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258" r:id="rId7"/>
    <p:sldId id="265" r:id="rId8"/>
    <p:sldId id="267" r:id="rId9"/>
    <p:sldId id="259" r:id="rId10"/>
    <p:sldId id="268" r:id="rId11"/>
    <p:sldId id="260" r:id="rId12"/>
    <p:sldId id="261" r:id="rId13"/>
    <p:sldId id="262" r:id="rId14"/>
    <p:sldId id="266" r:id="rId15"/>
    <p:sldId id="264" r:id="rId16"/>
    <p:sldId id="263" r:id="rId17"/>
  </p:sldIdLst>
  <p:sldSz cx="12192000" cy="6858000"/>
  <p:notesSz cx="6858000" cy="9144000"/>
  <p:defaultTextStyle>
    <a:defPPr>
      <a:defRPr lang="en-150"/>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B80719-B252-44A9-90D7-F728BE3469EB}" v="32" dt="2023-11-22T15:11:59.296"/>
  </p1510:revLst>
</p1510:revInfo>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8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s L'Haridon" userId="e7056cdb-0b49-40f5-aa9c-e0f8718abeb0" providerId="ADAL" clId="{A5B80719-B252-44A9-90D7-F728BE3469EB}"/>
    <pc:docChg chg="undo redo custSel addSld modSld sldOrd">
      <pc:chgData name="Jonas L'Haridon" userId="e7056cdb-0b49-40f5-aa9c-e0f8718abeb0" providerId="ADAL" clId="{A5B80719-B252-44A9-90D7-F728BE3469EB}" dt="2023-11-22T15:12:51.807" v="1785" actId="1076"/>
      <pc:docMkLst>
        <pc:docMk/>
      </pc:docMkLst>
      <pc:sldChg chg="addSp delSp modSp new mod">
        <pc:chgData name="Jonas L'Haridon" userId="e7056cdb-0b49-40f5-aa9c-e0f8718abeb0" providerId="ADAL" clId="{A5B80719-B252-44A9-90D7-F728BE3469EB}" dt="2023-11-22T13:32:34.195" v="766" actId="1076"/>
        <pc:sldMkLst>
          <pc:docMk/>
          <pc:sldMk cId="1291155313" sldId="256"/>
        </pc:sldMkLst>
        <pc:spChg chg="mod">
          <ac:chgData name="Jonas L'Haridon" userId="e7056cdb-0b49-40f5-aa9c-e0f8718abeb0" providerId="ADAL" clId="{A5B80719-B252-44A9-90D7-F728BE3469EB}" dt="2023-11-22T13:32:28.871" v="765" actId="20577"/>
          <ac:spMkLst>
            <pc:docMk/>
            <pc:sldMk cId="1291155313" sldId="256"/>
            <ac:spMk id="2" creationId="{A52BFC22-3FBC-A8BA-EA13-73E5F5A76FAA}"/>
          </ac:spMkLst>
        </pc:spChg>
        <pc:spChg chg="mod">
          <ac:chgData name="Jonas L'Haridon" userId="e7056cdb-0b49-40f5-aa9c-e0f8718abeb0" providerId="ADAL" clId="{A5B80719-B252-44A9-90D7-F728BE3469EB}" dt="2023-11-22T12:46:55.822" v="439" actId="255"/>
          <ac:spMkLst>
            <pc:docMk/>
            <pc:sldMk cId="1291155313" sldId="256"/>
            <ac:spMk id="3" creationId="{6CE73A03-A75F-D9D8-7C26-D772D85D25F8}"/>
          </ac:spMkLst>
        </pc:spChg>
        <pc:picChg chg="add del mod">
          <ac:chgData name="Jonas L'Haridon" userId="e7056cdb-0b49-40f5-aa9c-e0f8718abeb0" providerId="ADAL" clId="{A5B80719-B252-44A9-90D7-F728BE3469EB}" dt="2023-11-22T13:32:23.512" v="762" actId="21"/>
          <ac:picMkLst>
            <pc:docMk/>
            <pc:sldMk cId="1291155313" sldId="256"/>
            <ac:picMk id="5" creationId="{EFD07F5F-1A9B-3693-4346-5DA875E9751D}"/>
          </ac:picMkLst>
        </pc:picChg>
        <pc:picChg chg="add mod">
          <ac:chgData name="Jonas L'Haridon" userId="e7056cdb-0b49-40f5-aa9c-e0f8718abeb0" providerId="ADAL" clId="{A5B80719-B252-44A9-90D7-F728BE3469EB}" dt="2023-11-22T13:32:34.195" v="766" actId="1076"/>
          <ac:picMkLst>
            <pc:docMk/>
            <pc:sldMk cId="1291155313" sldId="256"/>
            <ac:picMk id="6" creationId="{A67EBED0-4C08-A77E-FF14-F03D879F0D98}"/>
          </ac:picMkLst>
        </pc:picChg>
      </pc:sldChg>
      <pc:sldChg chg="modSp new mod">
        <pc:chgData name="Jonas L'Haridon" userId="e7056cdb-0b49-40f5-aa9c-e0f8718abeb0" providerId="ADAL" clId="{A5B80719-B252-44A9-90D7-F728BE3469EB}" dt="2023-11-22T12:46:45.496" v="435" actId="20577"/>
        <pc:sldMkLst>
          <pc:docMk/>
          <pc:sldMk cId="1671541200" sldId="257"/>
        </pc:sldMkLst>
        <pc:spChg chg="mod">
          <ac:chgData name="Jonas L'Haridon" userId="e7056cdb-0b49-40f5-aa9c-e0f8718abeb0" providerId="ADAL" clId="{A5B80719-B252-44A9-90D7-F728BE3469EB}" dt="2023-11-22T12:46:45.496" v="435" actId="20577"/>
          <ac:spMkLst>
            <pc:docMk/>
            <pc:sldMk cId="1671541200" sldId="257"/>
            <ac:spMk id="2" creationId="{BD8D0D41-C4A5-DF7A-AB0D-A7856A55124C}"/>
          </ac:spMkLst>
        </pc:spChg>
        <pc:spChg chg="mod">
          <ac:chgData name="Jonas L'Haridon" userId="e7056cdb-0b49-40f5-aa9c-e0f8718abeb0" providerId="ADAL" clId="{A5B80719-B252-44A9-90D7-F728BE3469EB}" dt="2023-11-22T12:46:12.065" v="420" actId="27636"/>
          <ac:spMkLst>
            <pc:docMk/>
            <pc:sldMk cId="1671541200" sldId="257"/>
            <ac:spMk id="3" creationId="{7E15C59B-DC11-5BCB-E460-DCA8BEE1C3D8}"/>
          </ac:spMkLst>
        </pc:spChg>
      </pc:sldChg>
      <pc:sldChg chg="addSp delSp modSp new mod">
        <pc:chgData name="Jonas L'Haridon" userId="e7056cdb-0b49-40f5-aa9c-e0f8718abeb0" providerId="ADAL" clId="{A5B80719-B252-44A9-90D7-F728BE3469EB}" dt="2023-11-22T15:07:21.083" v="1636" actId="207"/>
        <pc:sldMkLst>
          <pc:docMk/>
          <pc:sldMk cId="2960132113" sldId="258"/>
        </pc:sldMkLst>
        <pc:spChg chg="mod">
          <ac:chgData name="Jonas L'Haridon" userId="e7056cdb-0b49-40f5-aa9c-e0f8718abeb0" providerId="ADAL" clId="{A5B80719-B252-44A9-90D7-F728BE3469EB}" dt="2023-11-22T12:46:43.548" v="431" actId="20577"/>
          <ac:spMkLst>
            <pc:docMk/>
            <pc:sldMk cId="2960132113" sldId="258"/>
            <ac:spMk id="2" creationId="{1F7FB7C6-1FA7-C48B-B7C6-E897C7416A4C}"/>
          </ac:spMkLst>
        </pc:spChg>
        <pc:spChg chg="del mod">
          <ac:chgData name="Jonas L'Haridon" userId="e7056cdb-0b49-40f5-aa9c-e0f8718abeb0" providerId="ADAL" clId="{A5B80719-B252-44A9-90D7-F728BE3469EB}" dt="2023-11-22T12:47:02.375" v="440" actId="478"/>
          <ac:spMkLst>
            <pc:docMk/>
            <pc:sldMk cId="2960132113" sldId="258"/>
            <ac:spMk id="3" creationId="{12E1031E-F416-CE9D-A428-5CDA1BBEBCB4}"/>
          </ac:spMkLst>
        </pc:spChg>
        <pc:spChg chg="add del mod">
          <ac:chgData name="Jonas L'Haridon" userId="e7056cdb-0b49-40f5-aa9c-e0f8718abeb0" providerId="ADAL" clId="{A5B80719-B252-44A9-90D7-F728BE3469EB}" dt="2023-11-22T12:47:08.432" v="446" actId="478"/>
          <ac:spMkLst>
            <pc:docMk/>
            <pc:sldMk cId="2960132113" sldId="258"/>
            <ac:spMk id="5" creationId="{A7165966-69CB-0CC5-4BF7-15878376CCCF}"/>
          </ac:spMkLst>
        </pc:spChg>
        <pc:graphicFrameChg chg="add mod modGraphic">
          <ac:chgData name="Jonas L'Haridon" userId="e7056cdb-0b49-40f5-aa9c-e0f8718abeb0" providerId="ADAL" clId="{A5B80719-B252-44A9-90D7-F728BE3469EB}" dt="2023-11-22T15:07:21.083" v="1636" actId="207"/>
          <ac:graphicFrameMkLst>
            <pc:docMk/>
            <pc:sldMk cId="2960132113" sldId="258"/>
            <ac:graphicFrameMk id="6" creationId="{C479EC5C-0485-8718-ED4B-6BA0303D665B}"/>
          </ac:graphicFrameMkLst>
        </pc:graphicFrameChg>
      </pc:sldChg>
      <pc:sldChg chg="addSp delSp modSp add mod">
        <pc:chgData name="Jonas L'Haridon" userId="e7056cdb-0b49-40f5-aa9c-e0f8718abeb0" providerId="ADAL" clId="{A5B80719-B252-44A9-90D7-F728BE3469EB}" dt="2023-11-22T13:43:47.256" v="1328" actId="20577"/>
        <pc:sldMkLst>
          <pc:docMk/>
          <pc:sldMk cId="3805359348" sldId="259"/>
        </pc:sldMkLst>
        <pc:spChg chg="mod">
          <ac:chgData name="Jonas L'Haridon" userId="e7056cdb-0b49-40f5-aa9c-e0f8718abeb0" providerId="ADAL" clId="{A5B80719-B252-44A9-90D7-F728BE3469EB}" dt="2023-11-22T12:40:50.485" v="273" actId="20577"/>
          <ac:spMkLst>
            <pc:docMk/>
            <pc:sldMk cId="3805359348" sldId="259"/>
            <ac:spMk id="2" creationId="{1F7FB7C6-1FA7-C48B-B7C6-E897C7416A4C}"/>
          </ac:spMkLst>
        </pc:spChg>
        <pc:spChg chg="mod">
          <ac:chgData name="Jonas L'Haridon" userId="e7056cdb-0b49-40f5-aa9c-e0f8718abeb0" providerId="ADAL" clId="{A5B80719-B252-44A9-90D7-F728BE3469EB}" dt="2023-11-22T13:43:47.256" v="1328" actId="20577"/>
          <ac:spMkLst>
            <pc:docMk/>
            <pc:sldMk cId="3805359348" sldId="259"/>
            <ac:spMk id="3" creationId="{12E1031E-F416-CE9D-A428-5CDA1BBEBCB4}"/>
          </ac:spMkLst>
        </pc:spChg>
        <pc:spChg chg="add del">
          <ac:chgData name="Jonas L'Haridon" userId="e7056cdb-0b49-40f5-aa9c-e0f8718abeb0" providerId="ADAL" clId="{A5B80719-B252-44A9-90D7-F728BE3469EB}" dt="2023-11-22T12:58:24.582" v="699" actId="22"/>
          <ac:spMkLst>
            <pc:docMk/>
            <pc:sldMk cId="3805359348" sldId="259"/>
            <ac:spMk id="5" creationId="{8DD3054F-FCC4-9B31-06A6-3CDCE64610B1}"/>
          </ac:spMkLst>
        </pc:spChg>
        <pc:spChg chg="add mod">
          <ac:chgData name="Jonas L'Haridon" userId="e7056cdb-0b49-40f5-aa9c-e0f8718abeb0" providerId="ADAL" clId="{A5B80719-B252-44A9-90D7-F728BE3469EB}" dt="2023-11-22T12:58:59.014" v="709" actId="20577"/>
          <ac:spMkLst>
            <pc:docMk/>
            <pc:sldMk cId="3805359348" sldId="259"/>
            <ac:spMk id="6" creationId="{265824B9-0C99-E1D5-8946-80C43471FC34}"/>
          </ac:spMkLst>
        </pc:spChg>
      </pc:sldChg>
      <pc:sldChg chg="addSp modSp add mod">
        <pc:chgData name="Jonas L'Haridon" userId="e7056cdb-0b49-40f5-aa9c-e0f8718abeb0" providerId="ADAL" clId="{A5B80719-B252-44A9-90D7-F728BE3469EB}" dt="2023-11-22T13:47:55.389" v="1565" actId="1076"/>
        <pc:sldMkLst>
          <pc:docMk/>
          <pc:sldMk cId="3557283707" sldId="260"/>
        </pc:sldMkLst>
        <pc:spChg chg="mod">
          <ac:chgData name="Jonas L'Haridon" userId="e7056cdb-0b49-40f5-aa9c-e0f8718abeb0" providerId="ADAL" clId="{A5B80719-B252-44A9-90D7-F728BE3469EB}" dt="2023-11-22T12:41:07.933" v="286"/>
          <ac:spMkLst>
            <pc:docMk/>
            <pc:sldMk cId="3557283707" sldId="260"/>
            <ac:spMk id="2" creationId="{1F7FB7C6-1FA7-C48B-B7C6-E897C7416A4C}"/>
          </ac:spMkLst>
        </pc:spChg>
        <pc:spChg chg="mod">
          <ac:chgData name="Jonas L'Haridon" userId="e7056cdb-0b49-40f5-aa9c-e0f8718abeb0" providerId="ADAL" clId="{A5B80719-B252-44A9-90D7-F728BE3469EB}" dt="2023-11-22T13:47:52.602" v="1564"/>
          <ac:spMkLst>
            <pc:docMk/>
            <pc:sldMk cId="3557283707" sldId="260"/>
            <ac:spMk id="3" creationId="{12E1031E-F416-CE9D-A428-5CDA1BBEBCB4}"/>
          </ac:spMkLst>
        </pc:spChg>
        <pc:spChg chg="add mod">
          <ac:chgData name="Jonas L'Haridon" userId="e7056cdb-0b49-40f5-aa9c-e0f8718abeb0" providerId="ADAL" clId="{A5B80719-B252-44A9-90D7-F728BE3469EB}" dt="2023-11-22T13:47:55.389" v="1565" actId="1076"/>
          <ac:spMkLst>
            <pc:docMk/>
            <pc:sldMk cId="3557283707" sldId="260"/>
            <ac:spMk id="4" creationId="{878EFF87-2FD5-EC60-D128-FD6559E6DADD}"/>
          </ac:spMkLst>
        </pc:spChg>
      </pc:sldChg>
      <pc:sldChg chg="addSp modSp add mod">
        <pc:chgData name="Jonas L'Haridon" userId="e7056cdb-0b49-40f5-aa9c-e0f8718abeb0" providerId="ADAL" clId="{A5B80719-B252-44A9-90D7-F728BE3469EB}" dt="2023-11-22T13:45:38.990" v="1510" actId="20577"/>
        <pc:sldMkLst>
          <pc:docMk/>
          <pc:sldMk cId="3644786732" sldId="261"/>
        </pc:sldMkLst>
        <pc:spChg chg="mod">
          <ac:chgData name="Jonas L'Haridon" userId="e7056cdb-0b49-40f5-aa9c-e0f8718abeb0" providerId="ADAL" clId="{A5B80719-B252-44A9-90D7-F728BE3469EB}" dt="2023-11-22T13:44:21.609" v="1334" actId="20577"/>
          <ac:spMkLst>
            <pc:docMk/>
            <pc:sldMk cId="3644786732" sldId="261"/>
            <ac:spMk id="2" creationId="{1F7FB7C6-1FA7-C48B-B7C6-E897C7416A4C}"/>
          </ac:spMkLst>
        </pc:spChg>
        <pc:spChg chg="mod">
          <ac:chgData name="Jonas L'Haridon" userId="e7056cdb-0b49-40f5-aa9c-e0f8718abeb0" providerId="ADAL" clId="{A5B80719-B252-44A9-90D7-F728BE3469EB}" dt="2023-11-22T13:45:38.990" v="1510" actId="20577"/>
          <ac:spMkLst>
            <pc:docMk/>
            <pc:sldMk cId="3644786732" sldId="261"/>
            <ac:spMk id="3" creationId="{12E1031E-F416-CE9D-A428-5CDA1BBEBCB4}"/>
          </ac:spMkLst>
        </pc:spChg>
        <pc:spChg chg="add mod">
          <ac:chgData name="Jonas L'Haridon" userId="e7056cdb-0b49-40f5-aa9c-e0f8718abeb0" providerId="ADAL" clId="{A5B80719-B252-44A9-90D7-F728BE3469EB}" dt="2023-11-22T12:59:43.047" v="733" actId="20577"/>
          <ac:spMkLst>
            <pc:docMk/>
            <pc:sldMk cId="3644786732" sldId="261"/>
            <ac:spMk id="4" creationId="{503DBB2C-44C8-8E4A-3BB3-047D9EB6CA09}"/>
          </ac:spMkLst>
        </pc:spChg>
      </pc:sldChg>
      <pc:sldChg chg="addSp modSp add mod">
        <pc:chgData name="Jonas L'Haridon" userId="e7056cdb-0b49-40f5-aa9c-e0f8718abeb0" providerId="ADAL" clId="{A5B80719-B252-44A9-90D7-F728BE3469EB}" dt="2023-11-22T13:48:18.590" v="1617" actId="20577"/>
        <pc:sldMkLst>
          <pc:docMk/>
          <pc:sldMk cId="679306554" sldId="262"/>
        </pc:sldMkLst>
        <pc:spChg chg="mod">
          <ac:chgData name="Jonas L'Haridon" userId="e7056cdb-0b49-40f5-aa9c-e0f8718abeb0" providerId="ADAL" clId="{A5B80719-B252-44A9-90D7-F728BE3469EB}" dt="2023-11-22T12:41:53.811" v="303" actId="20577"/>
          <ac:spMkLst>
            <pc:docMk/>
            <pc:sldMk cId="679306554" sldId="262"/>
            <ac:spMk id="2" creationId="{1F7FB7C6-1FA7-C48B-B7C6-E897C7416A4C}"/>
          </ac:spMkLst>
        </pc:spChg>
        <pc:spChg chg="mod">
          <ac:chgData name="Jonas L'Haridon" userId="e7056cdb-0b49-40f5-aa9c-e0f8718abeb0" providerId="ADAL" clId="{A5B80719-B252-44A9-90D7-F728BE3469EB}" dt="2023-11-22T13:48:18.590" v="1617" actId="20577"/>
          <ac:spMkLst>
            <pc:docMk/>
            <pc:sldMk cId="679306554" sldId="262"/>
            <ac:spMk id="3" creationId="{12E1031E-F416-CE9D-A428-5CDA1BBEBCB4}"/>
          </ac:spMkLst>
        </pc:spChg>
        <pc:spChg chg="add mod">
          <ac:chgData name="Jonas L'Haridon" userId="e7056cdb-0b49-40f5-aa9c-e0f8718abeb0" providerId="ADAL" clId="{A5B80719-B252-44A9-90D7-F728BE3469EB}" dt="2023-11-22T13:47:44.029" v="1543" actId="1076"/>
          <ac:spMkLst>
            <pc:docMk/>
            <pc:sldMk cId="679306554" sldId="262"/>
            <ac:spMk id="4" creationId="{B6E37356-2770-F0CA-7640-78F32F9A7468}"/>
          </ac:spMkLst>
        </pc:spChg>
      </pc:sldChg>
      <pc:sldChg chg="modSp new mod">
        <pc:chgData name="Jonas L'Haridon" userId="e7056cdb-0b49-40f5-aa9c-e0f8718abeb0" providerId="ADAL" clId="{A5B80719-B252-44A9-90D7-F728BE3469EB}" dt="2023-11-22T12:44:31.672" v="385" actId="27636"/>
        <pc:sldMkLst>
          <pc:docMk/>
          <pc:sldMk cId="3792755163" sldId="263"/>
        </pc:sldMkLst>
        <pc:spChg chg="mod">
          <ac:chgData name="Jonas L'Haridon" userId="e7056cdb-0b49-40f5-aa9c-e0f8718abeb0" providerId="ADAL" clId="{A5B80719-B252-44A9-90D7-F728BE3469EB}" dt="2023-11-22T12:42:20.586" v="336" actId="20577"/>
          <ac:spMkLst>
            <pc:docMk/>
            <pc:sldMk cId="3792755163" sldId="263"/>
            <ac:spMk id="2" creationId="{FD7D2483-7F20-14D4-BC1F-E46BF7843DFA}"/>
          </ac:spMkLst>
        </pc:spChg>
        <pc:spChg chg="mod">
          <ac:chgData name="Jonas L'Haridon" userId="e7056cdb-0b49-40f5-aa9c-e0f8718abeb0" providerId="ADAL" clId="{A5B80719-B252-44A9-90D7-F728BE3469EB}" dt="2023-11-22T12:44:31.672" v="385" actId="27636"/>
          <ac:spMkLst>
            <pc:docMk/>
            <pc:sldMk cId="3792755163" sldId="263"/>
            <ac:spMk id="3" creationId="{3B54B9D1-61EC-FEBE-F112-219751A55EBC}"/>
          </ac:spMkLst>
        </pc:spChg>
      </pc:sldChg>
      <pc:sldChg chg="addSp modSp add mod ord">
        <pc:chgData name="Jonas L'Haridon" userId="e7056cdb-0b49-40f5-aa9c-e0f8718abeb0" providerId="ADAL" clId="{A5B80719-B252-44A9-90D7-F728BE3469EB}" dt="2023-11-22T13:49:08.768" v="1629" actId="20577"/>
        <pc:sldMkLst>
          <pc:docMk/>
          <pc:sldMk cId="3507959303" sldId="264"/>
        </pc:sldMkLst>
        <pc:spChg chg="mod">
          <ac:chgData name="Jonas L'Haridon" userId="e7056cdb-0b49-40f5-aa9c-e0f8718abeb0" providerId="ADAL" clId="{A5B80719-B252-44A9-90D7-F728BE3469EB}" dt="2023-11-22T13:49:08.768" v="1629" actId="20577"/>
          <ac:spMkLst>
            <pc:docMk/>
            <pc:sldMk cId="3507959303" sldId="264"/>
            <ac:spMk id="2" creationId="{FD7D2483-7F20-14D4-BC1F-E46BF7843DFA}"/>
          </ac:spMkLst>
        </pc:spChg>
        <pc:spChg chg="mod">
          <ac:chgData name="Jonas L'Haridon" userId="e7056cdb-0b49-40f5-aa9c-e0f8718abeb0" providerId="ADAL" clId="{A5B80719-B252-44A9-90D7-F728BE3469EB}" dt="2023-11-22T13:48:51.557" v="1627" actId="20577"/>
          <ac:spMkLst>
            <pc:docMk/>
            <pc:sldMk cId="3507959303" sldId="264"/>
            <ac:spMk id="3" creationId="{3B54B9D1-61EC-FEBE-F112-219751A55EBC}"/>
          </ac:spMkLst>
        </pc:spChg>
        <pc:spChg chg="add mod">
          <ac:chgData name="Jonas L'Haridon" userId="e7056cdb-0b49-40f5-aa9c-e0f8718abeb0" providerId="ADAL" clId="{A5B80719-B252-44A9-90D7-F728BE3469EB}" dt="2023-11-22T13:48:56.421" v="1628" actId="1076"/>
          <ac:spMkLst>
            <pc:docMk/>
            <pc:sldMk cId="3507959303" sldId="264"/>
            <ac:spMk id="4" creationId="{8686A97B-7E03-C6B1-404F-3E1C45260528}"/>
          </ac:spMkLst>
        </pc:spChg>
      </pc:sldChg>
      <pc:sldChg chg="addSp modSp add mod">
        <pc:chgData name="Jonas L'Haridon" userId="e7056cdb-0b49-40f5-aa9c-e0f8718abeb0" providerId="ADAL" clId="{A5B80719-B252-44A9-90D7-F728BE3469EB}" dt="2023-11-22T13:43:19.733" v="1254" actId="1076"/>
        <pc:sldMkLst>
          <pc:docMk/>
          <pc:sldMk cId="2377837436" sldId="265"/>
        </pc:sldMkLst>
        <pc:spChg chg="mod">
          <ac:chgData name="Jonas L'Haridon" userId="e7056cdb-0b49-40f5-aa9c-e0f8718abeb0" providerId="ADAL" clId="{A5B80719-B252-44A9-90D7-F728BE3469EB}" dt="2023-11-22T13:43:15.959" v="1253" actId="20577"/>
          <ac:spMkLst>
            <pc:docMk/>
            <pc:sldMk cId="2377837436" sldId="265"/>
            <ac:spMk id="3" creationId="{12E1031E-F416-CE9D-A428-5CDA1BBEBCB4}"/>
          </ac:spMkLst>
        </pc:spChg>
        <pc:spChg chg="add mod">
          <ac:chgData name="Jonas L'Haridon" userId="e7056cdb-0b49-40f5-aa9c-e0f8718abeb0" providerId="ADAL" clId="{A5B80719-B252-44A9-90D7-F728BE3469EB}" dt="2023-11-22T13:43:19.733" v="1254" actId="1076"/>
          <ac:spMkLst>
            <pc:docMk/>
            <pc:sldMk cId="2377837436" sldId="265"/>
            <ac:spMk id="5" creationId="{2C976834-FC35-DA69-1A7F-E9DB39015B58}"/>
          </ac:spMkLst>
        </pc:spChg>
      </pc:sldChg>
      <pc:sldChg chg="addSp delSp modSp new mod ord">
        <pc:chgData name="Jonas L'Haridon" userId="e7056cdb-0b49-40f5-aa9c-e0f8718abeb0" providerId="ADAL" clId="{A5B80719-B252-44A9-90D7-F728BE3469EB}" dt="2023-11-22T15:12:51.807" v="1785" actId="1076"/>
        <pc:sldMkLst>
          <pc:docMk/>
          <pc:sldMk cId="123664143" sldId="266"/>
        </pc:sldMkLst>
        <pc:spChg chg="del">
          <ac:chgData name="Jonas L'Haridon" userId="e7056cdb-0b49-40f5-aa9c-e0f8718abeb0" providerId="ADAL" clId="{A5B80719-B252-44A9-90D7-F728BE3469EB}" dt="2023-11-22T13:08:18.195" v="756" actId="478"/>
          <ac:spMkLst>
            <pc:docMk/>
            <pc:sldMk cId="123664143" sldId="266"/>
            <ac:spMk id="2" creationId="{1C1B2C5C-87EE-14BC-10D3-433C601FB740}"/>
          </ac:spMkLst>
        </pc:spChg>
        <pc:spChg chg="del">
          <ac:chgData name="Jonas L'Haridon" userId="e7056cdb-0b49-40f5-aa9c-e0f8718abeb0" providerId="ADAL" clId="{A5B80719-B252-44A9-90D7-F728BE3469EB}" dt="2023-11-22T13:08:18.195" v="756" actId="478"/>
          <ac:spMkLst>
            <pc:docMk/>
            <pc:sldMk cId="123664143" sldId="266"/>
            <ac:spMk id="3" creationId="{CA91054D-ECC7-6B6D-BB33-B1364302602A}"/>
          </ac:spMkLst>
        </pc:spChg>
        <pc:graphicFrameChg chg="add del mod">
          <ac:chgData name="Jonas L'Haridon" userId="e7056cdb-0b49-40f5-aa9c-e0f8718abeb0" providerId="ADAL" clId="{A5B80719-B252-44A9-90D7-F728BE3469EB}" dt="2023-11-22T13:08:20.359" v="758"/>
          <ac:graphicFrameMkLst>
            <pc:docMk/>
            <pc:sldMk cId="123664143" sldId="266"/>
            <ac:graphicFrameMk id="4" creationId="{FA904F35-1628-61EE-4744-F3A3FC93EB1F}"/>
          </ac:graphicFrameMkLst>
        </pc:graphicFrameChg>
        <pc:graphicFrameChg chg="add del mod modGraphic">
          <ac:chgData name="Jonas L'Haridon" userId="e7056cdb-0b49-40f5-aa9c-e0f8718abeb0" providerId="ADAL" clId="{A5B80719-B252-44A9-90D7-F728BE3469EB}" dt="2023-11-22T15:11:46.745" v="1750" actId="478"/>
          <ac:graphicFrameMkLst>
            <pc:docMk/>
            <pc:sldMk cId="123664143" sldId="266"/>
            <ac:graphicFrameMk id="5" creationId="{79DF5CE3-4A16-12F9-1765-5B6C50C4F5CC}"/>
          </ac:graphicFrameMkLst>
        </pc:graphicFrameChg>
        <pc:graphicFrameChg chg="add mod modGraphic">
          <ac:chgData name="Jonas L'Haridon" userId="e7056cdb-0b49-40f5-aa9c-e0f8718abeb0" providerId="ADAL" clId="{A5B80719-B252-44A9-90D7-F728BE3469EB}" dt="2023-11-22T15:12:51.807" v="1785" actId="1076"/>
          <ac:graphicFrameMkLst>
            <pc:docMk/>
            <pc:sldMk cId="123664143" sldId="266"/>
            <ac:graphicFrameMk id="6" creationId="{A9443F9D-AD79-FB9B-3FC7-4EC6DFFC166A}"/>
          </ac:graphicFrameMkLst>
        </pc:graphicFrameChg>
      </pc:sldChg>
      <pc:sldChg chg="addSp delSp modSp new mod">
        <pc:chgData name="Jonas L'Haridon" userId="e7056cdb-0b49-40f5-aa9c-e0f8718abeb0" providerId="ADAL" clId="{A5B80719-B252-44A9-90D7-F728BE3469EB}" dt="2023-11-22T15:09:39.157" v="1655" actId="1076"/>
        <pc:sldMkLst>
          <pc:docMk/>
          <pc:sldMk cId="121309602" sldId="267"/>
        </pc:sldMkLst>
        <pc:spChg chg="del">
          <ac:chgData name="Jonas L'Haridon" userId="e7056cdb-0b49-40f5-aa9c-e0f8718abeb0" providerId="ADAL" clId="{A5B80719-B252-44A9-90D7-F728BE3469EB}" dt="2023-11-22T13:38:09.310" v="840" actId="478"/>
          <ac:spMkLst>
            <pc:docMk/>
            <pc:sldMk cId="121309602" sldId="267"/>
            <ac:spMk id="2" creationId="{7DEC8B8A-ED67-C3B2-D3A8-F438CEE8E681}"/>
          </ac:spMkLst>
        </pc:spChg>
        <pc:spChg chg="del">
          <ac:chgData name="Jonas L'Haridon" userId="e7056cdb-0b49-40f5-aa9c-e0f8718abeb0" providerId="ADAL" clId="{A5B80719-B252-44A9-90D7-F728BE3469EB}" dt="2023-11-22T13:38:09.310" v="840" actId="478"/>
          <ac:spMkLst>
            <pc:docMk/>
            <pc:sldMk cId="121309602" sldId="267"/>
            <ac:spMk id="3" creationId="{463F63AA-742E-50B7-A042-CC32C4E32E8D}"/>
          </ac:spMkLst>
        </pc:spChg>
        <pc:graphicFrameChg chg="add mod modGraphic">
          <ac:chgData name="Jonas L'Haridon" userId="e7056cdb-0b49-40f5-aa9c-e0f8718abeb0" providerId="ADAL" clId="{A5B80719-B252-44A9-90D7-F728BE3469EB}" dt="2023-11-22T15:09:39.157" v="1655" actId="1076"/>
          <ac:graphicFrameMkLst>
            <pc:docMk/>
            <pc:sldMk cId="121309602" sldId="267"/>
            <ac:graphicFrameMk id="5" creationId="{96FF52F4-215C-4E8F-3C40-A5DA0F182C5C}"/>
          </ac:graphicFrameMkLst>
        </pc:graphicFrameChg>
        <pc:picChg chg="add del">
          <ac:chgData name="Jonas L'Haridon" userId="e7056cdb-0b49-40f5-aa9c-e0f8718abeb0" providerId="ADAL" clId="{A5B80719-B252-44A9-90D7-F728BE3469EB}" dt="2023-11-22T15:08:23.730" v="1645" actId="478"/>
          <ac:picMkLst>
            <pc:docMk/>
            <pc:sldMk cId="121309602" sldId="267"/>
            <ac:picMk id="4" creationId="{5ECAE46F-4AF4-99E8-8E9B-E36AE313A51F}"/>
          </ac:picMkLst>
        </pc:picChg>
      </pc:sldChg>
      <pc:sldChg chg="addSp delSp modSp new mod">
        <pc:chgData name="Jonas L'Haridon" userId="e7056cdb-0b49-40f5-aa9c-e0f8718abeb0" providerId="ADAL" clId="{A5B80719-B252-44A9-90D7-F728BE3469EB}" dt="2023-11-22T15:11:02.241" v="1739" actId="14734"/>
        <pc:sldMkLst>
          <pc:docMk/>
          <pc:sldMk cId="2931222661" sldId="268"/>
        </pc:sldMkLst>
        <pc:spChg chg="del">
          <ac:chgData name="Jonas L'Haridon" userId="e7056cdb-0b49-40f5-aa9c-e0f8718abeb0" providerId="ADAL" clId="{A5B80719-B252-44A9-90D7-F728BE3469EB}" dt="2023-11-22T13:40:50.611" v="1122" actId="478"/>
          <ac:spMkLst>
            <pc:docMk/>
            <pc:sldMk cId="2931222661" sldId="268"/>
            <ac:spMk id="2" creationId="{BE339D32-EFDA-9088-4983-6169E88EC97A}"/>
          </ac:spMkLst>
        </pc:spChg>
        <pc:spChg chg="del">
          <ac:chgData name="Jonas L'Haridon" userId="e7056cdb-0b49-40f5-aa9c-e0f8718abeb0" providerId="ADAL" clId="{A5B80719-B252-44A9-90D7-F728BE3469EB}" dt="2023-11-22T13:40:50.611" v="1122" actId="478"/>
          <ac:spMkLst>
            <pc:docMk/>
            <pc:sldMk cId="2931222661" sldId="268"/>
            <ac:spMk id="3" creationId="{862C6ECF-5874-BA21-739A-AA54908DB1EB}"/>
          </ac:spMkLst>
        </pc:spChg>
        <pc:graphicFrameChg chg="add mod modGraphic">
          <ac:chgData name="Jonas L'Haridon" userId="e7056cdb-0b49-40f5-aa9c-e0f8718abeb0" providerId="ADAL" clId="{A5B80719-B252-44A9-90D7-F728BE3469EB}" dt="2023-11-22T15:11:02.241" v="1739" actId="14734"/>
          <ac:graphicFrameMkLst>
            <pc:docMk/>
            <pc:sldMk cId="2931222661" sldId="268"/>
            <ac:graphicFrameMk id="5" creationId="{7303F9AC-2F6C-1553-D1B7-A310A5F9A56E}"/>
          </ac:graphicFrameMkLst>
        </pc:graphicFrameChg>
        <pc:picChg chg="add del">
          <ac:chgData name="Jonas L'Haridon" userId="e7056cdb-0b49-40f5-aa9c-e0f8718abeb0" providerId="ADAL" clId="{A5B80719-B252-44A9-90D7-F728BE3469EB}" dt="2023-11-22T15:10:57.298" v="1737" actId="478"/>
          <ac:picMkLst>
            <pc:docMk/>
            <pc:sldMk cId="2931222661" sldId="268"/>
            <ac:picMk id="4" creationId="{38418680-4287-864B-C49C-3DFFF7335FE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15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5AFBCB-F807-4A8B-9D39-59AF0FBE3CC7}" type="datetimeFigureOut">
              <a:rPr lang="en-150" smtClean="0"/>
              <a:t>22/11/2023</a:t>
            </a:fld>
            <a:endParaRPr lang="en-15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15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15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15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2AE491-9475-4ADB-88E3-45DF4766A96B}" type="slidenum">
              <a:rPr lang="en-150" smtClean="0"/>
              <a:t>‹#›</a:t>
            </a:fld>
            <a:endParaRPr lang="en-150"/>
          </a:p>
        </p:txBody>
      </p:sp>
    </p:spTree>
    <p:extLst>
      <p:ext uri="{BB962C8B-B14F-4D97-AF65-F5344CB8AC3E}">
        <p14:creationId xmlns:p14="http://schemas.microsoft.com/office/powerpoint/2010/main" val="1383424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150" dirty="0"/>
          </a:p>
        </p:txBody>
      </p:sp>
      <p:sp>
        <p:nvSpPr>
          <p:cNvPr id="4" name="Slide Number Placeholder 3"/>
          <p:cNvSpPr>
            <a:spLocks noGrp="1"/>
          </p:cNvSpPr>
          <p:nvPr>
            <p:ph type="sldNum" sz="quarter" idx="5"/>
          </p:nvPr>
        </p:nvSpPr>
        <p:spPr/>
        <p:txBody>
          <a:bodyPr/>
          <a:lstStyle/>
          <a:p>
            <a:fld id="{AD2AE491-9475-4ADB-88E3-45DF4766A96B}" type="slidenum">
              <a:rPr lang="en-150" smtClean="0"/>
              <a:t>10</a:t>
            </a:fld>
            <a:endParaRPr lang="en-150"/>
          </a:p>
        </p:txBody>
      </p:sp>
    </p:spTree>
    <p:extLst>
      <p:ext uri="{BB962C8B-B14F-4D97-AF65-F5344CB8AC3E}">
        <p14:creationId xmlns:p14="http://schemas.microsoft.com/office/powerpoint/2010/main" val="3591099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474DB-730B-5D10-C090-639111CB2A6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150"/>
          </a:p>
        </p:txBody>
      </p:sp>
      <p:sp>
        <p:nvSpPr>
          <p:cNvPr id="3" name="Subtitle 2">
            <a:extLst>
              <a:ext uri="{FF2B5EF4-FFF2-40B4-BE49-F238E27FC236}">
                <a16:creationId xmlns:a16="http://schemas.microsoft.com/office/drawing/2014/main" id="{1CD28130-A267-95D3-4D52-101ED7EF8D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150"/>
          </a:p>
        </p:txBody>
      </p:sp>
      <p:sp>
        <p:nvSpPr>
          <p:cNvPr id="4" name="Date Placeholder 3">
            <a:extLst>
              <a:ext uri="{FF2B5EF4-FFF2-40B4-BE49-F238E27FC236}">
                <a16:creationId xmlns:a16="http://schemas.microsoft.com/office/drawing/2014/main" id="{273A7299-6850-D5F6-93D1-000A57A0C028}"/>
              </a:ext>
            </a:extLst>
          </p:cNvPr>
          <p:cNvSpPr>
            <a:spLocks noGrp="1"/>
          </p:cNvSpPr>
          <p:nvPr>
            <p:ph type="dt" sz="half" idx="10"/>
          </p:nvPr>
        </p:nvSpPr>
        <p:spPr/>
        <p:txBody>
          <a:bodyPr/>
          <a:lstStyle/>
          <a:p>
            <a:fld id="{105272AE-E13D-4D3F-8423-CE5113CA30A1}" type="datetimeFigureOut">
              <a:rPr lang="en-150" smtClean="0"/>
              <a:t>22/11/2023</a:t>
            </a:fld>
            <a:endParaRPr lang="en-150"/>
          </a:p>
        </p:txBody>
      </p:sp>
      <p:sp>
        <p:nvSpPr>
          <p:cNvPr id="5" name="Footer Placeholder 4">
            <a:extLst>
              <a:ext uri="{FF2B5EF4-FFF2-40B4-BE49-F238E27FC236}">
                <a16:creationId xmlns:a16="http://schemas.microsoft.com/office/drawing/2014/main" id="{1A723CC9-73BD-A712-D1E9-1C29401829C8}"/>
              </a:ext>
            </a:extLst>
          </p:cNvPr>
          <p:cNvSpPr>
            <a:spLocks noGrp="1"/>
          </p:cNvSpPr>
          <p:nvPr>
            <p:ph type="ftr" sz="quarter" idx="11"/>
          </p:nvPr>
        </p:nvSpPr>
        <p:spPr/>
        <p:txBody>
          <a:bodyPr/>
          <a:lstStyle/>
          <a:p>
            <a:endParaRPr lang="en-150"/>
          </a:p>
        </p:txBody>
      </p:sp>
      <p:sp>
        <p:nvSpPr>
          <p:cNvPr id="6" name="Slide Number Placeholder 5">
            <a:extLst>
              <a:ext uri="{FF2B5EF4-FFF2-40B4-BE49-F238E27FC236}">
                <a16:creationId xmlns:a16="http://schemas.microsoft.com/office/drawing/2014/main" id="{850C4326-8B99-723E-C4D6-400206915F4B}"/>
              </a:ext>
            </a:extLst>
          </p:cNvPr>
          <p:cNvSpPr>
            <a:spLocks noGrp="1"/>
          </p:cNvSpPr>
          <p:nvPr>
            <p:ph type="sldNum" sz="quarter" idx="12"/>
          </p:nvPr>
        </p:nvSpPr>
        <p:spPr/>
        <p:txBody>
          <a:bodyPr/>
          <a:lstStyle/>
          <a:p>
            <a:fld id="{0AC4E34E-8E35-41EF-8B4F-C0003D22AFF3}" type="slidenum">
              <a:rPr lang="en-150" smtClean="0"/>
              <a:t>‹#›</a:t>
            </a:fld>
            <a:endParaRPr lang="en-150"/>
          </a:p>
        </p:txBody>
      </p:sp>
    </p:spTree>
    <p:extLst>
      <p:ext uri="{BB962C8B-B14F-4D97-AF65-F5344CB8AC3E}">
        <p14:creationId xmlns:p14="http://schemas.microsoft.com/office/powerpoint/2010/main" val="2256941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954F8-842D-1128-73DC-13931E484440}"/>
              </a:ext>
            </a:extLst>
          </p:cNvPr>
          <p:cNvSpPr>
            <a:spLocks noGrp="1"/>
          </p:cNvSpPr>
          <p:nvPr>
            <p:ph type="title"/>
          </p:nvPr>
        </p:nvSpPr>
        <p:spPr/>
        <p:txBody>
          <a:bodyPr/>
          <a:lstStyle/>
          <a:p>
            <a:r>
              <a:rPr lang="en-GB"/>
              <a:t>Click to edit Master title style</a:t>
            </a:r>
            <a:endParaRPr lang="en-150"/>
          </a:p>
        </p:txBody>
      </p:sp>
      <p:sp>
        <p:nvSpPr>
          <p:cNvPr id="3" name="Vertical Text Placeholder 2">
            <a:extLst>
              <a:ext uri="{FF2B5EF4-FFF2-40B4-BE49-F238E27FC236}">
                <a16:creationId xmlns:a16="http://schemas.microsoft.com/office/drawing/2014/main" id="{18BAAEED-A2AA-EB92-0CDC-C98A4870A7C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150"/>
          </a:p>
        </p:txBody>
      </p:sp>
      <p:sp>
        <p:nvSpPr>
          <p:cNvPr id="4" name="Date Placeholder 3">
            <a:extLst>
              <a:ext uri="{FF2B5EF4-FFF2-40B4-BE49-F238E27FC236}">
                <a16:creationId xmlns:a16="http://schemas.microsoft.com/office/drawing/2014/main" id="{397317F8-71FA-47DB-4B77-4699966F583E}"/>
              </a:ext>
            </a:extLst>
          </p:cNvPr>
          <p:cNvSpPr>
            <a:spLocks noGrp="1"/>
          </p:cNvSpPr>
          <p:nvPr>
            <p:ph type="dt" sz="half" idx="10"/>
          </p:nvPr>
        </p:nvSpPr>
        <p:spPr/>
        <p:txBody>
          <a:bodyPr/>
          <a:lstStyle/>
          <a:p>
            <a:fld id="{105272AE-E13D-4D3F-8423-CE5113CA30A1}" type="datetimeFigureOut">
              <a:rPr lang="en-150" smtClean="0"/>
              <a:t>22/11/2023</a:t>
            </a:fld>
            <a:endParaRPr lang="en-150"/>
          </a:p>
        </p:txBody>
      </p:sp>
      <p:sp>
        <p:nvSpPr>
          <p:cNvPr id="5" name="Footer Placeholder 4">
            <a:extLst>
              <a:ext uri="{FF2B5EF4-FFF2-40B4-BE49-F238E27FC236}">
                <a16:creationId xmlns:a16="http://schemas.microsoft.com/office/drawing/2014/main" id="{B6A1A909-A49F-6810-563F-C6BC830A01DB}"/>
              </a:ext>
            </a:extLst>
          </p:cNvPr>
          <p:cNvSpPr>
            <a:spLocks noGrp="1"/>
          </p:cNvSpPr>
          <p:nvPr>
            <p:ph type="ftr" sz="quarter" idx="11"/>
          </p:nvPr>
        </p:nvSpPr>
        <p:spPr/>
        <p:txBody>
          <a:bodyPr/>
          <a:lstStyle/>
          <a:p>
            <a:endParaRPr lang="en-150"/>
          </a:p>
        </p:txBody>
      </p:sp>
      <p:sp>
        <p:nvSpPr>
          <p:cNvPr id="6" name="Slide Number Placeholder 5">
            <a:extLst>
              <a:ext uri="{FF2B5EF4-FFF2-40B4-BE49-F238E27FC236}">
                <a16:creationId xmlns:a16="http://schemas.microsoft.com/office/drawing/2014/main" id="{7A5DB002-C4F2-5346-454A-C053164B1A5D}"/>
              </a:ext>
            </a:extLst>
          </p:cNvPr>
          <p:cNvSpPr>
            <a:spLocks noGrp="1"/>
          </p:cNvSpPr>
          <p:nvPr>
            <p:ph type="sldNum" sz="quarter" idx="12"/>
          </p:nvPr>
        </p:nvSpPr>
        <p:spPr/>
        <p:txBody>
          <a:bodyPr/>
          <a:lstStyle/>
          <a:p>
            <a:fld id="{0AC4E34E-8E35-41EF-8B4F-C0003D22AFF3}" type="slidenum">
              <a:rPr lang="en-150" smtClean="0"/>
              <a:t>‹#›</a:t>
            </a:fld>
            <a:endParaRPr lang="en-150"/>
          </a:p>
        </p:txBody>
      </p:sp>
    </p:spTree>
    <p:extLst>
      <p:ext uri="{BB962C8B-B14F-4D97-AF65-F5344CB8AC3E}">
        <p14:creationId xmlns:p14="http://schemas.microsoft.com/office/powerpoint/2010/main" val="370735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BAA490-4E63-A4CE-FD31-C92BBF07B97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150"/>
          </a:p>
        </p:txBody>
      </p:sp>
      <p:sp>
        <p:nvSpPr>
          <p:cNvPr id="3" name="Vertical Text Placeholder 2">
            <a:extLst>
              <a:ext uri="{FF2B5EF4-FFF2-40B4-BE49-F238E27FC236}">
                <a16:creationId xmlns:a16="http://schemas.microsoft.com/office/drawing/2014/main" id="{5EBC1325-9DB9-27C6-E758-2650E02B58E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150"/>
          </a:p>
        </p:txBody>
      </p:sp>
      <p:sp>
        <p:nvSpPr>
          <p:cNvPr id="4" name="Date Placeholder 3">
            <a:extLst>
              <a:ext uri="{FF2B5EF4-FFF2-40B4-BE49-F238E27FC236}">
                <a16:creationId xmlns:a16="http://schemas.microsoft.com/office/drawing/2014/main" id="{DDB6AC40-C7DC-5F93-1C8B-EA75D65B7CEC}"/>
              </a:ext>
            </a:extLst>
          </p:cNvPr>
          <p:cNvSpPr>
            <a:spLocks noGrp="1"/>
          </p:cNvSpPr>
          <p:nvPr>
            <p:ph type="dt" sz="half" idx="10"/>
          </p:nvPr>
        </p:nvSpPr>
        <p:spPr/>
        <p:txBody>
          <a:bodyPr/>
          <a:lstStyle/>
          <a:p>
            <a:fld id="{105272AE-E13D-4D3F-8423-CE5113CA30A1}" type="datetimeFigureOut">
              <a:rPr lang="en-150" smtClean="0"/>
              <a:t>22/11/2023</a:t>
            </a:fld>
            <a:endParaRPr lang="en-150"/>
          </a:p>
        </p:txBody>
      </p:sp>
      <p:sp>
        <p:nvSpPr>
          <p:cNvPr id="5" name="Footer Placeholder 4">
            <a:extLst>
              <a:ext uri="{FF2B5EF4-FFF2-40B4-BE49-F238E27FC236}">
                <a16:creationId xmlns:a16="http://schemas.microsoft.com/office/drawing/2014/main" id="{1D6026B4-558B-0C06-9BD2-2C189DD37098}"/>
              </a:ext>
            </a:extLst>
          </p:cNvPr>
          <p:cNvSpPr>
            <a:spLocks noGrp="1"/>
          </p:cNvSpPr>
          <p:nvPr>
            <p:ph type="ftr" sz="quarter" idx="11"/>
          </p:nvPr>
        </p:nvSpPr>
        <p:spPr/>
        <p:txBody>
          <a:bodyPr/>
          <a:lstStyle/>
          <a:p>
            <a:endParaRPr lang="en-150"/>
          </a:p>
        </p:txBody>
      </p:sp>
      <p:sp>
        <p:nvSpPr>
          <p:cNvPr id="6" name="Slide Number Placeholder 5">
            <a:extLst>
              <a:ext uri="{FF2B5EF4-FFF2-40B4-BE49-F238E27FC236}">
                <a16:creationId xmlns:a16="http://schemas.microsoft.com/office/drawing/2014/main" id="{17A719D6-D161-B440-C7AD-0E002E1123AE}"/>
              </a:ext>
            </a:extLst>
          </p:cNvPr>
          <p:cNvSpPr>
            <a:spLocks noGrp="1"/>
          </p:cNvSpPr>
          <p:nvPr>
            <p:ph type="sldNum" sz="quarter" idx="12"/>
          </p:nvPr>
        </p:nvSpPr>
        <p:spPr/>
        <p:txBody>
          <a:bodyPr/>
          <a:lstStyle/>
          <a:p>
            <a:fld id="{0AC4E34E-8E35-41EF-8B4F-C0003D22AFF3}" type="slidenum">
              <a:rPr lang="en-150" smtClean="0"/>
              <a:t>‹#›</a:t>
            </a:fld>
            <a:endParaRPr lang="en-150"/>
          </a:p>
        </p:txBody>
      </p:sp>
    </p:spTree>
    <p:extLst>
      <p:ext uri="{BB962C8B-B14F-4D97-AF65-F5344CB8AC3E}">
        <p14:creationId xmlns:p14="http://schemas.microsoft.com/office/powerpoint/2010/main" val="244459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4DD45-D9C3-682A-3D97-5EE9138DFF61}"/>
              </a:ext>
            </a:extLst>
          </p:cNvPr>
          <p:cNvSpPr>
            <a:spLocks noGrp="1"/>
          </p:cNvSpPr>
          <p:nvPr>
            <p:ph type="title"/>
          </p:nvPr>
        </p:nvSpPr>
        <p:spPr/>
        <p:txBody>
          <a:bodyPr/>
          <a:lstStyle/>
          <a:p>
            <a:r>
              <a:rPr lang="en-GB"/>
              <a:t>Click to edit Master title style</a:t>
            </a:r>
            <a:endParaRPr lang="en-150"/>
          </a:p>
        </p:txBody>
      </p:sp>
      <p:sp>
        <p:nvSpPr>
          <p:cNvPr id="3" name="Content Placeholder 2">
            <a:extLst>
              <a:ext uri="{FF2B5EF4-FFF2-40B4-BE49-F238E27FC236}">
                <a16:creationId xmlns:a16="http://schemas.microsoft.com/office/drawing/2014/main" id="{57BAE2FF-4D78-C82A-DA33-8100AA93778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150"/>
          </a:p>
        </p:txBody>
      </p:sp>
      <p:sp>
        <p:nvSpPr>
          <p:cNvPr id="4" name="Date Placeholder 3">
            <a:extLst>
              <a:ext uri="{FF2B5EF4-FFF2-40B4-BE49-F238E27FC236}">
                <a16:creationId xmlns:a16="http://schemas.microsoft.com/office/drawing/2014/main" id="{94375CB7-56F8-2BCF-E87C-3E7C033B3DA4}"/>
              </a:ext>
            </a:extLst>
          </p:cNvPr>
          <p:cNvSpPr>
            <a:spLocks noGrp="1"/>
          </p:cNvSpPr>
          <p:nvPr>
            <p:ph type="dt" sz="half" idx="10"/>
          </p:nvPr>
        </p:nvSpPr>
        <p:spPr/>
        <p:txBody>
          <a:bodyPr/>
          <a:lstStyle/>
          <a:p>
            <a:fld id="{105272AE-E13D-4D3F-8423-CE5113CA30A1}" type="datetimeFigureOut">
              <a:rPr lang="en-150" smtClean="0"/>
              <a:t>22/11/2023</a:t>
            </a:fld>
            <a:endParaRPr lang="en-150"/>
          </a:p>
        </p:txBody>
      </p:sp>
      <p:sp>
        <p:nvSpPr>
          <p:cNvPr id="5" name="Footer Placeholder 4">
            <a:extLst>
              <a:ext uri="{FF2B5EF4-FFF2-40B4-BE49-F238E27FC236}">
                <a16:creationId xmlns:a16="http://schemas.microsoft.com/office/drawing/2014/main" id="{2794542F-DD3B-A278-5CF6-C984256D030D}"/>
              </a:ext>
            </a:extLst>
          </p:cNvPr>
          <p:cNvSpPr>
            <a:spLocks noGrp="1"/>
          </p:cNvSpPr>
          <p:nvPr>
            <p:ph type="ftr" sz="quarter" idx="11"/>
          </p:nvPr>
        </p:nvSpPr>
        <p:spPr/>
        <p:txBody>
          <a:bodyPr/>
          <a:lstStyle/>
          <a:p>
            <a:endParaRPr lang="en-150"/>
          </a:p>
        </p:txBody>
      </p:sp>
      <p:sp>
        <p:nvSpPr>
          <p:cNvPr id="6" name="Slide Number Placeholder 5">
            <a:extLst>
              <a:ext uri="{FF2B5EF4-FFF2-40B4-BE49-F238E27FC236}">
                <a16:creationId xmlns:a16="http://schemas.microsoft.com/office/drawing/2014/main" id="{7BA6D3E5-F0A0-5016-4091-AF7ABF01C3AF}"/>
              </a:ext>
            </a:extLst>
          </p:cNvPr>
          <p:cNvSpPr>
            <a:spLocks noGrp="1"/>
          </p:cNvSpPr>
          <p:nvPr>
            <p:ph type="sldNum" sz="quarter" idx="12"/>
          </p:nvPr>
        </p:nvSpPr>
        <p:spPr/>
        <p:txBody>
          <a:bodyPr/>
          <a:lstStyle/>
          <a:p>
            <a:fld id="{0AC4E34E-8E35-41EF-8B4F-C0003D22AFF3}" type="slidenum">
              <a:rPr lang="en-150" smtClean="0"/>
              <a:t>‹#›</a:t>
            </a:fld>
            <a:endParaRPr lang="en-150"/>
          </a:p>
        </p:txBody>
      </p:sp>
    </p:spTree>
    <p:extLst>
      <p:ext uri="{BB962C8B-B14F-4D97-AF65-F5344CB8AC3E}">
        <p14:creationId xmlns:p14="http://schemas.microsoft.com/office/powerpoint/2010/main" val="4185540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0B129-8D56-39C7-C450-8E6788F67ED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150"/>
          </a:p>
        </p:txBody>
      </p:sp>
      <p:sp>
        <p:nvSpPr>
          <p:cNvPr id="3" name="Text Placeholder 2">
            <a:extLst>
              <a:ext uri="{FF2B5EF4-FFF2-40B4-BE49-F238E27FC236}">
                <a16:creationId xmlns:a16="http://schemas.microsoft.com/office/drawing/2014/main" id="{784A6207-7C72-A87E-0EAE-9E912A8FBF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CC70352-695E-7CD0-D36D-620053A9CF5D}"/>
              </a:ext>
            </a:extLst>
          </p:cNvPr>
          <p:cNvSpPr>
            <a:spLocks noGrp="1"/>
          </p:cNvSpPr>
          <p:nvPr>
            <p:ph type="dt" sz="half" idx="10"/>
          </p:nvPr>
        </p:nvSpPr>
        <p:spPr/>
        <p:txBody>
          <a:bodyPr/>
          <a:lstStyle/>
          <a:p>
            <a:fld id="{105272AE-E13D-4D3F-8423-CE5113CA30A1}" type="datetimeFigureOut">
              <a:rPr lang="en-150" smtClean="0"/>
              <a:t>22/11/2023</a:t>
            </a:fld>
            <a:endParaRPr lang="en-150"/>
          </a:p>
        </p:txBody>
      </p:sp>
      <p:sp>
        <p:nvSpPr>
          <p:cNvPr id="5" name="Footer Placeholder 4">
            <a:extLst>
              <a:ext uri="{FF2B5EF4-FFF2-40B4-BE49-F238E27FC236}">
                <a16:creationId xmlns:a16="http://schemas.microsoft.com/office/drawing/2014/main" id="{CFEF139A-5A84-97DD-EA34-14CB76B170A6}"/>
              </a:ext>
            </a:extLst>
          </p:cNvPr>
          <p:cNvSpPr>
            <a:spLocks noGrp="1"/>
          </p:cNvSpPr>
          <p:nvPr>
            <p:ph type="ftr" sz="quarter" idx="11"/>
          </p:nvPr>
        </p:nvSpPr>
        <p:spPr/>
        <p:txBody>
          <a:bodyPr/>
          <a:lstStyle/>
          <a:p>
            <a:endParaRPr lang="en-150"/>
          </a:p>
        </p:txBody>
      </p:sp>
      <p:sp>
        <p:nvSpPr>
          <p:cNvPr id="6" name="Slide Number Placeholder 5">
            <a:extLst>
              <a:ext uri="{FF2B5EF4-FFF2-40B4-BE49-F238E27FC236}">
                <a16:creationId xmlns:a16="http://schemas.microsoft.com/office/drawing/2014/main" id="{28312F89-C236-B94C-9B1F-6D2A13FB49F7}"/>
              </a:ext>
            </a:extLst>
          </p:cNvPr>
          <p:cNvSpPr>
            <a:spLocks noGrp="1"/>
          </p:cNvSpPr>
          <p:nvPr>
            <p:ph type="sldNum" sz="quarter" idx="12"/>
          </p:nvPr>
        </p:nvSpPr>
        <p:spPr/>
        <p:txBody>
          <a:bodyPr/>
          <a:lstStyle/>
          <a:p>
            <a:fld id="{0AC4E34E-8E35-41EF-8B4F-C0003D22AFF3}" type="slidenum">
              <a:rPr lang="en-150" smtClean="0"/>
              <a:t>‹#›</a:t>
            </a:fld>
            <a:endParaRPr lang="en-150"/>
          </a:p>
        </p:txBody>
      </p:sp>
    </p:spTree>
    <p:extLst>
      <p:ext uri="{BB962C8B-B14F-4D97-AF65-F5344CB8AC3E}">
        <p14:creationId xmlns:p14="http://schemas.microsoft.com/office/powerpoint/2010/main" val="2696580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AD8FE-65D0-B529-986B-44429E5A0009}"/>
              </a:ext>
            </a:extLst>
          </p:cNvPr>
          <p:cNvSpPr>
            <a:spLocks noGrp="1"/>
          </p:cNvSpPr>
          <p:nvPr>
            <p:ph type="title"/>
          </p:nvPr>
        </p:nvSpPr>
        <p:spPr/>
        <p:txBody>
          <a:bodyPr/>
          <a:lstStyle/>
          <a:p>
            <a:r>
              <a:rPr lang="en-GB"/>
              <a:t>Click to edit Master title style</a:t>
            </a:r>
            <a:endParaRPr lang="en-150"/>
          </a:p>
        </p:txBody>
      </p:sp>
      <p:sp>
        <p:nvSpPr>
          <p:cNvPr id="3" name="Content Placeholder 2">
            <a:extLst>
              <a:ext uri="{FF2B5EF4-FFF2-40B4-BE49-F238E27FC236}">
                <a16:creationId xmlns:a16="http://schemas.microsoft.com/office/drawing/2014/main" id="{EBB425A2-1108-97DD-4A46-EA2367BF364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150"/>
          </a:p>
        </p:txBody>
      </p:sp>
      <p:sp>
        <p:nvSpPr>
          <p:cNvPr id="4" name="Content Placeholder 3">
            <a:extLst>
              <a:ext uri="{FF2B5EF4-FFF2-40B4-BE49-F238E27FC236}">
                <a16:creationId xmlns:a16="http://schemas.microsoft.com/office/drawing/2014/main" id="{D26056F6-F25D-CB43-0B83-3FB386FEDDC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150"/>
          </a:p>
        </p:txBody>
      </p:sp>
      <p:sp>
        <p:nvSpPr>
          <p:cNvPr id="5" name="Date Placeholder 4">
            <a:extLst>
              <a:ext uri="{FF2B5EF4-FFF2-40B4-BE49-F238E27FC236}">
                <a16:creationId xmlns:a16="http://schemas.microsoft.com/office/drawing/2014/main" id="{2F90F54B-F7C0-BBA8-37A4-D3FE95BC6C45}"/>
              </a:ext>
            </a:extLst>
          </p:cNvPr>
          <p:cNvSpPr>
            <a:spLocks noGrp="1"/>
          </p:cNvSpPr>
          <p:nvPr>
            <p:ph type="dt" sz="half" idx="10"/>
          </p:nvPr>
        </p:nvSpPr>
        <p:spPr/>
        <p:txBody>
          <a:bodyPr/>
          <a:lstStyle/>
          <a:p>
            <a:fld id="{105272AE-E13D-4D3F-8423-CE5113CA30A1}" type="datetimeFigureOut">
              <a:rPr lang="en-150" smtClean="0"/>
              <a:t>22/11/2023</a:t>
            </a:fld>
            <a:endParaRPr lang="en-150"/>
          </a:p>
        </p:txBody>
      </p:sp>
      <p:sp>
        <p:nvSpPr>
          <p:cNvPr id="6" name="Footer Placeholder 5">
            <a:extLst>
              <a:ext uri="{FF2B5EF4-FFF2-40B4-BE49-F238E27FC236}">
                <a16:creationId xmlns:a16="http://schemas.microsoft.com/office/drawing/2014/main" id="{8EF7F0A4-49DA-457B-8EE2-F04D73AA6C1E}"/>
              </a:ext>
            </a:extLst>
          </p:cNvPr>
          <p:cNvSpPr>
            <a:spLocks noGrp="1"/>
          </p:cNvSpPr>
          <p:nvPr>
            <p:ph type="ftr" sz="quarter" idx="11"/>
          </p:nvPr>
        </p:nvSpPr>
        <p:spPr/>
        <p:txBody>
          <a:bodyPr/>
          <a:lstStyle/>
          <a:p>
            <a:endParaRPr lang="en-150"/>
          </a:p>
        </p:txBody>
      </p:sp>
      <p:sp>
        <p:nvSpPr>
          <p:cNvPr id="7" name="Slide Number Placeholder 6">
            <a:extLst>
              <a:ext uri="{FF2B5EF4-FFF2-40B4-BE49-F238E27FC236}">
                <a16:creationId xmlns:a16="http://schemas.microsoft.com/office/drawing/2014/main" id="{F0009D98-C6C9-7355-556D-81D954318CF2}"/>
              </a:ext>
            </a:extLst>
          </p:cNvPr>
          <p:cNvSpPr>
            <a:spLocks noGrp="1"/>
          </p:cNvSpPr>
          <p:nvPr>
            <p:ph type="sldNum" sz="quarter" idx="12"/>
          </p:nvPr>
        </p:nvSpPr>
        <p:spPr/>
        <p:txBody>
          <a:bodyPr/>
          <a:lstStyle/>
          <a:p>
            <a:fld id="{0AC4E34E-8E35-41EF-8B4F-C0003D22AFF3}" type="slidenum">
              <a:rPr lang="en-150" smtClean="0"/>
              <a:t>‹#›</a:t>
            </a:fld>
            <a:endParaRPr lang="en-150"/>
          </a:p>
        </p:txBody>
      </p:sp>
    </p:spTree>
    <p:extLst>
      <p:ext uri="{BB962C8B-B14F-4D97-AF65-F5344CB8AC3E}">
        <p14:creationId xmlns:p14="http://schemas.microsoft.com/office/powerpoint/2010/main" val="3701829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A0DF9-28BD-590D-7FAD-2C070BBF3CC6}"/>
              </a:ext>
            </a:extLst>
          </p:cNvPr>
          <p:cNvSpPr>
            <a:spLocks noGrp="1"/>
          </p:cNvSpPr>
          <p:nvPr>
            <p:ph type="title"/>
          </p:nvPr>
        </p:nvSpPr>
        <p:spPr>
          <a:xfrm>
            <a:off x="839788" y="365125"/>
            <a:ext cx="10515600" cy="1325563"/>
          </a:xfrm>
        </p:spPr>
        <p:txBody>
          <a:bodyPr/>
          <a:lstStyle/>
          <a:p>
            <a:r>
              <a:rPr lang="en-GB"/>
              <a:t>Click to edit Master title style</a:t>
            </a:r>
            <a:endParaRPr lang="en-150"/>
          </a:p>
        </p:txBody>
      </p:sp>
      <p:sp>
        <p:nvSpPr>
          <p:cNvPr id="3" name="Text Placeholder 2">
            <a:extLst>
              <a:ext uri="{FF2B5EF4-FFF2-40B4-BE49-F238E27FC236}">
                <a16:creationId xmlns:a16="http://schemas.microsoft.com/office/drawing/2014/main" id="{1E87ADB4-92D8-8C5A-8137-A055B44754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725455E-8DB1-5B1A-799E-44A5E246EA3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150"/>
          </a:p>
        </p:txBody>
      </p:sp>
      <p:sp>
        <p:nvSpPr>
          <p:cNvPr id="5" name="Text Placeholder 4">
            <a:extLst>
              <a:ext uri="{FF2B5EF4-FFF2-40B4-BE49-F238E27FC236}">
                <a16:creationId xmlns:a16="http://schemas.microsoft.com/office/drawing/2014/main" id="{97516AF9-C64F-D99A-69B5-C03B338C85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D8447E6-C9F2-AAA8-B2CA-25CCDB7E8F8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150"/>
          </a:p>
        </p:txBody>
      </p:sp>
      <p:sp>
        <p:nvSpPr>
          <p:cNvPr id="7" name="Date Placeholder 6">
            <a:extLst>
              <a:ext uri="{FF2B5EF4-FFF2-40B4-BE49-F238E27FC236}">
                <a16:creationId xmlns:a16="http://schemas.microsoft.com/office/drawing/2014/main" id="{9209E520-C62B-5671-13ED-C785DAE804AE}"/>
              </a:ext>
            </a:extLst>
          </p:cNvPr>
          <p:cNvSpPr>
            <a:spLocks noGrp="1"/>
          </p:cNvSpPr>
          <p:nvPr>
            <p:ph type="dt" sz="half" idx="10"/>
          </p:nvPr>
        </p:nvSpPr>
        <p:spPr/>
        <p:txBody>
          <a:bodyPr/>
          <a:lstStyle/>
          <a:p>
            <a:fld id="{105272AE-E13D-4D3F-8423-CE5113CA30A1}" type="datetimeFigureOut">
              <a:rPr lang="en-150" smtClean="0"/>
              <a:t>22/11/2023</a:t>
            </a:fld>
            <a:endParaRPr lang="en-150"/>
          </a:p>
        </p:txBody>
      </p:sp>
      <p:sp>
        <p:nvSpPr>
          <p:cNvPr id="8" name="Footer Placeholder 7">
            <a:extLst>
              <a:ext uri="{FF2B5EF4-FFF2-40B4-BE49-F238E27FC236}">
                <a16:creationId xmlns:a16="http://schemas.microsoft.com/office/drawing/2014/main" id="{18991BFD-4D2C-3342-E6A7-C2A80E8B6B69}"/>
              </a:ext>
            </a:extLst>
          </p:cNvPr>
          <p:cNvSpPr>
            <a:spLocks noGrp="1"/>
          </p:cNvSpPr>
          <p:nvPr>
            <p:ph type="ftr" sz="quarter" idx="11"/>
          </p:nvPr>
        </p:nvSpPr>
        <p:spPr/>
        <p:txBody>
          <a:bodyPr/>
          <a:lstStyle/>
          <a:p>
            <a:endParaRPr lang="en-150"/>
          </a:p>
        </p:txBody>
      </p:sp>
      <p:sp>
        <p:nvSpPr>
          <p:cNvPr id="9" name="Slide Number Placeholder 8">
            <a:extLst>
              <a:ext uri="{FF2B5EF4-FFF2-40B4-BE49-F238E27FC236}">
                <a16:creationId xmlns:a16="http://schemas.microsoft.com/office/drawing/2014/main" id="{4405838F-3263-E59A-81A3-A587935413ED}"/>
              </a:ext>
            </a:extLst>
          </p:cNvPr>
          <p:cNvSpPr>
            <a:spLocks noGrp="1"/>
          </p:cNvSpPr>
          <p:nvPr>
            <p:ph type="sldNum" sz="quarter" idx="12"/>
          </p:nvPr>
        </p:nvSpPr>
        <p:spPr/>
        <p:txBody>
          <a:bodyPr/>
          <a:lstStyle/>
          <a:p>
            <a:fld id="{0AC4E34E-8E35-41EF-8B4F-C0003D22AFF3}" type="slidenum">
              <a:rPr lang="en-150" smtClean="0"/>
              <a:t>‹#›</a:t>
            </a:fld>
            <a:endParaRPr lang="en-150"/>
          </a:p>
        </p:txBody>
      </p:sp>
    </p:spTree>
    <p:extLst>
      <p:ext uri="{BB962C8B-B14F-4D97-AF65-F5344CB8AC3E}">
        <p14:creationId xmlns:p14="http://schemas.microsoft.com/office/powerpoint/2010/main" val="2726323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944F4-D5B5-529D-4385-B95656ED9C54}"/>
              </a:ext>
            </a:extLst>
          </p:cNvPr>
          <p:cNvSpPr>
            <a:spLocks noGrp="1"/>
          </p:cNvSpPr>
          <p:nvPr>
            <p:ph type="title"/>
          </p:nvPr>
        </p:nvSpPr>
        <p:spPr/>
        <p:txBody>
          <a:bodyPr/>
          <a:lstStyle/>
          <a:p>
            <a:r>
              <a:rPr lang="en-GB"/>
              <a:t>Click to edit Master title style</a:t>
            </a:r>
            <a:endParaRPr lang="en-150"/>
          </a:p>
        </p:txBody>
      </p:sp>
      <p:sp>
        <p:nvSpPr>
          <p:cNvPr id="3" name="Date Placeholder 2">
            <a:extLst>
              <a:ext uri="{FF2B5EF4-FFF2-40B4-BE49-F238E27FC236}">
                <a16:creationId xmlns:a16="http://schemas.microsoft.com/office/drawing/2014/main" id="{6269480F-F63E-B01E-C341-4C8E7F441692}"/>
              </a:ext>
            </a:extLst>
          </p:cNvPr>
          <p:cNvSpPr>
            <a:spLocks noGrp="1"/>
          </p:cNvSpPr>
          <p:nvPr>
            <p:ph type="dt" sz="half" idx="10"/>
          </p:nvPr>
        </p:nvSpPr>
        <p:spPr/>
        <p:txBody>
          <a:bodyPr/>
          <a:lstStyle/>
          <a:p>
            <a:fld id="{105272AE-E13D-4D3F-8423-CE5113CA30A1}" type="datetimeFigureOut">
              <a:rPr lang="en-150" smtClean="0"/>
              <a:t>22/11/2023</a:t>
            </a:fld>
            <a:endParaRPr lang="en-150"/>
          </a:p>
        </p:txBody>
      </p:sp>
      <p:sp>
        <p:nvSpPr>
          <p:cNvPr id="4" name="Footer Placeholder 3">
            <a:extLst>
              <a:ext uri="{FF2B5EF4-FFF2-40B4-BE49-F238E27FC236}">
                <a16:creationId xmlns:a16="http://schemas.microsoft.com/office/drawing/2014/main" id="{E0778D49-EB93-5158-0724-4DA4A789C852}"/>
              </a:ext>
            </a:extLst>
          </p:cNvPr>
          <p:cNvSpPr>
            <a:spLocks noGrp="1"/>
          </p:cNvSpPr>
          <p:nvPr>
            <p:ph type="ftr" sz="quarter" idx="11"/>
          </p:nvPr>
        </p:nvSpPr>
        <p:spPr/>
        <p:txBody>
          <a:bodyPr/>
          <a:lstStyle/>
          <a:p>
            <a:endParaRPr lang="en-150"/>
          </a:p>
        </p:txBody>
      </p:sp>
      <p:sp>
        <p:nvSpPr>
          <p:cNvPr id="5" name="Slide Number Placeholder 4">
            <a:extLst>
              <a:ext uri="{FF2B5EF4-FFF2-40B4-BE49-F238E27FC236}">
                <a16:creationId xmlns:a16="http://schemas.microsoft.com/office/drawing/2014/main" id="{C4260D22-CE3E-2663-F1E3-FA78756E339A}"/>
              </a:ext>
            </a:extLst>
          </p:cNvPr>
          <p:cNvSpPr>
            <a:spLocks noGrp="1"/>
          </p:cNvSpPr>
          <p:nvPr>
            <p:ph type="sldNum" sz="quarter" idx="12"/>
          </p:nvPr>
        </p:nvSpPr>
        <p:spPr/>
        <p:txBody>
          <a:bodyPr/>
          <a:lstStyle/>
          <a:p>
            <a:fld id="{0AC4E34E-8E35-41EF-8B4F-C0003D22AFF3}" type="slidenum">
              <a:rPr lang="en-150" smtClean="0"/>
              <a:t>‹#›</a:t>
            </a:fld>
            <a:endParaRPr lang="en-150"/>
          </a:p>
        </p:txBody>
      </p:sp>
    </p:spTree>
    <p:extLst>
      <p:ext uri="{BB962C8B-B14F-4D97-AF65-F5344CB8AC3E}">
        <p14:creationId xmlns:p14="http://schemas.microsoft.com/office/powerpoint/2010/main" val="70542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B111F6-1233-E93F-CFCC-EEFA956AC8D1}"/>
              </a:ext>
            </a:extLst>
          </p:cNvPr>
          <p:cNvSpPr>
            <a:spLocks noGrp="1"/>
          </p:cNvSpPr>
          <p:nvPr>
            <p:ph type="dt" sz="half" idx="10"/>
          </p:nvPr>
        </p:nvSpPr>
        <p:spPr/>
        <p:txBody>
          <a:bodyPr/>
          <a:lstStyle/>
          <a:p>
            <a:fld id="{105272AE-E13D-4D3F-8423-CE5113CA30A1}" type="datetimeFigureOut">
              <a:rPr lang="en-150" smtClean="0"/>
              <a:t>22/11/2023</a:t>
            </a:fld>
            <a:endParaRPr lang="en-150"/>
          </a:p>
        </p:txBody>
      </p:sp>
      <p:sp>
        <p:nvSpPr>
          <p:cNvPr id="3" name="Footer Placeholder 2">
            <a:extLst>
              <a:ext uri="{FF2B5EF4-FFF2-40B4-BE49-F238E27FC236}">
                <a16:creationId xmlns:a16="http://schemas.microsoft.com/office/drawing/2014/main" id="{1D823D29-054E-255C-D56C-22CB73D8BEA5}"/>
              </a:ext>
            </a:extLst>
          </p:cNvPr>
          <p:cNvSpPr>
            <a:spLocks noGrp="1"/>
          </p:cNvSpPr>
          <p:nvPr>
            <p:ph type="ftr" sz="quarter" idx="11"/>
          </p:nvPr>
        </p:nvSpPr>
        <p:spPr/>
        <p:txBody>
          <a:bodyPr/>
          <a:lstStyle/>
          <a:p>
            <a:endParaRPr lang="en-150"/>
          </a:p>
        </p:txBody>
      </p:sp>
      <p:sp>
        <p:nvSpPr>
          <p:cNvPr id="4" name="Slide Number Placeholder 3">
            <a:extLst>
              <a:ext uri="{FF2B5EF4-FFF2-40B4-BE49-F238E27FC236}">
                <a16:creationId xmlns:a16="http://schemas.microsoft.com/office/drawing/2014/main" id="{F707A702-39E3-DF56-1568-919A9BEC40EC}"/>
              </a:ext>
            </a:extLst>
          </p:cNvPr>
          <p:cNvSpPr>
            <a:spLocks noGrp="1"/>
          </p:cNvSpPr>
          <p:nvPr>
            <p:ph type="sldNum" sz="quarter" idx="12"/>
          </p:nvPr>
        </p:nvSpPr>
        <p:spPr/>
        <p:txBody>
          <a:bodyPr/>
          <a:lstStyle/>
          <a:p>
            <a:fld id="{0AC4E34E-8E35-41EF-8B4F-C0003D22AFF3}" type="slidenum">
              <a:rPr lang="en-150" smtClean="0"/>
              <a:t>‹#›</a:t>
            </a:fld>
            <a:endParaRPr lang="en-150"/>
          </a:p>
        </p:txBody>
      </p:sp>
    </p:spTree>
    <p:extLst>
      <p:ext uri="{BB962C8B-B14F-4D97-AF65-F5344CB8AC3E}">
        <p14:creationId xmlns:p14="http://schemas.microsoft.com/office/powerpoint/2010/main" val="3805831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348E5-1089-B83B-63E0-51BAC1D8283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150"/>
          </a:p>
        </p:txBody>
      </p:sp>
      <p:sp>
        <p:nvSpPr>
          <p:cNvPr id="3" name="Content Placeholder 2">
            <a:extLst>
              <a:ext uri="{FF2B5EF4-FFF2-40B4-BE49-F238E27FC236}">
                <a16:creationId xmlns:a16="http://schemas.microsoft.com/office/drawing/2014/main" id="{3432E34A-B3B2-B92D-B577-2C9E876CE2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150"/>
          </a:p>
        </p:txBody>
      </p:sp>
      <p:sp>
        <p:nvSpPr>
          <p:cNvPr id="4" name="Text Placeholder 3">
            <a:extLst>
              <a:ext uri="{FF2B5EF4-FFF2-40B4-BE49-F238E27FC236}">
                <a16:creationId xmlns:a16="http://schemas.microsoft.com/office/drawing/2014/main" id="{A4B77369-0579-100D-8B90-A163AD7113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B2DF194-3D3D-EF1A-0FA8-92CFBED5812F}"/>
              </a:ext>
            </a:extLst>
          </p:cNvPr>
          <p:cNvSpPr>
            <a:spLocks noGrp="1"/>
          </p:cNvSpPr>
          <p:nvPr>
            <p:ph type="dt" sz="half" idx="10"/>
          </p:nvPr>
        </p:nvSpPr>
        <p:spPr/>
        <p:txBody>
          <a:bodyPr/>
          <a:lstStyle/>
          <a:p>
            <a:fld id="{105272AE-E13D-4D3F-8423-CE5113CA30A1}" type="datetimeFigureOut">
              <a:rPr lang="en-150" smtClean="0"/>
              <a:t>22/11/2023</a:t>
            </a:fld>
            <a:endParaRPr lang="en-150"/>
          </a:p>
        </p:txBody>
      </p:sp>
      <p:sp>
        <p:nvSpPr>
          <p:cNvPr id="6" name="Footer Placeholder 5">
            <a:extLst>
              <a:ext uri="{FF2B5EF4-FFF2-40B4-BE49-F238E27FC236}">
                <a16:creationId xmlns:a16="http://schemas.microsoft.com/office/drawing/2014/main" id="{BC91EB83-B5CA-2A13-EBCC-192CE1868EDA}"/>
              </a:ext>
            </a:extLst>
          </p:cNvPr>
          <p:cNvSpPr>
            <a:spLocks noGrp="1"/>
          </p:cNvSpPr>
          <p:nvPr>
            <p:ph type="ftr" sz="quarter" idx="11"/>
          </p:nvPr>
        </p:nvSpPr>
        <p:spPr/>
        <p:txBody>
          <a:bodyPr/>
          <a:lstStyle/>
          <a:p>
            <a:endParaRPr lang="en-150"/>
          </a:p>
        </p:txBody>
      </p:sp>
      <p:sp>
        <p:nvSpPr>
          <p:cNvPr id="7" name="Slide Number Placeholder 6">
            <a:extLst>
              <a:ext uri="{FF2B5EF4-FFF2-40B4-BE49-F238E27FC236}">
                <a16:creationId xmlns:a16="http://schemas.microsoft.com/office/drawing/2014/main" id="{2E7664C6-032E-F5D5-DB3C-4AF696B48837}"/>
              </a:ext>
            </a:extLst>
          </p:cNvPr>
          <p:cNvSpPr>
            <a:spLocks noGrp="1"/>
          </p:cNvSpPr>
          <p:nvPr>
            <p:ph type="sldNum" sz="quarter" idx="12"/>
          </p:nvPr>
        </p:nvSpPr>
        <p:spPr/>
        <p:txBody>
          <a:bodyPr/>
          <a:lstStyle/>
          <a:p>
            <a:fld id="{0AC4E34E-8E35-41EF-8B4F-C0003D22AFF3}" type="slidenum">
              <a:rPr lang="en-150" smtClean="0"/>
              <a:t>‹#›</a:t>
            </a:fld>
            <a:endParaRPr lang="en-150"/>
          </a:p>
        </p:txBody>
      </p:sp>
    </p:spTree>
    <p:extLst>
      <p:ext uri="{BB962C8B-B14F-4D97-AF65-F5344CB8AC3E}">
        <p14:creationId xmlns:p14="http://schemas.microsoft.com/office/powerpoint/2010/main" val="96860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F2AC7-712F-19AB-24BC-3144D641D03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150"/>
          </a:p>
        </p:txBody>
      </p:sp>
      <p:sp>
        <p:nvSpPr>
          <p:cNvPr id="3" name="Picture Placeholder 2">
            <a:extLst>
              <a:ext uri="{FF2B5EF4-FFF2-40B4-BE49-F238E27FC236}">
                <a16:creationId xmlns:a16="http://schemas.microsoft.com/office/drawing/2014/main" id="{F97D7A25-93AF-CF0C-0130-1CAA34A9C0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150"/>
          </a:p>
        </p:txBody>
      </p:sp>
      <p:sp>
        <p:nvSpPr>
          <p:cNvPr id="4" name="Text Placeholder 3">
            <a:extLst>
              <a:ext uri="{FF2B5EF4-FFF2-40B4-BE49-F238E27FC236}">
                <a16:creationId xmlns:a16="http://schemas.microsoft.com/office/drawing/2014/main" id="{31E1D2DB-C581-1992-ED68-861C9197BC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E65D92B-92AD-574E-E900-4DC301DFB57A}"/>
              </a:ext>
            </a:extLst>
          </p:cNvPr>
          <p:cNvSpPr>
            <a:spLocks noGrp="1"/>
          </p:cNvSpPr>
          <p:nvPr>
            <p:ph type="dt" sz="half" idx="10"/>
          </p:nvPr>
        </p:nvSpPr>
        <p:spPr/>
        <p:txBody>
          <a:bodyPr/>
          <a:lstStyle/>
          <a:p>
            <a:fld id="{105272AE-E13D-4D3F-8423-CE5113CA30A1}" type="datetimeFigureOut">
              <a:rPr lang="en-150" smtClean="0"/>
              <a:t>22/11/2023</a:t>
            </a:fld>
            <a:endParaRPr lang="en-150"/>
          </a:p>
        </p:txBody>
      </p:sp>
      <p:sp>
        <p:nvSpPr>
          <p:cNvPr id="6" name="Footer Placeholder 5">
            <a:extLst>
              <a:ext uri="{FF2B5EF4-FFF2-40B4-BE49-F238E27FC236}">
                <a16:creationId xmlns:a16="http://schemas.microsoft.com/office/drawing/2014/main" id="{93735F0E-9DAD-7E44-F6A7-008206C1D206}"/>
              </a:ext>
            </a:extLst>
          </p:cNvPr>
          <p:cNvSpPr>
            <a:spLocks noGrp="1"/>
          </p:cNvSpPr>
          <p:nvPr>
            <p:ph type="ftr" sz="quarter" idx="11"/>
          </p:nvPr>
        </p:nvSpPr>
        <p:spPr/>
        <p:txBody>
          <a:bodyPr/>
          <a:lstStyle/>
          <a:p>
            <a:endParaRPr lang="en-150"/>
          </a:p>
        </p:txBody>
      </p:sp>
      <p:sp>
        <p:nvSpPr>
          <p:cNvPr id="7" name="Slide Number Placeholder 6">
            <a:extLst>
              <a:ext uri="{FF2B5EF4-FFF2-40B4-BE49-F238E27FC236}">
                <a16:creationId xmlns:a16="http://schemas.microsoft.com/office/drawing/2014/main" id="{EE1D709C-38DC-8CA7-4459-2CBE6423C9D6}"/>
              </a:ext>
            </a:extLst>
          </p:cNvPr>
          <p:cNvSpPr>
            <a:spLocks noGrp="1"/>
          </p:cNvSpPr>
          <p:nvPr>
            <p:ph type="sldNum" sz="quarter" idx="12"/>
          </p:nvPr>
        </p:nvSpPr>
        <p:spPr/>
        <p:txBody>
          <a:bodyPr/>
          <a:lstStyle/>
          <a:p>
            <a:fld id="{0AC4E34E-8E35-41EF-8B4F-C0003D22AFF3}" type="slidenum">
              <a:rPr lang="en-150" smtClean="0"/>
              <a:t>‹#›</a:t>
            </a:fld>
            <a:endParaRPr lang="en-150"/>
          </a:p>
        </p:txBody>
      </p:sp>
    </p:spTree>
    <p:extLst>
      <p:ext uri="{BB962C8B-B14F-4D97-AF65-F5344CB8AC3E}">
        <p14:creationId xmlns:p14="http://schemas.microsoft.com/office/powerpoint/2010/main" val="2462204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5DE0E1-6D7C-2265-E253-F3D35B75A1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150"/>
          </a:p>
        </p:txBody>
      </p:sp>
      <p:sp>
        <p:nvSpPr>
          <p:cNvPr id="3" name="Text Placeholder 2">
            <a:extLst>
              <a:ext uri="{FF2B5EF4-FFF2-40B4-BE49-F238E27FC236}">
                <a16:creationId xmlns:a16="http://schemas.microsoft.com/office/drawing/2014/main" id="{3C04E8BB-0D92-A787-D8F8-41EF11BB12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150"/>
          </a:p>
        </p:txBody>
      </p:sp>
      <p:sp>
        <p:nvSpPr>
          <p:cNvPr id="4" name="Date Placeholder 3">
            <a:extLst>
              <a:ext uri="{FF2B5EF4-FFF2-40B4-BE49-F238E27FC236}">
                <a16:creationId xmlns:a16="http://schemas.microsoft.com/office/drawing/2014/main" id="{CC95213B-C24B-F9B5-FAB0-0E36F44437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5272AE-E13D-4D3F-8423-CE5113CA30A1}" type="datetimeFigureOut">
              <a:rPr lang="en-150" smtClean="0"/>
              <a:t>22/11/2023</a:t>
            </a:fld>
            <a:endParaRPr lang="en-150"/>
          </a:p>
        </p:txBody>
      </p:sp>
      <p:sp>
        <p:nvSpPr>
          <p:cNvPr id="5" name="Footer Placeholder 4">
            <a:extLst>
              <a:ext uri="{FF2B5EF4-FFF2-40B4-BE49-F238E27FC236}">
                <a16:creationId xmlns:a16="http://schemas.microsoft.com/office/drawing/2014/main" id="{EE001459-5CAA-0EAE-9DFB-92EEE2EECA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150"/>
          </a:p>
        </p:txBody>
      </p:sp>
      <p:sp>
        <p:nvSpPr>
          <p:cNvPr id="6" name="Slide Number Placeholder 5">
            <a:extLst>
              <a:ext uri="{FF2B5EF4-FFF2-40B4-BE49-F238E27FC236}">
                <a16:creationId xmlns:a16="http://schemas.microsoft.com/office/drawing/2014/main" id="{C172ADDB-D708-E764-BA07-279EC07DAD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4E34E-8E35-41EF-8B4F-C0003D22AFF3}" type="slidenum">
              <a:rPr lang="en-150" smtClean="0"/>
              <a:t>‹#›</a:t>
            </a:fld>
            <a:endParaRPr lang="en-150"/>
          </a:p>
        </p:txBody>
      </p:sp>
    </p:spTree>
    <p:extLst>
      <p:ext uri="{BB962C8B-B14F-4D97-AF65-F5344CB8AC3E}">
        <p14:creationId xmlns:p14="http://schemas.microsoft.com/office/powerpoint/2010/main" val="171901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150"/>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BFC22-3FBC-A8BA-EA13-73E5F5A76FAA}"/>
              </a:ext>
            </a:extLst>
          </p:cNvPr>
          <p:cNvSpPr>
            <a:spLocks noGrp="1"/>
          </p:cNvSpPr>
          <p:nvPr>
            <p:ph type="ctrTitle"/>
          </p:nvPr>
        </p:nvSpPr>
        <p:spPr/>
        <p:txBody>
          <a:bodyPr/>
          <a:lstStyle/>
          <a:p>
            <a:r>
              <a:rPr lang="en-GB" dirty="0"/>
              <a:t> </a:t>
            </a:r>
            <a:endParaRPr lang="en-150" dirty="0"/>
          </a:p>
        </p:txBody>
      </p:sp>
      <p:sp>
        <p:nvSpPr>
          <p:cNvPr id="3" name="Subtitle 2">
            <a:extLst>
              <a:ext uri="{FF2B5EF4-FFF2-40B4-BE49-F238E27FC236}">
                <a16:creationId xmlns:a16="http://schemas.microsoft.com/office/drawing/2014/main" id="{6CE73A03-A75F-D9D8-7C26-D772D85D25F8}"/>
              </a:ext>
            </a:extLst>
          </p:cNvPr>
          <p:cNvSpPr>
            <a:spLocks noGrp="1"/>
          </p:cNvSpPr>
          <p:nvPr>
            <p:ph type="subTitle" idx="1"/>
          </p:nvPr>
        </p:nvSpPr>
        <p:spPr/>
        <p:txBody>
          <a:bodyPr>
            <a:normAutofit/>
          </a:bodyPr>
          <a:lstStyle/>
          <a:p>
            <a:r>
              <a:rPr lang="en-GB" sz="3200" dirty="0"/>
              <a:t>WP2 – Communication, Dissemination and Exploitation / Integrating Activities</a:t>
            </a:r>
            <a:endParaRPr lang="en-150" sz="3200" dirty="0"/>
          </a:p>
        </p:txBody>
      </p:sp>
      <p:pic>
        <p:nvPicPr>
          <p:cNvPr id="6" name="Picture 5">
            <a:extLst>
              <a:ext uri="{FF2B5EF4-FFF2-40B4-BE49-F238E27FC236}">
                <a16:creationId xmlns:a16="http://schemas.microsoft.com/office/drawing/2014/main" id="{A67EBED0-4C08-A77E-FF14-F03D879F0D98}"/>
              </a:ext>
            </a:extLst>
          </p:cNvPr>
          <p:cNvPicPr>
            <a:picLocks noChangeAspect="1"/>
          </p:cNvPicPr>
          <p:nvPr/>
        </p:nvPicPr>
        <p:blipFill>
          <a:blip r:embed="rId2"/>
          <a:stretch>
            <a:fillRect/>
          </a:stretch>
        </p:blipFill>
        <p:spPr>
          <a:xfrm>
            <a:off x="3190469" y="1857283"/>
            <a:ext cx="5811061" cy="1314633"/>
          </a:xfrm>
          <a:prstGeom prst="rect">
            <a:avLst/>
          </a:prstGeom>
        </p:spPr>
      </p:pic>
    </p:spTree>
    <p:extLst>
      <p:ext uri="{BB962C8B-B14F-4D97-AF65-F5344CB8AC3E}">
        <p14:creationId xmlns:p14="http://schemas.microsoft.com/office/powerpoint/2010/main" val="1291155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B7C6-1FA7-C48B-B7C6-E897C7416A4C}"/>
              </a:ext>
            </a:extLst>
          </p:cNvPr>
          <p:cNvSpPr>
            <a:spLocks noGrp="1"/>
          </p:cNvSpPr>
          <p:nvPr>
            <p:ph type="title"/>
          </p:nvPr>
        </p:nvSpPr>
        <p:spPr/>
        <p:txBody>
          <a:bodyPr/>
          <a:lstStyle/>
          <a:p>
            <a:r>
              <a:rPr lang="en-GB" dirty="0"/>
              <a:t>Task 2.5 Exploitation of project outputs </a:t>
            </a:r>
            <a:endParaRPr lang="en-150" dirty="0"/>
          </a:p>
        </p:txBody>
      </p:sp>
      <p:sp>
        <p:nvSpPr>
          <p:cNvPr id="3" name="Content Placeholder 2">
            <a:extLst>
              <a:ext uri="{FF2B5EF4-FFF2-40B4-BE49-F238E27FC236}">
                <a16:creationId xmlns:a16="http://schemas.microsoft.com/office/drawing/2014/main" id="{12E1031E-F416-CE9D-A428-5CDA1BBEBCB4}"/>
              </a:ext>
            </a:extLst>
          </p:cNvPr>
          <p:cNvSpPr>
            <a:spLocks noGrp="1"/>
          </p:cNvSpPr>
          <p:nvPr>
            <p:ph idx="1"/>
          </p:nvPr>
        </p:nvSpPr>
        <p:spPr/>
        <p:txBody>
          <a:bodyPr/>
          <a:lstStyle/>
          <a:p>
            <a:pPr marL="0" indent="0">
              <a:buNone/>
            </a:pPr>
            <a:r>
              <a:rPr lang="en-GB" dirty="0"/>
              <a:t>ESF, all partners</a:t>
            </a:r>
          </a:p>
          <a:p>
            <a:r>
              <a:rPr lang="en-GB" dirty="0"/>
              <a:t>Organization of the project conference with key stakeholders to present the project outputs and explore the possibilities for their exploitation beyond the lifetime of the project.</a:t>
            </a:r>
          </a:p>
          <a:p>
            <a:r>
              <a:rPr lang="en-GB" dirty="0"/>
              <a:t>Co-creation of a roadmap on exploitation opportunities and uptake of the project outputs with the involved stakeholders</a:t>
            </a:r>
          </a:p>
          <a:p>
            <a:r>
              <a:rPr lang="en-GB" dirty="0"/>
              <a:t>Training webinars and handbooks on the exploitation of the project outputs with project partners?</a:t>
            </a:r>
          </a:p>
          <a:p>
            <a:r>
              <a:rPr lang="en-GB" dirty="0"/>
              <a:t>Other ideas?</a:t>
            </a:r>
          </a:p>
          <a:p>
            <a:endParaRPr lang="en-150" dirty="0"/>
          </a:p>
        </p:txBody>
      </p:sp>
      <p:sp>
        <p:nvSpPr>
          <p:cNvPr id="4" name="TextBox 3">
            <a:extLst>
              <a:ext uri="{FF2B5EF4-FFF2-40B4-BE49-F238E27FC236}">
                <a16:creationId xmlns:a16="http://schemas.microsoft.com/office/drawing/2014/main" id="{B6E37356-2770-F0CA-7640-78F32F9A7468}"/>
              </a:ext>
            </a:extLst>
          </p:cNvPr>
          <p:cNvSpPr txBox="1"/>
          <p:nvPr/>
        </p:nvSpPr>
        <p:spPr>
          <a:xfrm>
            <a:off x="838201" y="5957957"/>
            <a:ext cx="10515599" cy="707886"/>
          </a:xfrm>
          <a:prstGeom prst="rect">
            <a:avLst/>
          </a:prstGeom>
          <a:noFill/>
        </p:spPr>
        <p:txBody>
          <a:bodyPr wrap="square">
            <a:spAutoFit/>
          </a:bodyPr>
          <a:lstStyle/>
          <a:p>
            <a:pPr marL="1795463" indent="-1795463">
              <a:buNone/>
              <a:tabLst>
                <a:tab pos="360363" algn="l"/>
              </a:tabLst>
            </a:pPr>
            <a:r>
              <a:rPr lang="en-150" sz="2000" i="0" u="none" strike="noStrike" dirty="0">
                <a:solidFill>
                  <a:srgbClr val="FF0000"/>
                </a:solidFill>
                <a:effectLst/>
                <a:latin typeface="Calibri" panose="020F0502020204030204" pitchFamily="34" charset="0"/>
              </a:rPr>
              <a:t>⚑</a:t>
            </a:r>
            <a:r>
              <a:rPr lang="en-GB" sz="2000" i="0" u="none" strike="noStrike" dirty="0">
                <a:solidFill>
                  <a:srgbClr val="FF0000"/>
                </a:solidFill>
                <a:effectLst/>
                <a:latin typeface="Calibri" panose="020F0502020204030204" pitchFamily="34" charset="0"/>
              </a:rPr>
              <a:t>	</a:t>
            </a:r>
            <a:r>
              <a:rPr lang="en-GB" sz="2000" dirty="0">
                <a:solidFill>
                  <a:srgbClr val="FF0000"/>
                </a:solidFill>
                <a:latin typeface="Calibri" panose="020F0502020204030204" pitchFamily="34" charset="0"/>
              </a:rPr>
              <a:t>Milestone 	</a:t>
            </a:r>
            <a:r>
              <a:rPr lang="en-GB" sz="2000" i="0" u="none" strike="noStrike" dirty="0">
                <a:solidFill>
                  <a:srgbClr val="FF0000"/>
                </a:solidFill>
                <a:effectLst/>
                <a:latin typeface="Calibri" panose="020F0502020204030204" pitchFamily="34" charset="0"/>
              </a:rPr>
              <a:t>Project conference organized around M38</a:t>
            </a:r>
          </a:p>
          <a:p>
            <a:pPr marL="1795463" indent="-1795463">
              <a:tabLst>
                <a:tab pos="360363" algn="l"/>
              </a:tabLst>
            </a:pPr>
            <a:r>
              <a:rPr lang="en-GB" sz="2000" i="0" u="none" strike="noStrike" dirty="0">
                <a:solidFill>
                  <a:srgbClr val="FF0000"/>
                </a:solidFill>
                <a:effectLst/>
                <a:latin typeface="Calibri" panose="020F0502020204030204" pitchFamily="34" charset="0"/>
              </a:rPr>
              <a:t>☑	Deliverable </a:t>
            </a:r>
            <a:r>
              <a:rPr lang="en-GB" sz="2000" dirty="0">
                <a:solidFill>
                  <a:srgbClr val="FF0000"/>
                </a:solidFill>
                <a:latin typeface="Calibri" panose="020F0502020204030204" pitchFamily="34" charset="0"/>
              </a:rPr>
              <a:t>	</a:t>
            </a:r>
            <a:r>
              <a:rPr lang="en-GB" sz="2000" i="0" u="none" strike="noStrike" dirty="0">
                <a:solidFill>
                  <a:srgbClr val="FF0000"/>
                </a:solidFill>
                <a:effectLst/>
                <a:latin typeface="Calibri" panose="020F0502020204030204" pitchFamily="34" charset="0"/>
              </a:rPr>
              <a:t>D5.3: Roadmap on exploitation opportunities published on M48</a:t>
            </a:r>
            <a:endParaRPr lang="en-GB" sz="20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679306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A9443F9D-AD79-FB9B-3FC7-4EC6DFFC166A}"/>
              </a:ext>
            </a:extLst>
          </p:cNvPr>
          <p:cNvGraphicFramePr>
            <a:graphicFrameLocks noGrp="1"/>
          </p:cNvGraphicFramePr>
          <p:nvPr>
            <p:extLst>
              <p:ext uri="{D42A27DB-BD31-4B8C-83A1-F6EECF244321}">
                <p14:modId xmlns:p14="http://schemas.microsoft.com/office/powerpoint/2010/main" val="4290546577"/>
              </p:ext>
            </p:extLst>
          </p:nvPr>
        </p:nvGraphicFramePr>
        <p:xfrm>
          <a:off x="1831974" y="1374140"/>
          <a:ext cx="8528051" cy="4109720"/>
        </p:xfrm>
        <a:graphic>
          <a:graphicData uri="http://schemas.openxmlformats.org/drawingml/2006/table">
            <a:tbl>
              <a:tblPr firstRow="1" bandRow="1">
                <a:tableStyleId>{073A0DAA-6AF3-43AB-8588-CEC1D06C72B9}</a:tableStyleId>
              </a:tblPr>
              <a:tblGrid>
                <a:gridCol w="1455964">
                  <a:extLst>
                    <a:ext uri="{9D8B030D-6E8A-4147-A177-3AD203B41FA5}">
                      <a16:colId xmlns:a16="http://schemas.microsoft.com/office/drawing/2014/main" val="1637719098"/>
                    </a:ext>
                  </a:extLst>
                </a:gridCol>
                <a:gridCol w="865414">
                  <a:extLst>
                    <a:ext uri="{9D8B030D-6E8A-4147-A177-3AD203B41FA5}">
                      <a16:colId xmlns:a16="http://schemas.microsoft.com/office/drawing/2014/main" val="2864100442"/>
                    </a:ext>
                  </a:extLst>
                </a:gridCol>
                <a:gridCol w="1028700">
                  <a:extLst>
                    <a:ext uri="{9D8B030D-6E8A-4147-A177-3AD203B41FA5}">
                      <a16:colId xmlns:a16="http://schemas.microsoft.com/office/drawing/2014/main" val="2268694222"/>
                    </a:ext>
                  </a:extLst>
                </a:gridCol>
                <a:gridCol w="1523094">
                  <a:extLst>
                    <a:ext uri="{9D8B030D-6E8A-4147-A177-3AD203B41FA5}">
                      <a16:colId xmlns:a16="http://schemas.microsoft.com/office/drawing/2014/main" val="2546687810"/>
                    </a:ext>
                  </a:extLst>
                </a:gridCol>
                <a:gridCol w="1218293">
                  <a:extLst>
                    <a:ext uri="{9D8B030D-6E8A-4147-A177-3AD203B41FA5}">
                      <a16:colId xmlns:a16="http://schemas.microsoft.com/office/drawing/2014/main" val="876150574"/>
                    </a:ext>
                  </a:extLst>
                </a:gridCol>
                <a:gridCol w="1218293">
                  <a:extLst>
                    <a:ext uri="{9D8B030D-6E8A-4147-A177-3AD203B41FA5}">
                      <a16:colId xmlns:a16="http://schemas.microsoft.com/office/drawing/2014/main" val="1238185890"/>
                    </a:ext>
                  </a:extLst>
                </a:gridCol>
                <a:gridCol w="1218293">
                  <a:extLst>
                    <a:ext uri="{9D8B030D-6E8A-4147-A177-3AD203B41FA5}">
                      <a16:colId xmlns:a16="http://schemas.microsoft.com/office/drawing/2014/main" val="3859718000"/>
                    </a:ext>
                  </a:extLst>
                </a:gridCol>
              </a:tblGrid>
              <a:tr h="370840">
                <a:tc>
                  <a:txBody>
                    <a:bodyPr/>
                    <a:lstStyle/>
                    <a:p>
                      <a:pPr algn="l">
                        <a:spcAft>
                          <a:spcPts val="600"/>
                        </a:spcAft>
                      </a:pPr>
                      <a:r>
                        <a:rPr lang="en-GB" sz="1200" b="1" dirty="0">
                          <a:solidFill>
                            <a:srgbClr val="FFFFFF"/>
                          </a:solidFill>
                          <a:effectLst/>
                          <a:latin typeface="+mn-lt"/>
                          <a:ea typeface="Calibri" panose="020F0502020204030204" pitchFamily="34" charset="0"/>
                          <a:cs typeface="Times New Roman" panose="02020603050405020304" pitchFamily="18" charset="0"/>
                        </a:rPr>
                        <a:t>Key Exploitable Result</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r>
                        <a:rPr lang="en-GB" sz="1200" b="1">
                          <a:solidFill>
                            <a:srgbClr val="FFFFFF"/>
                          </a:solidFill>
                          <a:effectLst/>
                          <a:latin typeface="+mn-lt"/>
                          <a:ea typeface="Calibri" panose="020F0502020204030204" pitchFamily="34" charset="0"/>
                          <a:cs typeface="Times New Roman" panose="02020603050405020304" pitchFamily="18" charset="0"/>
                        </a:rPr>
                        <a:t>Potential users</a:t>
                      </a:r>
                      <a:endParaRPr lang="en-150" sz="120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r>
                        <a:rPr lang="en-GB" sz="1200" b="1" dirty="0">
                          <a:solidFill>
                            <a:srgbClr val="FFFFFF"/>
                          </a:solidFill>
                          <a:effectLst/>
                          <a:latin typeface="+mn-lt"/>
                          <a:ea typeface="Calibri" panose="020F0502020204030204" pitchFamily="34" charset="0"/>
                          <a:cs typeface="Times New Roman" panose="02020603050405020304" pitchFamily="18" charset="0"/>
                        </a:rPr>
                        <a:t>Partners to exploit</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r>
                        <a:rPr lang="en-GB" sz="1200" b="1" dirty="0">
                          <a:solidFill>
                            <a:srgbClr val="FFFFFF"/>
                          </a:solidFill>
                          <a:effectLst/>
                          <a:latin typeface="+mn-lt"/>
                          <a:ea typeface="Calibri" panose="020F0502020204030204" pitchFamily="34" charset="0"/>
                          <a:cs typeface="Times New Roman" panose="02020603050405020304" pitchFamily="18" charset="0"/>
                        </a:rPr>
                        <a:t>Routes to exploitation</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r>
                        <a:rPr lang="en-GB" sz="1200" b="1" dirty="0">
                          <a:solidFill>
                            <a:srgbClr val="FFFFFF"/>
                          </a:solidFill>
                          <a:effectLst/>
                          <a:latin typeface="+mn-lt"/>
                          <a:ea typeface="Calibri" panose="020F0502020204030204" pitchFamily="34" charset="0"/>
                          <a:cs typeface="Times New Roman" panose="02020603050405020304" pitchFamily="18" charset="0"/>
                        </a:rPr>
                        <a:t>IPR strategy</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r>
                        <a:rPr lang="en-GB" sz="1200" b="1" dirty="0">
                          <a:solidFill>
                            <a:srgbClr val="FFFFFF"/>
                          </a:solidFill>
                          <a:effectLst/>
                          <a:latin typeface="+mn-lt"/>
                          <a:ea typeface="Calibri" panose="020F0502020204030204" pitchFamily="34" charset="0"/>
                          <a:cs typeface="Times New Roman" panose="02020603050405020304" pitchFamily="18" charset="0"/>
                        </a:rPr>
                        <a:t>TRL (start)</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r>
                        <a:rPr lang="en-GB" sz="1200" dirty="0">
                          <a:effectLst/>
                          <a:latin typeface="+mn-lt"/>
                          <a:ea typeface="Times New Roman" panose="02020603050405020304" pitchFamily="18" charset="0"/>
                          <a:cs typeface="Times New Roman" panose="02020603050405020304" pitchFamily="18" charset="0"/>
                        </a:rPr>
                        <a:t>TRL (end)</a:t>
                      </a:r>
                    </a:p>
                  </a:txBody>
                  <a:tcPr marL="36195" marR="36195" marT="17780" marB="17780" anchor="ctr"/>
                </a:tc>
                <a:extLst>
                  <a:ext uri="{0D108BD9-81ED-4DB2-BD59-A6C34878D82A}">
                    <a16:rowId xmlns:a16="http://schemas.microsoft.com/office/drawing/2014/main" val="1239566918"/>
                  </a:ext>
                </a:extLst>
              </a:tr>
              <a:tr h="370840">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032042283"/>
                  </a:ext>
                </a:extLst>
              </a:tr>
              <a:tr h="370840">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3085442574"/>
                  </a:ext>
                </a:extLst>
              </a:tr>
              <a:tr h="370840">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629954050"/>
                  </a:ext>
                </a:extLst>
              </a:tr>
              <a:tr h="370840">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184034954"/>
                  </a:ext>
                </a:extLst>
              </a:tr>
              <a:tr h="370840">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275224711"/>
                  </a:ext>
                </a:extLst>
              </a:tr>
              <a:tr h="370840">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597659489"/>
                  </a:ext>
                </a:extLst>
              </a:tr>
              <a:tr h="370840">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959313180"/>
                  </a:ext>
                </a:extLst>
              </a:tr>
              <a:tr h="370840">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868715190"/>
                  </a:ext>
                </a:extLst>
              </a:tr>
              <a:tr h="370840">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006013596"/>
                  </a:ext>
                </a:extLst>
              </a:tr>
              <a:tr h="370840">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l">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999309777"/>
                  </a:ext>
                </a:extLst>
              </a:tr>
            </a:tbl>
          </a:graphicData>
        </a:graphic>
      </p:graphicFrame>
    </p:spTree>
    <p:extLst>
      <p:ext uri="{BB962C8B-B14F-4D97-AF65-F5344CB8AC3E}">
        <p14:creationId xmlns:p14="http://schemas.microsoft.com/office/powerpoint/2010/main" val="123664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D2483-7F20-14D4-BC1F-E46BF7843DFA}"/>
              </a:ext>
            </a:extLst>
          </p:cNvPr>
          <p:cNvSpPr>
            <a:spLocks noGrp="1"/>
          </p:cNvSpPr>
          <p:nvPr>
            <p:ph type="title"/>
          </p:nvPr>
        </p:nvSpPr>
        <p:spPr/>
        <p:txBody>
          <a:bodyPr/>
          <a:lstStyle/>
          <a:p>
            <a:r>
              <a:rPr lang="en-GB" dirty="0">
                <a:solidFill>
                  <a:srgbClr val="FF0000"/>
                </a:solidFill>
              </a:rPr>
              <a:t>Task 2.6 Data Management and Intellectual Property? </a:t>
            </a:r>
            <a:endParaRPr lang="en-150" dirty="0">
              <a:solidFill>
                <a:srgbClr val="FF0000"/>
              </a:solidFill>
            </a:endParaRPr>
          </a:p>
        </p:txBody>
      </p:sp>
      <p:sp>
        <p:nvSpPr>
          <p:cNvPr id="3" name="Content Placeholder 2">
            <a:extLst>
              <a:ext uri="{FF2B5EF4-FFF2-40B4-BE49-F238E27FC236}">
                <a16:creationId xmlns:a16="http://schemas.microsoft.com/office/drawing/2014/main" id="{3B54B9D1-61EC-FEBE-F112-219751A55EBC}"/>
              </a:ext>
            </a:extLst>
          </p:cNvPr>
          <p:cNvSpPr>
            <a:spLocks noGrp="1"/>
          </p:cNvSpPr>
          <p:nvPr>
            <p:ph idx="1"/>
          </p:nvPr>
        </p:nvSpPr>
        <p:spPr/>
        <p:txBody>
          <a:bodyPr>
            <a:normAutofit/>
          </a:bodyPr>
          <a:lstStyle/>
          <a:p>
            <a:pPr marL="0" indent="0">
              <a:buNone/>
            </a:pPr>
            <a:r>
              <a:rPr lang="en-GB" dirty="0">
                <a:solidFill>
                  <a:srgbClr val="FF0000"/>
                </a:solidFill>
              </a:rPr>
              <a:t>Lead???, all partners</a:t>
            </a:r>
          </a:p>
          <a:p>
            <a:r>
              <a:rPr lang="en-GB" dirty="0">
                <a:solidFill>
                  <a:srgbClr val="FF0000"/>
                </a:solidFill>
              </a:rPr>
              <a:t>Outlines how data is processed and protected during the project under the FAIR principles and in compliance with Open Access policy. </a:t>
            </a:r>
          </a:p>
          <a:p>
            <a:r>
              <a:rPr lang="en-GB" dirty="0">
                <a:solidFill>
                  <a:srgbClr val="FF0000"/>
                </a:solidFill>
              </a:rPr>
              <a:t>Defines standards to be adopted, how the data are shared, ensuring that IP rights and all regulations, rules and laws, related to data, are respected. </a:t>
            </a:r>
          </a:p>
          <a:p>
            <a:r>
              <a:rPr lang="en-GB" dirty="0">
                <a:solidFill>
                  <a:srgbClr val="FF0000"/>
                </a:solidFill>
              </a:rPr>
              <a:t>Measures to ensure IP protection are outlined in the consortium agreement.</a:t>
            </a:r>
          </a:p>
          <a:p>
            <a:endParaRPr lang="en-150" dirty="0">
              <a:solidFill>
                <a:srgbClr val="FF0000"/>
              </a:solidFill>
            </a:endParaRPr>
          </a:p>
        </p:txBody>
      </p:sp>
      <p:sp>
        <p:nvSpPr>
          <p:cNvPr id="4" name="TextBox 3">
            <a:extLst>
              <a:ext uri="{FF2B5EF4-FFF2-40B4-BE49-F238E27FC236}">
                <a16:creationId xmlns:a16="http://schemas.microsoft.com/office/drawing/2014/main" id="{8686A97B-7E03-C6B1-404F-3E1C45260528}"/>
              </a:ext>
            </a:extLst>
          </p:cNvPr>
          <p:cNvSpPr txBox="1"/>
          <p:nvPr/>
        </p:nvSpPr>
        <p:spPr>
          <a:xfrm>
            <a:off x="838200" y="5776853"/>
            <a:ext cx="10515599" cy="400110"/>
          </a:xfrm>
          <a:prstGeom prst="rect">
            <a:avLst/>
          </a:prstGeom>
          <a:noFill/>
        </p:spPr>
        <p:txBody>
          <a:bodyPr wrap="square">
            <a:spAutoFit/>
          </a:bodyPr>
          <a:lstStyle/>
          <a:p>
            <a:pPr marL="1795463" indent="-1795463">
              <a:tabLst>
                <a:tab pos="360363" algn="l"/>
              </a:tabLst>
            </a:pPr>
            <a:r>
              <a:rPr lang="en-GB" sz="2000" i="0" u="none" strike="noStrike" dirty="0">
                <a:solidFill>
                  <a:srgbClr val="FF0000"/>
                </a:solidFill>
                <a:effectLst/>
                <a:latin typeface="Calibri" panose="020F0502020204030204" pitchFamily="34" charset="0"/>
              </a:rPr>
              <a:t>☑	Deliverable </a:t>
            </a:r>
            <a:r>
              <a:rPr lang="en-GB" sz="2000" dirty="0">
                <a:solidFill>
                  <a:srgbClr val="FF0000"/>
                </a:solidFill>
                <a:latin typeface="Calibri" panose="020F0502020204030204" pitchFamily="34" charset="0"/>
              </a:rPr>
              <a:t>	</a:t>
            </a:r>
            <a:r>
              <a:rPr lang="en-GB" sz="2000" i="0" u="none" strike="noStrike" dirty="0">
                <a:solidFill>
                  <a:srgbClr val="FF0000"/>
                </a:solidFill>
                <a:effectLst/>
                <a:latin typeface="Calibri" panose="020F0502020204030204" pitchFamily="34" charset="0"/>
              </a:rPr>
              <a:t>D5.4 first Data Management Plan by M6 (updated in M21 and M42)</a:t>
            </a:r>
            <a:endParaRPr lang="en-GB" sz="20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3507959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D2483-7F20-14D4-BC1F-E46BF7843DFA}"/>
              </a:ext>
            </a:extLst>
          </p:cNvPr>
          <p:cNvSpPr>
            <a:spLocks noGrp="1"/>
          </p:cNvSpPr>
          <p:nvPr>
            <p:ph type="title"/>
          </p:nvPr>
        </p:nvSpPr>
        <p:spPr/>
        <p:txBody>
          <a:bodyPr/>
          <a:lstStyle/>
          <a:p>
            <a:r>
              <a:rPr lang="en-GB" dirty="0"/>
              <a:t>Deliverables</a:t>
            </a:r>
            <a:endParaRPr lang="en-150" dirty="0"/>
          </a:p>
        </p:txBody>
      </p:sp>
      <p:sp>
        <p:nvSpPr>
          <p:cNvPr id="3" name="Content Placeholder 2">
            <a:extLst>
              <a:ext uri="{FF2B5EF4-FFF2-40B4-BE49-F238E27FC236}">
                <a16:creationId xmlns:a16="http://schemas.microsoft.com/office/drawing/2014/main" id="{3B54B9D1-61EC-FEBE-F112-219751A55EBC}"/>
              </a:ext>
            </a:extLst>
          </p:cNvPr>
          <p:cNvSpPr>
            <a:spLocks noGrp="1"/>
          </p:cNvSpPr>
          <p:nvPr>
            <p:ph idx="1"/>
          </p:nvPr>
        </p:nvSpPr>
        <p:spPr>
          <a:xfrm>
            <a:off x="838200" y="1825625"/>
            <a:ext cx="10515600" cy="4667250"/>
          </a:xfrm>
        </p:spPr>
        <p:txBody>
          <a:bodyPr>
            <a:normAutofit fontScale="92500" lnSpcReduction="10000"/>
          </a:bodyPr>
          <a:lstStyle/>
          <a:p>
            <a:r>
              <a:rPr lang="en-GB" b="1" dirty="0"/>
              <a:t>D2.1 Dissemination, Exploitation and Communication plan </a:t>
            </a:r>
            <a:r>
              <a:rPr lang="en-GB" dirty="0"/>
              <a:t>(Lead: ESF, M6) </a:t>
            </a:r>
            <a:br>
              <a:rPr lang="en-GB" dirty="0"/>
            </a:br>
            <a:r>
              <a:rPr lang="en-GB" dirty="0"/>
              <a:t>First draft of the ARTIFACT communication, dissemination and exploitation strategy, including stakeholders' analysis and mapping, identification of key messages and outreach methodology. This plan is updated on M9, M12, M24 and M36. </a:t>
            </a:r>
          </a:p>
          <a:p>
            <a:r>
              <a:rPr lang="en-GB" b="1" dirty="0"/>
              <a:t>D2.2 Report on stakeholder engagement, communication and dissemination activities</a:t>
            </a:r>
            <a:r>
              <a:rPr lang="en-GB" dirty="0"/>
              <a:t> (Lead: ESF, M42) </a:t>
            </a:r>
            <a:br>
              <a:rPr lang="en-GB" dirty="0"/>
            </a:br>
            <a:r>
              <a:rPr lang="en-GB" dirty="0"/>
              <a:t>Report on actions taken to engage different stakeholders and related outcomes, including social media activities conducted in the frame of the project, together with quantitative and qualitative indicators of engagement.</a:t>
            </a:r>
          </a:p>
          <a:p>
            <a:r>
              <a:rPr lang="en-GB" b="1" dirty="0"/>
              <a:t>D2.3 Roadmap on exploitation opportunities </a:t>
            </a:r>
            <a:r>
              <a:rPr lang="en-GB" dirty="0"/>
              <a:t>(Lead: ESF, M42)  </a:t>
            </a:r>
          </a:p>
          <a:p>
            <a:r>
              <a:rPr lang="en-GB" b="1" dirty="0">
                <a:solidFill>
                  <a:srgbClr val="FF0000"/>
                </a:solidFill>
              </a:rPr>
              <a:t>D2.4 Data Management Plan </a:t>
            </a:r>
            <a:r>
              <a:rPr lang="en-GB" dirty="0">
                <a:solidFill>
                  <a:srgbClr val="FF0000"/>
                </a:solidFill>
              </a:rPr>
              <a:t>(Lead: ???, M6) </a:t>
            </a:r>
          </a:p>
          <a:p>
            <a:endParaRPr lang="en-150" dirty="0"/>
          </a:p>
        </p:txBody>
      </p:sp>
    </p:spTree>
    <p:extLst>
      <p:ext uri="{BB962C8B-B14F-4D97-AF65-F5344CB8AC3E}">
        <p14:creationId xmlns:p14="http://schemas.microsoft.com/office/powerpoint/2010/main" val="3792755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D0D41-C4A5-DF7A-AB0D-A7856A55124C}"/>
              </a:ext>
            </a:extLst>
          </p:cNvPr>
          <p:cNvSpPr>
            <a:spLocks noGrp="1"/>
          </p:cNvSpPr>
          <p:nvPr>
            <p:ph type="title"/>
          </p:nvPr>
        </p:nvSpPr>
        <p:spPr/>
        <p:txBody>
          <a:bodyPr/>
          <a:lstStyle/>
          <a:p>
            <a:r>
              <a:rPr lang="en-GB" dirty="0"/>
              <a:t>WP2 Objectives</a:t>
            </a:r>
            <a:endParaRPr lang="en-150" dirty="0"/>
          </a:p>
        </p:txBody>
      </p:sp>
      <p:sp>
        <p:nvSpPr>
          <p:cNvPr id="3" name="Content Placeholder 2">
            <a:extLst>
              <a:ext uri="{FF2B5EF4-FFF2-40B4-BE49-F238E27FC236}">
                <a16:creationId xmlns:a16="http://schemas.microsoft.com/office/drawing/2014/main" id="{7E15C59B-DC11-5BCB-E460-DCA8BEE1C3D8}"/>
              </a:ext>
            </a:extLst>
          </p:cNvPr>
          <p:cNvSpPr>
            <a:spLocks noGrp="1"/>
          </p:cNvSpPr>
          <p:nvPr>
            <p:ph idx="1"/>
          </p:nvPr>
        </p:nvSpPr>
        <p:spPr/>
        <p:txBody>
          <a:bodyPr>
            <a:normAutofit/>
          </a:bodyPr>
          <a:lstStyle/>
          <a:p>
            <a:r>
              <a:rPr lang="en-GB" dirty="0"/>
              <a:t>Set up and maintain multiple communication channels to ensure the visibility and outreach of the project activities among national and international audiences. </a:t>
            </a:r>
          </a:p>
          <a:p>
            <a:r>
              <a:rPr lang="en-GB" dirty="0"/>
              <a:t>Disseminate and communicate the project outputs and knowledge generated towards the scientific and industry communities in a timely and consistent manner and in line with Open Science practices. </a:t>
            </a:r>
          </a:p>
          <a:p>
            <a:r>
              <a:rPr lang="en-GB" dirty="0"/>
              <a:t>Explore possibilities for the exploitation of the results with stakeholders to ensure uptake of project outputs. </a:t>
            </a:r>
          </a:p>
          <a:p>
            <a:r>
              <a:rPr lang="en-GB" dirty="0"/>
              <a:t>Maximize the impact of the project by participating in various events attended by key stakeholders.</a:t>
            </a:r>
          </a:p>
        </p:txBody>
      </p:sp>
    </p:spTree>
    <p:extLst>
      <p:ext uri="{BB962C8B-B14F-4D97-AF65-F5344CB8AC3E}">
        <p14:creationId xmlns:p14="http://schemas.microsoft.com/office/powerpoint/2010/main" val="1671541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B7C6-1FA7-C48B-B7C6-E897C7416A4C}"/>
              </a:ext>
            </a:extLst>
          </p:cNvPr>
          <p:cNvSpPr>
            <a:spLocks noGrp="1"/>
          </p:cNvSpPr>
          <p:nvPr>
            <p:ph type="title"/>
          </p:nvPr>
        </p:nvSpPr>
        <p:spPr/>
        <p:txBody>
          <a:bodyPr/>
          <a:lstStyle/>
          <a:p>
            <a:r>
              <a:rPr lang="en-GB" dirty="0"/>
              <a:t>WP2 Tasks</a:t>
            </a:r>
            <a:endParaRPr lang="en-150" dirty="0"/>
          </a:p>
        </p:txBody>
      </p:sp>
      <p:graphicFrame>
        <p:nvGraphicFramePr>
          <p:cNvPr id="6" name="Table 4">
            <a:extLst>
              <a:ext uri="{FF2B5EF4-FFF2-40B4-BE49-F238E27FC236}">
                <a16:creationId xmlns:a16="http://schemas.microsoft.com/office/drawing/2014/main" id="{C479EC5C-0485-8718-ED4B-6BA0303D665B}"/>
              </a:ext>
            </a:extLst>
          </p:cNvPr>
          <p:cNvGraphicFramePr>
            <a:graphicFrameLocks/>
          </p:cNvGraphicFramePr>
          <p:nvPr>
            <p:extLst>
              <p:ext uri="{D42A27DB-BD31-4B8C-83A1-F6EECF244321}">
                <p14:modId xmlns:p14="http://schemas.microsoft.com/office/powerpoint/2010/main" val="915072156"/>
              </p:ext>
            </p:extLst>
          </p:nvPr>
        </p:nvGraphicFramePr>
        <p:xfrm>
          <a:off x="481562" y="1531495"/>
          <a:ext cx="11297953" cy="4217040"/>
        </p:xfrm>
        <a:graphic>
          <a:graphicData uri="http://schemas.openxmlformats.org/drawingml/2006/table">
            <a:tbl>
              <a:tblPr firstRow="1" bandRow="1">
                <a:tableStyleId>{073A0DAA-6AF3-43AB-8588-CEC1D06C72B9}</a:tableStyleId>
              </a:tblPr>
              <a:tblGrid>
                <a:gridCol w="411480">
                  <a:extLst>
                    <a:ext uri="{9D8B030D-6E8A-4147-A177-3AD203B41FA5}">
                      <a16:colId xmlns:a16="http://schemas.microsoft.com/office/drawing/2014/main" val="798514296"/>
                    </a:ext>
                  </a:extLst>
                </a:gridCol>
                <a:gridCol w="3340160">
                  <a:extLst>
                    <a:ext uri="{9D8B030D-6E8A-4147-A177-3AD203B41FA5}">
                      <a16:colId xmlns:a16="http://schemas.microsoft.com/office/drawing/2014/main" val="2699251092"/>
                    </a:ext>
                  </a:extLst>
                </a:gridCol>
                <a:gridCol w="5358318">
                  <a:extLst>
                    <a:ext uri="{9D8B030D-6E8A-4147-A177-3AD203B41FA5}">
                      <a16:colId xmlns:a16="http://schemas.microsoft.com/office/drawing/2014/main" val="3860651934"/>
                    </a:ext>
                  </a:extLst>
                </a:gridCol>
                <a:gridCol w="669352">
                  <a:extLst>
                    <a:ext uri="{9D8B030D-6E8A-4147-A177-3AD203B41FA5}">
                      <a16:colId xmlns:a16="http://schemas.microsoft.com/office/drawing/2014/main" val="1641541514"/>
                    </a:ext>
                  </a:extLst>
                </a:gridCol>
                <a:gridCol w="1518643">
                  <a:extLst>
                    <a:ext uri="{9D8B030D-6E8A-4147-A177-3AD203B41FA5}">
                      <a16:colId xmlns:a16="http://schemas.microsoft.com/office/drawing/2014/main" val="2058251398"/>
                    </a:ext>
                  </a:extLst>
                </a:gridCol>
              </a:tblGrid>
              <a:tr h="468000">
                <a:tc gridSpan="3">
                  <a:txBody>
                    <a:bodyPr/>
                    <a:lstStyle/>
                    <a:p>
                      <a:r>
                        <a:rPr lang="en-US" sz="1200" dirty="0"/>
                        <a:t>TASKS</a:t>
                      </a:r>
                    </a:p>
                  </a:txBody>
                  <a:tcPr anchor="ctr"/>
                </a:tc>
                <a:tc hMerge="1">
                  <a:txBody>
                    <a:bodyPr/>
                    <a:lstStyle/>
                    <a:p>
                      <a:r>
                        <a:rPr lang="en-US" sz="1400" dirty="0"/>
                        <a:t>TASKS</a:t>
                      </a:r>
                    </a:p>
                  </a:txBody>
                  <a:tcPr/>
                </a:tc>
                <a:tc hMerge="1">
                  <a:txBody>
                    <a:bodyPr/>
                    <a:lstStyle/>
                    <a:p>
                      <a:endParaRPr lang="en-US" sz="1200" dirty="0"/>
                    </a:p>
                  </a:txBody>
                  <a:tcPr anchor="ctr"/>
                </a:tc>
                <a:tc>
                  <a:txBody>
                    <a:bodyPr/>
                    <a:lstStyle/>
                    <a:p>
                      <a:pPr algn="ctr"/>
                      <a:r>
                        <a:rPr lang="en-US" sz="1200" dirty="0"/>
                        <a:t>LEAD</a:t>
                      </a:r>
                    </a:p>
                  </a:txBody>
                  <a:tcPr anchor="ctr"/>
                </a:tc>
                <a:tc>
                  <a:txBody>
                    <a:bodyPr/>
                    <a:lstStyle/>
                    <a:p>
                      <a:pPr algn="ctr"/>
                      <a:r>
                        <a:rPr lang="en-US" sz="1200" dirty="0"/>
                        <a:t>CONTRIBUTION</a:t>
                      </a:r>
                    </a:p>
                  </a:txBody>
                  <a:tcPr anchor="ctr"/>
                </a:tc>
                <a:extLst>
                  <a:ext uri="{0D108BD9-81ED-4DB2-BD59-A6C34878D82A}">
                    <a16:rowId xmlns:a16="http://schemas.microsoft.com/office/drawing/2014/main" val="280374424"/>
                  </a:ext>
                </a:extLst>
              </a:tr>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2.1</a:t>
                      </a:r>
                    </a:p>
                  </a:txBody>
                  <a:tcPr anchor="ctr">
                    <a:solidFill>
                      <a:schemeClr val="bg2"/>
                    </a:solidFill>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Communication</a:t>
                      </a:r>
                    </a:p>
                  </a:txBody>
                  <a:tcPr anchor="ctr">
                    <a:solidFill>
                      <a:schemeClr val="bg2"/>
                    </a:solidFill>
                  </a:tcPr>
                </a:tc>
                <a:tc>
                  <a:txBody>
                    <a:bodyPr/>
                    <a:lstStyle/>
                    <a:p>
                      <a:r>
                        <a:rPr lang="en-US" sz="1200" dirty="0">
                          <a:solidFill>
                            <a:schemeClr val="tx1"/>
                          </a:solidFill>
                        </a:rPr>
                        <a:t>Project website</a:t>
                      </a:r>
                    </a:p>
                  </a:txBody>
                  <a:tcPr anchor="ctr">
                    <a:solidFill>
                      <a:schemeClr val="bg2"/>
                    </a:solidFill>
                  </a:tcPr>
                </a:tc>
                <a:tc rowSpan="4">
                  <a:txBody>
                    <a:bodyPr/>
                    <a:lstStyle/>
                    <a:p>
                      <a:pPr algn="ctr"/>
                      <a:r>
                        <a:rPr lang="en-US" sz="1200" dirty="0">
                          <a:solidFill>
                            <a:schemeClr val="tx1"/>
                          </a:solidFill>
                        </a:rPr>
                        <a:t>ESF</a:t>
                      </a:r>
                    </a:p>
                  </a:txBody>
                  <a:tcPr anchor="ctr">
                    <a:solidFill>
                      <a:schemeClr val="bg2"/>
                    </a:solidFill>
                  </a:tcPr>
                </a:tc>
                <a:tc rowSpan="4">
                  <a:txBody>
                    <a:bodyPr/>
                    <a:lstStyle/>
                    <a:p>
                      <a:pPr algn="ctr"/>
                      <a:r>
                        <a:rPr lang="en-US" sz="1200" dirty="0">
                          <a:solidFill>
                            <a:schemeClr val="tx1"/>
                          </a:solidFill>
                        </a:rPr>
                        <a:t>All partners</a:t>
                      </a:r>
                    </a:p>
                  </a:txBody>
                  <a:tcPr anchor="ctr">
                    <a:solidFill>
                      <a:schemeClr val="bg2"/>
                    </a:solidFill>
                  </a:tcPr>
                </a:tc>
                <a:extLst>
                  <a:ext uri="{0D108BD9-81ED-4DB2-BD59-A6C34878D82A}">
                    <a16:rowId xmlns:a16="http://schemas.microsoft.com/office/drawing/2014/main" val="130258998"/>
                  </a:ext>
                </a:extLst>
              </a:tr>
              <a:tr h="160020">
                <a:tc vMerge="1">
                  <a:txBody>
                    <a:bodyPr/>
                    <a:lstStyle/>
                    <a:p>
                      <a:endParaRPr lang="LID4096"/>
                    </a:p>
                  </a:txBody>
                  <a:tcPr/>
                </a:tc>
                <a:tc vMerge="1">
                  <a:txBody>
                    <a:bodyPr/>
                    <a:lstStyle/>
                    <a:p>
                      <a:endParaRPr lang="LID4096"/>
                    </a:p>
                  </a:txBody>
                  <a:tcPr/>
                </a:tc>
                <a:tc>
                  <a:txBody>
                    <a:bodyPr/>
                    <a:lstStyle/>
                    <a:p>
                      <a:r>
                        <a:rPr lang="en-US" sz="1200" dirty="0">
                          <a:solidFill>
                            <a:schemeClr val="tx1"/>
                          </a:solidFill>
                        </a:rPr>
                        <a:t>Newsletters, social media, press-releases</a:t>
                      </a:r>
                    </a:p>
                  </a:txBody>
                  <a:tcPr anchor="ctr">
                    <a:solidFill>
                      <a:schemeClr val="bg2"/>
                    </a:solidFill>
                  </a:tcPr>
                </a:tc>
                <a:tc vMerge="1">
                  <a:txBody>
                    <a:bodyPr/>
                    <a:lstStyle/>
                    <a:p>
                      <a:endParaRPr lang="LID4096"/>
                    </a:p>
                  </a:txBody>
                  <a:tcPr/>
                </a:tc>
                <a:tc vMerge="1">
                  <a:txBody>
                    <a:bodyPr/>
                    <a:lstStyle/>
                    <a:p>
                      <a:endParaRPr lang="LID4096"/>
                    </a:p>
                  </a:txBody>
                  <a:tcPr/>
                </a:tc>
                <a:extLst>
                  <a:ext uri="{0D108BD9-81ED-4DB2-BD59-A6C34878D82A}">
                    <a16:rowId xmlns:a16="http://schemas.microsoft.com/office/drawing/2014/main" val="3215059898"/>
                  </a:ext>
                </a:extLst>
              </a:tr>
              <a:tr h="0">
                <a:tc vMerge="1">
                  <a:txBody>
                    <a:bodyPr/>
                    <a:lstStyle/>
                    <a:p>
                      <a:endParaRPr lang="LID4096"/>
                    </a:p>
                  </a:txBody>
                  <a:tcPr/>
                </a:tc>
                <a:tc vMerge="1">
                  <a:txBody>
                    <a:bodyPr/>
                    <a:lstStyle/>
                    <a:p>
                      <a:endParaRPr lang="LID4096"/>
                    </a:p>
                  </a:txBody>
                  <a:tcPr/>
                </a:tc>
                <a:tc>
                  <a:txBody>
                    <a:bodyPr/>
                    <a:lstStyle/>
                    <a:p>
                      <a:r>
                        <a:rPr lang="en-US" sz="1200" dirty="0">
                          <a:solidFill>
                            <a:schemeClr val="tx1"/>
                          </a:solidFill>
                        </a:rPr>
                        <a:t>Promotional material (leaflets, banners, posters)</a:t>
                      </a:r>
                    </a:p>
                  </a:txBody>
                  <a:tcPr anchor="ctr">
                    <a:solidFill>
                      <a:schemeClr val="bg2"/>
                    </a:solidFill>
                  </a:tcPr>
                </a:tc>
                <a:tc vMerge="1">
                  <a:txBody>
                    <a:bodyPr/>
                    <a:lstStyle/>
                    <a:p>
                      <a:endParaRPr lang="LID4096"/>
                    </a:p>
                  </a:txBody>
                  <a:tcPr/>
                </a:tc>
                <a:tc vMerge="1">
                  <a:txBody>
                    <a:bodyPr/>
                    <a:lstStyle/>
                    <a:p>
                      <a:endParaRPr lang="LID4096"/>
                    </a:p>
                  </a:txBody>
                  <a:tcPr/>
                </a:tc>
                <a:extLst>
                  <a:ext uri="{0D108BD9-81ED-4DB2-BD59-A6C34878D82A}">
                    <a16:rowId xmlns:a16="http://schemas.microsoft.com/office/drawing/2014/main" val="1764091826"/>
                  </a:ext>
                </a:extLst>
              </a:tr>
              <a:tr h="0">
                <a:tc vMerge="1">
                  <a:txBody>
                    <a:bodyPr/>
                    <a:lstStyle/>
                    <a:p>
                      <a:endParaRPr lang="LID4096"/>
                    </a:p>
                  </a:txBody>
                  <a:tcPr/>
                </a:tc>
                <a:tc vMerge="1">
                  <a:txBody>
                    <a:bodyPr/>
                    <a:lstStyle/>
                    <a:p>
                      <a:endParaRPr lang="LID4096"/>
                    </a:p>
                  </a:txBody>
                  <a:tcPr/>
                </a:tc>
                <a:tc>
                  <a:txBody>
                    <a:bodyPr/>
                    <a:lstStyle/>
                    <a:p>
                      <a:r>
                        <a:rPr lang="en-US" sz="1200" dirty="0">
                          <a:solidFill>
                            <a:schemeClr val="tx1"/>
                          </a:solidFill>
                        </a:rPr>
                        <a:t>Visual Identity (logo, templates)</a:t>
                      </a:r>
                    </a:p>
                  </a:txBody>
                  <a:tcPr anchor="ctr">
                    <a:solidFill>
                      <a:schemeClr val="bg2"/>
                    </a:solidFill>
                  </a:tcPr>
                </a:tc>
                <a:tc vMerge="1">
                  <a:txBody>
                    <a:bodyPr/>
                    <a:lstStyle/>
                    <a:p>
                      <a:endParaRPr lang="LID4096"/>
                    </a:p>
                  </a:txBody>
                  <a:tcPr/>
                </a:tc>
                <a:tc vMerge="1">
                  <a:txBody>
                    <a:bodyPr/>
                    <a:lstStyle/>
                    <a:p>
                      <a:endParaRPr lang="LID4096"/>
                    </a:p>
                  </a:txBody>
                  <a:tcPr/>
                </a:tc>
                <a:extLst>
                  <a:ext uri="{0D108BD9-81ED-4DB2-BD59-A6C34878D82A}">
                    <a16:rowId xmlns:a16="http://schemas.microsoft.com/office/drawing/2014/main" val="1050519812"/>
                  </a:ext>
                </a:extLst>
              </a:tr>
              <a:tr h="228600">
                <a:tc rowSpan="2">
                  <a:txBody>
                    <a:bodyPr/>
                    <a:lstStyle/>
                    <a:p>
                      <a:pPr algn="ctr"/>
                      <a:r>
                        <a:rPr lang="en-US" sz="1200" b="0" dirty="0">
                          <a:solidFill>
                            <a:schemeClr val="tx1"/>
                          </a:solidFill>
                        </a:rPr>
                        <a:t>2.2</a:t>
                      </a:r>
                    </a:p>
                  </a:txBody>
                  <a:tcPr anchor="ctr"/>
                </a:tc>
                <a:tc rowSpan="2">
                  <a:txBody>
                    <a:bodyPr/>
                    <a:lstStyle/>
                    <a:p>
                      <a:r>
                        <a:rPr lang="en-US" sz="1200" b="0" dirty="0">
                          <a:solidFill>
                            <a:schemeClr val="tx1"/>
                          </a:solidFill>
                        </a:rPr>
                        <a:t>Stakeholders Mapping and Engagement </a:t>
                      </a:r>
                    </a:p>
                  </a:txBody>
                  <a:tcPr anchor="ctr"/>
                </a:tc>
                <a:tc>
                  <a:txBody>
                    <a:bodyPr/>
                    <a:lstStyle/>
                    <a:p>
                      <a:r>
                        <a:rPr lang="en-US" sz="1200" dirty="0">
                          <a:solidFill>
                            <a:schemeClr val="tx1"/>
                          </a:solidFill>
                        </a:rPr>
                        <a:t>Stakeholder analysis and mapping</a:t>
                      </a:r>
                    </a:p>
                  </a:txBody>
                  <a:tcPr anchor="ctr">
                    <a:solidFill>
                      <a:schemeClr val="bg2">
                        <a:lumMod val="90000"/>
                      </a:schemeClr>
                    </a:solidFill>
                  </a:tcPr>
                </a:tc>
                <a:tc rowSpan="2">
                  <a:txBody>
                    <a:bodyPr/>
                    <a:lstStyle/>
                    <a:p>
                      <a:pPr algn="ctr"/>
                      <a:r>
                        <a:rPr lang="en-US" sz="1200" dirty="0">
                          <a:solidFill>
                            <a:schemeClr val="tx1"/>
                          </a:solidFill>
                        </a:rPr>
                        <a:t>ESF</a:t>
                      </a:r>
                    </a:p>
                  </a:txBody>
                  <a:tcPr anchor="ctr"/>
                </a:tc>
                <a:tc rowSpan="2">
                  <a:txBody>
                    <a:bodyPr/>
                    <a:lstStyle/>
                    <a:p>
                      <a:pPr algn="ctr"/>
                      <a:r>
                        <a:rPr lang="en-US" sz="1200" dirty="0">
                          <a:solidFill>
                            <a:schemeClr val="tx1"/>
                          </a:solidFill>
                        </a:rPr>
                        <a:t>All partners</a:t>
                      </a:r>
                    </a:p>
                  </a:txBody>
                  <a:tcPr anchor="ctr"/>
                </a:tc>
                <a:extLst>
                  <a:ext uri="{0D108BD9-81ED-4DB2-BD59-A6C34878D82A}">
                    <a16:rowId xmlns:a16="http://schemas.microsoft.com/office/drawing/2014/main" val="954371464"/>
                  </a:ext>
                </a:extLst>
              </a:tr>
              <a:tr h="228600">
                <a:tc vMerge="1">
                  <a:txBody>
                    <a:bodyPr/>
                    <a:lstStyle/>
                    <a:p>
                      <a:endParaRPr lang="LID4096"/>
                    </a:p>
                  </a:txBody>
                  <a:tcPr/>
                </a:tc>
                <a:tc vMerge="1">
                  <a:txBody>
                    <a:bodyPr/>
                    <a:lstStyle/>
                    <a:p>
                      <a:endParaRPr lang="LID4096"/>
                    </a:p>
                  </a:txBody>
                  <a:tcPr/>
                </a:tc>
                <a:tc>
                  <a:txBody>
                    <a:bodyPr/>
                    <a:lstStyle/>
                    <a:p>
                      <a:r>
                        <a:rPr lang="en-US" sz="1200" dirty="0">
                          <a:solidFill>
                            <a:schemeClr val="tx1"/>
                          </a:solidFill>
                        </a:rPr>
                        <a:t>Coordination with relevant EC-funded projects and </a:t>
                      </a:r>
                      <a:r>
                        <a:rPr lang="en-US" sz="1200" dirty="0" err="1">
                          <a:solidFill>
                            <a:schemeClr val="tx1"/>
                          </a:solidFill>
                        </a:rPr>
                        <a:t>organisations</a:t>
                      </a:r>
                      <a:r>
                        <a:rPr lang="en-US" sz="1200" dirty="0">
                          <a:solidFill>
                            <a:schemeClr val="tx1"/>
                          </a:solidFill>
                        </a:rPr>
                        <a:t>, and integrate with EC-roadmaps</a:t>
                      </a:r>
                    </a:p>
                  </a:txBody>
                  <a:tcPr anchor="ctr">
                    <a:solidFill>
                      <a:schemeClr val="bg2">
                        <a:lumMod val="90000"/>
                      </a:schemeClr>
                    </a:solidFill>
                  </a:tcPr>
                </a:tc>
                <a:tc vMerge="1">
                  <a:txBody>
                    <a:bodyPr/>
                    <a:lstStyle/>
                    <a:p>
                      <a:endParaRPr lang="LID4096"/>
                    </a:p>
                  </a:txBody>
                  <a:tcPr/>
                </a:tc>
                <a:tc vMerge="1">
                  <a:txBody>
                    <a:bodyPr/>
                    <a:lstStyle/>
                    <a:p>
                      <a:endParaRPr lang="LID4096"/>
                    </a:p>
                  </a:txBody>
                  <a:tcPr/>
                </a:tc>
                <a:extLst>
                  <a:ext uri="{0D108BD9-81ED-4DB2-BD59-A6C34878D82A}">
                    <a16:rowId xmlns:a16="http://schemas.microsoft.com/office/drawing/2014/main" val="570441027"/>
                  </a:ext>
                </a:extLst>
              </a:tr>
              <a:tr h="2286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rPr>
                        <a:t>2.3</a:t>
                      </a:r>
                      <a:endParaRPr lang="en-US" sz="1200" b="0" kern="1200" dirty="0">
                        <a:solidFill>
                          <a:schemeClr val="tx1"/>
                        </a:solidFill>
                        <a:latin typeface="+mn-lt"/>
                        <a:ea typeface="+mn-ea"/>
                        <a:cs typeface="+mn-cs"/>
                      </a:endParaRPr>
                    </a:p>
                  </a:txBody>
                  <a:tcPr anchor="ctr">
                    <a:solidFill>
                      <a:schemeClr val="bg2"/>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rPr>
                        <a:t>Dissemination </a:t>
                      </a:r>
                      <a:endParaRPr lang="en-US" sz="1200" b="0" kern="1200" dirty="0">
                        <a:solidFill>
                          <a:schemeClr val="tx1"/>
                        </a:solidFill>
                        <a:latin typeface="+mn-lt"/>
                        <a:ea typeface="+mn-ea"/>
                        <a:cs typeface="+mn-cs"/>
                      </a:endParaRPr>
                    </a:p>
                  </a:txBody>
                  <a:tcPr anchor="ctr">
                    <a:solidFill>
                      <a:schemeClr val="bg2"/>
                    </a:solidFill>
                  </a:tcPr>
                </a:tc>
                <a:tc>
                  <a:txBody>
                    <a:bodyPr/>
                    <a:lstStyle/>
                    <a:p>
                      <a:r>
                        <a:rPr lang="en-US" sz="1200" dirty="0">
                          <a:solidFill>
                            <a:schemeClr val="tx1"/>
                          </a:solidFill>
                        </a:rPr>
                        <a:t>Scientific papers &amp; conference proceedings</a:t>
                      </a:r>
                    </a:p>
                  </a:txBody>
                  <a:tcPr anchor="ctr">
                    <a:solidFill>
                      <a:schemeClr val="bg2"/>
                    </a:solidFill>
                  </a:tcPr>
                </a:tc>
                <a:tc rowSpan="2">
                  <a:txBody>
                    <a:bodyPr/>
                    <a:lstStyle/>
                    <a:p>
                      <a:pPr algn="ctr"/>
                      <a:r>
                        <a:rPr lang="en-US" sz="1200" dirty="0">
                          <a:solidFill>
                            <a:schemeClr val="tx1"/>
                          </a:solidFill>
                        </a:rPr>
                        <a:t>ESF</a:t>
                      </a:r>
                    </a:p>
                  </a:txBody>
                  <a:tcPr anchor="ctr">
                    <a:solidFill>
                      <a:schemeClr val="bg2"/>
                    </a:solidFill>
                  </a:tcPr>
                </a:tc>
                <a:tc rowSpan="2">
                  <a:txBody>
                    <a:bodyPr/>
                    <a:lstStyle/>
                    <a:p>
                      <a:pPr algn="ctr"/>
                      <a:r>
                        <a:rPr lang="en-US" sz="1200" dirty="0">
                          <a:solidFill>
                            <a:schemeClr val="tx1"/>
                          </a:solidFill>
                        </a:rPr>
                        <a:t>All partners</a:t>
                      </a:r>
                    </a:p>
                  </a:txBody>
                  <a:tcPr anchor="ctr">
                    <a:solidFill>
                      <a:schemeClr val="bg2"/>
                    </a:solidFill>
                  </a:tcPr>
                </a:tc>
                <a:extLst>
                  <a:ext uri="{0D108BD9-81ED-4DB2-BD59-A6C34878D82A}">
                    <a16:rowId xmlns:a16="http://schemas.microsoft.com/office/drawing/2014/main" val="435188161"/>
                  </a:ext>
                </a:extLst>
              </a:tr>
              <a:tr h="228600">
                <a:tc vMerge="1">
                  <a:txBody>
                    <a:bodyPr/>
                    <a:lstStyle/>
                    <a:p>
                      <a:endParaRPr lang="LID4096"/>
                    </a:p>
                  </a:txBody>
                  <a:tcPr/>
                </a:tc>
                <a:tc vMerge="1">
                  <a:txBody>
                    <a:bodyPr/>
                    <a:lstStyle/>
                    <a:p>
                      <a:endParaRPr lang="LID4096"/>
                    </a:p>
                  </a:txBody>
                  <a:tcPr/>
                </a:tc>
                <a:tc>
                  <a:txBody>
                    <a:bodyPr/>
                    <a:lstStyle/>
                    <a:p>
                      <a:r>
                        <a:rPr lang="en-US" sz="1200" dirty="0">
                          <a:solidFill>
                            <a:schemeClr val="tx1"/>
                          </a:solidFill>
                        </a:rPr>
                        <a:t>Project booth at relevant events</a:t>
                      </a:r>
                    </a:p>
                  </a:txBody>
                  <a:tcPr anchor="ctr"/>
                </a:tc>
                <a:tc vMerge="1">
                  <a:txBody>
                    <a:bodyPr/>
                    <a:lstStyle/>
                    <a:p>
                      <a:endParaRPr lang="LID4096"/>
                    </a:p>
                  </a:txBody>
                  <a:tcPr/>
                </a:tc>
                <a:tc vMerge="1">
                  <a:txBody>
                    <a:bodyPr/>
                    <a:lstStyle/>
                    <a:p>
                      <a:endParaRPr lang="LID4096"/>
                    </a:p>
                  </a:txBody>
                  <a:tcPr/>
                </a:tc>
                <a:extLst>
                  <a:ext uri="{0D108BD9-81ED-4DB2-BD59-A6C34878D82A}">
                    <a16:rowId xmlns:a16="http://schemas.microsoft.com/office/drawing/2014/main" val="3926424688"/>
                  </a:ext>
                </a:extLst>
              </a:tr>
              <a:tr h="457200">
                <a:tc>
                  <a:txBody>
                    <a:bodyPr/>
                    <a:lstStyle/>
                    <a:p>
                      <a:pPr algn="ctr"/>
                      <a:r>
                        <a:rPr lang="en-US" sz="1200" b="0" dirty="0">
                          <a:solidFill>
                            <a:schemeClr val="tx1"/>
                          </a:solidFill>
                        </a:rPr>
                        <a:t>2.4</a:t>
                      </a:r>
                    </a:p>
                  </a:txBody>
                  <a:tcPr anchor="ctr"/>
                </a:tc>
                <a:tc>
                  <a:txBody>
                    <a:bodyPr/>
                    <a:lstStyle/>
                    <a:p>
                      <a:r>
                        <a:rPr lang="en-US" sz="1200" b="0" dirty="0">
                          <a:solidFill>
                            <a:schemeClr val="tx1"/>
                          </a:solidFill>
                        </a:rPr>
                        <a:t>Public Engagement</a:t>
                      </a:r>
                    </a:p>
                  </a:txBody>
                  <a:tcPr anchor="ctr"/>
                </a:tc>
                <a:tc>
                  <a:txBody>
                    <a:bodyPr/>
                    <a:lstStyle/>
                    <a:p>
                      <a:r>
                        <a:rPr lang="en-US" sz="1200" dirty="0">
                          <a:solidFill>
                            <a:schemeClr val="tx1"/>
                          </a:solidFill>
                        </a:rPr>
                        <a:t>Outreach events in coordination with partner facilities to raise awareness about the project and engage local stakeholders</a:t>
                      </a:r>
                    </a:p>
                  </a:txBody>
                  <a:tcPr anchor="ctr"/>
                </a:tc>
                <a:tc>
                  <a:txBody>
                    <a:bodyPr/>
                    <a:lstStyle/>
                    <a:p>
                      <a:pPr algn="ctr"/>
                      <a:r>
                        <a:rPr lang="en-US" sz="1200" dirty="0">
                          <a:solidFill>
                            <a:schemeClr val="tx1"/>
                          </a:solidFill>
                        </a:rPr>
                        <a:t>ESF</a:t>
                      </a:r>
                    </a:p>
                  </a:txBody>
                  <a:tcPr anchor="ctr"/>
                </a:tc>
                <a:tc>
                  <a:txBody>
                    <a:bodyPr/>
                    <a:lstStyle/>
                    <a:p>
                      <a:pPr marL="0" algn="ctr" defTabSz="914400" rtl="0" eaLnBrk="1" latinLnBrk="0" hangingPunct="1"/>
                      <a:r>
                        <a:rPr lang="en-GB" sz="1200" kern="1200" noProof="0" dirty="0">
                          <a:solidFill>
                            <a:schemeClr val="tx1"/>
                          </a:solidFill>
                        </a:rPr>
                        <a:t>Partner facilities</a:t>
                      </a:r>
                      <a:endParaRPr lang="en-GB" sz="1200" kern="1200" noProof="0" dirty="0">
                        <a:solidFill>
                          <a:schemeClr val="tx1"/>
                        </a:solidFill>
                        <a:latin typeface="+mn-lt"/>
                        <a:ea typeface="+mn-ea"/>
                        <a:cs typeface="+mn-cs"/>
                      </a:endParaRPr>
                    </a:p>
                  </a:txBody>
                  <a:tcPr anchor="ctr"/>
                </a:tc>
                <a:extLst>
                  <a:ext uri="{0D108BD9-81ED-4DB2-BD59-A6C34878D82A}">
                    <a16:rowId xmlns:a16="http://schemas.microsoft.com/office/drawing/2014/main" val="1488324009"/>
                  </a:ext>
                </a:extLst>
              </a:tr>
              <a:tr h="457200">
                <a:tc>
                  <a:txBody>
                    <a:bodyPr/>
                    <a:lstStyle/>
                    <a:p>
                      <a:pPr algn="ctr"/>
                      <a:r>
                        <a:rPr lang="en-US" sz="1200" b="0" dirty="0">
                          <a:solidFill>
                            <a:schemeClr val="tx1"/>
                          </a:solidFill>
                        </a:rPr>
                        <a:t>2.5</a:t>
                      </a:r>
                    </a:p>
                  </a:txBody>
                  <a:tcPr anchor="ctr"/>
                </a:tc>
                <a:tc>
                  <a:txBody>
                    <a:bodyPr/>
                    <a:lstStyle/>
                    <a:p>
                      <a:r>
                        <a:rPr lang="en-US" sz="1200" b="0" dirty="0">
                          <a:solidFill>
                            <a:schemeClr val="tx1"/>
                          </a:solidFill>
                        </a:rPr>
                        <a:t>Exploitation of project results </a:t>
                      </a:r>
                    </a:p>
                  </a:txBody>
                  <a:tcPr anchor="ctr"/>
                </a:tc>
                <a:tc>
                  <a:txBody>
                    <a:bodyPr/>
                    <a:lstStyle/>
                    <a:p>
                      <a:r>
                        <a:rPr lang="en-US" sz="1200" dirty="0">
                          <a:solidFill>
                            <a:schemeClr val="tx1"/>
                          </a:solidFill>
                        </a:rPr>
                        <a:t>Project conference with stakeholders leading to co-creation of a roadmap on exploitation opportunities and uptake of the project outputs  </a:t>
                      </a:r>
                    </a:p>
                  </a:txBody>
                  <a:tcPr anchor="ctr"/>
                </a:tc>
                <a:tc>
                  <a:txBody>
                    <a:bodyPr/>
                    <a:lstStyle/>
                    <a:p>
                      <a:pPr algn="ctr"/>
                      <a:r>
                        <a:rPr lang="en-US" sz="1200" dirty="0">
                          <a:solidFill>
                            <a:schemeClr val="tx1"/>
                          </a:solidFill>
                        </a:rPr>
                        <a:t>ESF</a:t>
                      </a:r>
                    </a:p>
                  </a:txBody>
                  <a:tcPr anchor="ctr"/>
                </a:tc>
                <a:tc>
                  <a:txBody>
                    <a:bodyPr/>
                    <a:lstStyle/>
                    <a:p>
                      <a:pPr algn="ctr"/>
                      <a:r>
                        <a:rPr lang="en-US" sz="1200" dirty="0">
                          <a:solidFill>
                            <a:schemeClr val="tx1"/>
                          </a:solidFill>
                        </a:rPr>
                        <a:t>All partners</a:t>
                      </a:r>
                    </a:p>
                  </a:txBody>
                  <a:tcPr anchor="ctr"/>
                </a:tc>
                <a:extLst>
                  <a:ext uri="{0D108BD9-81ED-4DB2-BD59-A6C34878D82A}">
                    <a16:rowId xmlns:a16="http://schemas.microsoft.com/office/drawing/2014/main" val="422612296"/>
                  </a:ext>
                </a:extLst>
              </a:tr>
              <a:tr h="457200">
                <a:tc>
                  <a:txBody>
                    <a:bodyPr/>
                    <a:lstStyle/>
                    <a:p>
                      <a:pPr algn="ctr"/>
                      <a:r>
                        <a:rPr lang="en-US" sz="1200" b="0" dirty="0">
                          <a:solidFill>
                            <a:srgbClr val="FF0000"/>
                          </a:solidFill>
                        </a:rPr>
                        <a:t>2.6</a:t>
                      </a:r>
                    </a:p>
                  </a:txBody>
                  <a:tcPr anchor="ctr"/>
                </a:tc>
                <a:tc>
                  <a:txBody>
                    <a:bodyPr/>
                    <a:lstStyle/>
                    <a:p>
                      <a:r>
                        <a:rPr lang="en-US" sz="1200" b="0" dirty="0">
                          <a:solidFill>
                            <a:srgbClr val="FF0000"/>
                          </a:solidFill>
                        </a:rPr>
                        <a:t>Data Management and Intellectual Property </a:t>
                      </a:r>
                    </a:p>
                  </a:txBody>
                  <a:tcPr anchor="ctr"/>
                </a:tc>
                <a:tc>
                  <a:txBody>
                    <a:bodyPr/>
                    <a:lstStyle/>
                    <a:p>
                      <a:r>
                        <a:rPr lang="en-US" sz="1200" dirty="0">
                          <a:solidFill>
                            <a:srgbClr val="FF0000"/>
                          </a:solidFill>
                        </a:rPr>
                        <a:t>Data Management Plan to outline how data is processed and protected during the project</a:t>
                      </a:r>
                    </a:p>
                  </a:txBody>
                  <a:tcPr anchor="ctr"/>
                </a:tc>
                <a:tc>
                  <a:txBody>
                    <a:bodyPr/>
                    <a:lstStyle/>
                    <a:p>
                      <a:pPr algn="ctr"/>
                      <a:r>
                        <a:rPr lang="en-US" sz="1200" dirty="0">
                          <a:solidFill>
                            <a:srgbClr val="FF0000"/>
                          </a:solidFill>
                        </a:rPr>
                        <a:t>???</a:t>
                      </a:r>
                    </a:p>
                  </a:txBody>
                  <a:tcPr anchor="ctr"/>
                </a:tc>
                <a:tc>
                  <a:txBody>
                    <a:bodyPr/>
                    <a:lstStyle/>
                    <a:p>
                      <a:pPr algn="ctr"/>
                      <a:r>
                        <a:rPr lang="en-US" sz="1200" dirty="0">
                          <a:solidFill>
                            <a:srgbClr val="FF0000"/>
                          </a:solidFill>
                        </a:rPr>
                        <a:t>All partners</a:t>
                      </a:r>
                    </a:p>
                  </a:txBody>
                  <a:tcPr anchor="ctr"/>
                </a:tc>
                <a:extLst>
                  <a:ext uri="{0D108BD9-81ED-4DB2-BD59-A6C34878D82A}">
                    <a16:rowId xmlns:a16="http://schemas.microsoft.com/office/drawing/2014/main" val="2193395173"/>
                  </a:ext>
                </a:extLst>
              </a:tr>
            </a:tbl>
          </a:graphicData>
        </a:graphic>
      </p:graphicFrame>
    </p:spTree>
    <p:extLst>
      <p:ext uri="{BB962C8B-B14F-4D97-AF65-F5344CB8AC3E}">
        <p14:creationId xmlns:p14="http://schemas.microsoft.com/office/powerpoint/2010/main" val="2960132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B7C6-1FA7-C48B-B7C6-E897C7416A4C}"/>
              </a:ext>
            </a:extLst>
          </p:cNvPr>
          <p:cNvSpPr>
            <a:spLocks noGrp="1"/>
          </p:cNvSpPr>
          <p:nvPr>
            <p:ph type="title"/>
          </p:nvPr>
        </p:nvSpPr>
        <p:spPr/>
        <p:txBody>
          <a:bodyPr/>
          <a:lstStyle/>
          <a:p>
            <a:r>
              <a:rPr lang="en-GB" dirty="0"/>
              <a:t>Task 2.1 Communication</a:t>
            </a:r>
            <a:endParaRPr lang="en-150" dirty="0"/>
          </a:p>
        </p:txBody>
      </p:sp>
      <p:sp>
        <p:nvSpPr>
          <p:cNvPr id="3" name="Content Placeholder 2">
            <a:extLst>
              <a:ext uri="{FF2B5EF4-FFF2-40B4-BE49-F238E27FC236}">
                <a16:creationId xmlns:a16="http://schemas.microsoft.com/office/drawing/2014/main" id="{12E1031E-F416-CE9D-A428-5CDA1BBEBCB4}"/>
              </a:ext>
            </a:extLst>
          </p:cNvPr>
          <p:cNvSpPr>
            <a:spLocks noGrp="1"/>
          </p:cNvSpPr>
          <p:nvPr>
            <p:ph idx="1"/>
          </p:nvPr>
        </p:nvSpPr>
        <p:spPr/>
        <p:txBody>
          <a:bodyPr/>
          <a:lstStyle/>
          <a:p>
            <a:pPr marL="0" indent="0">
              <a:buNone/>
            </a:pPr>
            <a:r>
              <a:rPr lang="en-GB" dirty="0"/>
              <a:t>ESF, ESS, UM, all partners</a:t>
            </a:r>
          </a:p>
          <a:p>
            <a:r>
              <a:rPr lang="en-GB" dirty="0"/>
              <a:t>Project website</a:t>
            </a:r>
          </a:p>
          <a:p>
            <a:r>
              <a:rPr lang="en-GB" dirty="0"/>
              <a:t>Social media channels (X or other platforms, </a:t>
            </a:r>
            <a:r>
              <a:rPr lang="en-GB" dirty="0" err="1"/>
              <a:t>linkedin</a:t>
            </a:r>
            <a:r>
              <a:rPr lang="en-GB" dirty="0"/>
              <a:t>, </a:t>
            </a:r>
            <a:r>
              <a:rPr lang="en-GB" dirty="0" err="1"/>
              <a:t>youtube</a:t>
            </a:r>
            <a:r>
              <a:rPr lang="en-GB" dirty="0"/>
              <a:t>, etc.)</a:t>
            </a:r>
          </a:p>
          <a:p>
            <a:r>
              <a:rPr lang="en-GB" dirty="0"/>
              <a:t>Visual identity: logo, guidelines, templates (presentations, reports, deliverables, etc.)</a:t>
            </a:r>
          </a:p>
          <a:p>
            <a:r>
              <a:rPr lang="en-GB" dirty="0"/>
              <a:t>Newsletters, communication materials, make use of existing communication channels (CERN newsletter, etc.)</a:t>
            </a:r>
          </a:p>
          <a:p>
            <a:r>
              <a:rPr lang="en-GB" dirty="0"/>
              <a:t>Press-releases and policy briefs</a:t>
            </a:r>
          </a:p>
          <a:p>
            <a:endParaRPr lang="en-150" dirty="0"/>
          </a:p>
        </p:txBody>
      </p:sp>
      <p:sp>
        <p:nvSpPr>
          <p:cNvPr id="5" name="TextBox 4">
            <a:extLst>
              <a:ext uri="{FF2B5EF4-FFF2-40B4-BE49-F238E27FC236}">
                <a16:creationId xmlns:a16="http://schemas.microsoft.com/office/drawing/2014/main" id="{2C976834-FC35-DA69-1A7F-E9DB39015B58}"/>
              </a:ext>
            </a:extLst>
          </p:cNvPr>
          <p:cNvSpPr txBox="1"/>
          <p:nvPr/>
        </p:nvSpPr>
        <p:spPr>
          <a:xfrm>
            <a:off x="838200" y="5737163"/>
            <a:ext cx="10515599" cy="1015663"/>
          </a:xfrm>
          <a:prstGeom prst="rect">
            <a:avLst/>
          </a:prstGeom>
          <a:noFill/>
        </p:spPr>
        <p:txBody>
          <a:bodyPr wrap="square">
            <a:spAutoFit/>
          </a:bodyPr>
          <a:lstStyle/>
          <a:p>
            <a:pPr marL="1795463" indent="-1795463">
              <a:buNone/>
              <a:tabLst>
                <a:tab pos="360363" algn="l"/>
              </a:tabLst>
            </a:pPr>
            <a:r>
              <a:rPr lang="en-150" sz="2000" i="0" u="none" strike="noStrike" dirty="0">
                <a:solidFill>
                  <a:srgbClr val="FF0000"/>
                </a:solidFill>
                <a:effectLst/>
                <a:latin typeface="Calibri" panose="020F0502020204030204" pitchFamily="34" charset="0"/>
              </a:rPr>
              <a:t>⚑</a:t>
            </a:r>
            <a:r>
              <a:rPr lang="en-GB" sz="2000" i="0" u="none" strike="noStrike" dirty="0">
                <a:solidFill>
                  <a:srgbClr val="FF0000"/>
                </a:solidFill>
                <a:effectLst/>
                <a:latin typeface="Calibri" panose="020F0502020204030204" pitchFamily="34" charset="0"/>
              </a:rPr>
              <a:t>	</a:t>
            </a:r>
            <a:r>
              <a:rPr lang="en-GB" sz="2000" dirty="0">
                <a:solidFill>
                  <a:srgbClr val="FF0000"/>
                </a:solidFill>
                <a:latin typeface="Calibri" panose="020F0502020204030204" pitchFamily="34" charset="0"/>
              </a:rPr>
              <a:t>Milestone 	</a:t>
            </a:r>
            <a:r>
              <a:rPr lang="en-GB" sz="2000" i="0" u="none" strike="noStrike" dirty="0">
                <a:solidFill>
                  <a:srgbClr val="FF0000"/>
                </a:solidFill>
                <a:effectLst/>
                <a:latin typeface="Calibri" panose="020F0502020204030204" pitchFamily="34" charset="0"/>
              </a:rPr>
              <a:t>Project website, visual identity and communication channels set up by M3</a:t>
            </a:r>
            <a:endParaRPr lang="en-GB" sz="2000" dirty="0">
              <a:solidFill>
                <a:srgbClr val="FF0000"/>
              </a:solidFill>
              <a:latin typeface="Calibri" panose="020F0502020204030204" pitchFamily="34" charset="0"/>
            </a:endParaRPr>
          </a:p>
          <a:p>
            <a:pPr marL="1795463" indent="-1795463">
              <a:buNone/>
              <a:tabLst>
                <a:tab pos="360363" algn="l"/>
              </a:tabLst>
            </a:pPr>
            <a:r>
              <a:rPr lang="en-GB" sz="2000" i="0" u="none" strike="noStrike" dirty="0">
                <a:solidFill>
                  <a:srgbClr val="FF0000"/>
                </a:solidFill>
                <a:effectLst/>
                <a:latin typeface="Calibri" panose="020F0502020204030204" pitchFamily="34" charset="0"/>
              </a:rPr>
              <a:t>☑	Deliverable	D5.1: first Dissemination, Exploitation and Communication plan developed by M6</a:t>
            </a:r>
            <a:br>
              <a:rPr lang="en-GB" sz="2000" i="0" u="none" strike="noStrike" dirty="0">
                <a:solidFill>
                  <a:srgbClr val="FF0000"/>
                </a:solidFill>
                <a:effectLst/>
                <a:latin typeface="Calibri" panose="020F0502020204030204" pitchFamily="34" charset="0"/>
              </a:rPr>
            </a:br>
            <a:r>
              <a:rPr lang="en-GB" sz="2000" i="0" u="none" strike="noStrike" dirty="0">
                <a:solidFill>
                  <a:srgbClr val="FF0000"/>
                </a:solidFill>
                <a:effectLst/>
                <a:latin typeface="Calibri" panose="020F0502020204030204" pitchFamily="34" charset="0"/>
              </a:rPr>
              <a:t>(updated in M9, M12, M24 and M36)</a:t>
            </a:r>
          </a:p>
        </p:txBody>
      </p:sp>
    </p:spTree>
    <p:extLst>
      <p:ext uri="{BB962C8B-B14F-4D97-AF65-F5344CB8AC3E}">
        <p14:creationId xmlns:p14="http://schemas.microsoft.com/office/powerpoint/2010/main" val="2377837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96FF52F4-215C-4E8F-3C40-A5DA0F182C5C}"/>
              </a:ext>
            </a:extLst>
          </p:cNvPr>
          <p:cNvGraphicFramePr>
            <a:graphicFrameLocks noGrp="1"/>
          </p:cNvGraphicFramePr>
          <p:nvPr>
            <p:extLst>
              <p:ext uri="{D42A27DB-BD31-4B8C-83A1-F6EECF244321}">
                <p14:modId xmlns:p14="http://schemas.microsoft.com/office/powerpoint/2010/main" val="560724167"/>
              </p:ext>
            </p:extLst>
          </p:nvPr>
        </p:nvGraphicFramePr>
        <p:xfrm>
          <a:off x="2032000" y="462280"/>
          <a:ext cx="8127999" cy="5933440"/>
        </p:xfrm>
        <a:graphic>
          <a:graphicData uri="http://schemas.openxmlformats.org/drawingml/2006/table">
            <a:tbl>
              <a:tblPr firstRow="1" bandRow="1">
                <a:tableStyleId>{073A0DAA-6AF3-43AB-8588-CEC1D06C72B9}</a:tableStyleId>
              </a:tblPr>
              <a:tblGrid>
                <a:gridCol w="1387475">
                  <a:extLst>
                    <a:ext uri="{9D8B030D-6E8A-4147-A177-3AD203B41FA5}">
                      <a16:colId xmlns:a16="http://schemas.microsoft.com/office/drawing/2014/main" val="1637719098"/>
                    </a:ext>
                  </a:extLst>
                </a:gridCol>
                <a:gridCol w="5324475">
                  <a:extLst>
                    <a:ext uri="{9D8B030D-6E8A-4147-A177-3AD203B41FA5}">
                      <a16:colId xmlns:a16="http://schemas.microsoft.com/office/drawing/2014/main" val="2864100442"/>
                    </a:ext>
                  </a:extLst>
                </a:gridCol>
                <a:gridCol w="1416049">
                  <a:extLst>
                    <a:ext uri="{9D8B030D-6E8A-4147-A177-3AD203B41FA5}">
                      <a16:colId xmlns:a16="http://schemas.microsoft.com/office/drawing/2014/main" val="3137766904"/>
                    </a:ext>
                  </a:extLst>
                </a:gridCol>
              </a:tblGrid>
              <a:tr h="370840">
                <a:tc>
                  <a:txBody>
                    <a:bodyPr/>
                    <a:lstStyle/>
                    <a:p>
                      <a:pPr algn="just">
                        <a:spcAft>
                          <a:spcPts val="600"/>
                        </a:spcAft>
                      </a:pPr>
                      <a:r>
                        <a:rPr lang="en-GB" sz="1200" b="1" dirty="0">
                          <a:solidFill>
                            <a:srgbClr val="FFFFFF"/>
                          </a:solidFill>
                          <a:effectLst/>
                          <a:latin typeface="+mn-lt"/>
                          <a:ea typeface="Times New Roman" panose="02020603050405020304" pitchFamily="18" charset="0"/>
                          <a:cs typeface="Times New Roman" panose="02020603050405020304" pitchFamily="18" charset="0"/>
                        </a:rPr>
                        <a:t>Activities</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just">
                        <a:spcAft>
                          <a:spcPts val="600"/>
                        </a:spcAft>
                      </a:pPr>
                      <a:r>
                        <a:rPr lang="en-GB" sz="1200" b="1" dirty="0">
                          <a:solidFill>
                            <a:srgbClr val="FFFFFF"/>
                          </a:solidFill>
                          <a:effectLst/>
                          <a:latin typeface="+mn-lt"/>
                          <a:ea typeface="Times New Roman" panose="02020603050405020304" pitchFamily="18" charset="0"/>
                          <a:cs typeface="Times New Roman" panose="02020603050405020304" pitchFamily="18" charset="0"/>
                        </a:rPr>
                        <a:t>Key Performance Indicator (KPI)</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just">
                        <a:spcAft>
                          <a:spcPts val="600"/>
                        </a:spcAft>
                      </a:pPr>
                      <a:r>
                        <a:rPr lang="en-GB" sz="1200" b="1">
                          <a:solidFill>
                            <a:srgbClr val="FFFFFF"/>
                          </a:solidFill>
                          <a:effectLst/>
                          <a:latin typeface="+mn-lt"/>
                          <a:ea typeface="Times New Roman" panose="02020603050405020304" pitchFamily="18" charset="0"/>
                          <a:cs typeface="Times New Roman" panose="02020603050405020304" pitchFamily="18" charset="0"/>
                        </a:rPr>
                        <a:t>KPI Target</a:t>
                      </a:r>
                      <a:endParaRPr lang="en-150" sz="120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239566918"/>
                  </a:ext>
                </a:extLst>
              </a:tr>
              <a:tr h="370840">
                <a:tc rowSpan="8">
                  <a:txBody>
                    <a:bodyPr/>
                    <a:lstStyle/>
                    <a:p>
                      <a:pPr algn="l">
                        <a:spcAft>
                          <a:spcPts val="600"/>
                        </a:spcAft>
                      </a:pPr>
                      <a:r>
                        <a:rPr lang="en-GB" sz="1200" dirty="0">
                          <a:effectLst/>
                          <a:latin typeface="+mn-lt"/>
                          <a:ea typeface="Times New Roman" panose="02020603050405020304" pitchFamily="18" charset="0"/>
                          <a:cs typeface="Times New Roman" panose="02020603050405020304" pitchFamily="18" charset="0"/>
                        </a:rPr>
                        <a:t>Communication</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tc>
                  <a:txBody>
                    <a:bodyPr/>
                    <a:lstStyle/>
                    <a:p>
                      <a:pPr algn="just">
                        <a:spcAft>
                          <a:spcPts val="600"/>
                        </a:spcAft>
                      </a:pPr>
                      <a:r>
                        <a:rPr lang="en-GB" sz="1200">
                          <a:effectLst/>
                          <a:latin typeface="+mn-lt"/>
                          <a:ea typeface="Times New Roman" panose="02020603050405020304" pitchFamily="18" charset="0"/>
                          <a:cs typeface="Times New Roman" panose="02020603050405020304" pitchFamily="18" charset="0"/>
                        </a:rPr>
                        <a:t>Number of visits on the website</a:t>
                      </a:r>
                      <a:endParaRPr lang="en-150" sz="120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tc>
                  <a:txBody>
                    <a:bodyPr/>
                    <a:lstStyle/>
                    <a:p>
                      <a:pPr algn="just">
                        <a:spcAft>
                          <a:spcPts val="600"/>
                        </a:spcAft>
                      </a:pPr>
                      <a:r>
                        <a:rPr lang="en-GB" sz="1200">
                          <a:effectLst/>
                          <a:highlight>
                            <a:srgbClr val="FFFF00"/>
                          </a:highlight>
                          <a:latin typeface="+mn-lt"/>
                          <a:ea typeface="Times New Roman" panose="02020603050405020304" pitchFamily="18" charset="0"/>
                          <a:cs typeface="Times New Roman" panose="02020603050405020304" pitchFamily="18" charset="0"/>
                        </a:rPr>
                        <a:t>250 per month</a:t>
                      </a:r>
                      <a:endParaRPr lang="en-150" sz="120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extLst>
                  <a:ext uri="{0D108BD9-81ED-4DB2-BD59-A6C34878D82A}">
                    <a16:rowId xmlns:a16="http://schemas.microsoft.com/office/drawing/2014/main" val="4018345094"/>
                  </a:ext>
                </a:extLst>
              </a:tr>
              <a:tr h="370840">
                <a:tc vMerge="1">
                  <a:txBody>
                    <a:bodyPr/>
                    <a:lstStyle/>
                    <a:p>
                      <a:endParaRPr lang="en-150"/>
                    </a:p>
                  </a:txBody>
                  <a:tcPr/>
                </a:tc>
                <a:tc>
                  <a:txBody>
                    <a:bodyPr/>
                    <a:lstStyle/>
                    <a:p>
                      <a:pPr algn="just">
                        <a:spcAft>
                          <a:spcPts val="600"/>
                        </a:spcAft>
                      </a:pPr>
                      <a:r>
                        <a:rPr lang="en-GB" sz="1200" dirty="0">
                          <a:effectLst/>
                          <a:latin typeface="+mn-lt"/>
                          <a:ea typeface="Times New Roman" panose="02020603050405020304" pitchFamily="18" charset="0"/>
                          <a:cs typeface="Times New Roman" panose="02020603050405020304" pitchFamily="18" charset="0"/>
                        </a:rPr>
                        <a:t>Search engine position</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tc>
                  <a:txBody>
                    <a:bodyPr/>
                    <a:lstStyle/>
                    <a:p>
                      <a:pPr algn="just">
                        <a:spcAft>
                          <a:spcPts val="600"/>
                        </a:spcAft>
                      </a:pPr>
                      <a:r>
                        <a:rPr lang="en-GB" sz="1200">
                          <a:effectLst/>
                          <a:highlight>
                            <a:srgbClr val="FFFF00"/>
                          </a:highlight>
                          <a:latin typeface="+mn-lt"/>
                          <a:ea typeface="Times New Roman" panose="02020603050405020304" pitchFamily="18" charset="0"/>
                          <a:cs typeface="Times New Roman" panose="02020603050405020304" pitchFamily="18" charset="0"/>
                        </a:rPr>
                        <a:t>First page</a:t>
                      </a:r>
                      <a:endParaRPr lang="en-150" sz="120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extLst>
                  <a:ext uri="{0D108BD9-81ED-4DB2-BD59-A6C34878D82A}">
                    <a16:rowId xmlns:a16="http://schemas.microsoft.com/office/drawing/2014/main" val="161117531"/>
                  </a:ext>
                </a:extLst>
              </a:tr>
              <a:tr h="370840">
                <a:tc vMerge="1">
                  <a:txBody>
                    <a:bodyPr/>
                    <a:lstStyle/>
                    <a:p>
                      <a:endParaRPr lang="en-150"/>
                    </a:p>
                  </a:txBody>
                  <a:tcPr/>
                </a:tc>
                <a:tc>
                  <a:txBody>
                    <a:bodyPr/>
                    <a:lstStyle/>
                    <a:p>
                      <a:pPr algn="just">
                        <a:spcAft>
                          <a:spcPts val="600"/>
                        </a:spcAft>
                      </a:pPr>
                      <a:r>
                        <a:rPr lang="en-GB" sz="1200" dirty="0">
                          <a:effectLst/>
                          <a:latin typeface="+mn-lt"/>
                          <a:ea typeface="Times New Roman" panose="02020603050405020304" pitchFamily="18" charset="0"/>
                          <a:cs typeface="Times New Roman" panose="02020603050405020304" pitchFamily="18" charset="0"/>
                        </a:rPr>
                        <a:t>Number of posts on social media</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tc>
                  <a:txBody>
                    <a:bodyPr/>
                    <a:lstStyle/>
                    <a:p>
                      <a:pPr algn="just">
                        <a:spcAft>
                          <a:spcPts val="600"/>
                        </a:spcAft>
                      </a:pPr>
                      <a:r>
                        <a:rPr lang="en-GB" sz="1200">
                          <a:effectLst/>
                          <a:highlight>
                            <a:srgbClr val="FFFF00"/>
                          </a:highlight>
                          <a:latin typeface="+mn-lt"/>
                          <a:ea typeface="Times New Roman" panose="02020603050405020304" pitchFamily="18" charset="0"/>
                          <a:cs typeface="Times New Roman" panose="02020603050405020304" pitchFamily="18" charset="0"/>
                        </a:rPr>
                        <a:t>100+ posts per year</a:t>
                      </a:r>
                      <a:endParaRPr lang="en-150" sz="120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extLst>
                  <a:ext uri="{0D108BD9-81ED-4DB2-BD59-A6C34878D82A}">
                    <a16:rowId xmlns:a16="http://schemas.microsoft.com/office/drawing/2014/main" val="1735725346"/>
                  </a:ext>
                </a:extLst>
              </a:tr>
              <a:tr h="370840">
                <a:tc vMerge="1">
                  <a:txBody>
                    <a:bodyPr/>
                    <a:lstStyle/>
                    <a:p>
                      <a:endParaRPr lang="en-150"/>
                    </a:p>
                  </a:txBody>
                  <a:tcPr/>
                </a:tc>
                <a:tc>
                  <a:txBody>
                    <a:bodyPr/>
                    <a:lstStyle/>
                    <a:p>
                      <a:pPr algn="just">
                        <a:spcAft>
                          <a:spcPts val="600"/>
                        </a:spcAft>
                      </a:pPr>
                      <a:r>
                        <a:rPr lang="en-GB" sz="1200" dirty="0">
                          <a:effectLst/>
                          <a:latin typeface="+mn-lt"/>
                          <a:ea typeface="Times New Roman" panose="02020603050405020304" pitchFamily="18" charset="0"/>
                          <a:cs typeface="Times New Roman" panose="02020603050405020304" pitchFamily="18" charset="0"/>
                        </a:rPr>
                        <a:t>Number of followers across all social media channels</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tc>
                  <a:txBody>
                    <a:bodyPr/>
                    <a:lstStyle/>
                    <a:p>
                      <a:pPr algn="just">
                        <a:spcAft>
                          <a:spcPts val="600"/>
                        </a:spcAft>
                      </a:pPr>
                      <a:r>
                        <a:rPr lang="en-GB" sz="1200">
                          <a:effectLst/>
                          <a:highlight>
                            <a:srgbClr val="FFFF00"/>
                          </a:highlight>
                          <a:latin typeface="+mn-lt"/>
                          <a:ea typeface="Times New Roman" panose="02020603050405020304" pitchFamily="18" charset="0"/>
                          <a:cs typeface="Times New Roman" panose="02020603050405020304" pitchFamily="18" charset="0"/>
                        </a:rPr>
                        <a:t>1000+ altogether</a:t>
                      </a:r>
                      <a:endParaRPr lang="en-150" sz="120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extLst>
                  <a:ext uri="{0D108BD9-81ED-4DB2-BD59-A6C34878D82A}">
                    <a16:rowId xmlns:a16="http://schemas.microsoft.com/office/drawing/2014/main" val="3294141380"/>
                  </a:ext>
                </a:extLst>
              </a:tr>
              <a:tr h="370840">
                <a:tc vMerge="1">
                  <a:txBody>
                    <a:bodyPr/>
                    <a:lstStyle/>
                    <a:p>
                      <a:endParaRPr lang="en-150"/>
                    </a:p>
                  </a:txBody>
                  <a:tcPr/>
                </a:tc>
                <a:tc>
                  <a:txBody>
                    <a:bodyPr/>
                    <a:lstStyle/>
                    <a:p>
                      <a:pPr algn="just">
                        <a:spcAft>
                          <a:spcPts val="600"/>
                        </a:spcAft>
                      </a:pPr>
                      <a:r>
                        <a:rPr lang="en-GB" sz="1200" dirty="0">
                          <a:effectLst/>
                          <a:latin typeface="+mn-lt"/>
                          <a:ea typeface="Times New Roman" panose="02020603050405020304" pitchFamily="18" charset="0"/>
                          <a:cs typeface="Times New Roman" panose="02020603050405020304" pitchFamily="18" charset="0"/>
                        </a:rPr>
                        <a:t>Number of subscriptions to the newsletter</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tc>
                  <a:txBody>
                    <a:bodyPr/>
                    <a:lstStyle/>
                    <a:p>
                      <a:pPr algn="just">
                        <a:spcAft>
                          <a:spcPts val="600"/>
                        </a:spcAft>
                      </a:pPr>
                      <a:r>
                        <a:rPr lang="en-GB" sz="1200" dirty="0">
                          <a:effectLst/>
                          <a:highlight>
                            <a:srgbClr val="FFFF00"/>
                          </a:highlight>
                          <a:latin typeface="+mn-lt"/>
                          <a:ea typeface="Times New Roman" panose="02020603050405020304" pitchFamily="18" charset="0"/>
                          <a:cs typeface="Times New Roman" panose="02020603050405020304" pitchFamily="18" charset="0"/>
                        </a:rPr>
                        <a:t>200+</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extLst>
                  <a:ext uri="{0D108BD9-81ED-4DB2-BD59-A6C34878D82A}">
                    <a16:rowId xmlns:a16="http://schemas.microsoft.com/office/drawing/2014/main" val="970805940"/>
                  </a:ext>
                </a:extLst>
              </a:tr>
              <a:tr h="370840">
                <a:tc vMerge="1">
                  <a:txBody>
                    <a:bodyPr/>
                    <a:lstStyle/>
                    <a:p>
                      <a:endParaRPr lang="en-150"/>
                    </a:p>
                  </a:txBody>
                  <a:tcPr/>
                </a:tc>
                <a:tc>
                  <a:txBody>
                    <a:bodyPr/>
                    <a:lstStyle/>
                    <a:p>
                      <a:pPr algn="just">
                        <a:spcAft>
                          <a:spcPts val="600"/>
                        </a:spcAft>
                      </a:pPr>
                      <a:r>
                        <a:rPr lang="en-GB" sz="1200" dirty="0">
                          <a:solidFill>
                            <a:srgbClr val="000000"/>
                          </a:solidFill>
                          <a:effectLst/>
                          <a:latin typeface="+mn-lt"/>
                          <a:ea typeface="Times New Roman" panose="02020603050405020304" pitchFamily="18" charset="0"/>
                          <a:cs typeface="Times New Roman" panose="02020603050405020304" pitchFamily="18" charset="0"/>
                        </a:rPr>
                        <a:t>Number of promotional videos produced</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tc>
                  <a:txBody>
                    <a:bodyPr/>
                    <a:lstStyle/>
                    <a:p>
                      <a:pPr algn="just">
                        <a:spcAft>
                          <a:spcPts val="600"/>
                        </a:spcAft>
                      </a:pPr>
                      <a:r>
                        <a:rPr lang="en-GB" sz="1200" dirty="0">
                          <a:effectLst/>
                          <a:highlight>
                            <a:srgbClr val="FFFF00"/>
                          </a:highlight>
                          <a:latin typeface="+mn-lt"/>
                          <a:ea typeface="Times New Roman" panose="02020603050405020304" pitchFamily="18" charset="0"/>
                          <a:cs typeface="Times New Roman" panose="02020603050405020304" pitchFamily="18" charset="0"/>
                        </a:rPr>
                        <a:t>At least 3</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extLst>
                  <a:ext uri="{0D108BD9-81ED-4DB2-BD59-A6C34878D82A}">
                    <a16:rowId xmlns:a16="http://schemas.microsoft.com/office/drawing/2014/main" val="1434154555"/>
                  </a:ext>
                </a:extLst>
              </a:tr>
              <a:tr h="370840">
                <a:tc vMerge="1">
                  <a:txBody>
                    <a:bodyPr/>
                    <a:lstStyle/>
                    <a:p>
                      <a:endParaRPr lang="en-150"/>
                    </a:p>
                  </a:txBody>
                  <a:tcPr/>
                </a:tc>
                <a:tc>
                  <a:txBody>
                    <a:bodyPr/>
                    <a:lstStyle/>
                    <a:p>
                      <a:pPr algn="just">
                        <a:spcAft>
                          <a:spcPts val="600"/>
                        </a:spcAft>
                      </a:pPr>
                      <a:r>
                        <a:rPr lang="en-GB" sz="1200" dirty="0">
                          <a:solidFill>
                            <a:srgbClr val="000000"/>
                          </a:solidFill>
                          <a:effectLst/>
                          <a:latin typeface="+mn-lt"/>
                          <a:ea typeface="Times New Roman" panose="02020603050405020304" pitchFamily="18" charset="0"/>
                          <a:cs typeface="Times New Roman" panose="02020603050405020304" pitchFamily="18" charset="0"/>
                        </a:rPr>
                        <a:t>Number of policy briefs produced</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tc>
                  <a:txBody>
                    <a:bodyPr/>
                    <a:lstStyle/>
                    <a:p>
                      <a:pPr algn="just">
                        <a:spcAft>
                          <a:spcPts val="600"/>
                        </a:spcAft>
                      </a:pPr>
                      <a:r>
                        <a:rPr lang="en-GB" sz="1200" dirty="0">
                          <a:effectLst/>
                          <a:highlight>
                            <a:srgbClr val="FFFF00"/>
                          </a:highlight>
                          <a:latin typeface="+mn-lt"/>
                          <a:ea typeface="Times New Roman" panose="02020603050405020304" pitchFamily="18" charset="0"/>
                          <a:cs typeface="Times New Roman" panose="02020603050405020304" pitchFamily="18" charset="0"/>
                        </a:rPr>
                        <a:t>At least 2</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extLst>
                  <a:ext uri="{0D108BD9-81ED-4DB2-BD59-A6C34878D82A}">
                    <a16:rowId xmlns:a16="http://schemas.microsoft.com/office/drawing/2014/main" val="3100904083"/>
                  </a:ext>
                </a:extLst>
              </a:tr>
              <a:tr h="370840">
                <a:tc vMerge="1">
                  <a:txBody>
                    <a:bodyPr/>
                    <a:lstStyle/>
                    <a:p>
                      <a:endParaRPr lang="en-150"/>
                    </a:p>
                  </a:txBody>
                  <a:tcPr/>
                </a:tc>
                <a:tc>
                  <a:txBody>
                    <a:bodyPr/>
                    <a:lstStyle/>
                    <a:p>
                      <a:pPr algn="just">
                        <a:spcAft>
                          <a:spcPts val="600"/>
                        </a:spcAft>
                      </a:pPr>
                      <a:r>
                        <a:rPr lang="en-GB" sz="1200" dirty="0">
                          <a:effectLst/>
                          <a:latin typeface="+mn-lt"/>
                          <a:ea typeface="Times New Roman" panose="02020603050405020304" pitchFamily="18" charset="0"/>
                          <a:cs typeface="Times New Roman" panose="02020603050405020304" pitchFamily="18" charset="0"/>
                        </a:rPr>
                        <a:t>Number of press releases</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tc>
                  <a:txBody>
                    <a:bodyPr/>
                    <a:lstStyle/>
                    <a:p>
                      <a:pPr algn="just">
                        <a:spcAft>
                          <a:spcPts val="600"/>
                        </a:spcAft>
                      </a:pPr>
                      <a:r>
                        <a:rPr lang="en-GB" sz="1200" dirty="0">
                          <a:effectLst/>
                          <a:highlight>
                            <a:srgbClr val="FFFF00"/>
                          </a:highlight>
                          <a:latin typeface="+mn-lt"/>
                          <a:ea typeface="Times New Roman" panose="02020603050405020304" pitchFamily="18" charset="0"/>
                          <a:cs typeface="Times New Roman" panose="02020603050405020304" pitchFamily="18" charset="0"/>
                        </a:rPr>
                        <a:t>At least 4</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extLst>
                  <a:ext uri="{0D108BD9-81ED-4DB2-BD59-A6C34878D82A}">
                    <a16:rowId xmlns:a16="http://schemas.microsoft.com/office/drawing/2014/main" val="1630422540"/>
                  </a:ext>
                </a:extLst>
              </a:tr>
              <a:tr h="370840">
                <a:tc rowSpan="5">
                  <a:txBody>
                    <a:bodyPr/>
                    <a:lstStyle/>
                    <a:p>
                      <a:pPr algn="just">
                        <a:spcAft>
                          <a:spcPts val="600"/>
                        </a:spcAft>
                      </a:pPr>
                      <a:r>
                        <a:rPr lang="en-GB" sz="1200" dirty="0">
                          <a:effectLst/>
                          <a:latin typeface="+mn-lt"/>
                          <a:ea typeface="Times New Roman" panose="02020603050405020304" pitchFamily="18" charset="0"/>
                          <a:cs typeface="Times New Roman" panose="02020603050405020304" pitchFamily="18" charset="0"/>
                        </a:rPr>
                        <a:t>Dissemination</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solidFill>
                  </a:tcPr>
                </a:tc>
                <a:tc>
                  <a:txBody>
                    <a:bodyPr/>
                    <a:lstStyle/>
                    <a:p>
                      <a:pPr algn="just">
                        <a:spcAft>
                          <a:spcPts val="600"/>
                        </a:spcAft>
                      </a:pPr>
                      <a:r>
                        <a:rPr lang="en-GB" sz="1200" dirty="0">
                          <a:effectLst/>
                          <a:latin typeface="+mn-lt"/>
                          <a:ea typeface="Times New Roman" panose="02020603050405020304" pitchFamily="18" charset="0"/>
                          <a:cs typeface="Times New Roman" panose="02020603050405020304" pitchFamily="18" charset="0"/>
                        </a:rPr>
                        <a:t>Number of open access publications in high impact scientific journals</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solidFill>
                  </a:tcPr>
                </a:tc>
                <a:tc>
                  <a:txBody>
                    <a:bodyPr/>
                    <a:lstStyle/>
                    <a:p>
                      <a:pPr algn="just">
                        <a:spcAft>
                          <a:spcPts val="600"/>
                        </a:spcAft>
                      </a:pPr>
                      <a:r>
                        <a:rPr lang="en-GB" sz="1200" dirty="0">
                          <a:effectLst/>
                          <a:highlight>
                            <a:srgbClr val="FFFF00"/>
                          </a:highlight>
                          <a:latin typeface="+mn-lt"/>
                          <a:ea typeface="Times New Roman" panose="02020603050405020304" pitchFamily="18" charset="0"/>
                          <a:cs typeface="Times New Roman" panose="02020603050405020304" pitchFamily="18" charset="0"/>
                        </a:rPr>
                        <a:t>15+</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solidFill>
                  </a:tcPr>
                </a:tc>
                <a:extLst>
                  <a:ext uri="{0D108BD9-81ED-4DB2-BD59-A6C34878D82A}">
                    <a16:rowId xmlns:a16="http://schemas.microsoft.com/office/drawing/2014/main" val="492070877"/>
                  </a:ext>
                </a:extLst>
              </a:tr>
              <a:tr h="370840">
                <a:tc vMerge="1">
                  <a:txBody>
                    <a:bodyPr/>
                    <a:lstStyle/>
                    <a:p>
                      <a:endParaRPr lang="en-150"/>
                    </a:p>
                  </a:txBody>
                  <a:tcPr/>
                </a:tc>
                <a:tc>
                  <a:txBody>
                    <a:bodyPr/>
                    <a:lstStyle/>
                    <a:p>
                      <a:pPr algn="just">
                        <a:spcAft>
                          <a:spcPts val="600"/>
                        </a:spcAft>
                      </a:pPr>
                      <a:r>
                        <a:rPr lang="en-GB" sz="1200" dirty="0">
                          <a:effectLst/>
                          <a:latin typeface="+mn-lt"/>
                          <a:ea typeface="Times New Roman" panose="02020603050405020304" pitchFamily="18" charset="0"/>
                          <a:cs typeface="Times New Roman" panose="02020603050405020304" pitchFamily="18" charset="0"/>
                        </a:rPr>
                        <a:t>Number of participations in scientific conferences</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solidFill>
                  </a:tcPr>
                </a:tc>
                <a:tc>
                  <a:txBody>
                    <a:bodyPr/>
                    <a:lstStyle/>
                    <a:p>
                      <a:pPr algn="just">
                        <a:spcAft>
                          <a:spcPts val="600"/>
                        </a:spcAft>
                      </a:pPr>
                      <a:r>
                        <a:rPr lang="en-GB" sz="1200" dirty="0">
                          <a:effectLst/>
                          <a:highlight>
                            <a:srgbClr val="FFFF00"/>
                          </a:highlight>
                          <a:latin typeface="+mn-lt"/>
                          <a:ea typeface="Times New Roman" panose="02020603050405020304" pitchFamily="18" charset="0"/>
                          <a:cs typeface="Times New Roman" panose="02020603050405020304" pitchFamily="18" charset="0"/>
                        </a:rPr>
                        <a:t>15+</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solidFill>
                  </a:tcPr>
                </a:tc>
                <a:extLst>
                  <a:ext uri="{0D108BD9-81ED-4DB2-BD59-A6C34878D82A}">
                    <a16:rowId xmlns:a16="http://schemas.microsoft.com/office/drawing/2014/main" val="1639126799"/>
                  </a:ext>
                </a:extLst>
              </a:tr>
              <a:tr h="370840">
                <a:tc vMerge="1">
                  <a:txBody>
                    <a:bodyPr/>
                    <a:lstStyle/>
                    <a:p>
                      <a:endParaRPr lang="en-150"/>
                    </a:p>
                  </a:txBody>
                  <a:tcPr/>
                </a:tc>
                <a:tc>
                  <a:txBody>
                    <a:bodyPr/>
                    <a:lstStyle/>
                    <a:p>
                      <a:pPr algn="just">
                        <a:spcAft>
                          <a:spcPts val="600"/>
                        </a:spcAft>
                      </a:pPr>
                      <a:r>
                        <a:rPr lang="en-GB" sz="1200">
                          <a:effectLst/>
                          <a:latin typeface="+mn-lt"/>
                          <a:ea typeface="Times New Roman" panose="02020603050405020304" pitchFamily="18" charset="0"/>
                          <a:cs typeface="Times New Roman" panose="02020603050405020304" pitchFamily="18" charset="0"/>
                        </a:rPr>
                        <a:t>Number of participants at local exhibitions</a:t>
                      </a:r>
                      <a:endParaRPr lang="en-150" sz="120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solidFill>
                  </a:tcPr>
                </a:tc>
                <a:tc>
                  <a:txBody>
                    <a:bodyPr/>
                    <a:lstStyle/>
                    <a:p>
                      <a:pPr algn="just">
                        <a:spcAft>
                          <a:spcPts val="600"/>
                        </a:spcAft>
                      </a:pPr>
                      <a:r>
                        <a:rPr lang="en-GB" sz="1200" dirty="0">
                          <a:effectLst/>
                          <a:highlight>
                            <a:srgbClr val="FFFF00"/>
                          </a:highlight>
                          <a:latin typeface="+mn-lt"/>
                          <a:ea typeface="Times New Roman" panose="02020603050405020304" pitchFamily="18" charset="0"/>
                          <a:cs typeface="Times New Roman" panose="02020603050405020304" pitchFamily="18" charset="0"/>
                        </a:rPr>
                        <a:t>50+</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solidFill>
                  </a:tcPr>
                </a:tc>
                <a:extLst>
                  <a:ext uri="{0D108BD9-81ED-4DB2-BD59-A6C34878D82A}">
                    <a16:rowId xmlns:a16="http://schemas.microsoft.com/office/drawing/2014/main" val="2252777801"/>
                  </a:ext>
                </a:extLst>
              </a:tr>
              <a:tr h="370840">
                <a:tc vMerge="1">
                  <a:txBody>
                    <a:bodyPr/>
                    <a:lstStyle/>
                    <a:p>
                      <a:endParaRPr lang="en-150"/>
                    </a:p>
                  </a:txBody>
                  <a:tcPr/>
                </a:tc>
                <a:tc>
                  <a:txBody>
                    <a:bodyPr/>
                    <a:lstStyle/>
                    <a:p>
                      <a:pPr algn="just">
                        <a:spcAft>
                          <a:spcPts val="600"/>
                        </a:spcAft>
                      </a:pPr>
                      <a:r>
                        <a:rPr lang="en-GB" sz="1200">
                          <a:solidFill>
                            <a:srgbClr val="000000"/>
                          </a:solidFill>
                          <a:effectLst/>
                          <a:latin typeface="+mn-lt"/>
                          <a:ea typeface="Times New Roman" panose="02020603050405020304" pitchFamily="18" charset="0"/>
                          <a:cs typeface="Times New Roman" panose="02020603050405020304" pitchFamily="18" charset="0"/>
                        </a:rPr>
                        <a:t>Number of industrial events attended (booth)</a:t>
                      </a:r>
                      <a:endParaRPr lang="en-150" sz="120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solidFill>
                  </a:tcPr>
                </a:tc>
                <a:tc>
                  <a:txBody>
                    <a:bodyPr/>
                    <a:lstStyle/>
                    <a:p>
                      <a:pPr algn="just">
                        <a:spcAft>
                          <a:spcPts val="600"/>
                        </a:spcAft>
                      </a:pPr>
                      <a:r>
                        <a:rPr lang="en-GB" sz="1200" dirty="0">
                          <a:effectLst/>
                          <a:highlight>
                            <a:srgbClr val="FFFF00"/>
                          </a:highlight>
                          <a:latin typeface="+mn-lt"/>
                          <a:ea typeface="Times New Roman" panose="02020603050405020304" pitchFamily="18" charset="0"/>
                          <a:cs typeface="Times New Roman" panose="02020603050405020304" pitchFamily="18" charset="0"/>
                        </a:rPr>
                        <a:t>2+</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solidFill>
                  </a:tcPr>
                </a:tc>
                <a:extLst>
                  <a:ext uri="{0D108BD9-81ED-4DB2-BD59-A6C34878D82A}">
                    <a16:rowId xmlns:a16="http://schemas.microsoft.com/office/drawing/2014/main" val="1913989360"/>
                  </a:ext>
                </a:extLst>
              </a:tr>
              <a:tr h="370840">
                <a:tc vMerge="1">
                  <a:txBody>
                    <a:bodyPr/>
                    <a:lstStyle/>
                    <a:p>
                      <a:endParaRPr lang="en-150"/>
                    </a:p>
                  </a:txBody>
                  <a:tcPr/>
                </a:tc>
                <a:tc>
                  <a:txBody>
                    <a:bodyPr/>
                    <a:lstStyle/>
                    <a:p>
                      <a:pPr algn="just">
                        <a:spcAft>
                          <a:spcPts val="600"/>
                        </a:spcAft>
                      </a:pPr>
                      <a:r>
                        <a:rPr lang="en-GB" sz="1200">
                          <a:solidFill>
                            <a:srgbClr val="000000"/>
                          </a:solidFill>
                          <a:effectLst/>
                          <a:latin typeface="+mn-lt"/>
                          <a:ea typeface="Times New Roman" panose="02020603050405020304" pitchFamily="18" charset="0"/>
                          <a:cs typeface="Times New Roman" panose="02020603050405020304" pitchFamily="18" charset="0"/>
                        </a:rPr>
                        <a:t>Number of local events in schools and universities (all partners)</a:t>
                      </a:r>
                      <a:endParaRPr lang="en-150" sz="120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solidFill>
                  </a:tcPr>
                </a:tc>
                <a:tc>
                  <a:txBody>
                    <a:bodyPr/>
                    <a:lstStyle/>
                    <a:p>
                      <a:pPr algn="just">
                        <a:spcAft>
                          <a:spcPts val="600"/>
                        </a:spcAft>
                      </a:pPr>
                      <a:r>
                        <a:rPr lang="en-GB" sz="1200" dirty="0">
                          <a:effectLst/>
                          <a:highlight>
                            <a:srgbClr val="FFFF00"/>
                          </a:highlight>
                          <a:latin typeface="+mn-lt"/>
                          <a:ea typeface="Times New Roman" panose="02020603050405020304" pitchFamily="18" charset="0"/>
                          <a:cs typeface="Times New Roman" panose="02020603050405020304" pitchFamily="18" charset="0"/>
                        </a:rPr>
                        <a:t>10+</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solidFill>
                  </a:tcPr>
                </a:tc>
                <a:extLst>
                  <a:ext uri="{0D108BD9-81ED-4DB2-BD59-A6C34878D82A}">
                    <a16:rowId xmlns:a16="http://schemas.microsoft.com/office/drawing/2014/main" val="2258078667"/>
                  </a:ext>
                </a:extLst>
              </a:tr>
              <a:tr h="370840">
                <a:tc rowSpan="2">
                  <a:txBody>
                    <a:bodyPr/>
                    <a:lstStyle/>
                    <a:p>
                      <a:pPr algn="just">
                        <a:spcAft>
                          <a:spcPts val="600"/>
                        </a:spcAft>
                      </a:pPr>
                      <a:r>
                        <a:rPr lang="en-GB" sz="1200" dirty="0">
                          <a:effectLst/>
                          <a:latin typeface="+mn-lt"/>
                          <a:ea typeface="Times New Roman" panose="02020603050405020304" pitchFamily="18" charset="0"/>
                          <a:cs typeface="Times New Roman" panose="02020603050405020304" pitchFamily="18" charset="0"/>
                        </a:rPr>
                        <a:t>Exploitation</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tc>
                  <a:txBody>
                    <a:bodyPr/>
                    <a:lstStyle/>
                    <a:p>
                      <a:pPr algn="just">
                        <a:spcAft>
                          <a:spcPts val="600"/>
                        </a:spcAft>
                      </a:pPr>
                      <a:r>
                        <a:rPr lang="en-GB" sz="1200">
                          <a:effectLst/>
                          <a:latin typeface="+mn-lt"/>
                          <a:ea typeface="Times New Roman" panose="02020603050405020304" pitchFamily="18" charset="0"/>
                          <a:cs typeface="Times New Roman" panose="02020603050405020304" pitchFamily="18" charset="0"/>
                        </a:rPr>
                        <a:t>Number of training materials produced</a:t>
                      </a:r>
                      <a:endParaRPr lang="en-150" sz="120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tc>
                  <a:txBody>
                    <a:bodyPr/>
                    <a:lstStyle/>
                    <a:p>
                      <a:pPr algn="just">
                        <a:spcAft>
                          <a:spcPts val="600"/>
                        </a:spcAft>
                      </a:pPr>
                      <a:r>
                        <a:rPr lang="en-GB" sz="1200" dirty="0">
                          <a:effectLst/>
                          <a:highlight>
                            <a:srgbClr val="FFFF00"/>
                          </a:highlight>
                          <a:latin typeface="+mn-lt"/>
                          <a:ea typeface="Times New Roman" panose="02020603050405020304" pitchFamily="18" charset="0"/>
                          <a:cs typeface="Times New Roman" panose="02020603050405020304" pitchFamily="18" charset="0"/>
                        </a:rPr>
                        <a:t>16 (2 per key result)</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extLst>
                  <a:ext uri="{0D108BD9-81ED-4DB2-BD59-A6C34878D82A}">
                    <a16:rowId xmlns:a16="http://schemas.microsoft.com/office/drawing/2014/main" val="2669197710"/>
                  </a:ext>
                </a:extLst>
              </a:tr>
              <a:tr h="370840">
                <a:tc vMerge="1">
                  <a:txBody>
                    <a:bodyPr/>
                    <a:lstStyle/>
                    <a:p>
                      <a:endParaRPr lang="en-150"/>
                    </a:p>
                  </a:txBody>
                  <a:tcPr/>
                </a:tc>
                <a:tc>
                  <a:txBody>
                    <a:bodyPr/>
                    <a:lstStyle/>
                    <a:p>
                      <a:pPr algn="just">
                        <a:spcAft>
                          <a:spcPts val="600"/>
                        </a:spcAft>
                      </a:pPr>
                      <a:r>
                        <a:rPr lang="en-GB" sz="1200" dirty="0">
                          <a:solidFill>
                            <a:srgbClr val="000000"/>
                          </a:solidFill>
                          <a:effectLst/>
                          <a:latin typeface="+mn-lt"/>
                          <a:ea typeface="Calibri" panose="020F0502020204030204" pitchFamily="34" charset="0"/>
                          <a:cs typeface="Times New Roman" panose="02020603050405020304" pitchFamily="18" charset="0"/>
                        </a:rPr>
                        <a:t>Number of participants at ARTIFACT conference</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tc>
                  <a:txBody>
                    <a:bodyPr/>
                    <a:lstStyle/>
                    <a:p>
                      <a:pPr algn="just">
                        <a:spcAft>
                          <a:spcPts val="600"/>
                        </a:spcAft>
                      </a:pPr>
                      <a:r>
                        <a:rPr lang="en-GB" sz="1200" dirty="0">
                          <a:effectLst/>
                          <a:highlight>
                            <a:srgbClr val="FFFF00"/>
                          </a:highlight>
                          <a:latin typeface="+mn-lt"/>
                          <a:ea typeface="Times New Roman" panose="02020603050405020304" pitchFamily="18" charset="0"/>
                          <a:cs typeface="Times New Roman" panose="02020603050405020304" pitchFamily="18" charset="0"/>
                        </a:rPr>
                        <a:t>100+</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solidFill>
                      <a:schemeClr val="bg2">
                        <a:lumMod val="90000"/>
                      </a:schemeClr>
                    </a:solidFill>
                  </a:tcPr>
                </a:tc>
                <a:extLst>
                  <a:ext uri="{0D108BD9-81ED-4DB2-BD59-A6C34878D82A}">
                    <a16:rowId xmlns:a16="http://schemas.microsoft.com/office/drawing/2014/main" val="4076309955"/>
                  </a:ext>
                </a:extLst>
              </a:tr>
            </a:tbl>
          </a:graphicData>
        </a:graphic>
      </p:graphicFrame>
    </p:spTree>
    <p:extLst>
      <p:ext uri="{BB962C8B-B14F-4D97-AF65-F5344CB8AC3E}">
        <p14:creationId xmlns:p14="http://schemas.microsoft.com/office/powerpoint/2010/main" val="121309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B7C6-1FA7-C48B-B7C6-E897C7416A4C}"/>
              </a:ext>
            </a:extLst>
          </p:cNvPr>
          <p:cNvSpPr>
            <a:spLocks noGrp="1"/>
          </p:cNvSpPr>
          <p:nvPr>
            <p:ph type="title"/>
          </p:nvPr>
        </p:nvSpPr>
        <p:spPr/>
        <p:txBody>
          <a:bodyPr/>
          <a:lstStyle/>
          <a:p>
            <a:r>
              <a:rPr lang="en-GB" dirty="0"/>
              <a:t>Task 2.2 Stakeholders Mapping and Engagement </a:t>
            </a:r>
            <a:endParaRPr lang="en-150" dirty="0"/>
          </a:p>
        </p:txBody>
      </p:sp>
      <p:sp>
        <p:nvSpPr>
          <p:cNvPr id="3" name="Content Placeholder 2">
            <a:extLst>
              <a:ext uri="{FF2B5EF4-FFF2-40B4-BE49-F238E27FC236}">
                <a16:creationId xmlns:a16="http://schemas.microsoft.com/office/drawing/2014/main" id="{12E1031E-F416-CE9D-A428-5CDA1BBEBCB4}"/>
              </a:ext>
            </a:extLst>
          </p:cNvPr>
          <p:cNvSpPr>
            <a:spLocks noGrp="1"/>
          </p:cNvSpPr>
          <p:nvPr>
            <p:ph idx="1"/>
          </p:nvPr>
        </p:nvSpPr>
        <p:spPr/>
        <p:txBody>
          <a:bodyPr/>
          <a:lstStyle/>
          <a:p>
            <a:pPr marL="0" indent="0">
              <a:buNone/>
            </a:pPr>
            <a:r>
              <a:rPr lang="en-GB" dirty="0"/>
              <a:t>ESF, ESRF, all partners</a:t>
            </a:r>
          </a:p>
          <a:p>
            <a:r>
              <a:rPr lang="en-GB" dirty="0"/>
              <a:t>Identification of relevant stakeholders</a:t>
            </a:r>
          </a:p>
          <a:p>
            <a:r>
              <a:rPr lang="en-GB" dirty="0"/>
              <a:t>Integrate project with relevant EC-roadmaps</a:t>
            </a:r>
          </a:p>
          <a:p>
            <a:r>
              <a:rPr lang="en-GB" dirty="0"/>
              <a:t>Clustering activities with accelerator and detector facilities as well as with relevant EC-funded projects and organisations</a:t>
            </a:r>
          </a:p>
          <a:p>
            <a:r>
              <a:rPr lang="en-GB" dirty="0"/>
              <a:t>Engagement with stakeholders monitored with quantitative and qualitative indicators of engagement</a:t>
            </a:r>
          </a:p>
          <a:p>
            <a:pPr marL="0" indent="0">
              <a:buNone/>
            </a:pPr>
            <a:endParaRPr lang="en-GB" dirty="0"/>
          </a:p>
          <a:p>
            <a:endParaRPr lang="en-150" dirty="0"/>
          </a:p>
        </p:txBody>
      </p:sp>
      <p:sp>
        <p:nvSpPr>
          <p:cNvPr id="6" name="TextBox 5">
            <a:extLst>
              <a:ext uri="{FF2B5EF4-FFF2-40B4-BE49-F238E27FC236}">
                <a16:creationId xmlns:a16="http://schemas.microsoft.com/office/drawing/2014/main" id="{265824B9-0C99-E1D5-8946-80C43471FC34}"/>
              </a:ext>
            </a:extLst>
          </p:cNvPr>
          <p:cNvSpPr txBox="1"/>
          <p:nvPr/>
        </p:nvSpPr>
        <p:spPr>
          <a:xfrm>
            <a:off x="838200" y="5292546"/>
            <a:ext cx="10515599" cy="1323439"/>
          </a:xfrm>
          <a:prstGeom prst="rect">
            <a:avLst/>
          </a:prstGeom>
          <a:noFill/>
        </p:spPr>
        <p:txBody>
          <a:bodyPr wrap="square">
            <a:spAutoFit/>
          </a:bodyPr>
          <a:lstStyle/>
          <a:p>
            <a:pPr marL="1795463" indent="-1795463">
              <a:buNone/>
              <a:tabLst>
                <a:tab pos="360363" algn="l"/>
              </a:tabLst>
            </a:pPr>
            <a:r>
              <a:rPr lang="en-GB" sz="2000" i="0" u="none" strike="noStrike" dirty="0">
                <a:solidFill>
                  <a:srgbClr val="FF0000"/>
                </a:solidFill>
                <a:effectLst/>
                <a:latin typeface="Calibri" panose="020F0502020204030204" pitchFamily="34" charset="0"/>
              </a:rPr>
              <a:t>☑	Deliverable </a:t>
            </a:r>
            <a:r>
              <a:rPr lang="en-GB" sz="2000" dirty="0">
                <a:solidFill>
                  <a:srgbClr val="FF0000"/>
                </a:solidFill>
                <a:latin typeface="Calibri" panose="020F0502020204030204" pitchFamily="34" charset="0"/>
              </a:rPr>
              <a:t>	</a:t>
            </a:r>
            <a:r>
              <a:rPr lang="en-GB" sz="2000" i="0" u="none" strike="noStrike" dirty="0">
                <a:solidFill>
                  <a:srgbClr val="FF0000"/>
                </a:solidFill>
                <a:effectLst/>
                <a:latin typeface="Calibri" panose="020F0502020204030204" pitchFamily="34" charset="0"/>
              </a:rPr>
              <a:t>Key European stakeholders are identified by M9 </a:t>
            </a:r>
            <a:br>
              <a:rPr lang="en-GB" sz="2000" i="0" u="none" strike="noStrike" dirty="0">
                <a:solidFill>
                  <a:srgbClr val="FF0000"/>
                </a:solidFill>
                <a:effectLst/>
                <a:latin typeface="Calibri" panose="020F0502020204030204" pitchFamily="34" charset="0"/>
              </a:rPr>
            </a:br>
            <a:r>
              <a:rPr lang="en-GB" sz="2000" i="0" u="none" strike="noStrike" dirty="0">
                <a:solidFill>
                  <a:srgbClr val="FF0000"/>
                </a:solidFill>
                <a:effectLst/>
                <a:latin typeface="Calibri" panose="020F0502020204030204" pitchFamily="34" charset="0"/>
              </a:rPr>
              <a:t>(update of the Dissemination, Exploitation and Communication plan)</a:t>
            </a:r>
            <a:endParaRPr lang="en-GB" sz="2000" dirty="0">
              <a:solidFill>
                <a:srgbClr val="FF0000"/>
              </a:solidFill>
              <a:latin typeface="Calibri" panose="020F0502020204030204" pitchFamily="34" charset="0"/>
            </a:endParaRPr>
          </a:p>
          <a:p>
            <a:pPr marL="1795463" indent="-1795463">
              <a:buNone/>
              <a:tabLst>
                <a:tab pos="360363" algn="l"/>
              </a:tabLst>
            </a:pPr>
            <a:r>
              <a:rPr lang="en-GB" sz="2000" i="0" u="none" strike="noStrike" dirty="0">
                <a:solidFill>
                  <a:srgbClr val="FF0000"/>
                </a:solidFill>
                <a:effectLst/>
                <a:latin typeface="Calibri" panose="020F0502020204030204" pitchFamily="34" charset="0"/>
              </a:rPr>
              <a:t>☑	Deliverable	D5.2 Report on stakeholder engagement, communication and dissemination activities (M48)</a:t>
            </a:r>
          </a:p>
        </p:txBody>
      </p:sp>
    </p:spTree>
    <p:extLst>
      <p:ext uri="{BB962C8B-B14F-4D97-AF65-F5344CB8AC3E}">
        <p14:creationId xmlns:p14="http://schemas.microsoft.com/office/powerpoint/2010/main" val="3805359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303F9AC-2F6C-1553-D1B7-A310A5F9A56E}"/>
              </a:ext>
            </a:extLst>
          </p:cNvPr>
          <p:cNvGraphicFramePr>
            <a:graphicFrameLocks noGrp="1"/>
          </p:cNvGraphicFramePr>
          <p:nvPr>
            <p:extLst>
              <p:ext uri="{D42A27DB-BD31-4B8C-83A1-F6EECF244321}">
                <p14:modId xmlns:p14="http://schemas.microsoft.com/office/powerpoint/2010/main" val="2122620657"/>
              </p:ext>
            </p:extLst>
          </p:nvPr>
        </p:nvGraphicFramePr>
        <p:xfrm>
          <a:off x="2740025" y="1271905"/>
          <a:ext cx="6711950" cy="4079240"/>
        </p:xfrm>
        <a:graphic>
          <a:graphicData uri="http://schemas.openxmlformats.org/drawingml/2006/table">
            <a:tbl>
              <a:tblPr firstRow="1" bandRow="1">
                <a:tableStyleId>{073A0DAA-6AF3-43AB-8588-CEC1D06C72B9}</a:tableStyleId>
              </a:tblPr>
              <a:tblGrid>
                <a:gridCol w="1527175">
                  <a:extLst>
                    <a:ext uri="{9D8B030D-6E8A-4147-A177-3AD203B41FA5}">
                      <a16:colId xmlns:a16="http://schemas.microsoft.com/office/drawing/2014/main" val="1637719098"/>
                    </a:ext>
                  </a:extLst>
                </a:gridCol>
                <a:gridCol w="5184775">
                  <a:extLst>
                    <a:ext uri="{9D8B030D-6E8A-4147-A177-3AD203B41FA5}">
                      <a16:colId xmlns:a16="http://schemas.microsoft.com/office/drawing/2014/main" val="2864100442"/>
                    </a:ext>
                  </a:extLst>
                </a:gridCol>
              </a:tblGrid>
              <a:tr h="370840">
                <a:tc>
                  <a:txBody>
                    <a:bodyPr/>
                    <a:lstStyle/>
                    <a:p>
                      <a:pPr algn="just">
                        <a:spcAft>
                          <a:spcPts val="600"/>
                        </a:spcAft>
                      </a:pPr>
                      <a:r>
                        <a:rPr lang="en-GB" sz="1200" b="1" dirty="0">
                          <a:solidFill>
                            <a:srgbClr val="FFFFFF"/>
                          </a:solidFill>
                          <a:effectLst/>
                          <a:latin typeface="+mn-lt"/>
                          <a:ea typeface="Times New Roman" panose="02020603050405020304" pitchFamily="18" charset="0"/>
                          <a:cs typeface="Times New Roman" panose="02020603050405020304" pitchFamily="18" charset="0"/>
                        </a:rPr>
                        <a:t>Stakeholder Group</a:t>
                      </a: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just">
                        <a:spcAft>
                          <a:spcPts val="600"/>
                        </a:spcAft>
                      </a:pPr>
                      <a:r>
                        <a:rPr lang="en-GB" sz="1200" b="1" dirty="0">
                          <a:solidFill>
                            <a:srgbClr val="FFFFFF"/>
                          </a:solidFill>
                          <a:effectLst/>
                          <a:latin typeface="+mn-lt"/>
                          <a:ea typeface="Times New Roman" panose="02020603050405020304" pitchFamily="18" charset="0"/>
                          <a:cs typeface="Times New Roman" panose="02020603050405020304" pitchFamily="18" charset="0"/>
                        </a:rPr>
                        <a:t>Stakeholder Name</a:t>
                      </a:r>
                    </a:p>
                  </a:txBody>
                  <a:tcPr marL="36195" marR="36195" marT="17780" marB="17780" anchor="ctr"/>
                </a:tc>
                <a:extLst>
                  <a:ext uri="{0D108BD9-81ED-4DB2-BD59-A6C34878D82A}">
                    <a16:rowId xmlns:a16="http://schemas.microsoft.com/office/drawing/2014/main" val="1239566918"/>
                  </a:ext>
                </a:extLst>
              </a:tr>
              <a:tr h="370840">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032042283"/>
                  </a:ext>
                </a:extLst>
              </a:tr>
              <a:tr h="370840">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3085442574"/>
                  </a:ext>
                </a:extLst>
              </a:tr>
              <a:tr h="370840">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629954050"/>
                  </a:ext>
                </a:extLst>
              </a:tr>
              <a:tr h="370840">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184034954"/>
                  </a:ext>
                </a:extLst>
              </a:tr>
              <a:tr h="370840">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275224711"/>
                  </a:ext>
                </a:extLst>
              </a:tr>
              <a:tr h="370840">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597659489"/>
                  </a:ext>
                </a:extLst>
              </a:tr>
              <a:tr h="370840">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959313180"/>
                  </a:ext>
                </a:extLst>
              </a:tr>
              <a:tr h="370840">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2868715190"/>
                  </a:ext>
                </a:extLst>
              </a:tr>
              <a:tr h="370840">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006013596"/>
                  </a:ext>
                </a:extLst>
              </a:tr>
              <a:tr h="370840">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tc>
                  <a:txBody>
                    <a:bodyPr/>
                    <a:lstStyle/>
                    <a:p>
                      <a:pPr algn="just">
                        <a:spcAft>
                          <a:spcPts val="600"/>
                        </a:spcAft>
                      </a:pPr>
                      <a:endParaRPr lang="en-150" sz="1200" dirty="0">
                        <a:effectLst/>
                        <a:latin typeface="+mn-lt"/>
                        <a:ea typeface="Times New Roman" panose="02020603050405020304" pitchFamily="18" charset="0"/>
                        <a:cs typeface="Times New Roman" panose="02020603050405020304" pitchFamily="18" charset="0"/>
                      </a:endParaRPr>
                    </a:p>
                  </a:txBody>
                  <a:tcPr marL="36195" marR="36195" marT="17780" marB="17780" anchor="ctr"/>
                </a:tc>
                <a:extLst>
                  <a:ext uri="{0D108BD9-81ED-4DB2-BD59-A6C34878D82A}">
                    <a16:rowId xmlns:a16="http://schemas.microsoft.com/office/drawing/2014/main" val="1999309777"/>
                  </a:ext>
                </a:extLst>
              </a:tr>
            </a:tbl>
          </a:graphicData>
        </a:graphic>
      </p:graphicFrame>
    </p:spTree>
    <p:extLst>
      <p:ext uri="{BB962C8B-B14F-4D97-AF65-F5344CB8AC3E}">
        <p14:creationId xmlns:p14="http://schemas.microsoft.com/office/powerpoint/2010/main" val="2931222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B7C6-1FA7-C48B-B7C6-E897C7416A4C}"/>
              </a:ext>
            </a:extLst>
          </p:cNvPr>
          <p:cNvSpPr>
            <a:spLocks noGrp="1"/>
          </p:cNvSpPr>
          <p:nvPr>
            <p:ph type="title"/>
          </p:nvPr>
        </p:nvSpPr>
        <p:spPr/>
        <p:txBody>
          <a:bodyPr/>
          <a:lstStyle/>
          <a:p>
            <a:r>
              <a:rPr lang="en-GB" dirty="0"/>
              <a:t>Task 2.3 Dissemination </a:t>
            </a:r>
            <a:endParaRPr lang="en-150" dirty="0"/>
          </a:p>
        </p:txBody>
      </p:sp>
      <p:sp>
        <p:nvSpPr>
          <p:cNvPr id="3" name="Content Placeholder 2">
            <a:extLst>
              <a:ext uri="{FF2B5EF4-FFF2-40B4-BE49-F238E27FC236}">
                <a16:creationId xmlns:a16="http://schemas.microsoft.com/office/drawing/2014/main" id="{12E1031E-F416-CE9D-A428-5CDA1BBEBCB4}"/>
              </a:ext>
            </a:extLst>
          </p:cNvPr>
          <p:cNvSpPr>
            <a:spLocks noGrp="1"/>
          </p:cNvSpPr>
          <p:nvPr>
            <p:ph idx="1"/>
          </p:nvPr>
        </p:nvSpPr>
        <p:spPr/>
        <p:txBody>
          <a:bodyPr/>
          <a:lstStyle/>
          <a:p>
            <a:pPr marL="0" indent="0">
              <a:buNone/>
            </a:pPr>
            <a:r>
              <a:rPr lang="en-GB" dirty="0"/>
              <a:t>ESF, all partners</a:t>
            </a:r>
          </a:p>
          <a:p>
            <a:r>
              <a:rPr lang="en-GB" dirty="0"/>
              <a:t>Publication of all scientific papers resulting from the project in open access</a:t>
            </a:r>
          </a:p>
          <a:p>
            <a:r>
              <a:rPr lang="en-GB" dirty="0"/>
              <a:t>Presentation of research outcomes in relevant scientific conferences</a:t>
            </a:r>
          </a:p>
          <a:p>
            <a:r>
              <a:rPr lang="en-GB" dirty="0"/>
              <a:t>Project booth is held at relevant events attended by stakeholders</a:t>
            </a:r>
          </a:p>
          <a:p>
            <a:r>
              <a:rPr lang="en-GB" dirty="0"/>
              <a:t>Promotion of project in local scientific events, schools and university</a:t>
            </a:r>
          </a:p>
          <a:p>
            <a:r>
              <a:rPr lang="en-GB" dirty="0"/>
              <a:t>Other ideas?</a:t>
            </a:r>
          </a:p>
          <a:p>
            <a:endParaRPr lang="en-GB" dirty="0"/>
          </a:p>
          <a:p>
            <a:endParaRPr lang="en-150" dirty="0"/>
          </a:p>
        </p:txBody>
      </p:sp>
      <p:sp>
        <p:nvSpPr>
          <p:cNvPr id="4" name="TextBox 3">
            <a:extLst>
              <a:ext uri="{FF2B5EF4-FFF2-40B4-BE49-F238E27FC236}">
                <a16:creationId xmlns:a16="http://schemas.microsoft.com/office/drawing/2014/main" id="{878EFF87-2FD5-EC60-D128-FD6559E6DADD}"/>
              </a:ext>
            </a:extLst>
          </p:cNvPr>
          <p:cNvSpPr txBox="1"/>
          <p:nvPr/>
        </p:nvSpPr>
        <p:spPr>
          <a:xfrm>
            <a:off x="838200" y="5784989"/>
            <a:ext cx="10515599" cy="707886"/>
          </a:xfrm>
          <a:prstGeom prst="rect">
            <a:avLst/>
          </a:prstGeom>
          <a:noFill/>
        </p:spPr>
        <p:txBody>
          <a:bodyPr wrap="square">
            <a:spAutoFit/>
          </a:bodyPr>
          <a:lstStyle/>
          <a:p>
            <a:pPr marL="1795463" indent="-1795463">
              <a:buNone/>
              <a:tabLst>
                <a:tab pos="360363" algn="l"/>
              </a:tabLst>
            </a:pPr>
            <a:r>
              <a:rPr lang="en-GB" sz="2000" i="0" u="none" strike="noStrike" dirty="0">
                <a:solidFill>
                  <a:srgbClr val="FF0000"/>
                </a:solidFill>
                <a:effectLst/>
                <a:latin typeface="Calibri" panose="020F0502020204030204" pitchFamily="34" charset="0"/>
              </a:rPr>
              <a:t>☑	Deliverable	D5.1: first Dissemination, Exploitation and Communication plan developed by M6</a:t>
            </a:r>
            <a:br>
              <a:rPr lang="en-GB" sz="2000" i="0" u="none" strike="noStrike" dirty="0">
                <a:solidFill>
                  <a:srgbClr val="FF0000"/>
                </a:solidFill>
                <a:effectLst/>
                <a:latin typeface="Calibri" panose="020F0502020204030204" pitchFamily="34" charset="0"/>
              </a:rPr>
            </a:br>
            <a:r>
              <a:rPr lang="en-GB" sz="2000" i="0" u="none" strike="noStrike" dirty="0">
                <a:solidFill>
                  <a:srgbClr val="FF0000"/>
                </a:solidFill>
                <a:effectLst/>
                <a:latin typeface="Calibri" panose="020F0502020204030204" pitchFamily="34" charset="0"/>
              </a:rPr>
              <a:t>(updated in M9, M12, M24 and M36)</a:t>
            </a:r>
          </a:p>
        </p:txBody>
      </p:sp>
    </p:spTree>
    <p:extLst>
      <p:ext uri="{BB962C8B-B14F-4D97-AF65-F5344CB8AC3E}">
        <p14:creationId xmlns:p14="http://schemas.microsoft.com/office/powerpoint/2010/main" val="3557283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B7C6-1FA7-C48B-B7C6-E897C7416A4C}"/>
              </a:ext>
            </a:extLst>
          </p:cNvPr>
          <p:cNvSpPr>
            <a:spLocks noGrp="1"/>
          </p:cNvSpPr>
          <p:nvPr>
            <p:ph type="title"/>
          </p:nvPr>
        </p:nvSpPr>
        <p:spPr/>
        <p:txBody>
          <a:bodyPr/>
          <a:lstStyle/>
          <a:p>
            <a:r>
              <a:rPr lang="en-GB" dirty="0"/>
              <a:t>Task 2.4 Public Engagement Events</a:t>
            </a:r>
            <a:endParaRPr lang="en-150" dirty="0"/>
          </a:p>
        </p:txBody>
      </p:sp>
      <p:sp>
        <p:nvSpPr>
          <p:cNvPr id="3" name="Content Placeholder 2">
            <a:extLst>
              <a:ext uri="{FF2B5EF4-FFF2-40B4-BE49-F238E27FC236}">
                <a16:creationId xmlns:a16="http://schemas.microsoft.com/office/drawing/2014/main" id="{12E1031E-F416-CE9D-A428-5CDA1BBEBCB4}"/>
              </a:ext>
            </a:extLst>
          </p:cNvPr>
          <p:cNvSpPr>
            <a:spLocks noGrp="1"/>
          </p:cNvSpPr>
          <p:nvPr>
            <p:ph idx="1"/>
          </p:nvPr>
        </p:nvSpPr>
        <p:spPr/>
        <p:txBody>
          <a:bodyPr/>
          <a:lstStyle/>
          <a:p>
            <a:pPr marL="0" indent="0">
              <a:buNone/>
            </a:pPr>
            <a:r>
              <a:rPr lang="en-GB" dirty="0"/>
              <a:t>ESF, ESS, partner facilities </a:t>
            </a:r>
          </a:p>
          <a:p>
            <a:r>
              <a:rPr lang="en-GB" dirty="0"/>
              <a:t>Outreach events in coordination with partner facilities open days or scientific outreach platforms (e.g. CERN scientific gateway, other?)</a:t>
            </a:r>
          </a:p>
          <a:p>
            <a:r>
              <a:rPr lang="en-GB" dirty="0"/>
              <a:t>Involvement of local stakeholders from industry, governmental organisations, etc</a:t>
            </a:r>
          </a:p>
          <a:p>
            <a:r>
              <a:rPr lang="en-GB" dirty="0"/>
              <a:t>Raise awareness about the project and engage local stakeholders about other potential local applications of the project outputs</a:t>
            </a:r>
          </a:p>
          <a:p>
            <a:pPr marL="0" indent="0">
              <a:buNone/>
            </a:pPr>
            <a:endParaRPr lang="en-GB" dirty="0"/>
          </a:p>
          <a:p>
            <a:endParaRPr lang="en-150" dirty="0"/>
          </a:p>
        </p:txBody>
      </p:sp>
      <p:sp>
        <p:nvSpPr>
          <p:cNvPr id="4" name="TextBox 3">
            <a:extLst>
              <a:ext uri="{FF2B5EF4-FFF2-40B4-BE49-F238E27FC236}">
                <a16:creationId xmlns:a16="http://schemas.microsoft.com/office/drawing/2014/main" id="{503DBB2C-44C8-8E4A-3BB3-047D9EB6CA09}"/>
              </a:ext>
            </a:extLst>
          </p:cNvPr>
          <p:cNvSpPr txBox="1"/>
          <p:nvPr/>
        </p:nvSpPr>
        <p:spPr>
          <a:xfrm>
            <a:off x="838200" y="5292546"/>
            <a:ext cx="10515599" cy="400110"/>
          </a:xfrm>
          <a:prstGeom prst="rect">
            <a:avLst/>
          </a:prstGeom>
          <a:noFill/>
        </p:spPr>
        <p:txBody>
          <a:bodyPr wrap="square">
            <a:spAutoFit/>
          </a:bodyPr>
          <a:lstStyle/>
          <a:p>
            <a:pPr marL="1795463" indent="-1795463">
              <a:buNone/>
              <a:tabLst>
                <a:tab pos="360363" algn="l"/>
              </a:tabLst>
            </a:pPr>
            <a:r>
              <a:rPr lang="en-150" sz="2000" i="0" u="none" strike="noStrike" dirty="0">
                <a:solidFill>
                  <a:srgbClr val="FF0000"/>
                </a:solidFill>
                <a:effectLst/>
                <a:latin typeface="Calibri" panose="020F0502020204030204" pitchFamily="34" charset="0"/>
              </a:rPr>
              <a:t>⚑</a:t>
            </a:r>
            <a:r>
              <a:rPr lang="en-GB" sz="2000" i="0" u="none" strike="noStrike" dirty="0">
                <a:solidFill>
                  <a:srgbClr val="FF0000"/>
                </a:solidFill>
                <a:effectLst/>
                <a:latin typeface="Calibri" panose="020F0502020204030204" pitchFamily="34" charset="0"/>
              </a:rPr>
              <a:t>	</a:t>
            </a:r>
            <a:r>
              <a:rPr lang="en-GB" sz="2000" dirty="0">
                <a:solidFill>
                  <a:srgbClr val="FF0000"/>
                </a:solidFill>
                <a:latin typeface="Calibri" panose="020F0502020204030204" pitchFamily="34" charset="0"/>
              </a:rPr>
              <a:t>Milestone 	</a:t>
            </a:r>
            <a:r>
              <a:rPr lang="en-GB" sz="2000" i="0" u="none" strike="noStrike" dirty="0">
                <a:solidFill>
                  <a:srgbClr val="FF0000"/>
                </a:solidFill>
                <a:effectLst/>
                <a:latin typeface="Calibri" panose="020F0502020204030204" pitchFamily="34" charset="0"/>
              </a:rPr>
              <a:t>Public Engagement Events from MX onwards</a:t>
            </a:r>
            <a:endParaRPr lang="en-GB" sz="20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3644786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D7B26373E52748BA7B24632514818B" ma:contentTypeVersion="17" ma:contentTypeDescription="Create a new document." ma:contentTypeScope="" ma:versionID="e64070ba7d156d511411dd7521d51c7e">
  <xsd:schema xmlns:xsd="http://www.w3.org/2001/XMLSchema" xmlns:xs="http://www.w3.org/2001/XMLSchema" xmlns:p="http://schemas.microsoft.com/office/2006/metadata/properties" xmlns:ns2="c1a23b0e-29eb-44e8-ab1d-7cb452e849a2" xmlns:ns3="167d28e3-d27d-4eec-8230-dc802f2bf170" targetNamespace="http://schemas.microsoft.com/office/2006/metadata/properties" ma:root="true" ma:fieldsID="c921d7ee1716e3e7e35e9c177c8f097c" ns2:_="" ns3:_="">
    <xsd:import namespace="c1a23b0e-29eb-44e8-ab1d-7cb452e849a2"/>
    <xsd:import namespace="167d28e3-d27d-4eec-8230-dc802f2bf17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a23b0e-29eb-44e8-ab1d-7cb452e849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748fa32-2c86-4eb4-8a30-862adc17a02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7d28e3-d27d-4eec-8230-dc802f2bf17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4d670f8-fbb7-433b-a88e-7db8c9eb575d}" ma:internalName="TaxCatchAll" ma:showField="CatchAllData" ma:web="167d28e3-d27d-4eec-8230-dc802f2bf17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1a23b0e-29eb-44e8-ab1d-7cb452e849a2">
      <Terms xmlns="http://schemas.microsoft.com/office/infopath/2007/PartnerControls"/>
    </lcf76f155ced4ddcb4097134ff3c332f>
    <TaxCatchAll xmlns="167d28e3-d27d-4eec-8230-dc802f2bf170" xsi:nil="true"/>
  </documentManagement>
</p:properties>
</file>

<file path=customXml/itemProps1.xml><?xml version="1.0" encoding="utf-8"?>
<ds:datastoreItem xmlns:ds="http://schemas.openxmlformats.org/officeDocument/2006/customXml" ds:itemID="{6D21C379-F37B-4069-82C5-239EDCC04EA5}"/>
</file>

<file path=customXml/itemProps2.xml><?xml version="1.0" encoding="utf-8"?>
<ds:datastoreItem xmlns:ds="http://schemas.openxmlformats.org/officeDocument/2006/customXml" ds:itemID="{0A17A514-BC69-46C6-81D2-51E0E6C3F684}">
  <ds:schemaRefs>
    <ds:schemaRef ds:uri="http://schemas.microsoft.com/sharepoint/v3/contenttype/forms"/>
  </ds:schemaRefs>
</ds:datastoreItem>
</file>

<file path=customXml/itemProps3.xml><?xml version="1.0" encoding="utf-8"?>
<ds:datastoreItem xmlns:ds="http://schemas.openxmlformats.org/officeDocument/2006/customXml" ds:itemID="{201D1EAD-E2AD-4879-9DE3-3CF8E0CEF1A9}">
  <ds:schemaRefs>
    <ds:schemaRef ds:uri="http://schemas.microsoft.com/office/2006/metadata/properties"/>
    <ds:schemaRef ds:uri="http://schemas.microsoft.com/office/infopath/2007/PartnerControls"/>
    <ds:schemaRef ds:uri="c1a23b0e-29eb-44e8-ab1d-7cb452e849a2"/>
    <ds:schemaRef ds:uri="167d28e3-d27d-4eec-8230-dc802f2bf170"/>
  </ds:schemaRefs>
</ds:datastoreItem>
</file>

<file path=docProps/app.xml><?xml version="1.0" encoding="utf-8"?>
<Properties xmlns="http://schemas.openxmlformats.org/officeDocument/2006/extended-properties" xmlns:vt="http://schemas.openxmlformats.org/officeDocument/2006/docPropsVTypes">
  <Template>ESF_introduction</Template>
  <TotalTime>60</TotalTime>
  <Words>1090</Words>
  <Application>Microsoft Office PowerPoint</Application>
  <PresentationFormat>Widescreen</PresentationFormat>
  <Paragraphs>142</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 </vt:lpstr>
      <vt:lpstr>WP2 Objectives</vt:lpstr>
      <vt:lpstr>WP2 Tasks</vt:lpstr>
      <vt:lpstr>Task 2.1 Communication</vt:lpstr>
      <vt:lpstr>PowerPoint Presentation</vt:lpstr>
      <vt:lpstr>Task 2.2 Stakeholders Mapping and Engagement </vt:lpstr>
      <vt:lpstr>PowerPoint Presentation</vt:lpstr>
      <vt:lpstr>Task 2.3 Dissemination </vt:lpstr>
      <vt:lpstr>Task 2.4 Public Engagement Events</vt:lpstr>
      <vt:lpstr>Task 2.5 Exploitation of project outputs </vt:lpstr>
      <vt:lpstr>PowerPoint Presentation</vt:lpstr>
      <vt:lpstr>Task 2.6 Data Management and Intellectual Property? </vt:lpstr>
      <vt:lpstr>Deliverables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Jonas L'Haridon</dc:creator>
  <cp:lastModifiedBy>Jonas L'Haridon</cp:lastModifiedBy>
  <cp:revision>1</cp:revision>
  <dcterms:created xsi:type="dcterms:W3CDTF">2023-11-22T12:37:57Z</dcterms:created>
  <dcterms:modified xsi:type="dcterms:W3CDTF">2023-11-22T15:12:57Z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0x010100D3D7B26373E52748BA7B24632514818B</vt:lpwstr>
  </property>
  <property fmtid="{D5CDD505-2E9C-101B-9397-08002B2CF9AE}" pid="3" name="MediaServiceImageTags">
    <vt:lpwstr/>
  </property>
</Properties>
</file>