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8"/>
  </p:notesMasterIdLst>
  <p:sldIdLst>
    <p:sldId id="256" r:id="rId2"/>
    <p:sldId id="2145708528" r:id="rId3"/>
    <p:sldId id="2145708529" r:id="rId4"/>
    <p:sldId id="2145708520" r:id="rId5"/>
    <p:sldId id="1947" r:id="rId6"/>
    <p:sldId id="1948" r:id="rId7"/>
  </p:sldIdLst>
  <p:sldSz cx="12192000" cy="6858000"/>
  <p:notesSz cx="9144000" cy="6858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ente di Microsoft Office" initials="UdMO" lastIdx="1" clrIdx="0">
    <p:extLst>
      <p:ext uri="{19B8F6BF-5375-455C-9EA6-DF929625EA0E}">
        <p15:presenceInfo xmlns:p15="http://schemas.microsoft.com/office/powerpoint/2012/main" userId="Utente di Microsoft Offic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44C9F"/>
    <a:srgbClr val="4470A7"/>
    <a:srgbClr val="323F24"/>
    <a:srgbClr val="1C313A"/>
    <a:srgbClr val="B4B9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2"/>
    <p:restoredTop sz="85986"/>
  </p:normalViewPr>
  <p:slideViewPr>
    <p:cSldViewPr snapToGrid="0" snapToObjects="1">
      <p:cViewPr varScale="1">
        <p:scale>
          <a:sx n="109" d="100"/>
          <a:sy n="109" d="100"/>
        </p:scale>
        <p:origin x="1128" y="192"/>
      </p:cViewPr>
      <p:guideLst/>
    </p:cSldViewPr>
  </p:slideViewPr>
  <p:outlineViewPr>
    <p:cViewPr>
      <p:scale>
        <a:sx n="33" d="100"/>
        <a:sy n="33" d="100"/>
      </p:scale>
      <p:origin x="0" y="-4392"/>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4F899F-3F60-8C48-81ED-5D2775B58A6D}" type="doc">
      <dgm:prSet loTypeId="urn:microsoft.com/office/officeart/2005/8/layout/hChevron3" loCatId="" qsTypeId="urn:microsoft.com/office/officeart/2005/8/quickstyle/simple3" qsCatId="simple" csTypeId="urn:microsoft.com/office/officeart/2005/8/colors/accent1_2" csCatId="accent1" phldr="1"/>
      <dgm:spPr/>
    </dgm:pt>
    <dgm:pt modelId="{759301AF-256A-2E4F-9259-44435ED19478}">
      <dgm:prSet phldrT="[Texte]"/>
      <dgm:spPr>
        <a:xfrm>
          <a:off x="2242740" y="0"/>
          <a:ext cx="1400968" cy="246888"/>
        </a:xfrm>
        <a:prstGeom prst="chevron">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fr-FR" dirty="0">
              <a:solidFill>
                <a:sysClr val="windowText" lastClr="000000"/>
              </a:solidFill>
              <a:latin typeface="Calibri" panose="020F0502020204030204"/>
              <a:ea typeface="+mn-ea"/>
              <a:cs typeface="+mn-cs"/>
            </a:rPr>
            <a:t>2023</a:t>
          </a:r>
        </a:p>
      </dgm:t>
    </dgm:pt>
    <dgm:pt modelId="{47816015-12A3-CA45-9D52-229850553F9E}" type="parTrans" cxnId="{3FA67D4E-2E8D-194C-B4E9-24F8A1B796AA}">
      <dgm:prSet/>
      <dgm:spPr/>
      <dgm:t>
        <a:bodyPr/>
        <a:lstStyle/>
        <a:p>
          <a:endParaRPr lang="fr-FR"/>
        </a:p>
      </dgm:t>
    </dgm:pt>
    <dgm:pt modelId="{4FE7038D-A524-4247-AE57-2A89F3BADC14}" type="sibTrans" cxnId="{3FA67D4E-2E8D-194C-B4E9-24F8A1B796AA}">
      <dgm:prSet/>
      <dgm:spPr/>
      <dgm:t>
        <a:bodyPr/>
        <a:lstStyle/>
        <a:p>
          <a:endParaRPr lang="fr-FR"/>
        </a:p>
      </dgm:t>
    </dgm:pt>
    <dgm:pt modelId="{1009E8E8-2748-C14D-88FE-0AF35BD27BFA}">
      <dgm:prSet phldrT="[Texte]"/>
      <dgm:spPr>
        <a:xfrm>
          <a:off x="3363515" y="0"/>
          <a:ext cx="1400968" cy="246888"/>
        </a:xfrm>
        <a:prstGeom prst="chevron">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fr-FR" dirty="0">
              <a:solidFill>
                <a:sysClr val="windowText" lastClr="000000"/>
              </a:solidFill>
              <a:latin typeface="Calibri" panose="020F0502020204030204"/>
              <a:ea typeface="+mn-ea"/>
              <a:cs typeface="+mn-cs"/>
            </a:rPr>
            <a:t>2024</a:t>
          </a:r>
        </a:p>
      </dgm:t>
    </dgm:pt>
    <dgm:pt modelId="{C775D2CF-FB4F-0E4B-BD4A-9EA4A6EA6325}" type="parTrans" cxnId="{28011441-CFDD-AD43-9FDE-91BFC2D45AF0}">
      <dgm:prSet/>
      <dgm:spPr/>
      <dgm:t>
        <a:bodyPr/>
        <a:lstStyle/>
        <a:p>
          <a:endParaRPr lang="fr-FR"/>
        </a:p>
      </dgm:t>
    </dgm:pt>
    <dgm:pt modelId="{E6F10C3B-76B3-8B4C-BD85-CF4F4388DCBD}" type="sibTrans" cxnId="{28011441-CFDD-AD43-9FDE-91BFC2D45AF0}">
      <dgm:prSet/>
      <dgm:spPr/>
      <dgm:t>
        <a:bodyPr/>
        <a:lstStyle/>
        <a:p>
          <a:endParaRPr lang="fr-FR"/>
        </a:p>
      </dgm:t>
    </dgm:pt>
    <dgm:pt modelId="{39F092E4-6507-2340-9532-22EE2979C7B3}">
      <dgm:prSet phldrT="[Texte]"/>
      <dgm:spPr>
        <a:xfrm>
          <a:off x="4484290" y="0"/>
          <a:ext cx="1400968" cy="246888"/>
        </a:xfrm>
        <a:prstGeom prst="chevron">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fr-FR" dirty="0">
              <a:solidFill>
                <a:sysClr val="windowText" lastClr="000000"/>
              </a:solidFill>
              <a:latin typeface="Calibri" panose="020F0502020204030204"/>
              <a:ea typeface="+mn-ea"/>
              <a:cs typeface="+mn-cs"/>
            </a:rPr>
            <a:t>2025</a:t>
          </a:r>
        </a:p>
      </dgm:t>
    </dgm:pt>
    <dgm:pt modelId="{EC175087-6BEC-0F4A-AD4D-C2056F2B1AA2}" type="parTrans" cxnId="{B586DE9A-1B26-3C45-84EC-EE27C2B8B4B3}">
      <dgm:prSet/>
      <dgm:spPr/>
      <dgm:t>
        <a:bodyPr/>
        <a:lstStyle/>
        <a:p>
          <a:endParaRPr lang="fr-FR"/>
        </a:p>
      </dgm:t>
    </dgm:pt>
    <dgm:pt modelId="{D1A0DB0E-452C-A145-B85C-6D6CE25EAF48}" type="sibTrans" cxnId="{B586DE9A-1B26-3C45-84EC-EE27C2B8B4B3}">
      <dgm:prSet/>
      <dgm:spPr/>
      <dgm:t>
        <a:bodyPr/>
        <a:lstStyle/>
        <a:p>
          <a:endParaRPr lang="fr-FR"/>
        </a:p>
      </dgm:t>
    </dgm:pt>
    <dgm:pt modelId="{8A60A48F-98A6-8B4C-A18A-02F30F077584}">
      <dgm:prSet phldrT="[Texte]"/>
      <dgm:spPr>
        <a:xfrm>
          <a:off x="5605065" y="0"/>
          <a:ext cx="1400968" cy="246888"/>
        </a:xfrm>
        <a:prstGeom prst="chevron">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fr-FR" dirty="0">
              <a:solidFill>
                <a:sysClr val="windowText" lastClr="000000"/>
              </a:solidFill>
              <a:latin typeface="Calibri" panose="020F0502020204030204"/>
              <a:ea typeface="+mn-ea"/>
              <a:cs typeface="+mn-cs"/>
            </a:rPr>
            <a:t>2026</a:t>
          </a:r>
        </a:p>
      </dgm:t>
    </dgm:pt>
    <dgm:pt modelId="{FE98E408-158F-D24B-A326-A21A7D806E18}" type="parTrans" cxnId="{BF1365B0-CA31-9D4B-82DD-D144264F0F9B}">
      <dgm:prSet/>
      <dgm:spPr/>
      <dgm:t>
        <a:bodyPr/>
        <a:lstStyle/>
        <a:p>
          <a:endParaRPr lang="fr-FR"/>
        </a:p>
      </dgm:t>
    </dgm:pt>
    <dgm:pt modelId="{FE7DF301-B155-D546-857C-4FB987BCD850}" type="sibTrans" cxnId="{BF1365B0-CA31-9D4B-82DD-D144264F0F9B}">
      <dgm:prSet/>
      <dgm:spPr/>
      <dgm:t>
        <a:bodyPr/>
        <a:lstStyle/>
        <a:p>
          <a:endParaRPr lang="fr-FR"/>
        </a:p>
      </dgm:t>
    </dgm:pt>
    <dgm:pt modelId="{32028787-CA13-4142-B73B-5F46CB219A4B}">
      <dgm:prSet phldrT="[Texte]"/>
      <dgm:spPr>
        <a:xfrm>
          <a:off x="6725840" y="0"/>
          <a:ext cx="1400968" cy="246888"/>
        </a:xfrm>
        <a:prstGeom prst="chevron">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fr-FR" dirty="0">
              <a:solidFill>
                <a:sysClr val="windowText" lastClr="000000"/>
              </a:solidFill>
              <a:latin typeface="Calibri" panose="020F0502020204030204"/>
              <a:ea typeface="+mn-ea"/>
              <a:cs typeface="+mn-cs"/>
            </a:rPr>
            <a:t>2027</a:t>
          </a:r>
        </a:p>
      </dgm:t>
    </dgm:pt>
    <dgm:pt modelId="{5355295D-5D12-FA47-8E20-10A464857667}" type="parTrans" cxnId="{23114A3D-7B0D-CD42-B2B6-8C29279E6E2D}">
      <dgm:prSet/>
      <dgm:spPr/>
      <dgm:t>
        <a:bodyPr/>
        <a:lstStyle/>
        <a:p>
          <a:endParaRPr lang="fr-FR"/>
        </a:p>
      </dgm:t>
    </dgm:pt>
    <dgm:pt modelId="{B4A03FE3-B619-5F4D-86CE-387ACE6449D8}" type="sibTrans" cxnId="{23114A3D-7B0D-CD42-B2B6-8C29279E6E2D}">
      <dgm:prSet/>
      <dgm:spPr/>
      <dgm:t>
        <a:bodyPr/>
        <a:lstStyle/>
        <a:p>
          <a:endParaRPr lang="fr-FR"/>
        </a:p>
      </dgm:t>
    </dgm:pt>
    <dgm:pt modelId="{1C144952-3F25-AB4C-A565-12BE8F030AF5}">
      <dgm:prSet phldrT="[Texte]"/>
      <dgm:spPr>
        <a:xfrm>
          <a:off x="6725840" y="0"/>
          <a:ext cx="1400968" cy="246888"/>
        </a:xfr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fr-FR">
              <a:solidFill>
                <a:sysClr val="windowText" lastClr="000000"/>
              </a:solidFill>
              <a:latin typeface="Calibri" panose="020F0502020204030204"/>
              <a:ea typeface="+mn-ea"/>
              <a:cs typeface="+mn-cs"/>
            </a:rPr>
            <a:t>2028</a:t>
          </a:r>
          <a:endParaRPr lang="fr-FR" dirty="0">
            <a:solidFill>
              <a:sysClr val="windowText" lastClr="000000"/>
            </a:solidFill>
            <a:latin typeface="Calibri" panose="020F0502020204030204"/>
            <a:ea typeface="+mn-ea"/>
            <a:cs typeface="+mn-cs"/>
          </a:endParaRPr>
        </a:p>
      </dgm:t>
    </dgm:pt>
    <dgm:pt modelId="{CDFD2631-B094-C24C-828C-51B086255B58}" type="parTrans" cxnId="{3F0307FB-2D19-2D41-A283-C86F54929F3F}">
      <dgm:prSet/>
      <dgm:spPr/>
      <dgm:t>
        <a:bodyPr/>
        <a:lstStyle/>
        <a:p>
          <a:endParaRPr lang="fr-FR"/>
        </a:p>
      </dgm:t>
    </dgm:pt>
    <dgm:pt modelId="{1F90477C-FCB4-7E45-950C-EAAEE5312592}" type="sibTrans" cxnId="{3F0307FB-2D19-2D41-A283-C86F54929F3F}">
      <dgm:prSet/>
      <dgm:spPr/>
      <dgm:t>
        <a:bodyPr/>
        <a:lstStyle/>
        <a:p>
          <a:endParaRPr lang="fr-FR"/>
        </a:p>
      </dgm:t>
    </dgm:pt>
    <dgm:pt modelId="{F3467288-11CF-4A44-85A2-D5AF6CCC0F73}">
      <dgm:prSet phldrT="[Texte]"/>
      <dgm:spPr>
        <a:xfrm>
          <a:off x="6725840" y="0"/>
          <a:ext cx="1400968" cy="246888"/>
        </a:xfr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fr-FR">
              <a:solidFill>
                <a:sysClr val="windowText" lastClr="000000"/>
              </a:solidFill>
              <a:latin typeface="Calibri" panose="020F0502020204030204"/>
              <a:ea typeface="+mn-ea"/>
              <a:cs typeface="+mn-cs"/>
            </a:rPr>
            <a:t>2029</a:t>
          </a:r>
          <a:endParaRPr lang="fr-FR" dirty="0">
            <a:solidFill>
              <a:sysClr val="windowText" lastClr="000000"/>
            </a:solidFill>
            <a:latin typeface="Calibri" panose="020F0502020204030204"/>
            <a:ea typeface="+mn-ea"/>
            <a:cs typeface="+mn-cs"/>
          </a:endParaRPr>
        </a:p>
      </dgm:t>
    </dgm:pt>
    <dgm:pt modelId="{C668CCB4-91E6-AF44-AF74-32C7DB256F93}" type="parTrans" cxnId="{56A0FE37-9190-8B41-83D4-10024EFB0A2A}">
      <dgm:prSet/>
      <dgm:spPr/>
      <dgm:t>
        <a:bodyPr/>
        <a:lstStyle/>
        <a:p>
          <a:endParaRPr lang="fr-FR"/>
        </a:p>
      </dgm:t>
    </dgm:pt>
    <dgm:pt modelId="{4A74F4C5-5C0A-E04F-8143-F32CA4B48DB2}" type="sibTrans" cxnId="{56A0FE37-9190-8B41-83D4-10024EFB0A2A}">
      <dgm:prSet/>
      <dgm:spPr/>
      <dgm:t>
        <a:bodyPr/>
        <a:lstStyle/>
        <a:p>
          <a:endParaRPr lang="fr-FR"/>
        </a:p>
      </dgm:t>
    </dgm:pt>
    <dgm:pt modelId="{DBCF512B-A344-2D46-8B64-37CF072F9F97}" type="pres">
      <dgm:prSet presAssocID="{274F899F-3F60-8C48-81ED-5D2775B58A6D}" presName="Name0" presStyleCnt="0">
        <dgm:presLayoutVars>
          <dgm:dir/>
          <dgm:resizeHandles val="exact"/>
        </dgm:presLayoutVars>
      </dgm:prSet>
      <dgm:spPr/>
    </dgm:pt>
    <dgm:pt modelId="{DD9DDE80-4962-1D40-BB82-E252732C6E87}" type="pres">
      <dgm:prSet presAssocID="{759301AF-256A-2E4F-9259-44435ED19478}" presName="parTxOnly" presStyleLbl="node1" presStyleIdx="0" presStyleCnt="7">
        <dgm:presLayoutVars>
          <dgm:bulletEnabled val="1"/>
        </dgm:presLayoutVars>
      </dgm:prSet>
      <dgm:spPr/>
    </dgm:pt>
    <dgm:pt modelId="{B41BDC62-B415-044B-9EA4-6A5DAB60FDDF}" type="pres">
      <dgm:prSet presAssocID="{4FE7038D-A524-4247-AE57-2A89F3BADC14}" presName="parSpace" presStyleCnt="0"/>
      <dgm:spPr/>
    </dgm:pt>
    <dgm:pt modelId="{30FEE037-149F-854C-81C5-D65D5BF23D0A}" type="pres">
      <dgm:prSet presAssocID="{1009E8E8-2748-C14D-88FE-0AF35BD27BFA}" presName="parTxOnly" presStyleLbl="node1" presStyleIdx="1" presStyleCnt="7" custLinFactNeighborX="0" custLinFactNeighborY="6527">
        <dgm:presLayoutVars>
          <dgm:bulletEnabled val="1"/>
        </dgm:presLayoutVars>
      </dgm:prSet>
      <dgm:spPr/>
    </dgm:pt>
    <dgm:pt modelId="{80673A33-EA51-584C-97D7-609BEF20E88F}" type="pres">
      <dgm:prSet presAssocID="{E6F10C3B-76B3-8B4C-BD85-CF4F4388DCBD}" presName="parSpace" presStyleCnt="0"/>
      <dgm:spPr/>
    </dgm:pt>
    <dgm:pt modelId="{5473C2E6-D083-0141-B4E3-3906ED69DAB8}" type="pres">
      <dgm:prSet presAssocID="{39F092E4-6507-2340-9532-22EE2979C7B3}" presName="parTxOnly" presStyleLbl="node1" presStyleIdx="2" presStyleCnt="7">
        <dgm:presLayoutVars>
          <dgm:bulletEnabled val="1"/>
        </dgm:presLayoutVars>
      </dgm:prSet>
      <dgm:spPr/>
    </dgm:pt>
    <dgm:pt modelId="{FAFCC448-5DDA-2B48-ACC8-4CF989A69E19}" type="pres">
      <dgm:prSet presAssocID="{D1A0DB0E-452C-A145-B85C-6D6CE25EAF48}" presName="parSpace" presStyleCnt="0"/>
      <dgm:spPr/>
    </dgm:pt>
    <dgm:pt modelId="{3B0F0306-8FF8-7544-8F77-F6BC80225F9E}" type="pres">
      <dgm:prSet presAssocID="{8A60A48F-98A6-8B4C-A18A-02F30F077584}" presName="parTxOnly" presStyleLbl="node1" presStyleIdx="3" presStyleCnt="7">
        <dgm:presLayoutVars>
          <dgm:bulletEnabled val="1"/>
        </dgm:presLayoutVars>
      </dgm:prSet>
      <dgm:spPr/>
    </dgm:pt>
    <dgm:pt modelId="{B2D8A64E-6888-B74D-A1D4-1443C2A92268}" type="pres">
      <dgm:prSet presAssocID="{FE7DF301-B155-D546-857C-4FB987BCD850}" presName="parSpace" presStyleCnt="0"/>
      <dgm:spPr/>
    </dgm:pt>
    <dgm:pt modelId="{C44B6123-6D50-564F-A86E-37654D9EB1AF}" type="pres">
      <dgm:prSet presAssocID="{32028787-CA13-4142-B73B-5F46CB219A4B}" presName="parTxOnly" presStyleLbl="node1" presStyleIdx="4" presStyleCnt="7">
        <dgm:presLayoutVars>
          <dgm:bulletEnabled val="1"/>
        </dgm:presLayoutVars>
      </dgm:prSet>
      <dgm:spPr/>
    </dgm:pt>
    <dgm:pt modelId="{B966DA05-19D7-5D41-84F3-15DC59FB4C09}" type="pres">
      <dgm:prSet presAssocID="{B4A03FE3-B619-5F4D-86CE-387ACE6449D8}" presName="parSpace" presStyleCnt="0"/>
      <dgm:spPr/>
    </dgm:pt>
    <dgm:pt modelId="{72282053-06A1-CA43-B382-6EE24B6DE807}" type="pres">
      <dgm:prSet presAssocID="{1C144952-3F25-AB4C-A565-12BE8F030AF5}" presName="parTxOnly" presStyleLbl="node1" presStyleIdx="5" presStyleCnt="7">
        <dgm:presLayoutVars>
          <dgm:bulletEnabled val="1"/>
        </dgm:presLayoutVars>
      </dgm:prSet>
      <dgm:spPr>
        <a:prstGeom prst="chevron">
          <a:avLst/>
        </a:prstGeom>
      </dgm:spPr>
    </dgm:pt>
    <dgm:pt modelId="{92A77D11-8D04-1B4C-A7E0-20DDA482695F}" type="pres">
      <dgm:prSet presAssocID="{1F90477C-FCB4-7E45-950C-EAAEE5312592}" presName="parSpace" presStyleCnt="0"/>
      <dgm:spPr/>
    </dgm:pt>
    <dgm:pt modelId="{0799D721-1A48-594C-8417-15F38005C2B0}" type="pres">
      <dgm:prSet presAssocID="{F3467288-11CF-4A44-85A2-D5AF6CCC0F73}" presName="parTxOnly" presStyleLbl="node1" presStyleIdx="6" presStyleCnt="7">
        <dgm:presLayoutVars>
          <dgm:bulletEnabled val="1"/>
        </dgm:presLayoutVars>
      </dgm:prSet>
      <dgm:spPr/>
    </dgm:pt>
  </dgm:ptLst>
  <dgm:cxnLst>
    <dgm:cxn modelId="{DF5C4202-8E05-8546-96CA-890268963D77}" type="presOf" srcId="{274F899F-3F60-8C48-81ED-5D2775B58A6D}" destId="{DBCF512B-A344-2D46-8B64-37CF072F9F97}" srcOrd="0" destOrd="0" presId="urn:microsoft.com/office/officeart/2005/8/layout/hChevron3"/>
    <dgm:cxn modelId="{64BE811C-A4F2-9D4C-AF87-9ACE579649A1}" type="presOf" srcId="{39F092E4-6507-2340-9532-22EE2979C7B3}" destId="{5473C2E6-D083-0141-B4E3-3906ED69DAB8}" srcOrd="0" destOrd="0" presId="urn:microsoft.com/office/officeart/2005/8/layout/hChevron3"/>
    <dgm:cxn modelId="{6F419925-CCFA-EF44-AE34-9A8E0F0427FD}" type="presOf" srcId="{1C144952-3F25-AB4C-A565-12BE8F030AF5}" destId="{72282053-06A1-CA43-B382-6EE24B6DE807}" srcOrd="0" destOrd="0" presId="urn:microsoft.com/office/officeart/2005/8/layout/hChevron3"/>
    <dgm:cxn modelId="{56A0FE37-9190-8B41-83D4-10024EFB0A2A}" srcId="{274F899F-3F60-8C48-81ED-5D2775B58A6D}" destId="{F3467288-11CF-4A44-85A2-D5AF6CCC0F73}" srcOrd="6" destOrd="0" parTransId="{C668CCB4-91E6-AF44-AF74-32C7DB256F93}" sibTransId="{4A74F4C5-5C0A-E04F-8143-F32CA4B48DB2}"/>
    <dgm:cxn modelId="{23114A3D-7B0D-CD42-B2B6-8C29279E6E2D}" srcId="{274F899F-3F60-8C48-81ED-5D2775B58A6D}" destId="{32028787-CA13-4142-B73B-5F46CB219A4B}" srcOrd="4" destOrd="0" parTransId="{5355295D-5D12-FA47-8E20-10A464857667}" sibTransId="{B4A03FE3-B619-5F4D-86CE-387ACE6449D8}"/>
    <dgm:cxn modelId="{28011441-CFDD-AD43-9FDE-91BFC2D45AF0}" srcId="{274F899F-3F60-8C48-81ED-5D2775B58A6D}" destId="{1009E8E8-2748-C14D-88FE-0AF35BD27BFA}" srcOrd="1" destOrd="0" parTransId="{C775D2CF-FB4F-0E4B-BD4A-9EA4A6EA6325}" sibTransId="{E6F10C3B-76B3-8B4C-BD85-CF4F4388DCBD}"/>
    <dgm:cxn modelId="{3FA67D4E-2E8D-194C-B4E9-24F8A1B796AA}" srcId="{274F899F-3F60-8C48-81ED-5D2775B58A6D}" destId="{759301AF-256A-2E4F-9259-44435ED19478}" srcOrd="0" destOrd="0" parTransId="{47816015-12A3-CA45-9D52-229850553F9E}" sibTransId="{4FE7038D-A524-4247-AE57-2A89F3BADC14}"/>
    <dgm:cxn modelId="{8715EF53-2FD0-AB4D-B18A-034E999D4062}" type="presOf" srcId="{32028787-CA13-4142-B73B-5F46CB219A4B}" destId="{C44B6123-6D50-564F-A86E-37654D9EB1AF}" srcOrd="0" destOrd="0" presId="urn:microsoft.com/office/officeart/2005/8/layout/hChevron3"/>
    <dgm:cxn modelId="{EE88EA5D-74D6-B145-B60F-558ABA38A12B}" type="presOf" srcId="{759301AF-256A-2E4F-9259-44435ED19478}" destId="{DD9DDE80-4962-1D40-BB82-E252732C6E87}" srcOrd="0" destOrd="0" presId="urn:microsoft.com/office/officeart/2005/8/layout/hChevron3"/>
    <dgm:cxn modelId="{B9BFE388-21C4-824A-8D0A-65264CD1BF56}" type="presOf" srcId="{F3467288-11CF-4A44-85A2-D5AF6CCC0F73}" destId="{0799D721-1A48-594C-8417-15F38005C2B0}" srcOrd="0" destOrd="0" presId="urn:microsoft.com/office/officeart/2005/8/layout/hChevron3"/>
    <dgm:cxn modelId="{B586DE9A-1B26-3C45-84EC-EE27C2B8B4B3}" srcId="{274F899F-3F60-8C48-81ED-5D2775B58A6D}" destId="{39F092E4-6507-2340-9532-22EE2979C7B3}" srcOrd="2" destOrd="0" parTransId="{EC175087-6BEC-0F4A-AD4D-C2056F2B1AA2}" sibTransId="{D1A0DB0E-452C-A145-B85C-6D6CE25EAF48}"/>
    <dgm:cxn modelId="{BF1365B0-CA31-9D4B-82DD-D144264F0F9B}" srcId="{274F899F-3F60-8C48-81ED-5D2775B58A6D}" destId="{8A60A48F-98A6-8B4C-A18A-02F30F077584}" srcOrd="3" destOrd="0" parTransId="{FE98E408-158F-D24B-A326-A21A7D806E18}" sibTransId="{FE7DF301-B155-D546-857C-4FB987BCD850}"/>
    <dgm:cxn modelId="{AB8EB4E7-1E60-7847-91BE-9167878954EB}" type="presOf" srcId="{8A60A48F-98A6-8B4C-A18A-02F30F077584}" destId="{3B0F0306-8FF8-7544-8F77-F6BC80225F9E}" srcOrd="0" destOrd="0" presId="urn:microsoft.com/office/officeart/2005/8/layout/hChevron3"/>
    <dgm:cxn modelId="{7D2C5FF1-0139-5F46-B3F4-827BB75CBDC7}" type="presOf" srcId="{1009E8E8-2748-C14D-88FE-0AF35BD27BFA}" destId="{30FEE037-149F-854C-81C5-D65D5BF23D0A}" srcOrd="0" destOrd="0" presId="urn:microsoft.com/office/officeart/2005/8/layout/hChevron3"/>
    <dgm:cxn modelId="{3F0307FB-2D19-2D41-A283-C86F54929F3F}" srcId="{274F899F-3F60-8C48-81ED-5D2775B58A6D}" destId="{1C144952-3F25-AB4C-A565-12BE8F030AF5}" srcOrd="5" destOrd="0" parTransId="{CDFD2631-B094-C24C-828C-51B086255B58}" sibTransId="{1F90477C-FCB4-7E45-950C-EAAEE5312592}"/>
    <dgm:cxn modelId="{E33E237C-6521-CC4E-AE37-F50DCE758765}" type="presParOf" srcId="{DBCF512B-A344-2D46-8B64-37CF072F9F97}" destId="{DD9DDE80-4962-1D40-BB82-E252732C6E87}" srcOrd="0" destOrd="0" presId="urn:microsoft.com/office/officeart/2005/8/layout/hChevron3"/>
    <dgm:cxn modelId="{5FBEF7F7-0179-A54B-BAA6-B5C8F1BB206C}" type="presParOf" srcId="{DBCF512B-A344-2D46-8B64-37CF072F9F97}" destId="{B41BDC62-B415-044B-9EA4-6A5DAB60FDDF}" srcOrd="1" destOrd="0" presId="urn:microsoft.com/office/officeart/2005/8/layout/hChevron3"/>
    <dgm:cxn modelId="{0E860655-1C52-AA48-BF88-6C82B8D87BA3}" type="presParOf" srcId="{DBCF512B-A344-2D46-8B64-37CF072F9F97}" destId="{30FEE037-149F-854C-81C5-D65D5BF23D0A}" srcOrd="2" destOrd="0" presId="urn:microsoft.com/office/officeart/2005/8/layout/hChevron3"/>
    <dgm:cxn modelId="{AE261F15-48A3-FC4F-8B50-638F9F1B2C3D}" type="presParOf" srcId="{DBCF512B-A344-2D46-8B64-37CF072F9F97}" destId="{80673A33-EA51-584C-97D7-609BEF20E88F}" srcOrd="3" destOrd="0" presId="urn:microsoft.com/office/officeart/2005/8/layout/hChevron3"/>
    <dgm:cxn modelId="{244DF509-FC6F-AF49-BFAB-80B0A4B0B8BC}" type="presParOf" srcId="{DBCF512B-A344-2D46-8B64-37CF072F9F97}" destId="{5473C2E6-D083-0141-B4E3-3906ED69DAB8}" srcOrd="4" destOrd="0" presId="urn:microsoft.com/office/officeart/2005/8/layout/hChevron3"/>
    <dgm:cxn modelId="{FE30FA28-C6A4-7A42-ABEB-D08426B02F5E}" type="presParOf" srcId="{DBCF512B-A344-2D46-8B64-37CF072F9F97}" destId="{FAFCC448-5DDA-2B48-ACC8-4CF989A69E19}" srcOrd="5" destOrd="0" presId="urn:microsoft.com/office/officeart/2005/8/layout/hChevron3"/>
    <dgm:cxn modelId="{81FEF79C-8083-AA4C-8250-6AD7A1FCA061}" type="presParOf" srcId="{DBCF512B-A344-2D46-8B64-37CF072F9F97}" destId="{3B0F0306-8FF8-7544-8F77-F6BC80225F9E}" srcOrd="6" destOrd="0" presId="urn:microsoft.com/office/officeart/2005/8/layout/hChevron3"/>
    <dgm:cxn modelId="{6C88A082-02B9-534F-BA0F-111939DCDB71}" type="presParOf" srcId="{DBCF512B-A344-2D46-8B64-37CF072F9F97}" destId="{B2D8A64E-6888-B74D-A1D4-1443C2A92268}" srcOrd="7" destOrd="0" presId="urn:microsoft.com/office/officeart/2005/8/layout/hChevron3"/>
    <dgm:cxn modelId="{C4980BF2-993F-4A4C-BE35-4E3524FD021E}" type="presParOf" srcId="{DBCF512B-A344-2D46-8B64-37CF072F9F97}" destId="{C44B6123-6D50-564F-A86E-37654D9EB1AF}" srcOrd="8" destOrd="0" presId="urn:microsoft.com/office/officeart/2005/8/layout/hChevron3"/>
    <dgm:cxn modelId="{4BD8775A-16EE-094A-8486-A5413A1A842E}" type="presParOf" srcId="{DBCF512B-A344-2D46-8B64-37CF072F9F97}" destId="{B966DA05-19D7-5D41-84F3-15DC59FB4C09}" srcOrd="9" destOrd="0" presId="urn:microsoft.com/office/officeart/2005/8/layout/hChevron3"/>
    <dgm:cxn modelId="{B4EBD3CF-4E62-474F-A8E7-0B57050C7E7B}" type="presParOf" srcId="{DBCF512B-A344-2D46-8B64-37CF072F9F97}" destId="{72282053-06A1-CA43-B382-6EE24B6DE807}" srcOrd="10" destOrd="0" presId="urn:microsoft.com/office/officeart/2005/8/layout/hChevron3"/>
    <dgm:cxn modelId="{84DF7CD7-4CDD-7542-8DC1-F81CBD78D8ED}" type="presParOf" srcId="{DBCF512B-A344-2D46-8B64-37CF072F9F97}" destId="{92A77D11-8D04-1B4C-A7E0-20DDA482695F}" srcOrd="11" destOrd="0" presId="urn:microsoft.com/office/officeart/2005/8/layout/hChevron3"/>
    <dgm:cxn modelId="{4C87924C-ED78-C848-9CF1-3FF59B25A05A}" type="presParOf" srcId="{DBCF512B-A344-2D46-8B64-37CF072F9F97}" destId="{0799D721-1A48-594C-8417-15F38005C2B0}" srcOrd="1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C7A5FF-0C79-FA40-B08B-6B9DE1D6BB59}" type="doc">
      <dgm:prSet loTypeId="urn:microsoft.com/office/officeart/2005/8/layout/chevron1" loCatId="" qsTypeId="urn:microsoft.com/office/officeart/2005/8/quickstyle/simple1" qsCatId="simple" csTypeId="urn:microsoft.com/office/officeart/2005/8/colors/accent5_1" csCatId="accent5" phldr="1"/>
      <dgm:spPr/>
    </dgm:pt>
    <dgm:pt modelId="{F74B19BB-B622-3641-AC49-82946D30A5F9}">
      <dgm:prSet phldrT="[Texte]" custT="1"/>
      <dgm:spPr>
        <a:xfrm>
          <a:off x="446" y="43567"/>
          <a:ext cx="1028993" cy="416243"/>
        </a:xfrm>
        <a:prstGeom prst="chevron">
          <a:avLst/>
        </a:pr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dgm:spPr>
      <dgm:t>
        <a:bodyPr/>
        <a:lstStyle/>
        <a:p>
          <a:pPr>
            <a:buNone/>
          </a:pPr>
          <a:r>
            <a:rPr lang="fr-FR" sz="1050" dirty="0">
              <a:solidFill>
                <a:sysClr val="windowText" lastClr="000000">
                  <a:hueOff val="0"/>
                  <a:satOff val="0"/>
                  <a:lumOff val="0"/>
                  <a:alphaOff val="0"/>
                </a:sysClr>
              </a:solidFill>
              <a:latin typeface="Calibri" panose="020F0502020204030204"/>
              <a:ea typeface="+mn-ea"/>
              <a:cs typeface="+mn-cs"/>
            </a:rPr>
            <a:t> H2020 Cluster </a:t>
          </a:r>
          <a:r>
            <a:rPr lang="fr-FR" sz="1050" dirty="0" err="1">
              <a:solidFill>
                <a:sysClr val="windowText" lastClr="000000">
                  <a:hueOff val="0"/>
                  <a:satOff val="0"/>
                  <a:lumOff val="0"/>
                  <a:alphaOff val="0"/>
                </a:sysClr>
              </a:solidFill>
              <a:latin typeface="Calibri" panose="020F0502020204030204"/>
              <a:ea typeface="+mn-ea"/>
              <a:cs typeface="+mn-cs"/>
            </a:rPr>
            <a:t>projects</a:t>
          </a:r>
          <a:r>
            <a:rPr lang="fr-FR" sz="1050" dirty="0">
              <a:solidFill>
                <a:sysClr val="windowText" lastClr="000000">
                  <a:hueOff val="0"/>
                  <a:satOff val="0"/>
                  <a:lumOff val="0"/>
                  <a:alphaOff val="0"/>
                </a:sysClr>
              </a:solidFill>
              <a:latin typeface="Calibri" panose="020F0502020204030204"/>
              <a:ea typeface="+mn-ea"/>
              <a:cs typeface="+mn-cs"/>
            </a:rPr>
            <a:t> </a:t>
          </a:r>
        </a:p>
      </dgm:t>
    </dgm:pt>
    <dgm:pt modelId="{6B5E5218-1F8F-6C4F-BF30-433AE9924D63}" type="parTrans" cxnId="{0C45322D-EF47-8C41-83B9-F0ADA8D01D3F}">
      <dgm:prSet/>
      <dgm:spPr/>
      <dgm:t>
        <a:bodyPr/>
        <a:lstStyle/>
        <a:p>
          <a:endParaRPr lang="fr-FR" sz="2800"/>
        </a:p>
      </dgm:t>
    </dgm:pt>
    <dgm:pt modelId="{BB917840-117E-824F-AFCA-59786DBD2684}" type="sibTrans" cxnId="{0C45322D-EF47-8C41-83B9-F0ADA8D01D3F}">
      <dgm:prSet/>
      <dgm:spPr/>
      <dgm:t>
        <a:bodyPr/>
        <a:lstStyle/>
        <a:p>
          <a:endParaRPr lang="fr-FR" sz="2800"/>
        </a:p>
      </dgm:t>
    </dgm:pt>
    <dgm:pt modelId="{953CFA50-5253-4346-8CE0-8B58EB1BF6EF}">
      <dgm:prSet phldrT="[Texte]" custT="1"/>
      <dgm:spPr>
        <a:xfrm>
          <a:off x="960016" y="51721"/>
          <a:ext cx="1042072" cy="399934"/>
        </a:xfrm>
        <a:prstGeom prst="chevron">
          <a:avLst/>
        </a:pr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dgm:spPr>
      <dgm:t>
        <a:bodyPr/>
        <a:lstStyle/>
        <a:p>
          <a:pPr>
            <a:buNone/>
          </a:pPr>
          <a:r>
            <a:rPr lang="fr-FR" sz="1000" dirty="0">
              <a:solidFill>
                <a:sysClr val="windowText" lastClr="000000">
                  <a:hueOff val="0"/>
                  <a:satOff val="0"/>
                  <a:lumOff val="0"/>
                  <a:alphaOff val="0"/>
                </a:sysClr>
              </a:solidFill>
              <a:latin typeface="Calibri" panose="020F0502020204030204"/>
              <a:ea typeface="+mn-ea"/>
              <a:cs typeface="+mn-cs"/>
            </a:rPr>
            <a:t>EOSC-Future</a:t>
          </a:r>
        </a:p>
      </dgm:t>
    </dgm:pt>
    <dgm:pt modelId="{D6CA8D8E-B76B-4F41-AA77-5A9C47A9ECB1}" type="parTrans" cxnId="{76AC5328-29F8-2E4A-9A99-8C9598370AC0}">
      <dgm:prSet/>
      <dgm:spPr/>
      <dgm:t>
        <a:bodyPr/>
        <a:lstStyle/>
        <a:p>
          <a:endParaRPr lang="fr-FR" sz="2800"/>
        </a:p>
      </dgm:t>
    </dgm:pt>
    <dgm:pt modelId="{BFD03AF0-AFDE-0842-8BB9-B3D4C9302617}" type="sibTrans" cxnId="{76AC5328-29F8-2E4A-9A99-8C9598370AC0}">
      <dgm:prSet/>
      <dgm:spPr/>
      <dgm:t>
        <a:bodyPr/>
        <a:lstStyle/>
        <a:p>
          <a:endParaRPr lang="fr-FR" sz="2800"/>
        </a:p>
      </dgm:t>
    </dgm:pt>
    <dgm:pt modelId="{9867C7D0-DC2C-F34A-946F-A03296F46CE5}">
      <dgm:prSet phldrT="[Texte]" custT="1"/>
      <dgm:spPr>
        <a:xfrm>
          <a:off x="960016" y="51721"/>
          <a:ext cx="1042072" cy="399934"/>
        </a:xfr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dgm:spPr>
      <dgm:t>
        <a:bodyPr/>
        <a:lstStyle/>
        <a:p>
          <a:pPr>
            <a:buNone/>
          </a:pPr>
          <a:r>
            <a:rPr lang="fr-FR" sz="1000" dirty="0">
              <a:solidFill>
                <a:sysClr val="windowText" lastClr="000000">
                  <a:hueOff val="0"/>
                  <a:satOff val="0"/>
                  <a:lumOff val="0"/>
                  <a:alphaOff val="0"/>
                </a:sysClr>
              </a:solidFill>
              <a:latin typeface="Calibri" panose="020F0502020204030204"/>
              <a:ea typeface="+mn-ea"/>
              <a:cs typeface="+mn-cs"/>
            </a:rPr>
            <a:t>OSCARS</a:t>
          </a:r>
        </a:p>
      </dgm:t>
    </dgm:pt>
    <dgm:pt modelId="{A438321D-741A-D64F-9AFA-D6A4B4C738BC}" type="parTrans" cxnId="{13DF2B75-7ABC-2048-8F46-AF73E50916C8}">
      <dgm:prSet/>
      <dgm:spPr/>
      <dgm:t>
        <a:bodyPr/>
        <a:lstStyle/>
        <a:p>
          <a:endParaRPr lang="fr-FR"/>
        </a:p>
      </dgm:t>
    </dgm:pt>
    <dgm:pt modelId="{A2ACBF18-6D3A-5349-9E6C-413E76D7B273}" type="sibTrans" cxnId="{13DF2B75-7ABC-2048-8F46-AF73E50916C8}">
      <dgm:prSet/>
      <dgm:spPr/>
      <dgm:t>
        <a:bodyPr/>
        <a:lstStyle/>
        <a:p>
          <a:endParaRPr lang="fr-FR"/>
        </a:p>
      </dgm:t>
    </dgm:pt>
    <dgm:pt modelId="{EAA8F9CF-EBBC-CD4E-A3F1-88A03B55F38F}">
      <dgm:prSet phldrT="[Texte]" custT="1"/>
      <dgm:spPr>
        <a:xfrm>
          <a:off x="960016" y="51721"/>
          <a:ext cx="1042072" cy="399934"/>
        </a:xfr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dgm:spPr>
      <dgm:t>
        <a:bodyPr/>
        <a:lstStyle/>
        <a:p>
          <a:pPr>
            <a:buNone/>
          </a:pPr>
          <a:r>
            <a:rPr lang="fr-FR" sz="1000" dirty="0">
              <a:solidFill>
                <a:sysClr val="windowText" lastClr="000000">
                  <a:hueOff val="0"/>
                  <a:satOff val="0"/>
                  <a:lumOff val="0"/>
                  <a:alphaOff val="0"/>
                </a:sysClr>
              </a:solidFill>
              <a:latin typeface="Calibri" panose="020F0502020204030204"/>
              <a:ea typeface="+mn-ea"/>
              <a:cs typeface="+mn-cs"/>
            </a:rPr>
            <a:t>EVERSE</a:t>
          </a:r>
        </a:p>
      </dgm:t>
    </dgm:pt>
    <dgm:pt modelId="{1EF88F17-107E-4741-8B5F-D9E1ED8F5A27}" type="parTrans" cxnId="{1B550632-3E64-6643-B97E-F383F8AAEA85}">
      <dgm:prSet/>
      <dgm:spPr/>
      <dgm:t>
        <a:bodyPr/>
        <a:lstStyle/>
        <a:p>
          <a:endParaRPr lang="fr-FR"/>
        </a:p>
      </dgm:t>
    </dgm:pt>
    <dgm:pt modelId="{FDC8885B-64F4-0E46-B51E-02BC4A8E9D51}" type="sibTrans" cxnId="{1B550632-3E64-6643-B97E-F383F8AAEA85}">
      <dgm:prSet/>
      <dgm:spPr/>
      <dgm:t>
        <a:bodyPr/>
        <a:lstStyle/>
        <a:p>
          <a:endParaRPr lang="fr-FR"/>
        </a:p>
      </dgm:t>
    </dgm:pt>
    <dgm:pt modelId="{D1CD9665-C13C-2A41-B97B-A43EB2128249}">
      <dgm:prSet phldrT="[Texte]" custT="1"/>
      <dgm:spPr>
        <a:xfrm>
          <a:off x="960016" y="51721"/>
          <a:ext cx="1042072" cy="399934"/>
        </a:xfr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dgm:spPr>
      <dgm:t>
        <a:bodyPr/>
        <a:lstStyle/>
        <a:p>
          <a:pPr>
            <a:buNone/>
          </a:pPr>
          <a:r>
            <a:rPr lang="fr-FR" sz="1000" dirty="0">
              <a:solidFill>
                <a:sysClr val="windowText" lastClr="000000">
                  <a:hueOff val="0"/>
                  <a:satOff val="0"/>
                  <a:lumOff val="0"/>
                  <a:alphaOff val="0"/>
                </a:sysClr>
              </a:solidFill>
              <a:latin typeface="Calibri" panose="020F0502020204030204"/>
              <a:ea typeface="+mn-ea"/>
              <a:cs typeface="+mn-cs"/>
            </a:rPr>
            <a:t>...</a:t>
          </a:r>
        </a:p>
      </dgm:t>
    </dgm:pt>
    <dgm:pt modelId="{2DB03EE3-C994-DD4B-8CB7-EDCFA6E5BF42}" type="parTrans" cxnId="{03CC9B7C-AB17-F643-A503-8698A1F452AD}">
      <dgm:prSet/>
      <dgm:spPr/>
      <dgm:t>
        <a:bodyPr/>
        <a:lstStyle/>
        <a:p>
          <a:endParaRPr lang="fr-FR"/>
        </a:p>
      </dgm:t>
    </dgm:pt>
    <dgm:pt modelId="{2670D087-7219-4F4E-9D38-2D0B81EF0B26}" type="sibTrans" cxnId="{03CC9B7C-AB17-F643-A503-8698A1F452AD}">
      <dgm:prSet/>
      <dgm:spPr/>
      <dgm:t>
        <a:bodyPr/>
        <a:lstStyle/>
        <a:p>
          <a:endParaRPr lang="fr-FR"/>
        </a:p>
      </dgm:t>
    </dgm:pt>
    <dgm:pt modelId="{A27C1FE6-A42B-9541-A980-CA23B6536F9A}" type="pres">
      <dgm:prSet presAssocID="{ABC7A5FF-0C79-FA40-B08B-6B9DE1D6BB59}" presName="Name0" presStyleCnt="0">
        <dgm:presLayoutVars>
          <dgm:dir/>
          <dgm:animLvl val="lvl"/>
          <dgm:resizeHandles val="exact"/>
        </dgm:presLayoutVars>
      </dgm:prSet>
      <dgm:spPr/>
    </dgm:pt>
    <dgm:pt modelId="{FACA91A2-3C19-2148-BB7B-415B04668EA4}" type="pres">
      <dgm:prSet presAssocID="{F74B19BB-B622-3641-AC49-82946D30A5F9}" presName="parTxOnly" presStyleLbl="node1" presStyleIdx="0" presStyleCnt="5" custScaleX="195838" custScaleY="197218" custLinFactNeighborX="-15442" custLinFactNeighborY="-1989">
        <dgm:presLayoutVars>
          <dgm:chMax val="0"/>
          <dgm:chPref val="0"/>
          <dgm:bulletEnabled val="1"/>
        </dgm:presLayoutVars>
      </dgm:prSet>
      <dgm:spPr/>
    </dgm:pt>
    <dgm:pt modelId="{33D5D3AF-D0E2-CA49-A505-2284D872D9FE}" type="pres">
      <dgm:prSet presAssocID="{BB917840-117E-824F-AFCA-59786DBD2684}" presName="parTxOnlySpace" presStyleCnt="0"/>
      <dgm:spPr/>
    </dgm:pt>
    <dgm:pt modelId="{B45B5BE7-B47D-AC46-8D8F-6481D0679C4A}" type="pres">
      <dgm:prSet presAssocID="{953CFA50-5253-4346-8CE0-8B58EB1BF6EF}" presName="parTxOnly" presStyleLbl="node1" presStyleIdx="1" presStyleCnt="5" custScaleX="150103" custScaleY="144019">
        <dgm:presLayoutVars>
          <dgm:chMax val="0"/>
          <dgm:chPref val="0"/>
          <dgm:bulletEnabled val="1"/>
        </dgm:presLayoutVars>
      </dgm:prSet>
      <dgm:spPr/>
    </dgm:pt>
    <dgm:pt modelId="{D3D4EB36-285D-9745-89F2-D0A5206707B2}" type="pres">
      <dgm:prSet presAssocID="{BFD03AF0-AFDE-0842-8BB9-B3D4C9302617}" presName="parTxOnlySpace" presStyleCnt="0"/>
      <dgm:spPr/>
    </dgm:pt>
    <dgm:pt modelId="{A292B054-A982-2A40-BFD0-5F3C3B1845E7}" type="pres">
      <dgm:prSet presAssocID="{9867C7D0-DC2C-F34A-946F-A03296F46CE5}" presName="parTxOnly" presStyleLbl="node1" presStyleIdx="2" presStyleCnt="5" custScaleX="147838" custScaleY="139460">
        <dgm:presLayoutVars>
          <dgm:chMax val="0"/>
          <dgm:chPref val="0"/>
          <dgm:bulletEnabled val="1"/>
        </dgm:presLayoutVars>
      </dgm:prSet>
      <dgm:spPr>
        <a:prstGeom prst="chevron">
          <a:avLst/>
        </a:prstGeom>
      </dgm:spPr>
    </dgm:pt>
    <dgm:pt modelId="{F1439900-2C04-274D-AFE6-701E7F593C9A}" type="pres">
      <dgm:prSet presAssocID="{A2ACBF18-6D3A-5349-9E6C-413E76D7B273}" presName="parTxOnlySpace" presStyleCnt="0"/>
      <dgm:spPr/>
    </dgm:pt>
    <dgm:pt modelId="{8D032241-3BAA-654F-8AAE-D433083660B8}" type="pres">
      <dgm:prSet presAssocID="{EAA8F9CF-EBBC-CD4E-A3F1-88A03B55F38F}" presName="parTxOnly" presStyleLbl="node1" presStyleIdx="3" presStyleCnt="5" custScaleX="162298" custScaleY="143635">
        <dgm:presLayoutVars>
          <dgm:chMax val="0"/>
          <dgm:chPref val="0"/>
          <dgm:bulletEnabled val="1"/>
        </dgm:presLayoutVars>
      </dgm:prSet>
      <dgm:spPr/>
    </dgm:pt>
    <dgm:pt modelId="{85B89C14-9722-DB44-8100-FAD1FED220CE}" type="pres">
      <dgm:prSet presAssocID="{FDC8885B-64F4-0E46-B51E-02BC4A8E9D51}" presName="parTxOnlySpace" presStyleCnt="0"/>
      <dgm:spPr/>
    </dgm:pt>
    <dgm:pt modelId="{7B4CA8A3-2608-AE4F-9C8D-55B495C4DA82}" type="pres">
      <dgm:prSet presAssocID="{D1CD9665-C13C-2A41-B97B-A43EB2128249}" presName="parTxOnly" presStyleLbl="node1" presStyleIdx="4" presStyleCnt="5" custScaleX="140761" custScaleY="149809">
        <dgm:presLayoutVars>
          <dgm:chMax val="0"/>
          <dgm:chPref val="0"/>
          <dgm:bulletEnabled val="1"/>
        </dgm:presLayoutVars>
      </dgm:prSet>
      <dgm:spPr/>
    </dgm:pt>
  </dgm:ptLst>
  <dgm:cxnLst>
    <dgm:cxn modelId="{2126AB04-BE24-D441-8331-37D4782C9D45}" type="presOf" srcId="{EAA8F9CF-EBBC-CD4E-A3F1-88A03B55F38F}" destId="{8D032241-3BAA-654F-8AAE-D433083660B8}" srcOrd="0" destOrd="0" presId="urn:microsoft.com/office/officeart/2005/8/layout/chevron1"/>
    <dgm:cxn modelId="{76AC5328-29F8-2E4A-9A99-8C9598370AC0}" srcId="{ABC7A5FF-0C79-FA40-B08B-6B9DE1D6BB59}" destId="{953CFA50-5253-4346-8CE0-8B58EB1BF6EF}" srcOrd="1" destOrd="0" parTransId="{D6CA8D8E-B76B-4F41-AA77-5A9C47A9ECB1}" sibTransId="{BFD03AF0-AFDE-0842-8BB9-B3D4C9302617}"/>
    <dgm:cxn modelId="{0C45322D-EF47-8C41-83B9-F0ADA8D01D3F}" srcId="{ABC7A5FF-0C79-FA40-B08B-6B9DE1D6BB59}" destId="{F74B19BB-B622-3641-AC49-82946D30A5F9}" srcOrd="0" destOrd="0" parTransId="{6B5E5218-1F8F-6C4F-BF30-433AE9924D63}" sibTransId="{BB917840-117E-824F-AFCA-59786DBD2684}"/>
    <dgm:cxn modelId="{1B550632-3E64-6643-B97E-F383F8AAEA85}" srcId="{ABC7A5FF-0C79-FA40-B08B-6B9DE1D6BB59}" destId="{EAA8F9CF-EBBC-CD4E-A3F1-88A03B55F38F}" srcOrd="3" destOrd="0" parTransId="{1EF88F17-107E-4741-8B5F-D9E1ED8F5A27}" sibTransId="{FDC8885B-64F4-0E46-B51E-02BC4A8E9D51}"/>
    <dgm:cxn modelId="{13DF2B75-7ABC-2048-8F46-AF73E50916C8}" srcId="{ABC7A5FF-0C79-FA40-B08B-6B9DE1D6BB59}" destId="{9867C7D0-DC2C-F34A-946F-A03296F46CE5}" srcOrd="2" destOrd="0" parTransId="{A438321D-741A-D64F-9AFA-D6A4B4C738BC}" sibTransId="{A2ACBF18-6D3A-5349-9E6C-413E76D7B273}"/>
    <dgm:cxn modelId="{05159E77-0E05-0F45-8857-426D073C00E0}" type="presOf" srcId="{F74B19BB-B622-3641-AC49-82946D30A5F9}" destId="{FACA91A2-3C19-2148-BB7B-415B04668EA4}" srcOrd="0" destOrd="0" presId="urn:microsoft.com/office/officeart/2005/8/layout/chevron1"/>
    <dgm:cxn modelId="{03CC9B7C-AB17-F643-A503-8698A1F452AD}" srcId="{ABC7A5FF-0C79-FA40-B08B-6B9DE1D6BB59}" destId="{D1CD9665-C13C-2A41-B97B-A43EB2128249}" srcOrd="4" destOrd="0" parTransId="{2DB03EE3-C994-DD4B-8CB7-EDCFA6E5BF42}" sibTransId="{2670D087-7219-4F4E-9D38-2D0B81EF0B26}"/>
    <dgm:cxn modelId="{B8926496-0039-F94B-9189-EC6AF8EDFE88}" type="presOf" srcId="{ABC7A5FF-0C79-FA40-B08B-6B9DE1D6BB59}" destId="{A27C1FE6-A42B-9541-A980-CA23B6536F9A}" srcOrd="0" destOrd="0" presId="urn:microsoft.com/office/officeart/2005/8/layout/chevron1"/>
    <dgm:cxn modelId="{EB5D05AC-F3BE-3940-A8F6-C6A57BB19748}" type="presOf" srcId="{9867C7D0-DC2C-F34A-946F-A03296F46CE5}" destId="{A292B054-A982-2A40-BFD0-5F3C3B1845E7}" srcOrd="0" destOrd="0" presId="urn:microsoft.com/office/officeart/2005/8/layout/chevron1"/>
    <dgm:cxn modelId="{4F4E4AF9-DD21-C645-ABD7-B23C3BB87B98}" type="presOf" srcId="{953CFA50-5253-4346-8CE0-8B58EB1BF6EF}" destId="{B45B5BE7-B47D-AC46-8D8F-6481D0679C4A}" srcOrd="0" destOrd="0" presId="urn:microsoft.com/office/officeart/2005/8/layout/chevron1"/>
    <dgm:cxn modelId="{873924FC-67C7-4748-AEBA-297326F57468}" type="presOf" srcId="{D1CD9665-C13C-2A41-B97B-A43EB2128249}" destId="{7B4CA8A3-2608-AE4F-9C8D-55B495C4DA82}" srcOrd="0" destOrd="0" presId="urn:microsoft.com/office/officeart/2005/8/layout/chevron1"/>
    <dgm:cxn modelId="{9F32387C-8ABA-BA49-A910-E28B3E07B127}" type="presParOf" srcId="{A27C1FE6-A42B-9541-A980-CA23B6536F9A}" destId="{FACA91A2-3C19-2148-BB7B-415B04668EA4}" srcOrd="0" destOrd="0" presId="urn:microsoft.com/office/officeart/2005/8/layout/chevron1"/>
    <dgm:cxn modelId="{FB6A8E82-5B49-BF40-B682-23A6C7A56F0A}" type="presParOf" srcId="{A27C1FE6-A42B-9541-A980-CA23B6536F9A}" destId="{33D5D3AF-D0E2-CA49-A505-2284D872D9FE}" srcOrd="1" destOrd="0" presId="urn:microsoft.com/office/officeart/2005/8/layout/chevron1"/>
    <dgm:cxn modelId="{A41252D4-778E-8946-9C85-FF33948109F7}" type="presParOf" srcId="{A27C1FE6-A42B-9541-A980-CA23B6536F9A}" destId="{B45B5BE7-B47D-AC46-8D8F-6481D0679C4A}" srcOrd="2" destOrd="0" presId="urn:microsoft.com/office/officeart/2005/8/layout/chevron1"/>
    <dgm:cxn modelId="{62E5B97F-0CE4-0248-8B14-CF291D01B037}" type="presParOf" srcId="{A27C1FE6-A42B-9541-A980-CA23B6536F9A}" destId="{D3D4EB36-285D-9745-89F2-D0A5206707B2}" srcOrd="3" destOrd="0" presId="urn:microsoft.com/office/officeart/2005/8/layout/chevron1"/>
    <dgm:cxn modelId="{F60B72F3-5DC9-8B45-9071-3B949CDA5962}" type="presParOf" srcId="{A27C1FE6-A42B-9541-A980-CA23B6536F9A}" destId="{A292B054-A982-2A40-BFD0-5F3C3B1845E7}" srcOrd="4" destOrd="0" presId="urn:microsoft.com/office/officeart/2005/8/layout/chevron1"/>
    <dgm:cxn modelId="{04DF4D0D-08B9-2946-A8BB-6254430FB727}" type="presParOf" srcId="{A27C1FE6-A42B-9541-A980-CA23B6536F9A}" destId="{F1439900-2C04-274D-AFE6-701E7F593C9A}" srcOrd="5" destOrd="0" presId="urn:microsoft.com/office/officeart/2005/8/layout/chevron1"/>
    <dgm:cxn modelId="{C3AE1CF4-312F-2F41-9713-A2788182C11D}" type="presParOf" srcId="{A27C1FE6-A42B-9541-A980-CA23B6536F9A}" destId="{8D032241-3BAA-654F-8AAE-D433083660B8}" srcOrd="6" destOrd="0" presId="urn:microsoft.com/office/officeart/2005/8/layout/chevron1"/>
    <dgm:cxn modelId="{0D280057-3EA5-6B42-A540-0E3972A44D0E}" type="presParOf" srcId="{A27C1FE6-A42B-9541-A980-CA23B6536F9A}" destId="{85B89C14-9722-DB44-8100-FAD1FED220CE}" srcOrd="7" destOrd="0" presId="urn:microsoft.com/office/officeart/2005/8/layout/chevron1"/>
    <dgm:cxn modelId="{C42C1292-52E6-D846-B957-3F27B30A71FD}" type="presParOf" srcId="{A27C1FE6-A42B-9541-A980-CA23B6536F9A}" destId="{7B4CA8A3-2608-AE4F-9C8D-55B495C4DA82}" srcOrd="8"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846EC7-4F8A-E34E-B6F6-A930BC171CD7}" type="doc">
      <dgm:prSet loTypeId="urn:microsoft.com/office/officeart/2005/8/layout/chevron1" loCatId="" qsTypeId="urn:microsoft.com/office/officeart/2005/8/quickstyle/simple1" qsCatId="simple" csTypeId="urn:microsoft.com/office/officeart/2005/8/colors/accent4_5" csCatId="accent4" phldr="1"/>
      <dgm:spPr/>
    </dgm:pt>
    <dgm:pt modelId="{4B9E8BF2-1A42-A146-943E-F4E19346E75A}">
      <dgm:prSet phldrT="[Texte]" custT="1"/>
      <dgm:spPr>
        <a:xfrm>
          <a:off x="886" y="0"/>
          <a:ext cx="1814107" cy="356615"/>
        </a:xfrm>
        <a:prstGeom prst="chevron">
          <a:avLst/>
        </a:prstGeom>
        <a:solidFill>
          <a:srgbClr val="FFC000">
            <a:alpha val="9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fr-FR" sz="1300" dirty="0">
              <a:solidFill>
                <a:sysClr val="windowText" lastClr="000000"/>
              </a:solidFill>
              <a:latin typeface="Calibri" panose="020F0502020204030204"/>
              <a:ea typeface="+mn-ea"/>
              <a:cs typeface="+mn-cs"/>
            </a:rPr>
            <a:t>Science Cluster GO</a:t>
          </a:r>
        </a:p>
      </dgm:t>
    </dgm:pt>
    <dgm:pt modelId="{3E7A9086-13CC-A044-AFB0-0AF298CC5278}" type="parTrans" cxnId="{429D69CA-13BC-184E-BC43-387D9CA46B2B}">
      <dgm:prSet/>
      <dgm:spPr/>
      <dgm:t>
        <a:bodyPr/>
        <a:lstStyle/>
        <a:p>
          <a:endParaRPr lang="fr-FR">
            <a:solidFill>
              <a:schemeClr val="tx1"/>
            </a:solidFill>
          </a:endParaRPr>
        </a:p>
      </dgm:t>
    </dgm:pt>
    <dgm:pt modelId="{00099118-D019-2C4B-BB57-F48FD0FCAB63}" type="sibTrans" cxnId="{429D69CA-13BC-184E-BC43-387D9CA46B2B}">
      <dgm:prSet/>
      <dgm:spPr/>
      <dgm:t>
        <a:bodyPr/>
        <a:lstStyle/>
        <a:p>
          <a:endParaRPr lang="fr-FR">
            <a:solidFill>
              <a:schemeClr val="tx1"/>
            </a:solidFill>
          </a:endParaRPr>
        </a:p>
      </dgm:t>
    </dgm:pt>
    <dgm:pt modelId="{2C6182F0-26B8-9F47-A4B4-A4A3B256487D}" type="pres">
      <dgm:prSet presAssocID="{2A846EC7-4F8A-E34E-B6F6-A930BC171CD7}" presName="Name0" presStyleCnt="0">
        <dgm:presLayoutVars>
          <dgm:dir/>
          <dgm:animLvl val="lvl"/>
          <dgm:resizeHandles val="exact"/>
        </dgm:presLayoutVars>
      </dgm:prSet>
      <dgm:spPr/>
    </dgm:pt>
    <dgm:pt modelId="{1B539316-09C1-BC45-B144-7316DAAA42FA}" type="pres">
      <dgm:prSet presAssocID="{4B9E8BF2-1A42-A146-943E-F4E19346E75A}" presName="parTxOnly" presStyleLbl="node1" presStyleIdx="0" presStyleCnt="1" custLinFactNeighborX="-8088" custLinFactNeighborY="16206">
        <dgm:presLayoutVars>
          <dgm:chMax val="0"/>
          <dgm:chPref val="0"/>
          <dgm:bulletEnabled val="1"/>
        </dgm:presLayoutVars>
      </dgm:prSet>
      <dgm:spPr/>
    </dgm:pt>
  </dgm:ptLst>
  <dgm:cxnLst>
    <dgm:cxn modelId="{34B02F37-F351-8849-8FE7-A64FAB01BA8C}" type="presOf" srcId="{4B9E8BF2-1A42-A146-943E-F4E19346E75A}" destId="{1B539316-09C1-BC45-B144-7316DAAA42FA}" srcOrd="0" destOrd="0" presId="urn:microsoft.com/office/officeart/2005/8/layout/chevron1"/>
    <dgm:cxn modelId="{E7F34183-B0AF-974D-AC85-2C8DB3A78088}" type="presOf" srcId="{2A846EC7-4F8A-E34E-B6F6-A930BC171CD7}" destId="{2C6182F0-26B8-9F47-A4B4-A4A3B256487D}" srcOrd="0" destOrd="0" presId="urn:microsoft.com/office/officeart/2005/8/layout/chevron1"/>
    <dgm:cxn modelId="{429D69CA-13BC-184E-BC43-387D9CA46B2B}" srcId="{2A846EC7-4F8A-E34E-B6F6-A930BC171CD7}" destId="{4B9E8BF2-1A42-A146-943E-F4E19346E75A}" srcOrd="0" destOrd="0" parTransId="{3E7A9086-13CC-A044-AFB0-0AF298CC5278}" sibTransId="{00099118-D019-2C4B-BB57-F48FD0FCAB63}"/>
    <dgm:cxn modelId="{F81DFC9B-E6DB-D948-A319-C343A1F2274A}" type="presParOf" srcId="{2C6182F0-26B8-9F47-A4B4-A4A3B256487D}" destId="{1B539316-09C1-BC45-B144-7316DAAA42FA}" srcOrd="0"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846EC7-4F8A-E34E-B6F6-A930BC171CD7}" type="doc">
      <dgm:prSet loTypeId="urn:microsoft.com/office/officeart/2005/8/layout/chevron1" loCatId="" qsTypeId="urn:microsoft.com/office/officeart/2005/8/quickstyle/simple1" qsCatId="simple" csTypeId="urn:microsoft.com/office/officeart/2005/8/colors/accent4_5" csCatId="accent4" phldr="1"/>
      <dgm:spPr/>
    </dgm:pt>
    <dgm:pt modelId="{657BAE98-D478-5E42-A4E2-BC53683930C4}">
      <dgm:prSet phldrT="[Texte]" custT="1"/>
      <dgm:spPr>
        <a:xfrm>
          <a:off x="3170" y="0"/>
          <a:ext cx="1895131" cy="356615"/>
        </a:xfrm>
        <a:prstGeom prst="chevron">
          <a:avLst/>
        </a:prstGeom>
        <a:solidFill>
          <a:srgbClr val="FFC000">
            <a:alpha val="9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fr-FR" sz="1300" dirty="0">
              <a:solidFill>
                <a:sysClr val="windowText" lastClr="000000"/>
              </a:solidFill>
              <a:latin typeface="Calibri" panose="020F0502020204030204"/>
              <a:ea typeface="+mn-ea"/>
              <a:cs typeface="+mn-cs"/>
            </a:rPr>
            <a:t>Science Cluster SO</a:t>
          </a:r>
        </a:p>
      </dgm:t>
    </dgm:pt>
    <dgm:pt modelId="{599FF610-8593-0449-B491-9B3497F002B5}" type="parTrans" cxnId="{04C4D20F-0B39-1240-8CB9-396D81791610}">
      <dgm:prSet/>
      <dgm:spPr/>
      <dgm:t>
        <a:bodyPr/>
        <a:lstStyle/>
        <a:p>
          <a:endParaRPr lang="fr-FR" sz="1300">
            <a:solidFill>
              <a:schemeClr val="tx1"/>
            </a:solidFill>
          </a:endParaRPr>
        </a:p>
      </dgm:t>
    </dgm:pt>
    <dgm:pt modelId="{FA317D24-1A29-F846-8AD6-28E6764B7FD8}" type="sibTrans" cxnId="{04C4D20F-0B39-1240-8CB9-396D81791610}">
      <dgm:prSet/>
      <dgm:spPr/>
      <dgm:t>
        <a:bodyPr/>
        <a:lstStyle/>
        <a:p>
          <a:endParaRPr lang="fr-FR" sz="1300">
            <a:solidFill>
              <a:schemeClr val="tx1"/>
            </a:solidFill>
          </a:endParaRPr>
        </a:p>
      </dgm:t>
    </dgm:pt>
    <dgm:pt modelId="{EA100D4E-B299-5B4C-AE6E-ACBC255D76F4}">
      <dgm:prSet phldrT="[Texte]" custT="1"/>
      <dgm:spPr>
        <a:xfrm>
          <a:off x="1708788" y="0"/>
          <a:ext cx="1895131" cy="356615"/>
        </a:xfrm>
        <a:prstGeom prst="chevron">
          <a:avLst/>
        </a:prstGeom>
        <a:solidFill>
          <a:srgbClr val="FFC000">
            <a:alpha val="90000"/>
            <a:hueOff val="0"/>
            <a:satOff val="0"/>
            <a:lumOff val="0"/>
            <a:alphaOff val="-4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fr-FR" sz="1300" dirty="0">
              <a:solidFill>
                <a:sysClr val="windowText" lastClr="000000"/>
              </a:solidFill>
              <a:latin typeface="Calibri" panose="020F0502020204030204"/>
              <a:ea typeface="+mn-ea"/>
              <a:cs typeface="+mn-cs"/>
            </a:rPr>
            <a:t>Science Cluster OO</a:t>
          </a:r>
        </a:p>
      </dgm:t>
    </dgm:pt>
    <dgm:pt modelId="{6986AA35-4AA0-AE4E-8FD4-420ED7072784}" type="sibTrans" cxnId="{E126829C-0C00-9342-99C6-E174EC13468D}">
      <dgm:prSet/>
      <dgm:spPr/>
      <dgm:t>
        <a:bodyPr/>
        <a:lstStyle/>
        <a:p>
          <a:endParaRPr lang="fr-FR" sz="1300">
            <a:solidFill>
              <a:schemeClr val="tx1"/>
            </a:solidFill>
          </a:endParaRPr>
        </a:p>
      </dgm:t>
    </dgm:pt>
    <dgm:pt modelId="{95B717F1-0EBF-9A4B-B0ED-22ABB7E017BE}" type="parTrans" cxnId="{E126829C-0C00-9342-99C6-E174EC13468D}">
      <dgm:prSet/>
      <dgm:spPr/>
      <dgm:t>
        <a:bodyPr/>
        <a:lstStyle/>
        <a:p>
          <a:endParaRPr lang="fr-FR" sz="1300">
            <a:solidFill>
              <a:schemeClr val="tx1"/>
            </a:solidFill>
          </a:endParaRPr>
        </a:p>
      </dgm:t>
    </dgm:pt>
    <dgm:pt modelId="{591C43B9-42DC-524F-91CA-237E42B5FB1F}">
      <dgm:prSet phldrT="[Texte]" custT="1"/>
      <dgm:spPr>
        <a:xfrm>
          <a:off x="1708788" y="0"/>
          <a:ext cx="1895131" cy="356615"/>
        </a:xfrm>
        <a:solidFill>
          <a:schemeClr val="accent3">
            <a:lumMod val="40000"/>
            <a:lumOff val="60000"/>
            <a:alpha val="50000"/>
          </a:schemeClr>
        </a:solidFill>
        <a:ln w="12700" cap="flat" cmpd="sng" algn="ctr">
          <a:solidFill>
            <a:srgbClr val="FF0000"/>
          </a:solidFill>
          <a:prstDash val="solid"/>
          <a:miter lim="800000"/>
        </a:ln>
        <a:effectLst/>
      </dgm:spPr>
      <dgm:t>
        <a:bodyPr/>
        <a:lstStyle/>
        <a:p>
          <a:pPr>
            <a:buNone/>
          </a:pPr>
          <a:r>
            <a:rPr lang="fr-FR" sz="1300" dirty="0">
              <a:solidFill>
                <a:sysClr val="windowText" lastClr="000000"/>
              </a:solidFill>
              <a:latin typeface="Calibri" panose="020F0502020204030204"/>
              <a:ea typeface="+mn-ea"/>
              <a:cs typeface="+mn-cs"/>
            </a:rPr>
            <a:t>2nd Cluster Destination Action / </a:t>
          </a:r>
          <a:r>
            <a:rPr lang="fr-FR" sz="1300" dirty="0" err="1">
              <a:solidFill>
                <a:sysClr val="windowText" lastClr="000000"/>
              </a:solidFill>
              <a:latin typeface="Calibri" panose="020F0502020204030204"/>
              <a:ea typeface="+mn-ea"/>
              <a:cs typeface="+mn-cs"/>
            </a:rPr>
            <a:t>towards</a:t>
          </a:r>
          <a:r>
            <a:rPr lang="fr-FR" sz="1300" dirty="0">
              <a:solidFill>
                <a:sysClr val="windowText" lastClr="000000"/>
              </a:solidFill>
              <a:latin typeface="Calibri" panose="020F0502020204030204"/>
              <a:ea typeface="+mn-ea"/>
              <a:cs typeface="+mn-cs"/>
            </a:rPr>
            <a:t> EOSC EU Node</a:t>
          </a:r>
        </a:p>
      </dgm:t>
    </dgm:pt>
    <dgm:pt modelId="{B1D57EF1-9F7E-D645-A655-1F3F3033F583}" type="parTrans" cxnId="{D2D32CDF-CA18-884B-9C2D-534C2A37B543}">
      <dgm:prSet/>
      <dgm:spPr/>
      <dgm:t>
        <a:bodyPr/>
        <a:lstStyle/>
        <a:p>
          <a:endParaRPr lang="fr-FR"/>
        </a:p>
      </dgm:t>
    </dgm:pt>
    <dgm:pt modelId="{751AE022-BB12-1648-B02D-2AD512967E46}" type="sibTrans" cxnId="{D2D32CDF-CA18-884B-9C2D-534C2A37B543}">
      <dgm:prSet/>
      <dgm:spPr/>
      <dgm:t>
        <a:bodyPr/>
        <a:lstStyle/>
        <a:p>
          <a:endParaRPr lang="fr-FR"/>
        </a:p>
      </dgm:t>
    </dgm:pt>
    <dgm:pt modelId="{2C6182F0-26B8-9F47-A4B4-A4A3B256487D}" type="pres">
      <dgm:prSet presAssocID="{2A846EC7-4F8A-E34E-B6F6-A930BC171CD7}" presName="Name0" presStyleCnt="0">
        <dgm:presLayoutVars>
          <dgm:dir/>
          <dgm:animLvl val="lvl"/>
          <dgm:resizeHandles val="exact"/>
        </dgm:presLayoutVars>
      </dgm:prSet>
      <dgm:spPr/>
    </dgm:pt>
    <dgm:pt modelId="{7FB6EB56-5341-BE44-93F4-D74496599CA4}" type="pres">
      <dgm:prSet presAssocID="{657BAE98-D478-5E42-A4E2-BC53683930C4}" presName="parTxOnly" presStyleLbl="node1" presStyleIdx="0" presStyleCnt="3" custScaleX="275380">
        <dgm:presLayoutVars>
          <dgm:chMax val="0"/>
          <dgm:chPref val="0"/>
          <dgm:bulletEnabled val="1"/>
        </dgm:presLayoutVars>
      </dgm:prSet>
      <dgm:spPr/>
    </dgm:pt>
    <dgm:pt modelId="{B2546172-24C3-0D44-AADA-28665FD6D001}" type="pres">
      <dgm:prSet presAssocID="{FA317D24-1A29-F846-8AD6-28E6764B7FD8}" presName="parTxOnlySpace" presStyleCnt="0"/>
      <dgm:spPr/>
    </dgm:pt>
    <dgm:pt modelId="{CDAF5414-F7AA-DA4C-9F86-4782C41FF2CB}" type="pres">
      <dgm:prSet presAssocID="{EA100D4E-B299-5B4C-AE6E-ACBC255D76F4}" presName="parTxOnly" presStyleLbl="node1" presStyleIdx="1" presStyleCnt="3" custScaleX="235479">
        <dgm:presLayoutVars>
          <dgm:chMax val="0"/>
          <dgm:chPref val="0"/>
          <dgm:bulletEnabled val="1"/>
        </dgm:presLayoutVars>
      </dgm:prSet>
      <dgm:spPr/>
    </dgm:pt>
    <dgm:pt modelId="{EF17F6CB-4928-1446-ABB6-135203216A90}" type="pres">
      <dgm:prSet presAssocID="{6986AA35-4AA0-AE4E-8FD4-420ED7072784}" presName="parTxOnlySpace" presStyleCnt="0"/>
      <dgm:spPr/>
    </dgm:pt>
    <dgm:pt modelId="{A77A7D03-34D6-2548-A08B-FA285621C1D3}" type="pres">
      <dgm:prSet presAssocID="{591C43B9-42DC-524F-91CA-237E42B5FB1F}" presName="parTxOnly" presStyleLbl="node1" presStyleIdx="2" presStyleCnt="3" custScaleX="347587" custLinFactNeighborX="-45411" custLinFactNeighborY="-307">
        <dgm:presLayoutVars>
          <dgm:chMax val="0"/>
          <dgm:chPref val="0"/>
          <dgm:bulletEnabled val="1"/>
        </dgm:presLayoutVars>
      </dgm:prSet>
      <dgm:spPr>
        <a:prstGeom prst="chevron">
          <a:avLst/>
        </a:prstGeom>
      </dgm:spPr>
    </dgm:pt>
  </dgm:ptLst>
  <dgm:cxnLst>
    <dgm:cxn modelId="{B7C96B07-9686-524D-A542-46BB23120547}" type="presOf" srcId="{591C43B9-42DC-524F-91CA-237E42B5FB1F}" destId="{A77A7D03-34D6-2548-A08B-FA285621C1D3}" srcOrd="0" destOrd="0" presId="urn:microsoft.com/office/officeart/2005/8/layout/chevron1"/>
    <dgm:cxn modelId="{04C4D20F-0B39-1240-8CB9-396D81791610}" srcId="{2A846EC7-4F8A-E34E-B6F6-A930BC171CD7}" destId="{657BAE98-D478-5E42-A4E2-BC53683930C4}" srcOrd="0" destOrd="0" parTransId="{599FF610-8593-0449-B491-9B3497F002B5}" sibTransId="{FA317D24-1A29-F846-8AD6-28E6764B7FD8}"/>
    <dgm:cxn modelId="{83EEF53A-EB24-8849-8950-DC6A301C0946}" type="presOf" srcId="{657BAE98-D478-5E42-A4E2-BC53683930C4}" destId="{7FB6EB56-5341-BE44-93F4-D74496599CA4}" srcOrd="0" destOrd="0" presId="urn:microsoft.com/office/officeart/2005/8/layout/chevron1"/>
    <dgm:cxn modelId="{E7F34183-B0AF-974D-AC85-2C8DB3A78088}" type="presOf" srcId="{2A846EC7-4F8A-E34E-B6F6-A930BC171CD7}" destId="{2C6182F0-26B8-9F47-A4B4-A4A3B256487D}" srcOrd="0" destOrd="0" presId="urn:microsoft.com/office/officeart/2005/8/layout/chevron1"/>
    <dgm:cxn modelId="{E126829C-0C00-9342-99C6-E174EC13468D}" srcId="{2A846EC7-4F8A-E34E-B6F6-A930BC171CD7}" destId="{EA100D4E-B299-5B4C-AE6E-ACBC255D76F4}" srcOrd="1" destOrd="0" parTransId="{95B717F1-0EBF-9A4B-B0ED-22ABB7E017BE}" sibTransId="{6986AA35-4AA0-AE4E-8FD4-420ED7072784}"/>
    <dgm:cxn modelId="{0BC98AC1-6E8D-B64D-B4FA-E57EA49156B6}" type="presOf" srcId="{EA100D4E-B299-5B4C-AE6E-ACBC255D76F4}" destId="{CDAF5414-F7AA-DA4C-9F86-4782C41FF2CB}" srcOrd="0" destOrd="0" presId="urn:microsoft.com/office/officeart/2005/8/layout/chevron1"/>
    <dgm:cxn modelId="{D2D32CDF-CA18-884B-9C2D-534C2A37B543}" srcId="{2A846EC7-4F8A-E34E-B6F6-A930BC171CD7}" destId="{591C43B9-42DC-524F-91CA-237E42B5FB1F}" srcOrd="2" destOrd="0" parTransId="{B1D57EF1-9F7E-D645-A655-1F3F3033F583}" sibTransId="{751AE022-BB12-1648-B02D-2AD512967E46}"/>
    <dgm:cxn modelId="{4232238C-005F-8A47-8C15-30112A496498}" type="presParOf" srcId="{2C6182F0-26B8-9F47-A4B4-A4A3B256487D}" destId="{7FB6EB56-5341-BE44-93F4-D74496599CA4}" srcOrd="0" destOrd="0" presId="urn:microsoft.com/office/officeart/2005/8/layout/chevron1"/>
    <dgm:cxn modelId="{935A7817-B4C0-F447-BEE1-58CC209E637E}" type="presParOf" srcId="{2C6182F0-26B8-9F47-A4B4-A4A3B256487D}" destId="{B2546172-24C3-0D44-AADA-28665FD6D001}" srcOrd="1" destOrd="0" presId="urn:microsoft.com/office/officeart/2005/8/layout/chevron1"/>
    <dgm:cxn modelId="{7B81BB6E-D1CD-1A4D-A019-8737C0DD79E8}" type="presParOf" srcId="{2C6182F0-26B8-9F47-A4B4-A4A3B256487D}" destId="{CDAF5414-F7AA-DA4C-9F86-4782C41FF2CB}" srcOrd="2" destOrd="0" presId="urn:microsoft.com/office/officeart/2005/8/layout/chevron1"/>
    <dgm:cxn modelId="{0551DAB6-A58E-C045-99F4-D02F5CB0097D}" type="presParOf" srcId="{2C6182F0-26B8-9F47-A4B4-A4A3B256487D}" destId="{EF17F6CB-4928-1446-ABB6-135203216A90}" srcOrd="3" destOrd="0" presId="urn:microsoft.com/office/officeart/2005/8/layout/chevron1"/>
    <dgm:cxn modelId="{F65C0EBE-6EFA-724C-8E5B-61630210D59A}" type="presParOf" srcId="{2C6182F0-26B8-9F47-A4B4-A4A3B256487D}" destId="{A77A7D03-34D6-2548-A08B-FA285621C1D3}" srcOrd="4" destOrd="0" presId="urn:microsoft.com/office/officeart/2005/8/layout/chevron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DDE80-4962-1D40-BB82-E252732C6E87}">
      <dsp:nvSpPr>
        <dsp:cNvPr id="0" name=""/>
        <dsp:cNvSpPr/>
      </dsp:nvSpPr>
      <dsp:spPr>
        <a:xfrm>
          <a:off x="1190" y="0"/>
          <a:ext cx="1400968" cy="246888"/>
        </a:xfrm>
        <a:prstGeom prst="chevron">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fr-FR" sz="1200" kern="1200" dirty="0">
              <a:solidFill>
                <a:sysClr val="windowText" lastClr="000000"/>
              </a:solidFill>
              <a:latin typeface="Calibri" panose="020F0502020204030204"/>
              <a:ea typeface="+mn-ea"/>
              <a:cs typeface="+mn-cs"/>
            </a:rPr>
            <a:t>2023</a:t>
          </a:r>
        </a:p>
      </dsp:txBody>
      <dsp:txXfrm>
        <a:off x="124634" y="0"/>
        <a:ext cx="1154080" cy="246888"/>
      </dsp:txXfrm>
    </dsp:sp>
    <dsp:sp modelId="{30FEE037-149F-854C-81C5-D65D5BF23D0A}">
      <dsp:nvSpPr>
        <dsp:cNvPr id="0" name=""/>
        <dsp:cNvSpPr/>
      </dsp:nvSpPr>
      <dsp:spPr>
        <a:xfrm>
          <a:off x="1121965" y="0"/>
          <a:ext cx="1400968" cy="246888"/>
        </a:xfrm>
        <a:prstGeom prst="chevron">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fr-FR" sz="1200" kern="1200" dirty="0">
              <a:solidFill>
                <a:sysClr val="windowText" lastClr="000000"/>
              </a:solidFill>
              <a:latin typeface="Calibri" panose="020F0502020204030204"/>
              <a:ea typeface="+mn-ea"/>
              <a:cs typeface="+mn-cs"/>
            </a:rPr>
            <a:t>2024</a:t>
          </a:r>
        </a:p>
      </dsp:txBody>
      <dsp:txXfrm>
        <a:off x="1245409" y="0"/>
        <a:ext cx="1154080" cy="246888"/>
      </dsp:txXfrm>
    </dsp:sp>
    <dsp:sp modelId="{5473C2E6-D083-0141-B4E3-3906ED69DAB8}">
      <dsp:nvSpPr>
        <dsp:cNvPr id="0" name=""/>
        <dsp:cNvSpPr/>
      </dsp:nvSpPr>
      <dsp:spPr>
        <a:xfrm>
          <a:off x="2242740" y="0"/>
          <a:ext cx="1400968" cy="246888"/>
        </a:xfrm>
        <a:prstGeom prst="chevron">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fr-FR" sz="1200" kern="1200" dirty="0">
              <a:solidFill>
                <a:sysClr val="windowText" lastClr="000000"/>
              </a:solidFill>
              <a:latin typeface="Calibri" panose="020F0502020204030204"/>
              <a:ea typeface="+mn-ea"/>
              <a:cs typeface="+mn-cs"/>
            </a:rPr>
            <a:t>2025</a:t>
          </a:r>
        </a:p>
      </dsp:txBody>
      <dsp:txXfrm>
        <a:off x="2366184" y="0"/>
        <a:ext cx="1154080" cy="246888"/>
      </dsp:txXfrm>
    </dsp:sp>
    <dsp:sp modelId="{3B0F0306-8FF8-7544-8F77-F6BC80225F9E}">
      <dsp:nvSpPr>
        <dsp:cNvPr id="0" name=""/>
        <dsp:cNvSpPr/>
      </dsp:nvSpPr>
      <dsp:spPr>
        <a:xfrm>
          <a:off x="3363515" y="0"/>
          <a:ext cx="1400968" cy="246888"/>
        </a:xfrm>
        <a:prstGeom prst="chevron">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fr-FR" sz="1200" kern="1200" dirty="0">
              <a:solidFill>
                <a:sysClr val="windowText" lastClr="000000"/>
              </a:solidFill>
              <a:latin typeface="Calibri" panose="020F0502020204030204"/>
              <a:ea typeface="+mn-ea"/>
              <a:cs typeface="+mn-cs"/>
            </a:rPr>
            <a:t>2026</a:t>
          </a:r>
        </a:p>
      </dsp:txBody>
      <dsp:txXfrm>
        <a:off x="3486959" y="0"/>
        <a:ext cx="1154080" cy="246888"/>
      </dsp:txXfrm>
    </dsp:sp>
    <dsp:sp modelId="{C44B6123-6D50-564F-A86E-37654D9EB1AF}">
      <dsp:nvSpPr>
        <dsp:cNvPr id="0" name=""/>
        <dsp:cNvSpPr/>
      </dsp:nvSpPr>
      <dsp:spPr>
        <a:xfrm>
          <a:off x="4484290" y="0"/>
          <a:ext cx="1400968" cy="246888"/>
        </a:xfrm>
        <a:prstGeom prst="chevron">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fr-FR" sz="1200" kern="1200" dirty="0">
              <a:solidFill>
                <a:sysClr val="windowText" lastClr="000000"/>
              </a:solidFill>
              <a:latin typeface="Calibri" panose="020F0502020204030204"/>
              <a:ea typeface="+mn-ea"/>
              <a:cs typeface="+mn-cs"/>
            </a:rPr>
            <a:t>2027</a:t>
          </a:r>
        </a:p>
      </dsp:txBody>
      <dsp:txXfrm>
        <a:off x="4607734" y="0"/>
        <a:ext cx="1154080" cy="246888"/>
      </dsp:txXfrm>
    </dsp:sp>
    <dsp:sp modelId="{72282053-06A1-CA43-B382-6EE24B6DE807}">
      <dsp:nvSpPr>
        <dsp:cNvPr id="0" name=""/>
        <dsp:cNvSpPr/>
      </dsp:nvSpPr>
      <dsp:spPr>
        <a:xfrm>
          <a:off x="5605065" y="0"/>
          <a:ext cx="1400968" cy="246888"/>
        </a:xfrm>
        <a:prstGeom prst="chevron">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fr-FR" sz="1200" kern="1200">
              <a:solidFill>
                <a:sysClr val="windowText" lastClr="000000"/>
              </a:solidFill>
              <a:latin typeface="Calibri" panose="020F0502020204030204"/>
              <a:ea typeface="+mn-ea"/>
              <a:cs typeface="+mn-cs"/>
            </a:rPr>
            <a:t>2028</a:t>
          </a:r>
          <a:endParaRPr lang="fr-FR" sz="1200" kern="1200" dirty="0">
            <a:solidFill>
              <a:sysClr val="windowText" lastClr="000000"/>
            </a:solidFill>
            <a:latin typeface="Calibri" panose="020F0502020204030204"/>
            <a:ea typeface="+mn-ea"/>
            <a:cs typeface="+mn-cs"/>
          </a:endParaRPr>
        </a:p>
      </dsp:txBody>
      <dsp:txXfrm>
        <a:off x="5728509" y="0"/>
        <a:ext cx="1154080" cy="246888"/>
      </dsp:txXfrm>
    </dsp:sp>
    <dsp:sp modelId="{0799D721-1A48-594C-8417-15F38005C2B0}">
      <dsp:nvSpPr>
        <dsp:cNvPr id="0" name=""/>
        <dsp:cNvSpPr/>
      </dsp:nvSpPr>
      <dsp:spPr>
        <a:xfrm>
          <a:off x="6725840" y="0"/>
          <a:ext cx="1400968" cy="246888"/>
        </a:xfrm>
        <a:prstGeom prst="chevron">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fr-FR" sz="1200" kern="1200">
              <a:solidFill>
                <a:sysClr val="windowText" lastClr="000000"/>
              </a:solidFill>
              <a:latin typeface="Calibri" panose="020F0502020204030204"/>
              <a:ea typeface="+mn-ea"/>
              <a:cs typeface="+mn-cs"/>
            </a:rPr>
            <a:t>2029</a:t>
          </a:r>
          <a:endParaRPr lang="fr-FR" sz="1200" kern="1200" dirty="0">
            <a:solidFill>
              <a:sysClr val="windowText" lastClr="000000"/>
            </a:solidFill>
            <a:latin typeface="Calibri" panose="020F0502020204030204"/>
            <a:ea typeface="+mn-ea"/>
            <a:cs typeface="+mn-cs"/>
          </a:endParaRPr>
        </a:p>
      </dsp:txBody>
      <dsp:txXfrm>
        <a:off x="6849284" y="0"/>
        <a:ext cx="1154080" cy="2468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CA91A2-3C19-2148-BB7B-415B04668EA4}">
      <dsp:nvSpPr>
        <dsp:cNvPr id="0" name=""/>
        <dsp:cNvSpPr/>
      </dsp:nvSpPr>
      <dsp:spPr>
        <a:xfrm>
          <a:off x="0" y="10468"/>
          <a:ext cx="1120770" cy="451467"/>
        </a:xfrm>
        <a:prstGeom prst="chevron">
          <a:avLst/>
        </a:pr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66725">
            <a:lnSpc>
              <a:spcPct val="90000"/>
            </a:lnSpc>
            <a:spcBef>
              <a:spcPct val="0"/>
            </a:spcBef>
            <a:spcAft>
              <a:spcPct val="35000"/>
            </a:spcAft>
            <a:buNone/>
          </a:pPr>
          <a:r>
            <a:rPr lang="fr-FR" sz="1050" kern="1200" dirty="0">
              <a:solidFill>
                <a:sysClr val="windowText" lastClr="000000">
                  <a:hueOff val="0"/>
                  <a:satOff val="0"/>
                  <a:lumOff val="0"/>
                  <a:alphaOff val="0"/>
                </a:sysClr>
              </a:solidFill>
              <a:latin typeface="Calibri" panose="020F0502020204030204"/>
              <a:ea typeface="+mn-ea"/>
              <a:cs typeface="+mn-cs"/>
            </a:rPr>
            <a:t> H2020 Cluster </a:t>
          </a:r>
          <a:r>
            <a:rPr lang="fr-FR" sz="1050" kern="1200" dirty="0" err="1">
              <a:solidFill>
                <a:sysClr val="windowText" lastClr="000000">
                  <a:hueOff val="0"/>
                  <a:satOff val="0"/>
                  <a:lumOff val="0"/>
                  <a:alphaOff val="0"/>
                </a:sysClr>
              </a:solidFill>
              <a:latin typeface="Calibri" panose="020F0502020204030204"/>
              <a:ea typeface="+mn-ea"/>
              <a:cs typeface="+mn-cs"/>
            </a:rPr>
            <a:t>projects</a:t>
          </a:r>
          <a:r>
            <a:rPr lang="fr-FR" sz="1050" kern="1200" dirty="0">
              <a:solidFill>
                <a:sysClr val="windowText" lastClr="000000">
                  <a:hueOff val="0"/>
                  <a:satOff val="0"/>
                  <a:lumOff val="0"/>
                  <a:alphaOff val="0"/>
                </a:sysClr>
              </a:solidFill>
              <a:latin typeface="Calibri" panose="020F0502020204030204"/>
              <a:ea typeface="+mn-ea"/>
              <a:cs typeface="+mn-cs"/>
            </a:rPr>
            <a:t> </a:t>
          </a:r>
        </a:p>
      </dsp:txBody>
      <dsp:txXfrm>
        <a:off x="225734" y="10468"/>
        <a:ext cx="669303" cy="451467"/>
      </dsp:txXfrm>
    </dsp:sp>
    <dsp:sp modelId="{B45B5BE7-B47D-AC46-8D8F-6481D0679C4A}">
      <dsp:nvSpPr>
        <dsp:cNvPr id="0" name=""/>
        <dsp:cNvSpPr/>
      </dsp:nvSpPr>
      <dsp:spPr>
        <a:xfrm>
          <a:off x="1064337" y="75912"/>
          <a:ext cx="859031" cy="329685"/>
        </a:xfrm>
        <a:prstGeom prst="chevron">
          <a:avLst/>
        </a:pr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dirty="0">
              <a:solidFill>
                <a:sysClr val="windowText" lastClr="000000">
                  <a:hueOff val="0"/>
                  <a:satOff val="0"/>
                  <a:lumOff val="0"/>
                  <a:alphaOff val="0"/>
                </a:sysClr>
              </a:solidFill>
              <a:latin typeface="Calibri" panose="020F0502020204030204"/>
              <a:ea typeface="+mn-ea"/>
              <a:cs typeface="+mn-cs"/>
            </a:rPr>
            <a:t>EOSC-Future</a:t>
          </a:r>
        </a:p>
      </dsp:txBody>
      <dsp:txXfrm>
        <a:off x="1229180" y="75912"/>
        <a:ext cx="529346" cy="329685"/>
      </dsp:txXfrm>
    </dsp:sp>
    <dsp:sp modelId="{A292B054-A982-2A40-BFD0-5F3C3B1845E7}">
      <dsp:nvSpPr>
        <dsp:cNvPr id="0" name=""/>
        <dsp:cNvSpPr/>
      </dsp:nvSpPr>
      <dsp:spPr>
        <a:xfrm>
          <a:off x="1866139" y="81130"/>
          <a:ext cx="846068" cy="319248"/>
        </a:xfrm>
        <a:prstGeom prst="chevron">
          <a:avLst/>
        </a:pr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dirty="0">
              <a:solidFill>
                <a:sysClr val="windowText" lastClr="000000">
                  <a:hueOff val="0"/>
                  <a:satOff val="0"/>
                  <a:lumOff val="0"/>
                  <a:alphaOff val="0"/>
                </a:sysClr>
              </a:solidFill>
              <a:latin typeface="Calibri" panose="020F0502020204030204"/>
              <a:ea typeface="+mn-ea"/>
              <a:cs typeface="+mn-cs"/>
            </a:rPr>
            <a:t>OSCARS</a:t>
          </a:r>
        </a:p>
      </dsp:txBody>
      <dsp:txXfrm>
        <a:off x="2025763" y="81130"/>
        <a:ext cx="526820" cy="319248"/>
      </dsp:txXfrm>
    </dsp:sp>
    <dsp:sp modelId="{8D032241-3BAA-654F-8AAE-D433083660B8}">
      <dsp:nvSpPr>
        <dsp:cNvPr id="0" name=""/>
        <dsp:cNvSpPr/>
      </dsp:nvSpPr>
      <dsp:spPr>
        <a:xfrm>
          <a:off x="2654979" y="76351"/>
          <a:ext cx="928822" cy="328806"/>
        </a:xfrm>
        <a:prstGeom prst="chevron">
          <a:avLst/>
        </a:pr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dirty="0">
              <a:solidFill>
                <a:sysClr val="windowText" lastClr="000000">
                  <a:hueOff val="0"/>
                  <a:satOff val="0"/>
                  <a:lumOff val="0"/>
                  <a:alphaOff val="0"/>
                </a:sysClr>
              </a:solidFill>
              <a:latin typeface="Calibri" panose="020F0502020204030204"/>
              <a:ea typeface="+mn-ea"/>
              <a:cs typeface="+mn-cs"/>
            </a:rPr>
            <a:t>EVERSE</a:t>
          </a:r>
        </a:p>
      </dsp:txBody>
      <dsp:txXfrm>
        <a:off x="2819382" y="76351"/>
        <a:ext cx="600016" cy="328806"/>
      </dsp:txXfrm>
    </dsp:sp>
    <dsp:sp modelId="{7B4CA8A3-2608-AE4F-9C8D-55B495C4DA82}">
      <dsp:nvSpPr>
        <dsp:cNvPr id="0" name=""/>
        <dsp:cNvSpPr/>
      </dsp:nvSpPr>
      <dsp:spPr>
        <a:xfrm>
          <a:off x="3526572" y="69285"/>
          <a:ext cx="805567" cy="342939"/>
        </a:xfrm>
        <a:prstGeom prst="chevron">
          <a:avLst/>
        </a:pr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dirty="0">
              <a:solidFill>
                <a:sysClr val="windowText" lastClr="000000">
                  <a:hueOff val="0"/>
                  <a:satOff val="0"/>
                  <a:lumOff val="0"/>
                  <a:alphaOff val="0"/>
                </a:sysClr>
              </a:solidFill>
              <a:latin typeface="Calibri" panose="020F0502020204030204"/>
              <a:ea typeface="+mn-ea"/>
              <a:cs typeface="+mn-cs"/>
            </a:rPr>
            <a:t>...</a:t>
          </a:r>
        </a:p>
      </dsp:txBody>
      <dsp:txXfrm>
        <a:off x="3698042" y="69285"/>
        <a:ext cx="462628" cy="3429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539316-09C1-BC45-B144-7316DAAA42FA}">
      <dsp:nvSpPr>
        <dsp:cNvPr id="0" name=""/>
        <dsp:cNvSpPr/>
      </dsp:nvSpPr>
      <dsp:spPr>
        <a:xfrm>
          <a:off x="0" y="0"/>
          <a:ext cx="3190526" cy="356615"/>
        </a:xfrm>
        <a:prstGeom prst="chevron">
          <a:avLst/>
        </a:prstGeom>
        <a:solidFill>
          <a:srgbClr val="FFC000">
            <a:alpha val="9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fr-FR" sz="1300" kern="1200" dirty="0">
              <a:solidFill>
                <a:sysClr val="windowText" lastClr="000000"/>
              </a:solidFill>
              <a:latin typeface="Calibri" panose="020F0502020204030204"/>
              <a:ea typeface="+mn-ea"/>
              <a:cs typeface="+mn-cs"/>
            </a:rPr>
            <a:t>Science Cluster GO</a:t>
          </a:r>
        </a:p>
      </dsp:txBody>
      <dsp:txXfrm>
        <a:off x="178308" y="0"/>
        <a:ext cx="2833911" cy="3566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B6EB56-5341-BE44-93F4-D74496599CA4}">
      <dsp:nvSpPr>
        <dsp:cNvPr id="0" name=""/>
        <dsp:cNvSpPr/>
      </dsp:nvSpPr>
      <dsp:spPr>
        <a:xfrm>
          <a:off x="152" y="22566"/>
          <a:ext cx="2144391" cy="311481"/>
        </a:xfrm>
        <a:prstGeom prst="chevron">
          <a:avLst/>
        </a:prstGeom>
        <a:solidFill>
          <a:srgbClr val="FFC000">
            <a:alpha val="9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fr-FR" sz="1300" kern="1200" dirty="0">
              <a:solidFill>
                <a:sysClr val="windowText" lastClr="000000"/>
              </a:solidFill>
              <a:latin typeface="Calibri" panose="020F0502020204030204"/>
              <a:ea typeface="+mn-ea"/>
              <a:cs typeface="+mn-cs"/>
            </a:rPr>
            <a:t>Science Cluster SO</a:t>
          </a:r>
        </a:p>
      </dsp:txBody>
      <dsp:txXfrm>
        <a:off x="155893" y="22566"/>
        <a:ext cx="1832910" cy="311481"/>
      </dsp:txXfrm>
    </dsp:sp>
    <dsp:sp modelId="{CDAF5414-F7AA-DA4C-9F86-4782C41FF2CB}">
      <dsp:nvSpPr>
        <dsp:cNvPr id="0" name=""/>
        <dsp:cNvSpPr/>
      </dsp:nvSpPr>
      <dsp:spPr>
        <a:xfrm>
          <a:off x="2066673" y="22566"/>
          <a:ext cx="1833681" cy="311481"/>
        </a:xfrm>
        <a:prstGeom prst="chevron">
          <a:avLst/>
        </a:prstGeom>
        <a:solidFill>
          <a:srgbClr val="FFC000">
            <a:alpha val="90000"/>
            <a:hueOff val="0"/>
            <a:satOff val="0"/>
            <a:lumOff val="0"/>
            <a:alpha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fr-FR" sz="1300" kern="1200" dirty="0">
              <a:solidFill>
                <a:sysClr val="windowText" lastClr="000000"/>
              </a:solidFill>
              <a:latin typeface="Calibri" panose="020F0502020204030204"/>
              <a:ea typeface="+mn-ea"/>
              <a:cs typeface="+mn-cs"/>
            </a:rPr>
            <a:t>Science Cluster OO</a:t>
          </a:r>
        </a:p>
      </dsp:txBody>
      <dsp:txXfrm>
        <a:off x="2222414" y="22566"/>
        <a:ext cx="1522200" cy="311481"/>
      </dsp:txXfrm>
    </dsp:sp>
    <dsp:sp modelId="{A77A7D03-34D6-2548-A08B-FA285621C1D3}">
      <dsp:nvSpPr>
        <dsp:cNvPr id="0" name=""/>
        <dsp:cNvSpPr/>
      </dsp:nvSpPr>
      <dsp:spPr>
        <a:xfrm>
          <a:off x="3787122" y="21610"/>
          <a:ext cx="2706669" cy="311481"/>
        </a:xfrm>
        <a:prstGeom prst="chevron">
          <a:avLst/>
        </a:prstGeom>
        <a:solidFill>
          <a:schemeClr val="accent3">
            <a:lumMod val="40000"/>
            <a:lumOff val="60000"/>
            <a:alpha val="5000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fr-FR" sz="1300" kern="1200" dirty="0">
              <a:solidFill>
                <a:sysClr val="windowText" lastClr="000000"/>
              </a:solidFill>
              <a:latin typeface="Calibri" panose="020F0502020204030204"/>
              <a:ea typeface="+mn-ea"/>
              <a:cs typeface="+mn-cs"/>
            </a:rPr>
            <a:t>2nd Cluster Destination Action / </a:t>
          </a:r>
          <a:r>
            <a:rPr lang="fr-FR" sz="1300" kern="1200" dirty="0" err="1">
              <a:solidFill>
                <a:sysClr val="windowText" lastClr="000000"/>
              </a:solidFill>
              <a:latin typeface="Calibri" panose="020F0502020204030204"/>
              <a:ea typeface="+mn-ea"/>
              <a:cs typeface="+mn-cs"/>
            </a:rPr>
            <a:t>towards</a:t>
          </a:r>
          <a:r>
            <a:rPr lang="fr-FR" sz="1300" kern="1200" dirty="0">
              <a:solidFill>
                <a:sysClr val="windowText" lastClr="000000"/>
              </a:solidFill>
              <a:latin typeface="Calibri" panose="020F0502020204030204"/>
              <a:ea typeface="+mn-ea"/>
              <a:cs typeface="+mn-cs"/>
            </a:rPr>
            <a:t> EOSC EU Node</a:t>
          </a:r>
        </a:p>
      </dsp:txBody>
      <dsp:txXfrm>
        <a:off x="3942863" y="21610"/>
        <a:ext cx="2395188" cy="31148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2BAD5F4C-A139-7E40-960E-05E94CBA483F}" type="datetimeFigureOut">
              <a:rPr lang="it-IT" smtClean="0"/>
              <a:t>04/12/23</a:t>
            </a:fld>
            <a:endParaRPr lang="it-IT"/>
          </a:p>
        </p:txBody>
      </p:sp>
      <p:sp>
        <p:nvSpPr>
          <p:cNvPr id="4" name="Segnaposto immagine diapositiva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914400" y="3300412"/>
            <a:ext cx="7315200" cy="2700338"/>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EB0F83B3-0C21-BA46-891E-E923391B397A}" type="slidenum">
              <a:rPr lang="it-IT" smtClean="0"/>
              <a:t>‹N°›</a:t>
            </a:fld>
            <a:endParaRPr lang="it-IT"/>
          </a:p>
        </p:txBody>
      </p:sp>
    </p:spTree>
    <p:extLst>
      <p:ext uri="{BB962C8B-B14F-4D97-AF65-F5344CB8AC3E}">
        <p14:creationId xmlns:p14="http://schemas.microsoft.com/office/powerpoint/2010/main" val="1641366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projectescape.eu/" TargetMode="External"/><Relationship Id="rId7" Type="http://schemas.openxmlformats.org/officeDocument/2006/relationships/hyperlink" Target="https://twitter.com/ESCAPE_EU" TargetMode="External"/><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hyperlink" Target="https://www.linkedin.com/company/projectescape/" TargetMode="Externa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F102777B-9037-D988-3EE8-F9C178E7695D}"/>
              </a:ext>
            </a:extLst>
          </p:cNvPr>
          <p:cNvSpPr>
            <a:spLocks noGrp="1"/>
          </p:cNvSpPr>
          <p:nvPr>
            <p:ph type="title"/>
          </p:nvPr>
        </p:nvSpPr>
        <p:spPr>
          <a:xfrm>
            <a:off x="3154017" y="1546846"/>
            <a:ext cx="8631300" cy="2375798"/>
          </a:xfrm>
          <a:prstGeom prst="rect">
            <a:avLst/>
          </a:prstGeom>
        </p:spPr>
        <p:txBody>
          <a:bodyPr vert="horz" lIns="91440" tIns="45720" rIns="91440" bIns="45720" rtlCol="0" anchor="ctr">
            <a:normAutofit/>
          </a:bodyPr>
          <a:lstStyle>
            <a:lvl1pPr algn="ctr">
              <a:defRPr sz="4400">
                <a:solidFill>
                  <a:schemeClr val="bg1"/>
                </a:solidFill>
              </a:defRPr>
            </a:lvl1pPr>
          </a:lstStyle>
          <a:p>
            <a:r>
              <a:rPr lang="it-IT" dirty="0"/>
              <a:t>Fare clic per modificare lo stile del titolo dello schema</a:t>
            </a:r>
            <a:endParaRPr lang="en-US" dirty="0"/>
          </a:p>
        </p:txBody>
      </p:sp>
      <p:sp>
        <p:nvSpPr>
          <p:cNvPr id="7" name="Sottotitolo 2">
            <a:extLst>
              <a:ext uri="{FF2B5EF4-FFF2-40B4-BE49-F238E27FC236}">
                <a16:creationId xmlns:a16="http://schemas.microsoft.com/office/drawing/2014/main" id="{B3A0DD78-5233-64B4-7C82-DFA9E070E63B}"/>
              </a:ext>
            </a:extLst>
          </p:cNvPr>
          <p:cNvSpPr>
            <a:spLocks noGrp="1"/>
          </p:cNvSpPr>
          <p:nvPr>
            <p:ph type="subTitle" idx="1"/>
          </p:nvPr>
        </p:nvSpPr>
        <p:spPr>
          <a:xfrm>
            <a:off x="3154017" y="4225786"/>
            <a:ext cx="8631300" cy="1655762"/>
          </a:xfrm>
        </p:spPr>
        <p:txBody>
          <a:bodyPr/>
          <a:lstStyle>
            <a:lvl1pPr marL="0" indent="0" algn="ctr">
              <a:buNone/>
              <a:defRPr>
                <a:solidFill>
                  <a:schemeClr val="bg2"/>
                </a:solidFill>
              </a:defRPr>
            </a:lvl1pPr>
          </a:lstStyle>
          <a:p>
            <a:endParaRPr lang="it-IT" dirty="0"/>
          </a:p>
        </p:txBody>
      </p:sp>
    </p:spTree>
    <p:extLst>
      <p:ext uri="{BB962C8B-B14F-4D97-AF65-F5344CB8AC3E}">
        <p14:creationId xmlns:p14="http://schemas.microsoft.com/office/powerpoint/2010/main" val="3037065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fault">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F6FD81B6-DA68-114A-B20B-31E3CEC17959}"/>
              </a:ext>
            </a:extLst>
          </p:cNvPr>
          <p:cNvSpPr>
            <a:spLocks noGrp="1"/>
          </p:cNvSpPr>
          <p:nvPr>
            <p:ph type="dt" sz="half" idx="10"/>
          </p:nvPr>
        </p:nvSpPr>
        <p:spPr>
          <a:xfrm>
            <a:off x="10785287" y="6392392"/>
            <a:ext cx="1127053" cy="337898"/>
          </a:xfrm>
          <a:prstGeom prst="rect">
            <a:avLst/>
          </a:prstGeom>
        </p:spPr>
        <p:txBody>
          <a:bodyPr/>
          <a:lstStyle>
            <a:lvl1pPr>
              <a:defRPr>
                <a:solidFill>
                  <a:schemeClr val="bg1"/>
                </a:solidFill>
              </a:defRPr>
            </a:lvl1pPr>
          </a:lstStyle>
          <a:p>
            <a:fld id="{A3CAAE91-AD50-3142-95A3-D1DA430F14DC}" type="datetime1">
              <a:rPr lang="it-IT" smtClean="0"/>
              <a:t>04/12/23</a:t>
            </a:fld>
            <a:endParaRPr lang="it-IT"/>
          </a:p>
        </p:txBody>
      </p:sp>
      <p:sp>
        <p:nvSpPr>
          <p:cNvPr id="13" name="Slide Number Placeholder 5">
            <a:extLst>
              <a:ext uri="{FF2B5EF4-FFF2-40B4-BE49-F238E27FC236}">
                <a16:creationId xmlns:a16="http://schemas.microsoft.com/office/drawing/2014/main" id="{02D015A9-2AD7-244C-B4A1-87AA057A4556}"/>
              </a:ext>
            </a:extLst>
          </p:cNvPr>
          <p:cNvSpPr>
            <a:spLocks noGrp="1"/>
          </p:cNvSpPr>
          <p:nvPr>
            <p:ph type="sldNum" sz="quarter" idx="12"/>
          </p:nvPr>
        </p:nvSpPr>
        <p:spPr>
          <a:xfrm>
            <a:off x="1103476" y="6392392"/>
            <a:ext cx="981973" cy="337897"/>
          </a:xfrm>
          <a:prstGeom prst="rect">
            <a:avLst/>
          </a:prstGeom>
        </p:spPr>
        <p:txBody>
          <a:bodyPr/>
          <a:lstStyle>
            <a:lvl1pPr>
              <a:defRPr>
                <a:solidFill>
                  <a:schemeClr val="bg1"/>
                </a:solidFill>
              </a:defRPr>
            </a:lvl1pPr>
          </a:lstStyle>
          <a:p>
            <a:fld id="{345175DA-277F-B548-B500-1BF71FE23091}" type="slidenum">
              <a:rPr lang="it-IT" smtClean="0"/>
              <a:pPr/>
              <a:t>‹N°›</a:t>
            </a:fld>
            <a:endParaRPr lang="it-IT"/>
          </a:p>
        </p:txBody>
      </p:sp>
      <p:sp>
        <p:nvSpPr>
          <p:cNvPr id="7" name="Title Placeholder 1">
            <a:extLst>
              <a:ext uri="{FF2B5EF4-FFF2-40B4-BE49-F238E27FC236}">
                <a16:creationId xmlns:a16="http://schemas.microsoft.com/office/drawing/2014/main" id="{0DAF8BF3-9D15-8AC2-75DB-445D4D289356}"/>
              </a:ext>
            </a:extLst>
          </p:cNvPr>
          <p:cNvSpPr>
            <a:spLocks noGrp="1"/>
          </p:cNvSpPr>
          <p:nvPr>
            <p:ph type="title"/>
          </p:nvPr>
        </p:nvSpPr>
        <p:spPr>
          <a:xfrm>
            <a:off x="1835558" y="0"/>
            <a:ext cx="10069029" cy="1325563"/>
          </a:xfrm>
          <a:prstGeom prst="rect">
            <a:avLst/>
          </a:prstGeom>
        </p:spPr>
        <p:txBody>
          <a:bodyPr vert="horz" lIns="91440" tIns="45720" rIns="91440" bIns="45720" rtlCol="0" anchor="ctr">
            <a:normAutofit/>
          </a:bodyPr>
          <a:lstStyle/>
          <a:p>
            <a:r>
              <a:rPr lang="it-IT" dirty="0"/>
              <a:t>Fare clic per modificare lo stile del titolo dello schema</a:t>
            </a:r>
            <a:endParaRPr lang="en-US" dirty="0"/>
          </a:p>
        </p:txBody>
      </p:sp>
      <p:sp>
        <p:nvSpPr>
          <p:cNvPr id="9" name="Text Placeholder 2">
            <a:extLst>
              <a:ext uri="{FF2B5EF4-FFF2-40B4-BE49-F238E27FC236}">
                <a16:creationId xmlns:a16="http://schemas.microsoft.com/office/drawing/2014/main" id="{1BE3AA2B-D62C-F2E1-9FB3-3B6628AA2A46}"/>
              </a:ext>
            </a:extLst>
          </p:cNvPr>
          <p:cNvSpPr>
            <a:spLocks noGrp="1"/>
          </p:cNvSpPr>
          <p:nvPr>
            <p:ph idx="1"/>
          </p:nvPr>
        </p:nvSpPr>
        <p:spPr>
          <a:xfrm>
            <a:off x="819203" y="1903798"/>
            <a:ext cx="11085383" cy="4072932"/>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4134993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ig title">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F6FD81B6-DA68-114A-B20B-31E3CEC17959}"/>
              </a:ext>
            </a:extLst>
          </p:cNvPr>
          <p:cNvSpPr>
            <a:spLocks noGrp="1"/>
          </p:cNvSpPr>
          <p:nvPr>
            <p:ph type="dt" sz="half" idx="10"/>
          </p:nvPr>
        </p:nvSpPr>
        <p:spPr>
          <a:xfrm>
            <a:off x="10785287" y="6392392"/>
            <a:ext cx="1127053" cy="337898"/>
          </a:xfrm>
          <a:prstGeom prst="rect">
            <a:avLst/>
          </a:prstGeom>
        </p:spPr>
        <p:txBody>
          <a:bodyPr/>
          <a:lstStyle>
            <a:lvl1pPr>
              <a:defRPr>
                <a:solidFill>
                  <a:schemeClr val="bg1"/>
                </a:solidFill>
              </a:defRPr>
            </a:lvl1pPr>
          </a:lstStyle>
          <a:p>
            <a:fld id="{1232AD14-A39A-854A-B341-6BFF3DBF3CAC}" type="datetime1">
              <a:rPr lang="it-IT" smtClean="0"/>
              <a:t>04/12/23</a:t>
            </a:fld>
            <a:endParaRPr lang="it-IT"/>
          </a:p>
        </p:txBody>
      </p:sp>
      <p:sp>
        <p:nvSpPr>
          <p:cNvPr id="13" name="Slide Number Placeholder 5">
            <a:extLst>
              <a:ext uri="{FF2B5EF4-FFF2-40B4-BE49-F238E27FC236}">
                <a16:creationId xmlns:a16="http://schemas.microsoft.com/office/drawing/2014/main" id="{02D015A9-2AD7-244C-B4A1-87AA057A4556}"/>
              </a:ext>
            </a:extLst>
          </p:cNvPr>
          <p:cNvSpPr>
            <a:spLocks noGrp="1"/>
          </p:cNvSpPr>
          <p:nvPr>
            <p:ph type="sldNum" sz="quarter" idx="12"/>
          </p:nvPr>
        </p:nvSpPr>
        <p:spPr>
          <a:xfrm>
            <a:off x="301768" y="6392392"/>
            <a:ext cx="981973" cy="337897"/>
          </a:xfrm>
          <a:prstGeom prst="rect">
            <a:avLst/>
          </a:prstGeom>
        </p:spPr>
        <p:txBody>
          <a:bodyPr/>
          <a:lstStyle>
            <a:lvl1pPr>
              <a:defRPr>
                <a:solidFill>
                  <a:schemeClr val="bg1"/>
                </a:solidFill>
              </a:defRPr>
            </a:lvl1pPr>
          </a:lstStyle>
          <a:p>
            <a:fld id="{345175DA-277F-B548-B500-1BF71FE23091}" type="slidenum">
              <a:rPr lang="it-IT" smtClean="0"/>
              <a:pPr/>
              <a:t>‹N°›</a:t>
            </a:fld>
            <a:endParaRPr lang="it-IT"/>
          </a:p>
        </p:txBody>
      </p:sp>
      <p:sp>
        <p:nvSpPr>
          <p:cNvPr id="11" name="Title 1">
            <a:extLst>
              <a:ext uri="{FF2B5EF4-FFF2-40B4-BE49-F238E27FC236}">
                <a16:creationId xmlns:a16="http://schemas.microsoft.com/office/drawing/2014/main" id="{2FC61E61-1AC3-994C-B5EB-49CD1EECE03C}"/>
              </a:ext>
            </a:extLst>
          </p:cNvPr>
          <p:cNvSpPr txBox="1">
            <a:spLocks/>
          </p:cNvSpPr>
          <p:nvPr userDrawn="1"/>
        </p:nvSpPr>
        <p:spPr>
          <a:xfrm>
            <a:off x="3740863" y="188640"/>
            <a:ext cx="8332880" cy="41874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bg1">
                    <a:lumMod val="85000"/>
                  </a:schemeClr>
                </a:solidFill>
                <a:latin typeface="Akzidenz-Grotesk BQ" pitchFamily="2" charset="77"/>
                <a:ea typeface="+mj-ea"/>
                <a:cs typeface="+mj-cs"/>
              </a:defRPr>
            </a:lvl1pPr>
          </a:lstStyle>
          <a:p>
            <a:pPr algn="r"/>
            <a:r>
              <a:rPr lang="it-IT" sz="1800" b="0" i="0" dirty="0">
                <a:solidFill>
                  <a:schemeClr val="bg1"/>
                </a:solidFill>
                <a:latin typeface="Akzidenz-Grotesk BQ" pitchFamily="2" charset="77"/>
              </a:rPr>
              <a:t>Title Here</a:t>
            </a:r>
            <a:endParaRPr lang="en-US" sz="1800" b="0" i="0" dirty="0">
              <a:solidFill>
                <a:schemeClr val="bg1"/>
              </a:solidFill>
              <a:latin typeface="Akzidenz-Grotesk BQ" pitchFamily="2" charset="77"/>
            </a:endParaRPr>
          </a:p>
        </p:txBody>
      </p:sp>
      <p:sp>
        <p:nvSpPr>
          <p:cNvPr id="14" name="Title Placeholder 1">
            <a:extLst>
              <a:ext uri="{FF2B5EF4-FFF2-40B4-BE49-F238E27FC236}">
                <a16:creationId xmlns:a16="http://schemas.microsoft.com/office/drawing/2014/main" id="{A52C9722-CD2F-5460-7F63-985EF7B9D852}"/>
              </a:ext>
            </a:extLst>
          </p:cNvPr>
          <p:cNvSpPr>
            <a:spLocks noGrp="1"/>
          </p:cNvSpPr>
          <p:nvPr>
            <p:ph type="title"/>
          </p:nvPr>
        </p:nvSpPr>
        <p:spPr>
          <a:xfrm>
            <a:off x="1835558" y="0"/>
            <a:ext cx="10069029" cy="1325563"/>
          </a:xfrm>
          <a:prstGeom prst="rect">
            <a:avLst/>
          </a:prstGeom>
        </p:spPr>
        <p:txBody>
          <a:bodyPr vert="horz" lIns="91440" tIns="45720" rIns="91440" bIns="45720" rtlCol="0" anchor="ctr">
            <a:normAutofit/>
          </a:bodyPr>
          <a:lstStyle/>
          <a:p>
            <a:r>
              <a:rPr lang="it-IT" dirty="0"/>
              <a:t>Fare clic per modificare lo stile del titolo dello schema</a:t>
            </a:r>
            <a:endParaRPr lang="en-US" dirty="0"/>
          </a:p>
        </p:txBody>
      </p:sp>
      <p:sp>
        <p:nvSpPr>
          <p:cNvPr id="15" name="Text Placeholder 2">
            <a:extLst>
              <a:ext uri="{FF2B5EF4-FFF2-40B4-BE49-F238E27FC236}">
                <a16:creationId xmlns:a16="http://schemas.microsoft.com/office/drawing/2014/main" id="{B046E36B-7653-58BE-84BF-AE7D0DF8C785}"/>
              </a:ext>
            </a:extLst>
          </p:cNvPr>
          <p:cNvSpPr>
            <a:spLocks noGrp="1"/>
          </p:cNvSpPr>
          <p:nvPr>
            <p:ph idx="1"/>
          </p:nvPr>
        </p:nvSpPr>
        <p:spPr>
          <a:xfrm>
            <a:off x="819203" y="1903798"/>
            <a:ext cx="11085383" cy="4072932"/>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3005180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FC61E61-1AC3-994C-B5EB-49CD1EECE03C}"/>
              </a:ext>
            </a:extLst>
          </p:cNvPr>
          <p:cNvSpPr txBox="1">
            <a:spLocks/>
          </p:cNvSpPr>
          <p:nvPr userDrawn="1"/>
        </p:nvSpPr>
        <p:spPr>
          <a:xfrm>
            <a:off x="3740863" y="188640"/>
            <a:ext cx="8332880" cy="41874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bg1">
                    <a:lumMod val="85000"/>
                  </a:schemeClr>
                </a:solidFill>
                <a:latin typeface="Akzidenz-Grotesk BQ" pitchFamily="2" charset="77"/>
                <a:ea typeface="+mj-ea"/>
                <a:cs typeface="+mj-cs"/>
              </a:defRPr>
            </a:lvl1pPr>
          </a:lstStyle>
          <a:p>
            <a:pPr algn="r"/>
            <a:r>
              <a:rPr lang="it-IT" sz="1800" b="0" i="0" dirty="0">
                <a:solidFill>
                  <a:schemeClr val="bg1"/>
                </a:solidFill>
                <a:latin typeface="Akzidenz-Grotesk BQ" pitchFamily="2" charset="77"/>
              </a:rPr>
              <a:t>Title Here</a:t>
            </a:r>
            <a:endParaRPr lang="en-US" sz="1800" b="0" i="0" dirty="0">
              <a:solidFill>
                <a:schemeClr val="bg1"/>
              </a:solidFill>
              <a:latin typeface="Akzidenz-Grotesk BQ" pitchFamily="2" charset="77"/>
            </a:endParaRPr>
          </a:p>
        </p:txBody>
      </p:sp>
      <p:sp>
        <p:nvSpPr>
          <p:cNvPr id="8" name="Title Placeholder 1">
            <a:extLst>
              <a:ext uri="{FF2B5EF4-FFF2-40B4-BE49-F238E27FC236}">
                <a16:creationId xmlns:a16="http://schemas.microsoft.com/office/drawing/2014/main" id="{C3A45D85-78FF-138D-1C33-CC7DD95591E9}"/>
              </a:ext>
            </a:extLst>
          </p:cNvPr>
          <p:cNvSpPr>
            <a:spLocks noGrp="1"/>
          </p:cNvSpPr>
          <p:nvPr>
            <p:ph type="title"/>
          </p:nvPr>
        </p:nvSpPr>
        <p:spPr>
          <a:xfrm>
            <a:off x="1835558" y="0"/>
            <a:ext cx="10069029" cy="1325563"/>
          </a:xfrm>
          <a:prstGeom prst="rect">
            <a:avLst/>
          </a:prstGeom>
        </p:spPr>
        <p:txBody>
          <a:bodyPr vert="horz" lIns="91440" tIns="45720" rIns="91440" bIns="45720" rtlCol="0" anchor="ctr">
            <a:normAutofit/>
          </a:bodyPr>
          <a:lstStyle/>
          <a:p>
            <a:r>
              <a:rPr lang="it-IT" dirty="0"/>
              <a:t>Fare clic per modificare lo stile del titolo dello schema</a:t>
            </a:r>
            <a:endParaRPr lang="en-US" dirty="0"/>
          </a:p>
        </p:txBody>
      </p:sp>
      <p:sp>
        <p:nvSpPr>
          <p:cNvPr id="13" name="Date Placeholder 3">
            <a:extLst>
              <a:ext uri="{FF2B5EF4-FFF2-40B4-BE49-F238E27FC236}">
                <a16:creationId xmlns:a16="http://schemas.microsoft.com/office/drawing/2014/main" id="{C3577AB8-D9BF-79B7-E1BB-979E55F8E181}"/>
              </a:ext>
            </a:extLst>
          </p:cNvPr>
          <p:cNvSpPr>
            <a:spLocks noGrp="1"/>
          </p:cNvSpPr>
          <p:nvPr>
            <p:ph type="dt" sz="half" idx="10"/>
          </p:nvPr>
        </p:nvSpPr>
        <p:spPr>
          <a:xfrm>
            <a:off x="10785287" y="6392392"/>
            <a:ext cx="1127053" cy="337898"/>
          </a:xfrm>
          <a:prstGeom prst="rect">
            <a:avLst/>
          </a:prstGeom>
        </p:spPr>
        <p:txBody>
          <a:bodyPr/>
          <a:lstStyle>
            <a:lvl1pPr>
              <a:defRPr>
                <a:solidFill>
                  <a:schemeClr val="bg1"/>
                </a:solidFill>
              </a:defRPr>
            </a:lvl1pPr>
          </a:lstStyle>
          <a:p>
            <a:fld id="{10EDCDC3-25EE-BE46-AC08-86028A4F2311}" type="datetime1">
              <a:rPr lang="it-IT" smtClean="0"/>
              <a:t>04/12/23</a:t>
            </a:fld>
            <a:endParaRPr lang="it-IT"/>
          </a:p>
        </p:txBody>
      </p:sp>
      <p:sp>
        <p:nvSpPr>
          <p:cNvPr id="15" name="Slide Number Placeholder 5">
            <a:extLst>
              <a:ext uri="{FF2B5EF4-FFF2-40B4-BE49-F238E27FC236}">
                <a16:creationId xmlns:a16="http://schemas.microsoft.com/office/drawing/2014/main" id="{CD58B1A9-C6B1-9D0A-DF7C-6B5CD7C64A6A}"/>
              </a:ext>
            </a:extLst>
          </p:cNvPr>
          <p:cNvSpPr>
            <a:spLocks noGrp="1"/>
          </p:cNvSpPr>
          <p:nvPr>
            <p:ph type="sldNum" sz="quarter" idx="12"/>
          </p:nvPr>
        </p:nvSpPr>
        <p:spPr>
          <a:xfrm>
            <a:off x="301768" y="6392392"/>
            <a:ext cx="981973" cy="337897"/>
          </a:xfrm>
          <a:prstGeom prst="rect">
            <a:avLst/>
          </a:prstGeom>
        </p:spPr>
        <p:txBody>
          <a:bodyPr/>
          <a:lstStyle>
            <a:lvl1pPr>
              <a:defRPr>
                <a:solidFill>
                  <a:schemeClr val="bg1"/>
                </a:solidFill>
              </a:defRPr>
            </a:lvl1pPr>
          </a:lstStyle>
          <a:p>
            <a:fld id="{345175DA-277F-B548-B500-1BF71FE23091}" type="slidenum">
              <a:rPr lang="it-IT" smtClean="0"/>
              <a:pPr/>
              <a:t>‹N°›</a:t>
            </a:fld>
            <a:endParaRPr lang="it-IT"/>
          </a:p>
        </p:txBody>
      </p:sp>
    </p:spTree>
    <p:extLst>
      <p:ext uri="{BB962C8B-B14F-4D97-AF65-F5344CB8AC3E}">
        <p14:creationId xmlns:p14="http://schemas.microsoft.com/office/powerpoint/2010/main" val="799431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AE990A91-401C-5553-98D3-8EB1CB88F58C}"/>
              </a:ext>
            </a:extLst>
          </p:cNvPr>
          <p:cNvSpPr>
            <a:spLocks noGrp="1"/>
          </p:cNvSpPr>
          <p:nvPr>
            <p:ph type="title"/>
          </p:nvPr>
        </p:nvSpPr>
        <p:spPr>
          <a:xfrm>
            <a:off x="1103476" y="3071018"/>
            <a:ext cx="10069029" cy="1325563"/>
          </a:xfrm>
          <a:prstGeom prst="rect">
            <a:avLst/>
          </a:prstGeom>
        </p:spPr>
        <p:txBody>
          <a:bodyPr vert="horz" lIns="91440" tIns="45720" rIns="91440" bIns="45720" rtlCol="0" anchor="ctr">
            <a:normAutofit/>
          </a:bodyPr>
          <a:lstStyle>
            <a:lvl1pPr>
              <a:defRPr sz="4400">
                <a:solidFill>
                  <a:schemeClr val="bg1"/>
                </a:solidFill>
              </a:defRPr>
            </a:lvl1pPr>
          </a:lstStyle>
          <a:p>
            <a:r>
              <a:rPr lang="it-IT" dirty="0"/>
              <a:t>Fare clic per modificare lo stile del titolo dello schema</a:t>
            </a:r>
            <a:endParaRPr lang="en-US" dirty="0"/>
          </a:p>
        </p:txBody>
      </p:sp>
      <p:sp>
        <p:nvSpPr>
          <p:cNvPr id="9" name="Date Placeholder 3">
            <a:extLst>
              <a:ext uri="{FF2B5EF4-FFF2-40B4-BE49-F238E27FC236}">
                <a16:creationId xmlns:a16="http://schemas.microsoft.com/office/drawing/2014/main" id="{0274B401-D738-C446-A481-C2BCA4E44F3E}"/>
              </a:ext>
            </a:extLst>
          </p:cNvPr>
          <p:cNvSpPr>
            <a:spLocks noGrp="1"/>
          </p:cNvSpPr>
          <p:nvPr>
            <p:ph type="dt" sz="half" idx="10"/>
          </p:nvPr>
        </p:nvSpPr>
        <p:spPr>
          <a:xfrm>
            <a:off x="10785287" y="6392392"/>
            <a:ext cx="1127053" cy="337898"/>
          </a:xfrm>
          <a:prstGeom prst="rect">
            <a:avLst/>
          </a:prstGeom>
        </p:spPr>
        <p:txBody>
          <a:bodyPr/>
          <a:lstStyle>
            <a:lvl1pPr>
              <a:defRPr>
                <a:solidFill>
                  <a:schemeClr val="bg1"/>
                </a:solidFill>
              </a:defRPr>
            </a:lvl1pPr>
          </a:lstStyle>
          <a:p>
            <a:fld id="{397D8953-4F4B-4C47-B689-1894E46BB86F}" type="datetime1">
              <a:rPr lang="it-IT" smtClean="0"/>
              <a:t>04/12/23</a:t>
            </a:fld>
            <a:endParaRPr lang="it-IT"/>
          </a:p>
        </p:txBody>
      </p:sp>
      <p:sp>
        <p:nvSpPr>
          <p:cNvPr id="13" name="Slide Number Placeholder 5">
            <a:extLst>
              <a:ext uri="{FF2B5EF4-FFF2-40B4-BE49-F238E27FC236}">
                <a16:creationId xmlns:a16="http://schemas.microsoft.com/office/drawing/2014/main" id="{AA370FB9-7947-EAE2-00D9-705D207254DD}"/>
              </a:ext>
            </a:extLst>
          </p:cNvPr>
          <p:cNvSpPr>
            <a:spLocks noGrp="1"/>
          </p:cNvSpPr>
          <p:nvPr>
            <p:ph type="sldNum" sz="quarter" idx="12"/>
          </p:nvPr>
        </p:nvSpPr>
        <p:spPr>
          <a:xfrm>
            <a:off x="301768" y="6392392"/>
            <a:ext cx="981973" cy="337897"/>
          </a:xfrm>
          <a:prstGeom prst="rect">
            <a:avLst/>
          </a:prstGeom>
        </p:spPr>
        <p:txBody>
          <a:bodyPr/>
          <a:lstStyle>
            <a:lvl1pPr>
              <a:defRPr>
                <a:solidFill>
                  <a:schemeClr val="bg1"/>
                </a:solidFill>
              </a:defRPr>
            </a:lvl1pPr>
          </a:lstStyle>
          <a:p>
            <a:fld id="{345175DA-277F-B548-B500-1BF71FE23091}" type="slidenum">
              <a:rPr lang="it-IT" smtClean="0"/>
              <a:pPr/>
              <a:t>‹N°›</a:t>
            </a:fld>
            <a:endParaRPr lang="it-IT"/>
          </a:p>
        </p:txBody>
      </p:sp>
      <p:pic>
        <p:nvPicPr>
          <p:cNvPr id="2" name="Immagine 1">
            <a:extLst>
              <a:ext uri="{FF2B5EF4-FFF2-40B4-BE49-F238E27FC236}">
                <a16:creationId xmlns:a16="http://schemas.microsoft.com/office/drawing/2014/main" id="{22A25D9A-0EFB-E6A3-6484-EF8F51E70F28}"/>
              </a:ext>
            </a:extLst>
          </p:cNvPr>
          <p:cNvPicPr>
            <a:picLocks noChangeAspect="1"/>
          </p:cNvPicPr>
          <p:nvPr userDrawn="1"/>
        </p:nvPicPr>
        <p:blipFill>
          <a:blip r:embed="rId3"/>
          <a:stretch>
            <a:fillRect/>
          </a:stretch>
        </p:blipFill>
        <p:spPr>
          <a:xfrm>
            <a:off x="3334027" y="6392392"/>
            <a:ext cx="432904" cy="324678"/>
          </a:xfrm>
          <a:prstGeom prst="rect">
            <a:avLst/>
          </a:prstGeom>
        </p:spPr>
      </p:pic>
      <p:sp>
        <p:nvSpPr>
          <p:cNvPr id="3" name="CasellaDiTesto 2">
            <a:extLst>
              <a:ext uri="{FF2B5EF4-FFF2-40B4-BE49-F238E27FC236}">
                <a16:creationId xmlns:a16="http://schemas.microsoft.com/office/drawing/2014/main" id="{4D74A8BA-B393-4273-2E34-637A73D93042}"/>
              </a:ext>
            </a:extLst>
          </p:cNvPr>
          <p:cNvSpPr txBox="1"/>
          <p:nvPr userDrawn="1"/>
        </p:nvSpPr>
        <p:spPr>
          <a:xfrm>
            <a:off x="3925957" y="6392392"/>
            <a:ext cx="5426765" cy="338554"/>
          </a:xfrm>
          <a:prstGeom prst="rect">
            <a:avLst/>
          </a:prstGeom>
          <a:noFill/>
        </p:spPr>
        <p:txBody>
          <a:bodyPr wrap="square" rtlCol="0">
            <a:spAutoFit/>
          </a:bodyPr>
          <a:lstStyle/>
          <a:p>
            <a:r>
              <a:rPr lang="it-IT" sz="800" b="0" i="0" u="none" strike="noStrike" kern="1200" dirty="0">
                <a:solidFill>
                  <a:schemeClr val="bg1"/>
                </a:solidFill>
                <a:effectLst/>
                <a:latin typeface="+mn-lt"/>
                <a:ea typeface="+mn-ea"/>
                <a:cs typeface="+mn-cs"/>
              </a:rPr>
              <a:t>ESCAPE - The </a:t>
            </a:r>
            <a:r>
              <a:rPr lang="it-IT" sz="800" b="0" i="0" u="none" strike="noStrike" kern="1200" dirty="0" err="1">
                <a:solidFill>
                  <a:schemeClr val="bg1"/>
                </a:solidFill>
                <a:effectLst/>
                <a:latin typeface="+mn-lt"/>
                <a:ea typeface="+mn-ea"/>
                <a:cs typeface="+mn-cs"/>
              </a:rPr>
              <a:t>European</a:t>
            </a:r>
            <a:r>
              <a:rPr lang="it-IT" sz="800" b="0" i="0" u="none" strike="noStrike" kern="1200" dirty="0">
                <a:solidFill>
                  <a:schemeClr val="bg1"/>
                </a:solidFill>
                <a:effectLst/>
                <a:latin typeface="+mn-lt"/>
                <a:ea typeface="+mn-ea"/>
                <a:cs typeface="+mn-cs"/>
              </a:rPr>
              <a:t> Science Cluster of </a:t>
            </a:r>
            <a:r>
              <a:rPr lang="it-IT" sz="800" b="0" i="0" u="none" strike="noStrike" kern="1200" dirty="0" err="1">
                <a:solidFill>
                  <a:schemeClr val="bg1"/>
                </a:solidFill>
                <a:effectLst/>
                <a:latin typeface="+mn-lt"/>
                <a:ea typeface="+mn-ea"/>
                <a:cs typeface="+mn-cs"/>
              </a:rPr>
              <a:t>Astronomy</a:t>
            </a:r>
            <a:r>
              <a:rPr lang="it-IT" sz="800" b="0" i="0" u="none" strike="noStrike" kern="1200" dirty="0">
                <a:solidFill>
                  <a:schemeClr val="bg1"/>
                </a:solidFill>
                <a:effectLst/>
                <a:latin typeface="+mn-lt"/>
                <a:ea typeface="+mn-ea"/>
                <a:cs typeface="+mn-cs"/>
              </a:rPr>
              <a:t> &amp; </a:t>
            </a:r>
            <a:r>
              <a:rPr lang="it-IT" sz="800" b="0" i="0" u="none" strike="noStrike" kern="1200" dirty="0" err="1">
                <a:solidFill>
                  <a:schemeClr val="bg1"/>
                </a:solidFill>
                <a:effectLst/>
                <a:latin typeface="+mn-lt"/>
                <a:ea typeface="+mn-ea"/>
                <a:cs typeface="+mn-cs"/>
              </a:rPr>
              <a:t>Particle</a:t>
            </a:r>
            <a:r>
              <a:rPr lang="it-IT" sz="800" b="0" i="0" u="none" strike="noStrike" kern="1200" dirty="0">
                <a:solidFill>
                  <a:schemeClr val="bg1"/>
                </a:solidFill>
                <a:effectLst/>
                <a:latin typeface="+mn-lt"/>
                <a:ea typeface="+mn-ea"/>
                <a:cs typeface="+mn-cs"/>
              </a:rPr>
              <a:t> </a:t>
            </a:r>
            <a:r>
              <a:rPr lang="it-IT" sz="800" b="0" i="0" u="none" strike="noStrike" kern="1200" dirty="0" err="1">
                <a:solidFill>
                  <a:schemeClr val="bg1"/>
                </a:solidFill>
                <a:effectLst/>
                <a:latin typeface="+mn-lt"/>
                <a:ea typeface="+mn-ea"/>
                <a:cs typeface="+mn-cs"/>
              </a:rPr>
              <a:t>Physics</a:t>
            </a:r>
            <a:r>
              <a:rPr lang="it-IT" sz="800" b="0" i="0" u="none" strike="noStrike" kern="1200" dirty="0">
                <a:solidFill>
                  <a:schemeClr val="bg1"/>
                </a:solidFill>
                <a:effectLst/>
                <a:latin typeface="+mn-lt"/>
                <a:ea typeface="+mn-ea"/>
                <a:cs typeface="+mn-cs"/>
              </a:rPr>
              <a:t> ESFRI </a:t>
            </a:r>
            <a:r>
              <a:rPr lang="it-IT" sz="800" b="0" i="0" u="none" strike="noStrike" kern="1200" dirty="0" err="1">
                <a:solidFill>
                  <a:schemeClr val="bg1"/>
                </a:solidFill>
                <a:effectLst/>
                <a:latin typeface="+mn-lt"/>
                <a:ea typeface="+mn-ea"/>
                <a:cs typeface="+mn-cs"/>
              </a:rPr>
              <a:t>Research</a:t>
            </a:r>
            <a:r>
              <a:rPr lang="it-IT" sz="800" b="0" i="0" u="none" strike="noStrike" kern="1200" dirty="0">
                <a:solidFill>
                  <a:schemeClr val="bg1"/>
                </a:solidFill>
                <a:effectLst/>
                <a:latin typeface="+mn-lt"/>
                <a:ea typeface="+mn-ea"/>
                <a:cs typeface="+mn-cs"/>
              </a:rPr>
              <a:t> </a:t>
            </a:r>
            <a:r>
              <a:rPr lang="it-IT" sz="800" b="0" i="0" u="none" strike="noStrike" kern="1200" dirty="0" err="1">
                <a:solidFill>
                  <a:schemeClr val="bg1"/>
                </a:solidFill>
                <a:effectLst/>
                <a:latin typeface="+mn-lt"/>
                <a:ea typeface="+mn-ea"/>
                <a:cs typeface="+mn-cs"/>
              </a:rPr>
              <a:t>Infrastructures</a:t>
            </a:r>
            <a:r>
              <a:rPr lang="it-IT" sz="800" b="0" i="0" u="none" strike="noStrike" kern="1200" dirty="0">
                <a:solidFill>
                  <a:schemeClr val="bg1"/>
                </a:solidFill>
                <a:effectLst/>
                <a:latin typeface="+mn-lt"/>
                <a:ea typeface="+mn-ea"/>
                <a:cs typeface="+mn-cs"/>
              </a:rPr>
              <a:t> </a:t>
            </a:r>
            <a:r>
              <a:rPr lang="it-IT" sz="800" b="0" i="0" u="none" strike="noStrike" kern="1200" dirty="0" err="1">
                <a:solidFill>
                  <a:schemeClr val="bg1"/>
                </a:solidFill>
                <a:effectLst/>
                <a:latin typeface="+mn-lt"/>
                <a:ea typeface="+mn-ea"/>
                <a:cs typeface="+mn-cs"/>
              </a:rPr>
              <a:t>has</a:t>
            </a:r>
            <a:r>
              <a:rPr lang="it-IT" sz="800" b="0" i="0" u="none" strike="noStrike" kern="1200" dirty="0">
                <a:solidFill>
                  <a:schemeClr val="bg1"/>
                </a:solidFill>
                <a:effectLst/>
                <a:latin typeface="+mn-lt"/>
                <a:ea typeface="+mn-ea"/>
                <a:cs typeface="+mn-cs"/>
              </a:rPr>
              <a:t> </a:t>
            </a:r>
            <a:r>
              <a:rPr lang="it-IT" sz="800" b="0" i="0" u="none" strike="noStrike" kern="1200" dirty="0" err="1">
                <a:solidFill>
                  <a:schemeClr val="bg1"/>
                </a:solidFill>
                <a:effectLst/>
                <a:latin typeface="+mn-lt"/>
                <a:ea typeface="+mn-ea"/>
                <a:cs typeface="+mn-cs"/>
              </a:rPr>
              <a:t>received</a:t>
            </a:r>
            <a:r>
              <a:rPr lang="it-IT" sz="800" b="0" i="0" u="none" strike="noStrike" kern="1200" dirty="0">
                <a:solidFill>
                  <a:schemeClr val="bg1"/>
                </a:solidFill>
                <a:effectLst/>
                <a:latin typeface="+mn-lt"/>
                <a:ea typeface="+mn-ea"/>
                <a:cs typeface="+mn-cs"/>
              </a:rPr>
              <a:t> funding from the </a:t>
            </a:r>
            <a:r>
              <a:rPr lang="it-IT" sz="800" b="0" i="0" u="none" strike="noStrike" kern="1200" dirty="0" err="1">
                <a:solidFill>
                  <a:schemeClr val="bg1"/>
                </a:solidFill>
                <a:effectLst/>
                <a:latin typeface="+mn-lt"/>
                <a:ea typeface="+mn-ea"/>
                <a:cs typeface="+mn-cs"/>
              </a:rPr>
              <a:t>European</a:t>
            </a:r>
            <a:r>
              <a:rPr lang="it-IT" sz="800" b="0" i="0" u="none" strike="noStrike" kern="1200" dirty="0">
                <a:solidFill>
                  <a:schemeClr val="bg1"/>
                </a:solidFill>
                <a:effectLst/>
                <a:latin typeface="+mn-lt"/>
                <a:ea typeface="+mn-ea"/>
                <a:cs typeface="+mn-cs"/>
              </a:rPr>
              <a:t> </a:t>
            </a:r>
            <a:r>
              <a:rPr lang="it-IT" sz="800" b="0" i="0" u="none" strike="noStrike" kern="1200" dirty="0" err="1">
                <a:solidFill>
                  <a:schemeClr val="bg1"/>
                </a:solidFill>
                <a:effectLst/>
                <a:latin typeface="+mn-lt"/>
                <a:ea typeface="+mn-ea"/>
                <a:cs typeface="+mn-cs"/>
              </a:rPr>
              <a:t>Union’s</a:t>
            </a:r>
            <a:r>
              <a:rPr lang="it-IT" sz="800" b="0" i="0" u="none" strike="noStrike" kern="1200" dirty="0">
                <a:solidFill>
                  <a:schemeClr val="bg1"/>
                </a:solidFill>
                <a:effectLst/>
                <a:latin typeface="+mn-lt"/>
                <a:ea typeface="+mn-ea"/>
                <a:cs typeface="+mn-cs"/>
              </a:rPr>
              <a:t> Horizon 2020 </a:t>
            </a:r>
            <a:r>
              <a:rPr lang="it-IT" sz="800" b="0" i="0" u="none" strike="noStrike" kern="1200" dirty="0" err="1">
                <a:solidFill>
                  <a:schemeClr val="bg1"/>
                </a:solidFill>
                <a:effectLst/>
                <a:latin typeface="+mn-lt"/>
                <a:ea typeface="+mn-ea"/>
                <a:cs typeface="+mn-cs"/>
              </a:rPr>
              <a:t>research</a:t>
            </a:r>
            <a:r>
              <a:rPr lang="it-IT" sz="800" b="0" i="0" u="none" strike="noStrike" kern="1200" dirty="0">
                <a:solidFill>
                  <a:schemeClr val="bg1"/>
                </a:solidFill>
                <a:effectLst/>
                <a:latin typeface="+mn-lt"/>
                <a:ea typeface="+mn-ea"/>
                <a:cs typeface="+mn-cs"/>
              </a:rPr>
              <a:t> and </a:t>
            </a:r>
            <a:r>
              <a:rPr lang="it-IT" sz="800" b="0" i="0" u="none" strike="noStrike" kern="1200" dirty="0" err="1">
                <a:solidFill>
                  <a:schemeClr val="bg1"/>
                </a:solidFill>
                <a:effectLst/>
                <a:latin typeface="+mn-lt"/>
                <a:ea typeface="+mn-ea"/>
                <a:cs typeface="+mn-cs"/>
              </a:rPr>
              <a:t>innovation</a:t>
            </a:r>
            <a:r>
              <a:rPr lang="it-IT" sz="800" b="0" i="0" u="none" strike="noStrike" kern="1200" dirty="0">
                <a:solidFill>
                  <a:schemeClr val="bg1"/>
                </a:solidFill>
                <a:effectLst/>
                <a:latin typeface="+mn-lt"/>
                <a:ea typeface="+mn-ea"/>
                <a:cs typeface="+mn-cs"/>
              </a:rPr>
              <a:t> </a:t>
            </a:r>
            <a:r>
              <a:rPr lang="it-IT" sz="800" b="0" i="0" u="none" strike="noStrike" kern="1200" dirty="0" err="1">
                <a:solidFill>
                  <a:schemeClr val="bg1"/>
                </a:solidFill>
                <a:effectLst/>
                <a:latin typeface="+mn-lt"/>
                <a:ea typeface="+mn-ea"/>
                <a:cs typeface="+mn-cs"/>
              </a:rPr>
              <a:t>programme</a:t>
            </a:r>
            <a:r>
              <a:rPr lang="it-IT" sz="800" b="0" i="0" u="none" strike="noStrike" kern="1200" dirty="0">
                <a:solidFill>
                  <a:schemeClr val="bg1"/>
                </a:solidFill>
                <a:effectLst/>
                <a:latin typeface="+mn-lt"/>
                <a:ea typeface="+mn-ea"/>
                <a:cs typeface="+mn-cs"/>
              </a:rPr>
              <a:t> under Grant Agreement no. 824064.</a:t>
            </a:r>
            <a:endParaRPr lang="it-IT" sz="800" dirty="0">
              <a:solidFill>
                <a:schemeClr val="bg1"/>
              </a:solidFill>
            </a:endParaRPr>
          </a:p>
        </p:txBody>
      </p:sp>
    </p:spTree>
    <p:extLst>
      <p:ext uri="{BB962C8B-B14F-4D97-AF65-F5344CB8AC3E}">
        <p14:creationId xmlns:p14="http://schemas.microsoft.com/office/powerpoint/2010/main" val="4190522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DCB146C0-8E19-B5D7-5C0A-317F4860E281}"/>
              </a:ext>
            </a:extLst>
          </p:cNvPr>
          <p:cNvSpPr>
            <a:spLocks noGrp="1"/>
          </p:cNvSpPr>
          <p:nvPr>
            <p:ph type="dt" sz="half" idx="10"/>
          </p:nvPr>
        </p:nvSpPr>
        <p:spPr>
          <a:xfrm>
            <a:off x="10785287" y="6392392"/>
            <a:ext cx="1127053" cy="337898"/>
          </a:xfrm>
          <a:prstGeom prst="rect">
            <a:avLst/>
          </a:prstGeom>
        </p:spPr>
        <p:txBody>
          <a:bodyPr/>
          <a:lstStyle>
            <a:lvl1pPr>
              <a:defRPr>
                <a:solidFill>
                  <a:schemeClr val="bg1"/>
                </a:solidFill>
              </a:defRPr>
            </a:lvl1pPr>
          </a:lstStyle>
          <a:p>
            <a:fld id="{76ECB076-05B0-BA42-B610-86994D31C585}" type="datetime1">
              <a:rPr lang="it-IT" smtClean="0"/>
              <a:t>04/12/23</a:t>
            </a:fld>
            <a:endParaRPr lang="it-IT"/>
          </a:p>
        </p:txBody>
      </p:sp>
      <p:sp>
        <p:nvSpPr>
          <p:cNvPr id="9" name="Slide Number Placeholder 5">
            <a:extLst>
              <a:ext uri="{FF2B5EF4-FFF2-40B4-BE49-F238E27FC236}">
                <a16:creationId xmlns:a16="http://schemas.microsoft.com/office/drawing/2014/main" id="{FABFFD2B-3453-662E-AA31-BB4028FFC9DB}"/>
              </a:ext>
            </a:extLst>
          </p:cNvPr>
          <p:cNvSpPr>
            <a:spLocks noGrp="1"/>
          </p:cNvSpPr>
          <p:nvPr>
            <p:ph type="sldNum" sz="quarter" idx="12"/>
          </p:nvPr>
        </p:nvSpPr>
        <p:spPr>
          <a:xfrm>
            <a:off x="301768" y="6392392"/>
            <a:ext cx="981973" cy="337897"/>
          </a:xfrm>
          <a:prstGeom prst="rect">
            <a:avLst/>
          </a:prstGeom>
        </p:spPr>
        <p:txBody>
          <a:bodyPr/>
          <a:lstStyle>
            <a:lvl1pPr>
              <a:defRPr>
                <a:solidFill>
                  <a:schemeClr val="bg1"/>
                </a:solidFill>
              </a:defRPr>
            </a:lvl1pPr>
          </a:lstStyle>
          <a:p>
            <a:fld id="{345175DA-277F-B548-B500-1BF71FE23091}" type="slidenum">
              <a:rPr lang="it-IT" smtClean="0"/>
              <a:pPr/>
              <a:t>‹N°›</a:t>
            </a:fld>
            <a:endParaRPr lang="it-IT"/>
          </a:p>
        </p:txBody>
      </p:sp>
    </p:spTree>
    <p:extLst>
      <p:ext uri="{BB962C8B-B14F-4D97-AF65-F5344CB8AC3E}">
        <p14:creationId xmlns:p14="http://schemas.microsoft.com/office/powerpoint/2010/main" val="246584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ouble content">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8A5B6858-CC58-6942-8196-19807DFEA063}"/>
              </a:ext>
            </a:extLst>
          </p:cNvPr>
          <p:cNvSpPr>
            <a:spLocks noGrp="1"/>
          </p:cNvSpPr>
          <p:nvPr>
            <p:ph idx="1" hasCustomPrompt="1"/>
          </p:nvPr>
        </p:nvSpPr>
        <p:spPr>
          <a:xfrm>
            <a:off x="838200" y="1762539"/>
            <a:ext cx="5098774" cy="3785523"/>
          </a:xfrm>
          <a:prstGeom prst="rect">
            <a:avLst/>
          </a:prstGeom>
        </p:spPr>
        <p:txBody>
          <a:bodyPr vert="horz" lIns="91440" tIns="45720" rIns="91440" bIns="45720" rtlCol="0">
            <a:normAutofit/>
          </a:bodyPr>
          <a:lstStyle>
            <a:lvl1pPr>
              <a:defRPr sz="2400">
                <a:solidFill>
                  <a:srgbClr val="323F24"/>
                </a:solidFill>
              </a:defRPr>
            </a:lvl1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0" name="Text Placeholder 2">
            <a:extLst>
              <a:ext uri="{FF2B5EF4-FFF2-40B4-BE49-F238E27FC236}">
                <a16:creationId xmlns:a16="http://schemas.microsoft.com/office/drawing/2014/main" id="{22F7F928-25B3-CA40-8763-7CAAF6E01988}"/>
              </a:ext>
            </a:extLst>
          </p:cNvPr>
          <p:cNvSpPr>
            <a:spLocks noGrp="1"/>
          </p:cNvSpPr>
          <p:nvPr>
            <p:ph idx="13" hasCustomPrompt="1"/>
          </p:nvPr>
        </p:nvSpPr>
        <p:spPr>
          <a:xfrm>
            <a:off x="6102410" y="1762539"/>
            <a:ext cx="5240327" cy="3785523"/>
          </a:xfrm>
          <a:prstGeom prst="rect">
            <a:avLst/>
          </a:prstGeom>
        </p:spPr>
        <p:txBody>
          <a:bodyPr vert="horz" lIns="91440" tIns="45720" rIns="91440" bIns="45720" rtlCol="0">
            <a:normAutofit/>
          </a:bodyPr>
          <a:lstStyle>
            <a:lvl1pPr>
              <a:defRPr sz="2400">
                <a:solidFill>
                  <a:srgbClr val="323F24"/>
                </a:solidFill>
              </a:defRPr>
            </a:lvl1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1" name="Title 1">
            <a:extLst>
              <a:ext uri="{FF2B5EF4-FFF2-40B4-BE49-F238E27FC236}">
                <a16:creationId xmlns:a16="http://schemas.microsoft.com/office/drawing/2014/main" id="{2FC61E61-1AC3-994C-B5EB-49CD1EECE03C}"/>
              </a:ext>
            </a:extLst>
          </p:cNvPr>
          <p:cNvSpPr txBox="1">
            <a:spLocks/>
          </p:cNvSpPr>
          <p:nvPr userDrawn="1"/>
        </p:nvSpPr>
        <p:spPr>
          <a:xfrm>
            <a:off x="3740863" y="188640"/>
            <a:ext cx="8332880" cy="41874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bg1">
                    <a:lumMod val="85000"/>
                  </a:schemeClr>
                </a:solidFill>
                <a:latin typeface="Akzidenz-Grotesk BQ" pitchFamily="2" charset="77"/>
                <a:ea typeface="+mj-ea"/>
                <a:cs typeface="+mj-cs"/>
              </a:defRPr>
            </a:lvl1pPr>
          </a:lstStyle>
          <a:p>
            <a:pPr algn="r"/>
            <a:r>
              <a:rPr lang="it-IT" sz="1800" b="0" i="0" dirty="0">
                <a:solidFill>
                  <a:schemeClr val="bg1"/>
                </a:solidFill>
                <a:latin typeface="Akzidenz-Grotesk BQ" pitchFamily="2" charset="77"/>
              </a:rPr>
              <a:t>Title Here</a:t>
            </a:r>
            <a:endParaRPr lang="en-US" sz="1800" b="0" i="0" dirty="0">
              <a:solidFill>
                <a:schemeClr val="bg1"/>
              </a:solidFill>
              <a:latin typeface="Akzidenz-Grotesk BQ" pitchFamily="2" charset="77"/>
            </a:endParaRPr>
          </a:p>
        </p:txBody>
      </p:sp>
      <p:sp>
        <p:nvSpPr>
          <p:cNvPr id="12" name="Title Placeholder 1">
            <a:extLst>
              <a:ext uri="{FF2B5EF4-FFF2-40B4-BE49-F238E27FC236}">
                <a16:creationId xmlns:a16="http://schemas.microsoft.com/office/drawing/2014/main" id="{18535BA5-EC5A-D6AF-53F5-C484BE48D7C6}"/>
              </a:ext>
            </a:extLst>
          </p:cNvPr>
          <p:cNvSpPr>
            <a:spLocks noGrp="1"/>
          </p:cNvSpPr>
          <p:nvPr>
            <p:ph type="title"/>
          </p:nvPr>
        </p:nvSpPr>
        <p:spPr>
          <a:xfrm>
            <a:off x="1835558" y="0"/>
            <a:ext cx="10069029" cy="1325563"/>
          </a:xfrm>
          <a:prstGeom prst="rect">
            <a:avLst/>
          </a:prstGeom>
        </p:spPr>
        <p:txBody>
          <a:bodyPr vert="horz" lIns="91440" tIns="45720" rIns="91440" bIns="45720" rtlCol="0" anchor="ctr">
            <a:normAutofit/>
          </a:bodyPr>
          <a:lstStyle/>
          <a:p>
            <a:r>
              <a:rPr lang="it-IT" dirty="0"/>
              <a:t>Fare clic per modificare lo stile del titolo dello schema</a:t>
            </a:r>
            <a:endParaRPr lang="en-US" dirty="0"/>
          </a:p>
        </p:txBody>
      </p:sp>
      <p:sp>
        <p:nvSpPr>
          <p:cNvPr id="17" name="Date Placeholder 3">
            <a:extLst>
              <a:ext uri="{FF2B5EF4-FFF2-40B4-BE49-F238E27FC236}">
                <a16:creationId xmlns:a16="http://schemas.microsoft.com/office/drawing/2014/main" id="{C21AC948-E48B-18C6-5197-BFB01AEE12E4}"/>
              </a:ext>
            </a:extLst>
          </p:cNvPr>
          <p:cNvSpPr>
            <a:spLocks noGrp="1"/>
          </p:cNvSpPr>
          <p:nvPr>
            <p:ph type="dt" sz="half" idx="10"/>
          </p:nvPr>
        </p:nvSpPr>
        <p:spPr>
          <a:xfrm>
            <a:off x="10785287" y="6392392"/>
            <a:ext cx="1127053" cy="337898"/>
          </a:xfrm>
          <a:prstGeom prst="rect">
            <a:avLst/>
          </a:prstGeom>
        </p:spPr>
        <p:txBody>
          <a:bodyPr/>
          <a:lstStyle>
            <a:lvl1pPr>
              <a:defRPr>
                <a:solidFill>
                  <a:schemeClr val="bg1"/>
                </a:solidFill>
              </a:defRPr>
            </a:lvl1pPr>
          </a:lstStyle>
          <a:p>
            <a:fld id="{F850563A-E7D3-334C-BB19-8F031D22DAC6}" type="datetime1">
              <a:rPr lang="it-IT" smtClean="0"/>
              <a:t>04/12/23</a:t>
            </a:fld>
            <a:endParaRPr lang="it-IT"/>
          </a:p>
        </p:txBody>
      </p:sp>
      <p:sp>
        <p:nvSpPr>
          <p:cNvPr id="19" name="Slide Number Placeholder 5">
            <a:extLst>
              <a:ext uri="{FF2B5EF4-FFF2-40B4-BE49-F238E27FC236}">
                <a16:creationId xmlns:a16="http://schemas.microsoft.com/office/drawing/2014/main" id="{7958AAF7-040D-AC87-0DDC-342CB739E6D1}"/>
              </a:ext>
            </a:extLst>
          </p:cNvPr>
          <p:cNvSpPr>
            <a:spLocks noGrp="1"/>
          </p:cNvSpPr>
          <p:nvPr>
            <p:ph type="sldNum" sz="quarter" idx="12"/>
          </p:nvPr>
        </p:nvSpPr>
        <p:spPr>
          <a:xfrm>
            <a:off x="301768" y="6392392"/>
            <a:ext cx="981973" cy="337897"/>
          </a:xfrm>
          <a:prstGeom prst="rect">
            <a:avLst/>
          </a:prstGeom>
        </p:spPr>
        <p:txBody>
          <a:bodyPr/>
          <a:lstStyle>
            <a:lvl1pPr>
              <a:defRPr>
                <a:solidFill>
                  <a:schemeClr val="bg1"/>
                </a:solidFill>
              </a:defRPr>
            </a:lvl1pPr>
          </a:lstStyle>
          <a:p>
            <a:fld id="{345175DA-277F-B548-B500-1BF71FE23091}" type="slidenum">
              <a:rPr lang="it-IT" smtClean="0"/>
              <a:pPr/>
              <a:t>‹N°›</a:t>
            </a:fld>
            <a:endParaRPr lang="it-IT"/>
          </a:p>
        </p:txBody>
      </p:sp>
    </p:spTree>
    <p:extLst>
      <p:ext uri="{BB962C8B-B14F-4D97-AF65-F5344CB8AC3E}">
        <p14:creationId xmlns:p14="http://schemas.microsoft.com/office/powerpoint/2010/main" val="2352617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inal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78C8DAB5-C62A-8A6D-E217-C607A332ADB1}"/>
              </a:ext>
            </a:extLst>
          </p:cNvPr>
          <p:cNvSpPr>
            <a:spLocks noGrp="1"/>
          </p:cNvSpPr>
          <p:nvPr>
            <p:ph type="title" hasCustomPrompt="1"/>
          </p:nvPr>
        </p:nvSpPr>
        <p:spPr>
          <a:xfrm>
            <a:off x="1103476" y="3071018"/>
            <a:ext cx="10069029" cy="1325563"/>
          </a:xfrm>
          <a:prstGeom prst="rect">
            <a:avLst/>
          </a:prstGeom>
        </p:spPr>
        <p:txBody>
          <a:bodyPr vert="horz" lIns="91440" tIns="45720" rIns="91440" bIns="45720" rtlCol="0" anchor="ctr">
            <a:normAutofit/>
          </a:bodyPr>
          <a:lstStyle>
            <a:lvl1pPr algn="ctr">
              <a:defRPr sz="4400">
                <a:solidFill>
                  <a:schemeClr val="bg1"/>
                </a:solidFill>
              </a:defRPr>
            </a:lvl1pPr>
          </a:lstStyle>
          <a:p>
            <a:r>
              <a:rPr lang="it-IT" dirty="0"/>
              <a:t>THANKS!</a:t>
            </a:r>
            <a:endParaRPr lang="en-US" dirty="0"/>
          </a:p>
        </p:txBody>
      </p:sp>
      <p:pic>
        <p:nvPicPr>
          <p:cNvPr id="7" name="Immagine 6">
            <a:hlinkClick r:id="rId3"/>
            <a:extLst>
              <a:ext uri="{FF2B5EF4-FFF2-40B4-BE49-F238E27FC236}">
                <a16:creationId xmlns:a16="http://schemas.microsoft.com/office/drawing/2014/main" id="{7FFFF345-651B-39A9-FCDC-CFFE71A42BC6}"/>
              </a:ext>
            </a:extLst>
          </p:cNvPr>
          <p:cNvPicPr>
            <a:picLocks noChangeAspect="1"/>
          </p:cNvPicPr>
          <p:nvPr userDrawn="1"/>
        </p:nvPicPr>
        <p:blipFill>
          <a:blip r:embed="rId4"/>
          <a:stretch>
            <a:fillRect/>
          </a:stretch>
        </p:blipFill>
        <p:spPr>
          <a:xfrm>
            <a:off x="387627" y="6404665"/>
            <a:ext cx="2590800" cy="330200"/>
          </a:xfrm>
          <a:prstGeom prst="rect">
            <a:avLst/>
          </a:prstGeom>
        </p:spPr>
      </p:pic>
      <p:pic>
        <p:nvPicPr>
          <p:cNvPr id="9" name="Immagine 8">
            <a:hlinkClick r:id="rId5"/>
            <a:extLst>
              <a:ext uri="{FF2B5EF4-FFF2-40B4-BE49-F238E27FC236}">
                <a16:creationId xmlns:a16="http://schemas.microsoft.com/office/drawing/2014/main" id="{03E62B1B-1F45-2B70-3F12-44DAFA3B3679}"/>
              </a:ext>
            </a:extLst>
          </p:cNvPr>
          <p:cNvPicPr>
            <a:picLocks noChangeAspect="1"/>
          </p:cNvPicPr>
          <p:nvPr userDrawn="1"/>
        </p:nvPicPr>
        <p:blipFill>
          <a:blip r:embed="rId6"/>
          <a:stretch>
            <a:fillRect/>
          </a:stretch>
        </p:blipFill>
        <p:spPr>
          <a:xfrm>
            <a:off x="8070573" y="6411015"/>
            <a:ext cx="3733800" cy="317500"/>
          </a:xfrm>
          <a:prstGeom prst="rect">
            <a:avLst/>
          </a:prstGeom>
        </p:spPr>
      </p:pic>
      <p:pic>
        <p:nvPicPr>
          <p:cNvPr id="11" name="Immagine 10">
            <a:hlinkClick r:id="rId7"/>
            <a:extLst>
              <a:ext uri="{FF2B5EF4-FFF2-40B4-BE49-F238E27FC236}">
                <a16:creationId xmlns:a16="http://schemas.microsoft.com/office/drawing/2014/main" id="{3C8796AB-9E83-EBFD-CEE6-976E1F8198DE}"/>
              </a:ext>
            </a:extLst>
          </p:cNvPr>
          <p:cNvPicPr>
            <a:picLocks noChangeAspect="1"/>
          </p:cNvPicPr>
          <p:nvPr userDrawn="1"/>
        </p:nvPicPr>
        <p:blipFill>
          <a:blip r:embed="rId8"/>
          <a:stretch>
            <a:fillRect/>
          </a:stretch>
        </p:blipFill>
        <p:spPr>
          <a:xfrm>
            <a:off x="4298950" y="6499363"/>
            <a:ext cx="2451100" cy="292100"/>
          </a:xfrm>
          <a:prstGeom prst="rect">
            <a:avLst/>
          </a:prstGeom>
        </p:spPr>
      </p:pic>
    </p:spTree>
    <p:extLst>
      <p:ext uri="{BB962C8B-B14F-4D97-AF65-F5344CB8AC3E}">
        <p14:creationId xmlns:p14="http://schemas.microsoft.com/office/powerpoint/2010/main" val="1219842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76582" y="3221765"/>
            <a:ext cx="8497455" cy="1595705"/>
          </a:xfrm>
        </p:spPr>
        <p:txBody>
          <a:bodyPr anchor="b">
            <a:normAutofit/>
          </a:bodyPr>
          <a:lstStyle>
            <a:lvl1pPr algn="ctr">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976581" y="5417819"/>
            <a:ext cx="8497456" cy="62405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463255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35558" y="0"/>
            <a:ext cx="10069029" cy="1325563"/>
          </a:xfrm>
          <a:prstGeom prst="rect">
            <a:avLst/>
          </a:prstGeom>
        </p:spPr>
        <p:txBody>
          <a:bodyPr vert="horz" lIns="91440" tIns="45720" rIns="91440" bIns="45720" rtlCol="0" anchor="ctr">
            <a:normAutofit/>
          </a:bodyPr>
          <a:lstStyle/>
          <a:p>
            <a:r>
              <a:rPr lang="it-IT" dirty="0"/>
              <a:t>Fare clic per modificare lo stile del titolo dello schema</a:t>
            </a:r>
            <a:endParaRPr lang="en-US" dirty="0"/>
          </a:p>
        </p:txBody>
      </p:sp>
      <p:sp>
        <p:nvSpPr>
          <p:cNvPr id="3" name="Text Placeholder 2"/>
          <p:cNvSpPr>
            <a:spLocks noGrp="1"/>
          </p:cNvSpPr>
          <p:nvPr>
            <p:ph type="body" idx="1"/>
          </p:nvPr>
        </p:nvSpPr>
        <p:spPr>
          <a:xfrm>
            <a:off x="819203" y="1903798"/>
            <a:ext cx="11085383" cy="4072932"/>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Date Placeholder 3"/>
          <p:cNvSpPr>
            <a:spLocks noGrp="1"/>
          </p:cNvSpPr>
          <p:nvPr>
            <p:ph type="dt" sz="half" idx="2"/>
          </p:nvPr>
        </p:nvSpPr>
        <p:spPr>
          <a:xfrm>
            <a:off x="10916137" y="6477264"/>
            <a:ext cx="988450" cy="318524"/>
          </a:xfrm>
          <a:prstGeom prst="rect">
            <a:avLst/>
          </a:prstGeom>
        </p:spPr>
        <p:txBody>
          <a:bodyPr vert="horz" lIns="91440" tIns="45720" rIns="91440" bIns="45720" rtlCol="0" anchor="ctr"/>
          <a:lstStyle>
            <a:lvl1pPr algn="r">
              <a:defRPr sz="1200">
                <a:solidFill>
                  <a:schemeClr val="bg1"/>
                </a:solidFill>
              </a:defRPr>
            </a:lvl1pPr>
          </a:lstStyle>
          <a:p>
            <a:fld id="{01B19144-8E75-194A-858E-64FC43EC01A1}" type="datetime1">
              <a:rPr lang="it-IT" smtClean="0"/>
              <a:t>04/12/23</a:t>
            </a:fld>
            <a:endParaRPr lang="it-IT"/>
          </a:p>
        </p:txBody>
      </p:sp>
      <p:sp>
        <p:nvSpPr>
          <p:cNvPr id="5" name="Footer Placeholder 4"/>
          <p:cNvSpPr>
            <a:spLocks noGrp="1"/>
          </p:cNvSpPr>
          <p:nvPr>
            <p:ph type="ftr" sz="quarter" idx="3"/>
          </p:nvPr>
        </p:nvSpPr>
        <p:spPr>
          <a:xfrm>
            <a:off x="3204672" y="6476234"/>
            <a:ext cx="7777373" cy="297875"/>
          </a:xfrm>
          <a:prstGeom prst="rect">
            <a:avLst/>
          </a:prstGeom>
        </p:spPr>
        <p:txBody>
          <a:bodyPr vert="horz" lIns="91440" tIns="45720" rIns="91440" bIns="45720" rtlCol="0" anchor="ctr"/>
          <a:lstStyle>
            <a:lvl1pPr algn="ctr">
              <a:defRPr sz="1200">
                <a:solidFill>
                  <a:schemeClr val="bg1"/>
                </a:solidFill>
              </a:defRPr>
            </a:lvl1pPr>
          </a:lstStyle>
          <a:p>
            <a:endParaRPr lang="it-IT" dirty="0"/>
          </a:p>
        </p:txBody>
      </p:sp>
      <p:sp>
        <p:nvSpPr>
          <p:cNvPr id="6" name="Slide Number Placeholder 5"/>
          <p:cNvSpPr>
            <a:spLocks noGrp="1"/>
          </p:cNvSpPr>
          <p:nvPr>
            <p:ph type="sldNum" sz="quarter" idx="4"/>
          </p:nvPr>
        </p:nvSpPr>
        <p:spPr>
          <a:xfrm>
            <a:off x="293616" y="6476232"/>
            <a:ext cx="1051176" cy="297875"/>
          </a:xfrm>
          <a:prstGeom prst="rect">
            <a:avLst/>
          </a:prstGeom>
        </p:spPr>
        <p:txBody>
          <a:bodyPr vert="horz" lIns="91440" tIns="45720" rIns="91440" bIns="45720" rtlCol="0" anchor="ctr"/>
          <a:lstStyle>
            <a:lvl1pPr algn="l">
              <a:defRPr sz="1200">
                <a:solidFill>
                  <a:schemeClr val="bg1"/>
                </a:solidFill>
              </a:defRPr>
            </a:lvl1pPr>
          </a:lstStyle>
          <a:p>
            <a:fld id="{345175DA-277F-B548-B500-1BF71FE23091}" type="slidenum">
              <a:rPr lang="it-IT" smtClean="0"/>
              <a:pPr/>
              <a:t>‹N°›</a:t>
            </a:fld>
            <a:endParaRPr lang="it-IT"/>
          </a:p>
        </p:txBody>
      </p:sp>
    </p:spTree>
    <p:extLst>
      <p:ext uri="{BB962C8B-B14F-4D97-AF65-F5344CB8AC3E}">
        <p14:creationId xmlns:p14="http://schemas.microsoft.com/office/powerpoint/2010/main" val="820587162"/>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3" r:id="rId3"/>
    <p:sldLayoutId id="2147483666" r:id="rId4"/>
    <p:sldLayoutId id="2147483671" r:id="rId5"/>
    <p:sldLayoutId id="2147483667" r:id="rId6"/>
    <p:sldLayoutId id="2147483664" r:id="rId7"/>
    <p:sldLayoutId id="2147483670" r:id="rId8"/>
    <p:sldLayoutId id="2147483673" r:id="rId9"/>
  </p:sldLayoutIdLst>
  <p:hf hdr="0" ftr="0"/>
  <p:txStyles>
    <p:titleStyle>
      <a:lvl1pPr algn="l" defTabSz="914400" rtl="0" eaLnBrk="1" latinLnBrk="0" hangingPunct="1">
        <a:lnSpc>
          <a:spcPct val="90000"/>
        </a:lnSpc>
        <a:spcBef>
          <a:spcPct val="0"/>
        </a:spcBef>
        <a:buNone/>
        <a:defRPr sz="3200" kern="1200">
          <a:solidFill>
            <a:srgbClr val="044C9F"/>
          </a:solidFill>
          <a:latin typeface="+mj-lt"/>
          <a:ea typeface="+mj-ea"/>
          <a:cs typeface="+mj-cs"/>
        </a:defRPr>
      </a:lvl1pPr>
    </p:titleStyle>
    <p:bodyStyle>
      <a:lvl1pPr marL="228600" indent="-228600" algn="l" defTabSz="914400" rtl="0" eaLnBrk="1" latinLnBrk="0" hangingPunct="1">
        <a:lnSpc>
          <a:spcPct val="90000"/>
        </a:lnSpc>
        <a:spcBef>
          <a:spcPts val="1000"/>
        </a:spcBef>
        <a:buSzPct val="100000"/>
        <a:buFontTx/>
        <a:buBlip>
          <a:blip r:embed="rId12"/>
        </a:buBlip>
        <a:defRPr sz="2800" kern="1200">
          <a:solidFill>
            <a:srgbClr val="323F24"/>
          </a:solidFill>
          <a:latin typeface="+mn-lt"/>
          <a:ea typeface="+mn-ea"/>
          <a:cs typeface="+mn-cs"/>
        </a:defRPr>
      </a:lvl1pPr>
      <a:lvl2pPr marL="685800" indent="-228600" algn="l" defTabSz="914400" rtl="0" eaLnBrk="1" latinLnBrk="0" hangingPunct="1">
        <a:lnSpc>
          <a:spcPct val="90000"/>
        </a:lnSpc>
        <a:spcBef>
          <a:spcPts val="500"/>
        </a:spcBef>
        <a:buSzPct val="100000"/>
        <a:buFontTx/>
        <a:buBlip>
          <a:blip r:embed="rId12"/>
        </a:buBlip>
        <a:defRPr sz="2400" kern="1200">
          <a:solidFill>
            <a:srgbClr val="323F24"/>
          </a:solidFill>
          <a:latin typeface="+mn-lt"/>
          <a:ea typeface="+mn-ea"/>
          <a:cs typeface="+mn-cs"/>
        </a:defRPr>
      </a:lvl2pPr>
      <a:lvl3pPr marL="1143000" indent="-228600" algn="l" defTabSz="914400" rtl="0" eaLnBrk="1" latinLnBrk="0" hangingPunct="1">
        <a:lnSpc>
          <a:spcPct val="90000"/>
        </a:lnSpc>
        <a:spcBef>
          <a:spcPts val="500"/>
        </a:spcBef>
        <a:buSzPct val="100000"/>
        <a:buFontTx/>
        <a:buBlip>
          <a:blip r:embed="rId12"/>
        </a:buBlip>
        <a:defRPr sz="2000" kern="1200">
          <a:solidFill>
            <a:srgbClr val="323F24"/>
          </a:solidFill>
          <a:latin typeface="+mn-lt"/>
          <a:ea typeface="+mn-ea"/>
          <a:cs typeface="+mn-cs"/>
        </a:defRPr>
      </a:lvl3pPr>
      <a:lvl4pPr marL="1600200" indent="-228600" algn="l" defTabSz="914400" rtl="0" eaLnBrk="1" latinLnBrk="0" hangingPunct="1">
        <a:lnSpc>
          <a:spcPct val="90000"/>
        </a:lnSpc>
        <a:spcBef>
          <a:spcPts val="500"/>
        </a:spcBef>
        <a:buSzPct val="100000"/>
        <a:buFontTx/>
        <a:buBlip>
          <a:blip r:embed="rId12"/>
        </a:buBlip>
        <a:defRPr sz="1800" kern="1200">
          <a:solidFill>
            <a:srgbClr val="323F24"/>
          </a:solidFill>
          <a:latin typeface="+mn-lt"/>
          <a:ea typeface="+mn-ea"/>
          <a:cs typeface="+mn-cs"/>
        </a:defRPr>
      </a:lvl4pPr>
      <a:lvl5pPr marL="2057400" indent="-228600" algn="l" defTabSz="914400" rtl="0" eaLnBrk="1" latinLnBrk="0" hangingPunct="1">
        <a:lnSpc>
          <a:spcPct val="90000"/>
        </a:lnSpc>
        <a:spcBef>
          <a:spcPts val="500"/>
        </a:spcBef>
        <a:buSzPct val="100000"/>
        <a:buFontTx/>
        <a:buBlip>
          <a:blip r:embed="rId12"/>
        </a:buBlip>
        <a:defRPr sz="1800" kern="1200">
          <a:solidFill>
            <a:srgbClr val="323F2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CF9914-6A8C-414A-AF31-0758485B4EDF}"/>
              </a:ext>
            </a:extLst>
          </p:cNvPr>
          <p:cNvSpPr>
            <a:spLocks noGrp="1"/>
          </p:cNvSpPr>
          <p:nvPr>
            <p:ph type="ctrTitle"/>
          </p:nvPr>
        </p:nvSpPr>
        <p:spPr>
          <a:xfrm>
            <a:off x="2027974" y="3824020"/>
            <a:ext cx="8844922" cy="1595705"/>
          </a:xfrm>
        </p:spPr>
        <p:txBody>
          <a:bodyPr>
            <a:normAutofit/>
          </a:bodyPr>
          <a:lstStyle/>
          <a:p>
            <a:r>
              <a:rPr lang="en-GB" sz="4000" b="1" dirty="0">
                <a:solidFill>
                  <a:srgbClr val="FFC000"/>
                </a:solidFill>
              </a:rPr>
              <a:t>ESCAPE progress report</a:t>
            </a:r>
            <a:br>
              <a:rPr lang="en-GB" sz="4000" b="1" dirty="0">
                <a:solidFill>
                  <a:srgbClr val="FFC000"/>
                </a:solidFill>
              </a:rPr>
            </a:br>
            <a:endParaRPr lang="en-GB" b="1" dirty="0">
              <a:solidFill>
                <a:srgbClr val="FFC000"/>
              </a:solidFill>
            </a:endParaRPr>
          </a:p>
        </p:txBody>
      </p:sp>
      <p:sp>
        <p:nvSpPr>
          <p:cNvPr id="3" name="Sottotitolo 2">
            <a:extLst>
              <a:ext uri="{FF2B5EF4-FFF2-40B4-BE49-F238E27FC236}">
                <a16:creationId xmlns:a16="http://schemas.microsoft.com/office/drawing/2014/main" id="{BC893D75-00CA-9042-B133-1091B1F6CA98}"/>
              </a:ext>
            </a:extLst>
          </p:cNvPr>
          <p:cNvSpPr>
            <a:spLocks noGrp="1"/>
          </p:cNvSpPr>
          <p:nvPr>
            <p:ph type="subTitle" idx="1"/>
          </p:nvPr>
        </p:nvSpPr>
        <p:spPr>
          <a:xfrm>
            <a:off x="2750123" y="5636895"/>
            <a:ext cx="6858000" cy="901915"/>
          </a:xfrm>
        </p:spPr>
        <p:txBody>
          <a:bodyPr>
            <a:normAutofit fontScale="85000" lnSpcReduction="20000"/>
          </a:bodyPr>
          <a:lstStyle/>
          <a:p>
            <a:r>
              <a:rPr lang="it-IT" sz="2800" dirty="0"/>
              <a:t>Giovanni Lamanna</a:t>
            </a:r>
          </a:p>
          <a:p>
            <a:r>
              <a:rPr lang="en-GB" sz="1600" i="1" dirty="0">
                <a:cs typeface="Avenir Heavy"/>
              </a:rPr>
              <a:t>ESCAPE Strategy Board meeting        </a:t>
            </a:r>
            <a:endParaRPr lang="it-IT" sz="1600" dirty="0"/>
          </a:p>
          <a:p>
            <a:r>
              <a:rPr lang="en-GB" sz="1400" dirty="0"/>
              <a:t> 4</a:t>
            </a:r>
            <a:r>
              <a:rPr lang="en-GB" sz="1400" baseline="30000" dirty="0"/>
              <a:t>th </a:t>
            </a:r>
            <a:r>
              <a:rPr lang="en-GB" sz="1400" dirty="0"/>
              <a:t> December 2023</a:t>
            </a:r>
          </a:p>
        </p:txBody>
      </p:sp>
    </p:spTree>
    <p:extLst>
      <p:ext uri="{BB962C8B-B14F-4D97-AF65-F5344CB8AC3E}">
        <p14:creationId xmlns:p14="http://schemas.microsoft.com/office/powerpoint/2010/main" val="2634715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5CCC2E6-1F22-21F5-BE33-EC13EEF3C9EF}"/>
              </a:ext>
            </a:extLst>
          </p:cNvPr>
          <p:cNvSpPr>
            <a:spLocks noGrp="1"/>
          </p:cNvSpPr>
          <p:nvPr>
            <p:ph type="dt" sz="half" idx="10"/>
          </p:nvPr>
        </p:nvSpPr>
        <p:spPr/>
        <p:txBody>
          <a:bodyPr/>
          <a:lstStyle/>
          <a:p>
            <a:r>
              <a:rPr lang="it-IT" dirty="0"/>
              <a:t>4/12/2023</a:t>
            </a:r>
          </a:p>
        </p:txBody>
      </p:sp>
      <p:sp>
        <p:nvSpPr>
          <p:cNvPr id="3" name="Espace réservé du numéro de diapositive 2">
            <a:extLst>
              <a:ext uri="{FF2B5EF4-FFF2-40B4-BE49-F238E27FC236}">
                <a16:creationId xmlns:a16="http://schemas.microsoft.com/office/drawing/2014/main" id="{26333CEC-E551-48D3-2490-0E223FE24D8C}"/>
              </a:ext>
            </a:extLst>
          </p:cNvPr>
          <p:cNvSpPr>
            <a:spLocks noGrp="1"/>
          </p:cNvSpPr>
          <p:nvPr>
            <p:ph type="sldNum" sz="quarter" idx="12"/>
          </p:nvPr>
        </p:nvSpPr>
        <p:spPr/>
        <p:txBody>
          <a:bodyPr/>
          <a:lstStyle/>
          <a:p>
            <a:fld id="{345175DA-277F-B548-B500-1BF71FE23091}" type="slidenum">
              <a:rPr lang="it-IT" smtClean="0"/>
              <a:pPr/>
              <a:t>2</a:t>
            </a:fld>
            <a:endParaRPr lang="it-IT"/>
          </a:p>
        </p:txBody>
      </p:sp>
      <p:sp>
        <p:nvSpPr>
          <p:cNvPr id="4" name="Google Shape;78;p14">
            <a:extLst>
              <a:ext uri="{FF2B5EF4-FFF2-40B4-BE49-F238E27FC236}">
                <a16:creationId xmlns:a16="http://schemas.microsoft.com/office/drawing/2014/main" id="{F28BF817-A5CA-28DD-7031-345F2B1E49CD}"/>
              </a:ext>
            </a:extLst>
          </p:cNvPr>
          <p:cNvSpPr txBox="1">
            <a:spLocks/>
          </p:cNvSpPr>
          <p:nvPr/>
        </p:nvSpPr>
        <p:spPr>
          <a:xfrm>
            <a:off x="1919287" y="349611"/>
            <a:ext cx="8353500" cy="451200"/>
          </a:xfrm>
          <a:prstGeom prst="rect">
            <a:avLst/>
          </a:prstGeom>
          <a:noFill/>
          <a:ln>
            <a:noFill/>
          </a:ln>
        </p:spPr>
        <p:txBody>
          <a:bodyPr spcFirstLastPara="1" vert="horz" wrap="square" lIns="0" tIns="0" rIns="0" bIns="0" rtlCol="0" anchor="t" anchorCtr="0">
            <a:noAutofit/>
          </a:bodyPr>
          <a:lstStyle>
            <a:lvl1pPr algn="l" defTabSz="914400" rtl="0" eaLnBrk="1" latinLnBrk="0" hangingPunct="1">
              <a:lnSpc>
                <a:spcPct val="90000"/>
              </a:lnSpc>
              <a:spcBef>
                <a:spcPct val="0"/>
              </a:spcBef>
              <a:buNone/>
              <a:defRPr sz="3200" kern="1200">
                <a:solidFill>
                  <a:srgbClr val="044C9F"/>
                </a:solidFill>
                <a:latin typeface="+mj-lt"/>
                <a:ea typeface="+mj-ea"/>
                <a:cs typeface="+mj-cs"/>
              </a:defRPr>
            </a:lvl1pPr>
          </a:lstStyle>
          <a:p>
            <a:pPr>
              <a:buSzPts val="3000"/>
            </a:pPr>
            <a:r>
              <a:rPr lang="en-US">
                <a:solidFill>
                  <a:srgbClr val="2F2C6F"/>
                </a:solidFill>
                <a:latin typeface="Roboto" panose="02000000000000000000" pitchFamily="2" charset="0"/>
                <a:ea typeface="Roboto" panose="02000000000000000000" pitchFamily="2" charset="0"/>
              </a:rPr>
              <a:t>Science Clusters’ work plan</a:t>
            </a:r>
            <a:endParaRPr lang="en-US" dirty="0">
              <a:solidFill>
                <a:srgbClr val="2F2C6F"/>
              </a:solidFill>
              <a:latin typeface="Roboto" panose="02000000000000000000" pitchFamily="2" charset="0"/>
              <a:ea typeface="Roboto" panose="02000000000000000000" pitchFamily="2" charset="0"/>
            </a:endParaRPr>
          </a:p>
        </p:txBody>
      </p:sp>
      <p:sp>
        <p:nvSpPr>
          <p:cNvPr id="5" name="Rectangle 4">
            <a:extLst>
              <a:ext uri="{FF2B5EF4-FFF2-40B4-BE49-F238E27FC236}">
                <a16:creationId xmlns:a16="http://schemas.microsoft.com/office/drawing/2014/main" id="{75480FD9-BF98-5DA7-AEDD-2C051D880445}"/>
              </a:ext>
            </a:extLst>
          </p:cNvPr>
          <p:cNvSpPr/>
          <p:nvPr/>
        </p:nvSpPr>
        <p:spPr>
          <a:xfrm>
            <a:off x="667265" y="843296"/>
            <a:ext cx="10948086" cy="5139869"/>
          </a:xfrm>
          <a:prstGeom prst="rect">
            <a:avLst/>
          </a:prstGeom>
        </p:spPr>
        <p:txBody>
          <a:bodyPr wrap="square">
            <a:spAutoFit/>
          </a:bodyPr>
          <a:lstStyle/>
          <a:p>
            <a:pPr algn="just">
              <a:defRPr/>
            </a:pPr>
            <a:endParaRPr lang="en-GB" sz="1400" dirty="0">
              <a:solidFill>
                <a:srgbClr val="002060"/>
              </a:solidFill>
              <a:latin typeface="Calibri" panose="020F0502020204030204"/>
              <a:ea typeface="Tahoma" panose="020B0604030504040204" pitchFamily="34" charset="0"/>
              <a:cs typeface="Tahoma" panose="020B0604030504040204" pitchFamily="34" charset="0"/>
            </a:endParaRPr>
          </a:p>
          <a:p>
            <a:pPr algn="just">
              <a:defRPr/>
            </a:pPr>
            <a:endParaRPr lang="en-GB" sz="1400" dirty="0">
              <a:solidFill>
                <a:srgbClr val="002060"/>
              </a:solidFill>
              <a:latin typeface="Calibri" panose="020F0502020204030204"/>
              <a:ea typeface="Tahoma" panose="020B0604030504040204" pitchFamily="34" charset="0"/>
              <a:cs typeface="Tahoma" panose="020B0604030504040204" pitchFamily="34" charset="0"/>
            </a:endParaRPr>
          </a:p>
          <a:p>
            <a:pPr algn="just">
              <a:defRPr/>
            </a:pPr>
            <a:endParaRPr lang="en-GB" sz="1400" dirty="0">
              <a:solidFill>
                <a:srgbClr val="002060"/>
              </a:solidFill>
              <a:latin typeface="Calibri" panose="020F0502020204030204"/>
              <a:ea typeface="Tahoma" panose="020B0604030504040204" pitchFamily="34" charset="0"/>
              <a:cs typeface="Tahoma" panose="020B0604030504040204" pitchFamily="34" charset="0"/>
            </a:endParaRPr>
          </a:p>
          <a:p>
            <a:pPr algn="just">
              <a:defRPr/>
            </a:pPr>
            <a:endParaRPr lang="en-GB" sz="1400" dirty="0">
              <a:solidFill>
                <a:srgbClr val="002060"/>
              </a:solidFill>
              <a:latin typeface="Calibri" panose="020F0502020204030204"/>
              <a:ea typeface="Tahoma" panose="020B0604030504040204" pitchFamily="34" charset="0"/>
              <a:cs typeface="Tahoma" panose="020B0604030504040204" pitchFamily="34" charset="0"/>
            </a:endParaRPr>
          </a:p>
          <a:p>
            <a:pPr algn="just">
              <a:defRPr/>
            </a:pPr>
            <a:endParaRPr lang="en-GB" sz="1400" dirty="0">
              <a:solidFill>
                <a:srgbClr val="002060"/>
              </a:solidFill>
              <a:latin typeface="Calibri" panose="020F0502020204030204"/>
              <a:ea typeface="Tahoma" panose="020B0604030504040204" pitchFamily="34" charset="0"/>
              <a:cs typeface="Tahoma" panose="020B0604030504040204" pitchFamily="34" charset="0"/>
            </a:endParaRPr>
          </a:p>
          <a:p>
            <a:pPr algn="just">
              <a:defRPr/>
            </a:pPr>
            <a:endParaRPr lang="en-GB" sz="1400" dirty="0">
              <a:solidFill>
                <a:srgbClr val="002060"/>
              </a:solidFill>
              <a:latin typeface="Calibri" panose="020F0502020204030204"/>
              <a:ea typeface="Tahoma" panose="020B0604030504040204" pitchFamily="34" charset="0"/>
              <a:cs typeface="Tahoma" panose="020B0604030504040204" pitchFamily="34" charset="0"/>
            </a:endParaRPr>
          </a:p>
          <a:p>
            <a:pPr algn="just">
              <a:defRPr/>
            </a:pPr>
            <a:r>
              <a:rPr lang="fr-FR" sz="1400" dirty="0">
                <a:solidFill>
                  <a:prstClr val="black"/>
                </a:solidFill>
                <a:latin typeface="Calibri" panose="020F0502020204030204"/>
              </a:rPr>
              <a:t>                                                             </a:t>
            </a:r>
          </a:p>
          <a:p>
            <a:pPr algn="just">
              <a:defRPr/>
            </a:pPr>
            <a:endParaRPr lang="fr-FR" sz="1400" b="1" dirty="0">
              <a:solidFill>
                <a:srgbClr val="C00000"/>
              </a:solidFill>
              <a:latin typeface="Calibri" panose="020F0502020204030204"/>
            </a:endParaRPr>
          </a:p>
          <a:p>
            <a:pPr algn="just">
              <a:defRPr/>
            </a:pPr>
            <a:endParaRPr lang="en-GB" sz="1400" b="1" dirty="0">
              <a:solidFill>
                <a:srgbClr val="C00000"/>
              </a:solidFill>
              <a:latin typeface="Calibri" panose="020F0502020204030204"/>
              <a:ea typeface="Tahoma" panose="020B0604030504040204" pitchFamily="34" charset="0"/>
              <a:cs typeface="Tahoma" panose="020B0604030504040204" pitchFamily="34" charset="0"/>
            </a:endParaRPr>
          </a:p>
          <a:p>
            <a:pPr algn="just">
              <a:defRPr/>
            </a:pPr>
            <a:endParaRPr lang="en-GB" sz="1400" b="1" dirty="0">
              <a:solidFill>
                <a:srgbClr val="C00000"/>
              </a:solidFill>
              <a:latin typeface="Calibri" panose="020F0502020204030204"/>
              <a:ea typeface="Tahoma" panose="020B0604030504040204" pitchFamily="34" charset="0"/>
              <a:cs typeface="Tahoma" panose="020B0604030504040204" pitchFamily="34" charset="0"/>
            </a:endParaRPr>
          </a:p>
          <a:p>
            <a:pPr algn="just">
              <a:defRPr/>
            </a:pPr>
            <a:r>
              <a:rPr lang="en-GB" sz="1400" u="sng" dirty="0">
                <a:solidFill>
                  <a:srgbClr val="002060"/>
                </a:solidFill>
                <a:latin typeface="Calibri" panose="020F0502020204030204"/>
                <a:ea typeface="Tahoma" panose="020B0604030504040204" pitchFamily="34" charset="0"/>
                <a:cs typeface="Tahoma" panose="020B0604030504040204" pitchFamily="34" charset="0"/>
              </a:rPr>
              <a:t>General Objectives </a:t>
            </a:r>
            <a:r>
              <a:rPr lang="en-GB" sz="1400" dirty="0">
                <a:solidFill>
                  <a:srgbClr val="002060"/>
                </a:solidFill>
                <a:latin typeface="Calibri" panose="020F0502020204030204"/>
                <a:ea typeface="Tahoma" panose="020B0604030504040204" pitchFamily="34" charset="0"/>
                <a:cs typeface="Tahoma" panose="020B0604030504040204" pitchFamily="34" charset="0"/>
              </a:rPr>
              <a:t>(</a:t>
            </a:r>
            <a:r>
              <a:rPr lang="en-GB" sz="1400" b="1" dirty="0">
                <a:solidFill>
                  <a:srgbClr val="002060"/>
                </a:solidFill>
                <a:latin typeface="Calibri" panose="020F0502020204030204"/>
                <a:ea typeface="Tahoma" panose="020B0604030504040204" pitchFamily="34" charset="0"/>
                <a:cs typeface="Tahoma" panose="020B0604030504040204" pitchFamily="34" charset="0"/>
              </a:rPr>
              <a:t>GO</a:t>
            </a:r>
            <a:r>
              <a:rPr lang="en-GB" sz="1400" dirty="0">
                <a:solidFill>
                  <a:srgbClr val="002060"/>
                </a:solidFill>
                <a:latin typeface="Calibri" panose="020F0502020204030204"/>
                <a:ea typeface="Tahoma" panose="020B0604030504040204" pitchFamily="34" charset="0"/>
                <a:cs typeface="Tahoma" panose="020B0604030504040204" pitchFamily="34" charset="0"/>
              </a:rPr>
              <a:t>): </a:t>
            </a:r>
          </a:p>
          <a:p>
            <a:pPr algn="just">
              <a:defRPr/>
            </a:pPr>
            <a:r>
              <a:rPr lang="en-GB" sz="1600" dirty="0">
                <a:solidFill>
                  <a:srgbClr val="002060"/>
                </a:solidFill>
                <a:latin typeface="Calibri" panose="020F0502020204030204"/>
                <a:ea typeface="Tahoma" panose="020B0604030504040204" pitchFamily="34" charset="0"/>
                <a:cs typeface="Tahoma" panose="020B0604030504040204" pitchFamily="34" charset="0"/>
              </a:rPr>
              <a:t> - consolidation of thematic data infrastructures (cluster VREs, platforms and a “few core services”) as parts of a federation.</a:t>
            </a:r>
          </a:p>
          <a:p>
            <a:pPr algn="just">
              <a:defRPr/>
            </a:pPr>
            <a:endParaRPr lang="en-GB" sz="1400" dirty="0">
              <a:solidFill>
                <a:srgbClr val="002060"/>
              </a:solidFill>
              <a:latin typeface="Calibri" panose="020F0502020204030204"/>
              <a:ea typeface="Tahoma" panose="020B0604030504040204" pitchFamily="34" charset="0"/>
              <a:cs typeface="Tahoma" panose="020B0604030504040204" pitchFamily="34" charset="0"/>
            </a:endParaRPr>
          </a:p>
          <a:p>
            <a:pPr algn="just">
              <a:defRPr/>
            </a:pPr>
            <a:r>
              <a:rPr lang="en-GB" sz="1400" u="sng" dirty="0">
                <a:solidFill>
                  <a:srgbClr val="002060"/>
                </a:solidFill>
                <a:latin typeface="Calibri" panose="020F0502020204030204"/>
                <a:ea typeface="Tahoma" panose="020B0604030504040204" pitchFamily="34" charset="0"/>
                <a:cs typeface="Tahoma" panose="020B0604030504040204" pitchFamily="34" charset="0"/>
              </a:rPr>
              <a:t>Specific Objectives </a:t>
            </a:r>
            <a:r>
              <a:rPr lang="en-GB" sz="1400" dirty="0">
                <a:solidFill>
                  <a:srgbClr val="002060"/>
                </a:solidFill>
                <a:latin typeface="Calibri" panose="020F0502020204030204"/>
                <a:ea typeface="Tahoma" panose="020B0604030504040204" pitchFamily="34" charset="0"/>
                <a:cs typeface="Tahoma" panose="020B0604030504040204" pitchFamily="34" charset="0"/>
              </a:rPr>
              <a:t>(</a:t>
            </a:r>
            <a:r>
              <a:rPr lang="en-GB" sz="1400" b="1" dirty="0">
                <a:solidFill>
                  <a:srgbClr val="002060"/>
                </a:solidFill>
                <a:latin typeface="Calibri" panose="020F0502020204030204"/>
                <a:ea typeface="Tahoma" panose="020B0604030504040204" pitchFamily="34" charset="0"/>
                <a:cs typeface="Tahoma" panose="020B0604030504040204" pitchFamily="34" charset="0"/>
              </a:rPr>
              <a:t>SO</a:t>
            </a:r>
            <a:r>
              <a:rPr lang="en-GB" sz="1400" dirty="0">
                <a:solidFill>
                  <a:srgbClr val="002060"/>
                </a:solidFill>
                <a:latin typeface="Calibri" panose="020F0502020204030204"/>
                <a:ea typeface="Tahoma" panose="020B0604030504040204" pitchFamily="34" charset="0"/>
                <a:cs typeface="Tahoma" panose="020B0604030504040204" pitchFamily="34" charset="0"/>
              </a:rPr>
              <a:t>):</a:t>
            </a:r>
          </a:p>
          <a:p>
            <a:pPr algn="just">
              <a:defRPr/>
            </a:pPr>
            <a:r>
              <a:rPr lang="en-GB" sz="1600" dirty="0">
                <a:solidFill>
                  <a:srgbClr val="002060"/>
                </a:solidFill>
                <a:latin typeface="Calibri" panose="020F0502020204030204"/>
                <a:ea typeface="Tahoma" panose="020B0604030504040204" pitchFamily="34" charset="0"/>
                <a:cs typeface="Tahoma" panose="020B0604030504040204" pitchFamily="34" charset="0"/>
              </a:rPr>
              <a:t> - relevant scientific results from clusters;</a:t>
            </a:r>
          </a:p>
          <a:p>
            <a:pPr algn="just">
              <a:defRPr/>
            </a:pPr>
            <a:r>
              <a:rPr lang="en-GB" sz="1600" dirty="0">
                <a:solidFill>
                  <a:srgbClr val="002060"/>
                </a:solidFill>
                <a:latin typeface="Calibri" panose="020F0502020204030204"/>
                <a:ea typeface="Tahoma" panose="020B0604030504040204" pitchFamily="34" charset="0"/>
                <a:cs typeface="Tahoma" panose="020B0604030504040204" pitchFamily="34" charset="0"/>
              </a:rPr>
              <a:t> - increased number of RIs;</a:t>
            </a:r>
          </a:p>
          <a:p>
            <a:pPr algn="just">
              <a:defRPr/>
            </a:pPr>
            <a:r>
              <a:rPr lang="en-GB" sz="1600" dirty="0">
                <a:solidFill>
                  <a:srgbClr val="002060"/>
                </a:solidFill>
                <a:latin typeface="Calibri" panose="020F0502020204030204"/>
                <a:ea typeface="Tahoma" panose="020B0604030504040204" pitchFamily="34" charset="0"/>
                <a:cs typeface="Tahoma" panose="020B0604030504040204" pitchFamily="34" charset="0"/>
              </a:rPr>
              <a:t> - enhance researchers uptake of OS and widening dimension.</a:t>
            </a:r>
          </a:p>
          <a:p>
            <a:pPr algn="just">
              <a:defRPr/>
            </a:pPr>
            <a:endParaRPr lang="en-GB" sz="1400" dirty="0">
              <a:solidFill>
                <a:srgbClr val="002060"/>
              </a:solidFill>
              <a:latin typeface="Calibri" panose="020F0502020204030204"/>
              <a:ea typeface="Tahoma" panose="020B0604030504040204" pitchFamily="34" charset="0"/>
              <a:cs typeface="Tahoma" panose="020B0604030504040204" pitchFamily="34" charset="0"/>
            </a:endParaRPr>
          </a:p>
          <a:p>
            <a:pPr algn="just">
              <a:defRPr/>
            </a:pPr>
            <a:r>
              <a:rPr lang="en-GB" sz="1400" u="sng" dirty="0">
                <a:solidFill>
                  <a:srgbClr val="002060"/>
                </a:solidFill>
                <a:latin typeface="Calibri" panose="020F0502020204030204"/>
                <a:ea typeface="Tahoma" panose="020B0604030504040204" pitchFamily="34" charset="0"/>
                <a:cs typeface="Tahoma" panose="020B0604030504040204" pitchFamily="34" charset="0"/>
              </a:rPr>
              <a:t>Operational Objectives </a:t>
            </a:r>
            <a:r>
              <a:rPr lang="en-GB" sz="1400" dirty="0">
                <a:solidFill>
                  <a:srgbClr val="002060"/>
                </a:solidFill>
                <a:latin typeface="Calibri" panose="020F0502020204030204"/>
                <a:ea typeface="Tahoma" panose="020B0604030504040204" pitchFamily="34" charset="0"/>
                <a:cs typeface="Tahoma" panose="020B0604030504040204" pitchFamily="34" charset="0"/>
              </a:rPr>
              <a:t>(</a:t>
            </a:r>
            <a:r>
              <a:rPr lang="en-GB" sz="1400" b="1" dirty="0">
                <a:solidFill>
                  <a:srgbClr val="002060"/>
                </a:solidFill>
                <a:latin typeface="Calibri" panose="020F0502020204030204"/>
                <a:ea typeface="Tahoma" panose="020B0604030504040204" pitchFamily="34" charset="0"/>
                <a:cs typeface="Tahoma" panose="020B0604030504040204" pitchFamily="34" charset="0"/>
              </a:rPr>
              <a:t>OO</a:t>
            </a:r>
            <a:r>
              <a:rPr lang="en-GB" sz="1400" dirty="0">
                <a:solidFill>
                  <a:srgbClr val="002060"/>
                </a:solidFill>
                <a:latin typeface="Calibri" panose="020F0502020204030204"/>
                <a:ea typeface="Tahoma" panose="020B0604030504040204" pitchFamily="34" charset="0"/>
                <a:cs typeface="Tahoma" panose="020B0604030504040204" pitchFamily="34" charset="0"/>
              </a:rPr>
              <a:t>):</a:t>
            </a:r>
          </a:p>
          <a:p>
            <a:pPr algn="just">
              <a:defRPr/>
            </a:pPr>
            <a:r>
              <a:rPr lang="en-GB" sz="1600" dirty="0">
                <a:solidFill>
                  <a:srgbClr val="002060"/>
                </a:solidFill>
                <a:latin typeface="Calibri" panose="020F0502020204030204"/>
                <a:ea typeface="Tahoma" panose="020B0604030504040204" pitchFamily="34" charset="0"/>
                <a:cs typeface="Tahoma" panose="020B0604030504040204" pitchFamily="34" charset="0"/>
              </a:rPr>
              <a:t>- sustainable operation of the deployed cluster as a “platform infrastructure” (e.g. CCC and VRI);</a:t>
            </a:r>
          </a:p>
          <a:p>
            <a:pPr algn="just">
              <a:defRPr/>
            </a:pPr>
            <a:r>
              <a:rPr lang="en-GB" sz="1600" dirty="0">
                <a:solidFill>
                  <a:srgbClr val="002060"/>
                </a:solidFill>
                <a:latin typeface="Calibri" panose="020F0502020204030204"/>
                <a:ea typeface="Tahoma" panose="020B0604030504040204" pitchFamily="34" charset="0"/>
                <a:cs typeface="Tahoma" panose="020B0604030504040204" pitchFamily="34" charset="0"/>
              </a:rPr>
              <a:t>- continuous promotion and hosting of inter-domain FAIR Science Projects.</a:t>
            </a:r>
          </a:p>
          <a:p>
            <a:pPr algn="just">
              <a:defRPr/>
            </a:pPr>
            <a:r>
              <a:rPr lang="en-GB" sz="1600" dirty="0">
                <a:solidFill>
                  <a:srgbClr val="002060"/>
                </a:solidFill>
                <a:latin typeface="Calibri" panose="020F0502020204030204"/>
                <a:ea typeface="Tahoma" panose="020B0604030504040204" pitchFamily="34" charset="0"/>
                <a:cs typeface="Tahoma" panose="020B0604030504040204" pitchFamily="34" charset="0"/>
              </a:rPr>
              <a:t>- domain-based (new RIs’) challenges as well as new Open Science Objectives.</a:t>
            </a:r>
          </a:p>
        </p:txBody>
      </p:sp>
      <p:graphicFrame>
        <p:nvGraphicFramePr>
          <p:cNvPr id="7" name="Diagramme 6">
            <a:extLst>
              <a:ext uri="{FF2B5EF4-FFF2-40B4-BE49-F238E27FC236}">
                <a16:creationId xmlns:a16="http://schemas.microsoft.com/office/drawing/2014/main" id="{0315BFD4-BE0B-A42E-3B78-5B8D964B081C}"/>
              </a:ext>
            </a:extLst>
          </p:cNvPr>
          <p:cNvGraphicFramePr/>
          <p:nvPr/>
        </p:nvGraphicFramePr>
        <p:xfrm>
          <a:off x="2179296" y="2329945"/>
          <a:ext cx="8128000" cy="246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Connecteur droit 7">
            <a:extLst>
              <a:ext uri="{FF2B5EF4-FFF2-40B4-BE49-F238E27FC236}">
                <a16:creationId xmlns:a16="http://schemas.microsoft.com/office/drawing/2014/main" id="{3CEA85F9-E17E-EF2D-2F24-BA710D68FA17}"/>
              </a:ext>
            </a:extLst>
          </p:cNvPr>
          <p:cNvCxnSpPr>
            <a:cxnSpLocks/>
          </p:cNvCxnSpPr>
          <p:nvPr/>
        </p:nvCxnSpPr>
        <p:spPr>
          <a:xfrm>
            <a:off x="2580309" y="2677417"/>
            <a:ext cx="2426660" cy="0"/>
          </a:xfrm>
          <a:prstGeom prst="line">
            <a:avLst/>
          </a:prstGeom>
          <a:noFill/>
          <a:ln w="28575" cap="flat" cmpd="sng" algn="ctr">
            <a:solidFill>
              <a:srgbClr val="ED7D31">
                <a:lumMod val="75000"/>
              </a:srgbClr>
            </a:solidFill>
            <a:prstDash val="solid"/>
            <a:miter lim="800000"/>
          </a:ln>
          <a:effectLst/>
        </p:spPr>
      </p:cxnSp>
      <p:cxnSp>
        <p:nvCxnSpPr>
          <p:cNvPr id="9" name="Connecteur droit 8">
            <a:extLst>
              <a:ext uri="{FF2B5EF4-FFF2-40B4-BE49-F238E27FC236}">
                <a16:creationId xmlns:a16="http://schemas.microsoft.com/office/drawing/2014/main" id="{9D7A9043-297F-2B1F-AEB7-8E5316EF7027}"/>
              </a:ext>
            </a:extLst>
          </p:cNvPr>
          <p:cNvCxnSpPr>
            <a:cxnSpLocks/>
          </p:cNvCxnSpPr>
          <p:nvPr/>
        </p:nvCxnSpPr>
        <p:spPr>
          <a:xfrm>
            <a:off x="5006970" y="2677417"/>
            <a:ext cx="2034283" cy="0"/>
          </a:xfrm>
          <a:prstGeom prst="line">
            <a:avLst/>
          </a:prstGeom>
          <a:noFill/>
          <a:ln w="28575" cap="flat" cmpd="sng" algn="ctr">
            <a:solidFill>
              <a:srgbClr val="70AD47">
                <a:lumMod val="75000"/>
              </a:srgbClr>
            </a:solidFill>
            <a:prstDash val="solid"/>
            <a:miter lim="800000"/>
          </a:ln>
          <a:effectLst/>
        </p:spPr>
      </p:cxnSp>
      <p:sp>
        <p:nvSpPr>
          <p:cNvPr id="10" name="Rectangle 9">
            <a:extLst>
              <a:ext uri="{FF2B5EF4-FFF2-40B4-BE49-F238E27FC236}">
                <a16:creationId xmlns:a16="http://schemas.microsoft.com/office/drawing/2014/main" id="{92A4742D-CA2F-FB78-A7B3-FC37F106F5A5}"/>
              </a:ext>
            </a:extLst>
          </p:cNvPr>
          <p:cNvSpPr/>
          <p:nvPr/>
        </p:nvSpPr>
        <p:spPr>
          <a:xfrm>
            <a:off x="1673855" y="2689474"/>
            <a:ext cx="8038679" cy="276999"/>
          </a:xfrm>
          <a:prstGeom prst="rect">
            <a:avLst/>
          </a:prstGeom>
        </p:spPr>
        <p:txBody>
          <a:bodyPr wrap="square">
            <a:spAutoFit/>
          </a:bodyPr>
          <a:lstStyle/>
          <a:p>
            <a:pPr>
              <a:buClrTx/>
              <a:buFontTx/>
              <a:buNone/>
              <a:defRPr/>
            </a:pPr>
            <a:r>
              <a:rPr lang="en-GB" sz="1200" i="1" dirty="0">
                <a:solidFill>
                  <a:srgbClr val="FF0000"/>
                </a:solidFill>
                <a:latin typeface="Calibri" panose="020F0502020204030204"/>
                <a:ea typeface="Tahoma" panose="020B0604030504040204" pitchFamily="34" charset="0"/>
                <a:cs typeface="Tahoma" panose="020B0604030504040204" pitchFamily="34" charset="0"/>
              </a:rPr>
              <a:t>Stage1  </a:t>
            </a:r>
            <a:r>
              <a:rPr lang="en-GB" sz="1200" i="1" dirty="0">
                <a:solidFill>
                  <a:srgbClr val="ED7D31">
                    <a:lumMod val="50000"/>
                  </a:srgbClr>
                </a:solidFill>
                <a:latin typeface="Calibri" panose="020F0502020204030204"/>
                <a:ea typeface="Tahoma" panose="020B0604030504040204" pitchFamily="34" charset="0"/>
                <a:cs typeface="Tahoma" panose="020B0604030504040204" pitchFamily="34" charset="0"/>
              </a:rPr>
              <a:t>                                         Stage2                                          </a:t>
            </a:r>
            <a:r>
              <a:rPr lang="en-GB" sz="1200" i="1" dirty="0">
                <a:solidFill>
                  <a:srgbClr val="70AD47">
                    <a:lumMod val="50000"/>
                  </a:srgbClr>
                </a:solidFill>
                <a:latin typeface="Calibri" panose="020F0502020204030204"/>
                <a:ea typeface="Tahoma" panose="020B0604030504040204" pitchFamily="34" charset="0"/>
                <a:cs typeface="Tahoma" panose="020B0604030504040204" pitchFamily="34" charset="0"/>
              </a:rPr>
              <a:t>Stage3</a:t>
            </a:r>
            <a:r>
              <a:rPr lang="en-GB" sz="1200" i="1" dirty="0">
                <a:solidFill>
                  <a:srgbClr val="ED7D31">
                    <a:lumMod val="50000"/>
                  </a:srgbClr>
                </a:solidFill>
                <a:latin typeface="Calibri" panose="020F0502020204030204"/>
                <a:ea typeface="Tahoma" panose="020B0604030504040204" pitchFamily="34" charset="0"/>
                <a:cs typeface="Tahoma" panose="020B0604030504040204" pitchFamily="34" charset="0"/>
              </a:rPr>
              <a:t>                                             </a:t>
            </a:r>
            <a:r>
              <a:rPr lang="en-GB" sz="1200" i="1" dirty="0">
                <a:solidFill>
                  <a:schemeClr val="accent2">
                    <a:lumMod val="50000"/>
                  </a:schemeClr>
                </a:solidFill>
                <a:latin typeface="Calibri" panose="020F0502020204030204"/>
                <a:ea typeface="Tahoma" panose="020B0604030504040204" pitchFamily="34" charset="0"/>
                <a:cs typeface="Tahoma" panose="020B0604030504040204" pitchFamily="34" charset="0"/>
              </a:rPr>
              <a:t>Stage4</a:t>
            </a:r>
            <a:endParaRPr lang="fr-FR" sz="1200" dirty="0">
              <a:solidFill>
                <a:schemeClr val="accent2">
                  <a:lumMod val="50000"/>
                </a:schemeClr>
              </a:solidFill>
              <a:latin typeface="Calibri" panose="020F0502020204030204"/>
            </a:endParaRPr>
          </a:p>
        </p:txBody>
      </p:sp>
      <p:graphicFrame>
        <p:nvGraphicFramePr>
          <p:cNvPr id="11" name="Diagramme 10">
            <a:extLst>
              <a:ext uri="{FF2B5EF4-FFF2-40B4-BE49-F238E27FC236}">
                <a16:creationId xmlns:a16="http://schemas.microsoft.com/office/drawing/2014/main" id="{D2B4237E-6EC6-F2B7-153F-62B48B48642B}"/>
              </a:ext>
            </a:extLst>
          </p:cNvPr>
          <p:cNvGraphicFramePr/>
          <p:nvPr/>
        </p:nvGraphicFramePr>
        <p:xfrm>
          <a:off x="1826994" y="1824441"/>
          <a:ext cx="4332937" cy="48151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2" name="Diagramme 11">
            <a:extLst>
              <a:ext uri="{FF2B5EF4-FFF2-40B4-BE49-F238E27FC236}">
                <a16:creationId xmlns:a16="http://schemas.microsoft.com/office/drawing/2014/main" id="{665950EE-F0CE-D607-712E-5AD850DCE5EA}"/>
              </a:ext>
            </a:extLst>
          </p:cNvPr>
          <p:cNvGraphicFramePr/>
          <p:nvPr/>
        </p:nvGraphicFramePr>
        <p:xfrm>
          <a:off x="2933208" y="1060723"/>
          <a:ext cx="3193645" cy="35661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3" name="Diagramme 12">
            <a:extLst>
              <a:ext uri="{FF2B5EF4-FFF2-40B4-BE49-F238E27FC236}">
                <a16:creationId xmlns:a16="http://schemas.microsoft.com/office/drawing/2014/main" id="{620A92E4-7390-FF12-8963-8C6B694C52E2}"/>
              </a:ext>
            </a:extLst>
          </p:cNvPr>
          <p:cNvGraphicFramePr/>
          <p:nvPr/>
        </p:nvGraphicFramePr>
        <p:xfrm>
          <a:off x="3676390" y="1512718"/>
          <a:ext cx="6529306" cy="35661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cxnSp>
        <p:nvCxnSpPr>
          <p:cNvPr id="14" name="Connecteur droit 13">
            <a:extLst>
              <a:ext uri="{FF2B5EF4-FFF2-40B4-BE49-F238E27FC236}">
                <a16:creationId xmlns:a16="http://schemas.microsoft.com/office/drawing/2014/main" id="{A25B74C8-94EC-C95B-01E5-92F9E6554181}"/>
              </a:ext>
            </a:extLst>
          </p:cNvPr>
          <p:cNvCxnSpPr>
            <a:cxnSpLocks/>
          </p:cNvCxnSpPr>
          <p:nvPr/>
        </p:nvCxnSpPr>
        <p:spPr>
          <a:xfrm>
            <a:off x="7041252" y="2677417"/>
            <a:ext cx="2979506" cy="0"/>
          </a:xfrm>
          <a:prstGeom prst="line">
            <a:avLst/>
          </a:prstGeom>
          <a:noFill/>
          <a:ln w="28575" cap="flat" cmpd="sng" algn="ctr">
            <a:solidFill>
              <a:srgbClr val="00B0F0"/>
            </a:solidFill>
            <a:prstDash val="solid"/>
            <a:miter lim="800000"/>
          </a:ln>
          <a:effectLst/>
        </p:spPr>
      </p:cxnSp>
      <p:cxnSp>
        <p:nvCxnSpPr>
          <p:cNvPr id="15" name="Connecteur droit 14">
            <a:extLst>
              <a:ext uri="{FF2B5EF4-FFF2-40B4-BE49-F238E27FC236}">
                <a16:creationId xmlns:a16="http://schemas.microsoft.com/office/drawing/2014/main" id="{FCCD1465-26E3-2587-13DD-7D970A8D0139}"/>
              </a:ext>
            </a:extLst>
          </p:cNvPr>
          <p:cNvCxnSpPr>
            <a:cxnSpLocks/>
          </p:cNvCxnSpPr>
          <p:nvPr/>
        </p:nvCxnSpPr>
        <p:spPr>
          <a:xfrm>
            <a:off x="1595855" y="2677417"/>
            <a:ext cx="984455" cy="0"/>
          </a:xfrm>
          <a:prstGeom prst="line">
            <a:avLst/>
          </a:prstGeom>
          <a:noFill/>
          <a:ln w="28575" cap="flat" cmpd="sng" algn="ctr">
            <a:solidFill>
              <a:schemeClr val="accent4">
                <a:lumMod val="60000"/>
                <a:lumOff val="40000"/>
              </a:schemeClr>
            </a:solidFill>
            <a:prstDash val="sysDash"/>
            <a:miter lim="800000"/>
          </a:ln>
          <a:effectLst/>
        </p:spPr>
      </p:cxnSp>
      <p:sp>
        <p:nvSpPr>
          <p:cNvPr id="16" name="Espace réservé du pied de page 2">
            <a:extLst>
              <a:ext uri="{FF2B5EF4-FFF2-40B4-BE49-F238E27FC236}">
                <a16:creationId xmlns:a16="http://schemas.microsoft.com/office/drawing/2014/main" id="{092E736C-5E36-CFF2-79B7-BB5EB9754A64}"/>
              </a:ext>
            </a:extLst>
          </p:cNvPr>
          <p:cNvSpPr txBox="1">
            <a:spLocks/>
          </p:cNvSpPr>
          <p:nvPr/>
        </p:nvSpPr>
        <p:spPr>
          <a:xfrm>
            <a:off x="1628172" y="6411960"/>
            <a:ext cx="1588289"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1200" dirty="0">
                <a:solidFill>
                  <a:schemeClr val="bg1"/>
                </a:solidFill>
              </a:rPr>
              <a:t>Giovanni Lamanna</a:t>
            </a:r>
          </a:p>
        </p:txBody>
      </p:sp>
    </p:spTree>
    <p:extLst>
      <p:ext uri="{BB962C8B-B14F-4D97-AF65-F5344CB8AC3E}">
        <p14:creationId xmlns:p14="http://schemas.microsoft.com/office/powerpoint/2010/main" val="30026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A4BE7E53-A740-65EF-39E5-CB21A9AA0A47}"/>
              </a:ext>
            </a:extLst>
          </p:cNvPr>
          <p:cNvSpPr>
            <a:spLocks noGrp="1"/>
          </p:cNvSpPr>
          <p:nvPr>
            <p:ph type="sldNum" sz="quarter" idx="12"/>
          </p:nvPr>
        </p:nvSpPr>
        <p:spPr/>
        <p:txBody>
          <a:bodyPr/>
          <a:lstStyle/>
          <a:p>
            <a:fld id="{345175DA-277F-B548-B500-1BF71FE23091}" type="slidenum">
              <a:rPr lang="it-IT" smtClean="0"/>
              <a:pPr/>
              <a:t>3</a:t>
            </a:fld>
            <a:endParaRPr lang="it-IT"/>
          </a:p>
        </p:txBody>
      </p:sp>
      <p:sp>
        <p:nvSpPr>
          <p:cNvPr id="4" name="Rectangle 3">
            <a:extLst>
              <a:ext uri="{FF2B5EF4-FFF2-40B4-BE49-F238E27FC236}">
                <a16:creationId xmlns:a16="http://schemas.microsoft.com/office/drawing/2014/main" id="{0F0D0266-725E-96AF-9F37-D90FB91D3C40}"/>
              </a:ext>
            </a:extLst>
          </p:cNvPr>
          <p:cNvSpPr/>
          <p:nvPr/>
        </p:nvSpPr>
        <p:spPr>
          <a:xfrm>
            <a:off x="177113" y="956703"/>
            <a:ext cx="11837773" cy="4862870"/>
          </a:xfrm>
          <a:prstGeom prst="rect">
            <a:avLst/>
          </a:prstGeom>
        </p:spPr>
        <p:txBody>
          <a:bodyPr wrap="square">
            <a:spAutoFit/>
          </a:bodyPr>
          <a:lstStyle/>
          <a:p>
            <a:pPr lvl="2" algn="just">
              <a:buClrTx/>
              <a:defRPr/>
            </a:pPr>
            <a:r>
              <a:rPr lang="en-GB" b="1" dirty="0">
                <a:solidFill>
                  <a:srgbClr val="002060"/>
                </a:solidFill>
                <a:latin typeface="Calibri" panose="020F0502020204030204"/>
                <a:ea typeface="Tahoma" panose="020B0604030504040204" pitchFamily="34" charset="0"/>
                <a:cs typeface="Tahoma" panose="020B0604030504040204" pitchFamily="34" charset="0"/>
              </a:rPr>
              <a:t>         About the EOSC EU NODE</a:t>
            </a:r>
            <a:r>
              <a:rPr lang="en-GB" sz="1600" b="1" dirty="0">
                <a:solidFill>
                  <a:srgbClr val="002060"/>
                </a:solidFill>
                <a:latin typeface="Calibri" panose="020F0502020204030204"/>
                <a:ea typeface="Tahoma" panose="020B0604030504040204" pitchFamily="34" charset="0"/>
                <a:cs typeface="Tahoma" panose="020B0604030504040204" pitchFamily="34" charset="0"/>
              </a:rPr>
              <a:t>:</a:t>
            </a:r>
          </a:p>
          <a:p>
            <a:pPr lvl="2" algn="just">
              <a:buClrTx/>
              <a:defRPr/>
            </a:pPr>
            <a:r>
              <a:rPr lang="en-GB" sz="1600" dirty="0">
                <a:solidFill>
                  <a:srgbClr val="002060"/>
                </a:solidFill>
                <a:latin typeface="Calibri" panose="020F0502020204030204"/>
                <a:ea typeface="Tahoma" panose="020B0604030504040204" pitchFamily="34" charset="0"/>
                <a:cs typeface="Tahoma" panose="020B0604030504040204" pitchFamily="34" charset="0"/>
              </a:rPr>
              <a:t> </a:t>
            </a:r>
          </a:p>
          <a:p>
            <a:pPr lvl="3" algn="just">
              <a:buClrTx/>
              <a:defRPr/>
            </a:pPr>
            <a:r>
              <a:rPr lang="en-GB" sz="2000" b="1" dirty="0">
                <a:solidFill>
                  <a:srgbClr val="002060"/>
                </a:solidFill>
                <a:latin typeface="Calibri" panose="020F0502020204030204"/>
                <a:ea typeface="Tahoma" panose="020B0604030504040204" pitchFamily="34" charset="0"/>
                <a:cs typeface="Tahoma" panose="020B0604030504040204" pitchFamily="34" charset="0"/>
              </a:rPr>
              <a:t>A)</a:t>
            </a:r>
            <a:r>
              <a:rPr lang="en-GB" sz="2000" dirty="0">
                <a:solidFill>
                  <a:srgbClr val="002060"/>
                </a:solidFill>
                <a:latin typeface="Calibri" panose="020F0502020204030204"/>
                <a:ea typeface="Tahoma" panose="020B0604030504040204" pitchFamily="34" charset="0"/>
                <a:cs typeface="Tahoma" panose="020B0604030504040204" pitchFamily="34" charset="0"/>
              </a:rPr>
              <a:t>  </a:t>
            </a:r>
            <a:r>
              <a:rPr lang="en-GB" sz="2000" u="sng" dirty="0">
                <a:solidFill>
                  <a:srgbClr val="002060"/>
                </a:solidFill>
                <a:latin typeface="Calibri" panose="020F0502020204030204"/>
                <a:ea typeface="Tahoma" panose="020B0604030504040204" pitchFamily="34" charset="0"/>
                <a:cs typeface="Tahoma" panose="020B0604030504040204" pitchFamily="34" charset="0"/>
              </a:rPr>
              <a:t>EU Node for EOSC core services’ operation </a:t>
            </a:r>
          </a:p>
          <a:p>
            <a:pPr marL="285750" lvl="3" indent="-285750" algn="just">
              <a:buFont typeface="Arial" panose="020B0604020202020204" pitchFamily="34" charset="0"/>
              <a:buChar char="•"/>
              <a:defRPr/>
            </a:pPr>
            <a:r>
              <a:rPr lang="en-GB" sz="1600" dirty="0">
                <a:solidFill>
                  <a:srgbClr val="002060"/>
                </a:solidFill>
                <a:latin typeface="Calibri" panose="020F0502020204030204"/>
                <a:ea typeface="Tahoma" panose="020B0604030504040204" pitchFamily="34" charset="0"/>
                <a:cs typeface="Tahoma" panose="020B0604030504040204" pitchFamily="34" charset="0"/>
              </a:rPr>
              <a:t>Instrumental for multi-disciplinary and long-tail of science and to foster standardization in data stewardship.</a:t>
            </a:r>
          </a:p>
          <a:p>
            <a:pPr marL="285750" lvl="3" indent="-285750" algn="just">
              <a:buFont typeface="Arial" panose="020B0604020202020204" pitchFamily="34" charset="0"/>
              <a:buChar char="•"/>
              <a:defRPr/>
            </a:pPr>
            <a:r>
              <a:rPr lang="en-GB" sz="1600" dirty="0">
                <a:solidFill>
                  <a:srgbClr val="002060"/>
                </a:solidFill>
                <a:latin typeface="Calibri" panose="020F0502020204030204"/>
                <a:ea typeface="Tahoma" panose="020B0604030504040204" pitchFamily="34" charset="0"/>
                <a:cs typeface="Tahoma" panose="020B0604030504040204" pitchFamily="34" charset="0"/>
              </a:rPr>
              <a:t>Limited scientific scope if aimed at proposing services as one fits all solution.</a:t>
            </a:r>
          </a:p>
          <a:p>
            <a:pPr marL="285750" lvl="3" indent="-285750" algn="just">
              <a:buFont typeface="Arial" panose="020B0604020202020204" pitchFamily="34" charset="0"/>
              <a:buChar char="•"/>
              <a:defRPr/>
            </a:pPr>
            <a:r>
              <a:rPr lang="en-GB" sz="1600" dirty="0">
                <a:solidFill>
                  <a:srgbClr val="002060"/>
                </a:solidFill>
                <a:latin typeface="Calibri" panose="020F0502020204030204"/>
                <a:ea typeface="Tahoma" panose="020B0604030504040204" pitchFamily="34" charset="0"/>
                <a:cs typeface="Tahoma" panose="020B0604030504040204" pitchFamily="34" charset="0"/>
              </a:rPr>
              <a:t>Ownership can be moved to national entities/Nodes contracted to operate major services.</a:t>
            </a:r>
          </a:p>
          <a:p>
            <a:pPr marL="285750" lvl="2" indent="-285750" algn="just">
              <a:buFont typeface="Arial" panose="020B0604020202020204" pitchFamily="34" charset="0"/>
              <a:buChar char="•"/>
              <a:defRPr/>
            </a:pPr>
            <a:endParaRPr lang="en-GB" u="sng" dirty="0">
              <a:solidFill>
                <a:srgbClr val="002060"/>
              </a:solidFill>
              <a:latin typeface="Calibri" panose="020F0502020204030204"/>
              <a:ea typeface="Tahoma" panose="020B0604030504040204" pitchFamily="34" charset="0"/>
              <a:cs typeface="Tahoma" panose="020B0604030504040204" pitchFamily="34" charset="0"/>
            </a:endParaRPr>
          </a:p>
          <a:p>
            <a:pPr lvl="2" algn="just">
              <a:buClrTx/>
              <a:defRPr/>
            </a:pPr>
            <a:r>
              <a:rPr lang="en-GB" sz="2000" b="1" dirty="0">
                <a:solidFill>
                  <a:srgbClr val="002060"/>
                </a:solidFill>
                <a:latin typeface="Calibri" panose="020F0502020204030204"/>
                <a:ea typeface="Tahoma" panose="020B0604030504040204" pitchFamily="34" charset="0"/>
                <a:cs typeface="Tahoma" panose="020B0604030504040204" pitchFamily="34" charset="0"/>
              </a:rPr>
              <a:t>B)  </a:t>
            </a:r>
            <a:r>
              <a:rPr lang="en-GB" sz="2000" u="sng" dirty="0">
                <a:solidFill>
                  <a:srgbClr val="002060"/>
                </a:solidFill>
                <a:latin typeface="Calibri" panose="020F0502020204030204"/>
                <a:ea typeface="Tahoma" panose="020B0604030504040204" pitchFamily="34" charset="0"/>
                <a:cs typeface="Tahoma" panose="020B0604030504040204" pitchFamily="34" charset="0"/>
              </a:rPr>
              <a:t>EU Node for EOSC high-level services’ evolution, for Open Science and Excellence Research</a:t>
            </a:r>
          </a:p>
          <a:p>
            <a:pPr marL="285750" lvl="2" indent="-285750" algn="just">
              <a:buFont typeface="Arial" panose="020B0604020202020204" pitchFamily="34" charset="0"/>
              <a:buChar char="•"/>
              <a:defRPr/>
            </a:pPr>
            <a:r>
              <a:rPr lang="en-GB" sz="1600" dirty="0">
                <a:solidFill>
                  <a:srgbClr val="002060"/>
                </a:solidFill>
                <a:latin typeface="Calibri" panose="020F0502020204030204"/>
                <a:ea typeface="Tahoma" panose="020B0604030504040204" pitchFamily="34" charset="0"/>
                <a:cs typeface="Tahoma" panose="020B0604030504040204" pitchFamily="34" charset="0"/>
              </a:rPr>
              <a:t>A future EU entity to manage cascading grant calls that would be suitable in the long run to promote cross-domain cooperation, the uptake of open science by researchers, the fostering of science priorities for society in the EU framework.</a:t>
            </a:r>
          </a:p>
          <a:p>
            <a:pPr marL="285750" lvl="2" indent="-285750" algn="just">
              <a:buFont typeface="Arial" panose="020B0604020202020204" pitchFamily="34" charset="0"/>
              <a:buChar char="•"/>
              <a:defRPr/>
            </a:pPr>
            <a:r>
              <a:rPr lang="en-GB" sz="1600" dirty="0">
                <a:solidFill>
                  <a:srgbClr val="002060"/>
                </a:solidFill>
                <a:latin typeface="Calibri" panose="020F0502020204030204"/>
                <a:ea typeface="Tahoma" panose="020B0604030504040204" pitchFamily="34" charset="0"/>
                <a:cs typeface="Tahoma" panose="020B0604030504040204" pitchFamily="34" charset="0"/>
              </a:rPr>
              <a:t>Strengthening and supporting ESFRIs would require an EU EOSC Node for: economy of scale in data management; training; development of science strategy in the EU; science diplomacy and the impact of science on society; linking EOSCs to other sectoral data spaces.</a:t>
            </a:r>
          </a:p>
          <a:p>
            <a:pPr marL="285750" lvl="2" indent="-285750" algn="just">
              <a:buFont typeface="Arial" panose="020B0604020202020204" pitchFamily="34" charset="0"/>
              <a:buChar char="•"/>
              <a:defRPr/>
            </a:pPr>
            <a:r>
              <a:rPr lang="en-GB" sz="1600" dirty="0">
                <a:solidFill>
                  <a:srgbClr val="002060"/>
                </a:solidFill>
                <a:latin typeface="Calibri" panose="020F0502020204030204"/>
                <a:ea typeface="Tahoma" panose="020B0604030504040204" pitchFamily="34" charset="0"/>
                <a:cs typeface="Tahoma" panose="020B0604030504040204" pitchFamily="34" charset="0"/>
              </a:rPr>
              <a:t>Management of highly composable virtual research environments per scientific domain for full hosting of open scientific projects and federation of scientists in open research.</a:t>
            </a:r>
          </a:p>
          <a:p>
            <a:pPr marL="285750" lvl="2" indent="-285750" algn="just">
              <a:buFont typeface="Arial" panose="020B0604020202020204" pitchFamily="34" charset="0"/>
              <a:buChar char="•"/>
              <a:defRPr/>
            </a:pPr>
            <a:r>
              <a:rPr lang="en-GB" sz="1600" dirty="0">
                <a:solidFill>
                  <a:srgbClr val="002060"/>
                </a:solidFill>
                <a:latin typeface="Calibri" panose="020F0502020204030204"/>
                <a:ea typeface="Tahoma" panose="020B0604030504040204" pitchFamily="34" charset="0"/>
                <a:cs typeface="Tahoma" panose="020B0604030504040204" pitchFamily="34" charset="0"/>
              </a:rPr>
              <a:t>Centrally supporting the federation of thematic data with the involvement of national institutes.</a:t>
            </a:r>
          </a:p>
          <a:p>
            <a:pPr marL="285750" lvl="2" indent="-285750" algn="just">
              <a:buFont typeface="Arial" panose="020B0604020202020204" pitchFamily="34" charset="0"/>
              <a:buChar char="•"/>
              <a:defRPr/>
            </a:pPr>
            <a:r>
              <a:rPr lang="en-GB" sz="1600" dirty="0">
                <a:solidFill>
                  <a:srgbClr val="002060"/>
                </a:solidFill>
                <a:latin typeface="Calibri" panose="020F0502020204030204"/>
                <a:ea typeface="Tahoma" panose="020B0604030504040204" pitchFamily="34" charset="0"/>
                <a:cs typeface="Tahoma" panose="020B0604030504040204" pitchFamily="34" charset="0"/>
              </a:rPr>
              <a:t>The EU EOSC Node should include the concept of ‘cluster of clusters' and would manage their coordination.</a:t>
            </a:r>
          </a:p>
          <a:p>
            <a:pPr marL="285750" lvl="2" indent="-285750" algn="just">
              <a:buFont typeface="Arial" panose="020B0604020202020204" pitchFamily="34" charset="0"/>
              <a:buChar char="•"/>
              <a:defRPr/>
            </a:pPr>
            <a:r>
              <a:rPr lang="en-GB" sz="1600" dirty="0">
                <a:solidFill>
                  <a:srgbClr val="002060"/>
                </a:solidFill>
                <a:latin typeface="Calibri" panose="020F0502020204030204"/>
                <a:ea typeface="Tahoma" panose="020B0604030504040204" pitchFamily="34" charset="0"/>
                <a:cs typeface="Tahoma" panose="020B0604030504040204" pitchFamily="34" charset="0"/>
              </a:rPr>
              <a:t>Each scientific cluster would operate a European thematic node, owned by the EC and managed by the association of ESFRI cluster members (and their consortia of national institutes).</a:t>
            </a:r>
            <a:r>
              <a:rPr lang="en-GB" sz="1600" b="1" dirty="0">
                <a:solidFill>
                  <a:srgbClr val="002060"/>
                </a:solidFill>
                <a:latin typeface="Calibri" panose="020F0502020204030204"/>
                <a:ea typeface="Tahoma" panose="020B0604030504040204" pitchFamily="34" charset="0"/>
                <a:cs typeface="Tahoma" panose="020B0604030504040204" pitchFamily="34" charset="0"/>
              </a:rPr>
              <a:t> </a:t>
            </a:r>
            <a:endParaRPr lang="en-GB" sz="1400" b="1" dirty="0">
              <a:solidFill>
                <a:srgbClr val="002060"/>
              </a:solidFill>
              <a:latin typeface="Calibri" panose="020F0502020204030204"/>
              <a:ea typeface="Tahoma" panose="020B0604030504040204" pitchFamily="34" charset="0"/>
              <a:cs typeface="Tahoma" panose="020B0604030504040204" pitchFamily="34" charset="0"/>
            </a:endParaRPr>
          </a:p>
        </p:txBody>
      </p:sp>
      <p:sp>
        <p:nvSpPr>
          <p:cNvPr id="5" name="Google Shape;78;p14">
            <a:extLst>
              <a:ext uri="{FF2B5EF4-FFF2-40B4-BE49-F238E27FC236}">
                <a16:creationId xmlns:a16="http://schemas.microsoft.com/office/drawing/2014/main" id="{6B99978F-B3DB-ABBB-DFDA-3E097FEB3C6A}"/>
              </a:ext>
            </a:extLst>
          </p:cNvPr>
          <p:cNvSpPr txBox="1">
            <a:spLocks/>
          </p:cNvSpPr>
          <p:nvPr/>
        </p:nvSpPr>
        <p:spPr>
          <a:xfrm>
            <a:off x="1919250" y="331076"/>
            <a:ext cx="8353500" cy="451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5478B1"/>
                </a:solidFill>
                <a:latin typeface=""/>
                <a:ea typeface=""/>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accent1"/>
              </a:buClr>
              <a:buSzPts val="3000"/>
            </a:pPr>
            <a:r>
              <a:rPr lang="en-US" sz="3000" b="1" dirty="0">
                <a:solidFill>
                  <a:srgbClr val="2F2C6F"/>
                </a:solidFill>
                <a:latin typeface="Roboto" panose="02000000000000000000" pitchFamily="2" charset="0"/>
                <a:ea typeface="Roboto" panose="02000000000000000000" pitchFamily="2" charset="0"/>
              </a:rPr>
              <a:t>EOSC implementation</a:t>
            </a:r>
          </a:p>
        </p:txBody>
      </p:sp>
      <p:sp>
        <p:nvSpPr>
          <p:cNvPr id="6" name="Espace réservé de la date 1">
            <a:extLst>
              <a:ext uri="{FF2B5EF4-FFF2-40B4-BE49-F238E27FC236}">
                <a16:creationId xmlns:a16="http://schemas.microsoft.com/office/drawing/2014/main" id="{2D45BC48-7793-5FBC-C899-544F98A2063A}"/>
              </a:ext>
            </a:extLst>
          </p:cNvPr>
          <p:cNvSpPr>
            <a:spLocks noGrp="1"/>
          </p:cNvSpPr>
          <p:nvPr>
            <p:ph type="dt" sz="half" idx="10"/>
          </p:nvPr>
        </p:nvSpPr>
        <p:spPr>
          <a:xfrm>
            <a:off x="10785287" y="6392392"/>
            <a:ext cx="1127053" cy="337898"/>
          </a:xfrm>
        </p:spPr>
        <p:txBody>
          <a:bodyPr/>
          <a:lstStyle/>
          <a:p>
            <a:r>
              <a:rPr lang="it-IT" dirty="0"/>
              <a:t>4/12/2023</a:t>
            </a:r>
          </a:p>
        </p:txBody>
      </p:sp>
    </p:spTree>
    <p:extLst>
      <p:ext uri="{BB962C8B-B14F-4D97-AF65-F5344CB8AC3E}">
        <p14:creationId xmlns:p14="http://schemas.microsoft.com/office/powerpoint/2010/main" val="1205867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D315F70-A010-9340-9531-BCCC7B4DD011}"/>
              </a:ext>
            </a:extLst>
          </p:cNvPr>
          <p:cNvSpPr>
            <a:spLocks noGrp="1"/>
          </p:cNvSpPr>
          <p:nvPr>
            <p:ph type="sldNum" sz="quarter" idx="12"/>
          </p:nvPr>
        </p:nvSpPr>
        <p:spPr/>
        <p:txBody>
          <a:bodyPr/>
          <a:lstStyle/>
          <a:p>
            <a:fld id="{345175DA-277F-B548-B500-1BF71FE23091}" type="slidenum">
              <a:rPr lang="it-IT" smtClean="0"/>
              <a:pPr/>
              <a:t>4</a:t>
            </a:fld>
            <a:endParaRPr lang="it-IT"/>
          </a:p>
        </p:txBody>
      </p:sp>
      <p:sp>
        <p:nvSpPr>
          <p:cNvPr id="4" name="Rectangle 3">
            <a:extLst>
              <a:ext uri="{FF2B5EF4-FFF2-40B4-BE49-F238E27FC236}">
                <a16:creationId xmlns:a16="http://schemas.microsoft.com/office/drawing/2014/main" id="{7379E4A2-AA96-E34A-AF35-49441DA65A82}"/>
              </a:ext>
            </a:extLst>
          </p:cNvPr>
          <p:cNvSpPr/>
          <p:nvPr/>
        </p:nvSpPr>
        <p:spPr>
          <a:xfrm>
            <a:off x="1843310" y="799733"/>
            <a:ext cx="9815289" cy="2062103"/>
          </a:xfrm>
          <a:prstGeom prst="rect">
            <a:avLst/>
          </a:prstGeom>
        </p:spPr>
        <p:txBody>
          <a:bodyPr wrap="square">
            <a:spAutoFit/>
          </a:bodyPr>
          <a:lstStyle/>
          <a:p>
            <a:r>
              <a:rPr lang="en-GB" sz="1600" b="1" dirty="0"/>
              <a:t>1. ESCAPE Assembly </a:t>
            </a:r>
            <a:r>
              <a:rPr lang="en-GB" sz="1600" dirty="0"/>
              <a:t>(Parties) </a:t>
            </a:r>
          </a:p>
          <a:p>
            <a:endParaRPr lang="en-GB" sz="1600" dirty="0"/>
          </a:p>
          <a:p>
            <a:r>
              <a:rPr lang="en-GB" sz="1600" dirty="0"/>
              <a:t>2. </a:t>
            </a:r>
            <a:r>
              <a:rPr lang="en-GB" sz="1600" b="1" dirty="0"/>
              <a:t>Strategy Board </a:t>
            </a:r>
            <a:r>
              <a:rPr lang="en-GB" sz="1600" dirty="0"/>
              <a:t>(SB) </a:t>
            </a:r>
          </a:p>
          <a:p>
            <a:pPr marL="742950" lvl="1" indent="-285750">
              <a:buFont typeface="Arial" panose="020B0604020202020204" pitchFamily="34" charset="0"/>
              <a:buChar char="•"/>
            </a:pPr>
            <a:r>
              <a:rPr lang="en-GB" sz="1600" dirty="0"/>
              <a:t>Members of the Strategy Board are the nominated representatives and alternates (1 representative + 1 alternate) of each of the RI's that are ESCAPE partners. </a:t>
            </a:r>
          </a:p>
          <a:p>
            <a:pPr marL="742950" lvl="1" indent="-285750">
              <a:buFont typeface="Arial" panose="020B0604020202020204" pitchFamily="34" charset="0"/>
              <a:buChar char="•"/>
            </a:pPr>
            <a:r>
              <a:rPr lang="en-GB" sz="1600" dirty="0"/>
              <a:t>The function of the SB is to define strategy, agree resources as needed for collaborative projects, coordinate with other Science Clusters, coordinate with the EC, coordinate and collaborate with ESFRI, ERA, and JENAA (and its constituent consortia) and organise response to potential funding calls. </a:t>
            </a:r>
          </a:p>
        </p:txBody>
      </p:sp>
      <p:sp>
        <p:nvSpPr>
          <p:cNvPr id="5" name="Rectangle 4">
            <a:extLst>
              <a:ext uri="{FF2B5EF4-FFF2-40B4-BE49-F238E27FC236}">
                <a16:creationId xmlns:a16="http://schemas.microsoft.com/office/drawing/2014/main" id="{CA4162D5-C22D-E54A-A000-4746EC1C5922}"/>
              </a:ext>
            </a:extLst>
          </p:cNvPr>
          <p:cNvSpPr/>
          <p:nvPr/>
        </p:nvSpPr>
        <p:spPr>
          <a:xfrm>
            <a:off x="1843310" y="3036571"/>
            <a:ext cx="9815289" cy="2062103"/>
          </a:xfrm>
          <a:prstGeom prst="rect">
            <a:avLst/>
          </a:prstGeom>
        </p:spPr>
        <p:txBody>
          <a:bodyPr wrap="square">
            <a:spAutoFit/>
          </a:bodyPr>
          <a:lstStyle/>
          <a:p>
            <a:r>
              <a:rPr lang="en-GB" sz="1600" dirty="0"/>
              <a:t>3. </a:t>
            </a:r>
            <a:r>
              <a:rPr lang="en-GB" sz="1600" b="1" dirty="0"/>
              <a:t>Executive Board </a:t>
            </a:r>
            <a:r>
              <a:rPr lang="en-GB" sz="1600" dirty="0"/>
              <a:t>(EB) </a:t>
            </a:r>
          </a:p>
          <a:p>
            <a:pPr marL="742950" lvl="1" indent="-285750">
              <a:buFont typeface="Arial" panose="020B0604020202020204" pitchFamily="34" charset="0"/>
              <a:buChar char="•"/>
            </a:pPr>
            <a:r>
              <a:rPr lang="en-GB" sz="1600" dirty="0"/>
              <a:t>The EB reports to the SB. </a:t>
            </a:r>
          </a:p>
          <a:p>
            <a:pPr marL="742950" lvl="1" indent="-285750">
              <a:buFont typeface="Arial" panose="020B0604020202020204" pitchFamily="34" charset="0"/>
              <a:buChar char="•"/>
            </a:pPr>
            <a:r>
              <a:rPr lang="en-GB" sz="1600" dirty="0"/>
              <a:t>The members of the EB are the technical coordinators (or equivalent) of the RIs in the collaboration and leaders of implementation working groups. The chairperson will be nominated by the members. The chairperson will become the Technical Coordinator of the collaboration, and will have a term of 2 years, renewable. </a:t>
            </a:r>
          </a:p>
          <a:p>
            <a:pPr marL="742950" lvl="1" indent="-285750">
              <a:buFont typeface="Arial" panose="020B0604020202020204" pitchFamily="34" charset="0"/>
              <a:buChar char="•"/>
            </a:pPr>
            <a:r>
              <a:rPr lang="en-GB" sz="1600" dirty="0"/>
              <a:t>The role of the EB is to propose to the SB and coordinate agreed technical collaborative projects between the RIs; </a:t>
            </a:r>
          </a:p>
        </p:txBody>
      </p:sp>
      <p:sp>
        <p:nvSpPr>
          <p:cNvPr id="6" name="Rectangle 5">
            <a:extLst>
              <a:ext uri="{FF2B5EF4-FFF2-40B4-BE49-F238E27FC236}">
                <a16:creationId xmlns:a16="http://schemas.microsoft.com/office/drawing/2014/main" id="{4150945B-ADC2-814F-B645-1261E070C583}"/>
              </a:ext>
            </a:extLst>
          </p:cNvPr>
          <p:cNvSpPr/>
          <p:nvPr/>
        </p:nvSpPr>
        <p:spPr>
          <a:xfrm>
            <a:off x="1843310" y="5057966"/>
            <a:ext cx="9815289" cy="1323439"/>
          </a:xfrm>
          <a:prstGeom prst="rect">
            <a:avLst/>
          </a:prstGeom>
        </p:spPr>
        <p:txBody>
          <a:bodyPr wrap="square">
            <a:spAutoFit/>
          </a:bodyPr>
          <a:lstStyle/>
          <a:p>
            <a:r>
              <a:rPr lang="en-GB" sz="1600" dirty="0"/>
              <a:t>4. </a:t>
            </a:r>
            <a:r>
              <a:rPr lang="en-GB" sz="1600" b="1" dirty="0"/>
              <a:t>External Advisory Board </a:t>
            </a:r>
            <a:r>
              <a:rPr lang="en-GB" sz="1600" dirty="0"/>
              <a:t>(EAB)</a:t>
            </a:r>
          </a:p>
          <a:p>
            <a:pPr lvl="1"/>
            <a:r>
              <a:rPr lang="en-GB" sz="1600" dirty="0"/>
              <a:t>a. Members of the EAB are nominated by the Director and are asked to provide </a:t>
            </a:r>
          </a:p>
          <a:p>
            <a:pPr lvl="1"/>
            <a:r>
              <a:rPr lang="en-GB" sz="1600" dirty="0"/>
              <a:t>independent advice, to conduct an independent assessment of the progress being made by the ESCAPE collaboration as well as to support connection with the national thematic institutes and the scientific community at large3. </a:t>
            </a:r>
          </a:p>
        </p:txBody>
      </p:sp>
      <p:sp>
        <p:nvSpPr>
          <p:cNvPr id="7" name="Titolo 4">
            <a:extLst>
              <a:ext uri="{FF2B5EF4-FFF2-40B4-BE49-F238E27FC236}">
                <a16:creationId xmlns:a16="http://schemas.microsoft.com/office/drawing/2014/main" id="{64D45AB0-DE9E-B240-1A79-67305357575B}"/>
              </a:ext>
            </a:extLst>
          </p:cNvPr>
          <p:cNvSpPr txBox="1">
            <a:spLocks/>
          </p:cNvSpPr>
          <p:nvPr/>
        </p:nvSpPr>
        <p:spPr>
          <a:xfrm>
            <a:off x="1843311" y="127710"/>
            <a:ext cx="10069029" cy="753245"/>
          </a:xfrm>
          <a:prstGeom prst="rect">
            <a:avLst/>
          </a:prstGeom>
        </p:spPr>
        <p:txBody>
          <a:bodyPr/>
          <a:lstStyle>
            <a:lvl1pPr algn="l" defTabSz="914400" rtl="0" eaLnBrk="1" latinLnBrk="0" hangingPunct="1">
              <a:lnSpc>
                <a:spcPct val="90000"/>
              </a:lnSpc>
              <a:spcBef>
                <a:spcPct val="0"/>
              </a:spcBef>
              <a:buNone/>
              <a:defRPr sz="3200" kern="1200">
                <a:solidFill>
                  <a:srgbClr val="044C9F"/>
                </a:solidFill>
                <a:latin typeface="+mj-lt"/>
                <a:ea typeface="+mj-ea"/>
                <a:cs typeface="+mj-cs"/>
              </a:defRPr>
            </a:lvl1pPr>
          </a:lstStyle>
          <a:p>
            <a:r>
              <a:rPr lang="en-GB" b="1"/>
              <a:t>ESCAPE collaboration gouvernance</a:t>
            </a:r>
          </a:p>
        </p:txBody>
      </p:sp>
      <p:sp>
        <p:nvSpPr>
          <p:cNvPr id="8" name="Flèche vers la droite 7">
            <a:extLst>
              <a:ext uri="{FF2B5EF4-FFF2-40B4-BE49-F238E27FC236}">
                <a16:creationId xmlns:a16="http://schemas.microsoft.com/office/drawing/2014/main" id="{C443A714-448C-4A1C-E1CF-B44E769936A3}"/>
              </a:ext>
            </a:extLst>
          </p:cNvPr>
          <p:cNvSpPr/>
          <p:nvPr/>
        </p:nvSpPr>
        <p:spPr>
          <a:xfrm rot="11724385">
            <a:off x="4519989" y="764728"/>
            <a:ext cx="331470" cy="3202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Flèche vers la droite 8">
            <a:extLst>
              <a:ext uri="{FF2B5EF4-FFF2-40B4-BE49-F238E27FC236}">
                <a16:creationId xmlns:a16="http://schemas.microsoft.com/office/drawing/2014/main" id="{052D4311-E8D9-E84C-731A-E14F17002826}"/>
              </a:ext>
            </a:extLst>
          </p:cNvPr>
          <p:cNvSpPr/>
          <p:nvPr/>
        </p:nvSpPr>
        <p:spPr>
          <a:xfrm rot="8627665">
            <a:off x="4620859" y="1165724"/>
            <a:ext cx="331470" cy="3202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e la date 1">
            <a:extLst>
              <a:ext uri="{FF2B5EF4-FFF2-40B4-BE49-F238E27FC236}">
                <a16:creationId xmlns:a16="http://schemas.microsoft.com/office/drawing/2014/main" id="{DB260A54-96A4-9A5D-6940-B87E6E20E983}"/>
              </a:ext>
            </a:extLst>
          </p:cNvPr>
          <p:cNvSpPr>
            <a:spLocks noGrp="1"/>
          </p:cNvSpPr>
          <p:nvPr>
            <p:ph type="dt" sz="half" idx="10"/>
          </p:nvPr>
        </p:nvSpPr>
        <p:spPr>
          <a:xfrm>
            <a:off x="10785287" y="6392392"/>
            <a:ext cx="1127053" cy="33789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it-IT" dirty="0">
                <a:solidFill>
                  <a:prstClr val="white"/>
                </a:solidFill>
                <a:latin typeface="Calibri" panose="020F0502020204030204"/>
              </a:rPr>
              <a:t>07</a:t>
            </a:r>
            <a:r>
              <a:rPr kumimoji="0" lang="it-IT" sz="1200" b="0" i="0" u="none" strike="noStrike" kern="1200" cap="none" spc="0" normalizeH="0" baseline="0" noProof="0" dirty="0">
                <a:ln>
                  <a:noFill/>
                </a:ln>
                <a:solidFill>
                  <a:prstClr val="white"/>
                </a:solidFill>
                <a:effectLst/>
                <a:uLnTx/>
                <a:uFillTx/>
                <a:latin typeface="Calibri" panose="020F0502020204030204"/>
                <a:ea typeface="+mn-ea"/>
                <a:cs typeface="+mn-cs"/>
              </a:rPr>
              <a:t>/07/2023</a:t>
            </a:r>
          </a:p>
        </p:txBody>
      </p:sp>
      <p:sp>
        <p:nvSpPr>
          <p:cNvPr id="12" name="Espace réservé du pied de page 2">
            <a:extLst>
              <a:ext uri="{FF2B5EF4-FFF2-40B4-BE49-F238E27FC236}">
                <a16:creationId xmlns:a16="http://schemas.microsoft.com/office/drawing/2014/main" id="{C1AECDDC-C447-02FB-9A3D-E65CD47755A9}"/>
              </a:ext>
            </a:extLst>
          </p:cNvPr>
          <p:cNvSpPr txBox="1">
            <a:spLocks/>
          </p:cNvSpPr>
          <p:nvPr/>
        </p:nvSpPr>
        <p:spPr>
          <a:xfrm>
            <a:off x="1628172" y="6411960"/>
            <a:ext cx="1588289"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1200" dirty="0">
                <a:solidFill>
                  <a:schemeClr val="bg1"/>
                </a:solidFill>
              </a:rPr>
              <a:t>Giovanni Lamanna</a:t>
            </a:r>
          </a:p>
        </p:txBody>
      </p:sp>
    </p:spTree>
    <p:extLst>
      <p:ext uri="{BB962C8B-B14F-4D97-AF65-F5344CB8AC3E}">
        <p14:creationId xmlns:p14="http://schemas.microsoft.com/office/powerpoint/2010/main" val="1569150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9F52F05A-827E-694D-A219-CFF2C16E8C44}"/>
              </a:ext>
            </a:extLst>
          </p:cNvPr>
          <p:cNvSpPr>
            <a:spLocks noGrp="1"/>
          </p:cNvSpPr>
          <p:nvPr>
            <p:ph type="sldNum" sz="quarter" idx="12"/>
          </p:nvPr>
        </p:nvSpPr>
        <p:spPr/>
        <p:txBody>
          <a:bodyPr/>
          <a:lstStyle/>
          <a:p>
            <a:fld id="{345175DA-277F-B548-B500-1BF71FE23091}" type="slidenum">
              <a:rPr lang="it-IT" smtClean="0"/>
              <a:pPr/>
              <a:t>5</a:t>
            </a:fld>
            <a:endParaRPr lang="it-IT"/>
          </a:p>
        </p:txBody>
      </p:sp>
      <p:sp>
        <p:nvSpPr>
          <p:cNvPr id="6" name="Titolo 4">
            <a:extLst>
              <a:ext uri="{FF2B5EF4-FFF2-40B4-BE49-F238E27FC236}">
                <a16:creationId xmlns:a16="http://schemas.microsoft.com/office/drawing/2014/main" id="{E6E69697-1400-E64E-A45D-3496D56AF7A0}"/>
              </a:ext>
            </a:extLst>
          </p:cNvPr>
          <p:cNvSpPr>
            <a:spLocks noGrp="1"/>
          </p:cNvSpPr>
          <p:nvPr>
            <p:ph type="title"/>
          </p:nvPr>
        </p:nvSpPr>
        <p:spPr>
          <a:xfrm>
            <a:off x="1843311" y="127710"/>
            <a:ext cx="10069029" cy="753245"/>
          </a:xfrm>
        </p:spPr>
        <p:txBody>
          <a:bodyPr/>
          <a:lstStyle/>
          <a:p>
            <a:r>
              <a:rPr lang="en-US" b="1" dirty="0"/>
              <a:t>ESCAPE collaboration next steps</a:t>
            </a:r>
            <a:endParaRPr lang="it-IT" b="1" dirty="0"/>
          </a:p>
        </p:txBody>
      </p:sp>
      <p:sp>
        <p:nvSpPr>
          <p:cNvPr id="7" name="Espace réservé du pied de page 2">
            <a:extLst>
              <a:ext uri="{FF2B5EF4-FFF2-40B4-BE49-F238E27FC236}">
                <a16:creationId xmlns:a16="http://schemas.microsoft.com/office/drawing/2014/main" id="{23CC6443-0043-1446-A4F7-9BACCCB4516E}"/>
              </a:ext>
            </a:extLst>
          </p:cNvPr>
          <p:cNvSpPr txBox="1">
            <a:spLocks/>
          </p:cNvSpPr>
          <p:nvPr/>
        </p:nvSpPr>
        <p:spPr>
          <a:xfrm>
            <a:off x="1628172" y="6411960"/>
            <a:ext cx="1588289"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1200" dirty="0">
                <a:solidFill>
                  <a:schemeClr val="bg1"/>
                </a:solidFill>
              </a:rPr>
              <a:t>Giovanni Lamanna</a:t>
            </a:r>
          </a:p>
        </p:txBody>
      </p:sp>
      <p:sp>
        <p:nvSpPr>
          <p:cNvPr id="13" name="ZoneTexte 12">
            <a:extLst>
              <a:ext uri="{FF2B5EF4-FFF2-40B4-BE49-F238E27FC236}">
                <a16:creationId xmlns:a16="http://schemas.microsoft.com/office/drawing/2014/main" id="{F8572AC9-A385-92CC-CEC3-4A1BB80ACCAB}"/>
              </a:ext>
            </a:extLst>
          </p:cNvPr>
          <p:cNvSpPr txBox="1"/>
          <p:nvPr/>
        </p:nvSpPr>
        <p:spPr>
          <a:xfrm>
            <a:off x="779072" y="1322744"/>
            <a:ext cx="10569741" cy="3724096"/>
          </a:xfrm>
          <a:prstGeom prst="rect">
            <a:avLst/>
          </a:prstGeom>
          <a:noFill/>
        </p:spPr>
        <p:txBody>
          <a:bodyPr wrap="square">
            <a:spAutoFit/>
          </a:bodyPr>
          <a:lstStyle/>
          <a:p>
            <a:endParaRPr lang="en-GB" dirty="0">
              <a:effectLst/>
            </a:endParaRPr>
          </a:p>
          <a:p>
            <a:r>
              <a:rPr lang="en-GB" u="sng" dirty="0"/>
              <a:t>Partners duties</a:t>
            </a:r>
          </a:p>
          <a:p>
            <a:endParaRPr lang="en-GB" u="sng" dirty="0">
              <a:effectLst/>
            </a:endParaRPr>
          </a:p>
          <a:p>
            <a:r>
              <a:rPr lang="en-GB" sz="1600" dirty="0">
                <a:effectLst/>
              </a:rPr>
              <a:t>Nominations for:</a:t>
            </a:r>
          </a:p>
          <a:p>
            <a:r>
              <a:rPr lang="en-GB" sz="1600" dirty="0">
                <a:effectLst/>
              </a:rPr>
              <a:t>  - SB (one </a:t>
            </a:r>
            <a:r>
              <a:rPr lang="en-GB" sz="1600" dirty="0"/>
              <a:t>representatives and one alternate per RI)</a:t>
            </a:r>
            <a:r>
              <a:rPr lang="en-GB" sz="1600" dirty="0">
                <a:effectLst/>
              </a:rPr>
              <a:t>  -&gt; </a:t>
            </a:r>
            <a:r>
              <a:rPr lang="en-GB" sz="1600" b="1" dirty="0">
                <a:effectLst/>
              </a:rPr>
              <a:t>DONE!</a:t>
            </a:r>
          </a:p>
          <a:p>
            <a:r>
              <a:rPr lang="en-GB" sz="1600" dirty="0">
                <a:effectLst/>
              </a:rPr>
              <a:t>  - </a:t>
            </a:r>
            <a:r>
              <a:rPr lang="en-GB" sz="1600" dirty="0"/>
              <a:t>Two c</a:t>
            </a:r>
            <a:r>
              <a:rPr lang="en-GB" sz="1600" dirty="0">
                <a:effectLst/>
              </a:rPr>
              <a:t>o-coordinators for each WG  -&gt; </a:t>
            </a:r>
            <a:r>
              <a:rPr lang="en-GB" sz="1600" b="1" dirty="0">
                <a:effectLst/>
              </a:rPr>
              <a:t>ALMOST DONE!</a:t>
            </a:r>
          </a:p>
          <a:p>
            <a:r>
              <a:rPr lang="en-GB" sz="1600" dirty="0"/>
              <a:t>  - RI technical coordinators or experts to be involved in the EB -&gt; </a:t>
            </a:r>
            <a:r>
              <a:rPr lang="en-GB" sz="1600" b="1" dirty="0"/>
              <a:t>DONE!</a:t>
            </a:r>
          </a:p>
          <a:p>
            <a:r>
              <a:rPr lang="en-GB" sz="1600" dirty="0"/>
              <a:t>  - Technical Coordinator/Chair of the EB</a:t>
            </a:r>
          </a:p>
          <a:p>
            <a:r>
              <a:rPr lang="en-GB" sz="1600" dirty="0"/>
              <a:t>     - &gt; </a:t>
            </a:r>
            <a:r>
              <a:rPr lang="en-GB" sz="1600" b="1" dirty="0"/>
              <a:t>we haven’t got any nomination</a:t>
            </a:r>
            <a:r>
              <a:rPr lang="en-GB" sz="1600" dirty="0"/>
              <a:t>. New call for nomination … or a project manager to be recruited</a:t>
            </a:r>
          </a:p>
          <a:p>
            <a:endParaRPr lang="en-GB" sz="1600" dirty="0"/>
          </a:p>
          <a:p>
            <a:r>
              <a:rPr lang="en-GB" u="sng" dirty="0"/>
              <a:t>We wish to thank </a:t>
            </a:r>
            <a:r>
              <a:rPr lang="en-GB" b="1" u="sng" dirty="0"/>
              <a:t>IAN BIRD </a:t>
            </a:r>
            <a:r>
              <a:rPr lang="en-GB" u="sng" dirty="0"/>
              <a:t>who will end in a few weeks for the fantastic work accomplished and for sharing five years of exciting and precious cooperation.</a:t>
            </a:r>
          </a:p>
          <a:p>
            <a:r>
              <a:rPr lang="en-GB" sz="1600" dirty="0"/>
              <a:t> </a:t>
            </a:r>
          </a:p>
          <a:p>
            <a:endParaRPr lang="en-GB" dirty="0">
              <a:effectLst/>
            </a:endParaRPr>
          </a:p>
        </p:txBody>
      </p:sp>
      <p:sp>
        <p:nvSpPr>
          <p:cNvPr id="4" name="Espace réservé de la date 1">
            <a:extLst>
              <a:ext uri="{FF2B5EF4-FFF2-40B4-BE49-F238E27FC236}">
                <a16:creationId xmlns:a16="http://schemas.microsoft.com/office/drawing/2014/main" id="{D154F7ED-2375-B94E-AD45-7ECEA2F1D6EF}"/>
              </a:ext>
            </a:extLst>
          </p:cNvPr>
          <p:cNvSpPr>
            <a:spLocks noGrp="1"/>
          </p:cNvSpPr>
          <p:nvPr>
            <p:ph type="dt" sz="half" idx="10"/>
          </p:nvPr>
        </p:nvSpPr>
        <p:spPr>
          <a:xfrm>
            <a:off x="10785287" y="6392392"/>
            <a:ext cx="1127053" cy="337898"/>
          </a:xfrm>
        </p:spPr>
        <p:txBody>
          <a:bodyPr/>
          <a:lstStyle/>
          <a:p>
            <a:r>
              <a:rPr lang="it-IT" dirty="0"/>
              <a:t>4/12/2023</a:t>
            </a:r>
          </a:p>
        </p:txBody>
      </p:sp>
    </p:spTree>
    <p:extLst>
      <p:ext uri="{BB962C8B-B14F-4D97-AF65-F5344CB8AC3E}">
        <p14:creationId xmlns:p14="http://schemas.microsoft.com/office/powerpoint/2010/main" val="2197919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9F52F05A-827E-694D-A219-CFF2C16E8C44}"/>
              </a:ext>
            </a:extLst>
          </p:cNvPr>
          <p:cNvSpPr>
            <a:spLocks noGrp="1"/>
          </p:cNvSpPr>
          <p:nvPr>
            <p:ph type="sldNum" sz="quarter" idx="12"/>
          </p:nvPr>
        </p:nvSpPr>
        <p:spPr/>
        <p:txBody>
          <a:bodyPr/>
          <a:lstStyle/>
          <a:p>
            <a:fld id="{345175DA-277F-B548-B500-1BF71FE23091}" type="slidenum">
              <a:rPr lang="it-IT" smtClean="0"/>
              <a:pPr/>
              <a:t>6</a:t>
            </a:fld>
            <a:endParaRPr lang="it-IT"/>
          </a:p>
        </p:txBody>
      </p:sp>
      <p:sp>
        <p:nvSpPr>
          <p:cNvPr id="6" name="Titolo 4">
            <a:extLst>
              <a:ext uri="{FF2B5EF4-FFF2-40B4-BE49-F238E27FC236}">
                <a16:creationId xmlns:a16="http://schemas.microsoft.com/office/drawing/2014/main" id="{E6E69697-1400-E64E-A45D-3496D56AF7A0}"/>
              </a:ext>
            </a:extLst>
          </p:cNvPr>
          <p:cNvSpPr>
            <a:spLocks noGrp="1"/>
          </p:cNvSpPr>
          <p:nvPr>
            <p:ph type="title"/>
          </p:nvPr>
        </p:nvSpPr>
        <p:spPr>
          <a:xfrm>
            <a:off x="1843311" y="127710"/>
            <a:ext cx="10069029" cy="753245"/>
          </a:xfrm>
        </p:spPr>
        <p:txBody>
          <a:bodyPr/>
          <a:lstStyle/>
          <a:p>
            <a:r>
              <a:rPr lang="en-US" b="1" dirty="0"/>
              <a:t>ESCAPE collaboration next steps</a:t>
            </a:r>
            <a:endParaRPr lang="it-IT" b="1" dirty="0"/>
          </a:p>
        </p:txBody>
      </p:sp>
      <p:sp>
        <p:nvSpPr>
          <p:cNvPr id="7" name="Espace réservé du pied de page 2">
            <a:extLst>
              <a:ext uri="{FF2B5EF4-FFF2-40B4-BE49-F238E27FC236}">
                <a16:creationId xmlns:a16="http://schemas.microsoft.com/office/drawing/2014/main" id="{23CC6443-0043-1446-A4F7-9BACCCB4516E}"/>
              </a:ext>
            </a:extLst>
          </p:cNvPr>
          <p:cNvSpPr txBox="1">
            <a:spLocks/>
          </p:cNvSpPr>
          <p:nvPr/>
        </p:nvSpPr>
        <p:spPr>
          <a:xfrm>
            <a:off x="1628172" y="6411960"/>
            <a:ext cx="1588289"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1200" dirty="0">
                <a:solidFill>
                  <a:schemeClr val="bg1"/>
                </a:solidFill>
              </a:rPr>
              <a:t>Giovanni Lamanna</a:t>
            </a:r>
          </a:p>
        </p:txBody>
      </p:sp>
      <p:sp>
        <p:nvSpPr>
          <p:cNvPr id="13" name="ZoneTexte 12">
            <a:extLst>
              <a:ext uri="{FF2B5EF4-FFF2-40B4-BE49-F238E27FC236}">
                <a16:creationId xmlns:a16="http://schemas.microsoft.com/office/drawing/2014/main" id="{F8572AC9-A385-92CC-CEC3-4A1BB80ACCAB}"/>
              </a:ext>
            </a:extLst>
          </p:cNvPr>
          <p:cNvSpPr txBox="1"/>
          <p:nvPr/>
        </p:nvSpPr>
        <p:spPr>
          <a:xfrm>
            <a:off x="779072" y="1322744"/>
            <a:ext cx="10569741" cy="4616648"/>
          </a:xfrm>
          <a:prstGeom prst="rect">
            <a:avLst/>
          </a:prstGeom>
          <a:noFill/>
        </p:spPr>
        <p:txBody>
          <a:bodyPr wrap="square">
            <a:spAutoFit/>
          </a:bodyPr>
          <a:lstStyle/>
          <a:p>
            <a:endParaRPr lang="en-GB" dirty="0">
              <a:effectLst/>
            </a:endParaRPr>
          </a:p>
          <a:p>
            <a:r>
              <a:rPr lang="en-GB" u="sng" dirty="0"/>
              <a:t>Management board duties</a:t>
            </a:r>
          </a:p>
          <a:p>
            <a:endParaRPr lang="en-GB" u="sng" dirty="0">
              <a:effectLst/>
            </a:endParaRPr>
          </a:p>
          <a:p>
            <a:r>
              <a:rPr lang="en-GB" sz="1600" dirty="0">
                <a:effectLst/>
              </a:rPr>
              <a:t>Documents:</a:t>
            </a:r>
          </a:p>
          <a:p>
            <a:r>
              <a:rPr lang="en-GB" sz="1600" dirty="0">
                <a:effectLst/>
              </a:rPr>
              <a:t>  - A legacy scientific publication about ESCAPE (</a:t>
            </a:r>
            <a:r>
              <a:rPr lang="en-GB" sz="1600" b="1" dirty="0">
                <a:effectLst/>
              </a:rPr>
              <a:t>in progress and first draft almost ready  by the end of the year</a:t>
            </a:r>
            <a:r>
              <a:rPr lang="en-GB" sz="1600" dirty="0">
                <a:effectLst/>
              </a:rPr>
              <a:t>)</a:t>
            </a:r>
          </a:p>
          <a:p>
            <a:r>
              <a:rPr lang="en-GB" sz="1600" dirty="0"/>
              <a:t>  - Third Position Statement (</a:t>
            </a:r>
            <a:r>
              <a:rPr lang="en-GB" sz="1600" b="1" dirty="0"/>
              <a:t>first draft to be finalised by January. It will circulate soon</a:t>
            </a:r>
            <a:r>
              <a:rPr lang="en-GB" sz="1600" dirty="0"/>
              <a:t>)</a:t>
            </a:r>
          </a:p>
          <a:p>
            <a:r>
              <a:rPr lang="en-GB" sz="1600" dirty="0"/>
              <a:t>  - Update the collaboration agreement with new names + ET (</a:t>
            </a:r>
            <a:r>
              <a:rPr lang="en-GB" sz="1600" b="1" dirty="0"/>
              <a:t>DONE!)</a:t>
            </a:r>
          </a:p>
          <a:p>
            <a:endParaRPr lang="en-GB" sz="1600" dirty="0"/>
          </a:p>
          <a:p>
            <a:r>
              <a:rPr lang="en-GB" sz="1600" dirty="0"/>
              <a:t>Actions:</a:t>
            </a:r>
          </a:p>
          <a:p>
            <a:r>
              <a:rPr lang="en-GB" sz="1600" dirty="0">
                <a:effectLst/>
              </a:rPr>
              <a:t>  - Alert about the Horizon Europe and EOSC-Association outcomes/actions (</a:t>
            </a:r>
            <a:r>
              <a:rPr lang="en-GB" sz="1600" b="1" dirty="0"/>
              <a:t>see previous d</a:t>
            </a:r>
            <a:r>
              <a:rPr lang="en-GB" sz="1600" b="1" dirty="0">
                <a:effectLst/>
              </a:rPr>
              <a:t>iscussions about EOSC EU Node</a:t>
            </a:r>
            <a:r>
              <a:rPr lang="en-GB" sz="1600" dirty="0">
                <a:effectLst/>
              </a:rPr>
              <a:t>)</a:t>
            </a:r>
          </a:p>
          <a:p>
            <a:r>
              <a:rPr lang="en-GB" sz="1600" dirty="0"/>
              <a:t>  </a:t>
            </a:r>
            <a:endParaRPr lang="en-GB" sz="1600" dirty="0">
              <a:effectLst/>
            </a:endParaRPr>
          </a:p>
          <a:p>
            <a:r>
              <a:rPr lang="en-GB" sz="1600" dirty="0"/>
              <a:t> Explore and propose:</a:t>
            </a:r>
          </a:p>
          <a:p>
            <a:r>
              <a:rPr lang="en-GB" sz="1600" dirty="0"/>
              <a:t>  - Connections with VO and Citizen Science (</a:t>
            </a:r>
            <a:r>
              <a:rPr lang="en-GB" sz="1600" b="1" dirty="0"/>
              <a:t>under discussion</a:t>
            </a:r>
            <a:r>
              <a:rPr lang="en-GB" sz="1600" dirty="0"/>
              <a:t>)</a:t>
            </a:r>
          </a:p>
          <a:p>
            <a:r>
              <a:rPr lang="en-GB" sz="1600" dirty="0"/>
              <a:t>  - Partnerships with member state institutes : </a:t>
            </a:r>
            <a:r>
              <a:rPr lang="en-GB" sz="1600" b="1" dirty="0"/>
              <a:t>We propose the permanent involvement of the EAB : ESA, </a:t>
            </a:r>
            <a:r>
              <a:rPr lang="en-GB" sz="1600" b="1" dirty="0" err="1"/>
              <a:t>Astronet</a:t>
            </a:r>
            <a:r>
              <a:rPr lang="en-GB" sz="1600" b="1" dirty="0"/>
              <a:t>, APPEC, </a:t>
            </a:r>
            <a:r>
              <a:rPr lang="en-GB" sz="1600" b="1" dirty="0" err="1"/>
              <a:t>NuPECC</a:t>
            </a:r>
            <a:r>
              <a:rPr lang="en-GB" sz="1600" b="1" dirty="0"/>
              <a:t>, ECFA… </a:t>
            </a:r>
            <a:endParaRPr lang="en-GB" sz="1600" dirty="0"/>
          </a:p>
          <a:p>
            <a:r>
              <a:rPr lang="en-GB" sz="1600" dirty="0"/>
              <a:t>  - Webinars and other communications about Cascading Grant calls et al. </a:t>
            </a:r>
            <a:r>
              <a:rPr lang="en-GB" sz="1600" b="1" dirty="0"/>
              <a:t>(OSCARS +EVERSE presented at ESFRI, E-IRG, ET, EOSC Association, ..)</a:t>
            </a:r>
          </a:p>
          <a:p>
            <a:r>
              <a:rPr lang="en-GB" sz="1600" dirty="0"/>
              <a:t>  - Role of major data centres in Europe within ESCAPE (</a:t>
            </a:r>
            <a:r>
              <a:rPr lang="en-GB" sz="1600" b="1" dirty="0"/>
              <a:t>in progress</a:t>
            </a:r>
            <a:r>
              <a:rPr lang="en-GB" sz="1600" dirty="0"/>
              <a:t>)</a:t>
            </a:r>
            <a:endParaRPr lang="en-GB" sz="1600" b="1" dirty="0"/>
          </a:p>
        </p:txBody>
      </p:sp>
      <p:sp>
        <p:nvSpPr>
          <p:cNvPr id="4" name="Espace réservé de la date 1">
            <a:extLst>
              <a:ext uri="{FF2B5EF4-FFF2-40B4-BE49-F238E27FC236}">
                <a16:creationId xmlns:a16="http://schemas.microsoft.com/office/drawing/2014/main" id="{56039DA2-B46D-54DD-E33D-AB983D0DE446}"/>
              </a:ext>
            </a:extLst>
          </p:cNvPr>
          <p:cNvSpPr>
            <a:spLocks noGrp="1"/>
          </p:cNvSpPr>
          <p:nvPr>
            <p:ph type="dt" sz="half" idx="10"/>
          </p:nvPr>
        </p:nvSpPr>
        <p:spPr>
          <a:xfrm>
            <a:off x="10785287" y="6392392"/>
            <a:ext cx="1127053" cy="337898"/>
          </a:xfrm>
        </p:spPr>
        <p:txBody>
          <a:bodyPr/>
          <a:lstStyle/>
          <a:p>
            <a:r>
              <a:rPr lang="it-IT" dirty="0"/>
              <a:t>4/12/2023</a:t>
            </a:r>
          </a:p>
        </p:txBody>
      </p:sp>
    </p:spTree>
    <p:extLst>
      <p:ext uri="{BB962C8B-B14F-4D97-AF65-F5344CB8AC3E}">
        <p14:creationId xmlns:p14="http://schemas.microsoft.com/office/powerpoint/2010/main" val="2990039595"/>
      </p:ext>
    </p:extLst>
  </p:cSld>
  <p:clrMapOvr>
    <a:masterClrMapping/>
  </p:clrMapOvr>
</p:sld>
</file>

<file path=ppt/theme/theme1.xml><?xml version="1.0" encoding="utf-8"?>
<a:theme xmlns:a="http://schemas.openxmlformats.org/drawingml/2006/main" name="Master slid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zione standard1" id="{54DA08B1-08B8-D64A-BEB6-3A14DF16D9BF}" vid="{B91F2F48-C348-3945-841E-BD1B15A5CCF5}"/>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 slide</Template>
  <TotalTime>16248</TotalTime>
  <Words>986</Words>
  <Application>Microsoft Macintosh PowerPoint</Application>
  <PresentationFormat>Grand écran</PresentationFormat>
  <Paragraphs>116</Paragraphs>
  <Slides>6</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6</vt:i4>
      </vt:variant>
    </vt:vector>
  </HeadingPairs>
  <TitlesOfParts>
    <vt:vector size="12" baseType="lpstr">
      <vt:lpstr>Akzidenz-Grotesk BQ</vt:lpstr>
      <vt:lpstr>Arial</vt:lpstr>
      <vt:lpstr>Calibri</vt:lpstr>
      <vt:lpstr>Calibri Light</vt:lpstr>
      <vt:lpstr>Roboto</vt:lpstr>
      <vt:lpstr>Master slide</vt:lpstr>
      <vt:lpstr>ESCAPE progress report </vt:lpstr>
      <vt:lpstr>Présentation PowerPoint</vt:lpstr>
      <vt:lpstr>Présentation PowerPoint</vt:lpstr>
      <vt:lpstr>Présentation PowerPoint</vt:lpstr>
      <vt:lpstr>ESCAPE collaboration next steps</vt:lpstr>
      <vt:lpstr>ESCAPE collaboration 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M Schillaci</dc:creator>
  <cp:lastModifiedBy>Microsoft Office User</cp:lastModifiedBy>
  <cp:revision>246</cp:revision>
  <cp:lastPrinted>2023-04-27T11:29:57Z</cp:lastPrinted>
  <dcterms:created xsi:type="dcterms:W3CDTF">2020-09-17T09:10:54Z</dcterms:created>
  <dcterms:modified xsi:type="dcterms:W3CDTF">2023-12-04T08:41:11Z</dcterms:modified>
</cp:coreProperties>
</file>