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12" r:id="rId3"/>
    <p:sldId id="314" r:id="rId4"/>
    <p:sldId id="313" r:id="rId5"/>
    <p:sldId id="315" r:id="rId6"/>
    <p:sldId id="31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5F74A1"/>
    <a:srgbClr val="B1BCD8"/>
    <a:srgbClr val="F1A76A"/>
    <a:srgbClr val="F89590"/>
    <a:srgbClr val="655D4C"/>
    <a:srgbClr val="E7EBFD"/>
    <a:srgbClr val="C9AE83"/>
    <a:srgbClr val="B7A895"/>
    <a:srgbClr val="607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2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38C2D-1077-413F-B84B-C67A25973549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9B011-6246-440D-82AD-8A600865BE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84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26B-9CD8-4D5E-A112-CE3465F737B2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EFC-56DE-4DAB-8B43-4F4B722671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54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26B-9CD8-4D5E-A112-CE3465F737B2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EFC-56DE-4DAB-8B43-4F4B722671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19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26B-9CD8-4D5E-A112-CE3465F737B2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EFC-56DE-4DAB-8B43-4F4B722671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39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 preferRelativeResize="0">
            <a:picLocks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84000" y="3085202"/>
            <a:ext cx="6552000" cy="384000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384002" y="476672"/>
            <a:ext cx="11807999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1295467" y="6551766"/>
            <a:ext cx="26901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adway" panose="04040905080B02020502" pitchFamily="82" charset="0"/>
              </a:rPr>
              <a:t>22 – 23 janvier, 2022, Strasbourg</a:t>
            </a: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6740509" y="6531165"/>
            <a:ext cx="2468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Maëlle Kerveno, Olivier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Serot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 userDrawn="1"/>
        </p:nvSpPr>
        <p:spPr>
          <a:xfrm>
            <a:off x="11329888" y="6592268"/>
            <a:ext cx="81478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35003E-AAB7-47FD-963A-D490C4B2D391}" type="slidenum">
              <a:rPr lang="en-US" sz="1400" smtClean="0">
                <a:latin typeface="Lucida Calligraphy" panose="03010101010101010101" pitchFamily="66" charset="0"/>
              </a:rPr>
              <a:pPr/>
              <a:t>‹N°›</a:t>
            </a:fld>
            <a:endParaRPr lang="en-US" sz="1400" dirty="0">
              <a:latin typeface="Lucida Calligraphy" panose="03010101010101010101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569" y="6516175"/>
            <a:ext cx="1211025" cy="345209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768085" y="6523154"/>
            <a:ext cx="11472597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685D4B"/>
                </a:gs>
                <a:gs pos="100000">
                  <a:srgbClr val="707D6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47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26B-9CD8-4D5E-A112-CE3465F737B2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EFC-56DE-4DAB-8B43-4F4B722671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3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26B-9CD8-4D5E-A112-CE3465F737B2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EFC-56DE-4DAB-8B43-4F4B722671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47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26B-9CD8-4D5E-A112-CE3465F737B2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EFC-56DE-4DAB-8B43-4F4B722671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75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26B-9CD8-4D5E-A112-CE3465F737B2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EFC-56DE-4DAB-8B43-4F4B722671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71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26B-9CD8-4D5E-A112-CE3465F737B2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EFC-56DE-4DAB-8B43-4F4B722671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57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26B-9CD8-4D5E-A112-CE3465F737B2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EFC-56DE-4DAB-8B43-4F4B722671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89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26B-9CD8-4D5E-A112-CE3465F737B2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7EFC-56DE-4DAB-8B43-4F4B722671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47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326B-9CD8-4D5E-A112-CE3465F737B2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C7EFC-56DE-4DAB-8B43-4F4B722671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06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ern.zoom.us/j/62389577213?pwd=cTlzdndaREZVWUtkQi8ra0VRZHM1QT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65" y="5704810"/>
            <a:ext cx="1203209" cy="94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16081" y="5445225"/>
            <a:ext cx="1018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 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31975" y="3171717"/>
            <a:ext cx="85030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685D4B"/>
                </a:solidFill>
                <a:latin typeface="Britannic Bold" panose="020B0903060703020204" pitchFamily="34" charset="0"/>
              </a:rPr>
              <a:t>Projet structurant NACRE</a:t>
            </a:r>
          </a:p>
          <a:p>
            <a:r>
              <a:rPr lang="fr-FR" sz="4800" dirty="0">
                <a:solidFill>
                  <a:srgbClr val="685D4B"/>
                </a:solidFill>
                <a:latin typeface="Britannic Bold" panose="020B0903060703020204" pitchFamily="34" charset="0"/>
              </a:rPr>
              <a:t>le </a:t>
            </a:r>
            <a:r>
              <a:rPr lang="fr-FR" sz="4800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N</a:t>
            </a:r>
            <a:r>
              <a:rPr lang="fr-FR" sz="4800" dirty="0">
                <a:solidFill>
                  <a:srgbClr val="685D4B"/>
                </a:solidFill>
                <a:latin typeface="Britannic Bold" panose="020B0903060703020204" pitchFamily="34" charset="0"/>
              </a:rPr>
              <a:t>oyau </a:t>
            </a:r>
            <a:r>
              <a:rPr lang="fr-FR" sz="4800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A</a:t>
            </a:r>
            <a:r>
              <a:rPr lang="fr-FR" sz="4800" dirty="0">
                <a:solidFill>
                  <a:srgbClr val="685D4B"/>
                </a:solidFill>
                <a:latin typeface="Britannic Bold" panose="020B0903060703020204" pitchFamily="34" charset="0"/>
              </a:rPr>
              <a:t>u </a:t>
            </a:r>
            <a:r>
              <a:rPr lang="fr-FR" sz="4800" dirty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C</a:t>
            </a:r>
            <a:r>
              <a:rPr lang="fr-FR" sz="4800" dirty="0">
                <a:solidFill>
                  <a:srgbClr val="685D4B"/>
                </a:solidFill>
                <a:latin typeface="Britannic Bold" panose="020B0903060703020204" pitchFamily="34" charset="0"/>
              </a:rPr>
              <a:t>œur du </a:t>
            </a:r>
            <a:r>
              <a:rPr lang="fr-FR" sz="4800" dirty="0" err="1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R</a:t>
            </a:r>
            <a:r>
              <a:rPr lang="fr-FR" sz="4800" dirty="0" err="1">
                <a:solidFill>
                  <a:srgbClr val="685D4B"/>
                </a:solidFill>
                <a:latin typeface="Britannic Bold" panose="020B0903060703020204" pitchFamily="34" charset="0"/>
              </a:rPr>
              <a:t>éact</a:t>
            </a:r>
            <a:r>
              <a:rPr lang="fr-FR" sz="4800" dirty="0" err="1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E</a:t>
            </a:r>
            <a:r>
              <a:rPr lang="fr-FR" sz="4800" dirty="0" err="1">
                <a:solidFill>
                  <a:srgbClr val="685D4B"/>
                </a:solidFill>
                <a:latin typeface="Britannic Bold" panose="020B0903060703020204" pitchFamily="34" charset="0"/>
              </a:rPr>
              <a:t>ur</a:t>
            </a:r>
            <a:endParaRPr lang="fr-FR" sz="4800" dirty="0">
              <a:solidFill>
                <a:srgbClr val="685D4B"/>
              </a:solidFill>
              <a:latin typeface="Britannic Bold" panose="020B0903060703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90312" y="4932458"/>
            <a:ext cx="5432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1600" b="1" dirty="0"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M. Kerveno </a:t>
            </a:r>
            <a:r>
              <a:rPr lang="en-GB" altLang="fr-FR" sz="1600" dirty="0"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et </a:t>
            </a:r>
            <a:r>
              <a:rPr lang="en-GB" altLang="fr-FR" sz="1600" b="1" dirty="0"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O. </a:t>
            </a:r>
            <a:r>
              <a:rPr lang="en-GB" altLang="fr-FR" sz="1600" b="1" dirty="0" err="1"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Serot</a:t>
            </a:r>
            <a:r>
              <a:rPr lang="en-GB" altLang="fr-FR" sz="1600" dirty="0"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1600" dirty="0"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pour la collaboration</a:t>
            </a:r>
            <a:endParaRPr lang="fr-FR" altLang="fr-FR" sz="1600" dirty="0">
              <a:latin typeface="Century Gothic" panose="020B0502020202020204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745054"/>
            <a:ext cx="1080120" cy="88111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6009" y="103445"/>
            <a:ext cx="7503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workshop NACRE</a:t>
            </a:r>
          </a:p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« Bilan 2023»</a:t>
            </a:r>
          </a:p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22 – 23 janvier 2024, Strasbourg</a:t>
            </a:r>
          </a:p>
        </p:txBody>
      </p:sp>
      <p:sp>
        <p:nvSpPr>
          <p:cNvPr id="11" name="AutoShape 2" descr="Résultat de recherche d'images pour &quot;logo cnrs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94" y="5704809"/>
            <a:ext cx="948839" cy="9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5" descr="Résultat de recherche d'images pour &quot;logo irsn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8364062" y="-27384"/>
            <a:ext cx="2196435" cy="1693587"/>
            <a:chOff x="4499991" y="3356992"/>
            <a:chExt cx="2196435" cy="1693587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119444"/>
              <a:ext cx="1022965" cy="87719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499991" y="3356992"/>
              <a:ext cx="21964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5400" dirty="0"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NACRE</a:t>
              </a:r>
              <a:endParaRPr lang="en-US" sz="54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502543" y="4096472"/>
              <a:ext cx="11576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le  </a:t>
              </a:r>
              <a:r>
                <a:rPr lang="fr-FR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Britannic Bold" panose="020B0903060703020204" pitchFamily="34" charset="0"/>
                </a:rPr>
                <a:t>N</a:t>
              </a:r>
              <a:r>
                <a:rPr lang="fr-FR" sz="14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oyau </a:t>
              </a:r>
            </a:p>
            <a:p>
              <a:r>
                <a:rPr lang="fr-FR" sz="14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     </a:t>
              </a:r>
              <a:r>
                <a:rPr lang="fr-FR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Britannic Bold" panose="020B0903060703020204" pitchFamily="34" charset="0"/>
                </a:rPr>
                <a:t>A</a:t>
              </a:r>
              <a:r>
                <a:rPr lang="fr-FR" sz="14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u </a:t>
              </a:r>
            </a:p>
            <a:p>
              <a:r>
                <a:rPr lang="fr-FR" sz="14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     </a:t>
              </a:r>
              <a:r>
                <a:rPr lang="fr-FR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Britannic Bold" panose="020B0903060703020204" pitchFamily="34" charset="0"/>
                </a:rPr>
                <a:t>C</a:t>
              </a:r>
              <a:r>
                <a:rPr lang="fr-FR" sz="14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œur </a:t>
              </a:r>
            </a:p>
            <a:p>
              <a:r>
                <a:rPr lang="fr-FR" sz="14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du </a:t>
              </a:r>
              <a:r>
                <a:rPr lang="fr-FR" sz="14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Britannic Bold" panose="020B0903060703020204" pitchFamily="34" charset="0"/>
                </a:rPr>
                <a:t>RE</a:t>
              </a:r>
              <a:r>
                <a:rPr lang="fr-FR" sz="1400" dirty="0" err="1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acteur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4732" y="7937"/>
            <a:ext cx="2051720" cy="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3F050B0-EA0F-444D-A550-90CF913451A0}"/>
              </a:ext>
            </a:extLst>
          </p:cNvPr>
          <p:cNvSpPr txBox="1"/>
          <p:nvPr/>
        </p:nvSpPr>
        <p:spPr>
          <a:xfrm>
            <a:off x="1991545" y="-27384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gency FB" panose="020B0503020202020204" pitchFamily="34" charset="0"/>
              </a:rPr>
              <a:t>Quelques mots sur l’organisation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5761F6-B8B8-4711-A76D-4FD6A1744FB4}"/>
              </a:ext>
            </a:extLst>
          </p:cNvPr>
          <p:cNvSpPr txBox="1"/>
          <p:nvPr/>
        </p:nvSpPr>
        <p:spPr>
          <a:xfrm>
            <a:off x="3503713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623D48-CAAC-4D3B-9076-1D6B79689BE5}"/>
              </a:ext>
            </a:extLst>
          </p:cNvPr>
          <p:cNvSpPr txBox="1"/>
          <p:nvPr/>
        </p:nvSpPr>
        <p:spPr>
          <a:xfrm>
            <a:off x="911424" y="980728"/>
            <a:ext cx="809170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B050"/>
                </a:solidFill>
              </a:rPr>
              <a:t>Wifi :</a:t>
            </a:r>
          </a:p>
          <a:p>
            <a:endParaRPr lang="fr-FR" sz="3200" dirty="0"/>
          </a:p>
          <a:p>
            <a:r>
              <a:rPr lang="fr-FR" sz="3200" dirty="0" err="1">
                <a:solidFill>
                  <a:srgbClr val="0066CC"/>
                </a:solidFill>
              </a:rPr>
              <a:t>Eduroam</a:t>
            </a:r>
            <a:endParaRPr lang="fr-FR" sz="3200" dirty="0">
              <a:solidFill>
                <a:srgbClr val="0066CC"/>
              </a:solidFill>
            </a:endParaRPr>
          </a:p>
          <a:p>
            <a:endParaRPr lang="fr-FR" sz="1400" dirty="0"/>
          </a:p>
          <a:p>
            <a:r>
              <a:rPr lang="fr-FR" sz="2000" dirty="0"/>
              <a:t>Ou 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>
                <a:solidFill>
                  <a:srgbClr val="00B050"/>
                </a:solidFill>
              </a:rPr>
              <a:t>Zoom :</a:t>
            </a:r>
          </a:p>
          <a:p>
            <a:r>
              <a:rPr lang="fr-FR" dirty="0">
                <a:hlinkClick r:id="rId2"/>
              </a:rPr>
              <a:t>https://cern.zoom.us/j/62389577213?pwd=cTlzdndaREZVWUtkQi8ra0VRZHM1QT09</a:t>
            </a:r>
            <a:endParaRPr lang="fr-FR" dirty="0"/>
          </a:p>
          <a:p>
            <a:r>
              <a:rPr lang="fr-FR" dirty="0"/>
              <a:t>ID de réunion: 623 8957 7213</a:t>
            </a:r>
          </a:p>
          <a:p>
            <a:r>
              <a:rPr lang="fr-FR" dirty="0"/>
              <a:t>Code secret: 338114</a:t>
            </a:r>
          </a:p>
          <a:p>
            <a:r>
              <a:rPr lang="fr-FR" sz="3200" dirty="0"/>
              <a:t>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944D30C-3E13-438D-9728-A74F74DA7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3073610"/>
            <a:ext cx="37444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Arial" panose="020B0604020202020204" pitchFamily="34" charset="0"/>
              </a:rPr>
              <a:t>Utilisateur : </a:t>
            </a:r>
            <a:r>
              <a:rPr lang="fr-FR" altLang="fr-FR" sz="2400" dirty="0">
                <a:solidFill>
                  <a:srgbClr val="0066CC"/>
                </a:solidFill>
                <a:latin typeface="Arial" panose="020B0604020202020204" pitchFamily="34" charset="0"/>
              </a:rPr>
              <a:t>conf-nacre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Arial" panose="020B0604020202020204" pitchFamily="34" charset="0"/>
              </a:rPr>
              <a:t>Mot de passe : </a:t>
            </a:r>
            <a:r>
              <a:rPr lang="fr-FR" altLang="fr-FR" sz="2400" dirty="0">
                <a:solidFill>
                  <a:srgbClr val="0066CC"/>
                </a:solidFill>
                <a:latin typeface="Arial" panose="020B0604020202020204" pitchFamily="34" charset="0"/>
              </a:rPr>
              <a:t>nacre2024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06537C-26A3-4A88-AA53-95F7D93F2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1314" r="1681"/>
          <a:stretch/>
        </p:blipFill>
        <p:spPr>
          <a:xfrm>
            <a:off x="7823426" y="260134"/>
            <a:ext cx="4347579" cy="244905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A8DA116-4F35-4680-B3FF-2D74A92F84D5}"/>
              </a:ext>
            </a:extLst>
          </p:cNvPr>
          <p:cNvSpPr txBox="1"/>
          <p:nvPr/>
        </p:nvSpPr>
        <p:spPr>
          <a:xfrm>
            <a:off x="9355170" y="1854116"/>
            <a:ext cx="281583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0066CC"/>
                </a:solidFill>
              </a:rPr>
              <a:t>IPHC Staff :</a:t>
            </a:r>
          </a:p>
          <a:p>
            <a:r>
              <a:rPr lang="fr-FR" sz="2800" dirty="0"/>
              <a:t>Florence Diemer,</a:t>
            </a:r>
          </a:p>
          <a:p>
            <a:r>
              <a:rPr lang="fr-FR" sz="2800" dirty="0"/>
              <a:t>Nadine </a:t>
            </a:r>
            <a:r>
              <a:rPr lang="fr-FR" sz="2800" dirty="0" err="1"/>
              <a:t>Reinbold</a:t>
            </a:r>
            <a:r>
              <a:rPr lang="fr-FR" sz="2800" dirty="0"/>
              <a:t>,</a:t>
            </a:r>
          </a:p>
          <a:p>
            <a:r>
              <a:rPr lang="fr-FR" sz="2800" dirty="0"/>
              <a:t>Alessia </a:t>
            </a:r>
            <a:r>
              <a:rPr lang="fr-FR" sz="2800" dirty="0" err="1"/>
              <a:t>Romagnoli</a:t>
            </a:r>
            <a:endParaRPr lang="fr-FR" sz="2800" dirty="0"/>
          </a:p>
          <a:p>
            <a:r>
              <a:rPr lang="fr-FR" sz="2800" dirty="0"/>
              <a:t>Claudine Galonne</a:t>
            </a:r>
          </a:p>
          <a:p>
            <a:r>
              <a:rPr lang="fr-FR" sz="2800" dirty="0"/>
              <a:t>Christophe </a:t>
            </a:r>
            <a:r>
              <a:rPr lang="fr-FR" sz="2800" dirty="0" err="1"/>
              <a:t>Helfer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1957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297F19-FD18-4B43-B0C3-2B1DEA810805}"/>
              </a:ext>
            </a:extLst>
          </p:cNvPr>
          <p:cNvSpPr txBox="1"/>
          <p:nvPr/>
        </p:nvSpPr>
        <p:spPr>
          <a:xfrm>
            <a:off x="1991545" y="-27384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gency FB" panose="020B0503020202020204" pitchFamily="34" charset="0"/>
              </a:rPr>
              <a:t>Quelques mots sur l’organisation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A97678-8391-42D5-8D25-241CBA9AF3D3}"/>
              </a:ext>
            </a:extLst>
          </p:cNvPr>
          <p:cNvSpPr txBox="1"/>
          <p:nvPr/>
        </p:nvSpPr>
        <p:spPr>
          <a:xfrm>
            <a:off x="636110" y="764704"/>
            <a:ext cx="897566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Pauses café : </a:t>
            </a:r>
            <a:r>
              <a:rPr lang="fr-FR" sz="2800" dirty="0"/>
              <a:t>devant l’</a:t>
            </a:r>
            <a:r>
              <a:rPr lang="fr-FR" sz="2800" dirty="0" err="1"/>
              <a:t>amphithéatre</a:t>
            </a:r>
            <a:endParaRPr lang="fr-FR" sz="2800" dirty="0"/>
          </a:p>
          <a:p>
            <a:r>
              <a:rPr lang="fr-FR" sz="2800" dirty="0">
                <a:solidFill>
                  <a:srgbClr val="00B050"/>
                </a:solidFill>
              </a:rPr>
              <a:t>Déjeuner 23/01 </a:t>
            </a:r>
            <a:r>
              <a:rPr lang="fr-FR" sz="2800" dirty="0"/>
              <a:t>: salle pistache bat 27, nous irons ensemble.</a:t>
            </a:r>
          </a:p>
          <a:p>
            <a:r>
              <a:rPr lang="fr-FR" sz="2800" dirty="0">
                <a:solidFill>
                  <a:srgbClr val="00B050"/>
                </a:solidFill>
              </a:rPr>
              <a:t>Diner 22/01 </a:t>
            </a:r>
            <a:r>
              <a:rPr lang="fr-FR" sz="2800" dirty="0"/>
              <a:t>: </a:t>
            </a:r>
            <a:r>
              <a:rPr lang="fr-FR" sz="3200" b="1" dirty="0"/>
              <a:t>Brasserie le grand tigre      </a:t>
            </a:r>
            <a:r>
              <a:rPr lang="fr-FR" sz="4000" b="1" dirty="0">
                <a:solidFill>
                  <a:srgbClr val="C00000"/>
                </a:solidFill>
              </a:rPr>
              <a:t>19h30</a:t>
            </a:r>
            <a:endParaRPr lang="fr-FR" sz="2800" b="1" dirty="0">
              <a:solidFill>
                <a:srgbClr val="C00000"/>
              </a:solidFill>
            </a:endParaRPr>
          </a:p>
          <a:p>
            <a:r>
              <a:rPr lang="fr-FR" sz="2800" dirty="0"/>
              <a:t>5 rue du Faubourg National</a:t>
            </a:r>
          </a:p>
          <a:p>
            <a:r>
              <a:rPr lang="fr-FR" sz="2800" dirty="0"/>
              <a:t>67000 Strasbourg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304A77-158B-4FF0-908A-83DB764D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2632669"/>
            <a:ext cx="8510116" cy="382066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A6DC82E-95AC-4172-A870-C367C6BFDC0A}"/>
              </a:ext>
            </a:extLst>
          </p:cNvPr>
          <p:cNvSpPr/>
          <p:nvPr/>
        </p:nvSpPr>
        <p:spPr>
          <a:xfrm>
            <a:off x="9048328" y="5517232"/>
            <a:ext cx="864096" cy="9361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1D82E7-76AE-41F5-8A9C-7CB5F8C9AE04}"/>
              </a:ext>
            </a:extLst>
          </p:cNvPr>
          <p:cNvSpPr txBox="1"/>
          <p:nvPr/>
        </p:nvSpPr>
        <p:spPr>
          <a:xfrm>
            <a:off x="767408" y="3645024"/>
            <a:ext cx="262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Tout le monde peut venir!</a:t>
            </a:r>
          </a:p>
        </p:txBody>
      </p:sp>
    </p:spTree>
    <p:extLst>
      <p:ext uri="{BB962C8B-B14F-4D97-AF65-F5344CB8AC3E}">
        <p14:creationId xmlns:p14="http://schemas.microsoft.com/office/powerpoint/2010/main" val="50290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211F9F-436E-4DA7-A468-8362BE6619A7}"/>
              </a:ext>
            </a:extLst>
          </p:cNvPr>
          <p:cNvSpPr txBox="1"/>
          <p:nvPr/>
        </p:nvSpPr>
        <p:spPr>
          <a:xfrm>
            <a:off x="1991545" y="-27384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gency FB" panose="020B0503020202020204" pitchFamily="34" charset="0"/>
              </a:rPr>
              <a:t>Planning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7962C7-19D6-4FAE-BAD0-A89C8FC8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84784"/>
            <a:ext cx="11706516" cy="42938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92179F2-262F-4510-A2FB-D8A13ED5FA88}"/>
              </a:ext>
            </a:extLst>
          </p:cNvPr>
          <p:cNvSpPr txBox="1"/>
          <p:nvPr/>
        </p:nvSpPr>
        <p:spPr>
          <a:xfrm>
            <a:off x="911424" y="813752"/>
            <a:ext cx="83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LUNDI </a:t>
            </a:r>
          </a:p>
        </p:txBody>
      </p:sp>
    </p:spTree>
    <p:extLst>
      <p:ext uri="{BB962C8B-B14F-4D97-AF65-F5344CB8AC3E}">
        <p14:creationId xmlns:p14="http://schemas.microsoft.com/office/powerpoint/2010/main" val="355423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211F9F-436E-4DA7-A468-8362BE6619A7}"/>
              </a:ext>
            </a:extLst>
          </p:cNvPr>
          <p:cNvSpPr txBox="1"/>
          <p:nvPr/>
        </p:nvSpPr>
        <p:spPr>
          <a:xfrm>
            <a:off x="1991545" y="-27384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gency FB" panose="020B0503020202020204" pitchFamily="34" charset="0"/>
              </a:rPr>
              <a:t>Planning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2179F2-262F-4510-A2FB-D8A13ED5FA88}"/>
              </a:ext>
            </a:extLst>
          </p:cNvPr>
          <p:cNvSpPr txBox="1"/>
          <p:nvPr/>
        </p:nvSpPr>
        <p:spPr>
          <a:xfrm>
            <a:off x="911424" y="81375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MARDI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3A2835-B577-4CC8-8DF3-C09A37D0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59" y="1340768"/>
            <a:ext cx="11774241" cy="26430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E07FE37-FB12-4769-AEE6-5AFDEDA2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59" y="4136637"/>
            <a:ext cx="11774243" cy="15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2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D6A937-F1EB-4E65-AC23-F72580E3BE56}"/>
              </a:ext>
            </a:extLst>
          </p:cNvPr>
          <p:cNvSpPr txBox="1"/>
          <p:nvPr/>
        </p:nvSpPr>
        <p:spPr>
          <a:xfrm>
            <a:off x="3215680" y="4581128"/>
            <a:ext cx="84721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Hobo Std" panose="020B0803040709020204" pitchFamily="34" charset="0"/>
              </a:rPr>
              <a:t>Enjoy</a:t>
            </a:r>
            <a:r>
              <a:rPr lang="fr-FR" sz="6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Hobo Std" panose="020B0803040709020204" pitchFamily="34" charset="0"/>
              </a:rPr>
              <a:t> the workshop !!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DB7276-F017-4AEF-8B15-9F5E8BB42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76672"/>
            <a:ext cx="2952328" cy="2952328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8BDAD70-82D9-4DF7-B01A-F0479B043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970" y="1008843"/>
            <a:ext cx="777686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Action  4.2 : organise-t-on un workshop sur la fission et si oui quand, comment, qui 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Action 4.3 : comment mettre en place le « 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pooling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» évoqué dans la demande NACRE ?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61A696-A7A0-400F-8D60-123AFF5352FC}"/>
              </a:ext>
            </a:extLst>
          </p:cNvPr>
          <p:cNvSpPr txBox="1"/>
          <p:nvPr/>
        </p:nvSpPr>
        <p:spPr>
          <a:xfrm>
            <a:off x="1991545" y="-27384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gency FB" panose="020B0503020202020204" pitchFamily="34" charset="0"/>
              </a:rPr>
              <a:t>A discuter</a:t>
            </a:r>
          </a:p>
        </p:txBody>
      </p:sp>
    </p:spTree>
    <p:extLst>
      <p:ext uri="{BB962C8B-B14F-4D97-AF65-F5344CB8AC3E}">
        <p14:creationId xmlns:p14="http://schemas.microsoft.com/office/powerpoint/2010/main" val="12995415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54851</TotalTime>
  <Words>191</Words>
  <Application>Microsoft Office PowerPoint</Application>
  <PresentationFormat>Grand écran</PresentationFormat>
  <Paragraphs>51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Agency FB</vt:lpstr>
      <vt:lpstr>Arial</vt:lpstr>
      <vt:lpstr>Britannic Bold</vt:lpstr>
      <vt:lpstr>Broadway</vt:lpstr>
      <vt:lpstr>Calibri</vt:lpstr>
      <vt:lpstr>Century Gothic</vt:lpstr>
      <vt:lpstr>Garamond</vt:lpstr>
      <vt:lpstr>Hobo Std</vt:lpstr>
      <vt:lpstr>Lucida Calligraphy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IPHC / IN2P3 / 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KERVENO Maelle</dc:creator>
  <cp:lastModifiedBy>KERVENO Maelle</cp:lastModifiedBy>
  <cp:revision>220</cp:revision>
  <dcterms:created xsi:type="dcterms:W3CDTF">2018-06-06T07:19:44Z</dcterms:created>
  <dcterms:modified xsi:type="dcterms:W3CDTF">2024-01-24T10:48:49Z</dcterms:modified>
</cp:coreProperties>
</file>