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5897"/>
  </p:normalViewPr>
  <p:slideViewPr>
    <p:cSldViewPr snapToGrid="0">
      <p:cViewPr varScale="1">
        <p:scale>
          <a:sx n="81" d="100"/>
          <a:sy n="81" d="100"/>
        </p:scale>
        <p:origin x="21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01C9A4-B136-37BA-1672-4841508E1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D530EB-2249-A2CF-5968-F25F17307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F9309D-ED45-CE45-ECDB-600114A2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89FF-2772-BE47-9C67-86759785942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A26EC7-7794-6F8A-226E-170E6775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20CB03-FC13-3B6C-25BD-8223F5F6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D0D-A0B2-064A-B92F-6F9EDA9647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5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8E5BD-DBCC-D7AC-B00A-AEFE764E5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0069A9-3BA6-A65F-6D26-C711E00B7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4A73BC-5355-976B-8E25-02FAC485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89FF-2772-BE47-9C67-86759785942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24C0C8-68A6-CF1E-C9BC-6716FD91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95541A-E3B1-8DDA-3140-7615DD89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D0D-A0B2-064A-B92F-6F9EDA9647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0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014D30E-FC41-F587-CEF2-62813FFB0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D76DC9-64C7-2682-8B79-D5EEFF6B1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9F41E5-8A39-27EB-8C01-5AABAC04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89FF-2772-BE47-9C67-86759785942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7ED3D6-3EA2-E5C2-0C73-75DF685B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830F0E-A256-DE8A-E5EC-ECDA217A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D0D-A0B2-064A-B92F-6F9EDA9647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2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8242E-073F-44F8-6CEF-50B8443F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68479B-C167-BFB9-7EC9-E6826A7F2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5F4E36-287E-0750-09AF-48B77DC55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89FF-2772-BE47-9C67-86759785942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B1DEAD-11BD-BA13-BC09-6EC094065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D18AC-961E-A45D-55C8-2DE4A9AB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D0D-A0B2-064A-B92F-6F9EDA9647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BA318-A86D-68DF-9E1F-03EB1376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246569-7009-A6AD-127B-57ADDE855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13C5CF-C4E4-DF4A-0F18-34B2061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89FF-2772-BE47-9C67-86759785942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9DA41E-9E03-AE02-1E6A-6DBB0200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519AE4-5E5E-AECA-EFAF-F8F5ECBC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D0D-A0B2-064A-B92F-6F9EDA9647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6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06453-71D2-7744-EBC5-2E4466B3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851091-E842-A333-81DC-02DD41378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AD608E-5B90-98F3-BDE2-E0427C93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4EEEA7-2BC7-C3A2-92B9-E530785B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89FF-2772-BE47-9C67-86759785942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880A39-E69F-3365-B370-B769B6C2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56AE39-7839-7404-BD1E-BF35160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D0D-A0B2-064A-B92F-6F9EDA9647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8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009B8-2C3F-8CB3-DFD5-0967F581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C070B3-4780-2B40-6738-0A4497C84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270864-E3C7-8B97-C9B1-3C44945AD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93ABFC-8F04-3034-7D9D-0A2248BF6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EA9C6D-4601-01AB-2853-A244A8937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2118F8-AC62-1FE1-048C-544C24C3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89FF-2772-BE47-9C67-86759785942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5C8062-E748-7841-E8FA-AB1615D9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99AF8C-0669-15F8-890F-A0172482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D0D-A0B2-064A-B92F-6F9EDA9647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4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8C0CE-F7A8-D1FA-A976-EEF9E44B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690A02-7E2D-1ECC-687A-EEA26B1D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89FF-2772-BE47-9C67-86759785942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2E2E57-BDC0-8545-B67B-61E90D9D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A45EC1-FF52-0FF3-C333-B86443F0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D0D-A0B2-064A-B92F-6F9EDA9647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0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29F908-E7D8-5F49-D00C-DAD9CE97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89FF-2772-BE47-9C67-86759785942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5799D6-CA90-FD0B-E61E-08186C94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655CE1-4599-24D2-DBCE-086C19A1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D0D-A0B2-064A-B92F-6F9EDA9647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8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42BFDE-E608-00B3-1452-D15C11ED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07D19F-6770-4121-21CD-3C349F07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7B0A30-B7F6-6E76-EFC0-4CBC8005C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F73EA0-D937-74A3-F2AD-A6ECA9B2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89FF-2772-BE47-9C67-86759785942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B212E9-B6A2-19A8-D8E9-3011142C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33EC8D-3BD6-49FE-EC55-92932D95C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D0D-A0B2-064A-B92F-6F9EDA9647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DF8B4-6FD5-8C62-89F2-EF58611B7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4587F6-F310-2965-EC07-01C67DE57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2672F7-2864-8411-78BA-E325A98DF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B6ABAB-2426-EC45-956C-5B2C235F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89FF-2772-BE47-9C67-86759785942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3E592A-AAD8-D979-65E3-F92265D8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B8115E-68D5-94CE-6B25-79D34977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D0D-A0B2-064A-B92F-6F9EDA9647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8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25C402D-5595-02AA-12AC-E9498E4B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F2EF5E-7FFE-6C82-952E-D70037B81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2D73AC-455D-CB0F-ADC1-C90FB526C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089FF-2772-BE47-9C67-86759785942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AB5177-397A-34AA-ED81-5C2457511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CA2673-8ACB-1BFB-6872-8AFA5650F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06D0D-A0B2-064A-B92F-6F9EDA9647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1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1.png">
            <a:extLst>
              <a:ext uri="{FF2B5EF4-FFF2-40B4-BE49-F238E27FC236}">
                <a16:creationId xmlns:a16="http://schemas.microsoft.com/office/drawing/2014/main" id="{EFFDC831-4BB6-C04D-B5FA-A31353D315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5635" y="4614878"/>
            <a:ext cx="2366648" cy="22431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mage 4" descr="CMOIRENC_ML7A9953.jpg">
            <a:extLst>
              <a:ext uri="{FF2B5EF4-FFF2-40B4-BE49-F238E27FC236}">
                <a16:creationId xmlns:a16="http://schemas.microsoft.com/office/drawing/2014/main" id="{9BCC1BFA-3149-C2A6-33C3-EC40FEFD7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341400" cy="2894266"/>
          </a:xfrm>
          <a:prstGeom prst="rect">
            <a:avLst/>
          </a:prstGeom>
        </p:spPr>
      </p:pic>
      <p:pic>
        <p:nvPicPr>
          <p:cNvPr id="6" name="Image 5" descr="image_TEPCT_correct.png">
            <a:extLst>
              <a:ext uri="{FF2B5EF4-FFF2-40B4-BE49-F238E27FC236}">
                <a16:creationId xmlns:a16="http://schemas.microsoft.com/office/drawing/2014/main" id="{662B3C68-2985-A4E4-7BDC-9024255C1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325" y="4601614"/>
            <a:ext cx="3559711" cy="2272151"/>
          </a:xfrm>
          <a:prstGeom prst="rect">
            <a:avLst/>
          </a:prstGeom>
          <a:effectLst>
            <a:outerShdw blurRad="50800" dist="38100" dir="2700000" sx="89000" sy="89000" algn="tl" rotWithShape="0">
              <a:prstClr val="black">
                <a:alpha val="60000"/>
              </a:prstClr>
            </a:outerShdw>
          </a:effectLst>
        </p:spPr>
      </p:pic>
      <p:pic>
        <p:nvPicPr>
          <p:cNvPr id="7" name="Image 6" descr="CMOIRENC_L7A0799.JPG">
            <a:extLst>
              <a:ext uri="{FF2B5EF4-FFF2-40B4-BE49-F238E27FC236}">
                <a16:creationId xmlns:a16="http://schemas.microsoft.com/office/drawing/2014/main" id="{840A696B-A815-86B5-7E87-9465CD8D2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682" y="-13739"/>
            <a:ext cx="3522075" cy="2348051"/>
          </a:xfrm>
          <a:prstGeom prst="rect">
            <a:avLst/>
          </a:prstGeom>
        </p:spPr>
      </p:pic>
      <p:pic>
        <p:nvPicPr>
          <p:cNvPr id="8" name="Image 7" descr="CMOIRENC_05A9565.JPG">
            <a:extLst>
              <a:ext uri="{FF2B5EF4-FFF2-40B4-BE49-F238E27FC236}">
                <a16:creationId xmlns:a16="http://schemas.microsoft.com/office/drawing/2014/main" id="{7A68659F-0B03-58EA-7E88-F4515DFCD4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01" y="-8763"/>
            <a:ext cx="4351280" cy="290302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dist="38100" algn="tl" rotWithShape="0">
              <a:prstClr val="black">
                <a:alpha val="65000"/>
              </a:prstClr>
            </a:outerShdw>
            <a:softEdge rad="0"/>
          </a:effectLst>
        </p:spPr>
      </p:pic>
      <p:pic>
        <p:nvPicPr>
          <p:cNvPr id="12" name="Image 11" descr="CMOIRENC_ML7A9907.jpg">
            <a:extLst>
              <a:ext uri="{FF2B5EF4-FFF2-40B4-BE49-F238E27FC236}">
                <a16:creationId xmlns:a16="http://schemas.microsoft.com/office/drawing/2014/main" id="{3DF413D9-BD83-6BD3-C924-E435BFF1BB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2894266"/>
            <a:ext cx="2754328" cy="3974303"/>
          </a:xfrm>
          <a:prstGeom prst="rect">
            <a:avLst/>
          </a:prstGeom>
        </p:spPr>
      </p:pic>
      <p:pic>
        <p:nvPicPr>
          <p:cNvPr id="14" name="Image 13" descr="CMOIRENC_047428.jpg">
            <a:extLst>
              <a:ext uri="{FF2B5EF4-FFF2-40B4-BE49-F238E27FC236}">
                <a16:creationId xmlns:a16="http://schemas.microsoft.com/office/drawing/2014/main" id="{9D02B161-5AE1-7694-6D69-3E2C7B481B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681" y="4517810"/>
            <a:ext cx="3522071" cy="2350760"/>
          </a:xfrm>
          <a:prstGeom prst="rect">
            <a:avLst/>
          </a:prstGeom>
        </p:spPr>
      </p:pic>
      <p:pic>
        <p:nvPicPr>
          <p:cNvPr id="15" name="Picture 14" descr="imXgam web site">
            <a:extLst>
              <a:ext uri="{FF2B5EF4-FFF2-40B4-BE49-F238E27FC236}">
                <a16:creationId xmlns:a16="http://schemas.microsoft.com/office/drawing/2014/main" id="{BB3D532D-A737-184A-8A0E-9FBBD3B1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04" y="3295842"/>
            <a:ext cx="2754328" cy="112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te Web du CPPM : Page d'accueil">
            <a:extLst>
              <a:ext uri="{FF2B5EF4-FFF2-40B4-BE49-F238E27FC236}">
                <a16:creationId xmlns:a16="http://schemas.microsoft.com/office/drawing/2014/main" id="{EC2A3068-5FE9-213D-E36D-FACDE2775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68" y="3065294"/>
            <a:ext cx="1415823" cy="136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F589E61-768D-C8E2-9B2D-25F2510097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3078" y="2336064"/>
            <a:ext cx="3522072" cy="218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91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4428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4</cp:revision>
  <dcterms:created xsi:type="dcterms:W3CDTF">2023-11-17T09:54:25Z</dcterms:created>
  <dcterms:modified xsi:type="dcterms:W3CDTF">2023-11-20T16:23:38Z</dcterms:modified>
</cp:coreProperties>
</file>