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DF80-D617-4F58-AD60-318DB51C4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25DEE4-2CCC-4F61-8737-68B179F3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3B545-2547-4970-AAB4-AA08D75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65B5A-492C-4C16-A9FC-D7FB076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CFB67-3D70-41D1-9711-5C117C3D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2E211-2594-4D68-BF8E-209E2A1F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1BDE37-856A-453F-96E5-31B258A7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5AABD-790F-4CC5-9096-56FEFE62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46A81-E12C-423F-B0AC-A0EE984B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84240-3489-4316-B63A-1C0EC4EF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1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01D700-605F-4560-87EA-511526F1F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CF07E-D121-48B1-86E4-1FF5CC995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CD4B1-1A50-4530-B3AB-6661A3F8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677A2-FE00-423C-8133-A48CA362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95D00-5161-42CB-A105-5C97A0D6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CB3D5-C5EA-426A-B62B-F8DA58A8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DC41E-ADBF-4FFA-BE9B-39BCFBA4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3CB04-085A-49FB-B2DB-B94C624B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75A46-C1A9-4FD4-A4E9-09FAFDA2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302DE-6C74-43C8-843D-1B6744E5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3EDAB-845E-44ED-83B5-21CA7AC5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4A54C-184A-405A-87BC-B10BE76D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26280-4614-4509-A9AF-48551C4F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CE366-BA97-44EE-B71E-5FA38872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EBA18-9589-4666-91B5-FEA82424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6D3B1-D187-4984-AEE8-904B30C2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A4D39-11ED-448F-9A95-0282A384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79DFA2-3C38-43D4-ACCC-4E3413F7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54CEC8-2DB1-45D2-9CC5-B3955FF5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B01F79-AB3A-4D5F-968B-29EBBA6A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E4043-87B8-49FD-B6F0-8BD09E1E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7586-4DC1-436A-A0A9-0EC086F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6C2101-67BD-4214-9851-DCCDAC54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F9289-1D9C-49D7-B321-F945911D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6709D-016F-4372-AF9C-420CA3F80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857507-EB6C-44B9-AFBF-F78BE5E08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0032B7-5890-4AD8-A14E-2FF6D159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E446F5-381B-43CF-A737-EF341DFF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E1C4F6-2584-43A3-9F0B-D99C0240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B5B9B-7B2D-4933-A967-557131E6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3A7B53-D277-40B9-B96E-AEE6C620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DD0CD-9A86-4398-A812-4A487FD1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7B3943-4A9F-4BFD-A1BE-A434F0D6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0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40AB26-AB74-4FBD-9537-AA4CBB41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040B-00E3-4630-9255-6FA0DFC3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26CD2D-033B-4028-B39D-3CF2FE0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3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AA94-6FA2-4449-B2E1-901B323C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0451B-1DA6-4183-9561-6B5D848F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A1014-056E-4AE8-A4F1-9E1D2546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31AB6F-939B-4B0D-8BD9-F65C7DD8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63747D-92B1-409B-A81C-B80D5DF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DCC22-F021-4204-A62C-08393BA0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5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DDDC6-9220-4CA4-B7C2-56B80AAE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425CE-645A-493C-8D57-9C15B1D8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C41421-B5E5-493B-82C2-5011FE52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6FB52-BDB8-4B53-8E36-081E2C32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9BD59-3FA3-462A-A18F-60C698D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80BDFA-C149-4478-AC34-1E6D1EB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0AD553-5740-4C86-A604-2D7DB7E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09ED9-0283-4AD0-95D8-5ED3F39B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F8C81-F5CC-488C-A98F-E7806DF50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94EE2-841F-481F-AE38-0F14CDFB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D98F6-6B6B-41EF-8D59-7B04E588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8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2FD76B-B205-49CA-A743-3EC9113AE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70" y="159328"/>
            <a:ext cx="3574186" cy="63424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2E9CFF-3938-4B03-B2F1-D6BE6948C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2" t="-3999" r="14775" b="3999"/>
          <a:stretch/>
        </p:blipFill>
        <p:spPr>
          <a:xfrm>
            <a:off x="4338491" y="-103909"/>
            <a:ext cx="3574188" cy="66057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153591-422A-43CE-A992-93E502756523}"/>
              </a:ext>
            </a:extLst>
          </p:cNvPr>
          <p:cNvSpPr txBox="1"/>
          <p:nvPr/>
        </p:nvSpPr>
        <p:spPr>
          <a:xfrm>
            <a:off x="633848" y="159328"/>
            <a:ext cx="3480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Le CPPM à l’international : </a:t>
            </a:r>
          </a:p>
          <a:p>
            <a:r>
              <a:rPr lang="fr-FR" sz="2600" b="1" dirty="0"/>
              <a:t>Connexion avec le CERN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B1B4D1-20A7-46AF-8CD4-3A8A7CBDD885}"/>
              </a:ext>
            </a:extLst>
          </p:cNvPr>
          <p:cNvSpPr/>
          <p:nvPr/>
        </p:nvSpPr>
        <p:spPr>
          <a:xfrm>
            <a:off x="8593426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Mathieu </a:t>
            </a:r>
            <a:r>
              <a:rPr lang="fr-FR" sz="1600" b="1" dirty="0" err="1">
                <a:solidFill>
                  <a:schemeClr val="accent1"/>
                </a:solidFill>
              </a:rPr>
              <a:t>Biaut</a:t>
            </a:r>
            <a:r>
              <a:rPr lang="fr-FR" sz="1600" b="1" dirty="0">
                <a:solidFill>
                  <a:schemeClr val="accent1"/>
                </a:solidFill>
              </a:rPr>
              <a:t>, ingénieur informatique au CERN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20200-2F39-43D6-B6C2-BF52B31B62FB}"/>
              </a:ext>
            </a:extLst>
          </p:cNvPr>
          <p:cNvSpPr/>
          <p:nvPr/>
        </p:nvSpPr>
        <p:spPr>
          <a:xfrm>
            <a:off x="4795548" y="5854455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Pascal </a:t>
            </a:r>
            <a:r>
              <a:rPr lang="fr-FR" sz="1600" b="1" dirty="0" err="1">
                <a:solidFill>
                  <a:schemeClr val="accent1"/>
                </a:solidFill>
              </a:rPr>
              <a:t>Pralavorio</a:t>
            </a:r>
            <a:r>
              <a:rPr lang="fr-FR" sz="1600" b="1" dirty="0">
                <a:solidFill>
                  <a:schemeClr val="accent1"/>
                </a:solidFill>
              </a:rPr>
              <a:t>, chercheur au CPPM – équipe Matière Noire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1A7662-6FA9-4292-9234-8C5289224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6" y="1957626"/>
            <a:ext cx="2660073" cy="2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6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26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roger-chantin</dc:creator>
  <cp:lastModifiedBy>marie roger-chantin</cp:lastModifiedBy>
  <cp:revision>34</cp:revision>
  <dcterms:created xsi:type="dcterms:W3CDTF">2023-11-19T18:02:46Z</dcterms:created>
  <dcterms:modified xsi:type="dcterms:W3CDTF">2023-11-22T08:02:38Z</dcterms:modified>
</cp:coreProperties>
</file>