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D3DF80-D617-4F58-AD60-318DB51C4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125DEE4-2CCC-4F61-8737-68B179F39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33B545-2547-4970-AAB4-AA08D7565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665B5A-492C-4C16-A9FC-D7FB07644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ECFB67-3D70-41D1-9711-5C117C3D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80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E2E211-2594-4D68-BF8E-209E2A1FE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51BDE37-856A-453F-96E5-31B258A78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25AABD-790F-4CC5-9096-56FEFE624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E46A81-E12C-423F-B0AC-A0EE984B7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A84240-3489-4316-B63A-1C0EC4EFE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719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D01D700-605F-4560-87EA-511526F1FF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DBCF07E-D121-48B1-86E4-1FF5CC995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ACD4B1-1A50-4530-B3AB-6661A3F8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6677A2-FE00-423C-8133-A48CA3627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895D00-5161-42CB-A105-5C97A0D6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29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ECB3D5-C5EA-426A-B62B-F8DA58A86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4DC41E-ADBF-4FFA-BE9B-39BCFBA4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C3CB04-085A-49FB-B2DB-B94C624B7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275A46-C1A9-4FD4-A4E9-09FAFDA2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9302DE-6C74-43C8-843D-1B6744E5B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49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13EDAB-845E-44ED-83B5-21CA7AC5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34A54C-184A-405A-87BC-B10BE76DE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526280-4614-4509-A9AF-48551C4FD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CCE366-BA97-44EE-B71E-5FA388724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9EBA18-9589-4666-91B5-FEA824246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47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36D3B1-D187-4984-AEE8-904B30C2B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3A4D39-11ED-448F-9A95-0282A3840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79DFA2-3C38-43D4-ACCC-4E3413F7C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A54CEC8-2DB1-45D2-9CC5-B3955FF53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B01F79-AB3A-4D5F-968B-29EBBA6A7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2E4043-87B8-49FD-B6F0-8BD09E1EF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3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B27586-4DC1-436A-A0A9-0EC086F32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6C2101-67BD-4214-9851-DCCDAC54F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5F9289-1D9C-49D7-B321-F945911DB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9C6709D-016F-4372-AF9C-420CA3F805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8857507-EB6C-44B9-AFBF-F78BE5E08C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40032B7-5890-4AD8-A14E-2FF6D159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CE446F5-381B-43CF-A737-EF341DFFE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1E1C4F6-2584-43A3-9F0B-D99C0240A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5B5B9B-7B2D-4933-A967-557131E66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E3A7B53-D277-40B9-B96E-AEE6C620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ADD0CD-9A86-4398-A812-4A487FD1B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7B3943-4A9F-4BFD-A1BE-A434F0D60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03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340AB26-AB74-4FBD-9537-AA4CBB41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497040B-00E3-4630-9255-6FA0DFC39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26CD2D-033B-4028-B39D-3CF2FE0D1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39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0CAA94-6FA2-4449-B2E1-901B323C8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80451B-1DA6-4183-9561-6B5D848FF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EA1014-056E-4AE8-A4F1-9E1D25464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31AB6F-939B-4B0D-8BD9-F65C7DD81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63747D-92B1-409B-A81C-B80D5DFDB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EDCC22-F021-4204-A62C-08393BA06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050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0DDDC6-9220-4CA4-B7C2-56B80AAE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A9425CE-645A-493C-8D57-9C15B1D8D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C41421-B5E5-493B-82C2-5011FE521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26FB52-BDB8-4B53-8E36-081E2C325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09BD59-3FA3-462A-A18F-60C698DA9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80BDFA-C149-4478-AC34-1E6D1EBC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16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70AD553-5740-4C86-A604-2D7DB7E4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F09ED9-0283-4AD0-95D8-5ED3F39BB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CF8C81-F5CC-488C-A98F-E7806DF50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E94EE2-841F-481F-AE38-0F14CDFB6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4D98F6-6B6B-41EF-8D59-7B04E5887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18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0AB44AF-A5FC-4013-92D4-9C1DEA2CE8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751029" y="3428998"/>
            <a:ext cx="3072823" cy="307282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896F56B-289E-4165-ABF7-4DDD831800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5" r="14523"/>
          <a:stretch/>
        </p:blipFill>
        <p:spPr>
          <a:xfrm>
            <a:off x="4443699" y="3428998"/>
            <a:ext cx="3072824" cy="307282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D5BE0E2-D6B3-46BD-802A-76C636BA1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700" y="159328"/>
            <a:ext cx="3072823" cy="307282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29BF142-D471-4788-87AE-3F41E07F47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69" y="159328"/>
            <a:ext cx="3072823" cy="307282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CBFCBF5-A9A8-4610-AD57-166BA36EE34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8136369" y="3429000"/>
            <a:ext cx="3072823" cy="307282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C153591-422A-43CE-A992-93E502756523}"/>
              </a:ext>
            </a:extLst>
          </p:cNvPr>
          <p:cNvSpPr txBox="1"/>
          <p:nvPr/>
        </p:nvSpPr>
        <p:spPr>
          <a:xfrm>
            <a:off x="633848" y="159328"/>
            <a:ext cx="34809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/>
              <a:t>Table-ronde : </a:t>
            </a:r>
          </a:p>
          <a:p>
            <a:r>
              <a:rPr lang="fr-FR" sz="2600" b="1" dirty="0"/>
              <a:t>Evolution de nos métiers depuis 40 ans </a:t>
            </a:r>
          </a:p>
          <a:p>
            <a:endParaRPr lang="fr-FR" sz="2800" dirty="0"/>
          </a:p>
          <a:p>
            <a:endParaRPr lang="fr-FR" sz="2800" dirty="0"/>
          </a:p>
          <a:p>
            <a:endParaRPr lang="fr-FR" sz="2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2AEA87-F00F-4C7F-B746-1F5857DF23EB}"/>
              </a:ext>
            </a:extLst>
          </p:cNvPr>
          <p:cNvSpPr/>
          <p:nvPr/>
        </p:nvSpPr>
        <p:spPr>
          <a:xfrm>
            <a:off x="4650076" y="2584444"/>
            <a:ext cx="2660073" cy="654627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/>
                </a:solidFill>
              </a:rPr>
              <a:t>Patrick </a:t>
            </a:r>
            <a:r>
              <a:rPr lang="fr-FR" sz="1600" b="1" dirty="0" err="1">
                <a:solidFill>
                  <a:schemeClr val="accent1"/>
                </a:solidFill>
              </a:rPr>
              <a:t>Pangaud</a:t>
            </a:r>
            <a:r>
              <a:rPr lang="fr-FR" sz="1600" b="1" dirty="0">
                <a:solidFill>
                  <a:schemeClr val="accent1"/>
                </a:solidFill>
              </a:rPr>
              <a:t>, ingénieur – service électronique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762E87-940B-456E-B5C6-0A9084C0FB05}"/>
              </a:ext>
            </a:extLst>
          </p:cNvPr>
          <p:cNvSpPr/>
          <p:nvPr/>
        </p:nvSpPr>
        <p:spPr>
          <a:xfrm>
            <a:off x="8342744" y="2584444"/>
            <a:ext cx="2660073" cy="654627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/>
                </a:solidFill>
              </a:rPr>
              <a:t>Marie-Claude </a:t>
            </a:r>
            <a:r>
              <a:rPr lang="fr-FR" sz="1600" b="1" dirty="0" err="1">
                <a:solidFill>
                  <a:schemeClr val="accent1"/>
                </a:solidFill>
              </a:rPr>
              <a:t>Cousinou</a:t>
            </a:r>
            <a:r>
              <a:rPr lang="fr-FR" sz="1600" b="1" dirty="0">
                <a:solidFill>
                  <a:schemeClr val="accent1"/>
                </a:solidFill>
              </a:rPr>
              <a:t>, professeure – équipe Renoir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35212B3-D642-41BC-B29C-4E701883E3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74" y="1297172"/>
            <a:ext cx="2235530" cy="215385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DB1B4D1-20A7-46AF-8CD4-3A8A7CBDD885}"/>
              </a:ext>
            </a:extLst>
          </p:cNvPr>
          <p:cNvSpPr/>
          <p:nvPr/>
        </p:nvSpPr>
        <p:spPr>
          <a:xfrm>
            <a:off x="8342743" y="5847194"/>
            <a:ext cx="2660073" cy="654627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/>
                </a:solidFill>
              </a:rPr>
              <a:t>Olivier </a:t>
            </a:r>
            <a:r>
              <a:rPr lang="fr-FR" sz="1600" b="1" dirty="0" err="1">
                <a:solidFill>
                  <a:schemeClr val="accent1"/>
                </a:solidFill>
              </a:rPr>
              <a:t>Angelini</a:t>
            </a:r>
            <a:r>
              <a:rPr lang="fr-FR" sz="1600" b="1" dirty="0">
                <a:solidFill>
                  <a:schemeClr val="accent1"/>
                </a:solidFill>
              </a:rPr>
              <a:t>, ingénieur – service mécanique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020200-2F39-43D6-B6C2-BF52B31B62FB}"/>
              </a:ext>
            </a:extLst>
          </p:cNvPr>
          <p:cNvSpPr/>
          <p:nvPr/>
        </p:nvSpPr>
        <p:spPr>
          <a:xfrm>
            <a:off x="4650074" y="5847194"/>
            <a:ext cx="2660073" cy="654627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/>
                </a:solidFill>
              </a:rPr>
              <a:t>Danièle Laugier, ingénieure – service Détecteurs et données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DFE6AE-239E-42CA-8FDA-C3DF023A420B}"/>
              </a:ext>
            </a:extLst>
          </p:cNvPr>
          <p:cNvSpPr/>
          <p:nvPr/>
        </p:nvSpPr>
        <p:spPr>
          <a:xfrm>
            <a:off x="964114" y="5861365"/>
            <a:ext cx="2660073" cy="654627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/>
                </a:solidFill>
              </a:rPr>
              <a:t>Guy </a:t>
            </a:r>
            <a:r>
              <a:rPr lang="fr-FR" sz="1600" b="1" dirty="0" err="1">
                <a:solidFill>
                  <a:schemeClr val="accent1"/>
                </a:solidFill>
              </a:rPr>
              <a:t>Ingarsia</a:t>
            </a:r>
            <a:r>
              <a:rPr lang="fr-FR" sz="1600" b="1" dirty="0">
                <a:solidFill>
                  <a:schemeClr val="accent1"/>
                </a:solidFill>
              </a:rPr>
              <a:t>, ingénieur – service financier</a:t>
            </a:r>
          </a:p>
        </p:txBody>
      </p:sp>
    </p:spTree>
    <p:extLst>
      <p:ext uri="{BB962C8B-B14F-4D97-AF65-F5344CB8AC3E}">
        <p14:creationId xmlns:p14="http://schemas.microsoft.com/office/powerpoint/2010/main" val="372655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47</Words>
  <Application>Microsoft Office PowerPoint</Application>
  <PresentationFormat>Grand écran</PresentationFormat>
  <Paragraphs>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roger-chantin</dc:creator>
  <cp:lastModifiedBy>marie roger-chantin</cp:lastModifiedBy>
  <cp:revision>34</cp:revision>
  <dcterms:created xsi:type="dcterms:W3CDTF">2023-11-19T18:02:46Z</dcterms:created>
  <dcterms:modified xsi:type="dcterms:W3CDTF">2023-11-22T08:03:42Z</dcterms:modified>
</cp:coreProperties>
</file>