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7" r:id="rId2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3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36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fld id="{EDFB2E4D-4180-2742-811E-53D85AF875CD}" type="datetime3">
              <a:rPr lang="fr-FR"/>
              <a:t>09.10.23</a:t>
            </a:fld>
            <a:endParaRPr lang="fr-FR"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859C433-F57F-0044-A643-207EF70802C4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09.10.23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287AE3-0B5F-B949-B061-B9FC3F25EB01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C1BECFE-0483-BE4B-A4DE-D46D28BD729B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09.10.23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9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FDBFEE-AE2E-1842-AAA1-D3D4F4AA1A4A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09.10.23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09.10.23</a:t>
            </a:fld>
            <a:endParaRPr lang="fr-FR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09.10.23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FEC859E-96FF-1D48-93F4-993BE9FE3962}" type="datetime3">
              <a:rPr lang="fr-FR"/>
              <a:t>09.10.23</a:t>
            </a:fld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B1204-2AEA-E444-9A99-D02961C25721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9FD301D-BA0C-2C40-967E-F0EF1AB3C51D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DFB2E4D-4180-2742-811E-53D85AF875CD}" type="datetime3">
              <a:rPr lang="fr-FR"/>
              <a:t>09.10.23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REUNION XXXX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n2p3.fr/event/30645" TargetMode="External"/><Relationship Id="rId2" Type="http://schemas.openxmlformats.org/officeDocument/2006/relationships/hyperlink" Target="https://resana.numerique.gouv.fr/public/document/consulter/7605325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09.10.23</a:t>
            </a:r>
            <a:endParaRPr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901497" y="-119106"/>
            <a:ext cx="4591771" cy="523926"/>
          </a:xfrm>
        </p:spPr>
        <p:txBody>
          <a:bodyPr/>
          <a:lstStyle/>
          <a:p>
            <a:pPr>
              <a:defRPr/>
            </a:pPr>
            <a:r>
              <a:rPr lang="fr-FR" dirty="0"/>
              <a:t>WP3. Réseau de communication</a:t>
            </a:r>
            <a:endParaRPr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 bwMode="auto">
          <a:xfrm>
            <a:off x="121784" y="771550"/>
            <a:ext cx="4367937" cy="34200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fr-FR" sz="1200" dirty="0">
                <a:solidFill>
                  <a:srgbClr val="FF0000"/>
                </a:solidFill>
              </a:rPr>
              <a:t>Avancées depuis septembre 23</a:t>
            </a:r>
            <a:endParaRPr sz="14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Démarche qualité </a:t>
            </a:r>
            <a:r>
              <a:rPr lang="fr-FR" sz="1100" b="0" dirty="0"/>
              <a:t>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u="sng" dirty="0"/>
              <a:t>Rédaction en cours </a:t>
            </a:r>
            <a:r>
              <a:rPr lang="fr-FR" sz="1050" b="0" dirty="0"/>
              <a:t>d’un CST [2] pour une infrastructure LoRaWAN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dirty="0"/>
              <a:t>11-15 sept.: formation IoT @Lyon 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/>
              <a:t>3-4 octobre @Grenoble: « Brainstorming » en F2F avec Didier D. </a:t>
            </a:r>
            <a:r>
              <a:rPr lang="fr-FR" sz="900" b="1" dirty="0">
                <a:solidFill>
                  <a:srgbClr val="FF0000"/>
                </a:solidFill>
              </a:rPr>
              <a:t>(*)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/>
              <a:t>Proposition </a:t>
            </a:r>
            <a:r>
              <a:rPr lang="fr-FR" sz="900" dirty="0"/>
              <a:t>d’Alexandre G. de travailler sur le doc (2 jours!)</a:t>
            </a:r>
          </a:p>
          <a:p>
            <a:pPr>
              <a:lnSpc>
                <a:spcPct val="100000"/>
              </a:lnSpc>
              <a:defRPr/>
            </a:pPr>
            <a:r>
              <a:rPr lang="fr-FR" sz="1100" dirty="0" err="1"/>
              <a:t>Rex@Clermont</a:t>
            </a:r>
            <a:r>
              <a:rPr lang="fr-FR" sz="1100" b="0" dirty="0"/>
              <a:t>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/>
              <a:t>Programme plus détaillé [4] établi avec David S. </a:t>
            </a:r>
            <a:r>
              <a:rPr lang="fr-FR" sz="1050" dirty="0">
                <a:solidFill>
                  <a:srgbClr val="FF0000"/>
                </a:solidFill>
              </a:rPr>
              <a:t>(*)</a:t>
            </a:r>
            <a:endParaRPr lang="fr-FR" sz="105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/>
              <a:t>Salle réservée (MSH centre de Clermont)</a:t>
            </a:r>
          </a:p>
          <a:p>
            <a:pPr>
              <a:lnSpc>
                <a:spcPct val="100000"/>
              </a:lnSpc>
              <a:defRPr/>
            </a:pPr>
            <a:r>
              <a:rPr lang="fr-FR" sz="1100" dirty="0" err="1"/>
              <a:t>RescapE</a:t>
            </a:r>
            <a:r>
              <a:rPr lang="fr-FR" sz="1100" b="0" dirty="0"/>
              <a:t>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/>
              <a:t>Demande soutien DT INSU soumise (Julien, Olivier, LL)</a:t>
            </a:r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GT Standardisation</a:t>
            </a:r>
            <a:r>
              <a:rPr lang="fr-FR" sz="1100" b="0" dirty="0"/>
              <a:t>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/>
              <a:t>22 sept.: réunion de travail [5]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900" b="0" dirty="0"/>
              <a:t>cartographie (arbre) des éléments à considérer pour la standardisation </a:t>
            </a:r>
            <a:r>
              <a:rPr lang="fr-FR" sz="900" b="1" dirty="0">
                <a:solidFill>
                  <a:srgbClr val="FF0000"/>
                </a:solidFill>
              </a:rPr>
              <a:t>(*)</a:t>
            </a:r>
          </a:p>
          <a:p>
            <a:pPr marL="536575" lvl="1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900" b="0" dirty="0">
              <a:sym typeface="Wingdings" panose="05000000000000000000" pitchFamily="2" charset="2"/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1050" b="0" dirty="0">
              <a:sym typeface="Wingdings" panose="05000000000000000000" pitchFamily="2" charset="2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5819B89-5DD0-965A-A565-1950B87A97F5}"/>
              </a:ext>
            </a:extLst>
          </p:cNvPr>
          <p:cNvSpPr txBox="1"/>
          <p:nvPr/>
        </p:nvSpPr>
        <p:spPr>
          <a:xfrm>
            <a:off x="907803" y="4530966"/>
            <a:ext cx="459177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[2] </a:t>
            </a:r>
            <a:r>
              <a:rPr lang="fr-FR" sz="1000" dirty="0">
                <a:hlinkClick r:id="rId2"/>
              </a:rPr>
              <a:t>https://resana.numerique.gouv.fr/public/document/consulter/7605325</a:t>
            </a:r>
            <a:endParaRPr lang="fr-FR" sz="1000" dirty="0"/>
          </a:p>
          <a:p>
            <a:r>
              <a:rPr lang="fr-FR" sz="1000" dirty="0"/>
              <a:t>[4] </a:t>
            </a:r>
            <a:r>
              <a:rPr lang="fr-FR" sz="1000" b="0" u="sng" dirty="0">
                <a:hlinkClick r:id="rId3" tooltip="https://indico.in2p3.fr/event/30645/"/>
              </a:rPr>
              <a:t>https://indico.in2p3.fr/event/30645</a:t>
            </a:r>
            <a:endParaRPr lang="fr-FR" sz="1000" b="0" u="sng" dirty="0"/>
          </a:p>
          <a:p>
            <a:r>
              <a:rPr lang="fr-FR" sz="1000" u="sng" dirty="0"/>
              <a:t>[5] https://resana.numerique.gouv.fr/public/document/consulter/9490539</a:t>
            </a:r>
            <a:endParaRPr lang="fr-FR" sz="1000" dirty="0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09835AFD-2775-D6A1-7599-7F6373BC52D8}"/>
              </a:ext>
            </a:extLst>
          </p:cNvPr>
          <p:cNvSpPr txBox="1">
            <a:spLocks/>
          </p:cNvSpPr>
          <p:nvPr/>
        </p:nvSpPr>
        <p:spPr bwMode="auto">
          <a:xfrm>
            <a:off x="5446269" y="145050"/>
            <a:ext cx="3658128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§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>
              <a:lnSpc>
                <a:spcPct val="90000"/>
              </a:lnSpc>
              <a:spcBef>
                <a:spcPts val="500"/>
              </a:spcBef>
              <a:buClrTx/>
              <a:buFont typeface="Arial"/>
              <a:buChar char="•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>
              <a:lnSpc>
                <a:spcPct val="90000"/>
              </a:lnSpc>
              <a:spcBef>
                <a:spcPts val="500"/>
              </a:spcBef>
              <a:buClrTx/>
              <a:buFont typeface="Wingdings"/>
              <a:buChar char="ü"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Tx/>
              <a:buNone/>
              <a:defRPr sz="1350"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fr-FR" sz="1200" dirty="0">
                <a:solidFill>
                  <a:srgbClr val="FF0000"/>
                </a:solidFill>
              </a:rPr>
              <a:t>Feuille de route</a:t>
            </a:r>
            <a:endParaRPr lang="fr-FR" sz="14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fr-FR" sz="1100" dirty="0"/>
              <a:t>Démarche qualité </a:t>
            </a:r>
            <a:r>
              <a:rPr lang="fr-FR" sz="1100" b="0" dirty="0"/>
              <a:t>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1" dirty="0"/>
              <a:t>19-20 oct</a:t>
            </a:r>
            <a:r>
              <a:rPr lang="fr-FR" sz="1000" dirty="0"/>
              <a:t>.: a</a:t>
            </a:r>
            <a:r>
              <a:rPr lang="fr-FR" sz="1000" b="1" dirty="0"/>
              <a:t>telier @Lyon.; 6 participants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00" b="0" dirty="0"/>
              <a:t>Revue début 2024 ? (après </a:t>
            </a:r>
            <a:r>
              <a:rPr lang="fr-FR" sz="1000" b="0" dirty="0" err="1"/>
              <a:t>Rex@Clermont</a:t>
            </a:r>
            <a:r>
              <a:rPr lang="fr-FR" sz="1000" b="0" dirty="0"/>
              <a:t>)</a:t>
            </a:r>
          </a:p>
          <a:p>
            <a:pPr>
              <a:lnSpc>
                <a:spcPct val="100000"/>
              </a:lnSpc>
              <a:defRPr/>
            </a:pPr>
            <a:endParaRPr lang="fr-FR" sz="200" b="0" dirty="0"/>
          </a:p>
          <a:p>
            <a:pPr>
              <a:lnSpc>
                <a:spcPct val="100000"/>
              </a:lnSpc>
              <a:defRPr/>
            </a:pPr>
            <a:r>
              <a:rPr lang="fr-FR" sz="1100" dirty="0" err="1"/>
              <a:t>Rex@Clermont</a:t>
            </a:r>
            <a:r>
              <a:rPr lang="fr-FR" sz="1100" b="0" dirty="0"/>
              <a:t>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b="0" dirty="0"/>
              <a:t>&lt; 31/10: soumettre programme aux participants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100" b="0" dirty="0"/>
              <a:t>&lt; 10/11: valider intervenants</a:t>
            </a:r>
            <a:endParaRPr lang="fr-FR" sz="1100" dirty="0"/>
          </a:p>
          <a:p>
            <a:pPr>
              <a:lnSpc>
                <a:spcPct val="100000"/>
              </a:lnSpc>
              <a:defRPr/>
            </a:pPr>
            <a:r>
              <a:rPr lang="fr-FR" sz="1100" dirty="0" err="1"/>
              <a:t>RescapE</a:t>
            </a:r>
            <a:r>
              <a:rPr lang="fr-FR" sz="1100" b="0" dirty="0"/>
              <a:t> : 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fr-FR" sz="1050" b="0" dirty="0"/>
              <a:t>Attente retour DT-INSU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1050" b="0" dirty="0"/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/>
              <a:t>GT Standardisation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: </a:t>
            </a:r>
          </a:p>
          <a:p>
            <a:pPr marL="171450" marR="0" lvl="0" indent="-1714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Travail sur les fiches de vie des instruments</a:t>
            </a:r>
          </a:p>
          <a:p>
            <a:pPr marL="171450" marR="0" lvl="0" indent="-1714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050" b="0" dirty="0">
                <a:solidFill>
                  <a:srgbClr val="000000"/>
                </a:solidFill>
                <a:latin typeface="Arial"/>
                <a:cs typeface="Arial"/>
              </a:rPr>
              <a:t>Standardisation connecteurs 12V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endParaRPr lang="fr-FR" sz="14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46FAA84-CED5-5A5A-30A4-FAD1C6F63E71}"/>
              </a:ext>
            </a:extLst>
          </p:cNvPr>
          <p:cNvSpPr txBox="1"/>
          <p:nvPr/>
        </p:nvSpPr>
        <p:spPr>
          <a:xfrm>
            <a:off x="4577422" y="3938056"/>
            <a:ext cx="43679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125" lvl="1">
              <a:lnSpc>
                <a:spcPct val="100000"/>
              </a:lnSpc>
              <a:defRPr/>
            </a:pPr>
            <a:r>
              <a:rPr lang="fr-FR" sz="1100" dirty="0">
                <a:solidFill>
                  <a:srgbClr val="FF0000"/>
                </a:solidFill>
              </a:rPr>
              <a:t>(*) « Système d’inventaire», « Fiche de vie des instruments » vs </a:t>
            </a:r>
            <a:r>
              <a:rPr lang="fr-FR" sz="1100" dirty="0" err="1">
                <a:solidFill>
                  <a:srgbClr val="FF0000"/>
                </a:solidFill>
              </a:rPr>
              <a:t>meta-données</a:t>
            </a:r>
            <a:r>
              <a:rPr lang="fr-FR" sz="1100" dirty="0">
                <a:solidFill>
                  <a:srgbClr val="FF0000"/>
                </a:solidFill>
              </a:rPr>
              <a:t> (points de mesure</a:t>
            </a:r>
            <a:r>
              <a:rPr lang="fr-FR" sz="1100">
                <a:solidFill>
                  <a:srgbClr val="FF0000"/>
                </a:solidFill>
              </a:rPr>
              <a:t>, mesures, capteurs, …)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147</TotalTime>
  <Words>262</Words>
  <Application>Microsoft Office PowerPoint</Application>
  <DocSecurity>0</DocSecurity>
  <PresentationFormat>Affichage à l'écran (16:9)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 Black</vt:lpstr>
      <vt:lpstr>Arial</vt:lpstr>
      <vt:lpstr>Wingdings</vt:lpstr>
      <vt:lpstr>Masque titre du document</vt:lpstr>
      <vt:lpstr>WP3. Réseau de communication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LAURENT ROYER</cp:lastModifiedBy>
  <cp:revision>168</cp:revision>
  <dcterms:created xsi:type="dcterms:W3CDTF">2021-02-23T10:22:49Z</dcterms:created>
  <dcterms:modified xsi:type="dcterms:W3CDTF">2023-10-09T06:39:30Z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