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63" r:id="rId5"/>
    <p:sldId id="262" r:id="rId6"/>
    <p:sldId id="264" r:id="rId7"/>
    <p:sldId id="265" r:id="rId8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D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49"/>
    <p:restoredTop sz="96291" autoAdjust="0"/>
  </p:normalViewPr>
  <p:slideViewPr>
    <p:cSldViewPr snapToGrid="0" snapToObjects="1">
      <p:cViewPr varScale="1">
        <p:scale>
          <a:sx n="120" d="100"/>
          <a:sy n="120" d="100"/>
        </p:scale>
        <p:origin x="216" y="32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E460-DA24-8645-A210-1ECC1A2B27AC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EB89-9440-D34C-AB69-38C358228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93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E460-DA24-8645-A210-1ECC1A2B27AC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EB89-9440-D34C-AB69-38C358228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575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E460-DA24-8645-A210-1ECC1A2B27AC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EB89-9440-D34C-AB69-38C358228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477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E460-DA24-8645-A210-1ECC1A2B27AC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EB89-9440-D34C-AB69-38C358228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86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E460-DA24-8645-A210-1ECC1A2B27AC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EB89-9440-D34C-AB69-38C358228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178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E460-DA24-8645-A210-1ECC1A2B27AC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EB89-9440-D34C-AB69-38C358228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52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E460-DA24-8645-A210-1ECC1A2B27AC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EB89-9440-D34C-AB69-38C358228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07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E460-DA24-8645-A210-1ECC1A2B27AC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EB89-9440-D34C-AB69-38C358228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34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E460-DA24-8645-A210-1ECC1A2B27AC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EB89-9440-D34C-AB69-38C358228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10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E460-DA24-8645-A210-1ECC1A2B27AC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EB89-9440-D34C-AB69-38C358228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33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E460-DA24-8645-A210-1ECC1A2B27AC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EB89-9440-D34C-AB69-38C358228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79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7E460-DA24-8645-A210-1ECC1A2B27AC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CEB89-9440-D34C-AB69-38C358228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00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app-data.pages.in2p3.fr/pages/e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680" y="289423"/>
            <a:ext cx="6751320" cy="6354183"/>
          </a:xfrm>
          <a:prstGeom prst="rect">
            <a:avLst/>
          </a:prstGeom>
        </p:spPr>
      </p:pic>
      <p:pic>
        <p:nvPicPr>
          <p:cNvPr id="3" name="Image 2" descr="logo_Idefics_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7" y="419080"/>
            <a:ext cx="4495799" cy="177776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24956" y="2448270"/>
            <a:ext cx="2383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spc="300" dirty="0">
                <a:latin typeface="DIN Alternate Bold"/>
                <a:cs typeface="DIN Alternate Bold"/>
              </a:rPr>
              <a:t>Club Data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6" y="5613558"/>
            <a:ext cx="4841496" cy="1045100"/>
          </a:xfrm>
          <a:prstGeom prst="rect">
            <a:avLst/>
          </a:prstGeom>
        </p:spPr>
      </p:pic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9B1C1B58-5893-AF40-B560-F5BEC5618FBE}"/>
              </a:ext>
            </a:extLst>
          </p:cNvPr>
          <p:cNvSpPr/>
          <p:nvPr/>
        </p:nvSpPr>
        <p:spPr>
          <a:xfrm>
            <a:off x="424956" y="4392038"/>
            <a:ext cx="2133600" cy="604140"/>
          </a:xfrm>
          <a:prstGeom prst="roundRect">
            <a:avLst>
              <a:gd name="adj" fmla="val 50000"/>
            </a:avLst>
          </a:prstGeom>
          <a:solidFill>
            <a:srgbClr val="B0DE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23 octobre 2023</a:t>
            </a:r>
          </a:p>
        </p:txBody>
      </p:sp>
    </p:spTree>
    <p:extLst>
      <p:ext uri="{BB962C8B-B14F-4D97-AF65-F5344CB8AC3E}">
        <p14:creationId xmlns:p14="http://schemas.microsoft.com/office/powerpoint/2010/main" val="277902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_Idefics_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867" y="5863447"/>
            <a:ext cx="2515133" cy="99455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91999" y="445899"/>
            <a:ext cx="8174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spc="300" dirty="0">
                <a:latin typeface="DIN Alternate Bold"/>
                <a:cs typeface="DIN Alternate Bold"/>
              </a:rPr>
              <a:t>IDEFICS – </a:t>
            </a:r>
            <a:r>
              <a:rPr lang="fr-FR" sz="3600" b="1" spc="300" dirty="0" err="1">
                <a:latin typeface="DIN Alternate Bold"/>
                <a:cs typeface="DIN Alternate Bold"/>
              </a:rPr>
              <a:t>what</a:t>
            </a:r>
            <a:r>
              <a:rPr lang="fr-FR" sz="3600" b="1" spc="300" dirty="0">
                <a:latin typeface="DIN Alternate Bold"/>
                <a:cs typeface="DIN Alternate Bold"/>
              </a:rPr>
              <a:t> </a:t>
            </a:r>
            <a:r>
              <a:rPr lang="fr-FR" sz="3600" b="1" spc="300" dirty="0" err="1">
                <a:latin typeface="DIN Alternate Bold"/>
                <a:cs typeface="DIN Alternate Bold"/>
              </a:rPr>
              <a:t>is</a:t>
            </a:r>
            <a:r>
              <a:rPr lang="fr-FR" sz="3600" b="1" spc="300" dirty="0">
                <a:latin typeface="DIN Alternate Bold"/>
                <a:cs typeface="DIN Alternate Bold"/>
              </a:rPr>
              <a:t> </a:t>
            </a:r>
            <a:r>
              <a:rPr lang="fr-FR" sz="3600" b="1" spc="300" dirty="0" err="1">
                <a:latin typeface="DIN Alternate Bold"/>
                <a:cs typeface="DIN Alternate Bold"/>
              </a:rPr>
              <a:t>it</a:t>
            </a:r>
            <a:r>
              <a:rPr lang="fr-FR" sz="3600" b="1" spc="300" dirty="0">
                <a:latin typeface="DIN Alternate Bold"/>
                <a:cs typeface="DIN Alternate Bold"/>
              </a:rPr>
              <a:t>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91999" y="1324391"/>
            <a:ext cx="93092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pc="300" dirty="0">
                <a:cs typeface="DIN Alternate Bold"/>
              </a:rPr>
              <a:t>Project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spc="300" dirty="0" err="1">
                <a:cs typeface="DIN Alternate Bold"/>
              </a:rPr>
              <a:t>with</a:t>
            </a:r>
            <a:r>
              <a:rPr lang="fr-FR" sz="2400" spc="300" dirty="0">
                <a:cs typeface="DIN Alternate Bold"/>
              </a:rPr>
              <a:t> </a:t>
            </a:r>
            <a:r>
              <a:rPr lang="fr-FR" sz="2400" spc="300" dirty="0" err="1">
                <a:cs typeface="DIN Alternate Bold"/>
              </a:rPr>
              <a:t>members</a:t>
            </a:r>
            <a:r>
              <a:rPr lang="fr-FR" sz="2400" spc="300" dirty="0">
                <a:cs typeface="DIN Alternate Bold"/>
              </a:rPr>
              <a:t> </a:t>
            </a:r>
            <a:r>
              <a:rPr lang="fr-FR" sz="2400" spc="300" dirty="0" err="1">
                <a:cs typeface="DIN Alternate Bold"/>
              </a:rPr>
              <a:t>from</a:t>
            </a:r>
            <a:r>
              <a:rPr lang="fr-FR" sz="2400" spc="300" dirty="0">
                <a:cs typeface="DIN Alternate Bold"/>
              </a:rPr>
              <a:t> LAPP and LISTIC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spc="300" dirty="0">
                <a:cs typeface="DIN Alternate Bold"/>
              </a:rPr>
              <a:t>to </a:t>
            </a:r>
            <a:r>
              <a:rPr lang="fr-FR" sz="2400" spc="300" dirty="0" err="1">
                <a:cs typeface="DIN Alternate Bold"/>
              </a:rPr>
              <a:t>promote</a:t>
            </a:r>
            <a:r>
              <a:rPr lang="fr-FR" sz="2400" spc="300" dirty="0">
                <a:cs typeface="DIN Alternate Bold"/>
              </a:rPr>
              <a:t> data science and machine </a:t>
            </a:r>
            <a:r>
              <a:rPr lang="fr-FR" sz="2400" spc="300" dirty="0" err="1">
                <a:cs typeface="DIN Alternate Bold"/>
              </a:rPr>
              <a:t>learning</a:t>
            </a:r>
            <a:r>
              <a:rPr lang="fr-FR" sz="2400" spc="300" dirty="0">
                <a:cs typeface="DIN Alternate Bold"/>
              </a:rPr>
              <a:t>, help local </a:t>
            </a:r>
            <a:r>
              <a:rPr lang="fr-FR" sz="2400" spc="300" dirty="0" err="1">
                <a:cs typeface="DIN Alternate Bold"/>
              </a:rPr>
              <a:t>companies</a:t>
            </a:r>
            <a:r>
              <a:rPr lang="fr-FR" sz="2400" spc="300" dirty="0">
                <a:cs typeface="DIN Alternate Bold"/>
              </a:rPr>
              <a:t>, </a:t>
            </a:r>
            <a:r>
              <a:rPr lang="fr-FR" sz="2400" spc="300" dirty="0" err="1">
                <a:cs typeface="DIN Alternate Bold"/>
              </a:rPr>
              <a:t>increase</a:t>
            </a:r>
            <a:r>
              <a:rPr lang="fr-FR" sz="2400" spc="300" dirty="0">
                <a:cs typeface="DIN Alternate Bold"/>
              </a:rPr>
              <a:t> MUST </a:t>
            </a:r>
            <a:r>
              <a:rPr lang="fr-FR" sz="2400" spc="300" dirty="0" err="1">
                <a:cs typeface="DIN Alternate Bold"/>
              </a:rPr>
              <a:t>datacenter</a:t>
            </a:r>
            <a:r>
              <a:rPr lang="fr-FR" sz="2400" spc="300" dirty="0">
                <a:cs typeface="DIN Alternate Bold"/>
              </a:rPr>
              <a:t> </a:t>
            </a:r>
            <a:r>
              <a:rPr lang="fr-FR" sz="2400" spc="300" dirty="0" err="1">
                <a:cs typeface="DIN Alternate Bold"/>
              </a:rPr>
              <a:t>capabilities</a:t>
            </a:r>
            <a:endParaRPr lang="fr-FR" sz="2400" spc="300" dirty="0">
              <a:cs typeface="DIN Alternate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spc="300" dirty="0" err="1">
                <a:cs typeface="DIN Alternate Bold"/>
              </a:rPr>
              <a:t>grant</a:t>
            </a:r>
            <a:r>
              <a:rPr lang="fr-FR" sz="2400" spc="300" dirty="0">
                <a:cs typeface="DIN Alternate Bold"/>
              </a:rPr>
              <a:t> </a:t>
            </a:r>
            <a:r>
              <a:rPr lang="fr-FR" sz="2400" spc="300" dirty="0" err="1">
                <a:cs typeface="DIN Alternate Bold"/>
              </a:rPr>
              <a:t>from</a:t>
            </a:r>
            <a:r>
              <a:rPr lang="fr-FR" sz="2400" spc="300" dirty="0">
                <a:cs typeface="DIN Alternate Bold"/>
              </a:rPr>
              <a:t> EU and </a:t>
            </a:r>
            <a:r>
              <a:rPr lang="fr-FR" sz="2400" spc="300" dirty="0" err="1">
                <a:cs typeface="DIN Alternate Bold"/>
              </a:rPr>
              <a:t>Rhones-Alpes</a:t>
            </a:r>
            <a:endParaRPr lang="fr-FR" sz="2400" spc="300" dirty="0">
              <a:cs typeface="DIN Alternate Bold"/>
            </a:endParaRPr>
          </a:p>
          <a:p>
            <a:endParaRPr lang="fr-FR" sz="2400" spc="300" dirty="0">
              <a:cs typeface="DIN Alternate Bold"/>
            </a:endParaRPr>
          </a:p>
        </p:txBody>
      </p:sp>
    </p:spTree>
    <p:extLst>
      <p:ext uri="{BB962C8B-B14F-4D97-AF65-F5344CB8AC3E}">
        <p14:creationId xmlns:p14="http://schemas.microsoft.com/office/powerpoint/2010/main" val="2602415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_Idefics_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867" y="5863447"/>
            <a:ext cx="2515133" cy="99455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91999" y="445899"/>
            <a:ext cx="8174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spc="300" dirty="0">
                <a:latin typeface="DIN Alternate Bold"/>
                <a:cs typeface="DIN Alternate Bold"/>
              </a:rPr>
              <a:t>Club DATA – </a:t>
            </a:r>
            <a:r>
              <a:rPr lang="fr-FR" sz="3600" b="1" spc="300" dirty="0" err="1">
                <a:latin typeface="DIN Alternate Bold"/>
                <a:cs typeface="DIN Alternate Bold"/>
              </a:rPr>
              <a:t>what</a:t>
            </a:r>
            <a:r>
              <a:rPr lang="fr-FR" sz="3600" b="1" spc="300" dirty="0">
                <a:latin typeface="DIN Alternate Bold"/>
                <a:cs typeface="DIN Alternate Bold"/>
              </a:rPr>
              <a:t> </a:t>
            </a:r>
            <a:r>
              <a:rPr lang="fr-FR" sz="3600" b="1" spc="300" dirty="0" err="1">
                <a:latin typeface="DIN Alternate Bold"/>
                <a:cs typeface="DIN Alternate Bold"/>
              </a:rPr>
              <a:t>is</a:t>
            </a:r>
            <a:r>
              <a:rPr lang="fr-FR" sz="3600" b="1" spc="300" dirty="0">
                <a:latin typeface="DIN Alternate Bold"/>
                <a:cs typeface="DIN Alternate Bold"/>
              </a:rPr>
              <a:t> </a:t>
            </a:r>
            <a:r>
              <a:rPr lang="fr-FR" sz="3600" b="1" spc="300" dirty="0" err="1">
                <a:latin typeface="DIN Alternate Bold"/>
                <a:cs typeface="DIN Alternate Bold"/>
              </a:rPr>
              <a:t>it</a:t>
            </a:r>
            <a:r>
              <a:rPr lang="fr-FR" sz="3600" b="1" spc="300" dirty="0">
                <a:latin typeface="DIN Alternate Bold"/>
                <a:cs typeface="DIN Alternate Bold"/>
              </a:rPr>
              <a:t>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91999" y="1324391"/>
            <a:ext cx="93092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pc="300" dirty="0">
                <a:cs typeface="DIN Alternate Bold"/>
              </a:rPr>
              <a:t>Goals: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spc="300" dirty="0">
                <a:cs typeface="DIN Alternate Bold"/>
              </a:rPr>
              <a:t>to </a:t>
            </a:r>
            <a:r>
              <a:rPr lang="fr-FR" sz="2400" spc="300" dirty="0" err="1">
                <a:cs typeface="DIN Alternate Bold"/>
              </a:rPr>
              <a:t>meet</a:t>
            </a:r>
            <a:r>
              <a:rPr lang="fr-FR" sz="2400" spc="300" dirty="0">
                <a:cs typeface="DIN Alternate Bold"/>
              </a:rPr>
              <a:t> </a:t>
            </a:r>
            <a:r>
              <a:rPr lang="fr-FR" sz="2400" spc="300" dirty="0" err="1">
                <a:cs typeface="DIN Alternate Bold"/>
              </a:rPr>
              <a:t>regularly</a:t>
            </a:r>
            <a:r>
              <a:rPr lang="fr-FR" sz="2400" spc="300" dirty="0">
                <a:cs typeface="DIN Alternate Bold"/>
              </a:rPr>
              <a:t> to have </a:t>
            </a:r>
            <a:r>
              <a:rPr lang="fr-FR" sz="2400" spc="300" dirty="0" err="1">
                <a:cs typeface="DIN Alternate Bold"/>
              </a:rPr>
              <a:t>informal</a:t>
            </a:r>
            <a:r>
              <a:rPr lang="fr-FR" sz="2400" spc="300" dirty="0">
                <a:cs typeface="DIN Alternate Bold"/>
              </a:rPr>
              <a:t> discussions and exchanges </a:t>
            </a:r>
            <a:r>
              <a:rPr lang="fr-FR" sz="2400" spc="300" dirty="0" err="1">
                <a:cs typeface="DIN Alternate Bold"/>
              </a:rPr>
              <a:t>around</a:t>
            </a:r>
            <a:r>
              <a:rPr lang="fr-FR" sz="2400" spc="300" dirty="0">
                <a:cs typeface="DIN Alternate Bold"/>
              </a:rPr>
              <a:t> data science, machine </a:t>
            </a:r>
            <a:r>
              <a:rPr lang="fr-FR" sz="2400" spc="300" dirty="0" err="1">
                <a:cs typeface="DIN Alternate Bold"/>
              </a:rPr>
              <a:t>learning</a:t>
            </a:r>
            <a:r>
              <a:rPr lang="fr-FR" sz="2400" spc="300" dirty="0">
                <a:cs typeface="DIN Alternate Bold"/>
              </a:rPr>
              <a:t> and code </a:t>
            </a:r>
            <a:r>
              <a:rPr lang="fr-FR" sz="2400" spc="300" dirty="0" err="1">
                <a:cs typeface="DIN Alternate Bold"/>
              </a:rPr>
              <a:t>development</a:t>
            </a:r>
            <a:r>
              <a:rPr lang="fr-FR" sz="2400" spc="300" dirty="0">
                <a:cs typeface="DIN Alternate Bold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spc="300" dirty="0">
                <a:cs typeface="DIN Alternate Bold"/>
              </a:rPr>
              <a:t>To help </a:t>
            </a:r>
            <a:r>
              <a:rPr lang="fr-FR" sz="2400" spc="300" dirty="0" err="1">
                <a:cs typeface="DIN Alternate Bold"/>
              </a:rPr>
              <a:t>each</a:t>
            </a:r>
            <a:r>
              <a:rPr lang="fr-FR" sz="2400" spc="300" dirty="0">
                <a:cs typeface="DIN Alternate Bold"/>
              </a:rPr>
              <a:t> </a:t>
            </a:r>
            <a:r>
              <a:rPr lang="fr-FR" sz="2400" spc="300" dirty="0" err="1">
                <a:cs typeface="DIN Alternate Bold"/>
              </a:rPr>
              <a:t>other</a:t>
            </a:r>
            <a:r>
              <a:rPr lang="fr-FR" sz="2400" spc="300" dirty="0">
                <a:cs typeface="DIN Alternate Bold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spc="300" dirty="0" err="1">
                <a:cs typeface="DIN Alternate Bold"/>
              </a:rPr>
              <a:t>Get</a:t>
            </a:r>
            <a:r>
              <a:rPr lang="fr-FR" sz="2400" spc="300" dirty="0">
                <a:cs typeface="DIN Alternate Bold"/>
              </a:rPr>
              <a:t> new </a:t>
            </a:r>
            <a:r>
              <a:rPr lang="fr-FR" sz="2400" spc="300" dirty="0" err="1">
                <a:cs typeface="DIN Alternate Bold"/>
              </a:rPr>
              <a:t>ideas</a:t>
            </a:r>
            <a:endParaRPr lang="fr-FR" sz="2400" spc="300" dirty="0">
              <a:cs typeface="DIN Alternate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spc="300" dirty="0">
              <a:cs typeface="DIN Alternate Bold"/>
            </a:endParaRPr>
          </a:p>
          <a:p>
            <a:r>
              <a:rPr lang="fr-FR" sz="2400" spc="300" dirty="0">
                <a:cs typeface="DIN Alternate Bold"/>
              </a:rPr>
              <a:t>For </a:t>
            </a:r>
            <a:r>
              <a:rPr lang="fr-FR" sz="2400" spc="300" dirty="0" err="1">
                <a:cs typeface="DIN Alternate Bold"/>
              </a:rPr>
              <a:t>who</a:t>
            </a:r>
            <a:r>
              <a:rPr lang="fr-FR" sz="2400" spc="300" dirty="0">
                <a:cs typeface="DIN Alternate Bold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spc="300" dirty="0" err="1">
                <a:cs typeface="DIN Alternate Bold"/>
              </a:rPr>
              <a:t>Anyone</a:t>
            </a:r>
            <a:r>
              <a:rPr lang="fr-FR" sz="2400" spc="300" dirty="0">
                <a:cs typeface="DIN Alternate Bold"/>
              </a:rPr>
              <a:t> </a:t>
            </a:r>
            <a:r>
              <a:rPr lang="fr-FR" sz="2400" spc="300" dirty="0" err="1">
                <a:cs typeface="DIN Alternate Bold"/>
              </a:rPr>
              <a:t>interested</a:t>
            </a:r>
            <a:r>
              <a:rPr lang="fr-FR" sz="2400" spc="300" dirty="0">
                <a:cs typeface="DIN Alternate Bold"/>
              </a:rPr>
              <a:t> and </a:t>
            </a:r>
            <a:r>
              <a:rPr lang="fr-FR" sz="2400" spc="300" dirty="0" err="1">
                <a:cs typeface="DIN Alternate Bold"/>
              </a:rPr>
              <a:t>working</a:t>
            </a:r>
            <a:r>
              <a:rPr lang="fr-FR" sz="2400" spc="300" dirty="0">
                <a:cs typeface="DIN Alternate Bold"/>
              </a:rPr>
              <a:t> on </a:t>
            </a:r>
            <a:r>
              <a:rPr lang="fr-FR" sz="2400" spc="300" dirty="0" err="1">
                <a:cs typeface="DIN Alternate Bold"/>
              </a:rPr>
              <a:t>this</a:t>
            </a:r>
            <a:r>
              <a:rPr lang="fr-FR" sz="2400" spc="300" dirty="0">
                <a:cs typeface="DIN Alternate Bold"/>
              </a:rPr>
              <a:t> </a:t>
            </a:r>
            <a:r>
              <a:rPr lang="fr-FR" sz="2400" spc="300" dirty="0" err="1">
                <a:cs typeface="DIN Alternate Bold"/>
              </a:rPr>
              <a:t>subjets</a:t>
            </a:r>
            <a:endParaRPr lang="fr-FR" sz="2400" spc="300" dirty="0">
              <a:cs typeface="DIN Alternate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spc="300" dirty="0" err="1">
                <a:cs typeface="DIN Alternate Bold"/>
              </a:rPr>
              <a:t>Priority</a:t>
            </a:r>
            <a:r>
              <a:rPr lang="fr-FR" sz="2400" spc="300" dirty="0">
                <a:cs typeface="DIN Alternate Bold"/>
              </a:rPr>
              <a:t> to </a:t>
            </a:r>
            <a:r>
              <a:rPr lang="fr-FR" sz="2400" spc="300" dirty="0" err="1">
                <a:cs typeface="DIN Alternate Bold"/>
              </a:rPr>
              <a:t>students</a:t>
            </a:r>
            <a:r>
              <a:rPr lang="fr-FR" sz="2400" spc="300" dirty="0">
                <a:cs typeface="DIN Alternate Bold"/>
              </a:rPr>
              <a:t> / </a:t>
            </a:r>
            <a:r>
              <a:rPr lang="fr-FR" sz="2400" spc="300" dirty="0" err="1">
                <a:cs typeface="DIN Alternate Bold"/>
              </a:rPr>
              <a:t>young</a:t>
            </a:r>
            <a:r>
              <a:rPr lang="fr-FR" sz="2400" spc="300" dirty="0">
                <a:cs typeface="DIN Alternate Bold"/>
              </a:rPr>
              <a:t> </a:t>
            </a:r>
            <a:r>
              <a:rPr lang="fr-FR" sz="2400" spc="300" dirty="0" err="1">
                <a:cs typeface="DIN Alternate Bold"/>
              </a:rPr>
              <a:t>researchers</a:t>
            </a:r>
            <a:endParaRPr lang="fr-FR" sz="2400" spc="300" dirty="0">
              <a:cs typeface="DIN Alternate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spc="300" dirty="0">
              <a:cs typeface="DIN Alternate Bold"/>
            </a:endParaRPr>
          </a:p>
        </p:txBody>
      </p:sp>
    </p:spTree>
    <p:extLst>
      <p:ext uri="{BB962C8B-B14F-4D97-AF65-F5344CB8AC3E}">
        <p14:creationId xmlns:p14="http://schemas.microsoft.com/office/powerpoint/2010/main" val="1509864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_Idefics_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867" y="5863447"/>
            <a:ext cx="2515133" cy="99455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91999" y="445899"/>
            <a:ext cx="8174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spc="300" dirty="0">
                <a:latin typeface="DIN Alternate Bold"/>
                <a:cs typeface="DIN Alternate Bold"/>
              </a:rPr>
              <a:t>Club DATA – </a:t>
            </a:r>
            <a:r>
              <a:rPr lang="fr-FR" sz="3600" b="1" spc="300" dirty="0" err="1">
                <a:latin typeface="DIN Alternate Bold"/>
                <a:cs typeface="DIN Alternate Bold"/>
              </a:rPr>
              <a:t>what</a:t>
            </a:r>
            <a:r>
              <a:rPr lang="fr-FR" sz="3600" b="1" spc="300" dirty="0">
                <a:latin typeface="DIN Alternate Bold"/>
                <a:cs typeface="DIN Alternate Bold"/>
              </a:rPr>
              <a:t> </a:t>
            </a:r>
            <a:r>
              <a:rPr lang="fr-FR" sz="3600" b="1" spc="300" dirty="0" err="1">
                <a:latin typeface="DIN Alternate Bold"/>
                <a:cs typeface="DIN Alternate Bold"/>
              </a:rPr>
              <a:t>is</a:t>
            </a:r>
            <a:r>
              <a:rPr lang="fr-FR" sz="3600" b="1" spc="300" dirty="0">
                <a:latin typeface="DIN Alternate Bold"/>
                <a:cs typeface="DIN Alternate Bold"/>
              </a:rPr>
              <a:t> </a:t>
            </a:r>
            <a:r>
              <a:rPr lang="fr-FR" sz="3600" b="1" spc="300" dirty="0" err="1">
                <a:latin typeface="DIN Alternate Bold"/>
                <a:cs typeface="DIN Alternate Bold"/>
              </a:rPr>
              <a:t>it</a:t>
            </a:r>
            <a:r>
              <a:rPr lang="fr-FR" sz="3600" b="1" spc="300" dirty="0">
                <a:latin typeface="DIN Alternate Bold"/>
                <a:cs typeface="DIN Alternate Bold"/>
              </a:rPr>
              <a:t>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91999" y="1324391"/>
            <a:ext cx="93092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pc="300" dirty="0">
                <a:cs typeface="DIN Alternate Bold"/>
              </a:rPr>
              <a:t>Organisation and animation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spc="300" dirty="0">
                <a:cs typeface="DIN Alternate Bold"/>
              </a:rPr>
              <a:t>LAPP/LISTIC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spc="300" dirty="0">
                <a:cs typeface="DIN Alternate Bold"/>
              </a:rPr>
              <a:t>1/</a:t>
            </a:r>
            <a:r>
              <a:rPr lang="fr-FR" sz="2400" spc="300" dirty="0" err="1">
                <a:cs typeface="DIN Alternate Bold"/>
              </a:rPr>
              <a:t>month</a:t>
            </a:r>
            <a:endParaRPr lang="fr-FR" sz="2400" spc="300" dirty="0">
              <a:cs typeface="DIN Alternate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spc="300" dirty="0">
                <a:cs typeface="DIN Alternate Bold"/>
              </a:rPr>
              <a:t>11h-12h : </a:t>
            </a:r>
            <a:r>
              <a:rPr lang="fr-FR" sz="2400" spc="300" dirty="0" err="1">
                <a:cs typeface="DIN Alternate Bold"/>
              </a:rPr>
              <a:t>presentations</a:t>
            </a:r>
            <a:endParaRPr lang="fr-FR" sz="2400" spc="300" dirty="0">
              <a:cs typeface="DIN Alternate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spc="300" dirty="0">
                <a:cs typeface="DIN Alternate Bold"/>
              </a:rPr>
              <a:t>12h-13h : free time, </a:t>
            </a:r>
            <a:r>
              <a:rPr lang="fr-FR" sz="2400" spc="300" dirty="0" err="1">
                <a:cs typeface="DIN Alternate Bold"/>
              </a:rPr>
              <a:t>bring</a:t>
            </a:r>
            <a:r>
              <a:rPr lang="fr-FR" sz="2400" spc="300" dirty="0">
                <a:cs typeface="DIN Alternate Bold"/>
              </a:rPr>
              <a:t> </a:t>
            </a:r>
            <a:r>
              <a:rPr lang="fr-FR" sz="2400" spc="300" dirty="0" err="1">
                <a:cs typeface="DIN Alternate Bold"/>
              </a:rPr>
              <a:t>your</a:t>
            </a:r>
            <a:r>
              <a:rPr lang="fr-FR" sz="2400" spc="300" dirty="0">
                <a:cs typeface="DIN Alternate Bold"/>
              </a:rPr>
              <a:t> lunch, IDEFICS </a:t>
            </a:r>
            <a:r>
              <a:rPr lang="fr-FR" sz="2400" spc="300" dirty="0" err="1">
                <a:cs typeface="DIN Alternate Bold"/>
              </a:rPr>
              <a:t>offers</a:t>
            </a:r>
            <a:r>
              <a:rPr lang="fr-FR" sz="2400" spc="300" dirty="0">
                <a:cs typeface="DIN Alternate Bold"/>
              </a:rPr>
              <a:t> coffee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spc="300" dirty="0">
              <a:cs typeface="DIN Alternate Bold"/>
            </a:endParaRPr>
          </a:p>
          <a:p>
            <a:r>
              <a:rPr lang="fr-FR" sz="2400" spc="300" dirty="0" err="1">
                <a:cs typeface="DIN Alternate Bold"/>
              </a:rPr>
              <a:t>Everytime</a:t>
            </a:r>
            <a:r>
              <a:rPr lang="fr-FR" sz="2400" spc="300" dirty="0">
                <a:cs typeface="DIN Alternate Bold"/>
              </a:rPr>
              <a:t>, </a:t>
            </a:r>
            <a:r>
              <a:rPr lang="fr-FR" sz="2400" spc="300" dirty="0" err="1">
                <a:cs typeface="DIN Alternate Bold"/>
              </a:rPr>
              <a:t>we’ll</a:t>
            </a:r>
            <a:r>
              <a:rPr lang="fr-FR" sz="2400" spc="300" dirty="0">
                <a:cs typeface="DIN Alternate Bold"/>
              </a:rPr>
              <a:t> </a:t>
            </a:r>
            <a:r>
              <a:rPr lang="fr-FR" sz="2400" spc="300" dirty="0" err="1">
                <a:cs typeface="DIN Alternate Bold"/>
              </a:rPr>
              <a:t>need</a:t>
            </a:r>
            <a:r>
              <a:rPr lang="fr-FR" sz="2400" spc="300" dirty="0">
                <a:cs typeface="DIN Alternate Bold"/>
              </a:rPr>
              <a:t> 2 </a:t>
            </a:r>
            <a:r>
              <a:rPr lang="fr-FR" sz="2400" spc="300" dirty="0" err="1">
                <a:cs typeface="DIN Alternate Bold"/>
              </a:rPr>
              <a:t>persons</a:t>
            </a:r>
            <a:r>
              <a:rPr lang="fr-FR" sz="2400" spc="300" dirty="0">
                <a:cs typeface="DIN Alternate Bold"/>
              </a:rPr>
              <a:t>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spc="300" dirty="0">
                <a:cs typeface="DIN Alternate Bold"/>
              </a:rPr>
              <a:t>Chair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spc="300" dirty="0" err="1">
                <a:cs typeface="DIN Alternate Bold"/>
              </a:rPr>
              <a:t>Take</a:t>
            </a:r>
            <a:r>
              <a:rPr lang="fr-FR" sz="2400" spc="300" dirty="0">
                <a:cs typeface="DIN Alternate Bold"/>
              </a:rPr>
              <a:t> notes </a:t>
            </a:r>
            <a:r>
              <a:rPr lang="fr-FR" sz="2400" spc="300" dirty="0">
                <a:cs typeface="DIN Alternate Bold"/>
                <a:sym typeface="Wingdings" pitchFamily="2" charset="2"/>
              </a:rPr>
              <a:t> </a:t>
            </a:r>
            <a:r>
              <a:rPr lang="fr-FR" sz="2400" spc="300" dirty="0" err="1">
                <a:cs typeface="DIN Alternate Bold"/>
                <a:sym typeface="Wingdings" pitchFamily="2" charset="2"/>
              </a:rPr>
              <a:t>that</a:t>
            </a:r>
            <a:r>
              <a:rPr lang="fr-FR" sz="2400" spc="300" dirty="0">
                <a:cs typeface="DIN Alternate Bold"/>
                <a:sym typeface="Wingdings" pitchFamily="2" charset="2"/>
              </a:rPr>
              <a:t> </a:t>
            </a:r>
            <a:r>
              <a:rPr lang="fr-FR" sz="2400" spc="300" dirty="0" err="1">
                <a:cs typeface="DIN Alternate Bold"/>
                <a:sym typeface="Wingdings" pitchFamily="2" charset="2"/>
              </a:rPr>
              <a:t>will</a:t>
            </a:r>
            <a:r>
              <a:rPr lang="fr-FR" sz="2400" spc="300" dirty="0">
                <a:cs typeface="DIN Alternate Bold"/>
                <a:sym typeface="Wingdings" pitchFamily="2" charset="2"/>
              </a:rPr>
              <a:t> </a:t>
            </a:r>
            <a:r>
              <a:rPr lang="fr-FR" sz="2400" spc="300" dirty="0" err="1">
                <a:cs typeface="DIN Alternate Bold"/>
                <a:sym typeface="Wingdings" pitchFamily="2" charset="2"/>
              </a:rPr>
              <a:t>be</a:t>
            </a:r>
            <a:r>
              <a:rPr lang="fr-FR" sz="2400" spc="300" dirty="0">
                <a:cs typeface="DIN Alternate Bold"/>
                <a:sym typeface="Wingdings" pitchFamily="2" charset="2"/>
              </a:rPr>
              <a:t> </a:t>
            </a:r>
            <a:r>
              <a:rPr lang="fr-FR" sz="2400" spc="300" dirty="0" err="1">
                <a:cs typeface="DIN Alternate Bold"/>
                <a:sym typeface="Wingdings" pitchFamily="2" charset="2"/>
              </a:rPr>
              <a:t>uploaded</a:t>
            </a:r>
            <a:r>
              <a:rPr lang="fr-FR" sz="2400" spc="300" dirty="0">
                <a:cs typeface="DIN Alternate Bold"/>
                <a:sym typeface="Wingdings" pitchFamily="2" charset="2"/>
              </a:rPr>
              <a:t> to </a:t>
            </a:r>
            <a:r>
              <a:rPr lang="fr-FR" sz="2400" spc="300" dirty="0">
                <a:cs typeface="DIN Alternate Bold"/>
                <a:sym typeface="Wingdings" pitchFamily="2" charset="2"/>
                <a:hlinkClick r:id="rId3"/>
              </a:rPr>
              <a:t>https://lapp-data.pages.in2p3.fr/pages/en/</a:t>
            </a:r>
            <a:endParaRPr lang="fr-FR" sz="2400" spc="300" dirty="0">
              <a:cs typeface="DIN Alternate Bold"/>
              <a:sym typeface="Wingdings" pitchFamily="2" charset="2"/>
            </a:endParaRPr>
          </a:p>
          <a:p>
            <a:endParaRPr lang="fr-FR" sz="2400" spc="300" dirty="0">
              <a:cs typeface="DIN Alternate Bold"/>
            </a:endParaRPr>
          </a:p>
        </p:txBody>
      </p:sp>
    </p:spTree>
    <p:extLst>
      <p:ext uri="{BB962C8B-B14F-4D97-AF65-F5344CB8AC3E}">
        <p14:creationId xmlns:p14="http://schemas.microsoft.com/office/powerpoint/2010/main" val="170613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_Idefics_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867" y="5863447"/>
            <a:ext cx="2515133" cy="99455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91999" y="445899"/>
            <a:ext cx="8174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spc="300" dirty="0">
                <a:latin typeface="DIN Alternate Bold"/>
                <a:cs typeface="DIN Alternate Bold"/>
              </a:rPr>
              <a:t>General news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91999" y="1324391"/>
            <a:ext cx="93092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spc="300" dirty="0" err="1">
                <a:cs typeface="DIN Alternate Bold"/>
              </a:rPr>
              <a:t>Looking</a:t>
            </a:r>
            <a:r>
              <a:rPr lang="fr-FR" sz="2800" spc="300" dirty="0">
                <a:cs typeface="DIN Alternate Bold"/>
              </a:rPr>
              <a:t> for topics / </a:t>
            </a:r>
            <a:r>
              <a:rPr lang="fr-FR" sz="2800" spc="300" dirty="0" err="1">
                <a:cs typeface="DIN Alternate Bold"/>
              </a:rPr>
              <a:t>presentations</a:t>
            </a:r>
            <a:r>
              <a:rPr lang="fr-FR" sz="2800" spc="300" dirty="0">
                <a:cs typeface="DIN Alternate Bold"/>
              </a:rPr>
              <a:t> for </a:t>
            </a:r>
            <a:r>
              <a:rPr lang="fr-FR" sz="2800" spc="300" dirty="0" err="1">
                <a:cs typeface="DIN Alternate Bold"/>
              </a:rPr>
              <a:t>next</a:t>
            </a:r>
            <a:r>
              <a:rPr lang="fr-FR" sz="2800" spc="300" dirty="0">
                <a:cs typeface="DIN Alternate Bold"/>
              </a:rPr>
              <a:t>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800" spc="300" dirty="0">
              <a:cs typeface="DIN Alternate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spc="300" dirty="0" err="1">
                <a:cs typeface="DIN Alternate Bold"/>
              </a:rPr>
              <a:t>Would</a:t>
            </a:r>
            <a:r>
              <a:rPr lang="fr-FR" sz="2800" spc="300" dirty="0">
                <a:cs typeface="DIN Alternate Bold"/>
              </a:rPr>
              <a:t> </a:t>
            </a:r>
            <a:r>
              <a:rPr lang="fr-FR" sz="2800" spc="300" dirty="0" err="1">
                <a:cs typeface="DIN Alternate Bold"/>
              </a:rPr>
              <a:t>you</a:t>
            </a:r>
            <a:r>
              <a:rPr lang="fr-FR" sz="2800" spc="300" dirty="0">
                <a:cs typeface="DIN Alternate Bold"/>
              </a:rPr>
              <a:t> </a:t>
            </a:r>
            <a:r>
              <a:rPr lang="fr-FR" sz="2800" spc="300" dirty="0" err="1">
                <a:cs typeface="DIN Alternate Bold"/>
              </a:rPr>
              <a:t>be</a:t>
            </a:r>
            <a:r>
              <a:rPr lang="fr-FR" sz="2800" spc="300" dirty="0">
                <a:cs typeface="DIN Alternate Bold"/>
              </a:rPr>
              <a:t> </a:t>
            </a:r>
            <a:r>
              <a:rPr lang="fr-FR" sz="2800" spc="300" dirty="0" err="1">
                <a:cs typeface="DIN Alternate Bold"/>
              </a:rPr>
              <a:t>interested</a:t>
            </a:r>
            <a:r>
              <a:rPr lang="fr-FR" sz="2800" spc="300" dirty="0">
                <a:cs typeface="DIN Alternate Bold"/>
              </a:rPr>
              <a:t> in a training on </a:t>
            </a:r>
            <a:r>
              <a:rPr lang="fr-FR" sz="2800" spc="300" dirty="0" err="1">
                <a:cs typeface="DIN Alternate Bold"/>
              </a:rPr>
              <a:t>Weights</a:t>
            </a:r>
            <a:r>
              <a:rPr lang="fr-FR" sz="2800" spc="300" dirty="0">
                <a:cs typeface="DIN Alternate Bold"/>
              </a:rPr>
              <a:t> and </a:t>
            </a:r>
            <a:r>
              <a:rPr lang="fr-FR" sz="2800" spc="300" dirty="0" err="1">
                <a:cs typeface="DIN Alternate Bold"/>
              </a:rPr>
              <a:t>Biases</a:t>
            </a:r>
            <a:r>
              <a:rPr lang="fr-FR" sz="2800" spc="300" dirty="0">
                <a:cs typeface="DIN Alternate Bold"/>
              </a:rPr>
              <a:t> – a </a:t>
            </a:r>
            <a:r>
              <a:rPr lang="fr-FR" sz="2800" spc="300" dirty="0" err="1">
                <a:cs typeface="DIN Alternate Bold"/>
              </a:rPr>
              <a:t>framework</a:t>
            </a:r>
            <a:r>
              <a:rPr lang="fr-FR" sz="2800" spc="300" dirty="0">
                <a:cs typeface="DIN Alternate Bold"/>
              </a:rPr>
              <a:t> to </a:t>
            </a:r>
            <a:r>
              <a:rPr lang="fr-FR" sz="2800" spc="300" dirty="0" err="1">
                <a:cs typeface="DIN Alternate Bold"/>
              </a:rPr>
              <a:t>handle</a:t>
            </a:r>
            <a:r>
              <a:rPr lang="fr-FR" sz="2800" spc="300" dirty="0">
                <a:cs typeface="DIN Alternate Bold"/>
              </a:rPr>
              <a:t> ML </a:t>
            </a:r>
            <a:r>
              <a:rPr lang="fr-FR" sz="2800" spc="300" dirty="0" err="1">
                <a:cs typeface="DIN Alternate Bold"/>
              </a:rPr>
              <a:t>experiments</a:t>
            </a:r>
            <a:r>
              <a:rPr lang="fr-FR" sz="2800" spc="300" dirty="0">
                <a:cs typeface="DIN Alternate Bold"/>
              </a:rPr>
              <a:t> 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800" spc="300" dirty="0">
              <a:cs typeface="DIN Alternate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spc="300" dirty="0">
                <a:cs typeface="DIN Alternate Bold"/>
              </a:rPr>
              <a:t>Utilisation de MUST </a:t>
            </a:r>
            <a:r>
              <a:rPr lang="fr-FR" sz="2800" spc="300" dirty="0">
                <a:cs typeface="DIN Alternate Bold"/>
                <a:sym typeface="Wingdings" pitchFamily="2" charset="2"/>
              </a:rPr>
              <a:t></a:t>
            </a:r>
            <a:r>
              <a:rPr lang="fr-FR" sz="2800" spc="300" dirty="0">
                <a:cs typeface="DIN Alternate Bold"/>
              </a:rPr>
              <a:t> </a:t>
            </a:r>
            <a:r>
              <a:rPr lang="fr-FR" sz="2800" spc="300" dirty="0" err="1">
                <a:cs typeface="DIN Alternate Bold"/>
              </a:rPr>
              <a:t>Brondon</a:t>
            </a:r>
            <a:endParaRPr lang="fr-FR" sz="2800" spc="300" dirty="0">
              <a:cs typeface="DIN Alternate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800" spc="300" dirty="0">
              <a:cs typeface="DIN Alternate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spc="300" dirty="0">
                <a:cs typeface="DIN Alternate Bold"/>
              </a:rPr>
              <a:t>AOB</a:t>
            </a:r>
          </a:p>
        </p:txBody>
      </p:sp>
    </p:spTree>
    <p:extLst>
      <p:ext uri="{BB962C8B-B14F-4D97-AF65-F5344CB8AC3E}">
        <p14:creationId xmlns:p14="http://schemas.microsoft.com/office/powerpoint/2010/main" val="2868216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_Idefics_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867" y="5863447"/>
            <a:ext cx="2515133" cy="99455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91999" y="445899"/>
            <a:ext cx="8174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spc="300" dirty="0">
                <a:latin typeface="DIN Alternate Bold"/>
                <a:cs typeface="DIN Alternate Bold"/>
              </a:rPr>
              <a:t>CENTRE DE CALCUL MUST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F744DC0-F521-FA45-B969-7FBF31793A2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24964" y="2471738"/>
            <a:ext cx="7733161" cy="4386262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7DF667A-B0B6-E24D-9C48-93536FD56F96}"/>
              </a:ext>
            </a:extLst>
          </p:cNvPr>
          <p:cNvPicPr/>
          <p:nvPr/>
        </p:nvPicPr>
        <p:blipFill>
          <a:blip r:embed="rId4"/>
          <a:srcRect l="10987" r="17591" b="11627"/>
          <a:stretch/>
        </p:blipFill>
        <p:spPr>
          <a:xfrm>
            <a:off x="7486650" y="0"/>
            <a:ext cx="4705350" cy="292893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5108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_Idefics_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867" y="5863447"/>
            <a:ext cx="2515133" cy="99455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91999" y="445899"/>
            <a:ext cx="8174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spc="300" dirty="0">
                <a:latin typeface="DIN Alternate Bold"/>
                <a:cs typeface="DIN Alternate Bold"/>
              </a:rPr>
              <a:t>CENTRE DE CALCUL MUST</a:t>
            </a:r>
          </a:p>
        </p:txBody>
      </p:sp>
      <p:sp>
        <p:nvSpPr>
          <p:cNvPr id="7" name="TextShape 2">
            <a:extLst>
              <a:ext uri="{FF2B5EF4-FFF2-40B4-BE49-F238E27FC236}">
                <a16:creationId xmlns:a16="http://schemas.microsoft.com/office/drawing/2014/main" id="{0C38A452-37F3-074B-A8C5-319408E74A43}"/>
              </a:ext>
            </a:extLst>
          </p:cNvPr>
          <p:cNvSpPr txBox="1"/>
          <p:nvPr/>
        </p:nvSpPr>
        <p:spPr>
          <a:xfrm>
            <a:off x="1046925" y="1740937"/>
            <a:ext cx="9071640" cy="4274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fr-FR" sz="3200" b="0" strike="noStrike" spc="-1" dirty="0">
                <a:latin typeface="Arial"/>
              </a:rPr>
              <a:t>Proposition d’aide pour:</a:t>
            </a:r>
          </a:p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endParaRPr lang="fr-FR" sz="3200" b="0" strike="noStrike" spc="-1" dirty="0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 dirty="0">
                <a:latin typeface="Arial"/>
              </a:rPr>
              <a:t>Créer des fichiers de configurations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 dirty="0">
                <a:latin typeface="Arial"/>
              </a:rPr>
              <a:t>Lancer un job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 dirty="0">
                <a:latin typeface="Arial"/>
              </a:rPr>
              <a:t>Monitorer un job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 dirty="0">
                <a:latin typeface="Arial"/>
              </a:rPr>
              <a:t>Supprimer un job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 dirty="0">
                <a:latin typeface="Arial"/>
              </a:rPr>
              <a:t>Lancer des jobs en mode DAG</a:t>
            </a:r>
          </a:p>
        </p:txBody>
      </p:sp>
    </p:spTree>
    <p:extLst>
      <p:ext uri="{BB962C8B-B14F-4D97-AF65-F5344CB8AC3E}">
        <p14:creationId xmlns:p14="http://schemas.microsoft.com/office/powerpoint/2010/main" val="9638570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DEFICS_16x9" id="{2114B237-919E-D444-8743-B7C1BCDCB2DF}" vid="{C53F424E-6C00-A841-890E-DF4A56EA9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178</TotalTime>
  <Words>218</Words>
  <Application>Microsoft Macintosh PowerPoint</Application>
  <PresentationFormat>Grand écran</PresentationFormat>
  <Paragraphs>43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DIN Alternate Bold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 Vuillaume</dc:creator>
  <cp:lastModifiedBy>Thomas Vuillaume</cp:lastModifiedBy>
  <cp:revision>7</cp:revision>
  <dcterms:created xsi:type="dcterms:W3CDTF">2023-10-23T15:39:07Z</dcterms:created>
  <dcterms:modified xsi:type="dcterms:W3CDTF">2023-10-24T10:25:55Z</dcterms:modified>
</cp:coreProperties>
</file>