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_rels/notesSlide5.xml.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notesSlides/notesSlide5.xml" ContentType="application/vnd.openxmlformats-officedocument.presentationml.notesSlide+xml"/>
  <Override PartName="/ppt/_rels/presentation.xml.rels" ContentType="application/vnd.openxmlformats-package.relationships+xml"/>
  <Override PartName="/ppt/media/image56.png" ContentType="image/png"/>
  <Override PartName="/ppt/media/image55.png" ContentType="image/png"/>
  <Override PartName="/ppt/media/image54.png" ContentType="image/png"/>
  <Override PartName="/ppt/media/image53.png" ContentType="image/png"/>
  <Override PartName="/ppt/media/image52.png" ContentType="image/png"/>
  <Override PartName="/ppt/media/image51.png" ContentType="image/png"/>
  <Override PartName="/ppt/media/image4.jpeg" ContentType="image/jpeg"/>
  <Override PartName="/ppt/media/image50.png" ContentType="image/png"/>
  <Override PartName="/ppt/media/image48.wmf" ContentType="image/x-wmf"/>
  <Override PartName="/ppt/media/image47.png" ContentType="image/png"/>
  <Override PartName="/ppt/media/image46.png" ContentType="image/png"/>
  <Override PartName="/ppt/media/image45.png" ContentType="image/png"/>
  <Override PartName="/ppt/media/image44.png" ContentType="image/png"/>
  <Override PartName="/ppt/media/image43.png" ContentType="image/png"/>
  <Override PartName="/ppt/media/image42.png" ContentType="image/png"/>
  <Override PartName="/ppt/media/image41.png" ContentType="image/png"/>
  <Override PartName="/ppt/media/image36.png" ContentType="image/png"/>
  <Override PartName="/ppt/media/image35.wmf" ContentType="image/x-wmf"/>
  <Override PartName="/ppt/media/image78.png" ContentType="image/png"/>
  <Override PartName="/ppt/media/image34.png" ContentType="image/png"/>
  <Override PartName="/ppt/media/image32.png" ContentType="image/png"/>
  <Override PartName="/ppt/media/image30.png" ContentType="image/png"/>
  <Override PartName="/ppt/media/image11.png" ContentType="image/png"/>
  <Override PartName="/ppt/media/image38.png" ContentType="image/png"/>
  <Override PartName="/ppt/media/image8.jpeg" ContentType="image/jpeg"/>
  <Override PartName="/ppt/media/image26.png" ContentType="image/png"/>
  <Override PartName="/ppt/media/image5.png" ContentType="image/png"/>
  <Override PartName="/ppt/media/image17.png" ContentType="image/png"/>
  <Override PartName="/ppt/media/image82.png" ContentType="image/png"/>
  <Override PartName="/ppt/media/image28.png" ContentType="image/png"/>
  <Override PartName="/ppt/media/image21.png" ContentType="image/png"/>
  <Override PartName="/ppt/media/image58.png" ContentType="image/png"/>
  <Override PartName="/ppt/media/image22.png" ContentType="image/png"/>
  <Override PartName="/ppt/media/image59.png" ContentType="image/png"/>
  <Override PartName="/ppt/media/image23.png" ContentType="image/png"/>
  <Override PartName="/ppt/media/image60.png" ContentType="image/png"/>
  <Override PartName="/ppt/media/image61.png" ContentType="image/png"/>
  <Override PartName="/ppt/media/image62.png" ContentType="image/png"/>
  <Override PartName="/ppt/media/image63.png" ContentType="image/png"/>
  <Override PartName="/ppt/media/image27.png" ContentType="image/png"/>
  <Override PartName="/ppt/media/image64.png" ContentType="image/png"/>
  <Override PartName="/ppt/media/image65.png" ContentType="image/png"/>
  <Override PartName="/ppt/media/image29.png" ContentType="image/png"/>
  <Override PartName="/ppt/media/image6.jpeg" ContentType="image/jpeg"/>
  <Override PartName="/ppt/media/image71.png" ContentType="image/png"/>
  <Override PartName="/ppt/media/image66.png" ContentType="image/png"/>
  <Override PartName="/ppt/media/image67.png" ContentType="image/png"/>
  <Override PartName="/ppt/media/image89.png" ContentType="image/png"/>
  <Override PartName="/ppt/media/image77.png" ContentType="image/png"/>
  <Override PartName="/ppt/media/image40.png" ContentType="image/png"/>
  <Override PartName="/ppt/media/image88.png" ContentType="image/png"/>
  <Override PartName="/ppt/media/image76.png" ContentType="image/png"/>
  <Override PartName="/ppt/media/image87.png" ContentType="image/png"/>
  <Override PartName="/ppt/media/image75.png" ContentType="image/png"/>
  <Override PartName="/ppt/media/image85.png" ContentType="image/png"/>
  <Override PartName="/ppt/media/image73.png" ContentType="image/png"/>
  <Override PartName="/ppt/media/image79.png" ContentType="image/png"/>
  <Override PartName="/ppt/media/image74.png" ContentType="image/png"/>
  <Override PartName="/ppt/media/image72.png" ContentType="image/png"/>
  <Override PartName="/ppt/media/image68.png" ContentType="image/png"/>
  <Override PartName="/ppt/media/image70.png" ContentType="image/png"/>
  <Override PartName="/ppt/media/image69.png" ContentType="image/png"/>
  <Override PartName="/ppt/media/image20.png" ContentType="image/png"/>
  <Override PartName="/ppt/media/image57.png" ContentType="image/png"/>
  <Override PartName="/ppt/media/image31.png" ContentType="image/png"/>
  <Override PartName="/ppt/media/image2.jpeg" ContentType="image/jpeg"/>
  <Override PartName="/ppt/media/image18.png" ContentType="image/png"/>
  <Override PartName="/ppt/media/image83.png" ContentType="image/png"/>
  <Override PartName="/ppt/media/image39.png" ContentType="image/png"/>
  <Override PartName="/ppt/media/image81.png" ContentType="image/png"/>
  <Override PartName="/ppt/media/image16.png" ContentType="image/png"/>
  <Override PartName="/ppt/media/image14.png" ContentType="image/png"/>
  <Override PartName="/ppt/media/image10.jpeg" ContentType="image/jpeg"/>
  <Override PartName="/ppt/media/image24.png" ContentType="image/png"/>
  <Override PartName="/ppt/media/image80.png" ContentType="image/png"/>
  <Override PartName="/ppt/media/image15.png" ContentType="image/png"/>
  <Override PartName="/ppt/media/image3.png" ContentType="image/png"/>
  <Override PartName="/ppt/media/image33.png" ContentType="image/png"/>
  <Override PartName="/ppt/media/image25.png" ContentType="image/png"/>
  <Override PartName="/ppt/media/image1.png" ContentType="image/png"/>
  <Override PartName="/ppt/media/image13.png" ContentType="image/png"/>
  <Override PartName="/ppt/media/image19.png" ContentType="image/png"/>
  <Override PartName="/ppt/media/image84.png" ContentType="image/png"/>
  <Override PartName="/ppt/media/image7.png" ContentType="image/png"/>
  <Override PartName="/ppt/media/image37.png" ContentType="image/png"/>
  <Override PartName="/ppt/media/image12.png" ContentType="image/png"/>
  <Override PartName="/ppt/media/image49.png" ContentType="image/png"/>
  <Override PartName="/ppt/media/image9.png" ContentType="image/png"/>
  <Override PartName="/ppt/media/image86.png" ContentType="image/png"/>
  <Override PartName="/ppt/slideLayouts/_rels/slideLayout52.xml.rels" ContentType="application/vnd.openxmlformats-package.relationships+xml"/>
  <Override PartName="/ppt/slideLayouts/_rels/slideLayout14.xml.rels" ContentType="application/vnd.openxmlformats-package.relationships+xml"/>
  <Override PartName="/ppt/slideLayouts/_rels/slideLayout30.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31.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32.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2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41.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50.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12.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8.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6.xml.rels" ContentType="application/vnd.openxmlformats-package.relationships+xml"/>
  <Override PartName="/ppt/slideLayouts/_rels/slideLayout53.xml.rels" ContentType="application/vnd.openxmlformats-package.relationships+xml"/>
  <Override PartName="/ppt/slideLayouts/slideLayout56.xml" ContentType="application/vnd.openxmlformats-officedocument.presentationml.slideLayout+xml"/>
  <Override PartName="/ppt/slideLayouts/slideLayout13.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59.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60.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slideLayouts/slideLayout6.xml" ContentType="application/vnd.openxmlformats-officedocument.presentationml.slideLayout+xml"/>
  <Override PartName="/ppt/slideLayouts/slideLayout44.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8.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5.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19.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en-US" sz="4400" spc="-1" strike="noStrike">
                <a:latin typeface="Arial"/>
              </a:rPr>
              <a:t>Click to move the slide</a:t>
            </a:r>
            <a:endParaRPr b="0" lang="en-US" sz="4400" spc="-1" strike="noStrike">
              <a:latin typeface="Arial"/>
            </a:endParaRPr>
          </a:p>
        </p:txBody>
      </p:sp>
      <p:sp>
        <p:nvSpPr>
          <p:cNvPr id="21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213"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214"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215"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216"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967C0CA7-E787-48EB-BE13-BDBB7AE42E7C}"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sldImg"/>
          </p:nvPr>
        </p:nvSpPr>
        <p:spPr>
          <a:xfrm>
            <a:off x="685800" y="1143000"/>
            <a:ext cx="5485680" cy="308556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endParaRPr b="0" lang="en-US" sz="2000" spc="-1" strike="noStrike">
              <a:latin typeface="Arial"/>
            </a:endParaRPr>
          </a:p>
        </p:txBody>
      </p:sp>
      <p:sp>
        <p:nvSpPr>
          <p:cNvPr id="319" name="PlaceHolder 3"/>
          <p:cNvSpPr>
            <a:spLocks noGrp="1"/>
          </p:cNvSpPr>
          <p:nvPr>
            <p:ph type="sldNum" idx="39"/>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latin typeface="Avenir Book"/>
              </a:defRPr>
            </a:lvl1pPr>
          </a:lstStyle>
          <a:p>
            <a:pPr algn="r">
              <a:lnSpc>
                <a:spcPct val="100000"/>
              </a:lnSpc>
              <a:buNone/>
            </a:pPr>
            <a:fld id="{6C09155E-2399-4D01-84E2-5C5724D916D9}" type="slidenum">
              <a:rPr b="0" lang="it-IT" sz="1200" spc="-1" strike="noStrike">
                <a:latin typeface="Avenir Book"/>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216000">
              <a:lnSpc>
                <a:spcPct val="90000"/>
              </a:lnSpc>
              <a:buNone/>
              <a:tabLst>
                <a:tab algn="l" pos="0"/>
              </a:tabLst>
            </a:pPr>
            <a:r>
              <a:rPr b="1" lang="en-GB" sz="2400" spc="-1" strike="noStrike">
                <a:solidFill>
                  <a:srgbClr val="002060"/>
                </a:solidFill>
                <a:latin typeface="Arial"/>
              </a:rPr>
              <a:t>Data Lake</a:t>
            </a:r>
            <a:r>
              <a:rPr b="0" lang="en-GB" sz="2400" spc="-1" strike="noStrike">
                <a:solidFill>
                  <a:srgbClr val="002060"/>
                </a:solidFill>
                <a:latin typeface="Arial"/>
              </a:rPr>
              <a:t>:</a:t>
            </a:r>
            <a:endParaRPr b="0" lang="en-US" sz="2400" spc="-1" strike="noStrike">
              <a:latin typeface="Arial"/>
            </a:endParaRPr>
          </a:p>
          <a:p>
            <a:pPr lvl="1" marL="685800" indent="-228600">
              <a:lnSpc>
                <a:spcPct val="90000"/>
              </a:lnSpc>
              <a:spcBef>
                <a:spcPts val="499"/>
              </a:spcBef>
              <a:buClr>
                <a:srgbClr val="002060"/>
              </a:buClr>
              <a:buFont typeface="Calibri"/>
              <a:buChar char="•"/>
              <a:tabLst>
                <a:tab algn="l" pos="0"/>
              </a:tabLst>
            </a:pPr>
            <a:r>
              <a:rPr b="0" lang="en-GB" sz="1900" spc="-1" strike="noStrike">
                <a:solidFill>
                  <a:srgbClr val="002060"/>
                </a:solidFill>
                <a:latin typeface="Arial"/>
              </a:rPr>
              <a:t>Build a scalable, federated, data infrastructure as the basis of open science for the ESFRI projects within ESCAPE.  Enable connection to compute and storage resources.</a:t>
            </a:r>
            <a:endParaRPr b="0" lang="en-US" sz="1900" spc="-1" strike="noStrike">
              <a:latin typeface="Arial"/>
            </a:endParaRPr>
          </a:p>
          <a:p>
            <a:pPr>
              <a:lnSpc>
                <a:spcPct val="90000"/>
              </a:lnSpc>
              <a:spcBef>
                <a:spcPts val="1001"/>
              </a:spcBef>
              <a:buNone/>
              <a:tabLst>
                <a:tab algn="l" pos="0"/>
              </a:tabLst>
            </a:pPr>
            <a:r>
              <a:rPr b="1" lang="en-GB" sz="2400" spc="-1" strike="noStrike">
                <a:solidFill>
                  <a:srgbClr val="002060"/>
                </a:solidFill>
                <a:latin typeface="Arial"/>
              </a:rPr>
              <a:t>Software Repository</a:t>
            </a:r>
            <a:r>
              <a:rPr b="0" lang="en-GB" sz="2400" spc="-1" strike="noStrike">
                <a:solidFill>
                  <a:srgbClr val="002060"/>
                </a:solidFill>
                <a:latin typeface="Arial"/>
              </a:rPr>
              <a:t>:</a:t>
            </a:r>
            <a:endParaRPr b="0" lang="en-US" sz="2400" spc="-1" strike="noStrike">
              <a:latin typeface="Arial"/>
            </a:endParaRPr>
          </a:p>
          <a:p>
            <a:pPr lvl="1" marL="685800" indent="-228600">
              <a:lnSpc>
                <a:spcPct val="90000"/>
              </a:lnSpc>
              <a:spcBef>
                <a:spcPts val="499"/>
              </a:spcBef>
              <a:buClr>
                <a:srgbClr val="002060"/>
              </a:buClr>
              <a:buFont typeface="Calibri"/>
              <a:buChar char="•"/>
              <a:tabLst>
                <a:tab algn="l" pos="0"/>
              </a:tabLst>
            </a:pPr>
            <a:r>
              <a:rPr b="0" lang="en-GB" sz="1900" spc="-1" strike="noStrike">
                <a:solidFill>
                  <a:srgbClr val="002060"/>
                </a:solidFill>
                <a:latin typeface="Arial"/>
              </a:rPr>
              <a:t> </a:t>
            </a:r>
            <a:r>
              <a:rPr b="0" lang="en-GB" sz="1900" spc="-1" strike="noStrike">
                <a:solidFill>
                  <a:srgbClr val="002060"/>
                </a:solidFill>
                <a:latin typeface="Arial"/>
              </a:rPr>
              <a:t>Repository of "scientific software" as a major component of the “data” to be curated in EOSC. Implementation of a community-based approach for the continuous development of shared software and for training of researchers and data scientists.</a:t>
            </a:r>
            <a:endParaRPr b="0" lang="en-US" sz="1900" spc="-1" strike="noStrike">
              <a:latin typeface="Arial"/>
            </a:endParaRPr>
          </a:p>
          <a:p>
            <a:pPr>
              <a:lnSpc>
                <a:spcPct val="90000"/>
              </a:lnSpc>
              <a:spcBef>
                <a:spcPts val="1001"/>
              </a:spcBef>
              <a:buNone/>
              <a:tabLst>
                <a:tab algn="l" pos="0"/>
              </a:tabLst>
            </a:pPr>
            <a:r>
              <a:rPr b="1" lang="en-GB" sz="2400" spc="-1" strike="noStrike">
                <a:solidFill>
                  <a:srgbClr val="002060"/>
                </a:solidFill>
                <a:latin typeface="Arial"/>
              </a:rPr>
              <a:t>Virtual Observatory</a:t>
            </a:r>
            <a:r>
              <a:rPr b="0" lang="en-GB" sz="2400" spc="-1" strike="noStrike">
                <a:solidFill>
                  <a:srgbClr val="002060"/>
                </a:solidFill>
                <a:latin typeface="Arial"/>
              </a:rPr>
              <a:t>:</a:t>
            </a:r>
            <a:endParaRPr b="0" lang="en-US" sz="2400" spc="-1" strike="noStrike">
              <a:latin typeface="Arial"/>
            </a:endParaRPr>
          </a:p>
          <a:p>
            <a:pPr lvl="1" marL="685800" indent="-228600">
              <a:lnSpc>
                <a:spcPct val="90000"/>
              </a:lnSpc>
              <a:spcBef>
                <a:spcPts val="499"/>
              </a:spcBef>
              <a:buClr>
                <a:srgbClr val="002060"/>
              </a:buClr>
              <a:buFont typeface="Calibri"/>
              <a:buChar char="•"/>
              <a:tabLst>
                <a:tab algn="l" pos="0"/>
              </a:tabLst>
            </a:pPr>
            <a:r>
              <a:rPr b="0" lang="en-GB" sz="1900" spc="-1" strike="noStrike">
                <a:solidFill>
                  <a:srgbClr val="002060"/>
                </a:solidFill>
                <a:latin typeface="Arial"/>
              </a:rPr>
              <a:t> </a:t>
            </a:r>
            <a:r>
              <a:rPr b="0" lang="en-GB" sz="1900" spc="-1" strike="noStrike">
                <a:solidFill>
                  <a:srgbClr val="002060"/>
                </a:solidFill>
                <a:latin typeface="Arial"/>
              </a:rPr>
              <a:t>Extend the VO </a:t>
            </a:r>
            <a:r>
              <a:rPr b="0" i="1" lang="en-GB" sz="1900" spc="-1" strike="noStrike">
                <a:solidFill>
                  <a:srgbClr val="002060"/>
                </a:solidFill>
                <a:latin typeface="Arial"/>
              </a:rPr>
              <a:t>FAIR </a:t>
            </a:r>
            <a:r>
              <a:rPr b="0" lang="en-GB" sz="1900" spc="-1" strike="noStrike">
                <a:solidFill>
                  <a:srgbClr val="002060"/>
                </a:solidFill>
                <a:latin typeface="Arial"/>
              </a:rPr>
              <a:t>standards, methods and to a broader scientific context;    prepare the VO to interface the large data volumes of next facilities.</a:t>
            </a:r>
            <a:endParaRPr b="0" lang="en-US" sz="1900" spc="-1" strike="noStrike">
              <a:latin typeface="Arial"/>
            </a:endParaRPr>
          </a:p>
          <a:p>
            <a:pPr>
              <a:lnSpc>
                <a:spcPct val="90000"/>
              </a:lnSpc>
              <a:spcBef>
                <a:spcPts val="1001"/>
              </a:spcBef>
              <a:buNone/>
              <a:tabLst>
                <a:tab algn="l" pos="0"/>
              </a:tabLst>
            </a:pPr>
            <a:r>
              <a:rPr b="1" lang="en-GB" sz="2400" spc="-1" strike="noStrike">
                <a:solidFill>
                  <a:srgbClr val="002060"/>
                </a:solidFill>
                <a:latin typeface="Arial"/>
              </a:rPr>
              <a:t>Science Platforms</a:t>
            </a:r>
            <a:r>
              <a:rPr b="0" lang="en-GB" sz="2400" spc="-1" strike="noStrike">
                <a:solidFill>
                  <a:srgbClr val="002060"/>
                </a:solidFill>
                <a:latin typeface="Arial"/>
              </a:rPr>
              <a:t>:</a:t>
            </a:r>
            <a:endParaRPr b="0" lang="en-US" sz="2400" spc="-1" strike="noStrike">
              <a:latin typeface="Arial"/>
            </a:endParaRPr>
          </a:p>
          <a:p>
            <a:pPr lvl="1" marL="685800" indent="-228600">
              <a:lnSpc>
                <a:spcPct val="90000"/>
              </a:lnSpc>
              <a:spcBef>
                <a:spcPts val="499"/>
              </a:spcBef>
              <a:buClr>
                <a:srgbClr val="002060"/>
              </a:buClr>
              <a:buFont typeface="Calibri"/>
              <a:buChar char="•"/>
              <a:tabLst>
                <a:tab algn="l" pos="0"/>
              </a:tabLst>
            </a:pPr>
            <a:r>
              <a:rPr b="0" lang="en-GB" sz="1900" spc="-1" strike="noStrike">
                <a:solidFill>
                  <a:srgbClr val="002060"/>
                </a:solidFill>
                <a:latin typeface="Arial"/>
              </a:rPr>
              <a:t> </a:t>
            </a:r>
            <a:r>
              <a:rPr b="0" lang="en-GB" sz="1900" spc="-1" strike="noStrike">
                <a:solidFill>
                  <a:srgbClr val="002060"/>
                </a:solidFill>
                <a:latin typeface="Arial"/>
              </a:rPr>
              <a:t>Flexible science platforms to enable the open data analysis tailored by and for each facility as well as a global one for transversal workflows.</a:t>
            </a:r>
            <a:endParaRPr b="0" lang="en-US" sz="1900" spc="-1" strike="noStrike">
              <a:latin typeface="Arial"/>
            </a:endParaRPr>
          </a:p>
          <a:p>
            <a:pPr>
              <a:lnSpc>
                <a:spcPct val="90000"/>
              </a:lnSpc>
              <a:spcBef>
                <a:spcPts val="1001"/>
              </a:spcBef>
              <a:buNone/>
              <a:tabLst>
                <a:tab algn="l" pos="0"/>
              </a:tabLst>
            </a:pPr>
            <a:r>
              <a:rPr b="1" lang="en-GB" sz="2400" spc="-1" strike="noStrike">
                <a:solidFill>
                  <a:srgbClr val="002060"/>
                </a:solidFill>
                <a:latin typeface="Arial"/>
              </a:rPr>
              <a:t>Citizen Science</a:t>
            </a:r>
            <a:r>
              <a:rPr b="0" lang="en-GB" sz="2400" spc="-1" strike="noStrike">
                <a:solidFill>
                  <a:srgbClr val="002060"/>
                </a:solidFill>
                <a:latin typeface="Arial"/>
              </a:rPr>
              <a:t>:</a:t>
            </a:r>
            <a:endParaRPr b="0" lang="en-US" sz="2400" spc="-1" strike="noStrike">
              <a:latin typeface="Arial"/>
            </a:endParaRPr>
          </a:p>
          <a:p>
            <a:pPr lvl="1" marL="685800" indent="-228600">
              <a:lnSpc>
                <a:spcPct val="90000"/>
              </a:lnSpc>
              <a:spcBef>
                <a:spcPts val="499"/>
              </a:spcBef>
              <a:buClr>
                <a:srgbClr val="002060"/>
              </a:buClr>
              <a:buFont typeface="Calibri"/>
              <a:buChar char="•"/>
              <a:tabLst>
                <a:tab algn="l" pos="0"/>
              </a:tabLst>
            </a:pPr>
            <a:r>
              <a:rPr b="0" lang="en-GB" sz="1900" spc="-1" strike="noStrike">
                <a:solidFill>
                  <a:srgbClr val="002060"/>
                </a:solidFill>
                <a:latin typeface="Arial"/>
              </a:rPr>
              <a:t> </a:t>
            </a:r>
            <a:r>
              <a:rPr b="0" lang="en-GB" sz="1900" spc="-1" strike="noStrike">
                <a:solidFill>
                  <a:srgbClr val="002060"/>
                </a:solidFill>
                <a:latin typeface="Arial"/>
              </a:rPr>
              <a:t>Open gateway for citizen science on ESCAPE data archives and ESFRI community</a:t>
            </a:r>
            <a:endParaRPr b="0" lang="en-US" sz="1900" spc="-1" strike="noStrike">
              <a:latin typeface="Arial"/>
            </a:endParaRPr>
          </a:p>
        </p:txBody>
      </p:sp>
      <p:sp>
        <p:nvSpPr>
          <p:cNvPr id="321" name="PlaceHolder 2"/>
          <p:cNvSpPr>
            <a:spLocks noGrp="1"/>
          </p:cNvSpPr>
          <p:nvPr>
            <p:ph type="sldImg"/>
          </p:nvPr>
        </p:nvSpPr>
        <p:spPr>
          <a:xfrm>
            <a:off x="685800" y="1143000"/>
            <a:ext cx="5485680" cy="3085560"/>
          </a:xfrm>
          <a:prstGeom prst="rect">
            <a:avLst/>
          </a:prstGeom>
          <a:ln w="0">
            <a:noFill/>
          </a:ln>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7" name="PlaceHolder 2"/>
          <p:cNvSpPr>
            <a:spLocks noGrp="1"/>
          </p:cNvSpPr>
          <p:nvPr>
            <p:ph/>
          </p:nvPr>
        </p:nvSpPr>
        <p:spPr>
          <a:xfrm>
            <a:off x="838080" y="1825560"/>
            <a:ext cx="2527920" cy="2075040"/>
          </a:xfrm>
          <a:prstGeom prst="rect">
            <a:avLst/>
          </a:prstGeom>
          <a:noFill/>
          <a:ln w="0">
            <a:noFill/>
          </a:ln>
        </p:spPr>
        <p:txBody>
          <a:bodyPr lIns="0" rIns="0" tIns="0" bIns="0" anchor="t">
            <a:normAutofit/>
          </a:bodyPr>
          <a:p>
            <a:endParaRPr b="0" lang="en-US" sz="3200" spc="-1" strike="noStrike">
              <a:latin typeface="Arial"/>
            </a:endParaRPr>
          </a:p>
        </p:txBody>
      </p:sp>
      <p:sp>
        <p:nvSpPr>
          <p:cNvPr id="28" name="PlaceHolder 3"/>
          <p:cNvSpPr>
            <a:spLocks noGrp="1"/>
          </p:cNvSpPr>
          <p:nvPr>
            <p:ph/>
          </p:nvPr>
        </p:nvSpPr>
        <p:spPr>
          <a:xfrm>
            <a:off x="838080" y="4098240"/>
            <a:ext cx="2527920" cy="20750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0"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31"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32" name="PlaceHolder 4"/>
          <p:cNvSpPr>
            <a:spLocks noGrp="1"/>
          </p:cNvSpPr>
          <p:nvPr>
            <p:ph/>
          </p:nvPr>
        </p:nvSpPr>
        <p:spPr>
          <a:xfrm>
            <a:off x="83808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33" name="PlaceHolder 5"/>
          <p:cNvSpPr>
            <a:spLocks noGrp="1"/>
          </p:cNvSpPr>
          <p:nvPr>
            <p:ph/>
          </p:nvPr>
        </p:nvSpPr>
        <p:spPr>
          <a:xfrm>
            <a:off x="213336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5" name="PlaceHolder 2"/>
          <p:cNvSpPr>
            <a:spLocks noGrp="1"/>
          </p:cNvSpPr>
          <p:nvPr>
            <p:ph/>
          </p:nvPr>
        </p:nvSpPr>
        <p:spPr>
          <a:xfrm>
            <a:off x="83808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36" name="PlaceHolder 3"/>
          <p:cNvSpPr>
            <a:spLocks noGrp="1"/>
          </p:cNvSpPr>
          <p:nvPr>
            <p:ph/>
          </p:nvPr>
        </p:nvSpPr>
        <p:spPr>
          <a:xfrm>
            <a:off x="169272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37" name="PlaceHolder 4"/>
          <p:cNvSpPr>
            <a:spLocks noGrp="1"/>
          </p:cNvSpPr>
          <p:nvPr>
            <p:ph/>
          </p:nvPr>
        </p:nvSpPr>
        <p:spPr>
          <a:xfrm>
            <a:off x="254736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38" name="PlaceHolder 5"/>
          <p:cNvSpPr>
            <a:spLocks noGrp="1"/>
          </p:cNvSpPr>
          <p:nvPr>
            <p:ph/>
          </p:nvPr>
        </p:nvSpPr>
        <p:spPr>
          <a:xfrm>
            <a:off x="83808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39" name="PlaceHolder 6"/>
          <p:cNvSpPr>
            <a:spLocks noGrp="1"/>
          </p:cNvSpPr>
          <p:nvPr>
            <p:ph/>
          </p:nvPr>
        </p:nvSpPr>
        <p:spPr>
          <a:xfrm>
            <a:off x="169272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40" name="PlaceHolder 7"/>
          <p:cNvSpPr>
            <a:spLocks noGrp="1"/>
          </p:cNvSpPr>
          <p:nvPr>
            <p:ph/>
          </p:nvPr>
        </p:nvSpPr>
        <p:spPr>
          <a:xfrm>
            <a:off x="254736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dt" idx="2"/>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48" name="PlaceHolder 2"/>
          <p:cNvSpPr>
            <a:spLocks noGrp="1"/>
          </p:cNvSpPr>
          <p:nvPr>
            <p:ph type="subTitle"/>
          </p:nvPr>
        </p:nvSpPr>
        <p:spPr>
          <a:xfrm>
            <a:off x="838080" y="1825560"/>
            <a:ext cx="2527920" cy="43506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dt" idx="2"/>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0" name="PlaceHolder 2"/>
          <p:cNvSpPr>
            <a:spLocks noGrp="1"/>
          </p:cNvSpPr>
          <p:nvPr>
            <p:ph/>
          </p:nvPr>
        </p:nvSpPr>
        <p:spPr>
          <a:xfrm>
            <a:off x="838080" y="1825560"/>
            <a:ext cx="2527920" cy="435060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dt" idx="2"/>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2" name="PlaceHolder 2"/>
          <p:cNvSpPr>
            <a:spLocks noGrp="1"/>
          </p:cNvSpPr>
          <p:nvPr>
            <p:ph/>
          </p:nvPr>
        </p:nvSpPr>
        <p:spPr>
          <a:xfrm>
            <a:off x="83808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53" name="PlaceHolder 3"/>
          <p:cNvSpPr>
            <a:spLocks noGrp="1"/>
          </p:cNvSpPr>
          <p:nvPr>
            <p:ph/>
          </p:nvPr>
        </p:nvSpPr>
        <p:spPr>
          <a:xfrm>
            <a:off x="213336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dt" idx="2"/>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dt" idx="2"/>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633320" y="160200"/>
            <a:ext cx="9719640" cy="4784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dt" idx="2"/>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57"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58" name="PlaceHolder 3"/>
          <p:cNvSpPr>
            <a:spLocks noGrp="1"/>
          </p:cNvSpPr>
          <p:nvPr>
            <p:ph/>
          </p:nvPr>
        </p:nvSpPr>
        <p:spPr>
          <a:xfrm>
            <a:off x="213336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59" name="PlaceHolder 4"/>
          <p:cNvSpPr>
            <a:spLocks noGrp="1"/>
          </p:cNvSpPr>
          <p:nvPr>
            <p:ph/>
          </p:nvPr>
        </p:nvSpPr>
        <p:spPr>
          <a:xfrm>
            <a:off x="83808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dt" idx="2"/>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 name="PlaceHolder 2"/>
          <p:cNvSpPr>
            <a:spLocks noGrp="1"/>
          </p:cNvSpPr>
          <p:nvPr>
            <p:ph type="subTitle"/>
          </p:nvPr>
        </p:nvSpPr>
        <p:spPr>
          <a:xfrm>
            <a:off x="838080" y="1825560"/>
            <a:ext cx="2527920" cy="435060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1" name="PlaceHolder 2"/>
          <p:cNvSpPr>
            <a:spLocks noGrp="1"/>
          </p:cNvSpPr>
          <p:nvPr>
            <p:ph/>
          </p:nvPr>
        </p:nvSpPr>
        <p:spPr>
          <a:xfrm>
            <a:off x="83808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62"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3" name="PlaceHolder 4"/>
          <p:cNvSpPr>
            <a:spLocks noGrp="1"/>
          </p:cNvSpPr>
          <p:nvPr>
            <p:ph/>
          </p:nvPr>
        </p:nvSpPr>
        <p:spPr>
          <a:xfrm>
            <a:off x="213336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dt" idx="2"/>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5"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6"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7" name="PlaceHolder 4"/>
          <p:cNvSpPr>
            <a:spLocks noGrp="1"/>
          </p:cNvSpPr>
          <p:nvPr>
            <p:ph/>
          </p:nvPr>
        </p:nvSpPr>
        <p:spPr>
          <a:xfrm>
            <a:off x="838080" y="4098240"/>
            <a:ext cx="252792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dt" idx="2"/>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69" name="PlaceHolder 2"/>
          <p:cNvSpPr>
            <a:spLocks noGrp="1"/>
          </p:cNvSpPr>
          <p:nvPr>
            <p:ph/>
          </p:nvPr>
        </p:nvSpPr>
        <p:spPr>
          <a:xfrm>
            <a:off x="838080" y="1825560"/>
            <a:ext cx="2527920" cy="2075040"/>
          </a:xfrm>
          <a:prstGeom prst="rect">
            <a:avLst/>
          </a:prstGeom>
          <a:noFill/>
          <a:ln w="0">
            <a:noFill/>
          </a:ln>
        </p:spPr>
        <p:txBody>
          <a:bodyPr lIns="0" rIns="0" tIns="0" bIns="0" anchor="t">
            <a:normAutofit/>
          </a:bodyPr>
          <a:p>
            <a:endParaRPr b="0" lang="en-US" sz="3200" spc="-1" strike="noStrike">
              <a:latin typeface="Arial"/>
            </a:endParaRPr>
          </a:p>
        </p:txBody>
      </p:sp>
      <p:sp>
        <p:nvSpPr>
          <p:cNvPr id="70" name="PlaceHolder 3"/>
          <p:cNvSpPr>
            <a:spLocks noGrp="1"/>
          </p:cNvSpPr>
          <p:nvPr>
            <p:ph/>
          </p:nvPr>
        </p:nvSpPr>
        <p:spPr>
          <a:xfrm>
            <a:off x="838080" y="4098240"/>
            <a:ext cx="2527920" cy="20750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dt" idx="2"/>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2"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73"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74" name="PlaceHolder 4"/>
          <p:cNvSpPr>
            <a:spLocks noGrp="1"/>
          </p:cNvSpPr>
          <p:nvPr>
            <p:ph/>
          </p:nvPr>
        </p:nvSpPr>
        <p:spPr>
          <a:xfrm>
            <a:off x="83808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75" name="PlaceHolder 5"/>
          <p:cNvSpPr>
            <a:spLocks noGrp="1"/>
          </p:cNvSpPr>
          <p:nvPr>
            <p:ph/>
          </p:nvPr>
        </p:nvSpPr>
        <p:spPr>
          <a:xfrm>
            <a:off x="213336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dt" idx="2"/>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77" name="PlaceHolder 2"/>
          <p:cNvSpPr>
            <a:spLocks noGrp="1"/>
          </p:cNvSpPr>
          <p:nvPr>
            <p:ph/>
          </p:nvPr>
        </p:nvSpPr>
        <p:spPr>
          <a:xfrm>
            <a:off x="83808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78" name="PlaceHolder 3"/>
          <p:cNvSpPr>
            <a:spLocks noGrp="1"/>
          </p:cNvSpPr>
          <p:nvPr>
            <p:ph/>
          </p:nvPr>
        </p:nvSpPr>
        <p:spPr>
          <a:xfrm>
            <a:off x="169272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79" name="PlaceHolder 4"/>
          <p:cNvSpPr>
            <a:spLocks noGrp="1"/>
          </p:cNvSpPr>
          <p:nvPr>
            <p:ph/>
          </p:nvPr>
        </p:nvSpPr>
        <p:spPr>
          <a:xfrm>
            <a:off x="254736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80" name="PlaceHolder 5"/>
          <p:cNvSpPr>
            <a:spLocks noGrp="1"/>
          </p:cNvSpPr>
          <p:nvPr>
            <p:ph/>
          </p:nvPr>
        </p:nvSpPr>
        <p:spPr>
          <a:xfrm>
            <a:off x="83808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81" name="PlaceHolder 6"/>
          <p:cNvSpPr>
            <a:spLocks noGrp="1"/>
          </p:cNvSpPr>
          <p:nvPr>
            <p:ph/>
          </p:nvPr>
        </p:nvSpPr>
        <p:spPr>
          <a:xfrm>
            <a:off x="169272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82" name="PlaceHolder 7"/>
          <p:cNvSpPr>
            <a:spLocks noGrp="1"/>
          </p:cNvSpPr>
          <p:nvPr>
            <p:ph/>
          </p:nvPr>
        </p:nvSpPr>
        <p:spPr>
          <a:xfrm>
            <a:off x="254736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dt" idx="2"/>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p>
            <a:r>
              <a:t>Footer</a:t>
            </a:r>
          </a:p>
        </p:txBody>
      </p:sp>
      <p:sp>
        <p:nvSpPr>
          <p:cNvPr id="3" name="PlaceHolder 2"/>
          <p:cNvSpPr>
            <a:spLocks noGrp="1"/>
          </p:cNvSpPr>
          <p:nvPr>
            <p:ph type="sldNum" idx="4"/>
          </p:nvPr>
        </p:nvSpPr>
        <p:spPr/>
        <p:txBody>
          <a:bodyPr/>
          <a:p>
            <a:fld id="{106D8FA9-9B54-4E8E-B65B-BB4EAE855677}" type="slidenum">
              <a:t>&lt;#&gt;</a:t>
            </a:fld>
          </a:p>
        </p:txBody>
      </p:sp>
      <p:sp>
        <p:nvSpPr>
          <p:cNvPr id="4" name="PlaceHolder 3"/>
          <p:cNvSpPr>
            <a:spLocks noGrp="1"/>
          </p:cNvSpPr>
          <p:nvPr>
            <p:ph type="dt" idx="5"/>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1" name="PlaceHolder 2"/>
          <p:cNvSpPr>
            <a:spLocks noGrp="1"/>
          </p:cNvSpPr>
          <p:nvPr>
            <p:ph type="subTitle"/>
          </p:nvPr>
        </p:nvSpPr>
        <p:spPr>
          <a:xfrm>
            <a:off x="838080" y="1825560"/>
            <a:ext cx="2527920" cy="43506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sldNum" idx="4"/>
          </p:nvPr>
        </p:nvSpPr>
        <p:spPr/>
        <p:txBody>
          <a:bodyPr/>
          <a:p>
            <a:fld id="{3152F24D-0E52-4315-83BD-3FBA19A7D6BA}" type="slidenum">
              <a:t>&lt;#&gt;</a:t>
            </a:fld>
          </a:p>
        </p:txBody>
      </p:sp>
      <p:sp>
        <p:nvSpPr>
          <p:cNvPr id="6" name="PlaceHolder 5"/>
          <p:cNvSpPr>
            <a:spLocks noGrp="1"/>
          </p:cNvSpPr>
          <p:nvPr>
            <p:ph type="dt" idx="5"/>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3" name="PlaceHolder 2"/>
          <p:cNvSpPr>
            <a:spLocks noGrp="1"/>
          </p:cNvSpPr>
          <p:nvPr>
            <p:ph/>
          </p:nvPr>
        </p:nvSpPr>
        <p:spPr>
          <a:xfrm>
            <a:off x="838080" y="1825560"/>
            <a:ext cx="2527920" cy="435060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sldNum" idx="4"/>
          </p:nvPr>
        </p:nvSpPr>
        <p:spPr/>
        <p:txBody>
          <a:bodyPr/>
          <a:p>
            <a:fld id="{164530DD-3F49-4D08-ACAC-908AF16D4470}" type="slidenum">
              <a:t>&lt;#&gt;</a:t>
            </a:fld>
          </a:p>
        </p:txBody>
      </p:sp>
      <p:sp>
        <p:nvSpPr>
          <p:cNvPr id="6" name="PlaceHolder 5"/>
          <p:cNvSpPr>
            <a:spLocks noGrp="1"/>
          </p:cNvSpPr>
          <p:nvPr>
            <p:ph type="dt" idx="5"/>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95" name="PlaceHolder 2"/>
          <p:cNvSpPr>
            <a:spLocks noGrp="1"/>
          </p:cNvSpPr>
          <p:nvPr>
            <p:ph/>
          </p:nvPr>
        </p:nvSpPr>
        <p:spPr>
          <a:xfrm>
            <a:off x="83808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96" name="PlaceHolder 3"/>
          <p:cNvSpPr>
            <a:spLocks noGrp="1"/>
          </p:cNvSpPr>
          <p:nvPr>
            <p:ph/>
          </p:nvPr>
        </p:nvSpPr>
        <p:spPr>
          <a:xfrm>
            <a:off x="213336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sldNum" idx="4"/>
          </p:nvPr>
        </p:nvSpPr>
        <p:spPr/>
        <p:txBody>
          <a:bodyPr/>
          <a:p>
            <a:fld id="{F39E06CD-EAA2-49E2-9957-51510DE42F99}" type="slidenum">
              <a:t>&lt;#&gt;</a:t>
            </a:fld>
          </a:p>
        </p:txBody>
      </p:sp>
      <p:sp>
        <p:nvSpPr>
          <p:cNvPr id="7" name="PlaceHolder 6"/>
          <p:cNvSpPr>
            <a:spLocks noGrp="1"/>
          </p:cNvSpPr>
          <p:nvPr>
            <p:ph type="dt" idx="5"/>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sldNum" idx="4"/>
          </p:nvPr>
        </p:nvSpPr>
        <p:spPr/>
        <p:txBody>
          <a:bodyPr/>
          <a:p>
            <a:fld id="{5C9DB652-8752-4A16-B637-47627B922DAB}" type="slidenum">
              <a:t>&lt;#&gt;</a:t>
            </a:fld>
          </a:p>
        </p:txBody>
      </p:sp>
      <p:sp>
        <p:nvSpPr>
          <p:cNvPr id="5" name="PlaceHolder 4"/>
          <p:cNvSpPr>
            <a:spLocks noGrp="1"/>
          </p:cNvSpPr>
          <p:nvPr>
            <p:ph type="dt" idx="5"/>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8" name="PlaceHolder 2"/>
          <p:cNvSpPr>
            <a:spLocks noGrp="1"/>
          </p:cNvSpPr>
          <p:nvPr>
            <p:ph/>
          </p:nvPr>
        </p:nvSpPr>
        <p:spPr>
          <a:xfrm>
            <a:off x="838080" y="1825560"/>
            <a:ext cx="2527920" cy="435060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1633320" y="160200"/>
            <a:ext cx="9719640" cy="4784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sldNum" idx="4"/>
          </p:nvPr>
        </p:nvSpPr>
        <p:spPr/>
        <p:txBody>
          <a:bodyPr/>
          <a:p>
            <a:fld id="{BE19F234-50C2-4242-B405-4144FE7951F6}" type="slidenum">
              <a:t>&lt;#&gt;</a:t>
            </a:fld>
          </a:p>
        </p:txBody>
      </p:sp>
      <p:sp>
        <p:nvSpPr>
          <p:cNvPr id="5" name="PlaceHolder 4"/>
          <p:cNvSpPr>
            <a:spLocks noGrp="1"/>
          </p:cNvSpPr>
          <p:nvPr>
            <p:ph type="dt" idx="5"/>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0"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01" name="PlaceHolder 3"/>
          <p:cNvSpPr>
            <a:spLocks noGrp="1"/>
          </p:cNvSpPr>
          <p:nvPr>
            <p:ph/>
          </p:nvPr>
        </p:nvSpPr>
        <p:spPr>
          <a:xfrm>
            <a:off x="213336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102" name="PlaceHolder 4"/>
          <p:cNvSpPr>
            <a:spLocks noGrp="1"/>
          </p:cNvSpPr>
          <p:nvPr>
            <p:ph/>
          </p:nvPr>
        </p:nvSpPr>
        <p:spPr>
          <a:xfrm>
            <a:off x="83808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11FE5EE4-2C07-467F-B3C0-E21BEC1A85E5}" type="slidenum">
              <a:t>&lt;#&gt;</a:t>
            </a:fld>
          </a:p>
        </p:txBody>
      </p:sp>
      <p:sp>
        <p:nvSpPr>
          <p:cNvPr id="8" name="PlaceHolder 7"/>
          <p:cNvSpPr>
            <a:spLocks noGrp="1"/>
          </p:cNvSpPr>
          <p:nvPr>
            <p:ph type="dt" idx="5"/>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4" name="PlaceHolder 2"/>
          <p:cNvSpPr>
            <a:spLocks noGrp="1"/>
          </p:cNvSpPr>
          <p:nvPr>
            <p:ph/>
          </p:nvPr>
        </p:nvSpPr>
        <p:spPr>
          <a:xfrm>
            <a:off x="83808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105"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06" name="PlaceHolder 4"/>
          <p:cNvSpPr>
            <a:spLocks noGrp="1"/>
          </p:cNvSpPr>
          <p:nvPr>
            <p:ph/>
          </p:nvPr>
        </p:nvSpPr>
        <p:spPr>
          <a:xfrm>
            <a:off x="213336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8145A943-6AF7-48BD-9FC3-5AF7865AE762}" type="slidenum">
              <a:t>&lt;#&gt;</a:t>
            </a:fld>
          </a:p>
        </p:txBody>
      </p:sp>
      <p:sp>
        <p:nvSpPr>
          <p:cNvPr id="8" name="PlaceHolder 7"/>
          <p:cNvSpPr>
            <a:spLocks noGrp="1"/>
          </p:cNvSpPr>
          <p:nvPr>
            <p:ph type="dt" idx="5"/>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8"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09"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10" name="PlaceHolder 4"/>
          <p:cNvSpPr>
            <a:spLocks noGrp="1"/>
          </p:cNvSpPr>
          <p:nvPr>
            <p:ph/>
          </p:nvPr>
        </p:nvSpPr>
        <p:spPr>
          <a:xfrm>
            <a:off x="838080" y="4098240"/>
            <a:ext cx="252792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3A422BF2-B6C5-4ED5-B843-5E0B61A316E4}" type="slidenum">
              <a:t>&lt;#&gt;</a:t>
            </a:fld>
          </a:p>
        </p:txBody>
      </p:sp>
      <p:sp>
        <p:nvSpPr>
          <p:cNvPr id="8" name="PlaceHolder 7"/>
          <p:cNvSpPr>
            <a:spLocks noGrp="1"/>
          </p:cNvSpPr>
          <p:nvPr>
            <p:ph type="dt" idx="5"/>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12" name="PlaceHolder 2"/>
          <p:cNvSpPr>
            <a:spLocks noGrp="1"/>
          </p:cNvSpPr>
          <p:nvPr>
            <p:ph/>
          </p:nvPr>
        </p:nvSpPr>
        <p:spPr>
          <a:xfrm>
            <a:off x="838080" y="1825560"/>
            <a:ext cx="252792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13" name="PlaceHolder 3"/>
          <p:cNvSpPr>
            <a:spLocks noGrp="1"/>
          </p:cNvSpPr>
          <p:nvPr>
            <p:ph/>
          </p:nvPr>
        </p:nvSpPr>
        <p:spPr>
          <a:xfrm>
            <a:off x="838080" y="4098240"/>
            <a:ext cx="2527920" cy="20750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sldNum" idx="4"/>
          </p:nvPr>
        </p:nvSpPr>
        <p:spPr/>
        <p:txBody>
          <a:bodyPr/>
          <a:p>
            <a:fld id="{1B54C931-DEF4-4040-9A02-35F5B0EDD732}" type="slidenum">
              <a:t>&lt;#&gt;</a:t>
            </a:fld>
          </a:p>
        </p:txBody>
      </p:sp>
      <p:sp>
        <p:nvSpPr>
          <p:cNvPr id="7" name="PlaceHolder 6"/>
          <p:cNvSpPr>
            <a:spLocks noGrp="1"/>
          </p:cNvSpPr>
          <p:nvPr>
            <p:ph type="dt" idx="5"/>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15"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16"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17" name="PlaceHolder 4"/>
          <p:cNvSpPr>
            <a:spLocks noGrp="1"/>
          </p:cNvSpPr>
          <p:nvPr>
            <p:ph/>
          </p:nvPr>
        </p:nvSpPr>
        <p:spPr>
          <a:xfrm>
            <a:off x="83808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18" name="PlaceHolder 5"/>
          <p:cNvSpPr>
            <a:spLocks noGrp="1"/>
          </p:cNvSpPr>
          <p:nvPr>
            <p:ph/>
          </p:nvPr>
        </p:nvSpPr>
        <p:spPr>
          <a:xfrm>
            <a:off x="213336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3"/>
          </p:nvPr>
        </p:nvSpPr>
        <p:spPr/>
        <p:txBody>
          <a:bodyPr/>
          <a:p>
            <a:r>
              <a:t>Footer</a:t>
            </a:r>
          </a:p>
        </p:txBody>
      </p:sp>
      <p:sp>
        <p:nvSpPr>
          <p:cNvPr id="8" name="PlaceHolder 7"/>
          <p:cNvSpPr>
            <a:spLocks noGrp="1"/>
          </p:cNvSpPr>
          <p:nvPr>
            <p:ph type="sldNum" idx="4"/>
          </p:nvPr>
        </p:nvSpPr>
        <p:spPr/>
        <p:txBody>
          <a:bodyPr/>
          <a:p>
            <a:fld id="{23C884D2-6A91-421B-BF9A-A5DF33F89C51}" type="slidenum">
              <a:t>&lt;#&gt;</a:t>
            </a:fld>
          </a:p>
        </p:txBody>
      </p:sp>
      <p:sp>
        <p:nvSpPr>
          <p:cNvPr id="9" name="PlaceHolder 8"/>
          <p:cNvSpPr>
            <a:spLocks noGrp="1"/>
          </p:cNvSpPr>
          <p:nvPr>
            <p:ph type="dt" idx="5"/>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0" name="PlaceHolder 2"/>
          <p:cNvSpPr>
            <a:spLocks noGrp="1"/>
          </p:cNvSpPr>
          <p:nvPr>
            <p:ph/>
          </p:nvPr>
        </p:nvSpPr>
        <p:spPr>
          <a:xfrm>
            <a:off x="83808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121" name="PlaceHolder 3"/>
          <p:cNvSpPr>
            <a:spLocks noGrp="1"/>
          </p:cNvSpPr>
          <p:nvPr>
            <p:ph/>
          </p:nvPr>
        </p:nvSpPr>
        <p:spPr>
          <a:xfrm>
            <a:off x="169272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122" name="PlaceHolder 4"/>
          <p:cNvSpPr>
            <a:spLocks noGrp="1"/>
          </p:cNvSpPr>
          <p:nvPr>
            <p:ph/>
          </p:nvPr>
        </p:nvSpPr>
        <p:spPr>
          <a:xfrm>
            <a:off x="254736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123" name="PlaceHolder 5"/>
          <p:cNvSpPr>
            <a:spLocks noGrp="1"/>
          </p:cNvSpPr>
          <p:nvPr>
            <p:ph/>
          </p:nvPr>
        </p:nvSpPr>
        <p:spPr>
          <a:xfrm>
            <a:off x="83808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124" name="PlaceHolder 6"/>
          <p:cNvSpPr>
            <a:spLocks noGrp="1"/>
          </p:cNvSpPr>
          <p:nvPr>
            <p:ph/>
          </p:nvPr>
        </p:nvSpPr>
        <p:spPr>
          <a:xfrm>
            <a:off x="169272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125" name="PlaceHolder 7"/>
          <p:cNvSpPr>
            <a:spLocks noGrp="1"/>
          </p:cNvSpPr>
          <p:nvPr>
            <p:ph/>
          </p:nvPr>
        </p:nvSpPr>
        <p:spPr>
          <a:xfrm>
            <a:off x="254736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9" name="PlaceHolder 8"/>
          <p:cNvSpPr>
            <a:spLocks noGrp="1"/>
          </p:cNvSpPr>
          <p:nvPr>
            <p:ph type="ftr" idx="3"/>
          </p:nvPr>
        </p:nvSpPr>
        <p:spPr/>
        <p:txBody>
          <a:bodyPr/>
          <a:p>
            <a:r>
              <a:t>Footer</a:t>
            </a:r>
          </a:p>
        </p:txBody>
      </p:sp>
      <p:sp>
        <p:nvSpPr>
          <p:cNvPr id="10" name="PlaceHolder 9"/>
          <p:cNvSpPr>
            <a:spLocks noGrp="1"/>
          </p:cNvSpPr>
          <p:nvPr>
            <p:ph type="sldNum" idx="4"/>
          </p:nvPr>
        </p:nvSpPr>
        <p:spPr/>
        <p:txBody>
          <a:bodyPr/>
          <a:p>
            <a:fld id="{285F8BB9-1633-490F-A95F-FA80AF46A7D0}" type="slidenum">
              <a:t>&lt;#&gt;</a:t>
            </a:fld>
          </a:p>
        </p:txBody>
      </p:sp>
      <p:sp>
        <p:nvSpPr>
          <p:cNvPr id="11" name="PlaceHolder 10"/>
          <p:cNvSpPr>
            <a:spLocks noGrp="1"/>
          </p:cNvSpPr>
          <p:nvPr>
            <p:ph type="dt" idx="5"/>
          </p:nvPr>
        </p:nvSpPr>
        <p:spPr/>
        <p:txBody>
          <a:bodyPr/>
          <a:p>
            <a:r>
              <a:rPr lang="en-U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6"/>
          </p:nvPr>
        </p:nvSpPr>
        <p:spPr/>
        <p:txBody>
          <a:bodyPr/>
          <a:p>
            <a:r>
              <a:t>Footer</a:t>
            </a:r>
          </a:p>
        </p:txBody>
      </p:sp>
      <p:sp>
        <p:nvSpPr>
          <p:cNvPr id="3" name="PlaceHolder 2"/>
          <p:cNvSpPr>
            <a:spLocks noGrp="1"/>
          </p:cNvSpPr>
          <p:nvPr>
            <p:ph type="dt" idx="7"/>
          </p:nvPr>
        </p:nvSpPr>
        <p:spPr/>
        <p:txBody>
          <a:bodyPr/>
          <a:p>
            <a:r>
              <a:rPr lang="en-US"/>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33" name="PlaceHolder 2"/>
          <p:cNvSpPr>
            <a:spLocks noGrp="1"/>
          </p:cNvSpPr>
          <p:nvPr>
            <p:ph type="subTitle"/>
          </p:nvPr>
        </p:nvSpPr>
        <p:spPr>
          <a:xfrm>
            <a:off x="838080" y="1825560"/>
            <a:ext cx="2527920" cy="43506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6"/>
          </p:nvPr>
        </p:nvSpPr>
        <p:spPr/>
        <p:txBody>
          <a:bodyPr/>
          <a:p>
            <a:r>
              <a:t>Footer</a:t>
            </a:r>
          </a:p>
        </p:txBody>
      </p:sp>
      <p:sp>
        <p:nvSpPr>
          <p:cNvPr id="5" name="PlaceHolder 4"/>
          <p:cNvSpPr>
            <a:spLocks noGrp="1"/>
          </p:cNvSpPr>
          <p:nvPr>
            <p:ph type="dt" idx="7"/>
          </p:nvPr>
        </p:nvSpPr>
        <p:spPr/>
        <p:txBody>
          <a:bodyPr/>
          <a:p>
            <a:r>
              <a:rPr lang="en-US"/>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35" name="PlaceHolder 2"/>
          <p:cNvSpPr>
            <a:spLocks noGrp="1"/>
          </p:cNvSpPr>
          <p:nvPr>
            <p:ph/>
          </p:nvPr>
        </p:nvSpPr>
        <p:spPr>
          <a:xfrm>
            <a:off x="838080" y="1825560"/>
            <a:ext cx="2527920" cy="435060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6"/>
          </p:nvPr>
        </p:nvSpPr>
        <p:spPr/>
        <p:txBody>
          <a:bodyPr/>
          <a:p>
            <a:r>
              <a:t>Footer</a:t>
            </a:r>
          </a:p>
        </p:txBody>
      </p:sp>
      <p:sp>
        <p:nvSpPr>
          <p:cNvPr id="5" name="PlaceHolder 4"/>
          <p:cNvSpPr>
            <a:spLocks noGrp="1"/>
          </p:cNvSpPr>
          <p:nvPr>
            <p:ph type="dt" idx="7"/>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 name="PlaceHolder 2"/>
          <p:cNvSpPr>
            <a:spLocks noGrp="1"/>
          </p:cNvSpPr>
          <p:nvPr>
            <p:ph/>
          </p:nvPr>
        </p:nvSpPr>
        <p:spPr>
          <a:xfrm>
            <a:off x="83808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11" name="PlaceHolder 3"/>
          <p:cNvSpPr>
            <a:spLocks noGrp="1"/>
          </p:cNvSpPr>
          <p:nvPr>
            <p:ph/>
          </p:nvPr>
        </p:nvSpPr>
        <p:spPr>
          <a:xfrm>
            <a:off x="213336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37" name="PlaceHolder 2"/>
          <p:cNvSpPr>
            <a:spLocks noGrp="1"/>
          </p:cNvSpPr>
          <p:nvPr>
            <p:ph/>
          </p:nvPr>
        </p:nvSpPr>
        <p:spPr>
          <a:xfrm>
            <a:off x="83808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138" name="PlaceHolder 3"/>
          <p:cNvSpPr>
            <a:spLocks noGrp="1"/>
          </p:cNvSpPr>
          <p:nvPr>
            <p:ph/>
          </p:nvPr>
        </p:nvSpPr>
        <p:spPr>
          <a:xfrm>
            <a:off x="213336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6"/>
          </p:nvPr>
        </p:nvSpPr>
        <p:spPr/>
        <p:txBody>
          <a:bodyPr/>
          <a:p>
            <a:r>
              <a:t>Footer</a:t>
            </a:r>
          </a:p>
        </p:txBody>
      </p:sp>
      <p:sp>
        <p:nvSpPr>
          <p:cNvPr id="6" name="PlaceHolder 5"/>
          <p:cNvSpPr>
            <a:spLocks noGrp="1"/>
          </p:cNvSpPr>
          <p:nvPr>
            <p:ph type="dt" idx="7"/>
          </p:nvPr>
        </p:nvSpPr>
        <p:spPr/>
        <p:txBody>
          <a:bodyPr/>
          <a:p>
            <a:r>
              <a:rPr lang="en-US"/>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6"/>
          </p:nvPr>
        </p:nvSpPr>
        <p:spPr/>
        <p:txBody>
          <a:bodyPr/>
          <a:p>
            <a:r>
              <a:t>Footer</a:t>
            </a:r>
          </a:p>
        </p:txBody>
      </p:sp>
      <p:sp>
        <p:nvSpPr>
          <p:cNvPr id="4" name="PlaceHolder 3"/>
          <p:cNvSpPr>
            <a:spLocks noGrp="1"/>
          </p:cNvSpPr>
          <p:nvPr>
            <p:ph type="dt" idx="7"/>
          </p:nvPr>
        </p:nvSpPr>
        <p:spPr/>
        <p:txBody>
          <a:bodyPr/>
          <a:p>
            <a:r>
              <a:rPr lang="en-US"/>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1633320" y="160200"/>
            <a:ext cx="9719640" cy="4784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6"/>
          </p:nvPr>
        </p:nvSpPr>
        <p:spPr/>
        <p:txBody>
          <a:bodyPr/>
          <a:p>
            <a:r>
              <a:t>Footer</a:t>
            </a:r>
          </a:p>
        </p:txBody>
      </p:sp>
      <p:sp>
        <p:nvSpPr>
          <p:cNvPr id="4" name="PlaceHolder 3"/>
          <p:cNvSpPr>
            <a:spLocks noGrp="1"/>
          </p:cNvSpPr>
          <p:nvPr>
            <p:ph type="dt" idx="7"/>
          </p:nvPr>
        </p:nvSpPr>
        <p:spPr/>
        <p:txBody>
          <a:bodyPr/>
          <a:p>
            <a:r>
              <a:rPr lang="en-US"/>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42"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43" name="PlaceHolder 3"/>
          <p:cNvSpPr>
            <a:spLocks noGrp="1"/>
          </p:cNvSpPr>
          <p:nvPr>
            <p:ph/>
          </p:nvPr>
        </p:nvSpPr>
        <p:spPr>
          <a:xfrm>
            <a:off x="213336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144" name="PlaceHolder 4"/>
          <p:cNvSpPr>
            <a:spLocks noGrp="1"/>
          </p:cNvSpPr>
          <p:nvPr>
            <p:ph/>
          </p:nvPr>
        </p:nvSpPr>
        <p:spPr>
          <a:xfrm>
            <a:off x="83808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6"/>
          </p:nvPr>
        </p:nvSpPr>
        <p:spPr/>
        <p:txBody>
          <a:bodyPr/>
          <a:p>
            <a:r>
              <a:t>Footer</a:t>
            </a:r>
          </a:p>
        </p:txBody>
      </p:sp>
      <p:sp>
        <p:nvSpPr>
          <p:cNvPr id="7" name="PlaceHolder 6"/>
          <p:cNvSpPr>
            <a:spLocks noGrp="1"/>
          </p:cNvSpPr>
          <p:nvPr>
            <p:ph type="dt" idx="7"/>
          </p:nvPr>
        </p:nvSpPr>
        <p:spPr/>
        <p:txBody>
          <a:bodyPr/>
          <a:p>
            <a:r>
              <a:rPr lang="en-US"/>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46" name="PlaceHolder 2"/>
          <p:cNvSpPr>
            <a:spLocks noGrp="1"/>
          </p:cNvSpPr>
          <p:nvPr>
            <p:ph/>
          </p:nvPr>
        </p:nvSpPr>
        <p:spPr>
          <a:xfrm>
            <a:off x="83808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147"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48" name="PlaceHolder 4"/>
          <p:cNvSpPr>
            <a:spLocks noGrp="1"/>
          </p:cNvSpPr>
          <p:nvPr>
            <p:ph/>
          </p:nvPr>
        </p:nvSpPr>
        <p:spPr>
          <a:xfrm>
            <a:off x="213336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6"/>
          </p:nvPr>
        </p:nvSpPr>
        <p:spPr/>
        <p:txBody>
          <a:bodyPr/>
          <a:p>
            <a:r>
              <a:t>Footer</a:t>
            </a:r>
          </a:p>
        </p:txBody>
      </p:sp>
      <p:sp>
        <p:nvSpPr>
          <p:cNvPr id="7" name="PlaceHolder 6"/>
          <p:cNvSpPr>
            <a:spLocks noGrp="1"/>
          </p:cNvSpPr>
          <p:nvPr>
            <p:ph type="dt" idx="7"/>
          </p:nvPr>
        </p:nvSpPr>
        <p:spPr/>
        <p:txBody>
          <a:bodyPr/>
          <a:p>
            <a:r>
              <a:rPr lang="en-US"/>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0"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51"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52" name="PlaceHolder 4"/>
          <p:cNvSpPr>
            <a:spLocks noGrp="1"/>
          </p:cNvSpPr>
          <p:nvPr>
            <p:ph/>
          </p:nvPr>
        </p:nvSpPr>
        <p:spPr>
          <a:xfrm>
            <a:off x="838080" y="4098240"/>
            <a:ext cx="252792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6"/>
          </p:nvPr>
        </p:nvSpPr>
        <p:spPr/>
        <p:txBody>
          <a:bodyPr/>
          <a:p>
            <a:r>
              <a:t>Footer</a:t>
            </a:r>
          </a:p>
        </p:txBody>
      </p:sp>
      <p:sp>
        <p:nvSpPr>
          <p:cNvPr id="7" name="PlaceHolder 6"/>
          <p:cNvSpPr>
            <a:spLocks noGrp="1"/>
          </p:cNvSpPr>
          <p:nvPr>
            <p:ph type="dt" idx="7"/>
          </p:nvPr>
        </p:nvSpPr>
        <p:spPr/>
        <p:txBody>
          <a:bodyPr/>
          <a:p>
            <a:r>
              <a:rPr lang="en-US"/>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4" name="PlaceHolder 2"/>
          <p:cNvSpPr>
            <a:spLocks noGrp="1"/>
          </p:cNvSpPr>
          <p:nvPr>
            <p:ph/>
          </p:nvPr>
        </p:nvSpPr>
        <p:spPr>
          <a:xfrm>
            <a:off x="838080" y="1825560"/>
            <a:ext cx="252792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55" name="PlaceHolder 3"/>
          <p:cNvSpPr>
            <a:spLocks noGrp="1"/>
          </p:cNvSpPr>
          <p:nvPr>
            <p:ph/>
          </p:nvPr>
        </p:nvSpPr>
        <p:spPr>
          <a:xfrm>
            <a:off x="838080" y="4098240"/>
            <a:ext cx="2527920" cy="20750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6"/>
          </p:nvPr>
        </p:nvSpPr>
        <p:spPr/>
        <p:txBody>
          <a:bodyPr/>
          <a:p>
            <a:r>
              <a:t>Footer</a:t>
            </a:r>
          </a:p>
        </p:txBody>
      </p:sp>
      <p:sp>
        <p:nvSpPr>
          <p:cNvPr id="6" name="PlaceHolder 5"/>
          <p:cNvSpPr>
            <a:spLocks noGrp="1"/>
          </p:cNvSpPr>
          <p:nvPr>
            <p:ph type="dt" idx="7"/>
          </p:nvPr>
        </p:nvSpPr>
        <p:spPr/>
        <p:txBody>
          <a:bodyPr/>
          <a:p>
            <a:r>
              <a:rPr lang="en-US"/>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7"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58"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59" name="PlaceHolder 4"/>
          <p:cNvSpPr>
            <a:spLocks noGrp="1"/>
          </p:cNvSpPr>
          <p:nvPr>
            <p:ph/>
          </p:nvPr>
        </p:nvSpPr>
        <p:spPr>
          <a:xfrm>
            <a:off x="83808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60" name="PlaceHolder 5"/>
          <p:cNvSpPr>
            <a:spLocks noGrp="1"/>
          </p:cNvSpPr>
          <p:nvPr>
            <p:ph/>
          </p:nvPr>
        </p:nvSpPr>
        <p:spPr>
          <a:xfrm>
            <a:off x="213336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6"/>
          </p:nvPr>
        </p:nvSpPr>
        <p:spPr/>
        <p:txBody>
          <a:bodyPr/>
          <a:p>
            <a:r>
              <a:t>Footer</a:t>
            </a:r>
          </a:p>
        </p:txBody>
      </p:sp>
      <p:sp>
        <p:nvSpPr>
          <p:cNvPr id="8" name="PlaceHolder 7"/>
          <p:cNvSpPr>
            <a:spLocks noGrp="1"/>
          </p:cNvSpPr>
          <p:nvPr>
            <p:ph type="dt" idx="7"/>
          </p:nvPr>
        </p:nvSpPr>
        <p:spPr/>
        <p:txBody>
          <a:bodyPr/>
          <a:p>
            <a:r>
              <a:rPr lang="en-US"/>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62" name="PlaceHolder 2"/>
          <p:cNvSpPr>
            <a:spLocks noGrp="1"/>
          </p:cNvSpPr>
          <p:nvPr>
            <p:ph/>
          </p:nvPr>
        </p:nvSpPr>
        <p:spPr>
          <a:xfrm>
            <a:off x="83808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163" name="PlaceHolder 3"/>
          <p:cNvSpPr>
            <a:spLocks noGrp="1"/>
          </p:cNvSpPr>
          <p:nvPr>
            <p:ph/>
          </p:nvPr>
        </p:nvSpPr>
        <p:spPr>
          <a:xfrm>
            <a:off x="169272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164" name="PlaceHolder 4"/>
          <p:cNvSpPr>
            <a:spLocks noGrp="1"/>
          </p:cNvSpPr>
          <p:nvPr>
            <p:ph/>
          </p:nvPr>
        </p:nvSpPr>
        <p:spPr>
          <a:xfrm>
            <a:off x="254736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165" name="PlaceHolder 5"/>
          <p:cNvSpPr>
            <a:spLocks noGrp="1"/>
          </p:cNvSpPr>
          <p:nvPr>
            <p:ph/>
          </p:nvPr>
        </p:nvSpPr>
        <p:spPr>
          <a:xfrm>
            <a:off x="83808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166" name="PlaceHolder 6"/>
          <p:cNvSpPr>
            <a:spLocks noGrp="1"/>
          </p:cNvSpPr>
          <p:nvPr>
            <p:ph/>
          </p:nvPr>
        </p:nvSpPr>
        <p:spPr>
          <a:xfrm>
            <a:off x="169272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167" name="PlaceHolder 7"/>
          <p:cNvSpPr>
            <a:spLocks noGrp="1"/>
          </p:cNvSpPr>
          <p:nvPr>
            <p:ph/>
          </p:nvPr>
        </p:nvSpPr>
        <p:spPr>
          <a:xfrm>
            <a:off x="254736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9" name="PlaceHolder 8"/>
          <p:cNvSpPr>
            <a:spLocks noGrp="1"/>
          </p:cNvSpPr>
          <p:nvPr>
            <p:ph type="ftr" idx="6"/>
          </p:nvPr>
        </p:nvSpPr>
        <p:spPr/>
        <p:txBody>
          <a:bodyPr/>
          <a:p>
            <a:r>
              <a:t>Footer</a:t>
            </a:r>
          </a:p>
        </p:txBody>
      </p:sp>
      <p:sp>
        <p:nvSpPr>
          <p:cNvPr id="10" name="PlaceHolder 9"/>
          <p:cNvSpPr>
            <a:spLocks noGrp="1"/>
          </p:cNvSpPr>
          <p:nvPr>
            <p:ph type="dt" idx="7"/>
          </p:nvPr>
        </p:nvSpPr>
        <p:spPr/>
        <p:txBody>
          <a:bodyPr/>
          <a:p>
            <a:r>
              <a:rPr lang="en-US"/>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dt" idx="9"/>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76" name="PlaceHolder 2"/>
          <p:cNvSpPr>
            <a:spLocks noGrp="1"/>
          </p:cNvSpPr>
          <p:nvPr>
            <p:ph type="subTitle"/>
          </p:nvPr>
        </p:nvSpPr>
        <p:spPr>
          <a:xfrm>
            <a:off x="838080" y="1825560"/>
            <a:ext cx="2527920" cy="43506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dt" idx="9"/>
          </p:nvPr>
        </p:nvSpPr>
        <p:spPr/>
        <p:txBody>
          <a:bodyPr/>
          <a:p>
            <a:r>
              <a:rPr lang="en-US"/>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78" name="PlaceHolder 2"/>
          <p:cNvSpPr>
            <a:spLocks noGrp="1"/>
          </p:cNvSpPr>
          <p:nvPr>
            <p:ph/>
          </p:nvPr>
        </p:nvSpPr>
        <p:spPr>
          <a:xfrm>
            <a:off x="838080" y="1825560"/>
            <a:ext cx="2527920" cy="435060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dt" idx="9"/>
          </p:nvPr>
        </p:nvSpPr>
        <p:spPr/>
        <p:txBody>
          <a:bodyPr/>
          <a:p>
            <a:r>
              <a:rPr lang="en-US"/>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0" name="PlaceHolder 2"/>
          <p:cNvSpPr>
            <a:spLocks noGrp="1"/>
          </p:cNvSpPr>
          <p:nvPr>
            <p:ph/>
          </p:nvPr>
        </p:nvSpPr>
        <p:spPr>
          <a:xfrm>
            <a:off x="83808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181" name="PlaceHolder 3"/>
          <p:cNvSpPr>
            <a:spLocks noGrp="1"/>
          </p:cNvSpPr>
          <p:nvPr>
            <p:ph/>
          </p:nvPr>
        </p:nvSpPr>
        <p:spPr>
          <a:xfrm>
            <a:off x="213336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dt" idx="9"/>
          </p:nvPr>
        </p:nvSpPr>
        <p:spPr/>
        <p:txBody>
          <a:bodyPr/>
          <a:p>
            <a:r>
              <a:rPr lang="en-US"/>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dt" idx="9"/>
          </p:nvPr>
        </p:nvSpPr>
        <p:spPr/>
        <p:txBody>
          <a:bodyPr/>
          <a:p>
            <a:r>
              <a:rPr lang="en-US"/>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1633320" y="160200"/>
            <a:ext cx="9719640" cy="4784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dt" idx="9"/>
          </p:nvPr>
        </p:nvSpPr>
        <p:spPr/>
        <p:txBody>
          <a:bodyPr/>
          <a:p>
            <a:r>
              <a:rPr lang="en-US"/>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5"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86" name="PlaceHolder 3"/>
          <p:cNvSpPr>
            <a:spLocks noGrp="1"/>
          </p:cNvSpPr>
          <p:nvPr>
            <p:ph/>
          </p:nvPr>
        </p:nvSpPr>
        <p:spPr>
          <a:xfrm>
            <a:off x="213336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187" name="PlaceHolder 4"/>
          <p:cNvSpPr>
            <a:spLocks noGrp="1"/>
          </p:cNvSpPr>
          <p:nvPr>
            <p:ph/>
          </p:nvPr>
        </p:nvSpPr>
        <p:spPr>
          <a:xfrm>
            <a:off x="83808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dt" idx="9"/>
          </p:nvPr>
        </p:nvSpPr>
        <p:spPr/>
        <p:txBody>
          <a:bodyPr/>
          <a:p>
            <a:r>
              <a:rPr lang="en-US"/>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89" name="PlaceHolder 2"/>
          <p:cNvSpPr>
            <a:spLocks noGrp="1"/>
          </p:cNvSpPr>
          <p:nvPr>
            <p:ph/>
          </p:nvPr>
        </p:nvSpPr>
        <p:spPr>
          <a:xfrm>
            <a:off x="83808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190"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91" name="PlaceHolder 4"/>
          <p:cNvSpPr>
            <a:spLocks noGrp="1"/>
          </p:cNvSpPr>
          <p:nvPr>
            <p:ph/>
          </p:nvPr>
        </p:nvSpPr>
        <p:spPr>
          <a:xfrm>
            <a:off x="213336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dt" idx="9"/>
          </p:nvPr>
        </p:nvSpPr>
        <p:spPr/>
        <p:txBody>
          <a:bodyPr/>
          <a:p>
            <a:r>
              <a:rPr lang="en-US"/>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93"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94"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95" name="PlaceHolder 4"/>
          <p:cNvSpPr>
            <a:spLocks noGrp="1"/>
          </p:cNvSpPr>
          <p:nvPr>
            <p:ph/>
          </p:nvPr>
        </p:nvSpPr>
        <p:spPr>
          <a:xfrm>
            <a:off x="838080" y="4098240"/>
            <a:ext cx="2527920" cy="207504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dt" idx="9"/>
          </p:nvPr>
        </p:nvSpPr>
        <p:spPr/>
        <p:txBody>
          <a:bodyPr/>
          <a:p>
            <a:r>
              <a:rPr lang="en-US"/>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97" name="PlaceHolder 2"/>
          <p:cNvSpPr>
            <a:spLocks noGrp="1"/>
          </p:cNvSpPr>
          <p:nvPr>
            <p:ph/>
          </p:nvPr>
        </p:nvSpPr>
        <p:spPr>
          <a:xfrm>
            <a:off x="838080" y="1825560"/>
            <a:ext cx="252792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98" name="PlaceHolder 3"/>
          <p:cNvSpPr>
            <a:spLocks noGrp="1"/>
          </p:cNvSpPr>
          <p:nvPr>
            <p:ph/>
          </p:nvPr>
        </p:nvSpPr>
        <p:spPr>
          <a:xfrm>
            <a:off x="838080" y="4098240"/>
            <a:ext cx="2527920" cy="207504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dt" idx="9"/>
          </p:nvPr>
        </p:nvSpPr>
        <p:spPr/>
        <p:txBody>
          <a:bodyPr/>
          <a:p>
            <a:r>
              <a:rPr lang="en-US"/>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00"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201"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202" name="PlaceHolder 4"/>
          <p:cNvSpPr>
            <a:spLocks noGrp="1"/>
          </p:cNvSpPr>
          <p:nvPr>
            <p:ph/>
          </p:nvPr>
        </p:nvSpPr>
        <p:spPr>
          <a:xfrm>
            <a:off x="83808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203" name="PlaceHolder 5"/>
          <p:cNvSpPr>
            <a:spLocks noGrp="1"/>
          </p:cNvSpPr>
          <p:nvPr>
            <p:ph/>
          </p:nvPr>
        </p:nvSpPr>
        <p:spPr>
          <a:xfrm>
            <a:off x="213336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dt" idx="9"/>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633320" y="160200"/>
            <a:ext cx="9719640" cy="47840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05" name="PlaceHolder 2"/>
          <p:cNvSpPr>
            <a:spLocks noGrp="1"/>
          </p:cNvSpPr>
          <p:nvPr>
            <p:ph/>
          </p:nvPr>
        </p:nvSpPr>
        <p:spPr>
          <a:xfrm>
            <a:off x="83808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206" name="PlaceHolder 3"/>
          <p:cNvSpPr>
            <a:spLocks noGrp="1"/>
          </p:cNvSpPr>
          <p:nvPr>
            <p:ph/>
          </p:nvPr>
        </p:nvSpPr>
        <p:spPr>
          <a:xfrm>
            <a:off x="169272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207" name="PlaceHolder 4"/>
          <p:cNvSpPr>
            <a:spLocks noGrp="1"/>
          </p:cNvSpPr>
          <p:nvPr>
            <p:ph/>
          </p:nvPr>
        </p:nvSpPr>
        <p:spPr>
          <a:xfrm>
            <a:off x="2547360" y="182556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208" name="PlaceHolder 5"/>
          <p:cNvSpPr>
            <a:spLocks noGrp="1"/>
          </p:cNvSpPr>
          <p:nvPr>
            <p:ph/>
          </p:nvPr>
        </p:nvSpPr>
        <p:spPr>
          <a:xfrm>
            <a:off x="83808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209" name="PlaceHolder 6"/>
          <p:cNvSpPr>
            <a:spLocks noGrp="1"/>
          </p:cNvSpPr>
          <p:nvPr>
            <p:ph/>
          </p:nvPr>
        </p:nvSpPr>
        <p:spPr>
          <a:xfrm>
            <a:off x="169272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210" name="PlaceHolder 7"/>
          <p:cNvSpPr>
            <a:spLocks noGrp="1"/>
          </p:cNvSpPr>
          <p:nvPr>
            <p:ph/>
          </p:nvPr>
        </p:nvSpPr>
        <p:spPr>
          <a:xfrm>
            <a:off x="2547360" y="4098240"/>
            <a:ext cx="813600" cy="2075040"/>
          </a:xfrm>
          <a:prstGeom prst="rect">
            <a:avLst/>
          </a:prstGeom>
          <a:noFill/>
          <a:ln w="0">
            <a:noFill/>
          </a:ln>
        </p:spPr>
        <p:txBody>
          <a:bodyPr lIns="0" rIns="0" tIns="0" bIns="0" anchor="t">
            <a:normAutofit fontScale="71000"/>
          </a:bodyPr>
          <a:p>
            <a:endParaRPr b="0" lang="en-US" sz="3200" spc="-1" strike="noStrike">
              <a:latin typeface="Arial"/>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dt" idx="9"/>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5"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16" name="PlaceHolder 3"/>
          <p:cNvSpPr>
            <a:spLocks noGrp="1"/>
          </p:cNvSpPr>
          <p:nvPr>
            <p:ph/>
          </p:nvPr>
        </p:nvSpPr>
        <p:spPr>
          <a:xfrm>
            <a:off x="213336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17" name="PlaceHolder 4"/>
          <p:cNvSpPr>
            <a:spLocks noGrp="1"/>
          </p:cNvSpPr>
          <p:nvPr>
            <p:ph/>
          </p:nvPr>
        </p:nvSpPr>
        <p:spPr>
          <a:xfrm>
            <a:off x="83808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9" name="PlaceHolder 2"/>
          <p:cNvSpPr>
            <a:spLocks noGrp="1"/>
          </p:cNvSpPr>
          <p:nvPr>
            <p:ph/>
          </p:nvPr>
        </p:nvSpPr>
        <p:spPr>
          <a:xfrm>
            <a:off x="838080" y="1825560"/>
            <a:ext cx="12333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20"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21" name="PlaceHolder 4"/>
          <p:cNvSpPr>
            <a:spLocks noGrp="1"/>
          </p:cNvSpPr>
          <p:nvPr>
            <p:ph/>
          </p:nvPr>
        </p:nvSpPr>
        <p:spPr>
          <a:xfrm>
            <a:off x="2133360" y="4098240"/>
            <a:ext cx="1233360" cy="20750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3" name="PlaceHolder 2"/>
          <p:cNvSpPr>
            <a:spLocks noGrp="1"/>
          </p:cNvSpPr>
          <p:nvPr>
            <p:ph/>
          </p:nvPr>
        </p:nvSpPr>
        <p:spPr>
          <a:xfrm>
            <a:off x="83808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24" name="PlaceHolder 3"/>
          <p:cNvSpPr>
            <a:spLocks noGrp="1"/>
          </p:cNvSpPr>
          <p:nvPr>
            <p:ph/>
          </p:nvPr>
        </p:nvSpPr>
        <p:spPr>
          <a:xfrm>
            <a:off x="2133360" y="1825560"/>
            <a:ext cx="1233360" cy="2075040"/>
          </a:xfrm>
          <a:prstGeom prst="rect">
            <a:avLst/>
          </a:prstGeom>
          <a:noFill/>
          <a:ln w="0">
            <a:noFill/>
          </a:ln>
        </p:spPr>
        <p:txBody>
          <a:bodyPr lIns="0" rIns="0" tIns="0" bIns="0" anchor="t">
            <a:normAutofit/>
          </a:bodyPr>
          <a:p>
            <a:endParaRPr b="0" lang="en-US" sz="3200" spc="-1" strike="noStrike">
              <a:latin typeface="Arial"/>
            </a:endParaRPr>
          </a:p>
        </p:txBody>
      </p:sp>
      <p:sp>
        <p:nvSpPr>
          <p:cNvPr id="25" name="PlaceHolder 4"/>
          <p:cNvSpPr>
            <a:spLocks noGrp="1"/>
          </p:cNvSpPr>
          <p:nvPr>
            <p:ph/>
          </p:nvPr>
        </p:nvSpPr>
        <p:spPr>
          <a:xfrm>
            <a:off x="838080" y="4098240"/>
            <a:ext cx="2527920" cy="2075040"/>
          </a:xfrm>
          <a:prstGeom prst="rect">
            <a:avLst/>
          </a:prstGeom>
          <a:noFill/>
          <a:ln w="0">
            <a:noFill/>
          </a:ln>
        </p:spPr>
        <p:txBody>
          <a:bodyPr lIns="0" rIns="0" tIns="0" bIns="0" anchor="t">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jpe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jpe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jpe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ttangolo 6"/>
          <p:cNvSpPr/>
          <p:nvPr/>
        </p:nvSpPr>
        <p:spPr>
          <a:xfrm>
            <a:off x="6829560" y="6364080"/>
            <a:ext cx="3715560" cy="40932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GB" sz="1050" spc="-1" strike="noStrike">
                <a:solidFill>
                  <a:srgbClr val="000000"/>
                </a:solidFill>
                <a:latin typeface="Avenir Book"/>
                <a:ea typeface="DejaVu Sans"/>
              </a:rPr>
              <a:t>Funded by the European Union’s </a:t>
            </a:r>
            <a:endParaRPr b="0" lang="en-US" sz="1050" spc="-1" strike="noStrike">
              <a:latin typeface="Arial"/>
            </a:endParaRPr>
          </a:p>
          <a:p>
            <a:pPr algn="r">
              <a:lnSpc>
                <a:spcPct val="100000"/>
              </a:lnSpc>
              <a:buNone/>
            </a:pPr>
            <a:r>
              <a:rPr b="0" lang="en-US" sz="1050" spc="-1" strike="noStrike">
                <a:solidFill>
                  <a:srgbClr val="000000"/>
                </a:solidFill>
                <a:latin typeface="Avenir Book"/>
                <a:ea typeface="DejaVu Sans"/>
              </a:rPr>
              <a:t>Horizon 2020 - Grant N° </a:t>
            </a:r>
            <a:r>
              <a:rPr b="0" lang="uk-UA" sz="1050" spc="-1" strike="noStrike">
                <a:solidFill>
                  <a:srgbClr val="000000"/>
                </a:solidFill>
                <a:latin typeface="Calibri"/>
                <a:ea typeface="DejaVu Sans"/>
              </a:rPr>
              <a:t>824064</a:t>
            </a:r>
            <a:endParaRPr b="0" lang="en-US" sz="1050" spc="-1" strike="noStrike">
              <a:latin typeface="Arial"/>
            </a:endParaRPr>
          </a:p>
        </p:txBody>
      </p:sp>
      <p:pic>
        <p:nvPicPr>
          <p:cNvPr id="1" name="Immagine 7" descr=""/>
          <p:cNvPicPr/>
          <p:nvPr/>
        </p:nvPicPr>
        <p:blipFill>
          <a:blip r:embed="rId3"/>
          <a:stretch/>
        </p:blipFill>
        <p:spPr>
          <a:xfrm>
            <a:off x="10545840" y="6425280"/>
            <a:ext cx="608040" cy="293040"/>
          </a:xfrm>
          <a:prstGeom prst="rect">
            <a:avLst/>
          </a:prstGeom>
          <a:ln w="3175">
            <a:noFill/>
          </a:ln>
        </p:spPr>
      </p:pic>
      <p:sp>
        <p:nvSpPr>
          <p:cNvPr id="2" name="Rettangolo 9"/>
          <p:cNvSpPr/>
          <p:nvPr/>
        </p:nvSpPr>
        <p:spPr>
          <a:xfrm>
            <a:off x="990720" y="6378120"/>
            <a:ext cx="9482760" cy="40932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GB" sz="1050" spc="-1" strike="noStrike">
                <a:solidFill>
                  <a:srgbClr val="f2f2f2"/>
                </a:solidFill>
                <a:latin typeface="Avenir Book"/>
                <a:ea typeface="DejaVu Sans"/>
              </a:rPr>
              <a:t>ESCAPE - The European Science Cluster of Astronomy &amp; Particle Physics ESFRI Research Infrastructures has received funding from the European Union’s Horizon 2020 research and innovation programme under the Grant Agreement n° 824064.</a:t>
            </a:r>
            <a:endParaRPr b="0" lang="en-US" sz="1050" spc="-1" strike="noStrike">
              <a:latin typeface="Arial"/>
            </a:endParaRPr>
          </a:p>
        </p:txBody>
      </p:sp>
      <p:sp>
        <p:nvSpPr>
          <p:cNvPr id="3"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1" name="Rettangolo 6"/>
          <p:cNvSpPr/>
          <p:nvPr/>
        </p:nvSpPr>
        <p:spPr>
          <a:xfrm>
            <a:off x="6829560" y="6364080"/>
            <a:ext cx="3715560" cy="40932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GB" sz="1050" spc="-1" strike="noStrike">
                <a:solidFill>
                  <a:srgbClr val="000000"/>
                </a:solidFill>
                <a:latin typeface="Avenir Book"/>
                <a:ea typeface="DejaVu Sans"/>
              </a:rPr>
              <a:t>Funded by the European Union’s </a:t>
            </a:r>
            <a:endParaRPr b="0" lang="en-US" sz="1050" spc="-1" strike="noStrike">
              <a:latin typeface="Arial"/>
            </a:endParaRPr>
          </a:p>
          <a:p>
            <a:pPr algn="r">
              <a:lnSpc>
                <a:spcPct val="100000"/>
              </a:lnSpc>
              <a:buNone/>
            </a:pPr>
            <a:r>
              <a:rPr b="0" lang="en-US" sz="1050" spc="-1" strike="noStrike">
                <a:solidFill>
                  <a:srgbClr val="000000"/>
                </a:solidFill>
                <a:latin typeface="Avenir Book"/>
                <a:ea typeface="DejaVu Sans"/>
              </a:rPr>
              <a:t>Horizon 2020 - Grant N° </a:t>
            </a:r>
            <a:r>
              <a:rPr b="0" lang="uk-UA" sz="1050" spc="-1" strike="noStrike">
                <a:solidFill>
                  <a:srgbClr val="000000"/>
                </a:solidFill>
                <a:latin typeface="Calibri"/>
                <a:ea typeface="DejaVu Sans"/>
              </a:rPr>
              <a:t>824064</a:t>
            </a:r>
            <a:endParaRPr b="0" lang="en-US" sz="1050" spc="-1" strike="noStrike">
              <a:latin typeface="Arial"/>
            </a:endParaRPr>
          </a:p>
        </p:txBody>
      </p:sp>
      <p:pic>
        <p:nvPicPr>
          <p:cNvPr id="42" name="Immagine 7" descr=""/>
          <p:cNvPicPr/>
          <p:nvPr/>
        </p:nvPicPr>
        <p:blipFill>
          <a:blip r:embed="rId3"/>
          <a:stretch/>
        </p:blipFill>
        <p:spPr>
          <a:xfrm>
            <a:off x="10545840" y="6425280"/>
            <a:ext cx="608040" cy="293040"/>
          </a:xfrm>
          <a:prstGeom prst="rect">
            <a:avLst/>
          </a:prstGeom>
          <a:ln w="3175">
            <a:noFill/>
          </a:ln>
        </p:spPr>
      </p:pic>
      <p:sp>
        <p:nvSpPr>
          <p:cNvPr id="43" name="PlaceHolder 1"/>
          <p:cNvSpPr>
            <a:spLocks noGrp="1"/>
          </p:cNvSpPr>
          <p:nvPr>
            <p:ph type="ftr" idx="1"/>
          </p:nvPr>
        </p:nvSpPr>
        <p:spPr>
          <a:xfrm>
            <a:off x="2611080" y="6356520"/>
            <a:ext cx="3737520" cy="364320"/>
          </a:xfrm>
          <a:prstGeom prst="rect">
            <a:avLst/>
          </a:prstGeom>
          <a:noFill/>
          <a:ln w="0">
            <a:noFill/>
          </a:ln>
        </p:spPr>
        <p:txBody>
          <a:bodyPr lIns="90000" rIns="90000" tIns="45000" bIns="45000" anchor="ctr">
            <a:noAutofit/>
          </a:bodyPr>
          <a:lstStyle>
            <a:lvl1pPr algn="ctr">
              <a:lnSpc>
                <a:spcPct val="100000"/>
              </a:lnSpc>
              <a:buNone/>
              <a:defRPr b="0" lang="it-IT" sz="1200" spc="-1" strike="noStrike">
                <a:solidFill>
                  <a:srgbClr val="8b8b8b"/>
                </a:solidFill>
                <a:latin typeface="Avenir Book"/>
              </a:defRPr>
            </a:lvl1pPr>
          </a:lstStyle>
          <a:p>
            <a:pPr algn="ctr">
              <a:lnSpc>
                <a:spcPct val="100000"/>
              </a:lnSpc>
              <a:buNone/>
            </a:pPr>
            <a:r>
              <a:rPr b="0" lang="it-IT" sz="1200" spc="-1" strike="noStrike">
                <a:solidFill>
                  <a:srgbClr val="8b8b8b"/>
                </a:solidFill>
                <a:latin typeface="Avenir Book"/>
              </a:rPr>
              <a:t>&lt;footer&gt;</a:t>
            </a:r>
            <a:endParaRPr b="0" lang="en-US" sz="1200" spc="-1" strike="noStrike">
              <a:latin typeface="Times New Roman"/>
            </a:endParaRPr>
          </a:p>
        </p:txBody>
      </p:sp>
      <p:sp>
        <p:nvSpPr>
          <p:cNvPr id="44" name="PlaceHolder 2"/>
          <p:cNvSpPr>
            <a:spLocks noGrp="1"/>
          </p:cNvSpPr>
          <p:nvPr>
            <p:ph type="dt" idx="2"/>
          </p:nvPr>
        </p:nvSpPr>
        <p:spPr>
          <a:xfrm>
            <a:off x="842400" y="6356520"/>
            <a:ext cx="1560600" cy="364320"/>
          </a:xfrm>
          <a:prstGeom prst="rect">
            <a:avLst/>
          </a:prstGeom>
          <a:noFill/>
          <a:ln w="0">
            <a:noFill/>
          </a:ln>
        </p:spPr>
        <p:txBody>
          <a:bodyPr lIns="90000" rIns="90000" tIns="45000" bIns="45000" anchor="ctr">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45" name="PlaceHolder 3"/>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46"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83" name="Rettangolo 6"/>
          <p:cNvSpPr/>
          <p:nvPr/>
        </p:nvSpPr>
        <p:spPr>
          <a:xfrm>
            <a:off x="6829560" y="6364080"/>
            <a:ext cx="3715560" cy="40932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GB" sz="1050" spc="-1" strike="noStrike">
                <a:solidFill>
                  <a:srgbClr val="000000"/>
                </a:solidFill>
                <a:latin typeface="Avenir Book"/>
                <a:ea typeface="DejaVu Sans"/>
              </a:rPr>
              <a:t>Funded by the European Union’s </a:t>
            </a:r>
            <a:endParaRPr b="0" lang="en-US" sz="1050" spc="-1" strike="noStrike">
              <a:latin typeface="Arial"/>
            </a:endParaRPr>
          </a:p>
          <a:p>
            <a:pPr algn="r">
              <a:lnSpc>
                <a:spcPct val="100000"/>
              </a:lnSpc>
              <a:buNone/>
            </a:pPr>
            <a:r>
              <a:rPr b="0" lang="en-US" sz="1050" spc="-1" strike="noStrike">
                <a:solidFill>
                  <a:srgbClr val="000000"/>
                </a:solidFill>
                <a:latin typeface="Avenir Book"/>
                <a:ea typeface="DejaVu Sans"/>
              </a:rPr>
              <a:t>Horizon 2020 - Grant N° </a:t>
            </a:r>
            <a:r>
              <a:rPr b="0" lang="uk-UA" sz="1050" spc="-1" strike="noStrike">
                <a:solidFill>
                  <a:srgbClr val="000000"/>
                </a:solidFill>
                <a:latin typeface="Calibri"/>
                <a:ea typeface="DejaVu Sans"/>
              </a:rPr>
              <a:t>824064</a:t>
            </a:r>
            <a:endParaRPr b="0" lang="en-US" sz="1050" spc="-1" strike="noStrike">
              <a:latin typeface="Arial"/>
            </a:endParaRPr>
          </a:p>
        </p:txBody>
      </p:sp>
      <p:pic>
        <p:nvPicPr>
          <p:cNvPr id="84" name="Immagine 7" descr=""/>
          <p:cNvPicPr/>
          <p:nvPr/>
        </p:nvPicPr>
        <p:blipFill>
          <a:blip r:embed="rId3"/>
          <a:stretch/>
        </p:blipFill>
        <p:spPr>
          <a:xfrm>
            <a:off x="10545840" y="6425280"/>
            <a:ext cx="608040" cy="293040"/>
          </a:xfrm>
          <a:prstGeom prst="rect">
            <a:avLst/>
          </a:prstGeom>
          <a:ln w="3175">
            <a:noFill/>
          </a:ln>
        </p:spPr>
      </p:pic>
      <p:sp>
        <p:nvSpPr>
          <p:cNvPr id="85" name="PlaceHolder 1"/>
          <p:cNvSpPr>
            <a:spLocks noGrp="1"/>
          </p:cNvSpPr>
          <p:nvPr>
            <p:ph type="ftr" idx="3"/>
          </p:nvPr>
        </p:nvSpPr>
        <p:spPr>
          <a:xfrm>
            <a:off x="2611080" y="6356520"/>
            <a:ext cx="3737520" cy="364320"/>
          </a:xfrm>
          <a:prstGeom prst="rect">
            <a:avLst/>
          </a:prstGeom>
          <a:noFill/>
          <a:ln w="0">
            <a:noFill/>
          </a:ln>
        </p:spPr>
        <p:txBody>
          <a:bodyPr lIns="90000" rIns="90000" tIns="45000" bIns="45000" anchor="ctr">
            <a:noAutofit/>
          </a:bodyPr>
          <a:lstStyle>
            <a:lvl1pPr algn="ctr">
              <a:lnSpc>
                <a:spcPct val="100000"/>
              </a:lnSpc>
              <a:buNone/>
              <a:defRPr b="0" lang="it-IT" sz="1200" spc="-1" strike="noStrike">
                <a:solidFill>
                  <a:srgbClr val="8b8b8b"/>
                </a:solidFill>
                <a:latin typeface="Avenir Book"/>
              </a:defRPr>
            </a:lvl1pPr>
          </a:lstStyle>
          <a:p>
            <a:pPr algn="ctr">
              <a:lnSpc>
                <a:spcPct val="100000"/>
              </a:lnSpc>
              <a:buNone/>
            </a:pPr>
            <a:r>
              <a:rPr b="0" lang="it-IT" sz="1200" spc="-1" strike="noStrike">
                <a:solidFill>
                  <a:srgbClr val="8b8b8b"/>
                </a:solidFill>
                <a:latin typeface="Avenir Book"/>
              </a:rPr>
              <a:t>&lt;footer&gt;</a:t>
            </a:r>
            <a:endParaRPr b="0" lang="en-US" sz="1200" spc="-1" strike="noStrike">
              <a:latin typeface="Times New Roman"/>
            </a:endParaRPr>
          </a:p>
        </p:txBody>
      </p:sp>
      <p:sp>
        <p:nvSpPr>
          <p:cNvPr id="86" name="PlaceHolder 2"/>
          <p:cNvSpPr>
            <a:spLocks noGrp="1"/>
          </p:cNvSpPr>
          <p:nvPr>
            <p:ph type="sldNum" idx="4"/>
          </p:nvPr>
        </p:nvSpPr>
        <p:spPr>
          <a:xfrm>
            <a:off x="6537600" y="6346800"/>
            <a:ext cx="731160" cy="364320"/>
          </a:xfrm>
          <a:prstGeom prst="rect">
            <a:avLst/>
          </a:prstGeom>
          <a:noFill/>
          <a:ln w="0">
            <a:noFill/>
          </a:ln>
        </p:spPr>
        <p:txBody>
          <a:bodyPr lIns="90000" rIns="90000" tIns="45000" bIns="45000" anchor="ctr">
            <a:noAutofit/>
          </a:bodyPr>
          <a:lstStyle>
            <a:lvl1pPr algn="ctr">
              <a:lnSpc>
                <a:spcPct val="100000"/>
              </a:lnSpc>
              <a:buNone/>
              <a:defRPr b="0" lang="it-IT" sz="1200" spc="-1" strike="noStrike">
                <a:solidFill>
                  <a:srgbClr val="000000"/>
                </a:solidFill>
                <a:latin typeface="Avenir Book"/>
              </a:defRPr>
            </a:lvl1pPr>
          </a:lstStyle>
          <a:p>
            <a:pPr algn="ctr">
              <a:lnSpc>
                <a:spcPct val="100000"/>
              </a:lnSpc>
              <a:buNone/>
            </a:pPr>
            <a:fld id="{E2C178DC-7580-4983-AEC7-F18A4F65F2DA}" type="slidenum">
              <a:rPr b="0" lang="it-IT" sz="1200" spc="-1" strike="noStrike">
                <a:solidFill>
                  <a:srgbClr val="000000"/>
                </a:solidFill>
                <a:latin typeface="Avenir Book"/>
              </a:rPr>
              <a:t>&lt;number&gt;</a:t>
            </a:fld>
            <a:endParaRPr b="0" lang="en-US" sz="1200" spc="-1" strike="noStrike">
              <a:latin typeface="Times New Roman"/>
            </a:endParaRPr>
          </a:p>
        </p:txBody>
      </p:sp>
      <p:sp>
        <p:nvSpPr>
          <p:cNvPr id="87" name="PlaceHolder 3"/>
          <p:cNvSpPr>
            <a:spLocks noGrp="1"/>
          </p:cNvSpPr>
          <p:nvPr>
            <p:ph type="dt" idx="5"/>
          </p:nvPr>
        </p:nvSpPr>
        <p:spPr>
          <a:xfrm>
            <a:off x="842400" y="6356520"/>
            <a:ext cx="1560600" cy="364320"/>
          </a:xfrm>
          <a:prstGeom prst="rect">
            <a:avLst/>
          </a:prstGeom>
          <a:noFill/>
          <a:ln w="0">
            <a:noFill/>
          </a:ln>
        </p:spPr>
        <p:txBody>
          <a:bodyPr lIns="90000" rIns="90000" tIns="45000" bIns="45000" anchor="ctr">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88"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US" sz="4400" spc="-1" strike="noStrike">
                <a:latin typeface="Arial"/>
              </a:rPr>
              <a:t>Click to edit the title text format</a:t>
            </a:r>
            <a:endParaRPr b="0" lang="en-US" sz="4400" spc="-1" strike="noStrike">
              <a:latin typeface="Arial"/>
            </a:endParaRPr>
          </a:p>
        </p:txBody>
      </p:sp>
      <p:sp>
        <p:nvSpPr>
          <p:cNvPr id="89"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26" name="Rettangolo 6"/>
          <p:cNvSpPr/>
          <p:nvPr/>
        </p:nvSpPr>
        <p:spPr>
          <a:xfrm>
            <a:off x="6829560" y="6364080"/>
            <a:ext cx="3715560" cy="40932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GB" sz="1050" spc="-1" strike="noStrike">
                <a:solidFill>
                  <a:srgbClr val="000000"/>
                </a:solidFill>
                <a:latin typeface="Avenir Book"/>
                <a:ea typeface="DejaVu Sans"/>
              </a:rPr>
              <a:t>Funded by the European Union’s </a:t>
            </a:r>
            <a:endParaRPr b="0" lang="en-US" sz="1050" spc="-1" strike="noStrike">
              <a:latin typeface="Arial"/>
            </a:endParaRPr>
          </a:p>
          <a:p>
            <a:pPr algn="r">
              <a:lnSpc>
                <a:spcPct val="100000"/>
              </a:lnSpc>
              <a:buNone/>
            </a:pPr>
            <a:r>
              <a:rPr b="0" lang="en-US" sz="1050" spc="-1" strike="noStrike">
                <a:solidFill>
                  <a:srgbClr val="000000"/>
                </a:solidFill>
                <a:latin typeface="Avenir Book"/>
                <a:ea typeface="DejaVu Sans"/>
              </a:rPr>
              <a:t>Horizon 2020 - Grant N° </a:t>
            </a:r>
            <a:r>
              <a:rPr b="0" lang="uk-UA" sz="1050" spc="-1" strike="noStrike">
                <a:solidFill>
                  <a:srgbClr val="000000"/>
                </a:solidFill>
                <a:latin typeface="Calibri"/>
                <a:ea typeface="DejaVu Sans"/>
              </a:rPr>
              <a:t>824064</a:t>
            </a:r>
            <a:endParaRPr b="0" lang="en-US" sz="1050" spc="-1" strike="noStrike">
              <a:latin typeface="Arial"/>
            </a:endParaRPr>
          </a:p>
        </p:txBody>
      </p:sp>
      <p:pic>
        <p:nvPicPr>
          <p:cNvPr id="127" name="Immagine 7" descr=""/>
          <p:cNvPicPr/>
          <p:nvPr/>
        </p:nvPicPr>
        <p:blipFill>
          <a:blip r:embed="rId3"/>
          <a:stretch/>
        </p:blipFill>
        <p:spPr>
          <a:xfrm>
            <a:off x="10545840" y="6425280"/>
            <a:ext cx="608040" cy="293040"/>
          </a:xfrm>
          <a:prstGeom prst="rect">
            <a:avLst/>
          </a:prstGeom>
          <a:ln w="3175">
            <a:noFill/>
          </a:ln>
        </p:spPr>
      </p:pic>
      <p:sp>
        <p:nvSpPr>
          <p:cNvPr id="128"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129" name="PlaceHolder 2"/>
          <p:cNvSpPr>
            <a:spLocks noGrp="1"/>
          </p:cNvSpPr>
          <p:nvPr>
            <p:ph type="ftr" idx="6"/>
          </p:nvPr>
        </p:nvSpPr>
        <p:spPr>
          <a:xfrm>
            <a:off x="2611080" y="6356520"/>
            <a:ext cx="3737520" cy="364320"/>
          </a:xfrm>
          <a:prstGeom prst="rect">
            <a:avLst/>
          </a:prstGeom>
          <a:noFill/>
          <a:ln w="0">
            <a:noFill/>
          </a:ln>
        </p:spPr>
        <p:txBody>
          <a:bodyPr lIns="90000" rIns="90000" tIns="45000" bIns="45000" anchor="ctr">
            <a:noAutofit/>
          </a:bodyPr>
          <a:lstStyle>
            <a:lvl1pPr algn="ctr">
              <a:lnSpc>
                <a:spcPct val="100000"/>
              </a:lnSpc>
              <a:buNone/>
              <a:defRPr b="0" lang="it-IT" sz="1200" spc="-1" strike="noStrike">
                <a:solidFill>
                  <a:srgbClr val="8b8b8b"/>
                </a:solidFill>
                <a:latin typeface="Avenir Book"/>
              </a:defRPr>
            </a:lvl1pPr>
          </a:lstStyle>
          <a:p>
            <a:pPr algn="ctr">
              <a:lnSpc>
                <a:spcPct val="100000"/>
              </a:lnSpc>
              <a:buNone/>
            </a:pPr>
            <a:r>
              <a:rPr b="0" lang="it-IT" sz="1200" spc="-1" strike="noStrike">
                <a:solidFill>
                  <a:srgbClr val="8b8b8b"/>
                </a:solidFill>
                <a:latin typeface="Avenir Book"/>
              </a:rPr>
              <a:t>&lt;footer&gt;</a:t>
            </a:r>
            <a:endParaRPr b="0" lang="en-US" sz="1200" spc="-1" strike="noStrike">
              <a:latin typeface="Times New Roman"/>
            </a:endParaRPr>
          </a:p>
        </p:txBody>
      </p:sp>
      <p:sp>
        <p:nvSpPr>
          <p:cNvPr id="130" name="PlaceHolder 3"/>
          <p:cNvSpPr>
            <a:spLocks noGrp="1"/>
          </p:cNvSpPr>
          <p:nvPr>
            <p:ph type="dt" idx="7"/>
          </p:nvPr>
        </p:nvSpPr>
        <p:spPr>
          <a:xfrm>
            <a:off x="842400" y="6356520"/>
            <a:ext cx="1560600" cy="364320"/>
          </a:xfrm>
          <a:prstGeom prst="rect">
            <a:avLst/>
          </a:prstGeom>
          <a:noFill/>
          <a:ln w="0">
            <a:noFill/>
          </a:ln>
        </p:spPr>
        <p:txBody>
          <a:bodyPr lIns="90000" rIns="90000" tIns="45000" bIns="45000" anchor="ctr">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
        <p:nvSpPr>
          <p:cNvPr id="131"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168" name="Rettangolo 6"/>
          <p:cNvSpPr/>
          <p:nvPr/>
        </p:nvSpPr>
        <p:spPr>
          <a:xfrm>
            <a:off x="6829560" y="6364080"/>
            <a:ext cx="3715560" cy="40932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GB" sz="1050" spc="-1" strike="noStrike">
                <a:solidFill>
                  <a:srgbClr val="000000"/>
                </a:solidFill>
                <a:latin typeface="Avenir Book"/>
                <a:ea typeface="DejaVu Sans"/>
              </a:rPr>
              <a:t>Funded by the European Union’s </a:t>
            </a:r>
            <a:endParaRPr b="0" lang="en-US" sz="1050" spc="-1" strike="noStrike">
              <a:latin typeface="Arial"/>
            </a:endParaRPr>
          </a:p>
          <a:p>
            <a:pPr algn="r">
              <a:lnSpc>
                <a:spcPct val="100000"/>
              </a:lnSpc>
              <a:buNone/>
            </a:pPr>
            <a:r>
              <a:rPr b="0" lang="en-US" sz="1050" spc="-1" strike="noStrike">
                <a:solidFill>
                  <a:srgbClr val="000000"/>
                </a:solidFill>
                <a:latin typeface="Avenir Book"/>
                <a:ea typeface="DejaVu Sans"/>
              </a:rPr>
              <a:t>Horizon 2020 - Grant N° </a:t>
            </a:r>
            <a:r>
              <a:rPr b="0" lang="uk-UA" sz="1050" spc="-1" strike="noStrike">
                <a:solidFill>
                  <a:srgbClr val="000000"/>
                </a:solidFill>
                <a:latin typeface="Calibri"/>
                <a:ea typeface="DejaVu Sans"/>
              </a:rPr>
              <a:t>824064</a:t>
            </a:r>
            <a:endParaRPr b="0" lang="en-US" sz="1050" spc="-1" strike="noStrike">
              <a:latin typeface="Arial"/>
            </a:endParaRPr>
          </a:p>
        </p:txBody>
      </p:sp>
      <p:pic>
        <p:nvPicPr>
          <p:cNvPr id="169" name="Immagine 7" descr=""/>
          <p:cNvPicPr/>
          <p:nvPr/>
        </p:nvPicPr>
        <p:blipFill>
          <a:blip r:embed="rId3"/>
          <a:stretch/>
        </p:blipFill>
        <p:spPr>
          <a:xfrm>
            <a:off x="10545840" y="6425280"/>
            <a:ext cx="608040" cy="293040"/>
          </a:xfrm>
          <a:prstGeom prst="rect">
            <a:avLst/>
          </a:prstGeom>
          <a:ln w="3175">
            <a:noFill/>
          </a:ln>
        </p:spPr>
      </p:pic>
      <p:sp>
        <p:nvSpPr>
          <p:cNvPr id="170"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171" name="PlaceHolder 2"/>
          <p:cNvSpPr>
            <a:spLocks noGrp="1"/>
          </p:cNvSpPr>
          <p:nvPr>
            <p:ph type="body"/>
          </p:nvPr>
        </p:nvSpPr>
        <p:spPr>
          <a:xfrm>
            <a:off x="838080" y="1825560"/>
            <a:ext cx="2527920" cy="4350600"/>
          </a:xfrm>
          <a:prstGeom prst="rect">
            <a:avLst/>
          </a:prstGeom>
          <a:noFill/>
          <a:ln w="0">
            <a:noFill/>
          </a:ln>
        </p:spPr>
        <p:txBody>
          <a:bodyPr lIns="0" rIns="0" tIns="0" bIns="0" anchor="t">
            <a:normAutofit fontScale="53000"/>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172" name="PlaceHolder 3"/>
          <p:cNvSpPr>
            <a:spLocks noGrp="1"/>
          </p:cNvSpPr>
          <p:nvPr>
            <p:ph type="body"/>
          </p:nvPr>
        </p:nvSpPr>
        <p:spPr>
          <a:xfrm>
            <a:off x="3493080" y="1825560"/>
            <a:ext cx="2527920" cy="4350600"/>
          </a:xfrm>
          <a:prstGeom prst="rect">
            <a:avLst/>
          </a:prstGeom>
          <a:noFill/>
          <a:ln w="0">
            <a:noFill/>
          </a:ln>
        </p:spPr>
        <p:txBody>
          <a:bodyPr lIns="0" rIns="0" tIns="0" bIns="0" anchor="t">
            <a:normAutofit fontScale="53000"/>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173" name="PlaceHolder 4"/>
          <p:cNvSpPr>
            <a:spLocks noGrp="1"/>
          </p:cNvSpPr>
          <p:nvPr>
            <p:ph type="ftr" idx="8"/>
          </p:nvPr>
        </p:nvSpPr>
        <p:spPr>
          <a:xfrm>
            <a:off x="2611080" y="6356520"/>
            <a:ext cx="3737520" cy="364320"/>
          </a:xfrm>
          <a:prstGeom prst="rect">
            <a:avLst/>
          </a:prstGeom>
          <a:noFill/>
          <a:ln w="0">
            <a:noFill/>
          </a:ln>
        </p:spPr>
        <p:txBody>
          <a:bodyPr lIns="90000" rIns="90000" tIns="45000" bIns="45000" anchor="ctr">
            <a:noAutofit/>
          </a:bodyPr>
          <a:lstStyle>
            <a:lvl1pPr algn="ctr">
              <a:lnSpc>
                <a:spcPct val="100000"/>
              </a:lnSpc>
              <a:buNone/>
              <a:defRPr b="0" lang="it-IT" sz="1200" spc="-1" strike="noStrike">
                <a:solidFill>
                  <a:srgbClr val="8b8b8b"/>
                </a:solidFill>
                <a:latin typeface="Avenir Book"/>
              </a:defRPr>
            </a:lvl1pPr>
          </a:lstStyle>
          <a:p>
            <a:pPr algn="ctr">
              <a:lnSpc>
                <a:spcPct val="100000"/>
              </a:lnSpc>
              <a:buNone/>
            </a:pPr>
            <a:r>
              <a:rPr b="0" lang="it-IT" sz="1200" spc="-1" strike="noStrike">
                <a:solidFill>
                  <a:srgbClr val="8b8b8b"/>
                </a:solidFill>
                <a:latin typeface="Avenir Book"/>
              </a:rPr>
              <a:t>&lt;footer&gt;</a:t>
            </a:r>
            <a:endParaRPr b="0" lang="en-US" sz="1200" spc="-1" strike="noStrike">
              <a:latin typeface="Times New Roman"/>
            </a:endParaRPr>
          </a:p>
        </p:txBody>
      </p:sp>
      <p:sp>
        <p:nvSpPr>
          <p:cNvPr id="174" name="PlaceHolder 5"/>
          <p:cNvSpPr>
            <a:spLocks noGrp="1"/>
          </p:cNvSpPr>
          <p:nvPr>
            <p:ph type="dt" idx="9"/>
          </p:nvPr>
        </p:nvSpPr>
        <p:spPr>
          <a:xfrm>
            <a:off x="842400" y="6356520"/>
            <a:ext cx="1560600" cy="364320"/>
          </a:xfrm>
          <a:prstGeom prst="rect">
            <a:avLst/>
          </a:prstGeom>
          <a:noFill/>
          <a:ln w="0">
            <a:noFill/>
          </a:ln>
        </p:spPr>
        <p:txBody>
          <a:bodyPr lIns="90000" rIns="90000" tIns="45000" bIns="45000" anchor="ctr">
            <a:noAutofit/>
          </a:bodyPr>
          <a:lstStyle>
            <a:lvl1pPr>
              <a:defRPr b="0" lang="en-US" sz="1400" spc="-1" strike="noStrike">
                <a:latin typeface="Times New Roman"/>
              </a:defRPr>
            </a:lvl1pPr>
          </a:lstStyle>
          <a:p>
            <a:r>
              <a:rPr b="0" lang="en-US" sz="1400" spc="-1" strike="noStrike">
                <a:latin typeface="Times New Roman"/>
              </a:rPr>
              <a:t>&lt;date/time&gt;</a:t>
            </a:r>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image" Target="../media/image64.png"/><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hyperlink" Target="https://explore.eosc-portal.eu/search/dataprovider?datasourceId=re3data_____::c19518b015a3941a3e0675d398ca33f6" TargetMode="External"/><Relationship Id="rId7"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14.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hyperlink" Target="https://helmholtz.software/software" TargetMode="External"/><Relationship Id="rId3" Type="http://schemas.openxmlformats.org/officeDocument/2006/relationships/hyperlink" Target="https://helmholtz.software/software" TargetMode="External"/><Relationship Id="rId4" Type="http://schemas.openxmlformats.org/officeDocument/2006/relationships/hyperlink" Target="https://helmholtz.software/software" TargetMode="External"/><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hyperlink" Target="https://helmholtz.software/software/fairmq" TargetMode="External"/><Relationship Id="rId8" Type="http://schemas.openxmlformats.org/officeDocument/2006/relationships/image" Target="../media/image71.png"/><Relationship Id="rId9" Type="http://schemas.openxmlformats.org/officeDocument/2006/relationships/hyperlink" Target="https://github.com/FairRootGroup/FairMQ/blob/master/codemeta.json" TargetMode="External"/><Relationship Id="rId10" Type="http://schemas.openxmlformats.org/officeDocument/2006/relationships/image" Target="../media/image72.png"/><Relationship Id="rId11" Type="http://schemas.openxmlformats.org/officeDocument/2006/relationships/hyperlink" Target="https://research-software-directory.org/" TargetMode="External"/><Relationship Id="rId12" Type="http://schemas.openxmlformats.org/officeDocument/2006/relationships/hyperlink" Target="https://research-software-directory.org/" TargetMode="External"/><Relationship Id="rId13" Type="http://schemas.openxmlformats.org/officeDocument/2006/relationships/slideLayout" Target="../slideLayouts/slideLayout52.xml"/>
</Relationships>
</file>

<file path=ppt/slides/_rels/slide15.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hyperlink" Target="https://helmholtz.software/software" TargetMode="External"/><Relationship Id="rId3" Type="http://schemas.openxmlformats.org/officeDocument/2006/relationships/hyperlink" Target="https://helmholtz.software/software" TargetMode="External"/><Relationship Id="rId4" Type="http://schemas.openxmlformats.org/officeDocument/2006/relationships/hyperlink" Target="https://helmholtz.software/software" TargetMode="External"/><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hyperlink" Target="https://helmholtz.software/software/fairmq" TargetMode="External"/><Relationship Id="rId8" Type="http://schemas.openxmlformats.org/officeDocument/2006/relationships/image" Target="../media/image76.png"/><Relationship Id="rId9" Type="http://schemas.openxmlformats.org/officeDocument/2006/relationships/hyperlink" Target="https://github.com/FairRootGroup/FairMQ/blob/master/codemeta.json" TargetMode="External"/><Relationship Id="rId10" Type="http://schemas.openxmlformats.org/officeDocument/2006/relationships/image" Target="../media/image77.png"/><Relationship Id="rId11" Type="http://schemas.openxmlformats.org/officeDocument/2006/relationships/image" Target="../media/image78.png"/><Relationship Id="rId12" Type="http://schemas.openxmlformats.org/officeDocument/2006/relationships/image" Target="../media/image79.png"/><Relationship Id="rId13" Type="http://schemas.openxmlformats.org/officeDocument/2006/relationships/image" Target="../media/image80.png"/><Relationship Id="rId14" Type="http://schemas.openxmlformats.org/officeDocument/2006/relationships/hyperlink" Target="https://research-software-directory.org/" TargetMode="External"/><Relationship Id="rId15" Type="http://schemas.openxmlformats.org/officeDocument/2006/relationships/hyperlink" Target="https://research-software-directory.org/" TargetMode="External"/><Relationship Id="rId16" Type="http://schemas.openxmlformats.org/officeDocument/2006/relationships/image" Target="../media/image81.png"/><Relationship Id="rId17" Type="http://schemas.openxmlformats.org/officeDocument/2006/relationships/slideLayout" Target="../slideLayouts/slideLayout52.xml"/>
</Relationships>
</file>

<file path=ppt/slides/_rels/slide16.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86.png"/><Relationship Id="rId2" Type="http://schemas.openxmlformats.org/officeDocument/2006/relationships/image" Target="../media/image87.png"/><Relationship Id="rId3" Type="http://schemas.openxmlformats.org/officeDocument/2006/relationships/image" Target="../media/image88.png"/><Relationship Id="rId4" Type="http://schemas.openxmlformats.org/officeDocument/2006/relationships/image" Target="../media/image89.png"/><Relationship Id="rId5"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7" Type="http://schemas.openxmlformats.org/officeDocument/2006/relationships/image" Target="../media/image27.png"/><Relationship Id="rId18"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35.wmf"/><Relationship Id="rId2" Type="http://schemas.openxmlformats.org/officeDocument/2006/relationships/slideLayout" Target="../slideLayouts/slideLayout4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hyperlink" Target="https://docs.google.com/document/d/1nPFc4e2CNfccK4Dsf34nS9I0FmvRIvURz83IQ-4BcgA/edit" TargetMode="External"/><Relationship Id="rId4" Type="http://schemas.openxmlformats.org/officeDocument/2006/relationships/hyperlink" Target="https://open-research-europe.ec.europa.eu/" TargetMode="External"/><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hyperlink" Target="https://www.cerncourierjobs.com/job/10554/project-scientist-in-escape-m-f-/" TargetMode="External"/><Relationship Id="rId10"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hyperlink" Target="https://escape2020.pages.in2p3.fr/wp3/ossr-pages/" TargetMode="External"/><Relationship Id="rId2" Type="http://schemas.openxmlformats.org/officeDocument/2006/relationships/image" Target="../media/image48.wmf"/><Relationship Id="rId3" Type="http://schemas.openxmlformats.org/officeDocument/2006/relationships/image" Target="../media/image49.png"/><Relationship Id="rId4" Type="http://schemas.openxmlformats.org/officeDocument/2006/relationships/hyperlink" Target="https://escape2020.pages.in2p3.fr/wp3/ossr-pages/" TargetMode="External"/><Relationship Id="rId5" Type="http://schemas.openxmlformats.org/officeDocument/2006/relationships/image" Target="../media/image50.png"/><Relationship Id="rId6" Type="http://schemas.openxmlformats.org/officeDocument/2006/relationships/hyperlink" Target="https://zenodo.org/communities/escape2020?page=1&amp;size=20" TargetMode="External"/><Relationship Id="rId7" Type="http://schemas.openxmlformats.org/officeDocument/2006/relationships/image" Target="../media/image51.png"/><Relationship Id="rId8" Type="http://schemas.openxmlformats.org/officeDocument/2006/relationships/hyperlink" Target="https://zenodo.org/communities/escape2020?page=1&amp;size=20" TargetMode="External"/><Relationship Id="rId9" Type="http://schemas.openxmlformats.org/officeDocument/2006/relationships/image" Target="../media/image52.png"/><Relationship Id="rId10" Type="http://schemas.openxmlformats.org/officeDocument/2006/relationships/hyperlink" Target="https://explore.eosc-portal.eu/search/dataprovider?datasourceId=re3data_____::c19518b015a3941a3e0675d398ca33f6" TargetMode="External"/><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55.png"/><Relationship Id="rId14" Type="http://schemas.openxmlformats.org/officeDocument/2006/relationships/hyperlink" Target="https://gitlab.in2p3.fr/escape2020/wp3" TargetMode="External"/><Relationship Id="rId15" Type="http://schemas.openxmlformats.org/officeDocument/2006/relationships/image" Target="../media/image56.png"/><Relationship Id="rId16" Type="http://schemas.openxmlformats.org/officeDocument/2006/relationships/hyperlink" Target="https://gitlab.com/escape-ossr" TargetMode="External"/><Relationship Id="rId17" Type="http://schemas.openxmlformats.org/officeDocument/2006/relationships/image" Target="../media/image57.png"/><Relationship Id="rId18" Type="http://schemas.openxmlformats.org/officeDocument/2006/relationships/slideLayout" Target="../slideLayouts/slideLayout52.xml"/>
</Relationships>
</file>

<file path=ppt/slides/_rels/slide9.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hyperlink" Target="https://indico.cern.ch/event/1327562/" TargetMode="External"/><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hyperlink" Target="https://open-research-europe.ec.europa.eu/articles/3-46/v2" TargetMode="External"/><Relationship Id="rId8"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title"/>
          </p:nvPr>
        </p:nvSpPr>
        <p:spPr>
          <a:xfrm>
            <a:off x="1976760" y="3884760"/>
            <a:ext cx="8496720" cy="1595160"/>
          </a:xfrm>
          <a:prstGeom prst="rect">
            <a:avLst/>
          </a:prstGeom>
          <a:noFill/>
          <a:ln w="0">
            <a:noFill/>
          </a:ln>
        </p:spPr>
        <p:txBody>
          <a:bodyPr lIns="0" rIns="0" tIns="0" bIns="0" anchor="b">
            <a:normAutofit/>
          </a:bodyPr>
          <a:p>
            <a:pPr algn="ctr">
              <a:lnSpc>
                <a:spcPct val="90000"/>
              </a:lnSpc>
              <a:buNone/>
            </a:pPr>
            <a:br>
              <a:rPr sz="3600"/>
            </a:br>
            <a:r>
              <a:rPr b="1" lang="en-GB" sz="3600" spc="-1" strike="noStrike">
                <a:solidFill>
                  <a:srgbClr val="ffffff"/>
                </a:solidFill>
                <a:latin typeface="Avenir Heavy"/>
              </a:rPr>
              <a:t>OSSR Open Collaboration Meeting</a:t>
            </a:r>
            <a:br>
              <a:rPr sz="3600"/>
            </a:br>
            <a:r>
              <a:rPr b="1" lang="en-GB" sz="3600" spc="-1" strike="noStrike">
                <a:solidFill>
                  <a:srgbClr val="ffffff"/>
                </a:solidFill>
                <a:latin typeface="Avenir Heavy"/>
              </a:rPr>
              <a:t>16/17th of November 2023</a:t>
            </a:r>
            <a:endParaRPr b="0" lang="en-US" sz="3600" spc="-1" strike="noStrike">
              <a:latin typeface="Arial"/>
            </a:endParaRPr>
          </a:p>
        </p:txBody>
      </p:sp>
      <p:sp>
        <p:nvSpPr>
          <p:cNvPr id="218" name="PlaceHolder 2"/>
          <p:cNvSpPr>
            <a:spLocks noGrp="1"/>
          </p:cNvSpPr>
          <p:nvPr>
            <p:ph type="subTitle"/>
          </p:nvPr>
        </p:nvSpPr>
        <p:spPr>
          <a:xfrm>
            <a:off x="1976760" y="5417640"/>
            <a:ext cx="8496720" cy="623160"/>
          </a:xfrm>
          <a:prstGeom prst="rect">
            <a:avLst/>
          </a:prstGeom>
          <a:noFill/>
          <a:ln w="0">
            <a:noFill/>
          </a:ln>
        </p:spPr>
        <p:txBody>
          <a:bodyPr lIns="0" rIns="0" tIns="0" bIns="0" anchor="t">
            <a:noAutofit/>
          </a:bodyPr>
          <a:p>
            <a:pPr algn="ctr">
              <a:lnSpc>
                <a:spcPct val="90000"/>
              </a:lnSpc>
              <a:spcBef>
                <a:spcPts val="1001"/>
              </a:spcBef>
              <a:buNone/>
              <a:tabLst>
                <a:tab algn="l" pos="0"/>
              </a:tabLst>
            </a:pPr>
            <a:r>
              <a:rPr b="1" lang="en-GB" sz="1800" spc="-1" strike="noStrike">
                <a:solidFill>
                  <a:srgbClr val="ffffff"/>
                </a:solidFill>
                <a:latin typeface="Avenir Heavy"/>
              </a:rPr>
              <a:t>Kay GRAF</a:t>
            </a:r>
            <a:endParaRPr b="0" lang="en-US" sz="1800" spc="-1" strike="noStrike">
              <a:latin typeface="Arial"/>
            </a:endParaRPr>
          </a:p>
          <a:p>
            <a:pPr algn="ctr">
              <a:lnSpc>
                <a:spcPct val="90000"/>
              </a:lnSpc>
              <a:spcBef>
                <a:spcPts val="1001"/>
              </a:spcBef>
              <a:buNone/>
              <a:tabLst>
                <a:tab algn="l" pos="0"/>
              </a:tabLst>
            </a:pPr>
            <a:r>
              <a:rPr b="1" lang="en-GB" sz="1200" spc="-1" strike="noStrike">
                <a:solidFill>
                  <a:srgbClr val="ffffff"/>
                </a:solidFill>
                <a:latin typeface="Avenir Heavy"/>
              </a:rPr>
              <a:t>ECAP, Erlangen Centre for Astroparticle Physics, Friedrich-Alexander-Universität Erlangen-Nürnberg</a:t>
            </a:r>
            <a:endParaRPr b="0" lang="en-US" sz="1200" spc="-1" strike="noStrike">
              <a:latin typeface="Arial"/>
            </a:endParaRPr>
          </a:p>
          <a:p>
            <a:pPr algn="ctr">
              <a:lnSpc>
                <a:spcPct val="90000"/>
              </a:lnSpc>
              <a:spcBef>
                <a:spcPts val="1001"/>
              </a:spcBef>
              <a:buNone/>
              <a:tabLst>
                <a:tab algn="l" pos="0"/>
              </a:tabLst>
            </a:pPr>
            <a:endParaRPr b="0" lang="en-US" sz="11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p:nvPr>
        </p:nvSpPr>
        <p:spPr>
          <a:xfrm>
            <a:off x="838080" y="4714200"/>
            <a:ext cx="10514880" cy="1461960"/>
          </a:xfrm>
          <a:prstGeom prst="rect">
            <a:avLst/>
          </a:prstGeom>
          <a:noFill/>
          <a:ln w="0">
            <a:noFill/>
          </a:ln>
        </p:spPr>
        <p:txBody>
          <a:bodyPr lIns="90000" rIns="90000" tIns="45000" bIns="45000" anchor="t">
            <a:normAutofit fontScale="80000"/>
          </a:bodyPr>
          <a:p>
            <a:pPr marL="228600" indent="-228600">
              <a:lnSpc>
                <a:spcPct val="90000"/>
              </a:lnSpc>
              <a:spcBef>
                <a:spcPts val="1001"/>
              </a:spcBef>
              <a:buSzPct val="100058"/>
              <a:buBlip>
                <a:blip r:embed="rId1"/>
              </a:buBlip>
            </a:pPr>
            <a:r>
              <a:rPr b="0" lang="en-GB" sz="2800" spc="-1" strike="noStrike">
                <a:solidFill>
                  <a:srgbClr val="000000"/>
                </a:solidFill>
                <a:latin typeface="Avenir Book"/>
              </a:rPr>
              <a:t>How to intensify the onboarding and incentivise colleagues to onboard software?</a:t>
            </a:r>
            <a:endParaRPr b="0" lang="en-US" sz="2800" spc="-1" strike="noStrike">
              <a:latin typeface="Arial"/>
            </a:endParaRPr>
          </a:p>
          <a:p>
            <a:pPr lvl="1" marL="685800" indent="-228600">
              <a:lnSpc>
                <a:spcPct val="90000"/>
              </a:lnSpc>
              <a:spcBef>
                <a:spcPts val="499"/>
              </a:spcBef>
              <a:buSzPct val="100017"/>
              <a:buBlip>
                <a:blip r:embed="rId2"/>
              </a:buBlip>
            </a:pPr>
            <a:r>
              <a:rPr b="0" lang="en-GB" sz="2400" spc="-1" strike="noStrike">
                <a:solidFill>
                  <a:srgbClr val="000000"/>
                </a:solidFill>
                <a:latin typeface="Avenir Book"/>
              </a:rPr>
              <a:t>Outreach material</a:t>
            </a:r>
            <a:endParaRPr b="0" lang="en-US" sz="2400" spc="-1" strike="noStrike">
              <a:latin typeface="Arial"/>
            </a:endParaRPr>
          </a:p>
          <a:p>
            <a:pPr lvl="1" marL="685800" indent="-228600">
              <a:lnSpc>
                <a:spcPct val="90000"/>
              </a:lnSpc>
              <a:spcBef>
                <a:spcPts val="499"/>
              </a:spcBef>
              <a:buSzPct val="100017"/>
              <a:buBlip>
                <a:blip r:embed="rId3"/>
              </a:buBlip>
            </a:pPr>
            <a:r>
              <a:rPr b="0" lang="en-GB" sz="2400" spc="-1" strike="noStrike">
                <a:solidFill>
                  <a:srgbClr val="000000"/>
                </a:solidFill>
                <a:latin typeface="Avenir Book"/>
              </a:rPr>
              <a:t>Reach into the collaborations/RIs</a:t>
            </a:r>
            <a:endParaRPr b="0" lang="en-US" sz="2400" spc="-1" strike="noStrike">
              <a:latin typeface="Arial"/>
            </a:endParaRPr>
          </a:p>
          <a:p>
            <a:pPr marL="228600" indent="-228600">
              <a:lnSpc>
                <a:spcPct val="90000"/>
              </a:lnSpc>
              <a:spcBef>
                <a:spcPts val="1001"/>
              </a:spcBef>
              <a:buSzPct val="100058"/>
              <a:buBlip>
                <a:blip r:embed="rId4"/>
              </a:buBlip>
            </a:pPr>
            <a:r>
              <a:rPr b="0" lang="en-GB" sz="2800" spc="-1" strike="noStrike">
                <a:solidFill>
                  <a:srgbClr val="000000"/>
                </a:solidFill>
                <a:latin typeface="Avenir Book"/>
              </a:rPr>
              <a:t>Are all Onboarding steps still valid and necessary?</a:t>
            </a:r>
            <a:endParaRPr b="0" lang="en-US" sz="2800" spc="-1" strike="noStrike">
              <a:latin typeface="Arial"/>
            </a:endParaRPr>
          </a:p>
        </p:txBody>
      </p:sp>
      <p:sp>
        <p:nvSpPr>
          <p:cNvPr id="255" name="PlaceHolder 2"/>
          <p:cNvSpPr>
            <a:spLocks noGrp="1"/>
          </p:cNvSpPr>
          <p:nvPr>
            <p:ph type="dt" idx="27"/>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sp>
        <p:nvSpPr>
          <p:cNvPr id="256" name="PlaceHolder 3"/>
          <p:cNvSpPr>
            <a:spLocks noGrp="1"/>
          </p:cNvSpPr>
          <p:nvPr>
            <p:ph type="sldNum" idx="28"/>
          </p:nvPr>
        </p:nvSpPr>
        <p:spPr>
          <a:xfrm>
            <a:off x="6537600" y="6346800"/>
            <a:ext cx="731160" cy="364320"/>
          </a:xfrm>
          <a:prstGeom prst="rect">
            <a:avLst/>
          </a:prstGeom>
          <a:noFill/>
          <a:ln w="0">
            <a:noFill/>
          </a:ln>
        </p:spPr>
        <p:txBody>
          <a:bodyPr lIns="90000" rIns="90000" tIns="45000" bIns="45000" anchor="ctr">
            <a:noAutofit/>
          </a:bodyPr>
          <a:lstStyle>
            <a:lvl1pPr algn="ctr">
              <a:lnSpc>
                <a:spcPct val="100000"/>
              </a:lnSpc>
              <a:buNone/>
              <a:defRPr b="0" lang="it-IT" sz="1200" spc="-1" strike="noStrike">
                <a:solidFill>
                  <a:srgbClr val="000000"/>
                </a:solidFill>
                <a:latin typeface="Avenir Book"/>
              </a:defRPr>
            </a:lvl1pPr>
          </a:lstStyle>
          <a:p>
            <a:pPr algn="ctr">
              <a:lnSpc>
                <a:spcPct val="100000"/>
              </a:lnSpc>
              <a:buNone/>
            </a:pPr>
            <a:fld id="{F10FDC89-2FCE-4B06-ABDB-99EACA44AFE0}" type="slidenum">
              <a:rPr b="0" lang="it-IT" sz="1200" spc="-1" strike="noStrike">
                <a:solidFill>
                  <a:srgbClr val="000000"/>
                </a:solidFill>
                <a:latin typeface="Avenir Book"/>
              </a:rPr>
              <a:t>&lt;number&gt;</a:t>
            </a:fld>
            <a:endParaRPr b="0" lang="en-US" sz="1200" spc="-1" strike="noStrike">
              <a:latin typeface="Times New Roman"/>
            </a:endParaRPr>
          </a:p>
        </p:txBody>
      </p:sp>
      <p:pic>
        <p:nvPicPr>
          <p:cNvPr id="257" name="Picture 6" descr=""/>
          <p:cNvPicPr/>
          <p:nvPr/>
        </p:nvPicPr>
        <p:blipFill>
          <a:blip r:embed="rId5"/>
          <a:stretch/>
        </p:blipFill>
        <p:spPr>
          <a:xfrm>
            <a:off x="838080" y="1179360"/>
            <a:ext cx="7273080" cy="3534120"/>
          </a:xfrm>
          <a:prstGeom prst="rect">
            <a:avLst/>
          </a:prstGeom>
          <a:ln w="0">
            <a:noFill/>
          </a:ln>
        </p:spPr>
      </p:pic>
      <p:sp>
        <p:nvSpPr>
          <p:cNvPr id="258" name="TextBox 7"/>
          <p:cNvSpPr/>
          <p:nvPr/>
        </p:nvSpPr>
        <p:spPr>
          <a:xfrm>
            <a:off x="852840" y="1248480"/>
            <a:ext cx="2632680" cy="3639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GB" sz="1800" spc="-1" strike="noStrike">
                <a:solidFill>
                  <a:srgbClr val="000000"/>
                </a:solidFill>
                <a:latin typeface="Calibri"/>
                <a:ea typeface="DejaVu Sans"/>
              </a:rPr>
              <a:t>Statistics from </a:t>
            </a:r>
            <a:r>
              <a:rPr b="0" lang="en-GB" sz="1800" spc="-1" strike="noStrike" u="sng">
                <a:solidFill>
                  <a:srgbClr val="0563c1"/>
                </a:solidFill>
                <a:uFillTx/>
                <a:latin typeface="Calibri"/>
                <a:ea typeface="DejaVu Sans"/>
                <a:hlinkClick r:id="rId6"/>
              </a:rPr>
              <a:t>EOSC Portal</a:t>
            </a:r>
            <a:endParaRPr b="0" lang="en-US" sz="1800" spc="-1" strike="noStrike">
              <a:latin typeface="Arial"/>
            </a:endParaRPr>
          </a:p>
        </p:txBody>
      </p:sp>
      <p:sp>
        <p:nvSpPr>
          <p:cNvPr id="259" name="PlaceHolder 5"/>
          <p:cNvSpPr txBox="1"/>
          <p:nvPr/>
        </p:nvSpPr>
        <p:spPr>
          <a:xfrm>
            <a:off x="1633680" y="160200"/>
            <a:ext cx="9719640" cy="1031760"/>
          </a:xfrm>
          <a:prstGeom prst="rect">
            <a:avLst/>
          </a:prstGeom>
          <a:noFill/>
          <a:ln w="0">
            <a:noFill/>
          </a:ln>
        </p:spPr>
        <p:txBody>
          <a:bodyPr lIns="90000" rIns="90000" tIns="45000" bIns="45000" anchor="ctr">
            <a:noAutofit/>
          </a:bodyPr>
          <a:p>
            <a:pPr algn="r">
              <a:lnSpc>
                <a:spcPct val="90000"/>
              </a:lnSpc>
              <a:buNone/>
            </a:pPr>
            <a:r>
              <a:rPr b="0" lang="en-GB" sz="3200" spc="-1" strike="noStrike">
                <a:solidFill>
                  <a:srgbClr val="000090"/>
                </a:solidFill>
                <a:latin typeface="Avenir Book"/>
                <a:ea typeface="MS PGothic"/>
              </a:rPr>
              <a:t>OSSR Onboarding</a:t>
            </a:r>
            <a:endParaRPr b="0" lang="en-US" sz="3200" spc="-1" strike="noStrike">
              <a:latin typeface="Arial"/>
            </a:endParaRPr>
          </a:p>
        </p:txBody>
      </p:sp>
      <p:sp>
        <p:nvSpPr>
          <p:cNvPr id="5" name="PlaceHolder 4"/>
          <p:cNvSpPr>
            <a:spLocks noGrp="1"/>
          </p:cNvSpPr>
          <p:nvPr>
            <p:ph type="ftr" idx="3"/>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PlaceHolder 1"/>
          <p:cNvSpPr>
            <a:spLocks noGrp="1"/>
          </p:cNvSpPr>
          <p:nvPr>
            <p:ph/>
          </p:nvPr>
        </p:nvSpPr>
        <p:spPr>
          <a:xfrm>
            <a:off x="609480" y="1604520"/>
            <a:ext cx="5354280" cy="3977280"/>
          </a:xfrm>
          <a:prstGeom prst="rect">
            <a:avLst/>
          </a:prstGeom>
          <a:noFill/>
          <a:ln w="0">
            <a:noFill/>
          </a:ln>
        </p:spPr>
        <p:txBody>
          <a:bodyPr lIns="0" rIns="0" tIns="0" bIns="0" anchor="t">
            <a:normAutofit/>
          </a:bodyPr>
          <a:p>
            <a:r>
              <a:rPr b="1" lang="en-US" sz="2000" spc="-1" strike="noStrike">
                <a:latin typeface="Arial"/>
              </a:rPr>
              <a:t>Why?</a:t>
            </a:r>
            <a:endParaRPr b="0" lang="en-US" sz="2000" spc="-1" strike="noStrike">
              <a:latin typeface="Arial"/>
            </a:endParaRPr>
          </a:p>
          <a:p>
            <a:pPr marL="432000" indent="-324000">
              <a:spcBef>
                <a:spcPts val="1417"/>
              </a:spcBef>
              <a:buClr>
                <a:srgbClr val="000000"/>
              </a:buClr>
              <a:buSzPct val="45000"/>
              <a:buFont typeface="Wingdings" charset="2"/>
              <a:buChar char=""/>
            </a:pPr>
            <a:r>
              <a:rPr b="0" lang="en-US" sz="2000" spc="-1" strike="noStrike">
                <a:latin typeface="Arial"/>
              </a:rPr>
              <a:t>Visibility → need to increase</a:t>
            </a:r>
            <a:endParaRPr b="0" lang="en-US" sz="2000" spc="-1" strike="noStrike">
              <a:latin typeface="Arial"/>
            </a:endParaRPr>
          </a:p>
          <a:p>
            <a:pPr marL="432000" indent="-324000">
              <a:spcBef>
                <a:spcPts val="1417"/>
              </a:spcBef>
              <a:buClr>
                <a:srgbClr val="000000"/>
              </a:buClr>
              <a:buSzPct val="45000"/>
              <a:buFont typeface="Wingdings" charset="2"/>
              <a:buChar char=""/>
            </a:pPr>
            <a:r>
              <a:rPr b="0" lang="en-US" sz="2000" spc="-1" strike="noStrike">
                <a:latin typeface="Arial"/>
              </a:rPr>
              <a:t>Credibility → need to certify</a:t>
            </a:r>
            <a:endParaRPr b="0" lang="en-US" sz="2000" spc="-1" strike="noStrike">
              <a:latin typeface="Arial"/>
            </a:endParaRPr>
          </a:p>
          <a:p>
            <a:pPr marL="432000" indent="-324000">
              <a:spcBef>
                <a:spcPts val="1417"/>
              </a:spcBef>
              <a:buClr>
                <a:srgbClr val="000000"/>
              </a:buClr>
              <a:buSzPct val="45000"/>
              <a:buFont typeface="Wingdings" charset="2"/>
              <a:buChar char=""/>
            </a:pPr>
            <a:r>
              <a:rPr b="0" lang="en-US" sz="2000" spc="-1" strike="noStrike">
                <a:latin typeface="Arial"/>
              </a:rPr>
              <a:t>Community → need to intensify </a:t>
            </a:r>
            <a:endParaRPr b="0" lang="en-US" sz="2000" spc="-1" strike="noStrike">
              <a:latin typeface="Arial"/>
            </a:endParaRPr>
          </a:p>
          <a:p>
            <a:pPr marL="432000" indent="-324000">
              <a:spcBef>
                <a:spcPts val="1417"/>
              </a:spcBef>
              <a:buClr>
                <a:srgbClr val="000000"/>
              </a:buClr>
              <a:buSzPct val="45000"/>
              <a:buFont typeface="Wingdings" charset="2"/>
              <a:buChar char=""/>
            </a:pPr>
            <a:r>
              <a:rPr b="0" lang="en-US" sz="2000" spc="-1" strike="noStrike">
                <a:solidFill>
                  <a:srgbClr val="000000"/>
                </a:solidFill>
                <a:highlight>
                  <a:srgbClr val="ffff00"/>
                </a:highlight>
                <a:latin typeface="Arial"/>
              </a:rPr>
              <a:t>Interconnectivity → do we build towards this?</a:t>
            </a:r>
            <a:endParaRPr b="0" lang="en-US" sz="2000" spc="-1" strike="noStrike">
              <a:latin typeface="Arial"/>
            </a:endParaRPr>
          </a:p>
        </p:txBody>
      </p:sp>
      <p:sp>
        <p:nvSpPr>
          <p:cNvPr id="261" name="PlaceHolder 2"/>
          <p:cNvSpPr>
            <a:spLocks noGrp="1"/>
          </p:cNvSpPr>
          <p:nvPr>
            <p:ph/>
          </p:nvPr>
        </p:nvSpPr>
        <p:spPr>
          <a:xfrm>
            <a:off x="6231960" y="1604520"/>
            <a:ext cx="5354280" cy="3977280"/>
          </a:xfrm>
          <a:prstGeom prst="rect">
            <a:avLst/>
          </a:prstGeom>
          <a:noFill/>
          <a:ln w="0">
            <a:noFill/>
          </a:ln>
        </p:spPr>
        <p:txBody>
          <a:bodyPr lIns="0" rIns="0" tIns="0" bIns="0" anchor="t">
            <a:normAutofit/>
          </a:bodyPr>
          <a:p>
            <a:r>
              <a:rPr b="1" lang="en-US" sz="2000" spc="-1" strike="noStrike">
                <a:latin typeface="Arial"/>
              </a:rPr>
              <a:t>Who? </a:t>
            </a:r>
            <a:endParaRPr b="0" lang="en-US" sz="2000" spc="-1" strike="noStrike">
              <a:latin typeface="Arial"/>
              <a:ea typeface="Noto Sans CJK SC"/>
            </a:endParaRPr>
          </a:p>
          <a:p>
            <a:pPr marL="91440">
              <a:spcBef>
                <a:spcPts val="1417"/>
              </a:spcBef>
              <a:buClr>
                <a:srgbClr val="000000"/>
              </a:buClr>
              <a:buSzPct val="45000"/>
              <a:buFont typeface="Wingdings" charset="2"/>
              <a:buChar char=""/>
            </a:pPr>
            <a:r>
              <a:rPr b="0" lang="en-US" sz="2000" spc="-1" strike="noStrike">
                <a:latin typeface="Arial"/>
              </a:rPr>
              <a:t>ESCAPE partners</a:t>
            </a:r>
            <a:endParaRPr b="0" lang="en-US" sz="2000" spc="-1" strike="noStrike">
              <a:latin typeface="Arial"/>
              <a:ea typeface="Noto Sans CJK SC"/>
            </a:endParaRPr>
          </a:p>
          <a:p>
            <a:pPr marL="91440">
              <a:spcBef>
                <a:spcPts val="1417"/>
              </a:spcBef>
              <a:buClr>
                <a:srgbClr val="000000"/>
              </a:buClr>
              <a:buSzPct val="45000"/>
              <a:buFont typeface="Wingdings" charset="2"/>
              <a:buChar char=""/>
            </a:pPr>
            <a:r>
              <a:rPr b="0" lang="en-US" sz="2000" spc="-1" strike="noStrike">
                <a:latin typeface="Arial"/>
              </a:rPr>
              <a:t>Other collaborators</a:t>
            </a:r>
            <a:endParaRPr b="0" lang="en-US" sz="2000" spc="-1" strike="noStrike">
              <a:latin typeface="Arial"/>
              <a:ea typeface="Noto Sans CJK SC"/>
            </a:endParaRPr>
          </a:p>
          <a:p>
            <a:pPr marL="91440">
              <a:spcBef>
                <a:spcPts val="1417"/>
              </a:spcBef>
              <a:buClr>
                <a:srgbClr val="000000"/>
              </a:buClr>
              <a:buSzPct val="45000"/>
              <a:buFont typeface="Wingdings" charset="2"/>
              <a:buChar char=""/>
            </a:pPr>
            <a:r>
              <a:rPr b="0" lang="en-US" sz="2000" spc="-1" strike="noStrike">
                <a:latin typeface="Arial"/>
              </a:rPr>
              <a:t>Wider community</a:t>
            </a:r>
            <a:endParaRPr b="0" lang="en-US" sz="2000" spc="-1" strike="noStrike">
              <a:latin typeface="Arial"/>
              <a:ea typeface="Noto Sans CJK SC"/>
            </a:endParaRPr>
          </a:p>
          <a:p>
            <a:pPr marL="216000" indent="-216000">
              <a:spcBef>
                <a:spcPts val="1417"/>
              </a:spcBef>
              <a:buClr>
                <a:srgbClr val="000000"/>
              </a:buClr>
              <a:buSzPct val="45000"/>
              <a:buFont typeface="Wingdings" charset="2"/>
              <a:buChar char=""/>
            </a:pPr>
            <a:endParaRPr b="0" lang="en-US" sz="2000" spc="-1" strike="noStrike">
              <a:latin typeface="Arial"/>
              <a:ea typeface="Noto Sans CJK SC"/>
            </a:endParaRPr>
          </a:p>
          <a:p>
            <a:r>
              <a:rPr b="1" lang="en-US" sz="2000" spc="-1" strike="noStrike">
                <a:latin typeface="Arial"/>
              </a:rPr>
              <a:t>What?</a:t>
            </a:r>
            <a:endParaRPr b="0" lang="en-US" sz="2000" spc="-1" strike="noStrike">
              <a:latin typeface="Arial"/>
              <a:ea typeface="Noto Sans CJK SC"/>
            </a:endParaRPr>
          </a:p>
          <a:p>
            <a:pPr marL="432000" indent="-324000">
              <a:spcBef>
                <a:spcPts val="1417"/>
              </a:spcBef>
              <a:buClr>
                <a:srgbClr val="000000"/>
              </a:buClr>
              <a:buSzPct val="45000"/>
              <a:buFont typeface="Wingdings" charset="2"/>
              <a:buChar char=""/>
            </a:pPr>
            <a:r>
              <a:rPr b="0" lang="en-US" sz="2000" spc="-1" strike="noStrike">
                <a:latin typeface="Arial"/>
              </a:rPr>
              <a:t>Provide XXX for YYY</a:t>
            </a:r>
            <a:endParaRPr b="0" lang="en-US" sz="2000" spc="-1" strike="noStrike">
              <a:latin typeface="Arial"/>
              <a:ea typeface="Noto Sans CJK SC"/>
            </a:endParaRPr>
          </a:p>
        </p:txBody>
      </p:sp>
      <p:sp>
        <p:nvSpPr>
          <p:cNvPr id="262" name="PlaceHolder 6"/>
          <p:cNvSpPr txBox="1"/>
          <p:nvPr/>
        </p:nvSpPr>
        <p:spPr>
          <a:xfrm>
            <a:off x="1634040" y="160200"/>
            <a:ext cx="9719640" cy="1031760"/>
          </a:xfrm>
          <a:prstGeom prst="rect">
            <a:avLst/>
          </a:prstGeom>
          <a:noFill/>
          <a:ln w="0">
            <a:noFill/>
          </a:ln>
        </p:spPr>
        <p:txBody>
          <a:bodyPr lIns="90000" rIns="90000" tIns="45000" bIns="45000" anchor="ctr">
            <a:noAutofit/>
          </a:bodyPr>
          <a:p>
            <a:pPr algn="r">
              <a:lnSpc>
                <a:spcPct val="90000"/>
              </a:lnSpc>
              <a:buNone/>
            </a:pPr>
            <a:r>
              <a:rPr b="0" lang="en-GB" sz="3200" spc="-1" strike="noStrike">
                <a:solidFill>
                  <a:srgbClr val="000090"/>
                </a:solidFill>
                <a:latin typeface="Avenir Book"/>
                <a:ea typeface="MS PGothic"/>
              </a:rPr>
              <a:t>Onboarding incentives</a:t>
            </a:r>
            <a:endParaRPr b="0" lang="en-US" sz="3200" spc="-1" strike="noStrike">
              <a:latin typeface="Arial"/>
            </a:endParaRPr>
          </a:p>
        </p:txBody>
      </p:sp>
      <p:sp>
        <p:nvSpPr>
          <p:cNvPr id="4" name="PlaceHolder 3"/>
          <p:cNvSpPr>
            <a:spLocks noGrp="1"/>
          </p:cNvSpPr>
          <p:nvPr>
            <p:ph type="ftr" idx="3"/>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7"/>
          <p:cNvSpPr txBox="1"/>
          <p:nvPr/>
        </p:nvSpPr>
        <p:spPr>
          <a:xfrm>
            <a:off x="1634400" y="160200"/>
            <a:ext cx="9719640" cy="1031760"/>
          </a:xfrm>
          <a:prstGeom prst="rect">
            <a:avLst/>
          </a:prstGeom>
          <a:noFill/>
          <a:ln w="0">
            <a:noFill/>
          </a:ln>
        </p:spPr>
        <p:txBody>
          <a:bodyPr lIns="90000" rIns="90000" tIns="45000" bIns="45000" anchor="ctr">
            <a:noAutofit/>
          </a:bodyPr>
          <a:p>
            <a:pPr algn="r">
              <a:lnSpc>
                <a:spcPct val="90000"/>
              </a:lnSpc>
              <a:buNone/>
            </a:pPr>
            <a:r>
              <a:rPr b="0" lang="en-GB" sz="3200" spc="-1" strike="noStrike">
                <a:solidFill>
                  <a:srgbClr val="000090"/>
                </a:solidFill>
                <a:latin typeface="Avenir Book"/>
                <a:ea typeface="MS PGothic"/>
              </a:rPr>
              <a:t>Onboarding procedure</a:t>
            </a:r>
            <a:endParaRPr b="0" lang="en-US" sz="3200" spc="-1" strike="noStrike">
              <a:latin typeface="Arial"/>
            </a:endParaRPr>
          </a:p>
        </p:txBody>
      </p:sp>
      <p:sp>
        <p:nvSpPr>
          <p:cNvPr id="264" name=""/>
          <p:cNvSpPr/>
          <p:nvPr/>
        </p:nvSpPr>
        <p:spPr>
          <a:xfrm>
            <a:off x="1206720" y="1602720"/>
            <a:ext cx="1726560" cy="1145520"/>
          </a:xfrm>
          <a:custGeom>
            <a:avLst/>
            <a:gdLst/>
            <a:ahLst/>
            <a:rect l="l" t="t" r="r" b="b"/>
            <a:pathLst>
              <a:path w="21600" h="21600">
                <a:moveTo>
                  <a:pt x="0" y="0"/>
                </a:moveTo>
                <a:lnTo>
                  <a:pt x="18579" y="0"/>
                </a:lnTo>
                <a:lnTo>
                  <a:pt x="21600" y="10800"/>
                </a:lnTo>
                <a:lnTo>
                  <a:pt x="18579" y="21600"/>
                </a:lnTo>
                <a:lnTo>
                  <a:pt x="0" y="21600"/>
                </a:lnTo>
                <a:close/>
              </a:path>
            </a:pathLst>
          </a:custGeom>
          <a:solidFill>
            <a:srgbClr val="b3cac7"/>
          </a:solidFill>
          <a:ln w="0">
            <a:solidFill>
              <a:srgbClr val="158466"/>
            </a:solidFill>
          </a:ln>
        </p:spPr>
        <p:style>
          <a:lnRef idx="0"/>
          <a:fillRef idx="0"/>
          <a:effectRef idx="0"/>
          <a:fontRef idx="minor"/>
        </p:style>
        <p:txBody>
          <a:bodyPr lIns="90000" rIns="90000" tIns="45000" bIns="45000" anchor="ctr">
            <a:noAutofit/>
          </a:bodyPr>
          <a:p>
            <a:pPr algn="ctr">
              <a:buNone/>
            </a:pPr>
            <a:r>
              <a:rPr b="1" lang="en-US" sz="1800" spc="-1" strike="noStrike">
                <a:latin typeface="Arial"/>
              </a:rPr>
              <a:t>Register</a:t>
            </a:r>
            <a:endParaRPr b="0" lang="en-US" sz="1800" spc="-1" strike="noStrike">
              <a:latin typeface="Arial"/>
            </a:endParaRPr>
          </a:p>
          <a:p>
            <a:pPr algn="ctr">
              <a:buNone/>
            </a:pPr>
            <a:r>
              <a:rPr b="0" lang="en-US" sz="1600" spc="-1" strike="noStrike">
                <a:latin typeface="Arial"/>
              </a:rPr>
              <a:t>Issue</a:t>
            </a:r>
            <a:endParaRPr b="0" lang="en-US" sz="1600" spc="-1" strike="noStrike">
              <a:latin typeface="Arial"/>
            </a:endParaRPr>
          </a:p>
        </p:txBody>
      </p:sp>
      <p:sp>
        <p:nvSpPr>
          <p:cNvPr id="265" name=""/>
          <p:cNvSpPr/>
          <p:nvPr/>
        </p:nvSpPr>
        <p:spPr>
          <a:xfrm>
            <a:off x="2933280" y="1602720"/>
            <a:ext cx="2014200" cy="1145520"/>
          </a:xfrm>
          <a:custGeom>
            <a:avLst/>
            <a:gdLst/>
            <a:ahLst/>
            <a:rect l="l" t="t" r="r" b="b"/>
            <a:pathLst>
              <a:path w="21600" h="21600">
                <a:moveTo>
                  <a:pt x="0" y="0"/>
                </a:moveTo>
                <a:lnTo>
                  <a:pt x="19195" y="0"/>
                </a:lnTo>
                <a:lnTo>
                  <a:pt x="21600" y="10800"/>
                </a:lnTo>
                <a:lnTo>
                  <a:pt x="19195" y="21600"/>
                </a:lnTo>
                <a:lnTo>
                  <a:pt x="0" y="21600"/>
                </a:lnTo>
                <a:lnTo>
                  <a:pt x="2405" y="10800"/>
                </a:lnTo>
                <a:close/>
              </a:path>
            </a:pathLst>
          </a:custGeom>
          <a:solidFill>
            <a:srgbClr val="ffdbb6"/>
          </a:solidFill>
          <a:ln w="0">
            <a:solidFill>
              <a:srgbClr val="ff8000"/>
            </a:solidFill>
          </a:ln>
        </p:spPr>
        <p:style>
          <a:lnRef idx="0"/>
          <a:fillRef idx="0"/>
          <a:effectRef idx="0"/>
          <a:fontRef idx="minor"/>
        </p:style>
        <p:txBody>
          <a:bodyPr lIns="90000" rIns="90000" tIns="45000" bIns="45000" anchor="ctr">
            <a:noAutofit/>
          </a:bodyPr>
          <a:p>
            <a:pPr algn="ctr">
              <a:lnSpc>
                <a:spcPct val="100000"/>
              </a:lnSpc>
              <a:buNone/>
            </a:pPr>
            <a:r>
              <a:rPr b="1" lang="en-US" sz="1800" spc="-1" strike="noStrike">
                <a:latin typeface="Arial"/>
              </a:rPr>
              <a:t>Present</a:t>
            </a:r>
            <a:endParaRPr b="0" lang="en-US" sz="1800" spc="-1" strike="noStrike">
              <a:latin typeface="Arial"/>
            </a:endParaRPr>
          </a:p>
          <a:p>
            <a:pPr algn="ctr">
              <a:lnSpc>
                <a:spcPct val="100000"/>
              </a:lnSpc>
              <a:buNone/>
            </a:pPr>
            <a:r>
              <a:rPr b="0" lang="en-US" sz="1600" spc="-1" strike="noStrike">
                <a:latin typeface="Arial"/>
              </a:rPr>
              <a:t>Talk</a:t>
            </a:r>
            <a:endParaRPr b="0" lang="en-US" sz="1600" spc="-1" strike="noStrike">
              <a:latin typeface="Arial"/>
            </a:endParaRPr>
          </a:p>
        </p:txBody>
      </p:sp>
      <p:sp>
        <p:nvSpPr>
          <p:cNvPr id="266" name=""/>
          <p:cNvSpPr/>
          <p:nvPr/>
        </p:nvSpPr>
        <p:spPr>
          <a:xfrm>
            <a:off x="4947480" y="1602720"/>
            <a:ext cx="2014560" cy="1145520"/>
          </a:xfrm>
          <a:custGeom>
            <a:avLst/>
            <a:gdLst/>
            <a:ahLst/>
            <a:rect l="l" t="t" r="r" b="b"/>
            <a:pathLst>
              <a:path w="21600" h="21600">
                <a:moveTo>
                  <a:pt x="0" y="0"/>
                </a:moveTo>
                <a:lnTo>
                  <a:pt x="19192" y="0"/>
                </a:lnTo>
                <a:lnTo>
                  <a:pt x="21600" y="10800"/>
                </a:lnTo>
                <a:lnTo>
                  <a:pt x="19192" y="21600"/>
                </a:lnTo>
                <a:lnTo>
                  <a:pt x="0" y="21600"/>
                </a:lnTo>
                <a:lnTo>
                  <a:pt x="2408" y="10800"/>
                </a:lnTo>
                <a:close/>
              </a:path>
            </a:pathLst>
          </a:custGeom>
          <a:solidFill>
            <a:srgbClr val="b3cac7"/>
          </a:solidFill>
          <a:ln w="0">
            <a:solidFill>
              <a:srgbClr val="158466"/>
            </a:solidFill>
          </a:ln>
        </p:spPr>
        <p:style>
          <a:lnRef idx="0"/>
          <a:fillRef idx="0"/>
          <a:effectRef idx="0"/>
          <a:fontRef idx="minor"/>
        </p:style>
        <p:txBody>
          <a:bodyPr lIns="90000" rIns="90000" tIns="45000" bIns="45000" anchor="ctr">
            <a:noAutofit/>
          </a:bodyPr>
          <a:p>
            <a:pPr algn="ctr">
              <a:buNone/>
            </a:pPr>
            <a:r>
              <a:rPr b="1" lang="en-US" sz="1800" spc="-1" strike="noStrike">
                <a:latin typeface="Arial"/>
              </a:rPr>
              <a:t>Integrate</a:t>
            </a:r>
            <a:endParaRPr b="0" lang="en-US" sz="1800" spc="-1" strike="noStrike">
              <a:latin typeface="Arial"/>
            </a:endParaRPr>
          </a:p>
          <a:p>
            <a:pPr algn="ctr">
              <a:buNone/>
            </a:pPr>
            <a:r>
              <a:rPr b="0" lang="en-US" sz="1600" spc="-1" strike="noStrike">
                <a:latin typeface="Arial"/>
              </a:rPr>
              <a:t>Push</a:t>
            </a:r>
            <a:endParaRPr b="0" lang="en-US" sz="1600" spc="-1" strike="noStrike">
              <a:latin typeface="Arial"/>
            </a:endParaRPr>
          </a:p>
        </p:txBody>
      </p:sp>
      <p:sp>
        <p:nvSpPr>
          <p:cNvPr id="267" name=""/>
          <p:cNvSpPr/>
          <p:nvPr/>
        </p:nvSpPr>
        <p:spPr>
          <a:xfrm>
            <a:off x="9112320" y="1602720"/>
            <a:ext cx="1726560" cy="1145520"/>
          </a:xfrm>
          <a:custGeom>
            <a:avLst/>
            <a:gdLst/>
            <a:ahLst/>
            <a:rect l="l" t="t" r="r" b="b"/>
            <a:pathLst>
              <a:path w="21600" h="21600">
                <a:moveTo>
                  <a:pt x="0" y="0"/>
                </a:moveTo>
                <a:lnTo>
                  <a:pt x="21600" y="0"/>
                </a:lnTo>
                <a:lnTo>
                  <a:pt x="21600" y="10800"/>
                </a:lnTo>
                <a:lnTo>
                  <a:pt x="21600" y="21600"/>
                </a:lnTo>
                <a:lnTo>
                  <a:pt x="0" y="21600"/>
                </a:lnTo>
                <a:close/>
              </a:path>
            </a:pathLst>
          </a:custGeom>
          <a:solidFill>
            <a:srgbClr val="b4c7dc"/>
          </a:solidFill>
          <a:ln w="0">
            <a:solidFill>
              <a:srgbClr val="2a6099"/>
            </a:solidFill>
          </a:ln>
        </p:spPr>
        <p:style>
          <a:lnRef idx="0"/>
          <a:fillRef idx="0"/>
          <a:effectRef idx="0"/>
          <a:fontRef idx="minor"/>
        </p:style>
        <p:txBody>
          <a:bodyPr lIns="90000" rIns="90000" tIns="45000" bIns="45000" anchor="ctr">
            <a:noAutofit/>
          </a:bodyPr>
          <a:p>
            <a:pPr algn="ctr">
              <a:buNone/>
            </a:pPr>
            <a:r>
              <a:rPr b="0" lang="en-US" sz="1800" spc="-1" strike="noStrike">
                <a:latin typeface="Arial"/>
              </a:rPr>
              <a:t>OSSR</a:t>
            </a:r>
            <a:endParaRPr b="0" lang="en-US" sz="1800" spc="-1" strike="noStrike">
              <a:latin typeface="Arial"/>
            </a:endParaRPr>
          </a:p>
          <a:p>
            <a:pPr algn="ctr">
              <a:buNone/>
            </a:pPr>
            <a:r>
              <a:rPr b="0" lang="en-US" sz="1800" spc="-1" strike="noStrike">
                <a:latin typeface="Arial"/>
              </a:rPr>
              <a:t>entry</a:t>
            </a:r>
            <a:endParaRPr b="0" lang="en-US" sz="1800" spc="-1" strike="noStrike">
              <a:latin typeface="Arial"/>
            </a:endParaRPr>
          </a:p>
        </p:txBody>
      </p:sp>
      <p:sp>
        <p:nvSpPr>
          <p:cNvPr id="268" name=""/>
          <p:cNvSpPr/>
          <p:nvPr/>
        </p:nvSpPr>
        <p:spPr>
          <a:xfrm>
            <a:off x="6962040" y="1602720"/>
            <a:ext cx="2014200" cy="1145520"/>
          </a:xfrm>
          <a:custGeom>
            <a:avLst/>
            <a:gdLst/>
            <a:ahLst/>
            <a:rect l="l" t="t" r="r" b="b"/>
            <a:pathLst>
              <a:path w="21600" h="21600">
                <a:moveTo>
                  <a:pt x="0" y="0"/>
                </a:moveTo>
                <a:lnTo>
                  <a:pt x="19195" y="0"/>
                </a:lnTo>
                <a:lnTo>
                  <a:pt x="21600" y="10800"/>
                </a:lnTo>
                <a:lnTo>
                  <a:pt x="19195" y="21600"/>
                </a:lnTo>
                <a:lnTo>
                  <a:pt x="0" y="21600"/>
                </a:lnTo>
                <a:lnTo>
                  <a:pt x="2405" y="10800"/>
                </a:lnTo>
                <a:close/>
              </a:path>
            </a:pathLst>
          </a:custGeom>
          <a:solidFill>
            <a:srgbClr val="ffffd7"/>
          </a:solidFill>
          <a:ln w="0">
            <a:solidFill>
              <a:srgbClr val="ffff00"/>
            </a:solidFill>
          </a:ln>
        </p:spPr>
        <p:style>
          <a:lnRef idx="0"/>
          <a:fillRef idx="0"/>
          <a:effectRef idx="0"/>
          <a:fontRef idx="minor"/>
        </p:style>
        <p:txBody>
          <a:bodyPr lIns="90000" rIns="90000" tIns="45000" bIns="45000" anchor="ctr">
            <a:noAutofit/>
          </a:bodyPr>
          <a:p>
            <a:pPr algn="ctr">
              <a:lnSpc>
                <a:spcPct val="100000"/>
              </a:lnSpc>
              <a:buNone/>
            </a:pPr>
            <a:r>
              <a:rPr b="1" lang="en-US" sz="1800" spc="-1" strike="noStrike">
                <a:latin typeface="Arial"/>
              </a:rPr>
              <a:t>Verify</a:t>
            </a:r>
            <a:endParaRPr b="0" lang="en-US" sz="1800" spc="-1" strike="noStrike">
              <a:latin typeface="Arial"/>
            </a:endParaRPr>
          </a:p>
          <a:p>
            <a:pPr algn="ctr">
              <a:lnSpc>
                <a:spcPct val="100000"/>
              </a:lnSpc>
              <a:buNone/>
            </a:pPr>
            <a:r>
              <a:rPr b="0" lang="en-US" sz="1600" spc="-1" strike="noStrike">
                <a:latin typeface="Arial"/>
              </a:rPr>
              <a:t>Curation</a:t>
            </a:r>
            <a:endParaRPr b="0" lang="en-US" sz="1600" spc="-1" strike="noStrike">
              <a:latin typeface="Arial"/>
            </a:endParaRPr>
          </a:p>
        </p:txBody>
      </p:sp>
      <p:sp>
        <p:nvSpPr>
          <p:cNvPr id="269" name=""/>
          <p:cNvSpPr txBox="1"/>
          <p:nvPr/>
        </p:nvSpPr>
        <p:spPr>
          <a:xfrm>
            <a:off x="9324360" y="3034800"/>
            <a:ext cx="1378440" cy="468360"/>
          </a:xfrm>
          <a:prstGeom prst="rect">
            <a:avLst/>
          </a:prstGeom>
          <a:noFill/>
          <a:ln w="0">
            <a:noFill/>
          </a:ln>
        </p:spPr>
        <p:txBody>
          <a:bodyPr lIns="90000" rIns="90000" tIns="45000" bIns="45000" anchor="t">
            <a:noAutofit/>
          </a:bodyPr>
          <a:p>
            <a:r>
              <a:rPr b="0" lang="en-US" sz="2000" spc="-1" strike="noStrike">
                <a:latin typeface="Arial"/>
              </a:rPr>
              <a:t>Visibility</a:t>
            </a:r>
            <a:endParaRPr b="0" lang="en-US" sz="2000" spc="-1" strike="noStrike">
              <a:latin typeface="Arial"/>
            </a:endParaRPr>
          </a:p>
        </p:txBody>
      </p:sp>
      <p:sp>
        <p:nvSpPr>
          <p:cNvPr id="270" name=""/>
          <p:cNvSpPr txBox="1"/>
          <p:nvPr/>
        </p:nvSpPr>
        <p:spPr>
          <a:xfrm>
            <a:off x="6962040" y="3034800"/>
            <a:ext cx="1635480" cy="468360"/>
          </a:xfrm>
          <a:prstGeom prst="rect">
            <a:avLst/>
          </a:prstGeom>
          <a:noFill/>
          <a:ln w="0">
            <a:noFill/>
          </a:ln>
        </p:spPr>
        <p:txBody>
          <a:bodyPr lIns="90000" rIns="90000" tIns="45000" bIns="45000" anchor="t">
            <a:noAutofit/>
          </a:bodyPr>
          <a:p>
            <a:r>
              <a:rPr b="0" lang="en-US" sz="2000" spc="-1" strike="noStrike">
                <a:latin typeface="Arial"/>
              </a:rPr>
              <a:t>Credibility</a:t>
            </a:r>
            <a:endParaRPr b="0" lang="en-US" sz="2000" spc="-1" strike="noStrike">
              <a:latin typeface="Arial"/>
            </a:endParaRPr>
          </a:p>
        </p:txBody>
      </p:sp>
      <p:sp>
        <p:nvSpPr>
          <p:cNvPr id="271" name=""/>
          <p:cNvSpPr txBox="1"/>
          <p:nvPr/>
        </p:nvSpPr>
        <p:spPr>
          <a:xfrm>
            <a:off x="2811240" y="2989440"/>
            <a:ext cx="1848600" cy="468720"/>
          </a:xfrm>
          <a:prstGeom prst="rect">
            <a:avLst/>
          </a:prstGeom>
          <a:noFill/>
          <a:ln w="0">
            <a:noFill/>
          </a:ln>
        </p:spPr>
        <p:txBody>
          <a:bodyPr lIns="90000" rIns="90000" tIns="45000" bIns="45000" anchor="t">
            <a:noAutofit/>
          </a:bodyPr>
          <a:p>
            <a:r>
              <a:rPr b="0" lang="en-US" sz="2000" spc="-1" strike="noStrike">
                <a:latin typeface="Arial"/>
              </a:rPr>
              <a:t>Community</a:t>
            </a:r>
            <a:endParaRPr b="0" lang="en-US" sz="2000" spc="-1" strike="noStrike">
              <a:latin typeface="Arial"/>
            </a:endParaRPr>
          </a:p>
        </p:txBody>
      </p:sp>
      <p:sp>
        <p:nvSpPr>
          <p:cNvPr id="272" name=""/>
          <p:cNvSpPr txBox="1"/>
          <p:nvPr/>
        </p:nvSpPr>
        <p:spPr>
          <a:xfrm>
            <a:off x="2568600" y="3893760"/>
            <a:ext cx="2589840" cy="2049840"/>
          </a:xfrm>
          <a:prstGeom prst="rect">
            <a:avLst/>
          </a:prstGeom>
          <a:noFill/>
          <a:ln w="10080">
            <a:solidFill>
              <a:srgbClr val="ffbf00"/>
            </a:solidFill>
            <a:round/>
          </a:ln>
        </p:spPr>
        <p:txBody>
          <a:bodyPr lIns="95040" rIns="95040" tIns="50040" bIns="50040" anchor="t">
            <a:noAutofit/>
          </a:bodyPr>
          <a:p>
            <a:pPr marL="216000" indent="-216000">
              <a:buClr>
                <a:srgbClr val="000000"/>
              </a:buClr>
              <a:buSzPct val="45000"/>
              <a:buFont typeface="Wingdings" charset="2"/>
              <a:buChar char=""/>
            </a:pPr>
            <a:r>
              <a:rPr b="0" lang="en-US" sz="1600" spc="-1" strike="noStrike">
                <a:latin typeface="Arial"/>
              </a:rPr>
              <a:t>Create extended form?</a:t>
            </a:r>
            <a:endParaRPr b="0" lang="en-US" sz="1600" spc="-1" strike="noStrike">
              <a:latin typeface="Arial"/>
            </a:endParaRPr>
          </a:p>
          <a:p>
            <a:pPr marL="216000" indent="-216000">
              <a:buClr>
                <a:srgbClr val="000000"/>
              </a:buClr>
              <a:buSzPct val="45000"/>
              <a:buFont typeface="Wingdings" charset="2"/>
              <a:buChar char=""/>
            </a:pPr>
            <a:r>
              <a:rPr b="0" lang="en-US" sz="1600" spc="-1" strike="noStrike">
                <a:latin typeface="Arial"/>
              </a:rPr>
              <a:t>Forum in collaboration meetings?</a:t>
            </a:r>
            <a:endParaRPr b="0" lang="en-US" sz="1600" spc="-1" strike="noStrike">
              <a:latin typeface="Arial"/>
            </a:endParaRPr>
          </a:p>
          <a:p>
            <a:pPr marL="216000" indent="-216000">
              <a:buClr>
                <a:srgbClr val="000000"/>
              </a:buClr>
              <a:buSzPct val="45000"/>
              <a:buFont typeface="Wingdings" charset="2"/>
              <a:buChar char=""/>
            </a:pPr>
            <a:r>
              <a:rPr b="0" lang="en-US" sz="1600" spc="-1" strike="noStrike">
                <a:latin typeface="Arial"/>
              </a:rPr>
              <a:t>…</a:t>
            </a:r>
            <a:r>
              <a:rPr b="0" lang="en-US" sz="1600" spc="-1" strike="noStrike">
                <a:latin typeface="Arial"/>
              </a:rPr>
              <a:t>?</a:t>
            </a:r>
            <a:endParaRPr b="0" lang="en-US" sz="1600" spc="-1" strike="noStrike">
              <a:latin typeface="Arial"/>
            </a:endParaRPr>
          </a:p>
        </p:txBody>
      </p:sp>
      <p:sp>
        <p:nvSpPr>
          <p:cNvPr id="273" name=""/>
          <p:cNvSpPr txBox="1"/>
          <p:nvPr/>
        </p:nvSpPr>
        <p:spPr>
          <a:xfrm>
            <a:off x="6279840" y="3848760"/>
            <a:ext cx="2589840" cy="2049840"/>
          </a:xfrm>
          <a:prstGeom prst="rect">
            <a:avLst/>
          </a:prstGeom>
          <a:noFill/>
          <a:ln w="10080">
            <a:solidFill>
              <a:srgbClr val="ffff00"/>
            </a:solidFill>
            <a:round/>
          </a:ln>
        </p:spPr>
        <p:txBody>
          <a:bodyPr lIns="95040" rIns="95040" tIns="50040" bIns="50040" anchor="t">
            <a:noAutofit/>
          </a:bodyPr>
          <a:p>
            <a:pPr marL="216000" indent="-216000">
              <a:buClr>
                <a:srgbClr val="000000"/>
              </a:buClr>
              <a:buSzPct val="45000"/>
              <a:buFont typeface="Wingdings" charset="2"/>
              <a:buChar char=""/>
            </a:pPr>
            <a:r>
              <a:rPr b="0" lang="en-US" sz="1600" spc="-1" strike="noStrike">
                <a:latin typeface="Arial"/>
              </a:rPr>
              <a:t>Certification?</a:t>
            </a:r>
            <a:endParaRPr b="0" lang="en-US" sz="1600" spc="-1" strike="noStrike">
              <a:latin typeface="Arial"/>
            </a:endParaRPr>
          </a:p>
          <a:p>
            <a:pPr marL="216000" indent="-216000">
              <a:buClr>
                <a:srgbClr val="000000"/>
              </a:buClr>
              <a:buSzPct val="45000"/>
              <a:buFont typeface="Wingdings" charset="2"/>
              <a:buChar char=""/>
            </a:pPr>
            <a:r>
              <a:rPr b="0" lang="en-US" sz="1600" spc="-1" strike="noStrike">
                <a:latin typeface="Arial"/>
              </a:rPr>
              <a:t>Check also presentation of software</a:t>
            </a:r>
            <a:endParaRPr b="0" lang="en-US" sz="1600" spc="-1" strike="noStrike">
              <a:latin typeface="Arial"/>
            </a:endParaRPr>
          </a:p>
        </p:txBody>
      </p:sp>
      <p:sp>
        <p:nvSpPr>
          <p:cNvPr id="274" name=""/>
          <p:cNvSpPr txBox="1"/>
          <p:nvPr/>
        </p:nvSpPr>
        <p:spPr>
          <a:xfrm>
            <a:off x="9005760" y="3848760"/>
            <a:ext cx="2195640" cy="2049840"/>
          </a:xfrm>
          <a:prstGeom prst="rect">
            <a:avLst/>
          </a:prstGeom>
          <a:noFill/>
          <a:ln w="10080">
            <a:solidFill>
              <a:srgbClr val="2a6099"/>
            </a:solidFill>
            <a:round/>
          </a:ln>
        </p:spPr>
        <p:txBody>
          <a:bodyPr lIns="95040" rIns="95040" tIns="50040" bIns="50040" anchor="t">
            <a:noAutofit/>
          </a:bodyPr>
          <a:p>
            <a:pPr marL="216000" indent="-216000">
              <a:buClr>
                <a:srgbClr val="000000"/>
              </a:buClr>
              <a:buSzPct val="45000"/>
              <a:buFont typeface="Wingdings" charset="2"/>
              <a:buChar char=""/>
            </a:pPr>
            <a:r>
              <a:rPr b="0" lang="en-US" sz="1600" spc="-1" strike="noStrike">
                <a:latin typeface="Arial"/>
              </a:rPr>
              <a:t>Gallery?</a:t>
            </a:r>
            <a:endParaRPr b="0" lang="en-US" sz="1600" spc="-1" strike="noStrike">
              <a:latin typeface="Arial"/>
            </a:endParaRPr>
          </a:p>
          <a:p>
            <a:pPr marL="216000" indent="-216000">
              <a:buClr>
                <a:srgbClr val="000000"/>
              </a:buClr>
              <a:buSzPct val="45000"/>
              <a:buFont typeface="Wingdings" charset="2"/>
              <a:buChar char=""/>
            </a:pPr>
            <a:r>
              <a:rPr b="0" lang="en-US" sz="1600" spc="-1" strike="noStrike">
                <a:latin typeface="Arial"/>
              </a:rPr>
              <a:t>Interfaces?</a:t>
            </a:r>
            <a:endParaRPr b="0" lang="en-US" sz="1600" spc="-1" strike="noStrike">
              <a:latin typeface="Arial"/>
            </a:endParaRPr>
          </a:p>
          <a:p>
            <a:pPr marL="216000" indent="-216000">
              <a:buClr>
                <a:srgbClr val="000000"/>
              </a:buClr>
              <a:buSzPct val="45000"/>
              <a:buFont typeface="Wingdings" charset="2"/>
              <a:buChar char=""/>
            </a:pPr>
            <a:r>
              <a:rPr b="0" lang="en-US" sz="1600" spc="-1" strike="noStrike">
                <a:latin typeface="Arial"/>
              </a:rPr>
              <a:t>…</a:t>
            </a:r>
            <a:r>
              <a:rPr b="0" lang="en-US" sz="1600" spc="-1" strike="noStrike">
                <a:latin typeface="Arial"/>
              </a:rPr>
              <a:t>?</a:t>
            </a:r>
            <a:endParaRPr b="0" lang="en-US" sz="1600" spc="-1" strike="noStrike">
              <a:latin typeface="Arial"/>
            </a:endParaRPr>
          </a:p>
        </p:txBody>
      </p:sp>
      <p:sp>
        <p:nvSpPr>
          <p:cNvPr id="2" name="PlaceHolder 1"/>
          <p:cNvSpPr>
            <a:spLocks noGrp="1"/>
          </p:cNvSpPr>
          <p:nvPr>
            <p:ph type="ftr" idx="8"/>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8"/>
          <p:cNvSpPr txBox="1"/>
          <p:nvPr/>
        </p:nvSpPr>
        <p:spPr>
          <a:xfrm>
            <a:off x="1634760" y="160200"/>
            <a:ext cx="9719640" cy="1031760"/>
          </a:xfrm>
          <a:prstGeom prst="rect">
            <a:avLst/>
          </a:prstGeom>
          <a:noFill/>
          <a:ln w="0">
            <a:noFill/>
          </a:ln>
        </p:spPr>
      </p:sp>
      <p:sp>
        <p:nvSpPr>
          <p:cNvPr id="276" name="PlaceHolder 9"/>
          <p:cNvSpPr txBox="1"/>
          <p:nvPr/>
        </p:nvSpPr>
        <p:spPr>
          <a:xfrm>
            <a:off x="1634760" y="160200"/>
            <a:ext cx="9719640" cy="1031760"/>
          </a:xfrm>
          <a:prstGeom prst="rect">
            <a:avLst/>
          </a:prstGeom>
          <a:noFill/>
          <a:ln w="0">
            <a:noFill/>
          </a:ln>
        </p:spPr>
        <p:txBody>
          <a:bodyPr lIns="90000" rIns="90000" tIns="45000" bIns="45000" anchor="ctr">
            <a:noAutofit/>
          </a:bodyPr>
          <a:p>
            <a:pPr algn="r">
              <a:lnSpc>
                <a:spcPct val="90000"/>
              </a:lnSpc>
              <a:buNone/>
            </a:pPr>
            <a:r>
              <a:rPr b="0" lang="en-GB" sz="3200" spc="-1" strike="noStrike">
                <a:solidFill>
                  <a:srgbClr val="000090"/>
                </a:solidFill>
                <a:latin typeface="Avenir Book"/>
                <a:ea typeface="MS PGothic"/>
              </a:rPr>
              <a:t>What to provide</a:t>
            </a:r>
            <a:endParaRPr b="0" lang="en-US" sz="3200" spc="-1" strike="noStrike">
              <a:latin typeface="Arial"/>
            </a:endParaRPr>
          </a:p>
        </p:txBody>
      </p:sp>
      <p:sp>
        <p:nvSpPr>
          <p:cNvPr id="277" name=""/>
          <p:cNvSpPr txBox="1"/>
          <p:nvPr/>
        </p:nvSpPr>
        <p:spPr>
          <a:xfrm>
            <a:off x="602280" y="1371960"/>
            <a:ext cx="5414040" cy="1994760"/>
          </a:xfrm>
          <a:prstGeom prst="rect">
            <a:avLst/>
          </a:prstGeom>
          <a:noFill/>
          <a:ln w="0">
            <a:noFill/>
          </a:ln>
        </p:spPr>
        <p:txBody>
          <a:bodyPr lIns="0" rIns="0" tIns="0" bIns="0" anchor="t">
            <a:normAutofit/>
          </a:bodyPr>
          <a:p>
            <a:r>
              <a:rPr b="0" lang="en-US" sz="3200" spc="-1" strike="noStrike">
                <a:latin typeface="Arial"/>
              </a:rPr>
              <a:t>For members</a:t>
            </a:r>
            <a:endParaRPr b="0" lang="en-US" sz="3200" spc="-1" strike="noStrike">
              <a:latin typeface="Arial"/>
            </a:endParaRPr>
          </a:p>
          <a:p>
            <a:r>
              <a:rPr b="0" lang="en-US" sz="1800" spc="-1" strike="noStrike">
                <a:latin typeface="Arial"/>
              </a:rPr>
              <a:t>…</a:t>
            </a:r>
            <a:r>
              <a:rPr b="0" lang="en-US" sz="1800" spc="-1" strike="noStrike">
                <a:latin typeface="Arial"/>
              </a:rPr>
              <a:t>?</a:t>
            </a:r>
            <a:endParaRPr b="0" lang="en-US" sz="1800" spc="-1" strike="noStrike">
              <a:latin typeface="Arial"/>
            </a:endParaRPr>
          </a:p>
        </p:txBody>
      </p:sp>
      <p:sp>
        <p:nvSpPr>
          <p:cNvPr id="278" name=""/>
          <p:cNvSpPr txBox="1"/>
          <p:nvPr/>
        </p:nvSpPr>
        <p:spPr>
          <a:xfrm>
            <a:off x="6016320" y="1424160"/>
            <a:ext cx="5413680" cy="1942560"/>
          </a:xfrm>
          <a:prstGeom prst="rect">
            <a:avLst/>
          </a:prstGeom>
          <a:noFill/>
          <a:ln w="0">
            <a:noFill/>
          </a:ln>
        </p:spPr>
        <p:txBody>
          <a:bodyPr lIns="0" rIns="0" tIns="0" bIns="0" anchor="t">
            <a:normAutofit/>
          </a:bodyPr>
          <a:p>
            <a:r>
              <a:rPr b="0" lang="en-US" sz="3200" spc="-1" strike="noStrike">
                <a:latin typeface="Arial"/>
              </a:rPr>
              <a:t>For community</a:t>
            </a:r>
            <a:endParaRPr b="0" lang="en-US" sz="3200" spc="-1" strike="noStrike">
              <a:latin typeface="Arial"/>
            </a:endParaRPr>
          </a:p>
          <a:p>
            <a:r>
              <a:rPr b="0" lang="en-US" sz="1800" spc="-1" strike="noStrike">
                <a:latin typeface="Arial"/>
              </a:rPr>
              <a:t>…</a:t>
            </a:r>
            <a:r>
              <a:rPr b="0" lang="en-US" sz="1800" spc="-1" strike="noStrike">
                <a:latin typeface="Arial"/>
              </a:rPr>
              <a:t>?</a:t>
            </a:r>
            <a:endParaRPr b="0" lang="en-US" sz="1800" spc="-1" strike="noStrike">
              <a:latin typeface="Arial"/>
            </a:endParaRPr>
          </a:p>
        </p:txBody>
      </p:sp>
      <p:sp>
        <p:nvSpPr>
          <p:cNvPr id="279" name=""/>
          <p:cNvSpPr/>
          <p:nvPr/>
        </p:nvSpPr>
        <p:spPr>
          <a:xfrm>
            <a:off x="3499920" y="4364280"/>
            <a:ext cx="4193640" cy="664920"/>
          </a:xfrm>
          <a:prstGeom prst="rect">
            <a:avLst/>
          </a:prstGeom>
          <a:solidFill>
            <a:srgbClr val="b4c7dc"/>
          </a:solidFill>
          <a:ln w="0">
            <a:solidFill>
              <a:srgbClr val="2a6099"/>
            </a:solidFill>
          </a:ln>
        </p:spPr>
        <p:style>
          <a:lnRef idx="0"/>
          <a:fillRef idx="0"/>
          <a:effectRef idx="0"/>
          <a:fontRef idx="minor"/>
        </p:style>
        <p:txBody>
          <a:bodyPr lIns="90000" rIns="90000" tIns="45000" bIns="45000" anchor="ctr">
            <a:noAutofit/>
          </a:bodyPr>
          <a:p>
            <a:pPr algn="ctr">
              <a:buNone/>
            </a:pPr>
            <a:r>
              <a:rPr b="0" lang="en-US" sz="2400" spc="-1" strike="noStrike">
                <a:latin typeface="Arial"/>
              </a:rPr>
              <a:t>… </a:t>
            </a:r>
            <a:r>
              <a:rPr b="0" lang="en-US" sz="2400" spc="-1" strike="noStrike">
                <a:latin typeface="Arial"/>
              </a:rPr>
              <a:t>and how to distribute?</a:t>
            </a:r>
            <a:endParaRPr b="0" lang="en-US" sz="2400" spc="-1" strike="noStrike">
              <a:latin typeface="Arial"/>
            </a:endParaRPr>
          </a:p>
        </p:txBody>
      </p:sp>
      <p:sp>
        <p:nvSpPr>
          <p:cNvPr id="2" name="PlaceHolder 1"/>
          <p:cNvSpPr>
            <a:spLocks noGrp="1"/>
          </p:cNvSpPr>
          <p:nvPr>
            <p:ph type="ftr" idx="8"/>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title"/>
          </p:nvPr>
        </p:nvSpPr>
        <p:spPr>
          <a:xfrm>
            <a:off x="1633320" y="160200"/>
            <a:ext cx="9719640" cy="1031760"/>
          </a:xfrm>
          <a:prstGeom prst="rect">
            <a:avLst/>
          </a:prstGeom>
          <a:noFill/>
          <a:ln w="0">
            <a:noFill/>
          </a:ln>
        </p:spPr>
        <p:txBody>
          <a:bodyPr lIns="0" rIns="0" tIns="0" bIns="0" anchor="ctr">
            <a:normAutofit/>
          </a:bodyPr>
          <a:p>
            <a:pPr algn="r">
              <a:lnSpc>
                <a:spcPct val="90000"/>
              </a:lnSpc>
              <a:buNone/>
            </a:pPr>
            <a:r>
              <a:rPr b="0" lang="en-GB" sz="3200" spc="-1" strike="noStrike">
                <a:solidFill>
                  <a:srgbClr val="000090"/>
                </a:solidFill>
                <a:latin typeface="Avenir Book"/>
                <a:ea typeface="MS PGothic"/>
              </a:rPr>
              <a:t>RSD as OSSR Frontend</a:t>
            </a:r>
            <a:endParaRPr b="0" lang="en-US" sz="3200" spc="-1" strike="noStrike">
              <a:latin typeface="Arial"/>
            </a:endParaRPr>
          </a:p>
        </p:txBody>
      </p:sp>
      <p:sp>
        <p:nvSpPr>
          <p:cNvPr id="281" name="PlaceHolder 2"/>
          <p:cNvSpPr>
            <a:spLocks noGrp="1"/>
          </p:cNvSpPr>
          <p:nvPr>
            <p:ph/>
          </p:nvPr>
        </p:nvSpPr>
        <p:spPr>
          <a:xfrm>
            <a:off x="838080" y="1825560"/>
            <a:ext cx="5180760" cy="4350600"/>
          </a:xfrm>
          <a:prstGeom prst="rect">
            <a:avLst/>
          </a:prstGeom>
          <a:noFill/>
          <a:ln w="0">
            <a:noFill/>
          </a:ln>
        </p:spPr>
        <p:txBody>
          <a:bodyPr lIns="0" rIns="0" tIns="0" bIns="0" anchor="t">
            <a:normAutofit/>
          </a:bodyPr>
          <a:p>
            <a:endParaRPr b="0" lang="en-US" sz="3200" spc="-1" strike="noStrike">
              <a:latin typeface="Arial"/>
            </a:endParaRPr>
          </a:p>
        </p:txBody>
      </p:sp>
      <p:sp>
        <p:nvSpPr>
          <p:cNvPr id="282" name="PlaceHolder 3"/>
          <p:cNvSpPr>
            <a:spLocks noGrp="1"/>
          </p:cNvSpPr>
          <p:nvPr>
            <p:ph/>
          </p:nvPr>
        </p:nvSpPr>
        <p:spPr>
          <a:xfrm>
            <a:off x="7745760" y="1361880"/>
            <a:ext cx="4349880" cy="4350600"/>
          </a:xfrm>
          <a:prstGeom prst="rect">
            <a:avLst/>
          </a:prstGeom>
          <a:noFill/>
          <a:ln w="0">
            <a:noFill/>
          </a:ln>
        </p:spPr>
        <p:txBody>
          <a:bodyPr lIns="0" rIns="0" tIns="0" bIns="0" anchor="t">
            <a:normAutofit fontScale="99000"/>
          </a:bodyPr>
          <a:p>
            <a:pPr marL="228600" indent="-228600">
              <a:lnSpc>
                <a:spcPct val="90000"/>
              </a:lnSpc>
              <a:spcBef>
                <a:spcPts val="1001"/>
              </a:spcBef>
              <a:buSzPct val="100058"/>
              <a:buBlip>
                <a:blip r:embed="rId1"/>
              </a:buBlip>
            </a:pPr>
            <a:r>
              <a:rPr b="0" lang="en-GB" sz="2800" spc="-1" strike="noStrike">
                <a:solidFill>
                  <a:srgbClr val="000000"/>
                </a:solidFill>
                <a:latin typeface="Avenir Book"/>
              </a:rPr>
              <a:t>Also an instance at </a:t>
            </a:r>
            <a:r>
              <a:rPr b="0" lang="en-GB" sz="2800" spc="-1" strike="noStrike" u="sng">
                <a:solidFill>
                  <a:srgbClr val="0563c1"/>
                </a:solidFill>
                <a:uFillTx/>
                <a:latin typeface="Avenir Book"/>
                <a:hlinkClick r:id="rId2"/>
              </a:rPr>
              <a:t>https://</a:t>
            </a:r>
            <a:r>
              <a:rPr b="0" lang="en-GB" sz="2800" spc="-1" strike="noStrike" u="sng">
                <a:solidFill>
                  <a:srgbClr val="0563c1"/>
                </a:solidFill>
                <a:uFillTx/>
                <a:latin typeface="Avenir Book"/>
                <a:hlinkClick r:id="rId3"/>
              </a:rPr>
              <a:t>helmholtz.software</a:t>
            </a:r>
            <a:r>
              <a:rPr b="0" lang="en-GB" sz="2800" spc="-1" strike="noStrike" u="sng">
                <a:solidFill>
                  <a:srgbClr val="0563c1"/>
                </a:solidFill>
                <a:uFillTx/>
                <a:latin typeface="Avenir Book"/>
                <a:hlinkClick r:id="rId4"/>
              </a:rPr>
              <a:t>/software</a:t>
            </a:r>
            <a:endParaRPr b="0" lang="en-US" sz="2800" spc="-1" strike="noStrike">
              <a:latin typeface="Arial"/>
            </a:endParaRPr>
          </a:p>
          <a:p>
            <a:pPr marL="228600" indent="-228600">
              <a:lnSpc>
                <a:spcPct val="90000"/>
              </a:lnSpc>
              <a:spcBef>
                <a:spcPts val="1001"/>
              </a:spcBef>
              <a:buSzPct val="100058"/>
              <a:buBlip>
                <a:blip r:embed="rId5"/>
              </a:buBlip>
            </a:pPr>
            <a:r>
              <a:rPr b="0" lang="en-GB" sz="2800" spc="-1" strike="noStrike">
                <a:solidFill>
                  <a:srgbClr val="000000"/>
                </a:solidFill>
                <a:latin typeface="Avenir Book"/>
              </a:rPr>
              <a:t>OSSR-related:</a:t>
            </a:r>
            <a:br>
              <a:rPr sz="2800"/>
            </a:br>
            <a:r>
              <a:rPr b="0" lang="en-GB" sz="2800" spc="-1" strike="noStrike">
                <a:solidFill>
                  <a:srgbClr val="000000"/>
                </a:solidFill>
                <a:latin typeface="Avenir Book"/>
              </a:rPr>
              <a:t>FairMQ Example entries:</a:t>
            </a:r>
            <a:endParaRPr b="0" lang="en-US" sz="2800" spc="-1" strike="noStrike">
              <a:latin typeface="Arial"/>
            </a:endParaRPr>
          </a:p>
          <a:p>
            <a:pPr lvl="1" marL="685800" indent="-228600">
              <a:lnSpc>
                <a:spcPct val="90000"/>
              </a:lnSpc>
              <a:spcBef>
                <a:spcPts val="499"/>
              </a:spcBef>
              <a:buSzPct val="100017"/>
              <a:buBlip>
                <a:blip r:embed="rId6"/>
              </a:buBlip>
            </a:pPr>
            <a:r>
              <a:rPr b="0" lang="en-GB" sz="2400" spc="-1" strike="noStrike">
                <a:solidFill>
                  <a:srgbClr val="000000"/>
                </a:solidFill>
                <a:latin typeface="Avenir Book"/>
              </a:rPr>
              <a:t>RSD: </a:t>
            </a:r>
            <a:r>
              <a:rPr b="0" lang="en-GB" sz="2400" spc="-1" strike="noStrike" u="sng">
                <a:solidFill>
                  <a:srgbClr val="0563c1"/>
                </a:solidFill>
                <a:uFillTx/>
                <a:latin typeface="Avenir Book"/>
                <a:hlinkClick r:id="rId7"/>
              </a:rPr>
              <a:t>https://helmholtz.software/software/fairmq</a:t>
            </a:r>
            <a:endParaRPr b="0" lang="en-US" sz="2400" spc="-1" strike="noStrike">
              <a:latin typeface="Arial"/>
            </a:endParaRPr>
          </a:p>
          <a:p>
            <a:pPr lvl="1" marL="685800" indent="-228600">
              <a:lnSpc>
                <a:spcPct val="90000"/>
              </a:lnSpc>
              <a:spcBef>
                <a:spcPts val="499"/>
              </a:spcBef>
              <a:buSzPct val="100017"/>
              <a:buBlip>
                <a:blip r:embed="rId8"/>
              </a:buBlip>
            </a:pPr>
            <a:r>
              <a:rPr b="0" lang="en-GB" sz="2400" spc="-1" strike="noStrike">
                <a:solidFill>
                  <a:srgbClr val="000000"/>
                </a:solidFill>
                <a:latin typeface="Avenir Book"/>
              </a:rPr>
              <a:t>CodeMeta: </a:t>
            </a:r>
            <a:r>
              <a:rPr b="0" lang="en-GB" sz="2400" spc="-1" strike="noStrike" u="sng">
                <a:solidFill>
                  <a:srgbClr val="0563c1"/>
                </a:solidFill>
                <a:uFillTx/>
                <a:latin typeface="Avenir Book"/>
                <a:hlinkClick r:id="rId9"/>
              </a:rPr>
              <a:t>https://github.com/FairRootGroup/FairMQ/blob/master/codemeta.json</a:t>
            </a:r>
            <a:endParaRPr b="0" lang="en-US" sz="2400" spc="-1" strike="noStrike">
              <a:latin typeface="Arial"/>
            </a:endParaRPr>
          </a:p>
          <a:p>
            <a:pPr>
              <a:lnSpc>
                <a:spcPct val="90000"/>
              </a:lnSpc>
              <a:spcBef>
                <a:spcPts val="1001"/>
              </a:spcBef>
              <a:buNone/>
            </a:pPr>
            <a:br>
              <a:rPr sz="2800"/>
            </a:br>
            <a:endParaRPr b="0" lang="en-US" sz="2800" spc="-1" strike="noStrike">
              <a:latin typeface="Arial"/>
            </a:endParaRPr>
          </a:p>
        </p:txBody>
      </p:sp>
      <p:sp>
        <p:nvSpPr>
          <p:cNvPr id="283" name="PlaceHolder 4"/>
          <p:cNvSpPr>
            <a:spLocks noGrp="1"/>
          </p:cNvSpPr>
          <p:nvPr>
            <p:ph type="dt" idx="29"/>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pic>
        <p:nvPicPr>
          <p:cNvPr id="284" name="Picture 6" descr=""/>
          <p:cNvPicPr/>
          <p:nvPr/>
        </p:nvPicPr>
        <p:blipFill>
          <a:blip r:embed="rId10"/>
          <a:stretch/>
        </p:blipFill>
        <p:spPr>
          <a:xfrm>
            <a:off x="-26640" y="1361880"/>
            <a:ext cx="7771680" cy="4993920"/>
          </a:xfrm>
          <a:prstGeom prst="rect">
            <a:avLst/>
          </a:prstGeom>
          <a:ln w="0">
            <a:noFill/>
          </a:ln>
        </p:spPr>
      </p:pic>
      <p:sp>
        <p:nvSpPr>
          <p:cNvPr id="285" name="TextBox 8"/>
          <p:cNvSpPr/>
          <p:nvPr/>
        </p:nvSpPr>
        <p:spPr>
          <a:xfrm>
            <a:off x="879480" y="1825560"/>
            <a:ext cx="6099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GB" sz="1800" spc="-1" strike="noStrike" u="sng">
                <a:solidFill>
                  <a:srgbClr val="0563c1"/>
                </a:solidFill>
                <a:uFillTx/>
                <a:latin typeface="Calibri"/>
                <a:ea typeface="DejaVu Sans"/>
                <a:hlinkClick r:id="rId11"/>
              </a:rPr>
              <a:t>https://research-software-</a:t>
            </a:r>
            <a:r>
              <a:rPr b="0" lang="en-GB" sz="1800" spc="-1" strike="noStrike" u="sng">
                <a:solidFill>
                  <a:srgbClr val="0563c1"/>
                </a:solidFill>
                <a:uFillTx/>
                <a:latin typeface="Calibri"/>
                <a:ea typeface="DejaVu Sans"/>
                <a:hlinkClick r:id="rId12"/>
              </a:rPr>
              <a:t>directory.org</a:t>
            </a:r>
            <a:endParaRPr b="0" lang="en-US" sz="1800" spc="-1" strike="noStrike">
              <a:latin typeface="Arial"/>
            </a:endParaRPr>
          </a:p>
        </p:txBody>
      </p:sp>
      <p:sp>
        <p:nvSpPr>
          <p:cNvPr id="6" name="PlaceHolder 5"/>
          <p:cNvSpPr>
            <a:spLocks noGrp="1"/>
          </p:cNvSpPr>
          <p:nvPr>
            <p:ph type="ftr" idx="8"/>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1633320" y="160200"/>
            <a:ext cx="9719640" cy="1031760"/>
          </a:xfrm>
          <a:prstGeom prst="rect">
            <a:avLst/>
          </a:prstGeom>
          <a:noFill/>
          <a:ln w="0">
            <a:noFill/>
          </a:ln>
        </p:spPr>
        <p:txBody>
          <a:bodyPr lIns="0" rIns="0" tIns="0" bIns="0" anchor="ctr">
            <a:normAutofit/>
          </a:bodyPr>
          <a:p>
            <a:pPr algn="r">
              <a:lnSpc>
                <a:spcPct val="90000"/>
              </a:lnSpc>
              <a:buNone/>
            </a:pPr>
            <a:r>
              <a:rPr b="0" lang="en-GB" sz="3200" spc="-1" strike="noStrike">
                <a:solidFill>
                  <a:srgbClr val="000090"/>
                </a:solidFill>
                <a:latin typeface="Avenir Book"/>
                <a:ea typeface="MS PGothic"/>
              </a:rPr>
              <a:t>RSD as OSSR Frontend</a:t>
            </a:r>
            <a:endParaRPr b="0" lang="en-US" sz="3200" spc="-1" strike="noStrike">
              <a:latin typeface="Arial"/>
            </a:endParaRPr>
          </a:p>
        </p:txBody>
      </p:sp>
      <p:sp>
        <p:nvSpPr>
          <p:cNvPr id="287" name="PlaceHolder 2"/>
          <p:cNvSpPr>
            <a:spLocks noGrp="1"/>
          </p:cNvSpPr>
          <p:nvPr>
            <p:ph/>
          </p:nvPr>
        </p:nvSpPr>
        <p:spPr>
          <a:xfrm>
            <a:off x="7745760" y="1361880"/>
            <a:ext cx="4349880" cy="4350600"/>
          </a:xfrm>
          <a:prstGeom prst="rect">
            <a:avLst/>
          </a:prstGeom>
          <a:noFill/>
          <a:ln w="0">
            <a:noFill/>
          </a:ln>
        </p:spPr>
        <p:txBody>
          <a:bodyPr lIns="0" rIns="0" tIns="0" bIns="0" anchor="t">
            <a:noAutofit/>
          </a:bodyPr>
          <a:p>
            <a:pPr marL="228600" indent="-228600">
              <a:lnSpc>
                <a:spcPct val="120000"/>
              </a:lnSpc>
              <a:spcBef>
                <a:spcPts val="1001"/>
              </a:spcBef>
              <a:buSzPct val="100051"/>
              <a:buBlip>
                <a:blip r:embed="rId1"/>
              </a:buBlip>
            </a:pPr>
            <a:r>
              <a:rPr b="0" lang="en-GB" sz="1600" spc="-1" strike="noStrike">
                <a:solidFill>
                  <a:srgbClr val="000000"/>
                </a:solidFill>
                <a:latin typeface="Avenir Book"/>
              </a:rPr>
              <a:t>Also an instance at </a:t>
            </a:r>
            <a:r>
              <a:rPr b="0" lang="en-GB" sz="1600" spc="-1" strike="noStrike" u="sng">
                <a:solidFill>
                  <a:srgbClr val="0563c1"/>
                </a:solidFill>
                <a:uFillTx/>
                <a:latin typeface="Avenir Book"/>
                <a:hlinkClick r:id="rId2"/>
              </a:rPr>
              <a:t>https://</a:t>
            </a:r>
            <a:r>
              <a:rPr b="0" lang="en-GB" sz="1600" spc="-1" strike="noStrike" u="sng">
                <a:solidFill>
                  <a:srgbClr val="0563c1"/>
                </a:solidFill>
                <a:uFillTx/>
                <a:latin typeface="Avenir Book"/>
                <a:hlinkClick r:id="rId3"/>
              </a:rPr>
              <a:t>helmholtz.software</a:t>
            </a:r>
            <a:r>
              <a:rPr b="0" lang="en-GB" sz="1600" spc="-1" strike="noStrike" u="sng">
                <a:solidFill>
                  <a:srgbClr val="0563c1"/>
                </a:solidFill>
                <a:uFillTx/>
                <a:latin typeface="Avenir Book"/>
                <a:hlinkClick r:id="rId4"/>
              </a:rPr>
              <a:t>/software</a:t>
            </a:r>
            <a:endParaRPr b="0" lang="en-US" sz="1600" spc="-1" strike="noStrike">
              <a:latin typeface="Arial"/>
            </a:endParaRPr>
          </a:p>
          <a:p>
            <a:pPr marL="228600" indent="-228600">
              <a:lnSpc>
                <a:spcPct val="120000"/>
              </a:lnSpc>
              <a:spcBef>
                <a:spcPts val="1001"/>
              </a:spcBef>
              <a:buSzPct val="100051"/>
              <a:buBlip>
                <a:blip r:embed="rId5"/>
              </a:buBlip>
            </a:pPr>
            <a:r>
              <a:rPr b="0" lang="en-GB" sz="1600" spc="-1" strike="noStrike">
                <a:solidFill>
                  <a:srgbClr val="000000"/>
                </a:solidFill>
                <a:latin typeface="Avenir Book"/>
              </a:rPr>
              <a:t>OSSR-related:</a:t>
            </a:r>
            <a:br>
              <a:rPr sz="1600"/>
            </a:br>
            <a:r>
              <a:rPr b="0" lang="en-GB" sz="1600" spc="-1" strike="noStrike">
                <a:solidFill>
                  <a:srgbClr val="000000"/>
                </a:solidFill>
                <a:latin typeface="Avenir Book"/>
              </a:rPr>
              <a:t>FairMQ Example entries:</a:t>
            </a:r>
            <a:endParaRPr b="0" lang="en-US" sz="1600" spc="-1" strike="noStrike">
              <a:latin typeface="Arial"/>
            </a:endParaRPr>
          </a:p>
          <a:p>
            <a:pPr lvl="1" marL="685800" indent="-228600">
              <a:lnSpc>
                <a:spcPct val="120000"/>
              </a:lnSpc>
              <a:spcBef>
                <a:spcPts val="499"/>
              </a:spcBef>
              <a:buSzPct val="100058"/>
              <a:buBlip>
                <a:blip r:embed="rId6"/>
              </a:buBlip>
            </a:pPr>
            <a:r>
              <a:rPr b="0" lang="en-GB" sz="1400" spc="-1" strike="noStrike">
                <a:solidFill>
                  <a:srgbClr val="000000"/>
                </a:solidFill>
                <a:latin typeface="Avenir Book"/>
              </a:rPr>
              <a:t>RSD: </a:t>
            </a:r>
            <a:r>
              <a:rPr b="0" lang="en-GB" sz="1400" spc="-1" strike="noStrike" u="sng">
                <a:solidFill>
                  <a:srgbClr val="0563c1"/>
                </a:solidFill>
                <a:uFillTx/>
                <a:latin typeface="Avenir Book"/>
                <a:hlinkClick r:id="rId7"/>
              </a:rPr>
              <a:t>https://helmholtz.software/software/fairmq</a:t>
            </a:r>
            <a:endParaRPr b="0" lang="en-US" sz="1400" spc="-1" strike="noStrike">
              <a:latin typeface="Arial"/>
            </a:endParaRPr>
          </a:p>
          <a:p>
            <a:pPr lvl="1" marL="685800" indent="-228600">
              <a:lnSpc>
                <a:spcPct val="120000"/>
              </a:lnSpc>
              <a:spcBef>
                <a:spcPts val="499"/>
              </a:spcBef>
              <a:buSzPct val="100058"/>
              <a:buBlip>
                <a:blip r:embed="rId8"/>
              </a:buBlip>
            </a:pPr>
            <a:r>
              <a:rPr b="0" lang="en-GB" sz="1400" spc="-1" strike="noStrike">
                <a:solidFill>
                  <a:srgbClr val="000000"/>
                </a:solidFill>
                <a:latin typeface="Avenir Book"/>
              </a:rPr>
              <a:t>CodeMeta: </a:t>
            </a:r>
            <a:r>
              <a:rPr b="0" lang="en-GB" sz="1400" spc="-1" strike="noStrike" u="sng">
                <a:solidFill>
                  <a:srgbClr val="0563c1"/>
                </a:solidFill>
                <a:uFillTx/>
                <a:latin typeface="Avenir Book"/>
                <a:hlinkClick r:id="rId9"/>
              </a:rPr>
              <a:t>https://github.com/FairRootGroup/FairMQ/blob/master/codemeta.json</a:t>
            </a:r>
            <a:endParaRPr b="0" lang="en-US" sz="1400" spc="-1" strike="noStrike">
              <a:latin typeface="Arial"/>
            </a:endParaRPr>
          </a:p>
          <a:p>
            <a:pPr marL="228600" indent="-228600">
              <a:lnSpc>
                <a:spcPct val="120000"/>
              </a:lnSpc>
              <a:spcBef>
                <a:spcPts val="1001"/>
              </a:spcBef>
              <a:buSzPct val="100051"/>
              <a:buBlip>
                <a:blip r:embed="rId10"/>
              </a:buBlip>
            </a:pPr>
            <a:r>
              <a:rPr b="0" lang="en-GB" sz="1600" spc="-1" strike="noStrike">
                <a:solidFill>
                  <a:srgbClr val="000000"/>
                </a:solidFill>
                <a:latin typeface="Avenir Book"/>
              </a:rPr>
              <a:t> </a:t>
            </a:r>
            <a:r>
              <a:rPr b="0" lang="en-GB" sz="1600" spc="-1" strike="noStrike">
                <a:solidFill>
                  <a:srgbClr val="000000"/>
                </a:solidFill>
                <a:latin typeface="Avenir Book"/>
              </a:rPr>
              <a:t>RSD developers supportive (3 meetings)</a:t>
            </a:r>
            <a:endParaRPr b="0" lang="en-US" sz="1600" spc="-1" strike="noStrike">
              <a:latin typeface="Arial"/>
            </a:endParaRPr>
          </a:p>
          <a:p>
            <a:pPr lvl="1" marL="685800" indent="-228600">
              <a:lnSpc>
                <a:spcPct val="120000"/>
              </a:lnSpc>
              <a:spcBef>
                <a:spcPts val="499"/>
              </a:spcBef>
              <a:buSzPct val="100058"/>
              <a:buBlip>
                <a:blip r:embed="rId11"/>
              </a:buBlip>
            </a:pPr>
            <a:r>
              <a:rPr b="0" lang="en-GB" sz="1400" spc="-1" strike="noStrike">
                <a:solidFill>
                  <a:srgbClr val="000000"/>
                </a:solidFill>
                <a:latin typeface="Avenir Book"/>
              </a:rPr>
              <a:t>Generation of community</a:t>
            </a:r>
            <a:endParaRPr b="0" lang="en-US" sz="1400" spc="-1" strike="noStrike">
              <a:latin typeface="Arial"/>
            </a:endParaRPr>
          </a:p>
          <a:p>
            <a:pPr lvl="1" marL="685800" indent="-228600">
              <a:lnSpc>
                <a:spcPct val="120000"/>
              </a:lnSpc>
              <a:spcBef>
                <a:spcPts val="499"/>
              </a:spcBef>
              <a:buSzPct val="100058"/>
              <a:buBlip>
                <a:blip r:embed="rId12"/>
              </a:buBlip>
            </a:pPr>
            <a:r>
              <a:rPr b="0" lang="en-GB" sz="1400" spc="-1" strike="noStrike">
                <a:solidFill>
                  <a:srgbClr val="000000"/>
                </a:solidFill>
                <a:latin typeface="Avenir Book"/>
              </a:rPr>
              <a:t>Metadata cross-walk</a:t>
            </a:r>
            <a:endParaRPr b="0" lang="en-US" sz="1400" spc="-1" strike="noStrike">
              <a:latin typeface="Arial"/>
            </a:endParaRPr>
          </a:p>
          <a:p>
            <a:pPr lvl="1" marL="685800" indent="-228600">
              <a:lnSpc>
                <a:spcPct val="120000"/>
              </a:lnSpc>
              <a:spcBef>
                <a:spcPts val="499"/>
              </a:spcBef>
              <a:buSzPct val="100058"/>
              <a:buBlip>
                <a:blip r:embed="rId13"/>
              </a:buBlip>
            </a:pPr>
            <a:r>
              <a:rPr b="0" lang="en-GB" sz="1400" spc="-1" strike="noStrike">
                <a:solidFill>
                  <a:srgbClr val="000000"/>
                </a:solidFill>
                <a:latin typeface="Avenir Book"/>
              </a:rPr>
              <a:t>Development of API and pull mode</a:t>
            </a:r>
            <a:br>
              <a:rPr sz="2400"/>
            </a:br>
            <a:r>
              <a:rPr b="0" lang="en-GB" sz="2400" spc="-1" strike="noStrike">
                <a:solidFill>
                  <a:srgbClr val="000000"/>
                </a:solidFill>
                <a:latin typeface="Avenir Book"/>
              </a:rPr>
              <a:t> </a:t>
            </a:r>
            <a:endParaRPr b="0" lang="en-US" sz="2400" spc="-1" strike="noStrike">
              <a:latin typeface="Arial"/>
            </a:endParaRPr>
          </a:p>
        </p:txBody>
      </p:sp>
      <p:sp>
        <p:nvSpPr>
          <p:cNvPr id="288" name="PlaceHolder 3"/>
          <p:cNvSpPr>
            <a:spLocks noGrp="1"/>
          </p:cNvSpPr>
          <p:nvPr>
            <p:ph type="dt" idx="30"/>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sp>
        <p:nvSpPr>
          <p:cNvPr id="289" name="TextBox 8"/>
          <p:cNvSpPr/>
          <p:nvPr/>
        </p:nvSpPr>
        <p:spPr>
          <a:xfrm>
            <a:off x="879480" y="1825560"/>
            <a:ext cx="6099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GB" sz="1800" spc="-1" strike="noStrike" u="sng">
                <a:solidFill>
                  <a:srgbClr val="0563c1"/>
                </a:solidFill>
                <a:uFillTx/>
                <a:latin typeface="Calibri"/>
                <a:ea typeface="DejaVu Sans"/>
                <a:hlinkClick r:id="rId14"/>
              </a:rPr>
              <a:t>https://research-software-</a:t>
            </a:r>
            <a:r>
              <a:rPr b="0" lang="en-GB" sz="1800" spc="-1" strike="noStrike" u="sng">
                <a:solidFill>
                  <a:srgbClr val="0563c1"/>
                </a:solidFill>
                <a:uFillTx/>
                <a:latin typeface="Calibri"/>
                <a:ea typeface="DejaVu Sans"/>
                <a:hlinkClick r:id="rId15"/>
              </a:rPr>
              <a:t>directory.org</a:t>
            </a:r>
            <a:endParaRPr b="0" lang="en-US" sz="1800" spc="-1" strike="noStrike">
              <a:latin typeface="Arial"/>
            </a:endParaRPr>
          </a:p>
        </p:txBody>
      </p:sp>
      <p:pic>
        <p:nvPicPr>
          <p:cNvPr id="290" name="Picture 7" descr=""/>
          <p:cNvPicPr/>
          <p:nvPr/>
        </p:nvPicPr>
        <p:blipFill>
          <a:blip r:embed="rId16"/>
          <a:stretch/>
        </p:blipFill>
        <p:spPr>
          <a:xfrm>
            <a:off x="0" y="1192320"/>
            <a:ext cx="7771680" cy="4338720"/>
          </a:xfrm>
          <a:prstGeom prst="rect">
            <a:avLst/>
          </a:prstGeom>
          <a:ln w="0">
            <a:noFill/>
          </a:ln>
        </p:spPr>
      </p:pic>
      <p:sp>
        <p:nvSpPr>
          <p:cNvPr id="5" name="PlaceHolder 4"/>
          <p:cNvSpPr>
            <a:spLocks noGrp="1"/>
          </p:cNvSpPr>
          <p:nvPr>
            <p:ph type="ftr" idx="8"/>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1633320" y="160200"/>
            <a:ext cx="9719640" cy="1031760"/>
          </a:xfrm>
          <a:prstGeom prst="rect">
            <a:avLst/>
          </a:prstGeom>
          <a:noFill/>
          <a:ln w="0">
            <a:noFill/>
          </a:ln>
        </p:spPr>
        <p:txBody>
          <a:bodyPr lIns="90000" rIns="90000" tIns="45000" bIns="45000" anchor="ctr">
            <a:normAutofit/>
          </a:bodyPr>
          <a:p>
            <a:pPr algn="r">
              <a:lnSpc>
                <a:spcPct val="90000"/>
              </a:lnSpc>
              <a:buNone/>
            </a:pPr>
            <a:r>
              <a:rPr b="0" lang="en-GB" sz="3200" spc="-1" strike="noStrike">
                <a:solidFill>
                  <a:srgbClr val="000090"/>
                </a:solidFill>
                <a:latin typeface="Avenir Book"/>
                <a:ea typeface="MS PGothic"/>
              </a:rPr>
              <a:t>RSD as OSSR Frontend: Decisions</a:t>
            </a:r>
            <a:endParaRPr b="0" lang="en-US" sz="3200" spc="-1" strike="noStrike">
              <a:latin typeface="Arial"/>
            </a:endParaRPr>
          </a:p>
        </p:txBody>
      </p:sp>
      <p:sp>
        <p:nvSpPr>
          <p:cNvPr id="292" name="PlaceHolder 2"/>
          <p:cNvSpPr>
            <a:spLocks noGrp="1"/>
          </p:cNvSpPr>
          <p:nvPr>
            <p:ph/>
          </p:nvPr>
        </p:nvSpPr>
        <p:spPr>
          <a:xfrm>
            <a:off x="838080" y="1358640"/>
            <a:ext cx="10514880" cy="4817520"/>
          </a:xfrm>
          <a:prstGeom prst="rect">
            <a:avLst/>
          </a:prstGeom>
          <a:noFill/>
          <a:ln w="0">
            <a:noFill/>
          </a:ln>
        </p:spPr>
        <p:txBody>
          <a:bodyPr lIns="90000" rIns="90000" tIns="45000" bIns="45000" anchor="t">
            <a:noAutofit/>
          </a:bodyPr>
          <a:p>
            <a:pPr marL="228600" indent="-228600">
              <a:lnSpc>
                <a:spcPct val="90000"/>
              </a:lnSpc>
              <a:spcBef>
                <a:spcPts val="1001"/>
              </a:spcBef>
              <a:buSzPct val="100058"/>
              <a:buBlip>
                <a:blip r:embed="rId1"/>
              </a:buBlip>
            </a:pPr>
            <a:r>
              <a:rPr b="0" lang="en-GB" sz="2800" spc="-1" strike="noStrike">
                <a:solidFill>
                  <a:srgbClr val="000000"/>
                </a:solidFill>
                <a:latin typeface="Avenir Book"/>
              </a:rPr>
              <a:t>Use RSD as OSSR Frontend in general?</a:t>
            </a:r>
            <a:endParaRPr b="0" lang="en-US" sz="2800" spc="-1" strike="noStrike">
              <a:latin typeface="Arial"/>
            </a:endParaRPr>
          </a:p>
          <a:p>
            <a:pPr marL="228600" indent="-228600">
              <a:lnSpc>
                <a:spcPct val="90000"/>
              </a:lnSpc>
              <a:spcBef>
                <a:spcPts val="1001"/>
              </a:spcBef>
              <a:buSzPct val="100058"/>
              <a:buBlip>
                <a:blip r:embed="rId2"/>
              </a:buBlip>
            </a:pPr>
            <a:r>
              <a:rPr b="0" lang="en-GB" sz="2800" spc="-1" strike="noStrike">
                <a:solidFill>
                  <a:srgbClr val="000000"/>
                </a:solidFill>
                <a:latin typeface="Avenir Book"/>
              </a:rPr>
              <a:t>Should the usage be opt-in?</a:t>
            </a:r>
            <a:endParaRPr b="0" lang="en-US" sz="2800" spc="-1" strike="noStrike">
              <a:latin typeface="Arial"/>
            </a:endParaRPr>
          </a:p>
          <a:p>
            <a:pPr marL="228600" indent="-228600">
              <a:lnSpc>
                <a:spcPct val="90000"/>
              </a:lnSpc>
              <a:spcBef>
                <a:spcPts val="1001"/>
              </a:spcBef>
              <a:buSzPct val="100058"/>
              <a:buBlip>
                <a:blip r:embed="rId3"/>
              </a:buBlip>
            </a:pPr>
            <a:r>
              <a:rPr b="0" lang="en-GB" sz="2800" spc="-1" strike="noStrike">
                <a:solidFill>
                  <a:srgbClr val="000000"/>
                </a:solidFill>
                <a:latin typeface="Avenir Book"/>
              </a:rPr>
              <a:t>Use in push mode or pull mode?</a:t>
            </a:r>
            <a:endParaRPr b="0" lang="en-US" sz="2800" spc="-1" strike="noStrike">
              <a:latin typeface="Arial"/>
            </a:endParaRPr>
          </a:p>
          <a:p>
            <a:pPr>
              <a:lnSpc>
                <a:spcPct val="90000"/>
              </a:lnSpc>
              <a:spcBef>
                <a:spcPts val="1001"/>
              </a:spcBef>
              <a:buNone/>
            </a:pPr>
            <a:endParaRPr b="0" lang="en-US" sz="2800" spc="-1" strike="noStrike">
              <a:latin typeface="Arial"/>
            </a:endParaRPr>
          </a:p>
          <a:p>
            <a:pPr>
              <a:lnSpc>
                <a:spcPct val="90000"/>
              </a:lnSpc>
              <a:spcBef>
                <a:spcPts val="1001"/>
              </a:spcBef>
              <a:buNone/>
            </a:pPr>
            <a:endParaRPr b="0" lang="en-US" sz="2800" spc="-1" strike="noStrike">
              <a:latin typeface="Arial"/>
            </a:endParaRPr>
          </a:p>
        </p:txBody>
      </p:sp>
      <p:sp>
        <p:nvSpPr>
          <p:cNvPr id="293" name="PlaceHolder 3"/>
          <p:cNvSpPr>
            <a:spLocks noGrp="1"/>
          </p:cNvSpPr>
          <p:nvPr>
            <p:ph type="dt" idx="31"/>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sp>
        <p:nvSpPr>
          <p:cNvPr id="5" name="PlaceHolder 4"/>
          <p:cNvSpPr>
            <a:spLocks noGrp="1"/>
          </p:cNvSpPr>
          <p:nvPr>
            <p:ph type="ftr" idx="3"/>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831960" y="1709640"/>
            <a:ext cx="10514880" cy="2851920"/>
          </a:xfrm>
          <a:prstGeom prst="rect">
            <a:avLst/>
          </a:prstGeom>
          <a:noFill/>
          <a:ln w="0">
            <a:noFill/>
          </a:ln>
        </p:spPr>
        <p:txBody>
          <a:bodyPr lIns="90000" rIns="90000" tIns="45000" bIns="45000" anchor="b">
            <a:noAutofit/>
          </a:bodyPr>
          <a:p>
            <a:pPr>
              <a:lnSpc>
                <a:spcPct val="90000"/>
              </a:lnSpc>
              <a:buNone/>
            </a:pPr>
            <a:r>
              <a:rPr b="0" lang="en-GB" sz="6000" spc="-1" strike="noStrike">
                <a:solidFill>
                  <a:srgbClr val="000000"/>
                </a:solidFill>
                <a:latin typeface="Calibri Light"/>
              </a:rPr>
              <a:t>Slides for Session: </a:t>
            </a:r>
            <a:br>
              <a:rPr sz="6000"/>
            </a:br>
            <a:r>
              <a:rPr b="1" lang="en-GB" sz="6000" spc="-1" strike="noStrike">
                <a:solidFill>
                  <a:srgbClr val="000000"/>
                </a:solidFill>
                <a:latin typeface="Calibri Light"/>
              </a:rPr>
              <a:t>OSSR future, relation with other projects</a:t>
            </a:r>
            <a:endParaRPr b="0" lang="en-US" sz="6000" spc="-1" strike="noStrike">
              <a:latin typeface="Arial"/>
            </a:endParaRPr>
          </a:p>
        </p:txBody>
      </p:sp>
      <p:sp>
        <p:nvSpPr>
          <p:cNvPr id="295" name="PlaceHolder 2"/>
          <p:cNvSpPr>
            <a:spLocks noGrp="1"/>
          </p:cNvSpPr>
          <p:nvPr>
            <p:ph type="dt" idx="32"/>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sp>
        <p:nvSpPr>
          <p:cNvPr id="296" name="PlaceHolder 3"/>
          <p:cNvSpPr>
            <a:spLocks noGrp="1"/>
          </p:cNvSpPr>
          <p:nvPr>
            <p:ph type="sldNum" idx="33"/>
          </p:nvPr>
        </p:nvSpPr>
        <p:spPr>
          <a:xfrm>
            <a:off x="11460240" y="6346800"/>
            <a:ext cx="731160" cy="364320"/>
          </a:xfrm>
          <a:prstGeom prst="rect">
            <a:avLst/>
          </a:prstGeom>
          <a:noFill/>
          <a:ln w="0">
            <a:noFill/>
          </a:ln>
        </p:spPr>
        <p:txBody>
          <a:bodyPr lIns="90000" rIns="90000" tIns="45000" bIns="45000" anchor="t">
            <a:noAutofit/>
          </a:bodyPr>
          <a:lstStyle>
            <a:lvl1pPr algn="ctr">
              <a:lnSpc>
                <a:spcPct val="100000"/>
              </a:lnSpc>
              <a:buNone/>
              <a:defRPr b="0" lang="it-IT" sz="1800" spc="-1" strike="noStrike">
                <a:solidFill>
                  <a:srgbClr val="000000"/>
                </a:solidFill>
                <a:latin typeface="Calibri"/>
              </a:defRPr>
            </a:lvl1pPr>
          </a:lstStyle>
          <a:p>
            <a:pPr algn="ctr">
              <a:lnSpc>
                <a:spcPct val="100000"/>
              </a:lnSpc>
              <a:buNone/>
            </a:pPr>
            <a:fld id="{8A6FD96C-1DA1-4C22-86B8-2865B25A2FF9}" type="slidenum">
              <a:rPr b="0" lang="it-IT" sz="1800" spc="-1" strike="noStrike">
                <a:solidFill>
                  <a:srgbClr val="000000"/>
                </a:solidFill>
                <a:latin typeface="Calibri"/>
              </a:rPr>
              <a:t>&lt;number&gt;</a:t>
            </a:fld>
            <a:endParaRPr b="0" lang="en-US" sz="1800" spc="-1" strike="noStrike">
              <a:latin typeface="Times New Roman"/>
            </a:endParaRPr>
          </a:p>
        </p:txBody>
      </p:sp>
      <p:sp>
        <p:nvSpPr>
          <p:cNvPr id="5" name="PlaceHolder 4"/>
          <p:cNvSpPr>
            <a:spLocks noGrp="1"/>
          </p:cNvSpPr>
          <p:nvPr>
            <p:ph type="ftr" idx="1"/>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PlaceHolder 1"/>
          <p:cNvSpPr>
            <a:spLocks noGrp="1"/>
          </p:cNvSpPr>
          <p:nvPr>
            <p:ph type="title"/>
          </p:nvPr>
        </p:nvSpPr>
        <p:spPr>
          <a:xfrm>
            <a:off x="1633320" y="160200"/>
            <a:ext cx="9719640" cy="1031760"/>
          </a:xfrm>
          <a:prstGeom prst="rect">
            <a:avLst/>
          </a:prstGeom>
          <a:noFill/>
          <a:ln w="0">
            <a:noFill/>
          </a:ln>
        </p:spPr>
        <p:txBody>
          <a:bodyPr lIns="90000" rIns="90000" tIns="45000" bIns="45000" anchor="ctr">
            <a:normAutofit/>
          </a:bodyPr>
          <a:p>
            <a:pPr algn="r">
              <a:lnSpc>
                <a:spcPct val="90000"/>
              </a:lnSpc>
              <a:buNone/>
            </a:pPr>
            <a:r>
              <a:rPr b="0" lang="it-IT" sz="3200" spc="-1" strike="noStrike">
                <a:solidFill>
                  <a:srgbClr val="000090"/>
                </a:solidFill>
                <a:latin typeface="Avenir Book"/>
                <a:ea typeface="MS PGothic"/>
              </a:rPr>
              <a:t>Mission goals</a:t>
            </a:r>
            <a:endParaRPr b="0" lang="en-US" sz="3200" spc="-1" strike="noStrike">
              <a:latin typeface="Arial"/>
            </a:endParaRPr>
          </a:p>
        </p:txBody>
      </p:sp>
      <p:sp>
        <p:nvSpPr>
          <p:cNvPr id="298" name="PlaceHolder 2"/>
          <p:cNvSpPr>
            <a:spLocks noGrp="1"/>
          </p:cNvSpPr>
          <p:nvPr>
            <p:ph type="dt" idx="34"/>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pic>
        <p:nvPicPr>
          <p:cNvPr id="299" name="Picture 2008797745" descr=""/>
          <p:cNvPicPr/>
          <p:nvPr/>
        </p:nvPicPr>
        <p:blipFill>
          <a:blip r:embed="rId1"/>
          <a:stretch/>
        </p:blipFill>
        <p:spPr>
          <a:xfrm>
            <a:off x="1999800" y="1361160"/>
            <a:ext cx="8885880" cy="2500920"/>
          </a:xfrm>
          <a:prstGeom prst="rect">
            <a:avLst/>
          </a:prstGeom>
          <a:ln w="0">
            <a:noFill/>
          </a:ln>
        </p:spPr>
      </p:pic>
      <p:sp>
        <p:nvSpPr>
          <p:cNvPr id="300" name="Folded Corner 966155844"/>
          <p:cNvSpPr/>
          <p:nvPr/>
        </p:nvSpPr>
        <p:spPr>
          <a:xfrm>
            <a:off x="8538840" y="4274280"/>
            <a:ext cx="2432160" cy="894240"/>
          </a:xfrm>
          <a:prstGeom prst="foldedCorner">
            <a:avLst>
              <a:gd name="adj" fmla="val 16667"/>
            </a:avLst>
          </a:prstGeom>
          <a:solidFill>
            <a:schemeClr val="accent4">
              <a:lumMod val="20000"/>
              <a:lumOff val="80000"/>
            </a:schemeClr>
          </a:solidFill>
          <a:ln>
            <a:solidFill>
              <a:srgbClr val="ffe699"/>
            </a:solid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buNone/>
            </a:pPr>
            <a:r>
              <a:rPr b="0" lang="it-IT" sz="1800" spc="-1" strike="noStrike">
                <a:solidFill>
                  <a:srgbClr val="000000"/>
                </a:solidFill>
                <a:latin typeface="Calibri"/>
                <a:ea typeface="DejaVu Sans"/>
              </a:rPr>
              <a:t>Sharing best practices</a:t>
            </a:r>
            <a:endParaRPr b="0" lang="en-US" sz="1800" spc="-1" strike="noStrike">
              <a:latin typeface="Arial"/>
            </a:endParaRPr>
          </a:p>
        </p:txBody>
      </p:sp>
      <p:sp>
        <p:nvSpPr>
          <p:cNvPr id="301" name="Folded Corner 1567355451"/>
          <p:cNvSpPr/>
          <p:nvPr/>
        </p:nvSpPr>
        <p:spPr>
          <a:xfrm>
            <a:off x="1037520" y="3931920"/>
            <a:ext cx="2536920" cy="614520"/>
          </a:xfrm>
          <a:prstGeom prst="foldedCorner">
            <a:avLst>
              <a:gd name="adj" fmla="val 16667"/>
            </a:avLst>
          </a:prstGeom>
          <a:solidFill>
            <a:schemeClr val="accent4">
              <a:lumMod val="20000"/>
              <a:lumOff val="80000"/>
            </a:schemeClr>
          </a:solidFill>
          <a:ln>
            <a:solidFill>
              <a:srgbClr val="ffe699"/>
            </a:solid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buNone/>
            </a:pPr>
            <a:r>
              <a:rPr b="0" lang="it-IT" sz="1800" spc="-1" strike="noStrike">
                <a:solidFill>
                  <a:srgbClr val="000000"/>
                </a:solidFill>
                <a:latin typeface="Calibri"/>
                <a:ea typeface="DejaVu Sans"/>
              </a:rPr>
              <a:t>By software curation &amp; standards</a:t>
            </a:r>
            <a:endParaRPr b="0" lang="en-US" sz="1800" spc="-1" strike="noStrike">
              <a:latin typeface="Arial"/>
            </a:endParaRPr>
          </a:p>
        </p:txBody>
      </p:sp>
      <p:sp>
        <p:nvSpPr>
          <p:cNvPr id="302" name="Folded Corner 360922342"/>
          <p:cNvSpPr/>
          <p:nvPr/>
        </p:nvSpPr>
        <p:spPr>
          <a:xfrm>
            <a:off x="4874040" y="5169600"/>
            <a:ext cx="2885040" cy="894240"/>
          </a:xfrm>
          <a:prstGeom prst="foldedCorner">
            <a:avLst>
              <a:gd name="adj" fmla="val 16667"/>
            </a:avLst>
          </a:prstGeom>
          <a:solidFill>
            <a:schemeClr val="accent4">
              <a:lumMod val="20000"/>
              <a:lumOff val="80000"/>
            </a:schemeClr>
          </a:solidFill>
          <a:ln>
            <a:solidFill>
              <a:srgbClr val="ffe699"/>
            </a:solid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buNone/>
            </a:pPr>
            <a:r>
              <a:rPr b="0" lang="it-IT" sz="1800" spc="-1" strike="noStrike">
                <a:solidFill>
                  <a:srgbClr val="000000"/>
                </a:solidFill>
                <a:latin typeface="Calibri"/>
                <a:ea typeface="DejaVu Sans"/>
              </a:rPr>
              <a:t>Foster co-development of software</a:t>
            </a:r>
            <a:endParaRPr b="0" lang="en-US" sz="1800" spc="-1" strike="noStrike">
              <a:latin typeface="Arial"/>
            </a:endParaRPr>
          </a:p>
        </p:txBody>
      </p:sp>
      <p:sp>
        <p:nvSpPr>
          <p:cNvPr id="303" name="Folded Corner 1140239295"/>
          <p:cNvSpPr/>
          <p:nvPr/>
        </p:nvSpPr>
        <p:spPr>
          <a:xfrm>
            <a:off x="1665360" y="5071680"/>
            <a:ext cx="2941200" cy="973440"/>
          </a:xfrm>
          <a:prstGeom prst="foldedCorner">
            <a:avLst>
              <a:gd name="adj" fmla="val 16667"/>
            </a:avLst>
          </a:prstGeom>
          <a:solidFill>
            <a:schemeClr val="accent4">
              <a:lumMod val="20000"/>
              <a:lumOff val="80000"/>
            </a:schemeClr>
          </a:solidFill>
          <a:ln>
            <a:solidFill>
              <a:srgbClr val="ffe699"/>
            </a:solid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100000"/>
              </a:lnSpc>
              <a:buNone/>
            </a:pPr>
            <a:r>
              <a:rPr b="0" lang="it-IT" sz="1800" spc="-1" strike="noStrike">
                <a:solidFill>
                  <a:srgbClr val="000000"/>
                </a:solidFill>
                <a:latin typeface="Calibri"/>
                <a:ea typeface="DejaVu Sans"/>
              </a:rPr>
              <a:t>Enable sustainability by encouraging open source software</a:t>
            </a:r>
            <a:endParaRPr b="0" lang="en-US" sz="1800" spc="-1" strike="noStrike">
              <a:latin typeface="Arial"/>
            </a:endParaRPr>
          </a:p>
        </p:txBody>
      </p:sp>
      <p:sp>
        <p:nvSpPr>
          <p:cNvPr id="304" name="PlaceHolder 3"/>
          <p:cNvSpPr>
            <a:spLocks noGrp="1"/>
          </p:cNvSpPr>
          <p:nvPr>
            <p:ph type="sldNum" idx="35"/>
          </p:nvPr>
        </p:nvSpPr>
        <p:spPr>
          <a:xfrm>
            <a:off x="6537600" y="6346800"/>
            <a:ext cx="731160" cy="364320"/>
          </a:xfrm>
          <a:prstGeom prst="rect">
            <a:avLst/>
          </a:prstGeom>
          <a:noFill/>
          <a:ln w="0">
            <a:noFill/>
          </a:ln>
        </p:spPr>
        <p:txBody>
          <a:bodyPr lIns="90000" rIns="90000" tIns="45000" bIns="45000" anchor="ctr">
            <a:noAutofit/>
          </a:bodyPr>
          <a:lstStyle>
            <a:lvl1pPr algn="ctr">
              <a:lnSpc>
                <a:spcPct val="100000"/>
              </a:lnSpc>
              <a:buNone/>
              <a:defRPr b="0" lang="it-IT" sz="1200" spc="-1" strike="noStrike">
                <a:solidFill>
                  <a:srgbClr val="000000"/>
                </a:solidFill>
                <a:latin typeface="Avenir Book"/>
              </a:defRPr>
            </a:lvl1pPr>
          </a:lstStyle>
          <a:p>
            <a:pPr algn="ctr">
              <a:lnSpc>
                <a:spcPct val="100000"/>
              </a:lnSpc>
              <a:buNone/>
            </a:pPr>
            <a:fld id="{9C1732B1-A275-4D7B-9486-CE7B2D5957D2}" type="slidenum">
              <a:rPr b="0" lang="it-IT" sz="1200" spc="-1" strike="noStrike">
                <a:solidFill>
                  <a:srgbClr val="000000"/>
                </a:solidFill>
                <a:latin typeface="Avenir Book"/>
              </a:rPr>
              <a:t>&lt;number&gt;</a:t>
            </a:fld>
            <a:endParaRPr b="0" lang="en-US" sz="1200" spc="-1" strike="noStrike">
              <a:latin typeface="Times New Roman"/>
            </a:endParaRPr>
          </a:p>
        </p:txBody>
      </p:sp>
      <p:sp>
        <p:nvSpPr>
          <p:cNvPr id="5" name="PlaceHolder 4"/>
          <p:cNvSpPr>
            <a:spLocks noGrp="1"/>
          </p:cNvSpPr>
          <p:nvPr>
            <p:ph type="ftr" idx="3"/>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title"/>
          </p:nvPr>
        </p:nvSpPr>
        <p:spPr>
          <a:xfrm>
            <a:off x="1633320" y="160200"/>
            <a:ext cx="9719640" cy="1031760"/>
          </a:xfrm>
          <a:prstGeom prst="rect">
            <a:avLst/>
          </a:prstGeom>
          <a:noFill/>
          <a:ln w="0">
            <a:noFill/>
          </a:ln>
        </p:spPr>
        <p:txBody>
          <a:bodyPr lIns="90000" rIns="90000" tIns="45000" bIns="45000" anchor="ctr">
            <a:noAutofit/>
          </a:bodyPr>
          <a:p>
            <a:pPr algn="r">
              <a:lnSpc>
                <a:spcPct val="90000"/>
              </a:lnSpc>
              <a:buNone/>
            </a:pPr>
            <a:r>
              <a:rPr b="0" lang="en-GB" sz="3600" spc="-1" strike="noStrike">
                <a:solidFill>
                  <a:srgbClr val="000090"/>
                </a:solidFill>
                <a:latin typeface="Avenir Book"/>
                <a:ea typeface="MS PGothic"/>
              </a:rPr>
              <a:t>Discussion Topics</a:t>
            </a:r>
            <a:endParaRPr b="0" lang="en-US" sz="3600" spc="-1" strike="noStrike">
              <a:latin typeface="Arial"/>
            </a:endParaRPr>
          </a:p>
        </p:txBody>
      </p:sp>
      <p:sp>
        <p:nvSpPr>
          <p:cNvPr id="306" name="PlaceHolder 2"/>
          <p:cNvSpPr>
            <a:spLocks noGrp="1"/>
          </p:cNvSpPr>
          <p:nvPr>
            <p:ph/>
          </p:nvPr>
        </p:nvSpPr>
        <p:spPr>
          <a:xfrm>
            <a:off x="838080" y="1358640"/>
            <a:ext cx="10514880" cy="4817520"/>
          </a:xfrm>
          <a:prstGeom prst="rect">
            <a:avLst/>
          </a:prstGeom>
          <a:noFill/>
          <a:ln w="0">
            <a:noFill/>
          </a:ln>
        </p:spPr>
        <p:txBody>
          <a:bodyPr lIns="90000" rIns="90000" tIns="45000" bIns="45000" anchor="t">
            <a:noAutofit/>
          </a:bodyPr>
          <a:p>
            <a:pPr marL="228600" indent="-228600">
              <a:lnSpc>
                <a:spcPct val="90000"/>
              </a:lnSpc>
              <a:spcBef>
                <a:spcPts val="1001"/>
              </a:spcBef>
              <a:buSzPct val="100058"/>
              <a:buBlip>
                <a:blip r:embed="rId1"/>
              </a:buBlip>
            </a:pPr>
            <a:r>
              <a:rPr b="0" lang="en-GB" sz="2800" spc="-1" strike="noStrike">
                <a:solidFill>
                  <a:srgbClr val="000000"/>
                </a:solidFill>
                <a:latin typeface="Avenir Book"/>
              </a:rPr>
              <a:t>What are the priorities for the future activities of OSSR (policy/strategy, onboarding or technical developments)?</a:t>
            </a:r>
            <a:endParaRPr b="0" lang="en-US" sz="2800" spc="-1" strike="noStrike">
              <a:latin typeface="Arial"/>
            </a:endParaRPr>
          </a:p>
          <a:p>
            <a:pPr marL="228600" indent="-228600">
              <a:lnSpc>
                <a:spcPct val="90000"/>
              </a:lnSpc>
              <a:spcBef>
                <a:spcPts val="1001"/>
              </a:spcBef>
              <a:buSzPct val="100058"/>
              <a:buBlip>
                <a:blip r:embed="rId2"/>
              </a:buBlip>
            </a:pPr>
            <a:r>
              <a:rPr b="0" lang="en-GB" sz="2800" spc="-1" strike="noStrike">
                <a:solidFill>
                  <a:srgbClr val="000000"/>
                </a:solidFill>
                <a:latin typeface="Avenir Book"/>
              </a:rPr>
              <a:t>Are there additional activities that you want to lead or want to see followed in the OSSR context (e.g. software optimisation)?</a:t>
            </a:r>
            <a:endParaRPr b="0" lang="en-US" sz="2800" spc="-1" strike="noStrike">
              <a:latin typeface="Arial"/>
            </a:endParaRPr>
          </a:p>
          <a:p>
            <a:pPr marL="228600" indent="-228600">
              <a:lnSpc>
                <a:spcPct val="90000"/>
              </a:lnSpc>
              <a:spcBef>
                <a:spcPts val="1001"/>
              </a:spcBef>
              <a:buSzPct val="100058"/>
              <a:buBlip>
                <a:blip r:embed="rId3"/>
              </a:buBlip>
            </a:pPr>
            <a:r>
              <a:rPr b="0" lang="en-GB" sz="2800" spc="-1" strike="noStrike">
                <a:solidFill>
                  <a:srgbClr val="000000"/>
                </a:solidFill>
                <a:latin typeface="Avenir Book"/>
              </a:rPr>
              <a:t>In which projects or activities related to the work of OSSR are you involved and how could those be harmonised? How could OSSR activities profit from those? </a:t>
            </a:r>
            <a:endParaRPr b="0" lang="en-US" sz="2800" spc="-1" strike="noStrike">
              <a:latin typeface="Arial"/>
            </a:endParaRPr>
          </a:p>
          <a:p>
            <a:pPr marL="228600" indent="-228600">
              <a:lnSpc>
                <a:spcPct val="90000"/>
              </a:lnSpc>
              <a:spcBef>
                <a:spcPts val="1001"/>
              </a:spcBef>
              <a:buSzPct val="100058"/>
              <a:buBlip>
                <a:blip r:embed="rId4"/>
              </a:buBlip>
            </a:pPr>
            <a:r>
              <a:rPr b="0" lang="en-GB" sz="2800" spc="-1" strike="noStrike">
                <a:solidFill>
                  <a:srgbClr val="000000"/>
                </a:solidFill>
                <a:latin typeface="Avenir Book"/>
              </a:rPr>
              <a:t>What are the incentives for your members to join OSSR and onboard software, how could those be strengthened? </a:t>
            </a:r>
            <a:br>
              <a:rPr sz="2800"/>
            </a:br>
            <a:r>
              <a:rPr b="0" lang="en-GB" sz="2800" spc="-1" strike="noStrike">
                <a:solidFill>
                  <a:srgbClr val="000000"/>
                </a:solidFill>
                <a:latin typeface="Avenir Book"/>
              </a:rPr>
              <a:t> </a:t>
            </a:r>
            <a:endParaRPr b="0" lang="en-US" sz="2800" spc="-1" strike="noStrike">
              <a:latin typeface="Arial"/>
            </a:endParaRPr>
          </a:p>
        </p:txBody>
      </p:sp>
      <p:sp>
        <p:nvSpPr>
          <p:cNvPr id="307" name="PlaceHolder 3"/>
          <p:cNvSpPr>
            <a:spLocks noGrp="1"/>
          </p:cNvSpPr>
          <p:nvPr>
            <p:ph type="dt" idx="36"/>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sp>
        <p:nvSpPr>
          <p:cNvPr id="308" name="PlaceHolder 4"/>
          <p:cNvSpPr>
            <a:spLocks noGrp="1"/>
          </p:cNvSpPr>
          <p:nvPr>
            <p:ph type="sldNum" idx="37"/>
          </p:nvPr>
        </p:nvSpPr>
        <p:spPr>
          <a:xfrm>
            <a:off x="6537600" y="6346800"/>
            <a:ext cx="731160" cy="364320"/>
          </a:xfrm>
          <a:prstGeom prst="rect">
            <a:avLst/>
          </a:prstGeom>
          <a:noFill/>
          <a:ln w="0">
            <a:noFill/>
          </a:ln>
        </p:spPr>
        <p:txBody>
          <a:bodyPr lIns="90000" rIns="90000" tIns="45000" bIns="45000" anchor="ctr">
            <a:noAutofit/>
          </a:bodyPr>
          <a:lstStyle>
            <a:lvl1pPr algn="ctr">
              <a:lnSpc>
                <a:spcPct val="100000"/>
              </a:lnSpc>
              <a:buNone/>
              <a:defRPr b="0" lang="it-IT" sz="1200" spc="-1" strike="noStrike">
                <a:solidFill>
                  <a:srgbClr val="000000"/>
                </a:solidFill>
                <a:latin typeface="Avenir Book"/>
              </a:defRPr>
            </a:lvl1pPr>
          </a:lstStyle>
          <a:p>
            <a:pPr algn="ctr">
              <a:lnSpc>
                <a:spcPct val="100000"/>
              </a:lnSpc>
              <a:buNone/>
            </a:pPr>
            <a:fld id="{E3CEAB1D-F136-4389-86B3-3E8797A6DBE5}" type="slidenum">
              <a:rPr b="0" lang="it-IT" sz="1200" spc="-1" strike="noStrike">
                <a:solidFill>
                  <a:srgbClr val="000000"/>
                </a:solidFill>
                <a:latin typeface="Avenir Book"/>
              </a:rPr>
              <a:t>&lt;number&gt;</a:t>
            </a:fld>
            <a:endParaRPr b="0" lang="en-US" sz="1200" spc="-1" strike="noStrike">
              <a:latin typeface="Times New Roman"/>
            </a:endParaRPr>
          </a:p>
        </p:txBody>
      </p:sp>
      <p:sp>
        <p:nvSpPr>
          <p:cNvPr id="6" name="PlaceHolder 5"/>
          <p:cNvSpPr>
            <a:spLocks noGrp="1"/>
          </p:cNvSpPr>
          <p:nvPr>
            <p:ph type="ftr" idx="3"/>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831960" y="1709640"/>
            <a:ext cx="10514880" cy="2851920"/>
          </a:xfrm>
          <a:prstGeom prst="rect">
            <a:avLst/>
          </a:prstGeom>
          <a:noFill/>
          <a:ln w="0">
            <a:noFill/>
          </a:ln>
        </p:spPr>
        <p:txBody>
          <a:bodyPr lIns="90000" rIns="90000" tIns="45000" bIns="45000" anchor="b">
            <a:noAutofit/>
          </a:bodyPr>
          <a:p>
            <a:pPr>
              <a:lnSpc>
                <a:spcPct val="90000"/>
              </a:lnSpc>
              <a:buNone/>
            </a:pPr>
            <a:r>
              <a:rPr b="0" lang="en-GB" sz="6000" spc="-1" strike="noStrike">
                <a:solidFill>
                  <a:srgbClr val="000000"/>
                </a:solidFill>
                <a:latin typeface="Calibri Light"/>
              </a:rPr>
              <a:t>Slides for Session:</a:t>
            </a:r>
            <a:br>
              <a:rPr sz="6000"/>
            </a:br>
            <a:r>
              <a:rPr b="1" lang="en-GB" sz="6000" spc="-1" strike="noStrike">
                <a:solidFill>
                  <a:srgbClr val="000000"/>
                </a:solidFill>
                <a:latin typeface="Calibri Light"/>
              </a:rPr>
              <a:t>Policy &amp; Strategy</a:t>
            </a:r>
            <a:endParaRPr b="0" lang="en-US" sz="6000" spc="-1" strike="noStrike">
              <a:latin typeface="Arial"/>
            </a:endParaRPr>
          </a:p>
        </p:txBody>
      </p:sp>
      <p:sp>
        <p:nvSpPr>
          <p:cNvPr id="220" name="PlaceHolder 2"/>
          <p:cNvSpPr>
            <a:spLocks noGrp="1"/>
          </p:cNvSpPr>
          <p:nvPr>
            <p:ph/>
          </p:nvPr>
        </p:nvSpPr>
        <p:spPr>
          <a:xfrm>
            <a:off x="831960" y="4589640"/>
            <a:ext cx="10514880" cy="1499400"/>
          </a:xfrm>
          <a:prstGeom prst="rect">
            <a:avLst/>
          </a:prstGeom>
          <a:noFill/>
          <a:ln w="0">
            <a:noFill/>
          </a:ln>
        </p:spPr>
        <p:txBody>
          <a:bodyPr lIns="90000" rIns="90000" tIns="45000" bIns="45000" anchor="t">
            <a:noAutofit/>
          </a:bodyPr>
          <a:p>
            <a:endParaRPr b="0" lang="en-US" sz="3200" spc="-1" strike="noStrike">
              <a:latin typeface="Arial"/>
            </a:endParaRPr>
          </a:p>
        </p:txBody>
      </p:sp>
      <p:sp>
        <p:nvSpPr>
          <p:cNvPr id="221" name="PlaceHolder 3"/>
          <p:cNvSpPr>
            <a:spLocks noGrp="1"/>
          </p:cNvSpPr>
          <p:nvPr>
            <p:ph type="dt" idx="13"/>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sp>
        <p:nvSpPr>
          <p:cNvPr id="222" name="PlaceHolder 4"/>
          <p:cNvSpPr>
            <a:spLocks noGrp="1"/>
          </p:cNvSpPr>
          <p:nvPr>
            <p:ph type="sldNum" idx="14"/>
          </p:nvPr>
        </p:nvSpPr>
        <p:spPr>
          <a:xfrm>
            <a:off x="11460240" y="6346800"/>
            <a:ext cx="731160" cy="364320"/>
          </a:xfrm>
          <a:prstGeom prst="rect">
            <a:avLst/>
          </a:prstGeom>
          <a:noFill/>
          <a:ln w="0">
            <a:noFill/>
          </a:ln>
        </p:spPr>
        <p:txBody>
          <a:bodyPr lIns="90000" rIns="90000" tIns="45000" bIns="45000" anchor="t">
            <a:noAutofit/>
          </a:bodyPr>
          <a:lstStyle>
            <a:lvl1pPr algn="ctr">
              <a:lnSpc>
                <a:spcPct val="100000"/>
              </a:lnSpc>
              <a:buNone/>
              <a:defRPr b="0" lang="it-IT" sz="1800" spc="-1" strike="noStrike">
                <a:solidFill>
                  <a:srgbClr val="000000"/>
                </a:solidFill>
                <a:latin typeface="Calibri"/>
              </a:defRPr>
            </a:lvl1pPr>
          </a:lstStyle>
          <a:p>
            <a:pPr algn="ctr">
              <a:lnSpc>
                <a:spcPct val="100000"/>
              </a:lnSpc>
              <a:buNone/>
            </a:pPr>
            <a:fld id="{2F0E77C2-D0D0-4036-A863-F46AB25AA5F7}" type="slidenum">
              <a:rPr b="0" lang="it-IT" sz="1800" spc="-1" strike="noStrike">
                <a:solidFill>
                  <a:srgbClr val="000000"/>
                </a:solidFill>
                <a:latin typeface="Calibri"/>
              </a:rPr>
              <a:t>1</a:t>
            </a:fld>
            <a:endParaRPr b="0" lang="en-US" sz="1800" spc="-1" strike="noStrike">
              <a:latin typeface="Times New Roman"/>
            </a:endParaRPr>
          </a:p>
        </p:txBody>
      </p:sp>
      <p:sp>
        <p:nvSpPr>
          <p:cNvPr id="6" name="PlaceHolder 5"/>
          <p:cNvSpPr>
            <a:spLocks noGrp="1"/>
          </p:cNvSpPr>
          <p:nvPr>
            <p:ph type="ftr" idx="1"/>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r">
              <a:lnSpc>
                <a:spcPct val="90000"/>
              </a:lnSpc>
              <a:buNone/>
            </a:pPr>
            <a:r>
              <a:rPr b="0" lang="en-DE" sz="3200" spc="-1" strike="noStrike">
                <a:solidFill>
                  <a:srgbClr val="000090"/>
                </a:solidFill>
                <a:latin typeface="Avenir Book"/>
                <a:ea typeface="MS PGothic"/>
              </a:rPr>
              <a:t>OSSR Additional Topics</a:t>
            </a:r>
            <a:endParaRPr b="0" lang="en-US" sz="3200" spc="-1" strike="noStrike">
              <a:latin typeface="Arial"/>
            </a:endParaRPr>
          </a:p>
        </p:txBody>
      </p:sp>
      <p:sp>
        <p:nvSpPr>
          <p:cNvPr id="310" name="Oval 2"/>
          <p:cNvSpPr/>
          <p:nvPr/>
        </p:nvSpPr>
        <p:spPr>
          <a:xfrm>
            <a:off x="6095880" y="1282320"/>
            <a:ext cx="3292200" cy="1481760"/>
          </a:xfrm>
          <a:prstGeom prst="ellipse">
            <a:avLst/>
          </a:prstGeom>
          <a:solidFill>
            <a:schemeClr val="accent6">
              <a:lumMod val="20000"/>
              <a:lumOff val="80000"/>
            </a:schemeClr>
          </a:solidFill>
          <a:ln>
            <a:solidFill>
              <a:srgbClr val="c5e0b4"/>
            </a:solidFill>
          </a:ln>
        </p:spPr>
        <p:style>
          <a:lnRef idx="2">
            <a:schemeClr val="accent1">
              <a:shade val="50000"/>
            </a:schemeClr>
          </a:lnRef>
          <a:fillRef idx="1">
            <a:schemeClr val="accent1"/>
          </a:fillRef>
          <a:effectRef idx="0">
            <a:schemeClr val="accent1"/>
          </a:effectRef>
          <a:fontRef idx="minor"/>
        </p:style>
        <p:txBody>
          <a:bodyPr numCol="1" spcCol="0" horzOverflow="overflow" vertOverflow="overflow" lIns="90000" rIns="90000" tIns="45000" bIns="45000" anchor="ctr">
            <a:noAutofit/>
          </a:bodyPr>
          <a:p>
            <a:pPr algn="ctr">
              <a:lnSpc>
                <a:spcPct val="100000"/>
              </a:lnSpc>
              <a:buNone/>
            </a:pPr>
            <a:r>
              <a:rPr b="0" lang="it-IT" sz="2400" spc="-1" strike="noStrike">
                <a:solidFill>
                  <a:srgbClr val="000000"/>
                </a:solidFill>
                <a:latin typeface="Calibri"/>
                <a:ea typeface="DejaVu Sans"/>
              </a:rPr>
              <a:t>Best practices</a:t>
            </a:r>
            <a:endParaRPr b="0" lang="en-US" sz="2400" spc="-1" strike="noStrike">
              <a:latin typeface="Arial"/>
            </a:endParaRPr>
          </a:p>
        </p:txBody>
      </p:sp>
      <p:sp>
        <p:nvSpPr>
          <p:cNvPr id="311" name="Oval 3"/>
          <p:cNvSpPr/>
          <p:nvPr/>
        </p:nvSpPr>
        <p:spPr>
          <a:xfrm>
            <a:off x="2611080" y="1282320"/>
            <a:ext cx="3292200" cy="1481760"/>
          </a:xfrm>
          <a:prstGeom prst="ellipse">
            <a:avLst/>
          </a:prstGeom>
          <a:solidFill>
            <a:schemeClr val="accent6">
              <a:lumMod val="20000"/>
              <a:lumOff val="80000"/>
            </a:schemeClr>
          </a:solidFill>
          <a:ln>
            <a:solidFill>
              <a:srgbClr val="c5e0b4"/>
            </a:solidFill>
          </a:ln>
        </p:spPr>
        <p:style>
          <a:lnRef idx="2">
            <a:schemeClr val="accent1">
              <a:shade val="50000"/>
            </a:schemeClr>
          </a:lnRef>
          <a:fillRef idx="1">
            <a:schemeClr val="accent1"/>
          </a:fillRef>
          <a:effectRef idx="0">
            <a:schemeClr val="accent1"/>
          </a:effectRef>
          <a:fontRef idx="minor"/>
        </p:style>
        <p:txBody>
          <a:bodyPr numCol="1" spcCol="0" horzOverflow="overflow" vertOverflow="overflow" lIns="90000" rIns="90000" tIns="45000" bIns="45000" anchor="ctr">
            <a:noAutofit/>
          </a:bodyPr>
          <a:p>
            <a:pPr algn="ctr">
              <a:lnSpc>
                <a:spcPct val="100000"/>
              </a:lnSpc>
              <a:buNone/>
            </a:pPr>
            <a:r>
              <a:rPr b="0" lang="it-IT" sz="2400" spc="-1" strike="noStrike">
                <a:solidFill>
                  <a:srgbClr val="000000"/>
                </a:solidFill>
                <a:latin typeface="Calibri"/>
                <a:ea typeface="DejaVu Sans"/>
              </a:rPr>
              <a:t>Innovative Approaches</a:t>
            </a:r>
            <a:endParaRPr b="0" lang="en-US" sz="2400" spc="-1" strike="noStrike">
              <a:latin typeface="Arial"/>
            </a:endParaRPr>
          </a:p>
        </p:txBody>
      </p:sp>
      <p:sp>
        <p:nvSpPr>
          <p:cNvPr id="312" name="Oval 4"/>
          <p:cNvSpPr/>
          <p:nvPr/>
        </p:nvSpPr>
        <p:spPr>
          <a:xfrm>
            <a:off x="2611080" y="2878200"/>
            <a:ext cx="3292200" cy="1481760"/>
          </a:xfrm>
          <a:prstGeom prst="ellipse">
            <a:avLst/>
          </a:prstGeom>
          <a:solidFill>
            <a:schemeClr val="accent6">
              <a:lumMod val="20000"/>
              <a:lumOff val="80000"/>
            </a:schemeClr>
          </a:solidFill>
          <a:ln>
            <a:solidFill>
              <a:srgbClr val="c5e0b4"/>
            </a:solidFill>
          </a:ln>
        </p:spPr>
        <p:style>
          <a:lnRef idx="2">
            <a:schemeClr val="accent1">
              <a:shade val="50000"/>
            </a:schemeClr>
          </a:lnRef>
          <a:fillRef idx="1">
            <a:schemeClr val="accent1"/>
          </a:fillRef>
          <a:effectRef idx="0">
            <a:schemeClr val="accent1"/>
          </a:effectRef>
          <a:fontRef idx="minor"/>
        </p:style>
        <p:txBody>
          <a:bodyPr numCol="1" spcCol="0" horzOverflow="overflow" vertOverflow="overflow" lIns="90000" rIns="90000" tIns="45000" bIns="45000" anchor="ctr">
            <a:noAutofit/>
          </a:bodyPr>
          <a:p>
            <a:pPr algn="ctr">
              <a:lnSpc>
                <a:spcPct val="100000"/>
              </a:lnSpc>
              <a:buNone/>
            </a:pPr>
            <a:r>
              <a:rPr b="0" lang="it-IT" sz="2400" spc="-1" strike="noStrike">
                <a:solidFill>
                  <a:srgbClr val="000000"/>
                </a:solidFill>
                <a:latin typeface="Calibri"/>
                <a:ea typeface="DejaVu Sans"/>
              </a:rPr>
              <a:t>Software quality</a:t>
            </a:r>
            <a:endParaRPr b="0" lang="en-US" sz="2400" spc="-1" strike="noStrike">
              <a:latin typeface="Arial"/>
            </a:endParaRPr>
          </a:p>
        </p:txBody>
      </p:sp>
      <p:sp>
        <p:nvSpPr>
          <p:cNvPr id="313" name="Oval 5"/>
          <p:cNvSpPr/>
          <p:nvPr/>
        </p:nvSpPr>
        <p:spPr>
          <a:xfrm>
            <a:off x="2611080" y="4474440"/>
            <a:ext cx="3292200" cy="1481760"/>
          </a:xfrm>
          <a:prstGeom prst="ellipse">
            <a:avLst/>
          </a:prstGeom>
          <a:solidFill>
            <a:schemeClr val="accent6">
              <a:lumMod val="20000"/>
              <a:lumOff val="80000"/>
            </a:schemeClr>
          </a:solidFill>
          <a:ln>
            <a:solidFill>
              <a:srgbClr val="c5e0b4"/>
            </a:solidFill>
          </a:ln>
        </p:spPr>
        <p:style>
          <a:lnRef idx="2">
            <a:schemeClr val="accent1">
              <a:shade val="50000"/>
            </a:schemeClr>
          </a:lnRef>
          <a:fillRef idx="1">
            <a:schemeClr val="accent1"/>
          </a:fillRef>
          <a:effectRef idx="0">
            <a:schemeClr val="accent1"/>
          </a:effectRef>
          <a:fontRef idx="minor"/>
        </p:style>
        <p:txBody>
          <a:bodyPr numCol="1" spcCol="0" horzOverflow="overflow" vertOverflow="overflow" lIns="90000" rIns="90000" tIns="45000" bIns="45000" anchor="ctr">
            <a:noAutofit/>
          </a:bodyPr>
          <a:p>
            <a:pPr algn="ctr">
              <a:lnSpc>
                <a:spcPct val="100000"/>
              </a:lnSpc>
              <a:buNone/>
            </a:pPr>
            <a:r>
              <a:rPr b="0" lang="it-IT" sz="2400" spc="-1" strike="noStrike">
                <a:solidFill>
                  <a:srgbClr val="000000"/>
                </a:solidFill>
                <a:latin typeface="Calibri"/>
                <a:ea typeface="DejaVu Sans"/>
              </a:rPr>
              <a:t>Software Efficiency</a:t>
            </a:r>
            <a:endParaRPr b="0" lang="en-US" sz="2400" spc="-1" strike="noStrike">
              <a:latin typeface="Arial"/>
            </a:endParaRPr>
          </a:p>
        </p:txBody>
      </p:sp>
      <p:sp>
        <p:nvSpPr>
          <p:cNvPr id="314" name="Oval 6"/>
          <p:cNvSpPr/>
          <p:nvPr/>
        </p:nvSpPr>
        <p:spPr>
          <a:xfrm>
            <a:off x="6095880" y="2878200"/>
            <a:ext cx="3292200" cy="1481760"/>
          </a:xfrm>
          <a:prstGeom prst="ellipse">
            <a:avLst/>
          </a:prstGeom>
          <a:solidFill>
            <a:schemeClr val="accent6">
              <a:lumMod val="20000"/>
              <a:lumOff val="80000"/>
            </a:schemeClr>
          </a:solidFill>
          <a:ln>
            <a:solidFill>
              <a:srgbClr val="c5e0b4"/>
            </a:solidFill>
          </a:ln>
        </p:spPr>
        <p:style>
          <a:lnRef idx="2">
            <a:schemeClr val="accent1">
              <a:shade val="50000"/>
            </a:schemeClr>
          </a:lnRef>
          <a:fillRef idx="1">
            <a:schemeClr val="accent1"/>
          </a:fillRef>
          <a:effectRef idx="0">
            <a:schemeClr val="accent1"/>
          </a:effectRef>
          <a:fontRef idx="minor"/>
        </p:style>
        <p:txBody>
          <a:bodyPr numCol="1" spcCol="0" horzOverflow="overflow" vertOverflow="overflow" lIns="90000" rIns="90000" tIns="45000" bIns="45000" anchor="ctr">
            <a:noAutofit/>
          </a:bodyPr>
          <a:p>
            <a:pPr algn="ctr">
              <a:lnSpc>
                <a:spcPct val="100000"/>
              </a:lnSpc>
              <a:buNone/>
            </a:pPr>
            <a:r>
              <a:rPr b="0" lang="it-IT" sz="2400" spc="-1" strike="noStrike">
                <a:solidFill>
                  <a:srgbClr val="000000"/>
                </a:solidFill>
                <a:latin typeface="Calibri"/>
                <a:ea typeface="DejaVu Sans"/>
              </a:rPr>
              <a:t>Training</a:t>
            </a:r>
            <a:endParaRPr b="0" lang="en-US" sz="2400" spc="-1" strike="noStrike">
              <a:latin typeface="Arial"/>
            </a:endParaRPr>
          </a:p>
        </p:txBody>
      </p:sp>
      <p:sp>
        <p:nvSpPr>
          <p:cNvPr id="315" name="Oval 1"/>
          <p:cNvSpPr/>
          <p:nvPr/>
        </p:nvSpPr>
        <p:spPr>
          <a:xfrm>
            <a:off x="6095880" y="4474440"/>
            <a:ext cx="3292200" cy="1481760"/>
          </a:xfrm>
          <a:prstGeom prst="ellipse">
            <a:avLst/>
          </a:prstGeom>
          <a:solidFill>
            <a:schemeClr val="accent6">
              <a:lumMod val="20000"/>
              <a:lumOff val="80000"/>
            </a:schemeClr>
          </a:solidFill>
          <a:ln>
            <a:solidFill>
              <a:srgbClr val="c5e0b4"/>
            </a:solidFill>
          </a:ln>
        </p:spPr>
        <p:style>
          <a:lnRef idx="2">
            <a:schemeClr val="accent1">
              <a:shade val="50000"/>
            </a:schemeClr>
          </a:lnRef>
          <a:fillRef idx="1">
            <a:schemeClr val="accent1"/>
          </a:fillRef>
          <a:effectRef idx="0">
            <a:schemeClr val="accent1"/>
          </a:effectRef>
          <a:fontRef idx="minor"/>
        </p:style>
        <p:txBody>
          <a:bodyPr numCol="1" spcCol="0" horzOverflow="overflow" vertOverflow="overflow" lIns="90000" rIns="90000" tIns="45000" bIns="45000" anchor="ctr">
            <a:noAutofit/>
          </a:bodyPr>
          <a:p>
            <a:pPr algn="ctr">
              <a:lnSpc>
                <a:spcPct val="100000"/>
              </a:lnSpc>
              <a:buNone/>
            </a:pPr>
            <a:r>
              <a:rPr b="0" lang="it-IT" sz="2400" spc="-1" strike="noStrike">
                <a:solidFill>
                  <a:srgbClr val="000000"/>
                </a:solidFill>
                <a:latin typeface="Calibri"/>
                <a:ea typeface="DejaVu Sans"/>
              </a:rPr>
              <a:t>Organisation</a:t>
            </a:r>
            <a:endParaRPr b="0" lang="en-US" sz="2400" spc="-1" strike="noStrike">
              <a:latin typeface="Arial"/>
            </a:endParaRPr>
          </a:p>
        </p:txBody>
      </p:sp>
      <p:sp>
        <p:nvSpPr>
          <p:cNvPr id="316" name="PlaceHolder 2"/>
          <p:cNvSpPr>
            <a:spLocks noGrp="1"/>
          </p:cNvSpPr>
          <p:nvPr>
            <p:ph type="dt" idx="38"/>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sp>
        <p:nvSpPr>
          <p:cNvPr id="4" name="PlaceHolder 3"/>
          <p:cNvSpPr>
            <a:spLocks noGrp="1"/>
          </p:cNvSpPr>
          <p:nvPr>
            <p:ph type="ftr" idx="8"/>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title"/>
          </p:nvPr>
        </p:nvSpPr>
        <p:spPr>
          <a:xfrm>
            <a:off x="1633320" y="160200"/>
            <a:ext cx="9719640" cy="1031760"/>
          </a:xfrm>
          <a:prstGeom prst="rect">
            <a:avLst/>
          </a:prstGeom>
          <a:noFill/>
          <a:ln w="0">
            <a:noFill/>
          </a:ln>
        </p:spPr>
        <p:txBody>
          <a:bodyPr lIns="90000" rIns="90000" tIns="45000" bIns="45000" anchor="ctr">
            <a:noAutofit/>
          </a:bodyPr>
          <a:p>
            <a:pPr algn="r">
              <a:lnSpc>
                <a:spcPct val="90000"/>
              </a:lnSpc>
              <a:buNone/>
            </a:pPr>
            <a:r>
              <a:rPr b="0" lang="en-GB" sz="3200" spc="-1" strike="noStrike">
                <a:solidFill>
                  <a:srgbClr val="000090"/>
                </a:solidFill>
                <a:latin typeface="Avenir Book"/>
                <a:ea typeface="MS PGothic"/>
              </a:rPr>
              <a:t>Points for the next 1.5 days</a:t>
            </a:r>
            <a:endParaRPr b="0" lang="en-US" sz="3200" spc="-1" strike="noStrike">
              <a:latin typeface="Arial"/>
            </a:endParaRPr>
          </a:p>
        </p:txBody>
      </p:sp>
      <p:sp>
        <p:nvSpPr>
          <p:cNvPr id="224" name="PlaceHolder 2"/>
          <p:cNvSpPr>
            <a:spLocks noGrp="1"/>
          </p:cNvSpPr>
          <p:nvPr>
            <p:ph/>
          </p:nvPr>
        </p:nvSpPr>
        <p:spPr>
          <a:xfrm>
            <a:off x="838080" y="1358640"/>
            <a:ext cx="10514880" cy="4817520"/>
          </a:xfrm>
          <a:prstGeom prst="rect">
            <a:avLst/>
          </a:prstGeom>
          <a:noFill/>
          <a:ln w="0">
            <a:noFill/>
          </a:ln>
        </p:spPr>
        <p:txBody>
          <a:bodyPr lIns="90000" rIns="90000" tIns="45000" bIns="45000" anchor="t">
            <a:normAutofit fontScale="74000"/>
          </a:bodyPr>
          <a:p>
            <a:pPr marL="228600" indent="-228600">
              <a:lnSpc>
                <a:spcPct val="90000"/>
              </a:lnSpc>
              <a:spcBef>
                <a:spcPts val="1001"/>
              </a:spcBef>
              <a:buSzPct val="100058"/>
              <a:buBlip>
                <a:blip r:embed="rId1"/>
              </a:buBlip>
            </a:pPr>
            <a:r>
              <a:rPr b="0" lang="en-GB" sz="2800" spc="-1" strike="noStrike">
                <a:solidFill>
                  <a:srgbClr val="000000"/>
                </a:solidFill>
                <a:latin typeface="Avenir Book"/>
              </a:rPr>
              <a:t>Policy &amp; Strategy:</a:t>
            </a:r>
            <a:endParaRPr b="0" lang="en-US" sz="2800" spc="-1" strike="noStrike">
              <a:latin typeface="Arial"/>
            </a:endParaRPr>
          </a:p>
          <a:p>
            <a:pPr lvl="1" marL="685800" indent="-228600">
              <a:lnSpc>
                <a:spcPct val="90000"/>
              </a:lnSpc>
              <a:spcBef>
                <a:spcPts val="499"/>
              </a:spcBef>
              <a:buSzPct val="100017"/>
              <a:buBlip>
                <a:blip r:embed="rId2"/>
              </a:buBlip>
            </a:pPr>
            <a:r>
              <a:rPr b="0" lang="en-GB" sz="2400" spc="-1" strike="noStrike">
                <a:solidFill>
                  <a:srgbClr val="000000"/>
                </a:solidFill>
                <a:latin typeface="Avenir Book"/>
              </a:rPr>
              <a:t>Thursday:</a:t>
            </a:r>
            <a:endParaRPr b="0" lang="en-US" sz="2400" spc="-1" strike="noStrike">
              <a:latin typeface="Arial"/>
            </a:endParaRPr>
          </a:p>
          <a:p>
            <a:pPr lvl="2" marL="1143000" indent="-228600">
              <a:lnSpc>
                <a:spcPct val="90000"/>
              </a:lnSpc>
              <a:spcBef>
                <a:spcPts val="499"/>
              </a:spcBef>
              <a:buSzPct val="100000"/>
              <a:buBlip>
                <a:blip r:embed="rId3"/>
              </a:buBlip>
            </a:pPr>
            <a:r>
              <a:rPr b="0" lang="en-GB" sz="2000" spc="-1" strike="noStrike">
                <a:solidFill>
                  <a:srgbClr val="000000"/>
                </a:solidFill>
                <a:latin typeface="Avenir Book"/>
              </a:rPr>
              <a:t>Introduction - ESCAPE Collaboration</a:t>
            </a:r>
            <a:endParaRPr b="0" lang="en-US" sz="2000" spc="-1" strike="noStrike">
              <a:latin typeface="Arial"/>
            </a:endParaRPr>
          </a:p>
          <a:p>
            <a:pPr lvl="2" marL="1143000" indent="-228600">
              <a:lnSpc>
                <a:spcPct val="90000"/>
              </a:lnSpc>
              <a:spcBef>
                <a:spcPts val="499"/>
              </a:spcBef>
              <a:buSzPct val="100000"/>
              <a:buBlip>
                <a:blip r:embed="rId4"/>
              </a:buBlip>
            </a:pPr>
            <a:r>
              <a:rPr b="0" lang="en-GB" sz="2000" spc="-1" strike="noStrike">
                <a:solidFill>
                  <a:srgbClr val="000000"/>
                </a:solidFill>
                <a:latin typeface="Avenir Book"/>
              </a:rPr>
              <a:t>RSD - as front page of OSSR: automatic or opt-in model, push &amp; pull approach</a:t>
            </a:r>
            <a:endParaRPr b="0" lang="en-US" sz="2000" spc="-1" strike="noStrike">
              <a:latin typeface="Arial"/>
            </a:endParaRPr>
          </a:p>
          <a:p>
            <a:pPr lvl="2" marL="1143000" indent="-228600">
              <a:lnSpc>
                <a:spcPct val="90000"/>
              </a:lnSpc>
              <a:spcBef>
                <a:spcPts val="499"/>
              </a:spcBef>
              <a:buSzPct val="100000"/>
              <a:buBlip>
                <a:blip r:embed="rId5"/>
              </a:buBlip>
            </a:pPr>
            <a:r>
              <a:rPr b="0" lang="en-GB" sz="2000" spc="-1" strike="noStrike">
                <a:solidFill>
                  <a:srgbClr val="000000"/>
                </a:solidFill>
                <a:latin typeface="Avenir Book"/>
              </a:rPr>
              <a:t>Onboarding: who to intensify and incentivise</a:t>
            </a:r>
            <a:endParaRPr b="0" lang="en-US" sz="2000" spc="-1" strike="noStrike">
              <a:latin typeface="Arial"/>
            </a:endParaRPr>
          </a:p>
          <a:p>
            <a:pPr lvl="1" marL="685800" indent="-228600">
              <a:lnSpc>
                <a:spcPct val="90000"/>
              </a:lnSpc>
              <a:spcBef>
                <a:spcPts val="499"/>
              </a:spcBef>
              <a:buSzPct val="100017"/>
              <a:buBlip>
                <a:blip r:embed="rId6"/>
              </a:buBlip>
            </a:pPr>
            <a:r>
              <a:rPr b="0" lang="en-GB" sz="2400" spc="-1" strike="noStrike">
                <a:solidFill>
                  <a:srgbClr val="000000"/>
                </a:solidFill>
                <a:latin typeface="Avenir Book"/>
              </a:rPr>
              <a:t>Friday:</a:t>
            </a:r>
            <a:endParaRPr b="0" lang="en-US" sz="2400" spc="-1" strike="noStrike">
              <a:latin typeface="Arial"/>
            </a:endParaRPr>
          </a:p>
          <a:p>
            <a:pPr lvl="2" marL="1143000" indent="-228600">
              <a:lnSpc>
                <a:spcPct val="90000"/>
              </a:lnSpc>
              <a:spcBef>
                <a:spcPts val="499"/>
              </a:spcBef>
              <a:buSzPct val="100000"/>
              <a:buBlip>
                <a:blip r:embed="rId7"/>
              </a:buBlip>
            </a:pPr>
            <a:r>
              <a:rPr b="0" lang="en-GB" sz="2000" spc="-1" strike="noStrike">
                <a:solidFill>
                  <a:srgbClr val="000000"/>
                </a:solidFill>
                <a:latin typeface="Avenir Book"/>
              </a:rPr>
              <a:t>OSCARS, EVERSE introduction</a:t>
            </a:r>
            <a:endParaRPr b="0" lang="en-US" sz="2000" spc="-1" strike="noStrike">
              <a:latin typeface="Arial"/>
            </a:endParaRPr>
          </a:p>
          <a:p>
            <a:pPr lvl="2" marL="1143000" indent="-228600">
              <a:lnSpc>
                <a:spcPct val="90000"/>
              </a:lnSpc>
              <a:spcBef>
                <a:spcPts val="499"/>
              </a:spcBef>
              <a:buSzPct val="100000"/>
              <a:buBlip>
                <a:blip r:embed="rId8"/>
              </a:buBlip>
            </a:pPr>
            <a:r>
              <a:rPr b="0" lang="en-GB" sz="2000" spc="-1" strike="noStrike">
                <a:solidFill>
                  <a:srgbClr val="000000"/>
                </a:solidFill>
                <a:latin typeface="Avenir Book"/>
              </a:rPr>
              <a:t>Gathering of interests and needs of ESFRIs (along task areas - provide guiding questions before)</a:t>
            </a:r>
            <a:endParaRPr b="0" lang="en-US" sz="2000" spc="-1" strike="noStrike">
              <a:latin typeface="Arial"/>
            </a:endParaRPr>
          </a:p>
          <a:p>
            <a:pPr lvl="3" marL="1600200" indent="-228600">
              <a:lnSpc>
                <a:spcPct val="90000"/>
              </a:lnSpc>
              <a:spcBef>
                <a:spcPts val="499"/>
              </a:spcBef>
              <a:buSzPct val="100112"/>
              <a:buBlip>
                <a:blip r:embed="rId9"/>
              </a:buBlip>
            </a:pPr>
            <a:r>
              <a:rPr b="0" lang="en-GB" sz="1800" spc="-1" strike="noStrike">
                <a:solidFill>
                  <a:srgbClr val="000000"/>
                </a:solidFill>
                <a:latin typeface="Avenir Book"/>
              </a:rPr>
              <a:t>alignment with OSCARS calls</a:t>
            </a:r>
            <a:endParaRPr b="0" lang="en-US" sz="1800" spc="-1" strike="noStrike">
              <a:latin typeface="Arial"/>
            </a:endParaRPr>
          </a:p>
          <a:p>
            <a:pPr lvl="3" marL="1600200" indent="-228600">
              <a:lnSpc>
                <a:spcPct val="90000"/>
              </a:lnSpc>
              <a:spcBef>
                <a:spcPts val="499"/>
              </a:spcBef>
              <a:buSzPct val="100112"/>
              <a:buBlip>
                <a:blip r:embed="rId10"/>
              </a:buBlip>
            </a:pPr>
            <a:r>
              <a:rPr b="0" lang="en-GB" sz="1800" spc="-1" strike="noStrike">
                <a:solidFill>
                  <a:srgbClr val="000000"/>
                </a:solidFill>
                <a:latin typeface="Avenir Book"/>
              </a:rPr>
              <a:t>alignment with EVERSE tasks</a:t>
            </a:r>
            <a:endParaRPr b="0" lang="en-US" sz="1800" spc="-1" strike="noStrike">
              <a:latin typeface="Arial"/>
            </a:endParaRPr>
          </a:p>
          <a:p>
            <a:pPr marL="228600" indent="-228600">
              <a:lnSpc>
                <a:spcPct val="90000"/>
              </a:lnSpc>
              <a:spcBef>
                <a:spcPts val="1001"/>
              </a:spcBef>
              <a:buSzPct val="100058"/>
              <a:buBlip>
                <a:blip r:embed="rId11"/>
              </a:buBlip>
            </a:pPr>
            <a:r>
              <a:rPr b="0" lang="en-GB" sz="2800" spc="-1" strike="noStrike">
                <a:solidFill>
                  <a:srgbClr val="000000"/>
                </a:solidFill>
                <a:latin typeface="Avenir Book"/>
              </a:rPr>
              <a:t>Technial Discussions:</a:t>
            </a:r>
            <a:endParaRPr b="0" lang="en-US" sz="2800" spc="-1" strike="noStrike">
              <a:latin typeface="Arial"/>
            </a:endParaRPr>
          </a:p>
          <a:p>
            <a:pPr lvl="1" marL="685800" indent="-228600">
              <a:lnSpc>
                <a:spcPct val="90000"/>
              </a:lnSpc>
              <a:spcBef>
                <a:spcPts val="499"/>
              </a:spcBef>
              <a:buSzPct val="100017"/>
              <a:buBlip>
                <a:blip r:embed="rId12"/>
              </a:buBlip>
            </a:pPr>
            <a:r>
              <a:rPr b="0" lang="en-GB" sz="2400" spc="-1" strike="noStrike">
                <a:solidFill>
                  <a:srgbClr val="000000"/>
                </a:solidFill>
                <a:latin typeface="Avenir Book"/>
              </a:rPr>
              <a:t>Zenodo Update</a:t>
            </a:r>
            <a:endParaRPr b="0" lang="en-US" sz="2400" spc="-1" strike="noStrike">
              <a:latin typeface="Arial"/>
            </a:endParaRPr>
          </a:p>
          <a:p>
            <a:pPr lvl="1" marL="685800" indent="-228600">
              <a:lnSpc>
                <a:spcPct val="90000"/>
              </a:lnSpc>
              <a:spcBef>
                <a:spcPts val="499"/>
              </a:spcBef>
              <a:buSzPct val="100017"/>
              <a:buBlip>
                <a:blip r:embed="rId13"/>
              </a:buBlip>
            </a:pPr>
            <a:r>
              <a:rPr b="0" lang="en-GB" sz="2400" spc="-1" strike="noStrike">
                <a:solidFill>
                  <a:srgbClr val="000000"/>
                </a:solidFill>
                <a:latin typeface="Avenir Book"/>
              </a:rPr>
              <a:t>Hackaton: </a:t>
            </a:r>
            <a:endParaRPr b="0" lang="en-US" sz="2400" spc="-1" strike="noStrike">
              <a:latin typeface="Arial"/>
            </a:endParaRPr>
          </a:p>
          <a:p>
            <a:pPr lvl="2" marL="1143000" indent="-228600">
              <a:lnSpc>
                <a:spcPct val="90000"/>
              </a:lnSpc>
              <a:spcBef>
                <a:spcPts val="499"/>
              </a:spcBef>
              <a:buSzPct val="100000"/>
              <a:buBlip>
                <a:blip r:embed="rId14"/>
              </a:buBlip>
            </a:pPr>
            <a:r>
              <a:rPr b="0" lang="en-GB" sz="2000" spc="-1" strike="noStrike">
                <a:solidFill>
                  <a:srgbClr val="000000"/>
                </a:solidFill>
                <a:latin typeface="Avenir Book"/>
              </a:rPr>
              <a:t>Onboarding Workflow</a:t>
            </a:r>
            <a:endParaRPr b="0" lang="en-US" sz="2000" spc="-1" strike="noStrike">
              <a:latin typeface="Arial"/>
            </a:endParaRPr>
          </a:p>
          <a:p>
            <a:pPr lvl="2" marL="1143000" indent="-228600">
              <a:lnSpc>
                <a:spcPct val="90000"/>
              </a:lnSpc>
              <a:spcBef>
                <a:spcPts val="499"/>
              </a:spcBef>
              <a:buSzPct val="100000"/>
              <a:buBlip>
                <a:blip r:embed="rId15"/>
              </a:buBlip>
            </a:pPr>
            <a:r>
              <a:rPr b="0" lang="en-GB" sz="2000" spc="-1" strike="noStrike">
                <a:solidFill>
                  <a:srgbClr val="000000"/>
                </a:solidFill>
                <a:latin typeface="Avenir Book"/>
              </a:rPr>
              <a:t>Issue &amp; MR Closing on eOSSR Library</a:t>
            </a:r>
            <a:endParaRPr b="0" lang="en-US" sz="2000" spc="-1" strike="noStrike">
              <a:latin typeface="Arial"/>
            </a:endParaRPr>
          </a:p>
          <a:p>
            <a:pPr marL="228600" indent="-228600">
              <a:lnSpc>
                <a:spcPct val="90000"/>
              </a:lnSpc>
              <a:spcBef>
                <a:spcPts val="1001"/>
              </a:spcBef>
              <a:buSzPct val="100058"/>
              <a:buBlip>
                <a:blip r:embed="rId16"/>
              </a:buBlip>
            </a:pPr>
            <a:r>
              <a:rPr b="0" lang="en-GB" sz="2800" spc="-1" strike="noStrike">
                <a:solidFill>
                  <a:srgbClr val="000000"/>
                </a:solidFill>
                <a:latin typeface="Avenir Book"/>
              </a:rPr>
              <a:t>Onboarding:</a:t>
            </a:r>
            <a:endParaRPr b="0" lang="en-US" sz="2800" spc="-1" strike="noStrike">
              <a:latin typeface="Arial"/>
            </a:endParaRPr>
          </a:p>
          <a:p>
            <a:pPr lvl="1" marL="685800" indent="-228600">
              <a:lnSpc>
                <a:spcPct val="90000"/>
              </a:lnSpc>
              <a:spcBef>
                <a:spcPts val="499"/>
              </a:spcBef>
              <a:buSzPct val="100017"/>
              <a:buBlip>
                <a:blip r:embed="rId17"/>
              </a:buBlip>
            </a:pPr>
            <a:r>
              <a:rPr b="0" lang="en-GB" sz="2400" spc="-1" strike="noStrike">
                <a:solidFill>
                  <a:srgbClr val="000000"/>
                </a:solidFill>
                <a:latin typeface="Avenir Book"/>
              </a:rPr>
              <a:t>onboarding talks -  no current new onboardings</a:t>
            </a:r>
            <a:endParaRPr b="0" lang="en-US" sz="2400" spc="-1" strike="noStrike">
              <a:latin typeface="Arial"/>
            </a:endParaRPr>
          </a:p>
        </p:txBody>
      </p:sp>
      <p:sp>
        <p:nvSpPr>
          <p:cNvPr id="225" name="PlaceHolder 3"/>
          <p:cNvSpPr>
            <a:spLocks noGrp="1"/>
          </p:cNvSpPr>
          <p:nvPr>
            <p:ph type="dt" idx="15"/>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sp>
        <p:nvSpPr>
          <p:cNvPr id="226" name="PlaceHolder 4"/>
          <p:cNvSpPr>
            <a:spLocks noGrp="1"/>
          </p:cNvSpPr>
          <p:nvPr>
            <p:ph type="sldNum" idx="16"/>
          </p:nvPr>
        </p:nvSpPr>
        <p:spPr>
          <a:xfrm>
            <a:off x="6537600" y="6346800"/>
            <a:ext cx="731160" cy="364320"/>
          </a:xfrm>
          <a:prstGeom prst="rect">
            <a:avLst/>
          </a:prstGeom>
          <a:noFill/>
          <a:ln w="0">
            <a:noFill/>
          </a:ln>
        </p:spPr>
        <p:txBody>
          <a:bodyPr lIns="90000" rIns="90000" tIns="45000" bIns="45000" anchor="ctr">
            <a:noAutofit/>
          </a:bodyPr>
          <a:lstStyle>
            <a:lvl1pPr algn="ctr">
              <a:lnSpc>
                <a:spcPct val="100000"/>
              </a:lnSpc>
              <a:buNone/>
              <a:defRPr b="0" lang="it-IT" sz="1200" spc="-1" strike="noStrike">
                <a:solidFill>
                  <a:srgbClr val="000000"/>
                </a:solidFill>
                <a:latin typeface="Avenir Book"/>
              </a:defRPr>
            </a:lvl1pPr>
          </a:lstStyle>
          <a:p>
            <a:pPr algn="ctr">
              <a:lnSpc>
                <a:spcPct val="100000"/>
              </a:lnSpc>
              <a:buNone/>
            </a:pPr>
            <a:fld id="{AAAEE4AD-979A-446C-A384-ABED6A5276AE}" type="slidenum">
              <a:rPr b="0" lang="it-IT" sz="1200" spc="-1" strike="noStrike">
                <a:solidFill>
                  <a:srgbClr val="000000"/>
                </a:solidFill>
                <a:latin typeface="Avenir Book"/>
              </a:rPr>
              <a:t>3</a:t>
            </a:fld>
            <a:endParaRPr b="0" lang="en-US" sz="1200" spc="-1" strike="noStrike">
              <a:latin typeface="Times New Roman"/>
            </a:endParaRPr>
          </a:p>
        </p:txBody>
      </p:sp>
      <p:sp>
        <p:nvSpPr>
          <p:cNvPr id="6" name="PlaceHolder 5"/>
          <p:cNvSpPr>
            <a:spLocks noGrp="1"/>
          </p:cNvSpPr>
          <p:nvPr>
            <p:ph type="ftr" idx="3"/>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title"/>
          </p:nvPr>
        </p:nvSpPr>
        <p:spPr>
          <a:xfrm>
            <a:off x="1633320" y="160200"/>
            <a:ext cx="9719640" cy="1031760"/>
          </a:xfrm>
          <a:prstGeom prst="rect">
            <a:avLst/>
          </a:prstGeom>
          <a:noFill/>
          <a:ln w="0">
            <a:noFill/>
          </a:ln>
        </p:spPr>
        <p:txBody>
          <a:bodyPr lIns="90000" rIns="90000" tIns="45000" bIns="45000" anchor="ctr">
            <a:noAutofit/>
          </a:bodyPr>
          <a:p>
            <a:pPr algn="r">
              <a:lnSpc>
                <a:spcPct val="90000"/>
              </a:lnSpc>
              <a:buNone/>
            </a:pPr>
            <a:r>
              <a:rPr b="0" lang="en-GB" sz="3200" spc="-1" strike="noStrike">
                <a:solidFill>
                  <a:srgbClr val="000090"/>
                </a:solidFill>
                <a:latin typeface="Avenir Book"/>
                <a:ea typeface="MS PGothic"/>
              </a:rPr>
              <a:t>Future of ESCAPE</a:t>
            </a:r>
            <a:endParaRPr b="0" lang="en-US" sz="3200" spc="-1" strike="noStrike">
              <a:latin typeface="Arial"/>
            </a:endParaRPr>
          </a:p>
        </p:txBody>
      </p:sp>
      <p:sp>
        <p:nvSpPr>
          <p:cNvPr id="228" name="PlaceHolder 2"/>
          <p:cNvSpPr>
            <a:spLocks noGrp="1"/>
          </p:cNvSpPr>
          <p:nvPr>
            <p:ph/>
          </p:nvPr>
        </p:nvSpPr>
        <p:spPr>
          <a:xfrm>
            <a:off x="838080" y="1358640"/>
            <a:ext cx="10514880" cy="4817520"/>
          </a:xfrm>
          <a:prstGeom prst="rect">
            <a:avLst/>
          </a:prstGeom>
          <a:noFill/>
          <a:ln w="0">
            <a:noFill/>
          </a:ln>
        </p:spPr>
        <p:txBody>
          <a:bodyPr lIns="90000" rIns="90000" tIns="45000" bIns="45000" anchor="t">
            <a:normAutofit fontScale="96000"/>
          </a:bodyPr>
          <a:p>
            <a:pPr marL="228600" indent="-228600">
              <a:lnSpc>
                <a:spcPct val="100000"/>
              </a:lnSpc>
              <a:spcBef>
                <a:spcPts val="1001"/>
              </a:spcBef>
              <a:buSzPct val="100058"/>
              <a:buBlip>
                <a:blip r:embed="rId1"/>
              </a:buBlip>
            </a:pPr>
            <a:r>
              <a:rPr b="0" lang="en-GB" sz="2800" spc="-1" strike="noStrike">
                <a:solidFill>
                  <a:srgbClr val="000000"/>
                </a:solidFill>
                <a:latin typeface="Avenir Book"/>
              </a:rPr>
              <a:t>ESCAPE transforms into the </a:t>
            </a:r>
            <a:r>
              <a:rPr b="1" lang="en-GB" sz="2800" spc="-1" strike="noStrike">
                <a:solidFill>
                  <a:srgbClr val="000000"/>
                </a:solidFill>
                <a:latin typeface="Avenir Book"/>
              </a:rPr>
              <a:t>ESCAPE Open Collaboration</a:t>
            </a:r>
            <a:endParaRPr b="0" lang="en-US" sz="2800" spc="-1" strike="noStrike">
              <a:latin typeface="Arial"/>
            </a:endParaRPr>
          </a:p>
          <a:p>
            <a:pPr lvl="1" marL="685800" indent="-228600">
              <a:lnSpc>
                <a:spcPct val="100000"/>
              </a:lnSpc>
              <a:spcBef>
                <a:spcPts val="499"/>
              </a:spcBef>
              <a:buSzPct val="100017"/>
              <a:buBlip>
                <a:blip r:embed="rId2"/>
              </a:buBlip>
            </a:pPr>
            <a:r>
              <a:rPr b="0" lang="en-GB" sz="2400" spc="-1" strike="noStrike">
                <a:solidFill>
                  <a:srgbClr val="000000"/>
                </a:solidFill>
                <a:latin typeface="Avenir Book"/>
              </a:rPr>
              <a:t>Partners use reasonable endeavours to achieve the objectives</a:t>
            </a:r>
            <a:endParaRPr b="0" lang="en-US" sz="2400" spc="-1" strike="noStrike">
              <a:latin typeface="Arial"/>
            </a:endParaRPr>
          </a:p>
          <a:p>
            <a:pPr lvl="1" marL="685800" indent="-228600">
              <a:lnSpc>
                <a:spcPct val="100000"/>
              </a:lnSpc>
              <a:spcBef>
                <a:spcPts val="499"/>
              </a:spcBef>
              <a:buSzPct val="100017"/>
              <a:buBlip>
                <a:blip r:embed="rId3"/>
              </a:buBlip>
            </a:pPr>
            <a:r>
              <a:rPr b="0" lang="en-GB" sz="2400" spc="-1" strike="noStrike">
                <a:solidFill>
                  <a:srgbClr val="000000"/>
                </a:solidFill>
                <a:latin typeface="Avenir Book"/>
              </a:rPr>
              <a:t>Work managed according to workplan and current organisational structure</a:t>
            </a:r>
            <a:endParaRPr b="0" lang="en-US" sz="2400" spc="-1" strike="noStrike">
              <a:latin typeface="Arial"/>
            </a:endParaRPr>
          </a:p>
          <a:p>
            <a:pPr lvl="1" marL="685800" indent="-228600">
              <a:lnSpc>
                <a:spcPct val="100000"/>
              </a:lnSpc>
              <a:spcBef>
                <a:spcPts val="499"/>
              </a:spcBef>
              <a:buSzPct val="100017"/>
              <a:buBlip>
                <a:blip r:embed="rId4"/>
              </a:buBlip>
            </a:pPr>
            <a:r>
              <a:rPr b="0" lang="en-GB" sz="2400" spc="-1" strike="noStrike">
                <a:solidFill>
                  <a:srgbClr val="000000"/>
                </a:solidFill>
                <a:latin typeface="Avenir Book"/>
              </a:rPr>
              <a:t>Partners contribute the time and effort necessary to complete the work</a:t>
            </a:r>
            <a:endParaRPr b="0" lang="en-US" sz="2400" spc="-1" strike="noStrike">
              <a:latin typeface="Arial"/>
            </a:endParaRPr>
          </a:p>
          <a:p>
            <a:pPr marL="228600" indent="-228600">
              <a:lnSpc>
                <a:spcPct val="100000"/>
              </a:lnSpc>
              <a:spcBef>
                <a:spcPts val="1001"/>
              </a:spcBef>
              <a:buSzPct val="100058"/>
              <a:buBlip>
                <a:blip r:embed="rId5"/>
              </a:buBlip>
            </a:pPr>
            <a:r>
              <a:rPr b="0" lang="en-GB" sz="2800" spc="-1" strike="noStrike">
                <a:solidFill>
                  <a:srgbClr val="000000"/>
                </a:solidFill>
                <a:latin typeface="Avenir Book"/>
              </a:rPr>
              <a:t>Work Plan (currently) with 12 points</a:t>
            </a:r>
            <a:endParaRPr b="0" lang="en-US" sz="2800" spc="-1" strike="noStrike">
              <a:latin typeface="Arial"/>
            </a:endParaRPr>
          </a:p>
          <a:p>
            <a:pPr lvl="1" marL="685800" indent="-228600">
              <a:lnSpc>
                <a:spcPct val="100000"/>
              </a:lnSpc>
              <a:spcBef>
                <a:spcPts val="499"/>
              </a:spcBef>
              <a:buSzPct val="100017"/>
              <a:buBlip>
                <a:blip r:embed="rId6"/>
              </a:buBlip>
            </a:pPr>
            <a:r>
              <a:rPr b="0" lang="en-GB" sz="2400" spc="-1" strike="noStrike">
                <a:solidFill>
                  <a:srgbClr val="000000"/>
                </a:solidFill>
                <a:latin typeface="Avenir Book"/>
              </a:rPr>
              <a:t>Common infrastructure,  </a:t>
            </a:r>
            <a:r>
              <a:rPr b="1" lang="en-GB" sz="2400" spc="-1" strike="noStrike">
                <a:solidFill>
                  <a:srgbClr val="000000"/>
                </a:solidFill>
                <a:latin typeface="Avenir Book"/>
              </a:rPr>
              <a:t>repository and catalogue for software</a:t>
            </a:r>
            <a:r>
              <a:rPr b="0" lang="en-GB" sz="2400" spc="-1" strike="noStrike">
                <a:solidFill>
                  <a:srgbClr val="000000"/>
                </a:solidFill>
                <a:latin typeface="Avenir Book"/>
              </a:rPr>
              <a:t>, VRE, collaborative operations, citizen science, advanced technologies, HPC community, </a:t>
            </a:r>
            <a:r>
              <a:rPr b="1" lang="en-GB" sz="2400" spc="-1" strike="noStrike">
                <a:solidFill>
                  <a:srgbClr val="000000"/>
                </a:solidFill>
                <a:latin typeface="Avenir Book"/>
              </a:rPr>
              <a:t>virtual software institute</a:t>
            </a:r>
            <a:r>
              <a:rPr b="0" lang="en-GB" sz="2400" spc="-1" strike="noStrike">
                <a:solidFill>
                  <a:srgbClr val="000000"/>
                </a:solidFill>
                <a:latin typeface="Avenir Book"/>
              </a:rPr>
              <a:t>, career development, science projects, European Strategy for Data</a:t>
            </a:r>
            <a:endParaRPr b="0" lang="en-US" sz="2400" spc="-1" strike="noStrike">
              <a:latin typeface="Arial"/>
            </a:endParaRPr>
          </a:p>
          <a:p>
            <a:pPr marL="228600" indent="-228600">
              <a:lnSpc>
                <a:spcPct val="100000"/>
              </a:lnSpc>
              <a:spcBef>
                <a:spcPts val="1001"/>
              </a:spcBef>
              <a:buSzPct val="100058"/>
              <a:buBlip>
                <a:blip r:embed="rId7"/>
              </a:buBlip>
            </a:pPr>
            <a:r>
              <a:rPr b="0" lang="en-GB" sz="2800" spc="-1" strike="noStrike">
                <a:solidFill>
                  <a:srgbClr val="000000"/>
                </a:solidFill>
                <a:latin typeface="Avenir Book"/>
              </a:rPr>
              <a:t>Strive to include new partners </a:t>
            </a:r>
            <a:br>
              <a:rPr sz="2800"/>
            </a:br>
            <a:r>
              <a:rPr b="0" lang="en-GB" sz="2800" spc="-1" strike="noStrike">
                <a:solidFill>
                  <a:srgbClr val="000000"/>
                </a:solidFill>
                <a:latin typeface="Avenir Book"/>
              </a:rPr>
              <a:t>(e.g. for onboarding following “train the trainers”)</a:t>
            </a:r>
            <a:endParaRPr b="0" lang="en-US" sz="2800" spc="-1" strike="noStrike">
              <a:latin typeface="Arial"/>
            </a:endParaRPr>
          </a:p>
        </p:txBody>
      </p:sp>
      <p:sp>
        <p:nvSpPr>
          <p:cNvPr id="229" name="PlaceHolder 3"/>
          <p:cNvSpPr>
            <a:spLocks noGrp="1"/>
          </p:cNvSpPr>
          <p:nvPr>
            <p:ph type="dt" idx="17"/>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sp>
        <p:nvSpPr>
          <p:cNvPr id="230" name="TextBox 5"/>
          <p:cNvSpPr/>
          <p:nvPr/>
        </p:nvSpPr>
        <p:spPr>
          <a:xfrm rot="1084800">
            <a:off x="6388920" y="585720"/>
            <a:ext cx="1688400" cy="516240"/>
          </a:xfrm>
          <a:prstGeom prst="rect">
            <a:avLst/>
          </a:prstGeom>
          <a:solidFill>
            <a:srgbClr val="ffffff"/>
          </a:solidFill>
          <a:ln>
            <a:solidFill>
              <a:srgbClr val="4472c4"/>
            </a:solidFill>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buNone/>
            </a:pPr>
            <a:r>
              <a:rPr b="0" lang="en-GB" sz="2800" spc="-1" strike="noStrike">
                <a:solidFill>
                  <a:srgbClr val="000000"/>
                </a:solidFill>
                <a:latin typeface="Calibri"/>
                <a:ea typeface="DejaVu Sans"/>
              </a:rPr>
              <a:t>reminder</a:t>
            </a:r>
            <a:endParaRPr b="0" lang="en-US" sz="2800" spc="-1" strike="noStrike">
              <a:latin typeface="Arial"/>
            </a:endParaRPr>
          </a:p>
        </p:txBody>
      </p:sp>
      <p:sp>
        <p:nvSpPr>
          <p:cNvPr id="231" name="PlaceHolder 4"/>
          <p:cNvSpPr>
            <a:spLocks noGrp="1"/>
          </p:cNvSpPr>
          <p:nvPr>
            <p:ph type="sldNum" idx="18"/>
          </p:nvPr>
        </p:nvSpPr>
        <p:spPr>
          <a:xfrm>
            <a:off x="6537600" y="6346800"/>
            <a:ext cx="731160" cy="364320"/>
          </a:xfrm>
          <a:prstGeom prst="rect">
            <a:avLst/>
          </a:prstGeom>
          <a:noFill/>
          <a:ln w="0">
            <a:noFill/>
          </a:ln>
        </p:spPr>
        <p:txBody>
          <a:bodyPr lIns="90000" rIns="90000" tIns="45000" bIns="45000" anchor="ctr">
            <a:noAutofit/>
          </a:bodyPr>
          <a:lstStyle>
            <a:lvl1pPr algn="ctr">
              <a:lnSpc>
                <a:spcPct val="100000"/>
              </a:lnSpc>
              <a:buNone/>
              <a:defRPr b="0" lang="it-IT" sz="1200" spc="-1" strike="noStrike">
                <a:solidFill>
                  <a:srgbClr val="000000"/>
                </a:solidFill>
                <a:latin typeface="Avenir Book"/>
              </a:defRPr>
            </a:lvl1pPr>
          </a:lstStyle>
          <a:p>
            <a:pPr algn="ctr">
              <a:lnSpc>
                <a:spcPct val="100000"/>
              </a:lnSpc>
              <a:buNone/>
            </a:pPr>
            <a:fld id="{043F1C0E-383F-4D80-8D14-01A75400A770}" type="slidenum">
              <a:rPr b="0" lang="it-IT" sz="1200" spc="-1" strike="noStrike">
                <a:solidFill>
                  <a:srgbClr val="000000"/>
                </a:solidFill>
                <a:latin typeface="Avenir Book"/>
              </a:rPr>
              <a:t>4</a:t>
            </a:fld>
            <a:endParaRPr b="0" lang="en-US" sz="1200" spc="-1" strike="noStrike">
              <a:latin typeface="Times New Roman"/>
            </a:endParaRPr>
          </a:p>
        </p:txBody>
      </p:sp>
      <p:sp>
        <p:nvSpPr>
          <p:cNvPr id="6" name="PlaceHolder 5"/>
          <p:cNvSpPr>
            <a:spLocks noGrp="1"/>
          </p:cNvSpPr>
          <p:nvPr>
            <p:ph type="ftr" idx="3"/>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1738080" y="334440"/>
            <a:ext cx="10258200" cy="704520"/>
          </a:xfrm>
          <a:prstGeom prst="rect">
            <a:avLst/>
          </a:prstGeom>
          <a:noFill/>
          <a:ln w="0">
            <a:noFill/>
          </a:ln>
        </p:spPr>
        <p:txBody>
          <a:bodyPr lIns="0" rIns="0" tIns="0" bIns="0" anchor="ctr">
            <a:normAutofit/>
          </a:bodyPr>
          <a:p>
            <a:pPr algn="r">
              <a:lnSpc>
                <a:spcPct val="90000"/>
              </a:lnSpc>
              <a:buNone/>
            </a:pPr>
            <a:r>
              <a:rPr b="0" lang="en-GB" sz="3200" spc="-1" strike="noStrike">
                <a:solidFill>
                  <a:srgbClr val="000090"/>
                </a:solidFill>
                <a:latin typeface="Avenir Book"/>
                <a:ea typeface="MS PGothic"/>
              </a:rPr>
              <a:t>ESCAPE EOSC to cell evolve to</a:t>
            </a:r>
            <a:endParaRPr b="0" lang="en-US" sz="3200" spc="-1" strike="noStrike">
              <a:latin typeface="Arial"/>
            </a:endParaRPr>
          </a:p>
        </p:txBody>
      </p:sp>
      <p:sp>
        <p:nvSpPr>
          <p:cNvPr id="233" name="PlaceHolder 2"/>
          <p:cNvSpPr>
            <a:spLocks noGrp="1"/>
          </p:cNvSpPr>
          <p:nvPr>
            <p:ph type="dt" idx="19"/>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pic>
        <p:nvPicPr>
          <p:cNvPr id="234" name="Picture 8" descr=""/>
          <p:cNvPicPr/>
          <p:nvPr/>
        </p:nvPicPr>
        <p:blipFill>
          <a:blip r:embed="rId1"/>
          <a:stretch/>
        </p:blipFill>
        <p:spPr>
          <a:xfrm>
            <a:off x="916200" y="1039680"/>
            <a:ext cx="10359000" cy="5826600"/>
          </a:xfrm>
          <a:prstGeom prst="rect">
            <a:avLst/>
          </a:prstGeom>
          <a:ln w="0">
            <a:noFill/>
          </a:ln>
        </p:spPr>
      </p:pic>
      <p:sp>
        <p:nvSpPr>
          <p:cNvPr id="235" name="TextBox 6"/>
          <p:cNvSpPr/>
          <p:nvPr/>
        </p:nvSpPr>
        <p:spPr>
          <a:xfrm rot="2056800">
            <a:off x="9783720" y="2263320"/>
            <a:ext cx="2439720" cy="638280"/>
          </a:xfrm>
          <a:prstGeom prst="rect">
            <a:avLst/>
          </a:prstGeom>
          <a:solidFill>
            <a:srgbClr val="ffffff"/>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t">
            <a:spAutoFit/>
          </a:bodyPr>
          <a:p>
            <a:pPr>
              <a:lnSpc>
                <a:spcPct val="100000"/>
              </a:lnSpc>
              <a:buNone/>
            </a:pPr>
            <a:r>
              <a:rPr b="0" lang="en-GB" sz="1800" spc="-1" strike="noStrike">
                <a:solidFill>
                  <a:srgbClr val="000000"/>
                </a:solidFill>
                <a:latin typeface="Calibri"/>
                <a:ea typeface="DejaVu Sans"/>
              </a:rPr>
              <a:t>G. Lamanna, </a:t>
            </a:r>
            <a:endParaRPr b="0" lang="en-US" sz="1800" spc="-1" strike="noStrike">
              <a:latin typeface="Arial"/>
            </a:endParaRPr>
          </a:p>
          <a:p>
            <a:pPr>
              <a:lnSpc>
                <a:spcPct val="100000"/>
              </a:lnSpc>
              <a:buNone/>
            </a:pPr>
            <a:r>
              <a:rPr b="0" lang="en-GB" sz="1800" spc="-1" strike="noStrike">
                <a:solidFill>
                  <a:srgbClr val="000000"/>
                </a:solidFill>
                <a:latin typeface="Calibri"/>
                <a:ea typeface="DejaVu Sans"/>
              </a:rPr>
              <a:t>ESCAPE to the Future</a:t>
            </a:r>
            <a:endParaRPr b="0" lang="en-US" sz="1800" spc="-1" strike="noStrike">
              <a:latin typeface="Arial"/>
            </a:endParaRPr>
          </a:p>
        </p:txBody>
      </p:sp>
      <p:sp>
        <p:nvSpPr>
          <p:cNvPr id="236" name="TextBox 3"/>
          <p:cNvSpPr/>
          <p:nvPr/>
        </p:nvSpPr>
        <p:spPr>
          <a:xfrm rot="1084800">
            <a:off x="3636000" y="425160"/>
            <a:ext cx="1688400" cy="516240"/>
          </a:xfrm>
          <a:prstGeom prst="rect">
            <a:avLst/>
          </a:prstGeom>
          <a:solidFill>
            <a:srgbClr val="ffffff"/>
          </a:solidFill>
          <a:ln>
            <a:solidFill>
              <a:srgbClr val="4472c4"/>
            </a:solidFill>
          </a:ln>
        </p:spPr>
        <p:style>
          <a:lnRef idx="2">
            <a:schemeClr val="accent1"/>
          </a:lnRef>
          <a:fillRef idx="1">
            <a:schemeClr val="lt1"/>
          </a:fillRef>
          <a:effectRef idx="0">
            <a:schemeClr val="accent1"/>
          </a:effectRef>
          <a:fontRef idx="minor"/>
        </p:style>
        <p:txBody>
          <a:bodyPr lIns="90000" rIns="90000" tIns="45000" bIns="45000" anchor="t">
            <a:spAutoFit/>
          </a:bodyPr>
          <a:p>
            <a:pPr algn="ctr">
              <a:lnSpc>
                <a:spcPct val="100000"/>
              </a:lnSpc>
              <a:buNone/>
            </a:pPr>
            <a:r>
              <a:rPr b="0" lang="en-GB" sz="2800" spc="-1" strike="noStrike">
                <a:solidFill>
                  <a:srgbClr val="000000"/>
                </a:solidFill>
                <a:latin typeface="Calibri"/>
                <a:ea typeface="DejaVu Sans"/>
              </a:rPr>
              <a:t>reminder</a:t>
            </a:r>
            <a:endParaRPr b="0" lang="en-US" sz="2800" spc="-1" strike="noStrike">
              <a:latin typeface="Arial"/>
            </a:endParaRPr>
          </a:p>
        </p:txBody>
      </p:sp>
      <p:sp>
        <p:nvSpPr>
          <p:cNvPr id="4" name="PlaceHolder 3"/>
          <p:cNvSpPr>
            <a:spLocks noGrp="1"/>
          </p:cNvSpPr>
          <p:nvPr>
            <p:ph type="ftr" idx="6"/>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title"/>
          </p:nvPr>
        </p:nvSpPr>
        <p:spPr>
          <a:xfrm>
            <a:off x="1633320" y="160200"/>
            <a:ext cx="9719640" cy="1031760"/>
          </a:xfrm>
          <a:prstGeom prst="rect">
            <a:avLst/>
          </a:prstGeom>
          <a:noFill/>
          <a:ln w="0">
            <a:noFill/>
          </a:ln>
        </p:spPr>
        <p:txBody>
          <a:bodyPr lIns="90000" rIns="90000" tIns="45000" bIns="45000" anchor="ctr">
            <a:noAutofit/>
          </a:bodyPr>
          <a:p>
            <a:pPr algn="r">
              <a:lnSpc>
                <a:spcPct val="90000"/>
              </a:lnSpc>
              <a:buNone/>
            </a:pPr>
            <a:r>
              <a:rPr b="0" lang="en-GB" sz="3200" spc="-1" strike="noStrike">
                <a:solidFill>
                  <a:srgbClr val="000090"/>
                </a:solidFill>
                <a:latin typeface="Avenir Book"/>
                <a:ea typeface="MS PGothic"/>
              </a:rPr>
              <a:t>ESCAPE Collaboration: Current Status and </a:t>
            </a:r>
            <a:br>
              <a:rPr sz="3200"/>
            </a:br>
            <a:r>
              <a:rPr b="0" lang="en-GB" sz="3200" spc="-1" strike="noStrike">
                <a:solidFill>
                  <a:srgbClr val="000090"/>
                </a:solidFill>
                <a:latin typeface="Avenir Book"/>
                <a:ea typeface="MS PGothic"/>
              </a:rPr>
              <a:t>Next Steps</a:t>
            </a:r>
            <a:endParaRPr b="0" lang="en-US" sz="3200" spc="-1" strike="noStrike">
              <a:latin typeface="Arial"/>
            </a:endParaRPr>
          </a:p>
        </p:txBody>
      </p:sp>
      <p:sp>
        <p:nvSpPr>
          <p:cNvPr id="238" name="PlaceHolder 2"/>
          <p:cNvSpPr>
            <a:spLocks noGrp="1"/>
          </p:cNvSpPr>
          <p:nvPr>
            <p:ph/>
          </p:nvPr>
        </p:nvSpPr>
        <p:spPr>
          <a:xfrm>
            <a:off x="838080" y="1358640"/>
            <a:ext cx="10514880" cy="4817520"/>
          </a:xfrm>
          <a:prstGeom prst="rect">
            <a:avLst/>
          </a:prstGeom>
          <a:noFill/>
          <a:ln w="0">
            <a:noFill/>
          </a:ln>
        </p:spPr>
        <p:txBody>
          <a:bodyPr lIns="90000" rIns="90000" tIns="45000" bIns="45000" anchor="t">
            <a:normAutofit fontScale="80000"/>
          </a:bodyPr>
          <a:p>
            <a:pPr marL="228600" indent="-228600">
              <a:lnSpc>
                <a:spcPct val="120000"/>
              </a:lnSpc>
              <a:spcBef>
                <a:spcPts val="1001"/>
              </a:spcBef>
              <a:buSzPct val="100058"/>
              <a:buBlip>
                <a:blip r:embed="rId1"/>
              </a:buBlip>
            </a:pPr>
            <a:r>
              <a:rPr b="0" lang="en-GB" sz="2800" spc="-1" strike="noStrike">
                <a:solidFill>
                  <a:srgbClr val="000000"/>
                </a:solidFill>
                <a:latin typeface="Avenir Book"/>
              </a:rPr>
              <a:t>Collection of interests and contact persons from all participating ESFRIs/institutions done</a:t>
            </a:r>
            <a:endParaRPr b="0" lang="en-US" sz="2800" spc="-1" strike="noStrike">
              <a:latin typeface="Arial"/>
            </a:endParaRPr>
          </a:p>
          <a:p>
            <a:pPr marL="228600" indent="-228600">
              <a:lnSpc>
                <a:spcPct val="120000"/>
              </a:lnSpc>
              <a:spcBef>
                <a:spcPts val="1001"/>
              </a:spcBef>
              <a:buSzPct val="100058"/>
              <a:buBlip>
                <a:blip r:embed="rId2"/>
              </a:buBlip>
            </a:pPr>
            <a:r>
              <a:rPr b="0" lang="en-GB" sz="2800" spc="-1" strike="noStrike">
                <a:solidFill>
                  <a:srgbClr val="000000"/>
                </a:solidFill>
                <a:latin typeface="Avenir Book"/>
              </a:rPr>
              <a:t>ESCAPE Review Paper in </a:t>
            </a:r>
            <a:r>
              <a:rPr b="0" lang="en-GB" sz="2800" spc="-1" strike="noStrike" u="sng">
                <a:solidFill>
                  <a:srgbClr val="0563c1"/>
                </a:solidFill>
                <a:uFillTx/>
                <a:latin typeface="Avenir Book"/>
                <a:hlinkClick r:id="rId3"/>
              </a:rPr>
              <a:t>Draft</a:t>
            </a:r>
            <a:r>
              <a:rPr b="0" lang="en-GB" sz="2800" spc="-1" strike="noStrike">
                <a:solidFill>
                  <a:srgbClr val="000000"/>
                </a:solidFill>
                <a:latin typeface="Avenir Book"/>
              </a:rPr>
              <a:t> – currently on hold</a:t>
            </a:r>
            <a:br>
              <a:rPr sz="2800"/>
            </a:br>
            <a:r>
              <a:rPr b="0" lang="en-GB" sz="2800" spc="-1" strike="noStrike">
                <a:solidFill>
                  <a:srgbClr val="000000"/>
                </a:solidFill>
                <a:latin typeface="Avenir Book"/>
              </a:rPr>
              <a:t>(was planned for Summer in as open letter to </a:t>
            </a:r>
            <a:r>
              <a:rPr b="0" lang="en-GB" sz="2800" spc="-1" strike="noStrike" u="sng">
                <a:solidFill>
                  <a:srgbClr val="0563c1"/>
                </a:solidFill>
                <a:uFillTx/>
                <a:latin typeface="Avenir Book"/>
                <a:hlinkClick r:id="rId4"/>
              </a:rPr>
              <a:t>ORE</a:t>
            </a:r>
            <a:r>
              <a:rPr b="0" lang="en-GB" sz="2800" spc="-1" strike="noStrike">
                <a:solidFill>
                  <a:srgbClr val="000000"/>
                </a:solidFill>
                <a:latin typeface="Avenir Book"/>
              </a:rPr>
              <a:t>)</a:t>
            </a:r>
            <a:endParaRPr b="0" lang="en-US" sz="2800" spc="-1" strike="noStrike">
              <a:latin typeface="Arial"/>
            </a:endParaRPr>
          </a:p>
          <a:p>
            <a:pPr marL="228600" indent="-228600">
              <a:lnSpc>
                <a:spcPct val="120000"/>
              </a:lnSpc>
              <a:spcBef>
                <a:spcPts val="1001"/>
              </a:spcBef>
              <a:buSzPct val="100058"/>
              <a:buBlip>
                <a:blip r:embed="rId5"/>
              </a:buBlip>
            </a:pPr>
            <a:r>
              <a:rPr b="0" lang="en-GB" sz="2800" spc="-1" strike="noStrike">
                <a:solidFill>
                  <a:srgbClr val="000000"/>
                </a:solidFill>
                <a:latin typeface="Avenir Book"/>
              </a:rPr>
              <a:t>First common meeting of (old) ESCAPE Executive Board and new E-C Executive Board on 27/11</a:t>
            </a:r>
            <a:endParaRPr b="0" lang="en-US" sz="2800" spc="-1" strike="noStrike">
              <a:latin typeface="Arial"/>
            </a:endParaRPr>
          </a:p>
          <a:p>
            <a:pPr lvl="2" marL="1143000" indent="-228600">
              <a:lnSpc>
                <a:spcPct val="120000"/>
              </a:lnSpc>
              <a:spcBef>
                <a:spcPts val="499"/>
              </a:spcBef>
              <a:buSzPct val="100000"/>
              <a:buBlip>
                <a:blip r:embed="rId6"/>
              </a:buBlip>
            </a:pPr>
            <a:r>
              <a:rPr b="0" lang="en-GB" sz="2000" spc="-1" strike="noStrike">
                <a:solidFill>
                  <a:srgbClr val="000000"/>
                </a:solidFill>
                <a:latin typeface="Avenir Book"/>
              </a:rPr>
              <a:t>participants: coordinator of a working group or scientific-technical coordinator-representative of one of the ESCAPE Research Infrastructure members;</a:t>
            </a:r>
            <a:endParaRPr b="0" lang="en-US" sz="2000" spc="-1" strike="noStrike">
              <a:latin typeface="Arial"/>
            </a:endParaRPr>
          </a:p>
          <a:p>
            <a:pPr lvl="2" marL="1143000" indent="-228600">
              <a:lnSpc>
                <a:spcPct val="120000"/>
              </a:lnSpc>
              <a:spcBef>
                <a:spcPts val="499"/>
              </a:spcBef>
              <a:buSzPct val="100000"/>
              <a:buBlip>
                <a:blip r:embed="rId7"/>
              </a:buBlip>
            </a:pPr>
            <a:r>
              <a:rPr b="0" lang="en-GB" sz="2000" spc="-1" strike="noStrike">
                <a:solidFill>
                  <a:srgbClr val="000000"/>
                </a:solidFill>
                <a:latin typeface="Avenir Book"/>
              </a:rPr>
              <a:t>This meeting will be mainly dedicated to share information about the activities and organisation of the working groups, interfaces with Horizon Europe/other projects funded in support of ESCAPE's work programme, and to organise the election of the Technical Coordinator (who will be the EB chairperson).</a:t>
            </a:r>
            <a:endParaRPr b="0" lang="en-US" sz="2000" spc="-1" strike="noStrike">
              <a:latin typeface="Arial"/>
            </a:endParaRPr>
          </a:p>
          <a:p>
            <a:pPr marL="228600" indent="-228600">
              <a:lnSpc>
                <a:spcPct val="120000"/>
              </a:lnSpc>
              <a:spcBef>
                <a:spcPts val="1001"/>
              </a:spcBef>
              <a:buSzPct val="100058"/>
              <a:buBlip>
                <a:blip r:embed="rId8"/>
              </a:buBlip>
            </a:pPr>
            <a:r>
              <a:rPr b="1" lang="en-GB" sz="2800" spc="-1" strike="noStrike" u="sng">
                <a:solidFill>
                  <a:srgbClr val="0563c1"/>
                </a:solidFill>
                <a:uFillTx/>
                <a:latin typeface="Avenir Book"/>
                <a:hlinkClick r:id="rId9"/>
              </a:rPr>
              <a:t>ESCAPE Project Scientist vacancy</a:t>
            </a:r>
            <a:endParaRPr b="0" lang="en-US" sz="2800" spc="-1" strike="noStrike">
              <a:latin typeface="Arial"/>
            </a:endParaRPr>
          </a:p>
        </p:txBody>
      </p:sp>
      <p:sp>
        <p:nvSpPr>
          <p:cNvPr id="239" name="PlaceHolder 3"/>
          <p:cNvSpPr>
            <a:spLocks noGrp="1"/>
          </p:cNvSpPr>
          <p:nvPr>
            <p:ph type="dt" idx="20"/>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sp>
        <p:nvSpPr>
          <p:cNvPr id="240" name="PlaceHolder 4"/>
          <p:cNvSpPr>
            <a:spLocks noGrp="1"/>
          </p:cNvSpPr>
          <p:nvPr>
            <p:ph type="sldNum" idx="21"/>
          </p:nvPr>
        </p:nvSpPr>
        <p:spPr>
          <a:xfrm>
            <a:off x="6537600" y="6346800"/>
            <a:ext cx="731160" cy="364320"/>
          </a:xfrm>
          <a:prstGeom prst="rect">
            <a:avLst/>
          </a:prstGeom>
          <a:noFill/>
          <a:ln w="0">
            <a:noFill/>
          </a:ln>
        </p:spPr>
        <p:txBody>
          <a:bodyPr lIns="90000" rIns="90000" tIns="45000" bIns="45000" anchor="ctr">
            <a:noAutofit/>
          </a:bodyPr>
          <a:lstStyle>
            <a:lvl1pPr algn="ctr">
              <a:lnSpc>
                <a:spcPct val="100000"/>
              </a:lnSpc>
              <a:buNone/>
              <a:defRPr b="0" lang="it-IT" sz="1200" spc="-1" strike="noStrike">
                <a:solidFill>
                  <a:srgbClr val="000000"/>
                </a:solidFill>
                <a:latin typeface="Avenir Book"/>
              </a:defRPr>
            </a:lvl1pPr>
          </a:lstStyle>
          <a:p>
            <a:pPr algn="ctr">
              <a:lnSpc>
                <a:spcPct val="100000"/>
              </a:lnSpc>
              <a:buNone/>
            </a:pPr>
            <a:fld id="{D3B903A8-78CF-4599-A70C-087F87EF1C39}" type="slidenum">
              <a:rPr b="0" lang="it-IT" sz="1200" spc="-1" strike="noStrike">
                <a:solidFill>
                  <a:srgbClr val="000000"/>
                </a:solidFill>
                <a:latin typeface="Avenir Book"/>
              </a:rPr>
              <a:t>6</a:t>
            </a:fld>
            <a:endParaRPr b="0" lang="en-US" sz="1200" spc="-1" strike="noStrike">
              <a:latin typeface="Times New Roman"/>
            </a:endParaRPr>
          </a:p>
        </p:txBody>
      </p:sp>
      <p:sp>
        <p:nvSpPr>
          <p:cNvPr id="6" name="PlaceHolder 5"/>
          <p:cNvSpPr>
            <a:spLocks noGrp="1"/>
          </p:cNvSpPr>
          <p:nvPr>
            <p:ph type="ftr" idx="3"/>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PlaceHolder 1"/>
          <p:cNvSpPr>
            <a:spLocks noGrp="1"/>
          </p:cNvSpPr>
          <p:nvPr>
            <p:ph type="title"/>
          </p:nvPr>
        </p:nvSpPr>
        <p:spPr>
          <a:xfrm>
            <a:off x="1633320" y="160200"/>
            <a:ext cx="9719640" cy="1031760"/>
          </a:xfrm>
          <a:prstGeom prst="rect">
            <a:avLst/>
          </a:prstGeom>
          <a:noFill/>
          <a:ln w="0">
            <a:noFill/>
          </a:ln>
        </p:spPr>
        <p:txBody>
          <a:bodyPr lIns="90000" rIns="90000" tIns="45000" bIns="45000" anchor="ctr">
            <a:noAutofit/>
          </a:bodyPr>
          <a:p>
            <a:pPr algn="r">
              <a:lnSpc>
                <a:spcPct val="90000"/>
              </a:lnSpc>
              <a:buNone/>
            </a:pPr>
            <a:r>
              <a:rPr b="0" lang="en-GB" sz="3200" spc="-1" strike="noStrike">
                <a:solidFill>
                  <a:srgbClr val="000090"/>
                </a:solidFill>
                <a:latin typeface="Avenir Book"/>
                <a:ea typeface="MS PGothic"/>
              </a:rPr>
              <a:t>ESCAPE Collaboration: Current Status and </a:t>
            </a:r>
            <a:br>
              <a:rPr sz="3200"/>
            </a:br>
            <a:r>
              <a:rPr b="0" lang="en-GB" sz="3200" spc="-1" strike="noStrike">
                <a:solidFill>
                  <a:srgbClr val="000090"/>
                </a:solidFill>
                <a:latin typeface="Avenir Book"/>
                <a:ea typeface="MS PGothic"/>
              </a:rPr>
              <a:t>Next Steps</a:t>
            </a:r>
            <a:endParaRPr b="0" lang="en-US" sz="3200" spc="-1" strike="noStrike">
              <a:latin typeface="Arial"/>
            </a:endParaRPr>
          </a:p>
        </p:txBody>
      </p:sp>
      <p:sp>
        <p:nvSpPr>
          <p:cNvPr id="242" name="PlaceHolder 2"/>
          <p:cNvSpPr>
            <a:spLocks noGrp="1"/>
          </p:cNvSpPr>
          <p:nvPr>
            <p:ph/>
          </p:nvPr>
        </p:nvSpPr>
        <p:spPr>
          <a:xfrm>
            <a:off x="838080" y="1358640"/>
            <a:ext cx="10514880" cy="4817520"/>
          </a:xfrm>
          <a:prstGeom prst="rect">
            <a:avLst/>
          </a:prstGeom>
          <a:noFill/>
          <a:ln w="0">
            <a:noFill/>
          </a:ln>
        </p:spPr>
        <p:txBody>
          <a:bodyPr lIns="90000" rIns="90000" tIns="45000" bIns="45000" anchor="t">
            <a:normAutofit fontScale="69000"/>
          </a:bodyPr>
          <a:p>
            <a:pPr>
              <a:lnSpc>
                <a:spcPct val="120000"/>
              </a:lnSpc>
              <a:spcBef>
                <a:spcPts val="1001"/>
              </a:spcBef>
              <a:buNone/>
              <a:tabLst>
                <a:tab algn="l" pos="0"/>
              </a:tabLst>
            </a:pPr>
            <a:r>
              <a:rPr b="1" i="1" lang="en-US" sz="2800" spc="-1" strike="noStrike">
                <a:solidFill>
                  <a:srgbClr val="000000"/>
                </a:solidFill>
                <a:latin typeface="Avenir Book"/>
              </a:rPr>
              <a:t>Executive Board (EB) - tasks from the collaboration agreement</a:t>
            </a:r>
            <a:endParaRPr b="0" lang="en-US" sz="2800" spc="-1" strike="noStrike">
              <a:latin typeface="Arial"/>
            </a:endParaRPr>
          </a:p>
          <a:p>
            <a:pPr marL="514440" indent="-514440">
              <a:lnSpc>
                <a:spcPct val="120000"/>
              </a:lnSpc>
              <a:spcBef>
                <a:spcPts val="1001"/>
              </a:spcBef>
              <a:buSzPct val="100058"/>
              <a:buBlip>
                <a:blip r:embed="rId1"/>
              </a:buBlip>
              <a:tabLst>
                <a:tab algn="l" pos="0"/>
              </a:tabLst>
            </a:pPr>
            <a:r>
              <a:rPr b="0" i="1" lang="en-US" sz="2800" spc="-1" strike="noStrike">
                <a:solidFill>
                  <a:srgbClr val="000000"/>
                </a:solidFill>
                <a:latin typeface="Avenir Book"/>
              </a:rPr>
              <a:t>The EB reports to the Strategy Board (SB). </a:t>
            </a:r>
            <a:endParaRPr b="0" lang="en-US" sz="2800" spc="-1" strike="noStrike">
              <a:latin typeface="Arial"/>
            </a:endParaRPr>
          </a:p>
          <a:p>
            <a:pPr marL="514440" indent="-514440">
              <a:lnSpc>
                <a:spcPct val="120000"/>
              </a:lnSpc>
              <a:spcBef>
                <a:spcPts val="1001"/>
              </a:spcBef>
              <a:buSzPct val="100058"/>
              <a:buBlip>
                <a:blip r:embed="rId2"/>
              </a:buBlip>
              <a:tabLst>
                <a:tab algn="l" pos="0"/>
              </a:tabLst>
            </a:pPr>
            <a:r>
              <a:rPr b="0" i="1" lang="en-US" sz="2800" spc="-1" strike="noStrike">
                <a:solidFill>
                  <a:srgbClr val="000000"/>
                </a:solidFill>
                <a:latin typeface="Avenir Book"/>
              </a:rPr>
              <a:t>The members of the EB are the technical coordinators (or equivalent) of the RIs in the collaboration and leaders of implementation working groups. The chairperson will be nominated by the members. The chairperson will become the Technical Coordinator of the collaboration, and will have a term of 2 years, renewable. </a:t>
            </a:r>
            <a:endParaRPr b="0" lang="en-US" sz="2800" spc="-1" strike="noStrike">
              <a:latin typeface="Arial"/>
            </a:endParaRPr>
          </a:p>
          <a:p>
            <a:pPr marL="514440" indent="-514440">
              <a:lnSpc>
                <a:spcPct val="120000"/>
              </a:lnSpc>
              <a:spcBef>
                <a:spcPts val="1001"/>
              </a:spcBef>
              <a:buSzPct val="100058"/>
              <a:buBlip>
                <a:blip r:embed="rId3"/>
              </a:buBlip>
              <a:tabLst>
                <a:tab algn="l" pos="0"/>
              </a:tabLst>
            </a:pPr>
            <a:r>
              <a:rPr b="0" i="1" lang="en-US" sz="2800" spc="-1" strike="noStrike">
                <a:solidFill>
                  <a:srgbClr val="000000"/>
                </a:solidFill>
                <a:latin typeface="Avenir Book"/>
              </a:rPr>
              <a:t>The role of the EB is to</a:t>
            </a:r>
            <a:endParaRPr b="0" lang="en-US" sz="2800" spc="-1" strike="noStrike">
              <a:latin typeface="Arial"/>
            </a:endParaRPr>
          </a:p>
          <a:p>
            <a:pPr lvl="1" marL="971640" indent="-514440">
              <a:lnSpc>
                <a:spcPct val="120000"/>
              </a:lnSpc>
              <a:spcBef>
                <a:spcPts val="499"/>
              </a:spcBef>
              <a:buSzPct val="100017"/>
              <a:buBlip>
                <a:blip r:embed="rId4"/>
              </a:buBlip>
              <a:tabLst>
                <a:tab algn="l" pos="0"/>
              </a:tabLst>
            </a:pPr>
            <a:r>
              <a:rPr b="0" i="1" lang="en-US" sz="2400" spc="-1" strike="noStrike">
                <a:solidFill>
                  <a:srgbClr val="000000"/>
                </a:solidFill>
                <a:latin typeface="Avenir Book"/>
              </a:rPr>
              <a:t>Propose to the SB and coordinate agreed technical collaborative projects between the RIs; </a:t>
            </a:r>
            <a:endParaRPr b="0" lang="en-US" sz="2400" spc="-1" strike="noStrike">
              <a:latin typeface="Arial"/>
            </a:endParaRPr>
          </a:p>
          <a:p>
            <a:pPr marL="914400">
              <a:lnSpc>
                <a:spcPct val="120000"/>
              </a:lnSpc>
              <a:spcBef>
                <a:spcPts val="499"/>
              </a:spcBef>
              <a:buNone/>
              <a:tabLst>
                <a:tab algn="l" pos="0"/>
              </a:tabLst>
            </a:pPr>
            <a:r>
              <a:rPr b="0" i="1" lang="en-US" sz="2000" spc="-1" strike="noStrike">
                <a:solidFill>
                  <a:srgbClr val="000000"/>
                </a:solidFill>
                <a:latin typeface="Avenir Book"/>
              </a:rPr>
              <a:t>This can include but is not limited to work on common software, infrastructure, services, etc. </a:t>
            </a:r>
            <a:endParaRPr b="0" lang="en-US" sz="2000" spc="-1" strike="noStrike">
              <a:latin typeface="Arial"/>
            </a:endParaRPr>
          </a:p>
          <a:p>
            <a:pPr marL="914400">
              <a:lnSpc>
                <a:spcPct val="120000"/>
              </a:lnSpc>
              <a:spcBef>
                <a:spcPts val="499"/>
              </a:spcBef>
              <a:buNone/>
              <a:tabLst>
                <a:tab algn="l" pos="0"/>
              </a:tabLst>
            </a:pPr>
            <a:r>
              <a:rPr b="0" i="1" lang="en-US" sz="2000" spc="-1" strike="noStrike">
                <a:solidFill>
                  <a:srgbClr val="000000"/>
                </a:solidFill>
                <a:latin typeface="Avenir Book"/>
              </a:rPr>
              <a:t>The work will be executed through setting up and overseeing working groups with members drawn from the RI's as needed, and leaders of any eventual work package structure who would also be members of the EB. </a:t>
            </a:r>
            <a:endParaRPr b="0" lang="en-US" sz="2000" spc="-1" strike="noStrike">
              <a:latin typeface="Arial"/>
            </a:endParaRPr>
          </a:p>
          <a:p>
            <a:pPr lvl="1" marL="971640" indent="-514440">
              <a:lnSpc>
                <a:spcPct val="120000"/>
              </a:lnSpc>
              <a:spcBef>
                <a:spcPts val="499"/>
              </a:spcBef>
              <a:buSzPct val="100017"/>
              <a:buBlip>
                <a:blip r:embed="rId5"/>
              </a:buBlip>
              <a:tabLst>
                <a:tab algn="l" pos="0"/>
              </a:tabLst>
            </a:pPr>
            <a:r>
              <a:rPr b="0" i="1" lang="en-US" sz="2400" spc="-1" strike="noStrike">
                <a:solidFill>
                  <a:srgbClr val="000000"/>
                </a:solidFill>
                <a:latin typeface="Avenir Book"/>
              </a:rPr>
              <a:t>Technical coordination with the EOSC and EOSC-related projects. </a:t>
            </a:r>
            <a:endParaRPr b="0" lang="en-US" sz="2400" spc="-1" strike="noStrike">
              <a:latin typeface="Arial"/>
            </a:endParaRPr>
          </a:p>
          <a:p>
            <a:pPr marL="514440" indent="-514440">
              <a:lnSpc>
                <a:spcPct val="120000"/>
              </a:lnSpc>
              <a:spcBef>
                <a:spcPts val="1001"/>
              </a:spcBef>
              <a:buSzPct val="100058"/>
              <a:buBlip>
                <a:blip r:embed="rId6"/>
              </a:buBlip>
              <a:tabLst>
                <a:tab algn="l" pos="0"/>
              </a:tabLst>
            </a:pPr>
            <a:r>
              <a:rPr b="0" i="1" lang="en-US" sz="2800" spc="-1" strike="noStrike">
                <a:solidFill>
                  <a:srgbClr val="000000"/>
                </a:solidFill>
                <a:latin typeface="Avenir Book"/>
              </a:rPr>
              <a:t>The EB will meet monthly or as required.</a:t>
            </a:r>
            <a:endParaRPr b="0" lang="en-US" sz="2800" spc="-1" strike="noStrike">
              <a:latin typeface="Arial"/>
            </a:endParaRPr>
          </a:p>
        </p:txBody>
      </p:sp>
      <p:sp>
        <p:nvSpPr>
          <p:cNvPr id="243" name="PlaceHolder 3"/>
          <p:cNvSpPr>
            <a:spLocks noGrp="1"/>
          </p:cNvSpPr>
          <p:nvPr>
            <p:ph type="dt" idx="22"/>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sp>
        <p:nvSpPr>
          <p:cNvPr id="244" name="PlaceHolder 4"/>
          <p:cNvSpPr>
            <a:spLocks noGrp="1"/>
          </p:cNvSpPr>
          <p:nvPr>
            <p:ph type="sldNum" idx="23"/>
          </p:nvPr>
        </p:nvSpPr>
        <p:spPr>
          <a:xfrm>
            <a:off x="6537600" y="6346800"/>
            <a:ext cx="731160" cy="364320"/>
          </a:xfrm>
          <a:prstGeom prst="rect">
            <a:avLst/>
          </a:prstGeom>
          <a:noFill/>
          <a:ln w="0">
            <a:noFill/>
          </a:ln>
        </p:spPr>
        <p:txBody>
          <a:bodyPr lIns="90000" rIns="90000" tIns="45000" bIns="45000" anchor="ctr">
            <a:noAutofit/>
          </a:bodyPr>
          <a:lstStyle>
            <a:lvl1pPr algn="ctr">
              <a:lnSpc>
                <a:spcPct val="100000"/>
              </a:lnSpc>
              <a:buNone/>
              <a:defRPr b="0" lang="it-IT" sz="1200" spc="-1" strike="noStrike">
                <a:solidFill>
                  <a:srgbClr val="000000"/>
                </a:solidFill>
                <a:latin typeface="Avenir Book"/>
              </a:defRPr>
            </a:lvl1pPr>
          </a:lstStyle>
          <a:p>
            <a:pPr algn="ctr">
              <a:lnSpc>
                <a:spcPct val="100000"/>
              </a:lnSpc>
              <a:buNone/>
            </a:pPr>
            <a:fld id="{C7A4FD0C-F2C4-4BA6-A2DB-C88D0CB67258}" type="slidenum">
              <a:rPr b="0" lang="it-IT" sz="1200" spc="-1" strike="noStrike">
                <a:solidFill>
                  <a:srgbClr val="000000"/>
                </a:solidFill>
                <a:latin typeface="Avenir Book"/>
              </a:rPr>
              <a:t>7</a:t>
            </a:fld>
            <a:endParaRPr b="0" lang="en-US" sz="1200" spc="-1" strike="noStrike">
              <a:latin typeface="Times New Roman"/>
            </a:endParaRPr>
          </a:p>
        </p:txBody>
      </p:sp>
      <p:sp>
        <p:nvSpPr>
          <p:cNvPr id="6" name="PlaceHolder 5"/>
          <p:cNvSpPr>
            <a:spLocks noGrp="1"/>
          </p:cNvSpPr>
          <p:nvPr>
            <p:ph type="ftr" idx="3"/>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PlaceHolder 1"/>
          <p:cNvSpPr>
            <a:spLocks noGrp="1"/>
          </p:cNvSpPr>
          <p:nvPr>
            <p:ph type="title"/>
          </p:nvPr>
        </p:nvSpPr>
        <p:spPr>
          <a:xfrm>
            <a:off x="1633320" y="160200"/>
            <a:ext cx="9719640" cy="1031760"/>
          </a:xfrm>
          <a:prstGeom prst="rect">
            <a:avLst/>
          </a:prstGeom>
          <a:noFill/>
          <a:ln w="0">
            <a:noFill/>
          </a:ln>
        </p:spPr>
        <p:txBody>
          <a:bodyPr lIns="0" rIns="0" tIns="0" bIns="0" anchor="ctr">
            <a:noAutofit/>
          </a:bodyPr>
          <a:p>
            <a:pPr algn="r">
              <a:lnSpc>
                <a:spcPct val="90000"/>
              </a:lnSpc>
              <a:buNone/>
            </a:pPr>
            <a:r>
              <a:rPr b="0" lang="en-GB" sz="3200" spc="-1" strike="noStrike">
                <a:solidFill>
                  <a:srgbClr val="000090"/>
                </a:solidFill>
                <a:latin typeface="Avenir Book"/>
                <a:ea typeface="MS PGothic"/>
              </a:rPr>
              <a:t>OSSR Current Status</a:t>
            </a:r>
            <a:endParaRPr b="0" lang="en-US" sz="3200" spc="-1" strike="noStrike">
              <a:latin typeface="Arial"/>
            </a:endParaRPr>
          </a:p>
        </p:txBody>
      </p:sp>
      <p:pic>
        <p:nvPicPr>
          <p:cNvPr id="246" name="Content Placeholder 17" descr="">
            <a:hlinkClick r:id="rId1"/>
          </p:cNvPr>
          <p:cNvPicPr/>
          <p:nvPr/>
        </p:nvPicPr>
        <p:blipFill>
          <a:blip r:embed="rId2"/>
          <a:srcRect l="22522" t="0" r="24649" b="0"/>
          <a:stretch/>
        </p:blipFill>
        <p:spPr>
          <a:xfrm>
            <a:off x="622440" y="1192320"/>
            <a:ext cx="3979800" cy="5324040"/>
          </a:xfrm>
          <a:prstGeom prst="rect">
            <a:avLst/>
          </a:prstGeom>
          <a:ln w="0">
            <a:noFill/>
          </a:ln>
        </p:spPr>
      </p:pic>
      <p:sp>
        <p:nvSpPr>
          <p:cNvPr id="247" name="PlaceHolder 2"/>
          <p:cNvSpPr>
            <a:spLocks noGrp="1"/>
          </p:cNvSpPr>
          <p:nvPr>
            <p:ph/>
          </p:nvPr>
        </p:nvSpPr>
        <p:spPr>
          <a:xfrm>
            <a:off x="5257800" y="1422720"/>
            <a:ext cx="6095160" cy="4350600"/>
          </a:xfrm>
          <a:prstGeom prst="rect">
            <a:avLst/>
          </a:prstGeom>
          <a:noFill/>
          <a:ln w="0">
            <a:noFill/>
          </a:ln>
        </p:spPr>
        <p:txBody>
          <a:bodyPr lIns="0" rIns="0" tIns="0" bIns="0" anchor="t">
            <a:normAutofit/>
          </a:bodyPr>
          <a:p>
            <a:pPr marL="228600" indent="-228600">
              <a:lnSpc>
                <a:spcPct val="90000"/>
              </a:lnSpc>
              <a:spcBef>
                <a:spcPts val="1001"/>
              </a:spcBef>
              <a:buSzPct val="100058"/>
              <a:buBlip>
                <a:blip r:embed="rId3"/>
              </a:buBlip>
            </a:pPr>
            <a:r>
              <a:rPr b="0" lang="en-GB" sz="2800" spc="-1" strike="noStrike" u="sng">
                <a:solidFill>
                  <a:srgbClr val="0563c1"/>
                </a:solidFill>
                <a:uFillTx/>
                <a:latin typeface="Avenir Book"/>
                <a:hlinkClick r:id="rId4"/>
              </a:rPr>
              <a:t>Entry page</a:t>
            </a:r>
            <a:r>
              <a:rPr b="0" lang="en-GB" sz="2800" spc="-1" strike="noStrike">
                <a:solidFill>
                  <a:srgbClr val="000000"/>
                </a:solidFill>
                <a:latin typeface="Avenir Book"/>
              </a:rPr>
              <a:t> </a:t>
            </a:r>
            <a:endParaRPr b="0" lang="en-US" sz="2800" spc="-1" strike="noStrike">
              <a:latin typeface="Arial"/>
            </a:endParaRPr>
          </a:p>
          <a:p>
            <a:pPr marL="228600" indent="-228600">
              <a:lnSpc>
                <a:spcPct val="90000"/>
              </a:lnSpc>
              <a:spcBef>
                <a:spcPts val="1001"/>
              </a:spcBef>
              <a:buSzPct val="100058"/>
              <a:buBlip>
                <a:blip r:embed="rId5"/>
              </a:buBlip>
            </a:pPr>
            <a:r>
              <a:rPr b="0" lang="en-GB" sz="2800" spc="-1" strike="noStrike">
                <a:solidFill>
                  <a:srgbClr val="000000"/>
                </a:solidFill>
                <a:latin typeface="Avenir Book"/>
              </a:rPr>
              <a:t>Repository</a:t>
            </a:r>
            <a:r>
              <a:rPr b="0" lang="en-GB" sz="2800" spc="-1" strike="noStrike" u="sng">
                <a:solidFill>
                  <a:srgbClr val="0563c1"/>
                </a:solidFill>
                <a:uFillTx/>
                <a:latin typeface="Avenir Book"/>
                <a:hlinkClick r:id="rId6"/>
              </a:rPr>
              <a:t>:</a:t>
            </a:r>
            <a:endParaRPr b="0" lang="en-US" sz="2800" spc="-1" strike="noStrike">
              <a:latin typeface="Arial"/>
            </a:endParaRPr>
          </a:p>
          <a:p>
            <a:pPr lvl="1" marL="685800" indent="-228600" algn="just">
              <a:lnSpc>
                <a:spcPct val="90000"/>
              </a:lnSpc>
              <a:spcBef>
                <a:spcPts val="499"/>
              </a:spcBef>
              <a:buSzPct val="100017"/>
              <a:buBlip>
                <a:blip r:embed="rId7"/>
              </a:buBlip>
            </a:pPr>
            <a:r>
              <a:rPr b="0" lang="en-GB" sz="2400" spc="-1" strike="noStrike" u="sng">
                <a:solidFill>
                  <a:srgbClr val="0563c1"/>
                </a:solidFill>
                <a:uFillTx/>
                <a:latin typeface="Avenir Book"/>
                <a:hlinkClick r:id="rId8"/>
              </a:rPr>
              <a:t>Zenodo Community</a:t>
            </a:r>
            <a:endParaRPr b="0" lang="en-US" sz="2400" spc="-1" strike="noStrike">
              <a:latin typeface="Arial"/>
            </a:endParaRPr>
          </a:p>
          <a:p>
            <a:pPr lvl="1" marL="685800" indent="-228600" algn="just">
              <a:lnSpc>
                <a:spcPct val="90000"/>
              </a:lnSpc>
              <a:spcBef>
                <a:spcPts val="499"/>
              </a:spcBef>
              <a:buSzPct val="100017"/>
              <a:buBlip>
                <a:blip r:embed="rId9"/>
              </a:buBlip>
            </a:pPr>
            <a:r>
              <a:rPr b="0" lang="en-GB" sz="2400" spc="-1" strike="noStrike" u="sng">
                <a:solidFill>
                  <a:srgbClr val="0563c1"/>
                </a:solidFill>
                <a:uFillTx/>
                <a:latin typeface="Avenir Book"/>
                <a:hlinkClick r:id="rId10"/>
              </a:rPr>
              <a:t>EOSC Portal Explorer</a:t>
            </a:r>
            <a:endParaRPr b="0" lang="en-US" sz="2400" spc="-1" strike="noStrike">
              <a:latin typeface="Arial"/>
            </a:endParaRPr>
          </a:p>
          <a:p>
            <a:pPr lvl="1" marL="685800" indent="-228600" algn="just">
              <a:lnSpc>
                <a:spcPct val="90000"/>
              </a:lnSpc>
              <a:spcBef>
                <a:spcPts val="499"/>
              </a:spcBef>
              <a:buSzPct val="100017"/>
              <a:buBlip>
                <a:blip r:embed="rId11"/>
              </a:buBlip>
            </a:pPr>
            <a:r>
              <a:rPr b="0" lang="en-GB" sz="2400" spc="-1" strike="noStrike">
                <a:solidFill>
                  <a:srgbClr val="000000"/>
                </a:solidFill>
                <a:latin typeface="Avenir Book"/>
              </a:rPr>
              <a:t>OpenAIRE</a:t>
            </a:r>
            <a:endParaRPr b="0" lang="en-US" sz="2400" spc="-1" strike="noStrike">
              <a:latin typeface="Arial"/>
            </a:endParaRPr>
          </a:p>
          <a:p>
            <a:pPr marL="228600" indent="-228600">
              <a:lnSpc>
                <a:spcPct val="90000"/>
              </a:lnSpc>
              <a:spcBef>
                <a:spcPts val="1001"/>
              </a:spcBef>
              <a:buSzPct val="100058"/>
              <a:buBlip>
                <a:blip r:embed="rId12"/>
              </a:buBlip>
            </a:pPr>
            <a:r>
              <a:rPr b="0" lang="en-GB" sz="2800" spc="-1" strike="noStrike">
                <a:solidFill>
                  <a:srgbClr val="000000"/>
                </a:solidFill>
                <a:latin typeface="Avenir Book"/>
              </a:rPr>
              <a:t>Development Platform:</a:t>
            </a:r>
            <a:endParaRPr b="0" lang="en-US" sz="2800" spc="-1" strike="noStrike">
              <a:latin typeface="Arial"/>
            </a:endParaRPr>
          </a:p>
          <a:p>
            <a:pPr lvl="1" marL="685800" indent="-228600">
              <a:lnSpc>
                <a:spcPct val="90000"/>
              </a:lnSpc>
              <a:spcBef>
                <a:spcPts val="499"/>
              </a:spcBef>
              <a:buSzPct val="100017"/>
              <a:buBlip>
                <a:blip r:embed="rId13"/>
              </a:buBlip>
            </a:pPr>
            <a:r>
              <a:rPr b="0" lang="en-GB" sz="2400" spc="-1" strike="noStrike" u="sng">
                <a:solidFill>
                  <a:srgbClr val="0563c1"/>
                </a:solidFill>
                <a:uFillTx/>
                <a:latin typeface="Avenir Book"/>
                <a:hlinkClick r:id="rId14"/>
              </a:rPr>
              <a:t>https://gitlab.in2p3.fr/escape2020/wp3</a:t>
            </a:r>
            <a:endParaRPr b="0" lang="en-US" sz="2400" spc="-1" strike="noStrike">
              <a:latin typeface="Arial"/>
            </a:endParaRPr>
          </a:p>
          <a:p>
            <a:pPr lvl="1" marL="685800" indent="-228600">
              <a:lnSpc>
                <a:spcPct val="90000"/>
              </a:lnSpc>
              <a:spcBef>
                <a:spcPts val="499"/>
              </a:spcBef>
              <a:buSzPct val="100017"/>
              <a:buBlip>
                <a:blip r:embed="rId15"/>
              </a:buBlip>
            </a:pPr>
            <a:r>
              <a:rPr b="0" lang="en-GB" sz="2400" spc="-1" strike="noStrike" u="sng">
                <a:solidFill>
                  <a:srgbClr val="0563c1"/>
                </a:solidFill>
                <a:uFillTx/>
                <a:latin typeface="Avenir Book"/>
                <a:hlinkClick r:id="rId16"/>
              </a:rPr>
              <a:t>https://gitlab.com/escape-ossr</a:t>
            </a:r>
            <a:endParaRPr b="0" lang="en-US" sz="2400" spc="-1" strike="noStrike">
              <a:latin typeface="Arial"/>
            </a:endParaRPr>
          </a:p>
          <a:p>
            <a:pPr marL="457200">
              <a:lnSpc>
                <a:spcPct val="90000"/>
              </a:lnSpc>
              <a:spcBef>
                <a:spcPts val="499"/>
              </a:spcBef>
              <a:buNone/>
              <a:tabLst>
                <a:tab algn="l" pos="0"/>
              </a:tabLst>
            </a:pPr>
            <a:br>
              <a:rPr sz="2400"/>
            </a:br>
            <a:endParaRPr b="0" lang="en-US" sz="2400" spc="-1" strike="noStrike">
              <a:latin typeface="Arial"/>
            </a:endParaRPr>
          </a:p>
        </p:txBody>
      </p:sp>
      <p:sp>
        <p:nvSpPr>
          <p:cNvPr id="248" name="PlaceHolder 3"/>
          <p:cNvSpPr>
            <a:spLocks noGrp="1"/>
          </p:cNvSpPr>
          <p:nvPr>
            <p:ph type="dt" idx="24"/>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pic>
        <p:nvPicPr>
          <p:cNvPr id="249" name="Picture 19" descr=""/>
          <p:cNvPicPr/>
          <p:nvPr/>
        </p:nvPicPr>
        <p:blipFill>
          <a:blip r:embed="rId17"/>
          <a:stretch/>
        </p:blipFill>
        <p:spPr>
          <a:xfrm>
            <a:off x="4402080" y="4885560"/>
            <a:ext cx="7771680" cy="1290600"/>
          </a:xfrm>
          <a:prstGeom prst="rect">
            <a:avLst/>
          </a:prstGeom>
          <a:ln w="0">
            <a:noFill/>
          </a:ln>
        </p:spPr>
      </p:pic>
      <p:sp>
        <p:nvSpPr>
          <p:cNvPr id="5" name="PlaceHolder 4"/>
          <p:cNvSpPr>
            <a:spLocks noGrp="1"/>
          </p:cNvSpPr>
          <p:nvPr>
            <p:ph type="ftr" idx="8"/>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type="title"/>
          </p:nvPr>
        </p:nvSpPr>
        <p:spPr>
          <a:xfrm>
            <a:off x="1633320" y="160200"/>
            <a:ext cx="9719640" cy="1031760"/>
          </a:xfrm>
          <a:prstGeom prst="rect">
            <a:avLst/>
          </a:prstGeom>
          <a:noFill/>
          <a:ln w="0">
            <a:noFill/>
          </a:ln>
        </p:spPr>
        <p:txBody>
          <a:bodyPr lIns="90000" rIns="90000" tIns="45000" bIns="45000" anchor="ctr">
            <a:noAutofit/>
          </a:bodyPr>
          <a:p>
            <a:pPr algn="r">
              <a:lnSpc>
                <a:spcPct val="90000"/>
              </a:lnSpc>
              <a:buNone/>
            </a:pPr>
            <a:r>
              <a:rPr b="0" lang="en-GB" sz="3200" spc="-1" strike="noStrike">
                <a:solidFill>
                  <a:srgbClr val="000090"/>
                </a:solidFill>
                <a:latin typeface="Avenir Book"/>
                <a:ea typeface="MS PGothic"/>
              </a:rPr>
              <a:t>Current Activities</a:t>
            </a:r>
            <a:endParaRPr b="0" lang="en-US" sz="3200" spc="-1" strike="noStrike">
              <a:latin typeface="Arial"/>
            </a:endParaRPr>
          </a:p>
        </p:txBody>
      </p:sp>
      <p:sp>
        <p:nvSpPr>
          <p:cNvPr id="251" name="PlaceHolder 2"/>
          <p:cNvSpPr>
            <a:spLocks noGrp="1"/>
          </p:cNvSpPr>
          <p:nvPr>
            <p:ph/>
          </p:nvPr>
        </p:nvSpPr>
        <p:spPr>
          <a:xfrm>
            <a:off x="838080" y="1358640"/>
            <a:ext cx="10514880" cy="4817520"/>
          </a:xfrm>
          <a:prstGeom prst="rect">
            <a:avLst/>
          </a:prstGeom>
          <a:noFill/>
          <a:ln w="0">
            <a:noFill/>
          </a:ln>
        </p:spPr>
        <p:txBody>
          <a:bodyPr lIns="90000" rIns="90000" tIns="45000" bIns="45000" anchor="t">
            <a:normAutofit/>
          </a:bodyPr>
          <a:p>
            <a:pPr marL="228600" indent="-228600">
              <a:lnSpc>
                <a:spcPct val="90000"/>
              </a:lnSpc>
              <a:spcBef>
                <a:spcPts val="1001"/>
              </a:spcBef>
              <a:buSzPct val="100058"/>
              <a:buBlip>
                <a:blip r:embed="rId1"/>
              </a:buBlip>
            </a:pPr>
            <a:r>
              <a:rPr b="0" lang="en-GB" sz="2800" spc="-1" strike="noStrike">
                <a:solidFill>
                  <a:srgbClr val="000000"/>
                </a:solidFill>
                <a:latin typeface="Avenir Book"/>
              </a:rPr>
              <a:t>OSCARS and EVERSE: see presentations tomorrow</a:t>
            </a:r>
            <a:endParaRPr b="0" lang="en-US" sz="2800" spc="-1" strike="noStrike">
              <a:latin typeface="Arial"/>
            </a:endParaRPr>
          </a:p>
          <a:p>
            <a:pPr marL="228600" indent="-228600">
              <a:lnSpc>
                <a:spcPct val="90000"/>
              </a:lnSpc>
              <a:spcBef>
                <a:spcPts val="1001"/>
              </a:spcBef>
              <a:buSzPct val="100058"/>
              <a:buBlip>
                <a:blip r:embed="rId2"/>
              </a:buBlip>
            </a:pPr>
            <a:r>
              <a:rPr b="0" lang="en-GB" sz="2800" spc="-1" strike="noStrike">
                <a:solidFill>
                  <a:srgbClr val="000000"/>
                </a:solidFill>
                <a:latin typeface="Avenir Book"/>
              </a:rPr>
              <a:t>Events: CERN Open Source Programme Office (OSPO) Inauguration </a:t>
            </a:r>
            <a:r>
              <a:rPr b="0" lang="en-GB" sz="2800" spc="-1" strike="noStrike" u="sng">
                <a:solidFill>
                  <a:srgbClr val="0563c1"/>
                </a:solidFill>
                <a:uFillTx/>
                <a:latin typeface="Avenir Book"/>
                <a:hlinkClick r:id="rId3"/>
              </a:rPr>
              <a:t>https://indico.cern.ch/event/1327562/</a:t>
            </a:r>
            <a:r>
              <a:rPr b="0" lang="en-GB" sz="2800" spc="-1" strike="noStrike">
                <a:solidFill>
                  <a:srgbClr val="000000"/>
                </a:solidFill>
                <a:latin typeface="Avenir Book"/>
              </a:rPr>
              <a:t>, 28/11 </a:t>
            </a:r>
            <a:endParaRPr b="0" lang="en-US" sz="2800" spc="-1" strike="noStrike">
              <a:latin typeface="Arial"/>
            </a:endParaRPr>
          </a:p>
          <a:p>
            <a:pPr marL="228600" indent="-228600">
              <a:lnSpc>
                <a:spcPct val="90000"/>
              </a:lnSpc>
              <a:spcBef>
                <a:spcPts val="1001"/>
              </a:spcBef>
              <a:buSzPct val="100058"/>
              <a:buBlip>
                <a:blip r:embed="rId4"/>
              </a:buBlip>
            </a:pPr>
            <a:r>
              <a:rPr b="0" lang="en-GB" sz="2800" spc="-1" strike="noStrike">
                <a:solidFill>
                  <a:srgbClr val="000000"/>
                </a:solidFill>
                <a:latin typeface="Avenir Book"/>
              </a:rPr>
              <a:t>SciCodes activities continue (e.g. CodeMeta v3 crosswalks)</a:t>
            </a:r>
            <a:endParaRPr b="0" lang="en-US" sz="2800" spc="-1" strike="noStrike">
              <a:latin typeface="Arial"/>
            </a:endParaRPr>
          </a:p>
          <a:p>
            <a:pPr marL="228600" indent="-228600">
              <a:lnSpc>
                <a:spcPct val="90000"/>
              </a:lnSpc>
              <a:spcBef>
                <a:spcPts val="1001"/>
              </a:spcBef>
              <a:buSzPct val="100058"/>
              <a:buBlip>
                <a:blip r:embed="rId5"/>
              </a:buBlip>
            </a:pPr>
            <a:r>
              <a:rPr b="0" lang="en-GB" sz="2800" spc="-1" strike="noStrike">
                <a:solidFill>
                  <a:srgbClr val="000000"/>
                </a:solidFill>
                <a:latin typeface="Avenir Book"/>
              </a:rPr>
              <a:t>OSSR paper</a:t>
            </a:r>
            <a:endParaRPr b="0" lang="en-US" sz="2800" spc="-1" strike="noStrike">
              <a:latin typeface="Arial"/>
            </a:endParaRPr>
          </a:p>
          <a:p>
            <a:pPr lvl="1" marL="685800" indent="-228600">
              <a:lnSpc>
                <a:spcPct val="90000"/>
              </a:lnSpc>
              <a:spcBef>
                <a:spcPts val="499"/>
              </a:spcBef>
              <a:buSzPct val="100017"/>
              <a:buBlip>
                <a:blip r:embed="rId6"/>
              </a:buBlip>
            </a:pPr>
            <a:r>
              <a:rPr b="0" lang="en-GB" sz="2400" spc="-1" strike="noStrike">
                <a:solidFill>
                  <a:srgbClr val="000000"/>
                </a:solidFill>
                <a:latin typeface="Avenir Book"/>
              </a:rPr>
              <a:t>Has been submitted and published: </a:t>
            </a:r>
            <a:r>
              <a:rPr b="0" lang="en-GB" sz="2400" spc="-1" strike="noStrike" u="sng">
                <a:solidFill>
                  <a:srgbClr val="0563c1"/>
                </a:solidFill>
                <a:uFillTx/>
                <a:latin typeface="Avenir Book"/>
                <a:hlinkClick r:id="rId7"/>
              </a:rPr>
              <a:t>https://open-research-europe.ec.europa.eu/articles/3-46/v2</a:t>
            </a:r>
            <a:endParaRPr b="0" lang="en-US" sz="2400" spc="-1" strike="noStrike">
              <a:latin typeface="Arial"/>
            </a:endParaRPr>
          </a:p>
          <a:p>
            <a:pPr>
              <a:lnSpc>
                <a:spcPct val="90000"/>
              </a:lnSpc>
              <a:spcBef>
                <a:spcPts val="1001"/>
              </a:spcBef>
              <a:buNone/>
            </a:pPr>
            <a:endParaRPr b="0" lang="en-US" sz="2800" spc="-1" strike="noStrike">
              <a:latin typeface="Arial"/>
            </a:endParaRPr>
          </a:p>
        </p:txBody>
      </p:sp>
      <p:sp>
        <p:nvSpPr>
          <p:cNvPr id="252" name="PlaceHolder 3"/>
          <p:cNvSpPr>
            <a:spLocks noGrp="1"/>
          </p:cNvSpPr>
          <p:nvPr>
            <p:ph type="dt" idx="25"/>
          </p:nvPr>
        </p:nvSpPr>
        <p:spPr>
          <a:xfrm>
            <a:off x="842400" y="6356520"/>
            <a:ext cx="1560600" cy="364320"/>
          </a:xfrm>
          <a:prstGeom prst="rect">
            <a:avLst/>
          </a:prstGeom>
          <a:noFill/>
          <a:ln w="0">
            <a:noFill/>
          </a:ln>
        </p:spPr>
        <p:txBody>
          <a:bodyPr lIns="90000" rIns="90000" tIns="45000" bIns="45000" anchor="ctr">
            <a:noAutofit/>
          </a:bodyPr>
          <a:lstStyle>
            <a:lvl1pPr>
              <a:lnSpc>
                <a:spcPct val="100000"/>
              </a:lnSpc>
              <a:buNone/>
              <a:defRPr b="0" lang="de-DE" sz="1200" spc="-1" strike="noStrike">
                <a:solidFill>
                  <a:srgbClr val="8b8b8b"/>
                </a:solidFill>
                <a:latin typeface="Avenir Book"/>
              </a:defRPr>
            </a:lvl1pPr>
          </a:lstStyle>
          <a:p>
            <a:pPr>
              <a:lnSpc>
                <a:spcPct val="100000"/>
              </a:lnSpc>
              <a:buNone/>
            </a:pPr>
            <a:r>
              <a:rPr b="0" lang="de-DE" sz="1200" spc="-1" strike="noStrike">
                <a:solidFill>
                  <a:srgbClr val="8b8b8b"/>
                </a:solidFill>
                <a:latin typeface="Avenir Book"/>
              </a:rPr>
              <a:t>06/2023</a:t>
            </a:r>
            <a:endParaRPr b="0" lang="en-US" sz="1200" spc="-1" strike="noStrike">
              <a:latin typeface="Times New Roman"/>
            </a:endParaRPr>
          </a:p>
        </p:txBody>
      </p:sp>
      <p:sp>
        <p:nvSpPr>
          <p:cNvPr id="253" name="PlaceHolder 4"/>
          <p:cNvSpPr>
            <a:spLocks noGrp="1"/>
          </p:cNvSpPr>
          <p:nvPr>
            <p:ph type="sldNum" idx="26"/>
          </p:nvPr>
        </p:nvSpPr>
        <p:spPr>
          <a:xfrm>
            <a:off x="6537600" y="6346800"/>
            <a:ext cx="731160" cy="364320"/>
          </a:xfrm>
          <a:prstGeom prst="rect">
            <a:avLst/>
          </a:prstGeom>
          <a:noFill/>
          <a:ln w="0">
            <a:noFill/>
          </a:ln>
        </p:spPr>
        <p:txBody>
          <a:bodyPr lIns="90000" rIns="90000" tIns="45000" bIns="45000" anchor="ctr">
            <a:noAutofit/>
          </a:bodyPr>
          <a:lstStyle>
            <a:lvl1pPr algn="ctr">
              <a:lnSpc>
                <a:spcPct val="100000"/>
              </a:lnSpc>
              <a:buNone/>
              <a:defRPr b="0" lang="it-IT" sz="1200" spc="-1" strike="noStrike">
                <a:solidFill>
                  <a:srgbClr val="000000"/>
                </a:solidFill>
                <a:latin typeface="Avenir Book"/>
              </a:defRPr>
            </a:lvl1pPr>
          </a:lstStyle>
          <a:p>
            <a:pPr algn="ctr">
              <a:lnSpc>
                <a:spcPct val="100000"/>
              </a:lnSpc>
              <a:buNone/>
            </a:pPr>
            <a:fld id="{39F61FB5-C0C8-4AB1-BF93-BAA6A99F035E}" type="slidenum">
              <a:rPr b="0" lang="it-IT" sz="1200" spc="-1" strike="noStrike">
                <a:solidFill>
                  <a:srgbClr val="000000"/>
                </a:solidFill>
                <a:latin typeface="Avenir Book"/>
              </a:rPr>
              <a:t>&lt;number&gt;</a:t>
            </a:fld>
            <a:endParaRPr b="0" lang="en-US" sz="1200" spc="-1" strike="noStrike">
              <a:latin typeface="Times New Roman"/>
            </a:endParaRPr>
          </a:p>
        </p:txBody>
      </p:sp>
      <p:sp>
        <p:nvSpPr>
          <p:cNvPr id="6" name="PlaceHolder 5"/>
          <p:cNvSpPr>
            <a:spLocks noGrp="1"/>
          </p:cNvSpPr>
          <p:nvPr>
            <p:ph type="ftr" idx="3"/>
          </p:nvPr>
        </p:nvSpPr>
        <p:spPr/>
        <p:txBody>
          <a:bodyPr/>
          <a:p>
            <a:r>
              <a:t>OSSR Open Collaboration Meeting, K. Graf</a:t>
            </a: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24019</TotalTime>
  <Application>LibreOffice/7.3.7.2$Linux_X86_64 LibreOffice_project/30$Build-2</Application>
  <AppVersion>15.0000</AppVersion>
  <Words>1304</Words>
  <Paragraphs>167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2020-11-06T13:35:13Z</dcterms:created>
  <dc:creator>Kay Graf</dc:creator>
  <dc:description/>
  <dc:language>en-US</dc:language>
  <cp:lastModifiedBy/>
  <dcterms:modified xsi:type="dcterms:W3CDTF">2023-11-16T09:13:54Z</dcterms:modified>
  <cp:revision>117</cp:revision>
  <dc:subject/>
  <dc:title> MidTerm Review ESCAPE WP3 – E-OSSR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Widescreen</vt:lpwstr>
  </property>
  <property fmtid="{D5CDD505-2E9C-101B-9397-08002B2CF9AE}" pid="4" name="Slides">
    <vt:i4>17</vt:i4>
  </property>
</Properties>
</file>