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5" r:id="rId2"/>
    <p:sldId id="288" r:id="rId3"/>
    <p:sldId id="386" r:id="rId4"/>
    <p:sldId id="365" r:id="rId5"/>
    <p:sldId id="352" r:id="rId6"/>
    <p:sldId id="369" r:id="rId7"/>
    <p:sldId id="354" r:id="rId8"/>
    <p:sldId id="370" r:id="rId9"/>
    <p:sldId id="371" r:id="rId10"/>
    <p:sldId id="372" r:id="rId11"/>
    <p:sldId id="373" r:id="rId12"/>
    <p:sldId id="400" r:id="rId13"/>
    <p:sldId id="402" r:id="rId14"/>
    <p:sldId id="375" r:id="rId15"/>
    <p:sldId id="377" r:id="rId16"/>
    <p:sldId id="378" r:id="rId17"/>
    <p:sldId id="393" r:id="rId18"/>
    <p:sldId id="396" r:id="rId19"/>
    <p:sldId id="389" r:id="rId20"/>
    <p:sldId id="395" r:id="rId21"/>
    <p:sldId id="398" r:id="rId22"/>
    <p:sldId id="397" r:id="rId23"/>
    <p:sldId id="380" r:id="rId24"/>
    <p:sldId id="381" r:id="rId25"/>
    <p:sldId id="382" r:id="rId26"/>
    <p:sldId id="374" r:id="rId27"/>
    <p:sldId id="384" r:id="rId28"/>
    <p:sldId id="392" r:id="rId29"/>
    <p:sldId id="404" r:id="rId30"/>
    <p:sldId id="3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64AB"/>
    <a:srgbClr val="FFF9E7"/>
    <a:srgbClr val="FFFDF7"/>
    <a:srgbClr val="FFFFFF"/>
    <a:srgbClr val="DFF5DF"/>
    <a:srgbClr val="F2F7FC"/>
    <a:srgbClr val="F6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7164" autoAdjust="0"/>
  </p:normalViewPr>
  <p:slideViewPr>
    <p:cSldViewPr snapToGrid="0">
      <p:cViewPr varScale="1">
        <p:scale>
          <a:sx n="87" d="100"/>
          <a:sy n="87" d="100"/>
        </p:scale>
        <p:origin x="3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dor Hidalgo" userId="6c1a56b9-94c8-4797-b7c4-77324bc6aa46" providerId="ADAL" clId="{B7E4BDB4-292D-4927-9609-164BC149D685}"/>
    <pc:docChg chg="delSld">
      <pc:chgData name="Salvador Hidalgo" userId="6c1a56b9-94c8-4797-b7c4-77324bc6aa46" providerId="ADAL" clId="{B7E4BDB4-292D-4927-9609-164BC149D685}" dt="2023-11-14T11:32:37.776" v="2" actId="47"/>
      <pc:docMkLst>
        <pc:docMk/>
      </pc:docMkLst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3859395129" sldId="289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1422716804" sldId="308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4028687302" sldId="309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59760457" sldId="310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4232788691" sldId="311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3567513893" sldId="313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3146184583" sldId="314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911196924" sldId="315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776347946" sldId="316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1934993081" sldId="317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703087727" sldId="318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152241090" sldId="320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21517765" sldId="321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906698357" sldId="325"/>
        </pc:sldMkLst>
      </pc:sldChg>
      <pc:sldChg chg="del">
        <pc:chgData name="Salvador Hidalgo" userId="6c1a56b9-94c8-4797-b7c4-77324bc6aa46" providerId="ADAL" clId="{B7E4BDB4-292D-4927-9609-164BC149D685}" dt="2023-11-14T11:32:36.285" v="1" actId="47"/>
        <pc:sldMkLst>
          <pc:docMk/>
          <pc:sldMk cId="3109432841" sldId="326"/>
        </pc:sldMkLst>
      </pc:sldChg>
      <pc:sldChg chg="del">
        <pc:chgData name="Salvador Hidalgo" userId="6c1a56b9-94c8-4797-b7c4-77324bc6aa46" providerId="ADAL" clId="{B7E4BDB4-292D-4927-9609-164BC149D685}" dt="2023-11-14T11:32:37.776" v="2" actId="47"/>
        <pc:sldMkLst>
          <pc:docMk/>
          <pc:sldMk cId="3492693395" sldId="327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3102307847" sldId="330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3978986957" sldId="331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417891284" sldId="333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395778551" sldId="334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689657869" sldId="335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2622728175" sldId="336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436235794" sldId="337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3421004659" sldId="338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903657660" sldId="339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4086213735" sldId="340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66304844" sldId="341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431767011" sldId="342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735103818" sldId="343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748762056" sldId="344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1803828952" sldId="345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2546803753" sldId="346"/>
        </pc:sldMkLst>
      </pc:sldChg>
      <pc:sldChg chg="del">
        <pc:chgData name="Salvador Hidalgo" userId="6c1a56b9-94c8-4797-b7c4-77324bc6aa46" providerId="ADAL" clId="{B7E4BDB4-292D-4927-9609-164BC149D685}" dt="2023-11-14T11:31:46.977" v="0" actId="47"/>
        <pc:sldMkLst>
          <pc:docMk/>
          <pc:sldMk cId="482619416" sldId="352"/>
        </pc:sldMkLst>
      </pc:sldChg>
    </pc:docChg>
  </pc:docChgLst>
  <pc:docChgLst>
    <pc:chgData name="Salvador Hidalgo" userId="6c1a56b9-94c8-4797-b7c4-77324bc6aa46" providerId="ADAL" clId="{5AF36568-63A1-4E8F-8E9A-1261B6D74A96}"/>
    <pc:docChg chg="undo custSel addSld delSld modSld sldOrd">
      <pc:chgData name="Salvador Hidalgo" userId="6c1a56b9-94c8-4797-b7c4-77324bc6aa46" providerId="ADAL" clId="{5AF36568-63A1-4E8F-8E9A-1261B6D74A96}" dt="2023-11-14T11:29:12.810" v="1436" actId="14100"/>
      <pc:docMkLst>
        <pc:docMk/>
      </pc:docMkLst>
      <pc:sldChg chg="modSp mod">
        <pc:chgData name="Salvador Hidalgo" userId="6c1a56b9-94c8-4797-b7c4-77324bc6aa46" providerId="ADAL" clId="{5AF36568-63A1-4E8F-8E9A-1261B6D74A96}" dt="2023-11-13T12:05:46.199" v="897" actId="20577"/>
        <pc:sldMkLst>
          <pc:docMk/>
          <pc:sldMk cId="1943005698" sldId="265"/>
        </pc:sldMkLst>
        <pc:spChg chg="mod">
          <ac:chgData name="Salvador Hidalgo" userId="6c1a56b9-94c8-4797-b7c4-77324bc6aa46" providerId="ADAL" clId="{5AF36568-63A1-4E8F-8E9A-1261B6D74A96}" dt="2023-11-13T12:05:46.199" v="897" actId="20577"/>
          <ac:spMkLst>
            <pc:docMk/>
            <pc:sldMk cId="1943005698" sldId="265"/>
            <ac:spMk id="2" creationId="{00000000-0000-0000-0000-000000000000}"/>
          </ac:spMkLst>
        </pc:spChg>
        <pc:spChg chg="mod">
          <ac:chgData name="Salvador Hidalgo" userId="6c1a56b9-94c8-4797-b7c4-77324bc6aa46" providerId="ADAL" clId="{5AF36568-63A1-4E8F-8E9A-1261B6D74A96}" dt="2023-11-13T10:20:47.776" v="68" actId="207"/>
          <ac:spMkLst>
            <pc:docMk/>
            <pc:sldMk cId="1943005698" sldId="265"/>
            <ac:spMk id="8" creationId="{00000000-0000-0000-0000-000000000000}"/>
          </ac:spMkLst>
        </pc:spChg>
      </pc:sldChg>
      <pc:sldChg chg="modSp mod">
        <pc:chgData name="Salvador Hidalgo" userId="6c1a56b9-94c8-4797-b7c4-77324bc6aa46" providerId="ADAL" clId="{5AF36568-63A1-4E8F-8E9A-1261B6D74A96}" dt="2023-11-13T10:20:39.542" v="67" actId="207"/>
        <pc:sldMkLst>
          <pc:docMk/>
          <pc:sldMk cId="1044178150" sldId="268"/>
        </pc:sldMkLst>
        <pc:spChg chg="mod">
          <ac:chgData name="Salvador Hidalgo" userId="6c1a56b9-94c8-4797-b7c4-77324bc6aa46" providerId="ADAL" clId="{5AF36568-63A1-4E8F-8E9A-1261B6D74A96}" dt="2023-11-13T10:20:39.542" v="67" actId="207"/>
          <ac:spMkLst>
            <pc:docMk/>
            <pc:sldMk cId="1044178150" sldId="268"/>
            <ac:spMk id="3" creationId="{F454DAC5-6D01-7BAD-9FD8-0CF5A16A38E9}"/>
          </ac:spMkLst>
        </pc:spChg>
      </pc:sldChg>
      <pc:sldChg chg="addSp delSp modSp mod">
        <pc:chgData name="Salvador Hidalgo" userId="6c1a56b9-94c8-4797-b7c4-77324bc6aa46" providerId="ADAL" clId="{5AF36568-63A1-4E8F-8E9A-1261B6D74A96}" dt="2023-11-13T12:14:13.570" v="963" actId="20577"/>
        <pc:sldMkLst>
          <pc:docMk/>
          <pc:sldMk cId="3496978336" sldId="288"/>
        </pc:sldMkLst>
        <pc:spChg chg="del">
          <ac:chgData name="Salvador Hidalgo" userId="6c1a56b9-94c8-4797-b7c4-77324bc6aa46" providerId="ADAL" clId="{5AF36568-63A1-4E8F-8E9A-1261B6D74A96}" dt="2023-11-13T10:18:18.066" v="30" actId="478"/>
          <ac:spMkLst>
            <pc:docMk/>
            <pc:sldMk cId="3496978336" sldId="288"/>
            <ac:spMk id="10" creationId="{E3647471-05F4-4A67-A514-0DC96BD49371}"/>
          </ac:spMkLst>
        </pc:spChg>
        <pc:spChg chg="add mod">
          <ac:chgData name="Salvador Hidalgo" userId="6c1a56b9-94c8-4797-b7c4-77324bc6aa46" providerId="ADAL" clId="{5AF36568-63A1-4E8F-8E9A-1261B6D74A96}" dt="2023-11-13T12:14:13.570" v="963" actId="20577"/>
          <ac:spMkLst>
            <pc:docMk/>
            <pc:sldMk cId="3496978336" sldId="288"/>
            <ac:spMk id="11" creationId="{B5EE77FD-E2DC-4721-A31C-F7E903C2EA0E}"/>
          </ac:spMkLst>
        </pc:spChg>
        <pc:spChg chg="mod">
          <ac:chgData name="Salvador Hidalgo" userId="6c1a56b9-94c8-4797-b7c4-77324bc6aa46" providerId="ADAL" clId="{5AF36568-63A1-4E8F-8E9A-1261B6D74A96}" dt="2023-11-13T10:18:32.257" v="51" actId="20577"/>
          <ac:spMkLst>
            <pc:docMk/>
            <pc:sldMk cId="3496978336" sldId="288"/>
            <ac:spMk id="20" creationId="{00000000-0000-0000-0000-000000000000}"/>
          </ac:spMkLst>
        </pc:spChg>
        <pc:grpChg chg="del">
          <ac:chgData name="Salvador Hidalgo" userId="6c1a56b9-94c8-4797-b7c4-77324bc6aa46" providerId="ADAL" clId="{5AF36568-63A1-4E8F-8E9A-1261B6D74A96}" dt="2023-11-13T10:18:18.066" v="30" actId="478"/>
          <ac:grpSpMkLst>
            <pc:docMk/>
            <pc:sldMk cId="3496978336" sldId="288"/>
            <ac:grpSpMk id="9" creationId="{53A4B79C-AFF4-88FE-7313-0F16DD311B4E}"/>
          </ac:grpSpMkLst>
        </pc:grpChg>
        <pc:picChg chg="add mod">
          <ac:chgData name="Salvador Hidalgo" userId="6c1a56b9-94c8-4797-b7c4-77324bc6aa46" providerId="ADAL" clId="{5AF36568-63A1-4E8F-8E9A-1261B6D74A96}" dt="2023-11-13T12:11:15.109" v="928" actId="1076"/>
          <ac:picMkLst>
            <pc:docMk/>
            <pc:sldMk cId="3496978336" sldId="288"/>
            <ac:picMk id="12" creationId="{FBCEC322-7ED6-4825-89C0-2886CDC9D655}"/>
          </ac:picMkLst>
        </pc:picChg>
        <pc:picChg chg="add mod">
          <ac:chgData name="Salvador Hidalgo" userId="6c1a56b9-94c8-4797-b7c4-77324bc6aa46" providerId="ADAL" clId="{5AF36568-63A1-4E8F-8E9A-1261B6D74A96}" dt="2023-11-13T12:11:15.109" v="928" actId="1076"/>
          <ac:picMkLst>
            <pc:docMk/>
            <pc:sldMk cId="3496978336" sldId="288"/>
            <ac:picMk id="13" creationId="{D66E9384-EA36-48E0-ACE0-AB7BCE0B2783}"/>
          </ac:picMkLst>
        </pc:picChg>
        <pc:picChg chg="add mod">
          <ac:chgData name="Salvador Hidalgo" userId="6c1a56b9-94c8-4797-b7c4-77324bc6aa46" providerId="ADAL" clId="{5AF36568-63A1-4E8F-8E9A-1261B6D74A96}" dt="2023-11-13T12:11:43.080" v="929" actId="1076"/>
          <ac:picMkLst>
            <pc:docMk/>
            <pc:sldMk cId="3496978336" sldId="288"/>
            <ac:picMk id="14" creationId="{6EE5420C-243F-44B9-A455-9A60A63656F0}"/>
          </ac:picMkLst>
        </pc:picChg>
        <pc:picChg chg="add mod">
          <ac:chgData name="Salvador Hidalgo" userId="6c1a56b9-94c8-4797-b7c4-77324bc6aa46" providerId="ADAL" clId="{5AF36568-63A1-4E8F-8E9A-1261B6D74A96}" dt="2023-11-13T12:11:43.080" v="929" actId="1076"/>
          <ac:picMkLst>
            <pc:docMk/>
            <pc:sldMk cId="3496978336" sldId="288"/>
            <ac:picMk id="15" creationId="{58D22585-E7C2-424D-BCBF-CA1398753DC4}"/>
          </ac:picMkLst>
        </pc:picChg>
      </pc:sldChg>
      <pc:sldChg chg="modSp mod">
        <pc:chgData name="Salvador Hidalgo" userId="6c1a56b9-94c8-4797-b7c4-77324bc6aa46" providerId="ADAL" clId="{5AF36568-63A1-4E8F-8E9A-1261B6D74A96}" dt="2023-11-13T12:21:47.400" v="987" actId="1076"/>
        <pc:sldMkLst>
          <pc:docMk/>
          <pc:sldMk cId="173753310" sldId="291"/>
        </pc:sldMkLst>
        <pc:spChg chg="mod">
          <ac:chgData name="Salvador Hidalgo" userId="6c1a56b9-94c8-4797-b7c4-77324bc6aa46" providerId="ADAL" clId="{5AF36568-63A1-4E8F-8E9A-1261B6D74A96}" dt="2023-11-13T12:21:07.981" v="983" actId="207"/>
          <ac:spMkLst>
            <pc:docMk/>
            <pc:sldMk cId="173753310" sldId="291"/>
            <ac:spMk id="20" creationId="{00000000-0000-0000-0000-000000000000}"/>
          </ac:spMkLst>
        </pc:spChg>
        <pc:spChg chg="mod">
          <ac:chgData name="Salvador Hidalgo" userId="6c1a56b9-94c8-4797-b7c4-77324bc6aa46" providerId="ADAL" clId="{5AF36568-63A1-4E8F-8E9A-1261B6D74A96}" dt="2023-11-13T12:21:47.400" v="987" actId="1076"/>
          <ac:spMkLst>
            <pc:docMk/>
            <pc:sldMk cId="173753310" sldId="291"/>
            <ac:spMk id="23" creationId="{DE059CE6-ACE8-5B76-D510-374C32A9E8AF}"/>
          </ac:spMkLst>
        </pc:spChg>
      </pc:sldChg>
      <pc:sldChg chg="modSp del mod">
        <pc:chgData name="Salvador Hidalgo" userId="6c1a56b9-94c8-4797-b7c4-77324bc6aa46" providerId="ADAL" clId="{5AF36568-63A1-4E8F-8E9A-1261B6D74A96}" dt="2023-11-14T11:28:49.451" v="1434" actId="47"/>
        <pc:sldMkLst>
          <pc:docMk/>
          <pc:sldMk cId="1011334510" sldId="307"/>
        </pc:sldMkLst>
        <pc:spChg chg="mod">
          <ac:chgData name="Salvador Hidalgo" userId="6c1a56b9-94c8-4797-b7c4-77324bc6aa46" providerId="ADAL" clId="{5AF36568-63A1-4E8F-8E9A-1261B6D74A96}" dt="2023-11-14T11:20:48.754" v="1249" actId="20577"/>
          <ac:spMkLst>
            <pc:docMk/>
            <pc:sldMk cId="1011334510" sldId="307"/>
            <ac:spMk id="9" creationId="{17E4022C-EF5E-B846-B8E0-5A7DF7C95006}"/>
          </ac:spMkLst>
        </pc:spChg>
      </pc:sldChg>
      <pc:sldChg chg="addSp modSp mod">
        <pc:chgData name="Salvador Hidalgo" userId="6c1a56b9-94c8-4797-b7c4-77324bc6aa46" providerId="ADAL" clId="{5AF36568-63A1-4E8F-8E9A-1261B6D74A96}" dt="2023-11-14T11:13:11.052" v="1142" actId="14100"/>
        <pc:sldMkLst>
          <pc:docMk/>
          <pc:sldMk cId="121517765" sldId="321"/>
        </pc:sldMkLst>
        <pc:spChg chg="add mod">
          <ac:chgData name="Salvador Hidalgo" userId="6c1a56b9-94c8-4797-b7c4-77324bc6aa46" providerId="ADAL" clId="{5AF36568-63A1-4E8F-8E9A-1261B6D74A96}" dt="2023-11-14T11:10:32.417" v="1099" actId="14100"/>
          <ac:spMkLst>
            <pc:docMk/>
            <pc:sldMk cId="121517765" sldId="321"/>
            <ac:spMk id="3" creationId="{5661CB74-9DF0-4740-AC91-E2F81F3B8540}"/>
          </ac:spMkLst>
        </pc:spChg>
        <pc:spChg chg="add mod">
          <ac:chgData name="Salvador Hidalgo" userId="6c1a56b9-94c8-4797-b7c4-77324bc6aa46" providerId="ADAL" clId="{5AF36568-63A1-4E8F-8E9A-1261B6D74A96}" dt="2023-11-14T11:13:11.052" v="1142" actId="14100"/>
          <ac:spMkLst>
            <pc:docMk/>
            <pc:sldMk cId="121517765" sldId="321"/>
            <ac:spMk id="4" creationId="{F57D57D9-55B6-4142-9523-70E60984C5DA}"/>
          </ac:spMkLst>
        </pc:spChg>
        <pc:spChg chg="add mod">
          <ac:chgData name="Salvador Hidalgo" userId="6c1a56b9-94c8-4797-b7c4-77324bc6aa46" providerId="ADAL" clId="{5AF36568-63A1-4E8F-8E9A-1261B6D74A96}" dt="2023-11-14T11:12:27.603" v="1137" actId="1076"/>
          <ac:spMkLst>
            <pc:docMk/>
            <pc:sldMk cId="121517765" sldId="321"/>
            <ac:spMk id="9" creationId="{C1AA21CC-518C-494E-A92D-3EA13AE66C4B}"/>
          </ac:spMkLst>
        </pc:spChg>
        <pc:spChg chg="add mod">
          <ac:chgData name="Salvador Hidalgo" userId="6c1a56b9-94c8-4797-b7c4-77324bc6aa46" providerId="ADAL" clId="{5AF36568-63A1-4E8F-8E9A-1261B6D74A96}" dt="2023-11-14T11:12:59.567" v="1141" actId="14100"/>
          <ac:spMkLst>
            <pc:docMk/>
            <pc:sldMk cId="121517765" sldId="321"/>
            <ac:spMk id="10" creationId="{BE82EFD8-E64E-4EEE-A21D-84EC11883D57}"/>
          </ac:spMkLst>
        </pc:spChg>
        <pc:picChg chg="mod">
          <ac:chgData name="Salvador Hidalgo" userId="6c1a56b9-94c8-4797-b7c4-77324bc6aa46" providerId="ADAL" clId="{5AF36568-63A1-4E8F-8E9A-1261B6D74A96}" dt="2023-11-14T11:11:49.046" v="1109" actId="1076"/>
          <ac:picMkLst>
            <pc:docMk/>
            <pc:sldMk cId="121517765" sldId="321"/>
            <ac:picMk id="22" creationId="{A881C68A-4424-044F-9460-9253609079B8}"/>
          </ac:picMkLst>
        </pc:picChg>
      </pc:sldChg>
      <pc:sldChg chg="modSp mod">
        <pc:chgData name="Salvador Hidalgo" userId="6c1a56b9-94c8-4797-b7c4-77324bc6aa46" providerId="ADAL" clId="{5AF36568-63A1-4E8F-8E9A-1261B6D74A96}" dt="2023-11-13T12:23:11.165" v="996" actId="207"/>
        <pc:sldMkLst>
          <pc:docMk/>
          <pc:sldMk cId="3715953195" sldId="328"/>
        </pc:sldMkLst>
        <pc:spChg chg="mod">
          <ac:chgData name="Salvador Hidalgo" userId="6c1a56b9-94c8-4797-b7c4-77324bc6aa46" providerId="ADAL" clId="{5AF36568-63A1-4E8F-8E9A-1261B6D74A96}" dt="2023-11-13T12:23:11.165" v="996" actId="207"/>
          <ac:spMkLst>
            <pc:docMk/>
            <pc:sldMk cId="3715953195" sldId="328"/>
            <ac:spMk id="6" creationId="{E8F12B65-D188-634E-9D7B-15475D3B8009}"/>
          </ac:spMkLst>
        </pc:spChg>
      </pc:sldChg>
      <pc:sldChg chg="modSp mod">
        <pc:chgData name="Salvador Hidalgo" userId="6c1a56b9-94c8-4797-b7c4-77324bc6aa46" providerId="ADAL" clId="{5AF36568-63A1-4E8F-8E9A-1261B6D74A96}" dt="2023-11-13T12:24:50.082" v="1002" actId="5793"/>
        <pc:sldMkLst>
          <pc:docMk/>
          <pc:sldMk cId="3978986957" sldId="331"/>
        </pc:sldMkLst>
        <pc:spChg chg="mod">
          <ac:chgData name="Salvador Hidalgo" userId="6c1a56b9-94c8-4797-b7c4-77324bc6aa46" providerId="ADAL" clId="{5AF36568-63A1-4E8F-8E9A-1261B6D74A96}" dt="2023-11-13T12:24:50.082" v="1002" actId="5793"/>
          <ac:spMkLst>
            <pc:docMk/>
            <pc:sldMk cId="3978986957" sldId="331"/>
            <ac:spMk id="3" creationId="{19936CC8-309F-D2AE-ED02-09F050F2C53A}"/>
          </ac:spMkLst>
        </pc:spChg>
        <pc:spChg chg="mod">
          <ac:chgData name="Salvador Hidalgo" userId="6c1a56b9-94c8-4797-b7c4-77324bc6aa46" providerId="ADAL" clId="{5AF36568-63A1-4E8F-8E9A-1261B6D74A96}" dt="2023-11-13T12:17:35.068" v="966" actId="113"/>
          <ac:spMkLst>
            <pc:docMk/>
            <pc:sldMk cId="3978986957" sldId="331"/>
            <ac:spMk id="13" creationId="{D53BB0C7-DBCA-457F-88AE-7C29A88D9E98}"/>
          </ac:spMkLst>
        </pc:spChg>
      </pc:sldChg>
      <pc:sldChg chg="addSp delSp modSp mod">
        <pc:chgData name="Salvador Hidalgo" userId="6c1a56b9-94c8-4797-b7c4-77324bc6aa46" providerId="ADAL" clId="{5AF36568-63A1-4E8F-8E9A-1261B6D74A96}" dt="2023-11-14T11:28:19.077" v="1432" actId="1035"/>
        <pc:sldMkLst>
          <pc:docMk/>
          <pc:sldMk cId="1417891284" sldId="333"/>
        </pc:sldMkLst>
        <pc:spChg chg="mod">
          <ac:chgData name="Salvador Hidalgo" userId="6c1a56b9-94c8-4797-b7c4-77324bc6aa46" providerId="ADAL" clId="{5AF36568-63A1-4E8F-8E9A-1261B6D74A96}" dt="2023-11-14T11:26:25.234" v="1408" actId="14100"/>
          <ac:spMkLst>
            <pc:docMk/>
            <pc:sldMk cId="1417891284" sldId="333"/>
            <ac:spMk id="3" creationId="{713C519F-199F-4AFA-560C-2F9F65FD5AA4}"/>
          </ac:spMkLst>
        </pc:spChg>
        <pc:spChg chg="mod">
          <ac:chgData name="Salvador Hidalgo" userId="6c1a56b9-94c8-4797-b7c4-77324bc6aa46" providerId="ADAL" clId="{5AF36568-63A1-4E8F-8E9A-1261B6D74A96}" dt="2023-11-14T11:26:45.056" v="1412" actId="14100"/>
          <ac:spMkLst>
            <pc:docMk/>
            <pc:sldMk cId="1417891284" sldId="333"/>
            <ac:spMk id="10" creationId="{B9A9967E-3D37-0AD8-729B-74F4F1DC52A3}"/>
          </ac:spMkLst>
        </pc:spChg>
        <pc:spChg chg="mod">
          <ac:chgData name="Salvador Hidalgo" userId="6c1a56b9-94c8-4797-b7c4-77324bc6aa46" providerId="ADAL" clId="{5AF36568-63A1-4E8F-8E9A-1261B6D74A96}" dt="2023-11-14T11:27:04.550" v="1414"/>
          <ac:spMkLst>
            <pc:docMk/>
            <pc:sldMk cId="1417891284" sldId="333"/>
            <ac:spMk id="21" creationId="{01ED43FD-AE09-477D-B54B-AF10F862124A}"/>
          </ac:spMkLst>
        </pc:spChg>
        <pc:spChg chg="mod">
          <ac:chgData name="Salvador Hidalgo" userId="6c1a56b9-94c8-4797-b7c4-77324bc6aa46" providerId="ADAL" clId="{5AF36568-63A1-4E8F-8E9A-1261B6D74A96}" dt="2023-11-14T11:28:07.046" v="1422" actId="1076"/>
          <ac:spMkLst>
            <pc:docMk/>
            <pc:sldMk cId="1417891284" sldId="333"/>
            <ac:spMk id="22" creationId="{D9C884E0-75A0-4E4D-8716-4D06BA6C1AD9}"/>
          </ac:spMkLst>
        </pc:spChg>
        <pc:grpChg chg="add mod">
          <ac:chgData name="Salvador Hidalgo" userId="6c1a56b9-94c8-4797-b7c4-77324bc6aa46" providerId="ADAL" clId="{5AF36568-63A1-4E8F-8E9A-1261B6D74A96}" dt="2023-11-14T11:26:48.950" v="1413" actId="1076"/>
          <ac:grpSpMkLst>
            <pc:docMk/>
            <pc:sldMk cId="1417891284" sldId="333"/>
            <ac:grpSpMk id="5" creationId="{E40B6835-5C5D-419C-A0D2-354C623F6F6B}"/>
          </ac:grpSpMkLst>
        </pc:grpChg>
        <pc:grpChg chg="add mod">
          <ac:chgData name="Salvador Hidalgo" userId="6c1a56b9-94c8-4797-b7c4-77324bc6aa46" providerId="ADAL" clId="{5AF36568-63A1-4E8F-8E9A-1261B6D74A96}" dt="2023-11-14T11:28:19.077" v="1432" actId="1035"/>
          <ac:grpSpMkLst>
            <pc:docMk/>
            <pc:sldMk cId="1417891284" sldId="333"/>
            <ac:grpSpMk id="17" creationId="{1E062126-3231-4C4A-A198-0593B5A75B3E}"/>
          </ac:grpSpMkLst>
        </pc:grpChg>
        <pc:grpChg chg="del">
          <ac:chgData name="Salvador Hidalgo" userId="6c1a56b9-94c8-4797-b7c4-77324bc6aa46" providerId="ADAL" clId="{5AF36568-63A1-4E8F-8E9A-1261B6D74A96}" dt="2023-11-14T11:21:17.739" v="1251" actId="478"/>
          <ac:grpSpMkLst>
            <pc:docMk/>
            <pc:sldMk cId="1417891284" sldId="333"/>
            <ac:grpSpMk id="25" creationId="{29DF0AC3-3150-3B15-29A6-93AEBD4E4630}"/>
          </ac:grpSpMkLst>
        </pc:grpChg>
        <pc:grpChg chg="mod">
          <ac:chgData name="Salvador Hidalgo" userId="6c1a56b9-94c8-4797-b7c4-77324bc6aa46" providerId="ADAL" clId="{5AF36568-63A1-4E8F-8E9A-1261B6D74A96}" dt="2023-11-14T11:26:29.520" v="1409" actId="164"/>
          <ac:grpSpMkLst>
            <pc:docMk/>
            <pc:sldMk cId="1417891284" sldId="333"/>
            <ac:grpSpMk id="26" creationId="{09FD5019-CE43-0365-B340-55783536B163}"/>
          </ac:grpSpMkLst>
        </pc:grpChg>
        <pc:grpChg chg="mod">
          <ac:chgData name="Salvador Hidalgo" userId="6c1a56b9-94c8-4797-b7c4-77324bc6aa46" providerId="ADAL" clId="{5AF36568-63A1-4E8F-8E9A-1261B6D74A96}" dt="2023-11-14T11:26:29.520" v="1409" actId="164"/>
          <ac:grpSpMkLst>
            <pc:docMk/>
            <pc:sldMk cId="1417891284" sldId="333"/>
            <ac:grpSpMk id="27" creationId="{5287C7EC-244D-D410-31F8-D503C11E31D3}"/>
          </ac:grpSpMkLst>
        </pc:grpChg>
        <pc:picChg chg="mod modCrop">
          <ac:chgData name="Salvador Hidalgo" userId="6c1a56b9-94c8-4797-b7c4-77324bc6aa46" providerId="ADAL" clId="{5AF36568-63A1-4E8F-8E9A-1261B6D74A96}" dt="2023-11-14T11:27:33.931" v="1418" actId="732"/>
          <ac:picMkLst>
            <pc:docMk/>
            <pc:sldMk cId="1417891284" sldId="333"/>
            <ac:picMk id="18" creationId="{48F52944-5B42-4D65-9078-015CC7CFCD84}"/>
          </ac:picMkLst>
        </pc:picChg>
      </pc:sldChg>
      <pc:sldChg chg="modSp mod">
        <pc:chgData name="Salvador Hidalgo" userId="6c1a56b9-94c8-4797-b7c4-77324bc6aa46" providerId="ADAL" clId="{5AF36568-63A1-4E8F-8E9A-1261B6D74A96}" dt="2023-11-14T11:29:12.810" v="1436" actId="14100"/>
        <pc:sldMkLst>
          <pc:docMk/>
          <pc:sldMk cId="1395778551" sldId="334"/>
        </pc:sldMkLst>
        <pc:spChg chg="mod">
          <ac:chgData name="Salvador Hidalgo" userId="6c1a56b9-94c8-4797-b7c4-77324bc6aa46" providerId="ADAL" clId="{5AF36568-63A1-4E8F-8E9A-1261B6D74A96}" dt="2023-11-13T12:29:44.968" v="1093" actId="113"/>
          <ac:spMkLst>
            <pc:docMk/>
            <pc:sldMk cId="1395778551" sldId="334"/>
            <ac:spMk id="5" creationId="{94C91DEA-7347-E3D0-DACF-BEED3A1D7FD9}"/>
          </ac:spMkLst>
        </pc:spChg>
        <pc:spChg chg="mod">
          <ac:chgData name="Salvador Hidalgo" userId="6c1a56b9-94c8-4797-b7c4-77324bc6aa46" providerId="ADAL" clId="{5AF36568-63A1-4E8F-8E9A-1261B6D74A96}" dt="2023-11-14T11:29:12.810" v="1436" actId="14100"/>
          <ac:spMkLst>
            <pc:docMk/>
            <pc:sldMk cId="1395778551" sldId="334"/>
            <ac:spMk id="15" creationId="{F9F05DA9-4058-CAD0-58D5-3DC924811886}"/>
          </ac:spMkLst>
        </pc:spChg>
      </pc:sldChg>
      <pc:sldChg chg="modSp mod">
        <pc:chgData name="Salvador Hidalgo" userId="6c1a56b9-94c8-4797-b7c4-77324bc6aa46" providerId="ADAL" clId="{5AF36568-63A1-4E8F-8E9A-1261B6D74A96}" dt="2023-11-13T12:29:34.680" v="1092" actId="113"/>
        <pc:sldMkLst>
          <pc:docMk/>
          <pc:sldMk cId="1689657869" sldId="335"/>
        </pc:sldMkLst>
        <pc:spChg chg="mod">
          <ac:chgData name="Salvador Hidalgo" userId="6c1a56b9-94c8-4797-b7c4-77324bc6aa46" providerId="ADAL" clId="{5AF36568-63A1-4E8F-8E9A-1261B6D74A96}" dt="2023-11-13T12:29:34.680" v="1092" actId="113"/>
          <ac:spMkLst>
            <pc:docMk/>
            <pc:sldMk cId="1689657869" sldId="335"/>
            <ac:spMk id="3" creationId="{E23F621C-2476-5C43-464C-80AAA97ABE4A}"/>
          </ac:spMkLst>
        </pc:spChg>
      </pc:sldChg>
      <pc:sldChg chg="modSp mod">
        <pc:chgData name="Salvador Hidalgo" userId="6c1a56b9-94c8-4797-b7c4-77324bc6aa46" providerId="ADAL" clId="{5AF36568-63A1-4E8F-8E9A-1261B6D74A96}" dt="2023-11-13T12:26:19.285" v="1005" actId="790"/>
        <pc:sldMkLst>
          <pc:docMk/>
          <pc:sldMk cId="2622728175" sldId="336"/>
        </pc:sldMkLst>
        <pc:spChg chg="mod">
          <ac:chgData name="Salvador Hidalgo" userId="6c1a56b9-94c8-4797-b7c4-77324bc6aa46" providerId="ADAL" clId="{5AF36568-63A1-4E8F-8E9A-1261B6D74A96}" dt="2023-11-13T12:25:30.810" v="1003" actId="790"/>
          <ac:spMkLst>
            <pc:docMk/>
            <pc:sldMk cId="2622728175" sldId="336"/>
            <ac:spMk id="5" creationId="{86E1C334-5409-2AEB-780E-54CD752F0575}"/>
          </ac:spMkLst>
        </pc:spChg>
        <pc:spChg chg="mod">
          <ac:chgData name="Salvador Hidalgo" userId="6c1a56b9-94c8-4797-b7c4-77324bc6aa46" providerId="ADAL" clId="{5AF36568-63A1-4E8F-8E9A-1261B6D74A96}" dt="2023-11-13T12:26:19.285" v="1005" actId="790"/>
          <ac:spMkLst>
            <pc:docMk/>
            <pc:sldMk cId="2622728175" sldId="336"/>
            <ac:spMk id="25" creationId="{736FFA95-BB80-D9F8-1487-E25A7A65F0AA}"/>
          </ac:spMkLst>
        </pc:spChg>
      </pc:sldChg>
      <pc:sldChg chg="modSp mod">
        <pc:chgData name="Salvador Hidalgo" userId="6c1a56b9-94c8-4797-b7c4-77324bc6aa46" providerId="ADAL" clId="{5AF36568-63A1-4E8F-8E9A-1261B6D74A96}" dt="2023-11-13T12:28:31.934" v="1089" actId="20577"/>
        <pc:sldMkLst>
          <pc:docMk/>
          <pc:sldMk cId="436235794" sldId="337"/>
        </pc:sldMkLst>
        <pc:spChg chg="mod">
          <ac:chgData name="Salvador Hidalgo" userId="6c1a56b9-94c8-4797-b7c4-77324bc6aa46" providerId="ADAL" clId="{5AF36568-63A1-4E8F-8E9A-1261B6D74A96}" dt="2023-11-13T12:28:31.934" v="1089" actId="20577"/>
          <ac:spMkLst>
            <pc:docMk/>
            <pc:sldMk cId="436235794" sldId="337"/>
            <ac:spMk id="7" creationId="{99CB3CD1-5DB0-33DF-95C7-214EA7E4D4E2}"/>
          </ac:spMkLst>
        </pc:spChg>
      </pc:sldChg>
      <pc:sldChg chg="modSp mod">
        <pc:chgData name="Salvador Hidalgo" userId="6c1a56b9-94c8-4797-b7c4-77324bc6aa46" providerId="ADAL" clId="{5AF36568-63A1-4E8F-8E9A-1261B6D74A96}" dt="2023-11-13T12:18:41.415" v="972" actId="207"/>
        <pc:sldMkLst>
          <pc:docMk/>
          <pc:sldMk cId="3421004659" sldId="338"/>
        </pc:sldMkLst>
        <pc:spChg chg="mod">
          <ac:chgData name="Salvador Hidalgo" userId="6c1a56b9-94c8-4797-b7c4-77324bc6aa46" providerId="ADAL" clId="{5AF36568-63A1-4E8F-8E9A-1261B6D74A96}" dt="2023-11-13T12:18:41.415" v="972" actId="207"/>
          <ac:spMkLst>
            <pc:docMk/>
            <pc:sldMk cId="3421004659" sldId="338"/>
            <ac:spMk id="5" creationId="{4B8FB94F-30E9-C553-E321-888F64A4ECB5}"/>
          </ac:spMkLst>
        </pc:spChg>
      </pc:sldChg>
      <pc:sldChg chg="modSp mod">
        <pc:chgData name="Salvador Hidalgo" userId="6c1a56b9-94c8-4797-b7c4-77324bc6aa46" providerId="ADAL" clId="{5AF36568-63A1-4E8F-8E9A-1261B6D74A96}" dt="2023-11-13T12:27:16.475" v="1043" actId="20577"/>
        <pc:sldMkLst>
          <pc:docMk/>
          <pc:sldMk cId="903657660" sldId="339"/>
        </pc:sldMkLst>
        <pc:spChg chg="mod">
          <ac:chgData name="Salvador Hidalgo" userId="6c1a56b9-94c8-4797-b7c4-77324bc6aa46" providerId="ADAL" clId="{5AF36568-63A1-4E8F-8E9A-1261B6D74A96}" dt="2023-11-13T12:27:16.475" v="1043" actId="20577"/>
          <ac:spMkLst>
            <pc:docMk/>
            <pc:sldMk cId="903657660" sldId="339"/>
            <ac:spMk id="5" creationId="{9B9A6F13-FBEF-83D1-E948-6F5FFF2AF2F4}"/>
          </ac:spMkLst>
        </pc:spChg>
      </pc:sldChg>
      <pc:sldChg chg="modSp mod">
        <pc:chgData name="Salvador Hidalgo" userId="6c1a56b9-94c8-4797-b7c4-77324bc6aa46" providerId="ADAL" clId="{5AF36568-63A1-4E8F-8E9A-1261B6D74A96}" dt="2023-11-13T12:27:58.530" v="1065" actId="20577"/>
        <pc:sldMkLst>
          <pc:docMk/>
          <pc:sldMk cId="748762056" sldId="344"/>
        </pc:sldMkLst>
        <pc:spChg chg="mod">
          <ac:chgData name="Salvador Hidalgo" userId="6c1a56b9-94c8-4797-b7c4-77324bc6aa46" providerId="ADAL" clId="{5AF36568-63A1-4E8F-8E9A-1261B6D74A96}" dt="2023-11-13T12:27:58.530" v="1065" actId="20577"/>
          <ac:spMkLst>
            <pc:docMk/>
            <pc:sldMk cId="748762056" sldId="344"/>
            <ac:spMk id="5" creationId="{9B9A6F13-FBEF-83D1-E948-6F5FFF2AF2F4}"/>
          </ac:spMkLst>
        </pc:spChg>
      </pc:sldChg>
      <pc:sldChg chg="modSp mod">
        <pc:chgData name="Salvador Hidalgo" userId="6c1a56b9-94c8-4797-b7c4-77324bc6aa46" providerId="ADAL" clId="{5AF36568-63A1-4E8F-8E9A-1261B6D74A96}" dt="2023-11-13T12:20:16.254" v="978" actId="207"/>
        <pc:sldMkLst>
          <pc:docMk/>
          <pc:sldMk cId="1803828952" sldId="345"/>
        </pc:sldMkLst>
        <pc:spChg chg="mod">
          <ac:chgData name="Salvador Hidalgo" userId="6c1a56b9-94c8-4797-b7c4-77324bc6aa46" providerId="ADAL" clId="{5AF36568-63A1-4E8F-8E9A-1261B6D74A96}" dt="2023-11-13T12:20:16.254" v="978" actId="207"/>
          <ac:spMkLst>
            <pc:docMk/>
            <pc:sldMk cId="1803828952" sldId="345"/>
            <ac:spMk id="8" creationId="{00000000-0000-0000-0000-000000000000}"/>
          </ac:spMkLst>
        </pc:spChg>
      </pc:sldChg>
      <pc:sldChg chg="modSp mod">
        <pc:chgData name="Salvador Hidalgo" userId="6c1a56b9-94c8-4797-b7c4-77324bc6aa46" providerId="ADAL" clId="{5AF36568-63A1-4E8F-8E9A-1261B6D74A96}" dt="2023-11-13T12:20:26.087" v="979" actId="207"/>
        <pc:sldMkLst>
          <pc:docMk/>
          <pc:sldMk cId="2546803753" sldId="346"/>
        </pc:sldMkLst>
        <pc:spChg chg="mod">
          <ac:chgData name="Salvador Hidalgo" userId="6c1a56b9-94c8-4797-b7c4-77324bc6aa46" providerId="ADAL" clId="{5AF36568-63A1-4E8F-8E9A-1261B6D74A96}" dt="2023-11-13T12:20:26.087" v="979" actId="207"/>
          <ac:spMkLst>
            <pc:docMk/>
            <pc:sldMk cId="2546803753" sldId="346"/>
            <ac:spMk id="4" creationId="{00000000-0000-0000-0000-000000000000}"/>
          </ac:spMkLst>
        </pc:spChg>
      </pc:sldChg>
      <pc:sldChg chg="modSp mod">
        <pc:chgData name="Salvador Hidalgo" userId="6c1a56b9-94c8-4797-b7c4-77324bc6aa46" providerId="ADAL" clId="{5AF36568-63A1-4E8F-8E9A-1261B6D74A96}" dt="2023-11-13T12:20:55.876" v="981" actId="207"/>
        <pc:sldMkLst>
          <pc:docMk/>
          <pc:sldMk cId="3244122879" sldId="347"/>
        </pc:sldMkLst>
        <pc:spChg chg="mod">
          <ac:chgData name="Salvador Hidalgo" userId="6c1a56b9-94c8-4797-b7c4-77324bc6aa46" providerId="ADAL" clId="{5AF36568-63A1-4E8F-8E9A-1261B6D74A96}" dt="2023-11-13T12:20:49.517" v="980" actId="207"/>
          <ac:spMkLst>
            <pc:docMk/>
            <pc:sldMk cId="3244122879" sldId="347"/>
            <ac:spMk id="20" creationId="{00000000-0000-0000-0000-000000000000}"/>
          </ac:spMkLst>
        </pc:spChg>
        <pc:spChg chg="mod">
          <ac:chgData name="Salvador Hidalgo" userId="6c1a56b9-94c8-4797-b7c4-77324bc6aa46" providerId="ADAL" clId="{5AF36568-63A1-4E8F-8E9A-1261B6D74A96}" dt="2023-11-13T12:20:55.876" v="981" actId="207"/>
          <ac:spMkLst>
            <pc:docMk/>
            <pc:sldMk cId="3244122879" sldId="347"/>
            <ac:spMk id="24" creationId="{858FD094-6CAB-791F-174A-0AF4E21A9916}"/>
          </ac:spMkLst>
        </pc:spChg>
      </pc:sldChg>
      <pc:sldChg chg="modSp mod">
        <pc:chgData name="Salvador Hidalgo" userId="6c1a56b9-94c8-4797-b7c4-77324bc6aa46" providerId="ADAL" clId="{5AF36568-63A1-4E8F-8E9A-1261B6D74A96}" dt="2023-11-13T12:22:28.469" v="992" actId="207"/>
        <pc:sldMkLst>
          <pc:docMk/>
          <pc:sldMk cId="2032996364" sldId="348"/>
        </pc:sldMkLst>
        <pc:spChg chg="mod">
          <ac:chgData name="Salvador Hidalgo" userId="6c1a56b9-94c8-4797-b7c4-77324bc6aa46" providerId="ADAL" clId="{5AF36568-63A1-4E8F-8E9A-1261B6D74A96}" dt="2023-11-13T12:22:28.469" v="992" actId="207"/>
          <ac:spMkLst>
            <pc:docMk/>
            <pc:sldMk cId="2032996364" sldId="348"/>
            <ac:spMk id="15" creationId="{970169CE-F5D9-B359-89C9-938FEE0C9BEE}"/>
          </ac:spMkLst>
        </pc:spChg>
        <pc:spChg chg="mod">
          <ac:chgData name="Salvador Hidalgo" userId="6c1a56b9-94c8-4797-b7c4-77324bc6aa46" providerId="ADAL" clId="{5AF36568-63A1-4E8F-8E9A-1261B6D74A96}" dt="2023-11-13T12:22:22.016" v="991" actId="207"/>
          <ac:spMkLst>
            <pc:docMk/>
            <pc:sldMk cId="2032996364" sldId="348"/>
            <ac:spMk id="20" creationId="{00000000-0000-0000-0000-000000000000}"/>
          </ac:spMkLst>
        </pc:spChg>
      </pc:sldChg>
      <pc:sldChg chg="modSp mod">
        <pc:chgData name="Salvador Hidalgo" userId="6c1a56b9-94c8-4797-b7c4-77324bc6aa46" providerId="ADAL" clId="{5AF36568-63A1-4E8F-8E9A-1261B6D74A96}" dt="2023-11-13T12:22:54.305" v="995" actId="113"/>
        <pc:sldMkLst>
          <pc:docMk/>
          <pc:sldMk cId="3431429869" sldId="350"/>
        </pc:sldMkLst>
        <pc:spChg chg="mod">
          <ac:chgData name="Salvador Hidalgo" userId="6c1a56b9-94c8-4797-b7c4-77324bc6aa46" providerId="ADAL" clId="{5AF36568-63A1-4E8F-8E9A-1261B6D74A96}" dt="2023-11-13T12:22:47.928" v="994" actId="207"/>
          <ac:spMkLst>
            <pc:docMk/>
            <pc:sldMk cId="3431429869" sldId="350"/>
            <ac:spMk id="5" creationId="{0FE4982B-476E-4B70-414E-BCCA2E472AC2}"/>
          </ac:spMkLst>
        </pc:spChg>
        <pc:spChg chg="mod">
          <ac:chgData name="Salvador Hidalgo" userId="6c1a56b9-94c8-4797-b7c4-77324bc6aa46" providerId="ADAL" clId="{5AF36568-63A1-4E8F-8E9A-1261B6D74A96}" dt="2023-11-13T12:22:54.305" v="995" actId="113"/>
          <ac:spMkLst>
            <pc:docMk/>
            <pc:sldMk cId="3431429869" sldId="350"/>
            <ac:spMk id="9" creationId="{9F6C648D-AA31-156D-4419-BE11883ABA10}"/>
          </ac:spMkLst>
        </pc:spChg>
      </pc:sldChg>
      <pc:sldChg chg="modSp mod">
        <pc:chgData name="Salvador Hidalgo" userId="6c1a56b9-94c8-4797-b7c4-77324bc6aa46" providerId="ADAL" clId="{5AF36568-63A1-4E8F-8E9A-1261B6D74A96}" dt="2023-11-13T12:22:06.871" v="990" actId="207"/>
        <pc:sldMkLst>
          <pc:docMk/>
          <pc:sldMk cId="4193502017" sldId="351"/>
        </pc:sldMkLst>
        <pc:spChg chg="mod">
          <ac:chgData name="Salvador Hidalgo" userId="6c1a56b9-94c8-4797-b7c4-77324bc6aa46" providerId="ADAL" clId="{5AF36568-63A1-4E8F-8E9A-1261B6D74A96}" dt="2023-11-13T12:22:06.871" v="990" actId="207"/>
          <ac:spMkLst>
            <pc:docMk/>
            <pc:sldMk cId="4193502017" sldId="351"/>
            <ac:spMk id="12" creationId="{EFCB6869-7EE2-6AAC-A850-A6180B7CAEC2}"/>
          </ac:spMkLst>
        </pc:spChg>
        <pc:spChg chg="mod">
          <ac:chgData name="Salvador Hidalgo" userId="6c1a56b9-94c8-4797-b7c4-77324bc6aa46" providerId="ADAL" clId="{5AF36568-63A1-4E8F-8E9A-1261B6D74A96}" dt="2023-11-13T12:22:03.338" v="989" actId="207"/>
          <ac:spMkLst>
            <pc:docMk/>
            <pc:sldMk cId="4193502017" sldId="351"/>
            <ac:spMk id="20" creationId="{00000000-0000-0000-0000-000000000000}"/>
          </ac:spMkLst>
        </pc:spChg>
      </pc:sldChg>
      <pc:sldChg chg="add">
        <pc:chgData name="Salvador Hidalgo" userId="6c1a56b9-94c8-4797-b7c4-77324bc6aa46" providerId="ADAL" clId="{5AF36568-63A1-4E8F-8E9A-1261B6D74A96}" dt="2023-11-13T10:18:12.775" v="29" actId="2890"/>
        <pc:sldMkLst>
          <pc:docMk/>
          <pc:sldMk cId="482619416" sldId="352"/>
        </pc:sldMkLst>
      </pc:sldChg>
      <pc:sldChg chg="addSp delSp modSp add del mod modAnim">
        <pc:chgData name="Salvador Hidalgo" userId="6c1a56b9-94c8-4797-b7c4-77324bc6aa46" providerId="ADAL" clId="{5AF36568-63A1-4E8F-8E9A-1261B6D74A96}" dt="2023-11-13T11:44:18.455" v="893" actId="47"/>
        <pc:sldMkLst>
          <pc:docMk/>
          <pc:sldMk cId="2807590312" sldId="353"/>
        </pc:sldMkLst>
        <pc:spChg chg="del">
          <ac:chgData name="Salvador Hidalgo" userId="6c1a56b9-94c8-4797-b7c4-77324bc6aa46" providerId="ADAL" clId="{5AF36568-63A1-4E8F-8E9A-1261B6D74A96}" dt="2023-11-13T11:38:03.742" v="844" actId="478"/>
          <ac:spMkLst>
            <pc:docMk/>
            <pc:sldMk cId="2807590312" sldId="353"/>
            <ac:spMk id="11" creationId="{B5EE77FD-E2DC-4721-A31C-F7E903C2EA0E}"/>
          </ac:spMkLst>
        </pc:spChg>
        <pc:graphicFrameChg chg="add mod">
          <ac:chgData name="Salvador Hidalgo" userId="6c1a56b9-94c8-4797-b7c4-77324bc6aa46" providerId="ADAL" clId="{5AF36568-63A1-4E8F-8E9A-1261B6D74A96}" dt="2023-11-13T11:39:00.165" v="846" actId="1076"/>
          <ac:graphicFrameMkLst>
            <pc:docMk/>
            <pc:sldMk cId="2807590312" sldId="353"/>
            <ac:graphicFrameMk id="7" creationId="{2EF3C5A4-2C4D-4E68-856E-5C08C3BC796D}"/>
          </ac:graphicFrameMkLst>
        </pc:graphicFrameChg>
        <pc:picChg chg="add mod">
          <ac:chgData name="Salvador Hidalgo" userId="6c1a56b9-94c8-4797-b7c4-77324bc6aa46" providerId="ADAL" clId="{5AF36568-63A1-4E8F-8E9A-1261B6D74A96}" dt="2023-11-13T11:39:00.165" v="846" actId="1076"/>
          <ac:picMkLst>
            <pc:docMk/>
            <pc:sldMk cId="2807590312" sldId="353"/>
            <ac:picMk id="6" creationId="{393A9638-A408-4634-99FD-34FCF3FB2F13}"/>
          </ac:picMkLst>
        </pc:picChg>
        <pc:picChg chg="add mod">
          <ac:chgData name="Salvador Hidalgo" userId="6c1a56b9-94c8-4797-b7c4-77324bc6aa46" providerId="ADAL" clId="{5AF36568-63A1-4E8F-8E9A-1261B6D74A96}" dt="2023-11-13T11:39:00.165" v="846" actId="1076"/>
          <ac:picMkLst>
            <pc:docMk/>
            <pc:sldMk cId="2807590312" sldId="353"/>
            <ac:picMk id="8" creationId="{0610BED1-D3FC-4A88-9D28-BE63BE160F7A}"/>
          </ac:picMkLst>
        </pc:picChg>
        <pc:picChg chg="add mod">
          <ac:chgData name="Salvador Hidalgo" userId="6c1a56b9-94c8-4797-b7c4-77324bc6aa46" providerId="ADAL" clId="{5AF36568-63A1-4E8F-8E9A-1261B6D74A96}" dt="2023-11-13T11:39:00.165" v="846" actId="1076"/>
          <ac:picMkLst>
            <pc:docMk/>
            <pc:sldMk cId="2807590312" sldId="353"/>
            <ac:picMk id="9" creationId="{4B3F32AF-DA6E-4C50-BE39-3ED872824A15}"/>
          </ac:picMkLst>
        </pc:picChg>
        <pc:picChg chg="add mod">
          <ac:chgData name="Salvador Hidalgo" userId="6c1a56b9-94c8-4797-b7c4-77324bc6aa46" providerId="ADAL" clId="{5AF36568-63A1-4E8F-8E9A-1261B6D74A96}" dt="2023-11-13T11:39:00.165" v="846" actId="1076"/>
          <ac:picMkLst>
            <pc:docMk/>
            <pc:sldMk cId="2807590312" sldId="353"/>
            <ac:picMk id="10" creationId="{1D5C2D2B-10D7-47DE-A556-6C1FB6B957FF}"/>
          </ac:picMkLst>
        </pc:picChg>
        <pc:picChg chg="add mod">
          <ac:chgData name="Salvador Hidalgo" userId="6c1a56b9-94c8-4797-b7c4-77324bc6aa46" providerId="ADAL" clId="{5AF36568-63A1-4E8F-8E9A-1261B6D74A96}" dt="2023-11-13T11:39:00.165" v="846" actId="1076"/>
          <ac:picMkLst>
            <pc:docMk/>
            <pc:sldMk cId="2807590312" sldId="353"/>
            <ac:picMk id="12" creationId="{3452D963-9E76-48D3-A1AB-8189BEEB0AC6}"/>
          </ac:picMkLst>
        </pc:picChg>
      </pc:sldChg>
      <pc:sldChg chg="addSp delSp modSp add mod ord">
        <pc:chgData name="Salvador Hidalgo" userId="6c1a56b9-94c8-4797-b7c4-77324bc6aa46" providerId="ADAL" clId="{5AF36568-63A1-4E8F-8E9A-1261B6D74A96}" dt="2023-11-13T11:44:29.312" v="895"/>
        <pc:sldMkLst>
          <pc:docMk/>
          <pc:sldMk cId="1528353867" sldId="354"/>
        </pc:sldMkLst>
        <pc:spChg chg="del">
          <ac:chgData name="Salvador Hidalgo" userId="6c1a56b9-94c8-4797-b7c4-77324bc6aa46" providerId="ADAL" clId="{5AF36568-63A1-4E8F-8E9A-1261B6D74A96}" dt="2023-11-13T11:43:55.576" v="888" actId="478"/>
          <ac:spMkLst>
            <pc:docMk/>
            <pc:sldMk cId="1528353867" sldId="354"/>
            <ac:spMk id="11" creationId="{B5EE77FD-E2DC-4721-A31C-F7E903C2EA0E}"/>
          </ac:spMkLst>
        </pc:spChg>
        <pc:picChg chg="add mod">
          <ac:chgData name="Salvador Hidalgo" userId="6c1a56b9-94c8-4797-b7c4-77324bc6aa46" providerId="ADAL" clId="{5AF36568-63A1-4E8F-8E9A-1261B6D74A96}" dt="2023-11-13T11:44:14.191" v="892" actId="1076"/>
          <ac:picMkLst>
            <pc:docMk/>
            <pc:sldMk cId="1528353867" sldId="354"/>
            <ac:picMk id="3" creationId="{3970CCB9-D61F-467C-BCEA-10B70E2AEAD6}"/>
          </ac:picMkLst>
        </pc:picChg>
      </pc:sldChg>
      <pc:sldChg chg="add del">
        <pc:chgData name="Salvador Hidalgo" userId="6c1a56b9-94c8-4797-b7c4-77324bc6aa46" providerId="ADAL" clId="{5AF36568-63A1-4E8F-8E9A-1261B6D74A96}" dt="2023-11-14T11:28:34.316" v="1433" actId="47"/>
        <pc:sldMkLst>
          <pc:docMk/>
          <pc:sldMk cId="4203374691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0BC62-FE02-4AC3-A8F2-FC30F70238C1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6887-0BD1-4D7D-A20B-9BB5E84FE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7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9BB5-8AD9-4318-A7DF-2D831B7C8D2F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D9190-82B4-4350-AE6F-EEB445E54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0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3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3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8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0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1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7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37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6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0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9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9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77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93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49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77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09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4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96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0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82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6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4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9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9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9190-82B4-4350-AE6F-EEB445E546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F33998C-AB1F-7F45-9371-072E2062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93"/>
          <a:stretch/>
        </p:blipFill>
        <p:spPr>
          <a:xfrm flipH="1">
            <a:off x="-3" y="6419863"/>
            <a:ext cx="12192001" cy="452358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1537840" y="6460897"/>
            <a:ext cx="5113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Microelectrónica de Barcelona (IMB-CNM)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1341BB-2F9F-C742-987A-D88EFF27E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51" y="6481134"/>
            <a:ext cx="1386883" cy="34488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D6AC408-F456-3849-ABBC-B5C038E273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6471" y="6481134"/>
            <a:ext cx="1501400" cy="325190"/>
          </a:xfrm>
          <a:prstGeom prst="rect">
            <a:avLst/>
          </a:prstGeom>
        </p:spPr>
      </p:pic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6449761" y="6460897"/>
            <a:ext cx="325986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0" noProof="0" dirty="0" smtClean="0">
                <a:solidFill>
                  <a:schemeClr val="bg1"/>
                </a:solidFill>
              </a:rPr>
              <a:t>J. Villegas,</a:t>
            </a:r>
            <a:r>
              <a:rPr lang="en-US" sz="1600" b="1" i="0" baseline="0" noProof="0" dirty="0" smtClean="0">
                <a:solidFill>
                  <a:schemeClr val="bg1"/>
                </a:solidFill>
              </a:rPr>
              <a:t> TCAD </a:t>
            </a:r>
            <a:r>
              <a:rPr lang="en-US" sz="1600" b="1" i="0" baseline="0" noProof="0" dirty="0" err="1" smtClean="0">
                <a:solidFill>
                  <a:schemeClr val="bg1"/>
                </a:solidFill>
              </a:rPr>
              <a:t>Sentaurus</a:t>
            </a:r>
            <a:endParaRPr lang="en-US" sz="1600" b="1" i="0" noProof="0" dirty="0">
              <a:solidFill>
                <a:schemeClr val="bg1"/>
              </a:solidFill>
            </a:endParaRPr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1510574" y="64086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6573045" y="64174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9720971" y="6419971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5482" y="6447477"/>
            <a:ext cx="768973" cy="358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374764A-6B52-4A73-9FBE-0C91B1B4C63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2" name="Conector recto 31"/>
          <p:cNvCxnSpPr/>
          <p:nvPr userDrawn="1"/>
        </p:nvCxnSpPr>
        <p:spPr>
          <a:xfrm>
            <a:off x="10514455" y="64086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14 Imagen" descr="quadrats_logo_50transp.png">
            <a:extLst>
              <a:ext uri="{FF2B5EF4-FFF2-40B4-BE49-F238E27FC236}">
                <a16:creationId xmlns:a16="http://schemas.microsoft.com/office/drawing/2014/main" id="{0031ACDE-98DE-D442-AFCD-0C654A3B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lum contrast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8" b="24264"/>
          <a:stretch/>
        </p:blipFill>
        <p:spPr>
          <a:xfrm>
            <a:off x="10605246" y="4865414"/>
            <a:ext cx="1385846" cy="14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 userDrawn="1"/>
        </p:nvSpPr>
        <p:spPr>
          <a:xfrm>
            <a:off x="1333874" y="6460897"/>
            <a:ext cx="47755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Microelectrónica de Barcelona (IMB-CNM)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31341BB-2F9F-C742-987A-D88EFF27E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52" y="6481134"/>
            <a:ext cx="1198660" cy="2980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D6AC408-F456-3849-ABBC-B5C038E273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0639" y="6508028"/>
            <a:ext cx="1377231" cy="298296"/>
          </a:xfrm>
          <a:prstGeom prst="rect">
            <a:avLst/>
          </a:prstGeom>
        </p:spPr>
      </p:pic>
      <p:cxnSp>
        <p:nvCxnSpPr>
          <p:cNvPr id="26" name="Conector recto 25"/>
          <p:cNvCxnSpPr/>
          <p:nvPr userDrawn="1"/>
        </p:nvCxnSpPr>
        <p:spPr>
          <a:xfrm>
            <a:off x="1346948" y="64086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 userDrawn="1"/>
        </p:nvCxnSpPr>
        <p:spPr>
          <a:xfrm>
            <a:off x="6055662" y="64174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 userDrawn="1"/>
        </p:nvCxnSpPr>
        <p:spPr>
          <a:xfrm>
            <a:off x="9372604" y="6419089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 userDrawn="1"/>
        </p:nvCxnSpPr>
        <p:spPr>
          <a:xfrm>
            <a:off x="10605246" y="6408642"/>
            <a:ext cx="0" cy="452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2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29.w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30.w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320.png"/><Relationship Id="rId4" Type="http://schemas.openxmlformats.org/officeDocument/2006/relationships/image" Target="../media/image49.png"/><Relationship Id="rId9" Type="http://schemas.openxmlformats.org/officeDocument/2006/relationships/image" Target="../media/image3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9.png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51.png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3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7798B6"/>
            </a:gs>
            <a:gs pos="0">
              <a:schemeClr val="accent1">
                <a:lumMod val="50000"/>
              </a:schemeClr>
            </a:gs>
            <a:gs pos="100000">
              <a:schemeClr val="bg1"/>
            </a:gs>
            <a:gs pos="75000">
              <a:srgbClr val="E7F0F9"/>
            </a:gs>
            <a:gs pos="6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48501"/>
            <a:ext cx="12192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Calibration of TCAD </a:t>
            </a:r>
            <a:r>
              <a:rPr lang="en-US" sz="55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Sentaurus</a:t>
            </a:r>
            <a:r>
              <a:rPr lang="en-US" sz="5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simulation models with LGAD measurements</a:t>
            </a:r>
            <a:endParaRPr lang="en-GB" sz="5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3249242"/>
            <a:ext cx="1193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SIMDET 2023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88450" y="3100249"/>
            <a:ext cx="115623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236591" y="3875410"/>
            <a:ext cx="5456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Trebuchet MS" panose="020B0603020202020204" pitchFamily="34" charset="0"/>
              </a:rPr>
              <a:t>Paris. </a:t>
            </a:r>
            <a:r>
              <a:rPr lang="en-GB" sz="3200" dirty="0">
                <a:latin typeface="Trebuchet MS" panose="020B0603020202020204" pitchFamily="34" charset="0"/>
              </a:rPr>
              <a:t>November </a:t>
            </a:r>
            <a:r>
              <a:rPr lang="en-GB" sz="3200" dirty="0" smtClean="0">
                <a:latin typeface="Trebuchet MS" panose="020B0603020202020204" pitchFamily="34" charset="0"/>
              </a:rPr>
              <a:t>22-24, 2023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0714" y="5455604"/>
            <a:ext cx="10831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Jairo Villegas</a:t>
            </a:r>
            <a:endParaRPr lang="es-ES_tradnl" sz="3000" b="1" baseline="30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upo 2">
            <a:extLst>
              <a:ext uri="{FF2B5EF4-FFF2-40B4-BE49-F238E27FC236}">
                <a16:creationId xmlns:a16="http://schemas.microsoft.com/office/drawing/2014/main" id="{262DB30F-5FF5-45C7-B096-61AA787AF6D3}"/>
              </a:ext>
            </a:extLst>
          </p:cNvPr>
          <p:cNvGrpSpPr/>
          <p:nvPr/>
        </p:nvGrpSpPr>
        <p:grpSpPr>
          <a:xfrm>
            <a:off x="2655574" y="4563316"/>
            <a:ext cx="6880852" cy="752512"/>
            <a:chOff x="2609350" y="4462008"/>
            <a:chExt cx="6880852" cy="752512"/>
          </a:xfrm>
        </p:grpSpPr>
        <p:grpSp>
          <p:nvGrpSpPr>
            <p:cNvPr id="10" name="Agrupar 13">
              <a:extLst>
                <a:ext uri="{FF2B5EF4-FFF2-40B4-BE49-F238E27FC236}">
                  <a16:creationId xmlns:a16="http://schemas.microsoft.com/office/drawing/2014/main" id="{348A01F0-02FE-4CAB-9676-E321956E11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63318" y="4562771"/>
              <a:ext cx="4626884" cy="651749"/>
              <a:chOff x="5163341" y="199485"/>
              <a:chExt cx="4812821" cy="677941"/>
            </a:xfrm>
          </p:grpSpPr>
          <p:pic>
            <p:nvPicPr>
              <p:cNvPr id="12" name="Picture 21" descr="csiclogo">
                <a:extLst>
                  <a:ext uri="{FF2B5EF4-FFF2-40B4-BE49-F238E27FC236}">
                    <a16:creationId xmlns:a16="http://schemas.microsoft.com/office/drawing/2014/main" id="{285926C7-634C-4360-B23D-FB04AB68BF4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7886" y="225273"/>
                <a:ext cx="2468276" cy="62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0" descr="cnmlogo">
                <a:extLst>
                  <a:ext uri="{FF2B5EF4-FFF2-40B4-BE49-F238E27FC236}">
                    <a16:creationId xmlns:a16="http://schemas.microsoft.com/office/drawing/2014/main" id="{5984A1FC-E3EA-4E57-BB8F-DFC971350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-1802"/>
              <a:stretch/>
            </p:blipFill>
            <p:spPr bwMode="auto">
              <a:xfrm>
                <a:off x="5163341" y="199485"/>
                <a:ext cx="2236437" cy="67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923710D-203F-4ECD-A3D0-08A02A90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350" y="4462008"/>
              <a:ext cx="2150035" cy="752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00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110017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electrical parameters can be calibrated with TCAD models?</a:t>
            </a:r>
            <a:endParaRPr lang="en-GB" sz="2500" dirty="0"/>
          </a:p>
        </p:txBody>
      </p:sp>
      <p:sp>
        <p:nvSpPr>
          <p:cNvPr id="7" name="CuadroTexto 4"/>
          <p:cNvSpPr txBox="1"/>
          <p:nvPr/>
        </p:nvSpPr>
        <p:spPr>
          <a:xfrm>
            <a:off x="252663" y="778977"/>
            <a:ext cx="11562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Trebuchet MS" panose="020B0603020202020204" pitchFamily="34" charset="0"/>
              </a:rPr>
              <a:t>LGADs</a:t>
            </a:r>
            <a:r>
              <a:rPr lang="es-ES" sz="2000" dirty="0" smtClean="0">
                <a:latin typeface="Trebuchet MS" panose="020B0603020202020204" pitchFamily="34" charset="0"/>
              </a:rPr>
              <a:t> are </a:t>
            </a:r>
            <a:r>
              <a:rPr lang="es-ES" sz="2000" dirty="0" err="1" smtClean="0">
                <a:latin typeface="Trebuchet MS" panose="020B0603020202020204" pitchFamily="34" charset="0"/>
              </a:rPr>
              <a:t>fabricated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with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planar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technology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some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electrical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parameters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have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spatial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symmetry</a:t>
            </a:r>
            <a:r>
              <a:rPr lang="es-ES" sz="2000" dirty="0" smtClean="0">
                <a:latin typeface="Trebuchet MS" panose="020B0603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Trebuchet MS" panose="020B0603020202020204" pitchFamily="34" charset="0"/>
              </a:rPr>
              <a:t>This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allows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using</a:t>
            </a:r>
            <a:r>
              <a:rPr lang="es-ES" sz="2000" dirty="0" smtClean="0">
                <a:latin typeface="Trebuchet MS" panose="020B0603020202020204" pitchFamily="34" charset="0"/>
              </a:rPr>
              <a:t> 2D TCAD </a:t>
            </a:r>
            <a:r>
              <a:rPr lang="es-ES" sz="2000" dirty="0" err="1" smtClean="0">
                <a:latin typeface="Trebuchet MS" panose="020B0603020202020204" pitchFamily="34" charset="0"/>
              </a:rPr>
              <a:t>simulation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for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calibration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rather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than</a:t>
            </a:r>
            <a:r>
              <a:rPr lang="es-ES" sz="2000" dirty="0" smtClean="0">
                <a:latin typeface="Trebuchet MS" panose="020B0603020202020204" pitchFamily="34" charset="0"/>
              </a:rPr>
              <a:t> 3D (</a:t>
            </a:r>
            <a:r>
              <a:rPr lang="es-ES" sz="2000" dirty="0" err="1" smtClean="0">
                <a:latin typeface="Trebuchet MS" panose="020B0603020202020204" pitchFamily="34" charset="0"/>
              </a:rPr>
              <a:t>way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slower</a:t>
            </a:r>
            <a:r>
              <a:rPr lang="es-ES" sz="2000" dirty="0" smtClean="0">
                <a:latin typeface="Trebuchet MS" panose="020B0603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Trebuchet MS" panose="020B0603020202020204" pitchFamily="34" charset="0"/>
              </a:rPr>
              <a:t>Neither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capacitance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nor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leakage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current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have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spatial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symmetry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but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avalanche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breakdown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depletion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voltage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dirty="0" smtClean="0">
                <a:latin typeface="Trebuchet MS" panose="020B0603020202020204" pitchFamily="34" charset="0"/>
              </a:rPr>
              <a:t>and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gain</a:t>
            </a:r>
            <a:r>
              <a:rPr lang="es-ES" sz="2000" dirty="0" smtClean="0">
                <a:latin typeface="Trebuchet MS" panose="020B0603020202020204" pitchFamily="34" charset="0"/>
              </a:rPr>
              <a:t> do.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5513" r="11574" b="4359"/>
          <a:stretch/>
        </p:blipFill>
        <p:spPr>
          <a:xfrm>
            <a:off x="841747" y="2542885"/>
            <a:ext cx="4555251" cy="3771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6155" r="11281" b="4487"/>
          <a:stretch/>
        </p:blipFill>
        <p:spPr>
          <a:xfrm>
            <a:off x="5861009" y="2542885"/>
            <a:ext cx="4653446" cy="381134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308231" y="4563208"/>
            <a:ext cx="465992" cy="50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90546" y="3991708"/>
            <a:ext cx="14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Breakdown voltage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4932" y="3459338"/>
            <a:ext cx="14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Depletion voltage</a:t>
            </a:r>
            <a:endParaRPr lang="en-GB" dirty="0">
              <a:latin typeface="Trebuchet MS" panose="020B0603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590922" y="3459339"/>
            <a:ext cx="667378" cy="17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809892" y="3903785"/>
            <a:ext cx="518746" cy="54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291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1"/>
          <p:cNvSpPr txBox="1"/>
          <p:nvPr/>
        </p:nvSpPr>
        <p:spPr>
          <a:xfrm>
            <a:off x="252663" y="773791"/>
            <a:ext cx="11054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The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depletion voltage </a:t>
            </a:r>
            <a:r>
              <a:rPr lang="en-GB" dirty="0" smtClean="0">
                <a:latin typeface="Trebuchet MS" panose="020B0603020202020204" pitchFamily="34" charset="0"/>
              </a:rPr>
              <a:t>depends only on the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shape of the multiplication layer</a:t>
            </a:r>
            <a:r>
              <a:rPr lang="en-GB" dirty="0" smtClean="0">
                <a:latin typeface="Trebuchet MS" panose="020B0603020202020204" pitchFamily="34" charset="0"/>
              </a:rPr>
              <a:t>, which in turn depends on how the dopants diffuse into silicon for a given annealing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The diffusivity is modelled by an equation that has </a:t>
            </a:r>
            <a:r>
              <a:rPr lang="en-GB" b="1" dirty="0">
                <a:solidFill>
                  <a:srgbClr val="FF0000"/>
                </a:solidFill>
                <a:latin typeface="Trebuchet MS" panose="020B0603020202020204" pitchFamily="34" charset="0"/>
              </a:rPr>
              <a:t>linear term </a:t>
            </a:r>
            <a:r>
              <a:rPr lang="en-GB" dirty="0">
                <a:latin typeface="Trebuchet MS" panose="020B0603020202020204" pitchFamily="34" charset="0"/>
              </a:rPr>
              <a:t>and an </a:t>
            </a:r>
            <a:r>
              <a:rPr lang="en-GB" b="1" dirty="0">
                <a:solidFill>
                  <a:schemeClr val="accent6"/>
                </a:solidFill>
                <a:latin typeface="Trebuchet MS" panose="020B0603020202020204" pitchFamily="34" charset="0"/>
              </a:rPr>
              <a:t>exponential term</a:t>
            </a:r>
            <a:r>
              <a:rPr lang="en-GB" dirty="0">
                <a:latin typeface="Trebuchet MS" panose="020B0603020202020204" pitchFamily="34" charset="0"/>
              </a:rPr>
              <a:t>. </a:t>
            </a:r>
            <a:endParaRPr lang="en-GB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Since </a:t>
            </a:r>
            <a:r>
              <a:rPr lang="en-GB" dirty="0">
                <a:latin typeface="Trebuchet MS" panose="020B0603020202020204" pitchFamily="34" charset="0"/>
              </a:rPr>
              <a:t>small changes in the exponential term lead to great changes in the results, only the linear term of the </a:t>
            </a:r>
            <a:r>
              <a:rPr lang="en-GB" dirty="0" smtClean="0">
                <a:latin typeface="Trebuchet MS" panose="020B0603020202020204" pitchFamily="34" charset="0"/>
              </a:rPr>
              <a:t>equation </a:t>
            </a:r>
            <a:r>
              <a:rPr lang="en-GB" dirty="0">
                <a:latin typeface="Trebuchet MS" panose="020B0603020202020204" pitchFamily="34" charset="0"/>
              </a:rPr>
              <a:t>has been taken into account for the simulation </a:t>
            </a:r>
            <a:r>
              <a:rPr lang="en-GB" dirty="0" smtClean="0">
                <a:latin typeface="Trebuchet MS" panose="020B0603020202020204" pitchFamily="34" charset="0"/>
              </a:rPr>
              <a:t>calibration.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3"/>
              <p:cNvSpPr txBox="1"/>
              <p:nvPr/>
            </p:nvSpPr>
            <p:spPr>
              <a:xfrm>
                <a:off x="3659194" y="2699834"/>
                <a:ext cx="3838167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𝐵𝑜𝑟𝑜𝑛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𝑃h𝑜𝑠𝑝h𝑜𝑟𝑢𝑠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9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94" y="2699834"/>
                <a:ext cx="3838167" cy="703269"/>
              </a:xfrm>
              <a:prstGeom prst="rect">
                <a:avLst/>
              </a:prstGeom>
              <a:blipFill>
                <a:blip r:embed="rId3"/>
                <a:stretch>
                  <a:fillRect l="-1111" t="-870" r="-2063" b="-1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9"/>
          <p:cNvSpPr txBox="1"/>
          <p:nvPr/>
        </p:nvSpPr>
        <p:spPr>
          <a:xfrm>
            <a:off x="3255077" y="2261576"/>
            <a:ext cx="5140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Diffusivity equation (Charge React Model)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05" y="3966973"/>
            <a:ext cx="5135707" cy="71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71005" y="3532003"/>
                <a:ext cx="4900912" cy="3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 smtClean="0">
                    <a:latin typeface="Trebuchet MS" panose="020B0603020202020204" pitchFamily="34" charset="0"/>
                  </a:rPr>
                  <a:t>Commands for parametrizing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u="sng" dirty="0" smtClean="0">
                    <a:latin typeface="Trebuchet MS" panose="020B0603020202020204" pitchFamily="34" charset="0"/>
                  </a:rPr>
                  <a:t> </a:t>
                </a:r>
                <a:endParaRPr lang="en-GB" u="sng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005" y="3532003"/>
                <a:ext cx="4900912" cy="390620"/>
              </a:xfrm>
              <a:prstGeom prst="rect">
                <a:avLst/>
              </a:prstGeom>
              <a:blipFill>
                <a:blip r:embed="rId5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9"/>
          <p:cNvSpPr/>
          <p:nvPr/>
        </p:nvSpPr>
        <p:spPr>
          <a:xfrm>
            <a:off x="252663" y="121259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5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diffusivity model for depletion voltage prediction</a:t>
            </a:r>
            <a:endParaRPr lang="en-GB" sz="2500" dirty="0"/>
          </a:p>
        </p:txBody>
      </p:sp>
      <p:pic>
        <p:nvPicPr>
          <p:cNvPr id="13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8" y="5206748"/>
            <a:ext cx="10676793" cy="91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1877" y="4837133"/>
            <a:ext cx="1067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for Implantation and diffusion (</a:t>
            </a:r>
            <a:r>
              <a:rPr lang="en-GB" u="sng" dirty="0" err="1" smtClean="0">
                <a:latin typeface="Trebuchet MS" panose="020B0603020202020204" pitchFamily="34" charset="0"/>
              </a:rPr>
              <a:t>Sprocess</a:t>
            </a:r>
            <a:r>
              <a:rPr lang="en-GB" u="sng" dirty="0" smtClean="0">
                <a:latin typeface="Trebuchet MS" panose="020B0603020202020204" pitchFamily="34" charset="0"/>
              </a:rPr>
              <a:t>)</a:t>
            </a:r>
            <a:endParaRPr lang="en-GB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8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9"/>
          <p:cNvSpPr/>
          <p:nvPr/>
        </p:nvSpPr>
        <p:spPr>
          <a:xfrm>
            <a:off x="252663" y="121259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5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diffusivity model for depletion voltage prediction</a:t>
            </a:r>
            <a:endParaRPr lang="en-GB" sz="2500" dirty="0"/>
          </a:p>
        </p:txBody>
      </p:sp>
      <p:pic>
        <p:nvPicPr>
          <p:cNvPr id="13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3"/>
              <p:cNvSpPr txBox="1"/>
              <p:nvPr/>
            </p:nvSpPr>
            <p:spPr>
              <a:xfrm>
                <a:off x="832626" y="2583106"/>
                <a:ext cx="3838167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𝐵𝑜𝑟𝑜𝑛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𝑃h𝑜𝑠𝑝h𝑜𝑟𝑢𝑠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8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26" y="2583106"/>
                <a:ext cx="3838167" cy="703269"/>
              </a:xfrm>
              <a:prstGeom prst="rect">
                <a:avLst/>
              </a:prstGeom>
              <a:blipFill>
                <a:blip r:embed="rId4"/>
                <a:stretch>
                  <a:fillRect l="-1272" t="-1739" r="-2067" b="-1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9"/>
          <p:cNvSpPr txBox="1"/>
          <p:nvPr/>
        </p:nvSpPr>
        <p:spPr>
          <a:xfrm>
            <a:off x="428509" y="2144848"/>
            <a:ext cx="5140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Diffusivity equation (Charge React Model)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" y="3850245"/>
            <a:ext cx="5135707" cy="71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4437" y="3415275"/>
                <a:ext cx="4900912" cy="3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 smtClean="0">
                    <a:latin typeface="Trebuchet MS" panose="020B0603020202020204" pitchFamily="34" charset="0"/>
                  </a:rPr>
                  <a:t>Commands for parametrizing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GB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u="sng" dirty="0" smtClean="0">
                    <a:latin typeface="Trebuchet MS" panose="020B0603020202020204" pitchFamily="34" charset="0"/>
                  </a:rPr>
                  <a:t> </a:t>
                </a:r>
                <a:endParaRPr lang="en-GB" u="sng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7" y="3415275"/>
                <a:ext cx="4900912" cy="390620"/>
              </a:xfrm>
              <a:prstGeom prst="rect">
                <a:avLst/>
              </a:prstGeom>
              <a:blipFill>
                <a:blip r:embed="rId6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8718" r="11084" b="3975"/>
          <a:stretch/>
        </p:blipFill>
        <p:spPr>
          <a:xfrm>
            <a:off x="6154588" y="2144848"/>
            <a:ext cx="5462764" cy="4179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1"/>
              <p:cNvSpPr txBox="1"/>
              <p:nvPr/>
            </p:nvSpPr>
            <p:spPr>
              <a:xfrm>
                <a:off x="6070309" y="868155"/>
                <a:ext cx="5353610" cy="69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900" dirty="0" smtClean="0">
                    <a:latin typeface="Trebuchet MS" panose="020B0603020202020204" pitchFamily="34" charset="0"/>
                  </a:rPr>
                  <a:t>For every set </a:t>
                </a:r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,</a:t>
                </a:r>
                <a:r>
                  <a:rPr lang="en-GB" sz="1900" b="1" dirty="0">
                    <a:solidFill>
                      <a:srgbClr val="3164AB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} </a:t>
                </a:r>
                <a:r>
                  <a:rPr lang="en-GB" sz="1900" dirty="0" smtClean="0">
                    <a:latin typeface="Trebuchet MS" panose="020B0603020202020204" pitchFamily="34" charset="0"/>
                  </a:rPr>
                  <a:t>we get a different shape of the multiplication layer</a:t>
                </a:r>
                <a:endParaRPr lang="en-GB" sz="1900" dirty="0" smtClean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4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09" y="868155"/>
                <a:ext cx="5353610" cy="696024"/>
              </a:xfrm>
              <a:prstGeom prst="rect">
                <a:avLst/>
              </a:prstGeom>
              <a:blipFill>
                <a:blip r:embed="rId8"/>
                <a:stretch>
                  <a:fillRect l="-911" t="-3478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94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9"/>
          <p:cNvSpPr/>
          <p:nvPr/>
        </p:nvSpPr>
        <p:spPr>
          <a:xfrm>
            <a:off x="252663" y="121259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5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diffusivity model for depletion voltage prediction</a:t>
            </a:r>
            <a:endParaRPr lang="en-GB" sz="2500" dirty="0"/>
          </a:p>
        </p:txBody>
      </p:sp>
      <p:pic>
        <p:nvPicPr>
          <p:cNvPr id="13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8718" r="11084" b="3975"/>
          <a:stretch/>
        </p:blipFill>
        <p:spPr>
          <a:xfrm>
            <a:off x="6154588" y="2144848"/>
            <a:ext cx="5462764" cy="4179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"/>
              <p:cNvSpPr txBox="1"/>
              <p:nvPr/>
            </p:nvSpPr>
            <p:spPr>
              <a:xfrm>
                <a:off x="6070309" y="868155"/>
                <a:ext cx="5353610" cy="988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900" dirty="0" smtClean="0">
                    <a:latin typeface="Trebuchet MS" panose="020B0603020202020204" pitchFamily="34" charset="0"/>
                  </a:rPr>
                  <a:t>For every set </a:t>
                </a:r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,</a:t>
                </a:r>
                <a:r>
                  <a:rPr lang="en-GB" sz="1900" b="1" dirty="0">
                    <a:solidFill>
                      <a:srgbClr val="3164AB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GB" sz="1900" b="1" i="1">
                            <a:solidFill>
                              <a:srgbClr val="3164A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} </a:t>
                </a:r>
                <a:r>
                  <a:rPr lang="en-GB" sz="1900" dirty="0" smtClean="0">
                    <a:latin typeface="Trebuchet MS" panose="020B0603020202020204" pitchFamily="34" charset="0"/>
                  </a:rPr>
                  <a:t>we get a different shape of the multiplication layer </a:t>
                </a:r>
                <a:r>
                  <a:rPr lang="en-GB" sz="1900" b="1" dirty="0" smtClean="0">
                    <a:solidFill>
                      <a:srgbClr val="3164AB"/>
                    </a:solidFill>
                    <a:latin typeface="Trebuchet MS" panose="020B0603020202020204" pitchFamily="34" charset="0"/>
                  </a:rPr>
                  <a:t>and a different simulated capacitance</a:t>
                </a:r>
                <a:endParaRPr lang="en-GB" sz="1900" b="1" dirty="0" smtClean="0">
                  <a:solidFill>
                    <a:srgbClr val="3164AB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17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09" y="868155"/>
                <a:ext cx="5353610" cy="988412"/>
              </a:xfrm>
              <a:prstGeom prst="rect">
                <a:avLst/>
              </a:prstGeom>
              <a:blipFill>
                <a:blip r:embed="rId5"/>
                <a:stretch>
                  <a:fillRect l="-911" t="-2454" b="-8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4" y="886088"/>
            <a:ext cx="4704160" cy="537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06477" y="2696164"/>
            <a:ext cx="1547447" cy="36927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53924" y="2791257"/>
            <a:ext cx="325315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8133" y="2606591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 0.75% of V</a:t>
            </a:r>
            <a:endParaRPr lang="en-GB" b="1" dirty="0"/>
          </a:p>
        </p:txBody>
      </p:sp>
      <p:sp>
        <p:nvSpPr>
          <p:cNvPr id="24" name="Rectangle 23"/>
          <p:cNvSpPr/>
          <p:nvPr/>
        </p:nvSpPr>
        <p:spPr>
          <a:xfrm>
            <a:off x="4207586" y="3387793"/>
            <a:ext cx="419100" cy="36927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27447" y="4234816"/>
            <a:ext cx="1723291" cy="3868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52663" y="598313"/>
            <a:ext cx="51920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u="sng" dirty="0">
                <a:latin typeface="Trebuchet MS" panose="020B0603020202020204" pitchFamily="34" charset="0"/>
              </a:rPr>
              <a:t>Commands for </a:t>
            </a:r>
            <a:r>
              <a:rPr lang="en-GB" sz="1500" b="1" u="sng" dirty="0" err="1">
                <a:latin typeface="Trebuchet MS" panose="020B0603020202020204" pitchFamily="34" charset="0"/>
              </a:rPr>
              <a:t>Sdevice</a:t>
            </a:r>
            <a:r>
              <a:rPr lang="en-GB" sz="1500" b="1" u="sng" dirty="0">
                <a:latin typeface="Trebuchet MS" panose="020B0603020202020204" pitchFamily="34" charset="0"/>
              </a:rPr>
              <a:t> (</a:t>
            </a:r>
            <a:r>
              <a:rPr lang="en-GB" sz="1500" b="1" u="sng" dirty="0" smtClean="0">
                <a:latin typeface="Trebuchet MS" panose="020B0603020202020204" pitchFamily="34" charset="0"/>
              </a:rPr>
              <a:t>capacitance </a:t>
            </a:r>
            <a:r>
              <a:rPr lang="en-GB" sz="1500" b="1" u="sng" dirty="0">
                <a:latin typeface="Trebuchet MS" panose="020B0603020202020204" pitchFamily="34" charset="0"/>
              </a:rPr>
              <a:t>vs bias calculation)</a:t>
            </a:r>
            <a:endParaRPr lang="en-GB" sz="1500" b="1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9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3"/>
              <p:cNvSpPr txBox="1"/>
              <p:nvPr/>
            </p:nvSpPr>
            <p:spPr>
              <a:xfrm>
                <a:off x="656780" y="1605114"/>
                <a:ext cx="3838167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𝐵𝑜𝑟𝑜𝑛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𝑃h𝑜𝑠𝑝h𝑜𝑟𝑢𝑠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0" y="1605114"/>
                <a:ext cx="3838167" cy="703269"/>
              </a:xfrm>
              <a:prstGeom prst="rect">
                <a:avLst/>
              </a:prstGeom>
              <a:blipFill>
                <a:blip r:embed="rId3"/>
                <a:stretch>
                  <a:fillRect l="-1272" t="-862" r="-2067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9"/>
          <p:cNvSpPr txBox="1"/>
          <p:nvPr/>
        </p:nvSpPr>
        <p:spPr>
          <a:xfrm>
            <a:off x="252663" y="1166856"/>
            <a:ext cx="5140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Diffusivity equation (Charge React Model)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1" y="3335968"/>
            <a:ext cx="5135707" cy="719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911" y="2841199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for </a:t>
            </a:r>
            <a:r>
              <a:rPr lang="en-GB" u="sng" dirty="0" err="1" smtClean="0">
                <a:latin typeface="Trebuchet MS" panose="020B0603020202020204" pitchFamily="34" charset="0"/>
              </a:rPr>
              <a:t>Sprocess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511" t="6410" r="11454" b="4744"/>
          <a:stretch/>
        </p:blipFill>
        <p:spPr>
          <a:xfrm>
            <a:off x="5462393" y="940778"/>
            <a:ext cx="6760374" cy="5466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712024"/>
                  </p:ext>
                </p:extLst>
              </p:nvPr>
            </p:nvGraphicFramePr>
            <p:xfrm>
              <a:off x="384740" y="4472855"/>
              <a:ext cx="4876800" cy="11377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Default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Calibrated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0.291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0.575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0.600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712024"/>
                  </p:ext>
                </p:extLst>
              </p:nvPr>
            </p:nvGraphicFramePr>
            <p:xfrm>
              <a:off x="384740" y="4472855"/>
              <a:ext cx="4876800" cy="11377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Default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Calibrated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83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5" t="-103125" r="-201498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0.291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0.575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83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5" t="-206349" r="-201498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0.600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ángulo 19"/>
          <p:cNvSpPr/>
          <p:nvPr/>
        </p:nvSpPr>
        <p:spPr>
          <a:xfrm>
            <a:off x="252663" y="121259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5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diffusivity model for depletion voltage prediction</a:t>
            </a:r>
            <a:endParaRPr lang="en-GB" sz="2500" dirty="0"/>
          </a:p>
        </p:txBody>
      </p:sp>
      <p:pic>
        <p:nvPicPr>
          <p:cNvPr id="15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559063" y="3335968"/>
            <a:ext cx="2136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rebuchet MS" panose="020B0603020202020204" pitchFamily="34" charset="0"/>
              </a:rPr>
              <a:t>Measured C and simulated C are scaled to better distinguish between depletion voltages</a:t>
            </a:r>
            <a:endParaRPr lang="en-GB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6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14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3"/>
              <p:cNvSpPr txBox="1"/>
              <p:nvPr/>
            </p:nvSpPr>
            <p:spPr>
              <a:xfrm>
                <a:off x="656780" y="1605114"/>
                <a:ext cx="3838167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𝐵𝑜𝑟𝑜𝑛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𝑃h𝑜𝑠𝑝h𝑜𝑟𝑢𝑠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0" y="1605114"/>
                <a:ext cx="3838167" cy="703269"/>
              </a:xfrm>
              <a:prstGeom prst="rect">
                <a:avLst/>
              </a:prstGeom>
              <a:blipFill>
                <a:blip r:embed="rId3"/>
                <a:stretch>
                  <a:fillRect l="-1272" t="-862" r="-2067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9"/>
          <p:cNvSpPr txBox="1"/>
          <p:nvPr/>
        </p:nvSpPr>
        <p:spPr>
          <a:xfrm>
            <a:off x="252663" y="1166856"/>
            <a:ext cx="5140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Diffusivity equation (Charge React Model)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1" y="3335968"/>
            <a:ext cx="5135707" cy="719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911" y="2841199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for </a:t>
            </a:r>
            <a:r>
              <a:rPr lang="en-GB" u="sng" dirty="0" err="1" smtClean="0">
                <a:latin typeface="Trebuchet MS" panose="020B0603020202020204" pitchFamily="34" charset="0"/>
              </a:rPr>
              <a:t>Sprocess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000" t="6923" r="11847" b="4359"/>
          <a:stretch/>
        </p:blipFill>
        <p:spPr>
          <a:xfrm>
            <a:off x="5486400" y="911986"/>
            <a:ext cx="6734328" cy="5495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24455"/>
                  </p:ext>
                </p:extLst>
              </p:nvPr>
            </p:nvGraphicFramePr>
            <p:xfrm>
              <a:off x="384740" y="4472855"/>
              <a:ext cx="4876800" cy="11377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Default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Calibrated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0.291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0.575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0.600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24455"/>
                  </p:ext>
                </p:extLst>
              </p:nvPr>
            </p:nvGraphicFramePr>
            <p:xfrm>
              <a:off x="384740" y="4472855"/>
              <a:ext cx="4876800" cy="11377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Default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Calibrated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83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5" t="-103125" r="-201498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0.291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0.575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83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5" t="-206349" r="-201498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0.600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ángulo 19"/>
          <p:cNvSpPr/>
          <p:nvPr/>
        </p:nvSpPr>
        <p:spPr>
          <a:xfrm>
            <a:off x="252663" y="121259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5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diffusivity model for depletion voltage prediction</a:t>
            </a:r>
            <a:endParaRPr lang="en-GB" sz="2500" dirty="0"/>
          </a:p>
        </p:txBody>
      </p:sp>
      <p:pic>
        <p:nvPicPr>
          <p:cNvPr id="14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6541478" y="3210531"/>
            <a:ext cx="2136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rebuchet MS" panose="020B0603020202020204" pitchFamily="34" charset="0"/>
              </a:rPr>
              <a:t>Measured C and simulated C are scaled to better distinguish between depletion voltages</a:t>
            </a:r>
            <a:endParaRPr lang="en-GB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1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1"/>
          <p:cNvSpPr txBox="1"/>
          <p:nvPr/>
        </p:nvSpPr>
        <p:spPr>
          <a:xfrm>
            <a:off x="252663" y="773791"/>
            <a:ext cx="11564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The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breakdown voltage </a:t>
            </a:r>
            <a:r>
              <a:rPr lang="en-GB" dirty="0" smtClean="0">
                <a:latin typeface="Trebuchet MS" panose="020B0603020202020204" pitchFamily="34" charset="0"/>
              </a:rPr>
              <a:t>and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gain</a:t>
            </a:r>
            <a:r>
              <a:rPr lang="en-GB" dirty="0" smtClean="0">
                <a:latin typeface="Trebuchet MS" panose="020B0603020202020204" pitchFamily="34" charset="0"/>
              </a:rPr>
              <a:t> depend on both the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shape of the multiplication layer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and the </a:t>
            </a:r>
            <a:r>
              <a:rPr lang="en-GB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impact ionization</a:t>
            </a:r>
            <a:r>
              <a:rPr lang="en-GB" dirty="0" smtClean="0">
                <a:latin typeface="Trebuchet MS" panose="020B0603020202020204" pitchFamily="34" charset="0"/>
              </a:rPr>
              <a:t> rate for electrons and holes (that is, by the avalanche mechanism).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As the diffusivity, the avalanche mechanism is modelled by an equation that has </a:t>
            </a:r>
            <a:r>
              <a:rPr lang="en-GB" b="1" dirty="0">
                <a:solidFill>
                  <a:srgbClr val="FF0000"/>
                </a:solidFill>
                <a:latin typeface="Trebuchet MS" panose="020B0603020202020204" pitchFamily="34" charset="0"/>
              </a:rPr>
              <a:t>linear term </a:t>
            </a:r>
            <a:r>
              <a:rPr lang="en-GB" dirty="0">
                <a:latin typeface="Trebuchet MS" panose="020B0603020202020204" pitchFamily="34" charset="0"/>
              </a:rPr>
              <a:t>and an </a:t>
            </a:r>
            <a:r>
              <a:rPr lang="en-GB" b="1" dirty="0">
                <a:solidFill>
                  <a:schemeClr val="accent6"/>
                </a:solidFill>
                <a:latin typeface="Trebuchet MS" panose="020B0603020202020204" pitchFamily="34" charset="0"/>
              </a:rPr>
              <a:t>exponential term</a:t>
            </a:r>
            <a:r>
              <a:rPr lang="en-GB" dirty="0" smtClean="0">
                <a:latin typeface="Trebuchet MS" panose="020B0603020202020204" pitchFamily="34" charset="0"/>
              </a:rPr>
              <a:t>. Only the linear term is adjusted.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3948" y="4012626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</a:t>
            </a:r>
            <a:r>
              <a:rPr lang="en-GB" u="sng" dirty="0" smtClean="0">
                <a:latin typeface="Trebuchet MS" panose="020B0603020202020204" pitchFamily="34" charset="0"/>
              </a:rPr>
              <a:t>for </a:t>
            </a:r>
            <a:r>
              <a:rPr lang="en-GB" u="sng" dirty="0" err="1" smtClean="0">
                <a:latin typeface="Trebuchet MS" panose="020B0603020202020204" pitchFamily="34" charset="0"/>
              </a:rPr>
              <a:t>Sdevice</a:t>
            </a:r>
            <a:r>
              <a:rPr lang="en-GB" u="sng" dirty="0" smtClean="0">
                <a:latin typeface="Trebuchet MS" panose="020B0603020202020204" pitchFamily="34" charset="0"/>
              </a:rPr>
              <a:t> (external </a:t>
            </a:r>
            <a:r>
              <a:rPr lang="en-GB" u="sng" dirty="0" smtClean="0">
                <a:latin typeface="Trebuchet MS" panose="020B0603020202020204" pitchFamily="34" charset="0"/>
              </a:rPr>
              <a:t>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1" name="CuadroTexto 5"/>
          <p:cNvSpPr txBox="1"/>
          <p:nvPr/>
        </p:nvSpPr>
        <p:spPr>
          <a:xfrm>
            <a:off x="2701549" y="2076673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 de Man)</a:t>
            </a:r>
            <a:endParaRPr lang="en-GB" sz="2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7"/>
              <p:cNvSpPr txBox="1"/>
              <p:nvPr/>
            </p:nvSpPr>
            <p:spPr>
              <a:xfrm>
                <a:off x="4059464" y="2863220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3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64" y="2863220"/>
                <a:ext cx="3484672" cy="703269"/>
              </a:xfrm>
              <a:prstGeom prst="rect">
                <a:avLst/>
              </a:prstGeom>
              <a:blipFill>
                <a:blip r:embed="rId3"/>
                <a:stretch>
                  <a:fillRect l="-1399" t="-1739" r="-2273" b="-1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8" y="4381958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86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16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10" y="1240742"/>
            <a:ext cx="5029311" cy="483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2399" y="4023266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</a:t>
            </a:r>
            <a:r>
              <a:rPr lang="en-GB" u="sng" dirty="0" smtClean="0">
                <a:latin typeface="Trebuchet MS" panose="020B0603020202020204" pitchFamily="34" charset="0"/>
              </a:rPr>
              <a:t>for </a:t>
            </a:r>
            <a:r>
              <a:rPr lang="en-GB" u="sng" dirty="0" err="1" smtClean="0">
                <a:latin typeface="Trebuchet MS" panose="020B0603020202020204" pitchFamily="34" charset="0"/>
              </a:rPr>
              <a:t>Sdevice</a:t>
            </a:r>
            <a:r>
              <a:rPr lang="en-GB" u="sng" dirty="0" smtClean="0">
                <a:latin typeface="Trebuchet MS" panose="020B0603020202020204" pitchFamily="34" charset="0"/>
              </a:rPr>
              <a:t> (external </a:t>
            </a:r>
            <a:r>
              <a:rPr lang="en-GB" u="sng" dirty="0" smtClean="0">
                <a:latin typeface="Trebuchet MS" panose="020B0603020202020204" pitchFamily="34" charset="0"/>
              </a:rPr>
              <a:t>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0" y="2307145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 de Man)</a:t>
            </a:r>
            <a:endParaRPr lang="en-GB" sz="2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7"/>
              <p:cNvSpPr txBox="1"/>
              <p:nvPr/>
            </p:nvSpPr>
            <p:spPr>
              <a:xfrm>
                <a:off x="1357915" y="3093692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7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15" y="3093692"/>
                <a:ext cx="3484672" cy="703269"/>
              </a:xfrm>
              <a:prstGeom prst="rect">
                <a:avLst/>
              </a:prstGeom>
              <a:blipFill>
                <a:blip r:embed="rId5"/>
                <a:stretch>
                  <a:fillRect l="-1401" t="-862" r="-2452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" y="4392598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14032" y="1901952"/>
            <a:ext cx="2103120" cy="2103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4983480" y="1444752"/>
            <a:ext cx="2130552" cy="56235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2399" y="900784"/>
                <a:ext cx="556664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b="1" dirty="0" smtClean="0">
                    <a:solidFill>
                      <a:srgbClr val="0000FF"/>
                    </a:solidFill>
                    <a:latin typeface="Trebuchet MS" panose="020B0603020202020204" pitchFamily="34" charset="0"/>
                  </a:rPr>
                  <a:t>Stops the simulation when a reverse bias is met at which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5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5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 (</m:t>
                      </m:r>
                      <m:sSub>
                        <m:sSubPr>
                          <m:ctrlPr>
                            <a:rPr lang="en-GB" sz="25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25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𝑩𝑫</m:t>
                          </m:r>
                        </m:sub>
                      </m:sSub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𝒃𝒓𝒆𝒂𝒌𝒅𝒐𝒘𝒏</m:t>
                      </m:r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𝒗𝒐𝒍𝒕𝒂𝒈𝒆</m:t>
                      </m:r>
                      <m:r>
                        <a:rPr lang="en-GB" sz="2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500" b="1" dirty="0">
                  <a:solidFill>
                    <a:srgbClr val="0000FF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99" y="900784"/>
                <a:ext cx="5566649" cy="1246495"/>
              </a:xfrm>
              <a:prstGeom prst="rect">
                <a:avLst/>
              </a:prstGeom>
              <a:blipFill>
                <a:blip r:embed="rId7"/>
                <a:stretch>
                  <a:fillRect l="-1751" t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295213" y="900784"/>
            <a:ext cx="518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Trebuchet MS" panose="020B0603020202020204" pitchFamily="34" charset="0"/>
              </a:rPr>
              <a:t>Commands for </a:t>
            </a:r>
            <a:r>
              <a:rPr lang="en-GB" sz="1600" b="1" u="sng" dirty="0" err="1" smtClean="0">
                <a:latin typeface="Trebuchet MS" panose="020B0603020202020204" pitchFamily="34" charset="0"/>
              </a:rPr>
              <a:t>Sdevice</a:t>
            </a:r>
            <a:r>
              <a:rPr lang="en-GB" sz="1600" b="1" u="sng" dirty="0" smtClean="0">
                <a:latin typeface="Trebuchet MS" panose="020B0603020202020204" pitchFamily="34" charset="0"/>
              </a:rPr>
              <a:t> (current vs bias calculation)</a:t>
            </a:r>
            <a:endParaRPr lang="en-GB" sz="1600" b="1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0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959" y="2556112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for </a:t>
            </a:r>
            <a:r>
              <a:rPr lang="en-GB" u="sng" dirty="0" err="1" smtClean="0">
                <a:latin typeface="Trebuchet MS" panose="020B0603020202020204" pitchFamily="34" charset="0"/>
              </a:rPr>
              <a:t>Sdevice</a:t>
            </a:r>
            <a:r>
              <a:rPr lang="en-GB" u="sng" dirty="0" smtClean="0">
                <a:latin typeface="Trebuchet MS" panose="020B0603020202020204" pitchFamily="34" charset="0"/>
              </a:rPr>
              <a:t> </a:t>
            </a:r>
            <a:r>
              <a:rPr lang="en-GB" u="sng" dirty="0" smtClean="0">
                <a:latin typeface="Trebuchet MS" panose="020B0603020202020204" pitchFamily="34" charset="0"/>
              </a:rPr>
              <a:t>(external 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-85612" y="871960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)</a:t>
            </a:r>
            <a:endParaRPr lang="en-GB" sz="2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7"/>
              <p:cNvSpPr txBox="1"/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blipFill>
                <a:blip r:embed="rId3"/>
                <a:stretch>
                  <a:fillRect l="-1401" t="-870" r="-2452" b="-1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2925444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177419" r="-32037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90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268750" r="-32037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  <p:pic>
        <p:nvPicPr>
          <p:cNvPr id="22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4665" t="6522" r="13765" b="4601"/>
          <a:stretch/>
        </p:blipFill>
        <p:spPr>
          <a:xfrm>
            <a:off x="5590105" y="914321"/>
            <a:ext cx="6601895" cy="5501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8192" y="2177110"/>
            <a:ext cx="31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Scaled by 1e6</a:t>
            </a:r>
            <a:endParaRPr lang="en-GB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1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959" y="2556112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for </a:t>
            </a:r>
            <a:r>
              <a:rPr lang="en-GB" u="sng" dirty="0" err="1" smtClean="0">
                <a:latin typeface="Trebuchet MS" panose="020B0603020202020204" pitchFamily="34" charset="0"/>
              </a:rPr>
              <a:t>Sdevice</a:t>
            </a:r>
            <a:r>
              <a:rPr lang="en-GB" u="sng" dirty="0" smtClean="0">
                <a:latin typeface="Trebuchet MS" panose="020B0603020202020204" pitchFamily="34" charset="0"/>
              </a:rPr>
              <a:t> </a:t>
            </a:r>
            <a:r>
              <a:rPr lang="en-GB" u="sng" dirty="0" smtClean="0">
                <a:latin typeface="Trebuchet MS" panose="020B0603020202020204" pitchFamily="34" charset="0"/>
              </a:rPr>
              <a:t>(external 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-85612" y="871960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)</a:t>
            </a:r>
            <a:endParaRPr lang="en-GB" sz="2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7"/>
              <p:cNvSpPr txBox="1"/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blipFill>
                <a:blip r:embed="rId3"/>
                <a:stretch>
                  <a:fillRect l="-1401" t="-870" r="-2452" b="-1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2925444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177419" r="-32037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90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268750" r="-32037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  <p:pic>
        <p:nvPicPr>
          <p:cNvPr id="22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4511" t="6026" r="13804" b="4873"/>
          <a:stretch/>
        </p:blipFill>
        <p:spPr>
          <a:xfrm>
            <a:off x="5559873" y="914321"/>
            <a:ext cx="6632127" cy="55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0"/>
            <a:ext cx="115623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Outline</a:t>
            </a:r>
            <a:endParaRPr lang="en-GB" sz="3500" dirty="0"/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F454DAC5-6D01-7BAD-9FD8-0CF5A16A38E9}"/>
              </a:ext>
            </a:extLst>
          </p:cNvPr>
          <p:cNvSpPr txBox="1"/>
          <p:nvPr/>
        </p:nvSpPr>
        <p:spPr>
          <a:xfrm>
            <a:off x="345572" y="713481"/>
            <a:ext cx="11469439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Low Gain Avalanche (LGAD) </a:t>
            </a: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concept</a:t>
            </a:r>
            <a:endParaRPr lang="en-GB" sz="33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LGAD research lines at IMB-CNM (in a nutshell</a:t>
            </a: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  <a:endParaRPr lang="en-GB" sz="33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Electrical Characterization of first LGAD </a:t>
            </a: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prototypes</a:t>
            </a:r>
            <a:endParaRPr lang="en-GB" sz="33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Calibration of TCAD </a:t>
            </a:r>
            <a:r>
              <a:rPr lang="en-GB" sz="33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Sentaurus</a:t>
            </a: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simulation models with LGAD measurements:</a:t>
            </a:r>
            <a:endParaRPr lang="en-GB" sz="33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sz="33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Diffusivity of dopants in </a:t>
            </a:r>
            <a:r>
              <a:rPr lang="en-GB" sz="33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silicon</a:t>
            </a:r>
            <a:endParaRPr lang="en-GB" sz="3300" i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sz="33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Avalanche mechanism (impact ionization</a:t>
            </a:r>
            <a:r>
              <a:rPr lang="en-GB" sz="33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  <a:endParaRPr lang="en-GB" sz="33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Road </a:t>
            </a:r>
            <a:r>
              <a:rPr lang="en-GB" sz="33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ahead</a:t>
            </a:r>
            <a:endParaRPr lang="en-GB" sz="33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745482" y="6447477"/>
            <a:ext cx="768973" cy="358800"/>
          </a:xfrm>
        </p:spPr>
        <p:txBody>
          <a:bodyPr/>
          <a:lstStyle/>
          <a:p>
            <a:r>
              <a:rPr lang="en-GB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97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19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Photon beam detection simulation (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Sdevice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GB" sz="2800" dirty="0"/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59" y="896418"/>
            <a:ext cx="4984240" cy="482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704848" y="3447410"/>
            <a:ext cx="3555775" cy="181918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0" y="3489010"/>
            <a:ext cx="4321466" cy="29061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6" y="629985"/>
            <a:ext cx="4332270" cy="29061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83777" y="4825805"/>
            <a:ext cx="18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IR beam track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867143" y="4378569"/>
            <a:ext cx="1837705" cy="40244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23292" y="4825805"/>
            <a:ext cx="167053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8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20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Photon beam detection simulation (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Sdevice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GB" sz="2800" dirty="0"/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385" r="10986" b="3974"/>
          <a:stretch/>
        </p:blipFill>
        <p:spPr>
          <a:xfrm>
            <a:off x="92160" y="1893680"/>
            <a:ext cx="4888722" cy="4325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81654" y="2776345"/>
                <a:ext cx="2186354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𝑳𝑮𝑨𝑫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𝑷𝑰𝑵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54" y="2776345"/>
                <a:ext cx="2186354" cy="679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5993" y="2153192"/>
            <a:ext cx="167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1064 nm light</a:t>
            </a:r>
          </a:p>
          <a:p>
            <a:r>
              <a:rPr lang="en-GB" b="1" dirty="0" smtClean="0">
                <a:latin typeface="Trebuchet MS" panose="020B0603020202020204" pitchFamily="34" charset="0"/>
              </a:rPr>
              <a:t>200V</a:t>
            </a:r>
            <a:endParaRPr lang="en-GB" b="1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58" y="794723"/>
            <a:ext cx="5755501" cy="519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145824" y="4167553"/>
            <a:ext cx="3323491" cy="118696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980882" y="4580792"/>
            <a:ext cx="1164942" cy="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CuadroTexto 1"/>
          <p:cNvSpPr txBox="1"/>
          <p:nvPr/>
        </p:nvSpPr>
        <p:spPr>
          <a:xfrm>
            <a:off x="252663" y="786221"/>
            <a:ext cx="53536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rebuchet MS" panose="020B0603020202020204" pitchFamily="34" charset="0"/>
              </a:rPr>
              <a:t>For every voltage point, wavelength and device type (LGAD or PIN) we get a </a:t>
            </a:r>
            <a:r>
              <a:rPr lang="en-GB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waveform</a:t>
            </a:r>
            <a:r>
              <a:rPr lang="en-GB" sz="1900" dirty="0" smtClean="0">
                <a:latin typeface="Trebuchet MS" panose="020B0603020202020204" pitchFamily="34" charset="0"/>
              </a:rPr>
              <a:t>.</a:t>
            </a:r>
            <a:endParaRPr lang="en-GB" sz="1900" b="1" dirty="0" smtClean="0">
              <a:solidFill>
                <a:srgbClr val="3164AB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2737" y="3832098"/>
            <a:ext cx="2145325" cy="21236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3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Photon beam detection simulation (Inspect)</a:t>
            </a:r>
            <a:endParaRPr lang="en-GB" sz="2800" dirty="0"/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2" y="3386051"/>
            <a:ext cx="5005574" cy="27067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385" r="10986" b="3974"/>
          <a:stretch/>
        </p:blipFill>
        <p:spPr>
          <a:xfrm>
            <a:off x="92160" y="1893680"/>
            <a:ext cx="4888722" cy="4325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81654" y="2776345"/>
                <a:ext cx="2186354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𝑳𝑮𝑨𝑫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𝑷𝑰𝑵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54" y="2776345"/>
                <a:ext cx="2186354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5993" y="2153192"/>
            <a:ext cx="167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1064 nm light</a:t>
            </a:r>
          </a:p>
          <a:p>
            <a:r>
              <a:rPr lang="en-GB" b="1" dirty="0" smtClean="0">
                <a:latin typeface="Trebuchet MS" panose="020B0603020202020204" pitchFamily="34" charset="0"/>
              </a:rPr>
              <a:t>200V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26" name="CuadroTexto 1"/>
          <p:cNvSpPr txBox="1"/>
          <p:nvPr/>
        </p:nvSpPr>
        <p:spPr>
          <a:xfrm>
            <a:off x="252663" y="786221"/>
            <a:ext cx="45479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rebuchet MS" panose="020B0603020202020204" pitchFamily="34" charset="0"/>
              </a:rPr>
              <a:t>Every waveform can be integrated using an inspect command.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The CC is displayed in the interface </a:t>
            </a:r>
            <a:endParaRPr lang="en-GB" sz="1900" b="1" dirty="0" smtClean="0">
              <a:solidFill>
                <a:srgbClr val="3164AB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08" y="997557"/>
            <a:ext cx="7152594" cy="21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4868008" y="1784838"/>
            <a:ext cx="4460630" cy="24618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29700" y="2031023"/>
            <a:ext cx="923192" cy="21696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952892" y="4139336"/>
            <a:ext cx="869294" cy="1953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7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959" y="2556112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(external 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-85612" y="871960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)</a:t>
            </a:r>
            <a:endParaRPr lang="en-GB" sz="2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7"/>
              <p:cNvSpPr txBox="1"/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blipFill>
                <a:blip r:embed="rId3"/>
                <a:stretch>
                  <a:fillRect l="-1401" t="-870" r="-2452" b="-1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2925444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177419" r="-32037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90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268750" r="-32037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9218" t="6155" r="11945" b="5000"/>
          <a:stretch/>
        </p:blipFill>
        <p:spPr>
          <a:xfrm>
            <a:off x="5627077" y="748880"/>
            <a:ext cx="6564923" cy="5658572"/>
          </a:xfrm>
          <a:prstGeom prst="rect">
            <a:avLst/>
          </a:prstGeom>
        </p:spPr>
      </p:pic>
      <p:pic>
        <p:nvPicPr>
          <p:cNvPr id="18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21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23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959" y="2556112"/>
            <a:ext cx="49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rebuchet MS" panose="020B0603020202020204" pitchFamily="34" charset="0"/>
              </a:rPr>
              <a:t>Commands (external text file)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-85612" y="871960"/>
            <a:ext cx="62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/>
              <a:t>Impact avalanche ionization rate equation </a:t>
            </a:r>
          </a:p>
          <a:p>
            <a:pPr algn="ctr"/>
            <a:r>
              <a:rPr lang="en-GB" sz="2200" b="1" u="sng" dirty="0" smtClean="0"/>
              <a:t>(Van </a:t>
            </a:r>
            <a:r>
              <a:rPr lang="en-GB" sz="2200" b="1" u="sng" dirty="0" err="1" smtClean="0"/>
              <a:t>Overstraeten</a:t>
            </a:r>
            <a:r>
              <a:rPr lang="en-GB" sz="2200" b="1" u="sng" dirty="0" smtClean="0"/>
              <a:t>)</a:t>
            </a:r>
            <a:endParaRPr lang="en-GB" sz="2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7"/>
              <p:cNvSpPr txBox="1"/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func>
                        <m:funcPr>
                          <m:ctrlPr>
                            <a:rPr lang="en-GB" sz="22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𝒆𝒕𝒄</m:t>
                              </m:r>
                              <m:r>
                                <a:rPr lang="en-GB" sz="22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𝐸𝑙𝑒𝑐𝑡𝑟𝑜𝑛𝑠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𝐻𝑜𝑙𝑒𝑠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3" y="1658507"/>
                <a:ext cx="3484672" cy="703269"/>
              </a:xfrm>
              <a:prstGeom prst="rect">
                <a:avLst/>
              </a:prstGeom>
              <a:blipFill>
                <a:blip r:embed="rId3"/>
                <a:stretch>
                  <a:fillRect l="-1401" t="-870" r="-2452" b="-1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2925444"/>
            <a:ext cx="4882316" cy="141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  <m:sup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370291"/>
                  </p:ext>
                </p:extLst>
              </p:nvPr>
            </p:nvGraphicFramePr>
            <p:xfrm>
              <a:off x="252663" y="4728650"/>
              <a:ext cx="5374414" cy="1402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066">
                      <a:extLst>
                        <a:ext uri="{9D8B030D-6E8A-4147-A177-3AD203B41FA5}">
                          <a16:colId xmlns:a16="http://schemas.microsoft.com/office/drawing/2014/main" val="1425617446"/>
                        </a:ext>
                      </a:extLst>
                    </a:gridCol>
                    <a:gridCol w="2032947">
                      <a:extLst>
                        <a:ext uri="{9D8B030D-6E8A-4147-A177-3AD203B41FA5}">
                          <a16:colId xmlns:a16="http://schemas.microsoft.com/office/drawing/2014/main" val="1867290219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5196160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Model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(Default)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Van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Overstraeten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(Calibrated)</a:t>
                          </a:r>
                          <a:endParaRPr lang="en-GB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54084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177419" r="-32037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7.03e5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8.35e5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314620"/>
                      </a:ext>
                    </a:extLst>
                  </a:tr>
                  <a:tr h="390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4" t="-268750" r="-32037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15.82e5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4.8e5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4727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9610" t="6155" r="12729" b="4872"/>
          <a:stretch/>
        </p:blipFill>
        <p:spPr>
          <a:xfrm>
            <a:off x="5618398" y="638621"/>
            <a:ext cx="6573601" cy="5760200"/>
          </a:xfrm>
          <a:prstGeom prst="rect">
            <a:avLst/>
          </a:prstGeom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ángulo 19"/>
          <p:cNvSpPr/>
          <p:nvPr/>
        </p:nvSpPr>
        <p:spPr>
          <a:xfrm>
            <a:off x="252663" y="43986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TCAD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Sentaurus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avalanche model calibration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4865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24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Calibrated model testing with other LGADs production</a:t>
            </a:r>
            <a:endParaRPr lang="en-GB" sz="2800" dirty="0"/>
          </a:p>
        </p:txBody>
      </p:sp>
      <p:sp>
        <p:nvSpPr>
          <p:cNvPr id="5" name="CuadroTexto 1"/>
          <p:cNvSpPr txBox="1"/>
          <p:nvPr/>
        </p:nvSpPr>
        <p:spPr>
          <a:xfrm>
            <a:off x="252663" y="773791"/>
            <a:ext cx="1156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rebuchet MS" panose="020B0603020202020204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252663" y="773791"/>
            <a:ext cx="115649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rebuchet MS" panose="020B0603020202020204" pitchFamily="34" charset="0"/>
              </a:rPr>
              <a:t>After the models were calibrated with the previous results, an </a:t>
            </a:r>
            <a:r>
              <a:rPr lang="en-GB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AC-LGAD production </a:t>
            </a:r>
            <a:r>
              <a:rPr lang="en-GB" sz="1900" dirty="0" smtClean="0">
                <a:latin typeface="Trebuchet MS" panose="020B0603020202020204" pitchFamily="34" charset="0"/>
              </a:rPr>
              <a:t>was finished.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rebuchet MS" panose="020B0603020202020204" pitchFamily="34" charset="0"/>
              </a:rPr>
              <a:t>The prediction of depletion voltage and gain measurements was consistent.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29" t="8975" r="11847" b="4872"/>
          <a:stretch/>
        </p:blipFill>
        <p:spPr>
          <a:xfrm>
            <a:off x="6172356" y="1450899"/>
            <a:ext cx="5992953" cy="496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316" t="6666" r="11062" b="4872"/>
          <a:stretch/>
        </p:blipFill>
        <p:spPr>
          <a:xfrm>
            <a:off x="1" y="1481676"/>
            <a:ext cx="6172355" cy="4935024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73517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3910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25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importance of meshing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4" y="780583"/>
            <a:ext cx="3929454" cy="2642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5" y="773730"/>
            <a:ext cx="3929455" cy="265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5" y="3569136"/>
            <a:ext cx="3939278" cy="265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4" y="3622932"/>
            <a:ext cx="3939278" cy="26425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1209773"/>
                <a:ext cx="244426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u="sng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Meshing Strategy 1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and </a:t>
                </a:r>
                <a:r>
                  <a:rPr lang="en-GB" sz="1500" b="1" dirty="0" err="1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mult</a:t>
                </a:r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layer)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rest</a:t>
                </a:r>
                <a:endParaRPr lang="en-GB" sz="1500" b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9773"/>
                <a:ext cx="2444262" cy="1708160"/>
              </a:xfrm>
              <a:prstGeom prst="rect">
                <a:avLst/>
              </a:prstGeom>
              <a:blipFill>
                <a:blip r:embed="rId7"/>
                <a:stretch>
                  <a:fillRect t="-712" b="-2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4024706"/>
                <a:ext cx="24442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u="sng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Meshing Strategy 2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m:rPr>
                        <m:nor/>
                      </m:rPr>
                      <a:rPr lang="en-GB" sz="1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500" b="1" dirty="0" err="1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mult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layer</m:t>
                    </m:r>
                  </m:oMath>
                </a14:m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and</a:t>
                </a:r>
              </a:p>
              <a:p>
                <a:pPr algn="ctr"/>
                <a:r>
                  <a:rPr lang="en-GB" sz="1500" b="1" dirty="0" smtClean="0">
                    <a:latin typeface="Trebuchet MS" panose="020B0603020202020204" pitchFamily="34" charset="0"/>
                    <a:ea typeface="Cambria Math" panose="02040503050406030204" pitchFamily="18" charset="0"/>
                  </a:rPr>
                  <a:t>Beam track</a:t>
                </a:r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rest</a:t>
                </a:r>
                <a:endParaRPr lang="en-GB" sz="1500" b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4706"/>
                <a:ext cx="2444262" cy="1938992"/>
              </a:xfrm>
              <a:prstGeom prst="rect">
                <a:avLst/>
              </a:prstGeom>
              <a:blipFill>
                <a:blip r:embed="rId8"/>
                <a:stretch>
                  <a:fillRect t="-62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42672" y="1581311"/>
            <a:ext cx="18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IR beam track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2477" y="1950643"/>
                <a:ext cx="23915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4 h per node</a:t>
                </a:r>
                <a:endParaRPr lang="en-GB" sz="2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77" y="1950643"/>
                <a:ext cx="2391508" cy="430887"/>
              </a:xfrm>
              <a:prstGeom prst="rect">
                <a:avLst/>
              </a:prstGeom>
              <a:blipFill>
                <a:blip r:embed="rId9"/>
                <a:stretch>
                  <a:fillRect t="-11268" b="-25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12477" y="4728767"/>
                <a:ext cx="23915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2 h per node</a:t>
                </a:r>
                <a:endParaRPr lang="en-GB" sz="2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77" y="4728767"/>
                <a:ext cx="2391508" cy="430887"/>
              </a:xfrm>
              <a:prstGeom prst="rect">
                <a:avLst/>
              </a:prstGeom>
              <a:blipFill>
                <a:blip r:embed="rId10"/>
                <a:stretch>
                  <a:fillRect t="-11429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7598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26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importance of meshing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5" y="773730"/>
            <a:ext cx="3929455" cy="265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5" y="3569136"/>
            <a:ext cx="3939278" cy="2652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1209773"/>
                <a:ext cx="244426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u="sng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Meshing Strategy 1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and </a:t>
                </a:r>
                <a:r>
                  <a:rPr lang="en-GB" sz="1500" b="1" dirty="0" err="1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mult</a:t>
                </a:r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layer)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rest</a:t>
                </a:r>
                <a:endParaRPr lang="en-GB" sz="1500" b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9773"/>
                <a:ext cx="2444262" cy="1708160"/>
              </a:xfrm>
              <a:prstGeom prst="rect">
                <a:avLst/>
              </a:prstGeom>
              <a:blipFill>
                <a:blip r:embed="rId5"/>
                <a:stretch>
                  <a:fillRect t="-712" b="-2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4024706"/>
                <a:ext cx="24442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u="sng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Meshing Strategy 2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GB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m:rPr>
                        <m:nor/>
                      </m:rPr>
                      <a:rPr lang="en-GB" sz="1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500" b="1" dirty="0" err="1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mult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500" b="1" dirty="0">
                        <a:latin typeface="Trebuchet MS" panose="020B0603020202020204" pitchFamily="34" charset="0"/>
                        <a:ea typeface="Cambria Math" panose="02040503050406030204" pitchFamily="18" charset="0"/>
                      </a:rPr>
                      <m:t>layer</m:t>
                    </m:r>
                  </m:oMath>
                </a14:m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and</a:t>
                </a:r>
              </a:p>
              <a:p>
                <a:pPr algn="ctr"/>
                <a:r>
                  <a:rPr lang="en-GB" sz="1500" b="1" dirty="0" smtClean="0">
                    <a:latin typeface="Trebuchet MS" panose="020B0603020202020204" pitchFamily="34" charset="0"/>
                    <a:ea typeface="Cambria Math" panose="02040503050406030204" pitchFamily="18" charset="0"/>
                  </a:rPr>
                  <a:t>Beam track</a:t>
                </a:r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500" b="1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5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rest</a:t>
                </a:r>
                <a:endParaRPr lang="en-GB" sz="1500" b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4706"/>
                <a:ext cx="2444262" cy="1938992"/>
              </a:xfrm>
              <a:prstGeom prst="rect">
                <a:avLst/>
              </a:prstGeom>
              <a:blipFill>
                <a:blip r:embed="rId6"/>
                <a:stretch>
                  <a:fillRect t="-62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9585" t="6400" r="12706" b="4933"/>
          <a:stretch/>
        </p:blipFill>
        <p:spPr>
          <a:xfrm>
            <a:off x="6083965" y="922994"/>
            <a:ext cx="5866863" cy="512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12477" y="1950643"/>
                <a:ext cx="23915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4 h per node</a:t>
                </a:r>
                <a:endParaRPr lang="en-GB" sz="2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77" y="1950643"/>
                <a:ext cx="2391508" cy="430887"/>
              </a:xfrm>
              <a:prstGeom prst="rect">
                <a:avLst/>
              </a:prstGeom>
              <a:blipFill>
                <a:blip r:embed="rId8"/>
                <a:stretch>
                  <a:fillRect t="-11268" b="-25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2477" y="4728767"/>
                <a:ext cx="23915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2 h per node</a:t>
                </a:r>
                <a:endParaRPr lang="en-GB" sz="2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77" y="4728767"/>
                <a:ext cx="2391508" cy="430887"/>
              </a:xfrm>
              <a:prstGeom prst="rect">
                <a:avLst/>
              </a:prstGeom>
              <a:blipFill>
                <a:blip r:embed="rId9"/>
                <a:stretch>
                  <a:fillRect t="-11429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4361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27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Road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ahead</a:t>
            </a:r>
            <a:endParaRPr lang="en-GB" sz="2800" dirty="0"/>
          </a:p>
        </p:txBody>
      </p:sp>
      <p:sp>
        <p:nvSpPr>
          <p:cNvPr id="6" name="CuadroTexto 4"/>
          <p:cNvSpPr txBox="1"/>
          <p:nvPr/>
        </p:nvSpPr>
        <p:spPr>
          <a:xfrm>
            <a:off x="7121769" y="815166"/>
            <a:ext cx="4974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err="1" smtClean="0">
                <a:latin typeface="Trebuchet MS" panose="020B0603020202020204" pitchFamily="34" charset="0"/>
              </a:rPr>
              <a:t>The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work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is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not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finished</a:t>
            </a:r>
            <a:r>
              <a:rPr lang="es-ES" sz="2000" u="sng" dirty="0" smtClean="0">
                <a:latin typeface="Trebuchet MS" panose="020B0603020202020204" pitchFamily="34" charset="0"/>
              </a:rPr>
              <a:t>.</a:t>
            </a:r>
          </a:p>
          <a:p>
            <a:endParaRPr lang="es-ES" sz="2000" dirty="0" smtClean="0">
              <a:latin typeface="Trebuchet MS" panose="020B0603020202020204" pitchFamily="34" charset="0"/>
            </a:endParaRPr>
          </a:p>
          <a:p>
            <a:endParaRPr lang="es-ES" sz="2000" dirty="0">
              <a:latin typeface="Trebuchet MS" panose="020B0603020202020204" pitchFamily="34" charset="0"/>
            </a:endParaRPr>
          </a:p>
          <a:p>
            <a:endParaRPr lang="es-ES" sz="2000" dirty="0" smtClean="0">
              <a:latin typeface="Trebuchet MS" panose="020B0603020202020204" pitchFamily="34" charset="0"/>
            </a:endParaRPr>
          </a:p>
          <a:p>
            <a:endParaRPr lang="es-E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rebuchet MS" panose="020B0603020202020204" pitchFamily="34" charset="0"/>
              </a:rPr>
              <a:t>N</a:t>
            </a:r>
            <a:r>
              <a:rPr lang="es-ES" sz="2000" dirty="0" smtClean="0">
                <a:latin typeface="Trebuchet MS" panose="020B0603020202020204" pitchFamily="34" charset="0"/>
              </a:rPr>
              <a:t>ew </a:t>
            </a:r>
            <a:r>
              <a:rPr lang="es-ES" sz="2000" dirty="0" err="1" smtClean="0">
                <a:latin typeface="Trebuchet MS" panose="020B0603020202020204" pitchFamily="34" charset="0"/>
              </a:rPr>
              <a:t>equipment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available</a:t>
            </a:r>
            <a:r>
              <a:rPr lang="es-ES" sz="2000" dirty="0" smtClean="0">
                <a:latin typeface="Trebuchet MS" panose="020B0603020202020204" pitchFamily="34" charset="0"/>
              </a:rPr>
              <a:t> at IMB-CNM: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Trebuchet MS" panose="020B0603020202020204" pitchFamily="34" charset="0"/>
              </a:rPr>
              <a:t>SRP </a:t>
            </a:r>
            <a:r>
              <a:rPr lang="es-ES" sz="2000" dirty="0" err="1" smtClean="0">
                <a:latin typeface="Trebuchet MS" panose="020B0603020202020204" pitchFamily="34" charset="0"/>
              </a:rPr>
              <a:t>setup</a:t>
            </a:r>
            <a:r>
              <a:rPr lang="es-ES" sz="2000" dirty="0" smtClean="0">
                <a:latin typeface="Trebuchet MS" panose="020B0603020202020204" pitchFamily="34" charset="0"/>
              </a:rPr>
              <a:t> to </a:t>
            </a:r>
            <a:r>
              <a:rPr lang="es-ES" sz="2000" dirty="0" err="1" smtClean="0">
                <a:latin typeface="Trebuchet MS" panose="020B0603020202020204" pitchFamily="34" charset="0"/>
              </a:rPr>
              <a:t>measure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the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active doping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concentration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of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samples</a:t>
            </a:r>
            <a:r>
              <a:rPr lang="es-ES" sz="2000" dirty="0" smtClean="0">
                <a:latin typeface="Trebuchet MS" panose="020B0603020202020204" pitchFamily="34" charset="0"/>
              </a:rPr>
              <a:t>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Sr-90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setup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dirty="0" smtClean="0">
                <a:latin typeface="Trebuchet MS" panose="020B0603020202020204" pitchFamily="34" charset="0"/>
              </a:rPr>
              <a:t>to </a:t>
            </a:r>
            <a:r>
              <a:rPr lang="es-ES" sz="2000" dirty="0" err="1" smtClean="0">
                <a:latin typeface="Trebuchet MS" panose="020B0603020202020204" pitchFamily="34" charset="0"/>
              </a:rPr>
              <a:t>evaluate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the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gain</a:t>
            </a:r>
            <a:r>
              <a:rPr lang="es-ES" sz="2000" dirty="0" smtClean="0">
                <a:latin typeface="Trebuchet MS" panose="020B0603020202020204" pitchFamily="34" charset="0"/>
              </a:rPr>
              <a:t> of </a:t>
            </a:r>
            <a:r>
              <a:rPr lang="es-ES" sz="2000" dirty="0" err="1" smtClean="0">
                <a:latin typeface="Trebuchet MS" panose="020B0603020202020204" pitchFamily="34" charset="0"/>
              </a:rPr>
              <a:t>LGADs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when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irradiated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with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high-energy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electrons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(</a:t>
            </a:r>
            <a:r>
              <a:rPr lang="es-ES" sz="20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mip</a:t>
            </a:r>
            <a:r>
              <a:rPr lang="es-ES" sz="2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).</a:t>
            </a:r>
            <a:endParaRPr lang="es-ES" sz="2000" b="1" dirty="0">
              <a:solidFill>
                <a:srgbClr val="3164A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rgbClr val="3164AB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79" t="6283" r="12631" b="4358"/>
          <a:stretch/>
        </p:blipFill>
        <p:spPr>
          <a:xfrm>
            <a:off x="1" y="688488"/>
            <a:ext cx="7200900" cy="57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28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Road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ahead</a:t>
            </a:r>
            <a:endParaRPr lang="en-GB" sz="2800" dirty="0"/>
          </a:p>
        </p:txBody>
      </p:sp>
      <p:sp>
        <p:nvSpPr>
          <p:cNvPr id="6" name="CuadroTexto 4"/>
          <p:cNvSpPr txBox="1"/>
          <p:nvPr/>
        </p:nvSpPr>
        <p:spPr>
          <a:xfrm>
            <a:off x="7121769" y="815166"/>
            <a:ext cx="49745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err="1" smtClean="0">
                <a:latin typeface="Trebuchet MS" panose="020B0603020202020204" pitchFamily="34" charset="0"/>
              </a:rPr>
              <a:t>The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work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is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not</a:t>
            </a:r>
            <a:r>
              <a:rPr lang="es-ES" sz="2000" b="1" u="sng" dirty="0" smtClean="0">
                <a:latin typeface="Trebuchet MS" panose="020B0603020202020204" pitchFamily="34" charset="0"/>
              </a:rPr>
              <a:t> </a:t>
            </a:r>
            <a:r>
              <a:rPr lang="es-ES" sz="2000" b="1" u="sng" dirty="0" err="1" smtClean="0">
                <a:latin typeface="Trebuchet MS" panose="020B0603020202020204" pitchFamily="34" charset="0"/>
              </a:rPr>
              <a:t>finished</a:t>
            </a:r>
            <a:r>
              <a:rPr lang="es-ES" sz="2000" u="sng" dirty="0" smtClean="0">
                <a:latin typeface="Trebuchet MS" panose="020B0603020202020204" pitchFamily="34" charset="0"/>
              </a:rPr>
              <a:t>.</a:t>
            </a:r>
          </a:p>
          <a:p>
            <a:endParaRPr lang="es-ES" sz="2000" dirty="0" smtClean="0">
              <a:latin typeface="Trebuchet MS" panose="020B0603020202020204" pitchFamily="34" charset="0"/>
            </a:endParaRPr>
          </a:p>
          <a:p>
            <a:endParaRPr lang="es-ES" sz="2000" dirty="0" smtClean="0">
              <a:latin typeface="Trebuchet MS" panose="020B0603020202020204" pitchFamily="34" charset="0"/>
            </a:endParaRPr>
          </a:p>
          <a:p>
            <a:endParaRPr lang="es-E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rebuchet MS" panose="020B0603020202020204" pitchFamily="34" charset="0"/>
              </a:rPr>
              <a:t>New </a:t>
            </a:r>
            <a:r>
              <a:rPr lang="es-ES" sz="2000" dirty="0" err="1">
                <a:latin typeface="Trebuchet MS" panose="020B0603020202020204" pitchFamily="34" charset="0"/>
              </a:rPr>
              <a:t>production</a:t>
            </a:r>
            <a:r>
              <a:rPr lang="es-ES" sz="2000" dirty="0">
                <a:latin typeface="Trebuchet MS" panose="020B0603020202020204" pitchFamily="34" charset="0"/>
              </a:rPr>
              <a:t> of </a:t>
            </a:r>
            <a:r>
              <a:rPr lang="es-ES" sz="2000" dirty="0" err="1">
                <a:latin typeface="Trebuchet MS" panose="020B0603020202020204" pitchFamily="34" charset="0"/>
              </a:rPr>
              <a:t>carbonated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LGADs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is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finished</a:t>
            </a:r>
            <a:r>
              <a:rPr lang="es-ES" sz="2000" dirty="0" smtClean="0">
                <a:latin typeface="Trebuchet MS" panose="020B0603020202020204" pitchFamily="34" charset="0"/>
              </a:rPr>
              <a:t>. </a:t>
            </a:r>
            <a:r>
              <a:rPr lang="es-ES" sz="2000" dirty="0" err="1" smtClean="0">
                <a:latin typeface="Trebuchet MS" panose="020B0603020202020204" pitchFamily="34" charset="0"/>
              </a:rPr>
              <a:t>The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calibration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models</a:t>
            </a:r>
            <a:r>
              <a:rPr lang="es-ES" sz="2000" dirty="0" smtClean="0">
                <a:latin typeface="Trebuchet MS" panose="020B0603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>
                <a:latin typeface="Trebuchet MS" panose="020B0603020202020204" pitchFamily="34" charset="0"/>
              </a:rPr>
              <a:t>D</a:t>
            </a:r>
            <a:r>
              <a:rPr lang="es-ES" sz="2000" dirty="0" smtClean="0">
                <a:latin typeface="Trebuchet MS" panose="020B0603020202020204" pitchFamily="34" charset="0"/>
              </a:rPr>
              <a:t>o </a:t>
            </a:r>
            <a:r>
              <a:rPr lang="es-ES" sz="2000" dirty="0" err="1">
                <a:latin typeface="Trebuchet MS" panose="020B0603020202020204" pitchFamily="34" charset="0"/>
              </a:rPr>
              <a:t>not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predict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well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the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>
                <a:latin typeface="Trebuchet MS" panose="020B0603020202020204" pitchFamily="34" charset="0"/>
              </a:rPr>
              <a:t>electrical</a:t>
            </a:r>
            <a:r>
              <a:rPr lang="es-ES" sz="2000" dirty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parameters</a:t>
            </a:r>
            <a:r>
              <a:rPr lang="es-ES" sz="2000" dirty="0" smtClean="0">
                <a:latin typeface="Trebuchet MS" panose="020B0603020202020204" pitchFamily="34" charset="0"/>
              </a:rPr>
              <a:t> (</a:t>
            </a:r>
            <a:r>
              <a:rPr lang="es-ES" sz="2000" dirty="0" err="1" smtClean="0">
                <a:latin typeface="Trebuchet MS" panose="020B0603020202020204" pitchFamily="34" charset="0"/>
              </a:rPr>
              <a:t>breakdown</a:t>
            </a:r>
            <a:r>
              <a:rPr lang="es-ES" sz="2000" dirty="0" smtClean="0">
                <a:latin typeface="Trebuchet MS" panose="020B0603020202020204" pitchFamily="34" charset="0"/>
              </a:rPr>
              <a:t> and </a:t>
            </a:r>
            <a:r>
              <a:rPr lang="es-ES" sz="2000" dirty="0" err="1" smtClean="0">
                <a:latin typeface="Trebuchet MS" panose="020B0603020202020204" pitchFamily="34" charset="0"/>
              </a:rPr>
              <a:t>depletion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voltage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etc</a:t>
            </a:r>
            <a:r>
              <a:rPr lang="es-ES" sz="2000" dirty="0" smtClean="0">
                <a:latin typeface="Trebuchet MS" panose="020B0603020202020204" pitchFamily="34" charset="0"/>
              </a:rPr>
              <a:t>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 err="1" smtClean="0">
                <a:latin typeface="Trebuchet MS" panose="020B0603020202020204" pitchFamily="34" charset="0"/>
              </a:rPr>
              <a:t>Qualitatively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they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predict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well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the</a:t>
            </a:r>
            <a:r>
              <a:rPr lang="es-ES" sz="2000" dirty="0" smtClean="0">
                <a:latin typeface="Trebuchet MS" panose="020B0603020202020204" pitchFamily="34" charset="0"/>
              </a:rPr>
              <a:t> SRP </a:t>
            </a:r>
            <a:r>
              <a:rPr lang="es-ES" sz="2000" dirty="0" err="1" smtClean="0">
                <a:latin typeface="Trebuchet MS" panose="020B0603020202020204" pitchFamily="34" charset="0"/>
              </a:rPr>
              <a:t>measurements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but</a:t>
            </a:r>
            <a:r>
              <a:rPr lang="es-ES" sz="2000" dirty="0" smtClean="0">
                <a:latin typeface="Trebuchet MS" panose="020B0603020202020204" pitchFamily="34" charset="0"/>
              </a:rPr>
              <a:t> </a:t>
            </a:r>
            <a:r>
              <a:rPr lang="es-ES" sz="2000" dirty="0" err="1" smtClean="0">
                <a:latin typeface="Trebuchet MS" panose="020B0603020202020204" pitchFamily="34" charset="0"/>
              </a:rPr>
              <a:t>quantitatively</a:t>
            </a:r>
            <a:r>
              <a:rPr lang="es-ES" sz="2000" dirty="0" smtClean="0">
                <a:latin typeface="Trebuchet MS" panose="020B0603020202020204" pitchFamily="34" charset="0"/>
              </a:rPr>
              <a:t>, </a:t>
            </a:r>
            <a:r>
              <a:rPr lang="es-ES" sz="2000" dirty="0" err="1" smtClean="0">
                <a:latin typeface="Trebuchet MS" panose="020B0603020202020204" pitchFamily="34" charset="0"/>
              </a:rPr>
              <a:t>they</a:t>
            </a:r>
            <a:r>
              <a:rPr lang="es-ES" sz="2000" dirty="0" smtClean="0">
                <a:latin typeface="Trebuchet MS" panose="020B0603020202020204" pitchFamily="34" charset="0"/>
              </a:rPr>
              <a:t> do </a:t>
            </a:r>
            <a:r>
              <a:rPr lang="es-ES" sz="2000" dirty="0" err="1" smtClean="0">
                <a:latin typeface="Trebuchet MS" panose="020B0603020202020204" pitchFamily="34" charset="0"/>
              </a:rPr>
              <a:t>not</a:t>
            </a:r>
            <a:r>
              <a:rPr lang="es-ES" sz="2000" dirty="0" smtClean="0">
                <a:latin typeface="Trebuchet MS" panose="020B0603020202020204" pitchFamily="34" charset="0"/>
              </a:rPr>
              <a:t>. </a:t>
            </a:r>
            <a:endParaRPr lang="es-ES" sz="2000" dirty="0">
              <a:latin typeface="Trebuchet MS" panose="020B0603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 err="1">
                <a:latin typeface="Trebuchet MS" panose="020B0603020202020204" pitchFamily="34" charset="0"/>
              </a:rPr>
              <a:t>Work</a:t>
            </a:r>
            <a:r>
              <a:rPr lang="es-ES" sz="2000" dirty="0">
                <a:latin typeface="Trebuchet MS" panose="020B0603020202020204" pitchFamily="34" charset="0"/>
              </a:rPr>
              <a:t> has to be done to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calibrate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the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models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if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carbon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is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present</a:t>
            </a:r>
            <a:r>
              <a:rPr lang="es-ES" sz="20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2000" dirty="0">
                <a:latin typeface="Trebuchet MS" panose="020B0603020202020204" pitchFamily="34" charset="0"/>
              </a:rPr>
              <a:t>in </a:t>
            </a:r>
            <a:r>
              <a:rPr lang="es-ES" sz="2000" dirty="0" err="1">
                <a:latin typeface="Trebuchet MS" panose="020B0603020202020204" pitchFamily="34" charset="0"/>
              </a:rPr>
              <a:t>LGADs</a:t>
            </a:r>
            <a:r>
              <a:rPr lang="es-ES" sz="2000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rgbClr val="3164AB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026" r="11846" b="4231"/>
          <a:stretch/>
        </p:blipFill>
        <p:spPr>
          <a:xfrm>
            <a:off x="1" y="724470"/>
            <a:ext cx="7244861" cy="56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4468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Low Gain Avalanche Detector (LGAD) concept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3"/>
          <a:stretch/>
        </p:blipFill>
        <p:spPr>
          <a:xfrm>
            <a:off x="387469" y="1912864"/>
            <a:ext cx="4812950" cy="473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8077" r="1077" b="3847"/>
          <a:stretch/>
        </p:blipFill>
        <p:spPr>
          <a:xfrm>
            <a:off x="5537005" y="1821124"/>
            <a:ext cx="6278006" cy="456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663" y="638621"/>
            <a:ext cx="11562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Trebuchet MS" panose="020B0603020202020204" pitchFamily="34" charset="0"/>
              </a:rPr>
              <a:t>In contrast to a standard silicon detector (PIN), an LGAD has a moderately doped </a:t>
            </a:r>
            <a:r>
              <a:rPr lang="en-GB" sz="25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multiplication layer </a:t>
            </a:r>
            <a:r>
              <a:rPr lang="en-GB" sz="2500" dirty="0" smtClean="0">
                <a:latin typeface="Trebuchet MS" panose="020B0603020202020204" pitchFamily="34" charset="0"/>
              </a:rPr>
              <a:t>diffused close to the detector surface.</a:t>
            </a:r>
            <a:endParaRPr lang="en-GB" sz="2500" dirty="0">
              <a:latin typeface="Trebuchet MS" panose="020B0603020202020204" pitchFamily="34" charset="0"/>
            </a:endParaRPr>
          </a:p>
        </p:txBody>
      </p:sp>
      <p:pic>
        <p:nvPicPr>
          <p:cNvPr id="8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745482" y="6447477"/>
            <a:ext cx="768973" cy="358800"/>
          </a:xfrm>
        </p:spPr>
        <p:txBody>
          <a:bodyPr/>
          <a:lstStyle/>
          <a:p>
            <a:r>
              <a:rPr lang="en-GB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641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187F8AFC-D466-4AC4-A0D2-B9D5959D3B4B}"/>
              </a:ext>
            </a:extLst>
          </p:cNvPr>
          <p:cNvSpPr txBox="1"/>
          <p:nvPr/>
        </p:nvSpPr>
        <p:spPr>
          <a:xfrm>
            <a:off x="2450202" y="4647759"/>
            <a:ext cx="72915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rgbClr val="203864"/>
                </a:solidFill>
                <a:latin typeface="Trebuchet MS" panose="020B0603020202020204" pitchFamily="34" charset="0"/>
              </a:rPr>
              <a:t>Thanks for your attention!</a:t>
            </a:r>
          </a:p>
        </p:txBody>
      </p:sp>
      <p:grpSp>
        <p:nvGrpSpPr>
          <p:cNvPr id="25" name="Grupo 4">
            <a:extLst>
              <a:ext uri="{FF2B5EF4-FFF2-40B4-BE49-F238E27FC236}">
                <a16:creationId xmlns:a16="http://schemas.microsoft.com/office/drawing/2014/main" id="{2338F0BD-9130-4ABE-9F16-981B078E2C4A}"/>
              </a:ext>
            </a:extLst>
          </p:cNvPr>
          <p:cNvGrpSpPr/>
          <p:nvPr/>
        </p:nvGrpSpPr>
        <p:grpSpPr>
          <a:xfrm>
            <a:off x="192070" y="1808127"/>
            <a:ext cx="11807860" cy="2246769"/>
            <a:chOff x="340352" y="2813143"/>
            <a:chExt cx="11807860" cy="2246769"/>
          </a:xfrm>
        </p:grpSpPr>
        <p:grpSp>
          <p:nvGrpSpPr>
            <p:cNvPr id="26" name="Grupo 21">
              <a:extLst>
                <a:ext uri="{FF2B5EF4-FFF2-40B4-BE49-F238E27FC236}">
                  <a16:creationId xmlns:a16="http://schemas.microsoft.com/office/drawing/2014/main" id="{68082E38-AF0D-4774-88A0-563E34FC0C8C}"/>
                </a:ext>
              </a:extLst>
            </p:cNvPr>
            <p:cNvGrpSpPr/>
            <p:nvPr/>
          </p:nvGrpSpPr>
          <p:grpSpPr>
            <a:xfrm>
              <a:off x="340352" y="2813143"/>
              <a:ext cx="11807860" cy="2246769"/>
              <a:chOff x="467699" y="2206587"/>
              <a:chExt cx="11807860" cy="2246769"/>
            </a:xfrm>
          </p:grpSpPr>
          <p:sp>
            <p:nvSpPr>
              <p:cNvPr id="32" name="CuadroTexto 1">
                <a:extLst>
                  <a:ext uri="{FF2B5EF4-FFF2-40B4-BE49-F238E27FC236}">
                    <a16:creationId xmlns:a16="http://schemas.microsoft.com/office/drawing/2014/main" id="{2071D55A-FEAB-4335-8E45-CABE5CCC7DD9}"/>
                  </a:ext>
                </a:extLst>
              </p:cNvPr>
              <p:cNvSpPr txBox="1"/>
              <p:nvPr/>
            </p:nvSpPr>
            <p:spPr>
              <a:xfrm>
                <a:off x="5110748" y="2206587"/>
                <a:ext cx="716481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203864"/>
                    </a:solidFill>
                  </a:rPr>
                  <a:t>This work has been funded by the Spanish Ministry of Science and Innovation (MCIN/AEI/10.13039/501100011033/) and by the European Union’s ERDF program “A way of making Europe”. Grant references: PID2020-113705RB-C32 and PID2021-124660OB-C22. Also, it was funded by the European Union’s Horizon 2020 Research and Innovation funding program, under Grant Agreement No. 101004761 (</a:t>
                </a:r>
                <a:r>
                  <a:rPr lang="en-US" sz="2000" dirty="0" err="1">
                    <a:solidFill>
                      <a:srgbClr val="203864"/>
                    </a:solidFill>
                  </a:rPr>
                  <a:t>AIDAInnova</a:t>
                </a:r>
                <a:r>
                  <a:rPr lang="en-US" sz="2000" dirty="0">
                    <a:solidFill>
                      <a:srgbClr val="203864"/>
                    </a:solidFill>
                  </a:rPr>
                  <a:t>).</a:t>
                </a:r>
              </a:p>
            </p:txBody>
          </p:sp>
          <p:pic>
            <p:nvPicPr>
              <p:cNvPr id="33" name="Imagen 2">
                <a:extLst>
                  <a:ext uri="{FF2B5EF4-FFF2-40B4-BE49-F238E27FC236}">
                    <a16:creationId xmlns:a16="http://schemas.microsoft.com/office/drawing/2014/main" id="{FE3DB53E-9265-4CAA-8589-0BA19FF6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99" y="2382973"/>
                <a:ext cx="4515826" cy="1322263"/>
              </a:xfrm>
              <a:prstGeom prst="rect">
                <a:avLst/>
              </a:prstGeom>
            </p:spPr>
          </p:pic>
        </p:grpSp>
        <p:grpSp>
          <p:nvGrpSpPr>
            <p:cNvPr id="27" name="Grupo 24">
              <a:extLst>
                <a:ext uri="{FF2B5EF4-FFF2-40B4-BE49-F238E27FC236}">
                  <a16:creationId xmlns:a16="http://schemas.microsoft.com/office/drawing/2014/main" id="{BB119013-13A2-4F9C-884D-DD37E65F82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352" y="4311790"/>
              <a:ext cx="4515826" cy="493866"/>
              <a:chOff x="2609350" y="4462008"/>
              <a:chExt cx="6880852" cy="752513"/>
            </a:xfrm>
          </p:grpSpPr>
          <p:grpSp>
            <p:nvGrpSpPr>
              <p:cNvPr id="28" name="Agrupar 13">
                <a:extLst>
                  <a:ext uri="{FF2B5EF4-FFF2-40B4-BE49-F238E27FC236}">
                    <a16:creationId xmlns:a16="http://schemas.microsoft.com/office/drawing/2014/main" id="{81255A44-E676-4B71-A087-4720BC88DB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63318" y="4562771"/>
                <a:ext cx="4626884" cy="651750"/>
                <a:chOff x="5163341" y="199485"/>
                <a:chExt cx="4812821" cy="677942"/>
              </a:xfrm>
            </p:grpSpPr>
            <p:pic>
              <p:nvPicPr>
                <p:cNvPr id="30" name="Picture 21" descr="csiclogo">
                  <a:extLst>
                    <a:ext uri="{FF2B5EF4-FFF2-40B4-BE49-F238E27FC236}">
                      <a16:creationId xmlns:a16="http://schemas.microsoft.com/office/drawing/2014/main" id="{24BFB58B-37BE-4E2A-B5AC-EDA5D54E76A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7886" y="225273"/>
                  <a:ext cx="2468276" cy="620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20" descr="cnmlogo">
                  <a:extLst>
                    <a:ext uri="{FF2B5EF4-FFF2-40B4-BE49-F238E27FC236}">
                      <a16:creationId xmlns:a16="http://schemas.microsoft.com/office/drawing/2014/main" id="{54997AC1-8981-46E3-9B57-CF4599B42C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-1802"/>
                <a:stretch/>
              </p:blipFill>
              <p:spPr bwMode="auto">
                <a:xfrm>
                  <a:off x="5163341" y="199485"/>
                  <a:ext cx="2236437" cy="677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9" name="Imagen 26">
                <a:extLst>
                  <a:ext uri="{FF2B5EF4-FFF2-40B4-BE49-F238E27FC236}">
                    <a16:creationId xmlns:a16="http://schemas.microsoft.com/office/drawing/2014/main" id="{D1C72EF4-800A-4493-97FB-DF7D3284B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350" y="4462008"/>
                <a:ext cx="2150035" cy="752512"/>
              </a:xfrm>
              <a:prstGeom prst="rect">
                <a:avLst/>
              </a:prstGeom>
            </p:spPr>
          </p:pic>
        </p:grpSp>
      </p:grpSp>
      <p:cxnSp>
        <p:nvCxnSpPr>
          <p:cNvPr id="35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19"/>
          <p:cNvSpPr/>
          <p:nvPr/>
        </p:nvSpPr>
        <p:spPr>
          <a:xfrm>
            <a:off x="252663" y="3535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Acknowledgments</a:t>
            </a:r>
            <a:endParaRPr lang="en-GB" sz="2800" dirty="0"/>
          </a:p>
        </p:txBody>
      </p:sp>
      <p:pic>
        <p:nvPicPr>
          <p:cNvPr id="37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49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44680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Low Gain Avalanche Detector (LGAD) concept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663" y="638621"/>
            <a:ext cx="115623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Trebuchet MS" panose="020B0603020202020204" pitchFamily="34" charset="0"/>
              </a:rPr>
              <a:t>The presence of such layer </a:t>
            </a:r>
            <a:r>
              <a:rPr lang="en-GB" sz="25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enhances the electric field </a:t>
            </a:r>
            <a:r>
              <a:rPr lang="en-GB" sz="2500" dirty="0" smtClean="0">
                <a:latin typeface="Trebuchet MS" panose="020B0603020202020204" pitchFamily="34" charset="0"/>
              </a:rPr>
              <a:t>close to the PN junction when the detector is reverse biased, in turn </a:t>
            </a:r>
            <a:r>
              <a:rPr lang="en-GB" sz="25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amplifying</a:t>
            </a:r>
            <a:r>
              <a:rPr lang="en-GB" sz="2500" dirty="0" smtClean="0">
                <a:latin typeface="Trebuchet MS" panose="020B0603020202020204" pitchFamily="34" charset="0"/>
              </a:rPr>
              <a:t> the </a:t>
            </a:r>
            <a:r>
              <a:rPr lang="en-GB" sz="25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radiation-generated signal </a:t>
            </a:r>
            <a:r>
              <a:rPr lang="en-GB" sz="2500" dirty="0" smtClean="0">
                <a:latin typeface="Trebuchet MS" panose="020B0603020202020204" pitchFamily="34" charset="0"/>
              </a:rPr>
              <a:t>by an impinging particle.  </a:t>
            </a:r>
            <a:endParaRPr lang="en-GB" sz="2500" dirty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7821" b="3334"/>
          <a:stretch/>
        </p:blipFill>
        <p:spPr>
          <a:xfrm>
            <a:off x="289684" y="2061214"/>
            <a:ext cx="5744153" cy="4163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385" r="10986" b="3974"/>
          <a:stretch/>
        </p:blipFill>
        <p:spPr>
          <a:xfrm>
            <a:off x="6926289" y="1980305"/>
            <a:ext cx="4888722" cy="432581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33837" y="3596054"/>
            <a:ext cx="753825" cy="23739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3277" y="2917022"/>
                <a:ext cx="2186354" cy="95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𝑳𝑮𝑨𝑫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𝑷𝑰𝑵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277" y="2917022"/>
                <a:ext cx="2186354" cy="9560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123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52663" y="53997"/>
            <a:ext cx="1156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LGAD Research lines at IMB-CNM (in a nutshell)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9503" y="926668"/>
            <a:ext cx="115355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Trebuchet MS" panose="020B0603020202020204" pitchFamily="34" charset="0"/>
              </a:rPr>
              <a:t>LGADs for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high-penetrating</a:t>
            </a:r>
            <a:r>
              <a:rPr lang="en-GB" sz="3000" dirty="0" smtClean="0">
                <a:latin typeface="Trebuchet MS" panose="020B0603020202020204" pitchFamily="34" charset="0"/>
              </a:rPr>
              <a:t> particles detection: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</a:rPr>
              <a:t>High-energy charged particles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large range </a:t>
            </a:r>
            <a:r>
              <a:rPr lang="en-GB" sz="3000" dirty="0" smtClean="0">
                <a:latin typeface="Trebuchet MS" panose="020B0603020202020204" pitchFamily="34" charset="0"/>
              </a:rPr>
              <a:t>in silicon.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</a:rPr>
              <a:t>Hard X-rays (E &gt; 10 </a:t>
            </a:r>
            <a:r>
              <a:rPr lang="en-GB" sz="3000" dirty="0" err="1" smtClean="0">
                <a:latin typeface="Trebuchet MS" panose="020B0603020202020204" pitchFamily="34" charset="0"/>
              </a:rPr>
              <a:t>keV</a:t>
            </a:r>
            <a:r>
              <a:rPr lang="en-GB" sz="3000" dirty="0" smtClean="0">
                <a:latin typeface="Trebuchet MS" panose="020B0603020202020204" pitchFamily="34" charset="0"/>
              </a:rPr>
              <a:t>), IR light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large absorption depth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in silicon.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Fabricated in </a:t>
            </a:r>
            <a:r>
              <a:rPr lang="en-GB" sz="3000" b="1" dirty="0" smtClean="0">
                <a:solidFill>
                  <a:srgbClr val="0000FF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p-type substrates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.</a:t>
            </a:r>
            <a:endParaRPr lang="en-GB" sz="3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Trebuchet MS" panose="020B0603020202020204" pitchFamily="34" charset="0"/>
              </a:rPr>
              <a:t>LGADs for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low-penetrating</a:t>
            </a:r>
            <a:r>
              <a:rPr lang="en-GB" sz="3000" dirty="0" smtClean="0">
                <a:latin typeface="Trebuchet MS" panose="020B0603020202020204" pitchFamily="34" charset="0"/>
              </a:rPr>
              <a:t> particles detection: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</a:rPr>
              <a:t>Low-energy charged particles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low range </a:t>
            </a:r>
            <a:r>
              <a:rPr lang="en-GB" sz="3000" dirty="0" smtClean="0">
                <a:latin typeface="Trebuchet MS" panose="020B0603020202020204" pitchFamily="34" charset="0"/>
              </a:rPr>
              <a:t>in silicon.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</a:rPr>
              <a:t>Soft X-rays (E &lt; 10 </a:t>
            </a:r>
            <a:r>
              <a:rPr lang="en-GB" sz="3000" dirty="0" err="1" smtClean="0">
                <a:latin typeface="Trebuchet MS" panose="020B0603020202020204" pitchFamily="34" charset="0"/>
              </a:rPr>
              <a:t>keV</a:t>
            </a:r>
            <a:r>
              <a:rPr lang="en-GB" sz="3000" dirty="0" smtClean="0">
                <a:latin typeface="Trebuchet MS" panose="020B0603020202020204" pitchFamily="34" charset="0"/>
              </a:rPr>
              <a:t>), UV light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en-GB" sz="3000" b="1" dirty="0" smtClean="0">
                <a:solidFill>
                  <a:srgbClr val="3164AB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low absorption depth </a:t>
            </a: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in silicon.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Fabricated in </a:t>
            </a:r>
            <a:r>
              <a:rPr lang="en-GB" sz="3000" b="1" dirty="0" smtClean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n-type substrates (</a:t>
            </a:r>
            <a:r>
              <a:rPr lang="en-GB" sz="3000" b="1" dirty="0" err="1" smtClean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nLGAD</a:t>
            </a:r>
            <a:r>
              <a:rPr lang="en-GB" sz="3000" b="1" dirty="0" smtClean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).</a:t>
            </a:r>
            <a:endParaRPr lang="en-GB" sz="30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7768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4"/>
          <p:cNvSpPr txBox="1"/>
          <p:nvPr/>
        </p:nvSpPr>
        <p:spPr>
          <a:xfrm>
            <a:off x="7620000" y="805354"/>
            <a:ext cx="419501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 err="1" smtClean="0">
                <a:latin typeface="Trebuchet MS" panose="020B0603020202020204" pitchFamily="34" charset="0"/>
              </a:rPr>
              <a:t>Equipment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available</a:t>
            </a:r>
            <a:r>
              <a:rPr lang="es-ES" sz="1900" dirty="0" smtClean="0">
                <a:latin typeface="Trebuchet MS" panose="020B0603020202020204" pitchFamily="34" charset="0"/>
              </a:rPr>
              <a:t> at IMB-CNM (at </a:t>
            </a:r>
            <a:r>
              <a:rPr lang="es-ES" sz="1900" dirty="0" err="1" smtClean="0">
                <a:latin typeface="Trebuchet MS" panose="020B0603020202020204" pitchFamily="34" charset="0"/>
              </a:rPr>
              <a:t>the</a:t>
            </a:r>
            <a:r>
              <a:rPr lang="es-ES" sz="1900" dirty="0" smtClean="0">
                <a:latin typeface="Trebuchet MS" panose="020B0603020202020204" pitchFamily="34" charset="0"/>
              </a:rPr>
              <a:t> time of </a:t>
            </a:r>
            <a:r>
              <a:rPr lang="es-ES" sz="1900" dirty="0" err="1" smtClean="0">
                <a:latin typeface="Trebuchet MS" panose="020B0603020202020204" pitchFamily="34" charset="0"/>
              </a:rPr>
              <a:t>production</a:t>
            </a:r>
            <a:r>
              <a:rPr lang="es-ES" sz="1900" dirty="0" smtClean="0">
                <a:latin typeface="Trebuchet MS" panose="020B0603020202020204" pitchFamily="34" charset="0"/>
              </a:rPr>
              <a:t> of </a:t>
            </a:r>
            <a:r>
              <a:rPr lang="es-ES" sz="1900" dirty="0" err="1" smtClean="0">
                <a:latin typeface="Trebuchet MS" panose="020B0603020202020204" pitchFamily="34" charset="0"/>
              </a:rPr>
              <a:t>first</a:t>
            </a:r>
            <a:r>
              <a:rPr lang="es-ES" sz="1900" dirty="0" smtClean="0">
                <a:latin typeface="Trebuchet MS" panose="020B0603020202020204" pitchFamily="34" charset="0"/>
              </a:rPr>
              <a:t> LGAD and </a:t>
            </a:r>
            <a:r>
              <a:rPr lang="es-ES" sz="1900" dirty="0" err="1" smtClean="0">
                <a:latin typeface="Trebuchet MS" panose="020B0603020202020204" pitchFamily="34" charset="0"/>
              </a:rPr>
              <a:t>nLGADs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prototypes</a:t>
            </a:r>
            <a:r>
              <a:rPr lang="es-ES" sz="1900" dirty="0" smtClean="0">
                <a:latin typeface="Trebuchet MS" panose="020B0603020202020204" pitchFamily="34" charset="0"/>
              </a:rPr>
              <a:t>):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err="1" smtClean="0">
                <a:latin typeface="Trebuchet MS" panose="020B0603020202020204" pitchFamily="34" charset="0"/>
              </a:rPr>
              <a:t>Probe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station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current</a:t>
            </a:r>
            <a:r>
              <a:rPr lang="es-ES" sz="1900" dirty="0" smtClean="0">
                <a:latin typeface="Trebuchet MS" panose="020B0603020202020204" pitchFamily="34" charset="0"/>
              </a:rPr>
              <a:t> and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capacitance</a:t>
            </a:r>
            <a:r>
              <a:rPr lang="es-ES" sz="1900" dirty="0" smtClean="0">
                <a:latin typeface="Trebuchet MS" panose="020B0603020202020204" pitchFamily="34" charset="0"/>
              </a:rPr>
              <a:t> vs reverse </a:t>
            </a:r>
            <a:r>
              <a:rPr lang="es-ES" sz="1900" dirty="0" err="1" smtClean="0">
                <a:latin typeface="Trebuchet MS" panose="020B0603020202020204" pitchFamily="34" charset="0"/>
              </a:rPr>
              <a:t>bias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voltage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measurements</a:t>
            </a:r>
            <a:r>
              <a:rPr lang="es-ES" sz="19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>
                <a:latin typeface="Trebuchet MS" panose="020B0603020202020204" pitchFamily="34" charset="0"/>
              </a:rPr>
              <a:t>TCT (</a:t>
            </a:r>
            <a:r>
              <a:rPr lang="es-ES" sz="1900" dirty="0" err="1">
                <a:latin typeface="Trebuchet MS" panose="020B0603020202020204" pitchFamily="34" charset="0"/>
              </a:rPr>
              <a:t>Transient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Current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Technique</a:t>
            </a:r>
            <a:r>
              <a:rPr lang="es-ES" sz="1900" dirty="0">
                <a:latin typeface="Trebuchet MS" panose="020B0603020202020204" pitchFamily="34" charset="0"/>
              </a:rPr>
              <a:t>) </a:t>
            </a:r>
            <a:r>
              <a:rPr lang="es-ES" sz="1900" dirty="0" err="1">
                <a:latin typeface="Trebuchet MS" panose="020B0603020202020204" pitchFamily="34" charset="0"/>
              </a:rPr>
              <a:t>setup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for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gain</a:t>
            </a:r>
            <a:r>
              <a:rPr lang="es-ES" sz="1900" dirty="0">
                <a:latin typeface="Trebuchet MS" panose="020B0603020202020204" pitchFamily="34" charset="0"/>
              </a:rPr>
              <a:t> response to IR-light of 1064 </a:t>
            </a:r>
            <a:r>
              <a:rPr lang="es-ES" sz="1900" dirty="0" err="1">
                <a:latin typeface="Trebuchet MS" panose="020B0603020202020204" pitchFamily="34" charset="0"/>
              </a:rPr>
              <a:t>nm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high-penetrating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>
                <a:latin typeface="Trebuchet MS" panose="020B0603020202020204" pitchFamily="34" charset="0"/>
              </a:rPr>
              <a:t>) and visible light of 404 </a:t>
            </a:r>
            <a:r>
              <a:rPr lang="es-ES" sz="1900" dirty="0" err="1">
                <a:latin typeface="Trebuchet MS" panose="020B0603020202020204" pitchFamily="34" charset="0"/>
              </a:rPr>
              <a:t>nm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low-penetrating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 smtClean="0">
                <a:latin typeface="Trebuchet MS" panose="020B0603020202020204" pitchFamily="34" charset="0"/>
              </a:rPr>
              <a:t>)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r>
              <a:rPr lang="es-ES" sz="1900" dirty="0" err="1" smtClean="0">
                <a:latin typeface="Trebuchet MS" panose="020B0603020202020204" pitchFamily="34" charset="0"/>
              </a:rPr>
              <a:t>External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setups</a:t>
            </a:r>
            <a:r>
              <a:rPr lang="es-ES" sz="1900" dirty="0" smtClean="0">
                <a:latin typeface="Trebuchet MS" panose="020B0603020202020204" pitchFamily="34" charset="0"/>
              </a:rPr>
              <a:t>: 15 </a:t>
            </a:r>
            <a:r>
              <a:rPr lang="es-ES" sz="1900" dirty="0" err="1" smtClean="0">
                <a:latin typeface="Trebuchet MS" panose="020B0603020202020204" pitchFamily="34" charset="0"/>
              </a:rPr>
              <a:t>keV</a:t>
            </a:r>
            <a:r>
              <a:rPr lang="es-ES" sz="1900" dirty="0" smtClean="0">
                <a:latin typeface="Trebuchet MS" panose="020B0603020202020204" pitchFamily="34" charset="0"/>
              </a:rPr>
              <a:t> X-</a:t>
            </a:r>
            <a:r>
              <a:rPr lang="es-ES" sz="1900" dirty="0" err="1" smtClean="0">
                <a:latin typeface="Trebuchet MS" panose="020B0603020202020204" pitchFamily="34" charset="0"/>
              </a:rPr>
              <a:t>rays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from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synchrotron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radiation</a:t>
            </a:r>
            <a:r>
              <a:rPr lang="es-ES" sz="1900" dirty="0" smtClean="0">
                <a:latin typeface="Trebuchet MS" panose="020B0603020202020204" pitchFamily="34" charset="0"/>
              </a:rPr>
              <a:t> (</a:t>
            </a:r>
            <a:r>
              <a:rPr lang="es-ES" sz="1900" dirty="0" err="1" smtClean="0">
                <a:latin typeface="Trebuchet MS" panose="020B0603020202020204" pitchFamily="34" charset="0"/>
              </a:rPr>
              <a:t>Diamond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LightSource</a:t>
            </a:r>
            <a:r>
              <a:rPr lang="es-ES" sz="1900" dirty="0" smtClean="0">
                <a:latin typeface="Trebuchet MS" panose="020B0603020202020204" pitchFamily="34" charset="0"/>
              </a:rPr>
              <a:t>) and TCT </a:t>
            </a:r>
            <a:r>
              <a:rPr lang="es-ES" sz="1900" dirty="0" err="1" smtClean="0">
                <a:latin typeface="Trebuchet MS" panose="020B0603020202020204" pitchFamily="34" charset="0"/>
              </a:rPr>
              <a:t>setup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gain</a:t>
            </a:r>
            <a:r>
              <a:rPr lang="es-ES" sz="1900" dirty="0" smtClean="0">
                <a:latin typeface="Trebuchet MS" panose="020B0603020202020204" pitchFamily="34" charset="0"/>
              </a:rPr>
              <a:t> response to 660 </a:t>
            </a:r>
            <a:r>
              <a:rPr lang="es-ES" sz="1900" dirty="0" err="1" smtClean="0">
                <a:latin typeface="Trebuchet MS" panose="020B0603020202020204" pitchFamily="34" charset="0"/>
              </a:rPr>
              <a:t>nm</a:t>
            </a:r>
            <a:r>
              <a:rPr lang="es-ES" sz="1900" dirty="0" smtClean="0">
                <a:latin typeface="Trebuchet MS" panose="020B0603020202020204" pitchFamily="34" charset="0"/>
              </a:rPr>
              <a:t> light (IFAE, </a:t>
            </a:r>
            <a:r>
              <a:rPr lang="es-ES" sz="1900" dirty="0" err="1" smtClean="0">
                <a:latin typeface="Trebuchet MS" panose="020B0603020202020204" pitchFamily="34" charset="0"/>
              </a:rPr>
              <a:t>University</a:t>
            </a:r>
            <a:r>
              <a:rPr lang="es-ES" sz="1900" dirty="0" smtClean="0">
                <a:latin typeface="Trebuchet MS" panose="020B0603020202020204" pitchFamily="34" charset="0"/>
              </a:rPr>
              <a:t> of Glasgow)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900" dirty="0" smtClean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5513" r="11574" b="4359"/>
          <a:stretch/>
        </p:blipFill>
        <p:spPr>
          <a:xfrm>
            <a:off x="252662" y="638621"/>
            <a:ext cx="6937636" cy="5744593"/>
          </a:xfrm>
          <a:prstGeom prst="rect">
            <a:avLst/>
          </a:prstGeom>
        </p:spPr>
      </p:pic>
      <p:sp>
        <p:nvSpPr>
          <p:cNvPr id="8" name="Rectángulo 19"/>
          <p:cNvSpPr/>
          <p:nvPr/>
        </p:nvSpPr>
        <p:spPr>
          <a:xfrm>
            <a:off x="252663" y="110017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electrical parameters can be calibrated with TCAD models?</a:t>
            </a:r>
            <a:endParaRPr lang="en-GB" sz="2500" dirty="0"/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171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4"/>
          <p:cNvSpPr txBox="1"/>
          <p:nvPr/>
        </p:nvSpPr>
        <p:spPr>
          <a:xfrm>
            <a:off x="7620000" y="805354"/>
            <a:ext cx="419501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 err="1" smtClean="0">
                <a:latin typeface="Trebuchet MS" panose="020B0603020202020204" pitchFamily="34" charset="0"/>
              </a:rPr>
              <a:t>Equipment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available</a:t>
            </a:r>
            <a:r>
              <a:rPr lang="es-ES" sz="1900" dirty="0" smtClean="0">
                <a:latin typeface="Trebuchet MS" panose="020B0603020202020204" pitchFamily="34" charset="0"/>
              </a:rPr>
              <a:t> at IMB-CNM (at </a:t>
            </a:r>
            <a:r>
              <a:rPr lang="es-ES" sz="1900" dirty="0" err="1" smtClean="0">
                <a:latin typeface="Trebuchet MS" panose="020B0603020202020204" pitchFamily="34" charset="0"/>
              </a:rPr>
              <a:t>the</a:t>
            </a:r>
            <a:r>
              <a:rPr lang="es-ES" sz="1900" dirty="0" smtClean="0">
                <a:latin typeface="Trebuchet MS" panose="020B0603020202020204" pitchFamily="34" charset="0"/>
              </a:rPr>
              <a:t> time of </a:t>
            </a:r>
            <a:r>
              <a:rPr lang="es-ES" sz="1900" dirty="0" err="1" smtClean="0">
                <a:latin typeface="Trebuchet MS" panose="020B0603020202020204" pitchFamily="34" charset="0"/>
              </a:rPr>
              <a:t>production</a:t>
            </a:r>
            <a:r>
              <a:rPr lang="es-ES" sz="1900" dirty="0" smtClean="0">
                <a:latin typeface="Trebuchet MS" panose="020B0603020202020204" pitchFamily="34" charset="0"/>
              </a:rPr>
              <a:t> of </a:t>
            </a:r>
            <a:r>
              <a:rPr lang="es-ES" sz="1900" dirty="0" err="1" smtClean="0">
                <a:latin typeface="Trebuchet MS" panose="020B0603020202020204" pitchFamily="34" charset="0"/>
              </a:rPr>
              <a:t>first</a:t>
            </a:r>
            <a:r>
              <a:rPr lang="es-ES" sz="1900" dirty="0" smtClean="0">
                <a:latin typeface="Trebuchet MS" panose="020B0603020202020204" pitchFamily="34" charset="0"/>
              </a:rPr>
              <a:t> LGAD and </a:t>
            </a:r>
            <a:r>
              <a:rPr lang="es-ES" sz="1900" dirty="0" err="1" smtClean="0">
                <a:latin typeface="Trebuchet MS" panose="020B0603020202020204" pitchFamily="34" charset="0"/>
              </a:rPr>
              <a:t>nLGADs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prototypes</a:t>
            </a:r>
            <a:r>
              <a:rPr lang="es-ES" sz="1900" dirty="0" smtClean="0">
                <a:latin typeface="Trebuchet MS" panose="020B0603020202020204" pitchFamily="34" charset="0"/>
              </a:rPr>
              <a:t>):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err="1" smtClean="0">
                <a:latin typeface="Trebuchet MS" panose="020B0603020202020204" pitchFamily="34" charset="0"/>
              </a:rPr>
              <a:t>Probe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station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current</a:t>
            </a:r>
            <a:r>
              <a:rPr lang="es-ES" sz="1900" dirty="0" smtClean="0">
                <a:latin typeface="Trebuchet MS" panose="020B0603020202020204" pitchFamily="34" charset="0"/>
              </a:rPr>
              <a:t> and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capacitance</a:t>
            </a:r>
            <a:r>
              <a:rPr lang="es-ES" sz="1900" dirty="0" smtClean="0">
                <a:latin typeface="Trebuchet MS" panose="020B0603020202020204" pitchFamily="34" charset="0"/>
              </a:rPr>
              <a:t> vs reverse </a:t>
            </a:r>
            <a:r>
              <a:rPr lang="es-ES" sz="1900" dirty="0" err="1" smtClean="0">
                <a:latin typeface="Trebuchet MS" panose="020B0603020202020204" pitchFamily="34" charset="0"/>
              </a:rPr>
              <a:t>bias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voltage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measurements</a:t>
            </a:r>
            <a:r>
              <a:rPr lang="es-ES" sz="19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>
                <a:latin typeface="Trebuchet MS" panose="020B0603020202020204" pitchFamily="34" charset="0"/>
              </a:rPr>
              <a:t>TCT (</a:t>
            </a:r>
            <a:r>
              <a:rPr lang="es-ES" sz="1900" dirty="0" err="1">
                <a:latin typeface="Trebuchet MS" panose="020B0603020202020204" pitchFamily="34" charset="0"/>
              </a:rPr>
              <a:t>Transient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Current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Technique</a:t>
            </a:r>
            <a:r>
              <a:rPr lang="es-ES" sz="1900" dirty="0">
                <a:latin typeface="Trebuchet MS" panose="020B0603020202020204" pitchFamily="34" charset="0"/>
              </a:rPr>
              <a:t>) </a:t>
            </a:r>
            <a:r>
              <a:rPr lang="es-ES" sz="1900" dirty="0" err="1">
                <a:latin typeface="Trebuchet MS" panose="020B0603020202020204" pitchFamily="34" charset="0"/>
              </a:rPr>
              <a:t>setup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for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gain</a:t>
            </a:r>
            <a:r>
              <a:rPr lang="es-ES" sz="1900" dirty="0">
                <a:latin typeface="Trebuchet MS" panose="020B0603020202020204" pitchFamily="34" charset="0"/>
              </a:rPr>
              <a:t> response to IR-light of 1064 </a:t>
            </a:r>
            <a:r>
              <a:rPr lang="es-ES" sz="1900" dirty="0" err="1">
                <a:latin typeface="Trebuchet MS" panose="020B0603020202020204" pitchFamily="34" charset="0"/>
              </a:rPr>
              <a:t>nm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high-penetrating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>
                <a:latin typeface="Trebuchet MS" panose="020B0603020202020204" pitchFamily="34" charset="0"/>
              </a:rPr>
              <a:t>) and visible light of 404 </a:t>
            </a:r>
            <a:r>
              <a:rPr lang="es-ES" sz="1900" dirty="0" err="1">
                <a:latin typeface="Trebuchet MS" panose="020B0603020202020204" pitchFamily="34" charset="0"/>
              </a:rPr>
              <a:t>nm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low-penetrating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 smtClean="0">
                <a:latin typeface="Trebuchet MS" panose="020B0603020202020204" pitchFamily="34" charset="0"/>
              </a:rPr>
              <a:t>)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r>
              <a:rPr lang="es-ES" sz="1900" dirty="0" err="1" smtClean="0">
                <a:latin typeface="Trebuchet MS" panose="020B0603020202020204" pitchFamily="34" charset="0"/>
              </a:rPr>
              <a:t>External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setups</a:t>
            </a:r>
            <a:r>
              <a:rPr lang="es-ES" sz="1900" dirty="0" smtClean="0">
                <a:latin typeface="Trebuchet MS" panose="020B0603020202020204" pitchFamily="34" charset="0"/>
              </a:rPr>
              <a:t>: 15 </a:t>
            </a:r>
            <a:r>
              <a:rPr lang="es-ES" sz="1900" dirty="0" err="1" smtClean="0">
                <a:latin typeface="Trebuchet MS" panose="020B0603020202020204" pitchFamily="34" charset="0"/>
              </a:rPr>
              <a:t>keV</a:t>
            </a:r>
            <a:r>
              <a:rPr lang="es-ES" sz="1900" dirty="0" smtClean="0">
                <a:latin typeface="Trebuchet MS" panose="020B0603020202020204" pitchFamily="34" charset="0"/>
              </a:rPr>
              <a:t> X-</a:t>
            </a:r>
            <a:r>
              <a:rPr lang="es-ES" sz="1900" dirty="0" err="1" smtClean="0">
                <a:latin typeface="Trebuchet MS" panose="020B0603020202020204" pitchFamily="34" charset="0"/>
              </a:rPr>
              <a:t>rays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from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synchrotron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radiation</a:t>
            </a:r>
            <a:r>
              <a:rPr lang="es-ES" sz="1900" dirty="0" smtClean="0">
                <a:latin typeface="Trebuchet MS" panose="020B0603020202020204" pitchFamily="34" charset="0"/>
              </a:rPr>
              <a:t> (</a:t>
            </a:r>
            <a:r>
              <a:rPr lang="es-ES" sz="1900" dirty="0" err="1" smtClean="0">
                <a:latin typeface="Trebuchet MS" panose="020B0603020202020204" pitchFamily="34" charset="0"/>
              </a:rPr>
              <a:t>Diamond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LightSource</a:t>
            </a:r>
            <a:r>
              <a:rPr lang="es-ES" sz="1900" dirty="0" smtClean="0">
                <a:latin typeface="Trebuchet MS" panose="020B0603020202020204" pitchFamily="34" charset="0"/>
              </a:rPr>
              <a:t>) and TCT </a:t>
            </a:r>
            <a:r>
              <a:rPr lang="es-ES" sz="1900" dirty="0" err="1" smtClean="0">
                <a:latin typeface="Trebuchet MS" panose="020B0603020202020204" pitchFamily="34" charset="0"/>
              </a:rPr>
              <a:t>setup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gain</a:t>
            </a:r>
            <a:r>
              <a:rPr lang="es-ES" sz="1900" dirty="0" smtClean="0">
                <a:latin typeface="Trebuchet MS" panose="020B0603020202020204" pitchFamily="34" charset="0"/>
              </a:rPr>
              <a:t> response to 660 </a:t>
            </a:r>
            <a:r>
              <a:rPr lang="es-ES" sz="1900" dirty="0" err="1" smtClean="0">
                <a:latin typeface="Trebuchet MS" panose="020B0603020202020204" pitchFamily="34" charset="0"/>
              </a:rPr>
              <a:t>nm</a:t>
            </a:r>
            <a:r>
              <a:rPr lang="es-ES" sz="1900" dirty="0" smtClean="0">
                <a:latin typeface="Trebuchet MS" panose="020B0603020202020204" pitchFamily="34" charset="0"/>
              </a:rPr>
              <a:t> light (IFAE, </a:t>
            </a:r>
            <a:r>
              <a:rPr lang="es-ES" sz="1900" dirty="0" err="1" smtClean="0">
                <a:latin typeface="Trebuchet MS" panose="020B0603020202020204" pitchFamily="34" charset="0"/>
              </a:rPr>
              <a:t>University</a:t>
            </a:r>
            <a:r>
              <a:rPr lang="es-ES" sz="1900" dirty="0" smtClean="0">
                <a:latin typeface="Trebuchet MS" panose="020B0603020202020204" pitchFamily="34" charset="0"/>
              </a:rPr>
              <a:t> of Glasgow)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900" dirty="0" smtClean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6155" r="11281" b="4487"/>
          <a:stretch/>
        </p:blipFill>
        <p:spPr>
          <a:xfrm>
            <a:off x="252662" y="624089"/>
            <a:ext cx="7010117" cy="5741542"/>
          </a:xfrm>
          <a:prstGeom prst="rect">
            <a:avLst/>
          </a:prstGeom>
        </p:spPr>
      </p:pic>
      <p:sp>
        <p:nvSpPr>
          <p:cNvPr id="8" name="Rectángulo 19"/>
          <p:cNvSpPr/>
          <p:nvPr/>
        </p:nvSpPr>
        <p:spPr>
          <a:xfrm>
            <a:off x="252663" y="110017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electrical parameters can be calibrated with TCAD models?</a:t>
            </a:r>
            <a:endParaRPr lang="en-GB" sz="2500" dirty="0"/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564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4"/>
          <p:cNvSpPr txBox="1"/>
          <p:nvPr/>
        </p:nvSpPr>
        <p:spPr>
          <a:xfrm>
            <a:off x="7620000" y="805354"/>
            <a:ext cx="419501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 err="1" smtClean="0">
                <a:latin typeface="Trebuchet MS" panose="020B0603020202020204" pitchFamily="34" charset="0"/>
              </a:rPr>
              <a:t>Equipment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available</a:t>
            </a:r>
            <a:r>
              <a:rPr lang="es-ES" sz="1900" dirty="0" smtClean="0">
                <a:latin typeface="Trebuchet MS" panose="020B0603020202020204" pitchFamily="34" charset="0"/>
              </a:rPr>
              <a:t> at IMB-CNM (at </a:t>
            </a:r>
            <a:r>
              <a:rPr lang="es-ES" sz="1900" dirty="0" err="1" smtClean="0">
                <a:latin typeface="Trebuchet MS" panose="020B0603020202020204" pitchFamily="34" charset="0"/>
              </a:rPr>
              <a:t>the</a:t>
            </a:r>
            <a:r>
              <a:rPr lang="es-ES" sz="1900" dirty="0" smtClean="0">
                <a:latin typeface="Trebuchet MS" panose="020B0603020202020204" pitchFamily="34" charset="0"/>
              </a:rPr>
              <a:t> time of </a:t>
            </a:r>
            <a:r>
              <a:rPr lang="es-ES" sz="1900" dirty="0" err="1" smtClean="0">
                <a:latin typeface="Trebuchet MS" panose="020B0603020202020204" pitchFamily="34" charset="0"/>
              </a:rPr>
              <a:t>production</a:t>
            </a:r>
            <a:r>
              <a:rPr lang="es-ES" sz="1900" dirty="0" smtClean="0">
                <a:latin typeface="Trebuchet MS" panose="020B0603020202020204" pitchFamily="34" charset="0"/>
              </a:rPr>
              <a:t> of </a:t>
            </a:r>
            <a:r>
              <a:rPr lang="es-ES" sz="1900" dirty="0" err="1" smtClean="0">
                <a:latin typeface="Trebuchet MS" panose="020B0603020202020204" pitchFamily="34" charset="0"/>
              </a:rPr>
              <a:t>first</a:t>
            </a:r>
            <a:r>
              <a:rPr lang="es-ES" sz="1900" dirty="0" smtClean="0">
                <a:latin typeface="Trebuchet MS" panose="020B0603020202020204" pitchFamily="34" charset="0"/>
              </a:rPr>
              <a:t> LGAD and </a:t>
            </a:r>
            <a:r>
              <a:rPr lang="es-ES" sz="1900" dirty="0" err="1" smtClean="0">
                <a:latin typeface="Trebuchet MS" panose="020B0603020202020204" pitchFamily="34" charset="0"/>
              </a:rPr>
              <a:t>nLGADs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prototypes</a:t>
            </a:r>
            <a:r>
              <a:rPr lang="es-ES" sz="1900" dirty="0" smtClean="0">
                <a:latin typeface="Trebuchet MS" panose="020B0603020202020204" pitchFamily="34" charset="0"/>
              </a:rPr>
              <a:t>):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err="1" smtClean="0">
                <a:latin typeface="Trebuchet MS" panose="020B0603020202020204" pitchFamily="34" charset="0"/>
              </a:rPr>
              <a:t>Probe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station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current</a:t>
            </a:r>
            <a:r>
              <a:rPr lang="es-ES" sz="1900" dirty="0" smtClean="0">
                <a:latin typeface="Trebuchet MS" panose="020B0603020202020204" pitchFamily="34" charset="0"/>
              </a:rPr>
              <a:t> and </a:t>
            </a:r>
            <a:r>
              <a:rPr lang="es-ES" sz="1900" dirty="0" err="1" smtClean="0">
                <a:latin typeface="Trebuchet MS" panose="020B0603020202020204" pitchFamily="34" charset="0"/>
              </a:rPr>
              <a:t>capacitance</a:t>
            </a:r>
            <a:r>
              <a:rPr lang="es-ES" sz="1900" dirty="0" smtClean="0">
                <a:latin typeface="Trebuchet MS" panose="020B0603020202020204" pitchFamily="34" charset="0"/>
              </a:rPr>
              <a:t> vs reverse </a:t>
            </a:r>
            <a:r>
              <a:rPr lang="es-ES" sz="1900" dirty="0" err="1" smtClean="0">
                <a:latin typeface="Trebuchet MS" panose="020B0603020202020204" pitchFamily="34" charset="0"/>
              </a:rPr>
              <a:t>bias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voltage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measurements</a:t>
            </a:r>
            <a:r>
              <a:rPr lang="es-ES" sz="19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TCT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Transient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Current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Technique</a:t>
            </a:r>
            <a:r>
              <a:rPr lang="es-ES" sz="1900" dirty="0">
                <a:latin typeface="Trebuchet MS" panose="020B0603020202020204" pitchFamily="34" charset="0"/>
              </a:rPr>
              <a:t>) </a:t>
            </a:r>
            <a:r>
              <a:rPr lang="es-ES" sz="1900" dirty="0" err="1">
                <a:latin typeface="Trebuchet MS" panose="020B0603020202020204" pitchFamily="34" charset="0"/>
              </a:rPr>
              <a:t>setup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for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gain</a:t>
            </a:r>
            <a:r>
              <a:rPr lang="es-ES" sz="1900" dirty="0">
                <a:latin typeface="Trebuchet MS" panose="020B0603020202020204" pitchFamily="34" charset="0"/>
              </a:rPr>
              <a:t> response to IR-light of 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1064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nm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(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high-penetrating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>
                <a:latin typeface="Trebuchet MS" panose="020B0603020202020204" pitchFamily="34" charset="0"/>
              </a:rPr>
              <a:t>)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>
                <a:latin typeface="Trebuchet MS" panose="020B0603020202020204" pitchFamily="34" charset="0"/>
              </a:rPr>
              <a:t>and visible light of 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404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nm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(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low-penetrating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 smtClean="0">
                <a:latin typeface="Trebuchet MS" panose="020B0603020202020204" pitchFamily="34" charset="0"/>
              </a:rPr>
              <a:t>)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r>
              <a:rPr lang="es-ES" sz="1900" dirty="0" err="1" smtClean="0">
                <a:latin typeface="Trebuchet MS" panose="020B0603020202020204" pitchFamily="34" charset="0"/>
              </a:rPr>
              <a:t>External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setups</a:t>
            </a:r>
            <a:r>
              <a:rPr lang="es-ES" sz="1900" dirty="0" smtClean="0">
                <a:latin typeface="Trebuchet MS" panose="020B0603020202020204" pitchFamily="34" charset="0"/>
              </a:rPr>
              <a:t>: 15 </a:t>
            </a:r>
            <a:r>
              <a:rPr lang="es-ES" sz="1900" dirty="0" err="1" smtClean="0">
                <a:latin typeface="Trebuchet MS" panose="020B0603020202020204" pitchFamily="34" charset="0"/>
              </a:rPr>
              <a:t>keV</a:t>
            </a:r>
            <a:r>
              <a:rPr lang="es-ES" sz="1900" dirty="0" smtClean="0">
                <a:latin typeface="Trebuchet MS" panose="020B0603020202020204" pitchFamily="34" charset="0"/>
              </a:rPr>
              <a:t> X-</a:t>
            </a:r>
            <a:r>
              <a:rPr lang="es-ES" sz="1900" dirty="0" err="1" smtClean="0">
                <a:latin typeface="Trebuchet MS" panose="020B0603020202020204" pitchFamily="34" charset="0"/>
              </a:rPr>
              <a:t>rays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from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synchrotron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radiation</a:t>
            </a:r>
            <a:r>
              <a:rPr lang="es-ES" sz="1900" dirty="0" smtClean="0">
                <a:latin typeface="Trebuchet MS" panose="020B0603020202020204" pitchFamily="34" charset="0"/>
              </a:rPr>
              <a:t> (</a:t>
            </a:r>
            <a:r>
              <a:rPr lang="es-ES" sz="1900" dirty="0" err="1" smtClean="0">
                <a:latin typeface="Trebuchet MS" panose="020B0603020202020204" pitchFamily="34" charset="0"/>
              </a:rPr>
              <a:t>Diamond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LightSource</a:t>
            </a:r>
            <a:r>
              <a:rPr lang="es-ES" sz="1900" dirty="0" smtClean="0">
                <a:latin typeface="Trebuchet MS" panose="020B0603020202020204" pitchFamily="34" charset="0"/>
              </a:rPr>
              <a:t>) and TCT </a:t>
            </a:r>
            <a:r>
              <a:rPr lang="es-ES" sz="1900" dirty="0" err="1" smtClean="0">
                <a:latin typeface="Trebuchet MS" panose="020B0603020202020204" pitchFamily="34" charset="0"/>
              </a:rPr>
              <a:t>setup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gain</a:t>
            </a:r>
            <a:r>
              <a:rPr lang="es-ES" sz="1900" dirty="0" smtClean="0">
                <a:latin typeface="Trebuchet MS" panose="020B0603020202020204" pitchFamily="34" charset="0"/>
              </a:rPr>
              <a:t> response to 660 </a:t>
            </a:r>
            <a:r>
              <a:rPr lang="es-ES" sz="1900" dirty="0" err="1" smtClean="0">
                <a:latin typeface="Trebuchet MS" panose="020B0603020202020204" pitchFamily="34" charset="0"/>
              </a:rPr>
              <a:t>nm</a:t>
            </a:r>
            <a:r>
              <a:rPr lang="es-ES" sz="1900" dirty="0" smtClean="0">
                <a:latin typeface="Trebuchet MS" panose="020B0603020202020204" pitchFamily="34" charset="0"/>
              </a:rPr>
              <a:t> light (IFAE, </a:t>
            </a:r>
            <a:r>
              <a:rPr lang="es-ES" sz="1900" dirty="0" err="1" smtClean="0">
                <a:latin typeface="Trebuchet MS" panose="020B0603020202020204" pitchFamily="34" charset="0"/>
              </a:rPr>
              <a:t>University</a:t>
            </a:r>
            <a:r>
              <a:rPr lang="es-ES" sz="1900" dirty="0" smtClean="0">
                <a:latin typeface="Trebuchet MS" panose="020B0603020202020204" pitchFamily="34" charset="0"/>
              </a:rPr>
              <a:t> of Glasgow)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900" dirty="0" smtClean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315" t="6410" r="11651" b="4744"/>
          <a:stretch/>
        </p:blipFill>
        <p:spPr>
          <a:xfrm>
            <a:off x="252663" y="638621"/>
            <a:ext cx="6725926" cy="5782962"/>
          </a:xfrm>
          <a:prstGeom prst="rect">
            <a:avLst/>
          </a:prstGeom>
        </p:spPr>
      </p:pic>
      <p:sp>
        <p:nvSpPr>
          <p:cNvPr id="8" name="Rectángulo 19"/>
          <p:cNvSpPr/>
          <p:nvPr/>
        </p:nvSpPr>
        <p:spPr>
          <a:xfrm>
            <a:off x="252663" y="110017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electrical parameters can be calibrated with TCAD models?</a:t>
            </a:r>
            <a:endParaRPr lang="en-GB" sz="2500" dirty="0"/>
          </a:p>
        </p:txBody>
      </p:sp>
      <p:pic>
        <p:nvPicPr>
          <p:cNvPr id="10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396154" y="1000457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TCT measurements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1966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764A-6B52-4A73-9FBE-0C91B1B4C639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2663" y="598595"/>
            <a:ext cx="115623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4"/>
          <p:cNvSpPr txBox="1"/>
          <p:nvPr/>
        </p:nvSpPr>
        <p:spPr>
          <a:xfrm>
            <a:off x="7620000" y="805354"/>
            <a:ext cx="419501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 err="1" smtClean="0">
                <a:latin typeface="Trebuchet MS" panose="020B0603020202020204" pitchFamily="34" charset="0"/>
              </a:rPr>
              <a:t>Equipment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available</a:t>
            </a:r>
            <a:r>
              <a:rPr lang="es-ES" sz="1900" dirty="0" smtClean="0">
                <a:latin typeface="Trebuchet MS" panose="020B0603020202020204" pitchFamily="34" charset="0"/>
              </a:rPr>
              <a:t> at IMB-CNM (at </a:t>
            </a:r>
            <a:r>
              <a:rPr lang="es-ES" sz="1900" dirty="0" err="1" smtClean="0">
                <a:latin typeface="Trebuchet MS" panose="020B0603020202020204" pitchFamily="34" charset="0"/>
              </a:rPr>
              <a:t>the</a:t>
            </a:r>
            <a:r>
              <a:rPr lang="es-ES" sz="1900" dirty="0" smtClean="0">
                <a:latin typeface="Trebuchet MS" panose="020B0603020202020204" pitchFamily="34" charset="0"/>
              </a:rPr>
              <a:t> time of </a:t>
            </a:r>
            <a:r>
              <a:rPr lang="es-ES" sz="1900" dirty="0" err="1" smtClean="0">
                <a:latin typeface="Trebuchet MS" panose="020B0603020202020204" pitchFamily="34" charset="0"/>
              </a:rPr>
              <a:t>production</a:t>
            </a:r>
            <a:r>
              <a:rPr lang="es-ES" sz="1900" dirty="0" smtClean="0">
                <a:latin typeface="Trebuchet MS" panose="020B0603020202020204" pitchFamily="34" charset="0"/>
              </a:rPr>
              <a:t> of </a:t>
            </a:r>
            <a:r>
              <a:rPr lang="es-ES" sz="1900" dirty="0" err="1" smtClean="0">
                <a:latin typeface="Trebuchet MS" panose="020B0603020202020204" pitchFamily="34" charset="0"/>
              </a:rPr>
              <a:t>first</a:t>
            </a:r>
            <a:r>
              <a:rPr lang="es-ES" sz="1900" dirty="0" smtClean="0">
                <a:latin typeface="Trebuchet MS" panose="020B0603020202020204" pitchFamily="34" charset="0"/>
              </a:rPr>
              <a:t> LGAD and </a:t>
            </a:r>
            <a:r>
              <a:rPr lang="es-ES" sz="1900" dirty="0" err="1" smtClean="0">
                <a:latin typeface="Trebuchet MS" panose="020B0603020202020204" pitchFamily="34" charset="0"/>
              </a:rPr>
              <a:t>nLGADs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prototypes</a:t>
            </a:r>
            <a:r>
              <a:rPr lang="es-ES" sz="1900" dirty="0" smtClean="0">
                <a:latin typeface="Trebuchet MS" panose="020B0603020202020204" pitchFamily="34" charset="0"/>
              </a:rPr>
              <a:t>):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err="1" smtClean="0">
                <a:latin typeface="Trebuchet MS" panose="020B0603020202020204" pitchFamily="34" charset="0"/>
              </a:rPr>
              <a:t>Probe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station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current</a:t>
            </a:r>
            <a:r>
              <a:rPr lang="es-ES" sz="1900" dirty="0" smtClean="0">
                <a:latin typeface="Trebuchet MS" panose="020B0603020202020204" pitchFamily="34" charset="0"/>
              </a:rPr>
              <a:t> and </a:t>
            </a:r>
            <a:r>
              <a:rPr lang="es-ES" sz="1900" dirty="0" err="1" smtClean="0">
                <a:latin typeface="Trebuchet MS" panose="020B0603020202020204" pitchFamily="34" charset="0"/>
              </a:rPr>
              <a:t>capacitance</a:t>
            </a:r>
            <a:r>
              <a:rPr lang="es-ES" sz="1900" dirty="0" smtClean="0">
                <a:latin typeface="Trebuchet MS" panose="020B0603020202020204" pitchFamily="34" charset="0"/>
              </a:rPr>
              <a:t> vs reverse </a:t>
            </a:r>
            <a:r>
              <a:rPr lang="es-ES" sz="1900" dirty="0" err="1" smtClean="0">
                <a:latin typeface="Trebuchet MS" panose="020B0603020202020204" pitchFamily="34" charset="0"/>
              </a:rPr>
              <a:t>bias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voltage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measurements</a:t>
            </a:r>
            <a:r>
              <a:rPr lang="es-ES" sz="19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TCT</a:t>
            </a:r>
            <a:r>
              <a:rPr lang="es-ES" sz="1900" dirty="0">
                <a:latin typeface="Trebuchet MS" panose="020B0603020202020204" pitchFamily="34" charset="0"/>
              </a:rPr>
              <a:t> (</a:t>
            </a:r>
            <a:r>
              <a:rPr lang="es-ES" sz="1900" dirty="0" err="1">
                <a:latin typeface="Trebuchet MS" panose="020B0603020202020204" pitchFamily="34" charset="0"/>
              </a:rPr>
              <a:t>Transient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Current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Technique</a:t>
            </a:r>
            <a:r>
              <a:rPr lang="es-ES" sz="1900" dirty="0">
                <a:latin typeface="Trebuchet MS" panose="020B0603020202020204" pitchFamily="34" charset="0"/>
              </a:rPr>
              <a:t>) </a:t>
            </a:r>
            <a:r>
              <a:rPr lang="es-ES" sz="1900" dirty="0" err="1">
                <a:latin typeface="Trebuchet MS" panose="020B0603020202020204" pitchFamily="34" charset="0"/>
              </a:rPr>
              <a:t>setup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for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gain</a:t>
            </a:r>
            <a:r>
              <a:rPr lang="es-ES" sz="1900" dirty="0">
                <a:latin typeface="Trebuchet MS" panose="020B0603020202020204" pitchFamily="34" charset="0"/>
              </a:rPr>
              <a:t> response to IR-light of 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1064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nm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(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high-penetrating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>
                <a:latin typeface="Trebuchet MS" panose="020B0603020202020204" pitchFamily="34" charset="0"/>
              </a:rPr>
              <a:t>)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>
                <a:latin typeface="Trebuchet MS" panose="020B0603020202020204" pitchFamily="34" charset="0"/>
              </a:rPr>
              <a:t>and visible light of 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404 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nm</a:t>
            </a:r>
            <a:r>
              <a:rPr lang="es-ES" sz="1900" b="1" dirty="0">
                <a:solidFill>
                  <a:srgbClr val="3164AB"/>
                </a:solidFill>
                <a:latin typeface="Trebuchet MS" panose="020B0603020202020204" pitchFamily="34" charset="0"/>
              </a:rPr>
              <a:t> (</a:t>
            </a:r>
            <a:r>
              <a:rPr lang="es-ES" sz="1900" b="1" dirty="0" err="1">
                <a:solidFill>
                  <a:srgbClr val="3164AB"/>
                </a:solidFill>
                <a:latin typeface="Trebuchet MS" panose="020B0603020202020204" pitchFamily="34" charset="0"/>
              </a:rPr>
              <a:t>low-penetrating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err="1">
                <a:latin typeface="Trebuchet MS" panose="020B0603020202020204" pitchFamily="34" charset="0"/>
              </a:rPr>
              <a:t>particle</a:t>
            </a:r>
            <a:r>
              <a:rPr lang="es-ES" sz="1900" dirty="0" smtClean="0">
                <a:latin typeface="Trebuchet MS" panose="020B0603020202020204" pitchFamily="34" charset="0"/>
              </a:rPr>
              <a:t>)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r>
              <a:rPr lang="es-ES" sz="1900" dirty="0" err="1" smtClean="0">
                <a:latin typeface="Trebuchet MS" panose="020B0603020202020204" pitchFamily="34" charset="0"/>
              </a:rPr>
              <a:t>External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setups</a:t>
            </a:r>
            <a:r>
              <a:rPr lang="es-ES" sz="1900" dirty="0" smtClean="0">
                <a:latin typeface="Trebuchet MS" panose="020B0603020202020204" pitchFamily="34" charset="0"/>
              </a:rPr>
              <a:t>: </a:t>
            </a:r>
            <a:r>
              <a:rPr lang="es-ES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15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keV</a:t>
            </a:r>
            <a:r>
              <a:rPr lang="es-ES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X-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rays</a:t>
            </a:r>
            <a:r>
              <a:rPr lang="es-ES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from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synchrotron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radiation</a:t>
            </a:r>
            <a:r>
              <a:rPr lang="es-ES" sz="1900" dirty="0" smtClean="0">
                <a:latin typeface="Trebuchet MS" panose="020B0603020202020204" pitchFamily="34" charset="0"/>
              </a:rPr>
              <a:t> (</a:t>
            </a:r>
            <a:r>
              <a:rPr lang="es-ES" sz="1900" dirty="0" err="1" smtClean="0">
                <a:latin typeface="Trebuchet MS" panose="020B0603020202020204" pitchFamily="34" charset="0"/>
              </a:rPr>
              <a:t>Diamond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LightSource</a:t>
            </a:r>
            <a:r>
              <a:rPr lang="es-ES" sz="1900" dirty="0" smtClean="0">
                <a:latin typeface="Trebuchet MS" panose="020B0603020202020204" pitchFamily="34" charset="0"/>
              </a:rPr>
              <a:t>) and TCT </a:t>
            </a:r>
            <a:r>
              <a:rPr lang="es-ES" sz="1900" dirty="0" err="1" smtClean="0">
                <a:latin typeface="Trebuchet MS" panose="020B0603020202020204" pitchFamily="34" charset="0"/>
              </a:rPr>
              <a:t>setup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for</a:t>
            </a:r>
            <a:r>
              <a:rPr lang="es-ES" sz="1900" dirty="0" smtClean="0">
                <a:latin typeface="Trebuchet MS" panose="020B0603020202020204" pitchFamily="34" charset="0"/>
              </a:rPr>
              <a:t> </a:t>
            </a:r>
            <a:r>
              <a:rPr lang="es-ES" sz="1900" dirty="0" err="1" smtClean="0">
                <a:latin typeface="Trebuchet MS" panose="020B0603020202020204" pitchFamily="34" charset="0"/>
              </a:rPr>
              <a:t>gain</a:t>
            </a:r>
            <a:r>
              <a:rPr lang="es-ES" sz="1900" dirty="0" smtClean="0">
                <a:latin typeface="Trebuchet MS" panose="020B0603020202020204" pitchFamily="34" charset="0"/>
              </a:rPr>
              <a:t> response to </a:t>
            </a:r>
            <a:r>
              <a:rPr lang="es-ES" sz="1900" b="1" dirty="0" smtClean="0">
                <a:solidFill>
                  <a:srgbClr val="3164AB"/>
                </a:solidFill>
                <a:latin typeface="Trebuchet MS" panose="020B0603020202020204" pitchFamily="34" charset="0"/>
              </a:rPr>
              <a:t>660 </a:t>
            </a:r>
            <a:r>
              <a:rPr lang="es-ES" sz="1900" b="1" dirty="0" err="1" smtClean="0">
                <a:solidFill>
                  <a:srgbClr val="3164AB"/>
                </a:solidFill>
                <a:latin typeface="Trebuchet MS" panose="020B0603020202020204" pitchFamily="34" charset="0"/>
              </a:rPr>
              <a:t>nm</a:t>
            </a:r>
            <a:r>
              <a:rPr lang="es-ES" sz="1900" dirty="0" smtClean="0">
                <a:latin typeface="Trebuchet MS" panose="020B0603020202020204" pitchFamily="34" charset="0"/>
              </a:rPr>
              <a:t> light (IFAE, </a:t>
            </a:r>
            <a:r>
              <a:rPr lang="es-ES" sz="1900" dirty="0" err="1" smtClean="0">
                <a:latin typeface="Trebuchet MS" panose="020B0603020202020204" pitchFamily="34" charset="0"/>
              </a:rPr>
              <a:t>University</a:t>
            </a:r>
            <a:r>
              <a:rPr lang="es-ES" sz="1900" dirty="0" smtClean="0">
                <a:latin typeface="Trebuchet MS" panose="020B0603020202020204" pitchFamily="34" charset="0"/>
              </a:rPr>
              <a:t> of Glasgow)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900" dirty="0" smtClean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18" t="6282" r="12631" b="4487"/>
          <a:stretch/>
        </p:blipFill>
        <p:spPr>
          <a:xfrm>
            <a:off x="252664" y="598595"/>
            <a:ext cx="6697642" cy="5848882"/>
          </a:xfrm>
          <a:prstGeom prst="rect">
            <a:avLst/>
          </a:prstGeom>
        </p:spPr>
      </p:pic>
      <p:sp>
        <p:nvSpPr>
          <p:cNvPr id="9" name="Rectángulo 19"/>
          <p:cNvSpPr/>
          <p:nvPr/>
        </p:nvSpPr>
        <p:spPr>
          <a:xfrm>
            <a:off x="252663" y="110017"/>
            <a:ext cx="1156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electrical parameters can be calibrated with TCAD models?</a:t>
            </a:r>
            <a:endParaRPr lang="en-GB" sz="2500" dirty="0"/>
          </a:p>
        </p:txBody>
      </p:sp>
      <p:pic>
        <p:nvPicPr>
          <p:cNvPr id="10" name="Imagen 15">
            <a:extLst>
              <a:ext uri="{FF2B5EF4-FFF2-40B4-BE49-F238E27FC236}">
                <a16:creationId xmlns:a16="http://schemas.microsoft.com/office/drawing/2014/main" id="{A98DE33B-2752-48D8-89C9-4F5298E25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45" y="391101"/>
            <a:ext cx="1063523" cy="372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1389185" y="1985196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TCT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47193" y="4564273"/>
            <a:ext cx="56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TCT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60478" y="4830973"/>
            <a:ext cx="56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TCT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9631" y="4861346"/>
            <a:ext cx="148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Synchrotron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02977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Albert" id="{797C0B0C-9A81-4D76-B453-B5A288B859BA}" vid="{CAC526DB-5BFB-49FF-9690-A3FBA86BAB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17511</TotalTime>
  <Words>1648</Words>
  <Application>Microsoft Office PowerPoint</Application>
  <PresentationFormat>Widescreen</PresentationFormat>
  <Paragraphs>334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Calibri</vt:lpstr>
      <vt:lpstr>Cambria Math</vt:lpstr>
      <vt:lpstr>Trebuchet MS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</dc:creator>
  <cp:lastModifiedBy>Jairo Antonio Villegas Dominguez</cp:lastModifiedBy>
  <cp:revision>456</cp:revision>
  <dcterms:created xsi:type="dcterms:W3CDTF">2018-07-23T12:49:46Z</dcterms:created>
  <dcterms:modified xsi:type="dcterms:W3CDTF">2023-11-23T23:20:55Z</dcterms:modified>
</cp:coreProperties>
</file>