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>
      <p:cViewPr varScale="1">
        <p:scale>
          <a:sx n="79" d="100"/>
          <a:sy n="79" d="100"/>
        </p:scale>
        <p:origin x="16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éron volant bas au-dessus d’une plage avec une petite clôture au premier plan"/>
          <p:cNvSpPr>
            <a:spLocks noGrp="1"/>
          </p:cNvSpPr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emin sableux entre deux collines menant à l’océan"/>
          <p:cNvSpPr>
            <a:spLocks noGrp="1"/>
          </p:cNvSpPr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min sableux entre deux collines menant à l’océan"/>
          <p:cNvSpPr>
            <a:spLocks noGrp="1"/>
          </p:cNvSpPr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éron volant bas au-dessus d’une plage avec une petite clôture au premier plan"/>
          <p:cNvSpPr>
            <a:spLocks noGrp="1"/>
          </p:cNvSpPr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ue d’une plage et de la mer depuis une dune de sable avec de l’herbe"/>
          <p:cNvSpPr>
            <a:spLocks noGrp="1"/>
          </p:cNvSpPr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connection_10stars_pid_xycut_500_pernside64.gif" descr="connection_10stars_pid_xycut_500_pernside64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71790" y="365245"/>
            <a:ext cx="7314441" cy="4603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connection_10stars_pid_xycut.gif" descr="connection_10stars_pid_xycut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69890" y="5062425"/>
            <a:ext cx="7318241" cy="460379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Connectivity…"/>
          <p:cNvSpPr txBox="1"/>
          <p:nvPr/>
        </p:nvSpPr>
        <p:spPr>
          <a:xfrm>
            <a:off x="359020" y="2636830"/>
            <a:ext cx="5279717" cy="397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33" b="0">
                <a:latin typeface="Arial"/>
                <a:ea typeface="Arial"/>
                <a:cs typeface="Arial"/>
                <a:sym typeface="Arial"/>
              </a:defRPr>
            </a:pPr>
            <a:r>
              <a:rPr sz="4000"/>
              <a:t>Connectivity</a:t>
            </a:r>
          </a:p>
          <a:p>
            <a:pPr algn="l" defTabSz="457200">
              <a:defRPr sz="3333" b="0">
                <a:latin typeface="Arial"/>
                <a:ea typeface="Arial"/>
                <a:cs typeface="Arial"/>
                <a:sym typeface="Arial"/>
              </a:defRPr>
            </a:pPr>
            <a:endParaRPr sz="4000"/>
          </a:p>
          <a:p>
            <a:pPr algn="l" defTabSz="457200">
              <a:lnSpc>
                <a:spcPts val="4200"/>
              </a:lnSpc>
              <a:spcBef>
                <a:spcPts val="1600"/>
              </a:spcBef>
              <a:defRPr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perform ubercal we need common stars to « glue » exposures </a:t>
            </a:r>
          </a:p>
          <a:p>
            <a:pPr algn="l" defTabSz="457200">
              <a:lnSpc>
                <a:spcPts val="4200"/>
              </a:lnSpc>
              <a:spcBef>
                <a:spcPts val="1600"/>
              </a:spcBef>
              <a:defRPr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(At a given scale: Focal plane/quadrant/smaller? level)</a:t>
            </a:r>
          </a:p>
          <a:p>
            <a:pPr algn="l" defTabSz="457200">
              <a:lnSpc>
                <a:spcPts val="4200"/>
              </a:lnSpc>
              <a:spcBef>
                <a:spcPts val="1600"/>
              </a:spcBef>
              <a:defRPr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7200">
              <a:lnSpc>
                <a:spcPts val="4200"/>
              </a:lnSpc>
              <a:spcBef>
                <a:spcPts val="1600"/>
              </a:spcBef>
              <a:defRPr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Connectivity diffusion algorithm</a:t>
            </a:r>
          </a:p>
        </p:txBody>
      </p:sp>
      <p:sp>
        <p:nvSpPr>
          <p:cNvPr id="327" name="1 star to connect quadrants"/>
          <p:cNvSpPr txBox="1"/>
          <p:nvPr/>
        </p:nvSpPr>
        <p:spPr>
          <a:xfrm>
            <a:off x="7214423" y="2540239"/>
            <a:ext cx="5279716" cy="57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300" b="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 star to connect quadrants</a:t>
            </a:r>
          </a:p>
        </p:txBody>
      </p:sp>
      <p:sp>
        <p:nvSpPr>
          <p:cNvPr id="328" name="10 stars to connect quadrants"/>
          <p:cNvSpPr txBox="1"/>
          <p:nvPr/>
        </p:nvSpPr>
        <p:spPr>
          <a:xfrm>
            <a:off x="6963920" y="7208320"/>
            <a:ext cx="5780724" cy="57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300" b="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10 stars to connect quadrants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Macintosh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Helvetica Light</vt:lpstr>
      <vt:lpstr>Helvetica Neue</vt:lpstr>
      <vt:lpstr>Helvetica Neue Light</vt:lpstr>
      <vt:lpstr>Helvetica Neue Medium</vt:lpstr>
      <vt:lpstr>White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1</cp:revision>
  <dcterms:modified xsi:type="dcterms:W3CDTF">2023-09-12T07:12:34Z</dcterms:modified>
</cp:coreProperties>
</file>