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1" r:id="rId6"/>
    <p:sldId id="297" r:id="rId7"/>
    <p:sldId id="298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128" autoAdjust="0"/>
    <p:restoredTop sz="96281"/>
  </p:normalViewPr>
  <p:slideViewPr>
    <p:cSldViewPr snapToGrid="0">
      <p:cViewPr varScale="1">
        <p:scale>
          <a:sx n="73" d="100"/>
          <a:sy n="73" d="100"/>
        </p:scale>
        <p:origin x="216" y="134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8/31/23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8/31/23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fr-FR"/>
              <a:t>Cliquez sur l'icône pour ajouter un graphique SmartArt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fr-FR"/>
              <a:t>Cliquez sur l'icône pour ajouter un tableau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57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/>
              <a:t>IDEFICS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  <p:sldLayoutId id="21474836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 err="1"/>
              <a:t>idefics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/>
          <a:lstStyle/>
          <a:p>
            <a:r>
              <a:rPr lang="en-US" dirty="0"/>
              <a:t>Thomas Vuillaume, 30/08/2023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/>
          <a:lstStyle/>
          <a:p>
            <a:r>
              <a:rPr lang="en-US" dirty="0"/>
              <a:t>IDEFICS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goal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/>
          <a:lstStyle/>
          <a:p>
            <a:r>
              <a:rPr lang="en-US" dirty="0"/>
              <a:t>Help local industries in their digital transition building data science  and machine learning projects with scientific and infrastructure (MUST) support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/>
          <a:lstStyle/>
          <a:p>
            <a:r>
              <a:rPr lang="en-US" dirty="0"/>
              <a:t>LISTIC (Alexandre Benoit)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/>
          <a:lstStyle/>
          <a:p>
            <a:r>
              <a:rPr lang="en-US" dirty="0"/>
              <a:t>ADTP, SKIPLY, Pfeiffer, NTN-SNR, SDIS &amp; PGHM…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/>
          <a:lstStyle/>
          <a:p>
            <a:r>
              <a:rPr lang="en-US" dirty="0"/>
              <a:t>FEDER (EU) (ended in June 2023) + region </a:t>
            </a:r>
            <a:r>
              <a:rPr lang="en-US" dirty="0" err="1"/>
              <a:t>Rhones</a:t>
            </a:r>
            <a:r>
              <a:rPr lang="en-US" dirty="0"/>
              <a:t>-Alpes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81398ED2-66DB-46EA-8D89-B07A5C0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/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23F6E8D-AAFA-9947-9BF1-90B1FD5588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55F30E35-915D-354E-8762-DBC1C6F7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4AB41026-5153-8F4C-AF0B-B3328DAF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7C05C84-EC2A-C243-9D57-9B5C2E0B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64209"/>
            <a:ext cx="8421688" cy="1325563"/>
          </a:xfrm>
        </p:spPr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32" name="Text Placeholder 35">
            <a:extLst>
              <a:ext uri="{FF2B5EF4-FFF2-40B4-BE49-F238E27FC236}">
                <a16:creationId xmlns:a16="http://schemas.microsoft.com/office/drawing/2014/main" id="{AA1C479F-A7FC-DA49-8DB2-43D55298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2823" y="3229153"/>
            <a:ext cx="2087984" cy="343061"/>
          </a:xfrm>
        </p:spPr>
        <p:txBody>
          <a:bodyPr/>
          <a:lstStyle/>
          <a:p>
            <a:r>
              <a:rPr lang="en-US" sz="1400" dirty="0"/>
              <a:t>Thomas Vuillaume</a:t>
            </a:r>
            <a:endParaRPr lang="en-US" sz="1400" baseline="30000" dirty="0"/>
          </a:p>
        </p:txBody>
      </p:sp>
      <p:sp>
        <p:nvSpPr>
          <p:cNvPr id="33" name="Text Placeholder 48">
            <a:extLst>
              <a:ext uri="{FF2B5EF4-FFF2-40B4-BE49-F238E27FC236}">
                <a16:creationId xmlns:a16="http://schemas.microsoft.com/office/drawing/2014/main" id="{481C2884-1E91-5146-AC51-C183746D38AB}"/>
              </a:ext>
            </a:extLst>
          </p:cNvPr>
          <p:cNvSpPr txBox="1">
            <a:spLocks/>
          </p:cNvSpPr>
          <p:nvPr/>
        </p:nvSpPr>
        <p:spPr>
          <a:xfrm>
            <a:off x="5181600" y="3242953"/>
            <a:ext cx="1828800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Nadine </a:t>
            </a:r>
            <a:r>
              <a:rPr lang="fr-FR" sz="1400" dirty="0" err="1"/>
              <a:t>Neyroud</a:t>
            </a:r>
            <a:endParaRPr lang="fr-FR" sz="1400" dirty="0"/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FF5753C5-1B76-744D-8211-9B199D720EF0}"/>
              </a:ext>
            </a:extLst>
          </p:cNvPr>
          <p:cNvSpPr txBox="1">
            <a:spLocks/>
          </p:cNvSpPr>
          <p:nvPr/>
        </p:nvSpPr>
        <p:spPr>
          <a:xfrm>
            <a:off x="2449214" y="5597804"/>
            <a:ext cx="1935202" cy="973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/>
              <a:t>Brondon</a:t>
            </a:r>
            <a:r>
              <a:rPr lang="fr-FR" sz="1400" dirty="0"/>
              <a:t> </a:t>
            </a:r>
            <a:r>
              <a:rPr lang="fr-FR" sz="1400" dirty="0" err="1"/>
              <a:t>Waffa-Pagou</a:t>
            </a:r>
            <a:r>
              <a:rPr lang="fr-FR" sz="1400" dirty="0"/>
              <a:t>,</a:t>
            </a:r>
          </a:p>
          <a:p>
            <a:r>
              <a:rPr lang="fr-FR" sz="1400" dirty="0" err="1"/>
              <a:t>Contract</a:t>
            </a:r>
            <a:r>
              <a:rPr lang="fr-FR" sz="1400" dirty="0"/>
              <a:t> </a:t>
            </a:r>
            <a:r>
              <a:rPr lang="fr-FR" sz="1400" dirty="0" err="1"/>
              <a:t>ending</a:t>
            </a:r>
            <a:r>
              <a:rPr lang="fr-FR" sz="1400" dirty="0"/>
              <a:t>  03/2024</a:t>
            </a:r>
          </a:p>
        </p:txBody>
      </p:sp>
      <p:sp>
        <p:nvSpPr>
          <p:cNvPr id="39" name="Text Placeholder 70">
            <a:extLst>
              <a:ext uri="{FF2B5EF4-FFF2-40B4-BE49-F238E27FC236}">
                <a16:creationId xmlns:a16="http://schemas.microsoft.com/office/drawing/2014/main" id="{4D3E6EDA-A33E-7246-B4FA-C3E7D81985C4}"/>
              </a:ext>
            </a:extLst>
          </p:cNvPr>
          <p:cNvSpPr txBox="1">
            <a:spLocks/>
          </p:cNvSpPr>
          <p:nvPr/>
        </p:nvSpPr>
        <p:spPr>
          <a:xfrm>
            <a:off x="7988488" y="3229152"/>
            <a:ext cx="2190638" cy="343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Frédérique Chollet</a:t>
            </a:r>
          </a:p>
        </p:txBody>
      </p:sp>
      <p:pic>
        <p:nvPicPr>
          <p:cNvPr id="40" name="Espace réservé pour une image  31">
            <a:extLst>
              <a:ext uri="{FF2B5EF4-FFF2-40B4-BE49-F238E27FC236}">
                <a16:creationId xmlns:a16="http://schemas.microsoft.com/office/drawing/2014/main" id="{0AD32452-EE7F-DF40-9D01-8606DCB0DC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1647" y="1621969"/>
            <a:ext cx="1450336" cy="14503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08A7B6-4919-9E4A-9808-0EC3D58E7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712" y="1618883"/>
            <a:ext cx="1456508" cy="14565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CECAC3-3366-8A43-81C3-21FA4E44D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969" y="1509098"/>
            <a:ext cx="1175757" cy="16760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6EDED8E-9E5C-4D47-B539-29965142A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647" y="3940953"/>
            <a:ext cx="1476405" cy="1495094"/>
          </a:xfrm>
          <a:prstGeom prst="rect">
            <a:avLst/>
          </a:prstGeom>
        </p:spPr>
      </p:pic>
      <p:sp>
        <p:nvSpPr>
          <p:cNvPr id="17" name="Text Placeholder 50">
            <a:extLst>
              <a:ext uri="{FF2B5EF4-FFF2-40B4-BE49-F238E27FC236}">
                <a16:creationId xmlns:a16="http://schemas.microsoft.com/office/drawing/2014/main" id="{5B8882F6-72D1-054A-ACCF-4D8B814DB325}"/>
              </a:ext>
            </a:extLst>
          </p:cNvPr>
          <p:cNvSpPr txBox="1">
            <a:spLocks/>
          </p:cNvSpPr>
          <p:nvPr/>
        </p:nvSpPr>
        <p:spPr>
          <a:xfrm>
            <a:off x="5254662" y="5597803"/>
            <a:ext cx="1935202" cy="973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Maud </a:t>
            </a:r>
            <a:r>
              <a:rPr lang="fr-FR" sz="1400" dirty="0" err="1"/>
              <a:t>Coppel</a:t>
            </a:r>
            <a:endParaRPr lang="fr-FR" sz="14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209CF7C-CC5D-2A4C-9D98-0B34DD17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644" y="3940953"/>
            <a:ext cx="1476405" cy="14950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8DC8AE-2CE1-914D-85ED-5792C3E44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716" y="3940954"/>
            <a:ext cx="1495094" cy="1495094"/>
          </a:xfrm>
          <a:prstGeom prst="rect">
            <a:avLst/>
          </a:prstGeom>
        </p:spPr>
      </p:pic>
      <p:pic>
        <p:nvPicPr>
          <p:cNvPr id="24" name="Espace réservé pour une image  36">
            <a:extLst>
              <a:ext uri="{FF2B5EF4-FFF2-40B4-BE49-F238E27FC236}">
                <a16:creationId xmlns:a16="http://schemas.microsoft.com/office/drawing/2014/main" id="{928251E2-C745-8F41-8F57-D93E5BEF6E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1712" y="3940953"/>
            <a:ext cx="1476405" cy="1476405"/>
          </a:xfrm>
          <a:prstGeom prst="rect">
            <a:avLst/>
          </a:prstGeom>
        </p:spPr>
      </p:pic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348592CF-8665-F249-9829-377A8C46CE99}"/>
              </a:ext>
            </a:extLst>
          </p:cNvPr>
          <p:cNvSpPr txBox="1">
            <a:spLocks/>
          </p:cNvSpPr>
          <p:nvPr/>
        </p:nvSpPr>
        <p:spPr>
          <a:xfrm>
            <a:off x="8046998" y="5565285"/>
            <a:ext cx="1935202" cy="9736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Alexandre Benoit </a:t>
            </a:r>
          </a:p>
          <a:p>
            <a:r>
              <a:rPr lang="fr-FR" sz="1400" dirty="0"/>
              <a:t>LISTIC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30B3073-6956-BA48-B80F-3C17D0C5819A}"/>
              </a:ext>
            </a:extLst>
          </p:cNvPr>
          <p:cNvSpPr txBox="1"/>
          <p:nvPr/>
        </p:nvSpPr>
        <p:spPr>
          <a:xfrm>
            <a:off x="6925049" y="6277121"/>
            <a:ext cx="91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anyone willing to work in this subject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6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7393A-C21B-B14B-9220-76BB0BF2C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72124"/>
            <a:ext cx="8421688" cy="1325563"/>
          </a:xfrm>
        </p:spPr>
        <p:txBody>
          <a:bodyPr/>
          <a:lstStyle/>
          <a:p>
            <a:r>
              <a:rPr lang="en-US" dirty="0"/>
              <a:t>achievements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23F7AEF9-F6AA-D840-B16C-80193081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7E71C3E-4F06-E04D-AF27-CDDDD85B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122237-DD54-834F-A72C-AD47E1F13CF8}"/>
              </a:ext>
            </a:extLst>
          </p:cNvPr>
          <p:cNvSpPr txBox="1"/>
          <p:nvPr/>
        </p:nvSpPr>
        <p:spPr>
          <a:xfrm>
            <a:off x="1632592" y="1680249"/>
            <a:ext cx="953791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3 service delivery projects completed: </a:t>
            </a:r>
            <a:r>
              <a:rPr lang="en-US" sz="2200" dirty="0" err="1"/>
              <a:t>Heliocity</a:t>
            </a:r>
            <a:r>
              <a:rPr lang="en-US" sz="2200" dirty="0"/>
              <a:t>, ADTP and SKIPLY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Several others are currently in the definition, validation or awaiting funding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2 CIFRE theses: PFEIFFER VACUUM, NTN-SNR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projects with regional companies such as, AST74, SDIS 74, LYNRED…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Several webinars and seminars to popularize artificial intelligence have been organized – next one in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Mikael </a:t>
            </a:r>
            <a:r>
              <a:rPr lang="en-US" sz="2200" dirty="0" err="1"/>
              <a:t>Jacquemont</a:t>
            </a:r>
            <a:r>
              <a:rPr lang="en-US" sz="2200" dirty="0"/>
              <a:t>, the expert Research Engineer attached to IDEFICS completed his 2-year contract at the end of November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Brondon</a:t>
            </a:r>
            <a:r>
              <a:rPr lang="en-US" sz="2200" dirty="0"/>
              <a:t> </a:t>
            </a:r>
            <a:r>
              <a:rPr lang="en-US" sz="2200" dirty="0" err="1"/>
              <a:t>Waffa-Pagou</a:t>
            </a:r>
            <a:r>
              <a:rPr lang="en-US" sz="2200" dirty="0"/>
              <a:t>, engineer in Artificial Intelligence arrived at the beginning of October 2022 for 18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On the MUST platform side, the planned equipment was purchased within the allocated budgets and the computer room was secured.</a:t>
            </a:r>
          </a:p>
        </p:txBody>
      </p:sp>
    </p:spTree>
    <p:extLst>
      <p:ext uri="{BB962C8B-B14F-4D97-AF65-F5344CB8AC3E}">
        <p14:creationId xmlns:p14="http://schemas.microsoft.com/office/powerpoint/2010/main" val="185895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/>
              <a:t>IDEFICS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sales pitch" id="{9D32A80E-9999-6F48-9C27-2496C188E923}" vid="{E6D6A74C-003D-7846-B2DE-708B18D74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1D1F3-EE22-4802-8DFA-C4795BD0F3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D61E6D-BC40-43C3-A154-0081729E0F7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815A6BF-B4A3-4B5C-B85C-0D4CB6AE15C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Monoline</Template>
  <TotalTime>0</TotalTime>
  <Words>223</Words>
  <Application>Microsoft Macintosh PowerPoint</Application>
  <PresentationFormat>Grand écran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Tenorite</vt:lpstr>
      <vt:lpstr>Wingdings</vt:lpstr>
      <vt:lpstr>Monoline</vt:lpstr>
      <vt:lpstr>idefics</vt:lpstr>
      <vt:lpstr>IDEFICS</vt:lpstr>
      <vt:lpstr>THE TEAM</vt:lpstr>
      <vt:lpstr>achievements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Vuillaume</dc:creator>
  <cp:lastModifiedBy/>
  <cp:revision>1</cp:revision>
  <dcterms:created xsi:type="dcterms:W3CDTF">2023-08-30T20:57:59Z</dcterms:created>
  <dcterms:modified xsi:type="dcterms:W3CDTF">2023-08-31T11:24:08Z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