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30" autoAdjust="0"/>
    <p:restoredTop sz="94662"/>
  </p:normalViewPr>
  <p:slideViewPr>
    <p:cSldViewPr snapToGrid="0" snapToObjects="1">
      <p:cViewPr varScale="1">
        <p:scale>
          <a:sx n="88" d="100"/>
          <a:sy n="88" d="100"/>
        </p:scale>
        <p:origin x="208" y="10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/>
              <a:t>31/08/23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46F7-DDA4-3648-BD7E-85E6D1DE148B}" type="datetimeFigureOut">
              <a:rPr lang="it-IT" smtClean="0"/>
              <a:t>31/08/23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0F3-ADF7-B042-987D-93AF3DA3A92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6582" y="3221765"/>
            <a:ext cx="8497455" cy="159570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6581" y="5417819"/>
            <a:ext cx="8497456" cy="62405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990601" y="6378090"/>
            <a:ext cx="94834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8626-02C1-9A41-92E2-B32556E93120}" type="datetime1">
              <a:rPr lang="fr-FR" smtClean="0"/>
              <a:t>31/08/2023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3660-C050-6B43-9D79-F62B72D22478}" type="datetime1">
              <a:rPr lang="fr-FR" smtClean="0"/>
              <a:t>31/08/2023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31/08/2023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‹N°›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8BF5-B124-ED4A-830A-74136F32A955}" type="datetime1">
              <a:rPr lang="fr-FR" smtClean="0"/>
              <a:t>31/08/2023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7B93-C274-5145-A000-CB3C4C299276}" type="datetime1">
              <a:rPr lang="fr-FR" smtClean="0"/>
              <a:t>31/08/2023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446A-C998-E74D-B40A-3D85AE400872}" type="datetime1">
              <a:rPr lang="fr-FR" smtClean="0"/>
              <a:t>31/08/2023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4792-454E-A44F-AA73-D24DA1523389}" type="datetime1">
              <a:rPr lang="fr-FR" smtClean="0"/>
              <a:t>31/08/2023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D6EE-48B8-B94B-8125-5284D87A1071}" type="datetime1">
              <a:rPr lang="fr-FR" smtClean="0"/>
              <a:t>31/08/2023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9E6D-86D9-3840-A20C-974EAA01A451}" type="datetime1">
              <a:rPr lang="fr-FR" smtClean="0"/>
              <a:t>31/08/2023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C672-3030-F744-9471-48B3CD0701F7}" type="datetime1">
              <a:rPr lang="fr-FR" smtClean="0"/>
              <a:t>31/08/2023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58781"/>
            <a:ext cx="105156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690A7-F214-FF42-80DD-9F17E1892B00}" type="datetime1">
              <a:rPr lang="fr-FR" smtClean="0"/>
              <a:t>31/08/2023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6829494" y="6364235"/>
            <a:ext cx="37163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</a:rPr>
              <a:t>Horizon 2020 - Grant N° </a:t>
            </a:r>
            <a:r>
              <a:rPr lang="uk-UA" sz="1050" dirty="0">
                <a:solidFill>
                  <a:schemeClr val="tx1"/>
                </a:solidFill>
              </a:rPr>
              <a:t>824064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77" y="6425157"/>
            <a:ext cx="608780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369" y="3366993"/>
            <a:ext cx="7827264" cy="1595705"/>
          </a:xfrm>
        </p:spPr>
        <p:txBody>
          <a:bodyPr/>
          <a:lstStyle/>
          <a:p>
            <a:r>
              <a:rPr lang="it-IT" dirty="0"/>
              <a:t>ESCAPE </a:t>
            </a:r>
            <a:r>
              <a:rPr lang="it-IT" dirty="0" err="1"/>
              <a:t>schools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5867" y="5294293"/>
            <a:ext cx="6858000" cy="978508"/>
          </a:xfrm>
        </p:spPr>
        <p:txBody>
          <a:bodyPr/>
          <a:lstStyle/>
          <a:p>
            <a:r>
              <a:rPr lang="it-IT" dirty="0"/>
              <a:t>T.  Vuillaume, 31/08/2023</a:t>
            </a:r>
          </a:p>
        </p:txBody>
      </p:sp>
    </p:spTree>
    <p:extLst>
      <p:ext uri="{BB962C8B-B14F-4D97-AF65-F5344CB8AC3E}">
        <p14:creationId xmlns:p14="http://schemas.microsoft.com/office/powerpoint/2010/main" val="263471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4B26C1-AB28-AC45-827B-7F4CCD0A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FE1BA3-C7EC-6B44-8390-22D9935E2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EVERSE has no dedicated funding for training </a:t>
            </a:r>
            <a:r>
              <a:rPr lang="en-US" b="1" dirty="0"/>
              <a:t>events</a:t>
            </a:r>
            <a:r>
              <a:rPr lang="en-US" dirty="0"/>
              <a:t>, but to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Gather and put forward </a:t>
            </a:r>
            <a:r>
              <a:rPr lang="en-US" b="1" dirty="0"/>
              <a:t>online resources </a:t>
            </a:r>
            <a:r>
              <a:rPr lang="en-US" dirty="0"/>
              <a:t>(</a:t>
            </a:r>
            <a:r>
              <a:rPr lang="fr-FR" dirty="0" err="1"/>
              <a:t>collect</a:t>
            </a:r>
            <a:r>
              <a:rPr lang="fr-FR" dirty="0"/>
              <a:t>, </a:t>
            </a:r>
            <a:r>
              <a:rPr lang="fr-FR" dirty="0" err="1"/>
              <a:t>review</a:t>
            </a:r>
            <a:r>
              <a:rPr lang="fr-FR" dirty="0"/>
              <a:t>, </a:t>
            </a:r>
            <a:r>
              <a:rPr lang="fr-FR" dirty="0" err="1"/>
              <a:t>enhance</a:t>
            </a:r>
            <a:r>
              <a:rPr lang="fr-FR" dirty="0"/>
              <a:t> and </a:t>
            </a:r>
            <a:r>
              <a:rPr lang="fr-FR" dirty="0" err="1"/>
              <a:t>curate</a:t>
            </a:r>
            <a:r>
              <a:rPr lang="fr-FR" dirty="0"/>
              <a:t>…)</a:t>
            </a:r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err="1"/>
              <a:t>Develop</a:t>
            </a:r>
            <a:r>
              <a:rPr lang="fr-FR" dirty="0"/>
              <a:t> guidelines on how to </a:t>
            </a:r>
            <a:r>
              <a:rPr lang="fr-FR" dirty="0" err="1"/>
              <a:t>incorporate</a:t>
            </a:r>
            <a:r>
              <a:rPr lang="fr-FR" dirty="0"/>
              <a:t> training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existing</a:t>
            </a:r>
            <a:r>
              <a:rPr lang="fr-FR" dirty="0"/>
              <a:t> curricula and long-</a:t>
            </a:r>
            <a:r>
              <a:rPr lang="fr-FR" dirty="0" err="1"/>
              <a:t>term</a:t>
            </a:r>
            <a:r>
              <a:rPr lang="fr-FR" dirty="0"/>
              <a:t> training </a:t>
            </a:r>
            <a:r>
              <a:rPr lang="fr-FR" dirty="0" err="1"/>
              <a:t>material</a:t>
            </a:r>
            <a:endParaRPr lang="fr-F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err="1"/>
              <a:t>Establish</a:t>
            </a:r>
            <a:r>
              <a:rPr lang="fr-FR" dirty="0"/>
              <a:t> a network of training </a:t>
            </a:r>
            <a:r>
              <a:rPr lang="fr-FR" dirty="0" err="1"/>
              <a:t>coordinators</a:t>
            </a:r>
            <a:r>
              <a:rPr lang="fr-FR" dirty="0"/>
              <a:t> and organise or </a:t>
            </a:r>
            <a:r>
              <a:rPr lang="fr-FR" dirty="0" err="1"/>
              <a:t>co</a:t>
            </a:r>
            <a:r>
              <a:rPr lang="fr-FR" dirty="0"/>
              <a:t>-organise </a:t>
            </a:r>
            <a:r>
              <a:rPr lang="fr-FR" dirty="0" err="1"/>
              <a:t>regular</a:t>
            </a:r>
            <a:r>
              <a:rPr lang="fr-FR" dirty="0"/>
              <a:t> </a:t>
            </a:r>
            <a:r>
              <a:rPr lang="fr-FR" dirty="0" err="1"/>
              <a:t>knowledge</a:t>
            </a:r>
            <a:r>
              <a:rPr lang="fr-FR" dirty="0"/>
              <a:t> exchange</a:t>
            </a:r>
            <a:br>
              <a:rPr lang="fr-FR" dirty="0"/>
            </a:br>
            <a:r>
              <a:rPr lang="fr-FR" dirty="0"/>
              <a:t>workshops on an </a:t>
            </a:r>
            <a:r>
              <a:rPr lang="fr-FR" dirty="0" err="1"/>
              <a:t>annual</a:t>
            </a:r>
            <a:r>
              <a:rPr lang="fr-FR" dirty="0"/>
              <a:t> basis to </a:t>
            </a:r>
            <a:r>
              <a:rPr lang="fr-FR" dirty="0" err="1"/>
              <a:t>keep</a:t>
            </a:r>
            <a:r>
              <a:rPr lang="fr-FR" dirty="0"/>
              <a:t> training </a:t>
            </a:r>
            <a:r>
              <a:rPr lang="fr-FR" dirty="0" err="1"/>
              <a:t>communities</a:t>
            </a:r>
            <a:r>
              <a:rPr lang="fr-FR" dirty="0"/>
              <a:t> </a:t>
            </a:r>
            <a:r>
              <a:rPr lang="fr-FR" dirty="0" err="1"/>
              <a:t>engaged</a:t>
            </a:r>
            <a:endParaRPr lang="fr-F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Engage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communities</a:t>
            </a:r>
            <a:r>
              <a:rPr lang="fr-FR" dirty="0"/>
              <a:t> and initiatives </a:t>
            </a:r>
            <a:r>
              <a:rPr lang="fr-FR" dirty="0" err="1"/>
              <a:t>outside</a:t>
            </a:r>
            <a:r>
              <a:rPr lang="fr-FR" dirty="0"/>
              <a:t> the EVERSE consortium, </a:t>
            </a:r>
            <a:r>
              <a:rPr lang="fr-FR" dirty="0" err="1"/>
              <a:t>bringing</a:t>
            </a:r>
            <a:r>
              <a:rPr lang="fr-FR" dirty="0"/>
              <a:t> </a:t>
            </a:r>
            <a:r>
              <a:rPr lang="fr-FR" dirty="0" err="1"/>
              <a:t>them</a:t>
            </a:r>
            <a:r>
              <a:rPr lang="fr-FR" dirty="0"/>
              <a:t> on </a:t>
            </a:r>
            <a:r>
              <a:rPr lang="fr-FR" dirty="0" err="1"/>
              <a:t>board</a:t>
            </a:r>
            <a:br>
              <a:rPr lang="fr-FR" dirty="0"/>
            </a:br>
            <a:r>
              <a:rPr lang="fr-FR" dirty="0" err="1"/>
              <a:t>through</a:t>
            </a:r>
            <a:r>
              <a:rPr lang="fr-FR" dirty="0"/>
              <a:t> WP1 </a:t>
            </a:r>
            <a:r>
              <a:rPr lang="fr-FR" dirty="0" err="1"/>
              <a:t>along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their</a:t>
            </a:r>
            <a:r>
              <a:rPr lang="fr-FR" dirty="0"/>
              <a:t> respective training </a:t>
            </a:r>
            <a:r>
              <a:rPr lang="fr-FR" dirty="0" err="1"/>
              <a:t>activities</a:t>
            </a: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Future training </a:t>
            </a:r>
            <a:r>
              <a:rPr lang="fr-FR" dirty="0" err="1"/>
              <a:t>needed</a:t>
            </a:r>
            <a:r>
              <a:rPr lang="fr-FR" dirty="0"/>
              <a:t> in relation </a:t>
            </a:r>
            <a:r>
              <a:rPr lang="fr-FR" dirty="0" err="1"/>
              <a:t>with</a:t>
            </a:r>
            <a:r>
              <a:rPr lang="fr-FR" dirty="0"/>
              <a:t> EVERSE: </a:t>
            </a:r>
            <a:r>
              <a:rPr lang="fr-FR" dirty="0" err="1"/>
              <a:t>moving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data science </a:t>
            </a:r>
            <a:r>
              <a:rPr lang="fr-FR" dirty="0" err="1"/>
              <a:t>tools</a:t>
            </a:r>
            <a:r>
              <a:rPr lang="fr-FR" dirty="0"/>
              <a:t>  to software </a:t>
            </a:r>
            <a:r>
              <a:rPr lang="fr-FR" dirty="0" err="1"/>
              <a:t>development</a:t>
            </a:r>
            <a:r>
              <a:rPr lang="fr-FR" dirty="0"/>
              <a:t> and publication, software </a:t>
            </a:r>
            <a:r>
              <a:rPr lang="fr-FR" dirty="0" err="1"/>
              <a:t>quality</a:t>
            </a:r>
            <a:r>
              <a:rPr lang="fr-FR" dirty="0"/>
              <a:t>: </a:t>
            </a:r>
          </a:p>
          <a:p>
            <a:pPr marL="0" indent="0">
              <a:buNone/>
            </a:pPr>
            <a:r>
              <a:rPr lang="fr-FR" sz="2400" i="1" dirty="0"/>
              <a:t>git, software packaging, </a:t>
            </a:r>
            <a:r>
              <a:rPr lang="fr-FR" sz="2400" i="1" dirty="0" err="1"/>
              <a:t>quality</a:t>
            </a:r>
            <a:r>
              <a:rPr lang="fr-FR" sz="2400" i="1" dirty="0"/>
              <a:t> </a:t>
            </a:r>
            <a:r>
              <a:rPr lang="fr-FR" sz="2400" i="1" dirty="0" err="1"/>
              <a:t>evaluation</a:t>
            </a:r>
            <a:r>
              <a:rPr lang="fr-FR" sz="2400" i="1" dirty="0"/>
              <a:t>, software </a:t>
            </a:r>
            <a:r>
              <a:rPr lang="fr-FR" sz="2400" i="1" dirty="0" err="1"/>
              <a:t>reviews</a:t>
            </a:r>
            <a:r>
              <a:rPr lang="fr-FR" sz="2400" i="1" dirty="0"/>
              <a:t>, software </a:t>
            </a:r>
            <a:r>
              <a:rPr lang="fr-FR" sz="2400" i="1" dirty="0" err="1"/>
              <a:t>development</a:t>
            </a:r>
            <a:r>
              <a:rPr lang="fr-FR" sz="2400" i="1" dirty="0"/>
              <a:t> </a:t>
            </a:r>
            <a:r>
              <a:rPr lang="fr-FR" sz="2400" i="1" dirty="0" err="1"/>
              <a:t>with</a:t>
            </a:r>
            <a:r>
              <a:rPr lang="fr-FR" sz="2400" i="1" dirty="0"/>
              <a:t> </a:t>
            </a:r>
            <a:r>
              <a:rPr lang="fr-FR" sz="2400" i="1" dirty="0" err="1"/>
              <a:t>LLMs</a:t>
            </a:r>
            <a:r>
              <a:rPr lang="fr-FR" sz="2400" i="1" dirty="0"/>
              <a:t>, software </a:t>
            </a:r>
            <a:r>
              <a:rPr lang="fr-FR" sz="2400" i="1" dirty="0" err="1"/>
              <a:t>metadata</a:t>
            </a:r>
            <a:r>
              <a:rPr lang="fr-FR" sz="2400" i="1" dirty="0"/>
              <a:t>, </a:t>
            </a:r>
            <a:r>
              <a:rPr lang="fr-FR" sz="2400" i="1" dirty="0" err="1"/>
              <a:t>containerization</a:t>
            </a:r>
            <a:r>
              <a:rPr lang="fr-FR" sz="2400" i="1" dirty="0"/>
              <a:t>, FAIR </a:t>
            </a:r>
            <a:r>
              <a:rPr lang="fr-FR" sz="2400" i="1" dirty="0" err="1"/>
              <a:t>principles</a:t>
            </a:r>
            <a:r>
              <a:rPr lang="fr-FR" sz="2400" i="1" dirty="0"/>
              <a:t>, publication in OSSR or </a:t>
            </a:r>
            <a:r>
              <a:rPr lang="fr-FR" sz="2400" i="1" dirty="0" err="1"/>
              <a:t>similar</a:t>
            </a:r>
            <a:r>
              <a:rPr lang="fr-FR" sz="2400" i="1" dirty="0"/>
              <a:t> </a:t>
            </a:r>
            <a:r>
              <a:rPr lang="fr-FR" sz="2400" i="1" dirty="0" err="1"/>
              <a:t>repositories</a:t>
            </a:r>
            <a:r>
              <a:rPr lang="fr-FR" sz="2400" i="1" dirty="0"/>
              <a:t>…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6E5E9F-FEA3-B244-AF7D-6DF6169F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31/08/2023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8FB066-046F-0F4D-ADA9-1717B09A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5D7FCD-E0A0-DC41-A643-1138B1B9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2040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4" id="{0399BF53-39D8-E843-B39E-0ADDE2660B33}" vid="{4500F628-7872-8946-AB35-76E816C84F1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17</TotalTime>
  <Words>152</Words>
  <Application>Microsoft Macintosh PowerPoint</Application>
  <PresentationFormat>Grand écran</PresentationFormat>
  <Paragraphs>13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ESCAPE schools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ESCAPE schools</dc:title>
  <dc:creator>Thomas Vuillaume</dc:creator>
  <cp:lastModifiedBy>Thomas Vuillaume</cp:lastModifiedBy>
  <cp:revision>4</cp:revision>
  <dcterms:created xsi:type="dcterms:W3CDTF">2023-08-30T20:20:41Z</dcterms:created>
  <dcterms:modified xsi:type="dcterms:W3CDTF">2023-08-31T11:28:30Z</dcterms:modified>
</cp:coreProperties>
</file>