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372FA0-54F8-4CA8-B9A6-338F23005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653285-5304-4DBE-B2A9-68BEC1D32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A83B13-6340-495F-8439-94C963F7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9D5A-B99C-4795-9E63-BC42BDA5616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AFC7C4-5893-494B-B8EE-27B83432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631656-1AA0-4995-97D7-C5F20294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2F0E-EFAE-4C8D-A0E0-4831B4C8E9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91040-736B-4096-9FF8-D280A6D9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8D706D-FA64-4106-9768-66DA866CC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485682-5F37-4B37-95DD-E6BDE453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9D5A-B99C-4795-9E63-BC42BDA5616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DA16A-C00E-46FD-950B-2DBBE309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6309A1-8196-45C5-8E62-EC90D796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2F0E-EFAE-4C8D-A0E0-4831B4C8E9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5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3FF18C3-5129-44B4-8C56-02F28E44F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CB4A38-395D-4C7F-BB27-A58826047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C73304-C0BB-45A6-9CA7-1C2D3F81A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9D5A-B99C-4795-9E63-BC42BDA5616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6F822D-5A74-4C4F-9C57-3A08F5E2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A78FEB-B8AE-41C8-B3FF-ACBB77EF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2F0E-EFAE-4C8D-A0E0-4831B4C8E9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BE3C5-EA51-4FBC-9305-D72F1112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7FCECB-D7B4-4BD1-B4E3-850BD8631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B40B77-FC54-48F9-A4BE-A6D36906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9D5A-B99C-4795-9E63-BC42BDA5616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240A7C-1B7D-4B67-A7B3-9096815D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9C88B5-1D23-4E71-B027-C3A844C7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2F0E-EFAE-4C8D-A0E0-4831B4C8E9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07EDD-BBBA-4C04-A265-E19EC5F8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DB3CE-8141-4FDA-95E9-D0A28738B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60D4DD-669D-4E6A-AD81-8057289A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9D5A-B99C-4795-9E63-BC42BDA5616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494E7D-AF7B-45E2-8DC0-DF8DB46D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A843A8-AD0C-473B-B4C5-51B10D9A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2F0E-EFAE-4C8D-A0E0-4831B4C8E9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6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82EB2-D674-4A55-BF1D-044952E2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4A3573-F6E9-40EC-9783-568763DBC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B29511-9673-42DC-A37F-4CDCEE6C4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DA8896-E8CB-469D-8363-D7D9DCE2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9D5A-B99C-4795-9E63-BC42BDA5616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8D290B-354B-4182-ACFC-1B3A3D34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147978-6F09-423F-8B5F-E79E8EC9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2F0E-EFAE-4C8D-A0E0-4831B4C8E9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22DC2-0D82-4D11-9532-E1A95A66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38B7B8-9B0A-4644-9407-456E67D49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55D357-F34A-4111-94A9-A699BB5B7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670C036-3A76-445A-9DDE-D1312EE59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A8DA9D-3A5F-4293-B0D0-A99FDB354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4AEBCB-C66E-4236-B2BA-1D231F06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9D5A-B99C-4795-9E63-BC42BDA5616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C5FFC3F-C629-45CD-823B-B70101AC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9E80B2-2AA1-4DD1-9766-0D0F2D44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2F0E-EFAE-4C8D-A0E0-4831B4C8E9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1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83036-4E48-4BAE-8BC1-F6D3483E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96DE43-DF16-46FE-9648-3D38BF60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9D5A-B99C-4795-9E63-BC42BDA5616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97580E-F15C-4BD0-9025-ACD5A0A46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FDCA64-DC81-4834-A908-56D91D03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2F0E-EFAE-4C8D-A0E0-4831B4C8E9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9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68C760-188B-49D4-BFB2-4748E176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9D5A-B99C-4795-9E63-BC42BDA5616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E0548B-E109-4BD6-9D73-6BC4F4EC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44A3E3-5542-481B-AA53-F2D5A80C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2F0E-EFAE-4C8D-A0E0-4831B4C8E9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96F46-DA54-4166-A7CA-9C9E5CCC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4C6F9C-AE08-4C0E-BE4F-7A616BA6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2E4B7F-36E1-4DB2-B66D-3A2B7B65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14E638-CFB6-48BD-9482-C0E0C271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9D5A-B99C-4795-9E63-BC42BDA5616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36FC4E-9093-445B-8990-08F9372B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661D55-54E0-4D13-8397-C9DED82F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2F0E-EFAE-4C8D-A0E0-4831B4C8E9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4E011-423B-41DA-A2D8-CB161ADD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CE3F715-1E0A-4418-BE8B-0A966E2BB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D7B016-B087-4C2F-9F62-6BF26ABC4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CB8C52-2E17-4AF4-985E-A5FF80F1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9D5A-B99C-4795-9E63-BC42BDA5616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4C5EE2-4A6F-492E-B78F-DBC5CA2E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2A66F3-FB30-43EB-BFB5-9812314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2F0E-EFAE-4C8D-A0E0-4831B4C8E9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0ECD17-23CD-43B7-9693-6A3212BD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48596E-0A44-4762-8BD4-7CCD48DFD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D0F619-5822-4A7E-8E7A-BEE9F1C64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9D5A-B99C-4795-9E63-BC42BDA5616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9B650A-76FC-4884-A361-683900705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5DF4A-2EB4-4425-A391-226855F1C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B2F0E-EFAE-4C8D-A0E0-4831B4C8E9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cern.ch/event/1185600/contributions/5120129/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www.google.com/url?sa=t&amp;rct=j&amp;q=&amp;esrc=s&amp;source=web&amp;cd=&amp;ved=2ahUKEwj26u2nnoWBAxWJT6QEHWIDA6oQFnoECBoQAQ&amp;url=https%3A%2F%2Findico.in2p3.fr%2Fevent%2F27495%2Fcontributions%2F115203%2Fattachments%2F73894%2F106294%2FJI_RSP_LOW.pdf&amp;usg=AOvVaw3SRZPuQDgGCsKa0OrvbE2G&amp;opi=89978449" TargetMode="External"/><Relationship Id="rId7" Type="http://schemas.openxmlformats.org/officeDocument/2006/relationships/hyperlink" Target="https://gitlab.cta-observatory.org/cta-computing/dpps/notes-discussions/cscs-k8s-hackathon" TargetMode="External"/><Relationship Id="rId12" Type="http://schemas.openxmlformats.org/officeDocument/2006/relationships/image" Target="../media/image7.jpg"/><Relationship Id="rId2" Type="http://schemas.openxmlformats.org/officeDocument/2006/relationships/hyperlink" Target="https://www.google.com/url?sa=t&amp;rct=j&amp;q=&amp;esrc=s&amp;source=web&amp;cd=&amp;ved=2ahUKEwjyrPK4m4WBAxUDZaQEHTdzCNIQFnoECA4QAQ&amp;url=https%3A%2F%2Findico.cern.ch%2Fevent%2F1037922%2Fcontributions%2F4528638%2Fattachments%2F2318776%2F3947962%2FRucioWS.pdf&amp;usg=AOvVaw0nnM-OmPyWKsYxkA2hqDiq&amp;opi=899784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rucio/k8s-tutorial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egi.eu/event/diracrucio-workshop-for-the-egi-users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indico.cta-observatory.org/event/4247/contributions/36585/attachments/22627/32449/Escape_DIRAC_Rucio_integration.pptx" TargetMode="External"/><Relationship Id="rId9" Type="http://schemas.openxmlformats.org/officeDocument/2006/relationships/hyperlink" Target="https://docs.google.com/document/d/1-2SFds-0BwZX3MVAMNUsHcYFEX9VG856L2m_QO3B3VA/edit#heading=h.tpczjjlh78j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etzel-desy/mod_want_diges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E31BFE25-8FF6-4C9C-AA9E-3CCE69ACC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6" y="1913671"/>
            <a:ext cx="6493079" cy="33900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DE7E45-2C75-403F-B49E-0DA936597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60" y="3429001"/>
            <a:ext cx="1124852" cy="2118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E22364-3C25-4E21-9BA8-12180BC643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"/>
          <a:stretch/>
        </p:blipFill>
        <p:spPr>
          <a:xfrm>
            <a:off x="7265666" y="861509"/>
            <a:ext cx="4143362" cy="2747169"/>
          </a:xfrm>
          <a:prstGeom prst="rect">
            <a:avLst/>
          </a:prstGeom>
        </p:spPr>
      </p:pic>
      <p:pic>
        <p:nvPicPr>
          <p:cNvPr id="8" name="Picture 2" descr="https://lh3.googleusercontent.com/bOXI_t5_xda0yOWqOT1oo_iGrMIi21RtyLFrogf5DUEBjeS5DdKdRZAlUP-ImQmEWEoLV0otWs-9ZsYYkktLQQRzNXmTYjR8aUFyy--GzSVb8ZR3zhoJuJIygj6h8iDrrE18bK2T=s0">
            <a:extLst>
              <a:ext uri="{FF2B5EF4-FFF2-40B4-BE49-F238E27FC236}">
                <a16:creationId xmlns:a16="http://schemas.microsoft.com/office/drawing/2014/main" id="{41155701-81BC-4CBF-AB24-D211DE0EE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66" y="3934436"/>
            <a:ext cx="4423751" cy="22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D5B65E7-43EF-4BFB-86F5-BA6557B676E4}"/>
              </a:ext>
            </a:extLst>
          </p:cNvPr>
          <p:cNvSpPr txBox="1"/>
          <p:nvPr/>
        </p:nvSpPr>
        <p:spPr>
          <a:xfrm>
            <a:off x="2810312" y="-88124"/>
            <a:ext cx="5385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Data Lake ‘s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9088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287972-8EC5-4750-B261-8737E3051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781" y="1527703"/>
            <a:ext cx="8137057" cy="53477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Integration with DIRAC </a:t>
            </a:r>
            <a:r>
              <a:rPr lang="en-US" dirty="0"/>
              <a:t>(</a:t>
            </a:r>
            <a:r>
              <a:rPr lang="en-US" dirty="0" err="1"/>
              <a:t>rucio</a:t>
            </a:r>
            <a:r>
              <a:rPr lang="en-US" dirty="0"/>
              <a:t> catalog)</a:t>
            </a:r>
          </a:p>
          <a:p>
            <a:pPr marL="742950" lvl="1" indent="-285750"/>
            <a:r>
              <a:rPr lang="en-US" dirty="0"/>
              <a:t>Data Lake should interact with VRE / ESAP / </a:t>
            </a:r>
            <a:r>
              <a:rPr lang="en-US" dirty="0">
                <a:hlinkClick r:id="rId3"/>
              </a:rPr>
              <a:t>RSP</a:t>
            </a:r>
            <a:r>
              <a:rPr lang="en-US" dirty="0"/>
              <a:t>, BUT ALSO with a workload manager (i.e. DIRAC)</a:t>
            </a:r>
          </a:p>
          <a:p>
            <a:pPr marL="742950" lvl="1" indent="-285750"/>
            <a:r>
              <a:rPr lang="en-US" dirty="0"/>
              <a:t>Work done by Belle2 &amp; </a:t>
            </a:r>
            <a:r>
              <a:rPr lang="en-US" dirty="0" err="1"/>
              <a:t>Rucio</a:t>
            </a:r>
            <a:r>
              <a:rPr lang="en-US" dirty="0"/>
              <a:t> team, but incomplete (more info from CTA consortium </a:t>
            </a:r>
            <a:r>
              <a:rPr lang="en-US" dirty="0">
                <a:hlinkClick r:id="rId4"/>
              </a:rPr>
              <a:t>presentation</a:t>
            </a:r>
            <a:r>
              <a:rPr lang="en-US" dirty="0"/>
              <a:t>)</a:t>
            </a:r>
          </a:p>
          <a:p>
            <a:pPr marL="742950" lvl="1" indent="-285750"/>
            <a:r>
              <a:rPr lang="en-US" dirty="0">
                <a:hlinkClick r:id="rId5"/>
              </a:rPr>
              <a:t>Workshop in October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K8s deployment </a:t>
            </a:r>
            <a:r>
              <a:rPr lang="en-US" dirty="0"/>
              <a:t>: </a:t>
            </a:r>
          </a:p>
          <a:p>
            <a:pPr marL="742950" lvl="1" indent="-285750"/>
            <a:r>
              <a:rPr lang="en-US" dirty="0"/>
              <a:t>Some data centers accept only K8s deployment (CSCS in Lugano)</a:t>
            </a:r>
          </a:p>
          <a:p>
            <a:pPr marL="742950" lvl="1" indent="-285750"/>
            <a:r>
              <a:rPr lang="en-US" dirty="0"/>
              <a:t>All services must be deployed as containers</a:t>
            </a:r>
          </a:p>
          <a:p>
            <a:pPr marL="742950" lvl="1" indent="-285750"/>
            <a:r>
              <a:rPr lang="en-US" dirty="0">
                <a:hlinkClick r:id="rId7"/>
              </a:rPr>
              <a:t>Hackathon CSCS to make </a:t>
            </a:r>
            <a:r>
              <a:rPr lang="en-US" dirty="0" err="1">
                <a:hlinkClick r:id="rId7"/>
              </a:rPr>
              <a:t>Rucio</a:t>
            </a:r>
            <a:r>
              <a:rPr lang="en-US" dirty="0">
                <a:hlinkClick r:id="rId7"/>
              </a:rPr>
              <a:t> &amp; DIRAC’s deployments K8s compliant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8"/>
              </a:rPr>
              <a:t>Meta Data </a:t>
            </a:r>
            <a:r>
              <a:rPr lang="en-US" dirty="0"/>
              <a:t>: </a:t>
            </a:r>
          </a:p>
          <a:p>
            <a:pPr marL="742950" lvl="1" indent="-285750"/>
            <a:r>
              <a:rPr lang="en-US" dirty="0"/>
              <a:t>3 implementations / must do performance testing on the query</a:t>
            </a:r>
          </a:p>
          <a:p>
            <a:pPr marL="742950" lvl="1" indent="-285750"/>
            <a:r>
              <a:rPr lang="en-US" dirty="0"/>
              <a:t>Build workflow based on Meta Data conditions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9"/>
              </a:rPr>
              <a:t>RSE hosted in cloud  </a:t>
            </a:r>
            <a:r>
              <a:rPr lang="en-US" dirty="0"/>
              <a:t>: </a:t>
            </a:r>
          </a:p>
          <a:p>
            <a:pPr marL="742950" lvl="1" indent="-285750"/>
            <a:r>
              <a:rPr lang="en-US" dirty="0"/>
              <a:t>In contact with AWS</a:t>
            </a:r>
          </a:p>
          <a:p>
            <a:pPr marL="742950" lvl="1" indent="-285750"/>
            <a:r>
              <a:rPr lang="en-US" dirty="0"/>
              <a:t>S3 on </a:t>
            </a:r>
            <a:r>
              <a:rPr lang="en-US" dirty="0" err="1"/>
              <a:t>Ceph</a:t>
            </a:r>
            <a:endParaRPr lang="en-US" dirty="0"/>
          </a:p>
          <a:p>
            <a:pPr marL="742950" lvl="1" indent="-285750"/>
            <a:r>
              <a:rPr lang="en-US" dirty="0" err="1"/>
              <a:t>Cmb</a:t>
            </a:r>
            <a:r>
              <a:rPr lang="en-US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A33187-5C09-402A-8DA5-F307BA570E2C}"/>
              </a:ext>
            </a:extLst>
          </p:cNvPr>
          <p:cNvSpPr txBox="1"/>
          <p:nvPr/>
        </p:nvSpPr>
        <p:spPr>
          <a:xfrm>
            <a:off x="167080" y="0"/>
            <a:ext cx="12024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Data Lake’s whish list </a:t>
            </a:r>
          </a:p>
          <a:p>
            <a:r>
              <a:rPr lang="en-US" sz="3200" dirty="0"/>
              <a:t>from CTA … and others(KM3Net, SKA, </a:t>
            </a:r>
            <a:r>
              <a:rPr lang="en-US" sz="3200" dirty="0" err="1"/>
              <a:t>LHCb</a:t>
            </a:r>
            <a:r>
              <a:rPr lang="en-US" sz="3200" dirty="0"/>
              <a:t>, Belle2, cmb-s4)</a:t>
            </a:r>
            <a:endParaRPr lang="en-US" sz="4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C7F601-E777-4068-8BD9-FED421C073AB}"/>
              </a:ext>
            </a:extLst>
          </p:cNvPr>
          <p:cNvSpPr txBox="1"/>
          <p:nvPr/>
        </p:nvSpPr>
        <p:spPr>
          <a:xfrm>
            <a:off x="-826971" y="1855361"/>
            <a:ext cx="401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dirty="0"/>
              <a:t>CTA team: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Data Lake : INAF / ETH Zurich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DIRAC ‘s team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Data centers (CSCS, PIC, </a:t>
            </a:r>
            <a:r>
              <a:rPr lang="en-US" dirty="0" err="1"/>
              <a:t>Desy</a:t>
            </a:r>
            <a:r>
              <a:rPr lang="en-US" dirty="0"/>
              <a:t> </a:t>
            </a:r>
            <a:r>
              <a:rPr lang="en-US" dirty="0" err="1"/>
              <a:t>Zheuthen</a:t>
            </a:r>
            <a:r>
              <a:rPr lang="en-US" dirty="0"/>
              <a:t>, INFN </a:t>
            </a:r>
            <a:r>
              <a:rPr lang="en-US" dirty="0" err="1"/>
              <a:t>frascati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D3E7EED-B792-4443-8641-7247DDBF25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298" t="6017" r="20807" b="6440"/>
          <a:stretch/>
        </p:blipFill>
        <p:spPr>
          <a:xfrm>
            <a:off x="3317999" y="1491694"/>
            <a:ext cx="903521" cy="9089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74E1964-2C3E-4EEF-9914-D37AFAF219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01" y="3212485"/>
            <a:ext cx="544453" cy="5444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9325D02-7551-4230-9453-B1BE6111D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38" y="4535168"/>
            <a:ext cx="804557" cy="26680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537C9D5-537E-4CC3-B326-BA92C73E0E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17" y="6101249"/>
            <a:ext cx="744764" cy="4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7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B0B7D-905B-4E34-B319-EDD8A7BA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Lake’s wish list (next…)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70DDE1-C49D-4B55-BCCA-89C136901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On site RSE </a:t>
            </a:r>
            <a:r>
              <a:rPr lang="en-US" dirty="0"/>
              <a:t>(light, easy to install and to maintain : Apache with </a:t>
            </a:r>
            <a:r>
              <a:rPr lang="en-US" dirty="0" err="1"/>
              <a:t>WebDav</a:t>
            </a:r>
            <a:r>
              <a:rPr lang="en-US" dirty="0"/>
              <a:t>)</a:t>
            </a:r>
          </a:p>
          <a:p>
            <a:r>
              <a:rPr lang="en-US" dirty="0"/>
              <a:t>Monitoring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008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194</Words>
  <Application>Microsoft Office PowerPoint</Application>
  <PresentationFormat>Grand écran</PresentationFormat>
  <Paragraphs>28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Data Lake’s wish list (next…)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Gillardo</dc:creator>
  <cp:lastModifiedBy>Caroline CHOPIN</cp:lastModifiedBy>
  <cp:revision>22</cp:revision>
  <dcterms:created xsi:type="dcterms:W3CDTF">2023-08-30T09:04:17Z</dcterms:created>
  <dcterms:modified xsi:type="dcterms:W3CDTF">2023-08-31T07:47:18Z</dcterms:modified>
</cp:coreProperties>
</file>