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8" r:id="rId1"/>
  </p:sldMasterIdLst>
  <p:notesMasterIdLst>
    <p:notesMasterId r:id="rId31"/>
  </p:notesMasterIdLst>
  <p:sldIdLst>
    <p:sldId id="256" r:id="rId2"/>
    <p:sldId id="283" r:id="rId3"/>
    <p:sldId id="284" r:id="rId4"/>
    <p:sldId id="268" r:id="rId5"/>
    <p:sldId id="258" r:id="rId6"/>
    <p:sldId id="269" r:id="rId7"/>
    <p:sldId id="259" r:id="rId8"/>
    <p:sldId id="270" r:id="rId9"/>
    <p:sldId id="260" r:id="rId10"/>
    <p:sldId id="282" r:id="rId11"/>
    <p:sldId id="261" r:id="rId12"/>
    <p:sldId id="271" r:id="rId13"/>
    <p:sldId id="262" r:id="rId14"/>
    <p:sldId id="263" r:id="rId15"/>
    <p:sldId id="285" r:id="rId16"/>
    <p:sldId id="264" r:id="rId17"/>
    <p:sldId id="286" r:id="rId18"/>
    <p:sldId id="276" r:id="rId19"/>
    <p:sldId id="266" r:id="rId20"/>
    <p:sldId id="287" r:id="rId21"/>
    <p:sldId id="265" r:id="rId22"/>
    <p:sldId id="273" r:id="rId23"/>
    <p:sldId id="288" r:id="rId24"/>
    <p:sldId id="277" r:id="rId25"/>
    <p:sldId id="278" r:id="rId26"/>
    <p:sldId id="279" r:id="rId27"/>
    <p:sldId id="280" r:id="rId28"/>
    <p:sldId id="281" r:id="rId29"/>
    <p:sldId id="27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B7F1E4-87FC-4AB7-8C85-5E51A43B0A3A}" v="127" dt="2023-11-30T13:04:35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5" autoAdjust="0"/>
    <p:restoredTop sz="94660"/>
  </p:normalViewPr>
  <p:slideViewPr>
    <p:cSldViewPr snapToGrid="0">
      <p:cViewPr>
        <p:scale>
          <a:sx n="102" d="100"/>
          <a:sy n="102" d="100"/>
        </p:scale>
        <p:origin x="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on Watts" userId="3ca7d6dd59e1d914" providerId="LiveId" clId="{FFB7F1E4-87FC-4AB7-8C85-5E51A43B0A3A}"/>
    <pc:docChg chg="undo custSel addSld modSld sldOrd">
      <pc:chgData name="Gordon Watts" userId="3ca7d6dd59e1d914" providerId="LiveId" clId="{FFB7F1E4-87FC-4AB7-8C85-5E51A43B0A3A}" dt="2023-11-30T13:05:35.362" v="139" actId="167"/>
      <pc:docMkLst>
        <pc:docMk/>
      </pc:docMkLst>
      <pc:sldChg chg="addSp delSp modSp mod">
        <pc:chgData name="Gordon Watts" userId="3ca7d6dd59e1d914" providerId="LiveId" clId="{FFB7F1E4-87FC-4AB7-8C85-5E51A43B0A3A}" dt="2023-11-30T13:05:35.362" v="139" actId="167"/>
        <pc:sldMkLst>
          <pc:docMk/>
          <pc:sldMk cId="2494786803" sldId="256"/>
        </pc:sldMkLst>
        <pc:spChg chg="mod">
          <ac:chgData name="Gordon Watts" userId="3ca7d6dd59e1d914" providerId="LiveId" clId="{FFB7F1E4-87FC-4AB7-8C85-5E51A43B0A3A}" dt="2023-11-28T04:52:46.430" v="18"/>
          <ac:spMkLst>
            <pc:docMk/>
            <pc:sldMk cId="2494786803" sldId="256"/>
            <ac:spMk id="2" creationId="{6ABFEAFC-5277-46BE-089B-D2780821FD7C}"/>
          </ac:spMkLst>
        </pc:spChg>
        <pc:spChg chg="mod">
          <ac:chgData name="Gordon Watts" userId="3ca7d6dd59e1d914" providerId="LiveId" clId="{FFB7F1E4-87FC-4AB7-8C85-5E51A43B0A3A}" dt="2023-11-28T04:52:46.430" v="18"/>
          <ac:spMkLst>
            <pc:docMk/>
            <pc:sldMk cId="2494786803" sldId="256"/>
            <ac:spMk id="3" creationId="{CACB4813-A316-E3EE-8E52-A65AE61F310C}"/>
          </ac:spMkLst>
        </pc:spChg>
        <pc:spChg chg="add del">
          <ac:chgData name="Gordon Watts" userId="3ca7d6dd59e1d914" providerId="LiveId" clId="{FFB7F1E4-87FC-4AB7-8C85-5E51A43B0A3A}" dt="2023-11-30T13:04:29.292" v="129" actId="22"/>
          <ac:spMkLst>
            <pc:docMk/>
            <pc:sldMk cId="2494786803" sldId="256"/>
            <ac:spMk id="6" creationId="{98417425-896A-6EC4-9F43-6C60C04DD030}"/>
          </ac:spMkLst>
        </pc:spChg>
        <pc:picChg chg="add mod">
          <ac:chgData name="Gordon Watts" userId="3ca7d6dd59e1d914" providerId="LiveId" clId="{FFB7F1E4-87FC-4AB7-8C85-5E51A43B0A3A}" dt="2023-11-28T04:58:13.796" v="19"/>
          <ac:picMkLst>
            <pc:docMk/>
            <pc:sldMk cId="2494786803" sldId="256"/>
            <ac:picMk id="5" creationId="{C5305056-EADA-9E15-EE30-3B4861FB9D71}"/>
          </ac:picMkLst>
        </pc:picChg>
        <pc:picChg chg="add mod">
          <ac:chgData name="Gordon Watts" userId="3ca7d6dd59e1d914" providerId="LiveId" clId="{FFB7F1E4-87FC-4AB7-8C85-5E51A43B0A3A}" dt="2023-11-28T04:58:13.796" v="19"/>
          <ac:picMkLst>
            <pc:docMk/>
            <pc:sldMk cId="2494786803" sldId="256"/>
            <ac:picMk id="7" creationId="{F4C361DB-D62E-50DD-CD08-93331FAD4A58}"/>
          </ac:picMkLst>
        </pc:picChg>
        <pc:picChg chg="add mod">
          <ac:chgData name="Gordon Watts" userId="3ca7d6dd59e1d914" providerId="LiveId" clId="{FFB7F1E4-87FC-4AB7-8C85-5E51A43B0A3A}" dt="2023-11-28T05:18:20.551" v="20"/>
          <ac:picMkLst>
            <pc:docMk/>
            <pc:sldMk cId="2494786803" sldId="256"/>
            <ac:picMk id="9" creationId="{A8EF96A1-10D1-1DC4-A08C-9B977CE094F1}"/>
          </ac:picMkLst>
        </pc:picChg>
        <pc:picChg chg="add mod ord modCrop">
          <ac:chgData name="Gordon Watts" userId="3ca7d6dd59e1d914" providerId="LiveId" clId="{FFB7F1E4-87FC-4AB7-8C85-5E51A43B0A3A}" dt="2023-11-30T13:05:35.362" v="139" actId="167"/>
          <ac:picMkLst>
            <pc:docMk/>
            <pc:sldMk cId="2494786803" sldId="256"/>
            <ac:picMk id="10" creationId="{76841327-1174-1741-8BB0-D2FB917593D4}"/>
          </ac:picMkLst>
        </pc:picChg>
        <pc:picChg chg="add mod">
          <ac:chgData name="Gordon Watts" userId="3ca7d6dd59e1d914" providerId="LiveId" clId="{FFB7F1E4-87FC-4AB7-8C85-5E51A43B0A3A}" dt="2023-11-28T04:50:39.922" v="12" actId="14100"/>
          <ac:picMkLst>
            <pc:docMk/>
            <pc:sldMk cId="2494786803" sldId="256"/>
            <ac:picMk id="1026" creationId="{C0EB979A-7BC1-2318-7D4E-744464652630}"/>
          </ac:picMkLst>
        </pc:picChg>
      </pc:sldChg>
      <pc:sldChg chg="modSp">
        <pc:chgData name="Gordon Watts" userId="3ca7d6dd59e1d914" providerId="LiveId" clId="{FFB7F1E4-87FC-4AB7-8C85-5E51A43B0A3A}" dt="2023-11-28T04:52:46.430" v="18"/>
        <pc:sldMkLst>
          <pc:docMk/>
          <pc:sldMk cId="678900952" sldId="257"/>
        </pc:sldMkLst>
        <pc:spChg chg="mod">
          <ac:chgData name="Gordon Watts" userId="3ca7d6dd59e1d914" providerId="LiveId" clId="{FFB7F1E4-87FC-4AB7-8C85-5E51A43B0A3A}" dt="2023-11-28T04:52:46.430" v="18"/>
          <ac:spMkLst>
            <pc:docMk/>
            <pc:sldMk cId="678900952" sldId="257"/>
            <ac:spMk id="2" creationId="{7B68960A-1738-5CC5-F946-C4B11991D9F0}"/>
          </ac:spMkLst>
        </pc:spChg>
        <pc:spChg chg="mod">
          <ac:chgData name="Gordon Watts" userId="3ca7d6dd59e1d914" providerId="LiveId" clId="{FFB7F1E4-87FC-4AB7-8C85-5E51A43B0A3A}" dt="2023-11-28T04:52:46.430" v="18"/>
          <ac:spMkLst>
            <pc:docMk/>
            <pc:sldMk cId="678900952" sldId="257"/>
            <ac:spMk id="3" creationId="{791A0091-E87C-8E3E-CE9D-C308EF2C5CBC}"/>
          </ac:spMkLst>
        </pc:spChg>
      </pc:sldChg>
      <pc:sldChg chg="addSp modSp">
        <pc:chgData name="Gordon Watts" userId="3ca7d6dd59e1d914" providerId="LiveId" clId="{FFB7F1E4-87FC-4AB7-8C85-5E51A43B0A3A}" dt="2023-11-29T12:03:25.457" v="26" actId="164"/>
        <pc:sldMkLst>
          <pc:docMk/>
          <pc:sldMk cId="2274058588" sldId="258"/>
        </pc:sldMkLst>
        <pc:spChg chg="add mod">
          <ac:chgData name="Gordon Watts" userId="3ca7d6dd59e1d914" providerId="LiveId" clId="{FFB7F1E4-87FC-4AB7-8C85-5E51A43B0A3A}" dt="2023-11-29T12:03:25.457" v="26" actId="164"/>
          <ac:spMkLst>
            <pc:docMk/>
            <pc:sldMk cId="2274058588" sldId="258"/>
            <ac:spMk id="9" creationId="{A38B5B69-2907-47AD-523F-BC68DEC58865}"/>
          </ac:spMkLst>
        </pc:spChg>
        <pc:spChg chg="add mod">
          <ac:chgData name="Gordon Watts" userId="3ca7d6dd59e1d914" providerId="LiveId" clId="{FFB7F1E4-87FC-4AB7-8C85-5E51A43B0A3A}" dt="2023-11-29T12:03:25.457" v="26" actId="164"/>
          <ac:spMkLst>
            <pc:docMk/>
            <pc:sldMk cId="2274058588" sldId="258"/>
            <ac:spMk id="10" creationId="{A7BE3E9B-8BE8-C9B8-B1A1-578790C80885}"/>
          </ac:spMkLst>
        </pc:spChg>
        <pc:spChg chg="add mod">
          <ac:chgData name="Gordon Watts" userId="3ca7d6dd59e1d914" providerId="LiveId" clId="{FFB7F1E4-87FC-4AB7-8C85-5E51A43B0A3A}" dt="2023-11-29T12:03:25.457" v="26" actId="164"/>
          <ac:spMkLst>
            <pc:docMk/>
            <pc:sldMk cId="2274058588" sldId="258"/>
            <ac:spMk id="11" creationId="{DD5A8EFE-52AB-D86A-87F2-B6F3B9D17182}"/>
          </ac:spMkLst>
        </pc:spChg>
        <pc:grpChg chg="add mod">
          <ac:chgData name="Gordon Watts" userId="3ca7d6dd59e1d914" providerId="LiveId" clId="{FFB7F1E4-87FC-4AB7-8C85-5E51A43B0A3A}" dt="2023-11-29T12:03:25.457" v="26" actId="164"/>
          <ac:grpSpMkLst>
            <pc:docMk/>
            <pc:sldMk cId="2274058588" sldId="258"/>
            <ac:grpSpMk id="12" creationId="{28D5D24B-C603-B323-897B-B1AF8F32D7AE}"/>
          </ac:grpSpMkLst>
        </pc:grpChg>
        <pc:picChg chg="add mod">
          <ac:chgData name="Gordon Watts" userId="3ca7d6dd59e1d914" providerId="LiveId" clId="{FFB7F1E4-87FC-4AB7-8C85-5E51A43B0A3A}" dt="2023-11-29T12:03:25.457" v="26" actId="164"/>
          <ac:picMkLst>
            <pc:docMk/>
            <pc:sldMk cId="2274058588" sldId="258"/>
            <ac:picMk id="7" creationId="{BEDDCD1F-2460-3FCF-CB51-E24F64149F7A}"/>
          </ac:picMkLst>
        </pc:picChg>
        <pc:picChg chg="add mod">
          <ac:chgData name="Gordon Watts" userId="3ca7d6dd59e1d914" providerId="LiveId" clId="{FFB7F1E4-87FC-4AB7-8C85-5E51A43B0A3A}" dt="2023-11-29T12:03:25.457" v="26" actId="164"/>
          <ac:picMkLst>
            <pc:docMk/>
            <pc:sldMk cId="2274058588" sldId="258"/>
            <ac:picMk id="8" creationId="{689C5FEB-1154-0F06-FF0C-1390908EA1FF}"/>
          </ac:picMkLst>
        </pc:picChg>
      </pc:sldChg>
      <pc:sldChg chg="addSp delSp modSp">
        <pc:chgData name="Gordon Watts" userId="3ca7d6dd59e1d914" providerId="LiveId" clId="{FFB7F1E4-87FC-4AB7-8C85-5E51A43B0A3A}" dt="2023-11-29T12:17:17.756" v="45" actId="767"/>
        <pc:sldMkLst>
          <pc:docMk/>
          <pc:sldMk cId="1454193541" sldId="259"/>
        </pc:sldMkLst>
        <pc:spChg chg="add mod">
          <ac:chgData name="Gordon Watts" userId="3ca7d6dd59e1d914" providerId="LiveId" clId="{FFB7F1E4-87FC-4AB7-8C85-5E51A43B0A3A}" dt="2023-11-29T12:14:03.923" v="41" actId="767"/>
          <ac:spMkLst>
            <pc:docMk/>
            <pc:sldMk cId="1454193541" sldId="259"/>
            <ac:spMk id="6" creationId="{3CA5AEBD-4F8F-1344-44A7-862B7D4ED7A6}"/>
          </ac:spMkLst>
        </pc:spChg>
        <pc:spChg chg="mod">
          <ac:chgData name="Gordon Watts" userId="3ca7d6dd59e1d914" providerId="LiveId" clId="{FFB7F1E4-87FC-4AB7-8C85-5E51A43B0A3A}" dt="2023-11-29T12:16:07.531" v="44" actId="164"/>
          <ac:spMkLst>
            <pc:docMk/>
            <pc:sldMk cId="1454193541" sldId="259"/>
            <ac:spMk id="7" creationId="{6731C529-6D21-753B-530C-6CD15B5278A9}"/>
          </ac:spMkLst>
        </pc:spChg>
        <pc:spChg chg="add mod">
          <ac:chgData name="Gordon Watts" userId="3ca7d6dd59e1d914" providerId="LiveId" clId="{FFB7F1E4-87FC-4AB7-8C85-5E51A43B0A3A}" dt="2023-11-29T12:17:17.756" v="45" actId="767"/>
          <ac:spMkLst>
            <pc:docMk/>
            <pc:sldMk cId="1454193541" sldId="259"/>
            <ac:spMk id="17" creationId="{6352B9F0-74FA-D8EF-8641-ADF8799B08B4}"/>
          </ac:spMkLst>
        </pc:spChg>
        <pc:grpChg chg="add mod">
          <ac:chgData name="Gordon Watts" userId="3ca7d6dd59e1d914" providerId="LiveId" clId="{FFB7F1E4-87FC-4AB7-8C85-5E51A43B0A3A}" dt="2023-11-29T12:16:07.531" v="44" actId="164"/>
          <ac:grpSpMkLst>
            <pc:docMk/>
            <pc:sldMk cId="1454193541" sldId="259"/>
            <ac:grpSpMk id="16" creationId="{0B7416B9-4E7B-ACD4-05C5-C9E7044CC990}"/>
          </ac:grpSpMkLst>
        </pc:grpChg>
        <pc:picChg chg="add del mod">
          <ac:chgData name="Gordon Watts" userId="3ca7d6dd59e1d914" providerId="LiveId" clId="{FFB7F1E4-87FC-4AB7-8C85-5E51A43B0A3A}" dt="2023-11-29T12:12:45.421" v="35" actId="21"/>
          <ac:picMkLst>
            <pc:docMk/>
            <pc:sldMk cId="1454193541" sldId="259"/>
            <ac:picMk id="2050" creationId="{37F5EC53-1EC0-2700-200A-30E5F24347A6}"/>
          </ac:picMkLst>
        </pc:picChg>
        <pc:picChg chg="add mod">
          <ac:chgData name="Gordon Watts" userId="3ca7d6dd59e1d914" providerId="LiveId" clId="{FFB7F1E4-87FC-4AB7-8C85-5E51A43B0A3A}" dt="2023-11-29T12:14:01.501" v="40" actId="1076"/>
          <ac:picMkLst>
            <pc:docMk/>
            <pc:sldMk cId="1454193541" sldId="259"/>
            <ac:picMk id="2052" creationId="{881BEFFB-D0B2-CF75-85F6-835FD7359ED1}"/>
          </ac:picMkLst>
        </pc:picChg>
        <pc:cxnChg chg="mod">
          <ac:chgData name="Gordon Watts" userId="3ca7d6dd59e1d914" providerId="LiveId" clId="{FFB7F1E4-87FC-4AB7-8C85-5E51A43B0A3A}" dt="2023-11-29T12:16:07.531" v="44" actId="164"/>
          <ac:cxnSpMkLst>
            <pc:docMk/>
            <pc:sldMk cId="1454193541" sldId="259"/>
            <ac:cxnSpMk id="9" creationId="{2BFED1CA-988C-5A36-8C8B-E7093EC45833}"/>
          </ac:cxnSpMkLst>
        </pc:cxnChg>
        <pc:cxnChg chg="add mod">
          <ac:chgData name="Gordon Watts" userId="3ca7d6dd59e1d914" providerId="LiveId" clId="{FFB7F1E4-87FC-4AB7-8C85-5E51A43B0A3A}" dt="2023-11-29T12:16:07.531" v="44" actId="164"/>
          <ac:cxnSpMkLst>
            <pc:docMk/>
            <pc:sldMk cId="1454193541" sldId="259"/>
            <ac:cxnSpMk id="11" creationId="{E290B64C-4F91-5FFB-FC23-8E353D34F3A1}"/>
          </ac:cxnSpMkLst>
        </pc:cxnChg>
        <pc:cxnChg chg="add mod">
          <ac:chgData name="Gordon Watts" userId="3ca7d6dd59e1d914" providerId="LiveId" clId="{FFB7F1E4-87FC-4AB7-8C85-5E51A43B0A3A}" dt="2023-11-29T12:16:07.531" v="44" actId="164"/>
          <ac:cxnSpMkLst>
            <pc:docMk/>
            <pc:sldMk cId="1454193541" sldId="259"/>
            <ac:cxnSpMk id="13" creationId="{D82A4384-C219-D8A5-52E7-55F85679E99F}"/>
          </ac:cxnSpMkLst>
        </pc:cxnChg>
      </pc:sldChg>
      <pc:sldChg chg="addSp modSp">
        <pc:chgData name="Gordon Watts" userId="3ca7d6dd59e1d914" providerId="LiveId" clId="{FFB7F1E4-87FC-4AB7-8C85-5E51A43B0A3A}" dt="2023-11-29T12:20:57.321" v="51"/>
        <pc:sldMkLst>
          <pc:docMk/>
          <pc:sldMk cId="4014458491" sldId="260"/>
        </pc:sldMkLst>
        <pc:spChg chg="add mod">
          <ac:chgData name="Gordon Watts" userId="3ca7d6dd59e1d914" providerId="LiveId" clId="{FFB7F1E4-87FC-4AB7-8C85-5E51A43B0A3A}" dt="2023-11-29T12:20:29.421" v="50" actId="767"/>
          <ac:spMkLst>
            <pc:docMk/>
            <pc:sldMk cId="4014458491" sldId="260"/>
            <ac:spMk id="9" creationId="{AA083DD0-6903-84CD-A7E7-F906C9F9E807}"/>
          </ac:spMkLst>
        </pc:spChg>
        <pc:picChg chg="add mod">
          <ac:chgData name="Gordon Watts" userId="3ca7d6dd59e1d914" providerId="LiveId" clId="{FFB7F1E4-87FC-4AB7-8C85-5E51A43B0A3A}" dt="2023-11-29T12:19:40.286" v="49"/>
          <ac:picMkLst>
            <pc:docMk/>
            <pc:sldMk cId="4014458491" sldId="260"/>
            <ac:picMk id="6" creationId="{E766923A-D2FE-495C-50D0-CF22F4296188}"/>
          </ac:picMkLst>
        </pc:picChg>
        <pc:cxnChg chg="add mod">
          <ac:chgData name="Gordon Watts" userId="3ca7d6dd59e1d914" providerId="LiveId" clId="{FFB7F1E4-87FC-4AB7-8C85-5E51A43B0A3A}" dt="2023-11-29T12:20:57.321" v="51"/>
          <ac:cxnSpMkLst>
            <pc:docMk/>
            <pc:sldMk cId="4014458491" sldId="260"/>
            <ac:cxnSpMk id="12" creationId="{99526586-B197-177C-88C0-92EE8876268B}"/>
          </ac:cxnSpMkLst>
        </pc:cxnChg>
      </pc:sldChg>
      <pc:sldChg chg="addSp modSp">
        <pc:chgData name="Gordon Watts" userId="3ca7d6dd59e1d914" providerId="LiveId" clId="{FFB7F1E4-87FC-4AB7-8C85-5E51A43B0A3A}" dt="2023-11-29T13:22:47.921" v="52"/>
        <pc:sldMkLst>
          <pc:docMk/>
          <pc:sldMk cId="1612108548" sldId="261"/>
        </pc:sldMkLst>
        <pc:spChg chg="add mod">
          <ac:chgData name="Gordon Watts" userId="3ca7d6dd59e1d914" providerId="LiveId" clId="{FFB7F1E4-87FC-4AB7-8C85-5E51A43B0A3A}" dt="2023-11-29T13:22:47.921" v="52"/>
          <ac:spMkLst>
            <pc:docMk/>
            <pc:sldMk cId="1612108548" sldId="261"/>
            <ac:spMk id="6" creationId="{B5D8ADB0-39FD-F4D7-25B1-6B7A6D8D94D2}"/>
          </ac:spMkLst>
        </pc:spChg>
        <pc:picChg chg="add mod">
          <ac:chgData name="Gordon Watts" userId="3ca7d6dd59e1d914" providerId="LiveId" clId="{FFB7F1E4-87FC-4AB7-8C85-5E51A43B0A3A}" dt="2023-11-29T13:22:47.921" v="52"/>
          <ac:picMkLst>
            <pc:docMk/>
            <pc:sldMk cId="1612108548" sldId="261"/>
            <ac:picMk id="7" creationId="{C802CBAB-1183-1216-DCD0-F1517E714257}"/>
          </ac:picMkLst>
        </pc:picChg>
      </pc:sldChg>
      <pc:sldChg chg="addSp modSp">
        <pc:chgData name="Gordon Watts" userId="3ca7d6dd59e1d914" providerId="LiveId" clId="{FFB7F1E4-87FC-4AB7-8C85-5E51A43B0A3A}" dt="2023-11-29T13:26:03.590" v="54"/>
        <pc:sldMkLst>
          <pc:docMk/>
          <pc:sldMk cId="2706317599" sldId="262"/>
        </pc:sldMkLst>
        <pc:spChg chg="add mod">
          <ac:chgData name="Gordon Watts" userId="3ca7d6dd59e1d914" providerId="LiveId" clId="{FFB7F1E4-87FC-4AB7-8C85-5E51A43B0A3A}" dt="2023-11-29T13:26:03.590" v="54"/>
          <ac:spMkLst>
            <pc:docMk/>
            <pc:sldMk cId="2706317599" sldId="262"/>
            <ac:spMk id="6" creationId="{D4D9E19A-8E4F-3E8F-A3CD-82FF5BC37049}"/>
          </ac:spMkLst>
        </pc:spChg>
        <pc:picChg chg="add mod">
          <ac:chgData name="Gordon Watts" userId="3ca7d6dd59e1d914" providerId="LiveId" clId="{FFB7F1E4-87FC-4AB7-8C85-5E51A43B0A3A}" dt="2023-11-29T13:26:03.590" v="54"/>
          <ac:picMkLst>
            <pc:docMk/>
            <pc:sldMk cId="2706317599" sldId="262"/>
            <ac:picMk id="7" creationId="{5E04757C-617D-5998-CB41-F2B9F81FA152}"/>
          </ac:picMkLst>
        </pc:picChg>
      </pc:sldChg>
      <pc:sldChg chg="addSp modSp ord">
        <pc:chgData name="Gordon Watts" userId="3ca7d6dd59e1d914" providerId="LiveId" clId="{FFB7F1E4-87FC-4AB7-8C85-5E51A43B0A3A}" dt="2023-11-30T05:01:47.399" v="101"/>
        <pc:sldMkLst>
          <pc:docMk/>
          <pc:sldMk cId="558701464" sldId="263"/>
        </pc:sldMkLst>
        <pc:spChg chg="add mod">
          <ac:chgData name="Gordon Watts" userId="3ca7d6dd59e1d914" providerId="LiveId" clId="{FFB7F1E4-87FC-4AB7-8C85-5E51A43B0A3A}" dt="2023-11-29T13:26:18.353" v="55"/>
          <ac:spMkLst>
            <pc:docMk/>
            <pc:sldMk cId="558701464" sldId="263"/>
            <ac:spMk id="6" creationId="{ACC31BA3-9AA2-0271-1689-07CCA5A7441E}"/>
          </ac:spMkLst>
        </pc:spChg>
        <pc:picChg chg="add mod">
          <ac:chgData name="Gordon Watts" userId="3ca7d6dd59e1d914" providerId="LiveId" clId="{FFB7F1E4-87FC-4AB7-8C85-5E51A43B0A3A}" dt="2023-11-29T13:26:18.353" v="55"/>
          <ac:picMkLst>
            <pc:docMk/>
            <pc:sldMk cId="558701464" sldId="263"/>
            <ac:picMk id="7" creationId="{6D29DA35-6337-ACBC-8E62-1AB4DE11EBA6}"/>
          </ac:picMkLst>
        </pc:picChg>
      </pc:sldChg>
      <pc:sldChg chg="addSp modSp">
        <pc:chgData name="Gordon Watts" userId="3ca7d6dd59e1d914" providerId="LiveId" clId="{FFB7F1E4-87FC-4AB7-8C85-5E51A43B0A3A}" dt="2023-11-30T05:59:27.077" v="109"/>
        <pc:sldMkLst>
          <pc:docMk/>
          <pc:sldMk cId="126726029" sldId="264"/>
        </pc:sldMkLst>
        <pc:spChg chg="add mod">
          <ac:chgData name="Gordon Watts" userId="3ca7d6dd59e1d914" providerId="LiveId" clId="{FFB7F1E4-87FC-4AB7-8C85-5E51A43B0A3A}" dt="2023-11-30T05:58:09.524" v="104" actId="767"/>
          <ac:spMkLst>
            <pc:docMk/>
            <pc:sldMk cId="126726029" sldId="264"/>
            <ac:spMk id="10" creationId="{E27F5B31-BE18-92A9-E3DA-C6979AAEFBB2}"/>
          </ac:spMkLst>
        </pc:spChg>
        <pc:spChg chg="add mod">
          <ac:chgData name="Gordon Watts" userId="3ca7d6dd59e1d914" providerId="LiveId" clId="{FFB7F1E4-87FC-4AB7-8C85-5E51A43B0A3A}" dt="2023-11-30T05:58:25.403" v="105"/>
          <ac:spMkLst>
            <pc:docMk/>
            <pc:sldMk cId="126726029" sldId="264"/>
            <ac:spMk id="11" creationId="{B08E8ED1-29FF-4369-C88B-70216680A9CF}"/>
          </ac:spMkLst>
        </pc:spChg>
        <pc:spChg chg="add mod">
          <ac:chgData name="Gordon Watts" userId="3ca7d6dd59e1d914" providerId="LiveId" clId="{FFB7F1E4-87FC-4AB7-8C85-5E51A43B0A3A}" dt="2023-11-30T05:59:10.717" v="107" actId="767"/>
          <ac:spMkLst>
            <pc:docMk/>
            <pc:sldMk cId="126726029" sldId="264"/>
            <ac:spMk id="13" creationId="{785AFFAA-5017-8591-79B9-F253C3EE5A1A}"/>
          </ac:spMkLst>
        </pc:spChg>
        <pc:spChg chg="add mod">
          <ac:chgData name="Gordon Watts" userId="3ca7d6dd59e1d914" providerId="LiveId" clId="{FFB7F1E4-87FC-4AB7-8C85-5E51A43B0A3A}" dt="2023-11-30T05:59:17.597" v="108"/>
          <ac:spMkLst>
            <pc:docMk/>
            <pc:sldMk cId="126726029" sldId="264"/>
            <ac:spMk id="14" creationId="{D409A9A6-02F5-0866-158B-4F8418DFA1FF}"/>
          </ac:spMkLst>
        </pc:spChg>
        <pc:spChg chg="add mod">
          <ac:chgData name="Gordon Watts" userId="3ca7d6dd59e1d914" providerId="LiveId" clId="{FFB7F1E4-87FC-4AB7-8C85-5E51A43B0A3A}" dt="2023-11-30T05:59:27.077" v="109"/>
          <ac:spMkLst>
            <pc:docMk/>
            <pc:sldMk cId="126726029" sldId="264"/>
            <ac:spMk id="15" creationId="{F6068A91-4A61-4CAA-2B50-8400B38E351E}"/>
          </ac:spMkLst>
        </pc:spChg>
        <pc:picChg chg="add mod">
          <ac:chgData name="Gordon Watts" userId="3ca7d6dd59e1d914" providerId="LiveId" clId="{FFB7F1E4-87FC-4AB7-8C85-5E51A43B0A3A}" dt="2023-11-30T05:58:48" v="106"/>
          <ac:picMkLst>
            <pc:docMk/>
            <pc:sldMk cId="126726029" sldId="264"/>
            <ac:picMk id="12" creationId="{8C8DFFFF-925A-0551-8E00-139F2E09DDDE}"/>
          </ac:picMkLst>
        </pc:picChg>
      </pc:sldChg>
      <pc:sldChg chg="addSp modSp">
        <pc:chgData name="Gordon Watts" userId="3ca7d6dd59e1d914" providerId="LiveId" clId="{FFB7F1E4-87FC-4AB7-8C85-5E51A43B0A3A}" dt="2023-11-30T06:12:33.934" v="124" actId="767"/>
        <pc:sldMkLst>
          <pc:docMk/>
          <pc:sldMk cId="982757912" sldId="265"/>
        </pc:sldMkLst>
        <pc:spChg chg="add mod">
          <ac:chgData name="Gordon Watts" userId="3ca7d6dd59e1d914" providerId="LiveId" clId="{FFB7F1E4-87FC-4AB7-8C85-5E51A43B0A3A}" dt="2023-11-29T13:32:56.619" v="58"/>
          <ac:spMkLst>
            <pc:docMk/>
            <pc:sldMk cId="982757912" sldId="265"/>
            <ac:spMk id="6" creationId="{3779ED43-D876-ECB6-BBCC-9CC7349417CE}"/>
          </ac:spMkLst>
        </pc:spChg>
        <pc:spChg chg="add mod">
          <ac:chgData name="Gordon Watts" userId="3ca7d6dd59e1d914" providerId="LiveId" clId="{FFB7F1E4-87FC-4AB7-8C85-5E51A43B0A3A}" dt="2023-11-30T06:12:33.934" v="124" actId="767"/>
          <ac:spMkLst>
            <pc:docMk/>
            <pc:sldMk cId="982757912" sldId="265"/>
            <ac:spMk id="9" creationId="{23BF1974-AD7B-B46B-4EFB-5EECBA869D10}"/>
          </ac:spMkLst>
        </pc:spChg>
        <pc:picChg chg="add mod">
          <ac:chgData name="Gordon Watts" userId="3ca7d6dd59e1d914" providerId="LiveId" clId="{FFB7F1E4-87FC-4AB7-8C85-5E51A43B0A3A}" dt="2023-11-29T13:32:56.619" v="58"/>
          <ac:picMkLst>
            <pc:docMk/>
            <pc:sldMk cId="982757912" sldId="265"/>
            <ac:picMk id="7" creationId="{D8010BD0-5CF2-B877-0CA2-B3D343D78968}"/>
          </ac:picMkLst>
        </pc:picChg>
      </pc:sldChg>
      <pc:sldChg chg="addSp modSp">
        <pc:chgData name="Gordon Watts" userId="3ca7d6dd59e1d914" providerId="LiveId" clId="{FFB7F1E4-87FC-4AB7-8C85-5E51A43B0A3A}" dt="2023-11-30T06:09:02.364" v="119" actId="767"/>
        <pc:sldMkLst>
          <pc:docMk/>
          <pc:sldMk cId="3060602591" sldId="266"/>
        </pc:sldMkLst>
        <pc:spChg chg="add mod">
          <ac:chgData name="Gordon Watts" userId="3ca7d6dd59e1d914" providerId="LiveId" clId="{FFB7F1E4-87FC-4AB7-8C85-5E51A43B0A3A}" dt="2023-11-28T05:19:54.271" v="21" actId="767"/>
          <ac:spMkLst>
            <pc:docMk/>
            <pc:sldMk cId="3060602591" sldId="266"/>
            <ac:spMk id="6" creationId="{76122A08-C3C7-81CD-EE5A-0707CBCC13EC}"/>
          </ac:spMkLst>
        </pc:spChg>
        <pc:spChg chg="add mod">
          <ac:chgData name="Gordon Watts" userId="3ca7d6dd59e1d914" providerId="LiveId" clId="{FFB7F1E4-87FC-4AB7-8C85-5E51A43B0A3A}" dt="2023-11-28T05:20:10.297" v="22"/>
          <ac:spMkLst>
            <pc:docMk/>
            <pc:sldMk cId="3060602591" sldId="266"/>
            <ac:spMk id="7" creationId="{B53F2CB7-C551-663D-E81A-2488C2615A6E}"/>
          </ac:spMkLst>
        </pc:spChg>
        <pc:spChg chg="add mod">
          <ac:chgData name="Gordon Watts" userId="3ca7d6dd59e1d914" providerId="LiveId" clId="{FFB7F1E4-87FC-4AB7-8C85-5E51A43B0A3A}" dt="2023-11-28T05:20:32.665" v="23"/>
          <ac:spMkLst>
            <pc:docMk/>
            <pc:sldMk cId="3060602591" sldId="266"/>
            <ac:spMk id="8" creationId="{C6B75B6F-8480-8CF0-1BE3-1CF34623102F}"/>
          </ac:spMkLst>
        </pc:spChg>
        <pc:spChg chg="add mod">
          <ac:chgData name="Gordon Watts" userId="3ca7d6dd59e1d914" providerId="LiveId" clId="{FFB7F1E4-87FC-4AB7-8C85-5E51A43B0A3A}" dt="2023-11-30T06:07:23.347" v="116" actId="767"/>
          <ac:spMkLst>
            <pc:docMk/>
            <pc:sldMk cId="3060602591" sldId="266"/>
            <ac:spMk id="10" creationId="{8178D780-81F9-2F23-0ADE-6E5B7EA48EBE}"/>
          </ac:spMkLst>
        </pc:spChg>
        <pc:spChg chg="add mod">
          <ac:chgData name="Gordon Watts" userId="3ca7d6dd59e1d914" providerId="LiveId" clId="{FFB7F1E4-87FC-4AB7-8C85-5E51A43B0A3A}" dt="2023-11-30T06:07:54.236" v="117" actId="767"/>
          <ac:spMkLst>
            <pc:docMk/>
            <pc:sldMk cId="3060602591" sldId="266"/>
            <ac:spMk id="11" creationId="{085B08D3-B7AC-E7BB-36ED-E6BD80DA4269}"/>
          </ac:spMkLst>
        </pc:spChg>
        <pc:spChg chg="add mod">
          <ac:chgData name="Gordon Watts" userId="3ca7d6dd59e1d914" providerId="LiveId" clId="{FFB7F1E4-87FC-4AB7-8C85-5E51A43B0A3A}" dt="2023-11-30T06:08:43.773" v="118" actId="767"/>
          <ac:spMkLst>
            <pc:docMk/>
            <pc:sldMk cId="3060602591" sldId="266"/>
            <ac:spMk id="12" creationId="{5F708926-D1BB-9263-C1B7-1A51290ABC60}"/>
          </ac:spMkLst>
        </pc:spChg>
        <pc:spChg chg="add mod">
          <ac:chgData name="Gordon Watts" userId="3ca7d6dd59e1d914" providerId="LiveId" clId="{FFB7F1E4-87FC-4AB7-8C85-5E51A43B0A3A}" dt="2023-11-30T06:09:02.364" v="119" actId="767"/>
          <ac:spMkLst>
            <pc:docMk/>
            <pc:sldMk cId="3060602591" sldId="266"/>
            <ac:spMk id="13" creationId="{3BF0C71F-8475-38CD-3BA8-9C2B95C60242}"/>
          </ac:spMkLst>
        </pc:spChg>
      </pc:sldChg>
      <pc:sldChg chg="addSp modSp">
        <pc:chgData name="Gordon Watts" userId="3ca7d6dd59e1d914" providerId="LiveId" clId="{FFB7F1E4-87FC-4AB7-8C85-5E51A43B0A3A}" dt="2023-11-28T05:24:26.565" v="24" actId="767"/>
        <pc:sldMkLst>
          <pc:docMk/>
          <pc:sldMk cId="1193019035" sldId="267"/>
        </pc:sldMkLst>
        <pc:spChg chg="add mod">
          <ac:chgData name="Gordon Watts" userId="3ca7d6dd59e1d914" providerId="LiveId" clId="{FFB7F1E4-87FC-4AB7-8C85-5E51A43B0A3A}" dt="2023-11-28T05:24:26.565" v="24" actId="767"/>
          <ac:spMkLst>
            <pc:docMk/>
            <pc:sldMk cId="1193019035" sldId="267"/>
            <ac:spMk id="6" creationId="{FA5CC70C-3D94-C4B2-30FC-4C548FA0C292}"/>
          </ac:spMkLst>
        </pc:spChg>
      </pc:sldChg>
      <pc:sldChg chg="addSp modSp">
        <pc:chgData name="Gordon Watts" userId="3ca7d6dd59e1d914" providerId="LiveId" clId="{FFB7F1E4-87FC-4AB7-8C85-5E51A43B0A3A}" dt="2023-11-29T13:48:34.934" v="67" actId="767"/>
        <pc:sldMkLst>
          <pc:docMk/>
          <pc:sldMk cId="1718294920" sldId="268"/>
        </pc:sldMkLst>
        <pc:spChg chg="add mod">
          <ac:chgData name="Gordon Watts" userId="3ca7d6dd59e1d914" providerId="LiveId" clId="{FFB7F1E4-87FC-4AB7-8C85-5E51A43B0A3A}" dt="2023-11-29T13:48:34.934" v="67" actId="767"/>
          <ac:spMkLst>
            <pc:docMk/>
            <pc:sldMk cId="1718294920" sldId="268"/>
            <ac:spMk id="10" creationId="{86FC57B5-CDAC-C434-25F4-642FD8438F73}"/>
          </ac:spMkLst>
        </pc:spChg>
      </pc:sldChg>
      <pc:sldChg chg="addSp modSp">
        <pc:chgData name="Gordon Watts" userId="3ca7d6dd59e1d914" providerId="LiveId" clId="{FFB7F1E4-87FC-4AB7-8C85-5E51A43B0A3A}" dt="2023-11-29T12:08:18.977" v="32" actId="767"/>
        <pc:sldMkLst>
          <pc:docMk/>
          <pc:sldMk cId="65743402" sldId="269"/>
        </pc:sldMkLst>
        <pc:spChg chg="add mod">
          <ac:chgData name="Gordon Watts" userId="3ca7d6dd59e1d914" providerId="LiveId" clId="{FFB7F1E4-87FC-4AB7-8C85-5E51A43B0A3A}" dt="2023-11-29T12:06:18.233" v="29"/>
          <ac:spMkLst>
            <pc:docMk/>
            <pc:sldMk cId="65743402" sldId="269"/>
            <ac:spMk id="12" creationId="{77C1ACAD-CAAF-AC5D-B218-112DE05FCBAD}"/>
          </ac:spMkLst>
        </pc:spChg>
        <pc:spChg chg="add mod">
          <ac:chgData name="Gordon Watts" userId="3ca7d6dd59e1d914" providerId="LiveId" clId="{FFB7F1E4-87FC-4AB7-8C85-5E51A43B0A3A}" dt="2023-11-29T12:07:28.056" v="30"/>
          <ac:spMkLst>
            <pc:docMk/>
            <pc:sldMk cId="65743402" sldId="269"/>
            <ac:spMk id="18" creationId="{7B5B0848-8CD5-352F-70C9-8A0A2FBCC202}"/>
          </ac:spMkLst>
        </pc:spChg>
        <pc:spChg chg="add mod">
          <ac:chgData name="Gordon Watts" userId="3ca7d6dd59e1d914" providerId="LiveId" clId="{FFB7F1E4-87FC-4AB7-8C85-5E51A43B0A3A}" dt="2023-11-29T12:08:18.977" v="32" actId="767"/>
          <ac:spMkLst>
            <pc:docMk/>
            <pc:sldMk cId="65743402" sldId="269"/>
            <ac:spMk id="21" creationId="{00C9DBB7-0B8E-BB66-E1AE-D46A1218E969}"/>
          </ac:spMkLst>
        </pc:spChg>
        <pc:picChg chg="add mod">
          <ac:chgData name="Gordon Watts" userId="3ca7d6dd59e1d914" providerId="LiveId" clId="{FFB7F1E4-87FC-4AB7-8C85-5E51A43B0A3A}" dt="2023-11-29T12:03:59.015" v="27"/>
          <ac:picMkLst>
            <pc:docMk/>
            <pc:sldMk cId="65743402" sldId="269"/>
            <ac:picMk id="6" creationId="{EA636C48-C6D4-7467-7332-058D5E9FCC78}"/>
          </ac:picMkLst>
        </pc:picChg>
        <pc:picChg chg="add mod">
          <ac:chgData name="Gordon Watts" userId="3ca7d6dd59e1d914" providerId="LiveId" clId="{FFB7F1E4-87FC-4AB7-8C85-5E51A43B0A3A}" dt="2023-11-29T12:05:54.519" v="28"/>
          <ac:picMkLst>
            <pc:docMk/>
            <pc:sldMk cId="65743402" sldId="269"/>
            <ac:picMk id="10" creationId="{0F20D455-8CB7-5FD8-A291-A49A7084DA2A}"/>
          </ac:picMkLst>
        </pc:picChg>
        <pc:picChg chg="add mod">
          <ac:chgData name="Gordon Watts" userId="3ca7d6dd59e1d914" providerId="LiveId" clId="{FFB7F1E4-87FC-4AB7-8C85-5E51A43B0A3A}" dt="2023-11-29T12:06:18.233" v="29"/>
          <ac:picMkLst>
            <pc:docMk/>
            <pc:sldMk cId="65743402" sldId="269"/>
            <ac:picMk id="11" creationId="{400463A1-6CB9-F06B-4F5D-C768F60467AA}"/>
          </ac:picMkLst>
        </pc:picChg>
        <pc:cxnChg chg="mod">
          <ac:chgData name="Gordon Watts" userId="3ca7d6dd59e1d914" providerId="LiveId" clId="{FFB7F1E4-87FC-4AB7-8C85-5E51A43B0A3A}" dt="2023-11-29T12:07:57.736" v="31"/>
          <ac:cxnSpMkLst>
            <pc:docMk/>
            <pc:sldMk cId="65743402" sldId="269"/>
            <ac:cxnSpMk id="15" creationId="{21A12110-255D-DAFF-408F-35B5908115DE}"/>
          </ac:cxnSpMkLst>
        </pc:cxnChg>
      </pc:sldChg>
      <pc:sldChg chg="add modTransition">
        <pc:chgData name="Gordon Watts" userId="3ca7d6dd59e1d914" providerId="LiveId" clId="{FFB7F1E4-87FC-4AB7-8C85-5E51A43B0A3A}" dt="2023-11-29T12:18:23.201" v="48"/>
        <pc:sldMkLst>
          <pc:docMk/>
          <pc:sldMk cId="1278439358" sldId="270"/>
        </pc:sldMkLst>
      </pc:sldChg>
      <pc:sldChg chg="addSp modSp">
        <pc:chgData name="Gordon Watts" userId="3ca7d6dd59e1d914" providerId="LiveId" clId="{FFB7F1E4-87FC-4AB7-8C85-5E51A43B0A3A}" dt="2023-11-30T04:57:21.530" v="97"/>
        <pc:sldMkLst>
          <pc:docMk/>
          <pc:sldMk cId="3927635342" sldId="271"/>
        </pc:sldMkLst>
        <pc:spChg chg="add mod">
          <ac:chgData name="Gordon Watts" userId="3ca7d6dd59e1d914" providerId="LiveId" clId="{FFB7F1E4-87FC-4AB7-8C85-5E51A43B0A3A}" dt="2023-11-29T13:23:05.606" v="53"/>
          <ac:spMkLst>
            <pc:docMk/>
            <pc:sldMk cId="3927635342" sldId="271"/>
            <ac:spMk id="6" creationId="{CC9D3B0F-8903-6217-5DB0-8AC055BBB5AB}"/>
          </ac:spMkLst>
        </pc:spChg>
        <pc:spChg chg="add mod">
          <ac:chgData name="Gordon Watts" userId="3ca7d6dd59e1d914" providerId="LiveId" clId="{FFB7F1E4-87FC-4AB7-8C85-5E51A43B0A3A}" dt="2023-11-29T13:23:05.606" v="53"/>
          <ac:spMkLst>
            <pc:docMk/>
            <pc:sldMk cId="3927635342" sldId="271"/>
            <ac:spMk id="8" creationId="{7C71D57A-B671-C388-9B52-4A0142FBC529}"/>
          </ac:spMkLst>
        </pc:spChg>
        <pc:picChg chg="add mod">
          <ac:chgData name="Gordon Watts" userId="3ca7d6dd59e1d914" providerId="LiveId" clId="{FFB7F1E4-87FC-4AB7-8C85-5E51A43B0A3A}" dt="2023-11-29T13:23:05.606" v="53"/>
          <ac:picMkLst>
            <pc:docMk/>
            <pc:sldMk cId="3927635342" sldId="271"/>
            <ac:picMk id="7" creationId="{F96A3781-7B14-E173-8510-BD5732D6EB85}"/>
          </ac:picMkLst>
        </pc:picChg>
        <pc:picChg chg="add mod">
          <ac:chgData name="Gordon Watts" userId="3ca7d6dd59e1d914" providerId="LiveId" clId="{FFB7F1E4-87FC-4AB7-8C85-5E51A43B0A3A}" dt="2023-11-30T04:57:21.530" v="97"/>
          <ac:picMkLst>
            <pc:docMk/>
            <pc:sldMk cId="3927635342" sldId="271"/>
            <ac:picMk id="9" creationId="{2EAE3667-2C88-FC92-23AD-14D5B75EACF1}"/>
          </ac:picMkLst>
        </pc:picChg>
      </pc:sldChg>
      <pc:sldChg chg="addSp modSp">
        <pc:chgData name="Gordon Watts" userId="3ca7d6dd59e1d914" providerId="LiveId" clId="{FFB7F1E4-87FC-4AB7-8C85-5E51A43B0A3A}" dt="2023-11-29T13:26:34.734" v="56"/>
        <pc:sldMkLst>
          <pc:docMk/>
          <pc:sldMk cId="1055830740" sldId="272"/>
        </pc:sldMkLst>
        <pc:spChg chg="add mod">
          <ac:chgData name="Gordon Watts" userId="3ca7d6dd59e1d914" providerId="LiveId" clId="{FFB7F1E4-87FC-4AB7-8C85-5E51A43B0A3A}" dt="2023-11-29T13:26:34.734" v="56"/>
          <ac:spMkLst>
            <pc:docMk/>
            <pc:sldMk cId="1055830740" sldId="272"/>
            <ac:spMk id="6" creationId="{DC08339B-EBA6-A0AE-FC6F-011C39C69C76}"/>
          </ac:spMkLst>
        </pc:spChg>
        <pc:picChg chg="add mod">
          <ac:chgData name="Gordon Watts" userId="3ca7d6dd59e1d914" providerId="LiveId" clId="{FFB7F1E4-87FC-4AB7-8C85-5E51A43B0A3A}" dt="2023-11-29T13:26:34.734" v="56"/>
          <ac:picMkLst>
            <pc:docMk/>
            <pc:sldMk cId="1055830740" sldId="272"/>
            <ac:picMk id="7" creationId="{AA8AA4EB-12FD-594E-9238-0C08120C201F}"/>
          </ac:picMkLst>
        </pc:picChg>
      </pc:sldChg>
      <pc:sldChg chg="addSp modSp ord">
        <pc:chgData name="Gordon Watts" userId="3ca7d6dd59e1d914" providerId="LiveId" clId="{FFB7F1E4-87FC-4AB7-8C85-5E51A43B0A3A}" dt="2023-11-30T05:57:41.150" v="102"/>
        <pc:sldMkLst>
          <pc:docMk/>
          <pc:sldMk cId="3505755641" sldId="273"/>
        </pc:sldMkLst>
        <pc:picChg chg="add mod">
          <ac:chgData name="Gordon Watts" userId="3ca7d6dd59e1d914" providerId="LiveId" clId="{FFB7F1E4-87FC-4AB7-8C85-5E51A43B0A3A}" dt="2023-11-29T13:27:10.892" v="57"/>
          <ac:picMkLst>
            <pc:docMk/>
            <pc:sldMk cId="3505755641" sldId="273"/>
            <ac:picMk id="6" creationId="{8C1962B6-0E06-16DA-52E7-C59F1F39051B}"/>
          </ac:picMkLst>
        </pc:picChg>
      </pc:sldChg>
      <pc:sldChg chg="ord">
        <pc:chgData name="Gordon Watts" userId="3ca7d6dd59e1d914" providerId="LiveId" clId="{FFB7F1E4-87FC-4AB7-8C85-5E51A43B0A3A}" dt="2023-11-30T06:16:29.244" v="127"/>
        <pc:sldMkLst>
          <pc:docMk/>
          <pc:sldMk cId="1352653995" sldId="275"/>
        </pc:sldMkLst>
      </pc:sldChg>
      <pc:sldChg chg="addSp delSp modSp ord">
        <pc:chgData name="Gordon Watts" userId="3ca7d6dd59e1d914" providerId="LiveId" clId="{FFB7F1E4-87FC-4AB7-8C85-5E51A43B0A3A}" dt="2023-11-30T06:05:58.009" v="115" actId="767"/>
        <pc:sldMkLst>
          <pc:docMk/>
          <pc:sldMk cId="841763325" sldId="276"/>
        </pc:sldMkLst>
        <pc:spChg chg="add del">
          <ac:chgData name="Gordon Watts" userId="3ca7d6dd59e1d914" providerId="LiveId" clId="{FFB7F1E4-87FC-4AB7-8C85-5E51A43B0A3A}" dt="2023-11-29T13:37:37.943" v="60"/>
          <ac:spMkLst>
            <pc:docMk/>
            <pc:sldMk cId="841763325" sldId="276"/>
            <ac:spMk id="6" creationId="{20B36949-8DC5-E3D2-EDC5-A381FF1A06D6}"/>
          </ac:spMkLst>
        </pc:spChg>
        <pc:spChg chg="add del">
          <ac:chgData name="Gordon Watts" userId="3ca7d6dd59e1d914" providerId="LiveId" clId="{FFB7F1E4-87FC-4AB7-8C85-5E51A43B0A3A}" dt="2023-11-29T13:38:49.645" v="63"/>
          <ac:spMkLst>
            <pc:docMk/>
            <pc:sldMk cId="841763325" sldId="276"/>
            <ac:spMk id="8" creationId="{9C060C81-1B40-82ED-3DC6-D21E40F31CE0}"/>
          </ac:spMkLst>
        </pc:spChg>
        <pc:spChg chg="add mod">
          <ac:chgData name="Gordon Watts" userId="3ca7d6dd59e1d914" providerId="LiveId" clId="{FFB7F1E4-87FC-4AB7-8C85-5E51A43B0A3A}" dt="2023-11-30T06:01:10.703" v="112" actId="767"/>
          <ac:spMkLst>
            <pc:docMk/>
            <pc:sldMk cId="841763325" sldId="276"/>
            <ac:spMk id="10" creationId="{70AF0256-74A1-01C6-F4AA-9998749C297B}"/>
          </ac:spMkLst>
        </pc:spChg>
        <pc:spChg chg="add mod">
          <ac:chgData name="Gordon Watts" userId="3ca7d6dd59e1d914" providerId="LiveId" clId="{FFB7F1E4-87FC-4AB7-8C85-5E51A43B0A3A}" dt="2023-11-30T06:02:18.465" v="113" actId="767"/>
          <ac:spMkLst>
            <pc:docMk/>
            <pc:sldMk cId="841763325" sldId="276"/>
            <ac:spMk id="11" creationId="{80E759E5-893F-87F2-1139-01134AEEB362}"/>
          </ac:spMkLst>
        </pc:spChg>
        <pc:spChg chg="add mod">
          <ac:chgData name="Gordon Watts" userId="3ca7d6dd59e1d914" providerId="LiveId" clId="{FFB7F1E4-87FC-4AB7-8C85-5E51A43B0A3A}" dt="2023-11-30T06:05:23.722" v="114" actId="767"/>
          <ac:spMkLst>
            <pc:docMk/>
            <pc:sldMk cId="841763325" sldId="276"/>
            <ac:spMk id="14" creationId="{07BEEC41-FD53-99F3-6FA2-034B7EDBEB3D}"/>
          </ac:spMkLst>
        </pc:spChg>
        <pc:spChg chg="add mod">
          <ac:chgData name="Gordon Watts" userId="3ca7d6dd59e1d914" providerId="LiveId" clId="{FFB7F1E4-87FC-4AB7-8C85-5E51A43B0A3A}" dt="2023-11-30T06:05:58.009" v="115" actId="767"/>
          <ac:spMkLst>
            <pc:docMk/>
            <pc:sldMk cId="841763325" sldId="276"/>
            <ac:spMk id="15" creationId="{BC1EBD0C-CD80-7592-7BF9-52D5B5C1CE3C}"/>
          </ac:spMkLst>
        </pc:spChg>
        <pc:picChg chg="add">
          <ac:chgData name="Gordon Watts" userId="3ca7d6dd59e1d914" providerId="LiveId" clId="{FFB7F1E4-87FC-4AB7-8C85-5E51A43B0A3A}" dt="2023-11-29T13:37:37.958" v="61"/>
          <ac:picMkLst>
            <pc:docMk/>
            <pc:sldMk cId="841763325" sldId="276"/>
            <ac:picMk id="7" creationId="{0B75804F-679C-492E-372E-D0120CAB3DAF}"/>
          </ac:picMkLst>
        </pc:picChg>
        <pc:picChg chg="add">
          <ac:chgData name="Gordon Watts" userId="3ca7d6dd59e1d914" providerId="LiveId" clId="{FFB7F1E4-87FC-4AB7-8C85-5E51A43B0A3A}" dt="2023-11-29T13:38:49.669" v="64"/>
          <ac:picMkLst>
            <pc:docMk/>
            <pc:sldMk cId="841763325" sldId="276"/>
            <ac:picMk id="9" creationId="{3367E30F-7630-6A9E-84BD-55F998EBCA38}"/>
          </ac:picMkLst>
        </pc:picChg>
      </pc:sldChg>
      <pc:sldChg chg="addSp modSp">
        <pc:chgData name="Gordon Watts" userId="3ca7d6dd59e1d914" providerId="LiveId" clId="{FFB7F1E4-87FC-4AB7-8C85-5E51A43B0A3A}" dt="2023-11-30T06:15:54.922" v="126" actId="767"/>
        <pc:sldMkLst>
          <pc:docMk/>
          <pc:sldMk cId="32829344" sldId="281"/>
        </pc:sldMkLst>
        <pc:spChg chg="add mod">
          <ac:chgData name="Gordon Watts" userId="3ca7d6dd59e1d914" providerId="LiveId" clId="{FFB7F1E4-87FC-4AB7-8C85-5E51A43B0A3A}" dt="2023-11-30T06:15:54.922" v="126" actId="767"/>
          <ac:spMkLst>
            <pc:docMk/>
            <pc:sldMk cId="32829344" sldId="281"/>
            <ac:spMk id="8" creationId="{EDDBE63C-BA13-6FFC-B392-AE8BD85D3972}"/>
          </ac:spMkLst>
        </pc:spChg>
      </pc:sldChg>
      <pc:sldChg chg="addSp modSp">
        <pc:chgData name="Gordon Watts" userId="3ca7d6dd59e1d914" providerId="LiveId" clId="{FFB7F1E4-87FC-4AB7-8C85-5E51A43B0A3A}" dt="2023-11-30T04:51:02.932" v="96" actId="767"/>
        <pc:sldMkLst>
          <pc:docMk/>
          <pc:sldMk cId="2011876805" sldId="282"/>
        </pc:sldMkLst>
        <pc:spChg chg="add mod">
          <ac:chgData name="Gordon Watts" userId="3ca7d6dd59e1d914" providerId="LiveId" clId="{FFB7F1E4-87FC-4AB7-8C85-5E51A43B0A3A}" dt="2023-11-29T13:44:03.172" v="66"/>
          <ac:spMkLst>
            <pc:docMk/>
            <pc:sldMk cId="2011876805" sldId="282"/>
            <ac:spMk id="6" creationId="{49804B22-1FC3-0DDD-E868-7F1A65D2E8A5}"/>
          </ac:spMkLst>
        </pc:spChg>
        <pc:spChg chg="add mod">
          <ac:chgData name="Gordon Watts" userId="3ca7d6dd59e1d914" providerId="LiveId" clId="{FFB7F1E4-87FC-4AB7-8C85-5E51A43B0A3A}" dt="2023-11-29T13:44:03.172" v="66"/>
          <ac:spMkLst>
            <pc:docMk/>
            <pc:sldMk cId="2011876805" sldId="282"/>
            <ac:spMk id="7" creationId="{75DA7AC2-6E9C-CC71-36C8-14EBF876468B}"/>
          </ac:spMkLst>
        </pc:spChg>
        <pc:spChg chg="add mod">
          <ac:chgData name="Gordon Watts" userId="3ca7d6dd59e1d914" providerId="LiveId" clId="{FFB7F1E4-87FC-4AB7-8C85-5E51A43B0A3A}" dt="2023-11-30T04:49:46.246" v="95" actId="20577"/>
          <ac:spMkLst>
            <pc:docMk/>
            <pc:sldMk cId="2011876805" sldId="282"/>
            <ac:spMk id="9" creationId="{FE806FDD-9270-DED1-B67A-878C712E50BD}"/>
          </ac:spMkLst>
        </pc:spChg>
        <pc:spChg chg="add mod">
          <ac:chgData name="Gordon Watts" userId="3ca7d6dd59e1d914" providerId="LiveId" clId="{FFB7F1E4-87FC-4AB7-8C85-5E51A43B0A3A}" dt="2023-11-29T13:44:03.172" v="66"/>
          <ac:spMkLst>
            <pc:docMk/>
            <pc:sldMk cId="2011876805" sldId="282"/>
            <ac:spMk id="10" creationId="{5325E89B-50F4-F835-7F35-CF57CD94F5BA}"/>
          </ac:spMkLst>
        </pc:spChg>
        <pc:spChg chg="add mod">
          <ac:chgData name="Gordon Watts" userId="3ca7d6dd59e1d914" providerId="LiveId" clId="{FFB7F1E4-87FC-4AB7-8C85-5E51A43B0A3A}" dt="2023-11-30T04:51:02.932" v="96" actId="767"/>
          <ac:spMkLst>
            <pc:docMk/>
            <pc:sldMk cId="2011876805" sldId="282"/>
            <ac:spMk id="11" creationId="{190A99FB-32F1-12B7-D762-D07CE5FD9577}"/>
          </ac:spMkLst>
        </pc:spChg>
        <pc:picChg chg="add mod">
          <ac:chgData name="Gordon Watts" userId="3ca7d6dd59e1d914" providerId="LiveId" clId="{FFB7F1E4-87FC-4AB7-8C85-5E51A43B0A3A}" dt="2023-11-29T13:44:03.172" v="66"/>
          <ac:picMkLst>
            <pc:docMk/>
            <pc:sldMk cId="2011876805" sldId="282"/>
            <ac:picMk id="8" creationId="{74121181-C4AA-99A7-9A32-181E92A2B419}"/>
          </ac:picMkLst>
        </pc:picChg>
      </pc:sldChg>
      <pc:sldChg chg="addSp delSp modSp">
        <pc:chgData name="Gordon Watts" userId="3ca7d6dd59e1d914" providerId="LiveId" clId="{FFB7F1E4-87FC-4AB7-8C85-5E51A43B0A3A}" dt="2023-11-30T04:43:00.466" v="76"/>
        <pc:sldMkLst>
          <pc:docMk/>
          <pc:sldMk cId="2927826612" sldId="283"/>
        </pc:sldMkLst>
        <pc:spChg chg="add mod">
          <ac:chgData name="Gordon Watts" userId="3ca7d6dd59e1d914" providerId="LiveId" clId="{FFB7F1E4-87FC-4AB7-8C85-5E51A43B0A3A}" dt="2023-11-29T13:49:36.321" v="68" actId="767"/>
          <ac:spMkLst>
            <pc:docMk/>
            <pc:sldMk cId="2927826612" sldId="283"/>
            <ac:spMk id="7" creationId="{263DD30D-5D15-4577-23BF-79742DC41847}"/>
          </ac:spMkLst>
        </pc:spChg>
        <pc:spChg chg="add del mod">
          <ac:chgData name="Gordon Watts" userId="3ca7d6dd59e1d914" providerId="LiveId" clId="{FFB7F1E4-87FC-4AB7-8C85-5E51A43B0A3A}" dt="2023-11-30T04:37:51.383" v="70"/>
          <ac:spMkLst>
            <pc:docMk/>
            <pc:sldMk cId="2927826612" sldId="283"/>
            <ac:spMk id="8" creationId="{712CED08-55F0-053A-2A66-AA0DB73295C2}"/>
          </ac:spMkLst>
        </pc:spChg>
        <pc:spChg chg="add mod">
          <ac:chgData name="Gordon Watts" userId="3ca7d6dd59e1d914" providerId="LiveId" clId="{FFB7F1E4-87FC-4AB7-8C85-5E51A43B0A3A}" dt="2023-11-30T04:38:02.830" v="71" actId="767"/>
          <ac:spMkLst>
            <pc:docMk/>
            <pc:sldMk cId="2927826612" sldId="283"/>
            <ac:spMk id="10" creationId="{33427BC9-028A-4E0F-9B7A-8DC3A7D0D4E9}"/>
          </ac:spMkLst>
        </pc:spChg>
        <pc:spChg chg="add mod">
          <ac:chgData name="Gordon Watts" userId="3ca7d6dd59e1d914" providerId="LiveId" clId="{FFB7F1E4-87FC-4AB7-8C85-5E51A43B0A3A}" dt="2023-11-30T04:38:22.438" v="72"/>
          <ac:spMkLst>
            <pc:docMk/>
            <pc:sldMk cId="2927826612" sldId="283"/>
            <ac:spMk id="11" creationId="{EE77DEA4-E181-4D92-E0B5-9FA3FC26F1D9}"/>
          </ac:spMkLst>
        </pc:spChg>
        <pc:spChg chg="add mod">
          <ac:chgData name="Gordon Watts" userId="3ca7d6dd59e1d914" providerId="LiveId" clId="{FFB7F1E4-87FC-4AB7-8C85-5E51A43B0A3A}" dt="2023-11-30T04:38:32.330" v="73" actId="767"/>
          <ac:spMkLst>
            <pc:docMk/>
            <pc:sldMk cId="2927826612" sldId="283"/>
            <ac:spMk id="12" creationId="{6EC90405-2BB3-DFAB-4F6F-1222312E3B66}"/>
          </ac:spMkLst>
        </pc:spChg>
        <pc:spChg chg="add mod">
          <ac:chgData name="Gordon Watts" userId="3ca7d6dd59e1d914" providerId="LiveId" clId="{FFB7F1E4-87FC-4AB7-8C85-5E51A43B0A3A}" dt="2023-11-30T04:39:49.754" v="74" actId="767"/>
          <ac:spMkLst>
            <pc:docMk/>
            <pc:sldMk cId="2927826612" sldId="283"/>
            <ac:spMk id="13" creationId="{84EF6A5A-8CDA-D4F1-B33B-FEE2648FFCFF}"/>
          </ac:spMkLst>
        </pc:spChg>
        <pc:spChg chg="add mod">
          <ac:chgData name="Gordon Watts" userId="3ca7d6dd59e1d914" providerId="LiveId" clId="{FFB7F1E4-87FC-4AB7-8C85-5E51A43B0A3A}" dt="2023-11-30T04:42:52.871" v="75"/>
          <ac:spMkLst>
            <pc:docMk/>
            <pc:sldMk cId="2927826612" sldId="283"/>
            <ac:spMk id="17" creationId="{DD90B543-ACF3-233E-8CB0-856069E3B814}"/>
          </ac:spMkLst>
        </pc:spChg>
        <pc:spChg chg="add mod">
          <ac:chgData name="Gordon Watts" userId="3ca7d6dd59e1d914" providerId="LiveId" clId="{FFB7F1E4-87FC-4AB7-8C85-5E51A43B0A3A}" dt="2023-11-30T04:43:00.466" v="76"/>
          <ac:spMkLst>
            <pc:docMk/>
            <pc:sldMk cId="2927826612" sldId="283"/>
            <ac:spMk id="18" creationId="{2B765DEA-6291-FAA5-AA05-AEEB7B67458E}"/>
          </ac:spMkLst>
        </pc:spChg>
      </pc:sldChg>
      <pc:sldChg chg="addSp modSp modTransition">
        <pc:chgData name="Gordon Watts" userId="3ca7d6dd59e1d914" providerId="LiveId" clId="{FFB7F1E4-87FC-4AB7-8C85-5E51A43B0A3A}" dt="2023-11-30T04:45:54.829" v="80"/>
        <pc:sldMkLst>
          <pc:docMk/>
          <pc:sldMk cId="1420621924" sldId="284"/>
        </pc:sldMkLst>
        <pc:spChg chg="add mod">
          <ac:chgData name="Gordon Watts" userId="3ca7d6dd59e1d914" providerId="LiveId" clId="{FFB7F1E4-87FC-4AB7-8C85-5E51A43B0A3A}" dt="2023-11-30T04:43:55.919" v="77"/>
          <ac:spMkLst>
            <pc:docMk/>
            <pc:sldMk cId="1420621924" sldId="284"/>
            <ac:spMk id="6" creationId="{A32583D3-2DDC-DA1A-0DBA-F8A50F770E8E}"/>
          </ac:spMkLst>
        </pc:spChg>
        <pc:spChg chg="add mod">
          <ac:chgData name="Gordon Watts" userId="3ca7d6dd59e1d914" providerId="LiveId" clId="{FFB7F1E4-87FC-4AB7-8C85-5E51A43B0A3A}" dt="2023-11-30T04:44:16.443" v="78" actId="767"/>
          <ac:spMkLst>
            <pc:docMk/>
            <pc:sldMk cId="1420621924" sldId="284"/>
            <ac:spMk id="7" creationId="{0B807BFA-EC4D-E150-DEE5-41C032BB71CD}"/>
          </ac:spMkLst>
        </pc:spChg>
      </pc:sldChg>
      <pc:sldChg chg="addSp modSp">
        <pc:chgData name="Gordon Watts" userId="3ca7d6dd59e1d914" providerId="LiveId" clId="{FFB7F1E4-87FC-4AB7-8C85-5E51A43B0A3A}" dt="2023-11-30T05:01:03.461" v="100" actId="164"/>
        <pc:sldMkLst>
          <pc:docMk/>
          <pc:sldMk cId="3790397240" sldId="285"/>
        </pc:sldMkLst>
        <pc:spChg chg="mod">
          <ac:chgData name="Gordon Watts" userId="3ca7d6dd59e1d914" providerId="LiveId" clId="{FFB7F1E4-87FC-4AB7-8C85-5E51A43B0A3A}" dt="2023-11-30T04:59:56.734" v="99" actId="164"/>
          <ac:spMkLst>
            <pc:docMk/>
            <pc:sldMk cId="3790397240" sldId="285"/>
            <ac:spMk id="7" creationId="{F8061248-8E1D-ED56-2552-CEDE9AEFAE32}"/>
          </ac:spMkLst>
        </pc:spChg>
        <pc:spChg chg="mod">
          <ac:chgData name="Gordon Watts" userId="3ca7d6dd59e1d914" providerId="LiveId" clId="{FFB7F1E4-87FC-4AB7-8C85-5E51A43B0A3A}" dt="2023-11-30T04:59:56.734" v="99" actId="164"/>
          <ac:spMkLst>
            <pc:docMk/>
            <pc:sldMk cId="3790397240" sldId="285"/>
            <ac:spMk id="8" creationId="{F07AF3F3-062C-3EFA-33E0-28B10D0E9E31}"/>
          </ac:spMkLst>
        </pc:spChg>
        <pc:spChg chg="mod">
          <ac:chgData name="Gordon Watts" userId="3ca7d6dd59e1d914" providerId="LiveId" clId="{FFB7F1E4-87FC-4AB7-8C85-5E51A43B0A3A}" dt="2023-11-30T05:01:03.461" v="100" actId="164"/>
          <ac:spMkLst>
            <pc:docMk/>
            <pc:sldMk cId="3790397240" sldId="285"/>
            <ac:spMk id="10" creationId="{9E6632A8-477E-E3AF-507E-38EB9BE446CE}"/>
          </ac:spMkLst>
        </pc:spChg>
        <pc:spChg chg="mod">
          <ac:chgData name="Gordon Watts" userId="3ca7d6dd59e1d914" providerId="LiveId" clId="{FFB7F1E4-87FC-4AB7-8C85-5E51A43B0A3A}" dt="2023-11-30T05:01:03.461" v="100" actId="164"/>
          <ac:spMkLst>
            <pc:docMk/>
            <pc:sldMk cId="3790397240" sldId="285"/>
            <ac:spMk id="11" creationId="{088F8E78-6386-1039-F1BE-FC0D0F6DBF40}"/>
          </ac:spMkLst>
        </pc:spChg>
        <pc:spChg chg="mod">
          <ac:chgData name="Gordon Watts" userId="3ca7d6dd59e1d914" providerId="LiveId" clId="{FFB7F1E4-87FC-4AB7-8C85-5E51A43B0A3A}" dt="2023-11-30T05:01:03.461" v="100" actId="164"/>
          <ac:spMkLst>
            <pc:docMk/>
            <pc:sldMk cId="3790397240" sldId="285"/>
            <ac:spMk id="12" creationId="{9C132BC9-BF66-7E38-EE59-6905FCE1DABA}"/>
          </ac:spMkLst>
        </pc:spChg>
        <pc:spChg chg="mod">
          <ac:chgData name="Gordon Watts" userId="3ca7d6dd59e1d914" providerId="LiveId" clId="{FFB7F1E4-87FC-4AB7-8C85-5E51A43B0A3A}" dt="2023-11-30T05:01:03.461" v="100" actId="164"/>
          <ac:spMkLst>
            <pc:docMk/>
            <pc:sldMk cId="3790397240" sldId="285"/>
            <ac:spMk id="13" creationId="{8CB70800-1855-0932-9FA9-62FA13F5FA8D}"/>
          </ac:spMkLst>
        </pc:spChg>
        <pc:grpChg chg="add mod">
          <ac:chgData name="Gordon Watts" userId="3ca7d6dd59e1d914" providerId="LiveId" clId="{FFB7F1E4-87FC-4AB7-8C85-5E51A43B0A3A}" dt="2023-11-30T05:01:03.461" v="100" actId="164"/>
          <ac:grpSpMkLst>
            <pc:docMk/>
            <pc:sldMk cId="3790397240" sldId="285"/>
            <ac:grpSpMk id="9" creationId="{A6EE0AA9-4B23-6389-803D-72990B7F74B4}"/>
          </ac:grpSpMkLst>
        </pc:grpChg>
        <pc:grpChg chg="add mod">
          <ac:chgData name="Gordon Watts" userId="3ca7d6dd59e1d914" providerId="LiveId" clId="{FFB7F1E4-87FC-4AB7-8C85-5E51A43B0A3A}" dt="2023-11-30T05:01:03.461" v="100" actId="164"/>
          <ac:grpSpMkLst>
            <pc:docMk/>
            <pc:sldMk cId="3790397240" sldId="285"/>
            <ac:grpSpMk id="14" creationId="{0B514D2E-AEAF-13A5-0AEF-44E2A6458FEA}"/>
          </ac:grpSpMkLst>
        </pc:grpChg>
        <pc:picChg chg="add mod">
          <ac:chgData name="Gordon Watts" userId="3ca7d6dd59e1d914" providerId="LiveId" clId="{FFB7F1E4-87FC-4AB7-8C85-5E51A43B0A3A}" dt="2023-11-30T04:59:56.734" v="99" actId="164"/>
          <ac:picMkLst>
            <pc:docMk/>
            <pc:sldMk cId="3790397240" sldId="285"/>
            <ac:picMk id="6" creationId="{601A2584-20B4-18B1-1686-FC3CC2B25922}"/>
          </ac:picMkLst>
        </pc:picChg>
      </pc:sldChg>
      <pc:sldChg chg="addSp modSp add">
        <pc:chgData name="Gordon Watts" userId="3ca7d6dd59e1d914" providerId="LiveId" clId="{FFB7F1E4-87FC-4AB7-8C85-5E51A43B0A3A}" dt="2023-11-30T06:00:26.887" v="111" actId="767"/>
        <pc:sldMkLst>
          <pc:docMk/>
          <pc:sldMk cId="1243425731" sldId="286"/>
        </pc:sldMkLst>
        <pc:spChg chg="add mod">
          <ac:chgData name="Gordon Watts" userId="3ca7d6dd59e1d914" providerId="LiveId" clId="{FFB7F1E4-87FC-4AB7-8C85-5E51A43B0A3A}" dt="2023-11-30T05:59:49.383" v="110" actId="767"/>
          <ac:spMkLst>
            <pc:docMk/>
            <pc:sldMk cId="1243425731" sldId="286"/>
            <ac:spMk id="6" creationId="{A6431435-6DE7-D7BD-0E02-8B4387C24475}"/>
          </ac:spMkLst>
        </pc:spChg>
        <pc:spChg chg="add mod">
          <ac:chgData name="Gordon Watts" userId="3ca7d6dd59e1d914" providerId="LiveId" clId="{FFB7F1E4-87FC-4AB7-8C85-5E51A43B0A3A}" dt="2023-11-30T06:00:26.887" v="111" actId="767"/>
          <ac:spMkLst>
            <pc:docMk/>
            <pc:sldMk cId="1243425731" sldId="286"/>
            <ac:spMk id="10" creationId="{25EECE1B-FAA3-14B7-DAA4-2EB7D58804E7}"/>
          </ac:spMkLst>
        </pc:spChg>
      </pc:sldChg>
      <pc:sldChg chg="addSp modSp add modTransition">
        <pc:chgData name="Gordon Watts" userId="3ca7d6dd59e1d914" providerId="LiveId" clId="{FFB7F1E4-87FC-4AB7-8C85-5E51A43B0A3A}" dt="2023-11-30T06:11:33.902" v="123"/>
        <pc:sldMkLst>
          <pc:docMk/>
          <pc:sldMk cId="4178047961" sldId="287"/>
        </pc:sldMkLst>
        <pc:spChg chg="add mod">
          <ac:chgData name="Gordon Watts" userId="3ca7d6dd59e1d914" providerId="LiveId" clId="{FFB7F1E4-87FC-4AB7-8C85-5E51A43B0A3A}" dt="2023-11-30T06:10:22.251" v="121" actId="767"/>
          <ac:spMkLst>
            <pc:docMk/>
            <pc:sldMk cId="4178047961" sldId="287"/>
            <ac:spMk id="6" creationId="{334B60FE-1279-7BD5-80C1-12A8ADAF8F24}"/>
          </ac:spMkLst>
        </pc:spChg>
      </pc:sldChg>
      <pc:sldChg chg="addSp modSp">
        <pc:chgData name="Gordon Watts" userId="3ca7d6dd59e1d914" providerId="LiveId" clId="{FFB7F1E4-87FC-4AB7-8C85-5E51A43B0A3A}" dt="2023-11-30T06:14:30.672" v="125" actId="767"/>
        <pc:sldMkLst>
          <pc:docMk/>
          <pc:sldMk cId="376476790" sldId="288"/>
        </pc:sldMkLst>
        <pc:spChg chg="add mod">
          <ac:chgData name="Gordon Watts" userId="3ca7d6dd59e1d914" providerId="LiveId" clId="{FFB7F1E4-87FC-4AB7-8C85-5E51A43B0A3A}" dt="2023-11-30T06:14:30.672" v="125" actId="767"/>
          <ac:spMkLst>
            <pc:docMk/>
            <pc:sldMk cId="376476790" sldId="288"/>
            <ac:spMk id="6" creationId="{BEB346BD-E187-0855-29C6-3BD63B6232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43DE8-BD4F-473D-9223-A313D37CDC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88FC5-4FF3-45DA-A214-B7E509031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2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UW logo</a:t>
            </a:r>
          </a:p>
          <a:p>
            <a:r>
              <a:rPr lang="en-US" dirty="0"/>
              <a:t>Needs Paris background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99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discrepancy that we saw – can’t really show the actual problem that triggered it, I think. Or maybe we can motivate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60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33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08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philosophy behind this 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8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usual BSM and HS slide I have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39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of the detector slice, with a regular SM jet and then a shifted SM jet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2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of the detector slice, with a regular SM jet and then a shifted SM jet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61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Detector and Event Picture side-by-side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36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diagram workflow of the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55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 per-jet NN has to do, and, in general, how it will do it, use event picture to help?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Motivate the RNN, and the inputs, and mention why each segment/input is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21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discrepancy that we saw – can’t really show the actual problem that triggered it, I think. Or maybe we can motivate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88FC5-4FF3-45DA-A214-B7E5090319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1236FB5-C7F1-48D4-ABA2-74C1DED655D5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295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54160-BBBE-43C5-9A5E-923028D2DC95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0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2F65-361C-4179-B92A-F31E1FC2860E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858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E32-270E-4F6F-966D-53DA0204F2A5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1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5E60F-4A82-42A2-B01D-DE8D778FECF9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529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C6DB-BC30-40F4-A705-01C7B64CDC0D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7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DF3-297A-414E-8CF5-67DE4E25DA9E}" type="datetime1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7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F75F-BF59-45DF-B82D-C21850E507BC}" type="datetime1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1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3966-46E2-445A-AFB1-00E576CC49CD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7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B4C0-91B0-48AA-9B78-52FD5D077D12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95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016BE9E-66F2-48DC-BF6B-1EF039E00CEA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B08C72E-D2BB-4D55-81BB-2038EC20034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380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pdata.net/record/ins204350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building with a body of water&#10;&#10;Description automatically generated">
            <a:extLst>
              <a:ext uri="{FF2B5EF4-FFF2-40B4-BE49-F238E27FC236}">
                <a16:creationId xmlns:a16="http://schemas.microsoft.com/office/drawing/2014/main" id="{76841327-1174-1741-8BB0-D2FB91759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5" b="23176"/>
          <a:stretch/>
        </p:blipFill>
        <p:spPr>
          <a:xfrm>
            <a:off x="0" y="0"/>
            <a:ext cx="12192000" cy="4659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BFEAFC-5277-46BE-089B-D2780821F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Controlling Systematic Errors with an Adversary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B4813-A316-E3EE-8E52-A65AE61F31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G. Watts</a:t>
            </a:r>
          </a:p>
          <a:p>
            <a:r>
              <a:rPr lang="en-US" dirty="0"/>
              <a:t>For the ATLAS Collaboration and the CalRatio Analysis Team</a:t>
            </a:r>
          </a:p>
          <a:p>
            <a:r>
              <a:rPr lang="en-US" dirty="0"/>
              <a:t>2023-11-30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EB979A-7BC1-2318-7D4E-744464652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2" t="20778" r="16907" b="20668"/>
          <a:stretch/>
        </p:blipFill>
        <p:spPr bwMode="auto">
          <a:xfrm>
            <a:off x="9366827" y="197285"/>
            <a:ext cx="2584985" cy="1537570"/>
          </a:xfrm>
          <a:prstGeom prst="rect">
            <a:avLst/>
          </a:prstGeom>
          <a:noFill/>
          <a:ln w="38100">
            <a:solidFill>
              <a:srgbClr val="1F41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05056-EADA-9E15-EE30-3B4861FB9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0" y="3529208"/>
            <a:ext cx="1737718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361DB-D62E-50DD-CD08-93331FAD4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583" y="3529208"/>
            <a:ext cx="909645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F96A1-10D1-1DC4-A08C-9B977CE094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751" y="3529208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A9383-961E-D9F5-2CB8-9F818E7DB258}"/>
              </a:ext>
            </a:extLst>
          </p:cNvPr>
          <p:cNvSpPr txBox="1"/>
          <p:nvPr/>
        </p:nvSpPr>
        <p:spPr>
          <a:xfrm>
            <a:off x="9288750" y="1734855"/>
            <a:ext cx="27324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F9F9F9"/>
                </a:solidFill>
                <a:effectLst/>
                <a:latin typeface="Roboto" panose="02000000000000000000" pitchFamily="2" charset="0"/>
              </a:rPr>
              <a:t>Artificial Intelligence and the Uncertainty challenge in Fundamental Physics</a:t>
            </a:r>
          </a:p>
        </p:txBody>
      </p:sp>
    </p:spTree>
    <p:extLst>
      <p:ext uri="{BB962C8B-B14F-4D97-AF65-F5344CB8AC3E}">
        <p14:creationId xmlns:p14="http://schemas.microsoft.com/office/powerpoint/2010/main" val="249478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5E3D61-8E41-22BE-805B-C8B4D2296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Irreducible Backgrounds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007677-A15F-01CD-D52B-3CCE579EB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F75F-BF59-45DF-B82D-C21850E507BC}" type="datetime1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7DBDBC-506D-1F22-126C-18D49F79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B0841-D252-FEDB-7BC0-DA2465CB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10</a:t>
            </a:fld>
            <a:endParaRPr lang="en-US"/>
          </a:p>
        </p:txBody>
      </p:sp>
      <p:sp>
        <p:nvSpPr>
          <p:cNvPr id="6" name="Google Shape;123;p20">
            <a:extLst>
              <a:ext uri="{FF2B5EF4-FFF2-40B4-BE49-F238E27FC236}">
                <a16:creationId xmlns:a16="http://schemas.microsoft.com/office/drawing/2014/main" id="{49804B22-1FC3-0DDD-E868-7F1A65D2E8A5}"/>
              </a:ext>
            </a:extLst>
          </p:cNvPr>
          <p:cNvSpPr txBox="1"/>
          <p:nvPr/>
        </p:nvSpPr>
        <p:spPr>
          <a:xfrm>
            <a:off x="623295" y="2261489"/>
            <a:ext cx="38637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Standard Model MultiJet Background (Multijet)</a:t>
            </a:r>
            <a:endParaRPr u="sng"/>
          </a:p>
        </p:txBody>
      </p:sp>
      <p:sp>
        <p:nvSpPr>
          <p:cNvPr id="7" name="Google Shape;124;p20">
            <a:extLst>
              <a:ext uri="{FF2B5EF4-FFF2-40B4-BE49-F238E27FC236}">
                <a16:creationId xmlns:a16="http://schemas.microsoft.com/office/drawing/2014/main" id="{75DA7AC2-6E9C-CC71-36C8-14EBF876468B}"/>
              </a:ext>
            </a:extLst>
          </p:cNvPr>
          <p:cNvSpPr txBox="1"/>
          <p:nvPr/>
        </p:nvSpPr>
        <p:spPr>
          <a:xfrm>
            <a:off x="5292543" y="2261489"/>
            <a:ext cx="31752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Beam Induced Background (BIB)</a:t>
            </a:r>
            <a:endParaRPr u="sng" dirty="0"/>
          </a:p>
        </p:txBody>
      </p:sp>
      <p:pic>
        <p:nvPicPr>
          <p:cNvPr id="8" name="Google Shape;125;p20">
            <a:extLst>
              <a:ext uri="{FF2B5EF4-FFF2-40B4-BE49-F238E27FC236}">
                <a16:creationId xmlns:a16="http://schemas.microsoft.com/office/drawing/2014/main" id="{74121181-C4AA-99A7-9A32-181E92A2B41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4169" y="2841196"/>
            <a:ext cx="6336831" cy="357616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26;p20">
                <a:extLst>
                  <a:ext uri="{FF2B5EF4-FFF2-40B4-BE49-F238E27FC236}">
                    <a16:creationId xmlns:a16="http://schemas.microsoft.com/office/drawing/2014/main" id="{FE806FDD-9270-DED1-B67A-878C712E50BD}"/>
                  </a:ext>
                </a:extLst>
              </p:cNvPr>
              <p:cNvSpPr txBox="1"/>
              <p:nvPr/>
            </p:nvSpPr>
            <p:spPr>
              <a:xfrm>
                <a:off x="824445" y="2877139"/>
                <a:ext cx="3461400" cy="24006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Char char="●"/>
                </a:pPr>
                <a:r>
                  <a:rPr lang="en-US" dirty="0"/>
                  <a:t>Cross section of SM Jets is about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endParaRPr lang="en-US" dirty="0"/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Char char="●"/>
                </a:pPr>
                <a:endParaRPr lang="en-US" dirty="0"/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Char char="●"/>
                </a:pPr>
                <a:r>
                  <a:rPr lang="en-US" dirty="0"/>
                  <a:t>Our signal is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dirty="0"/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Char char="●"/>
                </a:pPr>
                <a:endParaRPr lang="en-US" dirty="0"/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Char char="●"/>
                </a:pPr>
                <a:r>
                  <a:rPr lang="en-US" dirty="0"/>
                  <a:t>Regular fluctuations in jet evolution will make a signal-like jet every now and then!</a:t>
                </a:r>
                <a:endParaRPr dirty="0"/>
              </a:p>
            </p:txBody>
          </p:sp>
        </mc:Choice>
        <mc:Fallback xmlns="">
          <p:sp>
            <p:nvSpPr>
              <p:cNvPr id="9" name="Google Shape;126;p20">
                <a:extLst>
                  <a:ext uri="{FF2B5EF4-FFF2-40B4-BE49-F238E27FC236}">
                    <a16:creationId xmlns:a16="http://schemas.microsoft.com/office/drawing/2014/main" id="{FE806FDD-9270-DED1-B67A-878C712E5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45" y="2877139"/>
                <a:ext cx="3461400" cy="2400627"/>
              </a:xfrm>
              <a:prstGeom prst="rect">
                <a:avLst/>
              </a:prstGeom>
              <a:blipFill>
                <a:blip r:embed="rId3"/>
                <a:stretch>
                  <a:fillRect b="-10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127;p20">
            <a:extLst>
              <a:ext uri="{FF2B5EF4-FFF2-40B4-BE49-F238E27FC236}">
                <a16:creationId xmlns:a16="http://schemas.microsoft.com/office/drawing/2014/main" id="{5325E89B-50F4-F835-7F35-CF57CD94F5BA}"/>
              </a:ext>
            </a:extLst>
          </p:cNvPr>
          <p:cNvSpPr txBox="1"/>
          <p:nvPr/>
        </p:nvSpPr>
        <p:spPr>
          <a:xfrm>
            <a:off x="5415949" y="5982395"/>
            <a:ext cx="249453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(arrival time differences)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0A99FB-32F1-12B7-D762-D07CE5FD9577}"/>
              </a:ext>
            </a:extLst>
          </p:cNvPr>
          <p:cNvSpPr txBox="1"/>
          <p:nvPr/>
        </p:nvSpPr>
        <p:spPr>
          <a:xfrm rot="964925">
            <a:off x="9581717" y="1907168"/>
            <a:ext cx="261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caused all the trouble!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88E080A-F76F-38EB-5465-3EB3C69D1554}"/>
              </a:ext>
            </a:extLst>
          </p:cNvPr>
          <p:cNvSpPr/>
          <p:nvPr/>
        </p:nvSpPr>
        <p:spPr>
          <a:xfrm rot="756720">
            <a:off x="10164870" y="2173267"/>
            <a:ext cx="388307" cy="5756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76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F279-DE28-A2C5-F743-EAA69C197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Workflow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E3CEC-AFAB-19A1-3EB1-983DE03E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84542-954D-1C42-D700-5D81EF64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08D80-B144-5BDE-E566-6F025803D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11</a:t>
            </a:fld>
            <a:endParaRPr lang="en-US"/>
          </a:p>
        </p:txBody>
      </p:sp>
      <p:sp>
        <p:nvSpPr>
          <p:cNvPr id="6" name="Google Shape;148;p23">
            <a:extLst>
              <a:ext uri="{FF2B5EF4-FFF2-40B4-BE49-F238E27FC236}">
                <a16:creationId xmlns:a16="http://schemas.microsoft.com/office/drawing/2014/main" id="{B5D8ADB0-39FD-F4D7-25B1-6B7A6D8D94D2}"/>
              </a:ext>
            </a:extLst>
          </p:cNvPr>
          <p:cNvSpPr txBox="1">
            <a:spLocks/>
          </p:cNvSpPr>
          <p:nvPr/>
        </p:nvSpPr>
        <p:spPr>
          <a:xfrm>
            <a:off x="508873" y="2282752"/>
            <a:ext cx="439506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Analysis Follows Standard HEP pattern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After triggers, Per-Jet NN classifies each jet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Wingdings 3" pitchFamily="18" charset="2"/>
              <a:buChar char="○"/>
            </a:pPr>
            <a:r>
              <a:rPr lang="en-US" dirty="0"/>
              <a:t>Beam Induced Background, Multi-jet Background, or Signal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The scoring from the jets is combined by a Per-Event BDT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And final selections  are fed to standard limit setting algorithms</a:t>
            </a:r>
          </a:p>
        </p:txBody>
      </p:sp>
      <p:pic>
        <p:nvPicPr>
          <p:cNvPr id="7" name="Google Shape;149;p23">
            <a:extLst>
              <a:ext uri="{FF2B5EF4-FFF2-40B4-BE49-F238E27FC236}">
                <a16:creationId xmlns:a16="http://schemas.microsoft.com/office/drawing/2014/main" id="{C802CBAB-1183-1216-DCD0-F1517E7142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2351" y="1697276"/>
            <a:ext cx="6724390" cy="5047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108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32823-A781-9CFA-50FE-894EF0DED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Per-Jet NN – Where The Problem Is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865DD-9C4B-062A-1887-FF8DF94C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3F20C-4BB2-2F41-9BA1-6257CF86D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D6CA04-D7C5-D974-569E-5EA0726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12</a:t>
            </a:fld>
            <a:endParaRPr lang="en-US"/>
          </a:p>
        </p:txBody>
      </p:sp>
      <p:sp>
        <p:nvSpPr>
          <p:cNvPr id="6" name="Google Shape;156;p24">
            <a:extLst>
              <a:ext uri="{FF2B5EF4-FFF2-40B4-BE49-F238E27FC236}">
                <a16:creationId xmlns:a16="http://schemas.microsoft.com/office/drawing/2014/main" id="{CC9D3B0F-8903-6217-5DB0-8AC055BBB5AB}"/>
              </a:ext>
            </a:extLst>
          </p:cNvPr>
          <p:cNvSpPr txBox="1">
            <a:spLocks/>
          </p:cNvSpPr>
          <p:nvPr/>
        </p:nvSpPr>
        <p:spPr>
          <a:xfrm>
            <a:off x="569416" y="2569568"/>
            <a:ext cx="466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Per-Jet NN powers most of the signal/background discrimination.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Using a </a:t>
            </a:r>
            <a:r>
              <a:rPr lang="en-US" b="1" dirty="0">
                <a:solidFill>
                  <a:schemeClr val="accent5"/>
                </a:solidFill>
              </a:rPr>
              <a:t>recurrent neural net </a:t>
            </a:r>
            <a:r>
              <a:rPr lang="en-US" dirty="0"/>
              <a:t>as one part of the process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Wingdings 3" pitchFamily="18" charset="2"/>
              <a:buChar char="○"/>
            </a:pPr>
            <a:r>
              <a:rPr lang="en-US" dirty="0"/>
              <a:t>Uses recurrent connections to capture and utilize information from previous steps in the sequence. Each step is a physics object!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Data in the network has already gone through various processing steps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Wingdings 3" pitchFamily="18" charset="2"/>
              <a:buChar char="○"/>
            </a:pPr>
            <a:r>
              <a:rPr lang="en-US" dirty="0"/>
              <a:t>Eliminating and selecting most relevant data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Wingdings 3" pitchFamily="18" charset="2"/>
              <a:buChar char="○"/>
            </a:pPr>
            <a:r>
              <a:rPr lang="en-US" dirty="0"/>
              <a:t>Various pre-selection and processing</a:t>
            </a:r>
          </a:p>
        </p:txBody>
      </p:sp>
      <p:pic>
        <p:nvPicPr>
          <p:cNvPr id="9" name="Google Shape;149;p23">
            <a:extLst>
              <a:ext uri="{FF2B5EF4-FFF2-40B4-BE49-F238E27FC236}">
                <a16:creationId xmlns:a16="http://schemas.microsoft.com/office/drawing/2014/main" id="{2EAE3667-2C88-FC92-23AD-14D5B75EAC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42351" y="1697276"/>
            <a:ext cx="6724390" cy="50477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9;p24">
            <a:extLst>
              <a:ext uri="{FF2B5EF4-FFF2-40B4-BE49-F238E27FC236}">
                <a16:creationId xmlns:a16="http://schemas.microsoft.com/office/drawing/2014/main" id="{7C71D57A-B671-C388-9B52-4A0142FBC529}"/>
              </a:ext>
            </a:extLst>
          </p:cNvPr>
          <p:cNvSpPr/>
          <p:nvPr/>
        </p:nvSpPr>
        <p:spPr>
          <a:xfrm rot="5400000">
            <a:off x="9910743" y="2644584"/>
            <a:ext cx="1141800" cy="33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7635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A1EB-650D-E9AA-A6C7-2C26975D6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Per-JET NN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B49AE-9D76-8A0F-38EB-6D716F4AA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659909-4BC5-7D91-8CF3-3AED2DDA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A03EE-4DF2-45D1-624E-A93C847E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13</a:t>
            </a:fld>
            <a:endParaRPr lang="en-US"/>
          </a:p>
        </p:txBody>
      </p:sp>
      <p:sp>
        <p:nvSpPr>
          <p:cNvPr id="6" name="Google Shape;165;p25">
            <a:extLst>
              <a:ext uri="{FF2B5EF4-FFF2-40B4-BE49-F238E27FC236}">
                <a16:creationId xmlns:a16="http://schemas.microsoft.com/office/drawing/2014/main" id="{D4D9E19A-8E4F-3E8F-A3CD-82FF5BC37049}"/>
              </a:ext>
            </a:extLst>
          </p:cNvPr>
          <p:cNvSpPr txBox="1">
            <a:spLocks/>
          </p:cNvSpPr>
          <p:nvPr/>
        </p:nvSpPr>
        <p:spPr>
          <a:xfrm>
            <a:off x="8451479" y="2013146"/>
            <a:ext cx="3504613" cy="41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Tw Cen MT" panose="020B0602020104020603" pitchFamily="34" charset="0"/>
              <a:buNone/>
            </a:pPr>
            <a:endParaRPr lang="en-US" dirty="0"/>
          </a:p>
          <a:p>
            <a:pPr marL="457200" indent="-342900"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Uses topo-clusters, muon segments, and track information in training, along with jet and LLP data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Neural net architecture is a set of convolutional layers feeding into an LSTM layer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Optimal hyperparameters achieved through grid search</a:t>
            </a:r>
          </a:p>
        </p:txBody>
      </p:sp>
      <p:pic>
        <p:nvPicPr>
          <p:cNvPr id="7" name="Google Shape;167;p25">
            <a:extLst>
              <a:ext uri="{FF2B5EF4-FFF2-40B4-BE49-F238E27FC236}">
                <a16:creationId xmlns:a16="http://schemas.microsoft.com/office/drawing/2014/main" id="{5E04757C-617D-5998-CB41-F2B9F81FA1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26" y="2439014"/>
            <a:ext cx="7723485" cy="3254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317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8100-D4F6-80E1-D193-155ECA075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Design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368E6-67ED-E775-8FDD-54CC50164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D833A-DF63-9140-920B-25DD3B98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6DFC8-80C9-122E-464F-567F21C2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14</a:t>
            </a:fld>
            <a:endParaRPr lang="en-US"/>
          </a:p>
        </p:txBody>
      </p:sp>
      <p:sp>
        <p:nvSpPr>
          <p:cNvPr id="6" name="Google Shape;173;p26">
            <a:extLst>
              <a:ext uri="{FF2B5EF4-FFF2-40B4-BE49-F238E27FC236}">
                <a16:creationId xmlns:a16="http://schemas.microsoft.com/office/drawing/2014/main" id="{ACC31BA3-9AA2-0271-1689-07CCA5A7441E}"/>
              </a:ext>
            </a:extLst>
          </p:cNvPr>
          <p:cNvSpPr txBox="1">
            <a:spLocks/>
          </p:cNvSpPr>
          <p:nvPr/>
        </p:nvSpPr>
        <p:spPr>
          <a:xfrm>
            <a:off x="6497345" y="2450141"/>
            <a:ext cx="4473600" cy="3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Convolutional neural network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Wingdings 3" pitchFamily="18" charset="2"/>
              <a:buChar char="○"/>
            </a:pPr>
            <a:r>
              <a:rPr lang="en-US" dirty="0"/>
              <a:t>Feature extractor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Wingdings 3" pitchFamily="18" charset="2"/>
              <a:buChar char="○"/>
            </a:pPr>
            <a:r>
              <a:rPr lang="en-US" dirty="0"/>
              <a:t>Exploits correlations between input variables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LSTM network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Wingdings 3" pitchFamily="18" charset="2"/>
              <a:buChar char="○"/>
            </a:pPr>
            <a:r>
              <a:rPr lang="en-US" dirty="0"/>
              <a:t>Memory remembers information between subsequent inputs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Wingdings 3" pitchFamily="18" charset="2"/>
              <a:buChar char="○"/>
            </a:pPr>
            <a:r>
              <a:rPr lang="en-US" dirty="0"/>
              <a:t>Exploits correlations between cluster/tracks/muon segments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Tw Cen MT" panose="020B0602020104020603" pitchFamily="34" charset="0"/>
              <a:buChar char="●"/>
            </a:pPr>
            <a:r>
              <a:rPr lang="en-US" dirty="0"/>
              <a:t>Dense network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Wingdings 3" pitchFamily="18" charset="2"/>
              <a:buChar char="○"/>
            </a:pPr>
            <a:r>
              <a:rPr lang="en-US" dirty="0"/>
              <a:t>Information concatenated with jet inputs </a:t>
            </a:r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Wingdings 3" pitchFamily="18" charset="2"/>
              <a:buChar char="○"/>
            </a:pPr>
            <a:r>
              <a:rPr lang="en-US" dirty="0"/>
              <a:t>Outputs predictions on classification</a:t>
            </a:r>
          </a:p>
        </p:txBody>
      </p:sp>
      <p:pic>
        <p:nvPicPr>
          <p:cNvPr id="7" name="Google Shape;175;p26">
            <a:extLst>
              <a:ext uri="{FF2B5EF4-FFF2-40B4-BE49-F238E27FC236}">
                <a16:creationId xmlns:a16="http://schemas.microsoft.com/office/drawing/2014/main" id="{6D29DA35-6337-ACBC-8E62-1AB4DE11EB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43" y="2084832"/>
            <a:ext cx="5243750" cy="4020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701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2228-FDE9-384C-51B3-C9E965C3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3669B-B063-9638-0763-50D1832CB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DE2C7-5DB5-EB7D-7718-B95777E2E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08831-5E2B-237F-FE18-4DB13B18F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15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14D2E-AEAF-13A5-0AEF-44E2A6458FEA}"/>
              </a:ext>
            </a:extLst>
          </p:cNvPr>
          <p:cNvGrpSpPr/>
          <p:nvPr/>
        </p:nvGrpSpPr>
        <p:grpSpPr>
          <a:xfrm>
            <a:off x="2497492" y="309643"/>
            <a:ext cx="6652771" cy="6063316"/>
            <a:chOff x="2497492" y="309643"/>
            <a:chExt cx="6652771" cy="60633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6EE0AA9-4B23-6389-803D-72990B7F74B4}"/>
                </a:ext>
              </a:extLst>
            </p:cNvPr>
            <p:cNvGrpSpPr/>
            <p:nvPr/>
          </p:nvGrpSpPr>
          <p:grpSpPr>
            <a:xfrm>
              <a:off x="2497492" y="309643"/>
              <a:ext cx="6652771" cy="6063316"/>
              <a:chOff x="1570566" y="585216"/>
              <a:chExt cx="6652771" cy="6063316"/>
            </a:xfrm>
          </p:grpSpPr>
          <p:pic>
            <p:nvPicPr>
              <p:cNvPr id="6" name="Google Shape;189;p28">
                <a:extLst>
                  <a:ext uri="{FF2B5EF4-FFF2-40B4-BE49-F238E27FC236}">
                    <a16:creationId xmlns:a16="http://schemas.microsoft.com/office/drawing/2014/main" id="{601A2584-20B4-18B1-1686-FC3CC2B25922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r="38106"/>
              <a:stretch/>
            </p:blipFill>
            <p:spPr>
              <a:xfrm>
                <a:off x="1570566" y="585216"/>
                <a:ext cx="6652771" cy="60633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8061248-8E1D-ED56-2552-CEDE9AEFAE32}"/>
                  </a:ext>
                </a:extLst>
              </p:cNvPr>
              <p:cNvSpPr/>
              <p:nvPr/>
            </p:nvSpPr>
            <p:spPr>
              <a:xfrm>
                <a:off x="7058416" y="4459266"/>
                <a:ext cx="1164921" cy="201143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07AF3F3-062C-3EFA-33E0-28B10D0E9E31}"/>
                  </a:ext>
                </a:extLst>
              </p:cNvPr>
              <p:cNvSpPr/>
              <p:nvPr/>
            </p:nvSpPr>
            <p:spPr>
              <a:xfrm>
                <a:off x="5686816" y="5749447"/>
                <a:ext cx="2098110" cy="72125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6632A8-477E-E3AF-507E-38EB9BE446CE}"/>
                </a:ext>
              </a:extLst>
            </p:cNvPr>
            <p:cNvSpPr/>
            <p:nvPr/>
          </p:nvSpPr>
          <p:spPr>
            <a:xfrm>
              <a:off x="8730641" y="538619"/>
              <a:ext cx="388307" cy="3632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8F8E78-6386-1039-F1BE-FC0D0F6DBF40}"/>
                </a:ext>
              </a:extLst>
            </p:cNvPr>
            <p:cNvSpPr/>
            <p:nvPr/>
          </p:nvSpPr>
          <p:spPr>
            <a:xfrm>
              <a:off x="2736937" y="5423770"/>
              <a:ext cx="3359063" cy="8490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132BC9-BF66-7E38-EE59-6905FCE1DABA}"/>
                </a:ext>
              </a:extLst>
            </p:cNvPr>
            <p:cNvSpPr/>
            <p:nvPr/>
          </p:nvSpPr>
          <p:spPr>
            <a:xfrm>
              <a:off x="2736937" y="3764071"/>
              <a:ext cx="338203" cy="17348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B70800-1855-0932-9FA9-62FA13F5FA8D}"/>
                </a:ext>
              </a:extLst>
            </p:cNvPr>
            <p:cNvSpPr/>
            <p:nvPr/>
          </p:nvSpPr>
          <p:spPr>
            <a:xfrm>
              <a:off x="8843375" y="1797485"/>
              <a:ext cx="294362" cy="3186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0397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1ADAC-8393-7157-A4C5-3457FE8A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OPS!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35EA55-F7EF-0609-B931-DF61C2EB6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F4420-35C6-196B-0BC6-22983C35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EDFA2-A11B-2E0A-4DC7-D5EF8679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16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7F5B31-BE18-92A9-E3DA-C6979AAEFBB2}"/>
              </a:ext>
            </a:extLst>
          </p:cNvPr>
          <p:cNvSpPr txBox="1"/>
          <p:nvPr/>
        </p:nvSpPr>
        <p:spPr>
          <a:xfrm>
            <a:off x="3727962" y="1861925"/>
            <a:ext cx="431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(internal) closure plots were not working!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8E8ED1-29FF-4369-C88B-70216680A9CF}"/>
              </a:ext>
            </a:extLst>
          </p:cNvPr>
          <p:cNvSpPr txBox="1"/>
          <p:nvPr/>
        </p:nvSpPr>
        <p:spPr>
          <a:xfrm>
            <a:off x="3527233" y="2231257"/>
            <a:ext cx="4713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Eventually we traced it to a MC/Data difference.</a:t>
            </a:r>
          </a:p>
        </p:txBody>
      </p:sp>
      <p:pic>
        <p:nvPicPr>
          <p:cNvPr id="12" name="Google Shape;167;p25">
            <a:extLst>
              <a:ext uri="{FF2B5EF4-FFF2-40B4-BE49-F238E27FC236}">
                <a16:creationId xmlns:a16="http://schemas.microsoft.com/office/drawing/2014/main" id="{8C8DFFFF-925A-0551-8E00-139F2E09DD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1200" y="2908614"/>
            <a:ext cx="7723485" cy="325406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5AFFAA-5017-8591-79B9-F253C3EE5A1A}"/>
              </a:ext>
            </a:extLst>
          </p:cNvPr>
          <p:cNvSpPr txBox="1"/>
          <p:nvPr/>
        </p:nvSpPr>
        <p:spPr>
          <a:xfrm>
            <a:off x="1396652" y="4075537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09A9A6-02F5-0866-158B-4F8418DFA1FF}"/>
              </a:ext>
            </a:extLst>
          </p:cNvPr>
          <p:cNvSpPr txBox="1"/>
          <p:nvPr/>
        </p:nvSpPr>
        <p:spPr>
          <a:xfrm>
            <a:off x="1396652" y="508845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068A91-4A61-4CAA-2B50-8400B38E351E}"/>
              </a:ext>
            </a:extLst>
          </p:cNvPr>
          <p:cNvSpPr txBox="1"/>
          <p:nvPr/>
        </p:nvSpPr>
        <p:spPr>
          <a:xfrm>
            <a:off x="1327722" y="4660085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26726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1ADAC-8393-7157-A4C5-3457FE8A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OPS!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35EA55-F7EF-0609-B931-DF61C2EB6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F4420-35C6-196B-0BC6-22983C35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EDFA2-A11B-2E0A-4DC7-D5EF8679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3E9D1-098B-CB27-89E6-73616F0A1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640904" y="1970476"/>
            <a:ext cx="6096000" cy="4302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31435-6DE7-D7BD-0E02-8B4387C24475}"/>
              </a:ext>
            </a:extLst>
          </p:cNvPr>
          <p:cNvSpPr txBox="1"/>
          <p:nvPr/>
        </p:nvSpPr>
        <p:spPr>
          <a:xfrm>
            <a:off x="9037529" y="5828110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NN Output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EDC8441-7325-DD08-373F-62634387DD53}"/>
              </a:ext>
            </a:extLst>
          </p:cNvPr>
          <p:cNvSpPr/>
          <p:nvPr/>
        </p:nvSpPr>
        <p:spPr>
          <a:xfrm rot="10800000">
            <a:off x="8542750" y="5828110"/>
            <a:ext cx="388307" cy="4446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E6D7CA19-8C8C-EA6F-E0B9-73C9FB2B3EBD}"/>
              </a:ext>
            </a:extLst>
          </p:cNvPr>
          <p:cNvSpPr/>
          <p:nvPr/>
        </p:nvSpPr>
        <p:spPr>
          <a:xfrm>
            <a:off x="9037529" y="2298526"/>
            <a:ext cx="225468" cy="5073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ECE1B-FAA3-14B7-DAA4-2EB7D58804E7}"/>
              </a:ext>
            </a:extLst>
          </p:cNvPr>
          <p:cNvSpPr txBox="1"/>
          <p:nvPr/>
        </p:nvSpPr>
        <p:spPr>
          <a:xfrm>
            <a:off x="9469676" y="2084832"/>
            <a:ext cx="2010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Canonical HEP Data/MC Comparison</a:t>
            </a:r>
          </a:p>
        </p:txBody>
      </p:sp>
    </p:spTree>
    <p:extLst>
      <p:ext uri="{BB962C8B-B14F-4D97-AF65-F5344CB8AC3E}">
        <p14:creationId xmlns:p14="http://schemas.microsoft.com/office/powerpoint/2010/main" val="1243425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95B22-55B7-D44E-9A98-0303F729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Ops!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DCF857-5CF2-6851-83ED-D9505F97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5BEE98-AB84-F0FC-9EB9-5CA5B7F8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75F48-D303-0D7A-0B18-C4EA1339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7E30F-7630-6A9E-84BD-55F998EB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841326"/>
            <a:ext cx="5626273" cy="4219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AF0256-74A1-01C6-F4AA-9998749C297B}"/>
              </a:ext>
            </a:extLst>
          </p:cNvPr>
          <p:cNvSpPr txBox="1"/>
          <p:nvPr/>
        </p:nvSpPr>
        <p:spPr>
          <a:xfrm>
            <a:off x="926927" y="2110010"/>
            <a:ext cx="42024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problem was in the simulation of the cluster timing for the calorimeter.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Remove this entirely from the training inputs</a:t>
            </a:r>
          </a:p>
          <a:p>
            <a:pPr marL="342900" indent="-342900">
              <a:buAutoNum type="arabicParenR"/>
            </a:pPr>
            <a:r>
              <a:rPr lang="en-US" dirty="0"/>
              <a:t>Correct it block-wise</a:t>
            </a:r>
          </a:p>
          <a:p>
            <a:pPr marL="342900" indent="-342900">
              <a:buAutoNum type="arabicParenR"/>
            </a:pPr>
            <a:r>
              <a:rPr lang="en-US" dirty="0"/>
              <a:t>Find a cleverer approach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E759E5-893F-87F2-1139-01134AEEB362}"/>
              </a:ext>
            </a:extLst>
          </p:cNvPr>
          <p:cNvSpPr txBox="1"/>
          <p:nvPr/>
        </p:nvSpPr>
        <p:spPr>
          <a:xfrm>
            <a:off x="926927" y="4290357"/>
            <a:ext cx="40521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Problem</a:t>
            </a:r>
            <a:r>
              <a:rPr lang="en-US" dirty="0"/>
              <a:t>: Timing is a vital way to discriminate BIB from signal and background.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Problem</a:t>
            </a:r>
            <a:r>
              <a:rPr lang="en-US" dirty="0"/>
              <a:t>: Even trained only on MC (if we could), it would make a mistake on the actual data!*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6FFB2C-DD54-EE4B-E018-F29C25654F13}"/>
              </a:ext>
            </a:extLst>
          </p:cNvPr>
          <p:cNvCxnSpPr/>
          <p:nvPr/>
        </p:nvCxnSpPr>
        <p:spPr>
          <a:xfrm flipH="1">
            <a:off x="9144000" y="4734838"/>
            <a:ext cx="645090" cy="701458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1EBD0C-CD80-7592-7BF9-52D5B5C1CE3C}"/>
              </a:ext>
            </a:extLst>
          </p:cNvPr>
          <p:cNvSpPr txBox="1"/>
          <p:nvPr/>
        </p:nvSpPr>
        <p:spPr>
          <a:xfrm>
            <a:off x="2500761" y="6547151"/>
            <a:ext cx="6276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 Since the background calculate is data-driven, the error would have only been on the sensitivity calculation</a:t>
            </a:r>
          </a:p>
        </p:txBody>
      </p:sp>
    </p:spTree>
    <p:extLst>
      <p:ext uri="{BB962C8B-B14F-4D97-AF65-F5344CB8AC3E}">
        <p14:creationId xmlns:p14="http://schemas.microsoft.com/office/powerpoint/2010/main" val="841763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68B09-DB0E-E6BA-2278-DE85F90C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Way Forward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7430EF-A37C-81C7-0270-0374420F3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A8EC5-7BB5-52D5-70F4-F6A2FBA2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CFF45-DB1F-BE4E-785D-150904A9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19</a:t>
            </a:fld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947360C-1200-CA8A-00FD-14E02A8F5CD9}"/>
              </a:ext>
            </a:extLst>
          </p:cNvPr>
          <p:cNvSpPr/>
          <p:nvPr/>
        </p:nvSpPr>
        <p:spPr>
          <a:xfrm>
            <a:off x="1853811" y="2437168"/>
            <a:ext cx="494778" cy="2192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8D780-81F9-2F23-0ADE-6E5B7EA48EBE}"/>
              </a:ext>
            </a:extLst>
          </p:cNvPr>
          <p:cNvSpPr txBox="1"/>
          <p:nvPr/>
        </p:nvSpPr>
        <p:spPr>
          <a:xfrm>
            <a:off x="2430050" y="2315939"/>
            <a:ext cx="629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Prevent the RNN from learning Data/MC features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B08D3-B7AC-E7BB-36ED-E6BD80DA4269}"/>
              </a:ext>
            </a:extLst>
          </p:cNvPr>
          <p:cNvSpPr txBox="1"/>
          <p:nvPr/>
        </p:nvSpPr>
        <p:spPr>
          <a:xfrm>
            <a:off x="1974092" y="3429000"/>
            <a:ext cx="6701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Build an adversary that tries to tell the difference between Data and MC solely from the 3 outputs of the RNN.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08926-D1BB-9263-C1B7-1A51290ABC60}"/>
              </a:ext>
            </a:extLst>
          </p:cNvPr>
          <p:cNvSpPr txBox="1"/>
          <p:nvPr/>
        </p:nvSpPr>
        <p:spPr>
          <a:xfrm>
            <a:off x="2284208" y="4588503"/>
            <a:ext cx="658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But we need to do this on a sample that should be otherwise identical!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0C71F-8475-38CD-3BA8-9C2B95C60242}"/>
              </a:ext>
            </a:extLst>
          </p:cNvPr>
          <p:cNvSpPr txBox="1"/>
          <p:nvPr/>
        </p:nvSpPr>
        <p:spPr>
          <a:xfrm>
            <a:off x="3526395" y="5239899"/>
            <a:ext cx="3596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Can’t use the signal and background!</a:t>
            </a:r>
          </a:p>
          <a:p>
            <a:pPr algn="ctr"/>
            <a:r>
              <a:rPr lang="en-US" dirty="0"/>
              <a:t>Need a new Control Sample!</a:t>
            </a:r>
          </a:p>
        </p:txBody>
      </p:sp>
    </p:spTree>
    <p:extLst>
      <p:ext uri="{BB962C8B-B14F-4D97-AF65-F5344CB8AC3E}">
        <p14:creationId xmlns:p14="http://schemas.microsoft.com/office/powerpoint/2010/main" val="3060602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5DA50ED-E25E-70D6-7AEC-E810AEFB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Errors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0536C-5EA4-9C22-51A7-1928E7650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E32-270E-4F6F-966D-53DA0204F2A5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DE362-A590-4257-10E7-464D02624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DB37E-E4C7-C81A-3ADF-213286A2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DD30D-5D15-4577-23BF-79742DC41847}"/>
              </a:ext>
            </a:extLst>
          </p:cNvPr>
          <p:cNvSpPr txBox="1"/>
          <p:nvPr/>
        </p:nvSpPr>
        <p:spPr>
          <a:xfrm>
            <a:off x="1496859" y="5045092"/>
            <a:ext cx="238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e.g. An unknown bias in measurement technique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27BC9-028A-4E0F-9B7A-8DC3A7D0D4E9}"/>
              </a:ext>
            </a:extLst>
          </p:cNvPr>
          <p:cNvSpPr txBox="1"/>
          <p:nvPr/>
        </p:nvSpPr>
        <p:spPr>
          <a:xfrm>
            <a:off x="980286" y="2839734"/>
            <a:ext cx="172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Known Unknowns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77DEA4-E181-4D92-E0B5-9FA3FC26F1D9}"/>
              </a:ext>
            </a:extLst>
          </p:cNvPr>
          <p:cNvSpPr txBox="1"/>
          <p:nvPr/>
        </p:nvSpPr>
        <p:spPr>
          <a:xfrm>
            <a:off x="1024128" y="4542811"/>
            <a:ext cx="196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Unknown Unknowns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C90405-2BB3-DFAB-4F6F-1222312E3B66}"/>
              </a:ext>
            </a:extLst>
          </p:cNvPr>
          <p:cNvSpPr txBox="1"/>
          <p:nvPr/>
        </p:nvSpPr>
        <p:spPr>
          <a:xfrm>
            <a:off x="1496859" y="3415603"/>
            <a:ext cx="260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e.g. Known measurement errors in your experiment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EF6A5A-8CDA-D4F1-B33B-FEE2648FFCFF}"/>
              </a:ext>
            </a:extLst>
          </p:cNvPr>
          <p:cNvSpPr txBox="1"/>
          <p:nvPr/>
        </p:nvSpPr>
        <p:spPr>
          <a:xfrm>
            <a:off x="926925" y="2155912"/>
            <a:ext cx="654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Reduce the precision and accuracy of your experimental measurement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87927-DB2D-B540-98ED-B5C4D6B48EDE}"/>
              </a:ext>
            </a:extLst>
          </p:cNvPr>
          <p:cNvSpPr txBox="1"/>
          <p:nvPr/>
        </p:nvSpPr>
        <p:spPr>
          <a:xfrm>
            <a:off x="5232688" y="3037131"/>
            <a:ext cx="45241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Usually accounted for with some sort of calibration or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Should affect only the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done right, can be differentiated through and included in optimization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31C13E2-D3C1-3EDF-ABBC-14F22C97ACAF}"/>
              </a:ext>
            </a:extLst>
          </p:cNvPr>
          <p:cNvSpPr/>
          <p:nvPr/>
        </p:nvSpPr>
        <p:spPr>
          <a:xfrm>
            <a:off x="4302690" y="3429000"/>
            <a:ext cx="394570" cy="6463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DD90B543-ACF3-233E-8CB0-856069E3B814}"/>
              </a:ext>
            </a:extLst>
          </p:cNvPr>
          <p:cNvSpPr/>
          <p:nvPr/>
        </p:nvSpPr>
        <p:spPr>
          <a:xfrm>
            <a:off x="4302690" y="5045092"/>
            <a:ext cx="394570" cy="6463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765DEA-6291-FAA5-AA05-AEEB7B67458E}"/>
              </a:ext>
            </a:extLst>
          </p:cNvPr>
          <p:cNvSpPr txBox="1"/>
          <p:nvPr/>
        </p:nvSpPr>
        <p:spPr>
          <a:xfrm>
            <a:off x="5232688" y="4912143"/>
            <a:ext cx="45241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Discovered via closure tests failing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is often added to a overall systematic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Often discovered as a measurement nears completion.</a:t>
            </a:r>
          </a:p>
        </p:txBody>
      </p:sp>
    </p:spTree>
    <p:extLst>
      <p:ext uri="{BB962C8B-B14F-4D97-AF65-F5344CB8AC3E}">
        <p14:creationId xmlns:p14="http://schemas.microsoft.com/office/powerpoint/2010/main" val="2927826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68B09-DB0E-E6BA-2278-DE85F90C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Way Forward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7430EF-A37C-81C7-0270-0374420F3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A8EC5-7BB5-52D5-70F4-F6A2FBA2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CFF45-DB1F-BE4E-785D-150904A9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20</a:t>
            </a:fld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947360C-1200-CA8A-00FD-14E02A8F5CD9}"/>
              </a:ext>
            </a:extLst>
          </p:cNvPr>
          <p:cNvSpPr/>
          <p:nvPr/>
        </p:nvSpPr>
        <p:spPr>
          <a:xfrm>
            <a:off x="1853811" y="2437168"/>
            <a:ext cx="494778" cy="2192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8D780-81F9-2F23-0ADE-6E5B7EA48EBE}"/>
              </a:ext>
            </a:extLst>
          </p:cNvPr>
          <p:cNvSpPr txBox="1"/>
          <p:nvPr/>
        </p:nvSpPr>
        <p:spPr>
          <a:xfrm>
            <a:off x="2430050" y="2315939"/>
            <a:ext cx="629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Prevent the RNN from learning Data/MC features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08926-D1BB-9263-C1B7-1A51290ABC60}"/>
              </a:ext>
            </a:extLst>
          </p:cNvPr>
          <p:cNvSpPr txBox="1"/>
          <p:nvPr/>
        </p:nvSpPr>
        <p:spPr>
          <a:xfrm>
            <a:off x="2138367" y="3218559"/>
            <a:ext cx="658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But we need to do this on a sample that should be otherwise identical!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0C71F-8475-38CD-3BA8-9C2B95C60242}"/>
              </a:ext>
            </a:extLst>
          </p:cNvPr>
          <p:cNvSpPr txBox="1"/>
          <p:nvPr/>
        </p:nvSpPr>
        <p:spPr>
          <a:xfrm>
            <a:off x="3637019" y="3654658"/>
            <a:ext cx="3596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Can’t use the signal and background!</a:t>
            </a:r>
          </a:p>
          <a:p>
            <a:pPr algn="ctr"/>
            <a:r>
              <a:rPr lang="en-US" dirty="0"/>
              <a:t>Need a new Control Sample!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B60FE-1279-7BD5-80C1-12A8ADAF8F24}"/>
              </a:ext>
            </a:extLst>
          </p:cNvPr>
          <p:cNvSpPr txBox="1"/>
          <p:nvPr/>
        </p:nvSpPr>
        <p:spPr>
          <a:xfrm>
            <a:off x="2430050" y="4773169"/>
            <a:ext cx="6911059" cy="92333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Control sample should have no signal</a:t>
            </a:r>
          </a:p>
          <a:p>
            <a:pPr marL="342900" indent="-342900">
              <a:buAutoNum type="arabicParenR"/>
            </a:pPr>
            <a:r>
              <a:rPr lang="en-US" dirty="0"/>
              <a:t>Controls sample should have the same NN score!</a:t>
            </a:r>
          </a:p>
          <a:p>
            <a:pPr marL="342900" indent="-342900">
              <a:buAutoNum type="arabicParenR"/>
            </a:pPr>
            <a:r>
              <a:rPr lang="en-US" dirty="0"/>
              <a:t>Control sample must be well modeled otherwise in both MC and Data</a:t>
            </a:r>
          </a:p>
        </p:txBody>
      </p:sp>
    </p:spTree>
    <p:extLst>
      <p:ext uri="{BB962C8B-B14F-4D97-AF65-F5344CB8AC3E}">
        <p14:creationId xmlns:p14="http://schemas.microsoft.com/office/powerpoint/2010/main" val="4178047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A46B4-BF38-3B87-0F26-CC5786FC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Adversary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0F23F-DCCF-1981-AA89-7099BDC71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3119E-2BED-DE26-87DA-2BBAAD31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7A831-3084-5412-D6FE-3E8FC486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21</a:t>
            </a:fld>
            <a:endParaRPr lang="en-US"/>
          </a:p>
        </p:txBody>
      </p:sp>
      <p:pic>
        <p:nvPicPr>
          <p:cNvPr id="7" name="Google Shape;183;p27">
            <a:extLst>
              <a:ext uri="{FF2B5EF4-FFF2-40B4-BE49-F238E27FC236}">
                <a16:creationId xmlns:a16="http://schemas.microsoft.com/office/drawing/2014/main" id="{D8010BD0-5CF2-B877-0CA2-B3D343D789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405" y="2028158"/>
            <a:ext cx="8097063" cy="36474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11E2DFA8-F548-F716-E01E-9D256CFB64E5}"/>
              </a:ext>
            </a:extLst>
          </p:cNvPr>
          <p:cNvSpPr/>
          <p:nvPr/>
        </p:nvSpPr>
        <p:spPr>
          <a:xfrm rot="10800000">
            <a:off x="1797484" y="5489656"/>
            <a:ext cx="526093" cy="7049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F1974-AD7B-B46B-4EFB-5EECBA869D10}"/>
              </a:ext>
            </a:extLst>
          </p:cNvPr>
          <p:cNvSpPr txBox="1"/>
          <p:nvPr/>
        </p:nvSpPr>
        <p:spPr>
          <a:xfrm>
            <a:off x="9617745" y="3429000"/>
            <a:ext cx="2292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Anything other than 50-50 is fed back into the loss function for the main network training.</a:t>
            </a:r>
          </a:p>
        </p:txBody>
      </p:sp>
    </p:spTree>
    <p:extLst>
      <p:ext uri="{BB962C8B-B14F-4D97-AF65-F5344CB8AC3E}">
        <p14:creationId xmlns:p14="http://schemas.microsoft.com/office/powerpoint/2010/main" val="982757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22454-AC3F-83A5-F4B9-5757A4ED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5664E-07D9-9BBE-6B9D-1C6D5EE7C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0B231-83EC-0395-BA0F-8F9FA6D2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2F540-3148-0004-12FC-914C0C30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22</a:t>
            </a:fld>
            <a:endParaRPr lang="en-US"/>
          </a:p>
        </p:txBody>
      </p:sp>
      <p:pic>
        <p:nvPicPr>
          <p:cNvPr id="6" name="Google Shape;189;p28">
            <a:extLst>
              <a:ext uri="{FF2B5EF4-FFF2-40B4-BE49-F238E27FC236}">
                <a16:creationId xmlns:a16="http://schemas.microsoft.com/office/drawing/2014/main" id="{8C1962B6-0E06-16DA-52E7-C59F1F39051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2605" y="465911"/>
            <a:ext cx="10092721" cy="5693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755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6E80-BDB0-8BE3-5965-1FCA5B0D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Training Work?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0BD5D-E92F-686C-03AA-FE5F1922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3381C-751A-0398-A9E3-A39FDCDC7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0E0D8-FF17-3430-8F63-AFC126AF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346BD-E187-0855-29C6-3BD63B6232E5}"/>
              </a:ext>
            </a:extLst>
          </p:cNvPr>
          <p:cNvSpPr txBox="1"/>
          <p:nvPr/>
        </p:nvSpPr>
        <p:spPr>
          <a:xfrm>
            <a:off x="5441574" y="3059668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steps!</a:t>
            </a:r>
          </a:p>
        </p:txBody>
      </p:sp>
    </p:spTree>
    <p:extLst>
      <p:ext uri="{BB962C8B-B14F-4D97-AF65-F5344CB8AC3E}">
        <p14:creationId xmlns:p14="http://schemas.microsoft.com/office/powerpoint/2010/main" val="376476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0AC2C-2BE5-B85A-A626-AB238D558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2864A-318B-B4C3-E0CC-B8BBE8D5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F260E-E2BC-7769-A4AE-53F2FC4F3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76AC5-442B-12AB-EB32-B2A72FCB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CB8A40-29F8-C210-C21C-15152F90A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50" y="37925"/>
            <a:ext cx="9703299" cy="67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85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0D95C-FF1B-3AFF-7156-519E2796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C8ED0-0D9C-F250-1DE3-FAA60EDD7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D2630-1802-732D-E8A3-3D2D67C4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C6349-630B-44C2-F92C-260C7235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5AE65E-A1B0-E7EF-55D8-F9F9715D5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599" y="117305"/>
            <a:ext cx="9766802" cy="66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58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B34D-CB2F-8680-B87B-07EEF8AC3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291FE9-CF55-FD85-6BB3-D1777756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1DD98-49C1-E025-6AFE-9E37351BA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9A6A10-E49D-BE72-C302-E0EBED49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21D580-2D5E-4DFF-5AD4-5D0BB9A23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48" y="47451"/>
            <a:ext cx="10185923" cy="67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61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5EFD-209F-75F6-354B-F39040700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1E4C6-AB1B-F7B8-620B-7EBB8901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1D0F7-8338-0D48-97EF-25B0AC8F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0C750-2D32-430A-F6CB-2AA0C3CFD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6A53A3-71C6-0BF1-D2F0-DC3909A0E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61" y="155407"/>
            <a:ext cx="10268478" cy="65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4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056C-2DFE-4A43-558F-9C8CF68C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Output Is Much Better </a:t>
            </a:r>
            <a:r>
              <a:rPr lang="en-US" dirty="0" err="1"/>
              <a:t>REpresented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5138F8-AF60-98AF-3316-62CF65A9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5A0150-27A1-BAA5-36B6-B9D5A7D81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98363-F41A-E264-4D1C-BB06C137C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EE6F99-20AA-0D84-40B6-1F361BF8B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230" y="2351188"/>
            <a:ext cx="8759868" cy="309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E873-49C8-A305-EC02-C6FF41A8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23F17E-4008-3E6C-B018-842FC5B6A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evidence this reduced the systematics in other areas of modeling as well</a:t>
            </a:r>
          </a:p>
          <a:p>
            <a:pPr lvl="1"/>
            <a:r>
              <a:rPr lang="en-US" dirty="0"/>
              <a:t>Cluster distributions seem to be a little better</a:t>
            </a:r>
          </a:p>
          <a:p>
            <a:pPr lvl="1"/>
            <a:r>
              <a:rPr lang="en-US" dirty="0"/>
              <a:t>We started thinking about this like in-situ calibrations, or simultaneous fits in a profile-likelihood.</a:t>
            </a:r>
          </a:p>
          <a:p>
            <a:r>
              <a:rPr lang="en-US" dirty="0"/>
              <a:t>Overall, the analysis was some 35% more sensitive than the previous version</a:t>
            </a:r>
          </a:p>
          <a:p>
            <a:pPr lvl="1"/>
            <a:r>
              <a:rPr lang="en-US" dirty="0"/>
              <a:t>Previous version used a BDT for the per-jet NN</a:t>
            </a:r>
          </a:p>
          <a:p>
            <a:pPr lvl="1"/>
            <a:r>
              <a:rPr lang="en-US" dirty="0"/>
              <a:t>The timing was still an issue – but the BDT was not sensitive enough to really bring out the error!</a:t>
            </a:r>
          </a:p>
          <a:p>
            <a:r>
              <a:rPr lang="en-US" dirty="0"/>
              <a:t>The mechanics were complex</a:t>
            </a:r>
          </a:p>
          <a:p>
            <a:pPr lvl="1"/>
            <a:r>
              <a:rPr lang="en-US" dirty="0"/>
              <a:t>Training frameworks aren’t really built for this.</a:t>
            </a:r>
          </a:p>
          <a:p>
            <a:r>
              <a:rPr lang="en-US" dirty="0"/>
              <a:t>As a side plea</a:t>
            </a:r>
          </a:p>
          <a:p>
            <a:pPr lvl="1"/>
            <a:r>
              <a:rPr lang="en-US" dirty="0"/>
              <a:t>Moving this code from a graduate student’s experiment to production level took almost 6 months!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C23A8F-3982-F333-B535-820948FD5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31C11-380A-1C1B-5F31-066E53C79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F5A12-862E-DFA9-6F41-317545B45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5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2F98E-1F33-EE35-A026-E6EB4C884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Errors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C6819-2FF2-3DD8-DF59-F7B6CC9FB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7D991-690D-15E3-339E-6894B6247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7EBFA-B048-8EAA-105D-BB9C0F380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583D3-2DDC-DA1A-0DBA-F8A50F770E8E}"/>
              </a:ext>
            </a:extLst>
          </p:cNvPr>
          <p:cNvSpPr txBox="1"/>
          <p:nvPr/>
        </p:nvSpPr>
        <p:spPr>
          <a:xfrm>
            <a:off x="1142940" y="3000485"/>
            <a:ext cx="45241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Discovered via closure tests failing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is often added to a overall systematic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Often discovered as a measurement nears completion.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07BFA-EC4D-E150-DEE5-41C032BB71CD}"/>
              </a:ext>
            </a:extLst>
          </p:cNvPr>
          <p:cNvSpPr txBox="1"/>
          <p:nvPr/>
        </p:nvSpPr>
        <p:spPr>
          <a:xfrm>
            <a:off x="7027101" y="2890381"/>
            <a:ext cx="4296428" cy="64633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Can this closure test help us train the analysis to steer away from the discrepancy?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182148-5C53-2919-671C-A92689CF60D2}"/>
              </a:ext>
            </a:extLst>
          </p:cNvPr>
          <p:cNvCxnSpPr/>
          <p:nvPr/>
        </p:nvCxnSpPr>
        <p:spPr>
          <a:xfrm>
            <a:off x="4922728" y="3213546"/>
            <a:ext cx="19791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621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B5C4-F907-C3FD-BE49-4E52AC6F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98B7B-4FC7-CFBB-6CED-14AFC457F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E144F-5C20-1146-EB5B-F1EF62AAE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8E32-270E-4F6F-966D-53DA0204F2A5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E5640-A2E7-328E-1B15-73C92D8B3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48BF7-F9C1-3910-87BE-17BA3F65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AAC276-A383-EDC8-B841-0BF17204E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0"/>
            <a:ext cx="11772900" cy="685800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98CF1BD-C66D-718B-347C-0C2E562627CE}"/>
              </a:ext>
            </a:extLst>
          </p:cNvPr>
          <p:cNvSpPr/>
          <p:nvPr/>
        </p:nvSpPr>
        <p:spPr>
          <a:xfrm>
            <a:off x="400833" y="4296426"/>
            <a:ext cx="482252" cy="4133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FC57B5-CDAC-C434-25F4-642FD8438F73}"/>
              </a:ext>
            </a:extLst>
          </p:cNvPr>
          <p:cNvSpPr txBox="1"/>
          <p:nvPr/>
        </p:nvSpPr>
        <p:spPr>
          <a:xfrm rot="1685262">
            <a:off x="9582411" y="4117563"/>
            <a:ext cx="103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HEPDATA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94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9336A-F932-0714-F43A-600607F61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hidden sectors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2572B-E28B-519E-B509-C9BA2D82A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5BEF-C3BC-427B-BD7B-674CB503C382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87108-CB1F-C421-6F0B-0075CA2A2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9F9FB-019E-32EF-5C4F-24DADF23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5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D5D24B-C603-B323-897B-B1AF8F32D7AE}"/>
              </a:ext>
            </a:extLst>
          </p:cNvPr>
          <p:cNvGrpSpPr/>
          <p:nvPr/>
        </p:nvGrpSpPr>
        <p:grpSpPr>
          <a:xfrm>
            <a:off x="2017151" y="2084832"/>
            <a:ext cx="7734025" cy="3470275"/>
            <a:chOff x="2132956" y="2158538"/>
            <a:chExt cx="7734025" cy="3470275"/>
          </a:xfrm>
        </p:grpSpPr>
        <p:pic>
          <p:nvPicPr>
            <p:cNvPr id="7" name="Google Shape;70;p15">
              <a:extLst>
                <a:ext uri="{FF2B5EF4-FFF2-40B4-BE49-F238E27FC236}">
                  <a16:creationId xmlns:a16="http://schemas.microsoft.com/office/drawing/2014/main" id="{BEDDCD1F-2460-3FCF-CB51-E24F64149F7A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20973" y="2158538"/>
              <a:ext cx="3046008" cy="347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;p15">
              <a:extLst>
                <a:ext uri="{FF2B5EF4-FFF2-40B4-BE49-F238E27FC236}">
                  <a16:creationId xmlns:a16="http://schemas.microsoft.com/office/drawing/2014/main" id="{689C5FEB-1154-0F06-FF0C-1390908EA1F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32956" y="2158538"/>
              <a:ext cx="3607269" cy="3470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72;p15">
              <a:extLst>
                <a:ext uri="{FF2B5EF4-FFF2-40B4-BE49-F238E27FC236}">
                  <a16:creationId xmlns:a16="http://schemas.microsoft.com/office/drawing/2014/main" id="{A38B5B69-2907-47AD-523F-BC68DEC58865}"/>
                </a:ext>
              </a:extLst>
            </p:cNvPr>
            <p:cNvSpPr/>
            <p:nvPr/>
          </p:nvSpPr>
          <p:spPr>
            <a:xfrm>
              <a:off x="5857443" y="3732126"/>
              <a:ext cx="846300" cy="3231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;p15">
              <a:extLst>
                <a:ext uri="{FF2B5EF4-FFF2-40B4-BE49-F238E27FC236}">
                  <a16:creationId xmlns:a16="http://schemas.microsoft.com/office/drawing/2014/main" id="{A7BE3E9B-8BE8-C9B8-B1A1-578790C80885}"/>
                </a:ext>
              </a:extLst>
            </p:cNvPr>
            <p:cNvSpPr txBox="1"/>
            <p:nvPr/>
          </p:nvSpPr>
          <p:spPr>
            <a:xfrm>
              <a:off x="7486118" y="2575763"/>
              <a:ext cx="17157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(Hidden Sector)</a:t>
              </a:r>
              <a:endParaRPr dirty="0"/>
            </a:p>
          </p:txBody>
        </p:sp>
        <p:sp>
          <p:nvSpPr>
            <p:cNvPr id="11" name="Google Shape;74;p15">
              <a:extLst>
                <a:ext uri="{FF2B5EF4-FFF2-40B4-BE49-F238E27FC236}">
                  <a16:creationId xmlns:a16="http://schemas.microsoft.com/office/drawing/2014/main" id="{DD5A8EFE-52AB-D86A-87F2-B6F3B9D17182}"/>
                </a:ext>
              </a:extLst>
            </p:cNvPr>
            <p:cNvSpPr txBox="1"/>
            <p:nvPr/>
          </p:nvSpPr>
          <p:spPr>
            <a:xfrm>
              <a:off x="7239231" y="4929338"/>
              <a:ext cx="2209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Possible explanation for Dark Matter, Dark Energy, etc.</a:t>
              </a:r>
              <a:endParaRPr sz="1000"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058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0C8DD-F123-379D-1734-B7E34E11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hidden sectors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4823C5-E618-6036-580D-86A8D22C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AC890-679C-1079-D510-EEDB319D6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5F12D-8255-9F35-5A48-75A8C179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 descr="A circular pattern with lines and dots&#10;&#10;Description automatically generated with medium confidence">
            <a:extLst>
              <a:ext uri="{FF2B5EF4-FFF2-40B4-BE49-F238E27FC236}">
                <a16:creationId xmlns:a16="http://schemas.microsoft.com/office/drawing/2014/main" id="{0F20D455-8CB7-5FD8-A291-A49A7084D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65" y="1885580"/>
            <a:ext cx="4059613" cy="4127326"/>
          </a:xfrm>
          <a:prstGeom prst="rect">
            <a:avLst/>
          </a:prstGeom>
        </p:spPr>
      </p:pic>
      <p:pic>
        <p:nvPicPr>
          <p:cNvPr id="11" name="Google Shape;70;p15">
            <a:extLst>
              <a:ext uri="{FF2B5EF4-FFF2-40B4-BE49-F238E27FC236}">
                <a16:creationId xmlns:a16="http://schemas.microsoft.com/office/drawing/2014/main" id="{400463A1-6CB9-F06B-4F5D-C768F60467A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168" y="2084832"/>
            <a:ext cx="3046008" cy="347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3;p15">
            <a:extLst>
              <a:ext uri="{FF2B5EF4-FFF2-40B4-BE49-F238E27FC236}">
                <a16:creationId xmlns:a16="http://schemas.microsoft.com/office/drawing/2014/main" id="{77C1ACAD-CAAF-AC5D-B218-112DE05FCBAD}"/>
              </a:ext>
            </a:extLst>
          </p:cNvPr>
          <p:cNvSpPr txBox="1"/>
          <p:nvPr/>
        </p:nvSpPr>
        <p:spPr>
          <a:xfrm>
            <a:off x="7370313" y="2502057"/>
            <a:ext cx="1715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(Hidden Sector)</a:t>
            </a:r>
            <a:endParaRPr dirty="0"/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21A12110-255D-DAFF-408F-35B5908115DE}"/>
              </a:ext>
            </a:extLst>
          </p:cNvPr>
          <p:cNvCxnSpPr>
            <a:cxnSpLocks/>
            <a:stCxn id="18" idx="2"/>
            <a:endCxn id="16" idx="0"/>
          </p:cNvCxnSpPr>
          <p:nvPr/>
        </p:nvCxnSpPr>
        <p:spPr>
          <a:xfrm rot="5400000" flipH="1">
            <a:off x="5624522" y="2220714"/>
            <a:ext cx="178403" cy="5181600"/>
          </a:xfrm>
          <a:prstGeom prst="curvedConnector5">
            <a:avLst>
              <a:gd name="adj1" fmla="val -128137"/>
              <a:gd name="adj2" fmla="val 50000"/>
              <a:gd name="adj3" fmla="val 22813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91D5586-B5A1-5E3A-F47B-EE8D98E3D23F}"/>
              </a:ext>
            </a:extLst>
          </p:cNvPr>
          <p:cNvSpPr/>
          <p:nvPr/>
        </p:nvSpPr>
        <p:spPr>
          <a:xfrm>
            <a:off x="2943617" y="4722312"/>
            <a:ext cx="358614" cy="250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5B0848-8CD5-352F-70C9-8A0A2FBCC202}"/>
              </a:ext>
            </a:extLst>
          </p:cNvPr>
          <p:cNvSpPr/>
          <p:nvPr/>
        </p:nvSpPr>
        <p:spPr>
          <a:xfrm>
            <a:off x="8125217" y="4650194"/>
            <a:ext cx="358614" cy="250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C9DBB7-0B8E-BB66-E1AE-D46A1218E969}"/>
              </a:ext>
            </a:extLst>
          </p:cNvPr>
          <p:cNvSpPr txBox="1"/>
          <p:nvPr/>
        </p:nvSpPr>
        <p:spPr>
          <a:xfrm>
            <a:off x="3910794" y="5926536"/>
            <a:ext cx="421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it does decay/mix back to SM particles!</a:t>
            </a:r>
          </a:p>
        </p:txBody>
      </p:sp>
    </p:spTree>
    <p:extLst>
      <p:ext uri="{BB962C8B-B14F-4D97-AF65-F5344CB8AC3E}">
        <p14:creationId xmlns:p14="http://schemas.microsoft.com/office/powerpoint/2010/main" val="65743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21B80-CABD-A26F-803E-DDE82EB4A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8A776-49F3-31ED-D374-868D4E4A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6E14A-1DF3-5314-EC3E-7E22D492A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E98E0-AFD2-9CC4-68BA-8EE3E2E2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7</a:t>
            </a:fld>
            <a:endParaRPr lang="en-US"/>
          </a:p>
        </p:txBody>
      </p:sp>
      <p:pic>
        <p:nvPicPr>
          <p:cNvPr id="2052" name="Picture 4" descr="9: General layout of the ATLAS calorimeters showing a good hermeticity. ">
            <a:extLst>
              <a:ext uri="{FF2B5EF4-FFF2-40B4-BE49-F238E27FC236}">
                <a16:creationId xmlns:a16="http://schemas.microsoft.com/office/drawing/2014/main" id="{881BEFFB-D0B2-CF75-85F6-835FD735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272" y="1794350"/>
            <a:ext cx="6568858" cy="429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5AEBD-4F8F-1344-44A7-862B7D4ED7A6}"/>
              </a:ext>
            </a:extLst>
          </p:cNvPr>
          <p:cNvSpPr txBox="1"/>
          <p:nvPr/>
        </p:nvSpPr>
        <p:spPr>
          <a:xfrm>
            <a:off x="876822" y="2455101"/>
            <a:ext cx="2154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ATLAS Calorimeter</a:t>
            </a:r>
          </a:p>
          <a:p>
            <a:endParaRPr lang="en-US" dirty="0"/>
          </a:p>
          <a:p>
            <a:r>
              <a:rPr lang="en-US" dirty="0"/>
              <a:t>Measures energy deposited from particle jets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Originates from Interaction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tracks, calorimeter energy, etc.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7416B9-4E7B-ACD4-05C5-C9E7044CC990}"/>
              </a:ext>
            </a:extLst>
          </p:cNvPr>
          <p:cNvGrpSpPr/>
          <p:nvPr/>
        </p:nvGrpSpPr>
        <p:grpSpPr>
          <a:xfrm>
            <a:off x="6200384" y="2198318"/>
            <a:ext cx="400832" cy="1640909"/>
            <a:chOff x="6200384" y="2198318"/>
            <a:chExt cx="400832" cy="164090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731C529-6D21-753B-530C-6CD15B5278A9}"/>
                </a:ext>
              </a:extLst>
            </p:cNvPr>
            <p:cNvSpPr/>
            <p:nvPr/>
          </p:nvSpPr>
          <p:spPr>
            <a:xfrm>
              <a:off x="6200384" y="3726493"/>
              <a:ext cx="150312" cy="1127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BFED1CA-988C-5A36-8C8B-E7093EC45833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 flipV="1">
              <a:off x="6256751" y="2198318"/>
              <a:ext cx="18789" cy="15281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290B64C-4F91-5FFB-FC23-8E353D34F3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5540" y="2350718"/>
              <a:ext cx="133611" cy="13757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82A4384-C219-D8A5-52E7-55F85679E9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6751" y="2350718"/>
              <a:ext cx="344465" cy="13757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352B9F0-74FA-D8EF-8641-ADF8799B08B4}"/>
              </a:ext>
            </a:extLst>
          </p:cNvPr>
          <p:cNvSpPr txBox="1"/>
          <p:nvPr/>
        </p:nvSpPr>
        <p:spPr>
          <a:xfrm>
            <a:off x="4987449" y="1022419"/>
            <a:ext cx="3557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Standard Model</a:t>
            </a:r>
          </a:p>
        </p:txBody>
      </p:sp>
    </p:spTree>
    <p:extLst>
      <p:ext uri="{BB962C8B-B14F-4D97-AF65-F5344CB8AC3E}">
        <p14:creationId xmlns:p14="http://schemas.microsoft.com/office/powerpoint/2010/main" val="1454193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21B80-CABD-A26F-803E-DDE82EB4A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8A776-49F3-31ED-D374-868D4E4A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FAE8-E138-4B7A-843B-D6A7842E9660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6E14A-1DF3-5314-EC3E-7E22D492A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E98E0-AFD2-9CC4-68BA-8EE3E2E2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C72E-D2BB-4D55-81BB-2038EC200347}" type="slidenum">
              <a:rPr lang="en-US" smtClean="0"/>
              <a:t>8</a:t>
            </a:fld>
            <a:endParaRPr lang="en-US"/>
          </a:p>
        </p:txBody>
      </p:sp>
      <p:pic>
        <p:nvPicPr>
          <p:cNvPr id="2052" name="Picture 4" descr="9: General layout of the ATLAS calorimeters showing a good hermeticity. ">
            <a:extLst>
              <a:ext uri="{FF2B5EF4-FFF2-40B4-BE49-F238E27FC236}">
                <a16:creationId xmlns:a16="http://schemas.microsoft.com/office/drawing/2014/main" id="{881BEFFB-D0B2-CF75-85F6-835FD735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272" y="1794350"/>
            <a:ext cx="6568858" cy="429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5AEBD-4F8F-1344-44A7-862B7D4ED7A6}"/>
              </a:ext>
            </a:extLst>
          </p:cNvPr>
          <p:cNvSpPr txBox="1"/>
          <p:nvPr/>
        </p:nvSpPr>
        <p:spPr>
          <a:xfrm>
            <a:off x="876822" y="2455101"/>
            <a:ext cx="2154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ATLAS Calorimeter</a:t>
            </a:r>
          </a:p>
          <a:p>
            <a:endParaRPr lang="en-US" dirty="0"/>
          </a:p>
          <a:p>
            <a:r>
              <a:rPr lang="en-US" dirty="0"/>
              <a:t>Measures energy deposited from particle jets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Displaced from Interaction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Little activity between IP and the displaced jet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7416B9-4E7B-ACD4-05C5-C9E7044CC990}"/>
              </a:ext>
            </a:extLst>
          </p:cNvPr>
          <p:cNvGrpSpPr/>
          <p:nvPr/>
        </p:nvGrpSpPr>
        <p:grpSpPr>
          <a:xfrm>
            <a:off x="6262285" y="1816404"/>
            <a:ext cx="400832" cy="1640909"/>
            <a:chOff x="6200384" y="2198318"/>
            <a:chExt cx="400832" cy="164090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731C529-6D21-753B-530C-6CD15B5278A9}"/>
                </a:ext>
              </a:extLst>
            </p:cNvPr>
            <p:cNvSpPr/>
            <p:nvPr/>
          </p:nvSpPr>
          <p:spPr>
            <a:xfrm>
              <a:off x="6200384" y="3726493"/>
              <a:ext cx="150312" cy="1127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BFED1CA-988C-5A36-8C8B-E7093EC45833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 flipV="1">
              <a:off x="6256751" y="2198318"/>
              <a:ext cx="18789" cy="15281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290B64C-4F91-5FFB-FC23-8E353D34F3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5540" y="2350718"/>
              <a:ext cx="133611" cy="13757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82A4384-C219-D8A5-52E7-55F85679E9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6751" y="2350718"/>
              <a:ext cx="344465" cy="13757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352B9F0-74FA-D8EF-8641-ADF8799B08B4}"/>
              </a:ext>
            </a:extLst>
          </p:cNvPr>
          <p:cNvSpPr txBox="1"/>
          <p:nvPr/>
        </p:nvSpPr>
        <p:spPr>
          <a:xfrm>
            <a:off x="4987449" y="1022419"/>
            <a:ext cx="4001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Long Lived Particle</a:t>
            </a:r>
          </a:p>
        </p:txBody>
      </p:sp>
    </p:spTree>
    <p:extLst>
      <p:ext uri="{BB962C8B-B14F-4D97-AF65-F5344CB8AC3E}">
        <p14:creationId xmlns:p14="http://schemas.microsoft.com/office/powerpoint/2010/main" val="1278439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3;p19" descr="A computer generated image of a space ship&#10;&#10;Description automatically generated">
            <a:extLst>
              <a:ext uri="{FF2B5EF4-FFF2-40B4-BE49-F238E27FC236}">
                <a16:creationId xmlns:a16="http://schemas.microsoft.com/office/drawing/2014/main" id="{E766923A-D2FE-495C-50D0-CF22F4296188}"/>
              </a:ext>
            </a:extLst>
          </p:cNvPr>
          <p:cNvPicPr preferRelativeResize="0"/>
          <p:nvPr/>
        </p:nvPicPr>
        <p:blipFill rotWithShape="1">
          <a:blip r:embed="rId3"/>
          <a:srcRect t="14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A72C94-04A0-B122-BF36-0C6247060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5CCFAE8-E138-4B7A-843B-D6A7842E9660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11/30/2023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D4B08-F61C-75A7-722D-530255256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G. Watts (UW/Seattle)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1CA03-5513-B9AA-03F3-2D9A4A63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B08C72E-D2BB-4D55-81BB-2038EC20034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5E4018-190E-6A53-F6DA-BAEFFAD68946}"/>
              </a:ext>
            </a:extLst>
          </p:cNvPr>
          <p:cNvSpPr txBox="1"/>
          <p:nvPr/>
        </p:nvSpPr>
        <p:spPr>
          <a:xfrm>
            <a:off x="9186913" y="5304865"/>
            <a:ext cx="2137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“Typical” Event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083DD0-6903-84CD-A7E7-F906C9F9E807}"/>
              </a:ext>
            </a:extLst>
          </p:cNvPr>
          <p:cNvSpPr txBox="1"/>
          <p:nvPr/>
        </p:nvSpPr>
        <p:spPr>
          <a:xfrm>
            <a:off x="8880953" y="2868460"/>
            <a:ext cx="293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Displaced Jet with little activity in front…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C63237-3E01-2489-007F-20825E4A8C4F}"/>
              </a:ext>
            </a:extLst>
          </p:cNvPr>
          <p:cNvCxnSpPr/>
          <p:nvPr/>
        </p:nvCxnSpPr>
        <p:spPr>
          <a:xfrm flipH="1" flipV="1">
            <a:off x="6425852" y="1183803"/>
            <a:ext cx="2442575" cy="2053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526586-B197-177C-88C0-92EE8876268B}"/>
              </a:ext>
            </a:extLst>
          </p:cNvPr>
          <p:cNvCxnSpPr>
            <a:cxnSpLocks/>
          </p:cNvCxnSpPr>
          <p:nvPr/>
        </p:nvCxnSpPr>
        <p:spPr>
          <a:xfrm flipH="1">
            <a:off x="7753611" y="3237792"/>
            <a:ext cx="11148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4584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2980</TotalTime>
  <Words>1359</Words>
  <Application>Microsoft Office PowerPoint</Application>
  <PresentationFormat>Widescreen</PresentationFormat>
  <Paragraphs>243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Cambria Math</vt:lpstr>
      <vt:lpstr>Roboto</vt:lpstr>
      <vt:lpstr>Tw Cen MT</vt:lpstr>
      <vt:lpstr>Tw Cen MT Condensed</vt:lpstr>
      <vt:lpstr>Wingdings 3</vt:lpstr>
      <vt:lpstr>Integral</vt:lpstr>
      <vt:lpstr>Controlling Systematic Errors with an Adversary</vt:lpstr>
      <vt:lpstr>Systematic Errors</vt:lpstr>
      <vt:lpstr>Systematic Errors</vt:lpstr>
      <vt:lpstr>PowerPoint Presentation</vt:lpstr>
      <vt:lpstr>Searching For hidden sectors</vt:lpstr>
      <vt:lpstr>Searching For hidden sectors</vt:lpstr>
      <vt:lpstr>Signal</vt:lpstr>
      <vt:lpstr>Signal</vt:lpstr>
      <vt:lpstr>PowerPoint Presentation</vt:lpstr>
      <vt:lpstr>Irreducible Backgrounds</vt:lpstr>
      <vt:lpstr>Analysis Workflow</vt:lpstr>
      <vt:lpstr>The Per-Jet NN – Where The Problem Is</vt:lpstr>
      <vt:lpstr>The Per-JET NN</vt:lpstr>
      <vt:lpstr>RNN Design</vt:lpstr>
      <vt:lpstr>PowerPoint Presentation</vt:lpstr>
      <vt:lpstr>OPS!</vt:lpstr>
      <vt:lpstr>OPS!</vt:lpstr>
      <vt:lpstr>Ops!</vt:lpstr>
      <vt:lpstr>A Way Forward</vt:lpstr>
      <vt:lpstr>A Way Forward</vt:lpstr>
      <vt:lpstr>The Adversary</vt:lpstr>
      <vt:lpstr>PowerPoint Presentation</vt:lpstr>
      <vt:lpstr>How Does The Training Work?</vt:lpstr>
      <vt:lpstr>PowerPoint Presentation</vt:lpstr>
      <vt:lpstr>PowerPoint Presentation</vt:lpstr>
      <vt:lpstr>PowerPoint Presentation</vt:lpstr>
      <vt:lpstr>PowerPoint Presentation</vt:lpstr>
      <vt:lpstr>NN Output Is Much Better REpresented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Controlling Systematic Errors with an Adversary</dc:title>
  <dc:creator>Gordon Watts</dc:creator>
  <cp:lastModifiedBy>Gordon Watts</cp:lastModifiedBy>
  <cp:revision>1</cp:revision>
  <dcterms:created xsi:type="dcterms:W3CDTF">2023-11-28T04:40:54Z</dcterms:created>
  <dcterms:modified xsi:type="dcterms:W3CDTF">2023-11-30T13:05:37Z</dcterms:modified>
</cp:coreProperties>
</file>