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677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9A2-ABAC-4C3D-BF86-FE0DA0097284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25750-FA18-486B-BBC3-C82292DA07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0059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9A2-ABAC-4C3D-BF86-FE0DA0097284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25750-FA18-486B-BBC3-C82292DA07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099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9A2-ABAC-4C3D-BF86-FE0DA0097284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25750-FA18-486B-BBC3-C82292DA07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0048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9A2-ABAC-4C3D-BF86-FE0DA0097284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25750-FA18-486B-BBC3-C82292DA07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763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9A2-ABAC-4C3D-BF86-FE0DA0097284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25750-FA18-486B-BBC3-C82292DA07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85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9A2-ABAC-4C3D-BF86-FE0DA0097284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25750-FA18-486B-BBC3-C82292DA07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05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9A2-ABAC-4C3D-BF86-FE0DA0097284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25750-FA18-486B-BBC3-C82292DA07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253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9A2-ABAC-4C3D-BF86-FE0DA0097284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25750-FA18-486B-BBC3-C82292DA07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172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9A2-ABAC-4C3D-BF86-FE0DA0097284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25750-FA18-486B-BBC3-C82292DA07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00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9A2-ABAC-4C3D-BF86-FE0DA0097284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25750-FA18-486B-BBC3-C82292DA07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025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89A2-ABAC-4C3D-BF86-FE0DA0097284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25750-FA18-486B-BBC3-C82292DA07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330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889A2-ABAC-4C3D-BF86-FE0DA0097284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25750-FA18-486B-BBC3-C82292DA07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750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56" y="0"/>
            <a:ext cx="10515600" cy="1325563"/>
          </a:xfrm>
        </p:spPr>
        <p:txBody>
          <a:bodyPr/>
          <a:lstStyle/>
          <a:p>
            <a:r>
              <a:rPr lang="fr-FR" dirty="0" smtClean="0"/>
              <a:t>Commission Paritaire Locale (IT) (CNRS+SU)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4055" y="1140643"/>
            <a:ext cx="11887985" cy="5250174"/>
          </a:xfrm>
        </p:spPr>
        <p:txBody>
          <a:bodyPr>
            <a:normAutofit/>
          </a:bodyPr>
          <a:lstStyle/>
          <a:p>
            <a:r>
              <a:rPr lang="fr-FR" dirty="0" smtClean="0"/>
              <a:t>Article </a:t>
            </a:r>
            <a:r>
              <a:rPr lang="fr-FR" dirty="0"/>
              <a:t>5 : </a:t>
            </a:r>
            <a:r>
              <a:rPr lang="fr-FR" dirty="0" smtClean="0"/>
              <a:t>Compétences (extrait règlement intérieur)</a:t>
            </a:r>
            <a:br>
              <a:rPr lang="fr-FR" dirty="0" smtClean="0"/>
            </a:br>
            <a:r>
              <a:rPr lang="fr-FR" dirty="0"/>
              <a:t>Elle est consultée sur les décisions concernant la carrière des personnels </a:t>
            </a:r>
            <a:r>
              <a:rPr lang="fr-FR" dirty="0" smtClean="0"/>
              <a:t>IT:</a:t>
            </a:r>
            <a:br>
              <a:rPr lang="fr-FR" dirty="0" smtClean="0"/>
            </a:br>
            <a:r>
              <a:rPr lang="fr-FR" dirty="0"/>
              <a:t>- les avancements accélérés,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- les changements de grade ou de corps au choix,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- les </a:t>
            </a:r>
            <a:r>
              <a:rPr lang="fr-FR" dirty="0" smtClean="0"/>
              <a:t>titularisations,</a:t>
            </a:r>
            <a:br>
              <a:rPr lang="fr-FR" dirty="0" smtClean="0"/>
            </a:br>
            <a:r>
              <a:rPr lang="fr-FR" dirty="0" smtClean="0"/>
              <a:t>- </a:t>
            </a:r>
            <a:r>
              <a:rPr lang="fr-FR" dirty="0"/>
              <a:t>les demandes de sanctions disciplinaires,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- elle </a:t>
            </a:r>
            <a:r>
              <a:rPr lang="fr-FR" dirty="0"/>
              <a:t>est informée des bénéficiaires </a:t>
            </a:r>
            <a:r>
              <a:rPr lang="fr-FR" dirty="0" smtClean="0"/>
              <a:t>des </a:t>
            </a:r>
            <a:r>
              <a:rPr lang="fr-FR" dirty="0"/>
              <a:t>primes exceptionnelles semestrielles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Trois membres élus, deux nommés + Directeur + Directeur Adjoint</a:t>
            </a:r>
          </a:p>
          <a:p>
            <a:r>
              <a:rPr lang="fr-FR" dirty="0" smtClean="0"/>
              <a:t>Deux réunions par an :</a:t>
            </a:r>
          </a:p>
          <a:p>
            <a:pPr lvl="1"/>
            <a:r>
              <a:rPr lang="fr-FR" dirty="0" smtClean="0"/>
              <a:t>Information de la liste préliminaire des proposés (promotions et CIA) + discussion</a:t>
            </a:r>
          </a:p>
          <a:p>
            <a:pPr lvl="1"/>
            <a:r>
              <a:rPr lang="fr-FR" dirty="0" smtClean="0"/>
              <a:t>Présentation de la liste retenue.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9458325" y="2236088"/>
            <a:ext cx="2733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0070C0"/>
                </a:solidFill>
              </a:rPr>
              <a:t>consultative</a:t>
            </a:r>
            <a:endParaRPr lang="fr-FR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6079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112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Commission Paritaire Locale (IT) (CNRS+SU)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Didier Laporte</dc:creator>
  <cp:lastModifiedBy>Didier Laporte</cp:lastModifiedBy>
  <cp:revision>7</cp:revision>
  <dcterms:created xsi:type="dcterms:W3CDTF">2023-09-19T07:42:16Z</dcterms:created>
  <dcterms:modified xsi:type="dcterms:W3CDTF">2023-09-19T15:22:51Z</dcterms:modified>
</cp:coreProperties>
</file>