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1" d="100"/>
          <a:sy n="81" d="100"/>
        </p:scale>
        <p:origin x="677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89A2-ABAC-4C3D-BF86-FE0DA0097284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5750-FA18-486B-BBC3-C82292DA07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0059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89A2-ABAC-4C3D-BF86-FE0DA0097284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5750-FA18-486B-BBC3-C82292DA07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4099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89A2-ABAC-4C3D-BF86-FE0DA0097284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5750-FA18-486B-BBC3-C82292DA07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0048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89A2-ABAC-4C3D-BF86-FE0DA0097284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5750-FA18-486B-BBC3-C82292DA07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7635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89A2-ABAC-4C3D-BF86-FE0DA0097284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5750-FA18-486B-BBC3-C82292DA07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3485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89A2-ABAC-4C3D-BF86-FE0DA0097284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5750-FA18-486B-BBC3-C82292DA07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9051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89A2-ABAC-4C3D-BF86-FE0DA0097284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5750-FA18-486B-BBC3-C82292DA07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8253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89A2-ABAC-4C3D-BF86-FE0DA0097284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5750-FA18-486B-BBC3-C82292DA07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1726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89A2-ABAC-4C3D-BF86-FE0DA0097284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5750-FA18-486B-BBC3-C82292DA07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6000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89A2-ABAC-4C3D-BF86-FE0DA0097284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5750-FA18-486B-BBC3-C82292DA07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13025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889A2-ABAC-4C3D-BF86-FE0DA0097284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925750-FA18-486B-BBC3-C82292DA07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3306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4889A2-ABAC-4C3D-BF86-FE0DA0097284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25750-FA18-486B-BBC3-C82292DA07F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750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4056" y="0"/>
            <a:ext cx="10515600" cy="1325563"/>
          </a:xfrm>
        </p:spPr>
        <p:txBody>
          <a:bodyPr/>
          <a:lstStyle/>
          <a:p>
            <a:r>
              <a:rPr lang="fr-FR" dirty="0" smtClean="0"/>
              <a:t>Commission Paritaire Locale (IT) (CNRS+SU)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4055" y="1140643"/>
            <a:ext cx="11887985" cy="5250174"/>
          </a:xfrm>
        </p:spPr>
        <p:txBody>
          <a:bodyPr>
            <a:normAutofit/>
          </a:bodyPr>
          <a:lstStyle/>
          <a:p>
            <a:r>
              <a:rPr lang="fr-FR" dirty="0" smtClean="0"/>
              <a:t>Article </a:t>
            </a:r>
            <a:r>
              <a:rPr lang="fr-FR" dirty="0"/>
              <a:t>5 : </a:t>
            </a:r>
            <a:r>
              <a:rPr lang="fr-FR" dirty="0" smtClean="0"/>
              <a:t>Compétences (extrait règlement intérieur)</a:t>
            </a:r>
            <a:br>
              <a:rPr lang="fr-FR" dirty="0" smtClean="0"/>
            </a:br>
            <a:r>
              <a:rPr lang="fr-FR" dirty="0"/>
              <a:t>Elle est consultée sur les décisions concernant la carrière des personnels </a:t>
            </a:r>
            <a:r>
              <a:rPr lang="fr-FR" dirty="0" smtClean="0"/>
              <a:t>IT:</a:t>
            </a:r>
            <a:br>
              <a:rPr lang="fr-FR" dirty="0" smtClean="0"/>
            </a:br>
            <a:r>
              <a:rPr lang="fr-FR" dirty="0"/>
              <a:t>- les avancements accélérés,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- les changements de grade ou de corps au choix,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>- les </a:t>
            </a:r>
            <a:r>
              <a:rPr lang="fr-FR" dirty="0" smtClean="0"/>
              <a:t>titularisations,</a:t>
            </a:r>
            <a:br>
              <a:rPr lang="fr-FR" dirty="0" smtClean="0"/>
            </a:br>
            <a:r>
              <a:rPr lang="fr-FR" dirty="0" smtClean="0"/>
              <a:t>- </a:t>
            </a:r>
            <a:r>
              <a:rPr lang="fr-FR" dirty="0"/>
              <a:t>les demandes de sanctions disciplinaires,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- elle </a:t>
            </a:r>
            <a:r>
              <a:rPr lang="fr-FR" dirty="0"/>
              <a:t>est informée des bénéficiaires </a:t>
            </a:r>
            <a:r>
              <a:rPr lang="fr-FR" dirty="0" smtClean="0"/>
              <a:t>des </a:t>
            </a:r>
            <a:r>
              <a:rPr lang="fr-FR" dirty="0"/>
              <a:t>primes exceptionnelles semestrielles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 smtClean="0"/>
          </a:p>
          <a:p>
            <a:r>
              <a:rPr lang="fr-FR" dirty="0" smtClean="0"/>
              <a:t>Trois membres élus, deux nommés + Directeur + Directeur Adjoint</a:t>
            </a:r>
          </a:p>
          <a:p>
            <a:r>
              <a:rPr lang="fr-FR" dirty="0" smtClean="0"/>
              <a:t>Deux réunions par an :</a:t>
            </a:r>
          </a:p>
          <a:p>
            <a:pPr lvl="1"/>
            <a:r>
              <a:rPr lang="fr-FR" dirty="0" smtClean="0"/>
              <a:t>Information de la liste préliminaire des proposés (promotions et CIA) + discussion</a:t>
            </a:r>
          </a:p>
          <a:p>
            <a:pPr lvl="1"/>
            <a:r>
              <a:rPr lang="fr-FR" dirty="0" smtClean="0"/>
              <a:t>Présentation de la liste retenue.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9458325" y="2236088"/>
            <a:ext cx="273367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000" dirty="0" smtClean="0">
                <a:solidFill>
                  <a:srgbClr val="0070C0"/>
                </a:solidFill>
              </a:rPr>
              <a:t>consultative</a:t>
            </a:r>
            <a:endParaRPr lang="fr-FR" sz="40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960796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112</Words>
  <Application>Microsoft Office PowerPoint</Application>
  <PresentationFormat>Grand écran</PresentationFormat>
  <Paragraphs>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Commission Paritaire Locale (IT) (CNRS+SU)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Didier Laporte</dc:creator>
  <cp:lastModifiedBy>Didier Laporte</cp:lastModifiedBy>
  <cp:revision>7</cp:revision>
  <dcterms:created xsi:type="dcterms:W3CDTF">2023-09-19T07:42:16Z</dcterms:created>
  <dcterms:modified xsi:type="dcterms:W3CDTF">2023-09-19T15:22:51Z</dcterms:modified>
</cp:coreProperties>
</file>