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8"/>
  </p:normalViewPr>
  <p:slideViewPr>
    <p:cSldViewPr snapToGrid="0">
      <p:cViewPr varScale="1">
        <p:scale>
          <a:sx n="108" d="100"/>
          <a:sy n="108" d="100"/>
        </p:scale>
        <p:origin x="6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4AE72-A90C-9E4D-B2EA-8610CA20B00F}" type="datetimeFigureOut">
              <a:rPr lang="en-US" smtClean="0"/>
              <a:t>7/20/23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9CAEE-055E-FE4A-A911-BD494AF4771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4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585E0-3CD2-9342-8E51-C9DC19903B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7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4B24E-78FD-D35E-B736-E0215761E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55F55E-3C3F-DB0C-48A5-04BF6809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487BF9-82C8-B4D9-D33D-54E51960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A3EE81-394D-CCC1-D35F-822D77718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7CB5B1-FB91-3162-19E8-23BC1D6B6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68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4192E7-E1A3-2A16-01E0-81CE0D4CE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FCB864-0B2C-5999-AFF9-6A26E1452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3CBFB1-79BD-4755-59DD-D2CC96F1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FB643D-F344-DD1E-A1AA-B0F0E130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653F97-27EE-A187-FD8D-FA309B38D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7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DDE51F0-428F-7A75-BED0-BFBA737130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4EA65F-CD1D-330B-20C8-E0D3A9976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36B94D-1C20-7081-4227-31AB2F78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34FB3-85FF-CA70-B5B3-FB53DD9E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AA0B6F-FC41-CE70-56E6-4EC10CF7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5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43660-CCB6-B8D7-4147-B4E73987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0E8CD5-991B-8157-493E-7EFFE0CCB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8EE4B6-0A5A-9132-7019-E884AE87B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9E140A-99BC-38C6-ED7D-BE38086D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8826E9-2D84-72D5-B6B2-474D8A69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4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6235F-FF73-8CEE-3D90-D586C45C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CAD425-E9E4-FC9C-934B-E176283AF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FCB291-759C-2751-2660-94EA82ED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D9C66F-542C-72A4-32D3-A17072F91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0E7FEB-33AA-3DFF-D2F5-5837AF79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3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FF8515-0BCB-7310-2BB4-41E36DFB0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AD1BF2-10AA-DF8D-68BA-8A63D70FF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DFE6E9-B3D9-4D8E-1EFF-F513EC279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C33755-CC90-A5B3-6669-8680C1CD4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9AF328-C83E-418B-1288-966E20E2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D57114-43B9-CE69-7B7F-F65FEDDD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7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870F54-704D-8540-53D5-9BDB02E94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ED122A-6E0A-7437-5775-D65CB228D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9724DD-5E29-44C0-6A48-66A0FB92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52FF1F-169B-59B0-0C5F-CECAB475C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63935A-A51F-E7B3-C945-4E74DB6DB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B5B9F5-BF40-F86D-C529-A775593C3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7FD19E-9F35-B0F2-E680-AC87F99F9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E81C9B-B6C1-B012-8294-7F5990E22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4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95AC6-E702-6A48-3188-5F6A2C8C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D0278F-8ABB-167C-78F4-2097B884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8517A8-705E-03F8-2D2F-3FAAA609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3463CBC-179E-5386-8677-6FF4E8E8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364FDD-926B-6DCE-D6B7-4C3AEA1C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70CFCA-4A3D-7498-BD68-70A671AE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15FE65-4E38-8BCB-55AF-309AB1AF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21848E-1D11-4C06-9029-873486E55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AA6697-3B7A-4EE6-6668-447511D1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6C0AF4-6A35-CD3D-FA81-7CD35F512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4A1433-1B13-8684-E0EC-7846A76B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13D381-A15D-623B-F4D3-858D245F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9EBC8-54D1-4E1F-43DC-D788D854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6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A7029E-FB5D-9F5E-1F6A-A16F3DEE8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63E80B-386F-E3D0-4E3C-72B412B30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79A4BF-8EA6-EEF0-CA72-1794DF441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DF0253-0BED-6D42-7530-D9654F74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8693D6-D8A3-7BC7-597D-9FED63D9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302546-E9E1-0777-25F7-E6F46799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0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A5A94F-106E-D791-0A24-EC9E2E8B3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54E597-7594-04CD-3BDF-7F435E33F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A31F43-B262-9495-3DC6-3F59CEC5E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B67A8-FB16-824C-8C11-BC3BDFB6BC9A}" type="datetimeFigureOut">
              <a:rPr lang="en-US" smtClean="0"/>
              <a:t>7/20/23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016D50-D88B-EF8C-35C5-37359E2E5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A08741-5DDC-825A-1B1A-52EEFE8A5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0977-D35F-8948-9BD2-C06752395B0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9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2CB0F-1307-0249-A427-3DF062C2B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Réunion </a:t>
            </a:r>
            <a:r>
              <a:rPr lang="fr-FR" dirty="0" err="1"/>
              <a:t>imXgam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F368FC-EE88-4E4F-976F-9B1FF3DE0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52019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20/07/2023</a:t>
            </a:r>
          </a:p>
          <a:p>
            <a:endParaRPr lang="fr-FR" dirty="0"/>
          </a:p>
          <a:p>
            <a:r>
              <a:rPr lang="fr-FR" i="1" dirty="0"/>
              <a:t>Floriane Cannet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3696D1E-6DCB-AF4E-A108-E6294C1B1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50" y="493030"/>
            <a:ext cx="970744" cy="117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entre national de la recherche scientifique — Wikipédia">
            <a:extLst>
              <a:ext uri="{FF2B5EF4-FFF2-40B4-BE49-F238E27FC236}">
                <a16:creationId xmlns:a16="http://schemas.microsoft.com/office/drawing/2014/main" id="{2805B6BC-AF03-A845-8717-40E0440BB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748" y="493030"/>
            <a:ext cx="1142979" cy="114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Partenariat avec le Master 2 RH-ESS | Enercoop PACA, fournisseur  électricité verte, énergie renouvelable citoyenne">
            <a:extLst>
              <a:ext uri="{FF2B5EF4-FFF2-40B4-BE49-F238E27FC236}">
                <a16:creationId xmlns:a16="http://schemas.microsoft.com/office/drawing/2014/main" id="{1A035527-D7C1-1944-848A-8758305CB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514" y="397458"/>
            <a:ext cx="1925290" cy="1214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logo IBDM - Centuri Living Systems">
            <a:extLst>
              <a:ext uri="{FF2B5EF4-FFF2-40B4-BE49-F238E27FC236}">
                <a16:creationId xmlns:a16="http://schemas.microsoft.com/office/drawing/2014/main" id="{6B1BFAB5-6A5A-914D-A9A8-14803F598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07" y="358111"/>
            <a:ext cx="2586218" cy="129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99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EE3630-C508-51B7-B25B-E859C582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Papier </a:t>
            </a:r>
            <a:r>
              <a:rPr lang="en-US" dirty="0" err="1">
                <a:solidFill>
                  <a:schemeClr val="accent1"/>
                </a:solidFill>
              </a:rPr>
              <a:t>traitements</a:t>
            </a:r>
            <a:r>
              <a:rPr lang="en-US" dirty="0">
                <a:solidFill>
                  <a:schemeClr val="accent1"/>
                </a:solidFill>
              </a:rPr>
              <a:t> combines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B9FC67-E475-FA3F-2481-6423C21F0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Panels figures + suppl : check des </a:t>
            </a:r>
            <a:r>
              <a:rPr lang="en-US" dirty="0" err="1"/>
              <a:t>derniers</a:t>
            </a:r>
            <a:r>
              <a:rPr lang="en-US" dirty="0"/>
              <a:t> </a:t>
            </a:r>
            <a:r>
              <a:rPr lang="en-US" dirty="0" err="1"/>
              <a:t>résultats</a:t>
            </a:r>
            <a:r>
              <a:rPr lang="en-US" dirty="0"/>
              <a:t> </a:t>
            </a:r>
            <a:r>
              <a:rPr lang="en-US" dirty="0" err="1"/>
              <a:t>demain</a:t>
            </a:r>
            <a:r>
              <a:rPr lang="en-US" dirty="0"/>
              <a:t> avec Célia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17F7349-6A20-F431-C896-AA4D9389DFCE}"/>
              </a:ext>
            </a:extLst>
          </p:cNvPr>
          <p:cNvGrpSpPr/>
          <p:nvPr/>
        </p:nvGrpSpPr>
        <p:grpSpPr>
          <a:xfrm>
            <a:off x="6547895" y="2883523"/>
            <a:ext cx="4021145" cy="3212762"/>
            <a:chOff x="196553" y="7669260"/>
            <a:chExt cx="3238857" cy="2851341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31704EA5-CEA1-B638-DACD-41D371E37B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0571" t="14935" r="27900" b="17190"/>
            <a:stretch/>
          </p:blipFill>
          <p:spPr>
            <a:xfrm>
              <a:off x="196553" y="7956135"/>
              <a:ext cx="2615013" cy="2564466"/>
            </a:xfrm>
            <a:prstGeom prst="rect">
              <a:avLst/>
            </a:prstGeom>
          </p:spPr>
        </p:pic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E8030E5A-7FB9-3A8B-11AA-1373EA5119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70062" t="10952" r="24645" b="79273"/>
            <a:stretch/>
          </p:blipFill>
          <p:spPr>
            <a:xfrm>
              <a:off x="2544171" y="7669260"/>
              <a:ext cx="891239" cy="987629"/>
            </a:xfrm>
            <a:prstGeom prst="rect">
              <a:avLst/>
            </a:prstGeom>
          </p:spPr>
        </p:pic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6644137F-C4C3-55D1-B80C-3D17B58984AE}"/>
              </a:ext>
            </a:extLst>
          </p:cNvPr>
          <p:cNvGrpSpPr/>
          <p:nvPr/>
        </p:nvGrpSpPr>
        <p:grpSpPr>
          <a:xfrm>
            <a:off x="2251793" y="2883523"/>
            <a:ext cx="3903787" cy="3224430"/>
            <a:chOff x="4234417" y="7342692"/>
            <a:chExt cx="3283271" cy="28671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0921E776-2286-F62A-FDE9-08A1D4FB59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4573" t="9310" r="20695" b="18160"/>
            <a:stretch/>
          </p:blipFill>
          <p:spPr>
            <a:xfrm>
              <a:off x="4234417" y="7353066"/>
              <a:ext cx="3233530" cy="2856734"/>
            </a:xfrm>
            <a:prstGeom prst="rect">
              <a:avLst/>
            </a:prstGeom>
          </p:spPr>
        </p:pic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3912FC37-3D8B-B667-2028-1055FFBC83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74423" t="11300" r="22814" b="83180"/>
            <a:stretch/>
          </p:blipFill>
          <p:spPr>
            <a:xfrm>
              <a:off x="6920921" y="7342692"/>
              <a:ext cx="596767" cy="79493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1584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C5B2BF-61CF-5337-EE50-CA86D795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Manip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manquante</a:t>
            </a:r>
            <a:r>
              <a:rPr lang="en-US" dirty="0">
                <a:solidFill>
                  <a:schemeClr val="accent1"/>
                </a:solidFill>
              </a:rPr>
              <a:t> pour le papier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82412B-BE48-3414-E312-A5D3C1AE3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Résultats concernant CTLA-4 et PD-L1 après 10 jours de traitements</a:t>
            </a:r>
          </a:p>
          <a:p>
            <a:endParaRPr lang="fr-FR" dirty="0"/>
          </a:p>
          <a:p>
            <a:r>
              <a:rPr lang="fr-FR" dirty="0"/>
              <a:t>Nouvelle cohort (environ 25 souris)</a:t>
            </a:r>
          </a:p>
          <a:p>
            <a:pPr lvl="1"/>
            <a:r>
              <a:rPr lang="fr-FR" dirty="0"/>
              <a:t>5 pour traitement 1</a:t>
            </a:r>
          </a:p>
          <a:p>
            <a:pPr lvl="1"/>
            <a:r>
              <a:rPr lang="fr-FR" dirty="0"/>
              <a:t>5 pour traitement 2</a:t>
            </a:r>
          </a:p>
          <a:p>
            <a:pPr lvl="1"/>
            <a:r>
              <a:rPr lang="fr-FR" dirty="0"/>
              <a:t>5 contrôles  </a:t>
            </a:r>
          </a:p>
          <a:p>
            <a:pPr lvl="1"/>
            <a:endParaRPr lang="fr-FR" dirty="0"/>
          </a:p>
          <a:p>
            <a:r>
              <a:rPr lang="fr-FR" dirty="0"/>
              <a:t>FACS le 6 Septembre</a:t>
            </a:r>
          </a:p>
          <a:p>
            <a:r>
              <a:rPr lang="fr-FR" dirty="0"/>
              <a:t>31/07 &amp; 01/08 : déménagement souris + injection agent</a:t>
            </a:r>
          </a:p>
        </p:txBody>
      </p:sp>
    </p:spTree>
    <p:extLst>
      <p:ext uri="{BB962C8B-B14F-4D97-AF65-F5344CB8AC3E}">
        <p14:creationId xmlns:p14="http://schemas.microsoft.com/office/powerpoint/2010/main" val="286398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5404D-7218-5F2F-5FAF-210FFB44A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Rédaction</a:t>
            </a:r>
            <a:r>
              <a:rPr lang="en-US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478FF3-DD37-0250-8163-0D872D518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Chapitre</a:t>
            </a:r>
            <a:r>
              <a:rPr lang="en-US" dirty="0"/>
              <a:t> 2 : </a:t>
            </a:r>
            <a:r>
              <a:rPr lang="en-US" dirty="0" err="1"/>
              <a:t>Rédigé</a:t>
            </a:r>
            <a:r>
              <a:rPr lang="en-US" dirty="0"/>
              <a:t> ✅</a:t>
            </a:r>
          </a:p>
          <a:p>
            <a:pPr marL="0" indent="0">
              <a:buNone/>
            </a:pPr>
            <a:r>
              <a:rPr lang="en-US" dirty="0"/>
              <a:t>	Correction Yannick </a:t>
            </a:r>
            <a:r>
              <a:rPr lang="en-US" dirty="0" err="1"/>
              <a:t>ajoutée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Correction Christian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cours</a:t>
            </a:r>
            <a:r>
              <a:rPr lang="en-US" dirty="0"/>
              <a:t> </a:t>
            </a:r>
          </a:p>
          <a:p>
            <a:r>
              <a:rPr lang="en-US" dirty="0" err="1"/>
              <a:t>Chapitre</a:t>
            </a:r>
            <a:r>
              <a:rPr lang="en-US" dirty="0"/>
              <a:t> 4 (AsGa, spectral) :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cours</a:t>
            </a:r>
            <a:r>
              <a:rPr lang="en-US" dirty="0"/>
              <a:t> de </a:t>
            </a:r>
            <a:r>
              <a:rPr lang="en-US" dirty="0" err="1"/>
              <a:t>rédaction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Manip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refaire</a:t>
            </a:r>
            <a:r>
              <a:rPr lang="en-US" dirty="0"/>
              <a:t> car </a:t>
            </a:r>
            <a:r>
              <a:rPr lang="en-US" dirty="0" err="1"/>
              <a:t>problème</a:t>
            </a:r>
            <a:r>
              <a:rPr lang="en-US" dirty="0"/>
              <a:t> avec </a:t>
            </a:r>
            <a:r>
              <a:rPr lang="en-US" dirty="0" err="1"/>
              <a:t>ProMeSCT</a:t>
            </a:r>
            <a:r>
              <a:rPr lang="en-US" dirty="0"/>
              <a:t> (nouveau </a:t>
            </a:r>
            <a:r>
              <a:rPr lang="en-US" dirty="0" err="1"/>
              <a:t>fantôme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3 </a:t>
            </a:r>
            <a:r>
              <a:rPr lang="en-US" dirty="0" err="1"/>
              <a:t>compartiments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Tester </a:t>
            </a:r>
            <a:r>
              <a:rPr lang="en-US" dirty="0" err="1"/>
              <a:t>d’abord</a:t>
            </a:r>
            <a:r>
              <a:rPr lang="en-US" dirty="0"/>
              <a:t> sur Si car </a:t>
            </a:r>
            <a:r>
              <a:rPr lang="en-US" dirty="0" err="1"/>
              <a:t>maîtrise</a:t>
            </a:r>
            <a:r>
              <a:rPr lang="en-US" dirty="0"/>
              <a:t> </a:t>
            </a:r>
            <a:r>
              <a:rPr lang="en-US" dirty="0" err="1"/>
              <a:t>mieux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11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142FF9-8B9F-94C5-4B55-BE8EC56E3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Où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est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l’or</a:t>
            </a:r>
            <a:r>
              <a:rPr lang="en-US" dirty="0">
                <a:solidFill>
                  <a:schemeClr val="accent1"/>
                </a:solidFill>
              </a:rPr>
              <a:t> ?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142E6EC-B173-1A3C-AC0D-C45824779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49" y="2112155"/>
            <a:ext cx="2850173" cy="368735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6A413C-CA48-489D-0B96-FB423AB7A0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138392" y="2132196"/>
            <a:ext cx="2879937" cy="373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326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63247-F7A3-267F-BC73-8BA086535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Déménagement</a:t>
            </a:r>
            <a:r>
              <a:rPr lang="en-US" dirty="0">
                <a:solidFill>
                  <a:schemeClr val="accent1"/>
                </a:solidFill>
              </a:rPr>
              <a:t> PIXSCAN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A48CAE-1405-E9D1-C21F-8DAB470F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Visite</a:t>
            </a:r>
            <a:r>
              <a:rPr lang="en-US" dirty="0"/>
              <a:t> </a:t>
            </a: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Mourot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15h30</a:t>
            </a:r>
          </a:p>
          <a:p>
            <a:r>
              <a:rPr lang="en-US" dirty="0"/>
              <a:t>Fixer les dates entre le 9 et 20 </a:t>
            </a:r>
            <a:r>
              <a:rPr lang="en-US" dirty="0" err="1"/>
              <a:t>Octobre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47830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134</Words>
  <Application>Microsoft Macintosh PowerPoint</Application>
  <PresentationFormat>Grand écran</PresentationFormat>
  <Paragraphs>30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Réunion imXgam</vt:lpstr>
      <vt:lpstr>Papier traitements combines </vt:lpstr>
      <vt:lpstr>Manip manquante pour le papier</vt:lpstr>
      <vt:lpstr>Rédaction </vt:lpstr>
      <vt:lpstr>Où est l’or ?</vt:lpstr>
      <vt:lpstr>Déménagement PIXSCAN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imXgam</dc:title>
  <dc:creator>Microsoft Office User</dc:creator>
  <cp:lastModifiedBy>Microsoft Office User</cp:lastModifiedBy>
  <cp:revision>3</cp:revision>
  <dcterms:created xsi:type="dcterms:W3CDTF">2023-07-19T12:56:01Z</dcterms:created>
  <dcterms:modified xsi:type="dcterms:W3CDTF">2023-07-20T07:27:51Z</dcterms:modified>
</cp:coreProperties>
</file>