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9144000" cy="51435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8BB42-2E27-4D7C-B01D-CFCAE11CFFBB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2226-90B2-4175-9965-A8BA8127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4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présentation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0" y="1752300"/>
            <a:ext cx="9144000" cy="33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image, puis placez en arrière-plan</a:t>
            </a:r>
            <a:endParaRPr/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fr-FR"/>
              <a:t>OPTION DE TITRE LONG      AVEC LE NOMBRE                     DE 3 LIGNES MAXIMUM</a:t>
            </a:r>
            <a:endParaRPr/>
          </a:p>
        </p:txBody>
      </p:sp>
      <p:sp>
        <p:nvSpPr>
          <p:cNvPr id="6" name="Sous-titre 4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rgbClr val="936037">
              <a:alpha val="69804"/>
            </a:srgb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pPr>
              <a:defRPr/>
            </a:pPr>
            <a:r>
              <a:rPr lang="fr-FR"/>
              <a:t>(facultatif) Sous titre et description sur plusieurs lignes</a:t>
            </a:r>
            <a:endParaRPr/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(Insérez date du jour)</a:t>
            </a:r>
            <a:endParaRPr/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TerraForma – (slogan?)</a:t>
            </a:r>
            <a:endParaRPr/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179388" y="195263"/>
            <a:ext cx="1154902" cy="1368425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2 col distinct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8014" y="1080000"/>
            <a:ext cx="3801826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572000" y="1082150"/>
            <a:ext cx="3806907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1 col + 1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tabLst>
                <a:tab pos="984250" algn="l"/>
              </a:tabLst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4076077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8" tIns="396000" rIns="144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</a:t>
            </a:r>
            <a:br>
              <a:rPr lang="fr-FR"/>
            </a:br>
            <a:r>
              <a:rPr lang="fr-FR"/>
              <a:t>pour insérer un graphique, un tableau, une image, une vidéo (merci de respecter cet encombrement maximum)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0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sz="quarter" idx="22" hasCustomPrompt="1"/>
          </p:nvPr>
        </p:nvSpPr>
        <p:spPr bwMode="auto"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8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74676" y="1621816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74676" y="263146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74676" y="363491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5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Chiffres clés</a:t>
            </a:r>
            <a:endParaRPr/>
          </a:p>
        </p:txBody>
      </p:sp>
      <p:pic>
        <p:nvPicPr>
          <p:cNvPr id="16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7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491137" y="1383032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491137" y="250897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491137" y="3634918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texte 2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08014" y="1080000"/>
            <a:ext cx="4472813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5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br>
              <a:rPr lang="fr-FR"/>
            </a:b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rgbClr val="88B14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rgbClr val="DD371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6" name="Espace réservé du texte 20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rgbClr val="936037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20" name="Rectangle 3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V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408431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3" name="Espace réservé pour une image  5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17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3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3287182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962163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608014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N°1 sur une ligne</a:t>
            </a:r>
            <a:endParaRPr/>
          </a:p>
        </p:txBody>
      </p:sp>
      <p:sp>
        <p:nvSpPr>
          <p:cNvPr id="12" name="Espace réservé du texte 3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287182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N°2 sur une ligne</a:t>
            </a:r>
            <a:endParaRPr/>
          </a:p>
        </p:txBody>
      </p:sp>
      <p:sp>
        <p:nvSpPr>
          <p:cNvPr id="14" name="Espace réservé du texte 3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5962163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N°3 sur une ligne</a:t>
            </a:r>
            <a:endParaRPr/>
          </a:p>
        </p:txBody>
      </p:sp>
      <p:sp>
        <p:nvSpPr>
          <p:cNvPr id="16" name="Espace réservé du texte 3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pic>
        <p:nvPicPr>
          <p:cNvPr id="1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8" name="Rectangle 19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88270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07907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pic>
        <p:nvPicPr>
          <p:cNvPr id="10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 rot="12270882">
            <a:off x="7734145" y="411163"/>
            <a:ext cx="1800000" cy="1800000"/>
          </a:xfrm>
          <a:prstGeom prst="rect">
            <a:avLst/>
          </a:prstGeom>
        </p:spPr>
      </p:pic>
      <p:sp>
        <p:nvSpPr>
          <p:cNvPr id="11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41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pour les 3 photos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3" name="Rectangle 18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clu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2"/>
          <p:cNvSpPr>
            <a:spLocks noAdjustHandles="1"/>
          </p:cNvSpPr>
          <p:nvPr userDrawn="1"/>
        </p:nvSpPr>
        <p:spPr bwMode="auto"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1350" b="1" spc="0">
                <a:solidFill>
                  <a:srgbClr val="936037"/>
                </a:solidFill>
              </a:rPr>
              <a:t>terra-forma.cnrs.fr</a:t>
            </a:r>
            <a:endParaRPr/>
          </a:p>
        </p:txBody>
      </p:sp>
      <p:sp>
        <p:nvSpPr>
          <p:cNvPr id="7" name="Espace réservé du texte 22"/>
          <p:cNvSpPr>
            <a:spLocks noGrp="1"/>
          </p:cNvSpPr>
          <p:nvPr>
            <p:ph type="body" sz="quarter" idx="16"/>
          </p:nvPr>
        </p:nvSpPr>
        <p:spPr bwMode="auto">
          <a:xfrm>
            <a:off x="608014" y="651933"/>
            <a:ext cx="4421186" cy="33655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4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algn="just">
              <a:defRPr/>
            </a:pPr>
            <a:endParaRPr lang="fr-FR" sz="1600" b="0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5536155" y="1203598"/>
            <a:ext cx="2027760" cy="240266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20902" y="3914892"/>
            <a:ext cx="584439" cy="584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332944" y="4074674"/>
            <a:ext cx="1250354" cy="2750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650397" y="3961424"/>
            <a:ext cx="1235487" cy="4913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6531209" y="153424"/>
            <a:ext cx="2065412" cy="11635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484475" y="1093364"/>
            <a:ext cx="915566" cy="91556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 rot="16199998">
            <a:off x="7801441" y="1069170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0" u="none" strike="noStrike">
                <a:solidFill>
                  <a:srgbClr val="565655"/>
                </a:solidFill>
                <a:latin typeface="Arial"/>
              </a:rPr>
              <a:t>ANR-21-ESRE-0014</a:t>
            </a:r>
            <a:endParaRPr lang="en-GB" sz="12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dications techniqu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>
            <a:spLocks noAdjustHandles="1"/>
          </p:cNvSpPr>
          <p:nvPr userDrawn="1"/>
        </p:nvSpPr>
        <p:spPr bwMode="auto"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defRPr/>
            </a:pPr>
            <a:r>
              <a:rPr lang="fr-FR" sz="1400"/>
              <a:t>Pour commencer à créer votre présentation, </a:t>
            </a:r>
            <a:endParaRPr/>
          </a:p>
          <a:p>
            <a:pPr algn="ctr">
              <a:defRPr/>
            </a:pPr>
            <a:r>
              <a:rPr lang="fr-FR" sz="1400"/>
              <a:t>rendez vous dans le menu </a:t>
            </a:r>
            <a:endParaRPr/>
          </a:p>
          <a:p>
            <a:pPr algn="ctr">
              <a:defRPr/>
            </a:pPr>
            <a:r>
              <a:rPr lang="fr-FR" sz="1400"/>
              <a:t>Affichage &gt; Masque &gt; Masque des diapositives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Allez sur le premier masque blanc, renseignez le </a:t>
            </a:r>
            <a:endParaRPr/>
          </a:p>
          <a:p>
            <a:pPr algn="ctr">
              <a:defRPr/>
            </a:pPr>
            <a:r>
              <a:rPr lang="fr-FR" sz="1400"/>
              <a:t>TITRE DE VOTRE PRÉSENTATION </a:t>
            </a:r>
            <a:endParaRPr/>
          </a:p>
          <a:p>
            <a:pPr algn="ctr">
              <a:defRPr/>
            </a:pPr>
            <a:r>
              <a:rPr lang="fr-FR" sz="1400"/>
              <a:t>en bas de page, puis fermez le mode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Si vous souhaitez ne rien inscrire dans une zone de texte réservé, </a:t>
            </a:r>
            <a:endParaRPr/>
          </a:p>
          <a:p>
            <a:pPr algn="ctr">
              <a:defRPr/>
            </a:pPr>
            <a:r>
              <a:rPr lang="fr-FR" sz="1400"/>
              <a:t>tapez un espace pour faire disparaître le texte du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Les photos des diapositives « Titre de présentation photo » et « Intercalaire photo » </a:t>
            </a:r>
            <a:endParaRPr/>
          </a:p>
          <a:p>
            <a:pPr algn="ctr">
              <a:defRPr/>
            </a:pPr>
            <a:r>
              <a:rPr lang="fr-FR" sz="1400"/>
              <a:t>peuvent être remplacées par les vôtres. </a:t>
            </a:r>
            <a:endParaRPr/>
          </a:p>
          <a:p>
            <a:pPr algn="ctr">
              <a:defRPr/>
            </a:pPr>
            <a:r>
              <a:rPr lang="fr-FR" sz="1400"/>
              <a:t>Pour cela, utilisez le masque « Titre de présentation vierge » et « Intercalaire photo vierge », </a:t>
            </a:r>
            <a:endParaRPr/>
          </a:p>
          <a:p>
            <a:pPr algn="ctr">
              <a:defRPr/>
            </a:pPr>
            <a:r>
              <a:rPr lang="fr-FR" sz="1400"/>
              <a:t>et insérez votre image dans l’emplacement gris en cliquant sur l’icône centrale.</a:t>
            </a:r>
            <a:endParaRPr/>
          </a:p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063927">
            <a:off x="8110075" y="436787"/>
            <a:ext cx="1283962" cy="180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1112" y="356188"/>
            <a:ext cx="1800000" cy="1800000"/>
          </a:xfrm>
          <a:prstGeom prst="rect">
            <a:avLst/>
          </a:prstGeom>
        </p:spPr>
      </p:pic>
      <p:sp>
        <p:nvSpPr>
          <p:cNvPr id="5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10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DD3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11083"/>
            <a:ext cx="4571999" cy="358775"/>
          </a:xfrm>
          <a:prstGeom prst="rect">
            <a:avLst/>
          </a:prstGeom>
          <a:solidFill>
            <a:srgbClr val="E16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22315" y="411163"/>
            <a:ext cx="1241856" cy="216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3999" y="620379"/>
            <a:ext cx="1120001" cy="720000"/>
          </a:xfrm>
          <a:prstGeom prst="rect">
            <a:avLst/>
          </a:prstGeom>
        </p:spPr>
      </p:pic>
      <p:pic>
        <p:nvPicPr>
          <p:cNvPr id="11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03998" y="620379"/>
            <a:ext cx="1120001" cy="720000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1 chiff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fr-FR" sz="225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Texte/Chiffre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40512" y="1960789"/>
            <a:ext cx="2303488" cy="539736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Message sur le nombre de lignes souhaité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message cou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Rectangle 1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 message court</a:t>
            </a:r>
            <a:br>
              <a:rPr lang="fr-FR"/>
            </a:br>
            <a:r>
              <a:rPr lang="fr-FR"/>
              <a:t>Ovit moluptae nonemquatem. Aces</a:t>
            </a:r>
            <a:endParaRPr/>
          </a:p>
          <a:p>
            <a:pPr lvl="0">
              <a:defRPr/>
            </a:pPr>
            <a:r>
              <a:rPr lang="fr-FR"/>
              <a:t>ipitia neseque sinctur aute dolenih icillenimini imincitam, quossit ut aut aut vendipsum experciam</a:t>
            </a:r>
            <a:endParaRPr/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de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8013" y="1080000"/>
            <a:ext cx="7770151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  <a:p>
            <a:pPr lvl="1">
              <a:defRPr/>
            </a:pPr>
            <a:r>
              <a:rPr lang="fr-FR"/>
              <a:t>As et audit acepreperis iusdam elecus dolorion erovid ut apistibus.</a:t>
            </a:r>
            <a:endParaRPr/>
          </a:p>
          <a:p>
            <a:pPr lvl="1">
              <a:defRPr/>
            </a:pPr>
            <a:r>
              <a:rPr lang="fr-FR"/>
              <a:t>Sus ulparum ser plique solorrumquid quam iur, sitatur.</a:t>
            </a:r>
            <a:endParaRPr/>
          </a:p>
          <a:p>
            <a:pPr lvl="1">
              <a:defRPr/>
            </a:pPr>
            <a:endParaRPr lang="fr-FR"/>
          </a:p>
          <a:p>
            <a:pPr lvl="0">
              <a:defRPr/>
            </a:pPr>
            <a:r>
              <a:rPr lang="fr-FR"/>
              <a:t>Bit volorro dem quia cuptatur sit aut doleceptur magnimporio conse nis aut earument </a:t>
            </a:r>
            <a:endParaRPr/>
          </a:p>
          <a:p>
            <a:pPr lvl="1">
              <a:defRPr/>
            </a:pPr>
            <a:r>
              <a:rPr lang="fr-FR"/>
              <a:t>acea sum et, ea dolore vel iducias iur, qui sendi sinvelendant molupic aborem rentur aut voluptus sedit, omniatur?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7866466" y="480796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700" b="1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12.07.2023</a:t>
            </a:r>
            <a:endParaRPr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451849" y="480796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1"/>
          <p:cNvSpPr>
            <a:spLocks noAdjustHandles="1"/>
          </p:cNvSpPr>
          <p:nvPr userDrawn="1"/>
        </p:nvSpPr>
        <p:spPr bwMode="auto">
          <a:xfrm>
            <a:off x="2925973" y="4807965"/>
            <a:ext cx="4866807" cy="152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700" b="1" i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REUNION WP3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/>
  <p:txStyles>
    <p:titleStyle>
      <a:lvl1pPr algn="l" defTabSz="914400">
        <a:lnSpc>
          <a:spcPct val="90000"/>
        </a:lnSpc>
        <a:spcBef>
          <a:spcPts val="0"/>
        </a:spcBef>
        <a:buNone/>
        <a:defRPr sz="4400" b="1" i="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800" b="0" i="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b="0" i="0">
          <a:solidFill>
            <a:schemeClr val="tx1"/>
          </a:solidFill>
          <a:latin typeface="Arial"/>
          <a:ea typeface="+mn-ea"/>
          <a:cs typeface="+mn-cs"/>
        </a:defRPr>
      </a:lvl2pPr>
      <a:lvl3pPr marL="1257300" indent="-3429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000" b="0" i="0">
          <a:solidFill>
            <a:schemeClr val="tx1"/>
          </a:solidFill>
          <a:latin typeface="Arial"/>
          <a:ea typeface="+mn-ea"/>
          <a:cs typeface="+mn-cs"/>
        </a:defRPr>
      </a:lvl3pPr>
      <a:lvl4pPr marL="13716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4pPr>
      <a:lvl5pPr marL="18288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790BA8-D435-4EFB-BAB4-5389749E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12.07.2023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9F0DA9-8C2E-4385-84EE-03264602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 smtClean="0"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809D15A-ADD6-42BE-9794-E5063A0A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Session REX à Clermont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C0E424-1468-4864-A8F9-8688C04651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z="1400" dirty="0"/>
              <a:t>Date : </a:t>
            </a:r>
            <a:r>
              <a:rPr lang="fr-FR" sz="1400" b="0" dirty="0"/>
              <a:t>du mer. 29 </a:t>
            </a:r>
            <a:r>
              <a:rPr lang="fr-FR" sz="1400" b="0" dirty="0" err="1"/>
              <a:t>nov</a:t>
            </a:r>
            <a:r>
              <a:rPr lang="fr-FR" sz="1400" b="0" dirty="0"/>
              <a:t> au ven. 1</a:t>
            </a:r>
            <a:r>
              <a:rPr lang="fr-FR" sz="1400" b="0" baseline="30000" dirty="0"/>
              <a:t>er</a:t>
            </a:r>
            <a:r>
              <a:rPr lang="fr-FR" sz="1400" b="0" dirty="0"/>
              <a:t> déc.</a:t>
            </a:r>
          </a:p>
          <a:p>
            <a:r>
              <a:rPr lang="fr-FR" sz="1400" dirty="0"/>
              <a:t>Objectifs : (1) Partager des </a:t>
            </a:r>
            <a:r>
              <a:rPr lang="fr-FR" sz="1400" b="0" dirty="0"/>
              <a:t>retours d’expérience (REX) des sites pilotes en compagnie des équipes de Clermont (Laurent Royer resp. WP3, et en charge du WP3.1; David </a:t>
            </a:r>
            <a:r>
              <a:rPr lang="fr-FR" sz="1400" b="0" dirty="0" err="1"/>
              <a:t>Sarramia</a:t>
            </a:r>
            <a:r>
              <a:rPr lang="fr-FR" sz="1400" b="0" dirty="0"/>
              <a:t> en charge du WP3.3...) autour de la gestion des réseaux de capteurs communiquant in-situ. Avec un focus </a:t>
            </a:r>
            <a:r>
              <a:rPr lang="fr-FR" sz="1400" b="0" dirty="0" err="1"/>
              <a:t>LoRaWAN</a:t>
            </a:r>
            <a:r>
              <a:rPr lang="fr-FR" sz="1400" b="0" dirty="0"/>
              <a:t>. </a:t>
            </a:r>
            <a:r>
              <a:rPr lang="fr-FR" sz="1400" dirty="0"/>
              <a:t>(2) Créer du contenu de formation </a:t>
            </a:r>
            <a:r>
              <a:rPr lang="fr-FR" sz="1400" b="0" dirty="0"/>
              <a:t>(ex. accès au vocabulaire basique sur les réseaux de communication) </a:t>
            </a:r>
          </a:p>
          <a:p>
            <a:r>
              <a:rPr lang="fr-FR" sz="1400" dirty="0"/>
              <a:t>Cibles : </a:t>
            </a:r>
            <a:r>
              <a:rPr lang="fr-FR" sz="1400" b="0" dirty="0"/>
              <a:t>personnels techniques des sites pilotes, dans la limite de 2 par sites pour faciliter les échanges</a:t>
            </a:r>
          </a:p>
          <a:p>
            <a:r>
              <a:rPr lang="fr-FR" sz="1400" dirty="0"/>
              <a:t>Format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dirty="0"/>
              <a:t>sur 3 jours, arrivée le midi et départ le midi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dirty="0"/>
              <a:t>un demi-journée de terrain (ZATU / </a:t>
            </a:r>
            <a:r>
              <a:rPr lang="fr-FR" sz="1400" b="0" dirty="0" err="1"/>
              <a:t>Connecsens</a:t>
            </a:r>
            <a:r>
              <a:rPr lang="fr-FR" sz="1400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dirty="0"/>
              <a:t>une session d'intro+ une session de partage de l'existant sur les sites pilotes + une amorce de réflexion sur la phase d’implémentation (dans la continuité du doc qui est en cours de rédaction par chacun des site pilote) : besoins, difficultés, </a:t>
            </a:r>
            <a:r>
              <a:rPr lang="fr-FR" sz="1400" b="0" dirty="0" err="1"/>
              <a:t>interop</a:t>
            </a:r>
            <a:r>
              <a:rPr lang="fr-FR" sz="1400" b="0" dirty="0"/>
              <a:t>...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57220411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PPT_CNRS_2019_def</Template>
  <TotalTime>730</TotalTime>
  <Words>187</Words>
  <Application>Microsoft Office PowerPoint</Application>
  <DocSecurity>0</DocSecurity>
  <PresentationFormat>Affichage à l'écran (16:9)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Wingdings</vt:lpstr>
      <vt:lpstr>Arial</vt:lpstr>
      <vt:lpstr>Calibri</vt:lpstr>
      <vt:lpstr>Arial Black</vt:lpstr>
      <vt:lpstr>Masque titre du document</vt:lpstr>
      <vt:lpstr>Session REX à Clermont</vt:lpstr>
    </vt:vector>
  </TitlesOfParts>
  <Manager/>
  <Company>CNRS-DR16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CALLON Corentin</dc:creator>
  <cp:keywords/>
  <dc:description/>
  <cp:lastModifiedBy>VIRGINIE GIRARD</cp:lastModifiedBy>
  <cp:revision>247</cp:revision>
  <dcterms:created xsi:type="dcterms:W3CDTF">2021-02-23T10:22:49Z</dcterms:created>
  <dcterms:modified xsi:type="dcterms:W3CDTF">2023-07-12T11:57:40Z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