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9"/>
    <p:restoredTop sz="96405"/>
  </p:normalViewPr>
  <p:slideViewPr>
    <p:cSldViewPr snapToGrid="0">
      <p:cViewPr varScale="1">
        <p:scale>
          <a:sx n="120" d="100"/>
          <a:sy n="120" d="100"/>
        </p:scale>
        <p:origin x="184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7CE5B9-38B8-06AB-4CDD-9C11D2C8C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A9A5E8-824A-E021-89D5-4DD48AEDF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2A3255-0EE5-59A4-1AA5-6FBBB5D8D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7F26-D2B4-BC45-A693-3E5E794D9295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7CF612-2B47-F5FC-008C-D74481969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EC8450-1853-8480-1C83-D41F8C7E6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B2B9-12A7-0E41-B4D7-842C85FBEB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40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8AADD-15AA-B1E5-9FBF-74E17790A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60B7E6-0360-EB11-D363-754F71695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12E6C-4A85-3549-6ABC-1E82F8A42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7F26-D2B4-BC45-A693-3E5E794D9295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53328A-3D88-6D08-17D3-169CDDBD9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39EDE6-451F-39BC-3EB2-DC9615F6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B2B9-12A7-0E41-B4D7-842C85FBEB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167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244B07-0314-943A-4E5B-27F97601AB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5DAF220-E4A1-3B77-1F45-7E36D609B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9E507-D6D8-0D4C-6E2D-2DC533B1E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7F26-D2B4-BC45-A693-3E5E794D9295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7DA74C-1D3A-17D8-110C-704666310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D057F6-59A6-8057-623F-CF6A93DE4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B2B9-12A7-0E41-B4D7-842C85FBEB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249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F8B804-FE8B-29A5-2B16-65986E6D8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4A5FBC-4F4C-9422-6B76-24978C067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8B5608-D572-5300-E154-2839F62A4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7F26-D2B4-BC45-A693-3E5E794D9295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C756D4-25BD-97B7-154B-E5B730496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0F1936-130F-2FCE-E414-AAFFB7668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B2B9-12A7-0E41-B4D7-842C85FBEB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53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C760BF-4465-C307-434D-752FC41FC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C80829-1A61-F45F-7022-BF4E765CA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5ABBE-EADA-C788-C6AA-1B62BD95F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7F26-D2B4-BC45-A693-3E5E794D9295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A3A6E-CCCC-2BB7-6640-444E5DE1F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AC89A5-5ADD-F8BB-6BEB-F9D9B5672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B2B9-12A7-0E41-B4D7-842C85FBEB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437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9F2166-B66F-CF7C-7D5A-E699242B6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A6F0C0-2B2D-2253-939F-A6AD9F12F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FD3B3C5-3776-7EBC-3031-47E924703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1E1E6A-65B9-F9F5-882B-0027997F8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7F26-D2B4-BC45-A693-3E5E794D9295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5BA9AD-6958-F148-A209-8F0772E2F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EBC70D-3C6B-0997-754B-D3892367D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B2B9-12A7-0E41-B4D7-842C85FBEB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1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F91C94-4783-7825-B4DB-27B451741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EEE05C-C1FA-28E6-CA95-78A32F7A7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2F6983-4D05-557D-A8F1-EB4428E8A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8AEA9F0-07B9-F265-2235-6E1C22DBF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2CD501-8379-E088-877E-B617A9F866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84CF774-6C01-3EEE-DEA9-56EB9C2B3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7F26-D2B4-BC45-A693-3E5E794D9295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87800ED-0A7C-6E6A-3A5E-5D4FBC06C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A96F56-C290-E827-812C-E6EF00072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B2B9-12A7-0E41-B4D7-842C85FBEB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445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8594F6-97F3-9BF5-E780-4F3C4BC4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718038-B97D-3ADC-365C-BA237CDA7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7F26-D2B4-BC45-A693-3E5E794D9295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652C17C-B48D-9BDE-5DD7-CE78B9769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69D8297-1F64-9BD0-4BAF-3B5658282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B2B9-12A7-0E41-B4D7-842C85FBEB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90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84C67D9-F9F8-821F-0E74-3C705ABB9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7F26-D2B4-BC45-A693-3E5E794D9295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A2D7239-19BD-0557-9507-AA5EA039B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841336E-BBC7-8BFF-52C8-EEEB07272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B2B9-12A7-0E41-B4D7-842C85FBEB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52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D2CD16-A762-BBCD-93AC-2DE1EDEE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78AE30-B3D3-11C7-BD47-AA077E747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319029-5560-5A1F-75CD-45908ED15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31D071-887B-9788-1BF1-9FA0E0F8B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7F26-D2B4-BC45-A693-3E5E794D9295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D447E8-2554-BBB9-C4FE-371A14963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44BFEC-53F1-8088-20C6-339EA69C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B2B9-12A7-0E41-B4D7-842C85FBEB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438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819B59-FA38-7EA1-2EFD-10B6F06C9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91F9818-A071-E6F6-63A9-D722493DF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23D94D0-D673-5503-3ED9-D1D2AAF6E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27493A2-82FF-1505-B218-5FD576E2C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7F26-D2B4-BC45-A693-3E5E794D9295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2C9F89-3BEB-CE35-B9EE-F39A2702A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315CDD-60F4-B499-26BA-8D484E73B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B2B9-12A7-0E41-B4D7-842C85FBEB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37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781BA66-EBCC-8B35-4670-D32585995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CC8CC0-F7B3-CDC7-D058-0673888A6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934708-0951-CDBA-4CC7-55DB7B5FA6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57F26-D2B4-BC45-A693-3E5E794D9295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3792B8-4160-73B8-BB0F-A4728E46EB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FC197C-11F7-5C55-4C05-A70BD5E0B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7B2B9-12A7-0E41-B4D7-842C85FBEB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73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CD2F96-EDE8-9F85-06DD-6806EC593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256" y="255182"/>
            <a:ext cx="8125046" cy="496112"/>
          </a:xfrm>
        </p:spPr>
        <p:txBody>
          <a:bodyPr>
            <a:normAutofit fontScale="90000"/>
          </a:bodyPr>
          <a:lstStyle/>
          <a:p>
            <a:r>
              <a:rPr lang="en-US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b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Round Table: Nuclear Physics and Society</a:t>
            </a:r>
            <a:br>
              <a:rPr lang="es-ES" sz="3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31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A4650F-5D7F-62A8-DD0C-FC5A3033F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7028" y="861238"/>
            <a:ext cx="7359502" cy="4157329"/>
          </a:xfrm>
        </p:spPr>
        <p:txBody>
          <a:bodyPr/>
          <a:lstStyle/>
          <a:p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Christian </a:t>
            </a:r>
            <a:r>
              <a:rPr lang="en-US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Appelt</a:t>
            </a:r>
            <a:endParaRPr lang="en-US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Post-doc @ ATLAS (Tel-Aviv University)</a:t>
            </a:r>
            <a:endParaRPr lang="es-E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T</a:t>
            </a: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homas </a:t>
            </a:r>
            <a:r>
              <a:rPr lang="en-US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Carreau</a:t>
            </a:r>
            <a:endParaRPr lang="en-US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LPC </a:t>
            </a:r>
            <a:r>
              <a:rPr lang="en-US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aen, France</a:t>
            </a:r>
          </a:p>
          <a:p>
            <a:r>
              <a:rPr lang="en-US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Thomas </a:t>
            </a:r>
            <a:r>
              <a:rPr lang="en-US" sz="18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Cocolios</a:t>
            </a:r>
            <a:endParaRPr lang="en-US" sz="18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 Leuven</a:t>
            </a:r>
            <a:endParaRPr lang="es-E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Alessandra </a:t>
            </a:r>
            <a:r>
              <a:rPr lang="en-US" sz="1800" b="1" kern="1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Fantoni</a:t>
            </a:r>
            <a:endParaRPr lang="en-US" sz="1800" b="1" kern="100" dirty="0">
              <a:solidFill>
                <a:srgbClr val="000000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400" b="1" kern="100" dirty="0">
                <a:solidFill>
                  <a:srgbClr val="000000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INFN,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Laboratori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Nazionali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Frascati</a:t>
            </a:r>
            <a:r>
              <a:rPr lang="es-ES" sz="1100" b="1" dirty="0">
                <a:effectLst/>
              </a:rPr>
              <a:t> </a:t>
            </a:r>
            <a:endParaRPr lang="en-US" sz="1100" b="1" kern="100" dirty="0">
              <a:solidFill>
                <a:srgbClr val="000000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Sascha Schmeling</a:t>
            </a:r>
            <a:endParaRPr lang="es-E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400" b="1" kern="100" dirty="0">
                <a:solidFill>
                  <a:srgbClr val="000000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CERN</a:t>
            </a:r>
          </a:p>
          <a:p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Annika Thiel</a:t>
            </a:r>
            <a:endParaRPr lang="es-E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Liberation Serif"/>
              </a:rPr>
              <a:t>T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iberation Serif"/>
              </a:rPr>
              <a:t>he Justus Liebig University, Giessen, Germany</a:t>
            </a:r>
            <a:endParaRPr lang="es-ES" sz="1800" b="1" dirty="0">
              <a:solidFill>
                <a:srgbClr val="000000"/>
              </a:solidFill>
              <a:effectLst/>
              <a:latin typeface="Liberation Serif"/>
              <a:ea typeface="Calibri" panose="020F0502020204030204" pitchFamily="34" charset="0"/>
              <a:cs typeface="Liberation Serif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0E4D271-44CB-39FE-CD7F-CD2AAD54C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972" y="5018567"/>
            <a:ext cx="5663609" cy="169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498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51</Words>
  <Application>Microsoft Macintosh PowerPoint</Application>
  <PresentationFormat>Panorámica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Liberation Serif</vt:lpstr>
      <vt:lpstr>Times New Roman</vt:lpstr>
      <vt:lpstr>Tema de Office</vt:lpstr>
      <vt:lpstr>  Round Table: Nuclear Physics and Society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4</cp:revision>
  <dcterms:created xsi:type="dcterms:W3CDTF">2025-09-25T09:14:35Z</dcterms:created>
  <dcterms:modified xsi:type="dcterms:W3CDTF">2025-09-25T09:42:46Z</dcterms:modified>
</cp:coreProperties>
</file>