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33"/>
  </p:notesMasterIdLst>
  <p:handoutMasterIdLst>
    <p:handoutMasterId r:id="rId34"/>
  </p:handoutMasterIdLst>
  <p:sldIdLst>
    <p:sldId id="496" r:id="rId2"/>
    <p:sldId id="319" r:id="rId3"/>
    <p:sldId id="359" r:id="rId4"/>
    <p:sldId id="567" r:id="rId5"/>
    <p:sldId id="381" r:id="rId6"/>
    <p:sldId id="504" r:id="rId7"/>
    <p:sldId id="546" r:id="rId8"/>
    <p:sldId id="512" r:id="rId9"/>
    <p:sldId id="549" r:id="rId10"/>
    <p:sldId id="551" r:id="rId11"/>
    <p:sldId id="550" r:id="rId12"/>
    <p:sldId id="552" r:id="rId13"/>
    <p:sldId id="553" r:id="rId14"/>
    <p:sldId id="519" r:id="rId15"/>
    <p:sldId id="558" r:id="rId16"/>
    <p:sldId id="570" r:id="rId17"/>
    <p:sldId id="566" r:id="rId18"/>
    <p:sldId id="393" r:id="rId19"/>
    <p:sldId id="555" r:id="rId20"/>
    <p:sldId id="540" r:id="rId21"/>
    <p:sldId id="516" r:id="rId22"/>
    <p:sldId id="568" r:id="rId23"/>
    <p:sldId id="557" r:id="rId24"/>
    <p:sldId id="509" r:id="rId25"/>
    <p:sldId id="498" r:id="rId26"/>
    <p:sldId id="510" r:id="rId27"/>
    <p:sldId id="517" r:id="rId28"/>
    <p:sldId id="537" r:id="rId29"/>
    <p:sldId id="513" r:id="rId30"/>
    <p:sldId id="514" r:id="rId31"/>
    <p:sldId id="500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hali Radia" initials="RR" lastIdx="4" clrIdx="0">
    <p:extLst>
      <p:ext uri="{19B8F6BF-5375-455C-9EA6-DF929625EA0E}">
        <p15:presenceInfo xmlns:p15="http://schemas.microsoft.com/office/powerpoint/2012/main" userId="S-1-5-21-4214520284-2192796274-1834499735-80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5827"/>
    <a:srgbClr val="CACDDE"/>
    <a:srgbClr val="60A4B4"/>
    <a:srgbClr val="261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6763" autoAdjust="0"/>
  </p:normalViewPr>
  <p:slideViewPr>
    <p:cSldViewPr snapToGrid="0" showGuides="1">
      <p:cViewPr>
        <p:scale>
          <a:sx n="172" d="100"/>
          <a:sy n="172" d="100"/>
        </p:scale>
        <p:origin x="1476" y="62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18/09/2025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18/09/2025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511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faire flotter à la surface de la solution de dissolution ( acide </a:t>
            </a:r>
            <a:r>
              <a:rPr lang="fr-FR" baseline="0" dirty="0" err="1" smtClean="0"/>
              <a:t>trichloroacetic</a:t>
            </a:r>
            <a:r>
              <a:rPr lang="fr-FR" baseline="0" dirty="0" smtClean="0"/>
              <a:t>) 15mn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282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406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246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661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 smtClean="0"/>
              <a:t>Oxide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form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metalic</a:t>
            </a:r>
            <a:r>
              <a:rPr lang="fr-FR" baseline="0" dirty="0" smtClean="0"/>
              <a:t> one ( </a:t>
            </a:r>
            <a:r>
              <a:rPr lang="fr-FR" baseline="0" dirty="0" err="1" smtClean="0"/>
              <a:t>Hf,La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Dilemma</a:t>
            </a:r>
            <a:r>
              <a:rPr lang="fr-FR" baseline="0" dirty="0" smtClean="0"/>
              <a:t> : size ( surface area = 16 to 20)</a:t>
            </a:r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908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FC862-3C35-3D4E-9084-D9ECACF1A1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292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FC862-3C35-3D4E-9084-D9ECACF1A1C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340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064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113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11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5884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4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1135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2713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901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Carbon</a:t>
            </a:r>
            <a:r>
              <a:rPr lang="fr-FR" dirty="0" smtClean="0"/>
              <a:t> </a:t>
            </a:r>
            <a:r>
              <a:rPr lang="fr-FR" dirty="0" err="1" smtClean="0"/>
              <a:t>evaporator</a:t>
            </a:r>
            <a:r>
              <a:rPr lang="fr-FR" dirty="0" smtClean="0"/>
              <a:t>,</a:t>
            </a:r>
            <a:r>
              <a:rPr lang="fr-FR" baseline="0" dirty="0" smtClean="0"/>
              <a:t> </a:t>
            </a:r>
          </a:p>
          <a:p>
            <a:r>
              <a:rPr lang="fr-FR" baseline="0" dirty="0" err="1" smtClean="0"/>
              <a:t>Resistance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heating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sublimed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collected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betain</a:t>
            </a:r>
            <a:r>
              <a:rPr lang="fr-FR" baseline="0" dirty="0" smtClean="0"/>
              <a:t>-saccharose </a:t>
            </a:r>
            <a:r>
              <a:rPr lang="fr-FR" baseline="0" dirty="0" err="1" smtClean="0"/>
              <a:t>treated</a:t>
            </a:r>
            <a:r>
              <a:rPr lang="fr-FR" baseline="0" dirty="0" smtClean="0"/>
              <a:t> glass plate</a:t>
            </a:r>
          </a:p>
          <a:p>
            <a:r>
              <a:rPr lang="fr-FR" baseline="0" dirty="0" err="1" smtClean="0"/>
              <a:t>Floated</a:t>
            </a:r>
            <a:r>
              <a:rPr lang="fr-FR" baseline="0" dirty="0" smtClean="0"/>
              <a:t> off and </a:t>
            </a:r>
            <a:r>
              <a:rPr lang="en-US" baseline="0" dirty="0" smtClean="0"/>
              <a:t>recover using the target framework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272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Depending low or high </a:t>
            </a:r>
            <a:r>
              <a:rPr lang="en-US" dirty="0" err="1" smtClean="0"/>
              <a:t>meltingpoint</a:t>
            </a:r>
            <a:endParaRPr lang="en-US" dirty="0" smtClean="0"/>
          </a:p>
          <a:p>
            <a:r>
              <a:rPr lang="en-US" dirty="0" smtClean="0"/>
              <a:t>Either</a:t>
            </a:r>
            <a:r>
              <a:rPr lang="en-US" baseline="0" dirty="0" smtClean="0"/>
              <a:t> fixed position or by rotating the wheel</a:t>
            </a:r>
          </a:p>
          <a:p>
            <a:r>
              <a:rPr lang="en-US" baseline="0" dirty="0" smtClean="0"/>
              <a:t>Cooled cooper plate</a:t>
            </a:r>
          </a:p>
          <a:p>
            <a:r>
              <a:rPr lang="en-US" baseline="0" dirty="0" smtClean="0"/>
              <a:t>5 at once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7B344-1E06-144B-9A56-BB0A03E78A2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637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Electron gun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7B344-1E06-144B-9A56-BB0A03E78A2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14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Circular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thickness</a:t>
            </a:r>
            <a:r>
              <a:rPr lang="fr-FR" baseline="0" dirty="0" smtClean="0"/>
              <a:t> gradient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0227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Crucible</a:t>
            </a:r>
            <a:r>
              <a:rPr lang="fr-FR" dirty="0" smtClean="0"/>
              <a:t> </a:t>
            </a:r>
            <a:r>
              <a:rPr lang="fr-FR" dirty="0" err="1" smtClean="0"/>
              <a:t>destroyed</a:t>
            </a:r>
            <a:endParaRPr lang="fr-FR" dirty="0" smtClean="0"/>
          </a:p>
          <a:p>
            <a:r>
              <a:rPr lang="fr-FR" dirty="0" smtClean="0"/>
              <a:t>Fe : </a:t>
            </a:r>
            <a:r>
              <a:rPr lang="fr-FR" dirty="0" err="1" smtClean="0"/>
              <a:t>Device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949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946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7B344-1E06-144B-9A56-BB0A03E78A2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710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816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A107E-8734-4423-976D-0D6D85ECBBA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2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 70 isotope</a:t>
            </a: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480 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μg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/cm²</a:t>
            </a: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Evaporation effet joule, dépôt sur du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vinyl</a:t>
            </a:r>
            <a:endParaRPr lang="fr-F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naturel</a:t>
            </a: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240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μg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/cm²</a:t>
            </a: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 joule, dépôt sur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betaine</a:t>
            </a:r>
            <a:endParaRPr lang="fr-F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 naturel</a:t>
            </a: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250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μg</a:t>
            </a: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/cm²</a:t>
            </a:r>
          </a:p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 joule, dépôt sur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betaine</a:t>
            </a:r>
            <a:endParaRPr lang="fr-F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87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870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934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001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215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bain au sulfate de nickel : nickel métallique dissous dans </a:t>
            </a:r>
            <a:r>
              <a:rPr lang="fr-FR" baseline="0" dirty="0" smtClean="0"/>
              <a:t>de l’acide sulfurique </a:t>
            </a:r>
          </a:p>
          <a:p>
            <a:endParaRPr lang="fr-FR" baseline="0" dirty="0" smtClean="0"/>
          </a:p>
          <a:p>
            <a:r>
              <a:rPr lang="fr-FR" baseline="0" dirty="0" smtClean="0"/>
              <a:t>Ammonium </a:t>
            </a:r>
            <a:r>
              <a:rPr lang="fr-FR" baseline="0" dirty="0" err="1" smtClean="0"/>
              <a:t>hydroxide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14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DEAC-9E68-4D47-830A-B5238317650F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5667377" y="1666877"/>
            <a:ext cx="3476625" cy="3476625"/>
          </a:xfrm>
          <a:prstGeom prst="rect">
            <a:avLst/>
          </a:prstGeom>
        </p:spPr>
      </p:pic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375" y="411957"/>
            <a:ext cx="1619250" cy="34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8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86A1-B332-40B3-A0E3-B4F60ED4EB75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2373291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86A1-B332-40B3-A0E3-B4F60ED4EB75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2293945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5667377" y="1666877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1897086"/>
            <a:ext cx="8101012" cy="1344989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6" y="3651649"/>
            <a:ext cx="8101012" cy="94535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69EE1E-273A-42C8-891C-3706129971B9}" type="datetime1">
              <a:rPr lang="fr-FR" smtClean="0"/>
              <a:t>18/09/2025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224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5667377" y="1666877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1897086"/>
            <a:ext cx="8101012" cy="1344989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6" y="3651649"/>
            <a:ext cx="8101012" cy="94535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78BA17-C26A-4335-8567-F1DFCA4441D7}" type="datetime1">
              <a:rPr lang="fr-FR" smtClean="0"/>
              <a:t>18/09/2025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5667377" y="1666877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1897086"/>
            <a:ext cx="8101012" cy="1344989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6" y="3651649"/>
            <a:ext cx="8101012" cy="945356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97968A-4742-46B5-929D-550697AE6128}" type="datetime1">
              <a:rPr lang="fr-FR" smtClean="0"/>
              <a:t>18/09/2025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5667377" y="1666877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1897086"/>
            <a:ext cx="8101012" cy="1344989"/>
          </a:xfrm>
        </p:spPr>
        <p:txBody>
          <a:bodyPr anchor="b"/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6" y="3651649"/>
            <a:ext cx="8101012" cy="9453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063756-0DAE-40DE-93BB-8270E6A2CAC2}" type="datetime1">
              <a:rPr lang="fr-FR" smtClean="0"/>
              <a:t>18/09/2025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8"/>
            <a:ext cx="890588" cy="18801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67377" y="1666877"/>
            <a:ext cx="3476625" cy="34766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819361"/>
            <a:ext cx="5347097" cy="1344989"/>
          </a:xfrm>
        </p:spPr>
        <p:txBody>
          <a:bodyPr anchor="b"/>
          <a:lstStyle>
            <a:lvl1pPr>
              <a:defRPr sz="45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6" y="2314578"/>
            <a:ext cx="8101012" cy="228242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84C428-04D4-43E0-A3DD-F29115C1A0CC}" type="datetime1">
              <a:rPr lang="fr-FR" smtClean="0"/>
              <a:t>18/09/2025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8"/>
            <a:ext cx="890588" cy="18801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5C2F-F5A6-41E2-90BC-70FE95A37F2B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495" y="1491857"/>
            <a:ext cx="2591991" cy="3105149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5" y="411957"/>
            <a:ext cx="2591991" cy="85606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412" y="411959"/>
            <a:ext cx="5347097" cy="4185047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8"/>
            <a:ext cx="890588" cy="18801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411957"/>
            <a:ext cx="8101013" cy="8560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2DA0-EC2A-4CB8-9B92-773522CB5321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91855"/>
            <a:ext cx="9144000" cy="3651647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491855"/>
            <a:ext cx="9144000" cy="36516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411957"/>
            <a:ext cx="8101013" cy="85606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88E6E-A5E5-41CC-B76C-601BD4A2A9D9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8454802" y="4442757"/>
            <a:ext cx="121681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6623-2BB4-4387-8B09-6D8D931EF291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4738502"/>
            <a:ext cx="9144000" cy="4050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8"/>
            <a:ext cx="890588" cy="18801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196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820" y="949181"/>
            <a:ext cx="5902686" cy="3647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495" y="1491857"/>
            <a:ext cx="2591991" cy="3105149"/>
          </a:xfrm>
        </p:spPr>
        <p:txBody>
          <a:bodyPr/>
          <a:lstStyle>
            <a:lvl1pPr marL="214303" indent="-214303">
              <a:buFont typeface="Arial" panose="020B0604020202020204" pitchFamily="34" charset="0"/>
              <a:buChar char="•"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31CFD-37D9-4F3B-901C-EFD2541E55B2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411957"/>
            <a:ext cx="2591993" cy="856060"/>
          </a:xfrm>
        </p:spPr>
        <p:txBody>
          <a:bodyPr anchor="ctr"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8"/>
            <a:ext cx="890588" cy="18801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496" y="2571753"/>
            <a:ext cx="8101013" cy="1079897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412" y="1491855"/>
            <a:ext cx="2593181" cy="547450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72340" y="4739835"/>
            <a:ext cx="1350169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F305C3D-DCDB-4348-90C5-0AC58A2E48C4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3374" y="4739835"/>
            <a:ext cx="218011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June 7th 2024 - ANL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1494" y="4739835"/>
            <a:ext cx="378062" cy="4036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_KULeue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31840" y="4840005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June 7th 2024 - ANL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2136" y="484000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83635C-A9D9-4DA5-A192-D659DC7871D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que_diap_2010m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B5E2E2AA-E3B7-6142-81B1-18636C3B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A7A15-3517-474A-B761-8C8CA0817D30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32FB8AA6-03A9-1544-A77F-3DE5FD9CB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0C562F3C-0014-C64F-9DBE-57123F6D4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8FE9-EBCD-3E45-9244-30AE39C4E475}" type="slidenum">
              <a:rPr lang="fr-FR" altLang="en-US"/>
              <a:pPr>
                <a:defRPr/>
              </a:pPr>
              <a:t>‹N°›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2361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968A-4742-46B5-929D-550697AE6128}" type="datetime1">
              <a:rPr lang="fr-FR" smtClean="0"/>
              <a:t>18/09/2025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5667377" y="1666877"/>
            <a:ext cx="3476625" cy="3476625"/>
          </a:xfrm>
          <a:prstGeom prst="rect">
            <a:avLst/>
          </a:prstGeom>
        </p:spPr>
      </p:pic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919" y="411956"/>
            <a:ext cx="890588" cy="18801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33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86A1-B332-40B3-A0E3-B4F60ED4EB75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8986257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3CD7-AF7A-426C-8C95-FC68B7A0FAA8}" type="datetime1">
              <a:rPr lang="fr-FR" smtClean="0"/>
              <a:t>18/09/2025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8"/>
            <a:ext cx="890588" cy="18801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24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0A17C-1324-4207-A3AE-251D474960DE}" type="datetime1">
              <a:rPr lang="fr-FR" smtClean="0"/>
              <a:t>18/09/2025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8"/>
            <a:ext cx="890588" cy="188012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2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B0707-0EAF-4AF4-8B6C-13D95414B528}" type="datetime1">
              <a:rPr lang="fr-FR" smtClean="0"/>
              <a:t>18/09/2025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8"/>
            <a:ext cx="890588" cy="188012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94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5C2F-F5A6-41E2-90BC-70FE95A37F2B}" type="datetime1">
              <a:rPr lang="fr-FR" smtClean="0"/>
              <a:t>18/09/2025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4738500"/>
            <a:ext cx="9144000" cy="405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919" y="411958"/>
            <a:ext cx="890588" cy="188012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8352506" y="696604"/>
            <a:ext cx="27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25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886A1-B332-40B3-A0E3-B4F60ED4EB75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June 7th 2024 - ANL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0369554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886A1-B332-40B3-A0E3-B4F60ED4EB75}" type="datetime1">
              <a:rPr lang="fr-FR" smtClean="0"/>
              <a:t>18/09/2025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June 7th 2024 - ANL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716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671" r:id="rId13"/>
    <p:sldLayoutId id="2147483651" r:id="rId14"/>
    <p:sldLayoutId id="2147483670" r:id="rId15"/>
    <p:sldLayoutId id="2147483678" r:id="rId16"/>
    <p:sldLayoutId id="2147483656" r:id="rId17"/>
    <p:sldLayoutId id="2147483660" r:id="rId18"/>
    <p:sldLayoutId id="2147483676" r:id="rId19"/>
    <p:sldLayoutId id="2147483657" r:id="rId20"/>
    <p:sldLayoutId id="2147483677" r:id="rId21"/>
    <p:sldLayoutId id="2147483688" r:id="rId22"/>
    <p:sldLayoutId id="2147483689" r:id="rId2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0" userDrawn="1">
          <p15:clr>
            <a:srgbClr val="547EBF"/>
          </p15:clr>
        </p15:guide>
        <p15:guide id="2" orient="horz" pos="2896" userDrawn="1">
          <p15:clr>
            <a:srgbClr val="547EBF"/>
          </p15:clr>
        </p15:guide>
        <p15:guide id="3" pos="5432" userDrawn="1">
          <p15:clr>
            <a:srgbClr val="547EBF"/>
          </p15:clr>
        </p15:guide>
        <p15:guide id="4" pos="329" userDrawn="1">
          <p15:clr>
            <a:srgbClr val="547EBF"/>
          </p15:clr>
        </p15:guide>
        <p15:guide id="5" pos="2063" userDrawn="1">
          <p15:clr>
            <a:srgbClr val="F26B43"/>
          </p15:clr>
        </p15:guide>
        <p15:guide id="6" pos="3799" userDrawn="1">
          <p15:clr>
            <a:srgbClr val="F26B43"/>
          </p15:clr>
        </p15:guide>
        <p15:guide id="7" pos="2880" userDrawn="1">
          <p15:clr>
            <a:srgbClr val="FDE53C"/>
          </p15:clr>
        </p15:guide>
        <p15:guide id="8" orient="horz" pos="1620" userDrawn="1">
          <p15:clr>
            <a:srgbClr val="FDE53C"/>
          </p15:clr>
        </p15:guide>
        <p15:guide id="9" orient="horz" pos="940" userDrawn="1">
          <p15:clr>
            <a:srgbClr val="F26B43"/>
          </p15:clr>
        </p15:guide>
        <p15:guide id="10" pos="1179" userDrawn="1">
          <p15:clr>
            <a:srgbClr val="9FCC3B"/>
          </p15:clr>
        </p15:guide>
        <p15:guide id="11" pos="4581" userDrawn="1">
          <p15:clr>
            <a:srgbClr val="9FCC3B"/>
          </p15:clr>
        </p15:guide>
        <p15:guide id="12" orient="horz" pos="2300" userDrawn="1">
          <p15:clr>
            <a:srgbClr val="F26B43"/>
          </p15:clr>
        </p15:guide>
        <p15:guide id="13" pos="1961" userDrawn="1">
          <p15:clr>
            <a:srgbClr val="F26B43"/>
          </p15:clr>
        </p15:guide>
        <p15:guide id="14" pos="3697" userDrawn="1">
          <p15:clr>
            <a:srgbClr val="F26B43"/>
          </p15:clr>
        </p15:guide>
        <p15:guide id="15" pos="2829" userDrawn="1">
          <p15:clr>
            <a:srgbClr val="FBAE40"/>
          </p15:clr>
        </p15:guide>
        <p15:guide id="16" pos="2931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microsoft.com/office/2007/relationships/hdphoto" Target="../media/hdphoto3.wdp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25.jpe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7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hyperlink" Target="https://link.springer.com/journal/10967" TargetMode="External"/><Relationship Id="rId4" Type="http://schemas.openxmlformats.org/officeDocument/2006/relationships/image" Target="../media/image8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jpe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microsoft.com/office/2007/relationships/hdphoto" Target="../media/hdphoto1.wdp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image" Target="../media/image32.jpg"/><Relationship Id="rId15" Type="http://schemas.openxmlformats.org/officeDocument/2006/relationships/image" Target="../media/image41.jp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jpg"/><Relationship Id="rId1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71951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1050" dirty="0"/>
              <a:t>21–26 Sept 2025 – </a:t>
            </a:r>
            <a:r>
              <a:rPr lang="fr-FR" sz="1050" dirty="0" err="1"/>
              <a:t>EuNPC</a:t>
            </a:r>
            <a:endParaRPr lang="fr-FR" sz="1050" dirty="0"/>
          </a:p>
        </p:txBody>
      </p:sp>
      <p:pic>
        <p:nvPicPr>
          <p:cNvPr id="4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033" y="1033216"/>
            <a:ext cx="673712" cy="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2" descr="IN2P3Filaire-Q_SignV copi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035" y="1688782"/>
            <a:ext cx="829919" cy="47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PPP_LT3_442_3D_people-Bullsey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8" y="26894"/>
            <a:ext cx="1170068" cy="87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33931" y="358174"/>
            <a:ext cx="1391336" cy="372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pic>
        <p:nvPicPr>
          <p:cNvPr id="9" name="Image 5" descr="logoGANIL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0076" y="137617"/>
            <a:ext cx="2979351" cy="65820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185838" y="1479611"/>
            <a:ext cx="7739429" cy="270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Enhancing Target development at GANIL for nuclear research: Optimization of the deposition technique for lanthanide targets</a:t>
            </a:r>
          </a:p>
          <a:p>
            <a:pPr algn="ctr"/>
            <a:endParaRPr lang="fr-FR" sz="2000" b="1" u="sng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fr-FR" sz="2000" b="1" u="sng" dirty="0">
                <a:solidFill>
                  <a:srgbClr val="000000"/>
                </a:solidFill>
                <a:latin typeface="Arial" panose="020B0604020202020204" pitchFamily="34" charset="0"/>
              </a:rPr>
              <a:t>Radia Rahali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</a:rPr>
              <a:t>, Christelle Stodel, Georges Frémont, Marius Bourges, Franck Perocheau</a:t>
            </a:r>
            <a:r>
              <a:rPr lang="fr-FR" sz="11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endParaRPr lang="fr-FR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Grand Accélérateur National d’Ions Lourds (GANIL), CEA/DRF-CNRS/IN2P3</a:t>
            </a:r>
            <a:endParaRPr lang="fr-FR" sz="1600" dirty="0"/>
          </a:p>
        </p:txBody>
      </p:sp>
      <p:pic>
        <p:nvPicPr>
          <p:cNvPr id="11" name="Picture 5" descr="Logo et charte | Région Normandi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4709" r="7473" b="14401"/>
          <a:stretch/>
        </p:blipFill>
        <p:spPr bwMode="auto">
          <a:xfrm>
            <a:off x="1723573" y="127621"/>
            <a:ext cx="2221395" cy="65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3342" y="726834"/>
            <a:ext cx="7784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Chemical Technique </a:t>
            </a:r>
            <a:r>
              <a:rPr 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fr-FR" b="1" dirty="0">
                <a:solidFill>
                  <a:srgbClr val="C00000"/>
                </a:solidFill>
              </a:rPr>
              <a:t>  </a:t>
            </a:r>
            <a:r>
              <a:rPr lang="fr-FR" b="1" dirty="0" err="1" smtClean="0">
                <a:solidFill>
                  <a:srgbClr val="C00000"/>
                </a:solidFill>
              </a:rPr>
              <a:t>Electrodeposition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thin</a:t>
            </a:r>
            <a:r>
              <a:rPr lang="fr-FR" b="1" dirty="0">
                <a:solidFill>
                  <a:srgbClr val="C00000"/>
                </a:solidFill>
              </a:rPr>
              <a:t> self-</a:t>
            </a:r>
            <a:r>
              <a:rPr lang="fr-FR" b="1" dirty="0" err="1">
                <a:solidFill>
                  <a:srgbClr val="C00000"/>
                </a:solidFill>
              </a:rPr>
              <a:t>supported</a:t>
            </a:r>
            <a:r>
              <a:rPr lang="fr-FR" b="1" dirty="0">
                <a:solidFill>
                  <a:srgbClr val="C00000"/>
                </a:solidFill>
              </a:rPr>
              <a:t> Nickel </a:t>
            </a:r>
            <a:r>
              <a:rPr lang="fr-FR" b="1" dirty="0" err="1">
                <a:solidFill>
                  <a:srgbClr val="C00000"/>
                </a:solidFill>
              </a:rPr>
              <a:t>targets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24" y="1315166"/>
            <a:ext cx="3871656" cy="1651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sz="1013" dirty="0">
                <a:solidFill>
                  <a:srgbClr val="000000"/>
                </a:solidFill>
                <a:latin typeface="Comic Sans MS" panose="030F0702030302020204" pitchFamily="66" charset="0"/>
              </a:rPr>
              <a:t>Deposition on Cu substrate (cathode)  </a:t>
            </a:r>
          </a:p>
          <a:p>
            <a:endParaRPr lang="en-US" sz="1013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US" sz="1013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US" sz="1013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US" sz="1013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US" sz="1013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US" sz="1013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US" sz="1013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US" sz="1013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214303" indent="-214303">
              <a:buFont typeface="Wingdings" panose="05000000000000000000" pitchFamily="2" charset="2"/>
              <a:buChar char="à"/>
            </a:pPr>
            <a:endParaRPr lang="en-US" sz="1013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717" y="1844375"/>
            <a:ext cx="1364571" cy="1305879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798" y="1857274"/>
            <a:ext cx="1357799" cy="12929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0651" y="3651837"/>
            <a:ext cx="5779467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Recovery of the Ni foil with the selected target frame</a:t>
            </a:r>
            <a:endParaRPr lang="en-US" sz="1013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89735" y="1290886"/>
            <a:ext cx="4572000" cy="4040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03" indent="-214303">
              <a:buFont typeface="Wingdings" panose="05000000000000000000" pitchFamily="2" charset="2"/>
              <a:buChar char="à"/>
            </a:pPr>
            <a:r>
              <a:rPr lang="en-US" sz="1013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Dissolution of Cu (</a:t>
            </a:r>
            <a:r>
              <a:rPr lang="fr-FR" sz="1013" dirty="0" err="1"/>
              <a:t>trichloroacetic</a:t>
            </a:r>
            <a:r>
              <a:rPr lang="fr-FR" sz="1013" dirty="0"/>
              <a:t> </a:t>
            </a:r>
            <a:r>
              <a:rPr lang="fr-FR" sz="1013" dirty="0" err="1"/>
              <a:t>acid</a:t>
            </a:r>
            <a:r>
              <a:rPr lang="fr-FR" sz="1013" dirty="0"/>
              <a:t> C</a:t>
            </a:r>
            <a:r>
              <a:rPr lang="fr-FR" sz="1013" baseline="-25000" dirty="0"/>
              <a:t>2</a:t>
            </a:r>
            <a:r>
              <a:rPr lang="fr-FR" sz="1013" dirty="0"/>
              <a:t>HCl</a:t>
            </a:r>
            <a:r>
              <a:rPr lang="fr-FR" sz="1013" baseline="-25000" dirty="0"/>
              <a:t>3</a:t>
            </a:r>
            <a:r>
              <a:rPr lang="fr-FR" sz="1013" dirty="0"/>
              <a:t>O</a:t>
            </a:r>
            <a:r>
              <a:rPr lang="fr-FR" sz="1013" baseline="-25000" dirty="0"/>
              <a:t>2</a:t>
            </a:r>
            <a:r>
              <a:rPr lang="fr-FR" sz="1013" dirty="0"/>
              <a:t> + NH</a:t>
            </a:r>
            <a:r>
              <a:rPr lang="fr-FR" sz="1013" baseline="-25000" dirty="0"/>
              <a:t>4</a:t>
            </a:r>
            <a:r>
              <a:rPr lang="fr-FR" sz="1013" dirty="0"/>
              <a:t>OH </a:t>
            </a:r>
            <a:r>
              <a:rPr lang="fr-FR" sz="1013" dirty="0" err="1"/>
              <a:t>ammonia</a:t>
            </a:r>
            <a:r>
              <a:rPr lang="fr-FR" sz="1013" dirty="0"/>
              <a:t> + </a:t>
            </a:r>
            <a:r>
              <a:rPr lang="fr-FR" sz="1013" dirty="0" err="1"/>
              <a:t>distilled</a:t>
            </a:r>
            <a:r>
              <a:rPr lang="fr-FR" sz="1013" dirty="0"/>
              <a:t> water)</a:t>
            </a: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 rotWithShape="1">
          <a:blip r:embed="rId5"/>
          <a:srcRect l="4731" t="13417" r="12833" b="6258"/>
          <a:stretch/>
        </p:blipFill>
        <p:spPr>
          <a:xfrm>
            <a:off x="483342" y="3801481"/>
            <a:ext cx="1259734" cy="12530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49968" y="3418564"/>
            <a:ext cx="440857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Transfer to a bath (water) to rinse it from the Cu dissolution bath.</a:t>
            </a:r>
            <a:endParaRPr lang="fr-FR" sz="1013" dirty="0"/>
          </a:p>
        </p:txBody>
      </p:sp>
      <p:pic>
        <p:nvPicPr>
          <p:cNvPr id="72" name="Imag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1655" y="4045156"/>
            <a:ext cx="1046200" cy="1009412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7"/>
          <a:stretch/>
        </p:blipFill>
        <p:spPr>
          <a:xfrm>
            <a:off x="5665228" y="3879126"/>
            <a:ext cx="1544677" cy="1175442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0" y="3418564"/>
            <a:ext cx="1923604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03" indent="-214303">
              <a:buFont typeface="Wingdings" panose="05000000000000000000" pitchFamily="2" charset="2"/>
              <a:buChar char="à"/>
            </a:pPr>
            <a:r>
              <a:rPr lang="en-US" sz="1013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Transfer onto glass plate</a:t>
            </a:r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 t="13808" r="44546" b="27325"/>
          <a:stretch/>
        </p:blipFill>
        <p:spPr>
          <a:xfrm>
            <a:off x="1646632" y="1919395"/>
            <a:ext cx="1001739" cy="1046864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5108" r="32927" b="53702"/>
          <a:stretch/>
        </p:blipFill>
        <p:spPr>
          <a:xfrm>
            <a:off x="195787" y="1591018"/>
            <a:ext cx="1125142" cy="617935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7" t="58809" r="1829"/>
          <a:stretch/>
        </p:blipFill>
        <p:spPr>
          <a:xfrm>
            <a:off x="255854" y="2468441"/>
            <a:ext cx="1150640" cy="8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4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844" y="4494821"/>
            <a:ext cx="676918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</a:t>
            </a:r>
            <a:r>
              <a:rPr lang="fr-FR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isotopic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8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130-250 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µg/cm²</a:t>
            </a:r>
          </a:p>
          <a:p>
            <a:pPr algn="ctr"/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1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Homogenous</a:t>
            </a: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comtaminatiton</a:t>
            </a:r>
            <a:endParaRPr lang="fr-FR" sz="15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36218" r="41709" b="41466"/>
          <a:stretch/>
        </p:blipFill>
        <p:spPr>
          <a:xfrm>
            <a:off x="464469" y="1053171"/>
            <a:ext cx="792804" cy="11478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1" t="19992" r="11300" b="25414"/>
          <a:stretch/>
        </p:blipFill>
        <p:spPr>
          <a:xfrm rot="5400000">
            <a:off x="2692413" y="1417418"/>
            <a:ext cx="2631334" cy="21060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470" y="2405259"/>
            <a:ext cx="12364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1F497D"/>
                </a:solidFill>
                <a:latin typeface="Calibri" panose="020F0502020204030204" pitchFamily="34" charset="0"/>
              </a:rPr>
              <a:t>L = 1.5 cm, l = 1.2 cm</a:t>
            </a:r>
            <a:endParaRPr lang="fr-FR" sz="900" dirty="0"/>
          </a:p>
        </p:txBody>
      </p:sp>
      <p:sp>
        <p:nvSpPr>
          <p:cNvPr id="18" name="Rectangle 17"/>
          <p:cNvSpPr/>
          <p:nvPr/>
        </p:nvSpPr>
        <p:spPr>
          <a:xfrm>
            <a:off x="5243022" y="2854166"/>
            <a:ext cx="1721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150 µg/cm²</a:t>
            </a:r>
            <a:endParaRPr lang="fr-FR" sz="1600" dirty="0"/>
          </a:p>
        </p:txBody>
      </p:sp>
      <p:sp>
        <p:nvSpPr>
          <p:cNvPr id="20" name="Rectangle 19"/>
          <p:cNvSpPr/>
          <p:nvPr/>
        </p:nvSpPr>
        <p:spPr>
          <a:xfrm>
            <a:off x="2622745" y="3958990"/>
            <a:ext cx="29514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b="1" i="1" dirty="0"/>
              <a:t>Up to 4 </a:t>
            </a:r>
            <a:r>
              <a:rPr lang="fr-FR" sz="1050" b="1" i="1" dirty="0" err="1"/>
              <a:t>target</a:t>
            </a:r>
            <a:r>
              <a:rPr lang="fr-FR" sz="1050" b="1" i="1" dirty="0"/>
              <a:t> ( foils) </a:t>
            </a:r>
            <a:r>
              <a:rPr lang="fr-FR" sz="1050" b="1" i="1" dirty="0" err="1"/>
              <a:t>with</a:t>
            </a:r>
            <a:r>
              <a:rPr lang="fr-FR" sz="1050" b="1" i="1" dirty="0"/>
              <a:t> one solution of 7 mg Ni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243022" y="1445258"/>
            <a:ext cx="2950535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800" dirty="0">
                <a:latin typeface="Arial" panose="020B0604020202020204" pitchFamily="34" charset="0"/>
              </a:rPr>
              <a:t>The Ni </a:t>
            </a:r>
            <a:r>
              <a:rPr lang="fr-FR" altLang="fr-FR" sz="1800" dirty="0" smtClean="0">
                <a:latin typeface="Arial" panose="020B0604020202020204" pitchFamily="34" charset="0"/>
              </a:rPr>
              <a:t>foil </a:t>
            </a:r>
            <a:r>
              <a:rPr lang="fr-FR" altLang="fr-FR" sz="1800" dirty="0" err="1">
                <a:latin typeface="Arial" panose="020B0604020202020204" pitchFamily="34" charset="0"/>
              </a:rPr>
              <a:t>is</a:t>
            </a:r>
            <a:r>
              <a:rPr lang="fr-FR" altLang="fr-FR" sz="1800" dirty="0">
                <a:latin typeface="Arial" panose="020B0604020202020204" pitchFamily="34" charset="0"/>
              </a:rPr>
              <a:t> </a:t>
            </a:r>
            <a:r>
              <a:rPr lang="fr-FR" altLang="fr-FR" sz="1800" dirty="0" err="1" smtClean="0">
                <a:latin typeface="Arial" panose="020B0604020202020204" pitchFamily="34" charset="0"/>
              </a:rPr>
              <a:t>fished</a:t>
            </a:r>
            <a:r>
              <a:rPr lang="fr-FR" altLang="fr-FR" sz="1800" dirty="0" smtClean="0">
                <a:latin typeface="Arial" panose="020B0604020202020204" pitchFamily="34" charset="0"/>
              </a:rPr>
              <a:t> </a:t>
            </a:r>
            <a:r>
              <a:rPr lang="fr-FR" altLang="fr-FR" sz="1800" dirty="0">
                <a:latin typeface="Arial" panose="020B0604020202020204" pitchFamily="34" charset="0"/>
              </a:rPr>
              <a:t>out and </a:t>
            </a:r>
            <a:r>
              <a:rPr lang="fr-FR" altLang="fr-FR" sz="1800" dirty="0" err="1">
                <a:latin typeface="Arial" panose="020B0604020202020204" pitchFamily="34" charset="0"/>
              </a:rPr>
              <a:t>dried</a:t>
            </a:r>
            <a:r>
              <a:rPr lang="fr-FR" altLang="fr-FR" sz="1800" dirty="0">
                <a:latin typeface="Arial" panose="020B0604020202020204" pitchFamily="34" charset="0"/>
              </a:rPr>
              <a:t> </a:t>
            </a:r>
            <a:r>
              <a:rPr lang="fr-FR" altLang="fr-FR" sz="1800" dirty="0" err="1">
                <a:latin typeface="Arial" panose="020B0604020202020204" pitchFamily="34" charset="0"/>
              </a:rPr>
              <a:t>before</a:t>
            </a:r>
            <a:r>
              <a:rPr lang="fr-FR" altLang="fr-FR" sz="1800" dirty="0">
                <a:latin typeface="Arial" panose="020B0604020202020204" pitchFamily="34" charset="0"/>
              </a:rPr>
              <a:t> </a:t>
            </a:r>
            <a:r>
              <a:rPr lang="fr-FR" altLang="fr-FR" sz="1800" dirty="0" err="1">
                <a:latin typeface="Arial" panose="020B0604020202020204" pitchFamily="34" charset="0"/>
              </a:rPr>
              <a:t>being</a:t>
            </a:r>
            <a:r>
              <a:rPr lang="fr-FR" altLang="fr-FR" sz="1800" dirty="0">
                <a:latin typeface="Arial" panose="020B0604020202020204" pitchFamily="34" charset="0"/>
              </a:rPr>
              <a:t> </a:t>
            </a:r>
            <a:r>
              <a:rPr lang="fr-FR" altLang="fr-FR" sz="1800" dirty="0" err="1">
                <a:latin typeface="Arial" panose="020B0604020202020204" pitchFamily="34" charset="0"/>
              </a:rPr>
              <a:t>removed</a:t>
            </a:r>
            <a:r>
              <a:rPr lang="fr-FR" altLang="fr-FR" sz="1800" dirty="0">
                <a:latin typeface="Arial" panose="020B0604020202020204" pitchFamily="34" charset="0"/>
              </a:rPr>
              <a:t> </a:t>
            </a:r>
            <a:r>
              <a:rPr lang="fr-FR" altLang="fr-FR" sz="1800" dirty="0" err="1">
                <a:latin typeface="Arial" panose="020B0604020202020204" pitchFamily="34" charset="0"/>
              </a:rPr>
              <a:t>from</a:t>
            </a:r>
            <a:r>
              <a:rPr lang="fr-FR" altLang="fr-FR" sz="1800" dirty="0">
                <a:latin typeface="Arial" panose="020B0604020202020204" pitchFamily="34" charset="0"/>
              </a:rPr>
              <a:t> the support frame.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9126" y="612553"/>
            <a:ext cx="7784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Chemical Technique </a:t>
            </a:r>
            <a:r>
              <a:rPr lang="fr-FR" b="1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fr-FR" b="1" dirty="0">
                <a:solidFill>
                  <a:srgbClr val="C00000"/>
                </a:solidFill>
              </a:rPr>
              <a:t>  </a:t>
            </a:r>
            <a:r>
              <a:rPr lang="fr-FR" b="1" dirty="0" err="1" smtClean="0">
                <a:solidFill>
                  <a:srgbClr val="C00000"/>
                </a:solidFill>
              </a:rPr>
              <a:t>Electrodeposition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err="1">
                <a:solidFill>
                  <a:srgbClr val="C00000"/>
                </a:solidFill>
              </a:rPr>
              <a:t>thin</a:t>
            </a:r>
            <a:r>
              <a:rPr lang="fr-FR" b="1" dirty="0">
                <a:solidFill>
                  <a:srgbClr val="C00000"/>
                </a:solidFill>
              </a:rPr>
              <a:t> self-</a:t>
            </a:r>
            <a:r>
              <a:rPr lang="fr-FR" b="1" dirty="0" err="1">
                <a:solidFill>
                  <a:srgbClr val="C00000"/>
                </a:solidFill>
              </a:rPr>
              <a:t>supported</a:t>
            </a:r>
            <a:r>
              <a:rPr lang="fr-FR" b="1" dirty="0">
                <a:solidFill>
                  <a:srgbClr val="C00000"/>
                </a:solidFill>
              </a:rPr>
              <a:t> Nickel </a:t>
            </a:r>
            <a:r>
              <a:rPr lang="fr-FR" b="1" dirty="0" err="1">
                <a:solidFill>
                  <a:srgbClr val="C00000"/>
                </a:solidFill>
              </a:rPr>
              <a:t>targets</a:t>
            </a:r>
            <a:r>
              <a:rPr lang="fr-FR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814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20385" y="557200"/>
            <a:ext cx="623350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800" b="1" dirty="0">
                <a:solidFill>
                  <a:srgbClr val="C00000"/>
                </a:solidFill>
              </a:rPr>
              <a:t>Physical </a:t>
            </a:r>
            <a:r>
              <a:rPr lang="fr-FR" sz="1800" b="1" dirty="0" err="1">
                <a:solidFill>
                  <a:srgbClr val="C00000"/>
                </a:solidFill>
              </a:rPr>
              <a:t>vapor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deposition</a:t>
            </a:r>
            <a:r>
              <a:rPr lang="fr-FR" sz="1800" b="1" dirty="0">
                <a:solidFill>
                  <a:srgbClr val="C00000"/>
                </a:solidFill>
              </a:rPr>
              <a:t> (PVD) </a:t>
            </a:r>
            <a:r>
              <a:rPr lang="fr-FR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FR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Resistive</a:t>
            </a:r>
            <a:r>
              <a:rPr lang="fr-FR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C00000"/>
                </a:solidFill>
                <a:cs typeface="Arial" panose="020B0604020202020204" pitchFamily="34" charset="0"/>
              </a:rPr>
              <a:t>Heating</a:t>
            </a:r>
            <a:r>
              <a:rPr lang="fr-FR" sz="18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fr-FR" sz="18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crucible</a:t>
            </a:r>
            <a:r>
              <a:rPr lang="fr-FR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endParaRPr lang="fr-FR" sz="18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r>
              <a:rPr 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fr-FR" sz="1800" b="1" dirty="0" smtClean="0">
                <a:solidFill>
                  <a:srgbClr val="C00000"/>
                </a:solidFill>
              </a:rPr>
              <a:t> </a:t>
            </a:r>
            <a:r>
              <a:rPr lang="fr-FR" sz="1800" b="1" dirty="0" err="1" smtClean="0">
                <a:solidFill>
                  <a:srgbClr val="C00000"/>
                </a:solidFill>
              </a:rPr>
              <a:t>Thin</a:t>
            </a:r>
            <a:r>
              <a:rPr lang="fr-FR" sz="1800" b="1" dirty="0" smtClean="0">
                <a:solidFill>
                  <a:srgbClr val="C00000"/>
                </a:solidFill>
              </a:rPr>
              <a:t> self-</a:t>
            </a:r>
            <a:r>
              <a:rPr lang="fr-FR" sz="1800" b="1" dirty="0" err="1" smtClean="0">
                <a:solidFill>
                  <a:srgbClr val="C00000"/>
                </a:solidFill>
              </a:rPr>
              <a:t>supported</a:t>
            </a:r>
            <a:r>
              <a:rPr lang="fr-FR" sz="1800" b="1" dirty="0" smtClean="0">
                <a:solidFill>
                  <a:srgbClr val="C00000"/>
                </a:solidFill>
              </a:rPr>
              <a:t> </a:t>
            </a:r>
            <a:r>
              <a:rPr lang="fr-FR" sz="1800" b="1" i="1" dirty="0">
                <a:solidFill>
                  <a:srgbClr val="C00000"/>
                </a:solidFill>
              </a:rPr>
              <a:t>Zinc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targets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93297" y="2739058"/>
            <a:ext cx="131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err="1"/>
              <a:t>Evaporator</a:t>
            </a:r>
            <a:r>
              <a:rPr lang="fr-FR" sz="900" b="1" dirty="0"/>
              <a:t> for </a:t>
            </a:r>
            <a:r>
              <a:rPr lang="fr-FR" sz="900" b="1" dirty="0" err="1"/>
              <a:t>metals</a:t>
            </a:r>
            <a:r>
              <a:rPr lang="fr-FR" sz="900" b="1" dirty="0"/>
              <a:t>, isotopes </a:t>
            </a:r>
            <a:r>
              <a:rPr lang="fr-FR" sz="900" b="1" dirty="0" err="1"/>
              <a:t>low</a:t>
            </a:r>
            <a:r>
              <a:rPr lang="fr-FR" sz="900" b="1" dirty="0"/>
              <a:t> </a:t>
            </a:r>
            <a:r>
              <a:rPr lang="fr-FR" sz="900" b="1" dirty="0" err="1"/>
              <a:t>melting</a:t>
            </a:r>
            <a:r>
              <a:rPr lang="fr-FR" sz="900" b="1" dirty="0"/>
              <a:t> point </a:t>
            </a:r>
            <a:r>
              <a:rPr lang="en-GB" altLang="en-US" sz="900" dirty="0">
                <a:latin typeface="Arial" panose="020B0604020202020204" pitchFamily="34" charset="0"/>
              </a:rPr>
              <a:t>(not higher then 1600 -1800 °C) </a:t>
            </a:r>
          </a:p>
        </p:txBody>
      </p:sp>
      <p:pic>
        <p:nvPicPr>
          <p:cNvPr id="67" name="Picture 16" descr="E:\Labo cible\photos\PICT0041_1.jpg"/>
          <p:cNvPicPr>
            <a:picLocks noChangeAspect="1" noChangeArrowheads="1"/>
          </p:cNvPicPr>
          <p:nvPr/>
        </p:nvPicPr>
        <p:blipFill>
          <a:blip r:embed="rId3" cstate="print"/>
          <a:srcRect l="9842" r="12303" b="7382"/>
          <a:stretch>
            <a:fillRect/>
          </a:stretch>
        </p:blipFill>
        <p:spPr bwMode="auto">
          <a:xfrm>
            <a:off x="22268" y="483221"/>
            <a:ext cx="1276923" cy="2025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67"/>
          <p:cNvSpPr/>
          <p:nvPr/>
        </p:nvSpPr>
        <p:spPr>
          <a:xfrm rot="4436937">
            <a:off x="1973003" y="2759826"/>
            <a:ext cx="1489152" cy="811355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isometricOffAxis1Right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pic>
        <p:nvPicPr>
          <p:cNvPr id="2050" name="Picture 2" descr="https://thumbs.dreamstime.com/z/ic%C3%B4ne-du-laboratoire-de-chimie-l-essai-dropper-m%C3%A9dical-252044024.jpg?ct=jpe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6" t="10112" r="27620" b="15032"/>
          <a:stretch/>
        </p:blipFill>
        <p:spPr bwMode="auto">
          <a:xfrm rot="19574085">
            <a:off x="1960570" y="2050225"/>
            <a:ext cx="445802" cy="76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ZoneTexte 68"/>
          <p:cNvSpPr txBox="1"/>
          <p:nvPr/>
        </p:nvSpPr>
        <p:spPr>
          <a:xfrm>
            <a:off x="1395109" y="1770051"/>
            <a:ext cx="1955985" cy="2482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013" dirty="0" err="1">
                <a:latin typeface="Arial" panose="020B0604020202020204" pitchFamily="34" charset="0"/>
              </a:rPr>
              <a:t>Cyclohexanone</a:t>
            </a:r>
            <a:r>
              <a:rPr lang="fr-FR" altLang="fr-FR" sz="1013" dirty="0">
                <a:latin typeface="Arial" panose="020B0604020202020204" pitchFamily="34" charset="0"/>
              </a:rPr>
              <a:t> + </a:t>
            </a:r>
            <a:r>
              <a:rPr lang="fr-FR" altLang="fr-FR" sz="1013" dirty="0" err="1">
                <a:latin typeface="Arial" panose="020B0604020202020204" pitchFamily="34" charset="0"/>
              </a:rPr>
              <a:t>vinyl</a:t>
            </a:r>
            <a:r>
              <a:rPr lang="fr-FR" altLang="fr-FR" sz="1013" dirty="0">
                <a:latin typeface="Arial" panose="020B0604020202020204" pitchFamily="34" charset="0"/>
              </a:rPr>
              <a:t> </a:t>
            </a:r>
            <a:r>
              <a:rPr lang="fr-FR" altLang="fr-FR" sz="1013" dirty="0" err="1">
                <a:latin typeface="Arial" panose="020B0604020202020204" pitchFamily="34" charset="0"/>
              </a:rPr>
              <a:t>powder</a:t>
            </a:r>
            <a:endParaRPr lang="fr-FR" altLang="fr-FR" sz="1013" dirty="0">
              <a:latin typeface="Arial" panose="020B0604020202020204" pitchFamily="34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1848650" y="4131381"/>
            <a:ext cx="18877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84"/>
            <a:r>
              <a:rPr lang="fr-FR" sz="1050" b="1" i="1" dirty="0">
                <a:solidFill>
                  <a:schemeClr val="tx2"/>
                </a:solidFill>
                <a:latin typeface="Gill Sans MT" panose="020B0502020104020203"/>
              </a:rPr>
              <a:t>+ 100°C </a:t>
            </a:r>
            <a:r>
              <a:rPr lang="fr-FR" altLang="fr-FR" sz="1050" b="1" i="1" dirty="0" err="1">
                <a:solidFill>
                  <a:schemeClr val="tx2"/>
                </a:solidFill>
                <a:latin typeface="Gill Sans MT" panose="020B0502020104020203"/>
              </a:rPr>
              <a:t>heating</a:t>
            </a:r>
            <a:r>
              <a:rPr lang="fr-FR" altLang="fr-FR" sz="1050" b="1" i="1" dirty="0">
                <a:solidFill>
                  <a:schemeClr val="tx2"/>
                </a:solidFill>
                <a:latin typeface="Gill Sans MT" panose="020B0502020104020203"/>
              </a:rPr>
              <a:t> plate + vacuum </a:t>
            </a:r>
            <a:r>
              <a:rPr lang="fr-FR" altLang="fr-FR" sz="1050" b="1" i="1" dirty="0" err="1">
                <a:solidFill>
                  <a:schemeClr val="tx2"/>
                </a:solidFill>
                <a:latin typeface="Gill Sans MT" panose="020B0502020104020203"/>
              </a:rPr>
              <a:t>heating</a:t>
            </a:r>
            <a:r>
              <a:rPr lang="fr-FR" altLang="fr-FR" sz="1050" b="1" i="1" dirty="0">
                <a:solidFill>
                  <a:schemeClr val="tx2"/>
                </a:solidFill>
                <a:latin typeface="Gill Sans MT" panose="020B0502020104020203"/>
              </a:rPr>
              <a:t> </a:t>
            </a:r>
            <a:r>
              <a:rPr lang="fr-FR" sz="1050" b="1" i="1" dirty="0">
                <a:solidFill>
                  <a:schemeClr val="tx2"/>
                </a:solidFill>
                <a:latin typeface="Gill Sans MT" panose="020B0502020104020203"/>
              </a:rPr>
              <a:t>10</a:t>
            </a:r>
            <a:r>
              <a:rPr lang="fr-FR" sz="1050" b="1" i="1" baseline="30000" dirty="0">
                <a:solidFill>
                  <a:schemeClr val="tx2"/>
                </a:solidFill>
                <a:latin typeface="Gill Sans MT" panose="020B0502020104020203"/>
              </a:rPr>
              <a:t>-3</a:t>
            </a:r>
            <a:r>
              <a:rPr lang="fr-FR" sz="1050" b="1" i="1" dirty="0">
                <a:solidFill>
                  <a:schemeClr val="tx2"/>
                </a:solidFill>
                <a:latin typeface="Gill Sans MT" panose="020B0502020104020203"/>
              </a:rPr>
              <a:t> mbar </a:t>
            </a:r>
            <a:endParaRPr lang="en-US" sz="1050" b="1" i="1" dirty="0">
              <a:solidFill>
                <a:schemeClr val="tx2"/>
              </a:solidFill>
              <a:latin typeface="Gill Sans MT" panose="020B0502020104020203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398596" y="1317372"/>
            <a:ext cx="866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84"/>
            <a:r>
              <a:rPr lang="fr-FR" sz="1200" b="1" i="1" u="sng" dirty="0">
                <a:solidFill>
                  <a:srgbClr val="00B0F0"/>
                </a:solidFill>
                <a:latin typeface="Gill Sans MT" panose="020B0502020104020203"/>
              </a:rPr>
              <a:t>First </a:t>
            </a:r>
            <a:r>
              <a:rPr lang="fr-FR" sz="1200" b="1" i="1" u="sng" dirty="0" err="1">
                <a:solidFill>
                  <a:srgbClr val="00B0F0"/>
                </a:solidFill>
                <a:latin typeface="Gill Sans MT" panose="020B0502020104020203"/>
              </a:rPr>
              <a:t>step</a:t>
            </a:r>
            <a:r>
              <a:rPr lang="fr-FR" sz="1200" b="1" i="1" u="sng" dirty="0">
                <a:solidFill>
                  <a:srgbClr val="00B0F0"/>
                </a:solidFill>
                <a:latin typeface="Gill Sans MT" panose="020B0502020104020203"/>
              </a:rPr>
              <a:t> </a:t>
            </a:r>
            <a:endParaRPr lang="en-US" sz="1200" b="1" i="1" dirty="0">
              <a:solidFill>
                <a:srgbClr val="00B0F0"/>
              </a:solidFill>
              <a:latin typeface="Gill Sans MT" panose="020B0502020104020203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1668458" y="3464455"/>
            <a:ext cx="1124061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050" dirty="0"/>
              <a:t>Glass plate</a:t>
            </a:r>
          </a:p>
        </p:txBody>
      </p:sp>
      <p:sp>
        <p:nvSpPr>
          <p:cNvPr id="6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  <p:sp>
        <p:nvSpPr>
          <p:cNvPr id="70" name="ZoneTexte 69"/>
          <p:cNvSpPr txBox="1"/>
          <p:nvPr/>
        </p:nvSpPr>
        <p:spPr>
          <a:xfrm>
            <a:off x="5920141" y="3785135"/>
            <a:ext cx="2929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5.10</a:t>
            </a:r>
            <a:r>
              <a:rPr lang="fr-FR" sz="1400" baseline="30000" dirty="0"/>
              <a:t>-4</a:t>
            </a:r>
            <a:r>
              <a:rPr lang="fr-FR" sz="1400" dirty="0"/>
              <a:t> mbar</a:t>
            </a:r>
          </a:p>
          <a:p>
            <a:endParaRPr lang="fr-FR" sz="1400" dirty="0"/>
          </a:p>
          <a:p>
            <a:r>
              <a:rPr lang="fr-FR" altLang="fr-FR" sz="1400" dirty="0">
                <a:latin typeface="Arial" panose="020B0604020202020204" pitchFamily="34" charset="0"/>
              </a:rPr>
              <a:t>The </a:t>
            </a:r>
            <a:r>
              <a:rPr lang="fr-FR" altLang="fr-FR" sz="1400" dirty="0" err="1">
                <a:latin typeface="Arial" panose="020B0604020202020204" pitchFamily="34" charset="0"/>
              </a:rPr>
              <a:t>current</a:t>
            </a:r>
            <a:r>
              <a:rPr lang="fr-FR" altLang="fr-FR" sz="1400" dirty="0">
                <a:latin typeface="Arial" panose="020B0604020202020204" pitchFamily="34" charset="0"/>
              </a:rPr>
              <a:t> </a:t>
            </a:r>
            <a:r>
              <a:rPr lang="fr-FR" altLang="fr-FR" sz="1400" dirty="0" err="1">
                <a:latin typeface="Arial" panose="020B0604020202020204" pitchFamily="34" charset="0"/>
              </a:rPr>
              <a:t>is</a:t>
            </a:r>
            <a:r>
              <a:rPr lang="fr-FR" altLang="fr-FR" sz="1400" dirty="0">
                <a:latin typeface="Arial" panose="020B0604020202020204" pitchFamily="34" charset="0"/>
              </a:rPr>
              <a:t> </a:t>
            </a:r>
            <a:r>
              <a:rPr lang="fr-FR" altLang="fr-FR" sz="1400" dirty="0" err="1">
                <a:latin typeface="Arial" panose="020B0604020202020204" pitchFamily="34" charset="0"/>
              </a:rPr>
              <a:t>gradually</a:t>
            </a:r>
            <a:r>
              <a:rPr lang="fr-FR" altLang="fr-FR" sz="1400" dirty="0">
                <a:latin typeface="Arial" panose="020B0604020202020204" pitchFamily="34" charset="0"/>
              </a:rPr>
              <a:t> </a:t>
            </a:r>
            <a:r>
              <a:rPr lang="fr-FR" altLang="fr-FR" sz="1400" dirty="0" err="1">
                <a:latin typeface="Arial" panose="020B0604020202020204" pitchFamily="34" charset="0"/>
              </a:rPr>
              <a:t>increased</a:t>
            </a:r>
            <a:r>
              <a:rPr lang="fr-FR" altLang="fr-FR" sz="1400" dirty="0">
                <a:latin typeface="Arial" panose="020B0604020202020204" pitchFamily="34" charset="0"/>
              </a:rPr>
              <a:t> </a:t>
            </a:r>
          </a:p>
          <a:p>
            <a:r>
              <a:rPr lang="fr-FR" sz="1400" dirty="0">
                <a:solidFill>
                  <a:srgbClr val="000000"/>
                </a:solidFill>
                <a:latin typeface="Comic Sans MS" panose="030F0702030302020204" pitchFamily="66" charset="0"/>
              </a:rPr>
              <a:t>~</a:t>
            </a:r>
            <a:r>
              <a:rPr lang="fr-FR" sz="1400" dirty="0"/>
              <a:t> 40A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4214930" y="2264553"/>
            <a:ext cx="1119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84"/>
            <a:r>
              <a:rPr lang="fr-FR" sz="1200" b="1" i="1" u="sng" dirty="0">
                <a:solidFill>
                  <a:srgbClr val="00B0F0"/>
                </a:solidFill>
                <a:latin typeface="Gill Sans MT" panose="020B0502020104020203"/>
              </a:rPr>
              <a:t>Second </a:t>
            </a:r>
            <a:r>
              <a:rPr lang="fr-FR" sz="1200" b="1" i="1" u="sng" dirty="0" err="1">
                <a:solidFill>
                  <a:srgbClr val="00B0F0"/>
                </a:solidFill>
                <a:latin typeface="Gill Sans MT" panose="020B0502020104020203"/>
              </a:rPr>
              <a:t>step</a:t>
            </a:r>
            <a:endParaRPr lang="en-US" sz="1200" b="1" i="1" dirty="0">
              <a:solidFill>
                <a:srgbClr val="00B0F0"/>
              </a:solidFill>
              <a:latin typeface="Gill Sans MT" panose="020B0502020104020203"/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4214933" y="2607802"/>
            <a:ext cx="3442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fr-FR" alt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of the pellet: Zinc + </a:t>
            </a:r>
            <a:r>
              <a:rPr lang="fr-FR" alt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tantalum</a:t>
            </a:r>
            <a:endParaRPr lang="fr-FR" alt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5844611" y="3461350"/>
            <a:ext cx="1119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84"/>
            <a:r>
              <a:rPr lang="fr-FR" sz="1200" b="1" i="1" u="sng" dirty="0" err="1">
                <a:solidFill>
                  <a:srgbClr val="00B0F0"/>
                </a:solidFill>
                <a:latin typeface="Gill Sans MT" panose="020B0502020104020203"/>
              </a:rPr>
              <a:t>Third</a:t>
            </a:r>
            <a:r>
              <a:rPr lang="fr-FR" sz="1200" b="1" i="1" u="sng" dirty="0">
                <a:solidFill>
                  <a:srgbClr val="00B0F0"/>
                </a:solidFill>
                <a:latin typeface="Gill Sans MT" panose="020B0502020104020203"/>
              </a:rPr>
              <a:t> </a:t>
            </a:r>
            <a:r>
              <a:rPr lang="fr-FR" sz="1200" b="1" i="1" u="sng" dirty="0" err="1">
                <a:solidFill>
                  <a:srgbClr val="00B0F0"/>
                </a:solidFill>
                <a:latin typeface="Gill Sans MT" panose="020B0502020104020203"/>
              </a:rPr>
              <a:t>step</a:t>
            </a:r>
            <a:endParaRPr lang="en-US" sz="1200" b="1" i="1" dirty="0">
              <a:solidFill>
                <a:srgbClr val="00B0F0"/>
              </a:solidFill>
              <a:latin typeface="Gill Sans MT" panose="020B0502020104020203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" y="-1674"/>
            <a:ext cx="20262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80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289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11020" y="4731992"/>
            <a:ext cx="48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</a:t>
            </a:r>
            <a:r>
              <a:rPr lang="fr-FR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 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250 to 500  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µg/cm²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8515" y="666529"/>
            <a:ext cx="8442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C00000"/>
                </a:solidFill>
              </a:rPr>
              <a:t>Physical </a:t>
            </a:r>
            <a:r>
              <a:rPr lang="fr-FR" sz="1600" b="1" dirty="0" err="1">
                <a:solidFill>
                  <a:srgbClr val="C00000"/>
                </a:solidFill>
              </a:rPr>
              <a:t>vapor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 err="1">
                <a:solidFill>
                  <a:srgbClr val="C00000"/>
                </a:solidFill>
              </a:rPr>
              <a:t>deposition</a:t>
            </a:r>
            <a:r>
              <a:rPr lang="fr-FR" sz="1600" b="1" dirty="0">
                <a:solidFill>
                  <a:srgbClr val="C00000"/>
                </a:solidFill>
              </a:rPr>
              <a:t> (PVD) </a:t>
            </a:r>
            <a:r>
              <a:rPr lang="fr-FR" sz="160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FR" sz="1600" b="1" dirty="0" err="1">
                <a:solidFill>
                  <a:srgbClr val="C00000"/>
                </a:solidFill>
                <a:cs typeface="Arial" panose="020B0604020202020204" pitchFamily="34" charset="0"/>
              </a:rPr>
              <a:t>Resistive</a:t>
            </a:r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C00000"/>
                </a:solidFill>
                <a:cs typeface="Arial" panose="020B0604020202020204" pitchFamily="34" charset="0"/>
              </a:rPr>
              <a:t>Heating</a:t>
            </a:r>
            <a:r>
              <a:rPr lang="fr-FR" sz="1600" b="1" dirty="0">
                <a:solidFill>
                  <a:srgbClr val="C00000"/>
                </a:solidFill>
                <a:cs typeface="Arial" panose="020B0604020202020204" pitchFamily="34" charset="0"/>
              </a:rPr>
              <a:t> (</a:t>
            </a:r>
            <a:r>
              <a:rPr lang="fr-FR" sz="1600" b="1" dirty="0" err="1">
                <a:solidFill>
                  <a:srgbClr val="C00000"/>
                </a:solidFill>
                <a:cs typeface="Arial" panose="020B0604020202020204" pitchFamily="34" charset="0"/>
              </a:rPr>
              <a:t>crucible</a:t>
            </a:r>
            <a:r>
              <a:rPr lang="fr-FR" sz="1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fr-FR" sz="16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fr-FR" sz="1600" b="1" dirty="0" smtClean="0">
                <a:solidFill>
                  <a:srgbClr val="C00000"/>
                </a:solidFill>
              </a:rPr>
              <a:t> </a:t>
            </a:r>
            <a:r>
              <a:rPr lang="fr-FR" sz="1600" b="1" dirty="0" err="1">
                <a:solidFill>
                  <a:srgbClr val="C00000"/>
                </a:solidFill>
              </a:rPr>
              <a:t>Thin</a:t>
            </a:r>
            <a:r>
              <a:rPr lang="fr-FR" sz="1600" b="1" dirty="0">
                <a:solidFill>
                  <a:srgbClr val="C00000"/>
                </a:solidFill>
              </a:rPr>
              <a:t> self-</a:t>
            </a:r>
            <a:r>
              <a:rPr lang="fr-FR" sz="1600" b="1" dirty="0" err="1">
                <a:solidFill>
                  <a:srgbClr val="C00000"/>
                </a:solidFill>
              </a:rPr>
              <a:t>supported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i="1" dirty="0">
                <a:solidFill>
                  <a:srgbClr val="C00000"/>
                </a:solidFill>
              </a:rPr>
              <a:t>Zinc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fr-FR" sz="1600" b="1" dirty="0" err="1">
                <a:solidFill>
                  <a:srgbClr val="C00000"/>
                </a:solidFill>
              </a:rPr>
              <a:t>targets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0" y="1122698"/>
            <a:ext cx="1119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84"/>
            <a:r>
              <a:rPr lang="fr-FR" sz="1600" b="1" i="1" u="sng" dirty="0">
                <a:solidFill>
                  <a:srgbClr val="00B0F0"/>
                </a:solidFill>
                <a:latin typeface="Gill Sans MT" panose="020B0502020104020203"/>
              </a:rPr>
              <a:t>Final </a:t>
            </a:r>
            <a:r>
              <a:rPr lang="fr-FR" sz="1600" b="1" i="1" u="sng" dirty="0" err="1">
                <a:solidFill>
                  <a:srgbClr val="00B0F0"/>
                </a:solidFill>
                <a:latin typeface="Gill Sans MT" panose="020B0502020104020203"/>
              </a:rPr>
              <a:t>step</a:t>
            </a:r>
            <a:r>
              <a:rPr lang="fr-FR" sz="1600" b="1" i="1" u="sng" dirty="0">
                <a:solidFill>
                  <a:srgbClr val="00B0F0"/>
                </a:solidFill>
                <a:latin typeface="Gill Sans MT" panose="020B0502020104020203"/>
              </a:rPr>
              <a:t> </a:t>
            </a:r>
            <a:endParaRPr lang="en-US" sz="1600" b="1" i="1" dirty="0">
              <a:solidFill>
                <a:srgbClr val="00B0F0"/>
              </a:solidFill>
              <a:latin typeface="Gill Sans MT" panose="020B0502020104020203"/>
            </a:endParaRP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7241" y="1481792"/>
            <a:ext cx="8780665" cy="280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>
                <a:latin typeface="Arial" panose="020B0604020202020204" pitchFamily="34" charset="0"/>
              </a:rPr>
              <a:t>The </a:t>
            </a:r>
            <a:r>
              <a:rPr lang="fr-FR" altLang="fr-FR" sz="1600" dirty="0" err="1">
                <a:latin typeface="Arial" panose="020B0604020202020204" pitchFamily="34" charset="0"/>
              </a:rPr>
              <a:t>deposit</a:t>
            </a:r>
            <a:r>
              <a:rPr lang="fr-FR" altLang="fr-FR" sz="1600" dirty="0">
                <a:latin typeface="Arial" panose="020B0604020202020204" pitchFamily="34" charset="0"/>
              </a:rPr>
              <a:t> </a:t>
            </a:r>
            <a:r>
              <a:rPr lang="fr-FR" altLang="fr-FR" sz="1600" dirty="0" err="1">
                <a:latin typeface="Arial" panose="020B0604020202020204" pitchFamily="34" charset="0"/>
              </a:rPr>
              <a:t>is</a:t>
            </a:r>
            <a:r>
              <a:rPr lang="fr-FR" altLang="fr-FR" sz="1600" dirty="0">
                <a:latin typeface="Arial" panose="020B0604020202020204" pitchFamily="34" charset="0"/>
              </a:rPr>
              <a:t> </a:t>
            </a:r>
            <a:r>
              <a:rPr lang="fr-FR" altLang="fr-FR" sz="1600" dirty="0" err="1">
                <a:latin typeface="Arial" panose="020B0604020202020204" pitchFamily="34" charset="0"/>
              </a:rPr>
              <a:t>circular</a:t>
            </a:r>
            <a:r>
              <a:rPr lang="fr-FR" altLang="fr-FR" sz="1600" dirty="0">
                <a:latin typeface="Arial" panose="020B0604020202020204" pitchFamily="34" charset="0"/>
              </a:rPr>
              <a:t> and </a:t>
            </a:r>
            <a:r>
              <a:rPr lang="fr-FR" altLang="fr-FR" sz="1600" dirty="0" err="1">
                <a:latin typeface="Arial" panose="020B0604020202020204" pitchFamily="34" charset="0"/>
              </a:rPr>
              <a:t>centred</a:t>
            </a:r>
            <a:r>
              <a:rPr lang="fr-FR" altLang="fr-FR" sz="1600" dirty="0">
                <a:latin typeface="Arial" panose="020B0604020202020204" pitchFamily="34" charset="0"/>
              </a:rPr>
              <a:t>, </a:t>
            </a:r>
            <a:r>
              <a:rPr lang="fr-FR" altLang="fr-FR" sz="1600" dirty="0" smtClean="0">
                <a:latin typeface="Arial" panose="020B0604020202020204" pitchFamily="34" charset="0"/>
              </a:rPr>
              <a:t>the </a:t>
            </a:r>
            <a:r>
              <a:rPr lang="fr-FR" altLang="fr-FR" sz="1600" dirty="0">
                <a:latin typeface="Arial" panose="020B0604020202020204" pitchFamily="34" charset="0"/>
              </a:rPr>
              <a:t>central area </a:t>
            </a:r>
            <a:r>
              <a:rPr lang="fr-FR" altLang="fr-FR" sz="1600" dirty="0" err="1" smtClean="0">
                <a:latin typeface="Arial" panose="020B0604020202020204" pitchFamily="34" charset="0"/>
              </a:rPr>
              <a:t>is</a:t>
            </a:r>
            <a:r>
              <a:rPr lang="fr-FR" altLang="fr-FR" sz="1600" dirty="0" smtClean="0">
                <a:latin typeface="Arial" panose="020B0604020202020204" pitchFamily="34" charset="0"/>
              </a:rPr>
              <a:t> </a:t>
            </a:r>
            <a:r>
              <a:rPr lang="fr-FR" altLang="fr-FR" sz="1600" dirty="0" err="1" smtClean="0">
                <a:latin typeface="Arial" panose="020B0604020202020204" pitchFamily="34" charset="0"/>
              </a:rPr>
              <a:t>cut</a:t>
            </a:r>
            <a:r>
              <a:rPr lang="fr-FR" altLang="fr-FR" sz="1600" dirty="0" smtClean="0">
                <a:latin typeface="Arial" panose="020B0604020202020204" pitchFamily="34" charset="0"/>
              </a:rPr>
              <a:t> out, the plate </a:t>
            </a:r>
            <a:r>
              <a:rPr lang="fr-FR" altLang="fr-FR" sz="1600" dirty="0" err="1" smtClean="0">
                <a:latin typeface="Arial" panose="020B0604020202020204" pitchFamily="34" charset="0"/>
              </a:rPr>
              <a:t>is</a:t>
            </a:r>
            <a:r>
              <a:rPr lang="fr-FR" altLang="fr-FR" sz="1600" dirty="0" smtClean="0">
                <a:latin typeface="Arial" panose="020B0604020202020204" pitchFamily="34" charset="0"/>
              </a:rPr>
              <a:t> </a:t>
            </a:r>
            <a:r>
              <a:rPr lang="fr-FR" altLang="fr-FR" sz="1600" dirty="0" err="1" smtClean="0">
                <a:latin typeface="Arial" panose="020B0604020202020204" pitchFamily="34" charset="0"/>
              </a:rPr>
              <a:t>immersed</a:t>
            </a:r>
            <a:r>
              <a:rPr lang="fr-FR" altLang="fr-FR" sz="1600" dirty="0" smtClean="0">
                <a:latin typeface="Arial" panose="020B0604020202020204" pitchFamily="34" charset="0"/>
              </a:rPr>
              <a:t> in </a:t>
            </a:r>
            <a:r>
              <a:rPr lang="fr-FR" altLang="fr-FR" sz="1600" dirty="0" err="1">
                <a:latin typeface="Arial" panose="020B0604020202020204" pitchFamily="34" charset="0"/>
              </a:rPr>
              <a:t>distilled</a:t>
            </a:r>
            <a:r>
              <a:rPr lang="fr-FR" altLang="fr-FR" sz="1600" dirty="0">
                <a:latin typeface="Arial" panose="020B0604020202020204" pitchFamily="34" charset="0"/>
              </a:rPr>
              <a:t> water to </a:t>
            </a:r>
            <a:r>
              <a:rPr lang="fr-FR" altLang="fr-FR" sz="1600" dirty="0" err="1">
                <a:latin typeface="Arial" panose="020B0604020202020204" pitchFamily="34" charset="0"/>
              </a:rPr>
              <a:t>remove</a:t>
            </a:r>
            <a:r>
              <a:rPr lang="fr-FR" altLang="fr-FR" sz="1600" dirty="0">
                <a:latin typeface="Arial" panose="020B0604020202020204" pitchFamily="34" charset="0"/>
              </a:rPr>
              <a:t> the </a:t>
            </a:r>
            <a:r>
              <a:rPr lang="fr-FR" altLang="fr-FR" sz="1600" dirty="0" smtClean="0">
                <a:latin typeface="Arial" panose="020B0604020202020204" pitchFamily="34" charset="0"/>
              </a:rPr>
              <a:t>foil. </a:t>
            </a:r>
            <a:endParaRPr lang="fr-FR" altLang="fr-FR" sz="16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6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6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9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>
                <a:latin typeface="Arial" panose="020B0604020202020204" pitchFamily="34" charset="0"/>
              </a:rPr>
              <a:t/>
            </a:r>
            <a:br>
              <a:rPr lang="fr-FR" altLang="fr-FR" sz="1600" dirty="0">
                <a:latin typeface="Arial" panose="020B0604020202020204" pitchFamily="34" charset="0"/>
              </a:rPr>
            </a:br>
            <a:r>
              <a:rPr lang="fr-FR" altLang="fr-FR" sz="1600" dirty="0" err="1">
                <a:latin typeface="Arial" panose="020B0604020202020204" pitchFamily="34" charset="0"/>
              </a:rPr>
              <a:t>Recover</a:t>
            </a:r>
            <a:r>
              <a:rPr lang="fr-FR" altLang="fr-FR" sz="1600" dirty="0">
                <a:latin typeface="Arial" panose="020B0604020202020204" pitchFamily="34" charset="0"/>
              </a:rPr>
              <a:t> the </a:t>
            </a:r>
            <a:r>
              <a:rPr lang="fr-FR" altLang="fr-FR" sz="1600" dirty="0" smtClean="0">
                <a:latin typeface="Arial" panose="020B0604020202020204" pitchFamily="34" charset="0"/>
              </a:rPr>
              <a:t>foil </a:t>
            </a:r>
            <a:r>
              <a:rPr lang="fr-FR" altLang="fr-FR" sz="1600" dirty="0">
                <a:latin typeface="Arial" panose="020B0604020202020204" pitchFamily="34" charset="0"/>
              </a:rPr>
              <a:t>on </a:t>
            </a:r>
            <a:r>
              <a:rPr lang="fr-FR" altLang="fr-FR" sz="1600" dirty="0" err="1">
                <a:latin typeface="Arial" panose="020B0604020202020204" pitchFamily="34" charset="0"/>
              </a:rPr>
              <a:t>another</a:t>
            </a:r>
            <a:r>
              <a:rPr lang="fr-FR" altLang="fr-FR" sz="1600" dirty="0">
                <a:latin typeface="Arial" panose="020B0604020202020204" pitchFamily="34" charset="0"/>
              </a:rPr>
              <a:t> plate and </a:t>
            </a:r>
            <a:r>
              <a:rPr lang="fr-FR" altLang="fr-FR" sz="1600" dirty="0" err="1">
                <a:latin typeface="Arial" panose="020B0604020202020204" pitchFamily="34" charset="0"/>
              </a:rPr>
              <a:t>immerse</a:t>
            </a:r>
            <a:r>
              <a:rPr lang="fr-FR" altLang="fr-FR" sz="1600" dirty="0">
                <a:latin typeface="Arial" panose="020B0604020202020204" pitchFamily="34" charset="0"/>
              </a:rPr>
              <a:t> </a:t>
            </a:r>
            <a:r>
              <a:rPr lang="fr-FR" altLang="fr-FR" sz="1600" dirty="0" err="1">
                <a:latin typeface="Arial" panose="020B0604020202020204" pitchFamily="34" charset="0"/>
              </a:rPr>
              <a:t>it</a:t>
            </a:r>
            <a:r>
              <a:rPr lang="fr-FR" altLang="fr-FR" sz="1600" dirty="0">
                <a:latin typeface="Arial" panose="020B0604020202020204" pitchFamily="34" charset="0"/>
              </a:rPr>
              <a:t> in </a:t>
            </a:r>
            <a:r>
              <a:rPr lang="fr-FR" altLang="fr-FR" sz="1600" dirty="0" err="1">
                <a:latin typeface="Arial" panose="020B0604020202020204" pitchFamily="34" charset="0"/>
              </a:rPr>
              <a:t>cyclohexanone</a:t>
            </a:r>
            <a:r>
              <a:rPr lang="fr-FR" altLang="fr-FR" sz="1600" dirty="0">
                <a:latin typeface="Arial" panose="020B0604020202020204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6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9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>
                <a:latin typeface="Arial" panose="020B0604020202020204" pitchFamily="34" charset="0"/>
              </a:rPr>
              <a:t/>
            </a:r>
            <a:br>
              <a:rPr lang="fr-FR" altLang="fr-FR" sz="1600" dirty="0">
                <a:latin typeface="Arial" panose="020B0604020202020204" pitchFamily="34" charset="0"/>
              </a:rPr>
            </a:br>
            <a:endParaRPr lang="fr-FR" altLang="fr-FR" sz="16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 err="1">
                <a:latin typeface="Arial" panose="020B0604020202020204" pitchFamily="34" charset="0"/>
              </a:rPr>
              <a:t>Recover</a:t>
            </a:r>
            <a:r>
              <a:rPr lang="fr-FR" altLang="fr-FR" sz="1600" dirty="0">
                <a:latin typeface="Arial" panose="020B0604020202020204" pitchFamily="34" charset="0"/>
              </a:rPr>
              <a:t> the </a:t>
            </a:r>
            <a:r>
              <a:rPr lang="fr-FR" altLang="fr-FR" sz="1600" dirty="0" smtClean="0">
                <a:latin typeface="Arial" panose="020B0604020202020204" pitchFamily="34" charset="0"/>
              </a:rPr>
              <a:t>foil </a:t>
            </a:r>
            <a:r>
              <a:rPr lang="fr-FR" altLang="fr-FR" sz="1600" dirty="0">
                <a:latin typeface="Arial" panose="020B0604020202020204" pitchFamily="34" charset="0"/>
              </a:rPr>
              <a:t>(</a:t>
            </a:r>
            <a:r>
              <a:rPr lang="fr-FR" altLang="fr-FR" sz="1600" dirty="0" err="1">
                <a:latin typeface="Arial" panose="020B0604020202020204" pitchFamily="34" charset="0"/>
              </a:rPr>
              <a:t>target</a:t>
            </a:r>
            <a:r>
              <a:rPr lang="fr-FR" altLang="fr-FR" sz="1600" dirty="0">
                <a:latin typeface="Arial" panose="020B0604020202020204" pitchFamily="34" charset="0"/>
              </a:rPr>
              <a:t>) on </a:t>
            </a:r>
            <a:r>
              <a:rPr lang="fr-FR" altLang="fr-FR" sz="1600" dirty="0" smtClean="0">
                <a:latin typeface="Arial" panose="020B0604020202020204" pitchFamily="34" charset="0"/>
              </a:rPr>
              <a:t>the </a:t>
            </a:r>
            <a:r>
              <a:rPr lang="fr-FR" altLang="fr-FR" sz="1600" dirty="0">
                <a:latin typeface="Arial" panose="020B0604020202020204" pitchFamily="34" charset="0"/>
              </a:rPr>
              <a:t>frame.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1" t="12529" r="11969" b="20504"/>
          <a:stretch/>
        </p:blipFill>
        <p:spPr>
          <a:xfrm rot="5400000">
            <a:off x="3881011" y="3473641"/>
            <a:ext cx="1447264" cy="10694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20415" r="18496" b="15291"/>
          <a:stretch/>
        </p:blipFill>
        <p:spPr>
          <a:xfrm rot="10800000">
            <a:off x="3654320" y="1818987"/>
            <a:ext cx="1330912" cy="94980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2" t="650" r="6201"/>
          <a:stretch/>
        </p:blipFill>
        <p:spPr>
          <a:xfrm rot="5400000">
            <a:off x="6798184" y="2199894"/>
            <a:ext cx="2051537" cy="204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4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46430" y="4189949"/>
            <a:ext cx="11464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&lt; 1600° C</a:t>
            </a:r>
            <a:endParaRPr lang="fr-FR" sz="21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170064" y="3615811"/>
            <a:ext cx="61587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 err="1"/>
              <a:t>Crucible</a:t>
            </a:r>
            <a:endParaRPr lang="fr-FR" sz="1013" dirty="0"/>
          </a:p>
        </p:txBody>
      </p:sp>
      <p:sp>
        <p:nvSpPr>
          <p:cNvPr id="59" name="ZoneTexte 58"/>
          <p:cNvSpPr txBox="1"/>
          <p:nvPr/>
        </p:nvSpPr>
        <p:spPr>
          <a:xfrm>
            <a:off x="2288934" y="3209010"/>
            <a:ext cx="100219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b="1" dirty="0" err="1"/>
              <a:t>Rotating</a:t>
            </a:r>
            <a:r>
              <a:rPr lang="fr-FR" sz="1013" b="1" dirty="0"/>
              <a:t> </a:t>
            </a:r>
            <a:r>
              <a:rPr lang="fr-FR" sz="1013" b="1" dirty="0" err="1"/>
              <a:t>wheel</a:t>
            </a:r>
            <a:endParaRPr lang="fr-FR" sz="1013" b="1" dirty="0"/>
          </a:p>
        </p:txBody>
      </p:sp>
      <p:sp>
        <p:nvSpPr>
          <p:cNvPr id="62" name="ZoneTexte 61"/>
          <p:cNvSpPr txBox="1"/>
          <p:nvPr/>
        </p:nvSpPr>
        <p:spPr>
          <a:xfrm>
            <a:off x="2214863" y="3876775"/>
            <a:ext cx="54373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/>
              <a:t>Quartz</a:t>
            </a:r>
          </a:p>
        </p:txBody>
      </p:sp>
      <p:pic>
        <p:nvPicPr>
          <p:cNvPr id="64" name="Picture 16" descr="E:\Labo cible\photos\PICT0041_1.jpg"/>
          <p:cNvPicPr>
            <a:picLocks noChangeAspect="1" noChangeArrowheads="1"/>
          </p:cNvPicPr>
          <p:nvPr/>
        </p:nvPicPr>
        <p:blipFill>
          <a:blip r:embed="rId3" cstate="print"/>
          <a:srcRect l="9842" r="12303" b="7382"/>
          <a:stretch>
            <a:fillRect/>
          </a:stretch>
        </p:blipFill>
        <p:spPr bwMode="auto">
          <a:xfrm>
            <a:off x="169015" y="1062075"/>
            <a:ext cx="1886372" cy="299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ZoneTexte 64"/>
          <p:cNvSpPr txBox="1"/>
          <p:nvPr/>
        </p:nvSpPr>
        <p:spPr>
          <a:xfrm>
            <a:off x="2271101" y="706042"/>
            <a:ext cx="5227137" cy="553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500" b="1" dirty="0">
                <a:solidFill>
                  <a:srgbClr val="C00000"/>
                </a:solidFill>
              </a:rPr>
              <a:t>Physical </a:t>
            </a:r>
            <a:r>
              <a:rPr lang="fr-FR" sz="1500" b="1" dirty="0" err="1">
                <a:solidFill>
                  <a:srgbClr val="C00000"/>
                </a:solidFill>
              </a:rPr>
              <a:t>vapor</a:t>
            </a:r>
            <a:r>
              <a:rPr lang="fr-FR" sz="1500" b="1" dirty="0">
                <a:solidFill>
                  <a:srgbClr val="C00000"/>
                </a:solidFill>
              </a:rPr>
              <a:t> </a:t>
            </a:r>
            <a:r>
              <a:rPr lang="fr-FR" sz="1500" b="1" dirty="0" err="1">
                <a:solidFill>
                  <a:srgbClr val="C00000"/>
                </a:solidFill>
              </a:rPr>
              <a:t>deposition</a:t>
            </a:r>
            <a:r>
              <a:rPr lang="fr-FR" sz="1500" b="1" dirty="0">
                <a:solidFill>
                  <a:srgbClr val="C00000"/>
                </a:solidFill>
              </a:rPr>
              <a:t> (PVD) </a:t>
            </a:r>
            <a:r>
              <a:rPr lang="fr-FR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FR" sz="1500" b="1" dirty="0" err="1">
                <a:solidFill>
                  <a:srgbClr val="C00000"/>
                </a:solidFill>
                <a:cs typeface="Arial" panose="020B0604020202020204" pitchFamily="34" charset="0"/>
              </a:rPr>
              <a:t>Resistive</a:t>
            </a:r>
            <a:r>
              <a:rPr lang="fr-FR" sz="15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500" b="1" dirty="0" err="1">
                <a:solidFill>
                  <a:srgbClr val="C00000"/>
                </a:solidFill>
                <a:cs typeface="Arial" panose="020B0604020202020204" pitchFamily="34" charset="0"/>
              </a:rPr>
              <a:t>Heating</a:t>
            </a:r>
            <a:r>
              <a:rPr lang="fr-FR" sz="15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5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fr-FR" sz="15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crucible</a:t>
            </a:r>
            <a:r>
              <a:rPr lang="fr-FR" sz="15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endParaRPr lang="fr-FR" sz="15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r>
              <a:rPr lang="fr-FR" sz="15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fr-FR" sz="1500" b="1" dirty="0" smtClean="0">
                <a:solidFill>
                  <a:srgbClr val="C00000"/>
                </a:solidFill>
              </a:rPr>
              <a:t> </a:t>
            </a:r>
            <a:r>
              <a:rPr lang="fr-FR" sz="1500" b="1" dirty="0" err="1">
                <a:solidFill>
                  <a:srgbClr val="C00000"/>
                </a:solidFill>
              </a:rPr>
              <a:t>thin</a:t>
            </a:r>
            <a:r>
              <a:rPr lang="fr-FR" sz="1500" b="1" dirty="0">
                <a:solidFill>
                  <a:srgbClr val="C00000"/>
                </a:solidFill>
              </a:rPr>
              <a:t> Ytterbium/</a:t>
            </a:r>
            <a:r>
              <a:rPr lang="fr-FR" sz="1500" b="1" dirty="0" err="1">
                <a:solidFill>
                  <a:srgbClr val="C00000"/>
                </a:solidFill>
              </a:rPr>
              <a:t>Carbon</a:t>
            </a:r>
            <a:r>
              <a:rPr lang="fr-FR" sz="1500" b="1" dirty="0">
                <a:solidFill>
                  <a:srgbClr val="C00000"/>
                </a:solidFill>
              </a:rPr>
              <a:t> </a:t>
            </a:r>
            <a:r>
              <a:rPr lang="fr-FR" sz="1500" b="1" dirty="0" err="1">
                <a:solidFill>
                  <a:srgbClr val="C00000"/>
                </a:solidFill>
              </a:rPr>
              <a:t>targets</a:t>
            </a:r>
            <a:r>
              <a:rPr lang="fr-FR" sz="1500" b="1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66" name="Connecteur droit avec flèche 65"/>
          <p:cNvCxnSpPr/>
          <p:nvPr/>
        </p:nvCxnSpPr>
        <p:spPr>
          <a:xfrm flipH="1" flipV="1">
            <a:off x="1509915" y="2616531"/>
            <a:ext cx="1009685" cy="586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/>
          <p:nvPr/>
        </p:nvCxnSpPr>
        <p:spPr>
          <a:xfrm flipH="1" flipV="1">
            <a:off x="1584832" y="2818121"/>
            <a:ext cx="704102" cy="7693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/>
          <p:cNvCxnSpPr/>
          <p:nvPr/>
        </p:nvCxnSpPr>
        <p:spPr>
          <a:xfrm flipH="1" flipV="1">
            <a:off x="1197181" y="2662824"/>
            <a:ext cx="1017680" cy="13524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  <p:pic>
        <p:nvPicPr>
          <p:cNvPr id="14" name="Image 13" descr="C:\RADIA\Cahier des charges spectro XRF\ENVOI ECHANTILLON\essai SITE labo cible.jp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45800" r="57328" b="33537"/>
          <a:stretch/>
        </p:blipFill>
        <p:spPr bwMode="auto">
          <a:xfrm>
            <a:off x="2364670" y="1315460"/>
            <a:ext cx="4233452" cy="1262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86134" y="1903228"/>
            <a:ext cx="1774156" cy="578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17" name="Rectangle 16"/>
          <p:cNvSpPr/>
          <p:nvPr/>
        </p:nvSpPr>
        <p:spPr>
          <a:xfrm>
            <a:off x="5058682" y="1558459"/>
            <a:ext cx="3697442" cy="30469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Frame with carbon foils of </a:t>
            </a: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~  </a:t>
            </a:r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35 </a:t>
            </a: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µg/cm²</a:t>
            </a:r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ro</a:t>
            </a:r>
            <a:r>
              <a:rPr lang="fr-FR" sz="12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tating</a:t>
            </a:r>
            <a:r>
              <a:rPr lang="fr-FR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at 50 </a:t>
            </a:r>
            <a:r>
              <a:rPr lang="fr-FR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rpm</a:t>
            </a:r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Yb</a:t>
            </a:r>
            <a:r>
              <a:rPr lang="fr-FR" sz="12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O</a:t>
            </a:r>
            <a:r>
              <a:rPr lang="fr-FR" sz="12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+ Hf or La (</a:t>
            </a:r>
            <a:r>
              <a:rPr lang="fr-FR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reductant</a:t>
            </a: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 agent)</a:t>
            </a:r>
          </a:p>
          <a:p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Crucible</a:t>
            </a: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 : </a:t>
            </a:r>
            <a:r>
              <a:rPr lang="fr-FR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Tantalum</a:t>
            </a:r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Distance = 7 - 9 cm</a:t>
            </a:r>
          </a:p>
          <a:p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Control </a:t>
            </a:r>
            <a:r>
              <a:rPr lang="fr-FR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with</a:t>
            </a: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 quartz</a:t>
            </a:r>
          </a:p>
          <a:p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Current</a:t>
            </a:r>
            <a:r>
              <a:rPr lang="fr-FR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 ~ 60 – 85 A</a:t>
            </a:r>
          </a:p>
          <a:p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de-DE" altLang="de-DE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High </a:t>
            </a:r>
            <a:r>
              <a:rPr lang="de-DE" altLang="de-DE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vacuum</a:t>
            </a:r>
            <a:r>
              <a:rPr lang="de-DE" altLang="de-DE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condition</a:t>
            </a:r>
            <a:r>
              <a:rPr lang="de-DE" altLang="de-DE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: 6.</a:t>
            </a:r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10</a:t>
            </a:r>
            <a:r>
              <a:rPr lang="en-US" sz="120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−5  </a:t>
            </a:r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mbar</a:t>
            </a:r>
          </a:p>
          <a:p>
            <a:endParaRPr lang="en-US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707838" y="2639406"/>
            <a:ext cx="221727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Carbon foil pre-mounted on the frame</a:t>
            </a:r>
            <a:endParaRPr lang="fr-FR" sz="1013" dirty="0"/>
          </a:p>
        </p:txBody>
      </p:sp>
    </p:spTree>
    <p:extLst>
      <p:ext uri="{BB962C8B-B14F-4D97-AF65-F5344CB8AC3E}">
        <p14:creationId xmlns:p14="http://schemas.microsoft.com/office/powerpoint/2010/main" val="37991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6" r="19481" b="20479"/>
          <a:stretch/>
        </p:blipFill>
        <p:spPr>
          <a:xfrm>
            <a:off x="146804" y="949434"/>
            <a:ext cx="2559099" cy="1293286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6516727" y="190978"/>
            <a:ext cx="1124330" cy="679586"/>
            <a:chOff x="3246736" y="2963180"/>
            <a:chExt cx="3732817" cy="2494368"/>
          </a:xfrm>
        </p:grpSpPr>
        <p:sp>
          <p:nvSpPr>
            <p:cNvPr id="7" name="Textfeld 6"/>
            <p:cNvSpPr txBox="1"/>
            <p:nvPr/>
          </p:nvSpPr>
          <p:spPr>
            <a:xfrm>
              <a:off x="3924229" y="4822110"/>
              <a:ext cx="2442558" cy="63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>
                <a:defRPr/>
              </a:pPr>
              <a:r>
                <a:rPr lang="de-DE" sz="525" b="1" kern="0" dirty="0">
                  <a:solidFill>
                    <a:srgbClr val="B2324B">
                      <a:lumMod val="75000"/>
                    </a:srgbClr>
                  </a:solidFill>
                  <a:latin typeface="Calibri" panose="020F0502020204030204"/>
                  <a:cs typeface="Arial" panose="020B0604020202020204" pitchFamily="34" charset="0"/>
                </a:rPr>
                <a:t>Target material</a:t>
              </a: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3246736" y="3331286"/>
              <a:ext cx="1787212" cy="1677406"/>
              <a:chOff x="849037" y="3364188"/>
              <a:chExt cx="1787212" cy="1677406"/>
            </a:xfrm>
          </p:grpSpPr>
          <p:cxnSp>
            <p:nvCxnSpPr>
              <p:cNvPr id="33" name="Connecteur droit 32"/>
              <p:cNvCxnSpPr/>
              <p:nvPr/>
            </p:nvCxnSpPr>
            <p:spPr>
              <a:xfrm>
                <a:off x="849037" y="3427818"/>
                <a:ext cx="1787212" cy="0"/>
              </a:xfrm>
              <a:prstGeom prst="line">
                <a:avLst/>
              </a:prstGeom>
              <a:noFill/>
              <a:ln w="28575" cap="rnd" cmpd="sng" algn="ctr">
                <a:solidFill>
                  <a:srgbClr val="4D1434">
                    <a:lumMod val="90000"/>
                  </a:srgbClr>
                </a:solidFill>
                <a:prstDash val="solid"/>
              </a:ln>
              <a:effectLst/>
            </p:spPr>
          </p:cxnSp>
          <p:grpSp>
            <p:nvGrpSpPr>
              <p:cNvPr id="34" name="Groupe 33"/>
              <p:cNvGrpSpPr/>
              <p:nvPr/>
            </p:nvGrpSpPr>
            <p:grpSpPr>
              <a:xfrm>
                <a:off x="1050440" y="4043083"/>
                <a:ext cx="95694" cy="302450"/>
                <a:chOff x="530587" y="3907105"/>
                <a:chExt cx="95694" cy="302450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543614" y="3985065"/>
                  <a:ext cx="67758" cy="224490"/>
                </a:xfrm>
                <a:prstGeom prst="rect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50" name="Corde 49"/>
                <p:cNvSpPr/>
                <p:nvPr/>
              </p:nvSpPr>
              <p:spPr>
                <a:xfrm rot="6780000">
                  <a:off x="530587" y="3907105"/>
                  <a:ext cx="95693" cy="95694"/>
                </a:xfrm>
                <a:prstGeom prst="chord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grpSp>
            <p:nvGrpSpPr>
              <p:cNvPr id="35" name="Groupe 34"/>
              <p:cNvGrpSpPr/>
              <p:nvPr/>
            </p:nvGrpSpPr>
            <p:grpSpPr>
              <a:xfrm>
                <a:off x="2301152" y="4027758"/>
                <a:ext cx="95694" cy="302450"/>
                <a:chOff x="530587" y="3907105"/>
                <a:chExt cx="95694" cy="302450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543614" y="3985065"/>
                  <a:ext cx="67758" cy="224490"/>
                </a:xfrm>
                <a:prstGeom prst="rect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48" name="Corde 47"/>
                <p:cNvSpPr/>
                <p:nvPr/>
              </p:nvSpPr>
              <p:spPr>
                <a:xfrm rot="6780000">
                  <a:off x="530587" y="3907105"/>
                  <a:ext cx="95693" cy="95694"/>
                </a:xfrm>
                <a:prstGeom prst="chord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grpSp>
            <p:nvGrpSpPr>
              <p:cNvPr id="36" name="Groupe 35"/>
              <p:cNvGrpSpPr/>
              <p:nvPr/>
            </p:nvGrpSpPr>
            <p:grpSpPr>
              <a:xfrm>
                <a:off x="1097347" y="4104256"/>
                <a:ext cx="1250711" cy="129035"/>
                <a:chOff x="577494" y="3968278"/>
                <a:chExt cx="1250711" cy="129035"/>
              </a:xfrm>
            </p:grpSpPr>
            <p:cxnSp>
              <p:nvCxnSpPr>
                <p:cNvPr id="45" name="Connecteur en angle 44"/>
                <p:cNvCxnSpPr/>
                <p:nvPr/>
              </p:nvCxnSpPr>
              <p:spPr>
                <a:xfrm flipV="1">
                  <a:off x="1282226" y="3968278"/>
                  <a:ext cx="545979" cy="129034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cap="rnd" cmpd="sng" algn="ctr">
                  <a:solidFill>
                    <a:srgbClr val="4D1434">
                      <a:lumMod val="9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6" name="Connecteur en angle 45"/>
                <p:cNvCxnSpPr>
                  <a:endCxn id="49" idx="0"/>
                </p:cNvCxnSpPr>
                <p:nvPr/>
              </p:nvCxnSpPr>
              <p:spPr>
                <a:xfrm rot="10800000">
                  <a:off x="577494" y="3985066"/>
                  <a:ext cx="704733" cy="112247"/>
                </a:xfrm>
                <a:prstGeom prst="bentConnector4">
                  <a:avLst>
                    <a:gd name="adj1" fmla="val 47596"/>
                    <a:gd name="adj2" fmla="val 106125"/>
                  </a:avLst>
                </a:prstGeom>
                <a:noFill/>
                <a:ln w="12700" cap="rnd" cmpd="sng" algn="ctr">
                  <a:solidFill>
                    <a:srgbClr val="4D1434">
                      <a:lumMod val="90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37" name="Organigramme : Disque magnétique 36"/>
              <p:cNvSpPr/>
              <p:nvPr/>
            </p:nvSpPr>
            <p:spPr>
              <a:xfrm>
                <a:off x="1557409" y="4174313"/>
                <a:ext cx="396875" cy="49190"/>
              </a:xfrm>
              <a:prstGeom prst="flowChartMagneticDisk">
                <a:avLst/>
              </a:prstGeom>
              <a:solidFill>
                <a:srgbClr val="B2324B"/>
              </a:solidFill>
              <a:ln w="3175" cap="rnd" cmpd="sng" algn="ctr">
                <a:solidFill>
                  <a:srgbClr val="4D1434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84">
                  <a:defRPr/>
                </a:pPr>
                <a:endParaRPr lang="en-US" sz="120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38" name="Connecteur droit avec flèche 37"/>
              <p:cNvCxnSpPr/>
              <p:nvPr/>
            </p:nvCxnSpPr>
            <p:spPr>
              <a:xfrm flipH="1" flipV="1">
                <a:off x="1499797" y="3604926"/>
                <a:ext cx="203485" cy="569388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9" name="Connecteur droit avec flèche 38"/>
              <p:cNvCxnSpPr/>
              <p:nvPr/>
            </p:nvCxnSpPr>
            <p:spPr>
              <a:xfrm flipH="1" flipV="1">
                <a:off x="1648516" y="3568383"/>
                <a:ext cx="105962" cy="596142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0" name="Connecteur droit avec flèche 39"/>
              <p:cNvCxnSpPr>
                <a:stCxn id="37" idx="1"/>
              </p:cNvCxnSpPr>
              <p:nvPr/>
            </p:nvCxnSpPr>
            <p:spPr>
              <a:xfrm flipV="1">
                <a:off x="1755847" y="3568383"/>
                <a:ext cx="64180" cy="605930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1" name="Connecteur droit avec flèche 40"/>
              <p:cNvCxnSpPr/>
              <p:nvPr/>
            </p:nvCxnSpPr>
            <p:spPr>
              <a:xfrm flipV="1">
                <a:off x="1806382" y="3588614"/>
                <a:ext cx="127653" cy="583994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42" name="Corde 41"/>
              <p:cNvSpPr/>
              <p:nvPr/>
            </p:nvSpPr>
            <p:spPr>
              <a:xfrm rot="16200000">
                <a:off x="1677174" y="3106740"/>
                <a:ext cx="130940" cy="645835"/>
              </a:xfrm>
              <a:prstGeom prst="chord">
                <a:avLst>
                  <a:gd name="adj1" fmla="val 5423788"/>
                  <a:gd name="adj2" fmla="val 16167160"/>
                </a:avLst>
              </a:prstGeom>
              <a:solidFill>
                <a:srgbClr val="B2324B"/>
              </a:solidFill>
              <a:ln w="2222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84">
                  <a:defRPr/>
                </a:pPr>
                <a:endParaRPr lang="en-US" sz="120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1172000" y="4024890"/>
                <a:ext cx="724864" cy="10167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84">
                  <a:defRPr/>
                </a:pPr>
                <a:r>
                  <a:rPr lang="fr-FR" sz="1200" kern="0" dirty="0">
                    <a:solidFill>
                      <a:srgbClr val="B2324B">
                        <a:lumMod val="50000"/>
                      </a:srgbClr>
                    </a:solidFill>
                    <a:latin typeface="Gill Sans MT" panose="020B0502020104020203"/>
                  </a:rPr>
                  <a:t>i</a:t>
                </a:r>
              </a:p>
            </p:txBody>
          </p:sp>
          <p:cxnSp>
            <p:nvCxnSpPr>
              <p:cNvPr id="44" name="Connecteur droit avec flèche 43"/>
              <p:cNvCxnSpPr/>
              <p:nvPr/>
            </p:nvCxnSpPr>
            <p:spPr>
              <a:xfrm rot="120000" flipV="1">
                <a:off x="1188000" y="4104000"/>
                <a:ext cx="246935" cy="9296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B2324B">
                    <a:lumMod val="50000"/>
                  </a:srgbClr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9" name="Groupe 8"/>
            <p:cNvGrpSpPr/>
            <p:nvPr/>
          </p:nvGrpSpPr>
          <p:grpSpPr>
            <a:xfrm>
              <a:off x="5192341" y="3356185"/>
              <a:ext cx="1787212" cy="1378950"/>
              <a:chOff x="986979" y="4905957"/>
              <a:chExt cx="1787212" cy="1378950"/>
            </a:xfrm>
          </p:grpSpPr>
          <p:cxnSp>
            <p:nvCxnSpPr>
              <p:cNvPr id="16" name="Connecteur droit 15"/>
              <p:cNvCxnSpPr/>
              <p:nvPr/>
            </p:nvCxnSpPr>
            <p:spPr>
              <a:xfrm>
                <a:off x="986979" y="4955750"/>
                <a:ext cx="1787212" cy="0"/>
              </a:xfrm>
              <a:prstGeom prst="line">
                <a:avLst/>
              </a:prstGeom>
              <a:noFill/>
              <a:ln w="28575" cap="rnd" cmpd="sng" algn="ctr">
                <a:solidFill>
                  <a:srgbClr val="4D1434">
                    <a:lumMod val="9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7" name="Groupe 16"/>
              <p:cNvGrpSpPr/>
              <p:nvPr/>
            </p:nvGrpSpPr>
            <p:grpSpPr>
              <a:xfrm>
                <a:off x="1127824" y="5286397"/>
                <a:ext cx="95694" cy="302450"/>
                <a:chOff x="530587" y="3907105"/>
                <a:chExt cx="95694" cy="302450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543614" y="3985065"/>
                  <a:ext cx="67758" cy="224490"/>
                </a:xfrm>
                <a:prstGeom prst="rect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32" name="Corde 31"/>
                <p:cNvSpPr/>
                <p:nvPr/>
              </p:nvSpPr>
              <p:spPr>
                <a:xfrm rot="6780000">
                  <a:off x="530587" y="3907105"/>
                  <a:ext cx="95693" cy="95694"/>
                </a:xfrm>
                <a:prstGeom prst="chord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grpSp>
            <p:nvGrpSpPr>
              <p:cNvPr id="18" name="Groupe 17"/>
              <p:cNvGrpSpPr/>
              <p:nvPr/>
            </p:nvGrpSpPr>
            <p:grpSpPr>
              <a:xfrm>
                <a:off x="2378536" y="5271072"/>
                <a:ext cx="95694" cy="302450"/>
                <a:chOff x="530587" y="3907105"/>
                <a:chExt cx="95694" cy="302450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543614" y="3985065"/>
                  <a:ext cx="67758" cy="224490"/>
                </a:xfrm>
                <a:prstGeom prst="rect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30" name="Corde 29"/>
                <p:cNvSpPr/>
                <p:nvPr/>
              </p:nvSpPr>
              <p:spPr>
                <a:xfrm rot="6780000">
                  <a:off x="530587" y="3907105"/>
                  <a:ext cx="95693" cy="95694"/>
                </a:xfrm>
                <a:prstGeom prst="chord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cxnSp>
            <p:nvCxnSpPr>
              <p:cNvPr id="19" name="Connecteur en angle 18"/>
              <p:cNvCxnSpPr/>
              <p:nvPr/>
            </p:nvCxnSpPr>
            <p:spPr>
              <a:xfrm flipV="1">
                <a:off x="1897413" y="5347571"/>
                <a:ext cx="528029" cy="398810"/>
              </a:xfrm>
              <a:prstGeom prst="bentConnector3">
                <a:avLst>
                  <a:gd name="adj1" fmla="val 15022"/>
                </a:avLst>
              </a:prstGeom>
              <a:noFill/>
              <a:ln w="12700" cap="rnd" cmpd="sng" algn="ctr">
                <a:solidFill>
                  <a:srgbClr val="4D1434">
                    <a:lumMod val="90000"/>
                  </a:srgbClr>
                </a:solidFill>
                <a:prstDash val="solid"/>
              </a:ln>
              <a:effectLst/>
            </p:spPr>
          </p:cxnSp>
          <p:sp>
            <p:nvSpPr>
              <p:cNvPr id="20" name="Organigramme : Disque magnétique 19"/>
              <p:cNvSpPr/>
              <p:nvPr/>
            </p:nvSpPr>
            <p:spPr>
              <a:xfrm>
                <a:off x="1759300" y="5688366"/>
                <a:ext cx="209913" cy="57153"/>
              </a:xfrm>
              <a:prstGeom prst="flowChartMagneticDisk">
                <a:avLst/>
              </a:prstGeom>
              <a:solidFill>
                <a:srgbClr val="B2324B"/>
              </a:solidFill>
              <a:ln w="3175" cap="rnd" cmpd="sng" algn="ctr">
                <a:solidFill>
                  <a:srgbClr val="4D1434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84">
                  <a:defRPr/>
                </a:pPr>
                <a:endParaRPr lang="en-US" sz="120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21" name="Connecteur droit avec flèche 20"/>
              <p:cNvCxnSpPr/>
              <p:nvPr/>
            </p:nvCxnSpPr>
            <p:spPr>
              <a:xfrm flipH="1" flipV="1">
                <a:off x="1751874" y="5108974"/>
                <a:ext cx="101678" cy="560076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" name="Connecteur droit avec flèche 21"/>
              <p:cNvCxnSpPr/>
              <p:nvPr/>
            </p:nvCxnSpPr>
            <p:spPr>
              <a:xfrm flipH="1" flipV="1">
                <a:off x="1829398" y="5100905"/>
                <a:ext cx="34568" cy="581523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Connecteur droit avec flèche 22"/>
              <p:cNvCxnSpPr>
                <a:stCxn id="20" idx="1"/>
              </p:cNvCxnSpPr>
              <p:nvPr/>
            </p:nvCxnSpPr>
            <p:spPr>
              <a:xfrm flipV="1">
                <a:off x="1864257" y="5115464"/>
                <a:ext cx="133876" cy="572902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" name="Connecteur droit avec flèche 23"/>
              <p:cNvCxnSpPr/>
              <p:nvPr/>
            </p:nvCxnSpPr>
            <p:spPr>
              <a:xfrm flipV="1">
                <a:off x="1868493" y="5103035"/>
                <a:ext cx="43918" cy="608490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5" name="Corde 24"/>
              <p:cNvSpPr/>
              <p:nvPr/>
            </p:nvSpPr>
            <p:spPr>
              <a:xfrm rot="16200000">
                <a:off x="1816246" y="4764523"/>
                <a:ext cx="128678" cy="411546"/>
              </a:xfrm>
              <a:prstGeom prst="chord">
                <a:avLst>
                  <a:gd name="adj1" fmla="val 5469285"/>
                  <a:gd name="adj2" fmla="val 16167160"/>
                </a:avLst>
              </a:prstGeom>
              <a:solidFill>
                <a:srgbClr val="B2324B"/>
              </a:solidFill>
              <a:ln w="2222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84">
                  <a:defRPr/>
                </a:pPr>
                <a:endParaRPr lang="en-US" sz="120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1249381" y="5268202"/>
                <a:ext cx="724864" cy="1016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84">
                  <a:defRPr/>
                </a:pPr>
                <a:r>
                  <a:rPr lang="fr-FR" sz="1200" kern="0" dirty="0">
                    <a:solidFill>
                      <a:srgbClr val="B2324B">
                        <a:lumMod val="50000"/>
                      </a:srgbClr>
                    </a:solidFill>
                    <a:latin typeface="Gill Sans MT" panose="020B0502020104020203"/>
                  </a:rPr>
                  <a:t>i</a:t>
                </a:r>
              </a:p>
            </p:txBody>
          </p:sp>
          <p:cxnSp>
            <p:nvCxnSpPr>
              <p:cNvPr id="27" name="Connecteur droit avec flèche 26"/>
              <p:cNvCxnSpPr/>
              <p:nvPr/>
            </p:nvCxnSpPr>
            <p:spPr>
              <a:xfrm rot="120000" flipV="1">
                <a:off x="1265384" y="5347314"/>
                <a:ext cx="246935" cy="9296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B2324B">
                    <a:lumMod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8" name="Connecteur en angle 27"/>
              <p:cNvCxnSpPr/>
              <p:nvPr/>
            </p:nvCxnSpPr>
            <p:spPr>
              <a:xfrm rot="10800000">
                <a:off x="1193611" y="5349032"/>
                <a:ext cx="712681" cy="394357"/>
              </a:xfrm>
              <a:prstGeom prst="bentConnector3">
                <a:avLst>
                  <a:gd name="adj1" fmla="val 21110"/>
                </a:avLst>
              </a:prstGeom>
              <a:noFill/>
              <a:ln w="12700" cap="rnd" cmpd="sng" algn="ctr">
                <a:solidFill>
                  <a:srgbClr val="4D1434">
                    <a:lumMod val="9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0" name="ZoneTexte 9"/>
            <p:cNvSpPr txBox="1"/>
            <p:nvPr/>
          </p:nvSpPr>
          <p:spPr>
            <a:xfrm>
              <a:off x="4531218" y="2963180"/>
              <a:ext cx="1438014" cy="67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884">
                <a:defRPr/>
              </a:pPr>
              <a:r>
                <a:rPr lang="fr-FR" sz="600" kern="0" dirty="0">
                  <a:solidFill>
                    <a:prstClr val="black"/>
                  </a:solidFill>
                  <a:latin typeface="Gill Sans MT" panose="020B0502020104020203"/>
                </a:rPr>
                <a:t>substrat</a:t>
              </a:r>
              <a:endParaRPr lang="en-US" sz="600" kern="0" dirty="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431279" y="4439762"/>
              <a:ext cx="1480590" cy="72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884">
                <a:defRPr/>
              </a:pPr>
              <a:r>
                <a:rPr lang="fr-FR" sz="675" kern="0" dirty="0">
                  <a:solidFill>
                    <a:prstClr val="black"/>
                  </a:solidFill>
                  <a:latin typeface="Gill Sans MT" panose="020B0502020104020203"/>
                </a:rPr>
                <a:t>creuset</a:t>
              </a:r>
              <a:endParaRPr lang="en-US" sz="675" kern="0" dirty="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cxnSp>
          <p:nvCxnSpPr>
            <p:cNvPr id="12" name="Connecteur droit avec flèche 11"/>
            <p:cNvCxnSpPr>
              <a:stCxn id="11" idx="0"/>
            </p:cNvCxnSpPr>
            <p:nvPr/>
          </p:nvCxnSpPr>
          <p:spPr>
            <a:xfrm flipH="1" flipV="1">
              <a:off x="4464054" y="4214713"/>
              <a:ext cx="707520" cy="225048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3" name="Connecteur droit avec flèche 12"/>
            <p:cNvCxnSpPr>
              <a:stCxn id="11" idx="0"/>
            </p:cNvCxnSpPr>
            <p:nvPr/>
          </p:nvCxnSpPr>
          <p:spPr>
            <a:xfrm flipV="1">
              <a:off x="5171574" y="4002791"/>
              <a:ext cx="785660" cy="436971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4" name="Connecteur droit avec flèche 13"/>
            <p:cNvCxnSpPr>
              <a:endCxn id="37" idx="3"/>
            </p:cNvCxnSpPr>
            <p:nvPr/>
          </p:nvCxnSpPr>
          <p:spPr>
            <a:xfrm flipH="1" flipV="1">
              <a:off x="4153546" y="4190601"/>
              <a:ext cx="226856" cy="697305"/>
            </a:xfrm>
            <a:prstGeom prst="straightConnector1">
              <a:avLst/>
            </a:prstGeom>
            <a:noFill/>
            <a:ln w="12700" cap="rnd" cmpd="sng" algn="ctr">
              <a:solidFill>
                <a:srgbClr val="4D1434">
                  <a:lumMod val="9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5" name="Connecteur droit avec flèche 14"/>
            <p:cNvCxnSpPr>
              <a:endCxn id="20" idx="3"/>
            </p:cNvCxnSpPr>
            <p:nvPr/>
          </p:nvCxnSpPr>
          <p:spPr>
            <a:xfrm flipV="1">
              <a:off x="5880174" y="4195748"/>
              <a:ext cx="189444" cy="692158"/>
            </a:xfrm>
            <a:prstGeom prst="straightConnector1">
              <a:avLst/>
            </a:prstGeom>
            <a:noFill/>
            <a:ln w="12700" cap="rnd" cmpd="sng" algn="ctr">
              <a:solidFill>
                <a:srgbClr val="4D1434">
                  <a:lumMod val="90000"/>
                </a:srgbClr>
              </a:solidFill>
              <a:prstDash val="solid"/>
              <a:tailEnd type="triangle"/>
            </a:ln>
            <a:effectLst/>
          </p:spPr>
        </p:cxnSp>
      </p:grpSp>
      <p:sp>
        <p:nvSpPr>
          <p:cNvPr id="51" name="Rectangle 50"/>
          <p:cNvSpPr/>
          <p:nvPr/>
        </p:nvSpPr>
        <p:spPr>
          <a:xfrm>
            <a:off x="3132984" y="910885"/>
            <a:ext cx="2598562" cy="16685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en-US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1 Frame with carbon foils of 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~  </a:t>
            </a:r>
            <a:r>
              <a:rPr lang="en-US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35 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µg/cm²</a:t>
            </a:r>
            <a:r>
              <a:rPr lang="en-US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and a mask </a:t>
            </a:r>
            <a:r>
              <a:rPr lang="en-US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ro</a:t>
            </a: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tating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at 50 </a:t>
            </a: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rpm</a:t>
            </a: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Yb</a:t>
            </a:r>
            <a:r>
              <a:rPr lang="fr-FR" sz="788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O</a:t>
            </a:r>
            <a:r>
              <a:rPr lang="fr-FR" sz="788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+ Hf or La (</a:t>
            </a: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reductant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agent)</a:t>
            </a:r>
          </a:p>
          <a:p>
            <a:pPr>
              <a:defRPr/>
            </a:pP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Crucible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: </a:t>
            </a: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Tantalum</a:t>
            </a: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Distance = 7 - 9 cm</a:t>
            </a: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Current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~ 60 – 85 A</a:t>
            </a:r>
          </a:p>
          <a:p>
            <a:pPr>
              <a:defRPr/>
            </a:pP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de-DE" altLang="de-DE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High </a:t>
            </a:r>
            <a:r>
              <a:rPr lang="de-DE" altLang="de-DE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vacuum</a:t>
            </a:r>
            <a:r>
              <a:rPr lang="de-DE" altLang="de-DE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condition</a:t>
            </a:r>
            <a:r>
              <a:rPr lang="de-DE" altLang="de-DE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10</a:t>
            </a:r>
            <a:r>
              <a:rPr lang="en-US" sz="788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−5 </a:t>
            </a:r>
            <a:r>
              <a:rPr lang="en-US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mbar</a:t>
            </a:r>
          </a:p>
          <a:p>
            <a:pPr>
              <a:defRPr/>
            </a:pPr>
            <a:endParaRPr lang="en-US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9663" y="2315910"/>
            <a:ext cx="1774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Yb ~ 115 µg/cm²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494595" y="2530853"/>
            <a:ext cx="3875337" cy="41549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sz="10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Rotating</a:t>
            </a:r>
            <a:r>
              <a:rPr lang="fr-FR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0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wheel</a:t>
            </a:r>
            <a:r>
              <a:rPr lang="fr-FR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fr-FR" sz="10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  <a:r>
              <a:rPr lang="fr-FR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over a large surface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65587" y="630583"/>
            <a:ext cx="42536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Yb/C </a:t>
            </a: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fr-FR" sz="1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from</a:t>
            </a: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µg/cm² to 4 mg/cm²</a:t>
            </a:r>
          </a:p>
          <a:p>
            <a:pPr>
              <a:defRPr/>
            </a:pPr>
            <a:endParaRPr lang="fr-FR" sz="15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22083" r="11562" b="26389"/>
          <a:stretch/>
        </p:blipFill>
        <p:spPr>
          <a:xfrm>
            <a:off x="6278972" y="1002005"/>
            <a:ext cx="2551374" cy="118320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6617020" y="2315910"/>
            <a:ext cx="1644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Yb ~ 4 mg/cm²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471388" y="1847393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&lt; 1600° C</a:t>
            </a:r>
            <a:endParaRPr lang="fr-FR" sz="1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42932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6" r="19481" b="20479"/>
          <a:stretch/>
        </p:blipFill>
        <p:spPr>
          <a:xfrm>
            <a:off x="146804" y="949434"/>
            <a:ext cx="2559099" cy="1293286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6516727" y="190978"/>
            <a:ext cx="1124330" cy="679586"/>
            <a:chOff x="3246736" y="2963180"/>
            <a:chExt cx="3732817" cy="2494368"/>
          </a:xfrm>
        </p:grpSpPr>
        <p:sp>
          <p:nvSpPr>
            <p:cNvPr id="7" name="Textfeld 6"/>
            <p:cNvSpPr txBox="1"/>
            <p:nvPr/>
          </p:nvSpPr>
          <p:spPr>
            <a:xfrm>
              <a:off x="3924229" y="4822110"/>
              <a:ext cx="2442558" cy="635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>
                <a:defRPr/>
              </a:pPr>
              <a:r>
                <a:rPr lang="de-DE" sz="525" b="1" kern="0" dirty="0">
                  <a:solidFill>
                    <a:srgbClr val="B2324B">
                      <a:lumMod val="75000"/>
                    </a:srgbClr>
                  </a:solidFill>
                  <a:latin typeface="Calibri" panose="020F0502020204030204"/>
                  <a:cs typeface="Arial" panose="020B0604020202020204" pitchFamily="34" charset="0"/>
                </a:rPr>
                <a:t>Target material</a:t>
              </a: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3246736" y="3331286"/>
              <a:ext cx="1787212" cy="1677406"/>
              <a:chOff x="849037" y="3364188"/>
              <a:chExt cx="1787212" cy="1677406"/>
            </a:xfrm>
          </p:grpSpPr>
          <p:cxnSp>
            <p:nvCxnSpPr>
              <p:cNvPr id="33" name="Connecteur droit 32"/>
              <p:cNvCxnSpPr/>
              <p:nvPr/>
            </p:nvCxnSpPr>
            <p:spPr>
              <a:xfrm>
                <a:off x="849037" y="3427818"/>
                <a:ext cx="1787212" cy="0"/>
              </a:xfrm>
              <a:prstGeom prst="line">
                <a:avLst/>
              </a:prstGeom>
              <a:noFill/>
              <a:ln w="28575" cap="rnd" cmpd="sng" algn="ctr">
                <a:solidFill>
                  <a:srgbClr val="4D1434">
                    <a:lumMod val="90000"/>
                  </a:srgbClr>
                </a:solidFill>
                <a:prstDash val="solid"/>
              </a:ln>
              <a:effectLst/>
            </p:spPr>
          </p:cxnSp>
          <p:grpSp>
            <p:nvGrpSpPr>
              <p:cNvPr id="34" name="Groupe 33"/>
              <p:cNvGrpSpPr/>
              <p:nvPr/>
            </p:nvGrpSpPr>
            <p:grpSpPr>
              <a:xfrm>
                <a:off x="1050440" y="4043083"/>
                <a:ext cx="95694" cy="302450"/>
                <a:chOff x="530587" y="3907105"/>
                <a:chExt cx="95694" cy="302450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543614" y="3985065"/>
                  <a:ext cx="67758" cy="224490"/>
                </a:xfrm>
                <a:prstGeom prst="rect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50" name="Corde 49"/>
                <p:cNvSpPr/>
                <p:nvPr/>
              </p:nvSpPr>
              <p:spPr>
                <a:xfrm rot="6780000">
                  <a:off x="530587" y="3907105"/>
                  <a:ext cx="95693" cy="95694"/>
                </a:xfrm>
                <a:prstGeom prst="chord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grpSp>
            <p:nvGrpSpPr>
              <p:cNvPr id="35" name="Groupe 34"/>
              <p:cNvGrpSpPr/>
              <p:nvPr/>
            </p:nvGrpSpPr>
            <p:grpSpPr>
              <a:xfrm>
                <a:off x="2301152" y="4027758"/>
                <a:ext cx="95694" cy="302450"/>
                <a:chOff x="530587" y="3907105"/>
                <a:chExt cx="95694" cy="302450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543614" y="3985065"/>
                  <a:ext cx="67758" cy="224490"/>
                </a:xfrm>
                <a:prstGeom prst="rect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48" name="Corde 47"/>
                <p:cNvSpPr/>
                <p:nvPr/>
              </p:nvSpPr>
              <p:spPr>
                <a:xfrm rot="6780000">
                  <a:off x="530587" y="3907105"/>
                  <a:ext cx="95693" cy="95694"/>
                </a:xfrm>
                <a:prstGeom prst="chord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grpSp>
            <p:nvGrpSpPr>
              <p:cNvPr id="36" name="Groupe 35"/>
              <p:cNvGrpSpPr/>
              <p:nvPr/>
            </p:nvGrpSpPr>
            <p:grpSpPr>
              <a:xfrm>
                <a:off x="1097347" y="4104256"/>
                <a:ext cx="1250711" cy="129035"/>
                <a:chOff x="577494" y="3968278"/>
                <a:chExt cx="1250711" cy="129035"/>
              </a:xfrm>
            </p:grpSpPr>
            <p:cxnSp>
              <p:nvCxnSpPr>
                <p:cNvPr id="45" name="Connecteur en angle 44"/>
                <p:cNvCxnSpPr/>
                <p:nvPr/>
              </p:nvCxnSpPr>
              <p:spPr>
                <a:xfrm flipV="1">
                  <a:off x="1282226" y="3968278"/>
                  <a:ext cx="545979" cy="129034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cap="rnd" cmpd="sng" algn="ctr">
                  <a:solidFill>
                    <a:srgbClr val="4D1434">
                      <a:lumMod val="9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6" name="Connecteur en angle 45"/>
                <p:cNvCxnSpPr>
                  <a:endCxn id="49" idx="0"/>
                </p:cNvCxnSpPr>
                <p:nvPr/>
              </p:nvCxnSpPr>
              <p:spPr>
                <a:xfrm rot="10800000">
                  <a:off x="577494" y="3985066"/>
                  <a:ext cx="704733" cy="112247"/>
                </a:xfrm>
                <a:prstGeom prst="bentConnector4">
                  <a:avLst>
                    <a:gd name="adj1" fmla="val 47596"/>
                    <a:gd name="adj2" fmla="val 106125"/>
                  </a:avLst>
                </a:prstGeom>
                <a:noFill/>
                <a:ln w="12700" cap="rnd" cmpd="sng" algn="ctr">
                  <a:solidFill>
                    <a:srgbClr val="4D1434">
                      <a:lumMod val="90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37" name="Organigramme : Disque magnétique 36"/>
              <p:cNvSpPr/>
              <p:nvPr/>
            </p:nvSpPr>
            <p:spPr>
              <a:xfrm>
                <a:off x="1557409" y="4174313"/>
                <a:ext cx="396875" cy="49190"/>
              </a:xfrm>
              <a:prstGeom prst="flowChartMagneticDisk">
                <a:avLst/>
              </a:prstGeom>
              <a:solidFill>
                <a:srgbClr val="B2324B"/>
              </a:solidFill>
              <a:ln w="3175" cap="rnd" cmpd="sng" algn="ctr">
                <a:solidFill>
                  <a:srgbClr val="4D1434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84">
                  <a:defRPr/>
                </a:pPr>
                <a:endParaRPr lang="en-US" sz="120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38" name="Connecteur droit avec flèche 37"/>
              <p:cNvCxnSpPr/>
              <p:nvPr/>
            </p:nvCxnSpPr>
            <p:spPr>
              <a:xfrm flipH="1" flipV="1">
                <a:off x="1499797" y="3604926"/>
                <a:ext cx="203485" cy="569388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9" name="Connecteur droit avec flèche 38"/>
              <p:cNvCxnSpPr/>
              <p:nvPr/>
            </p:nvCxnSpPr>
            <p:spPr>
              <a:xfrm flipH="1" flipV="1">
                <a:off x="1648516" y="3568383"/>
                <a:ext cx="105962" cy="596142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0" name="Connecteur droit avec flèche 39"/>
              <p:cNvCxnSpPr>
                <a:stCxn id="37" idx="1"/>
              </p:cNvCxnSpPr>
              <p:nvPr/>
            </p:nvCxnSpPr>
            <p:spPr>
              <a:xfrm flipV="1">
                <a:off x="1755847" y="3568383"/>
                <a:ext cx="64180" cy="605930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41" name="Connecteur droit avec flèche 40"/>
              <p:cNvCxnSpPr/>
              <p:nvPr/>
            </p:nvCxnSpPr>
            <p:spPr>
              <a:xfrm flipV="1">
                <a:off x="1806382" y="3588614"/>
                <a:ext cx="127653" cy="583994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42" name="Corde 41"/>
              <p:cNvSpPr/>
              <p:nvPr/>
            </p:nvSpPr>
            <p:spPr>
              <a:xfrm rot="16200000">
                <a:off x="1677174" y="3106740"/>
                <a:ext cx="130940" cy="645835"/>
              </a:xfrm>
              <a:prstGeom prst="chord">
                <a:avLst>
                  <a:gd name="adj1" fmla="val 5423788"/>
                  <a:gd name="adj2" fmla="val 16167160"/>
                </a:avLst>
              </a:prstGeom>
              <a:solidFill>
                <a:srgbClr val="B2324B"/>
              </a:solidFill>
              <a:ln w="2222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84">
                  <a:defRPr/>
                </a:pPr>
                <a:endParaRPr lang="en-US" sz="120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1172000" y="4024890"/>
                <a:ext cx="724864" cy="10167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84">
                  <a:defRPr/>
                </a:pPr>
                <a:r>
                  <a:rPr lang="fr-FR" sz="1200" kern="0" dirty="0">
                    <a:solidFill>
                      <a:srgbClr val="B2324B">
                        <a:lumMod val="50000"/>
                      </a:srgbClr>
                    </a:solidFill>
                    <a:latin typeface="Gill Sans MT" panose="020B0502020104020203"/>
                  </a:rPr>
                  <a:t>i</a:t>
                </a:r>
              </a:p>
            </p:txBody>
          </p:sp>
          <p:cxnSp>
            <p:nvCxnSpPr>
              <p:cNvPr id="44" name="Connecteur droit avec flèche 43"/>
              <p:cNvCxnSpPr/>
              <p:nvPr/>
            </p:nvCxnSpPr>
            <p:spPr>
              <a:xfrm rot="120000" flipV="1">
                <a:off x="1188000" y="4104000"/>
                <a:ext cx="246935" cy="9296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B2324B">
                    <a:lumMod val="50000"/>
                  </a:srgbClr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9" name="Groupe 8"/>
            <p:cNvGrpSpPr/>
            <p:nvPr/>
          </p:nvGrpSpPr>
          <p:grpSpPr>
            <a:xfrm>
              <a:off x="5192341" y="3356185"/>
              <a:ext cx="1787212" cy="1378950"/>
              <a:chOff x="986979" y="4905957"/>
              <a:chExt cx="1787212" cy="1378950"/>
            </a:xfrm>
          </p:grpSpPr>
          <p:cxnSp>
            <p:nvCxnSpPr>
              <p:cNvPr id="16" name="Connecteur droit 15"/>
              <p:cNvCxnSpPr/>
              <p:nvPr/>
            </p:nvCxnSpPr>
            <p:spPr>
              <a:xfrm>
                <a:off x="986979" y="4955750"/>
                <a:ext cx="1787212" cy="0"/>
              </a:xfrm>
              <a:prstGeom prst="line">
                <a:avLst/>
              </a:prstGeom>
              <a:noFill/>
              <a:ln w="28575" cap="rnd" cmpd="sng" algn="ctr">
                <a:solidFill>
                  <a:srgbClr val="4D1434">
                    <a:lumMod val="90000"/>
                  </a:srgbClr>
                </a:solidFill>
                <a:prstDash val="solid"/>
              </a:ln>
              <a:effectLst/>
            </p:spPr>
          </p:cxnSp>
          <p:grpSp>
            <p:nvGrpSpPr>
              <p:cNvPr id="17" name="Groupe 16"/>
              <p:cNvGrpSpPr/>
              <p:nvPr/>
            </p:nvGrpSpPr>
            <p:grpSpPr>
              <a:xfrm>
                <a:off x="1127824" y="5286397"/>
                <a:ext cx="95694" cy="302450"/>
                <a:chOff x="530587" y="3907105"/>
                <a:chExt cx="95694" cy="302450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543614" y="3985065"/>
                  <a:ext cx="67758" cy="224490"/>
                </a:xfrm>
                <a:prstGeom prst="rect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32" name="Corde 31"/>
                <p:cNvSpPr/>
                <p:nvPr/>
              </p:nvSpPr>
              <p:spPr>
                <a:xfrm rot="6780000">
                  <a:off x="530587" y="3907105"/>
                  <a:ext cx="95693" cy="95694"/>
                </a:xfrm>
                <a:prstGeom prst="chord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grpSp>
            <p:nvGrpSpPr>
              <p:cNvPr id="18" name="Groupe 17"/>
              <p:cNvGrpSpPr/>
              <p:nvPr/>
            </p:nvGrpSpPr>
            <p:grpSpPr>
              <a:xfrm>
                <a:off x="2378536" y="5271072"/>
                <a:ext cx="95694" cy="302450"/>
                <a:chOff x="530587" y="3907105"/>
                <a:chExt cx="95694" cy="302450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543614" y="3985065"/>
                  <a:ext cx="67758" cy="224490"/>
                </a:xfrm>
                <a:prstGeom prst="rect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30" name="Corde 29"/>
                <p:cNvSpPr/>
                <p:nvPr/>
              </p:nvSpPr>
              <p:spPr>
                <a:xfrm rot="6780000">
                  <a:off x="530587" y="3907105"/>
                  <a:ext cx="95693" cy="95694"/>
                </a:xfrm>
                <a:prstGeom prst="chord">
                  <a:avLst/>
                </a:prstGeom>
                <a:noFill/>
                <a:ln w="95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cxnSp>
            <p:nvCxnSpPr>
              <p:cNvPr id="19" name="Connecteur en angle 18"/>
              <p:cNvCxnSpPr/>
              <p:nvPr/>
            </p:nvCxnSpPr>
            <p:spPr>
              <a:xfrm flipV="1">
                <a:off x="1897413" y="5347571"/>
                <a:ext cx="528029" cy="398810"/>
              </a:xfrm>
              <a:prstGeom prst="bentConnector3">
                <a:avLst>
                  <a:gd name="adj1" fmla="val 15022"/>
                </a:avLst>
              </a:prstGeom>
              <a:noFill/>
              <a:ln w="12700" cap="rnd" cmpd="sng" algn="ctr">
                <a:solidFill>
                  <a:srgbClr val="4D1434">
                    <a:lumMod val="90000"/>
                  </a:srgbClr>
                </a:solidFill>
                <a:prstDash val="solid"/>
              </a:ln>
              <a:effectLst/>
            </p:spPr>
          </p:cxnSp>
          <p:sp>
            <p:nvSpPr>
              <p:cNvPr id="20" name="Organigramme : Disque magnétique 19"/>
              <p:cNvSpPr/>
              <p:nvPr/>
            </p:nvSpPr>
            <p:spPr>
              <a:xfrm>
                <a:off x="1759300" y="5688366"/>
                <a:ext cx="209913" cy="57153"/>
              </a:xfrm>
              <a:prstGeom prst="flowChartMagneticDisk">
                <a:avLst/>
              </a:prstGeom>
              <a:solidFill>
                <a:srgbClr val="B2324B"/>
              </a:solidFill>
              <a:ln w="3175" cap="rnd" cmpd="sng" algn="ctr">
                <a:solidFill>
                  <a:srgbClr val="4D1434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84">
                  <a:defRPr/>
                </a:pPr>
                <a:endParaRPr lang="en-US" sz="120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21" name="Connecteur droit avec flèche 20"/>
              <p:cNvCxnSpPr/>
              <p:nvPr/>
            </p:nvCxnSpPr>
            <p:spPr>
              <a:xfrm flipH="1" flipV="1">
                <a:off x="1751874" y="5108974"/>
                <a:ext cx="101678" cy="560076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" name="Connecteur droit avec flèche 21"/>
              <p:cNvCxnSpPr/>
              <p:nvPr/>
            </p:nvCxnSpPr>
            <p:spPr>
              <a:xfrm flipH="1" flipV="1">
                <a:off x="1829398" y="5100905"/>
                <a:ext cx="34568" cy="581523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Connecteur droit avec flèche 22"/>
              <p:cNvCxnSpPr>
                <a:stCxn id="20" idx="1"/>
              </p:cNvCxnSpPr>
              <p:nvPr/>
            </p:nvCxnSpPr>
            <p:spPr>
              <a:xfrm flipV="1">
                <a:off x="1864257" y="5115464"/>
                <a:ext cx="133876" cy="572902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" name="Connecteur droit avec flèche 23"/>
              <p:cNvCxnSpPr/>
              <p:nvPr/>
            </p:nvCxnSpPr>
            <p:spPr>
              <a:xfrm flipV="1">
                <a:off x="1868493" y="5103035"/>
                <a:ext cx="43918" cy="608490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903163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5" name="Corde 24"/>
              <p:cNvSpPr/>
              <p:nvPr/>
            </p:nvSpPr>
            <p:spPr>
              <a:xfrm rot="16200000">
                <a:off x="1816246" y="4764523"/>
                <a:ext cx="128678" cy="411546"/>
              </a:xfrm>
              <a:prstGeom prst="chord">
                <a:avLst>
                  <a:gd name="adj1" fmla="val 5469285"/>
                  <a:gd name="adj2" fmla="val 16167160"/>
                </a:avLst>
              </a:prstGeom>
              <a:solidFill>
                <a:srgbClr val="B2324B"/>
              </a:solidFill>
              <a:ln w="2222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342884">
                  <a:defRPr/>
                </a:pPr>
                <a:endParaRPr lang="en-US" sz="120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1249381" y="5268202"/>
                <a:ext cx="724864" cy="1016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84">
                  <a:defRPr/>
                </a:pPr>
                <a:r>
                  <a:rPr lang="fr-FR" sz="1200" kern="0" dirty="0">
                    <a:solidFill>
                      <a:srgbClr val="B2324B">
                        <a:lumMod val="50000"/>
                      </a:srgbClr>
                    </a:solidFill>
                    <a:latin typeface="Gill Sans MT" panose="020B0502020104020203"/>
                  </a:rPr>
                  <a:t>i</a:t>
                </a:r>
              </a:p>
            </p:txBody>
          </p:sp>
          <p:cxnSp>
            <p:nvCxnSpPr>
              <p:cNvPr id="27" name="Connecteur droit avec flèche 26"/>
              <p:cNvCxnSpPr/>
              <p:nvPr/>
            </p:nvCxnSpPr>
            <p:spPr>
              <a:xfrm rot="120000" flipV="1">
                <a:off x="1265384" y="5347314"/>
                <a:ext cx="246935" cy="9296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B2324B">
                    <a:lumMod val="5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8" name="Connecteur en angle 27"/>
              <p:cNvCxnSpPr/>
              <p:nvPr/>
            </p:nvCxnSpPr>
            <p:spPr>
              <a:xfrm rot="10800000">
                <a:off x="1193611" y="5349032"/>
                <a:ext cx="712681" cy="394357"/>
              </a:xfrm>
              <a:prstGeom prst="bentConnector3">
                <a:avLst>
                  <a:gd name="adj1" fmla="val 21110"/>
                </a:avLst>
              </a:prstGeom>
              <a:noFill/>
              <a:ln w="12700" cap="rnd" cmpd="sng" algn="ctr">
                <a:solidFill>
                  <a:srgbClr val="4D1434">
                    <a:lumMod val="9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0" name="ZoneTexte 9"/>
            <p:cNvSpPr txBox="1"/>
            <p:nvPr/>
          </p:nvSpPr>
          <p:spPr>
            <a:xfrm>
              <a:off x="4531218" y="2963180"/>
              <a:ext cx="1438014" cy="677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884">
                <a:defRPr/>
              </a:pPr>
              <a:r>
                <a:rPr lang="fr-FR" sz="600" kern="0" dirty="0">
                  <a:solidFill>
                    <a:prstClr val="black"/>
                  </a:solidFill>
                  <a:latin typeface="Gill Sans MT" panose="020B0502020104020203"/>
                </a:rPr>
                <a:t>substrat</a:t>
              </a:r>
              <a:endParaRPr lang="en-US" sz="600" kern="0" dirty="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431279" y="4439762"/>
              <a:ext cx="1480590" cy="72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884">
                <a:defRPr/>
              </a:pPr>
              <a:r>
                <a:rPr lang="fr-FR" sz="675" kern="0" dirty="0">
                  <a:solidFill>
                    <a:prstClr val="black"/>
                  </a:solidFill>
                  <a:latin typeface="Gill Sans MT" panose="020B0502020104020203"/>
                </a:rPr>
                <a:t>creuset</a:t>
              </a:r>
              <a:endParaRPr lang="en-US" sz="675" kern="0" dirty="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  <p:cxnSp>
          <p:nvCxnSpPr>
            <p:cNvPr id="12" name="Connecteur droit avec flèche 11"/>
            <p:cNvCxnSpPr>
              <a:stCxn id="11" idx="0"/>
            </p:cNvCxnSpPr>
            <p:nvPr/>
          </p:nvCxnSpPr>
          <p:spPr>
            <a:xfrm flipH="1" flipV="1">
              <a:off x="4464054" y="4214713"/>
              <a:ext cx="707520" cy="225048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3" name="Connecteur droit avec flèche 12"/>
            <p:cNvCxnSpPr>
              <a:stCxn id="11" idx="0"/>
            </p:cNvCxnSpPr>
            <p:nvPr/>
          </p:nvCxnSpPr>
          <p:spPr>
            <a:xfrm flipV="1">
              <a:off x="5171574" y="4002791"/>
              <a:ext cx="785660" cy="436971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4" name="Connecteur droit avec flèche 13"/>
            <p:cNvCxnSpPr>
              <a:endCxn id="37" idx="3"/>
            </p:cNvCxnSpPr>
            <p:nvPr/>
          </p:nvCxnSpPr>
          <p:spPr>
            <a:xfrm flipH="1" flipV="1">
              <a:off x="4153546" y="4190601"/>
              <a:ext cx="226856" cy="697305"/>
            </a:xfrm>
            <a:prstGeom prst="straightConnector1">
              <a:avLst/>
            </a:prstGeom>
            <a:noFill/>
            <a:ln w="12700" cap="rnd" cmpd="sng" algn="ctr">
              <a:solidFill>
                <a:srgbClr val="4D1434">
                  <a:lumMod val="90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15" name="Connecteur droit avec flèche 14"/>
            <p:cNvCxnSpPr>
              <a:endCxn id="20" idx="3"/>
            </p:cNvCxnSpPr>
            <p:nvPr/>
          </p:nvCxnSpPr>
          <p:spPr>
            <a:xfrm flipV="1">
              <a:off x="5880174" y="4195748"/>
              <a:ext cx="189444" cy="692158"/>
            </a:xfrm>
            <a:prstGeom prst="straightConnector1">
              <a:avLst/>
            </a:prstGeom>
            <a:noFill/>
            <a:ln w="12700" cap="rnd" cmpd="sng" algn="ctr">
              <a:solidFill>
                <a:srgbClr val="4D1434">
                  <a:lumMod val="90000"/>
                </a:srgbClr>
              </a:solidFill>
              <a:prstDash val="solid"/>
              <a:tailEnd type="triangle"/>
            </a:ln>
            <a:effectLst/>
          </p:spPr>
        </p:cxnSp>
      </p:grpSp>
      <p:sp>
        <p:nvSpPr>
          <p:cNvPr id="51" name="Rectangle 50"/>
          <p:cNvSpPr/>
          <p:nvPr/>
        </p:nvSpPr>
        <p:spPr>
          <a:xfrm>
            <a:off x="3132984" y="910885"/>
            <a:ext cx="2598562" cy="16685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en-US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1 Frame with carbon foils of 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~  </a:t>
            </a:r>
            <a:r>
              <a:rPr lang="en-US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35 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µg/cm²</a:t>
            </a:r>
            <a:r>
              <a:rPr lang="en-US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and a mask </a:t>
            </a:r>
            <a:r>
              <a:rPr lang="en-US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ro</a:t>
            </a: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tating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at 50 </a:t>
            </a: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rpm</a:t>
            </a: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Yb</a:t>
            </a:r>
            <a:r>
              <a:rPr lang="fr-FR" sz="788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O</a:t>
            </a:r>
            <a:r>
              <a:rPr lang="fr-FR" sz="788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+ Hf or La (</a:t>
            </a: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reductant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agent)</a:t>
            </a:r>
          </a:p>
          <a:p>
            <a:pPr>
              <a:defRPr/>
            </a:pP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Crucible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: </a:t>
            </a: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Tantalum</a:t>
            </a: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Distance = 7 - 9 cm</a:t>
            </a: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fr-FR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Current</a:t>
            </a:r>
            <a:r>
              <a:rPr lang="fr-FR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~ 60 – 85 A</a:t>
            </a:r>
          </a:p>
          <a:p>
            <a:pPr>
              <a:defRPr/>
            </a:pPr>
            <a:endParaRPr lang="fr-FR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de-DE" altLang="de-DE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High </a:t>
            </a:r>
            <a:r>
              <a:rPr lang="de-DE" altLang="de-DE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vacuum</a:t>
            </a:r>
            <a:r>
              <a:rPr lang="de-DE" altLang="de-DE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788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condition</a:t>
            </a:r>
            <a:r>
              <a:rPr lang="de-DE" altLang="de-DE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10</a:t>
            </a:r>
            <a:r>
              <a:rPr lang="en-US" sz="788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−5 </a:t>
            </a:r>
            <a:r>
              <a:rPr lang="en-US" sz="788" dirty="0">
                <a:solidFill>
                  <a:srgbClr val="000000"/>
                </a:solidFill>
                <a:latin typeface="Comic Sans MS" panose="030F0702030302020204" pitchFamily="66" charset="0"/>
              </a:rPr>
              <a:t>mbar</a:t>
            </a:r>
          </a:p>
          <a:p>
            <a:pPr>
              <a:defRPr/>
            </a:pPr>
            <a:endParaRPr lang="en-US" sz="788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9663" y="2315910"/>
            <a:ext cx="1774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Yb ~ 115 µg/cm²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477815" y="2474477"/>
            <a:ext cx="4078847" cy="2539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sz="10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Rotating</a:t>
            </a:r>
            <a:r>
              <a:rPr lang="fr-FR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0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wheel</a:t>
            </a:r>
            <a:r>
              <a:rPr lang="fr-FR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fr-FR" sz="105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  <a:r>
              <a:rPr lang="fr-FR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over a large surface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65587" y="630583"/>
            <a:ext cx="42536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Yb/C </a:t>
            </a: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</a:t>
            </a:r>
            <a:r>
              <a:rPr lang="fr-FR" sz="1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from</a:t>
            </a: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µg/cm² to 4 mg/cm²</a:t>
            </a:r>
          </a:p>
          <a:p>
            <a:pPr>
              <a:defRPr/>
            </a:pPr>
            <a:endParaRPr lang="fr-FR" sz="15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22083" r="11562" b="26389"/>
          <a:stretch/>
        </p:blipFill>
        <p:spPr>
          <a:xfrm>
            <a:off x="6278972" y="1002005"/>
            <a:ext cx="2551374" cy="118320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6617020" y="2315910"/>
            <a:ext cx="16449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fr-FR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Yb ~ 4 mg/cm²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471388" y="1847393"/>
            <a:ext cx="739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&lt; 1600° C</a:t>
            </a:r>
            <a:endParaRPr lang="fr-FR" sz="1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t="5137" r="26320"/>
          <a:stretch/>
        </p:blipFill>
        <p:spPr>
          <a:xfrm>
            <a:off x="56299" y="2760820"/>
            <a:ext cx="2997509" cy="2254892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130" r="16992" b="2373"/>
          <a:stretch/>
        </p:blipFill>
        <p:spPr>
          <a:xfrm>
            <a:off x="6179556" y="2665614"/>
            <a:ext cx="2892229" cy="207909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3044300" y="3385557"/>
            <a:ext cx="2081052" cy="7848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9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Different</a:t>
            </a:r>
            <a:r>
              <a:rPr lang="fr-FR" sz="9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fr-FR" sz="9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results</a:t>
            </a:r>
            <a:r>
              <a:rPr lang="fr-FR" sz="900" dirty="0">
                <a:solidFill>
                  <a:srgbClr val="000000"/>
                </a:solidFill>
                <a:latin typeface="Comic Sans MS" panose="030F0702030302020204" pitchFamily="66" charset="0"/>
              </a:rPr>
              <a:t> : </a:t>
            </a:r>
          </a:p>
          <a:p>
            <a:pPr algn="ctr"/>
            <a:r>
              <a:rPr lang="fr-FR" sz="900" dirty="0">
                <a:solidFill>
                  <a:srgbClr val="000000"/>
                </a:solidFill>
                <a:latin typeface="Comic Sans MS" panose="030F0702030302020204" pitchFamily="66" charset="0"/>
              </a:rPr>
              <a:t>Variable </a:t>
            </a:r>
            <a:r>
              <a:rPr lang="fr-FR" sz="9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deposition</a:t>
            </a:r>
            <a:r>
              <a:rPr lang="fr-FR" sz="900" dirty="0">
                <a:solidFill>
                  <a:srgbClr val="000000"/>
                </a:solidFill>
                <a:latin typeface="Comic Sans MS" panose="030F0702030302020204" pitchFamily="66" charset="0"/>
              </a:rPr>
              <a:t> time</a:t>
            </a:r>
          </a:p>
          <a:p>
            <a:pPr algn="ctr"/>
            <a:r>
              <a:rPr lang="fr-FR" sz="9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different</a:t>
            </a:r>
            <a:r>
              <a:rPr lang="fr-FR" sz="900" dirty="0">
                <a:solidFill>
                  <a:srgbClr val="000000"/>
                </a:solidFill>
                <a:latin typeface="Comic Sans MS" panose="030F0702030302020204" pitchFamily="66" charset="0"/>
              </a:rPr>
              <a:t> distances (</a:t>
            </a:r>
            <a:r>
              <a:rPr lang="fr-FR" sz="9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crucible</a:t>
            </a:r>
            <a:r>
              <a:rPr lang="fr-FR" sz="900" dirty="0">
                <a:solidFill>
                  <a:srgbClr val="000000"/>
                </a:solidFill>
                <a:latin typeface="Comic Sans MS" panose="030F0702030302020204" pitchFamily="66" charset="0"/>
              </a:rPr>
              <a:t>- </a:t>
            </a:r>
            <a:r>
              <a:rPr lang="fr-FR" sz="9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substrate</a:t>
            </a:r>
            <a:r>
              <a:rPr lang="fr-FR" sz="900" dirty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</a:p>
          <a:p>
            <a:pPr algn="ctr"/>
            <a:r>
              <a:rPr lang="fr-FR" sz="9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Different</a:t>
            </a:r>
            <a:r>
              <a:rPr lang="fr-FR" sz="900" dirty="0">
                <a:solidFill>
                  <a:srgbClr val="000000"/>
                </a:solidFill>
                <a:latin typeface="Comic Sans MS" panose="030F0702030302020204" pitchFamily="66" charset="0"/>
              </a:rPr>
              <a:t> type of </a:t>
            </a:r>
            <a:r>
              <a:rPr lang="fr-FR" sz="9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crucible</a:t>
            </a:r>
            <a:endParaRPr lang="fr-FR" sz="9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347380" y="4690022"/>
            <a:ext cx="388841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buFont typeface="Wingdings" panose="05000000000000000000" pitchFamily="2" charset="2"/>
              <a:buChar char="Ø"/>
              <a:defRPr/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/>
              </a:rPr>
              <a:t>Long deposition time → Possible contamination of the crucible</a:t>
            </a:r>
            <a:endParaRPr lang="fr-FR" sz="105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 r="18548"/>
          <a:stretch/>
        </p:blipFill>
        <p:spPr>
          <a:xfrm rot="5400000">
            <a:off x="5055577" y="3525805"/>
            <a:ext cx="1220432" cy="852725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5011275" y="4547128"/>
            <a:ext cx="1417376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XRF device (courtesy of PLATIN)</a:t>
            </a:r>
            <a:endParaRPr lang="fr-FR" sz="75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61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64432" y="20283"/>
            <a:ext cx="7661702" cy="60707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261F4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sz="24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27020" y="66644"/>
            <a:ext cx="7200900" cy="51435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700" dirty="0">
                <a:solidFill>
                  <a:schemeClr val="accent5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830548" y="848370"/>
            <a:ext cx="7964747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b="1" dirty="0"/>
              <a:t>Target </a:t>
            </a:r>
            <a:r>
              <a:rPr lang="fr-FR" sz="1500" b="1" dirty="0" err="1"/>
              <a:t>lab</a:t>
            </a:r>
            <a:r>
              <a:rPr lang="fr-FR" sz="1500" b="1" dirty="0"/>
              <a:t> </a:t>
            </a:r>
            <a:r>
              <a:rPr lang="fr-FR" sz="1500" b="1" dirty="0" err="1"/>
              <a:t>renovation</a:t>
            </a:r>
            <a:r>
              <a:rPr lang="fr-FR" sz="1500" b="1" dirty="0"/>
              <a:t> </a:t>
            </a:r>
            <a:r>
              <a:rPr lang="fr-FR" sz="1500" b="1" dirty="0" err="1" smtClean="0"/>
              <a:t>almost</a:t>
            </a:r>
            <a:r>
              <a:rPr lang="fr-FR" sz="1500" b="1" dirty="0" smtClean="0"/>
              <a:t> </a:t>
            </a:r>
            <a:r>
              <a:rPr lang="fr-FR" sz="1500" b="1" dirty="0" err="1" smtClean="0"/>
              <a:t>completed</a:t>
            </a:r>
            <a:r>
              <a:rPr lang="fr-FR" sz="1500" dirty="0" smtClean="0"/>
              <a:t> </a:t>
            </a:r>
            <a:r>
              <a:rPr lang="fr-FR" sz="1500" dirty="0"/>
              <a:t>- </a:t>
            </a:r>
            <a:r>
              <a:rPr lang="fr-FR" sz="1500" i="1" dirty="0"/>
              <a:t>PALAIS </a:t>
            </a:r>
            <a:r>
              <a:rPr lang="fr-FR" sz="1500" i="1" dirty="0" err="1"/>
              <a:t>project</a:t>
            </a:r>
            <a:r>
              <a:rPr lang="fr-FR" sz="1500" i="1" dirty="0"/>
              <a:t> </a:t>
            </a:r>
            <a:r>
              <a:rPr lang="fr-FR" sz="1500" i="1" dirty="0"/>
              <a:t>: </a:t>
            </a:r>
            <a:r>
              <a:rPr lang="fr-FR" sz="1500" i="1" dirty="0"/>
              <a:t>stable + </a:t>
            </a:r>
            <a:r>
              <a:rPr lang="fr-FR" sz="1500" i="1" baseline="30000" dirty="0"/>
              <a:t>238</a:t>
            </a:r>
            <a:r>
              <a:rPr lang="fr-FR" sz="1500" i="1" dirty="0"/>
              <a:t>U</a:t>
            </a:r>
          </a:p>
          <a:p>
            <a:r>
              <a:rPr lang="fr-FR" sz="1500" b="1" dirty="0"/>
              <a:t>Wide range of fabrication techniques</a:t>
            </a:r>
            <a:r>
              <a:rPr lang="fr-FR" sz="1500" dirty="0"/>
              <a:t>: PVD, </a:t>
            </a:r>
            <a:r>
              <a:rPr lang="fr-FR" sz="1500" dirty="0" err="1"/>
              <a:t>electro-deposition</a:t>
            </a:r>
            <a:r>
              <a:rPr lang="fr-FR" sz="1500" dirty="0"/>
              <a:t>, </a:t>
            </a:r>
            <a:r>
              <a:rPr lang="fr-FR" sz="1500" dirty="0" err="1"/>
              <a:t>rolling</a:t>
            </a:r>
            <a:r>
              <a:rPr lang="fr-FR" sz="1500" dirty="0"/>
              <a:t>, </a:t>
            </a:r>
            <a:r>
              <a:rPr lang="fr-FR" sz="1500" dirty="0" err="1"/>
              <a:t>sputtering</a:t>
            </a:r>
            <a:r>
              <a:rPr lang="fr-FR" sz="1500" dirty="0"/>
              <a:t> </a:t>
            </a:r>
          </a:p>
          <a:p>
            <a:endParaRPr lang="fr-FR" sz="1500" b="1" dirty="0"/>
          </a:p>
          <a:p>
            <a:r>
              <a:rPr lang="fr-FR" sz="1500" b="1" dirty="0" err="1"/>
              <a:t>Enriched</a:t>
            </a:r>
            <a:r>
              <a:rPr lang="fr-FR" sz="1500" b="1" dirty="0"/>
              <a:t> </a:t>
            </a:r>
            <a:r>
              <a:rPr lang="fr-FR" sz="1500" b="1" dirty="0" err="1"/>
              <a:t>target</a:t>
            </a:r>
            <a:r>
              <a:rPr lang="fr-FR" sz="1500" b="1" dirty="0"/>
              <a:t> production </a:t>
            </a:r>
            <a:r>
              <a:rPr lang="fr-FR" sz="1500" b="1" dirty="0" err="1"/>
              <a:t>ongoing</a:t>
            </a:r>
            <a:r>
              <a:rPr lang="fr-FR" sz="1500" dirty="0"/>
              <a:t>: Zn, Ni, Yb, Gd on </a:t>
            </a:r>
            <a:r>
              <a:rPr lang="fr-FR" sz="1500" dirty="0" err="1" smtClean="0"/>
              <a:t>carbon</a:t>
            </a:r>
            <a:r>
              <a:rPr lang="fr-FR" sz="1500" dirty="0" smtClean="0"/>
              <a:t>, Al </a:t>
            </a:r>
            <a:r>
              <a:rPr lang="fr-FR" sz="1500" dirty="0" err="1"/>
              <a:t>backing</a:t>
            </a:r>
            <a:r>
              <a:rPr lang="fr-FR" sz="1500" dirty="0"/>
              <a:t>, self-</a:t>
            </a:r>
            <a:r>
              <a:rPr lang="fr-FR" sz="1500" dirty="0" err="1"/>
              <a:t>supported</a:t>
            </a:r>
            <a:r>
              <a:rPr lang="fr-FR" sz="1500" dirty="0"/>
              <a:t> foils…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dirty="0"/>
              <a:t>Without rotation</a:t>
            </a:r>
            <a:r>
              <a:rPr lang="en-US" sz="1500" dirty="0"/>
              <a:t>: uneven circular patterns, suitable for small target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b="1" dirty="0"/>
              <a:t>With rotation</a:t>
            </a:r>
            <a:r>
              <a:rPr lang="en-US" sz="1500" dirty="0"/>
              <a:t>: improved homogeneity and preserved crucible integrity ( both small and large target)</a:t>
            </a:r>
          </a:p>
          <a:p>
            <a:endParaRPr lang="fr-FR" sz="1500" dirty="0"/>
          </a:p>
          <a:p>
            <a:r>
              <a:rPr lang="fr-FR" sz="1500" b="1" dirty="0"/>
              <a:t>New </a:t>
            </a:r>
            <a:r>
              <a:rPr lang="fr-FR" sz="1500" b="1" dirty="0" err="1"/>
              <a:t>characterization</a:t>
            </a:r>
            <a:r>
              <a:rPr lang="fr-FR" sz="1500" b="1" dirty="0"/>
              <a:t> </a:t>
            </a:r>
            <a:r>
              <a:rPr lang="fr-FR" sz="1500" b="1" dirty="0" err="1"/>
              <a:t>tools</a:t>
            </a:r>
            <a:r>
              <a:rPr lang="fr-FR" sz="1500" b="1" dirty="0"/>
              <a:t> in place</a:t>
            </a:r>
            <a:r>
              <a:rPr lang="fr-FR" sz="1500" dirty="0"/>
              <a:t>: </a:t>
            </a:r>
            <a:r>
              <a:rPr lang="fr-FR" sz="1500" dirty="0" smtClean="0"/>
              <a:t>ED-XRF </a:t>
            </a:r>
            <a:r>
              <a:rPr lang="fr-FR" sz="1500" dirty="0" err="1"/>
              <a:t>acquired</a:t>
            </a:r>
            <a:r>
              <a:rPr lang="fr-FR" sz="1500" dirty="0" smtClean="0"/>
              <a:t>, </a:t>
            </a:r>
            <a:r>
              <a:rPr lang="fr-FR" sz="1600" dirty="0"/>
              <a:t>alpha </a:t>
            </a:r>
            <a:r>
              <a:rPr lang="fr-FR" sz="1600" dirty="0" err="1"/>
              <a:t>energy</a:t>
            </a:r>
            <a:r>
              <a:rPr lang="fr-FR" sz="1600" dirty="0"/>
              <a:t> </a:t>
            </a:r>
            <a:r>
              <a:rPr lang="fr-FR" sz="1600" dirty="0" err="1" smtClean="0"/>
              <a:t>loss</a:t>
            </a:r>
            <a:r>
              <a:rPr lang="fr-FR" sz="1600" dirty="0" smtClean="0"/>
              <a:t>,</a:t>
            </a:r>
            <a:r>
              <a:rPr lang="fr-FR" sz="1500" dirty="0" smtClean="0"/>
              <a:t> </a:t>
            </a:r>
            <a:r>
              <a:rPr lang="fr-FR" sz="1500" dirty="0" err="1"/>
              <a:t>advanced</a:t>
            </a:r>
            <a:r>
              <a:rPr lang="fr-FR" sz="1500" dirty="0"/>
              <a:t> </a:t>
            </a:r>
            <a:r>
              <a:rPr lang="fr-FR" sz="1500" dirty="0" err="1"/>
              <a:t>analysis</a:t>
            </a:r>
            <a:r>
              <a:rPr lang="fr-FR" sz="1500" dirty="0"/>
              <a:t> via SEM, XPS, etc. </a:t>
            </a:r>
            <a:r>
              <a:rPr lang="fr-FR" sz="1500" dirty="0" err="1"/>
              <a:t>performed</a:t>
            </a:r>
            <a:r>
              <a:rPr lang="fr-FR" sz="1500" dirty="0"/>
              <a:t> </a:t>
            </a:r>
            <a:r>
              <a:rPr lang="fr-FR" sz="1500" dirty="0" err="1"/>
              <a:t>through</a:t>
            </a:r>
            <a:r>
              <a:rPr lang="fr-FR" sz="1500" dirty="0"/>
              <a:t> collaborations.</a:t>
            </a:r>
          </a:p>
          <a:p>
            <a:r>
              <a:rPr lang="fr-FR" sz="1500" b="1" dirty="0" err="1"/>
              <a:t>Process</a:t>
            </a:r>
            <a:r>
              <a:rPr lang="fr-FR" sz="1500" b="1" dirty="0"/>
              <a:t> </a:t>
            </a:r>
            <a:r>
              <a:rPr lang="fr-FR" sz="1500" b="1" dirty="0" err="1"/>
              <a:t>optimization</a:t>
            </a:r>
            <a:r>
              <a:rPr lang="fr-FR" sz="1500" dirty="0"/>
              <a:t> </a:t>
            </a:r>
            <a:r>
              <a:rPr lang="fr-FR" sz="1500" dirty="0" err="1"/>
              <a:t>across</a:t>
            </a:r>
            <a:r>
              <a:rPr lang="fr-FR" sz="1500" dirty="0"/>
              <a:t> the full production </a:t>
            </a:r>
            <a:r>
              <a:rPr lang="fr-FR" sz="1500" dirty="0" err="1"/>
              <a:t>chain</a:t>
            </a:r>
            <a:r>
              <a:rPr lang="fr-FR" sz="1500" dirty="0"/>
              <a:t>: </a:t>
            </a:r>
            <a:r>
              <a:rPr lang="fr-FR" sz="1500" dirty="0" err="1"/>
              <a:t>from</a:t>
            </a:r>
            <a:r>
              <a:rPr lang="fr-FR" sz="1500" dirty="0"/>
              <a:t> </a:t>
            </a:r>
            <a:r>
              <a:rPr lang="fr-FR" sz="1500" dirty="0" err="1"/>
              <a:t>material</a:t>
            </a:r>
            <a:r>
              <a:rPr lang="fr-FR" sz="1500" dirty="0"/>
              <a:t> to </a:t>
            </a:r>
            <a:r>
              <a:rPr lang="fr-FR" sz="1500" dirty="0" err="1"/>
              <a:t>quality</a:t>
            </a:r>
            <a:r>
              <a:rPr lang="fr-FR" sz="1500" dirty="0"/>
              <a:t>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Expand R&amp;D to other lanthanides and actinides.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Continuous efforts to improve target quality and production reliability through monitoring at each stage: fabrication, beam behavior, and post-irradiation analysis.</a:t>
            </a:r>
          </a:p>
          <a:p>
            <a:endParaRPr lang="en-US" sz="1500" dirty="0"/>
          </a:p>
        </p:txBody>
      </p:sp>
      <p:sp>
        <p:nvSpPr>
          <p:cNvPr id="5" name="Rectangle 4"/>
          <p:cNvSpPr/>
          <p:nvPr/>
        </p:nvSpPr>
        <p:spPr>
          <a:xfrm>
            <a:off x="2731856" y="4724226"/>
            <a:ext cx="686934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🎯 Goal : support </a:t>
            </a:r>
            <a:r>
              <a:rPr lang="fr-FR" sz="1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cutting-edge</a:t>
            </a:r>
            <a:r>
              <a:rPr lang="fr-FR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r>
              <a:rPr lang="fr-FR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high-</a:t>
            </a:r>
            <a:r>
              <a:rPr lang="fr-FR" sz="1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</a:t>
            </a:r>
            <a:r>
              <a:rPr lang="fr-FR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1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reliable</a:t>
            </a:r>
            <a:r>
              <a:rPr lang="fr-FR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5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</a:t>
            </a:r>
            <a:endParaRPr lang="fr-FR" sz="1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63" y="4261738"/>
            <a:ext cx="826183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/>
              <a:t>Future actinide </a:t>
            </a:r>
            <a:r>
              <a:rPr lang="fr-FR" sz="1100" b="1" dirty="0" err="1"/>
              <a:t>target</a:t>
            </a:r>
            <a:r>
              <a:rPr lang="fr-FR" sz="1100" b="1" dirty="0"/>
              <a:t> </a:t>
            </a:r>
            <a:r>
              <a:rPr lang="fr-FR" sz="1100" b="1" dirty="0" err="1"/>
              <a:t>lab</a:t>
            </a:r>
            <a:r>
              <a:rPr lang="fr-FR" sz="1100" b="1" dirty="0"/>
              <a:t> </a:t>
            </a:r>
            <a:r>
              <a:rPr lang="fr-FR" sz="1100" b="1" dirty="0" err="1"/>
              <a:t>under</a:t>
            </a:r>
            <a:r>
              <a:rPr lang="fr-FR" sz="1100" b="1" dirty="0"/>
              <a:t> discussion</a:t>
            </a:r>
            <a:r>
              <a:rPr lang="fr-FR" sz="1100" dirty="0"/>
              <a:t> – </a:t>
            </a:r>
            <a:r>
              <a:rPr lang="fr-FR" sz="1100" i="1" dirty="0"/>
              <a:t>GRAND PALAIS (ATLAS) </a:t>
            </a:r>
            <a:r>
              <a:rPr lang="fr-FR" sz="1100" i="1" dirty="0" err="1"/>
              <a:t>project</a:t>
            </a:r>
            <a:r>
              <a:rPr lang="fr-FR" sz="1100" i="1" dirty="0"/>
              <a:t>  </a:t>
            </a:r>
            <a:r>
              <a:rPr lang="fr-FR" sz="1100" i="1" dirty="0">
                <a:sym typeface="Wingdings" panose="05000000000000000000" pitchFamily="2" charset="2"/>
              </a:rPr>
              <a:t> </a:t>
            </a:r>
            <a:r>
              <a:rPr lang="fr-FR" sz="1100" dirty="0">
                <a:solidFill>
                  <a:srgbClr val="FF0000"/>
                </a:solidFill>
                <a:sym typeface="Wingdings" panose="05000000000000000000" pitchFamily="2" charset="2"/>
              </a:rPr>
              <a:t>Open</a:t>
            </a:r>
            <a:r>
              <a:rPr lang="fr-FR" altLang="fr-FR" sz="1100" dirty="0">
                <a:solidFill>
                  <a:srgbClr val="FF0000"/>
                </a:solidFill>
              </a:rPr>
              <a:t> </a:t>
            </a:r>
            <a:r>
              <a:rPr lang="fr-FR" altLang="fr-FR" sz="1100" dirty="0">
                <a:solidFill>
                  <a:srgbClr val="FF0000"/>
                </a:solidFill>
              </a:rPr>
              <a:t>postdoctoral </a:t>
            </a:r>
            <a:r>
              <a:rPr lang="fr-FR" altLang="fr-FR" sz="1100" dirty="0">
                <a:solidFill>
                  <a:srgbClr val="FF0000"/>
                </a:solidFill>
              </a:rPr>
              <a:t>position in </a:t>
            </a:r>
            <a:r>
              <a:rPr lang="fr-FR" altLang="fr-FR" sz="1100" dirty="0" err="1" smtClean="0">
                <a:solidFill>
                  <a:srgbClr val="FF0000"/>
                </a:solidFill>
              </a:rPr>
              <a:t>radiochemistry</a:t>
            </a:r>
            <a:r>
              <a:rPr lang="fr-FR" altLang="fr-FR" sz="1100" dirty="0" smtClean="0">
                <a:solidFill>
                  <a:srgbClr val="FF0000"/>
                </a:solidFill>
              </a:rPr>
              <a:t>.</a:t>
            </a:r>
            <a:endParaRPr lang="fr-FR" altLang="fr-FR" sz="1100" dirty="0" smtClean="0">
              <a:solidFill>
                <a:srgbClr val="FF0000"/>
              </a:solidFill>
            </a:endParaRPr>
          </a:p>
          <a:p>
            <a:r>
              <a:rPr lang="en-US" sz="1200" b="1" i="1" dirty="0">
                <a:solidFill>
                  <a:srgbClr val="FF0000"/>
                </a:solidFill>
              </a:rPr>
              <a:t>Talk: Christelle Stodel </a:t>
            </a:r>
            <a:r>
              <a:rPr lang="en-US" sz="1200" b="1" i="1" dirty="0" smtClean="0">
                <a:solidFill>
                  <a:srgbClr val="FF0000"/>
                </a:solidFill>
              </a:rPr>
              <a:t>on </a:t>
            </a:r>
            <a:r>
              <a:rPr lang="en-US" sz="1200" b="1" i="1" dirty="0">
                <a:solidFill>
                  <a:srgbClr val="FF0000"/>
                </a:solidFill>
              </a:rPr>
              <a:t>Thursday, 25 Sept, Session P2: Accelerators and Instrumentation (6)</a:t>
            </a:r>
            <a:endParaRPr lang="fr-FR" altLang="fr-FR" sz="1200" b="1" i="1" dirty="0">
              <a:solidFill>
                <a:srgbClr val="FF0000"/>
              </a:solidFill>
            </a:endParaRPr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0775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437" y="3294691"/>
            <a:ext cx="4512662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r-FR" sz="54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Thank</a:t>
            </a:r>
            <a:r>
              <a:rPr lang="fr-FR" sz="54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for </a:t>
            </a:r>
            <a:r>
              <a:rPr lang="fr-FR" sz="5400" b="1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your</a:t>
            </a:r>
            <a:r>
              <a:rPr lang="fr-FR" sz="54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attention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746405" y="2432858"/>
            <a:ext cx="239759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i="1" u="sng" dirty="0">
                <a:solidFill>
                  <a:schemeClr val="bg1"/>
                </a:solidFill>
              </a:rPr>
              <a:t>ACKNOWLEDGMENTS</a:t>
            </a:r>
          </a:p>
          <a:p>
            <a:pPr algn="ctr"/>
            <a:r>
              <a:rPr lang="fr-FR" altLang="fr-FR" sz="1800" b="1" dirty="0">
                <a:solidFill>
                  <a:schemeClr val="bg1"/>
                </a:solidFill>
                <a:latin typeface="Calibri" pitchFamily="34" charset="0"/>
              </a:rPr>
              <a:t>       </a:t>
            </a:r>
          </a:p>
          <a:p>
            <a:pPr algn="ctr"/>
            <a:r>
              <a:rPr lang="fr-FR" altLang="fr-FR" sz="1800" b="1" dirty="0">
                <a:solidFill>
                  <a:schemeClr val="bg1"/>
                </a:solidFill>
                <a:latin typeface="Calibri" pitchFamily="34" charset="0"/>
              </a:rPr>
              <a:t>G. Fremont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Calibri" pitchFamily="34" charset="0"/>
              </a:rPr>
              <a:t>M. Bourges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Calibri" pitchFamily="34" charset="0"/>
              </a:rPr>
              <a:t>Ch. Stodel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Calibri" pitchFamily="34" charset="0"/>
              </a:rPr>
              <a:t>F. Perocheau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  <a:latin typeface="Calibri" pitchFamily="34" charset="0"/>
              </a:rPr>
              <a:t>F. Leroy (</a:t>
            </a:r>
            <a:r>
              <a:rPr lang="fr-FR" sz="1800" b="1" dirty="0" err="1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fr-FR" sz="1800" b="1" dirty="0">
                <a:solidFill>
                  <a:schemeClr val="bg1"/>
                </a:solidFill>
                <a:latin typeface="Calibri" pitchFamily="34" charset="0"/>
              </a:rPr>
              <a:t> the PLATIN </a:t>
            </a:r>
            <a:r>
              <a:rPr lang="fr-FR" sz="1800" b="1" dirty="0" err="1">
                <a:solidFill>
                  <a:schemeClr val="bg1"/>
                </a:solidFill>
                <a:latin typeface="Calibri" pitchFamily="34" charset="0"/>
              </a:rPr>
              <a:t>platform</a:t>
            </a:r>
            <a:r>
              <a:rPr lang="fr-FR" sz="1800" b="1" dirty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algn="ctr"/>
            <a:r>
              <a:rPr lang="fr-FR" sz="1800" b="1" dirty="0" err="1">
                <a:solidFill>
                  <a:schemeClr val="bg1"/>
                </a:solidFill>
                <a:latin typeface="Calibri" pitchFamily="34" charset="0"/>
              </a:rPr>
              <a:t>Spectro</a:t>
            </a:r>
            <a:r>
              <a:rPr lang="fr-FR" sz="1800" b="1" dirty="0">
                <a:solidFill>
                  <a:schemeClr val="bg1"/>
                </a:solidFill>
                <a:latin typeface="Calibri" pitchFamily="34" charset="0"/>
              </a:rPr>
              <a:t>-AMETEK staff</a:t>
            </a:r>
          </a:p>
          <a:p>
            <a:pPr algn="ctr"/>
            <a:endParaRPr lang="fr-FR" sz="1800" dirty="0">
              <a:solidFill>
                <a:schemeClr val="bg1"/>
              </a:solidFill>
            </a:endParaRPr>
          </a:p>
          <a:p>
            <a:pPr algn="ctr"/>
            <a:endParaRPr lang="fr-FR" sz="18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254001" y="496926"/>
            <a:ext cx="5227137" cy="553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500" b="1" dirty="0">
                <a:solidFill>
                  <a:srgbClr val="C00000"/>
                </a:solidFill>
              </a:rPr>
              <a:t>Physical </a:t>
            </a:r>
            <a:r>
              <a:rPr lang="fr-FR" sz="1500" b="1" dirty="0" err="1">
                <a:solidFill>
                  <a:srgbClr val="C00000"/>
                </a:solidFill>
              </a:rPr>
              <a:t>vapor</a:t>
            </a:r>
            <a:r>
              <a:rPr lang="fr-FR" sz="1500" b="1" dirty="0">
                <a:solidFill>
                  <a:srgbClr val="C00000"/>
                </a:solidFill>
              </a:rPr>
              <a:t> </a:t>
            </a:r>
            <a:r>
              <a:rPr lang="fr-FR" sz="1500" b="1" dirty="0" err="1">
                <a:solidFill>
                  <a:srgbClr val="C00000"/>
                </a:solidFill>
              </a:rPr>
              <a:t>deposition</a:t>
            </a:r>
            <a:r>
              <a:rPr lang="fr-FR" sz="1500" b="1" dirty="0">
                <a:solidFill>
                  <a:srgbClr val="C00000"/>
                </a:solidFill>
              </a:rPr>
              <a:t> (PVD) </a:t>
            </a:r>
            <a:r>
              <a:rPr lang="fr-FR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FR" sz="1500" b="1" dirty="0" err="1">
                <a:solidFill>
                  <a:srgbClr val="C00000"/>
                </a:solidFill>
                <a:cs typeface="Arial" panose="020B0604020202020204" pitchFamily="34" charset="0"/>
              </a:rPr>
              <a:t>Resistive</a:t>
            </a:r>
            <a:r>
              <a:rPr lang="fr-FR" sz="15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500" b="1" dirty="0" err="1">
                <a:solidFill>
                  <a:srgbClr val="C00000"/>
                </a:solidFill>
                <a:cs typeface="Arial" panose="020B0604020202020204" pitchFamily="34" charset="0"/>
              </a:rPr>
              <a:t>Heating</a:t>
            </a:r>
            <a:r>
              <a:rPr lang="fr-FR" sz="1500" b="1" dirty="0">
                <a:solidFill>
                  <a:srgbClr val="C00000"/>
                </a:solidFill>
                <a:cs typeface="Arial" panose="020B0604020202020204" pitchFamily="34" charset="0"/>
              </a:rPr>
              <a:t> of </a:t>
            </a:r>
            <a:r>
              <a:rPr lang="fr-FR" sz="1500" b="1" dirty="0" err="1">
                <a:solidFill>
                  <a:srgbClr val="C00000"/>
                </a:solidFill>
                <a:cs typeface="Arial" panose="020B0604020202020204" pitchFamily="34" charset="0"/>
              </a:rPr>
              <a:t>crucible</a:t>
            </a:r>
            <a:endParaRPr lang="fr-FR" sz="15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r>
              <a:rPr lang="fr-FR" sz="1500" b="1" dirty="0">
                <a:solidFill>
                  <a:srgbClr val="C00000"/>
                </a:solidFill>
              </a:rPr>
              <a:t>For </a:t>
            </a:r>
            <a:r>
              <a:rPr lang="fr-FR" sz="1500" b="1" dirty="0" err="1">
                <a:solidFill>
                  <a:srgbClr val="C00000"/>
                </a:solidFill>
              </a:rPr>
              <a:t>thin</a:t>
            </a:r>
            <a:r>
              <a:rPr lang="fr-FR" sz="1500" b="1" dirty="0">
                <a:solidFill>
                  <a:srgbClr val="C00000"/>
                </a:solidFill>
              </a:rPr>
              <a:t> Ytterbium/</a:t>
            </a:r>
            <a:r>
              <a:rPr lang="fr-FR" sz="1500" b="1" dirty="0" err="1">
                <a:solidFill>
                  <a:srgbClr val="C00000"/>
                </a:solidFill>
              </a:rPr>
              <a:t>Carbon</a:t>
            </a:r>
            <a:r>
              <a:rPr lang="fr-FR" sz="1500" b="1" dirty="0">
                <a:solidFill>
                  <a:srgbClr val="C00000"/>
                </a:solidFill>
              </a:rPr>
              <a:t> </a:t>
            </a:r>
            <a:r>
              <a:rPr lang="fr-FR" sz="1500" b="1" dirty="0" err="1">
                <a:solidFill>
                  <a:srgbClr val="C00000"/>
                </a:solidFill>
              </a:rPr>
              <a:t>targets</a:t>
            </a:r>
            <a:r>
              <a:rPr lang="fr-FR" sz="15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Picture 16" descr="E:\Labo cible\photos\PICT0041_1.jpg"/>
          <p:cNvPicPr>
            <a:picLocks noChangeAspect="1" noChangeArrowheads="1"/>
          </p:cNvPicPr>
          <p:nvPr/>
        </p:nvPicPr>
        <p:blipFill>
          <a:blip r:embed="rId3" cstate="print"/>
          <a:srcRect l="9842" r="12303" b="7382"/>
          <a:stretch>
            <a:fillRect/>
          </a:stretch>
        </p:blipFill>
        <p:spPr bwMode="auto">
          <a:xfrm>
            <a:off x="169015" y="1062075"/>
            <a:ext cx="1886372" cy="299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/>
          <p:nvPr/>
        </p:nvCxnSpPr>
        <p:spPr>
          <a:xfrm flipH="1" flipV="1">
            <a:off x="1509915" y="2616531"/>
            <a:ext cx="1009685" cy="586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170064" y="3615811"/>
            <a:ext cx="61587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 err="1"/>
              <a:t>Crucible</a:t>
            </a:r>
            <a:endParaRPr lang="fr-FR" sz="1013" dirty="0"/>
          </a:p>
        </p:txBody>
      </p:sp>
      <p:sp>
        <p:nvSpPr>
          <p:cNvPr id="14" name="ZoneTexte 13"/>
          <p:cNvSpPr txBox="1"/>
          <p:nvPr/>
        </p:nvSpPr>
        <p:spPr>
          <a:xfrm>
            <a:off x="2288934" y="3209012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fr-FR" sz="1200" dirty="0">
                <a:latin typeface="Arial" panose="020B0604020202020204" pitchFamily="34" charset="0"/>
              </a:rPr>
              <a:t>Glass plate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1584832" y="2818121"/>
            <a:ext cx="704102" cy="7693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214863" y="3876775"/>
            <a:ext cx="54373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/>
              <a:t>Quartz</a:t>
            </a:r>
          </a:p>
        </p:txBody>
      </p:sp>
      <p:cxnSp>
        <p:nvCxnSpPr>
          <p:cNvPr id="18" name="Connecteur droit avec flèche 17"/>
          <p:cNvCxnSpPr>
            <a:stCxn id="17" idx="1"/>
          </p:cNvCxnSpPr>
          <p:nvPr/>
        </p:nvCxnSpPr>
        <p:spPr>
          <a:xfrm flipH="1" flipV="1">
            <a:off x="1197183" y="2662828"/>
            <a:ext cx="1017680" cy="13380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290973" y="1654208"/>
            <a:ext cx="3062081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endParaRPr lang="fr-FR" sz="105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1 glass plate with carbon foils of </a:t>
            </a: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~  </a:t>
            </a:r>
            <a:r>
              <a:rPr lang="en-US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35 </a:t>
            </a: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µg/cm²</a:t>
            </a:r>
            <a:r>
              <a:rPr lang="en-US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marL="214303" indent="-214303">
              <a:buFont typeface="Wingdings" panose="05000000000000000000" pitchFamily="2" charset="2"/>
              <a:buChar char="Ø"/>
            </a:pPr>
            <a:endParaRPr lang="fr-FR" sz="105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Yb</a:t>
            </a:r>
            <a:r>
              <a:rPr lang="fr-FR" sz="105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O</a:t>
            </a:r>
            <a:r>
              <a:rPr lang="fr-FR" sz="105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3</a:t>
            </a: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+ Hf or La (</a:t>
            </a:r>
            <a:r>
              <a:rPr lang="fr-FR" sz="105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reductant</a:t>
            </a: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 agent)</a:t>
            </a:r>
          </a:p>
          <a:p>
            <a:endParaRPr lang="fr-FR" sz="105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05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Crucible</a:t>
            </a: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 : </a:t>
            </a:r>
            <a:r>
              <a:rPr lang="fr-FR" sz="105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Tantalum</a:t>
            </a:r>
            <a:endParaRPr lang="fr-FR" sz="105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fr-FR" sz="105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Distance = ~ 5 cm</a:t>
            </a:r>
          </a:p>
          <a:p>
            <a:endParaRPr lang="fr-FR" sz="105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Control </a:t>
            </a:r>
            <a:r>
              <a:rPr lang="fr-FR" sz="105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with</a:t>
            </a: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 quartz</a:t>
            </a:r>
          </a:p>
          <a:p>
            <a:endParaRPr lang="fr-FR" sz="105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05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Current</a:t>
            </a:r>
            <a:r>
              <a:rPr lang="fr-FR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 ~ 60 – 85 A</a:t>
            </a:r>
          </a:p>
          <a:p>
            <a:endParaRPr lang="fr-FR" sz="105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de-DE" altLang="de-DE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High </a:t>
            </a:r>
            <a:r>
              <a:rPr lang="de-DE" altLang="de-DE" sz="105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vacuum</a:t>
            </a:r>
            <a:r>
              <a:rPr lang="de-DE" altLang="de-DE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de-DE" altLang="de-DE" sz="105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condition</a:t>
            </a:r>
            <a:r>
              <a:rPr lang="de-DE" altLang="de-DE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10</a:t>
            </a:r>
            <a:r>
              <a:rPr lang="en-US" sz="1050" baseline="30000" dirty="0">
                <a:solidFill>
                  <a:srgbClr val="000000"/>
                </a:solidFill>
                <a:latin typeface="Comic Sans MS" panose="030F0702030302020204" pitchFamily="66" charset="0"/>
              </a:rPr>
              <a:t>−5 </a:t>
            </a:r>
            <a:r>
              <a:rPr lang="en-US" sz="1050" dirty="0">
                <a:solidFill>
                  <a:srgbClr val="000000"/>
                </a:solidFill>
                <a:latin typeface="Comic Sans MS" panose="030F0702030302020204" pitchFamily="66" charset="0"/>
              </a:rPr>
              <a:t>mbar</a:t>
            </a:r>
          </a:p>
          <a:p>
            <a:endParaRPr lang="en-US" sz="105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5203" r="4593" b="22277"/>
          <a:stretch/>
        </p:blipFill>
        <p:spPr>
          <a:xfrm rot="5400000">
            <a:off x="5644828" y="1676205"/>
            <a:ext cx="3861918" cy="26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857" y="2036525"/>
            <a:ext cx="40075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2" indent="-257162">
              <a:buFont typeface="+mj-lt"/>
              <a:buAutoNum type="arabicPeriod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GANIL/SPIRAL2 Facility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- Accelerators and targets.</a:t>
            </a:r>
          </a:p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GANIL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fabrication</a:t>
            </a:r>
          </a:p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Conclusion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6" descr="PPP_LT3_442_3D_people-Bullsey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1" y="2818511"/>
            <a:ext cx="1874618" cy="140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61858" y="166790"/>
            <a:ext cx="7706616" cy="6759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050" dirty="0" err="1">
                <a:solidFill>
                  <a:schemeClr val="accent5">
                    <a:lumMod val="50000"/>
                  </a:schemeClr>
                </a:solidFill>
              </a:rPr>
              <a:t>Outline</a:t>
            </a:r>
            <a:endParaRPr lang="en-US" sz="405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1" r="4907"/>
          <a:stretch/>
        </p:blipFill>
        <p:spPr>
          <a:xfrm>
            <a:off x="4269399" y="699708"/>
            <a:ext cx="3071026" cy="2118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5175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5203" r="4593" b="22277"/>
          <a:stretch/>
        </p:blipFill>
        <p:spPr>
          <a:xfrm rot="5400000">
            <a:off x="-705200" y="1292285"/>
            <a:ext cx="4434623" cy="302422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3" t="14445" r="47209" b="48554"/>
          <a:stretch/>
        </p:blipFill>
        <p:spPr>
          <a:xfrm rot="16200000">
            <a:off x="2551461" y="1999840"/>
            <a:ext cx="2075280" cy="14092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6" t="2030" r="14425"/>
          <a:stretch/>
        </p:blipFill>
        <p:spPr>
          <a:xfrm>
            <a:off x="4293705" y="960686"/>
            <a:ext cx="4850296" cy="36253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024225" y="4369084"/>
            <a:ext cx="19915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Blue </a:t>
            </a:r>
            <a:r>
              <a:rPr lang="fr-FR" sz="1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~ 90 µg/cm²</a:t>
            </a:r>
            <a:endParaRPr lang="fr-FR" sz="1500" b="1" dirty="0"/>
          </a:p>
          <a:p>
            <a:r>
              <a:rPr lang="fr-FR" sz="1500" b="1" dirty="0" err="1"/>
              <a:t>Purple</a:t>
            </a:r>
            <a:r>
              <a:rPr lang="fr-FR" sz="1500" b="1" dirty="0"/>
              <a:t> </a:t>
            </a:r>
            <a:r>
              <a:rPr lang="fr-FR" sz="1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~ 75 µg/cm²</a:t>
            </a:r>
            <a:endParaRPr lang="fr-FR" sz="1500" b="1" dirty="0"/>
          </a:p>
          <a:p>
            <a:r>
              <a:rPr lang="fr-FR" sz="1500" b="1" dirty="0"/>
              <a:t>Yellow </a:t>
            </a:r>
            <a:r>
              <a:rPr lang="fr-FR" sz="1500" b="1" dirty="0">
                <a:solidFill>
                  <a:srgbClr val="0000FF"/>
                </a:solidFill>
                <a:latin typeface="Comic Sans MS" panose="030F0702030302020204" pitchFamily="66" charset="0"/>
              </a:rPr>
              <a:t>~ 52 µg/cm²</a:t>
            </a:r>
            <a:r>
              <a:rPr lang="fr-FR" sz="1500" b="1" dirty="0"/>
              <a:t>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727" y="4675911"/>
            <a:ext cx="1305359" cy="4675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52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" y="3"/>
            <a:ext cx="5109091" cy="5078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36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700" dirty="0" err="1"/>
              <a:t>Optimization</a:t>
            </a:r>
            <a:r>
              <a:rPr lang="fr-FR" sz="2700" dirty="0"/>
              <a:t> of the </a:t>
            </a:r>
            <a:r>
              <a:rPr lang="fr-FR" sz="2700" dirty="0" err="1"/>
              <a:t>procedure</a:t>
            </a:r>
            <a:endParaRPr lang="fr-FR" sz="27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t="45274" r="49890" b="30550"/>
          <a:stretch/>
        </p:blipFill>
        <p:spPr>
          <a:xfrm>
            <a:off x="6354792" y="664273"/>
            <a:ext cx="2345761" cy="865886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332453" y="1147503"/>
            <a:ext cx="5706303" cy="3282892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950" b="1" u="sng" dirty="0">
                <a:solidFill>
                  <a:srgbClr val="C00000"/>
                </a:solidFill>
              </a:rPr>
              <a:t>Variable </a:t>
            </a:r>
            <a:r>
              <a:rPr lang="fr-FR" sz="1950" b="1" u="sng" dirty="0" err="1">
                <a:solidFill>
                  <a:srgbClr val="C00000"/>
                </a:solidFill>
              </a:rPr>
              <a:t>parameters</a:t>
            </a:r>
            <a:r>
              <a:rPr lang="fr-FR" sz="1950" b="1" u="sng" dirty="0">
                <a:solidFill>
                  <a:srgbClr val="C00000"/>
                </a:solidFill>
              </a:rPr>
              <a:t> 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50" dirty="0" err="1"/>
              <a:t>Substrate</a:t>
            </a:r>
            <a:r>
              <a:rPr lang="fr-FR" sz="1650" dirty="0"/>
              <a:t> (</a:t>
            </a:r>
            <a:r>
              <a:rPr lang="fr-FR" sz="1650" dirty="0" err="1"/>
              <a:t>backing</a:t>
            </a:r>
            <a:r>
              <a:rPr lang="fr-FR" sz="1650" dirty="0"/>
              <a:t>) : </a:t>
            </a:r>
            <a:r>
              <a:rPr lang="fr-FR" sz="1650" dirty="0" err="1"/>
              <a:t>Carbon</a:t>
            </a:r>
            <a:r>
              <a:rPr lang="fr-FR" sz="1650" dirty="0"/>
              <a:t>, Aluminium, 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50" dirty="0" err="1"/>
              <a:t>Different</a:t>
            </a:r>
            <a:r>
              <a:rPr lang="fr-FR" sz="1650" dirty="0"/>
              <a:t> </a:t>
            </a:r>
            <a:r>
              <a:rPr lang="fr-FR" sz="1650" dirty="0" err="1"/>
              <a:t>currents</a:t>
            </a:r>
            <a:r>
              <a:rPr lang="fr-FR" sz="1650" dirty="0"/>
              <a:t> ( </a:t>
            </a:r>
            <a:r>
              <a:rPr lang="fr-FR" sz="1650" dirty="0" err="1"/>
              <a:t>step</a:t>
            </a:r>
            <a:r>
              <a:rPr lang="fr-FR" sz="1650" dirty="0"/>
              <a:t> by </a:t>
            </a:r>
            <a:r>
              <a:rPr lang="fr-FR" sz="1650" dirty="0" err="1"/>
              <a:t>step</a:t>
            </a:r>
            <a:r>
              <a:rPr lang="fr-FR" sz="1650" dirty="0"/>
              <a:t> 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50" b="1" dirty="0" err="1"/>
              <a:t>Different</a:t>
            </a:r>
            <a:r>
              <a:rPr lang="fr-FR" sz="1650" b="1" dirty="0"/>
              <a:t> Evaporation boat (</a:t>
            </a:r>
            <a:r>
              <a:rPr lang="fr-FR" sz="1650" dirty="0" err="1"/>
              <a:t>Crucibles</a:t>
            </a:r>
            <a:r>
              <a:rPr lang="fr-FR" sz="1650" dirty="0"/>
              <a:t>) (Ta, Zr, Al</a:t>
            </a:r>
            <a:r>
              <a:rPr lang="fr-FR" sz="1650" baseline="-25000" dirty="0"/>
              <a:t>2</a:t>
            </a:r>
            <a:r>
              <a:rPr lang="fr-FR" sz="1650" dirty="0"/>
              <a:t>O</a:t>
            </a:r>
            <a:r>
              <a:rPr lang="fr-FR" sz="1650" baseline="-25000" dirty="0"/>
              <a:t>3</a:t>
            </a:r>
            <a:r>
              <a:rPr lang="fr-FR" sz="1650" dirty="0"/>
              <a:t>) – </a:t>
            </a:r>
            <a:r>
              <a:rPr lang="fr-FR" sz="1650" dirty="0" err="1"/>
              <a:t>different</a:t>
            </a:r>
            <a:r>
              <a:rPr lang="fr-FR" sz="1650" dirty="0"/>
              <a:t> </a:t>
            </a:r>
            <a:r>
              <a:rPr lang="fr-FR" sz="1650" dirty="0" err="1"/>
              <a:t>forms</a:t>
            </a:r>
            <a:r>
              <a:rPr lang="fr-FR" sz="1650" dirty="0"/>
              <a:t>/</a:t>
            </a:r>
            <a:r>
              <a:rPr lang="fr-FR" sz="1650" dirty="0" err="1"/>
              <a:t>shapes</a:t>
            </a:r>
            <a:r>
              <a:rPr lang="fr-FR" sz="1650" dirty="0"/>
              <a:t>, </a:t>
            </a:r>
            <a:r>
              <a:rPr lang="fr-FR" sz="1650" dirty="0" err="1"/>
              <a:t>different</a:t>
            </a:r>
            <a:r>
              <a:rPr lang="fr-FR" sz="1650" dirty="0"/>
              <a:t> </a:t>
            </a:r>
            <a:r>
              <a:rPr lang="fr-FR" sz="1650" dirty="0" err="1"/>
              <a:t>diameters</a:t>
            </a:r>
            <a:r>
              <a:rPr lang="fr-FR" sz="1650" dirty="0"/>
              <a:t>, </a:t>
            </a:r>
            <a:r>
              <a:rPr lang="fr-FR" sz="1650" dirty="0" err="1"/>
              <a:t>different</a:t>
            </a:r>
            <a:r>
              <a:rPr lang="fr-FR" sz="1650" dirty="0"/>
              <a:t> </a:t>
            </a:r>
            <a:r>
              <a:rPr lang="fr-FR" sz="1650" dirty="0" err="1"/>
              <a:t>depths</a:t>
            </a:r>
            <a:r>
              <a:rPr lang="fr-FR" sz="165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50" dirty="0" err="1"/>
              <a:t>Amount</a:t>
            </a:r>
            <a:r>
              <a:rPr lang="fr-FR" sz="1650" dirty="0"/>
              <a:t> of </a:t>
            </a:r>
            <a:r>
              <a:rPr lang="fr-FR" sz="1650" dirty="0" err="1"/>
              <a:t>material</a:t>
            </a:r>
            <a:r>
              <a:rPr lang="fr-FR" sz="1650" dirty="0"/>
              <a:t> </a:t>
            </a:r>
            <a:r>
              <a:rPr lang="fr-FR" sz="1650" dirty="0" err="1"/>
              <a:t>used</a:t>
            </a:r>
            <a:r>
              <a:rPr lang="fr-FR" sz="1650" dirty="0"/>
              <a:t> ( 20mg, to 200 mg 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50" dirty="0" err="1"/>
              <a:t>Reducing</a:t>
            </a:r>
            <a:r>
              <a:rPr lang="fr-FR" sz="1650" dirty="0"/>
              <a:t> agent (Zr, Hf, La)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50" dirty="0" err="1"/>
              <a:t>Different</a:t>
            </a:r>
            <a:r>
              <a:rPr lang="fr-FR" sz="1650" dirty="0"/>
              <a:t> distance </a:t>
            </a:r>
            <a:r>
              <a:rPr lang="fr-FR" sz="1650" dirty="0" err="1"/>
              <a:t>crucible</a:t>
            </a:r>
            <a:r>
              <a:rPr lang="fr-FR" sz="1650" dirty="0"/>
              <a:t>- substrat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50" dirty="0" err="1"/>
              <a:t>With</a:t>
            </a:r>
            <a:r>
              <a:rPr lang="fr-FR" sz="1650" dirty="0"/>
              <a:t> and </a:t>
            </a:r>
            <a:r>
              <a:rPr lang="fr-FR" sz="1650" dirty="0" err="1"/>
              <a:t>without</a:t>
            </a:r>
            <a:r>
              <a:rPr lang="fr-FR" sz="1650" dirty="0"/>
              <a:t> </a:t>
            </a:r>
            <a:r>
              <a:rPr lang="fr-FR" sz="1650" dirty="0" err="1"/>
              <a:t>rotating</a:t>
            </a:r>
            <a:r>
              <a:rPr lang="fr-FR" sz="1650" dirty="0"/>
              <a:t> the frame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50" dirty="0"/>
              <a:t>The </a:t>
            </a:r>
            <a:r>
              <a:rPr lang="fr-FR" sz="1650" dirty="0" err="1"/>
              <a:t>deposition</a:t>
            </a:r>
            <a:r>
              <a:rPr lang="fr-FR" sz="1650" dirty="0"/>
              <a:t> time ( PVD, </a:t>
            </a:r>
            <a:r>
              <a:rPr lang="fr-FR" sz="1650" dirty="0" err="1"/>
              <a:t>electrodeposition</a:t>
            </a:r>
            <a:r>
              <a:rPr lang="fr-FR" sz="165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650" dirty="0"/>
              <a:t>The type/</a:t>
            </a:r>
            <a:r>
              <a:rPr lang="fr-FR" sz="1650" dirty="0" err="1"/>
              <a:t>amount</a:t>
            </a:r>
            <a:r>
              <a:rPr lang="fr-FR" sz="1650" dirty="0"/>
              <a:t> of solution ( </a:t>
            </a:r>
            <a:r>
              <a:rPr lang="fr-FR" sz="1650" dirty="0" err="1"/>
              <a:t>electrodeposition</a:t>
            </a:r>
            <a:r>
              <a:rPr lang="fr-FR" sz="165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1650" dirty="0"/>
          </a:p>
          <a:p>
            <a:pPr>
              <a:buFont typeface="Wingdings" panose="05000000000000000000" pitchFamily="2" charset="2"/>
              <a:buChar char="Ø"/>
            </a:pPr>
            <a:endParaRPr lang="fr-FR" sz="1500" dirty="0"/>
          </a:p>
          <a:p>
            <a:pPr marL="0" indent="0">
              <a:buNone/>
            </a:pPr>
            <a:endParaRPr lang="fr-FR" sz="15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9" t="11575" r="5632" b="60586"/>
          <a:stretch/>
        </p:blipFill>
        <p:spPr>
          <a:xfrm>
            <a:off x="6416046" y="4179182"/>
            <a:ext cx="2155372" cy="85494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2" t="44982" r="9918"/>
          <a:stretch/>
        </p:blipFill>
        <p:spPr>
          <a:xfrm>
            <a:off x="6713675" y="1616517"/>
            <a:ext cx="1890919" cy="21104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14269" y="3827532"/>
            <a:ext cx="301451" cy="38179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9" name="ZoneTexte 8"/>
          <p:cNvSpPr txBox="1"/>
          <p:nvPr/>
        </p:nvSpPr>
        <p:spPr>
          <a:xfrm rot="20384398">
            <a:off x="7120677" y="1772164"/>
            <a:ext cx="23756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dirty="0"/>
              <a:t>6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t="13187" r="51126" b="63663"/>
          <a:stretch/>
        </p:blipFill>
        <p:spPr>
          <a:xfrm>
            <a:off x="6450750" y="3410483"/>
            <a:ext cx="2153843" cy="79884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 rot="20384398">
            <a:off x="7163980" y="634254"/>
            <a:ext cx="40748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dirty="0"/>
              <a:t>3mm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73811" y="3759010"/>
            <a:ext cx="381573" cy="450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42385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844" y="4494821"/>
            <a:ext cx="676918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</a:t>
            </a:r>
            <a:r>
              <a:rPr lang="fr-FR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isotopic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800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130-250 </a:t>
            </a:r>
            <a:r>
              <a:rPr lang="fr-FR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µg/cm²</a:t>
            </a:r>
          </a:p>
          <a:p>
            <a:pPr algn="ctr"/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r-FR" sz="1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Homogenous</a:t>
            </a: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fr-FR" sz="1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5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comptaminatiton</a:t>
            </a:r>
            <a:endParaRPr lang="fr-FR" sz="15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36218" r="41709" b="41466"/>
          <a:stretch/>
        </p:blipFill>
        <p:spPr>
          <a:xfrm>
            <a:off x="464469" y="1053171"/>
            <a:ext cx="792804" cy="11478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1" t="19992" r="11300" b="25414"/>
          <a:stretch/>
        </p:blipFill>
        <p:spPr>
          <a:xfrm rot="5400000">
            <a:off x="6775314" y="2774816"/>
            <a:ext cx="2631334" cy="21060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470" y="2405259"/>
            <a:ext cx="12364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rgbClr val="1F497D"/>
                </a:solidFill>
                <a:latin typeface="Calibri" panose="020F0502020204030204" pitchFamily="34" charset="0"/>
              </a:rPr>
              <a:t>L = 1.5 cm, l = 1.2 cm</a:t>
            </a:r>
            <a:endParaRPr lang="fr-FR" sz="900" dirty="0"/>
          </a:p>
        </p:txBody>
      </p:sp>
      <p:sp>
        <p:nvSpPr>
          <p:cNvPr id="18" name="Rectangle 17"/>
          <p:cNvSpPr/>
          <p:nvPr/>
        </p:nvSpPr>
        <p:spPr>
          <a:xfrm>
            <a:off x="7374316" y="2232133"/>
            <a:ext cx="1162498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13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13" b="1" i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1013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150 µg/cm²</a:t>
            </a:r>
            <a:endParaRPr lang="fr-FR" sz="1013" dirty="0"/>
          </a:p>
        </p:txBody>
      </p:sp>
      <p:sp>
        <p:nvSpPr>
          <p:cNvPr id="20" name="Rectangle 19"/>
          <p:cNvSpPr/>
          <p:nvPr/>
        </p:nvSpPr>
        <p:spPr>
          <a:xfrm>
            <a:off x="3287763" y="4102461"/>
            <a:ext cx="285526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13" b="1" i="1" dirty="0"/>
              <a:t>Up to 4 </a:t>
            </a:r>
            <a:r>
              <a:rPr lang="fr-FR" sz="1013" b="1" i="1" dirty="0" err="1"/>
              <a:t>target</a:t>
            </a:r>
            <a:r>
              <a:rPr lang="fr-FR" sz="1013" b="1" i="1" dirty="0"/>
              <a:t> ( foils) </a:t>
            </a:r>
            <a:r>
              <a:rPr lang="fr-FR" sz="1013" b="1" i="1" dirty="0" err="1"/>
              <a:t>with</a:t>
            </a:r>
            <a:r>
              <a:rPr lang="fr-FR" sz="1013" b="1" i="1" dirty="0"/>
              <a:t> one solution of 7 mg Ni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45587" y="566387"/>
            <a:ext cx="481324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dirty="0">
                <a:solidFill>
                  <a:srgbClr val="C00000"/>
                </a:solidFill>
              </a:rPr>
              <a:t>Chemical Technique </a:t>
            </a:r>
            <a:r>
              <a:rPr lang="fr-FR" sz="2100" b="1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fr-FR" sz="2100" b="1" dirty="0">
                <a:solidFill>
                  <a:srgbClr val="C00000"/>
                </a:solidFill>
              </a:rPr>
              <a:t>  </a:t>
            </a:r>
            <a:r>
              <a:rPr lang="fr-FR" sz="2100" b="1" dirty="0" err="1">
                <a:solidFill>
                  <a:srgbClr val="C00000"/>
                </a:solidFill>
              </a:rPr>
              <a:t>Electrodeposition</a:t>
            </a:r>
            <a:endParaRPr lang="fr-FR" sz="2100" b="1" dirty="0">
              <a:solidFill>
                <a:srgbClr val="C00000"/>
              </a:solidFill>
            </a:endParaRPr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7"/>
          <a:stretch/>
        </p:blipFill>
        <p:spPr>
          <a:xfrm>
            <a:off x="4321314" y="2047318"/>
            <a:ext cx="2107348" cy="16036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77155" y="346249"/>
            <a:ext cx="954107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13" dirty="0"/>
              <a:t>cadre </a:t>
            </a:r>
            <a:r>
              <a:rPr lang="fr-FR" sz="1013" dirty="0" err="1"/>
              <a:t>Exogam</a:t>
            </a:r>
            <a:r>
              <a:rPr lang="fr-FR" sz="1013" dirty="0"/>
              <a:t>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2422"/>
          <a:stretch/>
        </p:blipFill>
        <p:spPr>
          <a:xfrm>
            <a:off x="2201914" y="1397109"/>
            <a:ext cx="1384250" cy="17252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24411" y="1424275"/>
            <a:ext cx="2236709" cy="559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13" dirty="0"/>
              <a:t>La feuille de Ni est ensuite pêchée et séchée avant d’être  démontée du cadre support</a:t>
            </a:r>
          </a:p>
        </p:txBody>
      </p:sp>
    </p:spTree>
    <p:extLst>
      <p:ext uri="{BB962C8B-B14F-4D97-AF65-F5344CB8AC3E}">
        <p14:creationId xmlns:p14="http://schemas.microsoft.com/office/powerpoint/2010/main" val="30189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ZoneTexte 64"/>
          <p:cNvSpPr txBox="1"/>
          <p:nvPr/>
        </p:nvSpPr>
        <p:spPr>
          <a:xfrm>
            <a:off x="2271101" y="541961"/>
            <a:ext cx="5227137" cy="55399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500" b="1" dirty="0">
                <a:solidFill>
                  <a:srgbClr val="C00000"/>
                </a:solidFill>
              </a:rPr>
              <a:t>Physical </a:t>
            </a:r>
            <a:r>
              <a:rPr lang="fr-FR" sz="1500" b="1" dirty="0" err="1">
                <a:solidFill>
                  <a:srgbClr val="C00000"/>
                </a:solidFill>
              </a:rPr>
              <a:t>vapor</a:t>
            </a:r>
            <a:r>
              <a:rPr lang="fr-FR" sz="1500" b="1" dirty="0">
                <a:solidFill>
                  <a:srgbClr val="C00000"/>
                </a:solidFill>
              </a:rPr>
              <a:t> </a:t>
            </a:r>
            <a:r>
              <a:rPr lang="fr-FR" sz="1500" b="1" dirty="0" err="1">
                <a:solidFill>
                  <a:srgbClr val="C00000"/>
                </a:solidFill>
              </a:rPr>
              <a:t>deposition</a:t>
            </a:r>
            <a:r>
              <a:rPr lang="fr-FR" sz="1500" b="1" dirty="0">
                <a:solidFill>
                  <a:srgbClr val="C00000"/>
                </a:solidFill>
              </a:rPr>
              <a:t> (PVD) </a:t>
            </a:r>
            <a:r>
              <a:rPr lang="fr-FR" sz="150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FR" sz="1500" b="1" dirty="0" err="1">
                <a:solidFill>
                  <a:srgbClr val="C00000"/>
                </a:solidFill>
                <a:cs typeface="Arial" panose="020B0604020202020204" pitchFamily="34" charset="0"/>
              </a:rPr>
              <a:t>Resistive</a:t>
            </a:r>
            <a:r>
              <a:rPr lang="fr-FR" sz="15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FR" sz="1500" b="1" dirty="0" err="1">
                <a:solidFill>
                  <a:srgbClr val="C00000"/>
                </a:solidFill>
                <a:cs typeface="Arial" panose="020B0604020202020204" pitchFamily="34" charset="0"/>
              </a:rPr>
              <a:t>Heating</a:t>
            </a:r>
            <a:r>
              <a:rPr lang="fr-FR" sz="1500" b="1" dirty="0">
                <a:solidFill>
                  <a:srgbClr val="C00000"/>
                </a:solidFill>
                <a:cs typeface="Arial" panose="020B0604020202020204" pitchFamily="34" charset="0"/>
              </a:rPr>
              <a:t> of </a:t>
            </a:r>
            <a:r>
              <a:rPr lang="fr-FR" sz="1500" b="1" dirty="0" err="1">
                <a:solidFill>
                  <a:srgbClr val="C00000"/>
                </a:solidFill>
                <a:cs typeface="Arial" panose="020B0604020202020204" pitchFamily="34" charset="0"/>
              </a:rPr>
              <a:t>crucible</a:t>
            </a:r>
            <a:endParaRPr lang="fr-FR" sz="15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r>
              <a:rPr lang="fr-FR" sz="1500" b="1" dirty="0">
                <a:solidFill>
                  <a:srgbClr val="C00000"/>
                </a:solidFill>
              </a:rPr>
              <a:t>For </a:t>
            </a:r>
            <a:r>
              <a:rPr lang="fr-FR" sz="1500" b="1" dirty="0" err="1">
                <a:solidFill>
                  <a:srgbClr val="C00000"/>
                </a:solidFill>
              </a:rPr>
              <a:t>thin</a:t>
            </a:r>
            <a:r>
              <a:rPr lang="fr-FR" sz="1500" b="1" dirty="0">
                <a:solidFill>
                  <a:srgbClr val="C00000"/>
                </a:solidFill>
              </a:rPr>
              <a:t> Ytterbium/</a:t>
            </a:r>
            <a:r>
              <a:rPr lang="fr-FR" sz="1500" b="1" dirty="0" err="1">
                <a:solidFill>
                  <a:srgbClr val="C00000"/>
                </a:solidFill>
              </a:rPr>
              <a:t>Carbon</a:t>
            </a:r>
            <a:r>
              <a:rPr lang="fr-FR" sz="1500" b="1" dirty="0">
                <a:solidFill>
                  <a:srgbClr val="C00000"/>
                </a:solidFill>
              </a:rPr>
              <a:t> </a:t>
            </a:r>
            <a:r>
              <a:rPr lang="fr-FR" sz="1500" b="1" dirty="0" err="1">
                <a:solidFill>
                  <a:srgbClr val="C00000"/>
                </a:solidFill>
              </a:rPr>
              <a:t>targets</a:t>
            </a:r>
            <a:r>
              <a:rPr lang="fr-FR" sz="15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9" name="Rectangle 68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45" y="1408770"/>
            <a:ext cx="1873606" cy="198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t="14002" r="31745" b="7775"/>
          <a:stretch/>
        </p:blipFill>
        <p:spPr>
          <a:xfrm>
            <a:off x="2377902" y="2361517"/>
            <a:ext cx="2506768" cy="145060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454746" y="1270269"/>
            <a:ext cx="275267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 err="1"/>
              <a:t>Preparation</a:t>
            </a:r>
            <a:r>
              <a:rPr lang="fr-FR" sz="1013" dirty="0"/>
              <a:t> du cadre avec le </a:t>
            </a:r>
            <a:r>
              <a:rPr lang="fr-FR" sz="1013" dirty="0" err="1"/>
              <a:t>backing</a:t>
            </a:r>
            <a:r>
              <a:rPr lang="fr-FR" sz="1013" dirty="0"/>
              <a:t> en carbone</a:t>
            </a:r>
          </a:p>
        </p:txBody>
      </p:sp>
      <p:pic>
        <p:nvPicPr>
          <p:cNvPr id="17" name="Image 16" descr="C:\RADIA\Cahier des charges spectro XRF\ENVOI ECHANTILLON\essai SITE labo cible.jpg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45800" r="57328" b="33537"/>
          <a:stretch/>
        </p:blipFill>
        <p:spPr bwMode="auto">
          <a:xfrm>
            <a:off x="4910548" y="3714596"/>
            <a:ext cx="4233452" cy="12621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1878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/>
          </p:cNvSpPr>
          <p:nvPr/>
        </p:nvSpPr>
        <p:spPr>
          <a:xfrm>
            <a:off x="314326" y="822685"/>
            <a:ext cx="7893230" cy="37264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350" b="1" dirty="0">
                <a:solidFill>
                  <a:srgbClr val="FF0000"/>
                </a:solidFill>
                <a:sym typeface="Wingdings" panose="05000000000000000000" pitchFamily="2" charset="2"/>
              </a:rPr>
              <a:t>Sublimation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24" name="Image 60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9" y="1477163"/>
            <a:ext cx="877824" cy="150021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5" name="Picture 9" descr="E:\Labo cible\photos\PICT0042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/>
          <a:stretch>
            <a:fillRect/>
          </a:stretch>
        </p:blipFill>
        <p:spPr bwMode="auto">
          <a:xfrm>
            <a:off x="1943633" y="1470466"/>
            <a:ext cx="1323987" cy="153651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6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50" y="3104834"/>
            <a:ext cx="1093166" cy="114112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7" name="ZoneTexte 607"/>
          <p:cNvSpPr txBox="1">
            <a:spLocks noChangeArrowheads="1"/>
          </p:cNvSpPr>
          <p:nvPr/>
        </p:nvSpPr>
        <p:spPr bwMode="auto">
          <a:xfrm>
            <a:off x="4997288" y="1319792"/>
            <a:ext cx="3210269" cy="5078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fr-FR" sz="900" dirty="0">
                <a:solidFill>
                  <a:srgbClr val="000000"/>
                </a:solidFill>
                <a:latin typeface="Arial" panose="020B0604020202020204" pitchFamily="34" charset="0"/>
              </a:rPr>
              <a:t>Step 1: </a:t>
            </a:r>
            <a:r>
              <a:rPr lang="en-US" altLang="fr-FR" sz="900" b="0" dirty="0">
                <a:solidFill>
                  <a:srgbClr val="000000"/>
                </a:solidFill>
                <a:latin typeface="Arial" panose="020B0604020202020204" pitchFamily="34" charset="0"/>
              </a:rPr>
              <a:t>High purity graphite from 3mm diameter rods are sublimed, and the C </a:t>
            </a:r>
            <a:r>
              <a:rPr lang="en-US" altLang="fr-FR" sz="900" b="0" dirty="0" err="1">
                <a:solidFill>
                  <a:srgbClr val="000000"/>
                </a:solidFill>
                <a:latin typeface="Arial" panose="020B0604020202020204" pitchFamily="34" charset="0"/>
              </a:rPr>
              <a:t>vapour</a:t>
            </a:r>
            <a:r>
              <a:rPr lang="en-US" altLang="fr-FR" sz="900" b="0" dirty="0">
                <a:solidFill>
                  <a:srgbClr val="000000"/>
                </a:solidFill>
                <a:latin typeface="Arial" panose="020B0604020202020204" pitchFamily="34" charset="0"/>
              </a:rPr>
              <a:t> is collected on betaine-sucrose-treated glass plates.</a:t>
            </a:r>
          </a:p>
        </p:txBody>
      </p:sp>
      <p:sp>
        <p:nvSpPr>
          <p:cNvPr id="28" name="ZoneTexte 607"/>
          <p:cNvSpPr txBox="1">
            <a:spLocks noChangeArrowheads="1"/>
          </p:cNvSpPr>
          <p:nvPr/>
        </p:nvSpPr>
        <p:spPr bwMode="auto">
          <a:xfrm>
            <a:off x="4997287" y="2016197"/>
            <a:ext cx="305006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Step 2: </a:t>
            </a:r>
            <a:r>
              <a:rPr lang="en-US" sz="900" b="0" dirty="0">
                <a:solidFill>
                  <a:srgbClr val="000000"/>
                </a:solidFill>
                <a:latin typeface="Arial" panose="020B0604020202020204" pitchFamily="34" charset="0"/>
              </a:rPr>
              <a:t>The layers are carefully separated with cold distilled water, allowing them to float to the surface</a:t>
            </a:r>
            <a:endParaRPr lang="en-US" altLang="fr-FR" sz="9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4550177" y="3337033"/>
            <a:ext cx="4104489" cy="8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42720" indent="-242720">
              <a:spcBef>
                <a:spcPct val="20000"/>
              </a:spcBef>
              <a:defRPr/>
            </a:pPr>
            <a:r>
              <a:rPr lang="fr-FR" sz="900" u="sng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900" u="sng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</a:t>
            </a:r>
            <a:r>
              <a:rPr lang="fr-FR" sz="900" u="sng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evaporation</a:t>
            </a:r>
            <a:r>
              <a:rPr lang="fr-FR" sz="900" u="sng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u="sng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900" u="sng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u="sng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900" u="sng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</a:t>
            </a:r>
            <a:endParaRPr lang="fr-FR" sz="9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5895" lvl="1" indent="-202266">
              <a:spcBef>
                <a:spcPct val="20000"/>
              </a:spcBef>
              <a:buFontTx/>
              <a:buChar char="•"/>
              <a:defRPr/>
            </a:pPr>
            <a:r>
              <a:rPr lang="fr-FR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glass plates : (100*140) mm², 35 µg/cm²  (150-200 nm)</a:t>
            </a:r>
          </a:p>
          <a:p>
            <a:pPr marL="525895" lvl="1" indent="-202266">
              <a:spcBef>
                <a:spcPct val="20000"/>
              </a:spcBef>
              <a:buFontTx/>
              <a:buChar char="•"/>
              <a:defRPr/>
            </a:pPr>
            <a:r>
              <a:rPr lang="fr-FR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C strippers or 24  C </a:t>
            </a:r>
            <a:r>
              <a:rPr lang="fr-FR" sz="9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backing</a:t>
            </a:r>
            <a:r>
              <a:rPr lang="fr-FR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25895" lvl="1" indent="-202266">
              <a:spcBef>
                <a:spcPct val="20000"/>
              </a:spcBef>
              <a:buFontTx/>
              <a:buChar char="•"/>
              <a:defRPr/>
            </a:pPr>
            <a:r>
              <a:rPr lang="fr-FR" sz="9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fr-FR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10 - 70 µg/cm²</a:t>
            </a:r>
          </a:p>
          <a:p>
            <a:pPr marL="525895" lvl="1" indent="-202266">
              <a:spcBef>
                <a:spcPct val="20000"/>
              </a:spcBef>
              <a:buFontTx/>
              <a:buChar char="•"/>
              <a:defRPr/>
            </a:pPr>
            <a:r>
              <a:rPr lang="fr-FR" sz="9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: 20 X 20 cm</a:t>
            </a:r>
            <a:endParaRPr lang="en-US" sz="9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2516995" y="3670918"/>
            <a:ext cx="378590" cy="44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9" name="Picture 2" descr="PICT0009_1.jpg                                                 0004EDD2Macintosh HD                   BC453060:"/>
          <p:cNvPicPr>
            <a:picLocks noChangeAspect="1" noChangeArrowheads="1"/>
          </p:cNvPicPr>
          <p:nvPr/>
        </p:nvPicPr>
        <p:blipFill>
          <a:blip r:embed="rId6" cstate="print"/>
          <a:srcRect l="21768" t="25992" r="20622" b="29814"/>
          <a:stretch>
            <a:fillRect/>
          </a:stretch>
        </p:blipFill>
        <p:spPr bwMode="auto">
          <a:xfrm>
            <a:off x="2934819" y="3358871"/>
            <a:ext cx="1333837" cy="7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Line 10"/>
          <p:cNvSpPr>
            <a:spLocks noChangeShapeType="1"/>
          </p:cNvSpPr>
          <p:nvPr/>
        </p:nvSpPr>
        <p:spPr bwMode="auto">
          <a:xfrm>
            <a:off x="2989113" y="3501428"/>
            <a:ext cx="16348" cy="38906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 sz="825">
              <a:solidFill>
                <a:srgbClr val="FF0000"/>
              </a:solidFill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 rot="16200000">
            <a:off x="2684369" y="3604352"/>
            <a:ext cx="484428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825" dirty="0">
                <a:solidFill>
                  <a:srgbClr val="FF0000"/>
                </a:solidFill>
              </a:rPr>
              <a:t>30 mm</a:t>
            </a:r>
            <a:endParaRPr lang="en-GB" sz="825" dirty="0">
              <a:solidFill>
                <a:srgbClr val="FF0000"/>
              </a:solidFill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3304021" y="3856830"/>
            <a:ext cx="537327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825" dirty="0">
                <a:solidFill>
                  <a:srgbClr val="FF0000"/>
                </a:solidFill>
              </a:rPr>
              <a:t>110 mm</a:t>
            </a:r>
            <a:endParaRPr lang="en-GB" sz="825" dirty="0">
              <a:solidFill>
                <a:srgbClr val="FF0000"/>
              </a:solidFill>
            </a:endParaRPr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rot="5400000" flipH="1">
            <a:off x="3580534" y="3521005"/>
            <a:ext cx="24992" cy="1062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 sz="825">
              <a:solidFill>
                <a:srgbClr val="FF0000"/>
              </a:solidFill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 rot="16200000">
            <a:off x="3979190" y="3635742"/>
            <a:ext cx="484428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825" dirty="0">
                <a:solidFill>
                  <a:srgbClr val="FF0000"/>
                </a:solidFill>
              </a:rPr>
              <a:t>15 mm</a:t>
            </a:r>
            <a:endParaRPr lang="en-GB" sz="825" dirty="0">
              <a:solidFill>
                <a:srgbClr val="FF0000"/>
              </a:solidFill>
            </a:endParaRPr>
          </a:p>
        </p:txBody>
      </p:sp>
      <p:sp>
        <p:nvSpPr>
          <p:cNvPr id="45" name="Line 10"/>
          <p:cNvSpPr>
            <a:spLocks noChangeShapeType="1"/>
          </p:cNvSpPr>
          <p:nvPr/>
        </p:nvSpPr>
        <p:spPr bwMode="auto">
          <a:xfrm flipH="1">
            <a:off x="4140029" y="3636832"/>
            <a:ext cx="12125" cy="26994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r-FR" sz="825">
              <a:solidFill>
                <a:srgbClr val="FF0000"/>
              </a:solidFill>
            </a:endParaRPr>
          </a:p>
        </p:txBody>
      </p:sp>
      <p:sp>
        <p:nvSpPr>
          <p:cNvPr id="46" name="Textfeld 18"/>
          <p:cNvSpPr txBox="1"/>
          <p:nvPr/>
        </p:nvSpPr>
        <p:spPr>
          <a:xfrm>
            <a:off x="85835" y="4816433"/>
            <a:ext cx="1384440" cy="300082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altLang="en-US" sz="450" i="1" dirty="0">
                <a:latin typeface="Comic Sans MS" panose="030F0702030302020204" pitchFamily="66" charset="0"/>
              </a:rPr>
              <a:t>P. </a:t>
            </a:r>
            <a:r>
              <a:rPr lang="fr-FR" altLang="en-US" sz="450" i="1" dirty="0" err="1">
                <a:latin typeface="Comic Sans MS" panose="030F0702030302020204" pitchFamily="66" charset="0"/>
              </a:rPr>
              <a:t>Maier-Komor</a:t>
            </a:r>
            <a:r>
              <a:rPr lang="fr-FR" altLang="en-US" sz="450" i="1" dirty="0">
                <a:latin typeface="Comic Sans MS" panose="030F0702030302020204" pitchFamily="66" charset="0"/>
              </a:rPr>
              <a:t>, NIM 102 (1972) 485-486</a:t>
            </a:r>
          </a:p>
          <a:p>
            <a:pPr algn="just"/>
            <a:r>
              <a:rPr lang="fr-FR" altLang="en-US" sz="450" i="1" dirty="0">
                <a:latin typeface="Comic Sans MS" panose="030F0702030302020204" pitchFamily="66" charset="0"/>
              </a:rPr>
              <a:t>W. </a:t>
            </a:r>
            <a:r>
              <a:rPr lang="fr-FR" altLang="en-US" sz="450" i="1" dirty="0" err="1">
                <a:latin typeface="Comic Sans MS" panose="030F0702030302020204" pitchFamily="66" charset="0"/>
              </a:rPr>
              <a:t>Thalheimer</a:t>
            </a:r>
            <a:r>
              <a:rPr lang="fr-FR" altLang="en-US" sz="450" i="1" dirty="0">
                <a:latin typeface="Comic Sans MS" panose="030F0702030302020204" pitchFamily="66" charset="0"/>
              </a:rPr>
              <a:t> et al, </a:t>
            </a:r>
            <a:r>
              <a:rPr lang="fr-FR" altLang="en-US" sz="450" i="1" dirty="0" err="1">
                <a:latin typeface="Comic Sans MS" panose="030F0702030302020204" pitchFamily="66" charset="0"/>
              </a:rPr>
              <a:t>Cryst</a:t>
            </a:r>
            <a:r>
              <a:rPr lang="fr-FR" altLang="en-US" sz="450" i="1" dirty="0">
                <a:latin typeface="Comic Sans MS" panose="030F0702030302020204" pitchFamily="66" charset="0"/>
              </a:rPr>
              <a:t>. </a:t>
            </a:r>
            <a:r>
              <a:rPr lang="fr-FR" altLang="en-US" sz="450" i="1" dirty="0" err="1">
                <a:latin typeface="Comic Sans MS" panose="030F0702030302020204" pitchFamily="66" charset="0"/>
              </a:rPr>
              <a:t>Res</a:t>
            </a:r>
            <a:r>
              <a:rPr lang="fr-FR" altLang="en-US" sz="450" i="1" dirty="0">
                <a:latin typeface="Comic Sans MS" panose="030F0702030302020204" pitchFamily="66" charset="0"/>
              </a:rPr>
              <a:t>. </a:t>
            </a:r>
            <a:r>
              <a:rPr lang="fr-FR" altLang="en-US" sz="450" i="1" dirty="0" err="1">
                <a:latin typeface="Comic Sans MS" panose="030F0702030302020204" pitchFamily="66" charset="0"/>
              </a:rPr>
              <a:t>Technol</a:t>
            </a:r>
            <a:r>
              <a:rPr lang="fr-FR" altLang="en-US" sz="450" i="1" dirty="0">
                <a:latin typeface="Comic Sans MS" panose="030F0702030302020204" pitchFamily="66" charset="0"/>
              </a:rPr>
              <a:t>. 34 (1999) 175-179</a:t>
            </a:r>
            <a:r>
              <a:rPr lang="en-US" sz="375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375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re 1"/>
          <p:cNvSpPr txBox="1">
            <a:spLocks/>
          </p:cNvSpPr>
          <p:nvPr/>
        </p:nvSpPr>
        <p:spPr>
          <a:xfrm>
            <a:off x="33448" y="46843"/>
            <a:ext cx="7661702" cy="592994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000" dirty="0">
                <a:solidFill>
                  <a:schemeClr val="bg1"/>
                </a:solidFill>
              </a:rPr>
              <a:t>Fabrication </a:t>
            </a:r>
            <a:r>
              <a:rPr lang="fr-FR" sz="3000" dirty="0" err="1">
                <a:solidFill>
                  <a:schemeClr val="bg1"/>
                </a:solidFill>
              </a:rPr>
              <a:t>Procedure</a:t>
            </a:r>
            <a:endParaRPr lang="fr-FR" sz="3000" dirty="0">
              <a:solidFill>
                <a:schemeClr val="bg1"/>
              </a:solidFill>
            </a:endParaRPr>
          </a:p>
        </p:txBody>
      </p:sp>
      <p:sp>
        <p:nvSpPr>
          <p:cNvPr id="48" name="ZoneTexte 607"/>
          <p:cNvSpPr txBox="1">
            <a:spLocks noChangeArrowheads="1"/>
          </p:cNvSpPr>
          <p:nvPr/>
        </p:nvSpPr>
        <p:spPr bwMode="auto">
          <a:xfrm>
            <a:off x="4975906" y="2630031"/>
            <a:ext cx="3231650" cy="5078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Step 3: </a:t>
            </a:r>
            <a:r>
              <a:rPr lang="en-US" sz="900" b="0" dirty="0">
                <a:solidFill>
                  <a:srgbClr val="000000"/>
                </a:solidFill>
                <a:latin typeface="Arial" panose="020B0604020202020204" pitchFamily="34" charset="0"/>
              </a:rPr>
              <a:t>The C thin film is </a:t>
            </a:r>
            <a:r>
              <a:rPr lang="fr-FR" sz="900" b="0" dirty="0" err="1">
                <a:solidFill>
                  <a:srgbClr val="000000"/>
                </a:solidFill>
                <a:latin typeface="Arial" panose="020B0604020202020204" pitchFamily="34" charset="0"/>
              </a:rPr>
              <a:t>picked</a:t>
            </a:r>
            <a:r>
              <a:rPr lang="fr-FR" sz="900" b="0" dirty="0">
                <a:solidFill>
                  <a:srgbClr val="000000"/>
                </a:solidFill>
                <a:latin typeface="Arial" panose="020B0604020202020204" pitchFamily="34" charset="0"/>
              </a:rPr>
              <a:t> up </a:t>
            </a:r>
            <a:r>
              <a:rPr lang="fr-FR" sz="900" b="0" dirty="0" err="1">
                <a:solidFill>
                  <a:srgbClr val="000000"/>
                </a:solidFill>
                <a:latin typeface="Arial" panose="020B0604020202020204" pitchFamily="34" charset="0"/>
              </a:rPr>
              <a:t>with</a:t>
            </a:r>
            <a:r>
              <a:rPr lang="fr-FR" sz="900" b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sz="900" b="0" dirty="0" err="1">
                <a:solidFill>
                  <a:srgbClr val="000000"/>
                </a:solidFill>
                <a:latin typeface="Arial" panose="020B0604020202020204" pitchFamily="34" charset="0"/>
              </a:rPr>
              <a:t>target</a:t>
            </a:r>
            <a:r>
              <a:rPr lang="fr-FR" sz="900" b="0" dirty="0">
                <a:solidFill>
                  <a:srgbClr val="000000"/>
                </a:solidFill>
                <a:latin typeface="Arial" panose="020B0604020202020204" pitchFamily="34" charset="0"/>
              </a:rPr>
              <a:t> frames and </a:t>
            </a:r>
            <a:r>
              <a:rPr lang="fr-FR" sz="900" b="0" dirty="0" err="1">
                <a:solidFill>
                  <a:srgbClr val="000000"/>
                </a:solidFill>
                <a:latin typeface="Arial" panose="020B0604020202020204" pitchFamily="34" charset="0"/>
              </a:rPr>
              <a:t>used</a:t>
            </a:r>
            <a:r>
              <a:rPr lang="fr-FR" sz="900" b="0" dirty="0">
                <a:solidFill>
                  <a:srgbClr val="000000"/>
                </a:solidFill>
                <a:latin typeface="Arial" panose="020B0604020202020204" pitchFamily="34" charset="0"/>
              </a:rPr>
              <a:t> as s</a:t>
            </a:r>
            <a:r>
              <a:rPr lang="fr-FR" altLang="fr-FR" sz="900" b="0" dirty="0">
                <a:solidFill>
                  <a:srgbClr val="000000"/>
                </a:solidFill>
                <a:latin typeface="Arial" panose="020B0604020202020204" pitchFamily="34" charset="0"/>
              </a:rPr>
              <a:t>trippers or </a:t>
            </a:r>
            <a:r>
              <a:rPr lang="fr-FR" altLang="fr-FR" sz="900" b="0" dirty="0" err="1">
                <a:solidFill>
                  <a:srgbClr val="000000"/>
                </a:solidFill>
                <a:latin typeface="Arial" panose="020B0604020202020204" pitchFamily="34" charset="0"/>
              </a:rPr>
              <a:t>backings</a:t>
            </a:r>
            <a:r>
              <a:rPr lang="fr-FR" altLang="fr-FR" sz="900" b="0" dirty="0">
                <a:solidFill>
                  <a:srgbClr val="000000"/>
                </a:solidFill>
                <a:latin typeface="Arial" panose="020B0604020202020204" pitchFamily="34" charset="0"/>
              </a:rPr>
              <a:t> for </a:t>
            </a:r>
            <a:r>
              <a:rPr lang="fr-FR" altLang="fr-FR" sz="900" b="0" dirty="0" err="1">
                <a:solidFill>
                  <a:srgbClr val="000000"/>
                </a:solidFill>
                <a:latin typeface="Arial" panose="020B0604020202020204" pitchFamily="34" charset="0"/>
              </a:rPr>
              <a:t>material</a:t>
            </a:r>
            <a:r>
              <a:rPr lang="fr-FR" altLang="fr-FR" sz="900" b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FR" altLang="fr-FR" sz="900" b="0" dirty="0" err="1">
                <a:solidFill>
                  <a:srgbClr val="000000"/>
                </a:solidFill>
                <a:latin typeface="Arial" panose="020B0604020202020204" pitchFamily="34" charset="0"/>
              </a:rPr>
              <a:t>deposition</a:t>
            </a:r>
            <a:r>
              <a:rPr lang="fr-FR" altLang="fr-FR" sz="900" b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endParaRPr lang="en-US" altLang="fr-FR" sz="9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9" name="Groupe 48"/>
          <p:cNvGrpSpPr>
            <a:grpSpLocks/>
          </p:cNvGrpSpPr>
          <p:nvPr/>
        </p:nvGrpSpPr>
        <p:grpSpPr bwMode="auto">
          <a:xfrm>
            <a:off x="3418701" y="1477155"/>
            <a:ext cx="886198" cy="1211848"/>
            <a:chOff x="30732708" y="16879894"/>
            <a:chExt cx="1525587" cy="1917700"/>
          </a:xfrm>
          <a:noFill/>
        </p:grpSpPr>
        <p:grpSp>
          <p:nvGrpSpPr>
            <p:cNvPr id="50" name="Groupe 623"/>
            <p:cNvGrpSpPr>
              <a:grpSpLocks/>
            </p:cNvGrpSpPr>
            <p:nvPr/>
          </p:nvGrpSpPr>
          <p:grpSpPr bwMode="auto">
            <a:xfrm>
              <a:off x="30732708" y="16879894"/>
              <a:ext cx="1525587" cy="1917700"/>
              <a:chOff x="992372" y="3117498"/>
              <a:chExt cx="1525520" cy="1916844"/>
            </a:xfrm>
            <a:grpFill/>
          </p:grpSpPr>
          <p:sp>
            <p:nvSpPr>
              <p:cNvPr id="52" name="Cylindre 51"/>
              <p:cNvSpPr/>
              <p:nvPr/>
            </p:nvSpPr>
            <p:spPr>
              <a:xfrm>
                <a:off x="1668004" y="3261780"/>
                <a:ext cx="91352" cy="1583571"/>
              </a:xfrm>
              <a:prstGeom prst="can">
                <a:avLst/>
              </a:prstGeom>
              <a:grpFill/>
              <a:ln w="22225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>
                  <a:rot lat="0" lon="0" rev="5400000"/>
                </a:lightRig>
              </a:scene3d>
            </p:spPr>
            <p:txBody>
              <a:bodyPr anchor="ctr"/>
              <a:lstStyle/>
              <a:p>
                <a:pPr algn="ctr" defTabSz="323626">
                  <a:defRPr/>
                </a:pPr>
                <a:endParaRPr lang="en-US" sz="75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grpSp>
            <p:nvGrpSpPr>
              <p:cNvPr id="53" name="Groupe 625"/>
              <p:cNvGrpSpPr>
                <a:grpSpLocks/>
              </p:cNvGrpSpPr>
              <p:nvPr/>
            </p:nvGrpSpPr>
            <p:grpSpPr bwMode="auto">
              <a:xfrm>
                <a:off x="1286251" y="4778663"/>
                <a:ext cx="574735" cy="255679"/>
                <a:chOff x="1286251" y="4778663"/>
                <a:chExt cx="574735" cy="255679"/>
              </a:xfrm>
              <a:grpFill/>
            </p:grpSpPr>
            <p:sp>
              <p:nvSpPr>
                <p:cNvPr id="66" name="Rectangle 65"/>
                <p:cNvSpPr/>
                <p:nvPr/>
              </p:nvSpPr>
              <p:spPr>
                <a:xfrm>
                  <a:off x="1728940" y="4778869"/>
                  <a:ext cx="114295" cy="223737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1594008" y="4782042"/>
                  <a:ext cx="103184" cy="225325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1286046" y="4967697"/>
                  <a:ext cx="574650" cy="66645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grpSp>
            <p:nvGrpSpPr>
              <p:cNvPr id="54" name="Groupe 626"/>
              <p:cNvGrpSpPr>
                <a:grpSpLocks/>
              </p:cNvGrpSpPr>
              <p:nvPr/>
            </p:nvGrpSpPr>
            <p:grpSpPr bwMode="auto">
              <a:xfrm rot="10800000">
                <a:off x="1286251" y="3117498"/>
                <a:ext cx="574735" cy="272121"/>
                <a:chOff x="1574973" y="4778663"/>
                <a:chExt cx="574735" cy="272121"/>
              </a:xfrm>
              <a:grpFill/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1737181" y="4779443"/>
                  <a:ext cx="114295" cy="223738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1602249" y="4782616"/>
                  <a:ext cx="104770" cy="223738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1583200" y="4976204"/>
                  <a:ext cx="574650" cy="66645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sp>
            <p:nvSpPr>
              <p:cNvPr id="55" name="Rectangle 54"/>
              <p:cNvSpPr/>
              <p:nvPr/>
            </p:nvSpPr>
            <p:spPr>
              <a:xfrm rot="5400000">
                <a:off x="351434" y="4052110"/>
                <a:ext cx="1913670" cy="44448"/>
              </a:xfrm>
              <a:prstGeom prst="rect">
                <a:avLst/>
              </a:prstGeom>
              <a:grpFill/>
              <a:ln w="9525" cap="rnd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323626">
                  <a:defRPr/>
                </a:pPr>
                <a:endParaRPr lang="en-US" sz="75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56" name="Connecteur droit avec flèche 628"/>
              <p:cNvCxnSpPr>
                <a:cxnSpLocks noChangeShapeType="1"/>
              </p:cNvCxnSpPr>
              <p:nvPr/>
            </p:nvCxnSpPr>
            <p:spPr bwMode="auto">
              <a:xfrm flipV="1">
                <a:off x="1781904" y="3117498"/>
                <a:ext cx="632846" cy="545280"/>
              </a:xfrm>
              <a:prstGeom prst="straightConnector1">
                <a:avLst/>
              </a:prstGeom>
              <a:grpFill/>
              <a:ln w="12700" cap="rnd" algn="ctr">
                <a:solidFill>
                  <a:srgbClr val="A6A6A6"/>
                </a:solidFill>
                <a:round/>
                <a:headEnd/>
                <a:tailEnd type="triangle" w="med" len="med"/>
              </a:ln>
              <a:extLst/>
            </p:spPr>
          </p:cxnSp>
          <p:cxnSp>
            <p:nvCxnSpPr>
              <p:cNvPr id="57" name="Connecteur droit avec flèche 629"/>
              <p:cNvCxnSpPr>
                <a:cxnSpLocks noChangeShapeType="1"/>
              </p:cNvCxnSpPr>
              <p:nvPr/>
            </p:nvCxnSpPr>
            <p:spPr bwMode="auto">
              <a:xfrm flipV="1">
                <a:off x="1754719" y="3578782"/>
                <a:ext cx="763173" cy="204567"/>
              </a:xfrm>
              <a:prstGeom prst="straightConnector1">
                <a:avLst/>
              </a:prstGeom>
              <a:grpFill/>
              <a:ln w="12700" cap="rnd" algn="ctr">
                <a:solidFill>
                  <a:srgbClr val="A6A6A6"/>
                </a:solidFill>
                <a:round/>
                <a:headEnd/>
                <a:tailEnd type="triangle" w="med" len="med"/>
              </a:ln>
              <a:extLst/>
            </p:spPr>
          </p:cxnSp>
          <p:cxnSp>
            <p:nvCxnSpPr>
              <p:cNvPr id="58" name="Connecteur droit avec flèche 630"/>
              <p:cNvCxnSpPr>
                <a:cxnSpLocks noChangeShapeType="1"/>
              </p:cNvCxnSpPr>
              <p:nvPr/>
            </p:nvCxnSpPr>
            <p:spPr bwMode="auto">
              <a:xfrm>
                <a:off x="1781904" y="3929272"/>
                <a:ext cx="686955" cy="101953"/>
              </a:xfrm>
              <a:prstGeom prst="straightConnector1">
                <a:avLst/>
              </a:prstGeom>
              <a:grpFill/>
              <a:ln w="12700" cap="rnd" algn="ctr">
                <a:solidFill>
                  <a:srgbClr val="A6A6A6"/>
                </a:solidFill>
                <a:round/>
                <a:headEnd/>
                <a:tailEnd type="triangle" w="med" len="med"/>
              </a:ln>
              <a:extLst/>
            </p:spPr>
          </p:cxnSp>
          <p:cxnSp>
            <p:nvCxnSpPr>
              <p:cNvPr id="59" name="Connecteur droit avec flèche 631"/>
              <p:cNvCxnSpPr>
                <a:cxnSpLocks noChangeShapeType="1"/>
              </p:cNvCxnSpPr>
              <p:nvPr/>
            </p:nvCxnSpPr>
            <p:spPr bwMode="auto">
              <a:xfrm>
                <a:off x="1759356" y="4053566"/>
                <a:ext cx="751530" cy="348291"/>
              </a:xfrm>
              <a:prstGeom prst="straightConnector1">
                <a:avLst/>
              </a:prstGeom>
              <a:grpFill/>
              <a:ln w="12700" cap="rnd" algn="ctr">
                <a:solidFill>
                  <a:srgbClr val="A6A6A6"/>
                </a:solidFill>
                <a:round/>
                <a:headEnd/>
                <a:tailEnd type="triangle" w="med" len="med"/>
              </a:ln>
              <a:extLst/>
            </p:spPr>
          </p:cxnSp>
          <p:cxnSp>
            <p:nvCxnSpPr>
              <p:cNvPr id="60" name="Connecteur droit avec flèche 632"/>
              <p:cNvCxnSpPr>
                <a:cxnSpLocks noChangeShapeType="1"/>
              </p:cNvCxnSpPr>
              <p:nvPr/>
            </p:nvCxnSpPr>
            <p:spPr bwMode="auto">
              <a:xfrm>
                <a:off x="1769166" y="4432551"/>
                <a:ext cx="673020" cy="408970"/>
              </a:xfrm>
              <a:prstGeom prst="straightConnector1">
                <a:avLst/>
              </a:prstGeom>
              <a:grpFill/>
              <a:ln w="12700" cap="rnd" algn="ctr">
                <a:solidFill>
                  <a:srgbClr val="A6A6A6"/>
                </a:solidFill>
                <a:round/>
                <a:headEnd/>
                <a:tailEnd type="triangle" w="med" len="med"/>
              </a:ln>
              <a:extLst/>
            </p:spPr>
          </p:cxnSp>
          <p:cxnSp>
            <p:nvCxnSpPr>
              <p:cNvPr id="61" name="Connecteur droit avec flèche 633"/>
              <p:cNvCxnSpPr>
                <a:cxnSpLocks noChangeShapeType="1"/>
              </p:cNvCxnSpPr>
              <p:nvPr/>
            </p:nvCxnSpPr>
            <p:spPr bwMode="auto">
              <a:xfrm flipV="1">
                <a:off x="1207652" y="3863048"/>
                <a:ext cx="0" cy="798336"/>
              </a:xfrm>
              <a:prstGeom prst="straightConnector1">
                <a:avLst/>
              </a:prstGeom>
              <a:grpFill/>
              <a:ln w="12700" cap="rnd" algn="ctr">
                <a:solidFill>
                  <a:srgbClr val="66B1CE"/>
                </a:solidFill>
                <a:round/>
                <a:headEnd/>
                <a:tailEnd type="triangle" w="med" len="med"/>
              </a:ln>
              <a:extLst/>
            </p:spPr>
          </p:cxnSp>
          <p:sp>
            <p:nvSpPr>
              <p:cNvPr id="62" name="ZoneTexte 61"/>
              <p:cNvSpPr txBox="1"/>
              <p:nvPr/>
            </p:nvSpPr>
            <p:spPr>
              <a:xfrm>
                <a:off x="992372" y="4161607"/>
                <a:ext cx="353761" cy="328608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defTabSz="323626">
                  <a:defRPr/>
                </a:pPr>
                <a:r>
                  <a:rPr lang="fr-FR" sz="750" kern="0" dirty="0">
                    <a:solidFill>
                      <a:srgbClr val="66B1CE"/>
                    </a:solidFill>
                    <a:latin typeface="Gill Sans MT" panose="020B0502020104020203"/>
                  </a:rPr>
                  <a:t>i</a:t>
                </a:r>
              </a:p>
            </p:txBody>
          </p:sp>
        </p:grpSp>
        <p:sp>
          <p:nvSpPr>
            <p:cNvPr id="51" name="Rectangle 50"/>
            <p:cNvSpPr/>
            <p:nvPr/>
          </p:nvSpPr>
          <p:spPr>
            <a:xfrm rot="16200000">
              <a:off x="30934744" y="17748502"/>
              <a:ext cx="1040549" cy="25829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375" b="1" i="1" kern="0" dirty="0">
                  <a:solidFill>
                    <a:prstClr val="black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en-US" sz="375" b="1" i="1" kern="0" dirty="0">
                  <a:solidFill>
                    <a:prstClr val="black"/>
                  </a:solidFill>
                </a:rPr>
                <a:t> = 3mm, length 75mm</a:t>
              </a:r>
              <a:endParaRPr lang="en-US" sz="375" b="1" i="1" kern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3849691" y="2534859"/>
            <a:ext cx="48692" cy="95969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792000" y="2536370"/>
            <a:ext cx="44441" cy="95969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660336" y="2615899"/>
            <a:ext cx="245699" cy="28262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72" name="Rectangle 71"/>
          <p:cNvSpPr/>
          <p:nvPr/>
        </p:nvSpPr>
        <p:spPr>
          <a:xfrm rot="10800000">
            <a:off x="3780355" y="1516015"/>
            <a:ext cx="48692" cy="95969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73" name="Rectangle 72"/>
          <p:cNvSpPr/>
          <p:nvPr/>
        </p:nvSpPr>
        <p:spPr>
          <a:xfrm rot="10800000">
            <a:off x="3842300" y="1514504"/>
            <a:ext cx="44441" cy="95969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74" name="Rectangle 73"/>
          <p:cNvSpPr/>
          <p:nvPr/>
        </p:nvSpPr>
        <p:spPr>
          <a:xfrm rot="10800000">
            <a:off x="3649278" y="1495651"/>
            <a:ext cx="245699" cy="28262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75" name="Rectangle 74"/>
          <p:cNvSpPr/>
          <p:nvPr/>
        </p:nvSpPr>
        <p:spPr>
          <a:xfrm rot="5400000">
            <a:off x="3072250" y="2052762"/>
            <a:ext cx="1148510" cy="34289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016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-175" y="937247"/>
            <a:ext cx="5781278" cy="3942112"/>
            <a:chOff x="3210280" y="1816442"/>
            <a:chExt cx="7708370" cy="5661332"/>
          </a:xfrm>
        </p:grpSpPr>
        <p:grpSp>
          <p:nvGrpSpPr>
            <p:cNvPr id="117" name="Groupe 116"/>
            <p:cNvGrpSpPr/>
            <p:nvPr/>
          </p:nvGrpSpPr>
          <p:grpSpPr>
            <a:xfrm>
              <a:off x="4579797" y="4174595"/>
              <a:ext cx="3003014" cy="1859202"/>
              <a:chOff x="3246736" y="3040220"/>
              <a:chExt cx="3732817" cy="2096897"/>
            </a:xfrm>
          </p:grpSpPr>
          <p:sp>
            <p:nvSpPr>
              <p:cNvPr id="118" name="Textfeld 6"/>
              <p:cNvSpPr txBox="1"/>
              <p:nvPr/>
            </p:nvSpPr>
            <p:spPr>
              <a:xfrm>
                <a:off x="4326249" y="4781927"/>
                <a:ext cx="1638412" cy="355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884">
                  <a:defRPr/>
                </a:pPr>
                <a:r>
                  <a:rPr lang="de-DE" sz="825" b="1" kern="0" dirty="0">
                    <a:solidFill>
                      <a:srgbClr val="B2324B">
                        <a:lumMod val="75000"/>
                      </a:srgbClr>
                    </a:solidFill>
                    <a:cs typeface="Arial" panose="020B0604020202020204" pitchFamily="34" charset="0"/>
                  </a:rPr>
                  <a:t>Target material</a:t>
                </a:r>
              </a:p>
            </p:txBody>
          </p:sp>
          <p:grpSp>
            <p:nvGrpSpPr>
              <p:cNvPr id="119" name="Groupe 118"/>
              <p:cNvGrpSpPr/>
              <p:nvPr/>
            </p:nvGrpSpPr>
            <p:grpSpPr>
              <a:xfrm>
                <a:off x="3246736" y="3331286"/>
                <a:ext cx="1787212" cy="1034580"/>
                <a:chOff x="849037" y="3364188"/>
                <a:chExt cx="1787212" cy="1034580"/>
              </a:xfrm>
            </p:grpSpPr>
            <p:cxnSp>
              <p:nvCxnSpPr>
                <p:cNvPr id="144" name="Connecteur droit 143"/>
                <p:cNvCxnSpPr/>
                <p:nvPr/>
              </p:nvCxnSpPr>
              <p:spPr>
                <a:xfrm>
                  <a:off x="849037" y="3427818"/>
                  <a:ext cx="178721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4D1434">
                      <a:lumMod val="90000"/>
                    </a:srgbClr>
                  </a:solidFill>
                  <a:prstDash val="solid"/>
                </a:ln>
                <a:effectLst/>
              </p:spPr>
            </p:cxnSp>
            <p:grpSp>
              <p:nvGrpSpPr>
                <p:cNvPr id="145" name="Groupe 144"/>
                <p:cNvGrpSpPr/>
                <p:nvPr/>
              </p:nvGrpSpPr>
              <p:grpSpPr>
                <a:xfrm>
                  <a:off x="1050440" y="4043083"/>
                  <a:ext cx="95694" cy="302450"/>
                  <a:chOff x="530587" y="3907105"/>
                  <a:chExt cx="95694" cy="302450"/>
                </a:xfrm>
              </p:grpSpPr>
              <p:sp>
                <p:nvSpPr>
                  <p:cNvPr id="160" name="Rectangle 159"/>
                  <p:cNvSpPr/>
                  <p:nvPr/>
                </p:nvSpPr>
                <p:spPr>
                  <a:xfrm>
                    <a:off x="543614" y="3985065"/>
                    <a:ext cx="67758" cy="224490"/>
                  </a:xfrm>
                  <a:prstGeom prst="rect">
                    <a:avLst/>
                  </a:prstGeom>
                  <a:noFill/>
                  <a:ln w="9525" cap="rnd" cmpd="sng" algn="ctr">
                    <a:solidFill>
                      <a:srgbClr val="4D1434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9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161" name="Corde 160"/>
                  <p:cNvSpPr/>
                  <p:nvPr/>
                </p:nvSpPr>
                <p:spPr>
                  <a:xfrm rot="6780000">
                    <a:off x="530587" y="3907105"/>
                    <a:ext cx="95693" cy="95694"/>
                  </a:xfrm>
                  <a:prstGeom prst="chord">
                    <a:avLst/>
                  </a:prstGeom>
                  <a:noFill/>
                  <a:ln w="9525" cap="rnd" cmpd="sng" algn="ctr">
                    <a:solidFill>
                      <a:srgbClr val="4D1434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9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</p:grpSp>
            <p:grpSp>
              <p:nvGrpSpPr>
                <p:cNvPr id="146" name="Groupe 145"/>
                <p:cNvGrpSpPr/>
                <p:nvPr/>
              </p:nvGrpSpPr>
              <p:grpSpPr>
                <a:xfrm>
                  <a:off x="2301152" y="4027758"/>
                  <a:ext cx="95694" cy="302450"/>
                  <a:chOff x="530587" y="3907105"/>
                  <a:chExt cx="95694" cy="302450"/>
                </a:xfrm>
              </p:grpSpPr>
              <p:sp>
                <p:nvSpPr>
                  <p:cNvPr id="158" name="Rectangle 157"/>
                  <p:cNvSpPr/>
                  <p:nvPr/>
                </p:nvSpPr>
                <p:spPr>
                  <a:xfrm>
                    <a:off x="543614" y="3985065"/>
                    <a:ext cx="67758" cy="224490"/>
                  </a:xfrm>
                  <a:prstGeom prst="rect">
                    <a:avLst/>
                  </a:prstGeom>
                  <a:noFill/>
                  <a:ln w="9525" cap="rnd" cmpd="sng" algn="ctr">
                    <a:solidFill>
                      <a:srgbClr val="4D1434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9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159" name="Corde 158"/>
                  <p:cNvSpPr/>
                  <p:nvPr/>
                </p:nvSpPr>
                <p:spPr>
                  <a:xfrm rot="6780000">
                    <a:off x="530587" y="3907105"/>
                    <a:ext cx="95693" cy="95694"/>
                  </a:xfrm>
                  <a:prstGeom prst="chord">
                    <a:avLst/>
                  </a:prstGeom>
                  <a:noFill/>
                  <a:ln w="9525" cap="rnd" cmpd="sng" algn="ctr">
                    <a:solidFill>
                      <a:srgbClr val="4D1434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9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</p:grpSp>
            <p:grpSp>
              <p:nvGrpSpPr>
                <p:cNvPr id="147" name="Groupe 146"/>
                <p:cNvGrpSpPr/>
                <p:nvPr/>
              </p:nvGrpSpPr>
              <p:grpSpPr>
                <a:xfrm>
                  <a:off x="1097347" y="4104256"/>
                  <a:ext cx="1250711" cy="129035"/>
                  <a:chOff x="577494" y="3968278"/>
                  <a:chExt cx="1250711" cy="129035"/>
                </a:xfrm>
              </p:grpSpPr>
              <p:cxnSp>
                <p:nvCxnSpPr>
                  <p:cNvPr id="156" name="Connecteur en angle 155"/>
                  <p:cNvCxnSpPr/>
                  <p:nvPr/>
                </p:nvCxnSpPr>
                <p:spPr>
                  <a:xfrm flipV="1">
                    <a:off x="1282226" y="3968278"/>
                    <a:ext cx="545979" cy="129034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12700" cap="rnd" cmpd="sng" algn="ctr">
                    <a:solidFill>
                      <a:srgbClr val="4D1434">
                        <a:lumMod val="9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Connecteur en angle 156"/>
                  <p:cNvCxnSpPr>
                    <a:endCxn id="160" idx="0"/>
                  </p:cNvCxnSpPr>
                  <p:nvPr/>
                </p:nvCxnSpPr>
                <p:spPr>
                  <a:xfrm rot="10800000">
                    <a:off x="577494" y="3985066"/>
                    <a:ext cx="704733" cy="112247"/>
                  </a:xfrm>
                  <a:prstGeom prst="bentConnector4">
                    <a:avLst>
                      <a:gd name="adj1" fmla="val 47596"/>
                      <a:gd name="adj2" fmla="val 106125"/>
                    </a:avLst>
                  </a:prstGeom>
                  <a:noFill/>
                  <a:ln w="12700" cap="rnd" cmpd="sng" algn="ctr">
                    <a:solidFill>
                      <a:srgbClr val="4D1434">
                        <a:lumMod val="90000"/>
                      </a:srgbClr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8" name="Organigramme : Disque magnétique 147"/>
                <p:cNvSpPr/>
                <p:nvPr/>
              </p:nvSpPr>
              <p:spPr>
                <a:xfrm>
                  <a:off x="1557409" y="4174313"/>
                  <a:ext cx="396875" cy="49190"/>
                </a:xfrm>
                <a:prstGeom prst="flowChartMagneticDisk">
                  <a:avLst/>
                </a:prstGeom>
                <a:solidFill>
                  <a:srgbClr val="B2324B"/>
                </a:solidFill>
                <a:ln w="317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9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cxnSp>
              <p:nvCxnSpPr>
                <p:cNvPr id="149" name="Connecteur droit avec flèche 148"/>
                <p:cNvCxnSpPr/>
                <p:nvPr/>
              </p:nvCxnSpPr>
              <p:spPr>
                <a:xfrm flipH="1" flipV="1">
                  <a:off x="1499797" y="3604926"/>
                  <a:ext cx="203485" cy="569388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50" name="Connecteur droit avec flèche 149"/>
                <p:cNvCxnSpPr/>
                <p:nvPr/>
              </p:nvCxnSpPr>
              <p:spPr>
                <a:xfrm flipH="1" flipV="1">
                  <a:off x="1648516" y="3568383"/>
                  <a:ext cx="105962" cy="596142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51" name="Connecteur droit avec flèche 150"/>
                <p:cNvCxnSpPr>
                  <a:stCxn id="148" idx="1"/>
                </p:cNvCxnSpPr>
                <p:nvPr/>
              </p:nvCxnSpPr>
              <p:spPr>
                <a:xfrm flipV="1">
                  <a:off x="1755847" y="3568383"/>
                  <a:ext cx="64180" cy="605930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52" name="Connecteur droit avec flèche 151"/>
                <p:cNvCxnSpPr/>
                <p:nvPr/>
              </p:nvCxnSpPr>
              <p:spPr>
                <a:xfrm flipV="1">
                  <a:off x="1806382" y="3588614"/>
                  <a:ext cx="127653" cy="583994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sp>
              <p:nvSpPr>
                <p:cNvPr id="153" name="Corde 152"/>
                <p:cNvSpPr/>
                <p:nvPr/>
              </p:nvSpPr>
              <p:spPr>
                <a:xfrm rot="16200000">
                  <a:off x="1677174" y="3106740"/>
                  <a:ext cx="130940" cy="645835"/>
                </a:xfrm>
                <a:prstGeom prst="chord">
                  <a:avLst>
                    <a:gd name="adj1" fmla="val 5423788"/>
                    <a:gd name="adj2" fmla="val 16167160"/>
                  </a:avLst>
                </a:prstGeom>
                <a:solidFill>
                  <a:srgbClr val="B2324B"/>
                </a:solidFill>
                <a:ln w="2222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9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154" name="ZoneTexte 153"/>
                <p:cNvSpPr txBox="1"/>
                <p:nvPr/>
              </p:nvSpPr>
              <p:spPr>
                <a:xfrm>
                  <a:off x="1171999" y="4024885"/>
                  <a:ext cx="348567" cy="3738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342884">
                    <a:defRPr/>
                  </a:pPr>
                  <a:r>
                    <a:rPr lang="fr-FR" sz="900" kern="0" dirty="0">
                      <a:solidFill>
                        <a:srgbClr val="B2324B">
                          <a:lumMod val="50000"/>
                        </a:srgbClr>
                      </a:solidFill>
                      <a:latin typeface="Gill Sans MT" panose="020B0502020104020203"/>
                    </a:rPr>
                    <a:t>i</a:t>
                  </a:r>
                </a:p>
              </p:txBody>
            </p:sp>
            <p:cxnSp>
              <p:nvCxnSpPr>
                <p:cNvPr id="155" name="Connecteur droit avec flèche 154"/>
                <p:cNvCxnSpPr/>
                <p:nvPr/>
              </p:nvCxnSpPr>
              <p:spPr>
                <a:xfrm rot="120000" flipV="1">
                  <a:off x="1188000" y="4104000"/>
                  <a:ext cx="246935" cy="9296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B2324B">
                      <a:lumMod val="50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  <p:grpSp>
            <p:nvGrpSpPr>
              <p:cNvPr id="120" name="Groupe 119"/>
              <p:cNvGrpSpPr/>
              <p:nvPr/>
            </p:nvGrpSpPr>
            <p:grpSpPr>
              <a:xfrm>
                <a:off x="5192341" y="3356185"/>
                <a:ext cx="1787212" cy="840424"/>
                <a:chOff x="986979" y="4905957"/>
                <a:chExt cx="1787212" cy="840424"/>
              </a:xfrm>
            </p:grpSpPr>
            <p:cxnSp>
              <p:nvCxnSpPr>
                <p:cNvPr id="127" name="Connecteur droit 126"/>
                <p:cNvCxnSpPr/>
                <p:nvPr/>
              </p:nvCxnSpPr>
              <p:spPr>
                <a:xfrm>
                  <a:off x="986979" y="4955750"/>
                  <a:ext cx="178721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4D1434">
                      <a:lumMod val="90000"/>
                    </a:srgbClr>
                  </a:solidFill>
                  <a:prstDash val="solid"/>
                </a:ln>
                <a:effectLst/>
              </p:spPr>
            </p:cxnSp>
            <p:grpSp>
              <p:nvGrpSpPr>
                <p:cNvPr id="128" name="Groupe 127"/>
                <p:cNvGrpSpPr/>
                <p:nvPr/>
              </p:nvGrpSpPr>
              <p:grpSpPr>
                <a:xfrm>
                  <a:off x="1127824" y="5286397"/>
                  <a:ext cx="95694" cy="302450"/>
                  <a:chOff x="530587" y="3907105"/>
                  <a:chExt cx="95694" cy="302450"/>
                </a:xfrm>
              </p:grpSpPr>
              <p:sp>
                <p:nvSpPr>
                  <p:cNvPr id="142" name="Rectangle 141"/>
                  <p:cNvSpPr/>
                  <p:nvPr/>
                </p:nvSpPr>
                <p:spPr>
                  <a:xfrm>
                    <a:off x="543614" y="3985065"/>
                    <a:ext cx="67758" cy="224490"/>
                  </a:xfrm>
                  <a:prstGeom prst="rect">
                    <a:avLst/>
                  </a:prstGeom>
                  <a:noFill/>
                  <a:ln w="9525" cap="rnd" cmpd="sng" algn="ctr">
                    <a:solidFill>
                      <a:srgbClr val="4D1434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9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143" name="Corde 142"/>
                  <p:cNvSpPr/>
                  <p:nvPr/>
                </p:nvSpPr>
                <p:spPr>
                  <a:xfrm rot="6780000">
                    <a:off x="530587" y="3907105"/>
                    <a:ext cx="95693" cy="95694"/>
                  </a:xfrm>
                  <a:prstGeom prst="chord">
                    <a:avLst/>
                  </a:prstGeom>
                  <a:noFill/>
                  <a:ln w="9525" cap="rnd" cmpd="sng" algn="ctr">
                    <a:solidFill>
                      <a:srgbClr val="4D1434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9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</p:grpSp>
            <p:grpSp>
              <p:nvGrpSpPr>
                <p:cNvPr id="129" name="Groupe 128"/>
                <p:cNvGrpSpPr/>
                <p:nvPr/>
              </p:nvGrpSpPr>
              <p:grpSpPr>
                <a:xfrm>
                  <a:off x="2378536" y="5271072"/>
                  <a:ext cx="95694" cy="302450"/>
                  <a:chOff x="530587" y="3907105"/>
                  <a:chExt cx="95694" cy="302450"/>
                </a:xfrm>
              </p:grpSpPr>
              <p:sp>
                <p:nvSpPr>
                  <p:cNvPr id="140" name="Rectangle 139"/>
                  <p:cNvSpPr/>
                  <p:nvPr/>
                </p:nvSpPr>
                <p:spPr>
                  <a:xfrm>
                    <a:off x="543614" y="3985065"/>
                    <a:ext cx="67758" cy="224490"/>
                  </a:xfrm>
                  <a:prstGeom prst="rect">
                    <a:avLst/>
                  </a:prstGeom>
                  <a:noFill/>
                  <a:ln w="9525" cap="rnd" cmpd="sng" algn="ctr">
                    <a:solidFill>
                      <a:srgbClr val="4D1434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9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141" name="Corde 140"/>
                  <p:cNvSpPr/>
                  <p:nvPr/>
                </p:nvSpPr>
                <p:spPr>
                  <a:xfrm rot="6780000">
                    <a:off x="530587" y="3907105"/>
                    <a:ext cx="95693" cy="95694"/>
                  </a:xfrm>
                  <a:prstGeom prst="chord">
                    <a:avLst/>
                  </a:prstGeom>
                  <a:noFill/>
                  <a:ln w="9525" cap="rnd" cmpd="sng" algn="ctr">
                    <a:solidFill>
                      <a:srgbClr val="4D1434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9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</p:grpSp>
            <p:cxnSp>
              <p:nvCxnSpPr>
                <p:cNvPr id="130" name="Connecteur en angle 129"/>
                <p:cNvCxnSpPr/>
                <p:nvPr/>
              </p:nvCxnSpPr>
              <p:spPr>
                <a:xfrm flipV="1">
                  <a:off x="1897413" y="5347571"/>
                  <a:ext cx="528029" cy="398810"/>
                </a:xfrm>
                <a:prstGeom prst="bentConnector3">
                  <a:avLst>
                    <a:gd name="adj1" fmla="val 15022"/>
                  </a:avLst>
                </a:prstGeom>
                <a:noFill/>
                <a:ln w="12700" cap="rnd" cmpd="sng" algn="ctr">
                  <a:solidFill>
                    <a:srgbClr val="4D1434">
                      <a:lumMod val="90000"/>
                    </a:srgbClr>
                  </a:solidFill>
                  <a:prstDash val="solid"/>
                </a:ln>
                <a:effectLst/>
              </p:spPr>
            </p:cxnSp>
            <p:sp>
              <p:nvSpPr>
                <p:cNvPr id="131" name="Organigramme : Disque magnétique 130"/>
                <p:cNvSpPr/>
                <p:nvPr/>
              </p:nvSpPr>
              <p:spPr>
                <a:xfrm>
                  <a:off x="1759300" y="5688366"/>
                  <a:ext cx="209913" cy="57153"/>
                </a:xfrm>
                <a:prstGeom prst="flowChartMagneticDisk">
                  <a:avLst/>
                </a:prstGeom>
                <a:solidFill>
                  <a:srgbClr val="B2324B"/>
                </a:solidFill>
                <a:ln w="317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9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cxnSp>
              <p:nvCxnSpPr>
                <p:cNvPr id="132" name="Connecteur droit avec flèche 131"/>
                <p:cNvCxnSpPr/>
                <p:nvPr/>
              </p:nvCxnSpPr>
              <p:spPr>
                <a:xfrm flipH="1" flipV="1">
                  <a:off x="1751874" y="5108974"/>
                  <a:ext cx="101678" cy="560076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3" name="Connecteur droit avec flèche 132"/>
                <p:cNvCxnSpPr/>
                <p:nvPr/>
              </p:nvCxnSpPr>
              <p:spPr>
                <a:xfrm flipH="1" flipV="1">
                  <a:off x="1829398" y="5100905"/>
                  <a:ext cx="34568" cy="581523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4" name="Connecteur droit avec flèche 133"/>
                <p:cNvCxnSpPr>
                  <a:stCxn id="131" idx="1"/>
                </p:cNvCxnSpPr>
                <p:nvPr/>
              </p:nvCxnSpPr>
              <p:spPr>
                <a:xfrm flipV="1">
                  <a:off x="1864257" y="5115464"/>
                  <a:ext cx="133876" cy="572902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5" name="Connecteur droit avec flèche 134"/>
                <p:cNvCxnSpPr/>
                <p:nvPr/>
              </p:nvCxnSpPr>
              <p:spPr>
                <a:xfrm flipV="1">
                  <a:off x="1868493" y="5103035"/>
                  <a:ext cx="43918" cy="608490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sp>
              <p:nvSpPr>
                <p:cNvPr id="136" name="Corde 135"/>
                <p:cNvSpPr/>
                <p:nvPr/>
              </p:nvSpPr>
              <p:spPr>
                <a:xfrm rot="16200000">
                  <a:off x="1816246" y="4764523"/>
                  <a:ext cx="128678" cy="411546"/>
                </a:xfrm>
                <a:prstGeom prst="chord">
                  <a:avLst>
                    <a:gd name="adj1" fmla="val 5469285"/>
                    <a:gd name="adj2" fmla="val 16167160"/>
                  </a:avLst>
                </a:prstGeom>
                <a:solidFill>
                  <a:srgbClr val="B2324B"/>
                </a:solidFill>
                <a:ln w="2222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9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137" name="ZoneTexte 136"/>
                <p:cNvSpPr txBox="1"/>
                <p:nvPr/>
              </p:nvSpPr>
              <p:spPr>
                <a:xfrm>
                  <a:off x="1249383" y="5268204"/>
                  <a:ext cx="348567" cy="3738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342884">
                    <a:defRPr/>
                  </a:pPr>
                  <a:r>
                    <a:rPr lang="fr-FR" sz="900" kern="0" dirty="0">
                      <a:solidFill>
                        <a:srgbClr val="B2324B">
                          <a:lumMod val="50000"/>
                        </a:srgbClr>
                      </a:solidFill>
                      <a:latin typeface="Gill Sans MT" panose="020B0502020104020203"/>
                    </a:rPr>
                    <a:t>i</a:t>
                  </a:r>
                </a:p>
              </p:txBody>
            </p:sp>
            <p:cxnSp>
              <p:nvCxnSpPr>
                <p:cNvPr id="138" name="Connecteur droit avec flèche 137"/>
                <p:cNvCxnSpPr/>
                <p:nvPr/>
              </p:nvCxnSpPr>
              <p:spPr>
                <a:xfrm rot="120000" flipV="1">
                  <a:off x="1265384" y="5347314"/>
                  <a:ext cx="246935" cy="9296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B2324B">
                      <a:lumMod val="50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39" name="Connecteur en angle 138"/>
                <p:cNvCxnSpPr/>
                <p:nvPr/>
              </p:nvCxnSpPr>
              <p:spPr>
                <a:xfrm rot="10800000">
                  <a:off x="1193611" y="5349032"/>
                  <a:ext cx="712681" cy="394357"/>
                </a:xfrm>
                <a:prstGeom prst="bentConnector3">
                  <a:avLst>
                    <a:gd name="adj1" fmla="val 21110"/>
                  </a:avLst>
                </a:prstGeom>
                <a:noFill/>
                <a:ln w="12700" cap="rnd" cmpd="sng" algn="ctr">
                  <a:solidFill>
                    <a:srgbClr val="4D1434">
                      <a:lumMod val="90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121" name="ZoneTexte 120"/>
              <p:cNvSpPr txBox="1"/>
              <p:nvPr/>
            </p:nvSpPr>
            <p:spPr>
              <a:xfrm>
                <a:off x="4656924" y="3040220"/>
                <a:ext cx="933055" cy="373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84">
                  <a:defRPr/>
                </a:pPr>
                <a:r>
                  <a:rPr lang="fr-FR" sz="900" kern="0" dirty="0">
                    <a:solidFill>
                      <a:prstClr val="black"/>
                    </a:solidFill>
                    <a:latin typeface="Gill Sans MT" panose="020B0502020104020203"/>
                  </a:rPr>
                  <a:t>substrat</a:t>
                </a:r>
                <a:endParaRPr lang="en-US" sz="900" kern="0" dirty="0">
                  <a:solidFill>
                    <a:prstClr val="black"/>
                  </a:solidFill>
                  <a:latin typeface="Gill Sans MT" panose="020B0502020104020203"/>
                </a:endParaRPr>
              </a:p>
            </p:txBody>
          </p:sp>
          <p:sp>
            <p:nvSpPr>
              <p:cNvPr id="122" name="ZoneTexte 121"/>
              <p:cNvSpPr txBox="1"/>
              <p:nvPr/>
            </p:nvSpPr>
            <p:spPr>
              <a:xfrm>
                <a:off x="4431281" y="4439762"/>
                <a:ext cx="970249" cy="373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84">
                  <a:defRPr/>
                </a:pPr>
                <a:r>
                  <a:rPr lang="fr-FR" sz="900" kern="0" dirty="0" err="1">
                    <a:solidFill>
                      <a:prstClr val="black"/>
                    </a:solidFill>
                    <a:latin typeface="Gill Sans MT" panose="020B0502020104020203"/>
                  </a:rPr>
                  <a:t>Crucible</a:t>
                </a:r>
                <a:endParaRPr lang="en-US" sz="900" kern="0" dirty="0">
                  <a:solidFill>
                    <a:prstClr val="black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123" name="Connecteur droit avec flèche 122"/>
              <p:cNvCxnSpPr>
                <a:stCxn id="122" idx="0"/>
              </p:cNvCxnSpPr>
              <p:nvPr/>
            </p:nvCxnSpPr>
            <p:spPr>
              <a:xfrm flipH="1" flipV="1">
                <a:off x="4464045" y="4214699"/>
                <a:ext cx="452361" cy="225063"/>
              </a:xfrm>
              <a:prstGeom prst="straightConnector1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24" name="Connecteur droit avec flèche 123"/>
              <p:cNvCxnSpPr>
                <a:stCxn id="122" idx="0"/>
              </p:cNvCxnSpPr>
              <p:nvPr/>
            </p:nvCxnSpPr>
            <p:spPr>
              <a:xfrm flipV="1">
                <a:off x="4916406" y="4002788"/>
                <a:ext cx="1040830" cy="436975"/>
              </a:xfrm>
              <a:prstGeom prst="straightConnector1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25" name="Connecteur droit avec flèche 124"/>
              <p:cNvCxnSpPr>
                <a:stCxn id="118" idx="1"/>
                <a:endCxn id="148" idx="3"/>
              </p:cNvCxnSpPr>
              <p:nvPr/>
            </p:nvCxnSpPr>
            <p:spPr>
              <a:xfrm flipH="1" flipV="1">
                <a:off x="4153546" y="4190599"/>
                <a:ext cx="172702" cy="768924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4D1434">
                    <a:lumMod val="90000"/>
                  </a:srgb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26" name="Connecteur droit avec flèche 125"/>
              <p:cNvCxnSpPr>
                <a:stCxn id="118" idx="3"/>
                <a:endCxn id="131" idx="3"/>
              </p:cNvCxnSpPr>
              <p:nvPr/>
            </p:nvCxnSpPr>
            <p:spPr>
              <a:xfrm flipV="1">
                <a:off x="5964661" y="4195748"/>
                <a:ext cx="104959" cy="763774"/>
              </a:xfrm>
              <a:prstGeom prst="straightConnector1">
                <a:avLst/>
              </a:prstGeom>
              <a:noFill/>
              <a:ln w="12700" cap="rnd" cmpd="sng" algn="ctr">
                <a:solidFill>
                  <a:srgbClr val="4D1434">
                    <a:lumMod val="90000"/>
                  </a:srgbClr>
                </a:solidFill>
                <a:prstDash val="solid"/>
                <a:tailEnd type="triangle"/>
              </a:ln>
              <a:effectLst/>
            </p:spPr>
          </p:cxnSp>
        </p:grpSp>
        <p:pic>
          <p:nvPicPr>
            <p:cNvPr id="163" name="Picture 16" descr="E:\Labo cible\photos\PICT0041_1.jpg"/>
            <p:cNvPicPr>
              <a:picLocks noChangeAspect="1" noChangeArrowheads="1"/>
            </p:cNvPicPr>
            <p:nvPr/>
          </p:nvPicPr>
          <p:blipFill>
            <a:blip r:embed="rId3" cstate="print"/>
            <a:srcRect l="9842" r="12303" b="7382"/>
            <a:stretch>
              <a:fillRect/>
            </a:stretch>
          </p:blipFill>
          <p:spPr bwMode="auto">
            <a:xfrm>
              <a:off x="8193495" y="1816442"/>
              <a:ext cx="2725155" cy="4322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4" name="Groupe 163"/>
            <p:cNvGrpSpPr>
              <a:grpSpLocks noChangeAspect="1"/>
            </p:cNvGrpSpPr>
            <p:nvPr/>
          </p:nvGrpSpPr>
          <p:grpSpPr>
            <a:xfrm rot="5400000">
              <a:off x="4910912" y="1975039"/>
              <a:ext cx="1191638" cy="2275569"/>
              <a:chOff x="237875" y="7100514"/>
              <a:chExt cx="2944664" cy="5623175"/>
            </a:xfrm>
          </p:grpSpPr>
          <p:pic>
            <p:nvPicPr>
              <p:cNvPr id="165" name="Picture 11" descr="PICT0008_1.jpg                                                 0004EDD2Macintosh HD                   BC453060: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702" t="28959" r="7896" b="18429"/>
              <a:stretch>
                <a:fillRect/>
              </a:stretch>
            </p:blipFill>
            <p:spPr bwMode="auto">
              <a:xfrm rot="16200000">
                <a:off x="-854238" y="8215323"/>
                <a:ext cx="5061314" cy="2877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6" name="Line 13"/>
              <p:cNvSpPr>
                <a:spLocks noChangeShapeType="1"/>
              </p:cNvSpPr>
              <p:nvPr/>
            </p:nvSpPr>
            <p:spPr bwMode="auto">
              <a:xfrm>
                <a:off x="905484" y="11973879"/>
                <a:ext cx="1313207" cy="2190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 sz="788"/>
              </a:p>
            </p:txBody>
          </p:sp>
          <p:sp>
            <p:nvSpPr>
              <p:cNvPr id="167" name="Text Box 14"/>
              <p:cNvSpPr txBox="1">
                <a:spLocks noChangeArrowheads="1"/>
              </p:cNvSpPr>
              <p:nvPr/>
            </p:nvSpPr>
            <p:spPr bwMode="auto">
              <a:xfrm rot="16200000">
                <a:off x="1944767" y="9444412"/>
                <a:ext cx="1717574" cy="757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788" dirty="0">
                    <a:solidFill>
                      <a:schemeClr val="accent2"/>
                    </a:solidFill>
                  </a:rPr>
                  <a:t>110 mm</a:t>
                </a:r>
                <a:endParaRPr lang="en-GB" sz="788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68" name="Line 15"/>
              <p:cNvSpPr>
                <a:spLocks noChangeShapeType="1"/>
              </p:cNvSpPr>
              <p:nvPr/>
            </p:nvSpPr>
            <p:spPr bwMode="auto">
              <a:xfrm flipH="1">
                <a:off x="2508686" y="7673830"/>
                <a:ext cx="58323" cy="4321949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 sz="788"/>
              </a:p>
            </p:txBody>
          </p:sp>
          <p:sp>
            <p:nvSpPr>
              <p:cNvPr id="169" name="Line 16"/>
              <p:cNvSpPr>
                <a:spLocks noChangeShapeType="1"/>
              </p:cNvSpPr>
              <p:nvPr/>
            </p:nvSpPr>
            <p:spPr bwMode="auto">
              <a:xfrm flipH="1">
                <a:off x="1564210" y="7622814"/>
                <a:ext cx="704552" cy="16858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 sz="788"/>
              </a:p>
            </p:txBody>
          </p:sp>
          <p:sp>
            <p:nvSpPr>
              <p:cNvPr id="170" name="Text Box 17"/>
              <p:cNvSpPr txBox="1">
                <a:spLocks noChangeArrowheads="1"/>
              </p:cNvSpPr>
              <p:nvPr/>
            </p:nvSpPr>
            <p:spPr bwMode="auto">
              <a:xfrm rot="10800000">
                <a:off x="1144154" y="7100514"/>
                <a:ext cx="1667935" cy="703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788" dirty="0">
                    <a:solidFill>
                      <a:schemeClr val="folHlink"/>
                    </a:solidFill>
                  </a:rPr>
                  <a:t>15 mm</a:t>
                </a:r>
                <a:endParaRPr lang="en-GB" sz="788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71" name="Text Box 18"/>
              <p:cNvSpPr txBox="1">
                <a:spLocks noChangeArrowheads="1"/>
              </p:cNvSpPr>
              <p:nvPr/>
            </p:nvSpPr>
            <p:spPr bwMode="auto">
              <a:xfrm rot="10800000">
                <a:off x="765345" y="12019967"/>
                <a:ext cx="1667935" cy="703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788" dirty="0">
                    <a:solidFill>
                      <a:schemeClr val="accent2"/>
                    </a:solidFill>
                  </a:rPr>
                  <a:t>30 mm</a:t>
                </a:r>
                <a:endParaRPr lang="en-GB" sz="788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72" name="Textfeld 3"/>
            <p:cNvSpPr txBox="1"/>
            <p:nvPr/>
          </p:nvSpPr>
          <p:spPr>
            <a:xfrm>
              <a:off x="3210280" y="7245722"/>
              <a:ext cx="2313596" cy="232052"/>
            </a:xfrm>
            <a:prstGeom prst="rect">
              <a:avLst/>
            </a:prstGeom>
            <a:no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450" i="1" dirty="0">
                  <a:latin typeface="Arial" panose="020B0604020202020204" pitchFamily="34" charset="0"/>
                  <a:cs typeface="Arial" panose="020B0604020202020204" pitchFamily="34" charset="0"/>
                </a:rPr>
                <a:t>H.A.F. </a:t>
              </a:r>
              <a:r>
                <a:rPr lang="de-DE" sz="45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Muggleton</a:t>
              </a:r>
              <a:r>
                <a:rPr lang="de-DE" sz="450" i="1" dirty="0">
                  <a:latin typeface="Arial" panose="020B0604020202020204" pitchFamily="34" charset="0"/>
                  <a:cs typeface="Arial" panose="020B0604020202020204" pitchFamily="34" charset="0"/>
                </a:rPr>
                <a:t>, Vacuum 37 (1987) 785-817.</a:t>
              </a:r>
            </a:p>
          </p:txBody>
        </p:sp>
      </p:grpSp>
      <p:grpSp>
        <p:nvGrpSpPr>
          <p:cNvPr id="173" name="Group 8"/>
          <p:cNvGrpSpPr>
            <a:grpSpLocks/>
          </p:cNvGrpSpPr>
          <p:nvPr/>
        </p:nvGrpSpPr>
        <p:grpSpPr bwMode="auto">
          <a:xfrm>
            <a:off x="462393" y="2032879"/>
            <a:ext cx="171450" cy="1428750"/>
            <a:chOff x="4176" y="2592"/>
            <a:chExt cx="144" cy="1200"/>
          </a:xfrm>
        </p:grpSpPr>
        <p:sp>
          <p:nvSpPr>
            <p:cNvPr id="174" name="Rectangle 9"/>
            <p:cNvSpPr>
              <a:spLocks noChangeArrowheads="1"/>
            </p:cNvSpPr>
            <p:nvPr/>
          </p:nvSpPr>
          <p:spPr bwMode="auto">
            <a:xfrm>
              <a:off x="4224" y="2592"/>
              <a:ext cx="48" cy="1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101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5" name="Rectangle 10"/>
            <p:cNvSpPr>
              <a:spLocks noChangeArrowheads="1"/>
            </p:cNvSpPr>
            <p:nvPr/>
          </p:nvSpPr>
          <p:spPr bwMode="auto">
            <a:xfrm>
              <a:off x="4272" y="2592"/>
              <a:ext cx="48" cy="33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101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6" name="Rectangle 11"/>
            <p:cNvSpPr>
              <a:spLocks noChangeArrowheads="1"/>
            </p:cNvSpPr>
            <p:nvPr/>
          </p:nvSpPr>
          <p:spPr bwMode="auto">
            <a:xfrm>
              <a:off x="4272" y="3456"/>
              <a:ext cx="48" cy="33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101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>
              <a:off x="4176" y="2928"/>
              <a:ext cx="48" cy="52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101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 rot="5400000">
            <a:off x="496358" y="2128255"/>
            <a:ext cx="5325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>
                <a:solidFill>
                  <a:schemeClr val="bg1">
                    <a:lumMod val="65000"/>
                  </a:schemeClr>
                </a:solidFill>
              </a:rPr>
              <a:t>Frame</a:t>
            </a:r>
            <a:endParaRPr lang="en-US" sz="105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8" name="ZoneTexte 177"/>
          <p:cNvSpPr txBox="1"/>
          <p:nvPr/>
        </p:nvSpPr>
        <p:spPr>
          <a:xfrm rot="16200000">
            <a:off x="158989" y="3179452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>
                <a:solidFill>
                  <a:schemeClr val="accent6">
                    <a:lumMod val="75000"/>
                  </a:schemeClr>
                </a:solidFill>
              </a:rPr>
              <a:t>Bcking</a:t>
            </a:r>
            <a:endParaRPr lang="en-US" sz="105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9" name="ZoneTexte 178"/>
          <p:cNvSpPr txBox="1"/>
          <p:nvPr/>
        </p:nvSpPr>
        <p:spPr>
          <a:xfrm rot="16200000">
            <a:off x="-14870" y="2588266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>
                <a:solidFill>
                  <a:schemeClr val="accent2"/>
                </a:solidFill>
              </a:rPr>
              <a:t>Deposit</a:t>
            </a:r>
            <a:endParaRPr lang="en-US" sz="1050" i="1" dirty="0">
              <a:solidFill>
                <a:schemeClr val="accent2"/>
              </a:solidFill>
            </a:endParaRPr>
          </a:p>
        </p:txBody>
      </p:sp>
      <p:sp>
        <p:nvSpPr>
          <p:cNvPr id="181" name="Titre 1"/>
          <p:cNvSpPr txBox="1">
            <a:spLocks/>
          </p:cNvSpPr>
          <p:nvPr/>
        </p:nvSpPr>
        <p:spPr>
          <a:xfrm>
            <a:off x="12997" y="21655"/>
            <a:ext cx="7661702" cy="592994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000" dirty="0">
                <a:solidFill>
                  <a:schemeClr val="bg1"/>
                </a:solidFill>
              </a:rPr>
              <a:t>Fabrication </a:t>
            </a:r>
            <a:r>
              <a:rPr lang="fr-FR" sz="3000" dirty="0" err="1">
                <a:solidFill>
                  <a:schemeClr val="bg1"/>
                </a:solidFill>
              </a:rPr>
              <a:t>Procedure</a:t>
            </a:r>
            <a:endParaRPr lang="fr-FR" sz="3000" dirty="0">
              <a:solidFill>
                <a:schemeClr val="bg1"/>
              </a:solidFill>
            </a:endParaRPr>
          </a:p>
        </p:txBody>
      </p:sp>
      <p:pic>
        <p:nvPicPr>
          <p:cNvPr id="182" name="Image 1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26" y="1075985"/>
            <a:ext cx="1913138" cy="2550851"/>
          </a:xfrm>
          <a:prstGeom prst="rect">
            <a:avLst/>
          </a:prstGeom>
        </p:spPr>
      </p:pic>
      <p:sp>
        <p:nvSpPr>
          <p:cNvPr id="183" name="ZoneTexte 182"/>
          <p:cNvSpPr txBox="1"/>
          <p:nvPr/>
        </p:nvSpPr>
        <p:spPr>
          <a:xfrm>
            <a:off x="4166209" y="4162587"/>
            <a:ext cx="2386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84"/>
            <a:r>
              <a:rPr lang="fr-FR" sz="1050" i="1" u="sng" dirty="0" err="1">
                <a:solidFill>
                  <a:schemeClr val="tx2"/>
                </a:solidFill>
                <a:latin typeface="Gill Sans MT" panose="020B0502020104020203"/>
              </a:rPr>
              <a:t>Rotating</a:t>
            </a:r>
            <a:r>
              <a:rPr lang="fr-FR" sz="1050" i="1" u="sng" dirty="0">
                <a:solidFill>
                  <a:schemeClr val="tx2"/>
                </a:solidFill>
                <a:latin typeface="Gill Sans MT" panose="020B0502020104020203"/>
              </a:rPr>
              <a:t> </a:t>
            </a:r>
            <a:r>
              <a:rPr lang="fr-FR" sz="1050" i="1" u="sng" dirty="0" err="1">
                <a:solidFill>
                  <a:schemeClr val="tx2"/>
                </a:solidFill>
                <a:latin typeface="Gill Sans MT" panose="020B0502020104020203"/>
              </a:rPr>
              <a:t>weel</a:t>
            </a:r>
            <a:r>
              <a:rPr lang="fr-FR" sz="1050" i="1" u="sng" dirty="0">
                <a:solidFill>
                  <a:schemeClr val="tx2"/>
                </a:solidFill>
                <a:latin typeface="Gill Sans MT" panose="020B0502020104020203"/>
              </a:rPr>
              <a:t> </a:t>
            </a:r>
            <a:endParaRPr lang="en-US" sz="1050" i="1" dirty="0">
              <a:solidFill>
                <a:schemeClr val="tx2"/>
              </a:solidFill>
              <a:latin typeface="Gill Sans MT" panose="020B050202010402020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9299" y="667611"/>
            <a:ext cx="2188100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01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Resistive</a:t>
            </a:r>
            <a:r>
              <a:rPr lang="fr-FR" sz="101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01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fr-FR" sz="101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01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crucible</a:t>
            </a:r>
            <a:endParaRPr lang="fr-FR" sz="101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ZoneTexte 183"/>
          <p:cNvSpPr txBox="1"/>
          <p:nvPr/>
        </p:nvSpPr>
        <p:spPr>
          <a:xfrm>
            <a:off x="7143832" y="3656293"/>
            <a:ext cx="2386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84"/>
            <a:r>
              <a:rPr lang="fr-FR" sz="1050" i="1" u="sng" dirty="0" err="1">
                <a:solidFill>
                  <a:schemeClr val="tx2"/>
                </a:solidFill>
                <a:latin typeface="Gill Sans MT" panose="020B0502020104020203"/>
              </a:rPr>
              <a:t>Fixed</a:t>
            </a:r>
            <a:r>
              <a:rPr lang="fr-FR" sz="1050" i="1" u="sng" dirty="0">
                <a:solidFill>
                  <a:schemeClr val="tx2"/>
                </a:solidFill>
                <a:latin typeface="Gill Sans MT" panose="020B0502020104020203"/>
              </a:rPr>
              <a:t> </a:t>
            </a:r>
            <a:r>
              <a:rPr lang="fr-FR" sz="1050" i="1" u="sng" dirty="0" err="1">
                <a:solidFill>
                  <a:schemeClr val="tx2"/>
                </a:solidFill>
                <a:latin typeface="Gill Sans MT" panose="020B0502020104020203"/>
              </a:rPr>
              <a:t>deposition</a:t>
            </a:r>
            <a:endParaRPr lang="en-US" sz="1050" i="1" dirty="0">
              <a:solidFill>
                <a:schemeClr val="tx2"/>
              </a:solidFill>
              <a:latin typeface="Gill Sans MT" panose="020B0502020104020203"/>
            </a:endParaRPr>
          </a:p>
        </p:txBody>
      </p:sp>
      <p:sp>
        <p:nvSpPr>
          <p:cNvPr id="185" name="ZoneTexte 184"/>
          <p:cNvSpPr txBox="1"/>
          <p:nvPr/>
        </p:nvSpPr>
        <p:spPr>
          <a:xfrm>
            <a:off x="5133491" y="4617204"/>
            <a:ext cx="4129167" cy="591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013" b="1" dirty="0" err="1"/>
              <a:t>Evaporator</a:t>
            </a:r>
            <a:r>
              <a:rPr lang="fr-FR" sz="1013" b="1" dirty="0"/>
              <a:t> for </a:t>
            </a:r>
            <a:r>
              <a:rPr lang="fr-FR" sz="1013" b="1" dirty="0" err="1"/>
              <a:t>metals</a:t>
            </a:r>
            <a:r>
              <a:rPr lang="fr-FR" sz="1013" b="1" dirty="0"/>
              <a:t>, isotopes </a:t>
            </a:r>
            <a:r>
              <a:rPr lang="fr-FR" sz="1013" b="1" dirty="0" err="1"/>
              <a:t>low</a:t>
            </a:r>
            <a:r>
              <a:rPr lang="fr-FR" sz="1013" b="1" dirty="0"/>
              <a:t> </a:t>
            </a:r>
            <a:r>
              <a:rPr lang="fr-FR" sz="1013" b="1" dirty="0" err="1"/>
              <a:t>melting</a:t>
            </a:r>
            <a:r>
              <a:rPr lang="fr-FR" sz="1013" b="1" dirty="0"/>
              <a:t> point </a:t>
            </a:r>
            <a:r>
              <a:rPr lang="en-GB" altLang="en-US" sz="1013" dirty="0">
                <a:latin typeface="Arial" panose="020B0604020202020204" pitchFamily="34" charset="0"/>
              </a:rPr>
              <a:t>(not higher then 1600 -1800 </a:t>
            </a:r>
            <a:r>
              <a:rPr lang="en-GB" altLang="en-US" sz="1013" dirty="0"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en-GB" altLang="en-US" sz="1013" dirty="0">
                <a:latin typeface="Arial" panose="020B0604020202020204" pitchFamily="34" charset="0"/>
              </a:rPr>
              <a:t>C) </a:t>
            </a:r>
          </a:p>
          <a:p>
            <a:pPr marL="257162" indent="-257162" defTabSz="342884">
              <a:spcBef>
                <a:spcPct val="20000"/>
              </a:spcBef>
              <a:buFont typeface="Wingdings" panose="05000000000000000000" pitchFamily="2" charset="2"/>
              <a:buChar char="Ø"/>
            </a:pPr>
            <a:endParaRPr lang="en-GB" sz="1013" dirty="0">
              <a:solidFill>
                <a:srgbClr val="828282"/>
              </a:solidFill>
              <a:latin typeface="Comic Sans MS" pitchFamily="66" charset="0"/>
            </a:endParaRPr>
          </a:p>
        </p:txBody>
      </p:sp>
      <p:sp>
        <p:nvSpPr>
          <p:cNvPr id="72" name="ZoneTexte 768"/>
          <p:cNvSpPr txBox="1">
            <a:spLocks noChangeArrowheads="1"/>
          </p:cNvSpPr>
          <p:nvPr/>
        </p:nvSpPr>
        <p:spPr bwMode="auto">
          <a:xfrm>
            <a:off x="-175" y="4318588"/>
            <a:ext cx="5120495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800080"/>
                </a:solidFill>
                <a:latin typeface="Comic Sans MS" panose="030F0702030302020204" pitchFamily="66" charset="0"/>
              </a:defRPr>
            </a:lvl9pPr>
          </a:lstStyle>
          <a:p>
            <a:pPr marL="202266" indent="-202266" defTabSz="323626">
              <a:buFont typeface="Arial" panose="020B0604020202020204" pitchFamily="34" charset="0"/>
              <a:buChar char="•"/>
              <a:defRPr/>
            </a:pPr>
            <a:r>
              <a:rPr lang="fr-FR" alt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altLang="fr-FR" sz="12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fr-FR" alt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isotopes </a:t>
            </a:r>
            <a:r>
              <a:rPr lang="fr-FR" altLang="fr-FR" sz="12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alt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2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melting</a:t>
            </a:r>
            <a:r>
              <a:rPr lang="fr-FR" alt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</a:p>
          <a:p>
            <a:pPr marL="202266" indent="-202266" defTabSz="323626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altLang="fr-FR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Rotating multi-target plate: homogeneous deposition and several targets at times</a:t>
            </a:r>
          </a:p>
        </p:txBody>
      </p:sp>
    </p:spTree>
    <p:extLst>
      <p:ext uri="{BB962C8B-B14F-4D97-AF65-F5344CB8AC3E}">
        <p14:creationId xmlns:p14="http://schemas.microsoft.com/office/powerpoint/2010/main" val="30373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e 163"/>
          <p:cNvGrpSpPr>
            <a:grpSpLocks noChangeAspect="1"/>
          </p:cNvGrpSpPr>
          <p:nvPr/>
        </p:nvGrpSpPr>
        <p:grpSpPr>
          <a:xfrm rot="5400000">
            <a:off x="1403103" y="560495"/>
            <a:ext cx="877264" cy="1706676"/>
            <a:chOff x="237875" y="7100510"/>
            <a:chExt cx="2890408" cy="5623176"/>
          </a:xfrm>
        </p:grpSpPr>
        <p:pic>
          <p:nvPicPr>
            <p:cNvPr id="165" name="Picture 11" descr="PICT0008_1.jpg                                                 0004EDD2Macintosh HD                   BC453060:"/>
            <p:cNvPicPr>
              <a:picLocks noChangeAspect="1" noChangeArrowheads="1"/>
            </p:cNvPicPr>
            <p:nvPr/>
          </p:nvPicPr>
          <p:blipFill>
            <a:blip r:embed="rId3" cstate="print"/>
            <a:srcRect l="22702" t="28959" r="7896" b="18429"/>
            <a:stretch>
              <a:fillRect/>
            </a:stretch>
          </p:blipFill>
          <p:spPr bwMode="auto">
            <a:xfrm rot="16200000">
              <a:off x="-854238" y="8215323"/>
              <a:ext cx="5061314" cy="287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6" name="Line 13"/>
            <p:cNvSpPr>
              <a:spLocks noChangeShapeType="1"/>
            </p:cNvSpPr>
            <p:nvPr/>
          </p:nvSpPr>
          <p:spPr bwMode="auto">
            <a:xfrm>
              <a:off x="905484" y="11973879"/>
              <a:ext cx="1313207" cy="2190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 sz="788"/>
            </a:p>
          </p:txBody>
        </p:sp>
        <p:sp>
          <p:nvSpPr>
            <p:cNvPr id="167" name="Text Box 14"/>
            <p:cNvSpPr txBox="1">
              <a:spLocks noChangeArrowheads="1"/>
            </p:cNvSpPr>
            <p:nvPr/>
          </p:nvSpPr>
          <p:spPr bwMode="auto">
            <a:xfrm rot="16200000">
              <a:off x="1917635" y="9471537"/>
              <a:ext cx="1717575" cy="70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788" dirty="0">
                  <a:solidFill>
                    <a:schemeClr val="accent2"/>
                  </a:solidFill>
                </a:rPr>
                <a:t>110 mm</a:t>
              </a:r>
              <a:endParaRPr lang="en-GB" sz="788" dirty="0">
                <a:solidFill>
                  <a:schemeClr val="accent2"/>
                </a:solidFill>
              </a:endParaRPr>
            </a:p>
          </p:txBody>
        </p:sp>
        <p:sp>
          <p:nvSpPr>
            <p:cNvPr id="168" name="Line 15"/>
            <p:cNvSpPr>
              <a:spLocks noChangeShapeType="1"/>
            </p:cNvSpPr>
            <p:nvPr/>
          </p:nvSpPr>
          <p:spPr bwMode="auto">
            <a:xfrm flipH="1">
              <a:off x="2508686" y="7673830"/>
              <a:ext cx="58323" cy="432194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 sz="788"/>
            </a:p>
          </p:txBody>
        </p:sp>
        <p:sp>
          <p:nvSpPr>
            <p:cNvPr id="169" name="Line 16"/>
            <p:cNvSpPr>
              <a:spLocks noChangeShapeType="1"/>
            </p:cNvSpPr>
            <p:nvPr/>
          </p:nvSpPr>
          <p:spPr bwMode="auto">
            <a:xfrm flipH="1">
              <a:off x="1564210" y="7622814"/>
              <a:ext cx="704552" cy="16858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fr-FR" sz="788"/>
            </a:p>
          </p:txBody>
        </p:sp>
        <p:sp>
          <p:nvSpPr>
            <p:cNvPr id="170" name="Text Box 17"/>
            <p:cNvSpPr txBox="1">
              <a:spLocks noChangeArrowheads="1"/>
            </p:cNvSpPr>
            <p:nvPr/>
          </p:nvSpPr>
          <p:spPr bwMode="auto">
            <a:xfrm rot="10800000">
              <a:off x="1203842" y="7100510"/>
              <a:ext cx="1548555" cy="703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788" dirty="0">
                  <a:solidFill>
                    <a:schemeClr val="folHlink"/>
                  </a:solidFill>
                </a:rPr>
                <a:t>15 mm</a:t>
              </a:r>
              <a:endParaRPr lang="en-GB" sz="788" dirty="0">
                <a:solidFill>
                  <a:schemeClr val="folHlink"/>
                </a:solidFill>
              </a:endParaRPr>
            </a:p>
          </p:txBody>
        </p:sp>
        <p:sp>
          <p:nvSpPr>
            <p:cNvPr id="171" name="Text Box 18"/>
            <p:cNvSpPr txBox="1">
              <a:spLocks noChangeArrowheads="1"/>
            </p:cNvSpPr>
            <p:nvPr/>
          </p:nvSpPr>
          <p:spPr bwMode="auto">
            <a:xfrm rot="10800000">
              <a:off x="825033" y="12019964"/>
              <a:ext cx="1548555" cy="703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788" dirty="0">
                  <a:solidFill>
                    <a:schemeClr val="accent2"/>
                  </a:solidFill>
                </a:rPr>
                <a:t>30 mm</a:t>
              </a:r>
              <a:endParaRPr lang="en-GB" sz="788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73" name="Group 8"/>
          <p:cNvGrpSpPr>
            <a:grpSpLocks/>
          </p:cNvGrpSpPr>
          <p:nvPr/>
        </p:nvGrpSpPr>
        <p:grpSpPr bwMode="auto">
          <a:xfrm>
            <a:off x="343004" y="718136"/>
            <a:ext cx="171450" cy="1428750"/>
            <a:chOff x="4176" y="2592"/>
            <a:chExt cx="144" cy="1200"/>
          </a:xfrm>
        </p:grpSpPr>
        <p:sp>
          <p:nvSpPr>
            <p:cNvPr id="174" name="Rectangle 9"/>
            <p:cNvSpPr>
              <a:spLocks noChangeArrowheads="1"/>
            </p:cNvSpPr>
            <p:nvPr/>
          </p:nvSpPr>
          <p:spPr bwMode="auto">
            <a:xfrm>
              <a:off x="4224" y="2592"/>
              <a:ext cx="48" cy="1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101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5" name="Rectangle 10"/>
            <p:cNvSpPr>
              <a:spLocks noChangeArrowheads="1"/>
            </p:cNvSpPr>
            <p:nvPr/>
          </p:nvSpPr>
          <p:spPr bwMode="auto">
            <a:xfrm>
              <a:off x="4272" y="2592"/>
              <a:ext cx="48" cy="33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101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6" name="Rectangle 11"/>
            <p:cNvSpPr>
              <a:spLocks noChangeArrowheads="1"/>
            </p:cNvSpPr>
            <p:nvPr/>
          </p:nvSpPr>
          <p:spPr bwMode="auto">
            <a:xfrm>
              <a:off x="4272" y="3456"/>
              <a:ext cx="48" cy="33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101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>
              <a:off x="4176" y="2928"/>
              <a:ext cx="48" cy="52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 sz="1013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 rot="5400000">
            <a:off x="376968" y="813513"/>
            <a:ext cx="5325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>
                <a:solidFill>
                  <a:schemeClr val="bg1">
                    <a:lumMod val="65000"/>
                  </a:schemeClr>
                </a:solidFill>
              </a:rPr>
              <a:t>Frame</a:t>
            </a:r>
            <a:endParaRPr lang="en-US" sz="105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8" name="ZoneTexte 177"/>
          <p:cNvSpPr txBox="1"/>
          <p:nvPr/>
        </p:nvSpPr>
        <p:spPr>
          <a:xfrm rot="16200000">
            <a:off x="39599" y="1864710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>
                <a:solidFill>
                  <a:schemeClr val="accent6">
                    <a:lumMod val="75000"/>
                  </a:schemeClr>
                </a:solidFill>
              </a:rPr>
              <a:t>Bcking</a:t>
            </a:r>
            <a:endParaRPr lang="en-US" sz="105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9" name="ZoneTexte 178"/>
          <p:cNvSpPr txBox="1"/>
          <p:nvPr/>
        </p:nvSpPr>
        <p:spPr>
          <a:xfrm rot="16200000">
            <a:off x="-134260" y="1273521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>
                <a:solidFill>
                  <a:schemeClr val="accent2"/>
                </a:solidFill>
              </a:rPr>
              <a:t>Deposit</a:t>
            </a:r>
            <a:endParaRPr lang="en-US" sz="1050" i="1" dirty="0">
              <a:solidFill>
                <a:schemeClr val="accent2"/>
              </a:solidFill>
            </a:endParaRPr>
          </a:p>
        </p:txBody>
      </p:sp>
      <p:sp>
        <p:nvSpPr>
          <p:cNvPr id="181" name="Titre 1"/>
          <p:cNvSpPr txBox="1">
            <a:spLocks/>
          </p:cNvSpPr>
          <p:nvPr/>
        </p:nvSpPr>
        <p:spPr>
          <a:xfrm>
            <a:off x="12997" y="21655"/>
            <a:ext cx="7661702" cy="592994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000" dirty="0">
                <a:solidFill>
                  <a:schemeClr val="bg1"/>
                </a:solidFill>
              </a:rPr>
              <a:t>Fabrication </a:t>
            </a:r>
            <a:r>
              <a:rPr lang="fr-FR" sz="3000" dirty="0" err="1">
                <a:solidFill>
                  <a:schemeClr val="bg1"/>
                </a:solidFill>
              </a:rPr>
              <a:t>Procedure</a:t>
            </a:r>
            <a:endParaRPr lang="fr-FR" sz="3000" dirty="0">
              <a:solidFill>
                <a:schemeClr val="bg1"/>
              </a:solidFill>
            </a:endParaRPr>
          </a:p>
        </p:txBody>
      </p:sp>
      <p:sp>
        <p:nvSpPr>
          <p:cNvPr id="162" name="Espace réservé du contenu 2"/>
          <p:cNvSpPr txBox="1">
            <a:spLocks/>
          </p:cNvSpPr>
          <p:nvPr/>
        </p:nvSpPr>
        <p:spPr>
          <a:xfrm>
            <a:off x="738292" y="2146887"/>
            <a:ext cx="7651376" cy="2742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altLang="fr-FR" sz="1350" b="1" dirty="0" err="1">
                <a:solidFill>
                  <a:srgbClr val="FF0000"/>
                </a:solidFill>
              </a:rPr>
              <a:t>Electrostatic</a:t>
            </a:r>
            <a:r>
              <a:rPr lang="fr-FR" altLang="fr-FR" sz="1350" b="1" dirty="0">
                <a:solidFill>
                  <a:srgbClr val="FF0000"/>
                </a:solidFill>
              </a:rPr>
              <a:t> </a:t>
            </a:r>
            <a:r>
              <a:rPr lang="fr-FR" altLang="fr-FR" sz="1350" b="1" dirty="0" err="1">
                <a:solidFill>
                  <a:srgbClr val="FF0000"/>
                </a:solidFill>
              </a:rPr>
              <a:t>focused</a:t>
            </a:r>
            <a:r>
              <a:rPr lang="fr-FR" altLang="fr-FR" sz="1350" b="1" dirty="0">
                <a:solidFill>
                  <a:srgbClr val="FF0000"/>
                </a:solidFill>
              </a:rPr>
              <a:t> </a:t>
            </a:r>
            <a:r>
              <a:rPr lang="fr-FR" altLang="fr-FR" sz="1350" b="1" dirty="0" err="1">
                <a:solidFill>
                  <a:srgbClr val="FF0000"/>
                </a:solidFill>
              </a:rPr>
              <a:t>electrons</a:t>
            </a:r>
            <a:r>
              <a:rPr lang="fr-FR" altLang="fr-FR" sz="1350" b="1" dirty="0">
                <a:solidFill>
                  <a:srgbClr val="FF0000"/>
                </a:solidFill>
              </a:rPr>
              <a:t> (</a:t>
            </a:r>
            <a:r>
              <a:rPr lang="fr-FR" altLang="fr-FR" sz="1350" b="1" dirty="0" err="1">
                <a:solidFill>
                  <a:srgbClr val="FF0000"/>
                </a:solidFill>
              </a:rPr>
              <a:t>EFe</a:t>
            </a:r>
            <a:r>
              <a:rPr lang="fr-FR" altLang="fr-FR" sz="1350" b="1" dirty="0">
                <a:solidFill>
                  <a:srgbClr val="FF0000"/>
                </a:solidFill>
              </a:rPr>
              <a:t>-)</a:t>
            </a:r>
          </a:p>
          <a:p>
            <a:r>
              <a:rPr lang="fr-FR" sz="1200" i="1" dirty="0">
                <a:solidFill>
                  <a:srgbClr val="4D1434"/>
                </a:solidFill>
                <a:latin typeface="Gill Sans MT" panose="020B0502020104020203"/>
              </a:rPr>
              <a:t>Electron </a:t>
            </a:r>
            <a:r>
              <a:rPr lang="fr-FR" sz="1200" i="1" dirty="0" err="1">
                <a:solidFill>
                  <a:srgbClr val="4D1434"/>
                </a:solidFill>
                <a:latin typeface="Gill Sans MT" panose="020B0502020104020203"/>
              </a:rPr>
              <a:t>heating</a:t>
            </a:r>
            <a:r>
              <a:rPr lang="fr-FR" sz="1200" i="1" dirty="0">
                <a:solidFill>
                  <a:srgbClr val="4D1434"/>
                </a:solidFill>
                <a:latin typeface="Gill Sans MT" panose="020B0502020104020203"/>
              </a:rPr>
              <a:t> of </a:t>
            </a:r>
            <a:r>
              <a:rPr lang="fr-FR" sz="1200" i="1" dirty="0" err="1">
                <a:solidFill>
                  <a:srgbClr val="4D1434"/>
                </a:solidFill>
                <a:latin typeface="Gill Sans MT" panose="020B0502020104020203"/>
              </a:rPr>
              <a:t>crucible</a:t>
            </a:r>
            <a:r>
              <a:rPr lang="fr-FR" altLang="fr-FR" sz="1200" b="1" i="1" u="sng" dirty="0">
                <a:solidFill>
                  <a:srgbClr val="4D1434"/>
                </a:solidFill>
              </a:rPr>
              <a:t> </a:t>
            </a:r>
          </a:p>
          <a:p>
            <a:endParaRPr lang="fr-FR" sz="1200" i="1" dirty="0">
              <a:solidFill>
                <a:srgbClr val="4D1434"/>
              </a:solidFill>
              <a:latin typeface="Gill Sans MT" panose="020B0502020104020203"/>
            </a:endParaRPr>
          </a:p>
        </p:txBody>
      </p:sp>
      <p:grpSp>
        <p:nvGrpSpPr>
          <p:cNvPr id="180" name="Groupe 179"/>
          <p:cNvGrpSpPr/>
          <p:nvPr/>
        </p:nvGrpSpPr>
        <p:grpSpPr>
          <a:xfrm>
            <a:off x="656914" y="2841000"/>
            <a:ext cx="2455874" cy="1689279"/>
            <a:chOff x="8946974" y="2175951"/>
            <a:chExt cx="6717606" cy="4002828"/>
          </a:xfrm>
        </p:grpSpPr>
        <p:grpSp>
          <p:nvGrpSpPr>
            <p:cNvPr id="183" name="Groupe 182"/>
            <p:cNvGrpSpPr/>
            <p:nvPr/>
          </p:nvGrpSpPr>
          <p:grpSpPr>
            <a:xfrm>
              <a:off x="9366844" y="2175951"/>
              <a:ext cx="2162489" cy="4002828"/>
              <a:chOff x="8629666" y="2619780"/>
              <a:chExt cx="2162489" cy="4002828"/>
            </a:xfrm>
          </p:grpSpPr>
          <p:grpSp>
            <p:nvGrpSpPr>
              <p:cNvPr id="185" name="Gruppieren 47"/>
              <p:cNvGrpSpPr/>
              <p:nvPr/>
            </p:nvGrpSpPr>
            <p:grpSpPr>
              <a:xfrm>
                <a:off x="8629666" y="2619780"/>
                <a:ext cx="2162489" cy="4002828"/>
                <a:chOff x="611650" y="1345479"/>
                <a:chExt cx="2162489" cy="4002828"/>
              </a:xfrm>
            </p:grpSpPr>
            <p:grpSp>
              <p:nvGrpSpPr>
                <p:cNvPr id="188" name="Gruppieren 1"/>
                <p:cNvGrpSpPr/>
                <p:nvPr/>
              </p:nvGrpSpPr>
              <p:grpSpPr>
                <a:xfrm>
                  <a:off x="611650" y="1803512"/>
                  <a:ext cx="2162489" cy="2692058"/>
                  <a:chOff x="646113" y="1341438"/>
                  <a:chExt cx="2808289" cy="3455988"/>
                </a:xfrm>
              </p:grpSpPr>
              <p:sp>
                <p:nvSpPr>
                  <p:cNvPr id="193" name="Rectangle 8" descr="Light upward diagonal"/>
                  <p:cNvSpPr>
                    <a:spLocks noChangeArrowheads="1"/>
                  </p:cNvSpPr>
                  <p:nvPr/>
                </p:nvSpPr>
                <p:spPr bwMode="auto">
                  <a:xfrm>
                    <a:off x="646113" y="1773238"/>
                    <a:ext cx="719138" cy="2952750"/>
                  </a:xfrm>
                  <a:prstGeom prst="rect">
                    <a:avLst/>
                  </a:prstGeom>
                  <a:pattFill prst="ltUpDiag">
                    <a:fgClr>
                      <a:srgbClr val="EBEBEB"/>
                    </a:fgClr>
                    <a:bgClr>
                      <a:sysClr val="window" lastClr="FFFFFF"/>
                    </a:bgClr>
                  </a:pattFill>
                  <a:ln w="9525" algn="ctr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342884">
                      <a:defRPr/>
                    </a:pPr>
                    <a:endParaRPr lang="de-DE" altLang="de-DE" sz="1800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4" name="Rectangle 9" descr="Divot"/>
                  <p:cNvSpPr>
                    <a:spLocks noChangeArrowheads="1"/>
                  </p:cNvSpPr>
                  <p:nvPr/>
                </p:nvSpPr>
                <p:spPr bwMode="auto">
                  <a:xfrm>
                    <a:off x="1365251" y="3789363"/>
                    <a:ext cx="1368425" cy="719138"/>
                  </a:xfrm>
                  <a:prstGeom prst="rect">
                    <a:avLst/>
                  </a:prstGeom>
                  <a:pattFill prst="divot">
                    <a:fgClr>
                      <a:srgbClr val="EBEBEB"/>
                    </a:fgClr>
                    <a:bgClr>
                      <a:sysClr val="window" lastClr="FFFFFF"/>
                    </a:bgClr>
                  </a:pattFill>
                  <a:ln w="9525" algn="ctr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342884">
                      <a:defRPr/>
                    </a:pPr>
                    <a:endParaRPr lang="de-DE" altLang="de-DE" sz="1800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5" name="Rectangle 10" descr="Light upward diagonal"/>
                  <p:cNvSpPr>
                    <a:spLocks noChangeArrowheads="1"/>
                  </p:cNvSpPr>
                  <p:nvPr/>
                </p:nvSpPr>
                <p:spPr bwMode="auto">
                  <a:xfrm>
                    <a:off x="2733676" y="2565401"/>
                    <a:ext cx="720725" cy="2232025"/>
                  </a:xfrm>
                  <a:prstGeom prst="rect">
                    <a:avLst/>
                  </a:prstGeom>
                  <a:pattFill prst="ltUpDiag">
                    <a:fgClr>
                      <a:srgbClr val="EBEBEB"/>
                    </a:fgClr>
                    <a:bgClr>
                      <a:sysClr val="window" lastClr="FFFFFF"/>
                    </a:bgClr>
                  </a:pattFill>
                  <a:ln w="9525" algn="ctr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342884">
                      <a:defRPr/>
                    </a:pPr>
                    <a:endParaRPr lang="de-DE" altLang="de-DE" sz="1800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6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941513" y="1628776"/>
                    <a:ext cx="215900" cy="1008063"/>
                  </a:xfrm>
                  <a:prstGeom prst="rect">
                    <a:avLst/>
                  </a:prstGeom>
                  <a:solidFill>
                    <a:srgbClr val="4D1434"/>
                  </a:solidFill>
                  <a:ln w="9525" algn="ctr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342884">
                      <a:defRPr/>
                    </a:pPr>
                    <a:endParaRPr lang="de-DE" altLang="de-DE" sz="1800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7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2076451" y="2636839"/>
                    <a:ext cx="7939" cy="2160586"/>
                  </a:xfrm>
                  <a:prstGeom prst="line">
                    <a:avLst/>
                  </a:prstGeom>
                  <a:noFill/>
                  <a:ln w="5715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198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654176" y="3357564"/>
                    <a:ext cx="792163" cy="358775"/>
                  </a:xfrm>
                  <a:prstGeom prst="rect">
                    <a:avLst/>
                  </a:prstGeom>
                  <a:solidFill>
                    <a:srgbClr val="EBEBEB"/>
                  </a:solidFill>
                  <a:ln w="9525" algn="ctr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342884">
                      <a:defRPr/>
                    </a:pPr>
                    <a:endParaRPr lang="de-DE" altLang="de-DE" sz="1800" kern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99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1870076" y="3716339"/>
                    <a:ext cx="431800" cy="792163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9525" algn="ctr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defTabSz="342884">
                      <a:defRPr/>
                    </a:pPr>
                    <a:endParaRPr lang="de-DE" altLang="de-DE" sz="1800" kern="0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200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1365251" y="1773239"/>
                    <a:ext cx="1368425" cy="792163"/>
                    <a:chOff x="884" y="618"/>
                    <a:chExt cx="862" cy="499"/>
                  </a:xfrm>
                </p:grpSpPr>
                <p:sp>
                  <p:nvSpPr>
                    <p:cNvPr id="208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4" y="618"/>
                      <a:ext cx="545" cy="9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342884">
                        <a:defRPr/>
                      </a:pPr>
                      <a:endParaRPr lang="de-DE" sz="1800" kern="0">
                        <a:solidFill>
                          <a:prstClr val="black"/>
                        </a:solidFill>
                        <a:latin typeface="Gill Sans MT" panose="020B0502020104020203"/>
                      </a:endParaRPr>
                    </a:p>
                  </p:txBody>
                </p:sp>
                <p:sp>
                  <p:nvSpPr>
                    <p:cNvPr id="209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6" y="799"/>
                      <a:ext cx="273" cy="4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342884">
                        <a:defRPr/>
                      </a:pPr>
                      <a:endParaRPr lang="de-DE" sz="1800" kern="0">
                        <a:solidFill>
                          <a:prstClr val="black"/>
                        </a:solidFill>
                        <a:latin typeface="Gill Sans MT" panose="020B0502020104020203"/>
                      </a:endParaRPr>
                    </a:p>
                  </p:txBody>
                </p:sp>
                <p:sp>
                  <p:nvSpPr>
                    <p:cNvPr id="210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6" y="935"/>
                      <a:ext cx="273" cy="4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342884">
                        <a:defRPr/>
                      </a:pPr>
                      <a:endParaRPr lang="de-DE" sz="1800" kern="0">
                        <a:solidFill>
                          <a:prstClr val="black"/>
                        </a:solidFill>
                        <a:latin typeface="Gill Sans MT" panose="020B0502020104020203"/>
                      </a:endParaRPr>
                    </a:p>
                  </p:txBody>
                </p:sp>
                <p:sp>
                  <p:nvSpPr>
                    <p:cNvPr id="211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02" y="1071"/>
                      <a:ext cx="544" cy="4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ysClr val="windowText" lastClr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342884">
                        <a:defRPr/>
                      </a:pPr>
                      <a:endParaRPr lang="de-DE" sz="1800" kern="0">
                        <a:solidFill>
                          <a:prstClr val="black"/>
                        </a:solidFill>
                        <a:latin typeface="Gill Sans MT" panose="020B0502020104020203"/>
                      </a:endParaRPr>
                    </a:p>
                  </p:txBody>
                </p:sp>
              </p:grpSp>
              <p:sp>
                <p:nvSpPr>
                  <p:cNvPr id="201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870076" y="1341438"/>
                    <a:ext cx="142875" cy="287338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202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012951" y="1341438"/>
                    <a:ext cx="0" cy="287338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203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085976" y="1341438"/>
                    <a:ext cx="0" cy="287338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204" name="Line 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85976" y="1341438"/>
                    <a:ext cx="144463" cy="287338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205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646113" y="1484313"/>
                    <a:ext cx="1150938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A5A5A5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20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316166" y="1484313"/>
                    <a:ext cx="1138236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A5A5A5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207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85976" y="1341438"/>
                    <a:ext cx="71438" cy="287338"/>
                  </a:xfrm>
                  <a:prstGeom prst="line">
                    <a:avLst/>
                  </a:prstGeom>
                  <a:noFill/>
                  <a:ln w="19050">
                    <a:solidFill>
                      <a:sysClr val="windowText" lastClr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</p:grpSp>
            <p:sp>
              <p:nvSpPr>
                <p:cNvPr id="18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479508" y="4473157"/>
                  <a:ext cx="518385" cy="875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342884">
                    <a:spcBef>
                      <a:spcPct val="50000"/>
                    </a:spcBef>
                    <a:defRPr/>
                  </a:pPr>
                  <a:endParaRPr lang="en-GB" altLang="de-DE" sz="1800" b="1" kern="0" dirty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190" name="Gruppieren 48"/>
                <p:cNvGrpSpPr/>
                <p:nvPr/>
              </p:nvGrpSpPr>
              <p:grpSpPr>
                <a:xfrm>
                  <a:off x="737708" y="1345479"/>
                  <a:ext cx="1887605" cy="275621"/>
                  <a:chOff x="610389" y="1434260"/>
                  <a:chExt cx="2034894" cy="288232"/>
                </a:xfrm>
              </p:grpSpPr>
              <p:sp>
                <p:nvSpPr>
                  <p:cNvPr id="191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251652" y="1586251"/>
                    <a:ext cx="763463" cy="136241"/>
                  </a:xfrm>
                  <a:prstGeom prst="rect">
                    <a:avLst/>
                  </a:prstGeom>
                  <a:solidFill>
                    <a:srgbClr val="CC6600"/>
                  </a:solidFill>
                  <a:ln w="9525">
                    <a:solidFill>
                      <a:sysClr val="windowText" lastClr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srgbClr val="3D3D3D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Gill Sans MT" panose="020B0502020104020203"/>
                    </a:endParaRPr>
                  </a:p>
                </p:txBody>
              </p:sp>
              <p:sp>
                <p:nvSpPr>
                  <p:cNvPr id="192" name="Rechteck 50"/>
                  <p:cNvSpPr/>
                  <p:nvPr/>
                </p:nvSpPr>
                <p:spPr>
                  <a:xfrm>
                    <a:off x="610389" y="1434260"/>
                    <a:ext cx="2034894" cy="145441"/>
                  </a:xfrm>
                  <a:prstGeom prst="rect">
                    <a:avLst/>
                  </a:prstGeom>
                  <a:solidFill>
                    <a:srgbClr val="4D1434"/>
                  </a:solidFill>
                  <a:ln w="22225" cap="rnd" cmpd="sng" algn="ctr">
                    <a:solidFill>
                      <a:srgbClr val="4D1434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de-DE" sz="18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</p:grpSp>
          </p:grpSp>
          <p:sp>
            <p:nvSpPr>
              <p:cNvPr id="186" name="ZoneTexte 185"/>
              <p:cNvSpPr txBox="1"/>
              <p:nvPr/>
            </p:nvSpPr>
            <p:spPr>
              <a:xfrm>
                <a:off x="10009992" y="3614277"/>
                <a:ext cx="645432" cy="875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84">
                  <a:defRPr/>
                </a:pPr>
                <a:r>
                  <a:rPr lang="fr-FR" sz="1800" kern="0" dirty="0">
                    <a:solidFill>
                      <a:prstClr val="black"/>
                    </a:solidFill>
                    <a:latin typeface="Gill Sans MT" panose="020B0502020104020203"/>
                  </a:rPr>
                  <a:t>i</a:t>
                </a:r>
              </a:p>
            </p:txBody>
          </p:sp>
          <p:cxnSp>
            <p:nvCxnSpPr>
              <p:cNvPr id="187" name="Connecteur droit avec flèche 186"/>
              <p:cNvCxnSpPr/>
              <p:nvPr/>
            </p:nvCxnSpPr>
            <p:spPr>
              <a:xfrm flipH="1">
                <a:off x="9892799" y="3926792"/>
                <a:ext cx="353157" cy="7089"/>
              </a:xfrm>
              <a:prstGeom prst="straightConnector1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184" name="ZoneTexte 183"/>
            <p:cNvSpPr txBox="1"/>
            <p:nvPr/>
          </p:nvSpPr>
          <p:spPr>
            <a:xfrm>
              <a:off x="8946974" y="5447420"/>
              <a:ext cx="6717606" cy="60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884"/>
              <a:r>
                <a:rPr lang="fr-FR" sz="1050" i="1" dirty="0" err="1">
                  <a:solidFill>
                    <a:schemeClr val="tx2"/>
                  </a:solidFill>
                  <a:latin typeface="Gill Sans MT" panose="020B0502020104020203"/>
                </a:rPr>
                <a:t>Electronic</a:t>
              </a:r>
              <a:r>
                <a:rPr lang="fr-FR" sz="1050" i="1" dirty="0">
                  <a:solidFill>
                    <a:schemeClr val="tx2"/>
                  </a:solidFill>
                  <a:latin typeface="Gill Sans MT" panose="020B0502020104020203"/>
                </a:rPr>
                <a:t> </a:t>
              </a:r>
              <a:r>
                <a:rPr lang="fr-FR" sz="1050" i="1" dirty="0" err="1">
                  <a:solidFill>
                    <a:schemeClr val="tx2"/>
                  </a:solidFill>
                  <a:latin typeface="Gill Sans MT" panose="020B0502020104020203"/>
                </a:rPr>
                <a:t>bombardment</a:t>
              </a:r>
              <a:r>
                <a:rPr lang="fr-FR" sz="1050" i="1" dirty="0">
                  <a:solidFill>
                    <a:schemeClr val="tx2"/>
                  </a:solidFill>
                  <a:latin typeface="Gill Sans MT" panose="020B0502020104020203"/>
                </a:rPr>
                <a:t> of the </a:t>
              </a:r>
              <a:r>
                <a:rPr lang="fr-FR" sz="1050" i="1" dirty="0" err="1">
                  <a:solidFill>
                    <a:schemeClr val="tx2"/>
                  </a:solidFill>
                  <a:latin typeface="Gill Sans MT" panose="020B0502020104020203"/>
                </a:rPr>
                <a:t>crucible</a:t>
              </a:r>
              <a:r>
                <a:rPr lang="fr-FR" sz="1050" i="1" dirty="0">
                  <a:solidFill>
                    <a:schemeClr val="tx2"/>
                  </a:solidFill>
                  <a:latin typeface="Gill Sans MT" panose="020B0502020104020203"/>
                </a:rPr>
                <a:t> </a:t>
              </a:r>
            </a:p>
          </p:txBody>
        </p:sp>
      </p:grpSp>
      <p:pic>
        <p:nvPicPr>
          <p:cNvPr id="212" name="Image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36" y="2840998"/>
            <a:ext cx="1027679" cy="1399656"/>
          </a:xfrm>
          <a:prstGeom prst="rect">
            <a:avLst/>
          </a:prstGeom>
        </p:spPr>
      </p:pic>
      <p:sp>
        <p:nvSpPr>
          <p:cNvPr id="213" name="ZoneTexte 212"/>
          <p:cNvSpPr txBox="1"/>
          <p:nvPr/>
        </p:nvSpPr>
        <p:spPr>
          <a:xfrm>
            <a:off x="2918633" y="2818806"/>
            <a:ext cx="193951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err="1"/>
              <a:t>Thickness</a:t>
            </a:r>
            <a:r>
              <a:rPr lang="fr-FR" sz="1050" dirty="0"/>
              <a:t>  ~100s nm</a:t>
            </a:r>
          </a:p>
          <a:p>
            <a:r>
              <a:rPr lang="fr-FR" sz="1050" dirty="0"/>
              <a:t>High </a:t>
            </a:r>
            <a:r>
              <a:rPr lang="fr-FR" sz="1050" dirty="0" err="1"/>
              <a:t>melting</a:t>
            </a:r>
            <a:r>
              <a:rPr lang="fr-FR" sz="1050" dirty="0"/>
              <a:t> point </a:t>
            </a:r>
            <a:r>
              <a:rPr lang="fr-FR" sz="1050" dirty="0" err="1"/>
              <a:t>materials</a:t>
            </a:r>
            <a:r>
              <a:rPr lang="fr-FR" sz="1050" dirty="0"/>
              <a:t>, </a:t>
            </a:r>
          </a:p>
          <a:p>
            <a:r>
              <a:rPr lang="fr-FR" sz="1050" dirty="0" err="1"/>
              <a:t>oxides</a:t>
            </a:r>
            <a:r>
              <a:rPr lang="fr-FR" sz="1050" dirty="0"/>
              <a:t> </a:t>
            </a:r>
            <a:r>
              <a:rPr lang="fr-FR" sz="1050" dirty="0">
                <a:sym typeface="Wingdings" panose="05000000000000000000" pitchFamily="2" charset="2"/>
              </a:rPr>
              <a:t> </a:t>
            </a:r>
            <a:r>
              <a:rPr lang="fr-FR" sz="1050" dirty="0" err="1">
                <a:sym typeface="Wingdings" panose="05000000000000000000" pitchFamily="2" charset="2"/>
              </a:rPr>
              <a:t>reduction</a:t>
            </a:r>
            <a:r>
              <a:rPr lang="fr-FR" sz="1050" dirty="0">
                <a:sym typeface="Wingdings" panose="05000000000000000000" pitchFamily="2" charset="2"/>
              </a:rPr>
              <a:t> for </a:t>
            </a:r>
            <a:r>
              <a:rPr lang="fr-FR" sz="1050" dirty="0" err="1">
                <a:sym typeface="Wingdings" panose="05000000000000000000" pitchFamily="2" charset="2"/>
              </a:rPr>
              <a:t>metallic</a:t>
            </a:r>
            <a:r>
              <a:rPr lang="fr-FR" sz="1050" dirty="0">
                <a:sym typeface="Wingdings" panose="05000000000000000000" pitchFamily="2" charset="2"/>
              </a:rPr>
              <a:t> </a:t>
            </a:r>
            <a:r>
              <a:rPr lang="fr-FR" sz="1050" dirty="0" err="1">
                <a:sym typeface="Wingdings" panose="05000000000000000000" pitchFamily="2" charset="2"/>
              </a:rPr>
              <a:t>deposit</a:t>
            </a:r>
            <a:r>
              <a:rPr lang="fr-FR" sz="1050" dirty="0">
                <a:sym typeface="Wingdings" panose="05000000000000000000" pitchFamily="2" charset="2"/>
              </a:rPr>
              <a:t> </a:t>
            </a:r>
            <a:r>
              <a:rPr lang="fr-FR" altLang="fr-FR" sz="1050" dirty="0">
                <a:sym typeface="Wingdings" panose="05000000000000000000" pitchFamily="2" charset="2"/>
              </a:rPr>
              <a:t>(</a:t>
            </a:r>
            <a:r>
              <a:rPr lang="fr-FR" altLang="fr-FR" sz="1050" dirty="0" err="1">
                <a:sym typeface="Wingdings" panose="05000000000000000000" pitchFamily="2" charset="2"/>
              </a:rPr>
              <a:t>with</a:t>
            </a:r>
            <a:r>
              <a:rPr lang="fr-FR" altLang="fr-FR" sz="1050" dirty="0">
                <a:sym typeface="Wingdings" panose="05000000000000000000" pitchFamily="2" charset="2"/>
              </a:rPr>
              <a:t> Zr, La..)</a:t>
            </a:r>
            <a:endParaRPr lang="fr-FR" altLang="fr-FR" sz="1050" dirty="0"/>
          </a:p>
          <a:p>
            <a:endParaRPr lang="fr-FR" sz="1050" dirty="0"/>
          </a:p>
        </p:txBody>
      </p:sp>
      <p:sp>
        <p:nvSpPr>
          <p:cNvPr id="214" name="Textfeld 3"/>
          <p:cNvSpPr txBox="1"/>
          <p:nvPr/>
        </p:nvSpPr>
        <p:spPr>
          <a:xfrm>
            <a:off x="-16680" y="4879864"/>
            <a:ext cx="3323751" cy="2539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525" dirty="0">
                <a:solidFill>
                  <a:schemeClr val="tx1"/>
                </a:solidFill>
              </a:rPr>
              <a:t>L. </a:t>
            </a:r>
            <a:r>
              <a:rPr lang="fr-FR" sz="525" dirty="0" err="1">
                <a:solidFill>
                  <a:schemeClr val="tx1"/>
                </a:solidFill>
              </a:rPr>
              <a:t>Westgaard</a:t>
            </a:r>
            <a:r>
              <a:rPr lang="fr-FR" sz="525" dirty="0">
                <a:solidFill>
                  <a:schemeClr val="tx1"/>
                </a:solidFill>
              </a:rPr>
              <a:t> et al, </a:t>
            </a:r>
            <a:r>
              <a:rPr lang="fr-FR" sz="525" dirty="0" err="1">
                <a:solidFill>
                  <a:schemeClr val="tx1"/>
                </a:solidFill>
              </a:rPr>
              <a:t>Nucl</a:t>
            </a:r>
            <a:r>
              <a:rPr lang="fr-FR" sz="525" dirty="0">
                <a:solidFill>
                  <a:schemeClr val="tx1"/>
                </a:solidFill>
              </a:rPr>
              <a:t>. </a:t>
            </a:r>
            <a:r>
              <a:rPr lang="fr-FR" sz="525" dirty="0" err="1">
                <a:solidFill>
                  <a:schemeClr val="tx1"/>
                </a:solidFill>
              </a:rPr>
              <a:t>Inst</a:t>
            </a:r>
            <a:r>
              <a:rPr lang="fr-FR" sz="525" dirty="0">
                <a:solidFill>
                  <a:schemeClr val="tx1"/>
                </a:solidFill>
              </a:rPr>
              <a:t>. </a:t>
            </a:r>
            <a:r>
              <a:rPr lang="fr-FR" sz="525" dirty="0" err="1">
                <a:solidFill>
                  <a:schemeClr val="tx1"/>
                </a:solidFill>
              </a:rPr>
              <a:t>Meth</a:t>
            </a:r>
            <a:r>
              <a:rPr lang="fr-FR" sz="525" dirty="0">
                <a:solidFill>
                  <a:schemeClr val="tx1"/>
                </a:solidFill>
              </a:rPr>
              <a:t>. 42 (1966) 77-81</a:t>
            </a:r>
          </a:p>
          <a:p>
            <a:r>
              <a:rPr lang="fr-FR" sz="525" dirty="0">
                <a:solidFill>
                  <a:schemeClr val="tx1"/>
                </a:solidFill>
              </a:rPr>
              <a:t>A. Stolarz, </a:t>
            </a:r>
            <a:r>
              <a:rPr lang="en-US" sz="525" i="1" dirty="0">
                <a:solidFill>
                  <a:schemeClr val="tx1"/>
                </a:solidFill>
                <a:hlinkClick r:id="rId5"/>
              </a:rPr>
              <a:t>Journal of </a:t>
            </a:r>
            <a:r>
              <a:rPr lang="en-US" sz="525" i="1" dirty="0" err="1">
                <a:solidFill>
                  <a:schemeClr val="tx1"/>
                </a:solidFill>
                <a:hlinkClick r:id="rId5"/>
              </a:rPr>
              <a:t>Radioanalytical</a:t>
            </a:r>
            <a:r>
              <a:rPr lang="en-US" sz="525" i="1" dirty="0">
                <a:solidFill>
                  <a:schemeClr val="tx1"/>
                </a:solidFill>
                <a:hlinkClick r:id="rId5"/>
              </a:rPr>
              <a:t> and Nuclear Chemistry</a:t>
            </a:r>
            <a:r>
              <a:rPr lang="en-US" sz="525" dirty="0">
                <a:solidFill>
                  <a:schemeClr val="tx1"/>
                </a:solidFill>
              </a:rPr>
              <a:t> vol. 299, pages 913–931 (2014)</a:t>
            </a:r>
          </a:p>
        </p:txBody>
      </p:sp>
      <p:sp>
        <p:nvSpPr>
          <p:cNvPr id="215" name="Espace réservé du contenu 2"/>
          <p:cNvSpPr txBox="1">
            <a:spLocks/>
          </p:cNvSpPr>
          <p:nvPr/>
        </p:nvSpPr>
        <p:spPr>
          <a:xfrm>
            <a:off x="5140664" y="2168876"/>
            <a:ext cx="7200900" cy="2686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fr-FR" altLang="fr-FR" sz="13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fr-FR" altLang="fr-FR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gun</a:t>
            </a:r>
            <a:endParaRPr lang="fr-FR" altLang="en-US" sz="13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500" i="1" dirty="0">
                <a:solidFill>
                  <a:srgbClr val="4D1434"/>
                </a:solidFill>
                <a:latin typeface="Gill Sans MT" panose="020B0502020104020203"/>
              </a:rPr>
              <a:t>Electron </a:t>
            </a:r>
            <a:r>
              <a:rPr lang="fr-FR" sz="1500" i="1" dirty="0" err="1">
                <a:solidFill>
                  <a:srgbClr val="4D1434"/>
                </a:solidFill>
                <a:latin typeface="Gill Sans MT" panose="020B0502020104020203"/>
              </a:rPr>
              <a:t>heating</a:t>
            </a:r>
            <a:r>
              <a:rPr lang="fr-FR" sz="1500" i="1" dirty="0">
                <a:solidFill>
                  <a:srgbClr val="4D1434"/>
                </a:solidFill>
                <a:latin typeface="Gill Sans MT" panose="020B0502020104020203"/>
              </a:rPr>
              <a:t> of </a:t>
            </a:r>
            <a:r>
              <a:rPr lang="fr-FR" sz="1500" i="1" dirty="0" err="1">
                <a:solidFill>
                  <a:srgbClr val="4D1434"/>
                </a:solidFill>
                <a:latin typeface="Gill Sans MT" panose="020B0502020104020203"/>
              </a:rPr>
              <a:t>material</a:t>
            </a:r>
            <a:endParaRPr lang="fr-FR" sz="1500" i="1" dirty="0">
              <a:solidFill>
                <a:srgbClr val="4D1434"/>
              </a:solidFill>
              <a:latin typeface="Gill Sans MT" panose="020B0502020104020203"/>
            </a:endParaRPr>
          </a:p>
          <a:p>
            <a:pPr marL="0" indent="0">
              <a:buNone/>
            </a:pPr>
            <a:endParaRPr lang="fr-FR" sz="1500" i="1" dirty="0">
              <a:solidFill>
                <a:srgbClr val="4D1434"/>
              </a:solidFill>
              <a:latin typeface="Gill Sans MT" panose="020B0502020104020203"/>
            </a:endParaRPr>
          </a:p>
          <a:p>
            <a:pPr marL="0" indent="0">
              <a:buNone/>
            </a:pPr>
            <a:endParaRPr lang="fr-FR" sz="1500" dirty="0">
              <a:solidFill>
                <a:srgbClr val="FF0000"/>
              </a:solidFill>
            </a:endParaRPr>
          </a:p>
        </p:txBody>
      </p:sp>
      <p:grpSp>
        <p:nvGrpSpPr>
          <p:cNvPr id="216" name="Groupe 215"/>
          <p:cNvGrpSpPr/>
          <p:nvPr/>
        </p:nvGrpSpPr>
        <p:grpSpPr>
          <a:xfrm>
            <a:off x="5142335" y="2884439"/>
            <a:ext cx="1712655" cy="774558"/>
            <a:chOff x="7620530" y="3228210"/>
            <a:chExt cx="2741673" cy="1317707"/>
          </a:xfrm>
        </p:grpSpPr>
        <p:grpSp>
          <p:nvGrpSpPr>
            <p:cNvPr id="217" name="Groupe 216"/>
            <p:cNvGrpSpPr/>
            <p:nvPr/>
          </p:nvGrpSpPr>
          <p:grpSpPr>
            <a:xfrm>
              <a:off x="7620530" y="3228210"/>
              <a:ext cx="2741673" cy="1317707"/>
              <a:chOff x="7620530" y="3228210"/>
              <a:chExt cx="2741673" cy="1317707"/>
            </a:xfrm>
          </p:grpSpPr>
          <p:grpSp>
            <p:nvGrpSpPr>
              <p:cNvPr id="219" name="Groupe 218"/>
              <p:cNvGrpSpPr/>
              <p:nvPr/>
            </p:nvGrpSpPr>
            <p:grpSpPr>
              <a:xfrm>
                <a:off x="7620530" y="3228210"/>
                <a:ext cx="1877836" cy="1144084"/>
                <a:chOff x="329184" y="3228210"/>
                <a:chExt cx="1877836" cy="1144084"/>
              </a:xfrm>
            </p:grpSpPr>
            <p:cxnSp>
              <p:nvCxnSpPr>
                <p:cNvPr id="222" name="Connecteur droit 221"/>
                <p:cNvCxnSpPr/>
                <p:nvPr/>
              </p:nvCxnSpPr>
              <p:spPr>
                <a:xfrm>
                  <a:off x="329184" y="3291840"/>
                  <a:ext cx="1787212" cy="0"/>
                </a:xfrm>
                <a:prstGeom prst="line">
                  <a:avLst/>
                </a:prstGeom>
                <a:noFill/>
                <a:ln w="28575" cap="rnd" cmpd="sng" algn="ctr">
                  <a:solidFill>
                    <a:srgbClr val="4D1434">
                      <a:lumMod val="90000"/>
                    </a:srgbClr>
                  </a:solidFill>
                  <a:prstDash val="solid"/>
                </a:ln>
                <a:effectLst/>
              </p:spPr>
            </p:cxnSp>
            <p:grpSp>
              <p:nvGrpSpPr>
                <p:cNvPr id="223" name="Groupe 222"/>
                <p:cNvGrpSpPr/>
                <p:nvPr/>
              </p:nvGrpSpPr>
              <p:grpSpPr>
                <a:xfrm>
                  <a:off x="530587" y="3907105"/>
                  <a:ext cx="95694" cy="302450"/>
                  <a:chOff x="530587" y="3907105"/>
                  <a:chExt cx="95694" cy="302450"/>
                </a:xfrm>
              </p:grpSpPr>
              <p:sp>
                <p:nvSpPr>
                  <p:cNvPr id="238" name="Rectangle 237"/>
                  <p:cNvSpPr/>
                  <p:nvPr/>
                </p:nvSpPr>
                <p:spPr>
                  <a:xfrm>
                    <a:off x="543614" y="3985065"/>
                    <a:ext cx="67758" cy="224490"/>
                  </a:xfrm>
                  <a:prstGeom prst="rect">
                    <a:avLst/>
                  </a:prstGeom>
                  <a:solidFill>
                    <a:srgbClr val="66B1CE">
                      <a:lumMod val="40000"/>
                      <a:lumOff val="60000"/>
                    </a:srgbClr>
                  </a:solidFill>
                  <a:ln w="9525" cap="rnd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18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239" name="Corde 238"/>
                  <p:cNvSpPr/>
                  <p:nvPr/>
                </p:nvSpPr>
                <p:spPr>
                  <a:xfrm rot="6780000">
                    <a:off x="530587" y="3907105"/>
                    <a:ext cx="95693" cy="95694"/>
                  </a:xfrm>
                  <a:prstGeom prst="chord">
                    <a:avLst/>
                  </a:prstGeom>
                  <a:solidFill>
                    <a:srgbClr val="66B1CE">
                      <a:lumMod val="40000"/>
                      <a:lumOff val="60000"/>
                    </a:srgbClr>
                  </a:solidFill>
                  <a:ln w="9525" cap="rnd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18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</p:grpSp>
            <p:grpSp>
              <p:nvGrpSpPr>
                <p:cNvPr id="224" name="Groupe 223"/>
                <p:cNvGrpSpPr/>
                <p:nvPr/>
              </p:nvGrpSpPr>
              <p:grpSpPr>
                <a:xfrm>
                  <a:off x="1781299" y="3891780"/>
                  <a:ext cx="95694" cy="302450"/>
                  <a:chOff x="530587" y="3907105"/>
                  <a:chExt cx="95694" cy="302450"/>
                </a:xfrm>
              </p:grpSpPr>
              <p:sp>
                <p:nvSpPr>
                  <p:cNvPr id="236" name="Rectangle 235"/>
                  <p:cNvSpPr/>
                  <p:nvPr/>
                </p:nvSpPr>
                <p:spPr>
                  <a:xfrm>
                    <a:off x="543614" y="3985065"/>
                    <a:ext cx="67758" cy="224490"/>
                  </a:xfrm>
                  <a:prstGeom prst="rect">
                    <a:avLst/>
                  </a:prstGeom>
                  <a:solidFill>
                    <a:srgbClr val="66B1CE">
                      <a:lumMod val="40000"/>
                      <a:lumOff val="60000"/>
                    </a:srgbClr>
                  </a:solidFill>
                  <a:ln w="9525" cap="rnd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18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237" name="Corde 236"/>
                  <p:cNvSpPr/>
                  <p:nvPr/>
                </p:nvSpPr>
                <p:spPr>
                  <a:xfrm rot="6660000">
                    <a:off x="530587" y="3907105"/>
                    <a:ext cx="95693" cy="95694"/>
                  </a:xfrm>
                  <a:prstGeom prst="chord">
                    <a:avLst/>
                  </a:prstGeom>
                  <a:solidFill>
                    <a:srgbClr val="66B1CE">
                      <a:lumMod val="40000"/>
                      <a:lumOff val="60000"/>
                    </a:srgbClr>
                  </a:solidFill>
                  <a:ln w="9525" cap="rnd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42884">
                      <a:defRPr/>
                    </a:pPr>
                    <a:endParaRPr lang="en-US" sz="1800" kern="0">
                      <a:solidFill>
                        <a:prstClr val="white"/>
                      </a:solidFill>
                      <a:latin typeface="Gill Sans MT" panose="020B0502020104020203"/>
                    </a:endParaRPr>
                  </a:p>
                </p:txBody>
              </p:sp>
            </p:grpSp>
            <p:grpSp>
              <p:nvGrpSpPr>
                <p:cNvPr id="225" name="Groupe 224"/>
                <p:cNvGrpSpPr/>
                <p:nvPr/>
              </p:nvGrpSpPr>
              <p:grpSpPr>
                <a:xfrm>
                  <a:off x="577494" y="3968278"/>
                  <a:ext cx="1250711" cy="129035"/>
                  <a:chOff x="577494" y="3968278"/>
                  <a:chExt cx="1250711" cy="129035"/>
                </a:xfrm>
              </p:grpSpPr>
              <p:cxnSp>
                <p:nvCxnSpPr>
                  <p:cNvPr id="234" name="Connecteur en angle 233"/>
                  <p:cNvCxnSpPr/>
                  <p:nvPr/>
                </p:nvCxnSpPr>
                <p:spPr>
                  <a:xfrm flipV="1">
                    <a:off x="1282226" y="3968278"/>
                    <a:ext cx="545979" cy="129034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12700" cap="rnd" cmpd="sng" algn="ctr">
                    <a:solidFill>
                      <a:srgbClr val="4D1434">
                        <a:lumMod val="90000"/>
                      </a:srgbClr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Connecteur en angle 234"/>
                  <p:cNvCxnSpPr>
                    <a:endCxn id="238" idx="0"/>
                  </p:cNvCxnSpPr>
                  <p:nvPr/>
                </p:nvCxnSpPr>
                <p:spPr>
                  <a:xfrm rot="10800000">
                    <a:off x="577494" y="3985066"/>
                    <a:ext cx="704733" cy="112247"/>
                  </a:xfrm>
                  <a:prstGeom prst="bentConnector4">
                    <a:avLst>
                      <a:gd name="adj1" fmla="val 47596"/>
                      <a:gd name="adj2" fmla="val 106125"/>
                    </a:avLst>
                  </a:prstGeom>
                  <a:noFill/>
                  <a:ln w="12700" cap="rnd" cmpd="sng" algn="ctr">
                    <a:solidFill>
                      <a:srgbClr val="4D1434">
                        <a:lumMod val="90000"/>
                      </a:srgbClr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6" name="Organigramme : Disque magnétique 225"/>
                <p:cNvSpPr/>
                <p:nvPr/>
              </p:nvSpPr>
              <p:spPr>
                <a:xfrm>
                  <a:off x="1037556" y="4038335"/>
                  <a:ext cx="396875" cy="49190"/>
                </a:xfrm>
                <a:prstGeom prst="flowChartMagneticDisk">
                  <a:avLst/>
                </a:prstGeom>
                <a:solidFill>
                  <a:srgbClr val="B2324B"/>
                </a:solidFill>
                <a:ln w="317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cxnSp>
              <p:nvCxnSpPr>
                <p:cNvPr id="227" name="Connecteur droit avec flèche 226"/>
                <p:cNvCxnSpPr/>
                <p:nvPr/>
              </p:nvCxnSpPr>
              <p:spPr>
                <a:xfrm flipH="1" flipV="1">
                  <a:off x="979944" y="3468948"/>
                  <a:ext cx="203485" cy="569388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228" name="Connecteur droit avec flèche 227"/>
                <p:cNvCxnSpPr/>
                <p:nvPr/>
              </p:nvCxnSpPr>
              <p:spPr>
                <a:xfrm flipH="1" flipV="1">
                  <a:off x="1128663" y="3432405"/>
                  <a:ext cx="105962" cy="596142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229" name="Connecteur droit avec flèche 228"/>
                <p:cNvCxnSpPr>
                  <a:stCxn id="226" idx="1"/>
                </p:cNvCxnSpPr>
                <p:nvPr/>
              </p:nvCxnSpPr>
              <p:spPr>
                <a:xfrm flipV="1">
                  <a:off x="1235994" y="3432405"/>
                  <a:ext cx="64180" cy="605930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230" name="Connecteur droit avec flèche 229"/>
                <p:cNvCxnSpPr/>
                <p:nvPr/>
              </p:nvCxnSpPr>
              <p:spPr>
                <a:xfrm flipV="1">
                  <a:off x="1286529" y="3452636"/>
                  <a:ext cx="127653" cy="583994"/>
                </a:xfrm>
                <a:prstGeom prst="straightConnector1">
                  <a:avLst/>
                </a:prstGeom>
                <a:noFill/>
                <a:ln w="12700" cap="rnd" cmpd="sng" algn="ctr">
                  <a:solidFill>
                    <a:srgbClr val="903163"/>
                  </a:solidFill>
                  <a:prstDash val="solid"/>
                  <a:tailEnd type="triangle"/>
                </a:ln>
                <a:effectLst/>
              </p:spPr>
            </p:cxnSp>
            <p:sp>
              <p:nvSpPr>
                <p:cNvPr id="231" name="Corde 230"/>
                <p:cNvSpPr/>
                <p:nvPr/>
              </p:nvSpPr>
              <p:spPr>
                <a:xfrm rot="16200000">
                  <a:off x="1157321" y="2970762"/>
                  <a:ext cx="130940" cy="645835"/>
                </a:xfrm>
                <a:prstGeom prst="chord">
                  <a:avLst>
                    <a:gd name="adj1" fmla="val 5423788"/>
                    <a:gd name="adj2" fmla="val 16167160"/>
                  </a:avLst>
                </a:prstGeom>
                <a:solidFill>
                  <a:srgbClr val="B2324B"/>
                </a:solidFill>
                <a:ln w="22225" cap="rnd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232" name="Arc 231"/>
                <p:cNvSpPr/>
                <p:nvPr/>
              </p:nvSpPr>
              <p:spPr>
                <a:xfrm rot="16200000">
                  <a:off x="1328320" y="3608461"/>
                  <a:ext cx="687497" cy="840170"/>
                </a:xfrm>
                <a:prstGeom prst="arc">
                  <a:avLst>
                    <a:gd name="adj1" fmla="val 16200000"/>
                    <a:gd name="adj2" fmla="val 5147086"/>
                  </a:avLst>
                </a:prstGeom>
                <a:noFill/>
                <a:ln w="0" cap="rnd" cmpd="sng" algn="ctr">
                  <a:solidFill>
                    <a:srgbClr val="EBEBEB">
                      <a:lumMod val="50000"/>
                    </a:srgbClr>
                  </a:solidFill>
                  <a:prstDash val="solid"/>
                  <a:headEnd type="triangle"/>
                  <a:tailEnd type="none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800" kern="0">
                    <a:solidFill>
                      <a:prstClr val="black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233" name="Cube 232"/>
                <p:cNvSpPr/>
                <p:nvPr/>
              </p:nvSpPr>
              <p:spPr>
                <a:xfrm>
                  <a:off x="2019695" y="3987585"/>
                  <a:ext cx="187325" cy="312459"/>
                </a:xfrm>
                <a:prstGeom prst="cube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6350" cap="rnd" cmpd="sng" algn="ctr">
                  <a:solidFill>
                    <a:sysClr val="windowText" lastClr="000000">
                      <a:lumMod val="50000"/>
                      <a:lumOff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en-US" sz="18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sp>
            <p:nvSpPr>
              <p:cNvPr id="220" name="ZoneTexte 219"/>
              <p:cNvSpPr txBox="1"/>
              <p:nvPr/>
            </p:nvSpPr>
            <p:spPr>
              <a:xfrm>
                <a:off x="9443012" y="3900337"/>
                <a:ext cx="919191" cy="5890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84">
                  <a:defRPr/>
                </a:pPr>
                <a:r>
                  <a:rPr lang="fr-FR" sz="825" kern="0" dirty="0">
                    <a:solidFill>
                      <a:prstClr val="black"/>
                    </a:solidFill>
                    <a:latin typeface="Gill Sans MT" panose="020B0502020104020203"/>
                  </a:rPr>
                  <a:t>Electron </a:t>
                </a:r>
              </a:p>
              <a:p>
                <a:pPr defTabSz="342884">
                  <a:defRPr/>
                </a:pPr>
                <a:r>
                  <a:rPr lang="fr-FR" sz="825" kern="0" dirty="0">
                    <a:solidFill>
                      <a:prstClr val="black"/>
                    </a:solidFill>
                    <a:latin typeface="Gill Sans MT" panose="020B0502020104020203"/>
                  </a:rPr>
                  <a:t>gun</a:t>
                </a:r>
                <a:endParaRPr lang="en-US" sz="825" kern="0" dirty="0">
                  <a:solidFill>
                    <a:prstClr val="black"/>
                  </a:solidFill>
                  <a:latin typeface="Gill Sans MT" panose="020B0502020104020203"/>
                </a:endParaRPr>
              </a:p>
            </p:txBody>
          </p:sp>
          <p:sp>
            <p:nvSpPr>
              <p:cNvPr id="221" name="ZoneTexte 220"/>
              <p:cNvSpPr txBox="1"/>
              <p:nvPr/>
            </p:nvSpPr>
            <p:spPr>
              <a:xfrm>
                <a:off x="7820860" y="4172851"/>
                <a:ext cx="1409323" cy="373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342884">
                  <a:defRPr/>
                </a:pPr>
                <a:r>
                  <a:rPr lang="fr-FR" sz="825" kern="0" dirty="0">
                    <a:solidFill>
                      <a:prstClr val="black"/>
                    </a:solidFill>
                    <a:latin typeface="Gill Sans MT" panose="020B0502020104020203"/>
                  </a:rPr>
                  <a:t>Creuset refroidi</a:t>
                </a:r>
                <a:endParaRPr lang="en-US" sz="825" kern="0" dirty="0">
                  <a:solidFill>
                    <a:prstClr val="black"/>
                  </a:solidFill>
                  <a:latin typeface="Gill Sans MT" panose="020B0502020104020203"/>
                </a:endParaRPr>
              </a:p>
            </p:txBody>
          </p:sp>
        </p:grpSp>
        <p:sp>
          <p:nvSpPr>
            <p:cNvPr id="218" name="Rectangle 217"/>
            <p:cNvSpPr/>
            <p:nvPr/>
          </p:nvSpPr>
          <p:spPr>
            <a:xfrm rot="5400000">
              <a:off x="8474253" y="3537318"/>
              <a:ext cx="45719" cy="1312632"/>
            </a:xfrm>
            <a:prstGeom prst="rect">
              <a:avLst/>
            </a:prstGeom>
            <a:solidFill>
              <a:srgbClr val="66B1CE">
                <a:lumMod val="40000"/>
                <a:lumOff val="60000"/>
              </a:srgbClr>
            </a:solidFill>
            <a:ln w="9525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342884">
                <a:defRPr/>
              </a:pPr>
              <a:endParaRPr lang="en-US" sz="1800" kern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sp>
        <p:nvSpPr>
          <p:cNvPr id="240" name="ZoneTexte 239"/>
          <p:cNvSpPr txBox="1"/>
          <p:nvPr/>
        </p:nvSpPr>
        <p:spPr>
          <a:xfrm>
            <a:off x="5454283" y="3809835"/>
            <a:ext cx="289482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 err="1"/>
              <a:t>Evaporator</a:t>
            </a:r>
            <a:r>
              <a:rPr lang="fr-FR" sz="1050" b="1" dirty="0"/>
              <a:t> </a:t>
            </a:r>
            <a:r>
              <a:rPr lang="fr-FR" sz="1050" b="1" dirty="0" err="1"/>
              <a:t>with</a:t>
            </a:r>
            <a:r>
              <a:rPr lang="fr-FR" sz="1050" b="1" dirty="0"/>
              <a:t> </a:t>
            </a:r>
            <a:r>
              <a:rPr lang="fr-FR" sz="1050" b="1" dirty="0" err="1"/>
              <a:t>electron</a:t>
            </a:r>
            <a:r>
              <a:rPr lang="fr-FR" sz="1050" b="1" dirty="0"/>
              <a:t> gun (3 kW or 6 kW)</a:t>
            </a:r>
          </a:p>
          <a:p>
            <a:r>
              <a:rPr lang="fr-FR" sz="1050" dirty="0" err="1"/>
              <a:t>Thickness</a:t>
            </a:r>
            <a:r>
              <a:rPr lang="fr-FR" sz="1050" dirty="0"/>
              <a:t> &gt; 1 µm</a:t>
            </a:r>
          </a:p>
          <a:p>
            <a:r>
              <a:rPr lang="fr-FR" sz="1050" dirty="0"/>
              <a:t>High </a:t>
            </a:r>
            <a:r>
              <a:rPr lang="fr-FR" sz="1050" dirty="0" err="1"/>
              <a:t>melting</a:t>
            </a:r>
            <a:r>
              <a:rPr lang="fr-FR" sz="1050" dirty="0"/>
              <a:t> point </a:t>
            </a:r>
            <a:r>
              <a:rPr lang="fr-FR" sz="1050" dirty="0" err="1"/>
              <a:t>materials</a:t>
            </a:r>
            <a:endParaRPr lang="fr-FR" sz="1050" dirty="0"/>
          </a:p>
          <a:p>
            <a:endParaRPr lang="fr-FR" sz="1050" dirty="0"/>
          </a:p>
          <a:p>
            <a:r>
              <a:rPr lang="fr-FR" sz="1050" dirty="0" err="1"/>
              <a:t>Advantage</a:t>
            </a:r>
            <a:r>
              <a:rPr lang="fr-FR" sz="1050" dirty="0"/>
              <a:t> : </a:t>
            </a:r>
            <a:r>
              <a:rPr lang="fr-FR" sz="1050" dirty="0" err="1"/>
              <a:t>Prevent</a:t>
            </a:r>
            <a:r>
              <a:rPr lang="fr-FR" sz="1050" dirty="0"/>
              <a:t> </a:t>
            </a:r>
            <a:r>
              <a:rPr lang="fr-FR" sz="1050" dirty="0" err="1"/>
              <a:t>chemistry</a:t>
            </a:r>
            <a:r>
              <a:rPr lang="fr-FR" sz="1050" dirty="0"/>
              <a:t> </a:t>
            </a:r>
            <a:r>
              <a:rPr lang="fr-FR" sz="1050" dirty="0" err="1"/>
              <a:t>reaction</a:t>
            </a:r>
            <a:r>
              <a:rPr lang="fr-FR" sz="1050" dirty="0"/>
              <a:t> </a:t>
            </a:r>
            <a:r>
              <a:rPr lang="fr-FR" sz="1050" dirty="0" err="1"/>
              <a:t>with</a:t>
            </a:r>
            <a:r>
              <a:rPr lang="fr-FR" sz="1050" dirty="0"/>
              <a:t> </a:t>
            </a:r>
            <a:r>
              <a:rPr lang="fr-FR" sz="1050" dirty="0" err="1"/>
              <a:t>crucible</a:t>
            </a:r>
            <a:r>
              <a:rPr lang="fr-FR" sz="1050" dirty="0"/>
              <a:t> </a:t>
            </a:r>
            <a:r>
              <a:rPr lang="fr-FR" sz="1050" dirty="0" err="1"/>
              <a:t>according</a:t>
            </a:r>
            <a:r>
              <a:rPr lang="fr-FR" sz="1050" dirty="0"/>
              <a:t> to  </a:t>
            </a:r>
            <a:r>
              <a:rPr lang="fr-FR" sz="1050" dirty="0" err="1"/>
              <a:t>temperature</a:t>
            </a:r>
            <a:endParaRPr lang="fr-FR" sz="1050" dirty="0"/>
          </a:p>
        </p:txBody>
      </p:sp>
      <p:pic>
        <p:nvPicPr>
          <p:cNvPr id="241" name="Image 2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2388"/>
          <a:stretch/>
        </p:blipFill>
        <p:spPr>
          <a:xfrm>
            <a:off x="7448754" y="1844400"/>
            <a:ext cx="1409266" cy="1948817"/>
          </a:xfrm>
          <a:prstGeom prst="rect">
            <a:avLst/>
          </a:prstGeom>
        </p:spPr>
      </p:pic>
      <p:cxnSp>
        <p:nvCxnSpPr>
          <p:cNvPr id="242" name="Connecteur droit 241"/>
          <p:cNvCxnSpPr/>
          <p:nvPr/>
        </p:nvCxnSpPr>
        <p:spPr>
          <a:xfrm flipH="1">
            <a:off x="4725621" y="2165050"/>
            <a:ext cx="11430" cy="29456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3" name="Textfeld 46"/>
          <p:cNvSpPr txBox="1"/>
          <p:nvPr/>
        </p:nvSpPr>
        <p:spPr>
          <a:xfrm>
            <a:off x="6561381" y="4977165"/>
            <a:ext cx="2652899" cy="1962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675" i="1" dirty="0">
                <a:latin typeface="Arial" panose="020B0604020202020204" pitchFamily="34" charset="0"/>
                <a:cs typeface="Arial" panose="020B0604020202020204" pitchFamily="34" charset="0"/>
              </a:rPr>
              <a:t>G.E. Thomas et al., </a:t>
            </a:r>
            <a:r>
              <a:rPr lang="de-DE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de-DE" sz="675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Instr</a:t>
            </a:r>
            <a:r>
              <a:rPr lang="de-DE" sz="675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675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675" i="1" dirty="0">
                <a:latin typeface="Arial" panose="020B0604020202020204" pitchFamily="34" charset="0"/>
                <a:cs typeface="Arial" panose="020B0604020202020204" pitchFamily="34" charset="0"/>
              </a:rPr>
              <a:t> Meth. A 303 (1991) 162-164.</a:t>
            </a:r>
          </a:p>
        </p:txBody>
      </p:sp>
    </p:spTree>
    <p:extLst>
      <p:ext uri="{BB962C8B-B14F-4D97-AF65-F5344CB8AC3E}">
        <p14:creationId xmlns:p14="http://schemas.microsoft.com/office/powerpoint/2010/main" val="29644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" y="-5910"/>
            <a:ext cx="7661702" cy="592994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000" dirty="0">
                <a:solidFill>
                  <a:schemeClr val="bg1"/>
                </a:solidFill>
              </a:rPr>
              <a:t>Lanthanides</a:t>
            </a:r>
            <a: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000" dirty="0" err="1">
                <a:solidFill>
                  <a:schemeClr val="bg1"/>
                </a:solidFill>
              </a:rPr>
              <a:t>targets</a:t>
            </a:r>
            <a:endParaRPr lang="fr-FR" sz="3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735" y="629048"/>
            <a:ext cx="6444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Crucible</a:t>
            </a:r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: Zirconium of 0.7 x 0.7 mm </a:t>
            </a:r>
            <a:r>
              <a:rPr lang="fr-FR" alt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endParaRPr lang="fr-FR" alt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Deposition without rotation. 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Deposition on aluminum foil attached to a copper plate cooled throughout the deposition.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104 A</a:t>
            </a:r>
          </a:p>
          <a:p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t="27692" r="4220" b="19706"/>
          <a:stretch/>
        </p:blipFill>
        <p:spPr>
          <a:xfrm rot="10800000">
            <a:off x="582517" y="2051395"/>
            <a:ext cx="2234690" cy="19759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26959" r="9690" b="21465"/>
          <a:stretch/>
        </p:blipFill>
        <p:spPr>
          <a:xfrm rot="5400000">
            <a:off x="2907670" y="2267050"/>
            <a:ext cx="2003237" cy="1624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13611" y="4128897"/>
            <a:ext cx="841897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13" dirty="0" err="1">
                <a:solidFill>
                  <a:srgbClr val="0000FF"/>
                </a:solidFill>
                <a:latin typeface="Comic Sans MS" panose="030F0702030302020204" pitchFamily="66" charset="0"/>
              </a:rPr>
              <a:t>Yield</a:t>
            </a:r>
            <a:r>
              <a:rPr lang="fr-FR" sz="1013" dirty="0">
                <a:solidFill>
                  <a:srgbClr val="0000FF"/>
                </a:solidFill>
                <a:latin typeface="Comic Sans MS" panose="030F0702030302020204" pitchFamily="66" charset="0"/>
              </a:rPr>
              <a:t> ~ 1% </a:t>
            </a:r>
          </a:p>
        </p:txBody>
      </p:sp>
      <p:sp>
        <p:nvSpPr>
          <p:cNvPr id="8" name="Rectangle 7"/>
          <p:cNvSpPr/>
          <p:nvPr/>
        </p:nvSpPr>
        <p:spPr>
          <a:xfrm>
            <a:off x="3574588" y="4128896"/>
            <a:ext cx="1048685" cy="508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100 mg Gd</a:t>
            </a:r>
            <a:r>
              <a:rPr lang="fr-FR" sz="1013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013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200 Zr</a:t>
            </a:r>
          </a:p>
          <a:p>
            <a:pPr algn="ctr"/>
            <a:endParaRPr lang="fr-FR" sz="1013" b="1" baseline="-25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8" t="13919" r="22711" b="19707"/>
          <a:stretch/>
        </p:blipFill>
        <p:spPr>
          <a:xfrm>
            <a:off x="4986784" y="2122780"/>
            <a:ext cx="1957802" cy="19840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5585" y="4110739"/>
            <a:ext cx="1048685" cy="40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120 mg Gd</a:t>
            </a:r>
            <a:r>
              <a:rPr lang="fr-FR" sz="1013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013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Zr 50mg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2457" y="4039425"/>
            <a:ext cx="1048685" cy="40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100 mg Gd</a:t>
            </a:r>
            <a:r>
              <a:rPr lang="fr-FR" sz="1013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013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100 Zr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30323" y="4687911"/>
            <a:ext cx="5712921" cy="24820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0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</a:t>
            </a:r>
            <a:r>
              <a:rPr lang="fr-FR" sz="101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  <a:r>
              <a:rPr lang="fr-FR" sz="10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over the surface </a:t>
            </a:r>
            <a:r>
              <a:rPr lang="fr-FR" sz="1013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sz="1013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Different</a:t>
            </a:r>
            <a:r>
              <a:rPr lang="fr-FR" sz="1013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013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thickness</a:t>
            </a:r>
            <a:endParaRPr lang="fr-FR" sz="101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780" y="88741"/>
            <a:ext cx="1913138" cy="255085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4" t="18993" r="41772" b="66523"/>
          <a:stretch/>
        </p:blipFill>
        <p:spPr>
          <a:xfrm>
            <a:off x="3835635" y="585123"/>
            <a:ext cx="646330" cy="745006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V="1">
            <a:off x="6640912" y="1085441"/>
            <a:ext cx="1101122" cy="28616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95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1" y="-5910"/>
            <a:ext cx="7661702" cy="592994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000" dirty="0">
                <a:solidFill>
                  <a:schemeClr val="bg1"/>
                </a:solidFill>
              </a:rPr>
              <a:t>Lanthanides</a:t>
            </a:r>
            <a:r>
              <a:rPr lang="fr-FR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000" dirty="0" err="1">
                <a:solidFill>
                  <a:schemeClr val="bg1"/>
                </a:solidFill>
              </a:rPr>
              <a:t>targets</a:t>
            </a:r>
            <a:endParaRPr lang="fr-FR" sz="30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t="27692" r="4220" b="19706"/>
          <a:stretch/>
        </p:blipFill>
        <p:spPr>
          <a:xfrm rot="10800000">
            <a:off x="237251" y="767229"/>
            <a:ext cx="2517573" cy="22261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1696" y="3134530"/>
            <a:ext cx="1048685" cy="40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100 mg Gd</a:t>
            </a:r>
            <a:r>
              <a:rPr lang="fr-FR" sz="1013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013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fr-FR" sz="1013" b="1" dirty="0">
                <a:latin typeface="Arial" panose="020B0604020202020204" pitchFamily="34" charset="0"/>
                <a:cs typeface="Arial" panose="020B0604020202020204" pitchFamily="34" charset="0"/>
              </a:rPr>
              <a:t>100 Zr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4" t="18993" r="41772" b="66523"/>
          <a:stretch/>
        </p:blipFill>
        <p:spPr>
          <a:xfrm>
            <a:off x="319734" y="3516744"/>
            <a:ext cx="646330" cy="74500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97142" y="1729521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/>
              <a:t>1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6062" y="1278799"/>
            <a:ext cx="364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2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678" r="14830" b="1"/>
          <a:stretch/>
        </p:blipFill>
        <p:spPr>
          <a:xfrm>
            <a:off x="3060038" y="718240"/>
            <a:ext cx="6083965" cy="441967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953" y="4352056"/>
            <a:ext cx="3795685" cy="24820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0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r-FR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01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fr-FR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over the surface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t="4520" r="15975"/>
          <a:stretch/>
        </p:blipFill>
        <p:spPr>
          <a:xfrm>
            <a:off x="5839755" y="932335"/>
            <a:ext cx="3304247" cy="24153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37249" y="4801280"/>
            <a:ext cx="3598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Crucible</a:t>
            </a:r>
            <a:r>
              <a:rPr lang="fr-FR" alt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(Zr) </a:t>
            </a:r>
            <a:r>
              <a:rPr lang="fr-FR" alt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destroyed</a:t>
            </a:r>
            <a:r>
              <a:rPr lang="fr-FR" alt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 but no </a:t>
            </a:r>
            <a:r>
              <a:rPr lang="fr-FR" altLang="fr-FR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comtamination</a:t>
            </a:r>
            <a:r>
              <a:rPr lang="fr-FR" alt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200" b="1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727" y="4675911"/>
            <a:ext cx="1305359" cy="4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0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3535" y="563622"/>
            <a:ext cx="6902067" cy="715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13" b="1" i="1" u="sng" dirty="0"/>
              <a:t>Technique </a:t>
            </a:r>
            <a:r>
              <a:rPr lang="fr-FR" sz="1013" b="1" i="1" u="sng" dirty="0" err="1"/>
              <a:t>used</a:t>
            </a:r>
            <a:r>
              <a:rPr lang="fr-FR" sz="1013" b="1" i="1" u="sng" dirty="0"/>
              <a:t> : </a:t>
            </a:r>
          </a:p>
          <a:p>
            <a:r>
              <a:rPr lang="fr-FR" sz="1013" dirty="0" err="1"/>
              <a:t>Evaporator</a:t>
            </a:r>
            <a:r>
              <a:rPr lang="fr-FR" sz="1013" dirty="0"/>
              <a:t> </a:t>
            </a:r>
            <a:r>
              <a:rPr lang="fr-FR" sz="1013" dirty="0" err="1"/>
              <a:t>with</a:t>
            </a:r>
            <a:r>
              <a:rPr lang="fr-FR" sz="1013" dirty="0"/>
              <a:t> </a:t>
            </a:r>
            <a:r>
              <a:rPr lang="fr-FR" sz="1013" dirty="0" err="1"/>
              <a:t>e</a:t>
            </a:r>
            <a:r>
              <a:rPr lang="fr-FR" altLang="fr-FR" sz="1013" dirty="0" err="1"/>
              <a:t>lectrostatic</a:t>
            </a:r>
            <a:r>
              <a:rPr lang="fr-FR" altLang="fr-FR" sz="1013" dirty="0"/>
              <a:t> </a:t>
            </a:r>
            <a:r>
              <a:rPr lang="fr-FR" altLang="fr-FR" sz="1013" dirty="0" err="1"/>
              <a:t>focused</a:t>
            </a:r>
            <a:r>
              <a:rPr lang="fr-FR" altLang="fr-FR" sz="1013" dirty="0"/>
              <a:t> </a:t>
            </a:r>
            <a:r>
              <a:rPr lang="fr-FR" altLang="fr-FR" sz="1013" dirty="0" err="1"/>
              <a:t>electrons</a:t>
            </a:r>
            <a:r>
              <a:rPr lang="fr-FR" altLang="fr-FR" sz="1013" dirty="0"/>
              <a:t> (</a:t>
            </a:r>
            <a:r>
              <a:rPr lang="fr-FR" altLang="fr-FR" sz="1013" dirty="0" err="1"/>
              <a:t>EFe</a:t>
            </a:r>
            <a:r>
              <a:rPr lang="fr-FR" altLang="fr-FR" sz="1013" dirty="0"/>
              <a:t>-)</a:t>
            </a:r>
          </a:p>
          <a:p>
            <a:r>
              <a:rPr lang="fr-FR" sz="1013" dirty="0" err="1"/>
              <a:t>oxides</a:t>
            </a:r>
            <a:r>
              <a:rPr lang="fr-FR" sz="1013" dirty="0"/>
              <a:t> </a:t>
            </a:r>
            <a:r>
              <a:rPr lang="fr-FR" sz="1013" dirty="0">
                <a:sym typeface="Wingdings" panose="05000000000000000000" pitchFamily="2" charset="2"/>
              </a:rPr>
              <a:t> </a:t>
            </a:r>
            <a:r>
              <a:rPr lang="fr-FR" sz="1013" dirty="0" err="1">
                <a:sym typeface="Wingdings" panose="05000000000000000000" pitchFamily="2" charset="2"/>
              </a:rPr>
              <a:t>reduction</a:t>
            </a:r>
            <a:r>
              <a:rPr lang="fr-FR" sz="1013" dirty="0">
                <a:sym typeface="Wingdings" panose="05000000000000000000" pitchFamily="2" charset="2"/>
              </a:rPr>
              <a:t> for </a:t>
            </a:r>
            <a:r>
              <a:rPr lang="fr-FR" sz="1013" dirty="0" err="1">
                <a:sym typeface="Wingdings" panose="05000000000000000000" pitchFamily="2" charset="2"/>
              </a:rPr>
              <a:t>metallic</a:t>
            </a:r>
            <a:r>
              <a:rPr lang="fr-FR" sz="1013" dirty="0">
                <a:sym typeface="Wingdings" panose="05000000000000000000" pitchFamily="2" charset="2"/>
              </a:rPr>
              <a:t> </a:t>
            </a:r>
            <a:r>
              <a:rPr lang="fr-FR" sz="1013" dirty="0" err="1">
                <a:sym typeface="Wingdings" panose="05000000000000000000" pitchFamily="2" charset="2"/>
              </a:rPr>
              <a:t>deposit</a:t>
            </a:r>
            <a:r>
              <a:rPr lang="fr-FR" sz="1013" dirty="0">
                <a:sym typeface="Wingdings" panose="05000000000000000000" pitchFamily="2" charset="2"/>
              </a:rPr>
              <a:t> </a:t>
            </a:r>
            <a:r>
              <a:rPr lang="fr-FR" altLang="fr-FR" sz="1013" dirty="0">
                <a:sym typeface="Wingdings" panose="05000000000000000000" pitchFamily="2" charset="2"/>
              </a:rPr>
              <a:t>(Zr)</a:t>
            </a:r>
            <a:endParaRPr lang="fr-FR" sz="1013" dirty="0"/>
          </a:p>
          <a:p>
            <a:endParaRPr lang="fr-FR" sz="1013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7" t="1072" r="559" b="797"/>
          <a:stretch/>
        </p:blipFill>
        <p:spPr>
          <a:xfrm>
            <a:off x="6057724" y="2492569"/>
            <a:ext cx="1534898" cy="229701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" r="49336"/>
          <a:stretch/>
        </p:blipFill>
        <p:spPr>
          <a:xfrm>
            <a:off x="3517807" y="2090602"/>
            <a:ext cx="2386652" cy="275920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7836071" y="421885"/>
            <a:ext cx="1052973" cy="1970812"/>
            <a:chOff x="8629666" y="2619780"/>
            <a:chExt cx="2162489" cy="3848978"/>
          </a:xfrm>
        </p:grpSpPr>
        <p:grpSp>
          <p:nvGrpSpPr>
            <p:cNvPr id="7" name="Gruppieren 47"/>
            <p:cNvGrpSpPr/>
            <p:nvPr/>
          </p:nvGrpSpPr>
          <p:grpSpPr>
            <a:xfrm>
              <a:off x="8629666" y="2619780"/>
              <a:ext cx="2162489" cy="3848978"/>
              <a:chOff x="611650" y="1345479"/>
              <a:chExt cx="2162489" cy="3848978"/>
            </a:xfrm>
          </p:grpSpPr>
          <p:grpSp>
            <p:nvGrpSpPr>
              <p:cNvPr id="10" name="Gruppieren 1"/>
              <p:cNvGrpSpPr/>
              <p:nvPr/>
            </p:nvGrpSpPr>
            <p:grpSpPr>
              <a:xfrm>
                <a:off x="611650" y="1803512"/>
                <a:ext cx="2162489" cy="2692058"/>
                <a:chOff x="646113" y="1341438"/>
                <a:chExt cx="2808289" cy="3455988"/>
              </a:xfrm>
            </p:grpSpPr>
            <p:sp>
              <p:nvSpPr>
                <p:cNvPr id="15" name="Rectangle 8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646113" y="1773238"/>
                  <a:ext cx="719138" cy="2952750"/>
                </a:xfrm>
                <a:prstGeom prst="rect">
                  <a:avLst/>
                </a:prstGeom>
                <a:pattFill prst="ltUpDiag">
                  <a:fgClr>
                    <a:srgbClr val="EBEBEB"/>
                  </a:fgClr>
                  <a:bgClr>
                    <a:sysClr val="window" lastClr="FFFFFF"/>
                  </a:bgClr>
                </a:patt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342884">
                    <a:defRPr/>
                  </a:pPr>
                  <a:endParaRPr lang="de-DE" altLang="de-DE" sz="18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Rectangle 9" descr="Divot"/>
                <p:cNvSpPr>
                  <a:spLocks noChangeArrowheads="1"/>
                </p:cNvSpPr>
                <p:nvPr/>
              </p:nvSpPr>
              <p:spPr bwMode="auto">
                <a:xfrm>
                  <a:off x="1365251" y="3789363"/>
                  <a:ext cx="1368425" cy="719138"/>
                </a:xfrm>
                <a:prstGeom prst="rect">
                  <a:avLst/>
                </a:prstGeom>
                <a:pattFill prst="divot">
                  <a:fgClr>
                    <a:srgbClr val="EBEBEB"/>
                  </a:fgClr>
                  <a:bgClr>
                    <a:sysClr val="window" lastClr="FFFFFF"/>
                  </a:bgClr>
                </a:patt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342884">
                    <a:defRPr/>
                  </a:pPr>
                  <a:endParaRPr lang="de-DE" altLang="de-DE" sz="18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Rectangle 10" descr="Light upward diagonal"/>
                <p:cNvSpPr>
                  <a:spLocks noChangeArrowheads="1"/>
                </p:cNvSpPr>
                <p:nvPr/>
              </p:nvSpPr>
              <p:spPr bwMode="auto">
                <a:xfrm>
                  <a:off x="2733676" y="2565401"/>
                  <a:ext cx="720725" cy="2232025"/>
                </a:xfrm>
                <a:prstGeom prst="rect">
                  <a:avLst/>
                </a:prstGeom>
                <a:pattFill prst="ltUpDiag">
                  <a:fgClr>
                    <a:srgbClr val="EBEBEB"/>
                  </a:fgClr>
                  <a:bgClr>
                    <a:sysClr val="window" lastClr="FFFFFF"/>
                  </a:bgClr>
                </a:patt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342884">
                    <a:defRPr/>
                  </a:pPr>
                  <a:endParaRPr lang="de-DE" altLang="de-DE" sz="18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Rectangle 5"/>
                <p:cNvSpPr>
                  <a:spLocks noChangeArrowheads="1"/>
                </p:cNvSpPr>
                <p:nvPr/>
              </p:nvSpPr>
              <p:spPr bwMode="auto">
                <a:xfrm>
                  <a:off x="1941513" y="1628776"/>
                  <a:ext cx="215900" cy="1008063"/>
                </a:xfrm>
                <a:prstGeom prst="rect">
                  <a:avLst/>
                </a:prstGeom>
                <a:solidFill>
                  <a:srgbClr val="4D1434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342884">
                    <a:defRPr/>
                  </a:pPr>
                  <a:endParaRPr lang="de-DE" altLang="de-DE" sz="18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" name="Line 6"/>
                <p:cNvSpPr>
                  <a:spLocks noChangeShapeType="1"/>
                </p:cNvSpPr>
                <p:nvPr/>
              </p:nvSpPr>
              <p:spPr bwMode="auto">
                <a:xfrm>
                  <a:off x="2076451" y="2636839"/>
                  <a:ext cx="7939" cy="2160586"/>
                </a:xfrm>
                <a:prstGeom prst="line">
                  <a:avLst/>
                </a:prstGeom>
                <a:noFill/>
                <a:ln w="5715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342884">
                    <a:defRPr/>
                  </a:pPr>
                  <a:endParaRPr lang="de-DE" sz="1800" kern="0">
                    <a:solidFill>
                      <a:prstClr val="black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20" name="Rectangle 7"/>
                <p:cNvSpPr>
                  <a:spLocks noChangeArrowheads="1"/>
                </p:cNvSpPr>
                <p:nvPr/>
              </p:nvSpPr>
              <p:spPr bwMode="auto">
                <a:xfrm>
                  <a:off x="1654176" y="3357564"/>
                  <a:ext cx="792163" cy="358775"/>
                </a:xfrm>
                <a:prstGeom prst="rect">
                  <a:avLst/>
                </a:prstGeom>
                <a:solidFill>
                  <a:srgbClr val="EBEBEB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342884">
                    <a:defRPr/>
                  </a:pPr>
                  <a:endParaRPr lang="de-DE" altLang="de-DE" sz="18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Rectangle 12"/>
                <p:cNvSpPr>
                  <a:spLocks noChangeArrowheads="1"/>
                </p:cNvSpPr>
                <p:nvPr/>
              </p:nvSpPr>
              <p:spPr bwMode="auto">
                <a:xfrm>
                  <a:off x="1870076" y="3716339"/>
                  <a:ext cx="431800" cy="792163"/>
                </a:xfrm>
                <a:prstGeom prst="rect">
                  <a:avLst/>
                </a:prstGeom>
                <a:solidFill>
                  <a:sysClr val="window" lastClr="FFFFFF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342884">
                    <a:defRPr/>
                  </a:pPr>
                  <a:endParaRPr lang="de-DE" altLang="de-DE" sz="1800" kern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22" name="Group 35"/>
                <p:cNvGrpSpPr>
                  <a:grpSpLocks/>
                </p:cNvGrpSpPr>
                <p:nvPr/>
              </p:nvGrpSpPr>
              <p:grpSpPr bwMode="auto">
                <a:xfrm>
                  <a:off x="1365251" y="1773239"/>
                  <a:ext cx="1368425" cy="792163"/>
                  <a:chOff x="884" y="618"/>
                  <a:chExt cx="862" cy="499"/>
                </a:xfrm>
              </p:grpSpPr>
              <p:sp>
                <p:nvSpPr>
                  <p:cNvPr id="3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884" y="618"/>
                    <a:ext cx="545" cy="91"/>
                  </a:xfrm>
                  <a:prstGeom prst="line">
                    <a:avLst/>
                  </a:prstGeom>
                  <a:noFill/>
                  <a:ln w="3810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31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1156" y="799"/>
                    <a:ext cx="273" cy="46"/>
                  </a:xfrm>
                  <a:prstGeom prst="line">
                    <a:avLst/>
                  </a:prstGeom>
                  <a:noFill/>
                  <a:ln w="3810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32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156" y="935"/>
                    <a:ext cx="273" cy="46"/>
                  </a:xfrm>
                  <a:prstGeom prst="line">
                    <a:avLst/>
                  </a:prstGeom>
                  <a:noFill/>
                  <a:ln w="3810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  <p:sp>
                <p:nvSpPr>
                  <p:cNvPr id="33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202" y="1071"/>
                    <a:ext cx="544" cy="46"/>
                  </a:xfrm>
                  <a:prstGeom prst="line">
                    <a:avLst/>
                  </a:prstGeom>
                  <a:noFill/>
                  <a:ln w="3810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defTabSz="342884">
                      <a:defRPr/>
                    </a:pPr>
                    <a:endParaRPr lang="de-DE" sz="1800" kern="0">
                      <a:solidFill>
                        <a:prstClr val="black"/>
                      </a:solidFill>
                      <a:latin typeface="Gill Sans MT" panose="020B0502020104020203"/>
                    </a:endParaRPr>
                  </a:p>
                </p:txBody>
              </p:sp>
            </p:grpSp>
            <p:sp>
              <p:nvSpPr>
                <p:cNvPr id="23" name="Line 24"/>
                <p:cNvSpPr>
                  <a:spLocks noChangeShapeType="1"/>
                </p:cNvSpPr>
                <p:nvPr/>
              </p:nvSpPr>
              <p:spPr bwMode="auto">
                <a:xfrm>
                  <a:off x="1870076" y="1341438"/>
                  <a:ext cx="142875" cy="287338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342884">
                    <a:defRPr/>
                  </a:pPr>
                  <a:endParaRPr lang="de-DE" sz="1800" kern="0">
                    <a:solidFill>
                      <a:prstClr val="black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24" name="Line 25"/>
                <p:cNvSpPr>
                  <a:spLocks noChangeShapeType="1"/>
                </p:cNvSpPr>
                <p:nvPr/>
              </p:nvSpPr>
              <p:spPr bwMode="auto">
                <a:xfrm>
                  <a:off x="2012951" y="1341438"/>
                  <a:ext cx="0" cy="287338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342884">
                    <a:defRPr/>
                  </a:pPr>
                  <a:endParaRPr lang="de-DE" sz="1800" kern="0">
                    <a:solidFill>
                      <a:prstClr val="black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25" name="Line 27"/>
                <p:cNvSpPr>
                  <a:spLocks noChangeShapeType="1"/>
                </p:cNvSpPr>
                <p:nvPr/>
              </p:nvSpPr>
              <p:spPr bwMode="auto">
                <a:xfrm>
                  <a:off x="2085976" y="1341438"/>
                  <a:ext cx="0" cy="287338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342884">
                    <a:defRPr/>
                  </a:pPr>
                  <a:endParaRPr lang="de-DE" sz="1800" kern="0">
                    <a:solidFill>
                      <a:prstClr val="black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2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085976" y="1341438"/>
                  <a:ext cx="144463" cy="287338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342884">
                    <a:defRPr/>
                  </a:pPr>
                  <a:endParaRPr lang="de-DE" sz="1800" kern="0">
                    <a:solidFill>
                      <a:prstClr val="black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27" name="Line 30"/>
                <p:cNvSpPr>
                  <a:spLocks noChangeShapeType="1"/>
                </p:cNvSpPr>
                <p:nvPr/>
              </p:nvSpPr>
              <p:spPr bwMode="auto">
                <a:xfrm>
                  <a:off x="646113" y="1484313"/>
                  <a:ext cx="1150938" cy="0"/>
                </a:xfrm>
                <a:prstGeom prst="line">
                  <a:avLst/>
                </a:prstGeom>
                <a:noFill/>
                <a:ln w="28575">
                  <a:solidFill>
                    <a:srgbClr val="A5A5A5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342884">
                    <a:defRPr/>
                  </a:pPr>
                  <a:endParaRPr lang="de-DE" sz="1800" kern="0">
                    <a:solidFill>
                      <a:prstClr val="black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28" name="Line 31"/>
                <p:cNvSpPr>
                  <a:spLocks noChangeShapeType="1"/>
                </p:cNvSpPr>
                <p:nvPr/>
              </p:nvSpPr>
              <p:spPr bwMode="auto">
                <a:xfrm>
                  <a:off x="2316166" y="1484313"/>
                  <a:ext cx="1138236" cy="0"/>
                </a:xfrm>
                <a:prstGeom prst="line">
                  <a:avLst/>
                </a:prstGeom>
                <a:noFill/>
                <a:ln w="28575">
                  <a:solidFill>
                    <a:srgbClr val="A5A5A5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342884">
                    <a:defRPr/>
                  </a:pPr>
                  <a:endParaRPr lang="de-DE" sz="1800" kern="0">
                    <a:solidFill>
                      <a:prstClr val="black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29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2085976" y="1341438"/>
                  <a:ext cx="71438" cy="287338"/>
                </a:xfrm>
                <a:prstGeom prst="line">
                  <a:avLst/>
                </a:prstGeom>
                <a:noFill/>
                <a:ln w="19050">
                  <a:solidFill>
                    <a:sysClr val="windowText" lastClr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342884">
                    <a:defRPr/>
                  </a:pPr>
                  <a:endParaRPr lang="de-DE" sz="1800" kern="0">
                    <a:solidFill>
                      <a:prstClr val="black"/>
                    </a:solidFill>
                    <a:latin typeface="Gill Sans MT" panose="020B0502020104020203"/>
                  </a:endParaRPr>
                </a:p>
              </p:txBody>
            </p:sp>
          </p:grpSp>
          <p:sp>
            <p:nvSpPr>
              <p:cNvPr id="11" name="Text Box 33"/>
              <p:cNvSpPr txBox="1">
                <a:spLocks noChangeArrowheads="1"/>
              </p:cNvSpPr>
              <p:nvPr/>
            </p:nvSpPr>
            <p:spPr bwMode="auto">
              <a:xfrm>
                <a:off x="1479508" y="4473155"/>
                <a:ext cx="518384" cy="721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342884">
                  <a:spcBef>
                    <a:spcPct val="50000"/>
                  </a:spcBef>
                  <a:defRPr/>
                </a:pPr>
                <a:endParaRPr lang="en-GB" altLang="de-DE" sz="1800" b="1" kern="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2" name="Gruppieren 48"/>
              <p:cNvGrpSpPr/>
              <p:nvPr/>
            </p:nvGrpSpPr>
            <p:grpSpPr>
              <a:xfrm>
                <a:off x="737708" y="1345479"/>
                <a:ext cx="1887605" cy="275621"/>
                <a:chOff x="610389" y="1434260"/>
                <a:chExt cx="2034894" cy="288232"/>
              </a:xfrm>
            </p:grpSpPr>
            <p:sp>
              <p:nvSpPr>
                <p:cNvPr id="13" name="Rectangle 19"/>
                <p:cNvSpPr>
                  <a:spLocks noChangeArrowheads="1"/>
                </p:cNvSpPr>
                <p:nvPr/>
              </p:nvSpPr>
              <p:spPr bwMode="auto">
                <a:xfrm>
                  <a:off x="1251652" y="1586251"/>
                  <a:ext cx="763463" cy="136241"/>
                </a:xfrm>
                <a:prstGeom prst="rect">
                  <a:avLst/>
                </a:prstGeom>
                <a:solidFill>
                  <a:srgbClr val="CC6600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342884">
                    <a:defRPr/>
                  </a:pPr>
                  <a:endParaRPr lang="de-DE" sz="1800" kern="0">
                    <a:solidFill>
                      <a:srgbClr val="3D3D3D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ill Sans MT" panose="020B0502020104020203"/>
                  </a:endParaRPr>
                </a:p>
              </p:txBody>
            </p:sp>
            <p:sp>
              <p:nvSpPr>
                <p:cNvPr id="14" name="Rechteck 50"/>
                <p:cNvSpPr/>
                <p:nvPr/>
              </p:nvSpPr>
              <p:spPr>
                <a:xfrm>
                  <a:off x="610389" y="1434260"/>
                  <a:ext cx="2034894" cy="145441"/>
                </a:xfrm>
                <a:prstGeom prst="rect">
                  <a:avLst/>
                </a:prstGeom>
                <a:solidFill>
                  <a:srgbClr val="4D1434"/>
                </a:solidFill>
                <a:ln w="22225" cap="rnd" cmpd="sng" algn="ctr">
                  <a:solidFill>
                    <a:srgbClr val="4D143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342884">
                    <a:defRPr/>
                  </a:pPr>
                  <a:endParaRPr lang="de-DE" sz="180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</p:grpSp>
        <p:sp>
          <p:nvSpPr>
            <p:cNvPr id="8" name="ZoneTexte 7"/>
            <p:cNvSpPr txBox="1"/>
            <p:nvPr/>
          </p:nvSpPr>
          <p:spPr>
            <a:xfrm>
              <a:off x="10009996" y="3614272"/>
              <a:ext cx="484595" cy="721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884">
                <a:defRPr/>
              </a:pPr>
              <a:r>
                <a:rPr lang="fr-FR" sz="1800" kern="0" dirty="0">
                  <a:solidFill>
                    <a:prstClr val="black"/>
                  </a:solidFill>
                  <a:latin typeface="Gill Sans MT" panose="020B0502020104020203"/>
                </a:rPr>
                <a:t>i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H="1">
              <a:off x="9892799" y="3926792"/>
              <a:ext cx="353157" cy="7089"/>
            </a:xfrm>
            <a:prstGeom prst="straightConnector1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34" name="Flèche droite 33"/>
          <p:cNvSpPr/>
          <p:nvPr/>
        </p:nvSpPr>
        <p:spPr>
          <a:xfrm rot="1175899">
            <a:off x="2823785" y="2481770"/>
            <a:ext cx="1292469" cy="60444"/>
          </a:xfrm>
          <a:prstGeom prst="rightArrow">
            <a:avLst>
              <a:gd name="adj1" fmla="val 50000"/>
              <a:gd name="adj2" fmla="val 939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35" name="Flèche droite 34"/>
          <p:cNvSpPr/>
          <p:nvPr/>
        </p:nvSpPr>
        <p:spPr>
          <a:xfrm rot="613035">
            <a:off x="2523871" y="2988117"/>
            <a:ext cx="2149622" cy="56849"/>
          </a:xfrm>
          <a:prstGeom prst="rightArrow">
            <a:avLst>
              <a:gd name="adj1" fmla="val 50000"/>
              <a:gd name="adj2" fmla="val 939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36" name="Flèche droite 35"/>
          <p:cNvSpPr/>
          <p:nvPr/>
        </p:nvSpPr>
        <p:spPr>
          <a:xfrm>
            <a:off x="2922784" y="3329170"/>
            <a:ext cx="1637870" cy="51686"/>
          </a:xfrm>
          <a:prstGeom prst="rightArrow">
            <a:avLst>
              <a:gd name="adj1" fmla="val 50000"/>
              <a:gd name="adj2" fmla="val 939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37" name="Flèche droite 36"/>
          <p:cNvSpPr/>
          <p:nvPr/>
        </p:nvSpPr>
        <p:spPr>
          <a:xfrm rot="193926">
            <a:off x="3019955" y="3738006"/>
            <a:ext cx="1640065" cy="55062"/>
          </a:xfrm>
          <a:prstGeom prst="rightArrow">
            <a:avLst>
              <a:gd name="adj1" fmla="val 50000"/>
              <a:gd name="adj2" fmla="val 939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38" name="Rectangle 37"/>
          <p:cNvSpPr/>
          <p:nvPr/>
        </p:nvSpPr>
        <p:spPr>
          <a:xfrm>
            <a:off x="1028035" y="2569926"/>
            <a:ext cx="1736702" cy="617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/>
              <a:t>Tantalum crucible </a:t>
            </a:r>
          </a:p>
          <a:p>
            <a:r>
              <a:rPr lang="en-US" sz="1200" dirty="0"/>
              <a:t>  -Inner diameter: 3 mm</a:t>
            </a:r>
          </a:p>
          <a:p>
            <a:r>
              <a:rPr lang="en-US" sz="1013" dirty="0"/>
              <a:t>  -</a:t>
            </a:r>
            <a:r>
              <a:rPr lang="en-US" sz="1200" dirty="0"/>
              <a:t>Depth: 6 mm</a:t>
            </a:r>
            <a:endParaRPr lang="fr-FR" sz="1013" dirty="0"/>
          </a:p>
        </p:txBody>
      </p:sp>
      <p:sp>
        <p:nvSpPr>
          <p:cNvPr id="39" name="Rectangle 38"/>
          <p:cNvSpPr/>
          <p:nvPr/>
        </p:nvSpPr>
        <p:spPr>
          <a:xfrm>
            <a:off x="360754" y="1412157"/>
            <a:ext cx="3626276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13" b="1" dirty="0" err="1">
                <a:solidFill>
                  <a:srgbClr val="C00000"/>
                </a:solidFill>
              </a:rPr>
              <a:t>Electronic</a:t>
            </a:r>
            <a:r>
              <a:rPr lang="fr-FR" sz="1013" b="1" dirty="0">
                <a:solidFill>
                  <a:srgbClr val="C00000"/>
                </a:solidFill>
              </a:rPr>
              <a:t> </a:t>
            </a:r>
            <a:r>
              <a:rPr lang="fr-FR" sz="1013" b="1" dirty="0" err="1">
                <a:solidFill>
                  <a:srgbClr val="C00000"/>
                </a:solidFill>
              </a:rPr>
              <a:t>bombardment</a:t>
            </a:r>
            <a:r>
              <a:rPr lang="fr-FR" sz="1013" b="1" dirty="0">
                <a:solidFill>
                  <a:srgbClr val="C00000"/>
                </a:solidFill>
              </a:rPr>
              <a:t>/</a:t>
            </a:r>
            <a:r>
              <a:rPr lang="fr-FR" sz="1013" b="1" dirty="0" err="1">
                <a:solidFill>
                  <a:srgbClr val="C00000"/>
                </a:solidFill>
              </a:rPr>
              <a:t>heating</a:t>
            </a:r>
            <a:r>
              <a:rPr lang="fr-FR" sz="1013" b="1" dirty="0">
                <a:solidFill>
                  <a:srgbClr val="C00000"/>
                </a:solidFill>
              </a:rPr>
              <a:t> of the </a:t>
            </a:r>
            <a:r>
              <a:rPr lang="fr-FR" sz="1013" b="1" dirty="0" err="1">
                <a:solidFill>
                  <a:srgbClr val="C00000"/>
                </a:solidFill>
              </a:rPr>
              <a:t>crucible</a:t>
            </a:r>
            <a:r>
              <a:rPr lang="fr-FR" sz="1013" b="1" dirty="0">
                <a:solidFill>
                  <a:srgbClr val="C00000"/>
                </a:solidFill>
              </a:rPr>
              <a:t> </a:t>
            </a:r>
          </a:p>
          <a:p>
            <a:endParaRPr lang="fr-FR" sz="1013" b="1" dirty="0">
              <a:solidFill>
                <a:srgbClr val="C00000"/>
              </a:solidFill>
            </a:endParaRPr>
          </a:p>
        </p:txBody>
      </p:sp>
      <p:sp>
        <p:nvSpPr>
          <p:cNvPr id="40" name="Flèche droite 39"/>
          <p:cNvSpPr/>
          <p:nvPr/>
        </p:nvSpPr>
        <p:spPr>
          <a:xfrm rot="3041096">
            <a:off x="5323502" y="2484977"/>
            <a:ext cx="1292469" cy="60444"/>
          </a:xfrm>
          <a:prstGeom prst="rightArrow">
            <a:avLst>
              <a:gd name="adj1" fmla="val 50000"/>
              <a:gd name="adj2" fmla="val 939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 dirty="0"/>
          </a:p>
        </p:txBody>
      </p:sp>
      <p:sp>
        <p:nvSpPr>
          <p:cNvPr id="41" name="Rectangle 40"/>
          <p:cNvSpPr/>
          <p:nvPr/>
        </p:nvSpPr>
        <p:spPr>
          <a:xfrm>
            <a:off x="4013356" y="1749462"/>
            <a:ext cx="3786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quartz (control of the start and end of the reaction)</a:t>
            </a:r>
            <a:endParaRPr lang="fr-FR" sz="1200" dirty="0"/>
          </a:p>
        </p:txBody>
      </p:sp>
      <p:sp>
        <p:nvSpPr>
          <p:cNvPr id="42" name="Rectangle 41"/>
          <p:cNvSpPr/>
          <p:nvPr/>
        </p:nvSpPr>
        <p:spPr>
          <a:xfrm>
            <a:off x="1007564" y="2020227"/>
            <a:ext cx="2038233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/>
              <a:t>Tantalum plate fixed 3 cm from the crucible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247" y="3188619"/>
            <a:ext cx="198686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/>
              <a:t>A current of 25 A passes through the W filament                            </a:t>
            </a:r>
            <a:endParaRPr lang="fr-FR" sz="1013" dirty="0"/>
          </a:p>
        </p:txBody>
      </p:sp>
      <p:sp>
        <p:nvSpPr>
          <p:cNvPr id="44" name="Rectangle 43"/>
          <p:cNvSpPr/>
          <p:nvPr/>
        </p:nvSpPr>
        <p:spPr>
          <a:xfrm>
            <a:off x="952340" y="3681405"/>
            <a:ext cx="2565468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/>
              <a:t>The crucible is brought to 2.5 kV</a:t>
            </a:r>
            <a:endParaRPr lang="fr-FR" sz="1013" dirty="0"/>
          </a:p>
        </p:txBody>
      </p:sp>
      <p:sp>
        <p:nvSpPr>
          <p:cNvPr id="45" name="Titre 1"/>
          <p:cNvSpPr txBox="1">
            <a:spLocks/>
          </p:cNvSpPr>
          <p:nvPr/>
        </p:nvSpPr>
        <p:spPr>
          <a:xfrm>
            <a:off x="38822" y="5696"/>
            <a:ext cx="7200900" cy="53707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517724" y="4901127"/>
            <a:ext cx="3626276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13" b="1" dirty="0">
                <a:solidFill>
                  <a:srgbClr val="C00000"/>
                </a:solidFill>
              </a:rPr>
              <a:t>Gadolinium </a:t>
            </a:r>
            <a:r>
              <a:rPr lang="fr-FR" sz="1013" b="1" dirty="0" err="1">
                <a:solidFill>
                  <a:srgbClr val="C00000"/>
                </a:solidFill>
              </a:rPr>
              <a:t>target</a:t>
            </a:r>
            <a:endParaRPr lang="fr-FR" sz="1013" b="1" dirty="0">
              <a:solidFill>
                <a:srgbClr val="C00000"/>
              </a:solidFill>
            </a:endParaRPr>
          </a:p>
          <a:p>
            <a:endParaRPr lang="fr-FR" sz="1013" b="1" dirty="0">
              <a:solidFill>
                <a:srgbClr val="C00000"/>
              </a:solidFill>
            </a:endParaRPr>
          </a:p>
        </p:txBody>
      </p:sp>
      <p:sp>
        <p:nvSpPr>
          <p:cNvPr id="47" name="Titre 1"/>
          <p:cNvSpPr txBox="1">
            <a:spLocks/>
          </p:cNvSpPr>
          <p:nvPr/>
        </p:nvSpPr>
        <p:spPr>
          <a:xfrm>
            <a:off x="1" y="-5910"/>
            <a:ext cx="7661702" cy="592994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000" dirty="0">
                <a:solidFill>
                  <a:schemeClr val="bg1"/>
                </a:solidFill>
              </a:rPr>
              <a:t>First </a:t>
            </a:r>
            <a:r>
              <a:rPr lang="fr-FR" sz="3000" dirty="0" err="1">
                <a:solidFill>
                  <a:schemeClr val="bg1"/>
                </a:solidFill>
              </a:rPr>
              <a:t>results</a:t>
            </a:r>
            <a:r>
              <a:rPr lang="fr-FR" sz="3000" dirty="0">
                <a:solidFill>
                  <a:schemeClr val="bg1"/>
                </a:solidFill>
              </a:rPr>
              <a:t> of lanthanides </a:t>
            </a:r>
            <a:r>
              <a:rPr lang="fr-FR" sz="3000" dirty="0" err="1">
                <a:solidFill>
                  <a:schemeClr val="bg1"/>
                </a:solidFill>
              </a:rPr>
              <a:t>targets</a:t>
            </a:r>
            <a:endParaRPr lang="fr-FR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0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 actuel+desir+newgain">
            <a:extLst>
              <a:ext uri="{FF2B5EF4-FFF2-40B4-BE49-F238E27FC236}">
                <a16:creationId xmlns:a16="http://schemas.microsoft.com/office/drawing/2014/main" id="{63AEEA3B-ADC9-2A43-B2AC-F935D9117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054" y="390137"/>
            <a:ext cx="6458902" cy="3993357"/>
          </a:xfrm>
          <a:prstGeom prst="rect">
            <a:avLst/>
          </a:prstGeom>
        </p:spPr>
      </p:pic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98525"/>
          </a:xfrm>
        </p:spPr>
        <p:txBody>
          <a:bodyPr>
            <a:normAutofit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en-US" sz="1350" dirty="0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13957" y="124989"/>
            <a:ext cx="7657359" cy="497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400" dirty="0"/>
              <a:t>GANIL/SPIRAL2 </a:t>
            </a:r>
            <a:r>
              <a:rPr lang="fr-FR" sz="2400" dirty="0" smtClean="0"/>
              <a:t>Facility</a:t>
            </a:r>
            <a:endParaRPr lang="en-US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1C911B1-D8A4-8EBF-D335-1262D60742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2812" y="4336083"/>
            <a:ext cx="1282753" cy="746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B28475E-643F-F651-9CD4-74B004462613}"/>
              </a:ext>
            </a:extLst>
          </p:cNvPr>
          <p:cNvCxnSpPr>
            <a:cxnSpLocks/>
          </p:cNvCxnSpPr>
          <p:nvPr/>
        </p:nvCxnSpPr>
        <p:spPr bwMode="auto">
          <a:xfrm flipH="1">
            <a:off x="7284138" y="3789485"/>
            <a:ext cx="334157" cy="634644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C529F4D-0982-D05A-4FEA-03343C819F1D}"/>
              </a:ext>
            </a:extLst>
          </p:cNvPr>
          <p:cNvSpPr txBox="1"/>
          <p:nvPr/>
        </p:nvSpPr>
        <p:spPr>
          <a:xfrm>
            <a:off x="7771316" y="2175996"/>
            <a:ext cx="1671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96" indent="-80996">
              <a:buFont typeface="Arial" panose="020B0604020202020204" pitchFamily="34" charset="0"/>
              <a:buChar char="•"/>
            </a:pP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C à U</a:t>
            </a:r>
          </a:p>
          <a:p>
            <a:pPr marL="80996" indent="-80996">
              <a:buFont typeface="Arial" panose="020B0604020202020204" pitchFamily="34" charset="0"/>
              <a:buChar char="•"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Energy : 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&lt;1 MeV/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nucleon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up to  95MeV/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nucleon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996" indent="-80996">
              <a:buFont typeface="Arial" panose="020B0604020202020204" pitchFamily="34" charset="0"/>
              <a:buChar char="•"/>
            </a:pP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Up to 4 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996" indent="-80996"/>
            <a:endParaRPr 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8B06BD2-1E3E-34B1-F747-C54F87E7F852}"/>
              </a:ext>
            </a:extLst>
          </p:cNvPr>
          <p:cNvSpPr txBox="1"/>
          <p:nvPr/>
        </p:nvSpPr>
        <p:spPr>
          <a:xfrm>
            <a:off x="491822" y="4063867"/>
            <a:ext cx="1829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8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800" dirty="0">
                <a:latin typeface="Calibri" panose="020F0502020204030204" pitchFamily="34" charset="0"/>
                <a:cs typeface="Calibri" panose="020F0502020204030204" pitchFamily="34" charset="0"/>
              </a:rPr>
              <a:t>33 MeV protons</a:t>
            </a:r>
          </a:p>
          <a:p>
            <a:r>
              <a:rPr lang="fr-FR" sz="800" dirty="0">
                <a:latin typeface="Calibri" panose="020F0502020204030204" pitchFamily="34" charset="0"/>
                <a:cs typeface="Calibri" panose="020F0502020204030204" pitchFamily="34" charset="0"/>
              </a:rPr>
              <a:t>40 MeV deutons</a:t>
            </a:r>
          </a:p>
          <a:p>
            <a:r>
              <a:rPr lang="fr-FR" sz="800" dirty="0">
                <a:latin typeface="Calibri" panose="020F0502020204030204" pitchFamily="34" charset="0"/>
                <a:cs typeface="Calibri" panose="020F0502020204030204" pitchFamily="34" charset="0"/>
              </a:rPr>
              <a:t>He to </a:t>
            </a:r>
            <a:r>
              <a:rPr lang="fr-FR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U &lt;14,5 </a:t>
            </a:r>
            <a:r>
              <a:rPr lang="fr-FR" sz="800" dirty="0">
                <a:latin typeface="Calibri" panose="020F0502020204030204" pitchFamily="34" charset="0"/>
                <a:cs typeface="Calibri" panose="020F0502020204030204" pitchFamily="34" charset="0"/>
              </a:rPr>
              <a:t>MeV/</a:t>
            </a:r>
            <a:r>
              <a:rPr lang="fr-FR" sz="800" dirty="0" err="1">
                <a:latin typeface="Calibri" panose="020F0502020204030204" pitchFamily="34" charset="0"/>
                <a:cs typeface="Calibri" panose="020F0502020204030204" pitchFamily="34" charset="0"/>
              </a:rPr>
              <a:t>nucleon</a:t>
            </a:r>
            <a:r>
              <a:rPr lang="fr-FR" sz="800" dirty="0">
                <a:latin typeface="Calibri" panose="020F0502020204030204" pitchFamily="34" charset="0"/>
                <a:cs typeface="Calibri" panose="020F0502020204030204" pitchFamily="34" charset="0"/>
              </a:rPr>
              <a:t> ions lourds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96AA9FDC-52FA-B8B5-D43D-CDD0582569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72" y="1978755"/>
            <a:ext cx="1793807" cy="1055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C22D119B-D9F0-F49F-7CD5-409F85D300E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057369" y="3034580"/>
            <a:ext cx="853977" cy="9862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AA00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3315696" y="3292867"/>
            <a:ext cx="2598611" cy="153271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03" indent="-214303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chemeClr val="tx2"/>
                </a:solidFill>
              </a:rPr>
              <a:t>nuclear physics</a:t>
            </a:r>
          </a:p>
          <a:p>
            <a:pPr marL="214303" indent="-214303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chemeClr val="tx2"/>
                </a:solidFill>
              </a:rPr>
              <a:t>Astrophysics, </a:t>
            </a:r>
          </a:p>
          <a:p>
            <a:pPr marL="214303" indent="-214303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chemeClr val="tx2"/>
                </a:solidFill>
              </a:rPr>
              <a:t>materials under irradiation and </a:t>
            </a:r>
            <a:r>
              <a:rPr lang="en-US" sz="1350" dirty="0" err="1">
                <a:solidFill>
                  <a:schemeClr val="tx2"/>
                </a:solidFill>
              </a:rPr>
              <a:t>nanostructuring</a:t>
            </a:r>
            <a:r>
              <a:rPr lang="en-US" sz="1350" dirty="0">
                <a:solidFill>
                  <a:schemeClr val="tx2"/>
                </a:solidFill>
              </a:rPr>
              <a:t>, </a:t>
            </a:r>
          </a:p>
          <a:p>
            <a:pPr marL="214303" indent="-214303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chemeClr val="tx2"/>
                </a:solidFill>
              </a:rPr>
              <a:t>molecular collisions and the interstellar medium…</a:t>
            </a:r>
          </a:p>
          <a:p>
            <a:pPr marL="214303" indent="-214303">
              <a:buFont typeface="Wingdings" panose="05000000000000000000" pitchFamily="2" charset="2"/>
              <a:buChar char="§"/>
            </a:pPr>
            <a:r>
              <a:rPr lang="en-US" sz="1350" dirty="0" err="1">
                <a:solidFill>
                  <a:schemeClr val="tx2"/>
                </a:solidFill>
              </a:rPr>
              <a:t>Radiobilogy</a:t>
            </a:r>
            <a:endParaRPr lang="en-US" sz="135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4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1168" y="787160"/>
            <a:ext cx="1615064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Distance foil-crucible: 5 cm</a:t>
            </a:r>
            <a:br>
              <a:rPr lang="en-US" sz="1200" dirty="0"/>
            </a:br>
            <a:r>
              <a:rPr lang="en-US" sz="1200" dirty="0"/>
              <a:t>Deposition of 2.7 mg over 10 cm²</a:t>
            </a:r>
            <a:br>
              <a:rPr lang="en-US" sz="1200" dirty="0"/>
            </a:br>
            <a:r>
              <a:rPr lang="en-US" sz="1200" dirty="0"/>
              <a:t>(= 270 </a:t>
            </a:r>
            <a:r>
              <a:rPr lang="en-US" sz="1200" dirty="0" err="1"/>
              <a:t>μg</a:t>
            </a:r>
            <a:r>
              <a:rPr lang="en-US" sz="1200" dirty="0"/>
              <a:t>/cm²)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7088416" y="778358"/>
            <a:ext cx="1658456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Distance foil - crucible: 3 cm</a:t>
            </a:r>
            <a:br>
              <a:rPr lang="en-US" sz="1200" dirty="0"/>
            </a:br>
            <a:r>
              <a:rPr lang="en-US" sz="1200" dirty="0"/>
              <a:t>Deposition of 260 </a:t>
            </a:r>
            <a:r>
              <a:rPr lang="en-US" sz="1200" dirty="0" err="1"/>
              <a:t>μg</a:t>
            </a:r>
            <a:r>
              <a:rPr lang="en-US" sz="1200" dirty="0"/>
              <a:t> over 4 cm²</a:t>
            </a:r>
            <a:br>
              <a:rPr lang="en-US" sz="1200" dirty="0"/>
            </a:br>
            <a:r>
              <a:rPr lang="en-US" sz="1200" dirty="0"/>
              <a:t>(= 65 </a:t>
            </a:r>
            <a:r>
              <a:rPr lang="en-US" sz="1200" dirty="0" err="1"/>
              <a:t>μg</a:t>
            </a:r>
            <a:r>
              <a:rPr lang="en-US" sz="1200" dirty="0"/>
              <a:t>/cm²)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2" y="778355"/>
            <a:ext cx="2803580" cy="15120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483" y="771994"/>
            <a:ext cx="2275932" cy="1850351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382844" y="2491823"/>
            <a:ext cx="7202199" cy="2483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u="sng">
                <a:solidFill>
                  <a:srgbClr val="C00000"/>
                </a:solidFill>
              </a:rPr>
              <a:t>Probable explanations: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altLang="fr-FR" sz="1050" b="1"/>
              <a:t>Challenges in controlling the crucible temperature</a:t>
            </a:r>
            <a:r>
              <a:rPr lang="fr-FR" altLang="fr-FR" sz="1050"/>
              <a:t> (dependent on I fil and U), which impacts the Gd/Zr mixture: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fr-FR" sz="1050"/>
              <a:t>               At T &gt; 1700 °C: Gd reacts with Ta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fr-FR" sz="1050"/>
              <a:t>               At T &lt; 1600 °C: incomplete reduction may occur.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altLang="fr-FR" sz="105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1050" b="1"/>
              <a:t> Zr powder: issues with purity and particle size?</a:t>
            </a:r>
            <a:endParaRPr lang="fr-FR" altLang="fr-FR" sz="105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fr-FR" sz="1050"/>
              <a:t>             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fr-FR" sz="1050"/>
              <a:t>               Initial test used irregular particles.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fr-FR" sz="1050"/>
              <a:t>               Subsequent test involved an aqueous solution, followed by vacuum drying and heating.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altLang="fr-FR" sz="105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1050" b="1"/>
              <a:t>Gd₂O₃ powder: prone to moisture absorption and impurities?</a:t>
            </a:r>
            <a:endParaRPr lang="fr-FR" altLang="fr-FR" sz="105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fr-FR" sz="1050"/>
              <a:t>              Heated to temperatures ranging from 300 to 900 °C.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altLang="fr-FR" sz="105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fr-FR" altLang="fr-FR" sz="1050" b="1"/>
              <a:t>Mixing of Gd and Zr: uniformity concerns?</a:t>
            </a:r>
            <a:endParaRPr lang="fr-FR" sz="1050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" y="-5910"/>
            <a:ext cx="7661702" cy="592994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3000" dirty="0">
                <a:solidFill>
                  <a:schemeClr val="bg1"/>
                </a:solidFill>
              </a:rPr>
              <a:t>First </a:t>
            </a:r>
            <a:r>
              <a:rPr lang="fr-FR" sz="3000" dirty="0" err="1">
                <a:solidFill>
                  <a:schemeClr val="bg1"/>
                </a:solidFill>
              </a:rPr>
              <a:t>results</a:t>
            </a:r>
            <a:r>
              <a:rPr lang="fr-FR" sz="3000" dirty="0">
                <a:solidFill>
                  <a:schemeClr val="bg1"/>
                </a:solidFill>
              </a:rPr>
              <a:t> of lanthanides </a:t>
            </a:r>
            <a:r>
              <a:rPr lang="fr-FR" sz="3000" dirty="0" err="1">
                <a:solidFill>
                  <a:schemeClr val="bg1"/>
                </a:solidFill>
              </a:rPr>
              <a:t>targets</a:t>
            </a:r>
            <a:endParaRPr lang="fr-FR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0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re 1"/>
          <p:cNvSpPr>
            <a:spLocks noGrp="1"/>
          </p:cNvSpPr>
          <p:nvPr>
            <p:ph type="title"/>
          </p:nvPr>
        </p:nvSpPr>
        <p:spPr>
          <a:xfrm>
            <a:off x="569657" y="66369"/>
            <a:ext cx="7200900" cy="547535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Fabrication </a:t>
            </a:r>
            <a:r>
              <a:rPr lang="en-US" b="1" dirty="0">
                <a:solidFill>
                  <a:srgbClr val="002060"/>
                </a:solidFill>
              </a:rPr>
              <a:t>Activities</a:t>
            </a:r>
            <a:br>
              <a:rPr lang="en-US" b="1" dirty="0">
                <a:solidFill>
                  <a:srgbClr val="002060"/>
                </a:solidFill>
              </a:rPr>
            </a:b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37" y="704016"/>
            <a:ext cx="7086123" cy="4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3" y="137891"/>
            <a:ext cx="3131704" cy="151576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47340" y="352804"/>
            <a:ext cx="4441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cs typeface="Times New Roman"/>
              </a:rPr>
              <a:t>No matter the type of experiment one wishes to perform, a good target is needed! </a:t>
            </a:r>
          </a:p>
          <a:p>
            <a:pPr algn="ctr"/>
            <a:r>
              <a:rPr lang="en-US" sz="1050" b="1" dirty="0">
                <a:solidFill>
                  <a:srgbClr val="000000"/>
                </a:solidFill>
                <a:cs typeface="Times New Roman"/>
              </a:rPr>
              <a:t>But… </a:t>
            </a:r>
            <a:r>
              <a:rPr lang="fr-FR" sz="1050" i="1" dirty="0">
                <a:solidFill>
                  <a:schemeClr val="accent1"/>
                </a:solidFill>
              </a:rPr>
              <a:t> </a:t>
            </a:r>
            <a:r>
              <a:rPr lang="fr-FR" sz="2000" b="1" i="1" dirty="0" err="1" smtClean="0">
                <a:solidFill>
                  <a:schemeClr val="accent1"/>
                </a:solidFill>
              </a:rPr>
              <a:t>What</a:t>
            </a:r>
            <a:r>
              <a:rPr lang="fr-FR" sz="2000" b="1" i="1" dirty="0" smtClean="0">
                <a:solidFill>
                  <a:schemeClr val="accent1"/>
                </a:solidFill>
              </a:rPr>
              <a:t> the </a:t>
            </a:r>
            <a:r>
              <a:rPr lang="fr-FR" sz="2000" b="1" i="1" dirty="0" err="1">
                <a:solidFill>
                  <a:schemeClr val="accent1"/>
                </a:solidFill>
              </a:rPr>
              <a:t>target</a:t>
            </a:r>
            <a:r>
              <a:rPr lang="fr-FR" sz="2000" b="1" i="1" dirty="0">
                <a:solidFill>
                  <a:schemeClr val="accent1"/>
                </a:solidFill>
              </a:rPr>
              <a:t> </a:t>
            </a:r>
            <a:r>
              <a:rPr lang="fr-FR" sz="2000" b="1" i="1" dirty="0" smtClean="0">
                <a:solidFill>
                  <a:schemeClr val="accent1"/>
                </a:solidFill>
              </a:rPr>
              <a:t>looks </a:t>
            </a:r>
            <a:r>
              <a:rPr lang="fr-FR" sz="2000" b="1" i="1" dirty="0" err="1">
                <a:solidFill>
                  <a:schemeClr val="accent1"/>
                </a:solidFill>
              </a:rPr>
              <a:t>like</a:t>
            </a:r>
            <a:r>
              <a:rPr lang="fr-FR" sz="2000" b="1" i="1" dirty="0">
                <a:solidFill>
                  <a:schemeClr val="accent1"/>
                </a:solidFill>
              </a:rPr>
              <a:t> </a:t>
            </a:r>
            <a:r>
              <a:rPr lang="en-US" sz="2000" b="1" i="1" dirty="0">
                <a:solidFill>
                  <a:schemeClr val="accent1"/>
                </a:solidFill>
              </a:rPr>
              <a:t>?!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06910" y="1227236"/>
            <a:ext cx="3419080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Gas</a:t>
            </a:r>
            <a:r>
              <a:rPr lang="pl-PL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e</a:t>
            </a:r>
            <a:r>
              <a:rPr lang="en-US" altLang="en-US" sz="1800" b="1" dirty="0" err="1">
                <a:solidFill>
                  <a:schemeClr val="tx2"/>
                </a:solidFill>
                <a:latin typeface="Arial" panose="020B0604020202020204" pitchFamily="34" charset="0"/>
              </a:rPr>
              <a:t>ous</a:t>
            </a:r>
            <a:r>
              <a:rPr lang="en-US" altLang="en-US" sz="1800" b="1" dirty="0">
                <a:solidFill>
                  <a:schemeClr val="tx2"/>
                </a:solidFill>
                <a:latin typeface="Arial" panose="020B0604020202020204" pitchFamily="34" charset="0"/>
              </a:rPr>
              <a:t>, liquid or solid state</a:t>
            </a:r>
            <a:endParaRPr lang="en-US" altLang="en-US" sz="1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2869" y="1757441"/>
            <a:ext cx="1484043" cy="1014061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2511506" y="2806232"/>
            <a:ext cx="2715156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766" b="1" i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sz="675" dirty="0">
                <a:solidFill>
                  <a:srgbClr val="0000FF"/>
                </a:solidFill>
              </a:rPr>
              <a:t>209 </a:t>
            </a:r>
            <a:r>
              <a:rPr lang="fr-FR" sz="675" baseline="0" dirty="0">
                <a:solidFill>
                  <a:srgbClr val="0000FF"/>
                </a:solidFill>
              </a:rPr>
              <a:t>Bi ~ 150 µg/cm²</a:t>
            </a:r>
          </a:p>
          <a:p>
            <a:r>
              <a:rPr lang="fr-FR" sz="675" baseline="0" dirty="0">
                <a:solidFill>
                  <a:srgbClr val="0000FF"/>
                </a:solidFill>
              </a:rPr>
              <a:t>On carbone </a:t>
            </a:r>
            <a:r>
              <a:rPr lang="fr-FR" sz="675" baseline="0" dirty="0" err="1">
                <a:solidFill>
                  <a:srgbClr val="0000FF"/>
                </a:solidFill>
              </a:rPr>
              <a:t>backing</a:t>
            </a:r>
            <a:r>
              <a:rPr lang="fr-FR" sz="675" baseline="0" dirty="0">
                <a:solidFill>
                  <a:srgbClr val="0000FF"/>
                </a:solidFill>
              </a:rPr>
              <a:t> </a:t>
            </a:r>
            <a:r>
              <a:rPr lang="en-US" sz="675" baseline="0" dirty="0">
                <a:solidFill>
                  <a:srgbClr val="0000FF"/>
                </a:solidFill>
              </a:rPr>
              <a:t>of 35 µg/cm²</a:t>
            </a:r>
          </a:p>
          <a:p>
            <a:r>
              <a:rPr lang="en-US" sz="675" baseline="0" dirty="0">
                <a:solidFill>
                  <a:srgbClr val="0000FF"/>
                </a:solidFill>
              </a:rPr>
              <a:t>Resistive heating </a:t>
            </a:r>
            <a:endParaRPr lang="fr-FR" sz="675" baseline="0" dirty="0">
              <a:solidFill>
                <a:srgbClr val="0000FF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-167328" y="2833477"/>
            <a:ext cx="2490195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Enriched </a:t>
            </a:r>
            <a:r>
              <a:rPr lang="en-US" sz="675" b="1" i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target of 350 µg/cm²  sandwiched between C 35 µg/cm² and C 5 µg/cm².</a:t>
            </a:r>
          </a:p>
          <a:p>
            <a:pPr algn="ctr"/>
            <a:r>
              <a:rPr lang="en-US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</a:t>
            </a:r>
            <a:endParaRPr lang="fr-FR" sz="675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Diapositive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29310" r="10553" b="15891"/>
          <a:stretch/>
        </p:blipFill>
        <p:spPr bwMode="auto">
          <a:xfrm>
            <a:off x="148441" y="1653654"/>
            <a:ext cx="1967438" cy="114517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4595919" y="2713911"/>
            <a:ext cx="23179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~ 150 µg/cm²</a:t>
            </a:r>
          </a:p>
          <a:p>
            <a:r>
              <a:rPr lang="fr-FR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carbone </a:t>
            </a:r>
            <a:r>
              <a:rPr lang="fr-FR" sz="67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backing</a:t>
            </a:r>
            <a:r>
              <a:rPr lang="fr-FR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35 µg/cm²</a:t>
            </a:r>
          </a:p>
          <a:p>
            <a:r>
              <a:rPr lang="en-US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Resistive heating </a:t>
            </a:r>
            <a:endParaRPr lang="fr-FR" sz="675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75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14608" r="42255" b="45588"/>
          <a:stretch/>
        </p:blipFill>
        <p:spPr>
          <a:xfrm>
            <a:off x="4595919" y="1815323"/>
            <a:ext cx="1100083" cy="882675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7"/>
          <a:srcRect l="64498" t="54834" r="10963" b="4426"/>
          <a:stretch/>
        </p:blipFill>
        <p:spPr bwMode="auto">
          <a:xfrm>
            <a:off x="6190349" y="1696214"/>
            <a:ext cx="1303057" cy="1094334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6414153" y="2791529"/>
            <a:ext cx="13988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CD2 ~ 135  µg/cm²</a:t>
            </a:r>
          </a:p>
          <a:p>
            <a:r>
              <a:rPr lang="fr-FR" sz="67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fr-FR" sz="67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backing</a:t>
            </a:r>
            <a:endParaRPr lang="fr-FR" sz="675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67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polymerisation</a:t>
            </a:r>
            <a:endParaRPr lang="fr-FR" sz="675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675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-167328" y="4359549"/>
            <a:ext cx="1975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825" b="1" i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</a:p>
          <a:p>
            <a:pPr algn="ctr"/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et 250 µg/cm²</a:t>
            </a:r>
          </a:p>
          <a:p>
            <a:pPr algn="ctr"/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endParaRPr lang="fr-FR" sz="825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Electrodeposition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66" y="3359596"/>
            <a:ext cx="1109382" cy="1040300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1963416" y="4427443"/>
            <a:ext cx="1253165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~ 70 µg/cm²</a:t>
            </a:r>
          </a:p>
          <a:p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FR" sz="825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7"/>
          <a:stretch/>
        </p:blipFill>
        <p:spPr>
          <a:xfrm>
            <a:off x="262038" y="3290839"/>
            <a:ext cx="1337489" cy="101778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9" t="31929" r="29241" b="24595"/>
          <a:stretch/>
        </p:blipFill>
        <p:spPr>
          <a:xfrm rot="5400000">
            <a:off x="7364845" y="3284284"/>
            <a:ext cx="1411136" cy="1062655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t="23831" r="40699" b="21603"/>
          <a:stretch/>
        </p:blipFill>
        <p:spPr>
          <a:xfrm rot="5400000">
            <a:off x="5272874" y="3302922"/>
            <a:ext cx="1407333" cy="119788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t="18370" r="22841" b="11751"/>
          <a:stretch/>
        </p:blipFill>
        <p:spPr>
          <a:xfrm rot="5400000">
            <a:off x="3495879" y="3384901"/>
            <a:ext cx="1385290" cy="1078352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3466253" y="4626379"/>
            <a:ext cx="14543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 ~ 240 µg/cm²</a:t>
            </a:r>
          </a:p>
          <a:p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 (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resistive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sz="825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338136" y="4648089"/>
            <a:ext cx="1737705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i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 ~ 480 µg/cm²</a:t>
            </a:r>
          </a:p>
          <a:p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 (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resistive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7493406" y="4517377"/>
            <a:ext cx="14543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  ~ 250 µg/cm²</a:t>
            </a:r>
          </a:p>
          <a:p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 (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resistive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25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fr-FR" sz="825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sz="825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7930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7" grpId="0"/>
      <p:bldP spid="38" grpId="0"/>
      <p:bldP spid="40" grpId="0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90124" y="56679"/>
            <a:ext cx="9144000" cy="2301091"/>
          </a:xfrm>
        </p:spPr>
        <p:txBody>
          <a:bodyPr>
            <a:normAutofit/>
          </a:bodyPr>
          <a:lstStyle/>
          <a:p>
            <a:pPr algn="ctr"/>
            <a:r>
              <a:rPr lang="fr-FR" sz="4800" b="1" i="1" dirty="0"/>
              <a:t>GANIL Target </a:t>
            </a:r>
            <a:r>
              <a:rPr lang="fr-FR" sz="4800" b="1" i="1" dirty="0" err="1"/>
              <a:t>Laboratory</a:t>
            </a:r>
            <a:endParaRPr lang="en-US" sz="4800" b="1" i="1" dirty="0"/>
          </a:p>
        </p:txBody>
      </p:sp>
      <p:sp>
        <p:nvSpPr>
          <p:cNvPr id="3" name="Rectangle 2"/>
          <p:cNvSpPr/>
          <p:nvPr/>
        </p:nvSpPr>
        <p:spPr>
          <a:xfrm>
            <a:off x="1245902" y="2627842"/>
            <a:ext cx="62719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dirty="0">
              <a:solidFill>
                <a:srgbClr val="FFFF00"/>
              </a:solidFill>
              <a:latin typeface="Aptos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Aptos"/>
              </a:rPr>
              <a:t>How can we manufacture a target ?</a:t>
            </a:r>
            <a:endParaRPr lang="en-US" sz="2800" dirty="0">
              <a:solidFill>
                <a:srgbClr val="FFFF0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9657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39333"/>
            <a:ext cx="7200900" cy="54635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fr-FR" sz="3000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19962" y="-32787"/>
            <a:ext cx="364715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</a:t>
            </a:r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laboratory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AutoShape 2" descr="data:image/png;base64,iVBORw0KGgoAAAANSUhEUgAACJgAAAZyCAYAAAB2Dsy6AAAAAXNSR0IArs4c6QAAIABJREFUeF58vdmvbc9211drr7Wb0/2624PBMsYQ8L00bu81BJtI+ZPylMe85Sl5CpLBsjFc+xoDIomI0iKRBhGUICERE9kYFGzM7X7NaXa71trRZ4z6rPk908fso6PVzVmzatRovmPUqFGbb33zlx7Pz8/H8XgcvD48PNTrfr8f/D0+Po6x2dTvvPIbf4fDYey223F2dsZF4/b2tn7bbDb1Ha91T/zRlv+5Zrvd1vP847eLi4v6jntti/dcn9/Zx+wPfeLP59Pebrer+2ocY1Qf7+/v6xqedX19Xa+Ole9vbm7qO/pnH302n5e/x3F2thnHGtcYj2NTfebd2DyOs7EZd3d343y36zHRhbPt2O7Ox8P+OG4eNuMf/p//bPz9//F/G8fN0/H69jAunr4YD/v9OBtjPLm8HIc9fR/j8WyMw+OB28f2bDv294dq/+K8x7DdbXlqjZMxQIvLS2h5P842Y9zf347bm+txd3fLNI7xeBwXl1djbHbVn4uLy7HZMCe7cTgcx9l2V2PfnW+rfekGPeGNy4urcbbdjv1hX6/1XPhjux2vPvt03N/ejOP+fmzHcVxdcE/PM7TfwDPFI/TjwNuaI3nw7va26ArdaBfaXeyaR3dn/Sz+n+/Oxu3d9Xg83o/Dw+3Y39+Nywt48Gxc7C7HbndR4yh+fYSfmaExjgfuZ65qOsbxuK8xNd32Y7s9K5rtdtumV1G2aQYdoC2vl5eXY/P4OI7HQ/EL/8+2PKHngfYZd8nIGMULT548qd9oA/pCD177+pYd3/Oactm81bTiuvu7u+Jv+EBeV265jt94DtfzDO+3XfmbtqDxST5r7LuxPzA33R/a5Tv6S3tXV1dFm915zyO/0Ubphfke+nA//9EPjF3dwbP3e+h2OfYP+3oGPMwcQU/l2H6pF3Kc8OoOvji0fPM8nsMf9z179uwkC/QrdRPPZw7pG6/8R+55hd/v7x/G3d19tcW1jJn+Qwf6goyc787Hm9dvSv/xnTrGMTrvxbe7lif+aKO/o93mA/rO9/aJvuTz1DmOn/Gp52ib+z/88MOaHz7Da/KC88J3r169KhpxjfwBv6Ov+KMd5pbvHh+P43jY1/xu4c0NvHcYT59cjefPnpWs8IzNaN18tjmr+x8PyPLjeP36TT3rs5cvx/X1zXjcoG624/LqSdG3uJl5R9anzZHW6B3njLbRg+ogeOa4h37n4+7+YezOmy+lx93t3Xj69Nl4eFjoqf6G52ruau5bV7cN2sw5OhsfffTh+OEf/mPjp77+U+PLX/niONueFa87NyW/j4/FL29evRqffPLJeP78ef0O7Zg3+TZlLO2Ztgr68Z+2vv/9742Ly/PxpS99qb578eL55OuFt5R92t8g90f0ffPVEf027S6y27aP75DRs/Gdb393/PVf+uvjX/7L3x7Pnj4v+l3f3Y/z84uinbauZPis5WPN07SpzYTn0UHey7O59/DQ/I3ehHfoKzRRb/Kc0n+lY/ZlP1sftB5QbkoHgBH2D78PVyhT6jRtS9mF0NHacq9fdHP3VX5zHtRZ0lEZoU+85+/p06fVV/j/cDyMzdmmxqiOVWfTvmOiPX5PmT0/343D/V3JGr+hr+xH2nH7bLvad+ad+dUmqwM//fTTopd6Gxl8//336zvaV98gg9hxr7Vd7kOefHXuGA/XQKOa3zNm+HG8efP69KyyIcz7tHnKHX1ENuAZ+4B8Ios8nzahITpKPcR1PpvfStdsNo0hpi1ER0FH7pNm8Dpt80zGznPVJbRRGHd3Ufqd8ah3kx+0mfK/49BGaofL5k+8Sx/U8bZb9jlsqDpZvWC72jv1fM65tpdXxsKYHCuflbu0Ec69+NjnyIc1v5vGw8wVclK6+/HxREuu1TdQHsQqpQs3m57P+4eaE7GGY0kso5wlPthsG4PfT+yhjd+K9R/bVjJG2uevrr+/H08nlmh7tx23tzd1XbMF/AfWvDthn8IX4NnCJvuxf2j9qB72d2VYmeBV2ZYX1AXIDy4O+Nxr6MPr169PuAK6ixls07ktXplyKn3VfTyr9Oa0J9pr21BfMm/wgza9sPKkUdntbftivEIn5kw80HOCDmzdpm2BJolnCu9PbKUOpA2+U++qcxPz+Bv3yEd8p4yrvxpPNebzufKSfUrdRFtc99EHH4zdGXZ7wXK0od7VzpR8X1yO27u7cf9wPx722J7zscM3OLa/yLVvrq/HHb8/PIz7feNHaMj/8912PL26KjzEe555cdFYUZkCQ4DFwfw1pmP7FOhobNzd/X5cX9+Ol69ej88+fVUYBZstfcU3ZdunvVC3S3d1gbpG+vB76nf4Qb3Qfj36sP3zpQ1wIL4JvvoYu+3F2B/R8fi0+4EcQiPmaX84jv3mfNxtLsfZ08+P/e7Dcdy+GPvNxTg7vxzX4ODyObBxm3E8HBrTw+PtHBfewx8tO1a+3bFs+8Vl+9+OCfuqnn/6pHFc6l11rzoFWr9586bm47H6f1a+7c3EJvA4fcJa7R9ux267GS9ePBt3rz8e/+FP/Onxk1/94fHlD6/G0/Mx9vfX48mTq7r/gO65vChfvHwmKFX+O2M6tm991jZ9waqNKdTzaQekO/wEb9Q4Do3PuEe7ln6KY02co573OSm30jxtWWIYbbg+oHwmX6ifm2+X+E3aQ8fqvWIc8Q3X0r591v8rf3nTMRHep70Qn6lj9SF9Btfa57Qrjlf7ph6RJtor++Rc+b32mt8db+ow58LfpE/iYnnT8ab/K2bJ67WPPjOfId2zD85lYgJ1peOSF9QXznOOT7/wZGdn3CFpo31x/tZ2yd/lATHnmgeMa6xtXvJFPsN5y7l1vPJA0ll+8Brv036XHzLxvXO27os8z73en/jLOZem0lh7wbXSxzlNOZXXEjsaZ2AOlCn7aX/Edso+tHzx4sUpVipv5LOVA+Yhaci94vUcBzaGz6lXkz4pd2t5Fl84fvspDfwsLk6MK89Lc8dOX/Th1ziEz/JH9tF7+E77mHOi/VMe7Q/XGOt2jrwG/KasytPSiXvQXUvcZNHZXrNgw2nnZrxcH8OxJZasGPGMva/l1escS9L8XTYBPMIYfM6ah6VV+qXYTmNzzmH6HIndnD/H63zo09Ff5ko8KI9rB50DeV0/SD0pb/OqDlEmlflsI/Vl6pC0f8oDfTHOpn+UuiXlSn6A15kf+wttpY1yqhzaP+dFfCImT95fsMASL07dqE3IOJ88IK2bDuqu9qPlM+ehbfJm7A+NKeWLky05EPfr2IS6w1hc4aZt/waeFJs7N0XLB+xy60FtqnOpvCQueFtHgMMXnJG0ds7km9TriXGkk7ROGkqL1Im0p6+WfJG2JvVnYiD5jvYKw56fn/ymxG9p1+SF9DMzrvYuG2HMAN8OLGwsJmnieBO36JPxTP4rP8pvYiTppn1w/MaP056kbk3cqGyvaZfy4LOVU3lEmRADqkfko6R7zm3qUe2C9tg2HKe6mHsSLziP+B/d18bsjkNfN2mkvpN/uz3XWDq+r9/mWKWhOjv1mWNKmXPM8mfKU8Zx1ngmZT6xpfev7ST6TF2YazbyDW2scYR8LL/an46dLzgo9bE6NmMD6sz0Q1JOjXM4t4su6jWvtP/ta+/HxVzTZbxinLQj8pjfSQ988rLlj40vtOvyuHLI+Jg7+mJ/pEPyrXqR1+LJTccWYZTUYycawHc7AgzdvnEudHrFDKaOUWc5P/xWc1vBJ27vtRt5WD7mW+LruxkPV38w1saf9qvXCF1HJEaUWNuYLfQqeR699iGupD3e679r2+Rn9UHyJu2fuzY719Sks3IrzZyPilXONQZ/W2NYscKaX53bxKp5bWJx+ws9049wzsUsqbu4Xx7JcdP35EmukZ5r/8frnGd/R8awA/LBMobGWuixN9evx6tXrLNdz7XFxvbotm6359zxMEdgPtolziUd7RsxirUdE1OpV3Iu7LP42D5uvvnLv/DoDTr9GgVBRzU8A+UGTmRmAkV8V4J+cXECMQpRGocT489kj0VgWsDTUGiQuWcNFrlPhkmwoKJTkTDRXGfwVWVQzD2TauyTSsf+8r0TomLT0fI5PQnHCh6WlqiFvE5cYMGWNdtS1DOoS3Dq+LipQNX+8DiOZ1fjv/sH/2j89//LPxpnl++P+8N27B/PKuBPokYlLxx6AXFPIsbubOwP9+OSYOn1XQX/eEYJx/mSSCOjwlxXVwRy9uP25s24ubmu4CcLugTPmNOnz96rvrBoy3NYtC/GnKCxEmUm+Dw5C5vNuL25qyAtfToJHotPLNC/flUJJoeHu3F1TlD7cRxmgsndXADf1uIlCpLAcs8/z9V5JVAI7Yon6evZtgKU8Nth38kCrItDj/3Dzdjf34yHu9tKMGEcJJhstyyeuPjKc1qhPs4EE4A3Pz889MIQ9IFetSh1iQLmOa3ACywQpIwFAehPsJl1asFmBfV3zQfNJ82/a9AnCPI6eZV7cPhSBlMGVIppDJks59xX+Vjg433yMHRwQckF41Ow4WxTNEDx6CTUHE8lKgjoZJBO3OFPg8yYMECpGFPpKucsLkJdQS3f3913YFzArm5S3+ho6GQR0uc+AY8LjYxFgy1ATvBsHzqZYln47QSaDvrbt5xz9Vo5ZTgrlSjRi9Xqi2WBZ3EeNe7pyJXuKBm9emvRXvBtEMB2nVOdjjSavP/oo49OSXg6eQJFXl0EZL6ZHw1pyeGmeYi+8FpJVpXkRYLZm5JrZItEi6vLy/Hei+e1gCewQU+R2FEJKheXlbTAMz755NPim2v4AcesEg72vQA9Fx2gI2OjXyRqmJR1/9DJC60DO/lN+pPMUnM/A1MaNJ03HF9tUgObThKiDZMhW+b6ewEdixQkmPzRP/pHxtd/5uvjD//AV2pBgXFrVxp4HGt8LGz+7u/+7njvvfeq7xhtr+O9Bp/3Am35m/7Br02nTyrBhIWHz3/+8+OLX/xiLZxDT/qokyT4KkDIKiprN9MGVAKPSR7TZjPe5uOH8d1vf3f84i/+0vid3/ndSjC5vLwa+zl2nQoBBslT6F14IR0f+AP9xPc8Kx0fdQs6Gn3NvEIfgRpzZ3JGgVEwxfasFph5rvNigKraq6SmXugQI9gn9ZU6QSfBoIzzIM9AZ3Qa7ZkApH52cU8dptykI2EfoIFg+XHTusJn8z1z7QKf+MK+5DzWwi56dS5I2id5OAOagnbGKuahbRK3oJ0JGj7PeZLnXAyWNg0+HwtDwMs6M96fOI9ruV+nQofi9q5lmnHAE/TNQCnzlrYqsZ+6HJ5k0TMdEnWeeEw+U1eVPpgJk31tJ5jQJ/U7DlovZzbP0H/nR8cV3ic5K4MRrQd6ccy5kC4lb/PZ2ljxiYGIDAhoD3VCxACOh3t7HjPRrxNNtW356oJEOr/aLZ7l2JURx6ENVAboK8+tcV02XpefpLl427aWmex34mHlX5zr3DnX2obE+YlDcFTVHz7ToEzZrxnA4b2OvU5P2fSZgNv4o53uTmi7r8BoLXTP+TQ4IN+TsGjgzoRAx0UfobcJpydcNAMp2nL07v19L+iIMeBn+S7pyHeLvW1bW/fMYKA6SdmXZ2uRfyaQ8kq/TJiif/zHxujjqCt7vkkAavlCRgpTHnph23nne3FxBn0co46n8qXt4ncd3rRJtJ1Yth3OTuQV66bexvFV9yrXKYfcQ/8ZM2PFjkuHz3304Xj25KpwuW0qo0tid2MzfDOSLo+Px3Ff+GNbic0Egdrv2Y7bexJQHkoeeA/t0Hu87kjUqUSJ43hyhW+BHurAjPJfiZxli9uXPT6a1LwtDHRzez9ubu7G7d39ePnZ65J9kqz0deUh5d6AuzKR2FH9bNBFvabdSp+j6Y7vsmzSYJ466b8TdcfAj9lWYg388DgOpUGfXJFUfejU/PMn43D+bNxtnlWCyePuvXGz34x9GWlse2Mfxg92KB6b/t7c/VCyyXjYnILuJgBWiYrT90u+K70xoE/rXq452d0ZuFEfMn7m6W7ijd35xXhzczPxC4vNBCLxHe/G/uFuvP/+i7G//nT83Ne/Nn76z/yJ8fkXu3F5dhiPBzYBsPGC5Jpt3cO8V19IyHokOeRQPh88AG3EN633uq/SXz9G+9/yTcyg7QzJ8cyLdjN1rbpu8TmWX7VH8or2TfzH87SrqX/XPJS4wuAT18iLaU/Shjue/E69knEW9UTqd+Wcca0DbvbbaxIrS1cxjf5P4jx1bPYl9YltpC13DMpy6innxf54v3yY9sz3znn20z54n+Nc8/TbvKTf05tD2jfthS1pnLwmblYHyzeZsOZ8yp9JO2nmOOQ/fclFz7VOtQ9e73yI78Q+2a5tZv/fhbF9ltc7X45JOyc/ayeSNs5Z8rByk3rEOXDebTtxjryR/U+b7j3SQr73PjGBz00eU/+nTPnevsuH+j7OtRtqpFfKTc4j78vGzc0l0gsbk9etZUUbrz5Y47DkH+ko5kr+EKv6W8qNuDl1V8qi7eT8+LsxEX9zThJH2mdpxDXSUXvpvCTWVBbtl/ckDXwvHezrGkOn/vPa5A37lvPKdyZEJH7S1itvyoQYSP9EXpXnUy+nTQFXEbtwcUCalP2eya6Jc+xLjjH1VsYM8j5tjXNkkpO6MOcu7de7eGytdxM3K2vaPceduFS/sLDIjGWkjBp/lV/T1phwkrpcG+IzlX+udU6Tj5Vrr087kLwsvpHPk2favrTPWpslA3fYnn4AmIU4Us47cIoYUsHa6XcqGz2ejgtqUxNjyGv4UYVjZ1zcOTQmw/jXNmbhZTYVLhsqk9/SlsI38rCvtGEfeM3YmvNsrMN7HHvyt2NLe5T6KH9PG6SNdd7l/9QDzmO2keNY2x3bpC3jPI5TftJ3T/yi/VDHJ49Ia77Tjtvn1B++t8/qEPWStP736V37v7bx2g7nQ5vN9cqZfUqdpd4VT2ibXGfknkzAso8ngzZjFcpQ6tjmmd4wJmZXrl0H5ZrUEyZYyR8mVoHfvTbpmLLruIy1SMe0H+oCY/OOO/vt+9S30oG21Jtcpy2Tjrav7lFf2Ddf5bnkW9/bvvpIu66Oc3ziQ/WnuCTnWb3rc/V3eYbJONIz73N+2QRZz5kxh6SJiYDKur/xyjxXnNt1ufLl2x/zevuUMqUMmgir/aOPyj346qTfjC9O7LXGAOVHbje1ySLb7mSNTmhJPff2+21t4mDsrC+n7ZTvqvABcbG5kSoxZctdx8ywIaUb50b1anPGa4yDlk8zNxURI5B/jTsnX9gX+e9dss3zOvZC/Lvje3znJos13nEelPG0pX6X96hb7b/x07QrSU91Y+pI6bW2OalTla3EHF6/ljN1amIJnyc91WfKRraRz2iZ7811xGu+9/3v1RqV8UBjmqxn94auXrtOLARNWA8xeYXfXCfotcled3G82ob8fu0bKhvSefPr3/obFbXhprWR1qnxey6USAycXYRMZBoOGU2F4oDWxjQNVipn71PgVYIOUsOaIEBGSOaTGCpCfzNg6u+2lwKiMuVad9vYDxVnj4tgUlcwqUWNmWByAmaz8AUCWyCggpyP46ECnZuxu3pv/IN/9E/H3/lv/6dxf7wc13eP48UHn6uddiSYsExC0A9FcBjHcXt/Wxlv/NtudnNxqBdQpI905tGVmVnBu2MxHxVMSPwgoGcFkydPn1fgk910m01XQXGxtRTnrjN+GS98gOIrp/RIoK0TW2DwUp4kLVycj1sC3m9ej/397TjbHMdlBfY601Ghhga1KADZNm9XtmnA9FjByUqCkNEJxLHr4rS4SuDzMB7ur8fD3fWpggkB0/OZYEIAsOaYgOlcgC1gQCIPZKjv4eEW1t5NsBv72p3WgU8TTBibyqPL0YxKROE+d773QkcvmBf9dw0W5T8MEOODpu4+5j0OnoklOnpmNUp/+Zy5ELSppG1fXkilrtJeB35Svnlm79jsHWZPnvUufYGKcoOREQDDVyQC8VvuWPLZGfzhWQKnVNwkGqTCLvmadE9wp9xlQIFEKzNoP/jgg9o5zHUuVruTQ1qxECN45LWDUQ0OTQygvc7E7IV1g3oCfsdUbT6S8HRer4xN3ShoZlxrJ1rw1DtlUODN++oh6C2/8GqfMQK58085apnsBCnGzU4ng7Y6FfRLgOVuZ17dSVwVYzad3EW/en6aj+H5WgigQsiGxXMWdDqATkCf7wS9+3sWm3eVmdo6tPXC4fg4Xr56OT759NNa3EH2nRsyCC7nbi5BKs9m8YN+O7+AIBaFXUjt7NuWK8a5XmAvmRmts8w05x6Tf5wrDaH2hn69996LSjD5i3/pL46v/KEvVRIECxRe03LTySEff/z98f3vf7+SQrgXGdIRETBBe+6Rd+VraEQ/kXuqTrx8+dm4vnkzfuAHfqCq0bBg0wa/gW86DO0ZjZlsNxfvptwot9WPgqCbcXt9Oz7++JPx1/7aL4zvfvd7VcGhMpBnBQl3UdGsekHeLd6fgFd6CXyo5EKGtLq9nHsSEqliMncyqR8EkeIF7AcLLWaSpw6jfXZTu5tZJ4pXdZH8TbtWSBJvrIEb3yNLyAdtI68QsPVB6znac+5cLE+HMbGCjv52Vtqh79zLNfCAgV/xkaAsHRaSb549eVrzL7BLvINNMFFFx02cwpixhfzuAqxOkbYafaju43p3q/DqHzKUYF26qZOyPzpf2qP6PKsf2La8Xf1kUQ/ZjoTipAtJrbe3d11RZMqHuCyDuC6iORbtY+NG5HKptNXz1Yum5RTd3xd9yqGJXSppc9L5yAVaHcIMUPPdqaLLflYJmo4q92ZiQjrMafN0wAoPVt86+J/4VXsnbzMueCgdEANp8pS4QBpnsNx5TCe8nBgA2PzjeqtmKfvSIANj9oX+kkyonTO5U1lynDo26hYxfvHKTM41iEjbpZvvu6Ja2i774hxVe2UjqAI3q2hVUsmhKu9hn8Ql6U+Uza+CjB2Esb8m3OYiDM9Mh1BaN082ryn7vOf6q6uuYCUNlS91i/xeWGsuwOuoapeKHrFrH11g8qe4kXs+++yz+i+2sh34BlyKDZH/G2+g3xc8wPuHfVfykbfUc/JFYi4dYX7TZsi7zjfPS52/PesEMOjuHGo/pFHKqLoysWf7p13d0ooPz55ejfefPxvPnj45yQ/tolfl/bIj7N6gogWVf0gy31I5iwTNSlGtYZau2D9UEIV7rkmQn1UgwScVnAfznO/qf/sGy2IvQrzbtn8gndk12rrlsYJZ+H63t/fj+ua2KpjAPxdXjWGVCfmROeb7t3h97kQSX3OPfrtjUP/2uBd5RtfKn/JY+0MTRx3L2+wqmbXj9b4CPySYkBBDQs7m/MnYPHl/XB+vxuH8o6pgcnvYjH1VP+nkp55nKnMcZmXTm3F1eVUopPo2+9x6HuzbCTria/SRNr948r71o/pL/tPWpd9rZc7CCvtDVcnshFkCeF2B7/H4MA77+3F1eT7Ox/34xp//E+Mbf+5Pjs89342LAWbcFz+BWQnO1KaCuTEBGvB9VXacFS5TL+p7J5anL/K6+rpl1F2VLWViXe71v75Y+veJv7SVyonBXmnD/Ovv0AefnziH79d/Pp/rUv+rQ9NHUbcbwxEH+lnfQB1o33Ic8rx+pTosaat+Yj7VGTXPs5KjuCh1lXTVR0jdLT+lbXL+pCuf9a8cl3qN+32W8ug1J16ei24Zg0qbmLEun6l9zj5rB6Whc5m8r1+aGND+uMjH9WJn6X+KZ8wYoPfwqqwljyRv2J81v8uPaUeSztLgXfIi3zg26bKerxyn9gZeWGM579eGK4upP+yHNEk+WI9RHOec8zlxW/KCuCKxpnEf7VMuwKaMOFfph8gTzpljUD/Y7/wsj6WMr+XLOZdWaX8Tzyv3+uDySM6FtJBOqaPUhV6fWILv5H35RtrKc8mz9jGvTbmVRnwnXhVTJ9/JO+oKF5/UMUnT5EX7Iq/nZ69Td6QPqQ7iVduublNvuDjmvKgf5SPGIR+LWW1P+vscdXbyQcpz0tF+SC/7k7pOGvqd/OG1qdPUnznfiRWVAWU7++68Ok75KWVVPk975O/OP89Im0Q7jQm6kqf2Q50kT/p8fTixlnErZSj1ZfYt7R7PWPMRz7YN5d4589mOT3/BsSgn7hqX5urYlKvFfrcfs6af1UtS98kTHb9ekpKdr+wX2L43dLS98LeU/xx72r+Kvh/bN3eNaT1Xtqkf5ljlYeVPnCNNjWGlzL5L74hZ7b/9s32xstgqZdY4RPL8u/hUPaY98NX5ts+pR/mNeXehMHWf+tDr7Xtih2zbOVF2eZ58L89wTeLFbDvnTHlfx7p9RtIxbXaOLe1L2sjkE+2Br9LDdtI2KD+JT5PW0sIxijNrs3UlXXY1Bq/LpDC+MwaTMeYeQ/st+HHGxDIeL92SNomJ+J528t7FN1tOgpDmXK9uXretTc771QPq1dQzGcORlmsbJvZInhbLJt5UZuWltC/idX/L+aZd4z60QZ/kmcTW6jDtnuPgVIP6i8QQ7UXi9oxFeC/fsc5aMfC5fimdfLb8VHGymcShzZDO9lt7k5u12WxS/DrXPRNrFx0ej51gN7GAPmDqrKSHsnXCOehb1kEicUCMUNfybPzXSWfHLo2IB/RYZ7XJmRBTVeXnpmtpUTyijp+b5p139YpyzT3+Ob9rDFf8MIsYECswtpt63Tbs73r8qbvsi7yacyfG5jufo+wpR86Nz1d2pLXX2X7qXGJvjDnXN+QZ+5GxWO7Vnq1to2NWvsQJYgAxWs8l89eb8j/99JOKATLWxDS1RvtWfkDrs48//rg2pBNr8VQNvnfDPbY/aUR/jdFrA1O/SH8xykkn/Nqv/nKtlGvkvYlXgrcSQ0CZipvvXIA101rmSuCaistnpdKjTQm5znhdE9rPMpdGXuVk+yqjDFDXmOZimAyVxlchWAdVkik1eN1+7wy0gkmrkiXzl4ywYuoLjBHZAAAgAElEQVR5xAbBqQcyjmsX1BgXTz8Y//X/8A/H//y//pNKMHk47sZ+zCzjMcZzyqPdEXx8HGfn23FzdzMur86ragLBTJI80uAIMIoBALBnY1zU4v9dLVyySFh93pG1RmD9bDx7/l7t9Hrx/P1KgCGYVwt/LMZesgBPlZAOQjVT96ImKwO1G50KFnxfO3w5smc3Hm5vx/Xrl11R5JwKBA+1C6yUM8cdVKCDRVp2s3USTFfD6CzbVgRTSc37ap5wFtmRz2Iei7z3d+Ph/nY8VAWT66qYgkFj0f/inHLpgHgqwhBJ7V2up7/jPM5oQyC2E1mo1EBAnkQcd35WzxDkeYyHfNPNtYBTxhzBNCPW0uT02aM1NB7QQACj8+IuY3eJ8z3XoTB0NtO5XBt8DbVge53gIN/r3EFjlVAdUROBSNoQUKXsFd+zeMfuxFkSqxd2yKRcnISUK5WrxipL+5demYlDBoVUXAJux6P8qVugn2Oyvxrik2Kbi0fqMx0YdRZtwYPtdHXVAXUHIEEgKE/qsCRtWkde9JFVcxFTwKix4bMLS7YP7ZGdStwoB3hW1pkZ0+oh+y4AFFzLE3zOpCD5xleep15O8Ee7zMXLly9rcbsS5badvZiJUshglQjvs3EqmQi5sGqVZcc13MdK5tqejrbi/ZOrp+Pb3/lOHWPDcTbf+e73etF87v5kgQf693FeTZc+1qTL0ckDDeJ74aqDQF1iOwFvAnD65O9F92MvIiVgaAO66ASeV7K1GeNP/MkfGT/7s3+pEkwqD3gaavU/1RfoL87Jt7/97UGCkxmh8k6C2bSfzLl9cx5IBvCIHJJLaI9El0rmm0lIyiljq//YkrmYXjwygR+OU9vUdv6Zh5trQMin46/+/F8dn3zMESrsmr2YxxS1bue/wTBoVsefzaC0lbIE1k2nzXic90EL/qhowYJc2YuZ3EK7/G5ABBqWY388jPMZ7BHYCcQoW+iftOMa5Uy7LUCTJiZ3JO2Zd+jr3Ik30N0ml2SSlglaLk4LoOWf1A2sT1opQRup3BrESrnnvRnDneTSGej2VydY/cGz1SHSg2sKcM4qM/xuaee2Ob1rSJ3nnKr/dZLUZd6rXWieW45i43qTUmyLZ7gIigR5j4vzifPKdm17AdtElNZlzZvKgmNXtztfjkd8k8lQ6CjtixUpxILuAtCuyGPqDNtPx45n87u2zznkWh39U5Y3umPiE3mFcevQpjOSvKwtp00Wb03+SX2n3s6AQcnXTMaRvuI/beY6gS551kTTt8fSJZ/tk/pRvavsiedTx4oD5KdMXEr51H6lHMtH0lv5Fa/72X7x6rzTN6vpgK2R4cIT83hDeGLGPGdSZpejX/relQO0IYzDoLP9duHB/okrbKd5xyN2lt0BVuRQZ9ge9ysjTaf2FdB/2nUxmViXNhizxzyRZAJfmAxLX9BrVL/SD1OPNC7qSmToG+mJnfXYsn7+Upre5ysP8q+8pXObfNp9l7vbfrggolyXvqyqgUsFCnVk48quItbwvJN+ks5W09Pu68y/ILnk6qIwivLQ+O6u/tNvqyTV8aV17B8JAsdKiiQ4YxCIRDlsV1U5OR7Hm5uu8vbRhx/2DiGS0O+oHnlevgB0VPeU71JHJkaCBb7MoQOYNZ4KplCti+TGu/Hy5ZvqAwkt2CyelXil+96JP2Jbcb360euVP31z+cnADLipA+mNiRYsvBlXV50Ac9h3IurJnj3uuwoJ1fmOdehZHZFz9uT9cTjn/0fjYTwdx7OLcXjsYOgJ+04egG5gkcvz5vHq1yqYh+3UJypZZ+F+ty0ep73rN1Ta68V87Wu+f6AEMMl36IDH0VVKKpmHCk34dCSVU+b+tvzezTiM+7ub8cF7L8bYvxnf+PM/Mn7qaz8yvvTB1dgdb8fFrueWnvLKXJd/it9bWWluGDjUM630qXyJo5yD1F85n9Iq9Xcm6ace5tq0JcqjtiblTR3rd9IsF4e07fRRXrC/9j+vsY/OIb+JJdRv4m1tKtfkYox6SU2hvHqdSXPaKPVtBi+1I/Yt/VPbsV+2n88V9ykX6qB39Uk6aPfSJ00caf/SvosvnLe0bfaT9pRtg3K2m7Y2xyPGbp+1damv6t2kOb9BV/Sm/CQNfYb8kW2lj5T+QPK0z9V2uogqn/JZ7LG+z8/iEMdjm9kn+yX2W8tB8kL6g7QlT2ovjAlmG2IC2hEfSqMMpLoQ6Zhyjuyv7Z50XRwTrm+ln8GznBvjG/KQmD9jl/Ku/o8LKOp8ZdS+yzf6MtLD+KdjTbzg+zXPG/tIefM5tqueW7ebekL8LL6WTikn63G4cJY8eUIbM4Er7aBjUMbFcfJJYm99LOXP+bZ/6fckBkqeSTlUF4iPeGYmOCeeSh0ujRxjylbek/hJOqsn1TGpo2vxbNoOdYd6jVf1guNx3hPzKnfr/qZPJf+KU7Qr2SfnJfWZ+jfHnWPMefb+1BHqhpzT1Gv2XRslbYxDtG5bKvqljnS8qf+kS2JX8D7XvMu+pb1Km5l01gas5Sg/p17TbiyxheV4hLb5jXFpN/k5+572bm1nfW7r5F4AzQ2KqRt4f3He8ePU6V6TY8tnZhv4adzvQrTYTrmVX00elBaZICG2UcZpX3uovk48kHrWOUq8JR/ndbTj92m3tfXqYfurrnO+pI/y6Bx5vXhNWeL3d+G6tI36SdpP/QDj6fRTu7wkf7+Nt9Nf472xFvlZXK/94pnqVm2/85n2fo0vuNaxrTej2t4ah6XN1/YknVNP8V7dIE1T3nmGz3XO3UDsETnSO3VQburU/5JXeg2L5LHuuXpIm5VzTNva+1xLSH2dMsR7+pwJ4nynnKTOTp5zDsQXXfXz7eMu5cmUU+cg6avMKTtr3jUW5TzYp7cXuBuHOX/as4y5Zfv6I66NSfPE1PSxZH7b/Preixft189NmOpG45smBhnjUX5rgzxrkjPZf82/0kn6ve07Lxty1DfMu/0v3qVC6jwiNudZXunqItvapJfVu5OvtUOOX/mvvpCQU5Xc+89EJa+pjRBUXp0bgtNO9phcd+r7iYUUroiEhLfm3urZ50vMaK0/lfPkZXFR8lY9f55EYaX0bEsZlG/UcYkVtRVv2ZPT0elLvMk+qZOVS/V5YiKfm/pLGjhv2hn1lbbBdUn6yv+slG8fxJpp050vnu080zfaMw6irNGuce7KPTju63gc4oCvXr16y2a0zrZCf/M6+IA1PzbaMkZiT1ZEpu1aPz+n6nEnxYoh1YPqZOW3r/2D7f/mV/7mLz7KeAl0ZRDLUNNZJ9TfBDEqPgVbBQzhBDkarDQEEpZ2FEyZQGCXAJfrNKI52QkekllkgLWip237zjUycTJsPl/QJX00yp7t3PaFjDSzeHvBluoSxUhTwZtYwq5vdrM9ee9z43//v/6f8dd++W+NsXsxHjeX4/LZe8WYWxblqExw1mdgU8FkM8t+13jJNjt0qeFS2lOwYMQyFrOEc51LzRlj+4dxe30zrt+8PpXT41zyJ8+ejZev3oznz1/Uc2qn2mY5p5BFQBm/jQPKnVLCj+OSXXaHLu9UNN50gO/IrvzXn43jw/0Yx4dxwS5vDPEs11Q8MOlO8oklg6tqyew/Rwc4RyxYFk9NASToyXckmOwryYQdize1M+18d1Y0u7xg1xzjOavF7U5g6cooFUid65ebs64iMVOD+n19mHv/K8NkJrwQaJ1oonhhlh3kyBAFs8pD10JHl4DGgFSQdTp78q3gD14iCOrO4TU4WsBQg4QEY77XIPk5gzvKmLwrKG0wcF6VBvoM9q4CkQ4+36UjmTK6JJS1wmIRg9/N4KQvBlOUYRWz8le05LimOELIsWjUDZBIFw1pgiNl2O8EYX6fgEcQaaYevJ6yrgFIoC09lYPTbuFBQhW82fLCOPhPP5ZMwN6hqYKWBm3cOjiuglaPCYBcjE2jw3cuGLXB6AVN/tKQZlYic6X+5ZU2XAyk+gaLMZRzZ/4WUM/iw2WVg6/S53MBD/kufTh39xJk74o9u1qA4a/LqnfFDaqO1HE47Hi+f6jdu1Qz4bnI6X4PT7cwEtAvp3UmWAlI2o6wCNi7fQWp/X1/FjxqXzx6Qvmp72eGrvej7xqUta6po02gxfEwfuzH/vz4mZ/5xvgjP/gD9dkyirRDv6i8AL2pOvKd73ynEkK4n0VAeZQ+CWIWw93GWN0GX0Cn3/u936tnsJu8k0s4cufZDEL3Aqa00UaiyljY8vifUsBREadBCX3Yjjevr8fH3/94/PzP//x49fJ1HyN2flE2Kh0qnsN9Bk3Y1Z2Jb+7w0omqMnvTnipHnXvXpd9bf/QiGzQQKFaymRXRYtGreH0m8zhOaKVekv6+6uQWMJ54w+ArMuifQQhtebdnkmhXOhDj8N6jdNQXaxDq50qym0eiSccE1+pddQP3mcRF9QJ1lHpDJ0GZN/mAzwuwbFBXZ4/eLtWLpMG6r+pU59VXvl8HoBNUShOdHPnPfphgoj6vBbRZicNn6gwWYJ6LvqfkmX3ziDZRGrQu6B0laydY2ppIoR2FPsvusk6YUieqMxJb2k4eaaJcpiPpfBgUsN3Fqe8KGPYDHeBvaWt9ns6IttwqT863PKitUaeL0bVF8nMGQHSkDRRlUFkZEg8UTeaRY1brett56ZKVzo20VHfmvIJv84+x6Qg6Dvv71m+rXW+24VjlB/vl/NJ33oM1cLKbP9uWdqnozu7HNjx9xhnWfZTbEvjvynQtQx0g1WHyOr9z3C7MwOP6OU2flmdlyuPK5P/EU4sP1QGSJUDVjpx9kudNQGtHcXH+sP9cD+7iGiqYeG/jul19XxXILi9OeKHxRCdGOE76nfLB99LCgIt8rF1Tf9H+fSWJd+J+BSxK5zcOkmbOZwYHTvxSNstktk6uJzFMfZmYxuPVlC98pM9/9P54ekUyefun+EMkE6CXuZdKFvSrqmJUtR5SHDbjzfV1jbOOail/pO2r1Zaq1OgN12zLDj+5vCoes6Jbl+U91HGBJgqT9N/VNpq/wFTaUfoCXa7riJyH8erVm9NRPepD9aw2wqPoxBDazsZVnWC78N2y66j1WNtc2+Qzf+kLV9Js+UUAiUmbqiaJ/9opUJWEQ1uH43gYu3HYPR3bZ1+oI3JIMHl43I6Bj3o6t7mxXFUUu7pqPTCThqBLVTfbN1Yu3TKDhZbxZQ7Lt5hVqcCIBnDFdmKhmrW5k4e2xKaFCc5ZXHusdkonVPLtfuzOSCo6jsuL3bjY7seP/+gPjh//0z80/vDnn1eCyfkW/t/28a/gSpK06qie3mjBMTn09fHYSfrF4/PoofTN5O/0nfUtErssyT6NlTIGoQ7x+tTH6gjnV5yhvtZumdxucosyqAwlTRNvK7PZJ/lHHvKzNnGNI9X1tpv6JANV6nnuz0RVx5S4A/tqtUhpoO3M/iRO1OZpp1N/N//ExpMpI2nTlTuuUx+9ZfDmB9tZsMGscDbtoX6a+lY/T1mQV+x79lfcqp5z7H6ffGNQXh2c1/KdtM/nSaOkoc9f85/zmbSTX8STfJbnxD5en/jYuRUPOT51nuPTt9CeJlbwGm21fGOskLaM8a3xlPTQBsnb9se29C+lc/KM7/M753YdO2g70HLuWJRhbS/tJHYT/3DPu2IpibWMmySeTFlwvAaG9Y9TX6VO4Hd9EOck+dbnJa/IS/pmtif+FgMrT3m99lKaJA5LPvJ5idveJRPKnLzhOBOL0K7xOXG+/JB0TAwrXyS2Sbnl/ox9q5cXrNN+t/f4uzTJGIf0SX0nnzqfiQOgTfKdMaakj/KQ8iR9tVPOs+Owr0uMaMH9aat8Nt+pO+WzxMM8L5Mu1/YkdZK/yUv5m3blhAtmjEa7ZN94nnGIjk32ZqKu1juPUo978/7sm3SquGntAn87wYTfnZ/sU86pdMm+Jf+kLbE97YqfG6fBRy7gUlmtcZzzm3yVej99LL9XP2s3aJdKkC7Mr9u078p1ykLSIMci/zt/tOnCbMZo5Of0e+VjbYHYSVrblnSmf/ogyTfqrLQ9zq/0UlbWNi7thDog7Zn2K226fKT+zM8pt6mDvcZ21Ispm45JOqgL/ZxtqO+1MWLV1B/KkbrLOCzzoyzzqk5WR6snFr6cK2IzBiMeUbfxal/dLGlfpYH904dRbySv/kH8J79p9z22xGfye491VpiYK/SJNdKmKnepq/Xf6S/+qjF2rvHeHIv4Qd/cWIRYIHVD2mTpQJsnf2Nu9rb9tJ+2Q7tgZasjK6POhWNRFn5/8s1yFLU8L69Iv/R30k+3TcfhfHONtOQ3MY4JUeKcHIMyo6x5f2HouWpnBXT5IXVM2kz51vnpjfTHcg59ZtpkbUKOX/rJ+8q+OMn7i29nhY7epL4khJ94Hb+UjbazgrZtpU5M3ZJYiPFzgsg91UVnclP+Tn/wV1m/hdFzvuWXKhZQVXJnFfp5RA5f2MfEOR6RQ0KONFQe/axOVWdIr5QFsdujFVRYr55H8kin7O8aA9bY5qY4eU3ds5YJfsfWq9/pj3Odvtz6/tSda78lsUDaB2mQMWN1jzZK2XGc6Qsqo7QjHtWeiF3U0a0LOsHk/uFufO973yu/mO/b7i2nr7SO6k2nxBxpk9gpa0y1xvfkycmvRRbdjCTvcb1zoA435mlxhFM8ZyYzaUc3v/atv/Go0CYhq/GpyAiiqTgFGXymYxVwDQZRqUiYdbZiGu7T0TEhIDKaIEKA5oSnQ+G1CkwCQp4jUErlvVZCCZadxMwATWCbwaBup8GdCSa1P6sUCWWYlwSTU1ngsy1pIhX0ZCfbe5/78vinv/Gvx1/5hW+Oh8ersT1/Nh4ee1fv7fWb2kF2sevF4T3neW87I6nHe1ZJHuyuKsU9d3/xXsVfAHqe1cSRL3e3t3VEDotA0uzq2fPa5VdH5MzkEsbhudeeMw7de+HuvkqAn5TTDPJVHwaVRTiz+jjevPqszrseJKAMAMVZBxMr6LuvpA+CwLVosG8haWewna6qikHFl1n2lIUE567OpWf36P6hjuG5v7uuZx0PfcwNZ7NdXj7tMugENelTHRM+g5o1T12VgSOHCBYuCsCEk040YUz8cWSRlQEYvEFhdk/WGe1zAQB6tTB25ljvpl12qKNwXHiWt6FdghcNci56KtgnwZ2BsTQE8qqgTOCn8PuMdJq7UMDbBkg9sA6O1LOm8VGO65y3uWDucxif48wdOxlQ0RAn2NfwyJv2X6ORBlh6uNhkYEsgZlaeyl7FrKIUuDCPgm/1IM9zcUd9s3YK7CtJD/TFqicZYMt73fHv3NBP7usA8FJeUhCXepa+GnjN3z1/jf7TXwyGhkQDRsKDQDuDWlwHbeBpEj6oxCGYqAS37dl48eL5eP7sab3fzcWqooM7KilvPpbdlQT0AQ0GaegrugL+Aswxhlev39RCM/T69JOXNFX6p+egk0UI4LPALzDgfnSi/JAOKQaSykPuSqEd5qT5rjNJpZmlzFouOymH3b045VxLMhj3oS++8Y2vj5/4yR8fX/nKl2phoo/s6fMKaY8+086rVy9rgY+MUJOKeA7AnjF86UtfqucYVFNu5F/GQvYpi2K8suuZ+77whS/UcUQABW1qAnzaRAeSIFZHD7CQMhdWmSOTrKqCEzunb+/H7/3evxu/+Au/OF69en2ijbF1HRJ4QtksmZmLxzq22sYEVj0/fUxP2d0ZpOE7EoygqeCJawSdRZNdJ/koD2mf+b15cdk9wrwJvuiTOgfae600hkZgFDJ7TUjQaVAHWtWKvpo0o2yncyOeUC7bwejkKvsM3Qr4P+1jb+xrLkq/FfDALs6ja+yXfXA+HJ/0lk7FP9iZuZCYwQEXgOkD4xYg8t7FGXWqoFgedZ5Tl8sT3u+zkj7eV8HoabMZi/PitTxnCbBT4rJ5pmWxK++IHR2rNk+7wNjVMdpS9R1t9+IrR1g172iD1k5k07yrsslj8oEyR3v8F0g7jgbrbeOtCGEQweQ+n61siM0WfWDwrp0BeWAZQyf3GlzSVkKfDDbomCt/yqgOlGPhuWJDsQVY78mTrhpl0FMbJd6V/s6bdrjw9cRlOTfOhTxrv7SzOnMlg7Fo53WOGdr6zNQLPEt5tPpP25qe9+5vY2WSv7R/zpM+CbqJsk/cK86kD9oX6a1Nl0elvQET5L2PJbKSw5KYI+1tCxrz3qoSBk3VKzyrdPs8Hk5bpU7Sp8GuQxvsKPoNHnYHRctpV2FDv0H3Jcm0MWk6/iT0pX7hPume/oR0d0zide0S95DQKD3lW+WZyodZThgILmbV8QZDaA/UQWI8sRu0qv+bzbi63I33X3RlFxImIQRYxj5QdUKn+qqq1G2qNK4JDOCVBX8R8GnfCFpCQ+wqSTlPLi8bB51zdGkn/HRli05cL1mjquT0ZVtPUOGidVvLxKaOI725vRtv3txUwi2JGybOahuVP/WJekv9AD2WBO9Oynl7nt7mw7ZVbwdxeg47oaYSg0brQnzMqupFIkYlgOC94bcdx+PuatxvLsfj5Yfj/uz9OiKHBJOLyw5Q9Hw173O8aQdRR2FC5w4cyfvSm56dTaLvrGwpRt1d9O5ADjGqBJg6+qr5VB2srTChjOQVZbSryTRWq6NP72+7os84jrvb6/Hei2fj7PF2/PSf/ePjJ7/6x8Yf+ujpuNg8jN1ZV+K8vHpabbFhgWnuYOZmHE8JCdNPLPr0X+rHtivL0bXpW2Qwl/453+prfQ3Hq77VTqY+T98r7Zv4xj4l7vF5GTSaQ3hrF6hjsl2fm76qOjDvt//KgvgjF0mMu4g/1I+2wz1crz+TGMt+LfPfG3nsn3bEfmd/7Iv0yeeqA6X3u+ym+ng97kXGW9bV52IlbaLXrfGc85P4QtwgDcQ6yEUu4kpn9bM+T9phx2n/tcFpc5N/bDN5zvfewzXOga9tA5bKk17r79kn7oeOHdBs/aGtSBnX5tm2duFdNF8vVhrATX86sbJ0cc6loWPzNbFXzmXSTJomXey7PpW62gTBlCnuS35JWiXes33pkT5l8td6rn22z8i5z/Eqg44t/Snulabqq9TL3isd1wsMa//XMTunxkT4nLpBecn25RGfn/rAdsVT7+JVaZX61ffqn+T51DHQwfnhGmltn2w7708ZUd6NiTlWn8H94mXmWV2Q86sPJP4XM4rfvMd5VG+mTZD/5CUXvMGzLiJIS3nYcchHxlXEZerY1KfKT77Kj7afc6tdy7n196Sp1zlv6VvIgykH8iyvlRh90XHl5HVpQlvOgfwpfpcWHGG/lmHaW/en8GIcg+o1Hv+31oupd8RviQuaz/bl32jPa74LL/V4+pp+L1/1uBuX+L28uOZZcC1VzNXRPEf6lp8/K+yt51nbmskTKVcpi/RVW6bu1y6k7UibKr21c362T/pU6/aSN6S/fXUMyr33ugiefLgs4rWdy7nj/TrO7TXyfspw8slaHznmxIHOo7wkT/C9G36UP/FW6mlxlDLENS6Cpo1Wz6dtVt7VR+qZtW1f65vUXUl35Uu7nzRW3nJeUk+rC4xRSKvEJknvxBZibvyBluNeFzKuSD+kmTpTPln8996YyPPYbGjMx35Lg7Sx4iLbTD3B9WIU+SnlUh2Q/GrbzpX6V33Aczw63Phcxk7lIW2t90tn5VC5SX7MGK561tecs+yjfJJ4Qhpwr3Gr9fOd69/HR/N4YjwzxyJvpm5Qhmkn5682DOBPzirIienlHb5LvGhf7KM+lP1XN1Q8addH5rr5Yi2zlfjxeCj/cT3nrRPf3nyXcsz7TDBR5znu4jH6ztG+s32foZ4xEREbUXRYJZg47+oY2qs5Gp2oKQ+kXhXvGjNOXZDt1VzOuCublVOPalvlF3Weej5lyphl8lHaGuUmfSL5OPVD8mnqZOUmsYn2Szl2LTjtnZjGNYmF5l3pKGWraB8JNs6zdFAuxd3qd+JSnL5xe3dT1emtYNJtdTyde90U3Lbp/LROQjvPnj2dpym03cKGNE17xCmr2rWWo47PEHOFRuoQ8RLXVD9+7W/9zUcBR+1EnIudDrrOUq7dQR08E7BLVJlXELcmpBOUSkcCF8NHWRiFWYFeM40GyTa5LgF6GnonzOCw9wisDPKsQYrBuwT8Mp+Ldir5ziA69FlXMxDXwkhKWJdfLkBn+S6uqTLJ+3F3v68Ek//j//6N8Uu/8nfHkxdfGp+9uhtjxw7D83F/dzvubm7H7mwC045ynY5uqaomD/tx9eTydP4630kDXkl8gLnqu+OxFlyuX7+qICrjLuNcyvl8XD3hyA4iBjOgV28brKaj04u2DS4FMO7gY+wkXGw3Y3z68ffG/e2bcXW+HaUnqaJSRy70ufO9673BWVVrYdc8wdsZ+BTM7ufO8lqYO1UwqVB+JX+QVHJ783ocI8Hk8pyjPjoJpgIOF+e1I6+Fpedq89gB1t0Z3xPw9LiNTpQp5wPlPAGjFRzq3PYJBiwBTZWHFs5OBjKo30cAtZOisCr0fHY3Fn3kPQvMAhXuE6zId8rpySEC3M7jVZQ/+VpZoq8qe/qWBrYU2KHpAU+ryAWVyr6g9KQ0ZsCa7zU6ZiyyOM4zUHa8qg80DvKnQWZoo2NMe4IMfhcM6eBIE2XWBUnaTnCSIFxjQNsuqqnbWhc0z6mfdLoEoS4ga4yUfcejLtPg+mpQUGdeGmok2sj12Y3Pnj2vuVfOuPf9998vufYMTq6zyo2LSy6iaeis2OAzacf5YBFMACtgQB+Q7PHmzes+tmZmnLfOoArLZckziSbwMpnC7OatpIYKLo6Sn80GwKH8IM/Loh50ZEEFWaQyB8/gaJ5Xb16P6+vbcXvDjnCczC4HT/LZUl3GY1vQN514YT8XUAN/90I2/T7ZreOSBCZf6UhlQKFLinagFKCFLsfo/tiP/bnxkz/1E+PLX/5i0aIWq6lG9IAx7aorjI0KJiaYkGQCj3G+Hc/6oR/6oeqXi2yxT4AAACAASURBVPwCm5Rt5oo2bm5v6ogc5vwHf/AHi+Zf+MLnT5m6GnD5ufXKRVWSqUohtYO/g39cmxmwVeZ+/zh+59/8zvgbv/w3x2efvax7u2B9jxvegP7woHQ6BS52nehhgFubi2xUAt6xwUldPxMeUl6gCZUEsDsJ9g1QqBt5dlUlqETGXnBPWVXH5QJ64g37ZV8Eu/RL/sggD997FBr9dZFdOVRf8mpClpU1Wl9yPNxSApI5oU3kk3EktnDeBId87t0bHfBxMTH1iPhGmq2Bd56/Sbs6mtmeIF3QDA2lYwd3+pgzbZoVdbRb0pLP6BD0ulU6uq2lFLn051rprc1ivPJm4ck6hqcTx+rIvekE6TCkM6Hjp+1St3pPYaw4Ss9dae7s0uZqj1qWXJCqmXlLRrVN8orB/dTd0JUxoD/Vtzl+HQjHo/xKD3WtC5FrMG+wRXskL2qD1WHwj/ZLftf2S6f8Pe9v3uiKE86JdjwdBWWwLgpn1XkWq2mHeN6iIxpXpN4ygCN9+S1pd3Kwpr8B3ylPytQpGDWdoO4ji9AzaHDWFbiaL1o/8uqOqa5CxuJxV74RGzhGxt9HtV2cAqkZkHH+CBAUJjg0XuuKUW3/WuZap6rzxRliFJ6n/Cnn+iqM0ST+DHRIX16ZYwJc3IONbHzVO1DyHFX6oM5C552wwpQD+cK5sn/qDT4rhylrzoPj8/ge+d17Wj95xnIH4B23Okl8Ig/q3IqfTapozLUZ93d34ytf+nwltXcC7GUd6dKyQTIHlQ2XJK2urtTAhSNwykYW7/cOjeJDKrGUve8E3O7/GJfn55XwycYBrF7x22bM6pSTv0fPe7Vzsg8kZ3iE5EVVMCHJliTPh30fl2pikjwjT6R82C7PreDVaVG2E1jUM0vApW2R/ou2XBpLf5JScYu2mw4qnO36WJtHamZW0gxHwJaJH8ft5Tjsno397r3xsP1gHLbPxmHsKhmDPkkvEz1qh+2sMHKyA9NelPxMHri9ITmrd3PhF9JHiMv8cETsfiaWKJvKUPFzBfAai9Jfx0fiWFXknHLgEamE26h0eXV5Prbjbnz9z/3x8Rd+7D8YH1yN8ewCOtDG2aC6Z9lfnFl2CKMroMWJVzpRq+RlVuHRDkwRPAVp7K/z2tf1wpb4A/poX9SV3fee33yffKJ9z+CTc86rfjr3GHwVD/tZ+2lbtq9/lXyoPtAuaVu0CxmQ0ufJ8TuHXm878of3GBgTA6pfxJXeX7wSx/lJJ/lb/ZPPEw/4LPusjKnT9PVoK3GMnx2Xtlg7KYZzTtZ9Tl0rrR2H87S2Cco9rwZ2kzcS32Ub9lF73vZh+fN3719wSV+TsrbmxXfxgu1rr4wreK2/y2vSirazb85F+YSzUpCvOafJb4m3lUWvdS6dK57Fe21K2jRtYPr6a3soP8kXScc1jzuX2ph81pretuf4uccxFN6cfhFt6j9Jt/S57J+2wbhQ6otcIPD7HJd9cy71G9QX6pm1fGvP5fPEstn+GuPa/1wMyH6dMNfUieqGlKfEK2kXUx/wXnlIP4P2necTBp0bqlJP2ZbzLC/pn6hX/N4xZN8S73K9GNF5T92rnnb86h99deeRe51naSOmVL+I43IMzqvyxbiUS69XnmxHfbzeuKHOSLwhnVL2pLVzrawlz6TetF35J/nC/uZ3+nrrOU09B8558vRt7C92T59G+eU56cfZV3nItlP+jW1qQ5M3Kv53z9HCnWmtLVUX2hflO/VvP+OxEmTsqzy62DPwS+O6tHn2z/al6QkDz7it6xjyiv3Sztmm4/e56SclVsk5tA857zlXPFO+9/knbBcVHJRln+218l/qDNu3f3xObKPeSpu81m3KXtrG1OGpI5Vlrl3zfuo+6ZoYQBuec2t7qcNTz7up0uelr+y9aYdp28qZ9AHe1q/I6zIGtPgXjUuV0cRMyQ+2y31rLGD/pKV2zjZTnrI/jj9l6l3yw3VJZ/Wxckbsq/VE89paLtZyl/a123VTXfuyaTv4bP/U5fTHOaJtdXPyW/rY0lrdu7YNyruvXJ88Th+5V1vDb75P3CTmcB6SbvKStOC3XMOyj4yV71Ofp1+Rz7BNaZQbA00YSnvr+7Q9pTf2HedmM4N/adcSf8vbxnlKD8+YNf4b45JWKV/2MeWa38Ve9s2KssR+iZFWnHieeGAFE2nvfBOPqLj9rDbB7/x3HUMdn3ypPFW/wMbYj7lGyRhz40lVaJkFENRjKVOu+xkj8bhgC0skTWv+Jo+z+SPxdc6tWFF+0XaKF/y+5NVzI6Z/nzwp/kqMKv8r0+pU9WfaXXWy/Jqym3YobZZzbPvvimGljPA7/VOOtSfOX8ayuU+/Qv5f4gXtk6F71VHaIumXNka56qN/b8ar12wQv611KNrMPIU6vWTGRZpnlw1UH374YcUf0EnyfFX6rZjNYrO0w46nEpPm0fZuarbfuXZSevbX//avPKYTVovm7OqeQeLKfpkBUhIlUshlOARVYOukp8AmcyVoYgcunzNzcD3Ja+OtAqrJnJm5Mm0yryAoDbAARaZV6WjM+T4BeoIU+uUi0KJEe3GziFulkXvHd+8M4xiZzh6uMszz7O/a8/84aifbsw++MP75v/y34z//L/7KePb+V8bj2dV4fXNXi3QEtThj7PjQZVav727H7qLPjKSfpRw21DFeMoDZFckf57rXIrEONDvEa9f93bi5Zmd1G78Cvzg3F+yUvxjHR4IX87z6yF6CDp0d2/PFgqQOkcLSCmE7nj19WkG57/y7fztu37wcZxt2x1HZZFvvTwI/g3MYCRZ0S9BnGeOi33S6OFrHgKrJHYyljgdiB/H+bly/eTkO9zdVLWWz29aZ3ySYcHY47dS585Vg0oFghOPxOAOHlfzCDlaSPFik7rO6C3zV8UK9+EeVlSqJMpOtNGSbWnh7UpnkBsL7OI3NKUHAhYpUHoI2gUn1awbLBB/yutUZ1gqslM9MgklFalsak3VAhrGVga0Aapf1FqirCC27pVKvyg5z963X0g4l0v2ePqDoBJMqUB1XFol4puNy7Mp4gnf7zqI995ud7W4JjYk878IRz86F6zR4tAMA0AD0IksrU42FC9ytS/zfAXx3Rwkkac9dHuo79Sb9S7AgECn5nAlHvKf/HhOh4UjQLo1cEErQCI9hIAQVPM8zF+UZnoHRENTk3FSp8mMHsBibz0dP9EJzZyi+9+J57f6sXVcEx8+2lQDz5vXLqmDy7CnJXA2y1RHSQ/qzoxR60RdWAz57+XJcX9+M/cNxfPby1bghmY4qQJckPvSfQQIccfpHNRReBTS107aORFgShHyuxlo+Umfn3PXxSOfjro4ZaUedBTJ47k/9qT85fuYvfH187nMfDdaMbm6vG4Q+sNDWzgVt/dZv/WaNG2PNHFE1AoDJPPzwD/9wtdU8b8WUpUoDNHYx7fsff298+9vfLl3z5S9/qarRfPDB+yc5td/L2NG3vbtEIIT+gj9Mqjw5K3Wc2hj/6l/96/GtX/218emnnxUtq4R82a0eS/KldrNkcwbe2HGeTg326fDQpdeUA6oCiB90OADRtEFbab8Fdzk2HWrnTZ2o86SO8J6Uq0w80ZbzOzyXdEpHCxnSwVR2BFvqSNtVj4lx+PzhRyRNtf5MGVLXO2bGlYCycc75rNLVTqCVR0zmEbx6hFqCzrKJcxGc8WUygYBQmc/ANPfZN35H1sUDa30sVktAr6PSmKkXZ52DDCbwDHUyz2z5bf60vS4xvCToqDvTodY5V99Lk9Rniy1Yjs/CHltNLPWquLCTEfp4Ke0qn7sSRQfk1CGCdvstXiyHcGJG5cdsca7VZqbjk1g150F+P9nfGRyxAoz8r4PMXJkcl/fIu9oQftNxdj7pF3/oOirS8ex0htSxGYRXZtQpBmQqQWg6MPks+ieW1m7mc8T5hbdm8oN2W9xdGGkmDzlvicOLF4+d2FHHm92SNNKLYtgu9W7N764TPtQbTb/mP3WMPKXDah/pj7IvHjLI4hnlVM+wEo7zgZ3gmVQHFHP5DB1H+Ux+UT+KsZzvU9JvOOPii5apJSCLvmjnsytHOe+N+Tnzt3Uxvoq8Ic51XlPm0UvIRfI4/UwcpX7rimWNZaWZfN4+QzuuPlc7k/eYFK+s0H+TNHlfiSok6t/fjedPr8bTJySUX9SRLLSrX5eBmnpe8dmu8AUJvfItbZ4WYs674pmJdtKPIzurAgZH5kwnnKqQ+KDg/bKTj51EU3SaR2N2ZUkDnWfj9o4KJveVYPL6DRVS2Dl3dQpQis9y3pwL6cFYpGXLaM+xciaPqceSp5yX6uNMUqHP59s+5ulx00dLUcEEP+ucXVhz48H943Zsrt6vBJPDxeer6uZhQ8pG44fyj2c1sqrcOI9VVCeVXDy07yEeI0mIZzC2SgKbu2i250vCqjus1juxxCv4tGAfsKm2A7+mkoDn8aZUxKzKovhwj8fimfvrT8bPfeOr4y9//c+Mi+P1eO/Jdmwe586xTSej4bdyFGr5nttdbcBAJ+Ezlo6tMplvByhrvvB6J5B1rOIheRis2JtUljPKta+JQdI+QcPSW3ORVdtbAdeo8KLd5Dvtrn6lOkwes03tlLpRzJTxEuVUG2jf7NPajiV+gz/F9doR7WX6pFyj/bJ9x6MOSpnI9xXTmJXQpIlyY9/lEWno68kmxAK2/Uw/Xfyn7sprlK/0F8WsSXd9Xl6933lQL2lD7bf9lNbNRz3vYj7jOiYiOIcZeHb8tJu0c+7sZ/6W8+HcazPEntoJ549XMYRzoG3VntM//Tx5P/WyOsx5tT356l30s69pz6WZsmZ/bCdlwD4mPdKW0a7tOY/Osf6ZvKR/l/6oOCT5TXn3mY1hOt6W45H3lF2fn9/Tbo6PvothE4slRlTO5OnEqalzxPX6EY5X3WGb0lm87rikk9fLg96nrkwd57WJAcWjuUgndtEuyE8+0/gtfTNxV8wqHeUH6Cv/ruc2eUnsmvSQlvodzrPzyfMTWzMnHmfAJhqfndgs+S11rXRezxHPRC5dQE7fTtzoc+QxdYUVOLUbyphyqnxqT9J3sI1cLHHuHbe8Lg+L99N+pRw1vm0s7f+0ieoj6ey99lP9mrzaizD3bFF8CwOvbY88lLrX5yRf2seUR8eZGJ8+yOPFp49ty/len0Aa5rPlF+2n/gf9V2a5P3mm2jwDX3RsIuVijSO8F1ouOpsjeJbjRE3E91rnIO2r7x17yrnvuUZ6acOcG/EA38u/yo06MeVSvSbN1M1pU1N/pu1zHNI0ecv+aFtzbrSxzEFigZQTeU/9lrEfdUzqSmVQfZb+nn1Ju6HMJYZLTOb4136jfObYUy+nHCkH9NsYRPrA0iptiPZWvQc9XCeyH/KtvCD9nFv7p0w4n36vrnDO+Jz8l/ZYHve7tPGOGz/FmA99NYaetkb/iTHgW2t7ml7t9xj78z3tZKxKPc34kx/FP9JTP0qZXtuhtazLExn7dLz0Qb2VPKSe5VU+Emuqn5yXpK1zkcmqiy/qcaWdvOn8GYt2nmjP3xcb3zqRP8dvDMrrpZvXwJOsb5JgkfembZYm9EU6a/ucU5xUNpWu50QMLC3pv+vU3NvrUN1neZd7Mk6H41ztzLiTNlj5x9cteZ9H9GgfeW2b4cakxoHGcRmLazFlx+77KFx1/FsyNuNhSZfEalWddMqQCSbENNR33Gc8moSV4lM21sxkk0zQXusEeU8dIN+dsNZM0II+2gT5W95MnaKv41wmbyvPzpt9cZ4rlhgVuNS32lhxoNhZfqCd9CcTQ6Qs2zdtIverVxLDO77U5doIE0MSa3CvR9joI6sLraxPBZPPPvu0nucYHYcnkDjnrO+7xtltX1X7zjfrVW27O6ajH8tahZiSYwH5XD7Z/v60Bqfspi9aFUx4ODdLMIIpROE0ksUgM3hBAElFUy3XzqMle00mcoC0wQMF9AmCSnlGBRMnVQb0s4oyQbYKUGHwuQZxfFVB0paMItNxD5Oak57XK7R5jbRq40L2cQNDQBwJDcUsM8GEXU+lgFCcLGZQemZ0kJFkjuP2auy3z8d/8p/+Z2N39dG42Z+N+z3C1kkPVxeXdcZjGSoCp48Ys84eY4L39/sCgBjJFrAOfqn0i46zSgyvdQTDAxUDWOTsBdztxcU427JIfTU2ZwRHO1hKkkvTq6uAXFR1jqZh7/rsxV7pTjKGu0efP3sy/t3v/ptxd/N6jCML0mSrdZKJBkKQ3sryohZmr56w4I9A967q4g/OALcs8gysuoOQ68bxYTweH6qKyeHups5Z57x0EkwICFYbNQ19pFG9Y4yDAGidvF79Y6GDRJFaVL9swECQmIBoC/RZfeZ7EoaYkwLHtZP5fFxedZnXHlfvqBMMqfwcu/LT4Lh32aajnLybjmK2p6IjwYOdf/RHZSm4T/BtH5Shk3O54TihXhhPZ5lqFQap6G+Nu0onTaNZu4vvOpnp/rbkm+to10Ai41VpChQ0xj4f/snkibUT6pg0EOncmRxQR4Dc358WBTVOPD+Dmo5dIACd2fXLEQEqdfrLM1DWJFdYWSPn0L4IvqFTBtJyIZVxOsYTzSc9uz9dolzaSx/BuY6C/Xvb4eld29LZZ3GvxoExWhXH+eN3ggiUgGdnp7Rrx6AXWZHldvD6CCj0LEkPVS3k8rJ2RvDo2uE5U0KSN7p0fANY+baOJJhOB3P2ySefjusbjGInbZRemwu2AjruoX/ME3ZGHus53NYY3OHe4LjlwGfzPnd98b2LZc+fvzjtcC77VzJ/XkkhX/3aj46vf/2nKsHkcHgoQ1q2brMck8M9v/mbv1kyQYKJgZnf/u3fHl/84hfHl7/85aq6UsfceJxaHDHlfJGQgm6mX8wXCSa0x33Oow6Ac9i6pHfgWdVFXhBkWG2jKk7dPozf+I1/Mf7e3/tvxsff/6T0zpZqJfDutIEG6NQf6h4yrDFJ9EVnk7ZrlzYLRp7rPjEC18HPOmwudBYvoI83fQTVB+9/cFoUynnVHhuY0Ra4AE0f1EmJMwR3NU+zgoByY7Uo+VEdwKI0fGQAQH2hPEpLeMKFedrkOuabAE+fGtV2U76V531eyp6BiQJxD8uiGLpHPZJyI9ZRNyZeq2OpYtHJcQsYc7zq+JZvj8U4VhU0dZP05L6ybzNoJR+mDePYJRM0pHljk95JIX6yDcctLZBt1uf4XhvAczweC1rQ1wTjzqf0lTf4vioYTIfo6TMSqJbkq3RuWqc2/rGEcAaAFnlaKrjJkzoSzgkNMW/uwhBkU6XJa7Ud2gXtBW06RnU413q8kjhAvuaZ4lO+66S8dkKdKzG8zrX8kIvt8pE6RV7RCfEe+61e4D6u9a8TXHj2gut4rgm1hbXmPRlkXRwoj5VYEgTVOSd7C30vG1u5+0e9edhbIWE5Sxn7xV/b5uYHv0NeMwlMvhNTyEvaT8fZdqWDAfIyv8FvlqjmmnKsNp28rd4wYbuO+VgdKeCctS8hzmwsL93E8n6nLlW3ok+pogOm1V8q/p64QNnRKTWhTj5KPKVOTRz51o6YiWXsWwaDtb3dh8bs+n3wg8E2rnMe7W/qcPsLrVsmd+Ppkz6uRD5vncYC0HE8uaSyyGUlttMOlUxO2HgmoyqHyGq5Q/MIRLF603YGyGZpUZ4vDxau33RFDbBQJ19vyh/gfR3tR6LFTNbUlnXy66xgMu11P38zvv3t71YVS/zAPoxmSZSV/jzfpEP1qoELfSLoo+5J2VTG5BvsH9+pQ/QNWo9ih2bVm9G6kY0LdbZ1VXWj3O6xKpjcnz0Zj5cfjYfth+Nx+2zc1zGkHcgED7Se6Yqn2lX7kknqpT8rwbCrpMDDHK1GAnjxyoHqnJ0E2771UupdPOeCCT4tWIlut04/DHQDmcEdFMdv6cQSjkNlU0Btdti/GT/79R8d//Ff/LHx4vwwzsd9HZHDHOPL448e9w+10aBl6mwcHnkGc92xC31+54P5aR+zj0Ty72QvJo4q33zyNH00QZcxGcBN261vmXEM59YAa+oM29d2GPRRJ8ujyp52XfrJg45HnahsOadrnWlftP2ZpJnBPu2U47Ld1H3abF7FJ+IKX8Wabmzw2k6e7OTntGfpo6QtFd+of8QwfPY6ZdDP2oOkUdJF/WYb0jTtrN8pl+oc6JrYy3lKuZbn9HfkjcRfjEtsw3ttjv68/OYYUidr909M/I4jcdpnXHbg6f8nH8mLJ9mIIymkt2PR302aartalpfdk/K07Usb78258zvb1+75fDGRNEo8a/upo7lefkj6aOMXjNQLtNm35APa8Nnv4kf5QvoknjIuKk2UUfF1Yt7EEc596gL7aKzTxFblR/0lRtC3tP/yVZYEV0YdO8+TL+yjOF5dmH1OObEN9YtynPznGOyL9FSmco6l45q3vSflL+cg547nqF9pR70thpV29lGcrR2Wn5S5XJiTd/lNvakcq6ulr/aQ79c+h/RW36orpLf6Wx1pn5SD1EuJFVM+vDZ9VvqsvWcs+n76uM6V9BYD06787DOkq/MqL6Zcic+dE3nbPuccqgOw871AMitpxwa/lPm0x9oX+UOc2/7GVWx+ar0rDyib9Es95nxpA9PPkq/kJec17YA6jbGLxX11/J1Av1SPSFshj2WMQl5sH5WE6sYz9i35kvfqIPplDJtn8L2LxNxv9WXnwbmVnsq1Y9GGSRtlRtziYq88kDyjr5EYR57R51OW1F/0nzaN/6gzeHWjjDLjnIs95B+/Tx0lH6kDlEefb9xevSetpSv3iQ3VWfqKXJPXKctiLv1kbZK6Vt3r9ymD0lP+c76Ma/A9/pz0cfe7+MzrxS7OC9+b7Oacr+Mh9kPe4Treq5t4tvOnDdMuOL+F/efCaPKnul8apD02bqotMFaRc6GtV3a7rx1nl0dTdyln6m6v4Xv5U/2dtNOH8znqKnWsOMBkAnmONumTCR1i07RnqdvfJcfGm9b3ir/yHvueNmk9Bz5PnaWO93PriaXqtvRX9u2HsmE8IdeXLHqgbTBGm7ZV+iq/8m7p37mmld85TnWom3W13/JXY6SOkfJcfWzpiONcemvGx32G+hYOKjsyN1MY3158DzfaL0doOxblnoqtaYt5728EOpQd9bcx0l675Yj2ZROX66oeXWt/tV30t/RXFABQLytra35cY3RpV9/PvruGL0+LPVN+1eXaFsfj+E4xnjgGXL5R1tNXFQ+nTpcvjf3oTxkD016LgdWj6ngxVvbFOAvjtl360xvielO1dNae+Bz7r/ypNxe7zXr03Xj9+lVV63316mXpIn4XB6XdtF36gQ53barXbre1nlEbwCdGUaaIkTcvLcUBGHP511s2VTUO9r/zWOP6O3/3W48ulii4xSQEPS76fJ1T4CrKa/pdAZI4zkMGcjAKTYIZ3tOuBt226LDGfBlcZ9GoKFOJnY4rMagTOzl4fravoVPROwlp2BNUquxy/BJwAUcYl6ZPBcKmQFfZmDEDaNNI1qTh7FNKm92Gh8ex31yMl/fb8V/+V784vvPxzXjcPhmHxy7/fHmxG7fXNzWxvTA7xp7gWFX5INHkcjweHuuMRMF7CVCcaVggjAX/u06K+OzTT/qYGoKoLKYSIK/FTxIkyGI6r0Bi/c1kEjKcOB+bQPZ7770/nQaO8CHRqHfP1FEznOvO7kh2s1/sxrd/73fG/c2bsb+/rc+sQ9dxCrN8d2dI9eJaBfTmDrgKBFZezLFK58OHjKtAU+0M47gHefJxPB7ux/7hdtzcvB6PVDE524ynV0/HxQUJM73wAd0IRjPnPIvdpg/37ErrRJ4du51nZRgElrPVK3miAsiUwu5FdASJPhSwmxVgaI/rqgx7BWt7QaMVXy/ipYETYMgz9M/Fde5RBuT3/r1BZjr9JU+Ue54ltgSdAg0VqPwtCJavlceLcxJc+lvBjODIgK3yqgO8gP7DONt1EDezRTUCaagFu8q1zxA0q7QNGqvscyeE/aNdroP/7m6XY4jSERXQpk7LMbax6eQtFuryuQJbK+kwtybKCJx1FAiKVzbpDOQxDgGCYDudX8dlRaDO3lwS/NRB0k4HOenlXPYREJ3Uo/FMR1AwQQKD/Xpbr24rMSp3CrBYAu+zQNoGs48aKH16cVFJWNVWLeb08VeeZSmA7LKcBPG7uoG8WYBhZonXkTp1lNLrSrjz2C1opj7zuIGqUhMBeZ1CDOP1zZvTglUBwlkRwXEmcNQWaQua7suOxwr01xifjp/4iR8fX/vaj9YxNSy25C5l+qNdIBu09cpFyTrH43zyySfjo48+qsUSK8zgqMs70oSx0ifoz6IyJc74++IXv1B05n6DCKkPFsDUC/kCkK5G0bSnfwAYxtqLnGP8v//iN8c3v/mrk98v+jiiJ09Kj2gP1WFm4hs0gc9p28BRySALffcd9DUwIZ/Rjg6CwLwW9m57sVGHraqdREBCPaEMufMhF63FFmWmZjKRz+VZffxFAx5po+wbUG/Hrxd1Pa9QsGq73ps7F9SB6lFK1KbuctzcIyj2PfMs4GxeZcGrq13xR9vOn/PBq86lvGw/a4d2JGAu9qcDP+mo0b5HH+XiKcfSGRwyuc5ninMcB59duCn9xCLcTADTgfdeHWHxmnTR4eB7MAyVjbjHdpUrdVomY5gkoU1Qb9EvHeuTI35GIK93bdEXxpwOAPa87UhXbOM3eUYgnwEO9XI6mTWWmUwg/9M3vqc/jsU59dUgfAdPOmk1d5krA/Y7eVw80XaL5ChkshMwpLWBPefAdk6O51zYTEef/uuUyGfKD+06llzk6fG0JGjHU4+og9Vz5UzPyiHqM3SWATR5Vlkv56gWcZcgm7xfY6UC1QyeKt9WLlkc205yzQBP26O2/dDOhcjUDScHatLFrH/tPq/wEJUK+fN74GvqQnBu44Dl7FXHXlg5qoMor+Ic/aLF3neg3gBGBaoOvUDFF7ETCwAAIABJREFUdxmocj7SSW1b0mdOp6/je35XRtSByr59WPMU9MsAktXY5Dlp7zPkUeeLMXO/iT+tF3pOyl7PBOieqyWZqmWU5PXHqqAGHUkEKNswS946FnXSk6o80sfwLQ5/+wVWA7uLI8PgQ/6oRImN4Pm1QGIFyHlEXOmczVJBQhktXHDZtu5UBYxjOx/249WrN+PV6+vyEiv9fgqSMrieH3kBeuUxgeoG50CbJX60L8mTYsWab/yHs90YdWQoAbc+Wulw7NK7VKvLBJOH7dMxrj437s8+GMezZ+OhEmY6wAAeaOzRyTl9JKpHRS3lqk/ygr90nDuE4rrLq6s+jnAe/4cfJ5ZesI+79Dnypo+/srRvPbvsYmPPrh6HvSL4QrJQb3gY+9fjP/qZPzN+7qe/Np6fH8bVGfx0rA0GjLkw3TjWEUxlW4l1zKNj8RvVkyYnQQOxrhVMXLCV79M+qjeVKWUicaLXy/teq11ULpV9/ZTi2xlokifEBwv+bZyoXk4/Im1BxkgSGyVeEg8lJnOu5EXtjzpFHOzO6LbHLS++dyGBz/py+mr6OtKEa+yruDn77nfSJunfOqB3JCaOyqCkfcpxlb6Zi2vKoPo5cZt0Ua4Ta/g+9XxiPefF/tp/21J3SOeFL5cdqm/bpKUcuAFJx2+f7a985TOy//bHBZNsI/Fg2g7n6BRTjLhD2pr0e7ifuZEX9B1sK+dTPpSm0s62Ewcok+oWF4PWfGGbykQ+j37Jh/bZz4m30p7afs5TypvzmO3pd5xwxpRt463Om6/emwti9icX59QN2pGkW8q3eMrxKqdJm1wUU8c7R8ph6jbnInk9eVzbJf9Iw3ymWGnNL+pSdYW6WfqJj3K8jqljcy0767nK/jlnOQ7b5br1Qt2af6S9OmeNz3OchYXnpoCUp9TH6i1xt7g253Ytf2usKe/RrnhQHacOkceUl7UMqFPUFepF9bpzlfrLPtp3x5u2wutThpVFdfC7ZDT5OLFZbeCp2HDHEbzOcUpn9YR9XOtGN8/Kx/Ja9l16vkuXOJ7kl+StnIt1PFAeog3n4y25mf7Iwucd39fmGwtIPbDoPwjTi1XagTVPJpZMu+j3Xu9v0labYez03yfT0kesknZCu5T2XgwkvtBurxesU/6c29RFtq0+SF9qzQvyRPpd9NvK2/TF/jifp1jFjGGt528tZ3kffUub4bVpdx1L8mvaPHW08mofUwes6aLdTl0jv/lbYgh1qMlm6mX50bVH8Z19UC85TsfCc40XJO6SNvzOvcZjE4Nlok7qwaTTmp9Tnycvy8f5Kj9pK9O+r/tqW9BHGVQW9IHld7F+2gDxAPfyl8lRjl8b5vw6lhyv/dAHd/xpi5JnbMN54rN4N/WddvYPokX3oeNGbtLPucq25AF1iPpJ3pJXpIm6Sp2Q9IPvco6VSfWR8W39Lcdrm29j2dajeZxI0qoOkGec06dQd5+w2ky0Pkb8XVuprsEXz/hK+jPNw4vPY19PPtRcy2Wzh3L3lj42Rj73QVDBpLBw4IzkIdaWiy9q3XE5mltZkmfUt+oFaacetS91QgfV3GalHdtJmVJunDfn3n7BX2/RfOYCGPfNeUsaKKvKj/Oa9oRnW71FnShfS0de7Xdib/vk79JEPahNK3qv8ioS5xg/k5dTN4NfenPyq6re/PpNV+Vteen1D+Paxsz9jtgWOoO1PRJNrEhSm2Zjw2LLHGvgXfHZ9he90VVcU287JxXPNMEEkJRBdhfbKEGkMeDBfbZ0g5li9tqx5oJ6M55KkwkSpMogaTBkHhezOhjUCwIqSZ3JtXEvxTUFhNdkXidMQUuhtE8SymsFmAl6UxHX2OOMs76ug7X97A5qFaFJRCAUZUUTd34S0Nsfx909CRuP4+LZB+O3fvfj8at/+++Pf/U73xub3bNTggkBrIsqod/gF228P/aCb49hOx7uHgYLRAXczQuBJjOjCAFWWO/vbsd1MeC+dk3Xohaljs4vxu7ioqo4bLcXlaDiwSA6yixAEuivM+vn+efdr140lQ60yVyc787Gq5efjP39zbi/uR7ndW45vNOBSIWeID/Kj4UgvheMsejQ8z4rhux2Vf7a89VJjuG5Ve57HMbNNQL2Zhz2d/Ucrr28YHf5zO7bUa7opuaqA8TsdusKJl3UZJ5TVbzcZ3BD0BLSmRDzOHc9wwcsQvN8+s4Ccu1mrF1yvdrSwKBpJf1VJPK/wA0aIuwe45AKToDBtfBylnJrAe8FDpUV9HNxNZUpfGs/BJsq6t5x27v+1jLGNeoFs9Kgnc+rCjJnHaTUINt/jaKBIe9J50cdwrXKOb93dnocpzSDz/ada3sh71AlIHMXuoaD55lRqvFYGxuVpDux7Qffo/9Y5M9sPPWajkDLSQdFaXsdaDLgwryQsJGZkPSfs+crAD2rRbmwIlgUEOsY6VAI6loXLLvsGbv9UH/S5/UOYo0WvAv/mIXei103482b18XLvVuaZIoFxMLz0JM2kOerq06wcv6sqoHdKMCzKt3ejkDbBZIbPvvs5bi45Giqu9MiwqefflrXbHcNjJqHug/cVzw2K69QCl3gmfTRkApUvUb933NVSxKnBTqTG6ke8tWv/uj46Z/+yfHBh++P/cPdSUd5pJSyIjDXnnznO98pOaXaC9Vf3nv/vVOpO65NgEEfuRYeAyhYNYeqKQbG4GF1igBO3cECvYuxzAdAQ/rAM7TJAuCHH35UCSb/7J/98/Erv/KteawJx6uVRj0ljaS+Sme3AihV9WoBLI0F0CsNEtVVtag0K0UJxsQV6WzDU4JE8UPKZwYodFIKW8wsWp0ybTI0MsGM602M0YZzb2IKd8CUDpsgMTGKNBbYCR7VPbRrwpK61R0aJglKTyuGmIQnICV582YeZ6GTpE4yecKEhQSYYqpO2RQP9GKaeh26GPiz77bt87UR7i4SjykzJz03q8xxPd9loF+nSfniVTpL+5MNnHMAbVtfnNeRU4Jf6ERSlXOp3dOmOL9itbQ7BjzEn136eKk4ofPl2LQTix1+Gzw7Du1ROq8+v2g9dzjTLrJIpRuSEcpxmrTytTHLLItZQT6z1zvRQGDuPOn88lnbrwx6JIw01tnmnpSDxO652O9Rc8yB8tdYbtmtRpu0bwAhk0vkbXlI+6+ddx7UkxmwkNfFNGJ35S9trvOVQUPpY3/FVI7dPikDGexo+jXe5P4O6ixHDIjz6Xc6iamjxDBdyWAegxlOsj4ENqyfvZxXLb9py+gDyYX8KQfpI+lQ2i9etbXFkxOf0gZ8py6zPb6ThvosnZjafpx9lU+UI+5X/tTvfudcMi7ey8f+ns5mymrzKAni7T9Sfa+qe83EannPBefiuy0YoBcYlZElULMv+/X0yVXRDn1aR4uS8DgT8bUdJJVwrB++l3ioX2eVw6lHKf9a/tR0sknyF7s3v1DRrZNMSq/VMX1dUpSEQaJN8kfxTCWWduIOiannF5fjzZvrqtx2d/cwDlUivYMU8oQ4RtyqTVcfqItyrpWhxNnKSc/x2/qtbEA5cV2B6Gx0wjXj6yT/YyX3k8RFlRUrmOx3zyrB5G68Pw5nT8fZxWUlzJz00OloLBPul0SH1L3u4HncT78DXDergZYceG596chOfk9b3DSfvvFM5LdeSB9T2zjzrnzFCvUVlsWvJgGJynubh9fjL3/ja+Prf/ZHxouL43h2Mcb5Fjy/q+on+N9AGXBu8RHBRJJWi/BLgok6VHkqX+rQyYvKl/TR9ubc5n36TcqS96lHU3+k7MoLfCfGVO9p65RtMYVyrezTRuppPusTSXt5Snsq7ssYkPxv0NZ+5tgSl4kPvM62+SzGkl7Kpf0Q82jb5H9lKX2ynAvvV+7Ur9oO50nMmjZm7eeln+4z5Nfsd85pyvvbctryIn3sjzoh+cj2fJava1uVGMD+rOdWHpEX096o/3zemnbyTPrwYjP175r/U8dlfO5ddPH3xHtpv+xf8o92x+eqQ/NZJ6w4dW/Ki/1Q3mwv5Uy+1W9JLMz1GU8QHzsXa15Mvk67rM6XxmL65CX1avpMvNffFJtJg+QX6aP9sB/Sic/GZKUztiz9q8X372TbbCMXatY0oR/GaOVHXhN7SSfbTTomPyY91VWpRxIXK1/yYPY59YHzm7yQNpffk+apx3if8fQ/qK+2Jw19ljImL4ipkh7qBnk0bYWxo3fJROqNvEfaawd4Jn4HbUk/aaouX+t99aZzYL/5Pvk6ZVZ7oYzZ56SJY5Suv9+XWo7qTF2pbs45NFZTR6xPO56yq4w5hjUPqkNNYBavJr+t580YnrpCHlzHFNPfz7HyTHWp81M4Yx7n5pwq46krl2edF/YGF6nfuT835qX+7aMSmxO1DzlX2ti0dWmv1APyBPeqYzMWlr+v+Vv94Lhs0+SptFvijfRzcy1K3K9vroz5uk7Gc9zSJPWmvlrqo/QXucc58D51uXRLO21ygddAh4z7KqfynvIg34pJsu3UC/rKaTfWeuMPwirOm4uxzmHqbnFXjtH4Ac82fuG9HdOlAu6yscX4E8+p+PJca7Cf8pa6LXVq2s/kO3k/eVWaaTftu7wkPzq3qcvUkTkPzk3q0rWd55m52T7vp015L225sqa8J9Z27MlDyojjM44ibzi+tO3qSnW9ej3jv2nPvVfbx29ufE5fwbnLfjpm+9nrhsRZlg2yHgdCu8ZA0/fjWc5/JtMb/+Ja41WOJefXOZIfUvfYV/Wsc5HXOq+tP02GX/x3rj3Rbm4cxhlNbKzdmHuzKoYjn/JMx6K/5uZW8cTCv0ulXGmrXaxY4n4WZ5hJDK4p9LpOH5Fb+GVWJCHBZCr7t5IelGM2fJQeOVtiCcq7r1ybm+TXtl1+5fWSjf4UEJiV4DLxOXWRz0951DYmz6f8iWfFGYlv5SfnSflOe+p39imf43fpt2sjnJt8hskc4g5o7IZIbU/qL2kpPpZ/1eHiY9fHq4LJDRVMXs3N2Ydag3FTlPKfWM3NU8gbCSbIFO0Tf09712sWfdSe/ZJu6uvEBuoodfjm1//2r3S8ZO7+kAmZ4CJCnRO4OL08JJlEAiWQVJlqmDILSMZJBSTYcFJVVIItmcNJPhnhGQAh40ol4CSoJFIhKsROps8R1KyNgoT2Pvos0Ot7OguvFVmXES4lNSuYIOC2WQvKHOOx75LDvO6evDf+v+++Hn/1l399/Jt/+8l48vyjcXPXx6awqMmFBFhJAthd7MbdA4kXfVQJ1UZo3+ofnpmk4pf5eT79I7nk9uZ6HDgWhMDqZe9g311eViWTJ1dP60gZ+qaeQaHY3p5zqM9aoVH1opiuEhN6sZ9Sg7XgTdLJ2RjXb16ON68+HbvaLXYcGwK/VASJRcqi4UzkUJmrfHtXeS/+oYBqp+rMTnNslbAyDuP1q0/H7d3r8Uiw9/FQlXeuLp+OUcdZHMYlVViqLUpOUwmFXW8dDEZfmkRSczkX7SsBp5zrXe98q/+92MJ4OSakKltQmnnTGaSV8BILPC4sMU55V4WnYU9woWMDv2WgRxlTsVmZgvFwbrlntQnaNPo8XyDu8+xLy/wYVBBgHhMopxFWrtQRGowGAuzMPJ4CmmsDnaAqZUs5r+dMgKkSNnhxe9vljVVYKm7BZtOqd44yjtzp5rPWesOAkmNYjM6SSMPzdUAS1PtcQYv8SjIXizjQQ952oVmDkobBNvmNRK9yLGaCjkZJh0/D6k51ZRE6d3kt+LuraXhtgiHaNuGoAMfMTDXoQzLJ8xfPir1wkjE08BRtUoWjz5ts7msj1zsZXlRlDnaF9/FXJOI4P3dVjaR3/hTPzaxYPqvPSRCrpBYXAuYudHi1EyNeD3YSowe1Hb5nDN1OLx6zKNJgb0nwyoXoteOhroce7janjZxXZP5rX/vq+Lm//LPj6qqfdZjPw9DSJrzHq4CYfvPc7373u0Vzvic79MOPPqg5hubKJ2NwPriHz82b7fibVZql79MpWIB677QSVHLMl7qDdpkL/r785T80ME3/+B//k/HNb36r6Gq5s9vb6zoipegRSZS0qS4TyFc5vlmtpa6vRTkqYPUinRWVrMghpkh+aPDfbVeSyQStKSPyzjoYw7jLjl4vVVB4Bt8JOLkXmqQu9TP8lXpkDVwdv3K7pokOf9nT6+vT8XqVqDkrM6h77Ls2QJDo2KpP0G3fZ22qX8QcPNskGLGMeGXRq+zynhW14iiqdcBHvGawRf3Hs+gfsmh1Fa61mob6XL2pHpDn6Ff9VjvEFycLO2nCpPSAdkXXOEqIBbjaNU8y2dwFLFiV57Rh8n9itpJZbODUn8tiRi/6Sydl2zmxr/2sxrMm/+jUpbMh/6pLBPj1jBkoWWxJoyf54V06fcHPy/Fo4gLnhmc6ZrG4/S8MVmeIN+9or7zeBUYdPXku+wj/ilvTGRLfixvVU44p7Zfyowyq17xX+y2fyUdl+2ZyQzotOtDKsPZCXyETtMRTBhX5zO/ovcTr6lZ5QCy1JC/32aIGz/xdnSFNfbZyvMhJB3l95tv4qhfv1SPyhDRUvybOSLylgym/JR+Xba3qkc27XIvd4VVbpCyJF1qee4QmPXiOcI5bufd+cY0+3tsJDn2nest7c6yLHFIpo3GnNpwSm/6pw7Ub9byqDNIBGPl3CSbtK1EAfUX1ki71SfLATOwGn7JoPhOAqWBCoqpHhcEry+4pKxxeVPVGfgOXMXcnPbfjaNCrPo4FTD99wKbLtmyZR3pqh8+rgkknx9Yxc0cCcujCY1Uw4Zicx/+frnf9sXXL6vNm1Vp133v3OX1O98EQQwMdMGAZcIwT7BhomUAst1EuivMlUpIPSf4cJ1bi+EOkBAXahqYNbWOEE39A2LIjBxtMY8CxoyhSQoShu8/Zl7pXregZYz7r/dXL7t06XVVrvZc5x/U3xhxzTKpaYhet+Dj5II3QaZIAypS6otyJ43mGeAMeN+7pHVXaMWzn9qgLdnePXSAD/SwwYT5VgjoLTHbbs2GByfXuxbg7OB0HW9rMP23LusTe/blFWOnjyn5NGhMzQoL2Jd0lZhJkJvHaXpibsLjUo0ht6Ut8WLZsbvhwgwHvp+CQRCaFIayZnHBc693r8aM/8MfHv/GdnxovTnbjxdlmHG9bNw5mMSDxK/JUdoD4k3dUJ82O9d29lnipCqIqplo6diYOlUdtNxeMzvOYuzFb+vtcbEhaqCs+U1upDGmvTDKJHbV56dvSxqecJPZMO6E9SDuvLeCe9SKnMai2Qrv5NX17dMbNmFG9YC7KmvKvv0r/6Zj1OalX+pHkT9oy/Ys+23d6ve818a2vNgmXz/K9jkdstL5GGhqr6J/zvvQZiZO9R19h/JxYYv27fFRWXDBI2ch7lCFxoH5dP5WxmPxh7NJaPjAHr9U2LLFNr2wqW/yeODRxirKasilt1SHxoGNMXqTNlBfSUfu65l3+7bXre5UZxycN1YPkc87ta/HMOfNTGq7tfs5FGvAeca1j9RlrOordkk5rHdEXOwblBlrbNVP/Jw7Iufu7dixzE8qBvPdvaaYuOCblJe2OtjhtmHppDlf9SbkyjlgvdKTe+XvaIP2sMpa21vE6znzvWoe1Wc5FGqR9TL6s7VraC+epPCTe9jrnyzjsDuk41UsxmbqeeqpuOQ55kn7E96d/UvaUeXVcG6/e7BcpZidSr9emZPzhMxJjaF+U8T3umRio8md1jGrH2upI2gx5kfgzbYL+ljGLT5QN5dr3y5P0ZcwpO3Hi/8Hx4re07drp5Js+VD5Z+MB9+7yNG3GrIHpZzGw96dhHW68+ND17AyvP4j3iMuM055W6kPRSDhyL9JV+6UPfpmO8M3kuj/I+9UuaaIuUN2U9bTS/p/2Uhnxu0YS/c5166nWMdd15RRubuEP742eOO/2kz9RmmQeXVtJYG6BNEL95X45THqRff5ud1D+krVjbp7TtxtbKb841x5vyoi77WS7qutbjnPjpZ1ngkPxifPJIejp3fY3z0o+aL+E65cliD/U3xyV/UnYYlzw3Dk1sktcmDdUNZSF1QZui7DNOeeH7sA37eGheyPvNZabdYTx+Lk2lu/x37P4trfi5L3yYsbY+nGe5ZqA9Sv+cNsPnSnvpoj6m/7TAxM3YFtnoP7m28r3X13Mje8uHR2in7MsLPvNfFgfkpiWeb2ySPoR7c37p39J/q7Odv+x1UN8lv0tv6xjfUXmEdT6vfJjdfGcKxJjefHbnJ3oThffrO+UN36nniT+L3nOTNnGx13st39OVvDbVPs7ux0T7tem0sXbappJf19tnrJ52WJraLUbbnzl3rk/fRQOE8iVzY4Oyrhwm1hN/aGczn8d3GXPIQ/VevVIujKWZ++vXr580jlB3xZvJE+3qGlOlvmsbsxiIeZEPd7NX2o/Uj7Vd0edqg9e4ofF2bwhHRygwUXdqjWVujEm8rq1Ut5A1NkUia3Yv4W/H7/pFn0qwxGDGiOIU+aJ92/sjCkwSlGlIuDEX6jQYCnEJPgHgQXelSCamM9cxasBcfE2Q6HskhAKg4UqjqOAWQNDwxQ5qHVCCpnSuCcg0KBrZp8av/8q5JIObZn02d31eyd5e3MoCE5+RBSYkvuhgYoHJT3z+58dv/8v/d5w/f2887qDn4bi5vqzWzBSY0P9jc7QZdw/sguu271WF/EA735MODuaCirxUuWwbTLj+8qMPB4uQLGqVcdhSjXY4jknQnrDg20LE+HwOCT8TXiTDGvR125z93E6O6wxtHAVGg+Tb9dXr8fLDL48juntsDgYdQFjRpZijlHcm3vnMnaDp2Fk4YawYR2Ss/kVytAxr1fjcVYHJze2bPl8bIHxEAch5zaeOwGC+g0KI6zKo0Oz66nacV1HAYyVZu2ijVifruZ7pzXsozLGt+M1VP4NkNkUnz59f1Jz4DB6bTK9Ed+xWTmfN/HFOnUy8rqkxdwON9XEQfKfh4B4BB8/BwPAe7uWfco9+ICfuphYw81nKtIVJds3osXX7fY3LXu5n8RTP7l3vJMrva6ejTtFAJ52PxjqNWzmbefSPeq7z8++pgfsFtDTaDSYbUCmrLsjybJ2Axt/PGCfX9yKc3ZLaQQlkuNaAS/slgEmghsAgX3QiKXmYgXo6v1wopYuJ9Of5LFBUEBdnv6ZTVC50rukYuwqVTg0dGPPPYoUcK2MRkPpuZYR3U1zAnBhn04+iuLGXJxZj+LsDiLaHzq91oMGTvLPDkjILuJIG2X2iisamHaujxbAdx8fV0YSjYs7PLsbLl696TLvHcT2BdlZPZmDIuHTEykQWWKVtz2AMu9cg/bh2dzTY2Yw/9ae+f/xb3/8na8GlaDJ3ijfwKgu5L8yyUw6dVxg7oIVxP3/+bHzsnRfzKIbucqMcJhAxOc172y8uga4Bh/PLn9hgF2Fb35oGzAe+9QLHGO9+/P1xuDmuApOf+MnPjbOzi7KP7CB/fOzjIlyk5DkA+AxgkRcDGQqGnEPxfdsdLfjeIrurq95J3/4hKrrdddyGu3dHz5Z8Ak/1jr+Zg4UKjE9bVmNlN/g8mof3iE+StxlsaIu1fYJX5ymuWTqb3O3tsfjE9/DT67rf17LDmudmIJoBukcbOMcaQzcn21e96wMzWBYrZeKrgfk81mDquHMSYGvHfKZ+QtnTljlex5eJMoM+7WnSr647bOxnIsExggP0QYzDAhNoJe5C5zierAvb+p/vccwWu2TQmcmwLohrX2dgsgRGS6Eb9/u9cuHCp5hKPopnnZM6pg74LMeWMiQG8DiiDEy9TvmhowE4CLyojJlQ4id0M3B1DH5eOsjRHbHrnHGhL/JRXCt9lMWkhePTrisbrbvLgrR805/qiwuHzd2a0MOCwMQYJnX0O/JWP8XfyIC+tjHmsqtFummjcmzYzJab7hyRSRptiu9fJ0dMMnE/Y9FPOifmKo8z2Oc5fO4YHe86OM33iofkn+/M5LIynjw2YQxW6vq+xjZew+/qA2OExvwzmNeuacP7u+Xoxpa3pp33JX21sY7Ndzce6G5zFYvF/U0HCs27ADLnbNzQ2t6dyLheTMuz5EvJX7X4Xp7DXOUT+IeidbA6Ppgik45fiZvm0Xwcg1hdOXjXIqt7Om6IxSjuPKrieLEAo6PTiFix7ToYqYsZ/Yf97r+7ExpBYOJdQpcq5iEGoVhhFmSAcziW5sOPXo2Dgy64NGGmHVRmTN6IydVr47L9WOZOoJatxn0mUJtfHaurZ1UQWl0xibH66FDx3240FgITcQQOhYxVYLJ5NnanHx9Xuxfjdnc8dvMIHWWd+5W5ls2Fd41fm3Y1NzBbdIspGZ9dE8GGbY+Rn35GyiW/t91uHF3vn0cbEAtzH/Dn6JgCGHQC4MIzOBP7fpxSJHT3evzwn/7u8b1/5BvHu+eH+wKT4hnywALM3BhR755xfm28OLDDIkVOXeQnTmcsFCD3DunlCDzlYrFzfQRRHXUXHRe1+8pZ2kLthn5ZvVNm9G3r5KjP0C6sE6vqAz/lnxhEOZQH6nP6Dm1gLtCg0yai0jb6HO3G2keun+VYtW2JEaWpdEk+SGflZr2gocw6X39KU32xNNnHwdFhRJ9jTKRuapffZhsdq7qYtFE3ErOJ/5Le3pPP0J9KE376/rw+5+nnKT/69vRDef/bME3Gy94n/fb6Pu2TflhcIn/Er/oMPk+68r1yasypH3L8e8M8bQzX6bt8Vs7F+1KPlHdp6/iTT8qE/M73+yznkdc4PuehjqmfXCsdcq6pMy42KN/Oa2/X5wKRfoPPpUHKtmPJ+5LmymD6dt8lhhdvpQ7lop2+XNpJt4zNnKfjWds06ahcmdPQTiRecy4pu9LYxY/kqzqjnBhHcE9jgfZDa3yTY83YUqzK9Rmvpc7ksxx72vi0s45L+iVP1HNzRmJU9S7pxX1p271G2TS3lPLXmKeP5nZ8SVfpqJ3n+cYpiX3XfiRlMGM2n53y73pkKR19AAAgAElEQVSEvM4YQPvGe/UR6/El3fh9if36Hjdo2VFNfqdO+J6kmb6evLL2TBuo/XAe8l45Up59BzRgXj5TnyndtD8pU9oA7R9/m0dS35VFMbMy4Hs6oKhR7WNy9aF5xAbAJeaQdo5bWUldzjlCB4tCzCXr+/I6flfO02fpQ/nM2NE4RrnVJ6fPSFuTmNF3SCv1h+uVV3msb9rzeXa5chzSNvGHtjDtVRar+Sz5IH+5z9h5rbPa0rSvXJO5hLU/Vl7kS8a9aSvX/BNnqEuZk1DOHJ/+jr+TZn6v7dTmaCOVW8eU9EvaWhDgdSlzWewgJkhern9f0136aN/k/RpL5Niym4a+L/FY+vjEZNqCxHXmw/W1jE89UYaSvunT1PHED8qYfkD9X/M6bZqypyymz027JebWLqYs6QPVWdcXeJb+RF+Wz1/wpwvWvbEy7b50Y5zmlOS1XQVTfpUv/aNypn1ws5X3ZGxi7jj9qPdrr9KmKCdu3HATkffs8eVckDdHl36ifp+xOB1ExDSZS1U+GHN+rtzymX55jXvr77kxp05siGdUXEsBoXmbeUS71+/PvZ4Yes+vqet2PNGfGmMkrnE86RPl8b6Ya254IX5PP61eqbfaF+2Z/Eo/6z1pP9WRxCKJjXjek1zT6ohVZQVZdlO/OUXXW/Uv6rw0UG/UQb/nfeYOlc2U44yB3mZT0p/pF7vA5KpOSUj/yLUWUkmrtM/8jh6Qe7WohM1L4mRp0+uEvU7mfPRx0oO/E3/uMTEFJmmYZICgzQfpcCWAisdCj4zS8CfjBQ8OLkGr31nlpOFOh5DBhAzxunViSYIbJLiYrMFNx5NO2c/zM5UKQq2FZ2EyCcVJdHbQ24Z4AjM7mOyNQBWhHFRLYWo0OCLnd756PX78r39x/Na/+H+6wGS2Kr5683pcnJ1X1wzyYvcUT9Ruvwbx1X2C44vcnTATiqnkxeTbm2r1y+Lj61cvq1iiW4STRNuOHQUFJye1k6qOCqnztOuE6vrHedh9dANdQHoxmUWh01OPVJpt892ZjnO5vR67x7txd3M1Hm6vR+0zdpF2Pri7F/SxOST84BHnlfOZratrdyFtxqtDTDugPRAso0QxyMN485oOJm96dxoVrtujcXJ8Ng43LOo+jvOLi3F1/aaSw4yfgoCjLV1i2O36MM4vTsc773ysWmwXhVnguL8rpeU4HOjWPDwsmlcyuyre78bF+WkZaxZ2+NyikXbcjzUXAb6yxA7GLhCgUOO0jtGgYwTP0REKtjSSOmwLOfaB2f1yNItK7aKIBRPot/osCFgDi3I4c9GA3zkSQwPk7nbeTeJXIIocoYMklXWuBuYCS+2J9iIdQQH+6eR0UoKINtAstPduRp5rZb92gLkwD20K1+l8pF8CImWH67oDCLq9nI3pzlqNJcbWhUJ12MSuzhVdsPIvARxj5PksimdRiUCB57FAyAJJdzHonYs8y+eskzPOLRc8kTHtpYlB5YAxZnJS2ksHilM4g9aAgvliJ5Br1JS5owsN9tmR2Xx2AbODfToa9cIO3zfAW87nE1h7tFLJwegCH/h7enZexWnPnj+vv3sXNt2FAKktt1TYplxpj+volln8UPScCaG2970rw4SYtBNo8bOeWfJnF4OTQQEZtuDP/vBnxnd913fuu8R0IcCy8+Foiy3pY6vQN/6hwxSX0MUE+/DBB58cJ6dduANf1S/Bh37XDjiM2SMDfK4BZoIQAz/ebyDS/nk5z5Nx1O7a3Rgf//j7Zdd/5R//6viZL/zsOD4+rQ5YV1UZ3nM3YIWP7pCWnsp+6dIsFsjgSMDYOgd4nZ1Gqviti2ZqrnOBDpkp0EYnmruWnxxD4gd+dzzcg9wAhqrtIAv0caamRxwZ8CS4E/woR2IIbYZgTkDMu9RVdT6DJt7x7Pmz8uXcSzFMFunpC3xO2kdtHD643jeP2UhbbyJN+ZUmjEmdgr9UFqdeZwItg3LxWwbRPfcuzpAe+ll+Mh+xWb7fRaRNHQvXyWvHkIGO3Wk82i7BeD93WziC3+W/cq89dIFd25Y63j4G2V0WLXlH7wq/rmcK5r0/k2RcWzaQY52iyj99F3y1eNB3C+JbLntBPINL/byJQ99tkg1aVULzluLILuTWP+o3lDX9fMpWBkn4EI+thMcZOKuj2nvtjeMRK8ozMW/+1NbK8yxES1wBbcqfT/nUN2t3U75MOiS29z7liKDH37V3Lqg7vn5m60O/p7tLqcOOL4skMuDlczu5pD3T1vIZ1/N+3/k2X54YR1r6mfRb4x9ljO+1n2IVsZmf26kkdSz1XJlhvh65Bo89Bkk6ly+di3TVpaIMSRd15XgdK58rh9pHr3WeiefUofI71RWsi8z4XLubPO3uj3SEaLkVA4rdOGaPZ7UsNV+7iLGP/Su9nd2j0GOeQZFJywC+neLnxjeb7aaKVB3HHg9suuCizqDlOJ79UTVduMR78ogzYojlX3ewbNotrR+xdyVDj31UpvYFewleQecpXqF7yeWb6z9QYKIfWMfB2hntqHQSI2QSoQvHGxvqB0wscV35xs3huL3j/RTrEzOdzE6P3fEDbE8RKNgBSPa4OR33m4uxO3lvXI0X43acjAN0bupfj6NtqTG3fK2Y4vamC4Dmogy+iy4m4nn1/HR2xCvdu2l6OWZpAw14F3x2x5WF2hxb5pG10LyxYB/lyuYH4r7jo814vP5o/PnP/Mnxx7/jG8c7pwd1RM7J0UEtqlA4W897fBgn8xinCl1nYo7OOa0/xE0t4+KOhT+3NVeTuc7TuRSuOuwYJJNm2h/tdcb0+n4xpDbKd2tXjBHEu2n3pKFJ7bRfykr6DnVf+5SYJDFG4kXvSVmVDtpS55f4wfFLI+2Fn/s86eD8zD2l7dL2ihETvzEWY6O8J+UsbZu6lT9bBjs2Sd3UD6u/jlVdTNvp72+br+PKca7Hpy/lWvNe2uGUx/RL/J58lk7yNf/WL0v3NWZI2ZD/5WfmLlGxjXRSB9Iv+gxx9jrHmDTSN77NH0kL5y/9lTfvVQ7X9jWvS51IGdSXca36kHhEXksv+ZWfv218+tX08cp84knHJdYSd8lT6ctPbUq+Wxo4D3Uv7UfKj7KXcSjjEn8kBnRhXDzCz9Q59aX8zSw2SvmVjqkv+uvUe++VBz5Pu8bf2ruU29xdK+/MfaSspN1Q3tdy71jlh/af+fJd5sKV1ZyfMq2s+37pKX8yfyVvpZnztmNqYmh+z+IYsZW0ddzagbQr2ri0rdynzzEmk57KmuMxvpUf6XvS9hkTSNvUC+kpL7SdxhWpc6nHynHaN5+rT1OvpGfGTSk3XicO164tWJX8yrK5gee42YjftXlpv5yz8aKywVhctFK+uS91eI9Zo1Ba28A9+qC3+crkpXzieXTyZoE0fYL878Lo3tCavkscmfFV6rGytdbn9LP6KuXRnGX+VCbX/kDbJy1ThpPX8nttp+W7OS9lRv+XvNGnOT8xt7KgnjqPtFc+L+VAPcz8k7xx7Fmw5ViVIecqvxP3aJcTk0krdTF5kH7eMfB95sCMHZ134qb0xWvbrl8yV5LHY/MuZTXnkXrCfR7dzPXSLX2Hvin5Lw3UAX2BuQNlMzfi5HMyrnY86Vu93zFpp9QZx7Lk+DoWlKfyWJtnjijxgs+SRpm/cXzpo3hndvfhb+Yk/eS5+qg8+gz1zLFJ67THmTdb+0SvZ44WgygP0lA5Ft+03fM45t40I2+VMTGRWFL/o47xTPMz6rq6LM8chzK99gtJR96j7svntKlJg8aQXcDtUcG+0zF5BAx57nyvMsoJEmxAsDNIjlkfYEc4fRyfq4vmZteyKH/268+1abU3jjNH72dDb+EVm8jODam1Brrv8uURwmwC7hMossBE/CSPwCJZLOfxcSlzzoF1oOLl3FiS+paymJuPpB3jcB7insTQ2t60hVm4qVz4POXTeevv1Fvzfuqrm5gTX6beJK7Tx2tj34ZN1MH1d+qucun7tC8UlZDDZC2Wjb3quHq2nhf3mVPGPjCv7vzbTRb4l7hRH3l03LmdpKv0VlfksXF90eNnPv+5XQbEJUDsQpovyqRuPlyQQRcNP0+nqUPOoNWEbibsJYRG1MpF71exNLoJGnpxm44VFFAsbYDWAETjoiKuDawCkAKeAUQ6uAQSMzvbyS+Ur3YjPZTRIEmFggtAuOa2DErtha+E3d04Ggfn742/9Ff+x/Ebv/1/j/c/+MPj9dXNODzYjoe7m+pQsjnYdicJjqDZkrjr3YJ9bvbBskC66irSdH2s3VtnszMBx+TcXJMwvaqjXeDx9uS4CkwoxmCBl13RzGO2K+gdWFUEwmKOCZVOirXCdHVXA5MGqtdXb8bD/c24v70eB7QlpoDkoTs1HOwXvXsh0iNyfJZG3KM6+NudaRpgFqvbALCT7GFcXb4cV1evIHh1PKHAZLs5rjlVpxd2xZ1z3MZVB3/bo3F1eTNOa2fjw9hseydmLe7Oqq8qJpmFOLfV9aWTmfAEflTSenNYR2jwkwWRPhbjtGjiwqIGSyOYyiiP3A2fyRzlXwBjoK6cayQqyJtH3EArz8bF0KszGiNlUZ1TtwT1yjwL+joOwTk/KTZijDpdnlMdNObxB/m57zLQ5V0u1OyLZGYFpgGcxszxwLs+F767bHTXkXkcx1xIgta8w8Vl5mDQxfN8J+MRSPIs7QzXvn79phatSRRzD04dXj5NSG5rsSLHyg5QQEIVOtze1vN14iVnc/dL2j3nwBjqyCdadHJUSOz0FXRrl1IWtD86mgwgBGAGHc7F58BDZbd5zxEPTRfn28cedQJSwIjiX1yclwOTrzwbx0YBBXPVubpwpSyxKxjaAOgBLuWgaS33+Dgur64LtAhcGCcLPS4qFICbHaESHEirXkhYjkcTWNfJW1WI110NrBh3YXUfNN32d4yFQqZKcG62Ndcf+ME/M77ne767OgxVh4+j7X6XdenVAbauAwcDLYo66GDyO7/zOyWz3/ANXz8unp3XNS6Yp/8wCQH9OWYoF7p5JjSTp9oR729w3QUmghPsE9fz3D5j76Da17//iQ/G6zdX49d+/UvjC1/44jg85Cg0fOdubOnoM30n99qJCZ3GTurTBXTle6b+3JY+Alx7YdejcdDJLhZ8HLezvWHpNGf6VlHFPNqnWrb2ArngPhOe6qtyazBQAPaK4r+TvY2zGEu57QCgQSg/LYry88Qs0i+DcBPjjAG+Yt+Vc8Em3W/YHY+dcqE6wZu6uehGJ2YNgro4YjmKyIVwE+0JjvMZ0qMSTtE5wPvEMYJc3+e4ua+SS9D+uIswBdrSxQK8DLigowVz+t++ryuheSafW9ShDSgZrZ3ojRn4vI/f6k5efp6+zWSaFdiZXFPfxAweLaVewxeKONUNbbZBQfPloWTi4uJsL4+F3eaCrH43C2x4nzzq5Br74btbQ8qac9RXSRcTs3yvTdLXOXaxuLxLvU99cCzKd/mT2clG+yifk17Ss2hdnZi6cC4xQQZN6QOVI4NGxkbhM3PIYiRoZlCo3RZzq3/avuoixk6G6W/08zzPYqPyq3Rpu+5uZXt7R0FdFcLizynOoyPZImMtf0vHLbGMvDJRbHKmMWzbMpPnzJ//7NQhvmj+90J9JiQX+7x0ilgHzuJY+JLJW+fmOOu52NXNssDOPcZK8oP78pkpx8o8468DO9yJRzxhEcKqyHfvX6M4wTk6b/1CJafnWcMZ82FTtNdihrRhbSfhDTh7adHdOr1sWjCR04Hv8R6/dOKS4uouhGZ8+HvkhAGVTShs1V0xKG68mYVc0qdijcODsu313rvugoFMqncUmCHDym9jy+Yo4+c/7rXThskZvrcAonAosQTXz7awN1U8Q0HtTRUpqIPyMvVeXCy/tdEmD7Rv4vkeXY9J7C8WVRbLllCYd9C2nwKTboNKzHpQuBCdxEbUUaOPYzwcno67w/MxTt8fN4fv1BE5d/NYm7Lhs7Ck/OiuW78z1pQnaKec1OaIwhmtcxU/HB2Nk9PG+40L2UJLmLgckbTgOPgOnzuh2kcWjeJzY8fdoMAEOQGjwA8KTKqg+2gzrl/9/viPP/uZ8b3f8Y3j+fHjOD28HydHFEMdVIFJyR5HrlKAOQtLDgvH9NFMxaPHPnrIOWk/2nf3ApR8St6qG1lgkjZfv2BMYTJNveOniRztuz4cGvC99FefMnYQJ4mbfPc6Dkl86XuMYbV9ypS2RRylrXQsymnxdsZj2CWPrDLu0fc6poxrtN3aanXZZzoGaa1dlG6VS7m93eesnJ9ymtjJZ+55NVtoe63f+wx1TTuuf0j65D362dT1HLe/S4fkX9ufjt3kWSYhfWfa4MSTa5ngO/GK9sV7HWf6MX/X9rY9furPHJ88kK+OXTmRJvAlC9J8R8rd+rOy4fPfmvfSP/2jOqIcyav04akLa35opx37upAgZZ9rHZ+40s+kbfuO9lE+W3o5tnwGn2VOJW1+2tm1LPg+aZLYPDGZ41Ae+Mn7/CeGLew3u5PKN/Emz8t4IGlrfOd7tCXJK2mojVLuld+1bK95It5Y0zQXi1IXpI32ST9rPOLzlYXUb2U8F1pSzlNnU5ak/5pnyoJzMJ6UPr5PLMWYsZ/ibekp7bSPyrS6zbjENPoufxqPMad1N8SMJdTbxPba6sI8086mrKcspyxmbOjn5tLkVV6fNllbpi6saZW23fn7TN+rzmmb0qY7DnXV2K2w3+FShA4d3CDG7+Y0Up+VHWUr560tz6IBxyM9lS3tQOehGlOlLBV+m7lQZYDr4Gm/u7FhnRpYzf0ax0rL5hMF6R1XpV1zDMYC+o20V8aqaevTr69zzspt4kV1xHgnZViblO+WZ+Jlfb5+ie99vnKctsTftYfOOXPOe0MY3VaN4dIOOWaekf5bXUnfmLGVawFpA9PHpY7yLGPXlKv0X3m9Ms/7tI2ZV/GdqQPG/2lL01ZnPOi71E15rC3ze7GrP3meeVRzWOpa2hjH4Pj0P8qCz5df+XfyWf/p5t/kqTKTfinxkHP7Wt/LX+24z9aGeJ+fM0Y3D/HsXD9QnqUB45bfypc0SduXeFt7rH/a243owrn2vWk/9RPp89KHqE/amloTmOuBaZe9X95AB7sPZ9dz9dJ3OBZ1uu9bct45PuVJO5h6pXypG0k//X3qu5g8ff9avtlA03Z36aDFffKTtYTKhc0CPWkgr7or7a43+tMwYG7UUz8dQ9mKu6dxpGPmfv5pb8UYxZd5dC0P199Im3rm3PxjwYjdV4l1uQ4aiYmmwej824zhMz4T76VtEWsjg4m795hpNkW4mZu9eZ4FHbmukmPW1/E8npPj0775M+1u3pf2QTnQxspvnqH8Gtetddcx6Kf8O7GJ6zG5JpeFzmlz3/acxHnKPnMx3gKfsT4B1urO8S0Paaf423XQjAtcC0ReoTcbJtfxyl62yIlUvqs30kjP1Efl9QlO+/xP/+ROguuAi9EzIScAUjmcXCXaq4VxT0jiC6oEuCY4c8I+SyFS+Ivw0/n5PJVRolntVYSfhEQheKZgPI1pJhMkjoZCZyZh0olmMCAx/WxRlt6NX8pdZx61wanTqmj9HEnWGi+dOAa7xrrQ5OHwZNxtn42f/zu/PP7WL/7SePf9bxj3OxarrgcbpLAd28MGhK8vX1cClSKTGieFKpV0m8bgngXhTsyZjDLBBZ0wcl/58u9XgUntOr69qcXFk/OzsT1ikRHQ0YUrldSrbVxdpOKOMD4HQJPMT6Pqee7QhUQenUTubq/G5euXVWDCMTkcpVGtWKySm4F17Tici90oCDLRc+guK8ofdK3k7ix8Ygx3dxjvw3F99Wq8ufxoDMBwtcw+riIddunjBOoM9nkURBmBWiRld9w1G9JqMdTuJnfIIO2TDzHad4NjPTazq0OdZVY7FTvZyREYfYZ8AyT+s5uBBkogoaFR1htMtANCfljgT4OtLuYCubRgDuoZb7+96R22qaPpUFKWBXuLs+vkhnpdsk3Sdk/nTsapzzoL9TNBpADJhLzOxuenARIkaJTXQUGPuYtKnj9/sd8Rid1Rz925btFV0sBxJbARiAoiXTRit3vPp/nKf/zNu1umu1CJzwRs8gfZwsg7HwO4PCogQQ3PssikgPWW9uSdrM4iFZ2atiZpuLeF8Cp2Kq2DCd7lONI5Cn6brxQT9mJQA1k6LPWCj2C5C6264lgHtexewVC1w5OH8p0ChXLSc4zSiPlyDQsBdDAwUGi+smDVCXvalN8/dBs4QbayX0Du9HRPN/nGuGoxjcrgqacCGn2QPoEx1O9R3YuNfe/jHx/f+q3fMj772T8/vvrVr9S8bb+/TwJs+zispCuJHipK6WSCHfjEJz5RtsVK0dId5lU2tgs5oUEDGYrVTvdBPveYOBJEQQdBn7LOolAv4vaxXuox3UkKtD48jnfefW+8vrwev/nb/8f4n378J8fR8ek4Ob2oBZhpzva7bBvMbaq7SALvDqL7/bz77oZFNxZ1ulCJncitT/e9+3kWD6LFdM3qxGQXXibIAQTnYrs6p/xBExesmSd0cZd56c8s8MkkggtQjh9aq/PqrfaTAij1IYFhde+ZIJb3EjixEMm4eJZJBWjIwmHiD8as/VXmE1spMyZreRZyw30820V5cZWBkzrK2PHDja0aJ/DPwFk7m0GHWMcEPnOmkBDMwD91TD/L/A2UUs7FUNLPAr8sXuEddk9IXAitoR//OdY6Yuz6ei9XFqcI/KWrNi8XqXqerefSeUn+tR3PJELyubEOuLHtOzTPIJ33pr8wQND38D50DBuUQYDfe6++V7oyVgOpmttt282yZ7NjjIETz+DaDmK7QIdxMCd9Lddky1Dn4m448Yj0NoEhz9GltW3VX2UyQH8ofuj77yvYrKMR5+6Iwo4zAFJuy9bPxeaU6da3XeEXsfwaV+x1nGCX40UyWD08GNc3XQxqAFVHs0y8AkZseZhdLDZdgKcOKDcGSclz6e1PeaZOpU6mnWm80bxCNwzYfFfSep9omIkFx73Xc3d27Asa2laJ79UF4x1tDLTIHVtcb4GJz768fDPHSBHG0gVGGpR/mrvz084qj+owC+TyNPGSiSLHpAwnFhXPU8TJ7ybP0v71HLsQD6yQfGnb0wWEjrG7GnbcUEflTNkzrlC+CsuBu8/Pavx8X37poeMDZRgZguf6fTES46lC1v1xQ3aqWPwJMQx4gnuKNnNc2I3GPRzX0u5M7FZdNib2ZQz6NWUl/QxzcNFs789m1xj1UH6SxGp+djFg2YdSOuzR49ge9i7VPgaxjyyk48jxtgso79gnQLx6eDEOzj4xbrfvjIcDujDd1tGGFINQ7OU8iKeUVccuDlMe6a7JeHhPY7ZR9vD84rzsyeXVVfmnyglMTKgetcz3cTfKFjgOvoCpyrdiw6OzHXJGgQnxKQUmlx/+7vhP/sMfGd/7R75pXGzvxubxZpwdb6ur5oZYm2TKeKwCE8dO4QmYlJiw6HkIXdsHqVvKePmmOhK25dN/XlvxRsUVSxtocbR01CZor7W/JiOVEW0Y92mr1BV1WUyirDCOxE3KlvpkrNVyMc/njoLWtIH658Sn4pCMQ5yfeije8f72yRP/zyIa6eX407ZwLbIgXuE7caK2PouPvdZ4QfolnTPOS7qKIR2HP/08bZvP8H55L36S9hnb5LucY/JOjON7Eoutfdh6bNpr6azd8HOvlx5i9JRr+ZmfKY/KSMrt0iW0+Znzy7k4D2M3E7tco5yn33Qc+h3fqdymX/cz5Tf1UBrzmfNNuXSea5yQvkzbJt0ck/z1vTlfMYHzVCeMN7Q1jl35Wuujz5Gn8kCstx6LPBDXpS7y7n1OaWJfdVE8yDUZRzkn8Wv6K3Ew73ySS5hYJ+81WW5sJX/XGET6qEvG78qgz5RfGUPwLOP+fHfi9LQ9aXPUt9Rv+VsYJvCCz5AH2rLUmbRfKcPSKbGic07clT7QnIB+Xl1Kf+F81T/56buNl5UP7bo2IfVqTZfEiOpOxpI+w3mYG8r5yKfUa34Xp/C78ZfXqK/GO2knnZ9yyRjMW6gz6grfKUf8zDWBpJu+xPkjS1W0+rgU+CkH5rPS5q11PO2B8qBu8dNxaGuMaxdsMQtuH5bYVxqVXanNqEtXAN6nr20aerQmi5dd0F2Y67JzNY6hlgHmgpJyoM4oP9oraassGhMyDhcOvSftefpG6aJN1zanHZc28sTx6HPNP+QipTkMbaV+xXH5vXYw/XbKtXNSz7WJ6ad4hzGadFdPuV/dFG+RVzJ+9V3el1gtfYryr11zvOIYdVh6+7d6mHqceY60V/LVZ6jrYgZ9W/oNZTntvnGq8878X/ou7b85dmUwsZny7xjSDjMO5cUxm0MhR5B5E22Uc0p+t24vmwzUvYot5iZXx522a+2vHGvqt/LCO/gH79E53+/3a+ye+qsNZTx5bKpYRFwhLxObJS50vGv7rmzzeWL8xEHJ5yXn1nY2bVXmm5QJdQUb1N93nsRxS1MLV7Xf3q8cyWs+1+anvugLcz2K90gXdVT8YM7S55rrsYuqeQl9To+9Cz+qC8cM8ZSdGtOMZZR5+VrfkafadTMH3qEvMm5mnGx4YSNQbf73KNjpp0oGN0thYOpu5WPLmD7tVqgseK06vMe0qw1n6p68d/2dv4n37YLC+9YbSlJetOvSvHz67L7NRlXGId0cY/rfjF9S99fypXxrR/VFPCttpvis39X5b+NEc0VuONdOqxfM0w3tvj/tKc/U3ydeXvxk64nHGPM7/1J/tQdiQv2ln6tD2I5Xr2iwcFV2BIanb+KZ6Yd9nrrGOgLr5Z7AIQbSHzaO73yYG5hzLORfudZ5Qgfz0SWfP/ezP71bO+xcHE1grDHPzzS0+XMNmJywyq8AaUxlhsnuDNjXBqMM0UwacX2BiLnopUFJAK+RlHkaJ34qZDoZlT8BpwkTvlsbwNR3pEkAACAASURBVL6/E6wYCJWviL49rDO9BRtldFnUeZiLeuwuH9vx4eXj+Mdf+hfjC1/8X8fR6TvjfmzH9c1dJbVq0e6od2lvZ4saz8zejG7n/LBDOHunJkk4DUIl4NhfSwKUAqCDw/HRh1+thBydPEiiFW3Y9Xd8Mk5OOcKBxUMKLljU68QhR6UUMJ1HlvQC0GPd07v2WvgazJO8I8HL8QXXVWByuHsYj/e342AmfjXwtaDDwjEtsOcOtlaOTkZ0kn6Zj/JVc+FM7oc+BuPo6GDcXL+uApOD0Z1STmmjvaGzwBhnZxdVLMPiaHc0uC26nZ6cjcs3b2oHH104qtVyNVTp67i+5oSxIGE5AQdJTOS1FROw2EAd/vKPhdk22g0ydQopWwlEXNiCx1Yva+w1pPJUwKK+cP3V5dXeiaXeqFsJDjXYBmylAw+dQNcIFTi/7oILdxEn+NYQClQTSDIX7smkVS7I6XASeBmg5/O8Dt1jbOxI93uuXwo0unuFiSmdSgaUOi5BtHzYXzsX93qcy24ogZL2JwM+6dFFFt35ovQtkshpU52jC4g6rALUyHu0+c/x6ngENNo39Y2jnkoeJyAWaPFcwUruYBYw+RMh7R2lXcBResf/ektDL7AWCOwFYXlgwNB/9zO0q9J+HdDkYlgeO8ECgvKeCS9sC7L46tWrmgvXCfwsOOBvFvgFDlm4o8/xp7RM0MJ7q+htFkiyYIp9e/fdd8anvukbx4/92F8Yv/d7/6rmT4GJC2DcZ3ESdsAAARp95StfqWIBAgcqQnXcRSsA4n3vOhBE4isgYFeRspjWdudtQVuCpwIYHCG1XdqX9kLGYxWuMEZ2SWOnj0/OxvXdw/inX/qt8V//5f9+fP0f/qZxS6MaFjdmG/yyqbMbDLYOf/IUIC4FbH1dH3v28HC378CDLGtDq+AFHzN24/XrV1X4h70uO3zSxXiXby73NlaZ1oYhL7bbMxnFT+ikHmhH5Z/yUeB36qRzUt+9dv9zJq+01eICbZRyrY0sWzy7rvidus93/pPHjt0gRlkv31LHZC47GEwgty/taGUdEOQc1zZajMPn3cFmabFbwcos7OAZ2aFJXCd45Wcmb/g9d07oKwSjXI/ueZSRMiwvTRQUz2cCywUOAxyDXPWTZxu06GO8Vp/CuB177gLJZ/hu+Gfgy0/wUI2hdrg/7bbAfEwAyBOBuTqoLawjOCa/tNO8fx3MMHYLGxITwObEbPoWeeXu7gwU5EcmRxyvHczcecg1HvWm7JhcMbjKIFM91BabmF3susGRO+S6O0Mlg6+7GJWiIX2M+oefFJf7LH6CRX2/2DBlwsUH5uMxYzzHwhmLujMgUg9ah3ohOPm3jg/8Tnk2WQEteL8FY8qQ8i6tTDwoEy33XbThuAx0lWVtFDKj/GWQpkys/RjywHdiCt+hHijvGffwnUFhefi5sMzc6OagHqlX0kcMI5Zk/ktyqJP+LJCTINBemZwTZ0lL/kZGEod1B6MuGtJ2aneNQdUjMKBz9RqKZCjuA7OIX9ofPnTRX/1vniE/C6cdBz9bjzq49v6netbd+ujqqB1vulKc0p1TuugS/NzyDU6hSKLCsehwg93LAtI6wuV+dk6rIrN+VtFtb/+7o5vYRT60/s55zQU8d6GiexRUMR7GXn6rYhJkmZiuO7yUb6nxWbR2XcX0/KMrV8clFGJwrA9Fo5vqYLI7fmccnn9iPJ68N64f0P372oig7upHOZZVO5OYRv/YunZb8Ze0bdp3oY+8Lpt5b+zddkX+1/GSdCWpRFwX2laMB282FPCChUge9RFIlV9gYYUGneN+PFx/OP7iZ39o/NFP/6Hx7Hg3zra7ccxOHbDLLPbcHrJRZCYRqyPKUdON6Hp2iIHm6bP1P+Ik7UraWXMMzFdsrc1/kqCcu8nEGEmr3O36tXAuMpPP08+u4wztxT42iESjfHT8hbsnTk39XientCvrmECc4VzEu45JGck4MeMv6eR1jkW/6lwS8+u39Ufqkr5e2+TYxHvaxI5DuxhXDKe/18brF+RV+iFtQeJK8aPy4vgrOTyDKmNgn5mxl/fLX22o884kp++XX/p17avyoy+SXo5Nn6GPS/+if5UfypB4I3U2eerviQvXmDd5yHfeo7/xs8TJfOb4vV+Z8bpF/5rWmWdcvyNjCLGxfjtlca0fKfeOSf/vMxMXaEPVG+VBeyh9nbN2Q74nvvJZ4gHv1S9rr5I30jTn7xycW/JPvCK2kHdr3mQ8m/mUHLe2g/F1seHTI4i0W2nn1lj8a13je9AH9V5/z7v83M+cV+f3lnbxOV/lyO/fZrPkufRJW+m7yt/GUc9rLOp1Ka/S0xjNhZ3km3bCcSY9U858rjKl/eO+tBEZM2gz0pfn85MW2ua0P8qzdEEm0u44D/npwo/Xp51Uv73fvAFzlLfaR/XFBRDv0fYn3zNvKd+0fWKc7pTbsaN+lu/ELvo35ivP1G1xr2PjnsyxaV+lTeae1OmKY+MYKm1JXiutlDN+5hgzhpeWqQfmTapgN46p53ff4/Upq+lnnQs/pSvvcu58nvmA/P1teER6yxdlVh+19pHaPG2YfFa+1VNtS+qmvFQfuEZ7okxLl7Ud1B7yUxnIGEvaapN4h/Yxfbs2Zi1DmWNIO506n7RI+y4NpYVyoJxId2UiY1PvFZOIlfjJdRYGOG59nrLv52tcnBhN2ipH3KMMigWTvnmdz8l8O+8yJ6K8OI6UC4sQlaWUiRw/n8s/5VD+64elC3+TbzMGNF+QcpayoA/QDvp34ml+z3y5/EosrV1LmXJePlPdUM61F+t4zs/FO3zv79IoCzjVda7zHeJBfYndzmuj0tzMZ47MeaT/Tb/h3J0P1/uu9DXKvPNhLMqPvkl+6QOf+tHeKLGW/+Zt20QXf6GDNrxs48xBSzvts+NkHZv8I9F42kPtQHU+mZ2fF5r1esceS9QJE03j5OXels9zKfQZxozaPsakHWG8iVlSB3j2nufRnYu1BuLsHJN0VKbSvyctOEKoNt7M/Ks8TJ4nFkifnPLoXDKGUZ60R9oq7aSy2I0MegHLn9retqPLhjV9vDmu9E0p49oiflrAKI3J8zyl69MNfsqiNknf4buxYfp8ftKUgTUyaEMulbGJb+R52n38AXZIejx79ny/sbXXoDqPJS3Fcklb593632vcvGvtB4t+FJgkeNTQ6RDXVd+phA5cgVgbbEFTAgAHIpElJO/zKKjqFDGToGn8q6VQD6B33sxFXQTUIFfiOCfflwTLZ8ssCGtLbpVV5VPpUpDXAWndM40kSkeCi+KJVGTaZdzdV1P1Knq42x2O3395M/75//X/jf/5r/3NcXj0fByfvRjX7Jq7ux/nZ2fj8b7nxtktj3QBOdhVMu3gcbap2dHquLuOKNjpgGvRsWjVHUxYUK0jXOausUOOhakuH3Q/mV0cqvMAxu9oHJBMJQFcSb8G0nQWYEHStuQaRxzFxfnpuHzzqo7I4Zifu+vLPrqmGh0su7wc6yGVexOgk9Dsf55tbrHJ0iWnu9UcVtIR48Cw7m4vx9X1yzF2d+Pxvtuznxyf1dnmFxfPu2MMZ2nPHfZ93A3HENFJhkXlk0rwUmRS7ZOPu/PC/nzv2Wbb7ikYYs/aPDuj4Kafx3uRSXhXra9mJboOpQpCalfeosQkg6tF/JSdNE4aOheNTAYIbgxgNAICFh2sDk/AlQCunPXcrQh/lWfHpkMxiNXBcp3OTWPl+xgHnwk8uM7CG3VOm6E+2glD3VOWMjmmM1G3BbLSTMCbRp77GYcBwduCpwIDEi8SCdoSA1RtiAnF0oFYBBA46KDSFklPQYr2U5rR3YFnaYfKDk59kI7pkORhDfuR45664EZw63MFo2s7mN+7A9f38Ejo5uIz+kWhnOBB+25CpN/RhWDJV+kDP9bOn3GiAxYKyG/nwL3wxQVEF05qSWAWQsn3cvTb3qGuj5EXjNkAJoFpsLvsBwkC/VTr2eP4uq/7YHzbv/7p8ZnP/FAVRzA/Ckx8Hu93schkGGNhDiwAfvjhhyX3L168qMXdYhU2eNM2QuB5PbsXsaKh3qgz8k3fI+2TBiwIlVzPhXY7+rDDtrrKcOQTyY2jk/HqzfX4p7/xz8d/89/+1fGH/rVPjccD/C3t53vBkXFt60gxj5prkCFowMY9e/5snwiozjeP7KYHIFJEOFvrY5+LphQ27sY9lfq7x3F19aaKqapq/bhlvMfetIG2JvQa2DW/BWnqfIOqPucxwZg8FjgZxGlntF8+u4CbVfNznuqG9k2ZVj+4l8KhClRHV5drczOh57vELs7Va5T5KpSdx+So8xZBZLCkLU6cplxIB2kogOZaaGZyjut5tjaKOWWXAwNC9UYdthOGgZ92VH74XuXSZK02K/2JOi1vM6jWd+QctWGO2WBB/5c0T1nVTgvq+Vvf6fi1IV6jjsoz7TXzs4DR52prysdstnv8ogwqRxmASHv4kQmG7s6w3RcxlJ2YuwGUb+cmD/Rt+hLfk/Km7yeYsDCD79N2W9ArP9R135d+Tl5hY9SPtpt3tZhfz33oBWtlS11rTNPd8aQNNOjuD12EkYkIYw99gT/FEtJoNoOsLii+S96IjdL2O39stAUrfXxGH4cBXdU1aWCyc42doHnrYNvgDLDkNc/jO7vy+A4+x45o28TrYivlmufbnYX3M5cvf/nL+24b9d6jZXFbujt3E9DaUfGRc6ni0tkhjGuUI2noHMWkPDdxVNFtfw5xd7Yy+NZ26lv1X/Kwx9BBPbFGYjftbRcrt8yo85koosMF/tvPvEbcoT5oR9RxZblx2mY8e3YRi/Dt94wB37zpc231y8rikjzs4lzG0M9fFsbEddotE6RcU8e+VHxIPNYFI+KxelYd9dT/8b2LAi1zXchZOl6F0ehkx5WtR11U0M/trnTgAYrJK8aZxU89T7Ds4gtqkwLX2M0EClNQQYeTzdl42L4Y4/S9cX/87rh+IJ5Ff7pIYo+95q4rxqJMZ9wv7fogwy7QadnrRSFwyPqf40z/wLQ8lpWCwYolqkiXHbxLgQlHAj5wxCsbI7bgk4exe7ge293V+It/4YfGd3zzB+Nscz9ON4/jZNsdK4/rXOKDsaFDm/kGislJ+FX74cacaQuVeX253yUeUA+UMfFKxSKzqNTvEvspy8ZFmX/QDyjf2ljvT/nPZyLj+vEcs3Kq/c8uiOIJ+alv1ielHjt/6aQ8pI1Wt9WVxL3GhCYWpY9+OHM76qVx0FrXpbu0Sl+pvWBc2mhpIJ3XuCHxge/k/tRTaZPvdBxrWVmP72000zeJreSl+FK+ZywoDxMX+pnYVd/p39JGGyguT4yVWMex85n5wsTZ+bu0UE4Sd6knYpc1/bQJSbuUpbQZjlVdkjb53sWGd/yhHChfLtB4L8+S1j5XfCvtcn7J0zWWSj+a80m55H7zI2t7mOPI7xIz+yxts/oiDYxn0944/vxsbT8cr3NKvqxlUEyhvvC3ODbpk+9bfOnSnVD7lDzI61KvxJMZZ6z1zuckTlEWzXekz+I6bbWy5byTl/ncpEXKue+UD+J8PhefK9dr3koHPve9jWOebnASQ2m/8j5l1ftyR65jUO64Ju2u88i4L8eYOqseJ020BT7TcacNklfKb/oEn6/f8N3O03fKL7GrtlKZXex645aMqbLoyLhEeqfPKVrsls1ZFo1of5V5xmQckfmbnJf2R1ng2cq3c5EXiR2y02jGwxn3yCvlRV/wNpvlfL1fH6BOrPXMv5OvKQPaGD7LYhpjHvmYcqq98tnqwtqmp1/RHqbv8/v0m75Pm5b+Q7uhDbSQSHqnjCq/b7Mj+Z38xOZZCKYMJs18x4KNOy+W9ilxZPoTZVN/pd2D9vJCO5x6l5+JzZQ1v8t3Ol4/S52SjspLykBiwtQNdVc9X/uZtPlruUs9f5uciGv5Dt1zA5I8FqfA48yhJQ5NfXYsyRPGqy9zvvJReZRW4krieeU756ueqPfaLWm3xh3aFPPQymryRv1O2/82/ZV3Xpe2VTnwvny+cS33S1dzDzxLW/I2G9z0mptZ9z9bIvRLXOOmUW0YP1M213qv7nJdbnbh8/SRqdPpa3OsdgF1E7FjY3zmFCtOIH/N8bKzyEOMk7GVuqOda9/R86ezafoKdYgCjKLFPJozeVDjnF0laQKg/Ekn5U0ZS7uuH2F9uuQ3jtlUX/hpriblgs/NC/XRPrtxF/kE9Vu5TXlLf152ZnZyh27akvW7xFDquz5R2U6516/txzdzMum7uIZ72sf3yQ/E+YmFtZHkT5oOJ/tcedJzbytnh32LO/TJa/9h1zByjoXPal26c6PSSTowTuej39OHyAM7inz44Vdngcn1vnjKPIGnK0g33rts3jrq4pK5SZm1Kv4WOzI242B10lgc+rMmBq2XdfvWX99V+Oavfe7H64gcjUQmcBSIvEECqGw6WBmuUinQGisFzusVAj5HWUtBZlEJRQQKBddrZGhpXEBl7oTjunreFHodrATSiGgQ0qGlA3Js/tTZrh1pGYW5GMb9VvAqnBiMInBtkeqElkmWAg4nJ+P2jpZIfRb39f1uvLzejf/tn/zm+Plf/Htjx/nW25NxdX1XxSXshKPApHhzxCJ0n1xDVdvj3ax8qlxkJyJVDJNArQCbwRlX52fn4+VHH9YROfNQ6zJwpxcX+/GgSCTiaiGARGZ19TgYbzhX7YwdhL0oSPcPFnWZLu8iWc7ntDo+Oz2uBUaKTO5vrsbB7r7Ose6TZNqQpOPb9Fa/uYtyFtOwX24Db7uymfm7CNDGiOW9boF9ePhYHUxevf7K2D2y25Dx0VaZ3UZ0PjgtonnmJHNn51stWLODblCJ3Tv8+EnhDQUm7Zx68QhilAPwzK/7+5pzL8ZzrME8tqi6AfRuuu4e47yaV1YPqmssdGhEkCE6H7AYxHP9KTAqus8jNFg0Etzw08AhdVNDrTPWYHm9eqjxctFfHUnwm07C6xNE6xzL2cyEt06bz3TaCTrRLRNSaVRts+5uMedhAOb7BRrKBfxS17Q56WSVO5/Dc8vRnJ7ud6sLQnI+zl2999lco63kPekYBT3cY7GGNDBwk844d+ekg2qjvXTJyIBLB76fK7YgWmHyeQIbbaFgWZvVtrFbptNJiHscq064j8uhjXnPz3llUqCS+VP+MyGjf8igTRpkgKWOJOBzji5I2l1DOvC982Ix4vr6Zr9DgHdYFJXjlV86wLbt7O7tamADB+zEJz7x/vjBH/gz4/u+709U+7G6joWHACzSRMCI00Z2+ZkdTKC3XRtOj096sXEWadklhiI+fbDATpCZgXfOreYxF/fcpW2hjwUmrGPhGygwefn6avzal357/KW//FfGe5/8+nF8xnl7dHLoQgto3D552qnwXfiB7BoDz7D1dbxIVeQ2zetogvKRtAZkh/ZdgZCD3W5cXb6eO7+x5308WAV5B0trxASCyhsgENnIY0DklbjBv/XfjE+7t8Y24o6SoVn5jf/JYFL9115pw5Q79U3sor75+R4PzErgtCdru+o8Bav6A+2rmMOiA2mkrmnHtU9er/yY1NGu+lztqwCe+5Bdr1cH7cSivVJPmTP/aQ/1aV7ne9Lf6McNcAStjFVbrV2Wt+lPvGbNU+2J9yb+4zPnblGoc3bsSWvpqq1J7JtBCM9NjOuc/Ez7J7+YjzTaY89aYAffUijbwJ/7uVZg75z0kWnfXQiBfhahJt8tmPBZ+jftCMCmj/9bFofF0OAbC5Ckl/ql36tC4OqE1ziQRWAwIXTWH5afmoXLzDWLOPAbtbA+z/Y0IEtf6+KWfkKbXnpTRYf44Y4h9FsVI8xdofJWukBffSC2heM4sEfMm7NMlaWU47V8LUEu3cPAgOflPzLxIf8dt8kYfkJbrhWzwHuCO+Zvolv/bpGIu6/Aac7z+LS7OfkcF7vEYY6B+fJeE5zIShdEcjTNpooUuMcENd/xj+vUnYXnvaOXa8G5dOTin5jFwDYxPrSxcO4P4J+SmaXjFO9RXvERLXvNDe4VN/IeOueIa5XNlFF1L2XRcS1y8TDOz8/qnRYLdVFH2zZpwd/qWBdHNQ30ERXfzW4sqbNVJDITCIx18T8dzHUSwy6QfS41x9MQHxIn0nmDWOvm+qZjBXzrLOitAtP5Xu1+x2R01usWz6WX82i6tnfzSNdZFNZtYHtxtTA7R7fWsYld8EKny0qEjc24PzipAhM6mOzO3q8jc65qXH3eszZMXdRuZEGd9G/MS5IM/NrtaaEDfDg+6i6I0qvv6eK1/ThLIrqLWmO6bm9fBUkUHc0W8cTbFJhwHFEd0cbGj/EwDsfdONvej//osz84vu0b3x/H46YKTI7BYvx3woYL8AyxqwVEnD8NDx4L5yhXiV3Fl/o95URMop/Xjokjtetpt8QCxgfSAxqtaWqcolyLK9ImOk5jM3U1n5/2UmzhYqPPYsw+S38nThXjOz/1UwykjVReHYv2Vl+kLq1zOYl3vJd3qVfSSJ9ogazjcK76A2kprbXt8jHtWfp43pcL5cqCY0l8wLMS50kjbZq2PuNXnyP+8u+cv7Ll8/zpHJPG5rQSlzim5Jlj5dnqmjzTBxhD+3N9j/5SWXJe8jhtgBjG71x4zDmIRfWl2pXEAo5VeyyOy9yI+QZpqDyv431onsf7+IzUH7HjWgb93PnIAzGunxsHKG/ruaU+p0x6f9qGNf+U06Sbsqav5qe2JvXH8abvzDyo71eepKUxtH/zzIzn5E8u6Olj5ZVytKYdfysPKbNJA+kl/50771UO5ZXyw/jERH7HPMRBySsxaT5XHWcemQtKG5O4SRuRcUPS1ncrC9JDWnttyqtzc8z+bawkP9RnaZn0ygIT5cKCCPGomEZ/pRw5JuVe3ZZO6r58cXxpC/w9553jg0/SLm1w+jpxo/yWx9ppZZzPl5i2j7cFf2jn+d7298anjku660tStpQP+Z02Tp2Sn4lVHadxjn5JG5q+QpqsaZc5TensvJVN/ak+w7haX65fYG5uqDBOlYf6+NSLtdylH0xZ8HPppP1L3/E2nc3vtSfqfcqU8ZXxRb7bd8nHxBzKhTrJd+pbziXtbn7+FI/2VemHjbu0FX4nH8QtztPcZcqx9mT9M8fE8yyakAbJ45Rvnu1ipTGjtFWP5b20dl7SRz1MzLLPyc5iTbHYWu6ltXyRnsmf9NHGYPqJtHHSKX2dti/5wDOYK2MkhrbQg/dIA32BOqhtSxua75H3SQMxgmPVd4vv1/kgcsM8M+Pj9Tsch0UN6TPEFSkvib/SRurv0kevsU/6ysQoa16lv5NeGbuIGZO36qs0In7rWL9zJ+rsGs+oj8aE5qK5zvFL78xJqmP81HYt8ffTTbG+W3vcNsKN38tR29pa3ufx24zhrPL6f/BIHOmQOEn7Q1xdvJzrovpmdJVxuIHUPLU+fE8/c5BEvLNIQ/8sHlNWMu+yv3aesMGaaspJ/u79qUt+X2vE5CTm+FNfuN5Cza/lB2oranWRn1vF4vjVtBnpF5wfn2VMmfla5Sx9mjbB73pMXRzqJreUKz4nL8s/jjM2Ny4ecnzczGdre6neP9HPedqFBSY0aGCTuMcf7Z85N7vzt3Kd9Fz0rXMeX/nKl+sn8qh8p9ypu9oIaUVX4LPz83F+flHzJAfJvNfxnXY57U7bmMPZfWYphmx6xn8/8/nP7TT4MkQmCjZyIUcAqsNJY6+T4z6NjUIgoXVgGXT6ftJsRYwZ/Kgkgj4KTCoJPXcSsHu/F7ZmR5OZVE5Bz/ElMDNoVFAxdAhROh7nmI5TkCcwE4h3Iq+Tpd326HEKT7+15k3VEjupZgeTq7vHKjD51X/2f44vfPHvjs3x83G3Y/cYx0TPc4937EA7rEQ+u8LpjLJDKB/aKd3eXe9bHQtioAn/GmBwBAdVcFRM3Q46JrDr9PTkeFzf3I6T8/OuWjk4rER5HZND+cbcOQjNt/M86jeX3c78nXfeHZeXV1Uvwt8cC9NCS0KSgoyH8eb1y3FQO9tvxni8e9LBhLHpCLazMKaNbjuCpStC0wADqwz24iwy0osTx8eHVWDy0cvfH48PN+Pw4LGMPUfk7HYoy3HpsC2lq3CF3XzMax7r0wvkODt24Xbnkiwwgd5lmGbLawwyiwSM2aN11Is69mdWZyI3djhQlvnJfygziWAXVXQaKmfKnveYuNVACP50iupYAh5/z6Aok3Gtn7245QKcBl3d0ChroPwp4NV5CwAYey849cJhAhXGKjjJJIbyYGGNxtbAwQCJzzWAAjzHod7zDvVZp1x6ObtaaDBr7vPYiAxidRbS1YUNQaKAtLo4zIUGW1dpQ7MNp8Ahnaa2qHWnn8N7M+Fm8LYGaYvT6aQ+dLBaV1pwj3yWBtJ7n1SdMk3hlP+kU9vym9qhoewYMAhWmq84wd7JmUFKAl7GK0gUXDE+x7yuNF6CVpJgffSUMuNz98+8ozhknkc7gZJz0MYzLnme4Knaq8+pm3xkPu+887Hx5/7dHx3f+Z3fMXWUI7J6cYv/XLzRzzEX+M8CJTvMKTB577339gENOs5YPvjEJ0vHsGHcw1FUNa9N+0tlUJ1xzgk8mP9eb2b7Hf2fNu6WI8nogjMLGQ83R+PV5c34tS/91vjv/ur/MC5efHxcvHh3HB2fjrsJorQtLBa5wLYXihkA8e7S02kr37x5PR5pR689rS5kLPp0Qc4O+s6Cvpvry27RX4UlLEq1PT086EWy9KdL0Gu7zW63n8GQXQEMupSLBJD6be2ZNthrkHvexVFpXGvyU33LXVzMG95loU09J9rDacMZi/jHRLUBvr7PwkH0X8AoKOVd2k7Hyvh8Vvud1nvtqTKhfKhTJizEBuICbUICWO/VbijveQ33uQjg2BLMSgN10KIJ7bjP4joTItAV3eE7fRBdgPhdmqhz6kYmLxi3SUF+T72RF8qJ3W+gN2mvAgAAIABJREFUPwWea1+SyZkG0V0ImYlofVXJ1exkpW7kOJNP+vNMNLB43IFO40YxjrTznSk7FZDNBSuTRIzRwpCkaz+7fbB+Qf7UM2dwVccAzo5fyo32OpMGvlcbCt6lK4IFAc2rDi70SeCc8m134KLeAayf6wbTT7sP8gzlXJ0sDDh3R5uIlTcUqGmvlF9+mlwTm3ifydPWm6f2P5Mi+jxxTGIVkwWlQ7Mg28+UaeUrdwBY1OWYkAW+179JX9+dOETb5xE5JU+zI+DNTJ6pt1yrLJms4HrlYI9D6rjM6/Jt4k4XrsVsyo30dKzlq+bRMR5Poi0SoyX2VD6dR9Fp6hU7eJyrPOwYFBfR/o7x6aP4Tp8K3u5rO07SJoqRK+6a8aJ0Nz4Sp0ur1v2WX+REf2HyT16KO+v7iSu1M9BTOoCrG9d1/CXG025WAe2MvdT5vc5uu0Cki/7RETuKtc3f87qOw+niKuSZMd1SOHTUR5YuPGkbw/NtC7vQbenEBU85YoYYm/vr+Mbyc9ux255XgcnB2fvVweRxczpev34zLi6ejdubxhza9/QR2ix5r/wRh3Iqj0cDUUjD/SfHFO0vNq19VSdikp92fQFHWGDCZ/eP4KumEccDUlxCLHjKMbW319WVZLvZjfPt/fixH/n+KjA5ObitI3LOjjn2iaNje9MB1wIRG5MSfx/Vjq3txMzqif5U2dfeS3NjKe0W34tJ1T31VtwqVljbbuOcxIU+K/G1OEY9VLa8T36krVdexPM5j/RR+qScf8ajypbz1w+tfbO+wM9zbsqSPmGfA4hz3sUBjte5qI/pd7URGY9xvzjPOelDExsYQ6SdzFg17aIxvdhFXifP5YF4Rt7IM+VF/+vf6pi2SRolHmT82uuUC+2W/nvvxwNTaCvFpPoi8YHjkM4W2aR/VPeNH9ZxjHNNuU7Zl5cWuDoGdSx1ynfkZylzT+3F00KkHHPKe+L4pLvyLZaUVqlPvi9/Ji1TZ9VVx+t3yphY3fHkvSkfykLyLnn8NF5vG5rxhfKiX9IuaLfFYeq0upUxGb9r25S5ty0+iy+dG89e01PfLW8Td0ozZTnnkRjgbXZZffQ7YxLplng5cbY2UTrKD9+3+NhecEk6vk0e1FVtBvcwFuVdejtHbdza7uf7/S59inqXY0p98fu0EcrN2+yScrHGycZDa3lOPU/epI/yWdppeeM4xX3iuhyfcXLmTcS7yeu1n/Rddbw9G0Gjc1jKp7zLd6sDPiPpKc2SDvJQWqQuKWOJCdJH+C51PWU//UW+Qzq7S5m/mZM2NOlsob32xvlqv5UL8YM2Wh6J1cXTPFubKv2NcYzJ4FlubtEHOC7HuZaD9bsck/4vdUQ6yZuMXfSf8lS7r2wzZzEJv6vzyoi8cHzrdzmfNS6Sr+aYtJdJ+7Tp2kDt2xqzOX5zANxbeHeuxRjvql/pD5SRzLsmH1K20gannuTniTeM4+SPMuXz/Tt10rms7b20TfmTJ2t+pO/T72jf5HHiAq7nOmyuspV+WNyVsuP36QdTbv0+/aD5BnWD79yg4Hsdn3onz8QN3KvPMXdvjtTv1hhEuXVdx5hCG6Ucahty7PnM1I+020kX7a9zU77Mm4lp0z62/NtcoNcq135xPQ555pqruqEspC3mM7+Xdryf96w/l4fK5jIfjxPrnEDKcPJkb+NmR25PZFDnvdYx7W3EzPndz3UkxyXNKTCpuUaO8Ykeu25TRZKdFzSfpE3Wnr3NjtHBhH+u/2hztB3yRD8rTpGfJVOzKEQ7pq4q2+krUvf3tmR261/zTnonhkl+a+/8zDH5Dv/mp3qlzGpnu4lB5034t/ZNFJjwPDuYWDAjXmXuZUPmRieeb4dzr+W50hF5b381C6PYmENOYeZFxY3qPe+2GJbPtO1p+9kA/dWvfrXyPuS2Uz68X0ykP2dMXM/m+vOLizqphO8YO+9gThnDpp3SZpYNxC6R81mdOCMv65qf/qmfqA4mOmoHwU8BhcIJAxQgB+mkud+gM5VPYysISlCbwTPfUzBSSjl3UykYGkeSXmVI508X6pioAimTktAaNifuNT7fcUs8F38SLGUApQFQqU1+M66iDwULBztKIJ4k1O9ZEKLzBjsvHx4HBSY3u6PxT37jX44v/u1fGq8uH8ezd94fr15f1rnPGBYS6NVKuY4d2PUZ2rRXvu+E8cHhrnZUcQ1/KxzMvwWrCy7YAUf3EnZ81cJgJdc34/TZs3k8DjvXT+sInz5TeztIXB+ddDcPnnd03GcQk2gjGcj5TVV8MZPXdVTMhoKWu1pkvL26HHc3l1Vosjnsc6ul/d7hza4ojN3ddd12cCYeq9qmgR5za2NIpxAWM3Ait+Ph/nq8fPXl+glh6GDCETmbDYrTxxF1a+ju2MDaJrThjDPf0y2nKWbpYpPlWjqddBLXo5gYD3LPAhjPJVDZB1DV0aETtgaNAvlaXJ7dEpoOzSMSrRokFsqoas3gXAeZAEdQp2FXhuW7AF96Z3Ci3C47F9vxmqguXk8jk/epU9yvPvCZDlndVs9IwJlwN3DQrmgX0lHk2WE6BpMA6mQCNX63KwzGVZvEu9wRLHgQfDteF1IykGYeuTDxNpCSz9FhsGDuIkTSTvDv3JOPzUsX3Lo4Q8fnO+SxyYMMRhos9XELHPGUvClbOs8Phq/aKwMn+W/l6vF+obP5uoCU2ypo057LiwzeTfLrvPUPjpWfVo/rJN2FncDLMQrKGpxSkNAL8K2PT895q3cMdLtbquvIy0cEcDFgSlnu92CPlxb7Lb9jvP/+e+NHf+TfGZ/+9LfWLm8WQCjI835/mvBmXMg5i384e36+//77+64bLJ5D03defKyOzcHucD0FJk3cBirqn/xJx85lzl+gbAcTK5xrQa5s220Bv9pZXN34N+Oj11fjV3/9N8fnfupnxvbkYpycP2+7P5Zd1fJDerKLmrnU0SazS4F2qQoXOV6CLlezgro6ibGz/Pa6/AALNSfw8fpqHLHghU+4valOVjyHMwOVQedeIO/4pIoiezxtRw0MGhD2cWfqp3ZHuTRAS0yjbZCOhUfcZXfXxSPaKvWHd5n0K39BO0H8+9yJfv7s4ok/ywBE7KA8q8OCdMdc8hXFWXYR4l3cgy/IMcsjZTyDJ8atHVfnMlHhu723ha87dJkYUFekoQsr2VlKXKgPUPd9fvopu89pz70mMZe01Vbxbuggf9cY0qDFuWmztIHMSmypzcsERIJn+eJnGUQzZgP6DGS0VdezU0DTcWKKeVZ14tG1/ZL+LfNdgAmd8FnrriHZfYX7TOZqD32WWEO6Kj/MS2wuX7inbUvrrjwS5/lMkxBilrf5MemaOih9HKN2GoyKPGH/C188zALoGTzxXr53t4CyLS25L31PY0a6J3QRgrbBcUKrdcJLHNmtI6k87gIErssEh7hJfeMaj9VJu0ORNQGofFGepLF2TR3JWItCRDF74iPl2nen/ItbSp883oYdNGdnRVfHnUlc4zZxKM8lmLytI9ruxv1tYwSxFL/LQ/VfOiqD8qYLEpcuOH6/XowRT8pj6UF71wyAm6fdsap3NrXd5R3yR0zhs8Tl2iw/Ny6Tts4pd8Qp64lHfb56a/Fa02KKDQWiN9ddlF6Fl00/8SRj6YXr7jaROEY/Qfy12Z5UHEYhf+tSF8lsKuhvn1/dOyqWXBIi6qRdP/HFxF9d7Hk3CGO6k9jctDHxUPOtfZg4w8INxgseoOPJMWdIU2hCzIZ+4I6PLvYFJjebF+PxkE446HDzzH9ibPkqT6U731eMXK2Re9wde89uZVUUsnSMaXvftOGfsSPYwOQQR8BW7qLGC/zp1r0Hg7iPc/gOxvnZ6bi9uQLx1HGq7704Hp/94X9zfPs3fbIKTM6PRnUwqU5sZZurhKqKSXpOR+P+kbFTPNs01G+o7+qstMhkjTTSfvidOE//pd10nsooP7XvexmaCT6TTnwv9lUvxUE+x2t5RscPp/u4J/XB8Sgr4qKMzbT7zk3bITbW5+g/vV6ckbgq7Z2/+05xqL5fOhhPOm7Goc2yuNWxZR5LHvhZzkNfINbTbpjD4qd0y/k5l0Wvls0Q0jIximPWZie/+C6vzXhGPyctlB/fm5iwdCK6kUhXZcvnlk7OhW7fLW35qe9I2bTgznfA89TxpLf6kDhMOy3OTT9X+ZY59vSNyq7xpc9NuZIniXe0G6k3OW7nr81K3khf6b7P90UXO5+bNlAZdazyRzyjnRQ7KAdcl3JuXiDnrKyIc5P3KSvSVF6qC8qyMq5+ascSe/ku+WmMoVzp8/Jd0ixjbzFqzlO/ru9OLOF8U3e0b1yvnPoOfmrrnI88k79Jm73Dmng47aSyo7xmfOT7uN6C4rWsSRPH4ffqj3NykRfaQld1IjFg2gKeZxwqfZR9Zca/fceajtKf740PlHfe6zvSNigX5sjUSTFS2m5pljR03uZolJXEbMq996fNWMdsjM3uVBnfOB71Qtqlfqortdnlro+XFqNkLKu/zfhnTZPUd+masb6xsouiKe9rfq1tTtqq5FPayfST5k/TX6lPfOYRtcZ7LpQpL+Jrx6+dS93heY5FuqUueq96mnKVtmDt+9JHpT6njurX5YH4a60fua6Udl/+JA99lwt5zlUMoE5yXcq818nDNe+SZhb7yCs3jqzXv6TBkmPruNRcLvdrh/SD8lB76zMYr/5YP6PPNzelbPIzdVVdl05pL5ynspmYSDvjd/xMO+bzvCd1QT8kv6SffsgxOxdtW46d5/H32zYC2I0zbab0T3nm/doA3mH87rgcuzTSzq9xhb5Efmn31naI6/J9dhfNuFs5d43BHIg/15g7caH0UYbSZ6ft0qakvhgfaBfWfFXHfYe8SRorL/pBf/Y95vU7FlXu0+6vfbxyoD6mvPhefYByu/Yn8kLdZ9z+JwZuWfW0hacdQqQLvE1fXGOtdeyj2jTJdbmmJJ3kmx1AalV4xpjilcJpj7Pzyuycvvbr5PjLRs8jcpR/7ZS+dS2zyhZNDEp+Z65d/ZT+2hT9ZfIibUQfp7s0eVDv1Wl12HGIQYtWgfN9pu+TTunj1Df5rg3TzynH/p2YNf1V1y10bpQcwtve6cY/N684nv385rxZczGGIYerXBCzuq7bNPf45XnKALtrkLHZwVa6K8eO17UP7ZVyxBzIIVJkwjtdK1DuxQFiJ228vDo9Ox/HJ8e10Yvx8zzGm35aeTRXYb0HP+uwYdbM5no548+Yr+bxcz/70zsNktVsKjsDygS9TFCAdQIGlSZ5FRSdyxq4O1ENl89loawGNRcI1wrpkQLsGivDP8EOPxXaVBKFzUBgDVYMlFRux6Xz8pkqmjtdZIAKLajqXV+cWd2dRlgA5F7eUwvkBEUUjIyDOruaI3LG8bPxD/73Xx8/97d/adzvTsbdbjsODrdk0fY7vMtI046mimv6/G6OyCnDeTjPyJ6L1Tojx9iLgF2UcnX5pgpLamGa5OjJ6dhttuPklPOmN1VAglLRaaWSngQ8dE12F2AlpDjvi4r7PuKgijJIlKqoD/d1TA6Lia8/+nDsHu7GhtZA7FQLRVYYd9XivCvhqvVzLVaSzcTocx873DuZtxQgQYMu0OCIHDqXVIHJ7WUVmJAcPT7iLCkWp0fNs44KIoFK15OjWUhQC1EckdHdV3gfRzo0/7s1NwUt11fXXXVtwmO2AKKAgntosS3dKeBx5zXz8vggCyB0om1E+p3KiMqrPPq3erAGHcppAgWNOd8l2FIv5KW6wVQ9ikQnq/4LvPhbZyVQgffqj3qssWc8dvRQhxKApx7mGNW/5tPSNo5r8uzC1D9BoIsr6dATjDJ+jT0/DbKcm05BuZTm2YlEZ7jYGAL0ZXeAfEvAtQcTc/eodJB36JsdODIgMHDwesfP38vYG6TpdHVIgkjHoT3WSeznP7vLYKd4PjTGSZlMrM4+lrlOm6xNd/xdYLLslF8+78IUvjPxiszwbBO/LYtLqzqf0/e17WxbQzHZ0noygxoKzSyU0lcZfOV9GcAsIGSMu/vbfXKhA8Gj8fz5s/Ef/Pv/3vjmb/5UFZi0Hepx6PzLHtWu1g7cARM4e4/IAWi88847tehncuHFs+dVYHJ3e1u0fvnqVfNuLN11BC/JU/1zfsYcKAyq3f60sYdWHBm3OajCwJb9o+qYxa7bl6+vx9//h/9o/K1f+F/G4+HRONyejuPTs+pCZXLFXdIlJw/dNvb58+dzAbDBgwucDfRJ8lEAONvrEwCXXeCosral7ccojqy2XOO+Ejrd4QjbWruYq7hvWTyqBcV5LJl6kAkjE7KenZp4QsyiHczEgQA9QSrFiM4pg/n98UOxA0j9Ur66EHMzbuexYALhXAjVnigDYoWSnftuhQh9BMRiJf7W3jNuPje4YpyZ5FUO+V7bKU3Um/ybZzeGo+in5SQXrtcBgnbPwMzFldSHtHnqsQBXeu1xxPSfBgnaJX46/+zUIN5M+RMzokeMZx3I8+wM6rk3gTe/QyuPnSsMMhd1kt76RP2pgLtkdB4NVkcmTOzn+A0KXLQXA4qRxczF94kP017qF+Wnx3NIZ+1Z7ljiM/6DNnb4MVHm3J4GMagni61d+MvYsFd5PI7y4/v+gA7MBU7HLtZWB/r9feSPZ5raBUj8k7ZU/Ugck4GWv/M+rn3z5nKcn4LDls5o0kE/pvzo600agQmvb2axyyywXXxDB09JP2nDNfCz8N05R9t0MoHxmGzlb+Zp4ZqyLXYQW6mz0tkdBC48mIxUnsWZzAW/UfyenXYMJDPBlpjMZzAW5OPlRx914fY8ImUfh81CWxdPlJ2koxhDeVdPpEHGiOI36PcE4+IvHu7Ld2oL4BljElvjH9QZ4y15vce/U34ZP89fJ1S0y/pudV1Z1R+ow+p4/t386iOBLKqhU5jBectlb5BQZ8VK1cGkOk49bQVLjLU9Phu7KtDxWBpiyFFH5NgBxURXH2fThfJFi31L3pmsu7+r+IcCT3wtfqWKaOsoxC7ObUy0bHxIfF42qQryRx1DSzEo2IJRX9/cj4PjZ1Vgsrn45Lg6uBhjy1FPzK2LbJT3TNiqD8q3eLB9ZzXJLbzQvIDXR3Wcq7ZbeeljhNpvLYtNjK27tIADSyconuEYHI4CIta9JUF/Mu5u2HhwXLHo7vFuXL35aHz6Ux+MP/un/9j4tllgQgeTo0PyD7vqYAI2PTk6rCP+WnZ432EVBPPZ+p86kRg48b84ruL2iZl5hjZGuRYzpE/SHhojZNJXvTBPoS4qx36vjec6fbM4Qv/pvfpKxyz+Mg7Ujnmd98ln7YAYwbHlgoN4IOMmacH7LLbUNvhMk/D+7bOdp7YnE8kZt2gTxUT6Nu1G4hRtYs4nbbG8FHc6X+ng3NLvJqYQi2mjciExfXbyQ3ymz/Xe5MGi6/1m5yi28Xv1U1qkvDpmPnOhrXWs218rw3mv2Nwx5b1ph7Vh0lqa6rtcdJG+Of+1fqXv155Jd8em3RFT5/N4twsFyowY5W36II2kj3KjTqQvlN7qojyVduYruIffMzZRntN2Ou70UfJEeUibnmPS/6WfF4dKZ8e3961zktoL7ZVyLn19pu9Wvhwb16e+OhbvTz5pc9b0TPlRzhLrpC6lXKVepM2W5upuxpjS0nFq95LnYjfjI2VOe6T9ThvguKRvzlUbr2wY1ylfPi87T2jLU1fVLefAu/Yx62ozpkXlyr/yyr3qbub8tK1pk32f45YP0iHlN+morK/5LM3zeSmPiS2VG8ejPomTnAd/i6UX/d1V/sfxrm01z5bW6R/Ttkv3HF/6Cn0NdkV5W+tk8su5GedJC+2h+p8Lc95vflNd1udxjxtOtIPrGIF5SDuebVFEjk3M4ViMqdX9tS3QfqlXiV0TNySfpU36XWmbOiPdXdDy+sQZGa94nXRNnym/GKdjFmd6X/JXm+YcuD/9jTrtc6WtMuD1a7mXX/KPd+dRbenH1/rwJC6IzXjattxcYKECzzO/9jYf5vzSDymPYhBlQBujDIk31PG0K9qx9LtpryumnTkV363/0JbrX8xbSTP9VN6vHVxjXG1R2l03FPGcdSyZfoTf1+9yDr47fZ/frXnuhjKfrU8xXkubJE3NJXmP7xE/rDG2z/I+46f0L+kLxaBrjJFYVz2T774DWps3SJykfmqPe+wezbJ0G3FOiVXUJ36KO9aYXVlVR/hbe5V8M9eYvvpt2Kff35sZOdlBPRIvMw5zNGtfSFdqYnPWLvknplz7SSNICxTEXvrqh5lXYn079WBvD6ePJg+kjKef93lpK/hdX0+BSek/p4IEvaS3NlJ/9zaM5zu0dW4G4lrlbI3F17R3fGvbn35eH5FytrYpyr2+UX33uXl92y82x7jRpWP8p3LaXWfJO2iztN2lcxbv11r1UqDvM/Q12mbX6si5lvzQ9bWaJczGGevjZWZuNZ+jvvk+1uv4D1kkv5Zz1E+nXUqcdHp2Vnk2C5ygG+tW4r41v+Wb+mJ9Q63ERxc4ZbB06Gf/xk/tNNYG9xpeL8xggmtVfgcuARQIGZXMSgDs5wK7vUDPQVpokuBNhtZYrPZyYdPOJvNvBcpxqgSpcOmQcoEjjYEGSsMmnVLZk4mIYikaO8lIclEIMtvYlxMj0Of/6hzn3bi8vR+b0xfj7/+jXx8//4t/b3z0+n6cXrw7bm5J+j/WAhx7qErRSSw+PtSzecf2YAaju/v9ETkaGQ18G42uUNscbmon+cuPPizFIulYRygcHY+z84sqKNlUJ4DD3j2n0NSZ3d3dojqv1HEe5Ni6g0J3VOmkQyXTLy/H6clRtSJ+uL0Z97QkjgKTBBcV7Ff7ZwEFLedna+Y6H2tKAMH3ZlsFJu3YOSKnW/OMcV8FJhyRc39Dorp3EnJEDh1MOH8bepMsbCfUC3o8p5/XSdhe6Kb6cNkBVjvY6AhwO7t7zF2AyCf8JNFVbRZnBWI5T26YwE1jKBCxQMnkRbeGXlqLahzSeWrcBanqTgI3jY76p0FLQJUg0SQLz4SfJMy9R11M8KH+r/WRZyL/OpXeFdyBCt85/7QH6rwOmzG7+Krzs62cz9YepV3yPQIWgWYCbQFSOsEEWSZr3waEuFfwLX1NbGonS7cm/wTc2oi0GdrM/GwBml3gkzKSAaJjK3md1Z7anO7g08VXOQee5fMYqzx1HAJqgAvfnxwd7/nIYs/S/YXihJZnZdJnpIwK7pS/5JPfISOeWegzXDyqzkdzB0/LTRcysNjgPJKvmZA/qiKydvCOyZ++O8FJgoja9fvY78Zm9Nmcp0XT//w/+0/H133dB7UA6yIN9E/ZdkwW7Hz00Ue1WMbxHjjuDz74YF9wQqHGxdl50RZA17tn7sb9vriuq519poAt55CAv3SFJHwVmMxjqLBXm8NxPdv7Q0eKFc/On41Xr6/H3/yFvzN+6Zf/wbjbHY7dQX/O90uSse1At+5fqlEFWNuNR3p0QQSyYYFe/6SA5G487LuYUIX90P+VbT2sHcQWD+KDkAsLLJDT8g+z04FJxEpQTBmBBgCqXoBceC4Y1r4wD+yRC/zKsNelTnrEkHhG24L35TlWIifgYhzsYC9d3GwaqMXRHNxnFw6eKwDLRAf+i+pjCoUSS/EsbaLj1sbyN/ZRGS/9PaEwtIMFF2VyrKkPfu6iLYvjBrX6LXFTBhr8zrsMiDMY4H6DLe1f+5Z+tnP3p8/1GfKEz9MOQGODFK7VHusT/czETVZX85005Cfj1gZZRJegOEF4Lm7wexahOL4KPC+aTx6T0cFKF0s5pqS9dr2w7JwrYEoe2s7UnXmZ/JFfSbu1z1FW1v6Ge8XoymLbmT7Ciud4TQYRiZfT/us/DJCTj9gKxigtxKR+rm417fuYGoM2eeC9YsUMNPUte5niyMk5EDFHYiN49+rVq+K98iENq/ga/BpdEcTrYh1tMs/OBKALbvofaeXYvVZ9V+ZM1jNGx8WzM+mn7NoRg3v5nnvwUer6m6vLWWTeR30hPxlT5VjkQwZ/2J+Si3n8inqfi4Spvxm3iTGcj1jQZHLqE/dVgf08ykccXNdstgO/6VhPTo7H0XF389JPKHtN48bu8oPgXH1K7Olc4FPavJy/emqcJzbosRBfLB3TlBntZdmg6ih5VL7SImHutROI9ofntn6133Q+xFkH29PuajmPgcEf9xGqB2N7NDtmVbfGTlR1sUnbGbt/8RcdwygsoWPk1eWr8bijmwkYoY+ga4zQiuJxM23beqFYvefIJ/6HT6sjPDnOrmLaMbZnHxuPRx8bu5OPj5f3x+PhsAv5nZe0FcfrEyq+I0aMzojNwx43NgC6Eouw+0t7qz63HeijxLQ9HZMQT4PPusCkaXtfxwNtth2HP9yTlDyqAhNiO2JRjmz96lf+1fju7/qW8W//iW+vApOzzf24OKbj2qZivm0VOrErgnOSPZbwcWyPT6rbDF1NtOEpU2KSlP/cKAD9K36PYl1tjfKn7Orn/N73oZ/6BmmkDuz5OJOx2ntt8trn+mzjosJw029rF9M/pC4utr0TTL7DuRvH+RwXH3xn4i3nYQJXPdL+iH3TlmR+xhiI+02Qu1igb/NZfm+8zd8ef5gyx/0uSvp+42Lnrh/y7zV99AtrWiUN1L+kt7z3+V6TMY5+TlyhbuQCA/flGBLzJNZSTrTDycv8XdlM36w/kq7KD9ckvVLO09eLTbSXzofrHU/OI/HkGiuoQ9IvsUPqpDaZsRpjKsPmBYz1pI0/xZ28Ixcc/F56m/9wHhkzJ85K++H4k09pF9bPzuvTjitvaRe8Vn5KG/Ugx7/OAScv/F1fJl/zp/zyZ+qL/ns9nsSmafO8Xv7p+7WlOZ+U9fWY/S51Spops2IF+ZM4Iu2yNjhlfG17zb99LXuXWJNrKxaeG2n4Tvlx/mIQaZl08N2ZJ9GepH2RBsqF/kBbKs0cmzYmx1P+fPpE3qu5aDSxAAAgAElEQVSs+LvPYNyJrda2K2UjdXotTynXiUH1gdrmfF8+I2MGfQHfk7Ooo+xnrlvbrx3gpzm3HLtym7YpdcfcjeOThsZ5Wbid/lj59n75ndc4r8wLKmfS0HxUyrA0UL7kS/rgt/k4vs88l3GtuqcfSH3N8fJeN0dkTit1xfeaZzbmT72RhvIj5VI6pf3wM9/p+9Jf62dSPoxFsxgk5+Nz1MG34SFlVP01njIGcr7mbeTBk7hoxuR59Lr21uembXIjJDaEjskWgDLOtW2Tn8lD+azNSNvp9Um7fEZ+7hy1D34HnRyvvNGmSMu17eZ6+GCMKX/1yxbyy8f0k9plPhOHZucY79WXi0EydyD+c9z5UxshHbQFYjDpaPzP35nLElOL1db0SbuT7/D69FuJA5WttGXKt/Ljd+l/tJ38THuuvZCPrpV6/RoDpM1JWfI5T3nVGx88IlX6Sou1vxevyGflYW3/5UHaZPVUuipzGW+kTep3d/zfmxuWTqBep4ylXdtj74pJa3d+8d0NX/q8krdZ2MwROdoMn1kyvutiHfLT6rHjLxrM45a2bOSc//RvYtqkpe82DnNjcR8xa/zc60n68uRJ+nxlR7lIGU1bK93Vl8RQ8ld8ow75TO1u2ot1Pkrf571iE+2X8mkHI+1786mJ1qdXLB1dF5ve9gc5eBtG4EaeTydrddDj3i3gdI5tX9wM3nLPyRjVTiPyl2sayNc13cRvrE2QE8SeMVZxKe9N3ywtea8bRGnEULbgqE8HgbaMW/lQ1uRn4pmi0dQLG4Ko7865dP1vfOGv7zuYZKChE9MgrI2/ypuOKcFfOo0ESlZSKnBeV4HoXAxl4T+DLt/BglwJyNxRwe7jcp5zV1cudBh08FOlTWPJ51YoWrCiYK+BnQaEscu4YkyA65qPCbQ6W/qgErdPHAEtRDmLHsM1Dsabm7sqMPmHv/Kl8cVf+OU6Iufo9Pl4eDyoxF4lgOv8aBKZx7Uri0Rd0WDncTwk2fqIHJXKIpkWqsdaiKRIoo7Hef2qjiaoTh21f+xwnJ6f15gO2AU2d891Fxb+ngnHuWhSrZ4fuutCdS+gUws70TB4KFG1iKJt+e24fvNqPNzdzAITFKl3CStLpUx1jn3ziIIOEra2e9YA8FyuZSG8DQYLNFW9Mw4OKJ55HK9ef2Xc3tCh5bbmyxE5x8ckP3dVOFPJyHkEhmfOM9buQNHdU0qJq5uAC/7s8KaYpTsx1BEQU966uORokBDvbie9AFFJzNluqDqizG4Z6bw0kksL3+7igJFQ1jXwLjxo3DUsApdMjjiGBBzpGAU4Jn1sWd9FJi1P/BPQ5SKnuqEhFjTzN+8zWcX4BLe8b+1guN5FCBLY/u51ziGBiAbLsWVSSKMmaHJcGdhqY3hOFpBJh3SiOmj1VnnVKEt/HSqymjYtgZhj4VnyUTr1/d1q+fz8Yg8+PT5AugoQ0mkLsOyyYwWq9zBGnuuOBm2tvDPhLZCgUpZ7LKDx+QTgfVxVy3YCvAQwCTakn8kSZc53Jmhovrbu0R6d73RqyKYBSIJqvreqv2TtmPbec0dvVL7vQdSsIk5eLDb5bmy2bbtcMOwjWQ7Hf/Vf/hfjvfc+PovHDsp28kz1REes7DAXCkt+93d/t37SvYQCE+jEsTnc+3UffHK8eP5iVgyzK/h2FiN2YYl2Qz+8Di7lyz5oZmHroburlP5M28PROw28SKAcjotnL8ZHLy/HT33+Z8ev/NqXKPcbd7uDcXJ6Xrt7238QWDTw4ciHXv6dXbLGYR2fpo7a+aH4MlvxYwcLRFUF5a66ZbHAdXt9Pc5PT8bd3U39ze9Xl5c1ZmwyO4jqEB98WvmQ3gltINN0oW09C2j9uSBRm7nIzNKJAVqxcPnuu+/u/aJyKojjpwGscup3+BDeo432PEyD9fK126W9pbap6dgLQGIQxpJV/QY1fM4/np2A3gS3QW/5vrlAm4nABNcG3eq9x4zwfOVIv6AOVvLn/KzGWYUSExNpIxP78RxtoAUQNfapE9gtCmPW9spn5QI6NNJ/Pd73glb6HW2duM33Sc/EqVbjQzP1Qx5pS1NHtdvypxqhRVtUZULeqGvpQ7ThzsH5yOdMgslXxqzNdNegvvD0+KSSQsxF+XPO0FTbJO8XW9Xya5eeTOpAg1zUz+SGtK7jmcCH+65tjXO4NwOkxlxL9wT5I25GkTuwmy0955FrGZj4OzzRL4GVyl9Wh6Pl/HrlU74wbzFGBdz7Mz/76BA7KKRcpKxo7/Ub8Kf5cje2R+wSu3qSCNffmBRQDxiDMtXv2lYSwaID7Yt8Up8yiWHc5DNNfokrxBv6WsZq97tM3tX1s8ufC/kEm3TIUtYSM/I8aQc97MZC8MwROcZJ+u3kufGQdDHQzNiP56fNSTtg4MvcfL4YGJ/z8uWrGeCCI7tVpwH5xbM+ZlGZaJPZ/sLjWRyrNkA9rLiJHTr3XYRgfKhupz81du05bauzE7TpBMPSvSyLJjiCZYBnp/6Iffpov6PqBgJ/lV/ppy/YnpyOzclZHWHHOzk2lW5jxGG3d62DN7dLATf61Tuj+vgcY6bqUHI4xs31m3F382ZcX72uLh0cS1odEjmChmLT2fbXIpX2H31kTusISY8uBqEzSx1dQ8E9snP3OA5PnlcHky4wORqPm7M6gsYEjPQ0jpBW5XfmcaDmFRonk4Rrvlxf3xTNTXRp09SH1vH+fontH6rDZv09N2JU29ttJ8jIFzTG7yNyOK7v8Z64ejdefvh743v+6LeO7/tj3zK+/VMfVIHJs5PDKjCpjmzl/w/H5uBxbNxYQMHzY3cTfZw+S/ueupB+m/Fqx7SpFlopt2JV5TLtHr+vfZD2zEUQnys+a1vs+eZPsbu6kDGez3cczEl/rQ7xTLFF4hnfKS7Wf/Gs7AKhLdJ3lRbH4pWyIu7jHRk7G+dxj/OXXjxbG5u2VxujT5cX4grppH5rAxLjacd8l/GH/ijjYOcs3pAWxoT+FEtIM22TtEx7m/doX9QBxmJBsbTkp/OTxuqL1xhX8X36ybwuYy/9rbrI/MTgFpX4rsQO+mPnk3NRrvWH0l4b4pFv0tB3+zOvd3zaDvVPDCS+zbgheSwmTAyu/9VnOo7ER/JeWVCelDN9lvZQmqoL8n89N/+WNvI7+Sne12+LxbUpqVvyi2szzmFceyw2u3F6Xy52Ks/SPOeXts75ymfnK0/NIaQcPc2HLHYrcZL64k95oE6qN/IxbbH2IuegTvvuP5A4nwssea9yoIwZ4+VPZcb36+fFheJ/6ZM5lbStzk89lq7STcyoHc68RMpK6oiy40/pm/qqH3Ccxm7pf/Qr6jTPM08oHb1fmksjx20nu7RHyWNlis/MSal//vQduRktbUX6LZ7Dd2Ix7QXYaNby7jdB6EulnTKsLKSN5jNxvLZUPYR2iaWNPfRP0Ix/xor6N2iWPix9hXqkPMlLaZR2RJ33nrS9qVsufvqZ82x8veTklE9lOukhplP/Ugali+/hb3Gw9xmbiN/lU9p6rhVPmPdQPrWnykTKEvd59LG4wfH5t2NM/CVtlWHmmzKftkGfyzy0yynDqWPyw7lpi/TlKe9rO+u9a1+k/hsnpQw5V8e7lgNlTQwif/ipDLhO5jz5qZ5IJ22ZGDIxljgsbZBYRt5p86SxvEiMt88ZzQ0sxmaJTxI7Zacn6ayMWvS09kn6vfUzpV9iOu2X8izN9PfKY8qnuFs7kv4jZUy7IL5KH5D+zXdkjMv70vbL8zV+TLl17OqCdg16GWfwnZjcMZg/FYco66k3SZf/n647+9F1ydKDHjln7n2mqq4eq6sH92C73Q02lgeQPNx4RgIugf8BcWGBQOIWWZYFEmAElkAI2xjPI8gGhIUAI4sLkGWLyQi3abu6+vQZ6pw95JzoiXh/Xz775XhXHX2ZX75vDCvWetYQK1Y0L6wxr8NIsKD1CUzsa4PaxkosIG1YS/tnvXZpF3Y84/7aLDUW60WO4Kvq6W/evJ19tP0TWUul3xz+EUtEO3ZvNuCnP7MdrIH5eHrq1aqczE8xrtY95JLcwYLEHnLgQZvWCr+wSbQFGyceu9q5KsPs7UM2tLXA/+Ss5djf2AHGkM/QpH2pd3C1fDoYgWfJq+/xSbdtzj1XPNWYSL88X7XtaqK1p46X8UPiektHr31n8oL2xoIG7YP2Wkpsc5h5HZxacaZsuGcfUJ/m8FW2LQyyFukvPPX6zZtD9ZLMjV+R5yUx4unwzzpIfTXn7Nq8tJlYc57PZ/iarcs2sGZtZ2WfxLzRpfXq0Z/6k3/sKQTqIAeh7asMDEz5bMYVRtA4JdCdMUr3DieBxJBJJJgKejtRaIJpawYvtzuCckJ7njh/82YFGzaHl+GB+dvgQOAQpzdrEoQS0ORgtnHhvYyrQZDQKF80OXFjwpyeCjPJ8ME8CUbmyoIkPCRw+HB0Mj74nh8c/9Vf/xvjr/23f3P8wrc/G6cX742b2wQMj0dKLSVIOZVRgvFT6a9Mq6f77QqUi3USPgG4yYCquWzBgwRs01aCdwk0fv7Zp6uCySzLfzxOzy7mSbkENh+m4XAxTxUGtHI/UwAw/2WzETidHCdYuYyp69u1YTCNwg3M726ux/svr8bnn3w8bq/fjLPjVPaYN33PfhtEDneWTQBKNZYIezZME2A9W0K/lezORtxScpczq/D67ZtxNOdxP169/nQcHyXBJWWiU53kYiaYPD3NW8QPSTAzaDirsqzS8Cs5Zja7srlmosm6vzz/RYDCl1O48OXGQ+GblbiyTmpnXd57+WIlw2wn4Bb4LQALDy9ZWBUj9kYUPllB0VXZJJ/pp6uDkFUbUoJM5Cxt7x0kij9js+H4bFCvgBHDhKHDiCDrrSDIFueSnAQfOFcZl8BhgzNZysbOyhLO1SRrc+2wobud8PN9xpp2028bMQyw/s7PGVMrzKyxDTk8SIEy+Mh1G+bwhNLqxBv3xj/T8rnsoOsbng2WdbqbIQM710bJCoobI6PFuxwA2Lw2ncLnK/OUYcxg7cCfn9tAt7bXb9YVAf62JGEFf2f1jvF8vx7aGEv3kb/RI/k548h/eCqVO7rco6AFPFt9rk0TuE/h0xMUa9o/bODP073PG/g9fvSkcJ/7XDgSbLzPFV6bcbE2D0/Hhx9+MP7Ff+GfH9/85g+NL77INQInK2muKixEvl1/lfazuadU2d//+39/8vNP//RPz3XJvIO53/e93ztevng57lP5KcHh6IB5iv7inaAw+uuP7OCnAx+fp7xdEiyP1xVqyWi+u9sqXMRwPxm5Zy+VSj77/NX4D/7Ifzx+8Zc/G59/8WYcnV3M7+/vFz+u6gmrCsc0Rrey9+nr8vJqbqJmTuyAKRMbzyaZ0hVkLy6vpjxH12Sj5j6JkvNA9tpMCuVzPds8PbRVjrq5zTVEy+hK8l90lSSLteb3E4fXM2u8HJqsAzzjULZjl+/8+yojbo8neTbtzQopdYps4ul2ApyumEbkVoGB3LU9pG2GLeyRqDHnMxNy1j8BioO9UFcFMrTZLgLDsE4wS5WgJCykvchdvoshmWeNadLt9uadxLeMAY4IEDT24UvYqLLCwvC1kTp5cEsCCL/mfUkFnPmMS2BwyuhMVl2YgeeNOX3CPKdO2GHsNsEvhm7rMg49nWkN5n2VM7ltObccargFj9OH5Jt8RzfbJLR27QjBHbhMf9MxqWZ0wMbt+gzOgKAZmxgdYGf3Bw/JLEc7v0tQYZtxJFwl9+zIPJ8+F0g62LZbUkL6WbbO82mgKQ9btbbY4/m3ErCX/msbhD2UZ9L/lPNkyrtWsa7+sD4wuZ046592rNm6snElcHZAny2EjnjOe3CjK6jgfZur9LR+0xbnNO0s3lyntNkaZB3PdrCp6cpZ5Lhqg/5jg2UM5tUBs/T/3e9+PtdgVdl6TmyDT3CQrGmHfM5k8a0i4TsO/3a3LH8obTvhz66kg+Fe23nGTpbZbu0/wbGsn4SMzCMVNTLn0Dk688XLq0MC1cJI9vlKMs/7GVv6iEz39Rnto2YuAjxtx8WXmDr0UB1x2d1dFSfP723i6d+mAk8SV846AWrx49s34fNn7ILvCSZo6zz6Nr7Uyfn0UZJYcnR8Nq/0TMJFkv5dw4bXlr5YlS1nosgMgJyM16++mNU27m5fj/vb+EU5UBC7Mldw3c4EkxXkvxpv38aXXqdXcpVp/i0MeRpXuW4qVt9W2XHq8Vy/enw27sb5OHnxjfHF7dl4uvr6uH06G7c3SWS7PGz64y1yTE/nlBbZo+un/t9OD2UNwqfRuzMGsFVVoa9mMtc8BLFsv+XzHI37xxVcOzlaGB4eij1y8E+SIBQb8TEHPh7mlTehy+svPx0/89Pfmgkm/9iv/JHx8uxxXBw/jKMkjOdE2EyaPxnH42GcbbI+rxZKhZl5VuLdwxLsacHM/cYtHKCb6FdB8rYBmnYH42D7Ae98lbxax9BPu/S35+ENfmQ/0Efth9A59BbcNfb0E5mzXuaoT3OlM+FS+5l9GCHfT5tqS5rkX/A7jTmf/mZe7AR9Cvqx/b2rb3Qg2+kjY6F3pnxvtnD742hsA6DXNW2Ze9aJLvdOPo3LZ/ujfD1j2rdHllo/4Tv2FzuKDuaXwW16p/UhWmhr2v91FZffmxetlXeskTHC0/CVudKZ9GDTgt2sL3S0bvx4er19ok7Ef8aW52tH8661MH/jT/v0RPOU7/fyYk0y39ZvacN8zC+f9Bw6tfzSr3ip7eO0zxbwyYbVr7lYF+/3OrJr0QU90Y8vhf7wK89lXORRO/l7b5Sw5ax7Ppcd+FxdcsXAnqZuZhfCGXPjm1uLPR80D+5tJH4ALLAxvufBg96d1zUuvsyzfY3hV+EDWYB7fm/e73HjBfKMtvwCa0E2YTXMofvQreNF2rLm3Ue3b53xa88X7Y25N1XzXPpv/YAHOk4eGnTFPLJtXOaQ8dEtfAjz9Q5Zp2dgeNO9aW1d8SK58F7LtDbQcD+eVUXx+dR26xq0Zo92v3TsOmCzkjnFBfEJWsLknhc64Un8HxrZx0g7ZLxpZbxidvxe+NOyY1ydsNs6zzp7l19LX9BdbRfgufZ5jR/vwBW0IfcwQD98ArwPw7SN51qv4lvrb9O15Yitgf/JBtsBf1pHbYiRtN/YNob5wQlrOm3QTWfyNdDAmrYckQl+X+PlHl9aJlvHkAk6qvml59v6CG803htX67C01bjamNX8A//ZkWIleLP1pzlmfv7OtzZeuo1u3OMq2oSfE3OdcYTy3egvfeBVmMB3aFsMLzQd2e89V2NSxZcd1mtPXhvzzYF94Rk2hDiydU7fYmvWVHvoA2vY3h2XgCn0i98bm9ElfaY//N7jxzdsYvOl4+n8thW/SneQQXNA72deWb5bx/vTJkzofYa00XR0MLyxGm0yt8ZX8tj61djgRetuV9TGL+YDpI2MzRXebaOxkQ7zu46PejzjXL0m/z/fb/N12aiwF+bBGlU4DnsfifunkvZ2aAuvmAts288Nn7kGPrF1sSEy0GPIfK0Pucknuxs/4Jem6R6HG8enzG9z39tK9AJ9AIMbJ4y1ZYO84llrYhz6yfcSPlZBg6VrydfCtbW3kCrFLUPGQIdlHOIerfPhAr7OXld+njGK+Ipb5eDwGXqnP3uedMve9jXW2dbj46yEHLzI93gf1koWaXsQZmd84Slx4+BaeEu/7Cq0R++DXtjiRm1vTbrW3vXRX/wLf3pWMCEoHgA4ABtTM3QsIHBPJwyj/Ow5Rqj3DbKV9sGZ2xBwXg2zGbnvGA1KDW+BiGz8z39bJjEgb4WcP1PwzWSTgSUMbCXED+PYmL4ZGKMyQOf8OFHbWFPtYzLDlmCSEkd57mAwrJIf63qct9fj/MV74/jivfHf/Hd/c/yX//X/OL79S1+OD7/+/bPKyUouGeP1qzdzI/Mm92snQHG27m66PFsbRvep2DEDIyvYc7VlH72/bejODbmcSk+55fu78ckvfzwDt/kvwcYkliTYmGSMBBJziu4IoGTDZ55iz3UIJzPpZPJJ7g7PHeFR7EdPk8lTfSYMmn+3Abyz43H79vW4eft6SzBZFUzWlSJrE3MdXs2d2IIBObmX+7jX6dIZYN5ORaf93M0935sbfSvQfHqUTYsI2Ofj8fF6PN6ta1pevvxgJpe8994Hc19QIsi8UmQLHuVzBhEP1+esPZO5TNtJyclbSkiTk22jKeuaJJhV9WBVPXlxleQXmelxPNammyQQStP1HyswdDZ5NOuH7wEsB5hi9b5NvWxWRUbacAZWjAV8T2Ypic4UZ6yGzwXqKTZKtzcRORzZyLSJl+eyXuSPU9EJXbLnlsGa5IWFGxwgiozzQKEz/G2yMJZ6A42xGsB00jjv22wTDGQ8tmOZ9sg2DIRjsMz7+XwOjq3TpE5lAGdKz9y039iI77LGnhdsyjpTrrBTBn/GJ6ErGKjik8CP8bbi7e8oyKb13rBYCup+XFyuZChjaOeVosIf6IaH29ATrKLg6ZvnykIruQbvMlIYmhS89w9Oxf1K2MIvHGpKP9hJDtpQk6CzVZuf/S7+GeOHfugHxz/3z/4z40d+5FvzCpOVpPdu0CX92UC38Rhd98knn8yKJT/4gz84Ipv6CZh/z9e/PkvAq8ikgkkS/BgA5J6hxLBlxDGa55rM07YbXm3Alb8n41o1kiQLfvDh1+YVOf/ev/9Hxtu7x/EPfvHj8TBOZnJh3g/9YMTk7VkNIsbrMvJXcHddG8ChOxjDh1M8S35SVSwJJtE12YRJet/93c0s1T8vNLvLvYO58izGVjamH8fD0wrwRJCCCcn4jn7BX2uu60R1BtxYEbpw/BhHbAYYZW7NQ/RyG+Ed6O2gFRuDPLXRmg3adgTyTI9PYC/vMEK7beuNR8mkRJ78TnY76LG3R8yDDQTL2mGPIRp5yPimU3K1rg9xxQsdwoCEcbAWzfyO7mw52dPa5/x2QLgdhHXF3ZilICXGkCW2hPm0PdiOL5p0kIkdZ7PZuklCgC2Z/9x82PSPoE/aF3TlLMKOdqAlnGbTN7TBf+lf0E+CU8ZgM64d5KYR/GNLNN1Dwylfl5eHq0bSB1zuwCgbAb9n3vARnWweagNN6TbrRJbQ2cbVDBZvlZNWtYNnOci427bQx9L5z1cCzQp9d8umTH+hheuvWg+wTYyFPNOpXf6y52EOHL12vthC9BlebrniN+CBjM/mhfF1ELErbVjXPN/87yRM2xj0J9o0JuAJWIaWGVt0UyqMpX16AV7gVziSOWRM+S/BkQOuzBI+ro98vtLT84IIncBjnM0TbRORo8bfdpLZQOGRJFywc5att5I50n9s51QYTKI7e0g5Xfwe2xmekitjCR3pURhl08Y6pxpj/KCsE/4iN/lsv1VbaB3+j8GQKlB5N7bv9dubQyWfQyBnS95etszybSdPnF+M28ejcX71cpyepkJlqkrm7ycz+XTK16bflg5IksSqHjlLdyR5fl4fmspfd7N6yd3tm3F382o8PSSxM75Srom5n/7ksm+yCb6uJlrXpybYse6bjs2Q6ihJLnGyN/o6zz4+Hc+EkuOr7xnX4+V4uPhoXD/E/oh+WtdMWTc2Axtt6u/zs3l13/KZVjJY+o2dEN80Y6M72YpsoiVrKxlwXdGqSsPp4Yqc0GLheiqELlvkOUByMo5yLWCC5qc5kPIw3rz6bPzUj//A+E2/9qfGP/6rfnS8d/40E0wSFUiCydGUlXVFzvmW8LKIsqqxpIIJPIMBbYsIxtLnkqBaNsRd4Jv5wv22h5sWbHW+BvujvydTjeNoov22Q+jI9lPIzF4H020wm+9j/lnvPV7AGz4KewU2863IRge8mz7mSNbbFsN//Ulf9fzocFhKd2XM+deJaK2bPO+Tnu/YGZ6gg/VFX/iejm/f1996XbzX+rBtPc/iQXReNrs7hp+vmsErxgnT8nyX8d77eV/lU6K9uJ8xmhsd53d6DY/tfeVuL89kTnT93i9sWrW937Y42vjugPlbAk3r85al1hlwrW0OtGt5xaNkwO82fticdD19Rs/CtB5jy505ZJxiIb3m1qBtQjTSJhnAF37vdTEOuk9siQ0Ek+jAjIHdS47YHvndoQg+BVnpT/ZA69f8na2an/nBnuV/ek7frfObL8UF0IxvA+OsBz5AE/Pu9mGUsYhJ7HmocaL5p/EazhkX2wNu4RuY2/NrXtc+3sQ77Qc2Dfc6BK/QDdaf35G+sh50VstI82zrN5jRvG+cBxtoi5su2+gZr9omJN98aW1kbMZpvm2HpF82ufVsPLVe7FRrsfdXjYudLU6w4uLPVx5q21haF2jT2OllcyDXxmBsTZOWWzqu9Ty8hUtkpHVO2hWL7jE1VrcstA3Sukz/Yqn4qXF52WvroBm+pef11/GtplfrAr5U43iebfnWV+s/vjcZR6s9/6A9nqafOsFivw6tA3q9W2/mnbZT+JxsQ2sMixovxFzRv22gplPLKzzHWy0LeMK6WYd833EvmMa2yRzIDn8GVolnmVcf5rK+bXPqu3UqmeYrkAf81LqB7+07fNyY0ny45390aYyFZ/QDm9Yz1so80r7vMmYHdowfBrBf6EJ943f8m+em33h9fZARWE8X6xuO6gtv4Ns8Z68FT7O9rH9jCAxm96KnuIe1QO+M3TNwir3T+g3t8Fjb8nTCHi8yh07GJVOwH13bjrC3pgInW33Pw/iODrNuGYuDMfnbfpx89XVbgzj4814fuRUjsA4HDJhXxq8bNtDaM20T4xE6kA4VV3OQq7HV2sNqGGe/EO+3fmjbf/LDWLorsXUJJo0n+oPFrav0CytDgz0/4om2O+HJtB+3zh5yEHWrkA/r8bp5Nebt8U/7mR/Z8L4xtf3yrEccIlh5BL6HTyojx+9v3sKbiVvPOW7xTjwtftF8t2ixYiSrwEN4Smx/FdCIrZz4Zw6FWg8YgMSEhJoAACAASURBVDclaKavN9vVOF/MW0lW8QK2sjhXJ4U1r6S989OzVbVk83slmLRt12uH7vRW5uSASMeT25Y9VDAhYPkUiMXwFssCUDQMM4zEmG2FS5BaOEy0HfxpGGwnQGzoE7x8Tud3C7blczLTFkC0YddCRlG0w0XwgYryRBFk/xgqvbANnmgwDaYtUcFGyUy0mBt0K/CVzAZ0nQA1q4Gs4N7d/cO8puD06oPxv/6dvzv+5J/7a+MXP341zq8+GO9/8NFk2tevXo2H+xXkvL5bAdD33n+5qpHcLRrkkFs2BJOwkoXtTOW5HgmGxVmbV9usCibZqAuTv3z53kxmuXrxcpUBOj4d96Htdgp1nnDerj6wFsnqWoGIx5GrGI5Pj8fldlI5gczQ7UXudnq6nxVMrt+8Guc54Z5g7FMcgnfv4pv3nG8ZglEUb+a98ivxIwqEg5525z3i80qIdZotczifG5Vvx6tXn87Te6enCbbej5cv3p9B2/yXhJ5sTC5FlHu/V5B1u514SyjZnJutgorEk8wp6zsNBPdMb8H68ECey/UQDIiry3V6Ywl2NhfWSQnBjHeB7rmkPGMtCly1h7STtf/iiy8Opc8ZLowOWaDtkDQA4/n+ro2MdrjITG/ykGV838kGjKU2vhgcaUsZ9oyRzL1rWKxrkchXntlnDpsvo4Wip/Tye37uDUGORwfN2rFJm4yoyVdbhZzGLRglgJL3JbDkXcG4yMHixZUkAz8ZdOgu4NenkF+8uNocYIpnOWJt/DNo0+7MptwU+TQmt1PlUXT5O6ViTs1zDDvrTdG3gUghoq1gPWWXZ/EkxbM3PjI+a5QxMggZIvkbvtkbJXs9g1fQBA/0mFPSXSl7yjf9kjNKEC3otjWXYN3z1RUrcHc/fvqnf2r8rt/5O8aP/uiPjFevvpwyHhxtByVjS3/5zFUskdlPP/10btjn5/RnEzA8nrF/7aOPZkKHSk9vUxY+BfJPV9Yow5hTymDCD5x0WJwxzf/P68xWNnM2YF6/fnMwUILtJ6fn4xe/88n4o3/8T45/8J2Px9Px2Tg+uxzHxzmRfz0uznOFzarksuTtbJyletX9Mrym0Xr5Ym1wbQ4WgzCb8wzt4OQKft/ODZhsTgWLk5yTKibZBMuYkxiTZ6ISHp5yYmptPE/97bqSnGw+WpuNz/r3aaswtVWgquu8er2f8XfNiWFs/dqJ5Vyn73+UvMDL4D8bgxE6efhxjd86qRbCluCgM2IlYJADJ/4YiBmHZDL4nTY4jfifPJpXywUeSR/Wpw3EzOPtzUrGTPIoOuG55kHj47S0AcoWZPsZSz7RWaDY/PGOymBJ0IBLcBleZFy+y2fo0rqu7Uv0WUb8/aHCEFynj/K3rNGb67fLcdiC9o1ddIJAL7sqz+sz+DvnvyUSm9+ezu0s4XNrlfevLi/npn/6xCvs5V4PWKuN/tS3Z6xRvmcDS/rgxMVe7aBbB3vyXm/69gkHz6Wi4CzPuSWELx2UBOFV7YmOwTfmchhHZPPuftze3Byy6PFB6ysygPZkL4lRgiPsEnqW7DltxEEz3zhWkj/wLNluvjVX8mRe9DvMyLtkwNgFiqxJ68BlO65KA/iz8aLlSVBHACZjWPO5G7d3SWhYut888C488jt/Dd/Enri8uNqunHwuVWucnuMHZhywILQL7dN2/uk/fZp3/ta8f8DRLRkh/c/A2vHxdHRt7KqCN69Gy7WgM8Fg9YHuk5dSKSfXHG0JTtpvvxSvLL22Ain0yXxvS1BN20v/L/8EBht/PuHDwZacBwmeryJZdEqC9rpyyXjZLR08Wbr0ZJwkueQiV4tNS2A8JuFnO4SQH+mnVb1yXcn0eB8/c1VZWWN5HGfHqej45Xi8vx6311/OKibHT9G9YyZxPPNpdHToFhzL1XOqwgSvcx3o8SHBZNI+Fd7m80/j9ul8HF1+fYzL7xm3p++PN3fR1yvxBf+3fUoOQrvQQpAmP59fXswr76b5vwVqyPnz+vd1OM92tv4y/oDvDMjFr56VZlJZ7bkS3uzzKPdZx397HKfH8R/HuH7z3fGj3/z6IcEkFUzOj+4nHWfiblUwSYLJkq0Qa7s2djvcwu5IP3gH3rJd2HV05VfpbbTCp+SpMZ5Obbt4BuqqxHB+pgf5RgLzjcvkqfVNyw2sNda9zQHb+X7slXewZatY0DYWWYCJ/MJ9f223mccU3C0Q6Pmmceu8thvJc+YASwXB4HvehQ10yt5nZONZB349vGud3XZiYyAsMxf4RD75v/gBfbRhDAcdXqfce/3oK2O1BngU/dqmZGO2LjG+1se9hubRsQD8yW7b2z9t2x3s/k1/7rEcf9IrfrfZbSz4sWOKnqXzyUbPjz5HO7EDn62z0KL1NR5pG8U75K31but1Y/ccWrQd2T4ybGha0GXGpm9r0PN415daK0d+jcvc9jrc39lwbKS2uf0NLfBGnnXoxzqxkds2ajmCmb1WPTc0EkDPu+wRY9MHXUzGWr7xJjuf3LKl2t6Agc3/jeUwBQ2bpnvbp23jPNeHEvJ787d3zWe/5vt1Naa8x/bG+y0veARGNK8Ygz5hm768Yyza6nVt7MmYrC97ctoBM0667BNyALvwez6zPvC514Sf2rwB24wJrZsu2kifiXfiQ+PgR1hLskJfrPdjq60YP341f++hV9MtPzeveFfbrQvxnLnoC5/CL/2ysVrnkg2feacPEaLd9EWvVrJ02ml7t3Fyj4Pw9avG1PqDjYj2eKfXBc/Awqan96wVP6gxuOeStd3rnsbklpvGb3oDbphXyx9s0x8bF9ZbL/gqtt32WreHH6xfyzwatm7cP2c8LY/52b4CGwhd0dx7ZBJm5fn2X1u/ZBxph79kg52fSQ9ow7jxfT6N/6t4wLr02NKH+HvTnp3ItiZD+b7jHewCWOMzbXV8An/gf+vF3mpebX8c/dAJdjnc6v2mK75CC3zdfigcgb9iaW2nsL3ot+YltIcx9CZZaju6sdQaet44Gm9cY9gYmXG2zDXfwND8nWzBf7zhoBlbHr0bT591zdqPyCFv82DHixUaD71n89+64D9Y0T6agxP8TXyrzXyKg7Q8amPq3MTGco3zViW9+SN/h7Hd78HP2/bDJZi0zLRstA2H79Btv+/2jp23+e0ZGwxvf4/ebFynj6xxr+lex5lf+yKTJltiT+J3E+e2PUC0MIbGorYrGrdbF5FZGGeMaY89wzZcOO1q73XArem4+tgO8Gy3g+x1ea6WnjZnrW3bvjDnWe+tGEX2mBa/ruTsWa12u/2EzwTXjLvthYNMjDE+//zz8erN60OCiTVjK2nHuMRx08/VxeWqSr9VKow8wynygoYt08aK16wn/IdHcx3+9J/64/OKHAzWSoxRaDMVw/SzrYSADyPIIDOA7rQVRDOOUkKzqsV22tHgZ2DTvXCbARTCTMJvQUGgxClpJzztANA8NxXHNhB3yWNQi2H+DSjGPhnUlTgC7JvilGCSjYd3FHaM7IenWQI5SQ+vb+7G2YsPxt/63/6fmWDyyefX4/HofFxcvRwPM/Ac+3WdMHw82q73uEyiyON4uF1OyN3DCpgmaQVYNpjmfu4E8HNyPj+/fvXlePv2zQzE5eRexvPe+x+se7ST5DMTMnJGa8xKLNc312sTdEvuiFCkJHKCkTmRdn65ns88X1wlWJ0yw7lO4G7c31yPu5t1RU4wJMHKx1mSeQOWBOzChDmNt11LswDrfm5UJHEDT00DaSs1lXLI6yTeOnF2dPQwvvzy03F7+2oGD9epuMtxdZXqBQmYriosq2LGAv25ebq7ImcKxFaxJckt8/qOGaBcAdSsxOTtzUFYDm3usVpJJeGJXPHAYcwcVOhQ7YDBEl5MUD0bvII3mTsnoI0OAM0JpiQDFnm+DTqAj4cBA2DleOTvqn+Ez8gHGeJgM5gZNAKJMIBh0MYmxdtGFZAFjgsP1h3w+u611m/aB4oM22VUrGuD8lzG5MQ7Iy0bdua6d4ZlC3JQ7svRhVVO5XGCGRcNqmutEih/rkDS9Gojyrp0oC8yliB75gKT2sHq0wEMQgkS+d3VUcEZmNfGTXCbwSUYGj7AgxyDVtJtkK07ahdK4kfKm8PP8BUIk4kt2Sbv4U+8g8/1ZW4cO/rDc5QrfMPL0zjZ8DFzwpOUMh5W3v/ZMF0OfnAwFVo4LvlM9Y1f82t+Zvzu3/U7x4/92I8eeHSd9F0lsNEL/ZaRcD35QKmyVC9hSKxEs4fxvd/4xtwgkhh0e3c/Xr95PbE79GLk0hmM5jYsmxbB86Un12buPGk8gwdvn6/UOrsYL16+P779ix+P/+Q//c/G56/ejLvHo3E7c0eyaXY+YiixAdJO9FM2jpN4CZtWucAx9dYqV7+S7lwxNx3oLeFpYeSqRBI8TdJdqpjc5QT1yAZPNsNyPVYSLYN/z9nhc40mjVflqLmFtZXjDVYkORAW4UV0atuFI8bA8uzecVe2bsrTVh7OM2k3/+E7hvbBwN2MgWQC94YQZ5NtlHGFt5SigyUrOLuMW/ZRmgwPfe1rXzucvoKxsKedZDgOp9DCxnX+PpMpUt1su3fxkG08SwPmSoEViDFeWJ3xwXAyCk+sAadWZYYem/lmLZKElTmm4pWqQvPqvujNcTSTKOFVvmNz0mNpV5ABTkz5rgTFlu88L2jbcpX2YOjse7MprLk1hjECDnQOnmB3Zm4S/AQ3GvusBzu26bxouK6EhPtoTuexSX124BP2wlE4C6Mas/FgaH+wGbagbSCUnLRD0Tqrx4NW0xmaV34s2QkvLfxf2GB81hAt0D/6a+quLVkBj3WCq76+ysFhv5PtlrF2rDt40PNM23Qh2sFBMp/v6RH0aAzBq9YFDwgo4iPfszk42vQj2W751U/GbNwdZH/z5vXcTG9nEA2tMYeT72Y8G3StahaHkxSuStn0ySafaEEG4VfocrJd5yiZwrp7hw6nR9jJGd/dzbrjfVay2TZVjH/p2NB+rRGZ0s7E2/gk2/WTrQusl431tGUdG0vzfa77jC9Dp8PAhc0r4bd54YD9W2Bk2j2bfxDeSbAgz7CDVrvr+k3jWuuZq3HORjTk+eXLEXckFUxOTuPnxh86HjnZQ99nnvOKmGjUuFdzyCsAki+iV1O9MZVLkmBy+/bVeLh7O85O48Os5KNFg+U7Sbqfif/T20tba5zbZabz+4f725lgcnv/OO7HxXg6/9o4fe/7x/Xxy1nB5P5utYl+eJY8sTdDJwGXqSPOYkMkQJerVdcVfXRNPgVayAv8WZVMJGfdTv9r6bqFYRJMyNvEwJkEsyqYHI9ct3c0afTN7/9w/Nbf9LPj5376W+PF6cPIJUAXp6nOeTyeZhB0XZFzumHZJHUELuu9Bcfa/8G7gvo2MkOTjJF92rEIGImvzJc90XqJf9R+Erxom6WDyuQCX7PT6Qb6jc6n/8gOvp124fn5IWmUn0G24Ezb7mTfe+jjGToP5jY2wzTjQSe4BUf8Dj/RBq35pemjdVv7RfQTXeC5vNNzaJ+QTjHOxjvz1Ad7Baa03u759FrQD3CLntAGX1i/TQ+8hDe0Bbeblu1Tt63RPNrv5+fWN43HaGLMvWGBD43N7433PV54Akcaw9GsD5V4rvUuuTOe/A5PW4fjmcZn+qz5z9zRPM+33Pb6dZ/aR39/a12pHfNGn8gO7GsbCD28R3b2dpzxaxftGqfNo22t5jfY4F1yoe/2G8hyywVcJ5Owgi3TsQm01Wba6UQl88Cf5B7txWLEyDpWYB3yDjr12mvT/PZruJcDdLNW8Kzt3aZV8xz/GZ3xJbrBjMaH/VriR/3v7dL8TufyY9Oe+ELLQsZMJzQ+aZP/gGfxRI/b2nm/adu0h1Xoib9hW2Na8xP57KQiJ2jNa2+38dfQm9zkE49kbLBEO+IHjSvtByx75m4eULIuvWbtN+wxAs7lGX9r/6/fZceQ/dade9sBFrNbe7zkRgxZO2Sx6Sd20LGmxiw82WvafaXNzKvXFa+aR35np3jXWNiM2mn64kdyk7E6WNY6vmMFjU9wAh/jD2vXur91VMtaf9+Y2XEp2JBPvqFnu8pEaChWEbryGw52f/mfeARd/G4ujbl5Jt/jCWsFB3x2W2wBf/sqfGv5ab0B2/EGfmosJfeNL3gAjeiKvQ3Rutb46EZ/y7ttc3gOhuAJMmAc1h7/JP6Q78R3O45CbzRP7vlrry+tRds08CjtZZM4cZnMR995luzzf60v2khuQFcYTif6O5xpnc/uInt5BtZpJ/HCzF07GZ8qxT0+42E/N43yHLzu9r0Dr+2L7HEIv2Wc1vcZt9fegmvTG7esmZiFvvkDYqJpK+PLflH241oecy384usVH8Wr2mr+OsS0xNS2g5ETZ+fV77lBYu0h7O2stkXYDlMvuCZ2Xle79kzZKPnZHljeYSPtMdvfyCW/bc7heKvgsruSFp/CQvq48ccz88D0tsfTNiyey3jNt3XzASu3EuytC/Fm64wew95WxiNt69AvrXv7vbWW6zrAeavFFoOCBctGEpe6mOQzHj/fXm8VWc9yi4HkkWUPtB2H9gq0rVs88vy6Oil8hreax/Un2bj14UyQOjoan3/383FzezPj5zAJPVrHsvnIRfrJweLLi8u5jxg5EH9H69BT33gUnrceVpml8QUdj/7Cn/9TT/lDBDGdO30LXNvAA5Q6ZpQRNMLRBlIzq4Frs42WKUDuqHUVy3YS0uIRuDD0BOgtsOfC7Da4jLXBvhdsguEW2E+7+RtAz88ArzNAW1HMuTgB4L4wdzhtFUwSPAcME/zi4J5djGwszqtockXB2dX4X/72/zX+yl/7H8Y/+MXPx9nVB+PufgU8z88uxvVMQDidG3lZtJPT43VFzvnVHG8STNZYx1y7KKuPPvroUMo7wcckSSSIl8SL67dvxnc/+eVxPK92OTlckTMrmKT9VDrZlNvF5cU85Zx5O7m4gOE0h+YWsKSk8Fa23VUd51HOJ0fji88+mQkmJ0crcSMVTPJfGHIFI1KRZAnyWoNVaj6G+83t9VzfJBHhqxn6nMG9Lenm8WGeOLu/v54JJk9PN+Phfp2Ku7x4OY6Ps0F6NgPRyXJcd23lbvJ13/i6ismVOJJIAuQrO31mqG9ZiFlHFVrWSf2lmC4vV5KJSiUZb+Rh0StO2ypjT77wMhmg4H0PeH0GOFw7YxMPf1LobfCSsTbmYhQA1wYYZafX9ReLV9v5YQTlO+NtJSFAQPFRDIz4BqpgRTbdKbgVwImcrcCf8fk7/IFNNn8ZQpRr00KJPgYRmvfGCMcRHVyzlXa7j54TXGmDG4jPLfBNPjL2DoyEZpIPGpCzHlnLqxdXswpQY5Tx2SwTaEZbfAF/5sZyrl2pxAfKgHHXCTqMx3cMmW3tOSF4YSreVB/aMtYPc94CdQKu+d68M9+eT37Wf9ZKsDn0Z3juZYBC3hu9HKZ3jJFZJn71b/wwO/2FJzKmDtLZBL++fjvOL5a8pu08k2SQn/qpnxy/9/f87vHDP/zNlcSWDYf5uaphND8wGGOghh7tbIS/M4a5EXh0NL71wz+8NvO2zZ7ogFwJlqtoGLptqLQh247vs5Eo+W3bIppJdwmW3M6xZOPsxcv3xtn55fjOL30y/t0//B+Om4eneT1OqpjkCrG5CbIrN5rKKkmcUtlLQslMBdw2qA5Jafer/P083X6eCj5r23dW95qnax9X0t397SzXH/1zPJNHtoomx0l0W5tP+GjSd16Hs9rJ/9ack1T1XB2hDd4OHOBfVxQxcgUb4ZrrmUI9BnrehRd5DsZyMKx9nss6TvnbNs/ICZ7gNOM/zjMeCv6mgteyJFa/DDo/wxzySlbImACLDfU2Khl5EqiM72DnRC9PBbgkro1QuGpc6deGGTqSQ3bj4vWVyCJowq6KHEZGuvxfkozm/CSovnhxMOLpg3Zy9IcmKo9kXJmrTTHvohH9mN9DA0Z8bCo6inHeDiC8M7+0H9oJaEVuJk5f5IrBtRFAV2rHnZrsSRsX05aLXTc32ZcjIxiUfvt0TH5n2HMw6WFr4e82co0dZnUQzjpnjDepMrQFsRp7ln228CTPd1CGblwVUFYFqXwXu63lI3wwkxS3DX74zI6e8rMlGYQu7iKWMJrxtI+QcZAD+jCfnkcL+oOfQpbwcvrPevWJqL0vAkPoBetJV6yEmpWs2afOrWPrPO/QR61D4FbLd/MyDKL70l/GvfAy11NuOLldNwUT25ZrnoZtxmm9ev7776w/+Tv4NPfLX5wJ8FuACta2Pm7exmN5fuLQ8Tpp1vIXvlkJB6uKYXSk9bK2bC782TYDDDwEMWpT1PjQJBXQnFDq4GT7tm2fmPts52SV9XXFFvwJBi4MWnTJj886ZwV+J5Yen45xej7Ort4bj485TRMsPht3qa54fDITTPgiOQQxsepwNU7azvpv183dvp2J/Pc3r8bt9atxd53rSb8cJ8er6ldsmEXjlI2/Gak+5PAQOXMN3pT7KXsPq4JJriq6fxoPR1fj4fSDcfb+D4w348W4GzkAsCqr5NBD20X0UcssPghtF9Zlk2EliAS/BOkkJnZQQ/W+meSx0XMmp5xtSb9PKwDIZu21zzU+odu8su8p+vpoPNy9GT/0fe+P3/Ibf3b8zE/80CHB5MVFTiQdzwom8f9y1eusXTIDUaH3NErmd3iZjMI1OMTWZZtPvN0STfkK4Z98j/fyPd60LvCf3vYJ++jlg0xt9jpMQVd6L+23T0ovZtxwlcz7zrhalukr8yXDMK0D3GjDdqXH2ETaz5wbE40H9vCjyHuetw74penJ/mC/NX70nOhPuI/G+7mhKfuGjdftokM+8XrPv/mFX81+4NfyZeEyObKGAsnoSL/DPsn8rdvNDU3JHXoJcrIb6evWuehPp7VuYG/5rjF5v27+Zs3SRyc/8X28t/eD26bALzCk5Q7drQl+Zvfl01z0iU54y7vG3Gvt2X43z9MTZL+fa/n2vT7adt2vE/q2PrK++od7bAz00+5+7Na415yM41PylXc7toPXrEU+2/9li7RcaoN9wo7ajy/P8cn4Inwx65xnvA8fll0tcL+SzOGftUeT5vu83wd62NfWxTrCvKZ780ePMf2RU3RuHtrLBHqxu/P3tNdxKZto4gXRi1/Fj42PjafaZE+iG3nAt/mdDif/5tN6wljRp/kNjdouwCtkoMfT/I1neq3Y4i3v+IYd2Bs1aEC+92MTq4KDPQc+gznDH/NdvHk37e+9X2+t97LXdNyvCRr1fBsLGovIf68dWWwaom2vA/uXj0HfohX9DJfwSWMAHmm/puWX/Gmr+bz5C/bSvcaJR7wnbiHeHNrDJnoY7qUNa8eGx2u9hmQtfWk/84ke5cfjD7Tfj32P6WjJrtB2+pI40vaKMcP51k3eZV+kjdYp5rR/Z68/Wl/DLvzDHjX/tr3wk3hFnsX7dAtsa/zXNn5mn+QTzeEluWtMaD2ER+kBbTdftZ0qxhIeaH1o3DClbQ5rbgxw39waixvP97jVbTZ9yRVZZY/gg7SZmFgqX8P00CU86Ho5dlHHGmBV+01ps/VU85f+9rqi9RldQy9aJ31oG53TJpmih1snk4/mF/aBtVW5FN/63t6JeIX3yMCyz1c8PjECMofO9o/MiU1DPz/HGNahTNj8roytQybxi9kg9AyexBOdYEJHh374YsaI7+4Ph9T11ziE3vYv4qPPhNntahV6xnjZuehM92lzzxttz6UNByPd0NDr3rYe3hFbJBNzzbasCdiN9xsz4dvevskhkxQpaN+rddvcU8htGHV1HtvaOsHF9NG8knWxl0Yft7+3aLcSTCRINDYvflm84SAP3UnvJaow+aOqRJMRcsa/W3itCu9KrnT1ztwH2A40mV/rJNgL6zLPyedjjM8+/3Tuw3/yySfv6DEy2tiMDvmcWHN2Nl6+eG9+hh5iEdayn2evwGf6B+3MOzQ0zvlMEkzaSEvHNkANrv9uA8QE0hgAoZR6YATJwAThAJF3JoBsiR2uIjGWFah+moG8OaZt4zAnH6fiKocO4xlzPgmOReSEJEA+AX9zSPaE9a5FZ4RjnvQ7hWf7zILP+Z6ejPucGrNzI8C+zmWP65vbeUItCSYPx+fjb/8ff2/85b/634+/9/9+PE4v35v3XU8AyIbdTDY5mkw0jY6zdYotJ+8SyDw7z3U8D/P3Fs4E66O0cp/0rAiT4Nj93bi7vRmff/rJvDc8G5CXVy/Gw9OYG5E5qfawgUb6S2AxcyK4hNm1Nsm8SpA19JsKcQabx6xgcn56PF5/8d1ZsnlejfOQMsZJYkqCRzaukyC0bUwkg2smkqwNhBxrXXexP04aMhbCFxlDKpis8tD342VOx99fj48//ofj8TFJKY9zE/L0JBvLufphlcBf97VFkSxAmEHKqQCW4M92Jy9NuN42Rp4m7XIyP2NIJZg8l2zEyEFA4OoqALjGkvcjrCtxYt1JliBlbyqFpyjLBZ4rwCEYl898r2xjA3b4MH2696+NIaDfCr7lMX0yRtPGAvsV/A6QxgCm7Fv5UdgNLJRqxpG55T1KQDJMB0zJpPafHYUkOW330W8AS4Fnc9jGA0MfiMmiZbyuSjBvJ73Jffg/c8rvWaucnI/zkLZC21m9ZTs1qYIDgwBePF+Ds9bHmsK3BbrP97fl9zZM9WMMaYNxMA2y7YRqZA2PmCsMzveq31gjBswcx3aKlfEwM0q3k7d7DNyv5cS3LUFmb3guZbvKjZO/9MvIpUgYNRl3xuAuuA6AWlM4KjM69M26cEYobkZvK/z8zElB//nddgI5vNL8RZ4E3+kt415tjHF3v05Ro1/k+Ed+5Fvj9/3e3zO++c0f2irsKCW/cNl4zUupwODtZ599Nkn54YcfzgpMSWLJ9+lfgskhqSlXG81repaTy2hllNI/rZfaEFFbPjK0xrSU++3t3VyHbP5+8OHX4UiiFAAAIABJREFU5qbIF1++Hn/gD/5b4yGYe3oxzq/eG9fXi6ez0T/Xa8uSXvw1ZuJgqqGkz5fvvb+S8rbryZLEkr8Hq4Ply1nMpuvjTKKZOnmrRHJxfjruZzWTVDW5mdVMZhn6p4fx5vV3J4YyCDks2TzK+9NA20rRzQTEmfi3+Kwdrw5GwMLeqAoNORcMxcju3ODKFQK5tq4qGeFVuAcbBHDYAocqZttJ93xvs6Adzfys/KM1zLMXSTi9XcmjGWPk15VodEDbSmmHAwJjG5c6WJCfBTY4WB2AexyhSU5hrUQTvE0OGf4ddGKcWgPvhVclJ9M7aAavIqOwcLazJXsEhyO7wYK0a7OkgyM2xFoPzYvvtiokebbLa5JntMtcIoecnfSf8egvNHXlVeav0sceS/P7ss3Ol61TiTmNt2jJEBfIyBzZzukvm72RJbRLm8aB19jXbBS4yI7w97zb/EofZm7Rp/kUdAufTayuDTr2hTUVAIL5bIjngOBylMK/+kKXhV0raRjmHmRmKxM5abudDsnY2BGwnLyiIRnW/+T1XJm42URkqHVZ05+DyWHLc+H/bt+64T2JUWSZ7UOHrQ37ZWdYH9ghOdjf0Mh65TmBELxDj1rbDhLNUwu1qZKx3z+uKzLIffM9vUGfCpy6gmTZD8v2NWY2Ih8J3tDnxj4xbsN8FTzgUsaY59h9aJrv2XCL9vfjbsN2TikbavW7gg+Z5zO9n0s3T1neDkegi3bZUftxsO0EsHJFTvSajd2JyZtsoAu+bTtlfneyNurPY0tuVfTymT7ZeZLH1to/J4pNzJ73m16M47MkZsZnTNXIy5GLTWeCyfQll38yb2dJYsDp+byW5uYmOv52823Oxv1MMHkaN2++mNVL4nclweQo6aQzN2XxSPT3tEsvLxfPuhl00wESxhYurMoomWd80lQweTj9cBy//N7xdrwcjydX4/omuut0PN4/b6ZNm2KzrfPJJs34MwbynQpyK5F/JXKGZithaRxsXjIbLFr2eF8HldqaC19OjrpCxdGUC3ZUEkymWxtv9uFunJ0kEPt2fOsHvjZ+22/62fErf+wHxnvnT7OCyeXZ6UwwOZn4/jTOUthzk5FVwW0Vzct3eFkQCb+zP/AL7Mjv8JedQ5+aJ2xvGxCur6DqqpAJ571vLNrpmAU+hmmezff68zeyS8fR/WzkvUxnLFnfPtkYWQqPwTdy3320nO71AyxjXzeu78cJl+gEWMs2Ioet9+Fi21LeRyu6jk2eT/ahTV1jMb7GOXhOF8HgXif6ll5YuvT2EMfJOxIV9ZV2rfGBv7dNsmfMWULd8YG2EfI3tiH9A3+tv/VmgzTdMwZzTTs2wfhovvP7vm9rhJf2vOD3ZztjbQCofMcPNTb2FDm0HjAFn5MZPNP6yJhbVq2Lueez16H9MzazOffc2n7Tps+9vYY/yO9X8XveFY/ov5tnjzvtNS/2HDzHpvE7u69tHm3v19t88XIH8fE+edO+GAzey7vkw7y103Y0mnpG3zDKeNGQLSrmTN75Z/QSfsDzYi79HtlqOcZ/MCOf7A04bY57bGhfwXuetVnHVrGGe/tyT9c9b+FvdGHHwEbPG1vjSd6Jrso8Wk/gV+82b9Eled5/+vK31m8tI/C5dWjWNWvVusVa0RmSDdhcdK9YETt6Pzc0zcFDennZR2vTUjuNze0Hk6PEj+irpiue9s7eNkDHPf202/qbHHm2MahxvvnBM3SzDdXW6+yIPJvv4Sfc5bc3bqJ741bHlfFS2/n4WR/0B32XT2PY6xk4R+7QIG21PdRtoHXjPFlqfMcD5tJ2Bgxs/Oy1ab1uTG07mAfdKP7IXkP7vY5qjKP/rbH1zSd6wJnGSbRsPetdusjzzad5vteK75uxt73ZtoEE2sY+9gVawxHz4QfYlEdj7cKI/B76qEANhzzXG9DGkT5swGYu5L/btjb0nrWwz4UP9vjeOglOSGCE+/mdrdi8Sx56DRvDmhbWdG9H9bpmbu1L5G/pV2IxmWx9v7cFGlfQpHVo68P8bB3wDvrDerzccpSf2aHWnW2Nvp7vhADrCYvpBzps8a3Yy4qboicfk10Iy61v09caif+lP991Rc/GrtYPZEacJuPi27E38szE1OlvrwN1zY97uWbz54Dn/PlsVVL0j1zACni61wv4kNyQ0YN9dLp0n6vf046+jcm7/AOYO3lp8zESRKAremx5xt7VHtdbH5IlPMvOaR5mf3U7PV+yAvN7vawHHCUj8e/XPJ+vYW49mLjGkvlVoZVswNXQLfvqM461VczOmPBhxp/ksWf/6HGrSr5iTHl32RcOsKxqyS1PfM5eh4McH43x6WdJMLkfn3766SGWCDPzXPMivs3f03+ql4Qfk2fgIDbZ2OvExsSDvpu3jkQXrfgNTKIHp07+y3/pzz4BhnwhkJ+HbE4wfAlRGhVYYIBpFJj09xilDRXg7pqLyfQ2ESVubCd7bBQ5cZrgV8aUDf8IkatLGHoZSxuWGQslQrgmMbLpFadx27QBxozTngMGb2M9V7YQ0Al824nPo1TVyMmvLfNNu0neSHWS3H99enY+3t49jMv3vzb+9//7F8Z//mf/6qxgcn90Nu/iDgjlCpuHJEikJLA76E5WQO7pfjFn+kl/iXpRAJmrzfH5p2ToPeS/+3Fz/XaeqE/CxRxH6Hd8Mi5zF3jKOCV4MLMOkjiyrqHBPLO/vHNytspap7z2/FxObBIxJpin2spRgp2vx5vXX4yjpyQPPYyTyZAJJN7PzLdsSJ7N5Ia10aPUVYKq+TnXVVyer+BV1jkbUpO/bpNolPdPZkAwV+R85zu/MK6vvxiXFwHyBEZz7cTVrGKygHC1mdIrCUqv+8a3ezS3K3umgzE3a1U1WbRL0sgEje10WTYj82yE8uXLqxmITBB8GlaTJ5bgmU/ezdq0nK0NcPcKPp9YZkRknvlZMDanv9OOrMVsxuQ7YEz+GJCSOPL9TKa4uTlsjDHgZnn049Dv3ZN1jOA2yn3HEMpcnaSda79d8ZGfARjHMLIGF8hC2g4fvnhxdQjUBgzJ6gcffHDAn1ZaTpmkH20CRUZe2mbQZyzGI2DAaX3v5csV0BuLzmmHgoIllHrabidh9fU4S32vxKXnMmYZm2BY3tcvY+Rwqm3DNxs0gDvzsmHBKKIs0u5zMs1W6nW7ZsMY+9R8fl7G2MrGNYY2SiTC4QvjmJsSZ89BTvxrQ5sj0YYlI6aDPngz7XYiiHG14bNX4s9jWQoenT33+JDN8bVBJjgb+tA1Nm7JDUd0ycfTStDbTqKvqh/382qcf/r3/d7x4z/+Y9t1XoFDp5HXiUnG8cSls7N5BUg2j/OZMX7wwfvz6qz0k43G8O33f9/3zUQGiXKpYBLjIJ8ZJ94zdvqnnUE0WIb2s4Jf36+M8ly7teZ3ND786OszqTEJJv/Sv/z7x/d/81vj+u5hJpikgokrOqILOQOTf3Iy+05CZza9g3PRazEoEnQ6WRn294uOy1BbiX/vOKMxrrPDlWpOd7dTD7x983omGZ6dBctfj/OzFdQJppGNeb3YZtSlFN3CjcONKFMs0w/DkmHI8eZottOyN5qD2U/bFVCpQvFw/7xxk/enjTHp6OqA5wQ2sjLprqLatmHTyRAd5OgTNc+BpzETJvXBaGZr6Sf8w8gn34z6Dozpb+mX83cqqGW9nK7Pz59/8fmq7LXboA6dpl21BZ4khlhXOJK5HxJZNwdPkIrNwMkn4+ywiVUbfSWacOAZ2NFvcJi8We/ZLkzesqatLxnv4GZoJmmEXqNrOHtt4/kuz8Dg1gX4ld1KLjtgxOnF08sYX7xubVaVg2VH+TtczHP5jkOOlja94G8+4SIaGCvdzPgPbdLXTN48Pp6YlXGiM/vhHf2w8fUKEK2rijgrGcvr1+sOc44XHo79dnV1uZ0CWZteywFbupLz1EmSgv/majzmg6/QauL77TrxQ2+yzfApW6HXcvk3b6ftnPF0f5wpthW5MwbYE1ok2ViCGF3FNwr/ktuMDz/ApuYxgQkb7D3f5ju6dOLHSezYtTHvHwfX7+QRX1ij/nQlad7RPp5CF1hgjnNeW7/5zHsCM9pouw2/tI0Wu39i2OOyj90B2wHCrI1gr3Vgiy69fbcljC+f0JrjQbJElxpTPlfQJ7bfwkqBgrbz6F6YpN2JFVvSRnwz/mw+4SVbRyWT+E54K2M9Pb8Y5y/eHyNVFo9TCSX2yIt5belNknmzeX+V5PZla0bvxmd6ejwad7cP4+b6bpxdbid8Hu/G8dPDuL95PauXPD1cj9t8Pt5NnRs6qRYYvInszzGv7JOD7C5eXj7TlNMk5Md3Gifj7ul8PJ59NBNMro/eGw/Hl3Os6/o8F1YtHyintTLH3owny8+6YFUla50nQMtOJde99ng37cyDHDNINuuMbJUkk5xzP+c4gzu56OZhs0MmPe7G08Pb8WM//I3x23/Tz42f/Nb3jg+vjmeCSSpixmc+v4pf8jAuz0/mdTjL3jyahzHS7sn0IZW6fTfxmD8Cd+hNc5m+5KYD2Kzki/y2ndc2cduC1q1xDRbwszKWTlKQVBk603ewnv1nneCUNmEI2THmyE0nSMI/vgednXGKJeUZ+kD76EWXGB99Y933eIg32ufoOfCd9vrS7zAjNMk/8mscsJBd4Xm2ZmNur1XbwR2gS3vmTxY8y95rHZRn4ae4QPv3Asl0OF3TNH7WvUtO2VP4zFzTPvsSD+E5fIIecD7f43k6hJ2X39l1/Ca2+lfxgDbJFv1pjckOXO9N3V6viQ1V4rn74gvjF3wvZvhV8tb6tXWAdWv95u9phz3TvGduaNX0bb5g47RdEVlgv039Vde/oVHTpMftZ+vA/hAAN++2FfZ6f29fkM2mr3a82/PAU3gMDdiDsMWcsyZsGD5Jy3tjgnm3fcwuISPWvnl3L6fNazApn/i4bYnmOWthTsbevqJ3za9ljMz3GJsne8wwE61bF+jPp/GQe75l6xI80boAbqpIaY1hEIztOfS46A842ePynTZgCBrinY7bkNf2cdiC+m2djI6wwjN8sHUFtGrVy1ZoWjnogH/3OMZm32Ofsfse1ppzYzE+6LXYy6Hn0cZaNW+3TIcGdCdsa37L3yRXoT+8bvnOc/gfZpNTMUDP5D1Y0HKQ52E4eTC2vZy2XO35oNeldSGfr+O93m28gMl4Aha2/s34xQ59v5d177Us0TWtw9uGgdO+69iOd9GzYyB0Z6+/eVgn8R442LoJT6BH2yD4zfzwQc9b/Ct09H3LfOvzlgV6ZS835po+O87e+tBczc84935/6wtzFgcjx/Cm7VbtWYs+QAInvNe0tS7PcZtlJ4qn4KumY/4m0R52s9tab6EXfLVfk7461te40esv0aP1DcyBzXuMhgfW1R4N7LBGmQN7uHV9+rIXYyzWAZbjN7iLntaj5RiO0L2NPfwX/KN9h3uf48/P11Fl/Bkvfdb8yR9hE8A4eoHc5VaHNfaVNGAN93GlvVxlDmSeLkCbeSAmPnZVnEW/5okpl5vtHP97j1v5e9bF3nh+l+QgXrLvG+/7TPXY9Jl9zebBxnE8Sc/2flSc97mGKaiwtdF+izk37reuND64uZd56+K51vv0QXiDPutkCthD17SdgO/sn4TS+sgak4nsK60Y5Upe2ttsE2e2JJO02VfMZM78YviWwzALH+yRjHkwJ/yVtvjQXY0yY7GfIIYrjv/2+u28HufN2zdzL/jZrnm+gQXN8mkcdHn2dLLvcXF+eSiYQFfjdbKLPxrzZ2LJpM+Kf7UferAL/uyf+RNPLSCIH0boKxDyTDrFvAIjzRwW/XkBn0snEx5/ywCmUVBlWecCliB3OxY3WV1AfC5+gQglHWJ00ADIM6IsxAQuSQt133YrU0qrgQrQc3xkpM12t4yoBPTeoWuChONoXlfw+s3beWo9p8lPr94f//DjL8af+NP/xfg7/+fPj3H6Yt7DfXFxOZkvm14BupQSSmDr5Xsv1+bAU8LySTBZQbrtfNYUlIPxOKtW3K87lnJC/eFhfPfzz2biRqqZzI2l84t5Oj2lChK8zMmtmTiS8tTzlOLNYeM2gcnptJ9dzLllA3KWlLtbmw4ZxjSiY+A+3I3bt2/GzdtXYyT4mWDsrIq8Tk3nFNjknUTstn9LUa6Twe7FmgK8JVZM3kvixexpXaOwNi/vxutXn43b29fj5Hgl0lyevxgnx6siy7qCYiUCzBoyc2N2nULLBroy7ln3CE3azPPTON+O+E1QTqjykKF4Mt5/7+X48MP3t43erXz7dkovpy8zzw42tqG2FP4KNCVRBs8Cwja62mFvsFZiifFD4efdfCd7MPTMdzY4PJ8A/9VVriV4vh4HqC9arI3PNsY5vPCB0mdo6TsJIgG9/IMR68T29WFDRPUYyjNtATTGbQcX2wgB5jOJpTLwGQeCgWlbkNXY0JNTkj3mYEEbRgw04+cUwJCFB6sSTzbDnbBlsMNLCTnmmHFnkzftqRwwNxtmee/ne3AzLwFPY0sf+Sdwmw39ZXhviV2bQ3jAym0zk7HYGNYG5rbHflCiz47JPPZ5SKBp/lnyv/g7crvvw/zbgcr8OkhDiTFE6I9Jm8rSb8WePhmhc21SZn5uLKxrHDIWFX5Cawq2N0Wf33+aCro3PLOmv+JX/Pj4Xb/zd4yf/MmfGF9++cVKRNnK8a15PV8Zhlbh9S+/fDXXdvV5NL7v+75vvJnffzFx8nu+53vGxdk6DZC5Z5zRA9l4yuZ3G5r4aL9Z0Xz5XF1mtZexpDoW/gqeX71IRazc1fdq/Kv/2r8xrt7/cFy998E4OjmffceKnZVHUqFpS6aYPLtt/gcfklQSGk+sn2vzNF5cvRx3wd+cMN8SLBamKVW/rmYLjl6/eTNevria2H97cz3uJr9EGz6O8XgzT1hnzV9crSvebDpdXpyPmyQfbslDyQbOWmVj+MXLFytx62nM6gzuLsWPgu14i4HEgETfJJjMzbstGRTuwdkO1sImeNaO69SLW0IHnjg4Qg8Ph4orjMU1jpVskAST5mk4mPkl6SZ/mzp/M+gzNw7M3pmhK90pyjEnE2l7JQW8HueXHKjnZD0GeW/Wmhe7ixyzg9h2oVXG69Q655iDmnbyH+zg9KaCTvpDm3zPeYcDbEHPzOSmbE6vemNT5vp9GC+5w3qmbxns0/47zvV5z9elmBtDu50avDGdso3nm8/YnM1z7Xyj7TOPbZtsM1l2ZcvDeOud8XKw4SKsTds29TuAkPn4Z0xsgDxH17QjSa/jJ7wuKWqttQoEq/LRxKZt0zxV+zqRZtkRK0G5q+gs3n44zHON8xm/OSqqgpgXHdD2Uf427YRrlS7W9RKwsB12a+b9pZfuDvqbLUBm6am2hzphadlrs9bElGNJpK3TWtexRzJb+tLcrGfmrFoj/pWEk98l4+fnmdy7ledeVz++mxxn7sFFQfq2C8j35OPtZHaPB6/2/P0MB2aFjc0OoOclyOAnWNjBL2NdFfBWpQknKNh97TvBtLyXf5zxfMb2erElb5MHQZfMQfCtHWUBprQb5zrryLaEvexl9lvLj7nm+tAkksaHJFdkIIlb+ox+XZi2qhOQ85fvfTCezi7G03GSVC/Hm+v76fuN6IOtEmaCEv4tLInfk0TLXJeaQxJJrrqZV5I+hp+f7sfD7dvxePd2XKeCyVMSLGJXJqi1JWDkIEGSTJJ4vMnjCjqsBJ0cNJjyMqvjrAMO4+h0XN+fjHHxtXH63vePm5P3x/3RqhCZcYgNTDrOwyKrEhNeD++y2QWpZgWe+3UtHPmBKy2HrYvEDfhLR/Me2nUKSAW3ZTOtgxfkMzaMqmkPd29ngsmv+OHvnRVMkmDytffOxtm4HyfzAMLTuJz3cT+MVF9LMuxKghubP3k8r3aaPuHme5BheqHjHJI96eJF64X3YhHslsavtOlZuKyt1ktpR0I6PqVjZgLXdiAH78EGPN+6znd8P7+bJ9vHp2A+W6CDuvi2fY3+WUCQjocRbDPyY/3Re/JtnTSnM8ieseKRvE+vw9XpO2yVa595aSvnU1eBwKHW96rntb0OEz1/sP02n8cc2G17mniePu918HOesXae8zubA27v/Qc0QEPz2fOtZIO9LqBTD2C0ox/diPZ4zWfTGk+TZbrioM83PyTv9jhb3tgw9AteMT46TxyF7SxGaFzG4j1jynzIGNr2mqFv28B8fHzBFiDH9Jcx8J/NIc/BBHPPs12tMc+YW/OFsaJR80XGg++bP/bzEidpGTE/fKJ9dqUxiP/QA/jHfNBXH/7e+Nm0ZCOQp45FWUs08h5eydzTL/+/sYuc+o7ckS2/P+uolSipzZYLP6dNdMlYMi74jsa9BviosRoPtBxbh+Zh32mj9UDLZv7+VbLemGgN+U3GgPZ0krgdzIXXvYbNS8bm0996PviF3PJ/8ywMan7o+dJX+Y4tCM/pu/SVec0Yy6ZvM36yuXglB2bWVQvGwU7HD8ZOV0mKEGvK39mT/OT0nX4ba+Aj/tM+/9H39Da5wuMtz80/5AvfwjXjgjltX6Rt9q21bl0rVoAW1oQsskEa5/AOf6XxsWWMX0sfwQPvm6e1YhdqD8+1Pso7nudzGavfYYbYW9pj2xsfWWKHkBV8aL5o5XdzIB/6MKe0R/6Nq/G640nagF9kwRzJHv7Yy2Ces+bNS/1e4w68onvyXNYm74Y+MBX+tlzwlTIGcRXyog32IXk3vj1+kRWxbv3lPUnq5D5jJY/sADTUvj0wa2SeEqzpZjjduj5te7/1acfcrKPN4OZ3+h6Poom+0J+9AH/pWHzTOtN88TPat5/cct36GTYav7/xNWBv3u94Z9vnDqxnfWYcuA7e0aViKL3n0fyLB/CUtekYE/ukEwvp19ClaRX8Xuu/Kk6lvY5hSzDD+2wT9CDH8Ru1jebPuLEOYHgW3bXZtpy/kdU91sOF3LyRg6atb9Of/Z58f4iXjHVzh3kv3/Z5Mx/PtN1OZ6Bv67D239Yu6rO+zd4qOoSOcMs7/HQHama7SdDcYpTmQ5bwV9rpBF86IO93HCpzO/gJU6DWvmT8eJWW286Az+mPHMIiegSv8b3lAuTvU7ZnBHk7qF0H//DcjH3M2zIWj+EFvExG2t83xlSntzcC72Jr6HsdjDk6FMpIG67FYlOkP4f3M4e2SxPDv7m7mZW5rT++xa+tR/E2bF2HeVYlk/SX/9xAYe2e9xqXTdu6cmLz2zfvHBpBf/rj6C/9xT/zFINC2WSAzpDq4CTANAmBbI4SYGml3gMCXoBOefEDsG4bpAS1F5TBOAHElTgbxShv42slaMKEvQEasxxKrW8O7T7ztcEFmOrj4Phszv90RmZG1AokZxNwgsN2V/3tdud3Al7zuoLzF+Pj716PP/on/sJMMLl6/xvj/mGdak11D8kref/iMpsq60R1dgfXgq8AZBI2lqAQghVAvHm7rhKYTP/0OE+P395ez6sKssUXBktAMQktCWq+fPneeJ2qB6macp4T3CtApaQy5YgOqYAR4Z+G0azwcTTO57UG1+Pp/m5897OPx9X56TjKKbq7bASspA0JOOs+7bVRrlTRQUC3E5KAEq2dbI/gX12cjbvbt+O7X/zyduf440haxJzXSRzDo3kdUBJ0stk5x52rYWauSeYVJySVNF5shtW8QGecn61qPsvgWwAfQby9uZ2n88IjmUuCkQlyci4maB9JWFjG2uKftR6STBg6yny18EbwU/WgTw4weMjTCjCtU+YJkPvexhyatfFNAQBmsp61j2y2kiPTeVZGbeYhiSXvqlDCoe5s3ZZBxjBjiBNkA4oybVDkwFF4beh1MEv1opb99JP/MkalmmETgzx8PH/eJdfgvXxS5sbiHfKUPl+/XlfvwJL9yQDOLQXD+XStT2QMNoU3VCfxHcNO3+GJ8IbxOTiaMXVZ6tA0bXifQ8m4RKOHu+fyXuhqfdaYlwLOvKz3wZCYp2qX4sk/G4ltrGsL7zAgOTIUdPMGQzHfZV6MxrzTdydmTilxn43P/MvfptLdNuNhPzy3RhyvdVrhuUz43AgfD+Onf+onx2/9rb9l/Npf+4+PTz755ZmQ55T7lPkteMEZTJLjSjD5crx69XrKUhKsrlLB5OZ2li/7+te/Nj54//2pZ+e4H7I+MejXhg7jsx0lTls7S/g8f5tVPraKAJOeE69v5qZTxpMM1aPj0/H+B18bH//yZ+P3/yv/+nj5wUfj+PRinF29mJtDwcmMYwYTts2vjH/y3zTasyG2kndyUjmb+sGLuQ7JHn4a43zDj4xTMDQ8EkN6GkcTc+/Hy5l88HaE56LXrpN8OO7ntWZTz80T4auE4NQPs+9crZYAXhLkUmErialnUw/GQEsFgVkVZtu4bYcr3wkOSmRtm2XZNkvvwEk2Bz2Xz71caiNtu/Ik68BAXOu7NkPDG/kbwxCmGG+uyOkgDz7gZDDU6Jc21ukWPNHBJPjfGxa+g//TLsnG4+ZYdNCp9cxmZh10TDtqaUO/HBK07JOweccGUJ4/BK+m/l/ym+/b+aV78rcOOh5sylQOC29sCSbabGfg2VFYcs6enVWjgm650qk2MjqgYg2sD2eIs9f6asnjSrjLPzTi6EQOgs+qzNl8XaN4rhxBP1krNJWYmH4kfk87ZiuvmDbwBj7kVAkcsKvpOLSQcEPnkGHrxGYW4AkmcFxUZ3AawDvLAc8GUarVLd3AGV9zXE578Cf/esOMrAj07J04NJ26VZLWdsUUzBfYoosyrr2TvgI8a4Mb/6F/O8v5znriVdgfO53tpg9rhj/0q23ywqbx2b5WJ0cKwGRM+sBvqaOB7/ArOVh8tZK1OiCyaLOC87nW0rqz02AZzCETAgz5nX+4Vfl8J1gSHjc+dgu9z7k2VrYfu5i9gGb4jO4P77Ol5ni2KpbWz1zgPt4hu8YTGk274mlVUiQ/bCb+i78pAAAgAElEQVQ6kOONP33Ovz8tOpxfrOon0e2htXeNZV4btyWAHuabIO7p+Th9mWTPy/E44ketq2iekuwYu2s6Ewl+5WMllxzP6pHL0Q9tcoXdXOf4Abc34+LsZFy/+XI83r4Zr7/8bJweP4xcbnN6cjSur1cwYPLnTMwd8xDBxN0Nu+LLTX8sSRVHqUayKqONcTquH07G0eXXZ4LJ23E1bh9TRSp/W4EickxesmZoQAcGQ9jEsVXc4evvklAEOMhx60VruCpRRs8+zWTX+EOqCsXeWLarAFXsiqfph744Px6ff/Lt8at/4pvjt//mnxs/9SPfN67O4m8/jqvzVCdRiXKFn1LlLnKUf/GZ55ye4hclOSlJTgv3p2+5JZ3QmXQLOsAPNIIF+bSmndQEM2Ahv4o8pZ8VZF02XD7h+d7X0Ufjkv6N1xzgjL/v9RIdTG7YELBv0qpKrqND22fmm7nBJ7o27fSamzd7w+/79vST/vf+atpEL3wV+eWLGzPdu8cMbWqDbUEfwTaY1cE+sYueB9rl01zRm65mN/FZ0JcPSq/ug7jsKDiN1vrkPy4dsQ6OoSXdJ+CLHzM2umBvG7T/3Zivf/isD/Rgi3in9YN1MHdrBivIXNvKeO6rdBkaZT5pM+/vfUV25rJNFjYaW4+VDjIP/cGt/M7+oi+NP5/a5t+iH/ljX2jfOqE7vYZnvd/4g37etQZN6x4vHrEGTX9ySQbIu7bQDc617PaY2tan6/F6Yyg5btvpoLs23DeGxlR0bzuu+xS456uyO8wZrczd2NHXJzlIe+2z4Au8wpbi9+mH7+Y5eIqP2An60a/x5fnQ3LXAaNj2Lrmma4wN1vv0vbn2GPEs3QKn84l3YbLf8S4c2dOuadH6S//wE4+bG1rBVf3gwZaBPY/3uNF2ydryC9qmbR0EA61L64i9Tu9nDrQdKwm750YPowNebzmgo1tmYWnzlrVq35c+MZ7l56zqxejtZ/rI+rav0+NrOWgsah4yT7R2MIJ+JK/dt9hq249oTl+jOZsEX+WT/s64tcWfk+Szx8HGcfSFfS2PZDef7Pu+rmlPZ2tAZtC67QBzQW9tmGt4QH/oRSfsdaR15ZfjYfqw15TeSBs9ntbbe2xruWt8gaH83rZ/PEdP4KfWoaFP3nmOJ6wEFXRrPUQ29rYJevGT6Vq8RYZbHxjb3h+3TpLg0xbcbXvCWLqvve5pXNzbLelnH7MjS4291gqeZo6ufxYbyXvs1tAYfdC57Wc8Tt+Sh7ZTYUu+64R4/Jg2yDPdyo7xDl4OzTIHew+wrOWwf4aj1gx/tfyQAfG1ZQOuQ8GJM5H95rfGP+uJz/L7iquvxIHMv6+vXnRcMUN6hq3UPql5sBOtv9/bRuXDzfWIL1JXo6Bd820SFBKDZ/fgkbZjja0Tor7Krsq77WPl5ym/28H5gz27HdBq7GbjTKzfDiNNvbEm8I5ug2/0Stseja0tN20zzXHG5t7iwgd/6OR40qLbZes4REQXpm3xHTGrXkNjmvsKudljS1CCD3hEBRvjRsO9bZnv8Ze2JUbmALp8BXorMdFp781q9mPOV5vm1Lbt4vXln7WshA+yF5hD0tl78lxsQrhnPXx2XC3xizyL/0Mr/sberoVFMBvvLFxYh197jyJ/n8kpf+Uv/7mnPuXVi0S49kzDqCD0majy9gkuKjPWRhKGbqU1S+lOQVub790u4KVI2mEBqAw1i9OMAGhbcCmIZvR2dPM9wQLKnS3dbc42lAjahNI8wkAzuD6rljzNDK8VGMg92ytgmJjd0/HpuBun47PXd+MP/5E/On7+H346Ti8/Go9PybQ+nhtxiWtN2t7ezY1I1/Dk1O/F+cqsnyfocjptOzm/gg7nEzwSVFvX7STr8GadIL+9nteTrMBqqqpczL8nqSRM93ZutCaYmXEvIE7gMfOZQekZQF6Bx8zDCb0F6Guj8CinKu9uxvXrL8bT/e08YTfLLYce20m6pRSeT/URKp9t1DJiAPoE+5z8zTgebsfnn39nPD7cjIebN/OkWv6auWTz82wLAGczagrKTTIIz2fCzWOu7xnrft9lUK+MdgkmwByIrOsM1l28Z6fH4733XsxqLRRxTgRm0+hxCz4vw94pxKWs8o+RhRcZi/lk2OM3Monvn42opTQSEG6l30pNGwCHkiSPgpFpk0OH/mSHou4Nw5Ztbc4N+k0hk1fya3wU6DKiVvWY/pvx5rtW0sCdXE5DY3OYUukHX3RAzcaw+TDurCXaM5QPyqwyFRsD4eBc+y1xCAaGBpl/J4S0oUQ59KegDMM+7WtXEKyNbZjovTborFHovc+CjPwyGimYbgvN24DGp6Ghk9OMW4bKTAh7WtUVJKB89NFHU9lx8qzjVKhb9m072Gk7+Jb+nFpn+JIpOsMcKPPpKB0l4eP5BIorQHptnQpvns3f834HGOZ1Eeen42d+5lePf/Kf+s3jZ3/214zvfOcX5ybCuu4giXjnc7zKmTklm0oluR7nu9/9Yrab6iUfvv/B+Oyzz+bG8ocffjCvg5pVhZ5WhZPQ5PWrNzOpj0xr11zJKQPjHYfrYeFxsHiuV+5CvL+b6xFcDf7lNPRHX/vG+Hs//wvj3/wDf2g8Hp2Mq5cfjOv7OAAxLpaugbVTNrZEzyTlrVPNCzeXobsST7K+dzk1f5rTzs9l7vNM5qKKxWx37vMsHfSQU+fb1XQP98mSvh53d9ezmlTwNOX811U4R1P/Tb6eBtz9TKBJSfxZVWcL3ATn87/Gir2en0bflpQaHmR8xkFRjUbQiXPOceUU2AQhN21rMKw4zbA29s3cfNoqHDhZz0jmoPUas4HIQGMS+4QutMmwbItl4JE3GJU+0gZsx/fGqr8O5kx6bRi4t/VgPUOXM6lfzhCcYVTDTrjShm9+zpp0tYU8Z2Nd8ImOmjQN/k9+v593lO51JH0qeAhj4S+jf9ZD2+Zr3VqHWCvzhmMCdt5FL2Pc6wjy3fZoHIuMJ4nE+RfchFV0h7XmKKVd819trqpBjc10ob7gM9sWDrIT6Nb8LgmodQsa0KPv6tq1MeqKwPzN2CNbqrQJmvh780/rdvJFppo/Q+N20o0rn9aZLmvdmvZb1jiQ1q7pgC/pU7JpXOyXpTu2Koybg9kBRnzP2c/4OsCDHhmLU1v7oGPLPl1ozHmn13Hvt4R+0W3Rz95tuyHJ1ssJXhSGHfCi1xxN8yk4udY4tvJKLDDf/D22AD61Zmm3T3uhH9zl3JLbvCeZo7GoHfn87He2BWzPGGA5bMQHkqSnTB+tSow2/ASe+nojPIgOaJAKMkl2DBHTJhtw2eSLVwUr28acDn0SNs8vx9HFy3F8/iIrMO4fo/hWoue8gGdL8M34zqa/cjzOL65mUp3rNyP78Wdmla+b63GeSmt31+P2zZfjzavPxtHT7RiP8b+ydusqoCl7Kr9tuj5YNDE1WHi69NZKvlpJ+k+Px+NunM8KJscvvjFujl6O26ckna4qKux9ck3PhGZkSGCWrlmHDFZA3TrmWdUAyQPsFlw80DcnwTafLYmnSZa5T8LxTBx8mAcZosZip+SawFynGD/04mSMLz//zvg1P/nN8dt+w8+On/rR7x/np6lidjfOT57mNTmhE3mOfkk1F/3OKxmfls01ZWw7CNG2mfmwdeE4OrU/1vKjjdYX5I5Njcb48h2bcMOixhv2OpnGx/A+fycvdIv16/hI6/L241qnwTXrTmf0GPUP99MueweN0VSfz7RfdjObh//Vvh17wlxgTPsd3m+/G13Ri57L92yC/I2NwybAz20DtN2EF9Cpbe2DPbIdePA3MtH+Ij7I3/Z/b/1Hv3UcoTHc++zJxcfLD2++Y+P2p797B+8aJx2Hb8gu+wyN9n1ph57VJx5hA/bGiZ9D3+aPlid+U97fVxXQdvrCB/pvvkO71sHWt/FOv2hkDnsbuPtom6Bp0j5M07/tjzzT/rxxWhtrqj8yaexo1rRvuu/fM3/zadu416LpxIYxJjioDXgRXS/pujfSm88bZ/HT3k/yfXgfDfEg+uQZdkLbFr1eaNQ2b68bTLFmZMraow18IovG1xuNaRdGeK/tTrZoyy39IT5tnGhkrN5FZ7hn7VtePdN2Z+uar+Ln5sfG0sY/a9hYoS39N1Y1fvW8rGP7Dq1X8Te+b/vBpiD7GW94lm2Cbi2XsGyP219Fa+u9+CoHINa1O3vZblq0XNIvLR9obBzWZ8+vmS85xGf5FJPRT+scdMjfPNcbqNYRj5Lj1jfNv2jStEe39IUf95jzj+Lf5mP62xrqg75GF783vrVO+Cq863m2DkQrOqLbNldr2+uz15mNmcbfY8rYbZJ3zMIc4ELTSb+Ny/t5eF5fe70G/8xrj59OsDde9Pj4i8bQ9DLPxjS2Hty2Z2Dce/tA3IOthdfQiw4nI9rP8+EPexaqoDiguMd9GOV7cmRcy59eSaN4uH1M9FHtiY3I3zJO87AuNqLRaK938H/b1daQ3Sm+33jALuiYgrb3uNX2inH4FIfhi6NL02evZxtT9L/nheZ9sUn4bg2MS3uhWR+YSxsOMWVOaJ++8pxYGp5oO3Fh0rr21D+6kZ/ZuOvw9B5jrY/9GlifMbTfkTn0PGEhfoYvkrkbK9EQPdgGYpBwB00bM/Zy71ly3vKfncupLzY9QgcaS/aDp5xsV1zTLc1PzUutF1ovdqzdXMjfxKH41/FF+CRbEnzivWQPr7fuFANlJ7WOf45JrrbneLbkIodr+Hn0SNuY7AyxHzbIV+Ex+8WB3cQP6ED4OPFri/tKMGm7vfEOTc3BmoYnEzPPvlU+8SY52usZMi3Gm32sVIXP8/k573f8vnlam2xzfDP30ysWiR75+zzwngomBCtfdhBaoy00FmevHAUrADEhJQR5vjNcpoLZDC/XoFBSbRi08jZOQo1Rja+FyXcNLhawBZGh7zkMn98xUzNsv6tsj/EkyLeAZG1creSSlcG0grsn87oCCSaptfF0ejm+ePsw/qM/9mfG3/3574ynk5fj7n5V4FhX5KzTDqlgkgQQZanDlOuql8eZCJKNzgQes4mZjYqcXs/pvllmaAvaJakk7d3evJ2n8gOuuQIh7SZJ5fziYiabpHxy+gsNVlD4firqMOECiu3u6Xla92ieaucghJ652uDNl1/MBJPHBDuvX4+L3I/zlIyxlcCRrZHQ6ub6+nDyCiAQjOa1Ni5D77nheZIS7bkHK5lcH88Ek/vr1zPBJIkgmVtKyJxf5tTcw6RPTuHnDrTzs8uZ7HL/cDtOTkKHqxlkm+Wmcz3O8UoiIOj4wcm1KUiPSSTK5uUKkOW/3Gk1Syo9Pt9RN4v4H+4oXz/nv7XpsU6w43kg4lPgH5By4vDtCoRfvnMKnOztlUhvUgO8NijT9tqcDg3ODqcjOD0tb8DHsxQXg4mzYl7kmKG05O14vHoVXl0VQJ5ptBxuSqSNPnw257iVuUqJfCcjKXb9U442mPr3Nh5bAfo5Y8h7DJXMvwG28cq8gXwnWBiTeaCBxI2MVfWP0IDBSBmlTbTpYGZom7YY2wzP7k/2M6WXTxiND1sp2Oza0zxjdA1J/iawv07YPp8kcEIf/bs969nOCoORfHFY0n7G2RurjLSsmzJ9Kpjs+Q+d0meSxzgH+HDRMziX9V1XN2V+L6+uZuWSf+LX/7qZaPLLH//S/P7zzz8bX//618fl5cV4+XIp4/xbmLIM31Qv+aVf+qWJu9/4xveOD97/YP4cGUkfVy8ux3vvvTysZb5fCW2rNFxjjbWhgwXL2+ibiSGzgsvRODpZ+J95pnT/dAxHrlT7cFxevTe+/Ysfj3/73/nD48vXb8fly/fnZtbxSa5O2yqTbKf65jpsm01vcv3UTN5ZAbm1pkvnzK3tVDJIotXTwuMls2vjBS/mCo2ZeDmTCJL4lxP119OInWkiD7fj5vbNTEDJyeGU8w/2znL+W3WdvD+vG0siQbbe5t3JT7OSVLKA+4qZQ7/buggkzsS/yrbOc5IJYQeDOPNrGfH3Dt40XrEd2sCb67ZtNJ7nKoPtpH34pPuBRww7dkvawu9tW8GkfMcpgWP/qE84goesT+O5n+kIPN2ODofC3zIWTjZ6MDjbgTbWppmxoyknRR82Z9HBuq51W6dK4+jIamcT5O8Ti0/WVSlsCljd9uS0KWYG+1pvurAddnoSbfN+bzC1PvMsfS6I0m2wbaY9uDWaMbRNa4NeMINtYXxosd6JrC3d2esMo73Ta952MNy0/hLDtEfHZM7N32zx5hs0xt/r1P+7iauZP5n0mb7odeuI3tPhrKv66JB2GPOs9/HR3nbXTjuI2rUmaMXWsrZkIM91ICvPkSn2Cl7yN5Vr6F26OuPIzwJe5L75nCy0XWyu7C/+inWil9bYk9C+kp/zdwGOPLMwJcl9d1Of5ZPjaZ0lJjUvNb66loTusib40PsZs/FOX+bu7lCFRwAw+hxO4C3jhRX75KcOzrGRBGnZX5JqtIGv+bmxH6avtQUPG9O8m3foYTZy+ksSyNRpJyezYlmeczXO1MOzQtp2DdrGw+aWcZ5fvRzj7GpcvPxwHB1djOvbx3EXLNj0+VrrpX/PT1MNLUmWl1P3zvKrSa5LtZG75WukOuW8MfT+dlZzHA/X4+2rz8fTw804PZ6O4EyQTfXM+HxwY2KiRJN5bepKEnWlaC4TTUGQx5Or8XT+0Xi6+Nq4P/1g3DxGR51OXxFG8febXoJmdAtfbm7A5LrUTf59wprM/1CtadvYbzyL77j8oIdZwTPrMC8+XYy5lb99nNf6JTFn2opPD2Pc5+DDp+PX/+xPjN/y639m/MS3vnecHt/PBJOL0zHOt6p8S3/ENz4Zh6v0ZpAtdteKD8SHaR3DR+i5sqXbpqML2y+iJyZvbbYDXOjAGizbY0XbtnQfHGpd1LoQjzb+Nt41RsI4OMiegkkwqN9p+cv7rSNgMZnEO+33myssRhc43H4dmUaX9jfIob6adnvdkDb7YBG+5FPQW+E9NLB2bS+ZR/eFzngBXnuv5QdmmZfNCjRlM+R3/hDdbsz9bNsw/TPsbB3WPjCft58Lffj+bDhrQt7xo7nRzWwRPI0n4CzsYOd533zzHPmhq/yN79tyk/7yXPy4juk849CyH+gofNO4r73+m3XttScbveZ5Fy40/1p7dDHvlmP9tT2EHm3feifPoS87psfe42qZQk/Pepdfh+ZsJXNuu7PHlfebvuQv75Ebf/c3a6Byb9vKeQafGaP34atPOINmrYPNI981RqObeTcv9ly7D7LW9iP6WnMys/ejrBFcbiz0rL+ZZ/OF9TKG1hfGyxbNZ3ib7UVG2FuRYzqnbXy0oN96PNZDG7DD/PFy841nmseMpf1fbTefsHN7/Zq/Wmc0/lvH/bPo1piGZ9GCrW7N0RXOoXnjBNxcmLbiwP2cNtM/XG/Z1RYawY20p4oBTLBu1gcNGxPpARizH3PPuW2rva2SPvk6xtTy23yPTvhHn41vrZtbh4on0CF0M9xonbcfuw1GNnbbOfgGJrT+bd2rP7ye5zLPTnprW6KxqDGUXKALTOr54HM8wX7KO3DXfBvL9hgFx0NHOgy+2SfAb23L5HnjbIxrO83PHftqvN3rW7/DRGu0x460gZ/YAZ5BxzyTfs2px9o0QmP09L65msNe3+11Xo8JHqdNfic7wnPkDtZ3AjgbGC/2735mt/V46dO0LSmm8aVjT76HH2w9sXd8ZQxtS7dthp/aXmV70cUt33CcHJBl9ICfZLjnZK1bt1jnfLZ9LJ5ABlqGW/fGT1WJVkW/jrf2wZZn32r5cWxY+sXvjS3woeUicw6d+U9iFY3F9jbgUuOleabfxkeYTi9ZOzjTer5tDPjO/rSW5BEW7u0TfDDl1VXV20FgdIfPibVO3n9YBxqbX/Cw8e35v20IdNnTE83FQxOzn/+2ffX4+E1D48IXYpE9J7oa/rWtloOvGVf6aZxuWsK6jnPiIbLY+guvz3VTGbuu4CMzUzZPVkKoKuf8S/KEHuQ5v8P1vJ/nw3852Nw2HPnECy0r5pY5ZF9MrCW/OwCbOdPV1g3etj/Q+tV4rHv+NuNzf+HP/6knysXgMb+OTJwCaKFoY64J4h2CizgYZG5EbBvZrsphUAL3VnptuGF8f98bl23UehajGa85tKAz+m3qU6pAsfuZAlV3c+VvYdQFlkkmSRDwaZyeraSQlO5dd1kn4JhT4k/jIeWQTy/HJ19cj7/61/+n8Tf+5781js8/GG+vk816PjO55sZbnKEkmzyuzb952m9uYK0NxVnWeFZMSSWOXEOQpI1cHZMS0Os0+DKoHsf93e149eV358951xU52SjMXdoJZib4mGBdxtAn0QlPg/LTBNpVIjq0XIz5OI6fcgXC63mSbjzejxR9zudjEi/Oz2b7WROneK1lwLiBLe3ii+bHqVzH2ojMFQtv334+XieYepeN1afx4jJVBnI1zu24uLpcZZByui9Za6lC8rTWa+R6hqe1UZYEmlVRIxuda9NjD9BJMMl8Z3DgKet0Mq4uzw8JHkkwSdWY27ubQxnWZwUuiWIFrFdSwToJmvk7BbkPcIVOnXmLVoIm+JWD8I7SCIBuwW0g5O8ZFyXOoAAs3RbjlpJjnOd3vJD3Mg5GESMsfVu3ud7bhtEC+rXZLHCWdjkvjF9JGJQ8jJrgtm3wXGxXjAggtcEpiKBfG5dppzcSp/xuSUI9d7KPLgBaSbK8xwA1xs667oQLwUOGyVRumxxYB05G3oOh1kYAhqFs/eCUuTI8KVW8xVnKZ5RL3jMm4+hgZdqXFWzNJQOR8zdv37wTZN8bruim/TY08BPlFLrgqcyVvgmtk0i1X8NU/jjOCd7b4O3a/KNf4Eb66w3bd3VDEkzWKdjw2byG5ex8/Mbf+BvGz/3cz46f+dW/anz88S/NK26+/OKL8QM/8P2THsHYaSBcnG8XCC05SLmyb3/727Ps2je+8Y3xwfsfbokoT7PMevrJhlGS2BjVkvUEPtvYJAvkgiwdnJZ5P+BWuj1VPYLpY22wr1Ke4fGX84qcX/iHvzT+wB/8Q0nfGEen5+PuMUmMK7ErNMRT+UxViCmTc9Mtm/krcXLJx7oDcuronHycyX5rcz465+Y6yWnnh014xtLUnfPKmNzbtzaGsv98e/t24ujNzZvxcHc7q5jM1MzgdbLAU6FlS9qcp+2Ps3f0MPVdNphmQsusYrNO8+EpOuRAu81Ytf7r+QSdX893VB6CC2wQzgG91MafvvAefUFnpIJJ1vNgSM4T1rmSZzOct6S6dt7ZOc86Y52mlkG/t4M4UnmeI94VBMjdtFe2RDA0aGzr9bfWvYFLB9Dx6ZfOb3sRLRqDyWXawOfkFF5oA2a1HoID1nLx2umsXDLnvCU0mdf8DO/MSnLPG7zapFtiC4S3Jo/Jzt82wQT/yBxcfscm3gVo0GNvL+Z7G1boyLGY2L7dM5Kflbxue5mz2bqPc9bVm9CHnpc0k/fznROiraunHbOlutBtbV9bb3qz1z86BF9OPNySzKyDBK62V+BbB/ezHpyotvnpK/LiOfZR26bsDe+3nUHPsSPpWk5Tz7udXjiLXtre62Xzzfq0r+T5aatspULwPZlWTYMTyMa2/vQufAuusz2Mm+0Co4wj1SfevE2lwqV79GGM+YwuS5v7IIiAass9/yf9ChK4no6844O8N3XJdh1Afo8Od40MOq+r3FapTo47B5kdA5tgJznzd30Jphpz26BwUoVNtlTCKlNv3dwcNubSnwRDGI9v9TVtvbES01JZi1x8/vnnhyAAG0TwCT/DwSR6Phyfj4sXH47jk1w59zDu+V+n0bdJDNqSNo8iw7FzgnvRc8tWDtSR91QHy5WhT4934+2r747bt1+Oh9tXM8k/SfD5L+Oc9wJPzBwz2X7yx2anx5eMDbEwe1VoSQWT+7tkkb6cCSZJLnk8/2gmmMzkk8flz+A7PMxuxQMCjvzsmTzzsALIc1ybTYGf2ab8mxyiIA9TT9zEv10VMVWzOj09324WepqHD168uByvYwudnE1bKRVMjh/vxnc//fb4dT/z4+P3/LbfOH7kBz4aTw9vx9nJw3hxcTIuz1by8LILrqaNd/+Ya1xWgkRsoFQwWX7CqvxCrtna7XfAL/4P2WYD0il0NHuUvHmfTvI+fCIHaMN2yHv4nB5rfKOnzFU7dF37OPS6sba/SC7pcu2SR9gHI8wzbdDPHayz/m3TwLqWeTyTv5FXssa30xfsM39y3f6AtkPnTjCxvq0X+/1um6/9rAMXz/B76B5r2Li/fOLne77bRpp4syWBsTM7oYZM5VOQvfHT2OFX2xfsorYB2Rzp05jp6JbnTs6m75rHmqfMoeWlx4UP8RH+SL/BuPzbv9t8aU42WtDTGNjZrR/YpuhnnWBY05084im0aTu67Vb8nvfoV3zccY6FIyvOh3aea5u1bYFeW+8aV/sobSO0L0YX4b+W3ebXr0q2Ns72RYy7sYge7b+R1YyVvcIO6w1zc2UnGbvxkj+fbAZrS0baHtzzuTWgZ9q+wTt7vc93QFc8ig89j4/adm181hee9N5X9du4aay9RuZFn+A18pK22xZJH/qNbLVvCR/YrLC952U8+B4f7HG+adf0QDP0aKyBB9aZDed7eoet2PLWPNEyDot7/dG5N4/pTRvF5BIGmGevR/ffWL7Gm0iGSnRrRHCFDOFP/GCsPX7jIud4oDF/jx8dZ2j9BbPIKSy32U/nxE5OsjS7ode4ca/t++YL80K7vb5tm6j3fXqu8QniHxzsv41v8YI4a8cMyAU7oPEPTX1mvHxza4dn/a37yrON9c2j+b77sjbmzVbTN12r/fSXdZJE1PzeeE4u97wpftHJGGjQGNlr1LqzbS68REfQ/83fxtF8oW1zs8btl+Jvc2oblv9AF/FZyQ3e/P/ouvdfX7f9Luhj3tdca+29z6Ts7q8AACAASURBVD49vZzTG1hqQ0EKFLQirZJo0Kj8YoiJJvzk/2BQIjHxD9AEYyIxKjcLtIW2YIhgIkExKogQxUTUYiIt7ek5Z6+991rzPqd5j/G8vvO9ny73ycl3ru/3ecblc3l/LuMzxmidI9t7PIU3aZMvDvc65m4fCxZ2HNlyyqa0jdYvOuz1qTExbYl1yLm5tH7QOSeuwQx+HdlomXPicn7L+3k3tI0OdWxCH8lLt5Hn+Pz4RI75MI27jV0tY/AcVhuTudKT9CHPwAegY10MyV40dsHPZfdXocBad32+LijPhy5ZF7JusfB+xXcKTBTRkPP2udJ+aBh6toy5hqQ3veCT/ASczvf85LZFjRftz9GtzDHtk6GWaTShP3sMtLmHjSXH+qRT7Vcl8z7twOaH7nU1hJ76tBWYpI2OA7svOtzYZY7tU4gpzDnt3d+uNeCMY7a5HUYgL0Ge2HC5KHNLW7AEluXZLiCfsrSdLH6xneraOS/jEXfk/c5von/rIj0Tl6bAZOr5Fw4YeN5IH3qHFrmmOvOUb39fDGltQ7ySPiLXwYQcKBG+ddwF29GKLGbeaSt9RCatOUcH8k5f4d64QZcaD+kgfYezbNzEh5/56Z+c2wGAGiVuh70dmnayGPO8n8Y5svMagC0w7Ws1gGr6momPm7XQpsAEgBPAHgNBaYPcwVE7aHvF4HgTZsLfjiKi9MICujQIA+ZpfLeAH+1c2TF3Wyd5VoUfK+g9nomuFJhkF9nt/dM4efFqfP2Td+Ov/vd/a/yXf+W/Ha8++s5xfZtk4LYI9fAwk7IplJg7xbYijlmYsSXcMo7s7s7C4Lp2JAFr2sii3tqdthaOL8bN9dX45FvfmIm9KMBKoB2N+yRpcp3M2fm4yFUGuVpn7jBf4GhBKbydyu9I+3k6yFpcJOBzEfXq3bw65uqzNyOHlzxkUTUJznkk8tqZN/m7Fel08oyM5XcVVg1kDFsW7rIQeX6W6u5PxqdvvjFPMIlb/+ry1TzZIzTLCSazcCRFONnZeXw6Hh9WEcnR8Sq8CbhkbkmoJmm4jldeSR1KlXm/mIuyC4hfXubEk+v5Sf5e5vqgLPyGRmdrl2j+WzK9FoMXMB5tO2pSnLKeB4KRpwYUgbBiDnQms0AcwLbhAiCRCSdQGCu94KS1s9eBEGOUdvXNwe3gkJwA/gYcfdGpNd/gxroiCaBzqjowaT1Eo/ndViGYBTqOkUCagfFvDnz+DV84MW0YYRAMyZzzXMZF7smn5C08EShxlsxFUMJZ67bJsn4SUKEfxyR8Dz0kYTuBoK99YBV9yn8Kkzgr7lxL8MgQd8Av4GKMBRnG1I7mKgy6/8JdkIwrfpId/G+dMnc8CQ/xLe/B/+wOjux20GyRcWLpdkVIO7zoQhdgP5xZjnJONVrOTOQw36Wg78d/94+P3/KP/ebxG37DD4xf/dWvjzeffDK+8Y1vjK9+9atzQc5JTlOPTtbVZCpJv/4rX5/tfPylL48PPvhg4kcwIHAeHM//szgU2c+4LRjS5dYnuLPXhZ5nTvCIAZ/4eLwWm0Kb1e6LcXn5wTg+OR9f/8abWWByc/c0jlOQlZ3Q2/Vma5FmYdCUVUfSzYB+LXDhI1xa8pGTsyzQ3c4j6mOf5lie1u4IY8XXOHN3N2s3VWi9rlR7HNfXb+fJWikWTMFJfoutyALYKgKIPK+CoNu7LACsIyvn2Oam7+3asjp1Kr/TFcVoGYexrGuKVgJIkVto3cENue+iSvrPNgk+JGNhSPybib+ZYR1Bzu+ASR10tu2DG/wpfgi56ODPb+3T5G/V+/SYfOENPM8nH4vueIe/ZjyNCY0X7EhjAB0W6Avi8tlBj3fzHR0l93jL/ghUUjA6sXRLPJk7LGxc6O8a91xriBftZ6IpfM+/Fcho2/WH9KOTRIJKAeezH7Bdp7bh3c3VF09xy3NdRIDPz3K7/JjG2NBMwo38shfNL0FBjkZ8+zbFgWuhWYDaepBxe15fEpGSRq70Igc9rhRvxefkp+Nx+yd5j+/jObFDvicj0TFFYOGHtgR97BL+7QNAetz9tQ7AX/6eAK1jBgtX/NJOAAgKBYCKe/hmEiexHexYbJpC0syTH6ItumLsGUsXmLCRnfTJGOl94pAUNua7Tjbyp+hL2re4k74V9doVj1/0jhxLauX79h3hH50ITTLP+DbaSD+ZSxd+4Kn38pk590LqPnZrv877LUd5Hp/SVvSqdx2dnz3fwyygxrPmvfiDnEwaJE44OR6XL9cJMBZC+cbsKZnzrjFdvHw9Ti9fj6fjXEF6Nk8VOzo+m3FKiilyStfCoERoa8dVroBJnDaL4HMM6dt3lVR7mFeT3t9ej4e7q3F3/fl4uH07TzDJyR0z9jpefofNBOenq+gxcdSUs+DBLFZdxROrLip2+PFQYHJ38sEsMMkVOfltXve6naDUMtU6G94oPmcLEn+FfnQDvV9uJ87RRX53rmid+q2gY0sSKTC5mRj4Ysa7OcEkBSYXF2fjOr7wUU5MTTHq0zg7ehzf/Pr/O/6J3/pD41/8PT82vvaV1+P2+tN5Tc7l+fF49eI5npv+xbw2aMVsiy7ZLLH+znfwmY61LSNTMI5st53e23wYrB06M2PX7eQ877R/tZc7drMLe5qmcKztLT2mA+y3/tp2wuFe0O9x8QPMnQ2Bc3mW7w8v80zrWsfexsbGoLtnxHpo3v4DfO2ckjmy8+I3No6/gw/th5gTW9U2FkaZS/s5bU/h0t4XIhvmR2bgcLc3/Z/tP9+TQ3YDPdtGsQEtj2yn+TfW8n1gf/ueeM4edZxrTI0P6GJ85Ba9fU9e+KZtH9gF82cDm776xHPza76yl/xDNKZrZLVluOdE/5qO7ZftcZEPm0/+IT0gr+bAThh/+7f+5m/gLdp1rNCY3DhELhqL4AMehc7022/th/qOT2O+bB+sb9mDYXw0/sG8ovZineib/ju2eJ/89JybD3v/hoyYJ1+ZzSYPe0ym7z4bC9vv2MvpXpbgTOsqPsiRkc3mH71qPYGB5p6+0gY/ig1NX07F1b/2WqbxB67DDvOjH63vsLT1mI1KH61vnQMgIx1HsU3NI2MxzpZJ6wxdAIz+ZN5YfD/9m80/obtkH93NSazWGIHGFqDarsDIvNe/L/zI5tK129tcGjvaPvq+eY4mTdOWpY6l9dGy3HHXXrbNn8+aZ+kce7LH1veNo+1f+w6NA/oyxulR7oruzavtasbUtCOT5kjP8Z2MshN7PwJtW17yTPgGc40tfVm04xeQAzLyvtik58gfgYVoJR4wDvJuobQL7fb+IyxiM2GNPvZYDxcbP9sH6vn2OOmD90KL0Mn37ZPAJ/PKO2jGnhqH9+kdG+B3OYeeh4IPWCS+hFXeaf7SrbSjyICfZUx4zt50vE13zB92oRHsk6cR37BtZLILC7SPBsYL3xor03/n4PkIbZPah+tn+RZNSzw3VzFV40X7JHQfVqNZ+9h7OpJ982NbjLNlivzkEwb5u2W+8RpP2w9cdFmyuTZErBNS/We8fNrFA5vhVwGHnID+G08aj8RLxgEP80znjM0Nz+g3frRvps2263mPb9K5A/jc8SW5FEvoy7xavxoDWq/T39SpbDjZCkzIBaybNm8rgkuBCV+/7RYbB8vNDR328UzbFzZ12u7t2vIZx8/TWrNeklWClQ+BWT7Fr2Q8c8n/YWTjGv3Js9lMPHHHusc2P0VDNuW1b5b3FYK0H5RnyC2f2ckrN3e5JePZvqJ3biiZ49n6z99th7TDpyPLGZf+4jNnY3P6tkYBHxsXM2b0MJbk5PJs5D+fyQnT4bbZeKPwltyzPdqdNL1YpwEf3v/pn/ovnkwMqAPPvcBQNs5tfue8SfQ2MBOgfEe4GJIphJvgpBCC4LRyMsiEuQV0OXDPO40Ya2MGMJxNwm6ODaCELm0Q1nZ42jnk9KS9VdDxPIa1ULd2nc0g7GHtVn4+2mfMxF6ShMlR3dw9jKeTi3H1cDz+4l/+a+Pn/9J/M15//LVx/xhhzBUsOdL3aVY4pVAiRSlJrh1oNxcqj+Y4coxvFjpX8UaSeTfzGoJVYrIW4LJA9+7t5+Pu9np+5uHTudv8fByl6Gc7CWJekzNP8lj3VpMHi1WCorm4sCUmZ3+5tia762ZC9HG8e/vZeLhZO9Tvb6/m/eBr19pKzM5TXraFrX2BSYNDJ+sFt9PZzPUND6kAOxtv335zXL37dNx89sks7MjVDxfnF3NeScROY7cdF55TSHJ3eBQ8J5hkTJzMLIhk0THX7DSYUbKzk1ybs6piL86jnGfzWXeiZwE1Jxikv2l07m8PhVcA0b33HMo+qhptGeV2Esgy4ANo73MiAT+dzb+zoNG0BBSc6fzb7/qle4zqPuhnWOmX/trZ40C1k7aeUwG5HNKM0eJG3u8qTO213uZoqRlEHz0fcUUfGQl6zEHuREfjHVCEVYxSA64FO44qg5a+UjjQlbLkNM9kjBbH2iimnS/gyXYdj2PBzZlTyPhk3F35CxdDXw5FG1UGSt+crW6v29QfmYfJnBe6SVbzb/1ySNp52GNtYzNnKt+pMhZI5DtyGFplzu6aY3z124afXHMMyGzaY4SXvbqfizhrfNvVVY8P4yd+/CfGb/2R3zJ+3a/7/vHpp2/Gt775zfFLv/SL43u++7vHl770pYmlMcbB3Xl0+ljJnCz2fPOb35rXtmQh0YkB6T/X46Q4BZau86/WEfC5yotM0VvYM3FuszEdMNMztMxccqIKh3RhxOV4eDgaJ6cX482nb8e/8+/+e+Ojj78yvvXm81lkkitytpK3Oa443vlvJm+2ADvPrDEtxyp0a2c2J2BdzyN2V+FkFttmYWIKFJcvOP/Dr+hs5pZrYybvcrXbXTAyi6A34+7m3bom5ySFkesUk2kjHu7n1WspBLqeBTuroGRWW9+vIkDymO/j6PBPpk+y2Zl8Tw6yOGQHMocbXsBB2LXHopZz8k8/ONT8gdhD/olP/aT9TkTQ272uCi7gLB3tZEUnZPg06N96RtY4yuyKOWm7Mbxtxf77TlLB2Q5c4X6+s8BOtyUi9Eln2x9s+9Z4noCjHdrGZRjVflzLiOBgyspZgtN17U7z1Y4RMgAj2YTt8KCJA42RfFN9SKL6Pp/Tt91OuIn96kDO2C3w4+Wh321RqXlKXvIpAPVeJ2Lo4sGebsEcfpEh/546ti0Ow1rzmgmnLeDiq7MteWYVRj5X/kugkLfmK5yjSzCP36HdtjUTR7bdB/Qj82N7M3Y2Dg9b79JWFxHw8/uZ/E1nJX3SB1o4RSXjVNSZ5xX7sH3+3TuEyGt4j94dtMERvgN/ReJmX9CbcdFp9m2d+rACPn4COWr7TVY8l7EpbMXv9gs8h4f01hjp00rofPGanvYZyUK+Ix94ib8WuGAZWvJ/YcjeJrJX+AnDxHmT1vP0qxX8262CB/v2yKC5J3GQMb96/fpgd9PHvJ5uW2jBW201/l+8fDXOXn4wHo9yWtjpuH9MAcjpjFmy85VvkjgsBSaJWW5ubseLXGu6grppZ9NHTmHKd2eJPx9upx29eftmXpNz9HQ3C0xmTPO0Tnk7PUsc+jCOUyAysWjFSCkwub1fu2EWb+fIRyDu6eRyPJx+OB7OPhr3Zx+Ou6ecXDYrXSZrnn2bpYMpKCJzsJduTL3ISZfHR/OkzSkvm75Oed92hE4M3Og8cw1b8d1MIm7JKFfkxGe5uLictEiBybxm7+Fu0jMbO+KP5NrW0/EwPvvkl8c/9xO/c/yu3/qPju/5jo/G3c1n4/LiaJyfPM0TTMK/FROezrGMXDG0newSepydrGT7KsJZXhQ5py9oQrfZ9r0ew4G2/Wxmy2onqeClPul023v9dKLJd43vMJPNlcOh22S3MdRvYiCYyAeCFTAV1rZfYD7mYOz0Gvaio3n083wP9kL78FiyDU/MsW2pHBafsefN3shvGZMEcPsp2vR+JznRoe0NfNcHW7vkahU+szl8j9AiONW+SON43uvEJD7wT/C//ZWWO3rKHsBvY2u/yjjhtU+xKbkxd7G3vumN332P37Cj+2RPW8eMde8n9lzbZvN9+jtj5Yu3/dLn3h6gW/sLxn7wr7YcZ+cu2TPywVa0jWg5bVuLhj0mtrd52nLpWfLZ9NJn60Noa2543G031niWDOIBmnjPImHoq/+ed/sJe7xpvyy04PMZY9uYlnOxUstFnuWzwZOeL/5pW86nsYht5Mu1XOxprb29bDbP2i/xPL0lh60rfIi00fSGJ+2nW3hs+SMb8NyYLZiLH8wdpsBl9qGxof2/PT3ooX7gGh2Bpa3b4Q0/D/Z0Tm3mmWthpvn+Pj2l66Fd43LrLkzxu5gs785871b8pN+WlcYN9EuOOwUmezwnP3IMTR80IZMzd3SZPM46NTZ0diqBhdSOGfJ7++n865Y/OE2m89n2jI7xn9lStgh9JgOqWISsdpzx7EeuOMpcGzfyndxf+iRLYr+0JzbIWFum8yzat3y1/UcDtDXv9l2mD71hE3/MWMVbvdDHz4Hljdfdfs+Z3PPt6CvfAj3JKvmgd2jW+Jg28aPnoy86Dgvzvf7bLvM3tK3Njt3oXOtS07bztuxU54PSB38Mrc257RU64237DWgrrjcWeYvWTXLBXul/7zPv9QXeoRO6wlXxq+d6DKFHbxhrO23udLSxB8alj7295/+woXjF5zU+NCG3M87b1gu1ie7kA79bh+hdx2yeo+PGAE/hS/NTO2SELrwP71qmMw9Y074CnPKs39Y8s0FyrYfuMQeehe9LHpMbXpsp819v5rJJEO3yTLBpf5UoHxtvvAcP+Rbmzob0Wkz+tibXeZs8a51iT6uWJ23OfH35Am3/8FmBgWtQ2l9jP5KnnvSpk8B7PTx5zukTbOvb5A6O4H3zpWO8Xj8jRx3n0od15IRzlVeBSf6z8aVlxd/0zqYn/MvcWh76XSeLJ4fp+/aTtAHj8bTXQZo/6MAv2pIn4/p2rY0fvpejzObZrE9vJ5uRnbaRbBZdz1jocGQncpIT9mEK24WWbAeMI6+RmaxlLflcJ5eEVk6lhiVs7/vsSfJSfB24y5axS0d/7mf+9FM7rHmQI0c5gHcbUQOl0MBEh4QMsQhXg98sgEgCd9t93IaUIvXEGBd9c3T1NYVwXgWzgIYBJzQA2nOYBxwRp4O4BixEQw/X1YThU9m2hbTFzBzRnkWLp3k1S/qYhm07wSRJuZxgcvd0PC5ef3n89F/4K+Nnfv4vj1df+q5ZYHJ2drEEL20lkRhATE5u0+LQbu0Af1oKuCUcFZgkEbmu0XmagLGMxe08weT+7mZcX69jsU/Pz+eOuMn3FGVcvJhFLLm3eu7eerJrazuGdluIWVfJHM1j6pf8pK81OFfMpLDk+vNPx9W7z8fJ0eM4mXr8NMe1+JMCkxVwtjHfG5DIlKQKxyd9ZmHoLsp7OsZnn/3quLt9N27efTrO4pCepPjjxSwuCa2nw3l/u+Qt/8spJvNEmCQSF33C/1ybsMa4ip4k9w9OYDbyuRIiF56Px1loEpnIrvq14Pl8J3n4k513WQAmy5ENALuc/eVUpA8yHRpkzBa52mAF4IyLQ8J4k016CBwZ7F6saEOGBxljxgGYvUf3059FWnrUFX0dfBiTgAGP6ZujzTgr+R3+dBBEB9uYz+AvRUNJTm9XELTD5ll0/LV9L3zQ3+TTJtvwwncSZlPet0VB7zHs6MXx6GKsDijQUztL5tbOZMEAnOHg9Tg7ic3Aw8VeyMy7+BKemFPzMXPo4AbudQDCOSef+bTQErr0juq8n0WFFF8IhiMrcLZ5At8zHs5UL+pzuMm/fzOkaNSOoKNe8Vx/7TxLGqy55mqxpYv599XVu3mdyW//7b9t/Ohv/23jB37gHxlv334+vvGrX5/HkH3blz8eX/7yl9fpRbOQYozj05UMzrxj8D/55M1sK3SNsQ4PMr8PPng9TzRZvHyap5os3TyZupz/05cN4r+w6EgH9nZ16WCSCrmyZl5ENv9LwV8WR05PUixyPK6u78Yf/Lf/8PjKd35tfP0bn4wXrz+YVwuRjRiQJU8LK9PPKhw5nfiZsU2bUs7/4bnrm+mgzMrwedXa6fx/nj/bdkiTs+gs/gR/5xUfKfR5SoB/M08xyd+z8CR4HYR9uJ8FIi9z1Vn+fnyYi06Z95z/4/O943RCVW7bZhifd5Y8rxOmOH6SGOELR7yDUvNtXrTe05W0P/Frq6RPZXj7Lt7Jd/CicZMD2TgEAzqR1X6M39nO9pHYAMUY+2RIZBSm8506YORTcVKN3zzbz/JMfoPncJNtMb+9j8auwbE8xwclP7476H+KQc9yjcOqbkfn/B197BO88I2zPvm1FYPuca4d9n3yHP1yLcPE8S0AgtcqvWG1gCSfwQ2n+jnxLif6kDcYKpkDE9jzth94nfGkTzuf8LvtofmR7Unj0G2eIrCdJleBVieA2AX+SNqSZMlJe89XMK7kFdvWMUHLFX7x9/kHxtj2oufNf5JgTF+Svnu73DIGT+kL/oW2bXP7ObJNB8n1PkHT9lQctbfLaELe4U1jAl2RRMS79rfIfD7ZzPAT//0NUxYdl7+GtuvqtA3j5yl9K2HLBrLBbLzv2WvttC2n68a+pyt80EZoarcy+isw0Z9iHfTH37ShsIb85N3GP3zsRB9sJzOh36T/UWKzFS/in5PnyH3LDeybn0+P0+7lxEd+DHsDzyV2yHTiEcWRF5evxlMKFc5ejnF0MQtM5v6d2MitbmNdy3Iyjo+CcUk83c0iznlFzvRbchrjKgZR2J8CzRT0j/vrcXv16Th+WvY118/NZMvTWqSbVwvm2LN5GuCy//M0y7S7JewWn4MSx7Og5NH1OCevx8NRdpvH1i2bHnq1DMI5WMq/Fl/MEyRzTd62YD79qlevnouut2sjDledbQlBcfwMeWeiMFcLrQKVFJgkHkiBSQpq4kPkdM4U7szTOM9Oxri/mVfk/PO/58fGj/7G7z9ckfP65dk4PXoYZ9tJkwuTV0B7crY2RCz7M8bJ0TqdLYtI5Fq8QNb4OS0/ZJYf1XjSGEkW4X3bUPSEwfucC17AnbbJ7XeTSTrvefq89z+Mj+63bUpbHWv2s/oR06EHHSEXsEW/7Q/Tb9jStOo5oX37P43r7fuwO+w7fObv+Hd+752o5sEfbLxv2pjP3mawY/jYsVnjGH3KJxq2zedP9SJQfrcwixbtB+z9wx6LfjyDT22b0KZ9P/jedh9N+nk86zH4Dq33trrnzjagW/Ok5cG42x61jUqb/EhjwSs6S074iuZx8P0Om7bWiNs+moNn0bjl1NgWzi8/RKzRNGtdoccH+ZxJeCcpubLr+cRdtqp10d90y9j0Q1Zajvu3plPLCR2Cb2lfDiL0hlHtb+mbTrf/1+No+uXvxgXzaQyBf+jf/p4x9ekxeNHP9Vhav+mhfAi5og/vo9X7/Gt5i9YxOKAP+rQfV8uXttGkZa7nYHz5HW/zXdsGfOh4eB+Ltvzrk/7v7dC+//bh8I19Ywv4YfGb5N3aJ6b77ONeTnzf+K9NOt99keHI78GvqLWDtif8Qb4prNhj4jO+rSLhvW/az6NJ83zPk8aWpn/bAvjZuUZ6k9/IMP3rT7iD150TpMdsDAwmt1OealND615+6zUXczzYga2AEna0v90ynz7pNzzufuhi67vYk0yzI+gDG/e2d8+r1jX2tvMaZNN3eGIu5JUM5ne0p5P4RAbFXuiUf+8xjW41jqTd1oeDjSn71PgESxtnmu7GSbbIUd7b07zjImPdyy3a85voAZvR9qB9p/YHm36eR3vz4dehReKQ5F1Cx7aFrTP5G8/Mrf1hvljbYOMia+JSdCNz8LHt+56fPXa65hk4rbCyZdjaQdtXBQfNB7xo7KGPPsUT1mrJLD2m+zbvpq2mUduBxt+9z7HHLTLZvggewmyYlD7oCVmI/7R88nWNaWJXdi5tJkafOY77FKKkMHGt/dgclXcbp2AN2yRf1bKDtu3v+Js8kC/yQFfb9sHlXtcRX9AB+tl0w+/Qp8fXtG5bQUfgpzka05SBbR0y68VtO/DndjvFKCeY9FoNWre9b5+Kj9K+SttduHXAhYetuH4rSHSCSfKt5LhxjN6K0zKnLkI018b8KcvbxhhrEnxD/o85oAUd1bYx7HGWjGazTvpRkNOx63z3Ya1fZC0fz2FEyzlek/fZ5lYQmRz3t771rS8chmBcHefQRz5bchtZp7P2nXeCX3LX5rrHwLaHa95rnbzztORh8jMnmABKLwMaBoUyeY4iUaA9gDBAbdwlwPNOOp4O5HZnewoOgFo7OwhF8DLZdvgIaX82gGIapQLQ/Yw5A1PCw1FtJWWE0CGJuFTOZVyupCGkmU8SiVn4SxFG+pw75I6S5HuaxRx3D2Nc3T2MD778XePP/cX/evzJP/vz46OvfO94eIrAJal4PB5TyZ1jou/uZ4FJTueYoDsLR9buwCwUZHFx7WhbycaZBMuJEFfXq9BknnpwNo8N/sav/soq7kgi7uxsfPjhR5Ou827unJyS/XIp0HhxORcqw+/DIvtWQLKc9O1ElRSv3K6FBQKc63BS/PF0dzM+ffOtcXl+OvtOkcsHr18979DZdlh2gIon5C60lKhtQ5Bd8DMxen+9nWDyZhzlruwcjXweZbmYdI6iT1l+2u6Oz+kl8yaGx3F2nmrJFeBH4RSYZNUy78Q4kZfQPVfkZBE24/3wg9fbFTm5Wuh0FWbMHfdrZ147KtmRSLbJZZ53jKXEtMUBumO+7ewByr1idyIo/LE4z4hF/lTDt87acclQkX08CR84aWlLvxL4kvWMHZ0hM4wY58x4OnDkrHCOgGjGy9Cn3fQRPs2TTo7GuLm+noUmTovYB/Npd28wOFQcJo4guXufQcIPTtTU721Bjny0Y6HtfFoMAuKqQjOfvUxkfvldJWHogd+OUShwPAAAIABJREFUcuuxwDZBr/kyRuk7lYpZ0CGPxo3fgnnygl7GCTfboLZB5AzC4ZYff3cwwCHIb5x++J8x9mK3kyP03c57O3T5G83pFPzwDsOn/+h9cDNFBun/zZs34+WLF+MHf/A3zAKTH/7h3zgx7pNvfXNcprjh8WF89NFHzxgXx/ZkGdgUmKTfN28+PRQ35mqfYGrm8OGHHxyuK5m7dreFwRTw5bl2fshA6M7gt0PVfHBK1sKbnMgy5klX02E9CiZdjLPzF+OXf+Wb49/8g39ofPyV7xw3d4/j7MXleHxaYycHc7Eqi0nbCTlpI+Ofdu90YTA7md+mrj4s5yJ9TvybydvskD6fV+ak+KP5sUq6VvHcPB3rKDunj8fD/e24u70aT0/38+8UQSpUjJ6vIpRlU3KSye3tOiaOPzAdte2udn5J6zVfowPEVaCyVUfvToppuYVjdIuNS/9kTgAkGJjYZjfDtgCnncb4jJueoW3jIyziN/Uu+w482o+B7Rx+ck/H8gkfMs4UTwU/014fC+j9dirR1rjyW+MoXOAHdQInf3fiZcrV5s+QCXYAXnRQItiEfxP74hRtxSzGln97pm0kf7YTFnxR4+JQ59PCdWjSQbtnXLkH94LZn3zyySFYfV/g0ZiP3vFjOvgge22n+M/5TFBBZ2E1TM+7sAS++g5O41cKn+dcthOSyM3U+9rNZYdH2okuw+gs5GYO8yS5zZbRuS487EA7tFJ8aTxozX/p3SACSnMQA/he4NR2v2UGzzuoZ687TvFd057v1ZjBF/F8/s2PEx90Igi++rRjBe/Jfeu5Z40FHrB3aExXQq99EtJvdL19s+fkRGKHVRQA0/IpMO24Ct3pGtnOWMmeOK31senOh4d5eZ5utZ+n/x6HwujWT/jUuMrXQiu2kkykT3HKu3e5km0VePMpyaokVseF5JKuuqIrBR+Tpvf3E0sPC5+Ac0sqT19nuy86Y1BgcnL+ajyN83Eb872dYDKL0h/XHdq3N9npEn9z2dZ1IuMqJk28kRhtFWKuUzvOT4/H9dtPx3i8PRSYPD3ezQKTJOHYyuXvnc9/571ZIHC8TsKcfsTU78RGqZA8HTcPJ+P+5INx9OLL4+ro5Xg4znU0SfqspDmMhLnBgFmIu52GVuRYMvMU//dhntTJt0gboef02RRzb4uw9PVgh2cQu04WyakrSUTZmJHY1gkmKTA5PbuYJ51dXpyNm7efjk+/9Q/H7/u9PzF+9Dd+3/ie7/xwPN5fjQ9enn+hwGSNfXkIRyerkGVh5+ksMEGfxgL+Kn2mH2SVPDX29G90ou0mHaJXfA3xBrveuABfum12ke3vvIr++OPwtt9vzBXTte8Pp2ByLxCiQ8eU7JRx8R3gU9ppDGyMgsn0u20eGsOWxnuxKbvAF3NaGJ9q7zvB9rbf5v4+W9S2F62Mg37ga9v+lVdZCzjp02ITPwuttCX+28fUZAVf97yH7cbG3vec6Jk5w3y+mbgqbbQc0HNY2n4FPwuv22drerR/qkCXv00m8Iq8sdd4Rz/MVfvoyva2/eNXNX3YN7JGvtrHpXuhBVr2d9rYyzR7kLbFVGwXOufzkH/bFouNL74XnTU/MtS4Yez0Bh/E/uQLjzu2pltkSRv433gi1sh8G8vwm7+UMbeNbexofWnMQ0P07Tb3stN+n/HhbdrnF+nXM/iz96O1l+/JVeYq70T+yZ7nxHbtQzbOoZc50x3/7n7J+17XnTRHJvg62uILdl4fDrc89tynL7DJGnmCU80fvlQX0TdO41n7+vmucca/Gwvy9yHO2v6md949+GHbiTtwoNtpHEYfMuU59oaOdZzUcT08dIquf+MtXRJfxddKfmiPva17+7xB5xDxI3QwV3qMJ8aePhUWdg4VxmmLX2LM7F/bYPZH3l3f6OVzznO7rpBM8wPp0563bOUBo7dFOLxpuyu303LIfrd+wC760XahsQvui3HQANbReXrj3fZn5c/5M2wR/CGDe18lbaJ125OOdfAWz8g/3xg9Gnf3eN42rnlOD9qmN26jO7+C/rGpzR92r/HU+x2H5538G9a0L8LekX9yguaZq34af5q+ZLntnP4aK8Rt9E4b/s2/6bzY3g80h/dhV9prXUFXOoWGjQ94CGvIE1mmY21H6KF8Sd7pvLnfM/bQrE9Ob7q1/BgrHG/7jS7o1LYIzT1PD5wOlndsMNjb5rZL5IBswAdySh73WHt4bmtszfdqXS2b7RDbmmfzPCdsJ94Xr4Z2WRtNnMqPlifhu/k3HSTf2sc3GN36Rf8UPpgLDMs7a2Pm2iSk7fbp+Sro7Jl9jkwOyPPGA9taH8gW/lpjeMgac52szLaQ4+QFQrOrbVOm782H7LYfwRbu5aX1e2/3U/gxx5YNLzkwwlXZW4GJ59FTHz7b58An828dnBtyssmwTn3c+7/aIt9t11ofmqYHmd7yW8kTm39juLxpZBDG8W3hr81he1sQ+kRucj1O/s927DG/fXX6mL7SbtasI382+oe3yWHLw6ZN/iubiZ6L92u935VT7KSxzTn/1J/9U08AMA07JjQNmBTQZlDaSWBYCBui5xnGM99RdEFFns/VL/Oe5ouLLyaut8VCuxPbOSWYFkIAJ8XifLcDkj7ndS7bCQmUVSIQITloQBvTM/5OxhhPwExwOgVwrH8DyxSDzJ1m7o6eRx/HcXZFzuN4PD4dF68/Hj/9839l/Kmf+gvj+37gN403n63d59GsJMrmDtHsVEiiy13t8wjgtZiQ7+7u77ZK4lU1lesRsoP65PhkLcJvBSE5weT6KouhV3OX1/EUtFyTs3ae5+8Us8zd77nG4PE52TEFJqnQ8yQl18JOjk3KDr4k7+a8c+1J7n7PQuPdzXjITv3b6/F4dzsLAuad1dv1BlngS5FMxgIQCXD6wksGk/NxWOyZ1zDk6OcxPvnkl8f93btxnysWsrPwRRTneC50zkXPXI+zGd6cPj1PMJlJnHXiStoODXIKyUyqPqxTaaJwLbO5XoeBevUyxwqNebx0kpGcknmU8rznbSkgJeVgBjLPt+MW1ykc60hqDjBdUVDQDgtHb373lAA3d8ivU2A4+Rzl6Bbd68IpdMx40DtBEwcln5lPFtwjN/skFt4wTIyvMcCO/J5383t0JnOkHxbvAG4bRIYKT+AQg6L90P3q3buJI2mf8RCkcZo6uG+HruVLIi99WhCHX8AVHWAPmhoXnEwfsAs+ZQ4WSRhkOIMHXbDDgQid4C6HoBeB9YOu6MhANf/ynWQEQ2Ts7cRbrPJMO7JtKNE1ffo+NIB/kg7wM+22HKKDT7YEPWCu8ZDr9LUPTDoIpwecPQ4tuWeb8n101GkYU4+ensb3fu/3jJ/48d89TzD5yle+PD5/+9nUcTYuhXrrRKW1qJLikmDNuiLnmxM3c1pJ9HzyYav4zft5N/2kGCRFcNlF/Orl67nAlTZDi3ySwXyPnvls3h+u95n2NTiz3k/RzH2qF0euQAs+PI1PP7sa/9Yf+sPj7OLluHj5ehY3HscmbMfRLV1Zu7nRjz7PJZxgv6vGth0VwS3vTb3JtTzzup91XU7azilSHOzpeNzeTtrku6t31+uUqbkAl0LKnAZxNz7//NPxmKPt577pZU+yGHUx7wO/mVfqhB+hYwoW6Wc7zO0cTydxO9mMTq/fU/29TmuRUMvvkVF65bcu9Gk/KHQRIIRX8Dlji/2dY9uu8HqWny/eE8qfan8rf3eyae/g8m868DgEXWU7YbpjHhtTOdMC1nZS+YL8G3rLV+xASqCfsbRNEDylXdjYWOD0M/rdPtv7MJZ9NSfthr6dZJVs4+hO32bTHfaGT9G2a+rO5uyzV77rAI1Nz/xck2Hsaa+DOhiW/mKPQ7e8l7/nCUdZHN4KFfPecvzhy9LFtpmZZ3gT+5yxkRnjJLvkAv/08QW53q5wzMJs6w4/pf1+fn36F8i5Asp1V00jtteCP3lOoaMCE75JPvWJXnku3znykn3RHltB9thWcho5dBIFeYH7/DE2g78hqYDmxoKW7A9aihvINH+C7aWzBxzd9JLeiUvwkW5ZaOpEkvnrO594Yn7dPxxiW83RnNPXumbl+bRHRUyNI3wtwaOx72134wH77Vk+Rj7Tf8tm4ozlq68YK7+Rhzzfi8R4be7sYido/AbLtMfvg8Haip1CU3P0qQ3zMY88P/Fh+t8vZlyRWGz5BOuElcxznqi27Qbym4K66Xufno+LVx/OE0xu747G2cWrcXN7P+7mFTaxTw/j7Px0nrKSTQkpMJlJslkwH0zdrrWb/lCKORN33I7TnP41TzDJlXOfj8f76/FwfzNev7ocn3/25lAwuvyiFZtnMYSMxd5nF9iSlSkk4/rmftw9nc0Ck4fzj8Z48eVxN3JiY/RsFejCzPydeCL41j575sNnnFg+T3VMpf+6YlA88uLycsU0m7+RsSTO5B8fxpkYeNrWx3k94NX19bi8fDXtrgKTnDD5NE8ATXR+nIB6HD3cjq//0t8f//rv/5fGj/zg18bXvv31eHq4GhenY7w4Ox6nR+sUiIUXp6tw5WL5C0vOz8b9bTZjxDt53qFMb2ATOWen4Cas7uf3ON7xsHnzX/NpswA9h/PsEPlW7KYvOO89Y2pdJe8ZQ+dC6INYKW3u56JdsRL72j63ucEMeZm8235928XOH/Ht2HTv+B4t23/q2KKfg6FwoW0Fmviufco8b+7wGsaQc/Yt82QL8tvep+jYl62gJ+iJ9uZBB/SJF/DPp4Q//F8xSAq012mEna8yTvxv/JMDEeux73Qev1vW9fk+7G0b6l02hf/U/l7TkF7lE++N2ZwWtj0fg+53fXW833aT3vAF2Ga2n37t4wSyjL9kxZz2uYiDDm25JzIjv+nf2hW3sE1wVWyBPrAC78wjv5sbWWzdRR/j1V7bPLLY/rfx0IHGBvSXB2jZIOf8C2PSX/j6vlxBxz2tK+KVtvt0um0QnfZcbLXEu7FP21Mnmhlj54PhLR9k2uqtcF/bTa+0R+f4JMYF1/G+/VK+KF/QuIzRZ8dX9But2m7Ae7LQmIVfbLlxth6mrb5iiJyzLz6bn+Qs7TeGkm2y2ZiArm23xAhwhU6xLeaEj9p4X9wYGmUeeRffxCiwdK9r6ML/Mx90sqALK+Oj5Yr0xuSWT3MT7/G/yUHG3bFk2xw6Bbt6juIPBUXaaz2AL9ZF8Ihu73kPa+HDwV+p61r3WEfu2o8wh4M/sNlG2CA+cBqEOL3t294+dSxkrnQNfWABGclzcj6wji3RV57Z57bTl3yFWNr80Nd7+mycZTdaP4wFVuNf533Rkv0XK+VTrpAsWzDf6+Y+Z9rj83fzxxhh+8HmbH6Dd/g57VuSH/jFF8u/LYaTF5gMr2yiss7DFvAB+z3y2n5c2vEu3rQ9pnc9Z/6C+ZsTefHsXj/IHploOUufex+UzwoH9BM5Yy+cuJHfxFJ4wR83XpjJLqANOUVr48775KWxn20jV/w6err3D4wf7/a43r5l+474gl/a5e/CXPKT55p3eT5t22TldIulM3czbnW7At4/x0IX43aewr02mUz9r81o9A6tzA2PW0bQPfQxl/wNw1u20LDzOi1H7bOycbDFc3As//YMDN7zhgzwA3qsndtrv3eOdzsNLwUXB3yuOGcdqHCaiPqwVmjudDS/5+9gUORYbNd+Bz3Os67R1c606XIS21p6eDyxJ/tJtrHl3cZ99A6N+RVkKp/qGshinsnJ0TMeqFPxYFw+rcHBC+OGwfSHLeY/8PXWZtv7uf5/OEVnHuKwZDgFLnk39Q9sED9Pm+J3PqjxpY9sZkqeNP83RvpLltv2yDfmt7VW4Wq6xU+bvNrvIPN0kCytOaxNNgpNPNv4evRzP/tTTw2SJsDpyScFAEIaSCeU2IT6t3YE2hEnTFlcn4ZzW0zJ3xYKAGkb4hb6PXj4bW/M90rUzmkbJUQ9jG2roGxD2cyd457HF7vuZJ1cAeiXtVjFC1mEYNyz4SqMubq+HU/Hue/6aZxefjj+q7/6P44/9pN/fnzlu379eHebSrvTWbCSQo0oQAo9ZiWXI3mf1u61qUSzgGIl5CS80keAIlfFpMBkAcvtuL25Hm8//3QmIucxwq9ejbPzi4PQ57qceWR0TjJ5Wrvh04dEfxb2VtI3xRgX4/O3b9dO9Xm6yjpaKVdN5B7rLAre31yP+9vr8XS/FgxndeG2oJIdYZcv4uivY7s5BoJkhoGRwbsJCtvxyMl/nhw/zityrt59Ou5v3s6reF5c5MqJkzW3eYz9OkJ5ytP83/pcRxwvvi2HYCVvnWCSJKnFjinDOX0mtE3y8TjvHM8imbwfGh0Ad7sKAjCsExAeJ58mCGygFt4kMdxy3jIKmAXbFJyhToU854QMAz66wJFWoQ8ofd+BmgWyroaX3ACs3sMzn5z7rlxtfcxzHK5lHJ+Pl+4glGGHL0A3n3aMTEcwFY5Z1NwwijHbOwgZr2IdyX9zUgRjkSJzpPOcKAEoHkkAWARt57Lny1nitOZTYiJ/tzEQeHinEwfwWZAnGa8ggSHk0JI5QSeZ6WCrnXXGjax1ENnGlWx3oUzTSz+MvUCN40yuYWTjKZ1uPSBvgmzOnEAKz9CXjSGPDB6Dbl70Ay+i/0HX+fnwML7ne757/OO/83fMApPv/b7vnngQXIhTu2RsFU+uK76yaPI4bq7XVThxmPJfiiimHGaX7lZsuRzQFJisgrLYv3VqyOP4+OOPD0VSeS5VqaFJ8GfRZvXJQVrB3FaEN/VqFUbkWYtZ2dn88Ze/Ms7OXoz/4+/9wvj3/4M/Mo7PXoyb+4fx4uUH4zQFLrOY0AkEKvFXQSY9XrZuVcw2j6cdyDVlcyHifD6T+RyfBA+D5zkh6nx+4m/olbanLtxmwWa7ZuQhxSpZCErxTQpKHmYhSfgxCxJTqHl3O+5vl+2ZhYlX78bT08PBme0Eh7GTtUC6AB7f57VC85qIVTFNlp8TROs3+rV3lvN8sIGc8pny79nX1qej8PZyfwhyth1asEiArV3z4jDT3Q7iMk7JEHrQuERnYWsvFEjOduDOwW3Hl157Dj6yO2iB9uw33wz9PH96vtFuK2ASMPEl28Fv3dZ/sH/SdDumD97oD18F2YoOOjiBEWgFf2DzDAA2XWB7tIc24VeeN6+0mffclQ2/8+lZGAXTjJUtPiTw6oQIAUzbd45/j1/hdPMfTQU6M3B5ejzscpHMStCieCVjk/BLnwlKMi+4vXyEm3lVYSdCv5jUWz4+2YFN+Td9zN/612ewNr/n/+Sq7Zm5pa/MSUJEm2xZ0yDtiDEEwnlOMrJ54cQ28QhdhH9kTUzUNogu5plO3PieHqNLnst3xseH8FzbT7T3nXHx7ZrO6ObZZTO+GKPc3t3Momr/wUB0DW3yTj47YU0W4UjPVVvwSdKFPyfgT3Fl7EdsRfqQBGifonGZz2Q+af9QuKF4vK5JpSf8NXjF1298gikd49LvTtSkP8ctJ3GAZ1MP71ZROl3O71MXtthmKcHyL9N2TjC5/PDjeWLlUU4DOcpJlbP6fcYJq7gjYcvadZVTTOZtqHOTQfi4/I8EmqnTyNOxkecpkJ/xXezn9Xi4u5oFJsdHiSsnFWZct67FcwpYdgs9X7maOHPpdIruEj8dj6eTy3F38nrcHL0aTxdfHg/HSdhlU8qL6ffwkzM/BY0K9MODxogVh637f530Nf3b8/PDCXbxm/LOy1fb8da1y3/q+7wKJz7L6cSydVT7+bjOjrT4RDO+yBG1ibuexunJ2Tg7ORpPd9fjV37xF8a/8Qd+//hNv/47xpdeHY+zk1yN8zjOT57Gi82mryKTtZXi9Dw+0tpRNX22e7vktnthd/co04G2s3s/m53gG7W/2ja2Y4bGN/44f4MOkuvGYb5H+vB740L7JmQY1sGj9sfZNDgLO71jbOxpj4V9hmVwybPtV4jd8r422g9uPwWOssMdS9BJdkdcYwz+jQeNs3yPniMsl6dqW7bH6I5L239ufG9b0PhHZtibtj/o5F1Y2VhunOwoO5m+5RD2c0UrvIXbYvemVX7rMfq7/aqmTdMfDpKr97XDb+nFXbGyvrXZcSua7PG8ZZg/wT5J5oqh+Eppl3+318u0pxgNj2ZsV8dek/eDkd3+yBiDszl6nKyyVWm3CzPoNv7Nf88YY9kTdp/Na11ome4xkLPW737WmPY2mHw0rxsHWg5DY3NqfrUf0jRN/+htQcZ3PvHQnLvdtvES6vBu7w/ox/zNZ9qhrWCSvsnHwMx+tvWtcU/79EvOmv40XdCj5wZvxArmaWz0p7EMTTLnPW7jG31uXSSjTavWHViV73rBEDa23LAlZLVxvemHhvzvtO1vJ0qZo3nRsT3O0GWfaIWGrRf5zkIbHsGZ961x8M3ZKTRgA82p1yQW/iSr9FzAvNfDvB9aak9usv0BdG8bAgvSHrkkp3Cv/dDWY3SkJ+aU98ULYj5+BZygy/59kMvthHBt9jzfl6OAjTb9kEu8y5jEGns+0i/yakx01vzyfXzSjvW9m2fYsvZXzAfO+Lc22n9tO4zvcMycJ75v9pGsGIN/i6PaF0j/LXMd2+Nv20z6tvcNGi8zJnnjnr85wormYX6TX/Bc417zgowZQ2NPy2LaP6yFVW7DMxmn+e95kz7E43SG7nX/rYfahQPvk38xHHrRtdapfLePf8XceAzD4T1etX1pHSLD9KnnEp6jBT03R3axaUE2G2v5IfQx48i7yTUnz9O6pW9yaQ7t+5LvPe7RV2tU7INxkvFe16Pz8mxyy7CZTLORPR5ygD4KEJZOrFOp56WuiTHnd9mIvm0MmNeyb6f8bgcO4HPrC3q0L8PO4itdMRd61cVCYhG6wu7AeLTBbzGOsbOHaaftNn+rx0m2yYJ4XNvtX7N3vps8TaybTQMzp/DFa+fnHLd1jMTaTTP2CH06TiA/dKBxrn3DvCvnmZg+/WUz6oxRtgITV+Ts++NnpD30xhv4BXNgw5SL7YoaV5W3P7X3Ads/0wd9yJwUROLv5MW2rpITTNIf/fDeWQ6RWGUCBzmFBXSq58NWo3PsW9qMLuezfdTQDQ2cOp225UqfNy6vXE3G75r2xqOOAflQ+Z2tzmYbtGldJd9HP/PTP/kEiDA5zM1A+g77FlJKS7EojwEADcoCNCgAQnEwXm6VToLefAoO9It4rbAHB6eMeBMBUy0IGFee4cxRFDTAWEaGA6ivJngKTFyvMnc13eW0kbVYl+udVknI08hRyofq9RRt3OdoubNxnYTk0/E4On81/sbf+Xvjj/6xPzNefPDt4+4xxSUreEwSLoUrSQTOu6Dn3dgBgset4my7wzX/ngKdMW33is/7nc7mHdfLeb+Zu8Gzi81VOlkMzI4x18gkWZjBJ6npWh5FRim0ePXy5WHXd9rLqSczgbqBQvpOgclFdp3lipyHu3F7fbVOMNnu3E6BSdKLM3V3lKTm2omrqhyPBfXk5yA3m0Jm90auS7i++ny8e/et8fhwPe6uP5+LkCms+eCDD+cu+nlH28nRXACdhmsy52g+EzpkHpnjSnCv620uztdiRP4v0J//HnG61hUDEpi56zvtumZgKtpM3i7gmVcTzeMEXWO0dkrnuRSYrEKXJTcAkcEVTKY/izud1AaKnHa6s3+fXgD6ScstSb13+uhcO1h2DtODTvIwkuZ0MOBbosW42wlcRnrt/p+J8o03nC5OEaOT/oznkHC1Uz/FTVtFYxtGbZqzRRLB9x4r2tjCrvSvmpSRB8AWC8lnB/Xob7EufTECvRjEWROUMGz6b6cnY5m75m+yKLR23mTeFrbRzDtkp3Gy2zd/zltjW76Dfe340tM8y4ChL3vQwZ/ntC1BwAnhjLZzJrmwd7z141k0No4OeDLO9GXRimxyauD/s7wsbAg+fvu3f2X80A/94Pj+X/d947u+6zvHBx/krrp1shHsnWPbFgWzYzbFEjly39g4Mim+OCQtRhJXa2eydoId+S8LMfmejHzjG98Y3/Zt37YVrS0HZJ6MNI9odxXZtC7rWrNg6Ib9Ti569/ZqfPWr3z3evPls/P3/5x+M/+w//xPj7fXduHj5ahyd5Ej+HMO/aKQoIEUrmWvabKd/8ms7ZYmcK6C4ur5ZRSNbUUnejX0LDV69er0tDDzfM36g+dy8DPtyVceqQg9N8pnTtl7kJIJ3b8fTY468n+tz42wrClwnm+QKonVtB7rARIvWUy63sdNx+GNXcvsorZN0KnwJnQTqeYYzKdDJd2g2faQNzx3F13LbgbRgOWNiBwQAHeBxzjvQ6Apnjh9fAw40rrXDam7t6MNY33Hm2/mGB/y1xgT6nWfarzRmtJ30zq7zq6u5qChoy2d+E6Tl77ZDjTkqzxMYaR/m598WfyQuo2NxxgUiHGK40mPzXQfJ6BtdCQ5bVGXX+CcWHDJWfiusZVvx3GkedIrPwybn/fymyKX70Hb337TKs3jFjgpO8v2Ut7PnE8YstAjG0pbdijDdiRILmx+mXsW/IR9ig9Xv8Qzs56L4FpRkHHxrAbCxsB+hEXrlGTJuPuTDXDtZOP27bUGfL7W3t3wJeMummiO/TWKvdRV2mSdfpPXWb2S59db7+YQp4q6W9bSHPqEXenRigo1h09GVLiy/5VkG2k4+29acEnJ9KPrjg+KFAhMykXElLvQ+GtMd3+M3GrIxZJbv8vr1B4crIfhZabNPJEqfHQuw7XQI3fCdzBsD3xWd8z2966IIekRvyYO5Zcx823xO3+ViYVeSBRkX/A8dk4hZfvbzSUSx0Xn+3dXV+PDjL4+T85fj5OzluH84GSdnl+P+YaxYat4jvU5Y3FIQs3hCgcnhtyw0HmcX483CwBTtnB7Pgv7jcT9urz8b97fvxuPDzbi5fjc+eL2urFnJjpO5kWD5Tdm1vQpgJh2CwxM/5rmZ4+HxaDweX47bo1fj5jgFJh8HRAAgAAAgAElEQVTPuPXzzyILC2tDHzaOT8ne8Hme5U78tApFpr+5ncw0Zb8SJCm2Ofj/R0eH3WuTNFuBSa7IWVd9rcTUydGK4W5ursZJruJ9XAWtF2cn4/z4afzDf/B/jz/wr/7L43f88PePy9O7cXJ0P4tLVpHJSlQpMAktjuZR9yuez3yPnr7oC9ItNtW/M++OaRatn3cx+Zut9vve7oW+4ih21bPwzzN8W/jDZsDLPd6yvXBXfAnbYEG/z876TrzS9sfc8h1sQhd+DXrx3zpmY7/pM98r822fid6yoejw7CcvHwIdegyHpOa2sA0z+C/ta/HPJMr5VWxfYyGaNeY2HdGp/Qw+l3G3X5a+Wof2dGvcpXtt+xWTtK+Dvz3n9inYW+MWx+i7fQnyaoxkj71DK3xuvWi+sLXaIzvtk/Dnml5whv+pHfMln3s73XJJJlvOzZEN2Os5H5juhM540fTxHXk6xITbCQB0ku+AbugkH3qIvTY/x3yNjy5PPK1FKr83FrTetO3TJh7ihc/WXXKpfbkIdrXHh0f55BegNVrhD5lrGexxGG/LK5p13qJ1iL8k0b/vE+3zfcdV7V8bHx0j13wPfgEsaFrBbTLUeTN4kzG0H9P6g9by2PpufuEZuqIPLEBPPhRM6zGRobTBtryPP3vew0H4BQvIOnslL4WGcL4x4n360DLcPp6x8ZF7LvI/Hf/gQ2MC+qNt8yHt78eI5rBwrz/LnuckupXfMSZjPeje/coFizPhFVryx9GK3fOZVHZj7d7u9LiaZm238akxM8+2DBs/mjU+07GeY/OYTU8u1GbNPNv+xd4Pwoc9BvX80q+crj5aR1ovyE7bneaFv42jcYc8dxzGLqGRz7TTGIa2ZLtjWM+Z65KZFa/BoLYljQuNf+jftrKxoXWXnJNp9Gp/rnlLD71HhjxDdulL+zXwfi//5Kx9RnLen2mr115mTLXl+dpPbNuMhntfDF/bJv4aXapTNLuvtltwJL9bVA4N2PW2A+1H+J6N6U9zQeuMtW1F+/dk0Hed+zCGjLfXBOAv2eKztC7Iw/dY2t6SIfxvWfVd+2N4DseclMQG+OyxtY9krDZLkT9067nY/C639PLl5SFX/mxT1uZHMkfHjLP9rpb/9qf0mXkaa7dHB35N3ny74gw2iB+aX/rsNY3QJm12Pizj3dOZDrPlcoZwJZ/WBPoq0Iy9/bTkUTfwORSNo9Okz5YzlMPAw5YZbWaMvT7Gru3lqGWM/T7kc7cNrYcT1GtD+h4L6TW/rbGl9erQR/KR83rk+7nBpeWSbNN7v+XfbQvansIX85m55a1YLvRCR/73pPt2vXtyqPDK+Ple/R58J3vJw4XGyWnblApb817ntzMuOp6+swEar3ILRvqVt27/su1yaE5f13iX75L/w+k+3W7qyc//3E/PAhOGnBJlEEmgzyOAt4RtO54U1zHwDaZtfNrpZDwwf/a17fLDVONoJ7CDQg4GZd6DYIMD5ezd2EBVMpOTD6iNlwE3z6bPwVmZgrO0Mju45wkmYy2kpXI5NRTzhJOndX3MVPxZiJF7rmdt87i5fxxnlx+N/+V//4XxH/0nf2ocv/jSeBhnudxgNj0r8iTpT54ZnOOFV9euztmOS9kq9+Zd3fMaosuZcMs8smiXHW45wSSnmcwE4tHxuHz5apy/uNhO8TibRRkB47m7/XTtMqYYTp2J8zx3GN/ndJbzuSMOf9NPdphfff7ZvOogp5ik0OQ0VXLbpQw5UnreXDDiNORUgOUo7wNovKd4wHQqe67AmdfZ5PSAT8e7t2/mnePZvTbnfvly7qZPRzlqOguk+S+FJbnSJ7snU1yS3f8AMMq2jm1+PNyPJkjMM5cX6+qd8PLyRRYcs5C4dtEy7FO5b9dd5xl35O/zz9fd7BeXLw7J85lkT3XbdjSVwgHOTejuOwAKKOyqtOjJ0cvvi9frmE90ZUgZqDxDThkITm36zLuZj8U0MtCnZniPE003E0hIxpsDnQHwaXtdb/F8goAxdRCfvyXH0n765+RFhqaBeFxOvbkaa2MScAaeDLmFBjw2BoCZ5+2k51jAFbjJsJNdOKmK0HOO5LSQx9i20wQnugDugDebc505c7zMG78tzEh0SUor3uJgZF698EJuGAx6JrEHHzl6e2PbjgPD29i5X/ROe74LfTjrFgObX+YP2ztY4ITpEw/IZBerkH0Le0te19VUZDnYFb3+zu/6jvHVr37X+NrXvjoLPWKQ85kiE7YAbfLut771yXh8cH3YWhKS6JKcSF8pdHt2tmKg1+koaT9OYPiYz1/+5V8eX/va18aXvvSlZUumw7AWXs1jXmdzdDYxburSyUrk413uxvu2L3/7+Pzt1fgbf/Nvj5/9ub847nLU/mmKS57G+VYUQtfJUPBtOTYr0CVvTX96HDrfZFEru323HdHrarIUmKyF8bmQNWn8HHxPByvH1m9YmqNkQ4csds4d9TOhfj8e7pbNenF+Ok8zyRU5pyfLjmR38nhKUec4nBwTeWiMk4DgRGbckh/TTtXieOutQFawh9dpm+9Af9p3aZzlG2XxkZ6StYV/60QY/89Y83fbOnIJIzy7x/d2gvlOnVRruRFghp9OiujqZbivj/3Ypw3d7l7mhxm7ohsFyj2X9s3ydxZnpy+44Xja6oCTnqNVF0JJEqdYFc7jVfejSrxpkt8PwcOmz/uFJuOY49wW91z5wyZOXXtYhYMC6Dyfdz0TGUG/L9q+tXPtYIe3Reh+FianjVSct91ZBW9LX9glGEjGvJ/fjREuku+b7ZhIeCshS17guj7ybwHyKhB+1mnPts8/z7Xcim3tCF5Y9rwjCP/azwrN4ZJAvINGPG6f0d8tr2jCz+cjwODoYObMT2E3tWVO+ETeYQVfjZ6u4rxnP1Z/fBoynXa6wIRe5/mMiY7qx2fjy8Lo5yO+zTvvP8vVwvHGGfSOPWJX6G1oIWBMe92vGMDiUNOATWwesB1kJ3MKHzJv/mx8RXrAv+M/8qfRI7/D97ZFLScwAJ3gVOZnPHS0ecFXIWPwQH+C9Y6V02/azf+XLt4cbH6ey5VxcQRyhajCthirt7nW8fJynCU2ezwZl68+mlfknL94Pe4fjsbd/cM4u1gnnT3Hnevky3lSyVZgGV8kxRnnp+ezuHXONTFb7iq+T0H/w7h++8m4v7saT7PA5O149erlxKwpNzlBal6LlwL/u3XCY6o4t11fiTGXf5TvTg8FJtdHL8f96Yfj8eTFiAgl0cCPNl5yKZaARexU+JNC0vj//OI8M9vZrmbJfMQUE7/PVhHPLHnZrr3LPcYzfsyc5/cn62TP6PUs7L+bVw4dHS/azRr/h9vxK7/098e/9q/8C+N3/bYfHK/OHsbD3dvxwcuLWWCSSCIyuOz600oUTZcoiaiJKOPkaJ3w6fRLuggv+t9tw/N92zXyiT50j0zDKe2hLzyRxOMH0/uOoxuD+CrwvRdS9dH+NrvJbmiLnsCAGYfhyxbL06nmvfHRz7bd5sbXyZzghAU4OsxX0K++0Z99afsFv5rW+RtumlP/Wzy0dGTF1GIfRXJpQwzDD+JfhL7wK9+1THdspoCgk9NNNza18Z9uGG/LnueMTSKZbwCn0TjPa4cdVkxKZvCKnJBNbZLJjg16oVHsjQ/wvGVVH/C9PxtbyAg/xhj2cmWM5NhzcIhvAefNrfOB7ZPl+bal5GzZ0aUD2vB321A+HL3Pb+hGFtED7fJp9zkZZDM927hAjnvObavbd2p9Mjeyjj+wwifasaOdP7Kw1b4t2Wp5Faf6LWNNex3/t063X4Gn5GyvG70o2XyGXWx5ywKafDG+fo616bNPOmH8e7lqnuqXPu/nhe/GRSb5F/2ev42XrlqsT9vto7Q80hmYAC/42i1Lnt3Pu/tvnWmZb8zEI335t3HBO++Q3Y63yVfzu8fX/CfD+NN+n3d6DK2b6bv7bWxoeyeW6iLotkfPPlv8jmffu23fgUYPq4CXv9myneddM5D2xZLP9jHrCKv41vj0QS5aThpb8aOLPNru0cfQo2mE1jCwC2P0KdbqOMFcXMUe/siPsQvG1z4PfDevPNM8zvf+zVfgQ3W7+7n3v5vnMJMe0WPz5QfhcfssaIZenSMxJ/jt32Ks9k3ghbxh6y1/Dx06x8PXSP/4GvqYX+MvvUMjctJ9sWny72jdGNAb9bRB99BBm+1HdDzc9nQfk7ExcBzeyut1Hkz7bUf5auSIz5ZnM3ZrnPTHnEMXMR1aty/Rvgv5Mxb95z388Tfeki+8aRqQ9fZB8rs1H23B7bQll54x80PoY8bNrpJRthbm5R3+BlrtactuwXoYwvbJk+FtPsmZkxPM2zvaNH96wBYl70WWW3f4F/3es+1bp5bYuJz1ydVGYrbnYvPGAFjffkZji3HlncZJdsw4Wn72dstc21ajJd1t3TGWva1PX43bmSe+tl6R0T65iD4tH2DbVLvlZVLYMfFoWw/5NbzZiqGzuo12+/hV+01PeAEPWm76O7rvBJN5Qmms47bp0AkmxtW+MFrv5aptPd8OzbN+PPs83KixCibanqIrnYB3bSfML+33xu+sN08MyWmy28lNGbPnkquZ2LhtROW3mp+xk4M8K/ea/lOsGd7mky/CnsAE48z3WVfKf9GpbLbMO9HLjDm6q8CEnWh9z1jyTPjdRZ3mlbaSuwmepk04e/Snf/KPPwFTwAhICTEDwZgenM5d4YkBUQgA6d8N/BOUt4REJwNU2QBRAmjSFJnyA9Q2kASpnQDODEOS97qtNjDGnXHtd7ozJnn+7j7J6bVIshb7MqftGpCHu3mCyQS5regjz6UQY95dlIKM3G199zBefviV8Tf/1/9z/Id/9E+Mk8uPx32OTFZgkiqnFAO4lmHbjZ3FtihGCkByMkcSg+sIIzvF13uvX72eu0zXgszRvCInO9lyLU1othYBL+cpJlM45/UtKfY4mQUmLy5fHoo+8EJi5KOPPhxvPn2zjlR/er6TOPTP1Te319fj5urz8XB7M46e7meBSbJ8GfsqfVib8+IkN/DhC8WikIBJIBaAWNcnZBf7p+OTb319PFx9Pl5cXsyijSjM6dn5TJimklyBycnxybi/yxUV7tVeBUAr+bOuzUm76TdKQxbz+frl60WbHN80r8bJ8VurwCS/e37K55SH9R9HI4U8kYO8PxOWC+1mX04RAIBAOv9uZ7WdXr/pA/AD3/SV/1tE4Ujk+Tdv3ixabQZFFVuCgNbZvWNJrzLmtG0xMd/nb4AL5NrotXF2zHcHqmmzkxPmY34SGLPAYpvb+VYE1XPO3xZNOVgBWMBKljMeBljwBGtcK8FRMvaWBwC+d4ThhMUeC5AMITzqxSDOMEOTZ/ELHThe2uf8hj55X4ITDbuwI88ejHhhL1VEE/KH7wI3Bk8bXWBBN9OGZKYkEsczv5EdhqpxveckOGV7jFFClMx2v55pR8KcOdQL8+yIHXORZS6ubLsHluP1MBdiUtzx0UcfzUKPr371a1N2wsfIOOdN0S8HcRZRbI6LACXvrWt2VvFDiimWjsRuPIzXr18dKkDDr69//VfGi8vgzphj4NTmHXNbznNOt1oO7+TdURZ/107mJQfBsZxQ9Xr8d3/9fxg/+3N/YVzd3o/T88txm6Pxz9aJHJwEzs+S0WdeLdnObuDVtsBlyklycPPc/SyMrfv44odmUWbZ+3XCTr5fiYftNKft2P8Ux0zn/SnJnVX0dLCp83qck3mCyek0HSmqTLVvFtZu5/+Pj1JkshKBfWSkwIZ+zlOztqtwnv2Sdc0AmSQbCsPMtRMmsNSzZL19DhiWPoM5wadui551IIemcNdv9L7lncwrGusgunUc1sBfGNFBZb7TTgdJwdfQsHUJ/cwPJudZzqtiPPrQCywdnE3ZOFtBfOxyJxrNr8fPqe0KaRin0BBd6Tf/7THFtltQxome9D1bC1jxXyQa0nf6UPCVOZo3mmiXPsbKw/OMWVHo1PVtFylfhrz09/C27Q//lA3I+A/4cXc3xxiMigMRf4VPxA7BaPYfjiqSWYnXMa6vcgrWKuZIG/mdL4xmbf/5IQvbruepbC2j5I+MpZBXEVnrFbtkvGIOvoOESPtC/Td60mWBYC/c0OvWrQ7uyULaJfsd6Le89zP4RJ/IIXkwFzyky8bWiRuFlftgmc+SMWTMbXP37fSiDPrDw3X9zErCtn1d9m4doy54FLySBcll+sj3aPlYJ18877pFc+NoWuGt+CG2VGCLvn01Eb+LT4EfxpM+lh/9fN1S+57ktmO99reMu9vDO4nztg3dv7Zj1wTo0XuFb/k9bQTbJt220/pOt1ObkjS5fPV6HJ9djrOLV/OKnIenk3GXnEr8h6d1OuaSrSSQEk9sCbJ55OrS+5xOmQRaTiubyeLg2mTu3TjO6V5Xn84TTO5u343jo1yrsJIqK9bZNkNsSbd5UkcSHlvCal4Tup1g8nR0Oh6OXoz7k9fj4fyjcXv8etyNs3mV69XVuoK1fXf4Rq8i3y33i34rHmRnMqbzi4sDP3txaPrB20mQB3nLSaBbkfA8JXRi7dn8ztV6j4/34/r2dpydv5ix+dzoMB7GJ9/4xfH7fu+Pj9/zY795vD5/HPe3n4/Xl+fzFJPQLzExvZ2+zNze5f/ZpHA2N5Sw1y139Gz5P2vxh+/sOfLT+kEPySAd8gln+Ln5pIvdLvrAZX34N5vW2IlP/QxMtdCh307AtW2gK+x2z5//w2foWEK7nvd+z1teKM9kXHSenLE38IyvQR/bByL36MA2vg+rxG1yVHiJXu2v7W0H+dEPfsE632c88yS3eY3xKjxtfvS4Gt/bFi88/+JpVXC85bHjp3xvMYJf0vGj9uDjXtbpe/pp3cdbPKP3bSfMbz/u/VzxmYzgb9sZfgG6thx6D+bhNd9G3se82Uk+f/gyT2fcdE2s1T5qfuOboSdftP3Cic/b9Wjtm3RMzo9r3tgk4buMHR/Fb2TaM3j+HOs+X83WtKeP7R/QsbYPxuu5Paa8z4Z6Jr+xD/jRfJDDDR3oEFmDee2T4LMcARzTZvqi73IQeNSyDMfQH/b1XGFx3sdLmEcm8LV5QCdgaNOtsYPP2H3iCRvdmEOumo5o0zqS58yrcQGNmg7mqG34Sobodj7ZG/pB98yv5aDHQ8/54k0D/eZd/MIbi9twD1/Rd4/rbYf95tPYYEpjKT70hojGYPPNWOOj9kYtfdJJWDBPlX14vv5qj1NzDluByd6O4lnTl67nu5WzPJ2bj8gfuUlb8Un9my0k300jPKLz/Swcb3uMj7Bczpqtw0O0CL16ER2d2bi2d43V2u8xtFzCADECOcEn/Zgzue/5Nl6wUXyQljcxY/tyLRvaoRv66FgUnsF3/G19Rue2Y+gNx9uOkQ1z3eti6xX8gsN7H874mj7+9k77czCJj26c+Wzb/D6sY7/IIfzZz18OX2FV2m0/MO3II7S8oB+ewkL+lTHn0zVKzXc+Y+uVNtgaMWXLTWMcucO31n02rd9t2vK34S86WbxuOpD/9Gd+6Yv+0T3v5JNcwtC2X2i69/kbM1r2e84zRisf1m95V594bG50mqzRpbbF7FjLi3n1XMiefL7Ci9zKsPKLa+OkeeuL/LW9bN1p3Gx5bv++8UUsQi/NnwyggU/PowVZoLNku20e3ycxNP1s3xG+5DnrcwoE4NnqZ21ym9i1nQStwAS9D3ksVyxvJ7nv59E6pBCu7XPTDr/xo+1K8rVTR/S35SX6emF+Ln/c+3jZesHneJaPVeQxV+u3OoT8hv/aNjZ+Q37vTXJshBye3Lfnc6LqpOvJwi3+3MFv3dZEkuBpv8bf6NtxQ9vbrN+Gzvk/29O+HFv8RX6vfJVTf/ztk/+lHTxlh9HV2mj7x40R9HsWmCTBjqj57GCrDQ9FExDkNItJhI05HFGOkA7byDcgYSohwQSTAOYEYx+cpd0O6tvI+LsFr4El32MkUFTRSIgwFvMo2sHoPwRQ16LhvCM7u6nul8MXx/Jou0P7+HTRdBr1x1XUMa/Iub0b909H4/WXvn38T3/n780Ck9OXX54FJtmZnuPF0+ac99wtunbrzjuyHh9nIi070ObVLymI2ApMluFaRxzPO87LIc21A7c3V+Pdu7db5VZ2ra1TGlKMkZ3nc83w+GTtTL94cdixk0opxpHSxsGdCy9zTosWIUaKLx7ubsft9dvtBJPbcTKPZHlMRcmWQFlKff+4ko99bDXwxjM7S78gxGMdg5z7xa+v34xP33xj3F99PhcoQ5ucYDKPdcoC7HZFzhrfmHxKAcjcBfiwdtMuoF5Hvmd3nYQ7J2EC9HEWxdbCWApLstiZpG3+HdoAmYMBPHal0TKySd5Kck+jtCXLMqwuBmhDnLa6Wj6/2UW/Es1LRsgnwBHwkl9g4fvsqrx8+eJwZHbor0o2cxbw02uOI0OoYi3zkIjjuArALBwyYvl8DkbX6TUCsr3D00FWG1eyET2YcnO+ginOd95Lv0AUbRhgY4BTgpLQH6+9E9q3s9MOSubhmgROc947jG9LJuW7XsxCWzoEpDl1+V7Ri7EyWj0H44KB/j11aruahSH3TNom1/mtk38diBtT2jReC07t4OIv5ymfaJb30LGDNDRk0PGKM5S5M97tBGq7HYF2TNiqvdzsHUq2YZ5gcbGOHtffos+6/zLy8+plKj1vx5e+9PH4yle+Mr73+77vUDQxE1lnKcjbjiOelbZZ8w0unU+dTXHJOhVguxtyk/+c1pG+c2JS/o4NTjIzc5hXmW2FJ2iJt89ByVrcODleC8XBrJvb61ksw7GNXuX35J3/6l/76+Mv/Vd/edzcPY6Xrz+aBSa3t+tYfJjFUeIQc7KdPOJItHYKZ6HePMHqftxkIedsFVzO3dDHOapx4erChYX7Tw/rlKX5/60Ez06fzC8BQT7vbu/GvD7vLkfeB7Nv5y7sFJmcn52Mk+OnuXAWm8Ixakcfnyf+bUEXPYqMrIKWde2B7zM3jiC/I58qdDMX8pnnBKP0rAPRtfj1OHeV59l+vh1B2EVOM5YO6jnmFuLQ38Jy+12hA73z+3PCa1WeCwRhSdrrRB4fkI9kfOxGY8bi1ypS7GBaQQhfTl89llWYlAOolizAEH4eTKXjTePGYZhGV9iBufg0r2KbtVdfWKSfScKXl1Pn5jV/m291kMutmIuNOPi826kjE6vvVmGaivvICJkhe3TR2M2Nr4PG/TxaPAeRaw6zqDKB0eajR+dTrIbPPUY8lgiiHwuLlnylnYvznK729mAv6Q9+igvyjnc7uE1hWM+ZDeE73N6ERmtHScbeNhmtW9bNvZNzS1fXtYSwPf3QyfaNyGgnvsh2eM13wo/0w78SgKu+x6vMhe/UOpq/2fC9fL+PjmSf7PKjzGni9bYDqf0/eoFe/KcOhPM8/7HpGVs2C/62wkDjahvRQStawzH0FIvlE71ja2I/yG7bXe3nt337y8bdzp0Uaa/9PgnETvLlOz5sz6OD6qaR8TSP0ZO/AiP4XORuH4uSgZYRvtXiX2LQFbDn35lr8y7zSOFDCiBSbHJ6fjY+efNmxVRnZ+PVh18eL159OO7uUlSyCkzmtZ4nzwWRiz6p40ysl1PQElOsAg3jnrZ8q3bNVaQpLjk5ehzXbz8dt9efj+urz2bRv1NJOjHHNjq5ZNnuYEN8o8znaTw8Ho+bx9PxePbRGJcfj5ujV+P+6Hzc3wWPno/DzVhD4/YpMkY8ZFuXjxo/axW1sCmhC1857yUWV7yYMYUPTt1yxW7seCLkxMG5ci9xb67WW3PNNbRPs5g2Md/D3c14eX4yrt9+c/zTP/Zbxj/7T/3IeHV2v12RM2aByYuJNeuC2pyaksKbnGASH25dobpOnUwwh9f8M7qdsZOxfIoJ2kdtXyHvkauOs9glWBPdo1t8erEm/y3/5tMaH7k2LuPYx9kZB+yk53v/CCb02LSnfb5j2xHxacbEZ1Eg1rhNr+k0muYZcRH8ZxenrZePqutDtMW/z/NyGHQbTjQ2tj/QGMGu9rzQxxwai3rBsudBJ/Cl7bWxsjntD+1/axuE1z0f7TbN2e/uG/8aO/OuuciFdczqHf3xlVq2Wg7wiL/wHMssv5Q+NH6yDTZ68X/YCTQXE+Ivm93+HB3VV/u/dIqM4lX66cXL/E5+zNtJhmijH76XnEjbVPLVMo5uE1+2zSDmiWZ5pnMU7Kd20ItcdNEommifrqKpOeu7n9vrBn+y8dz8vYePcK353W033+Vi0ZYOeAZtW9b4QWSBPqZ//OSP4nnnimzoSV98q9al5qe2W4ba74anxg/X4WrTeu+/aLNlUX97+cQj8yHn2vB7417GQBZb7nqu+9/9u+U1Y6LLcpmtF3ySfMJOctl+fcYQ2it6zzjoGr6Tuzy7t7VtJ9BX/Nv0bsxqm2UezV8xVuvifpMWXqBn84asr/fHWgeoU0r1dZDvWRP4vCu+/YN+VlFL83me+Hq7TrDETzqmwKR5u8f4tB/fCobs5X+vt3QD3cm9z8Za9gIf8LrzkGy4dslI4//7eNcxIN2FXZ37aD6RI5/0lB9i7an53j4bfum75bLxq32lxn3P77GWbfee+aY//dMxdgef8m96mPfkWPUlr7ovwm+fiNy0zrYdYL89599iV3RBA3ZKGy2v+NE4R8Ybu9lyGICnZKqfbb61fW1fbP9801rRBnuAxntbab50GQ/aTumf/7xinGy6W/lFfCEX+zbyfXhlI5N3ojM2LYmL2bw8AzPJVsu4XIC4l672Ris8MJ6MWZvN55Z5fCZLaIxHeMwH8rs+GnPbt2ne5JkeN51g1/F+b4uX7K14ik2ZNzrUif70uH1r9DYeeNS2b2+P+h1/Z87yVS1HbcNaX4yBPjcet3x57jmmWHnvrCHkP7Rq/zTvkG327hlHlk3Neuac13adsri65XWOfcvhret7VwzXflnmrwPbtRsAACAASURBVG3y2jTcywx6wJSD7csJrslPbvy37r3vlxygi/bk2tk2utJyMrElBwDMWzXWf3CH3KE9H7dtsHnvbUS+53MnHTP5n1TBrshq6sGWF02+Iu/RVbpivI0n2k67KTDJmny+o4fwpu2d9Yq0G/2P/NgUlbxVvksf7fsYb2+WNNe0zY73Bo69nkw9/JN/4j+dBSb5kSAKYL6QhNqOzdXxdD62ZOjcMfSF3dWrEILj08DfgNPGTZI87SB0G7U2gAwP56AdTUkGwTMF3ws64cn3gqV8Bxj2Agf42vnJ8phjjOcu0KEiOcq4EoHzCODsMjtfuxdckXN1fTOeUoH58DRPMPlbf/cXZoHJ0cVH4/EoRSGp4EpBxhLOuRRnh1kSaUlW5hSWFDDM+7FWAcqsmp6VhKuwJEUUeW4lnLJj9d28Iuf2+mpr73grMHkxF1rmYssUuPNZYJJkZ+Qg/MliOsFV8DFpdn427xTPvdl4kxHlapzspLu7vhqP9zezwCRFGUfbVQlJLua/69u1yMehFbAzDtpsR4GC5qSRLDS+ffvN8eaTX91OMHmxFYKsJO6c0/Gk0PpvbkQ7mrSZV2JcrgrHtJm/59UM8/vLQ/W1hYjH+0QEjvJ/HC8vc6T40TjbFgdClyg0h8/u9YBz6BQ+fCEBmxNWqqpyD9ocyL3js+R6FZqkfxWDmQP6kfm0H9rmnXnazFb4kN/nyS7bseV4ytHJexyGTgDvdThzykkLGWuPN+/k35Jc2n0G+iw+PR9RDIPaGbFoiHUAdCbJNqcthgJWWDiDYYwu3EpyGr70Am2DePeP7h0wGQv84bj0XC3GteHP34IqPEcLn+Edh9KYYGsHI95nTNuIwK5ODuQ7RiHtMRY+jQ194Ryjn+/1qQgpdGrndOJUOdKhRwos0lbbFM7J3oGDAYw0g4gfe/vEEYD/+NFj39Ow6ZZrZS5enB8WN9Z76xQqf2cn61pAPx5vPv1sFp+k31c5GSrO/Yvzcfny5fj444+no7ZOS1jyGN7k+w9ev1p25SlO2arOnYtzqSY/Ox0XLy7miQmhUYrj0n6co+gUpyc0yIJy6JsxT9pwkNYBIuP2Lo5GVqiWw5ITmrLT9pM3n40/+zN/fvztv/O/zeKSt9e34+T0fO4WziI5HKYjrvc4FEXOK/Se7x9c368d0LNQb57IdT9PMIkdnLq5FZjEsc9zoeFM9o1g5ZrHpMnR8TwJLPOcwcxR5rkW0kPHFGekDuEx17vdXo2726txcX4yr8m5vvp8nJ7EQj2tk0KyqLQttDpalu6cbwvU7RjGHs5dQJs+TJptVcf9HJxoJ9A7+EyWO6Hm6Lubq1z781wE14kZ8ijpP+3aRq/QOfOBaZ7JGL1HX41bgMoeeI7/Ao86iBFstYPoOzrY+i9wQ4PQ2mI/P80Y829JP/SF1XG8Z1C1HT2f+Qka4BFb0/i+x98OIPLbPvCIbc4zThqBg1nszfjin8HcqV+5+q8Sn37zqTjECXy38eW2ACK8ZWPCN7wmT+jjyFA03Cci8FNwQ/aim3B3nkAxT/RZlfJzjhsm2/XDD7dDOs/Rk+kr58qsDUc68QGD8iwM5UPwrVPckisClw1YfrT+BdnB0lnsvMmB4Ji9Mx56yr80F0V36DcxZIst6Iagq+OVXhRs+0CXyAi5ZpfTtqQT36OTBOyd8X8RI7cTIDZsS5t8wYX591NP8i6aaodtZz8Fe3jSYwgtyHnrS/vJ9Cb2KgUC+Q8GLBlcxQmufIM14Q99Mua8K5Er+bT8qqmVhyKH9pvYYP3Co7TTu8LX6V4r9mx/Bf5IuOaTLvkNrcgD2SFL/E4YmE9+LDltX6P9OckremU+fBAYFFImVsKvzLP9tLTz+du342VOKYtdPD4aV9fX016/ePlqHJ29GB989G3j7dtcR/piPM4ik3VFDrldtiUm9XgWUUw5z900R6uQXxHXPKlmXbg5Tys5eXoYt9efjZt3n88ik8RJs0BiKwqCWZP2seVbMkqBSa4KTIHJOpHsYtyN83F/8sG4O3093j2+mAUmD/cpHFtJTvit2JyfPe36FuPQ63y3rvx75jufIDEKvMjnAW+3WJ1cpsB8vXM65r3QM8m+iknPsuiSE1iOnsb93KCxTnN7DGY93Y+76zfjn/knf2T8+O/4ofHR5Rjnp0/j/HSMF6fH42Lai5NxET8kPts8bStx0nO8ktg8BT8t5y1nM9bfTo40l5Zl7/GLySz7T3/bV2h8h7XsYj7pEBxoPWmbKcZko8mZ8bU/kLaMqduDJbCoczAwiT7qD334Snl3FnjWVVyNIXCBL9cJ1C6gUWBjjnJAfAg4QQ71gWb8Htjesgp3tcX3YYfQZk//9kG0z9bDfHxC4/a54Oaeh4398EyejW+B7nBx6do6nWz6O1sBv00qz1j2jOWNt/ndwj++N8Y1f9Gjx+KdtrVpU/FE5xa6XfOgR/J0dAK+tH7t6d6+UX7TF/uZNiJLMIYNyr8VWJFDbeNB2xt5QxgIW1um6HS/T47knxoz6aO2yIuk7h5v2DRYIt/ie3xufre/tdd7etq+w95fMZfGMfKc9zp22stZ4wC+0+W9H2iu6JTfZ+ywFXnzBbWJ7i2P7Ys3prH7bH3/1rrabZJ52NL9+I7eGyPflz7A6z2d8WHPJ/IHaxt74E/zCk1a5kODjjVbPvOcuBC2tL6TR/jZOLqnU2P/++SN3dpjF7oaJ5sHTxozyQw6kx3yJ3eHvs2jpqUxtL/YutKL2HQx37Ues+fdxwqLnjG17d/BHs/NNs+bBD3T8sUfl5/FP1eUtr3nn7YNwGNy0zQlG2iGjy3r9IIN9O88Q+/7+bZn8C28kJduedzHde3zajO0QI+OYZouNnfsF8nQuenBXvSCXmhq0X2PDf9/flHazrzgyl42Mz5yYqxklcy1T9Lvs4+tc2zW3raYG/8I3qft5lXa6thLrojMsRstp/lOTh8t6X3bp+ZLYzdckj/Hx/ZrGgPYWrSFzeJsfZNzvEJHGGZsjUvsf9vN2HkbSsgFuTOuPX7ArqZbYxy/uunWeIOPba/9zSeiQ/nko8hp5NlDDFQnotHHfPY7/IV8Z5E8OarknOkNnjWPGwPJbY8Lr6wHsMf67vhi7/PQabje/Gp/sgvIYAX86lxE2z34uDaPp1jhOce/t4+NW3u5pb/mvpfxfI9f5LzjNXIDI/mWxtC5BbaHnPNbyb98kWKxhQH0+XmDH3lnG9Go1wfpjLxccvlTpp3IuTEebQ50UcC/0fVgw2o9sekpDmtcw8O9jjX22JCp8MMGRPna9n/atpEL37Ez5LR1bMacWw5MHpcN5/t4r3PlbKA+8AuW4vWMzzd63d7fTX1MO66ImzI1NwYnh7JO1G8b0X5E47kYKL+nwCS0CKZHr9kMOTw4BWthZjZ2ZTz5vxs3zKvnl37Nj+yy5/6tzfQhnoQDk54/97M/9UQQOLydqGgw7iBgOl1bNf/dVkGDiALadh4oIiYaqABeUmoBwjpuF4EAa4/TCQkNiD1uQiHRbiwMHQd2P/cGIMashZhxnwSe91OvXUyznVx/c7wt/mx3L66k3f1KDB52u9/PK2VusjNvHI+LVx+Pv/t//eL4I//xHx8Px6/GOMli1CowuZ9b2pLhWwHVPK53KzBZScHNAG1CfHO7EpxZpMvpJ7c3ucplncwRhzQnmHz66Sfb6Run42FWi13Me8JTrJJFzxRl5Mqc7DjPVT4WFswziYqlhCvBl+Tp3FWWHd33d3P3WJKct1fv5qLg43ZFTnah59Lu9LmUeozLVy9HFnoBTMtOaOuaE8BJPiY4p/L7ODvbb8a7d2/G3e3bcXedHe3raoW5qHe0FjdzIRGZC5BmITQFJqELEE6iMmPJuF7kFJQNIFoOz+a1Oo6iHXPxOInHV1vhRi8cZcy5I3wuvr28nHwB9Pl7OiDb4ov5dTBDiQVKaJTPgEj4uRaDV4GM5/J3H6vKyeUcGMNKVN8frqoK7y0USrqErwGkfM+JE7gmWZ22s0iQ5zgUHB2GvZ0IIMhAht4AdO+4ojvsyGcXw00Q3wrfGAPGDG4Z80UKrrZ7TP3GgeyqYEmgtIMned4OVd/l03vtBE592GQhwG/nlbkA7V40BsxkP88qUEG7Nsy+M4/wo4Ee9klCm1Pjat4V9HUg3o57nsHrzDcFZqEZYwh70TjfT4zaTm4gdxZd0r8kC57CbG11EAqjLc4z3nDIOxKXxs4B4Zzt7QKjqcAEPbNQEsxNUcndXQqygtnn2/Uw2XH9wTylYxWQrMLBVNWmdC1t5t0UdaxrCdYJI+n71ct1/Zgd33Hs89+0l9sid2gWuUmByYcffjjlzeIumtrpk0ITc8xJKfn37f2qfF9X5Kyq3LSZQph/+Mu/Mv7nv/W35/9z1P3TXKhaC+lowznLpwr6DuzNZ+lZnIkXc76wMAs8dspf36zTulbB45Kh0HQGRXfL2cp7KcwJja6vb9Y1Zjnl4yxFIqHn3SpEmTyJvXgcF9mxc/12FpmcnR2Px4fbcTxSnLLtEopNust1a+vELw58CgpTZJB+BGehf34P7SySShZEzi3Cpy3Ok2AbP2AO519AKUCaGLedtPDBBx8egrkubEtbKq3h0Rec8M2+Z7x5Ln12sYqg2JhUHAePg8tkWwI8/7bIDScs8nBq038XKdJZvg+cyjwjsyqo6Wv6bUdbYJ92O5mQApNpKzafj/MsYF1+zCoaYvfxL/9uvGSr0x58ypw//fTTVbG9LZx3Id60p9vJKR3Y5+9VVLaKJ7rgL2MUwCoqvX63cB7e5FPRA/82NFEEhb6hXejci1bm1f2HT/vAc2Hu0yzOyg4GwTBahwZO4pN47SB+jWsV2yowgUGOjdWmxTx+BxlLcUsWcPnA0a/0sXyTrXgoV3Kd5hqydQ0iecynE9DyyXcQZDWWtz1hF9lhvhtbp52MOeOgW5IrdJxM7U9QYPeNrxeZ2Juew8TB7UQOskf/DzSYxRhrh3Zkh5zwBeCB9gV+CpX4Do3BbXvJJ7nnC9q1k0/viquygL7a3U6V2grbYFjGi18+G/fyXOznPD1iSwA3ruEf3pHLTgSzOewQewkn6GQnyDyDJntfDv/gO5pLHh/s5nYFWP/e/sWyDes0LjSBQZJeC3NW/CWpRg7hxPw+cV7oHFy9ux1v374bH3z44Ti7eDGOTi/G5esvjYecDvJ0kgPPY7gnbaOcC6OTKMsJHQuvJs3n9Xo5ofJ0XF/dbCd0rCKzo/iuuYA1hRRXn4+7688PxZn5Ppsd+B+Td1sR6AzPNjycp63MnbGxf0/j6PR83I+LcXv0atydvB7X43KMs5fbCWnP15agIb9i+T3rGqWOpzLOaXdnXJri2FXgH1k4v1gbFdBewoR9OsjoPEUkz93PXUI5ffPmZmH33cSio3F/dzMucgrawyqEOX56HOfHT+P++pPxu370h8fv/tEfGt/x8cV4vL8aL1+cjvOcVJKjcF9cHnBsbQ44nQW8GXNwP/5LYn3YB8PZp3yyzfxousDfZufJKv+cPmUeCuzY1NbL0CVYrS/vTz9rKwiHRXRN2zM2rRPYGnc9K65pLMYXeZRn33kVPqFHjzPzIwf+ZhclVskH/eS7oRnb1YVuPT44kE+4ajyNCXI5oYO/lywuP3WPsWINvDJ/tCaTYkt+APxomwez+EBo0H6V8ev3fYsUnbOyoGIuPvGFnWBz2Aa+GtkRw0382PyePBO8ZvfFc2jtOWNIG8aNLuhMDo3D3OFmnm//BE86d6E/z7Y9hjfkxzP4ycbA573c4pMxNP20wb7mN/PSn/Hu/Q/tmmfzx3z4V3CBDKAzHbEQZg784zyHr8bRRSjawVvzIfOte/jW+kR/0KRxq+27uaOJuRovX37i/XZqaPO09QB+hG7L13j2ydu2oxW9pFvk2+/v0wtYha8ds3T+LG00zY0NvqAVOvH9ySf7FxkUe/kNDospjAkew035ovyuaFlenG7B/LwDP/M83dj3xRfECz6BufYYuw88azuDJ/nkY7N/eOIZ40Mvxakws7EMtjR+NPYaS4+PTO7lvX0QOsW2kUljNQa0gyfeg+X6bd2AD8nDzKvrk/PeimHTrnHNIu8th4Imfm87SS57MXPhbE4wT5HHyv3S6/wtNg5t2y63LsP8xgdj911jH5lqrDZvcmbcjWF7P751vn2Qln04jB/8KzGI+aFb5wkaR+E0mdBH2pNHwXsFmObZeg/H2Us0IB90Dx9gYMaHp43JsJLP0TILg8XM8EkOIPKfNsW2eKCv9jnYcPmf8CK/W2/DJ3aDnOJ/xukEShhrrPSwfTWY0X6AGF3b/LPWhffZr/aT0x68M2a+AXlPu9ppWWq/LvRoO5V/u5Y1zz3HzitfQQ7Jqc1HbGDrLdwUA/Dd2gfoPIj5wCC6lzbxMr+1j9E5RnrdvlTa6EXhzvXlOSfIpv2Zs3Y96ubztR+1jxlgXuNFxtN2nQ2HWXiCBmwQXGnZJUfe5Z/IR9PHttfsjfb4RGx085Puts8rV6Vv8297Qh+16d+tG8aa79In2W6c6jxqP5++YDGbmXhPng326b/te07gDn3aJ9MG2rC7nuk8js1Hs4+sqc5bHVZuqG1c2pw5lFzKVhsyyWbzYfIgsfiWb5/XeG8nP/Nn2odqWZh2ZB5e8byJcsp3ciHzWu/tOp/KT6VN/NI+OUxbc8tNna7SWNNySRbRD87hlWI08iNPjV7Ng7wT/b66vto2264Ys3NJlylir82J5AB/2rfAcxiVtj7/7LOJXY0R8pX4hx4wIjnnrD+Rz8xBfiXftd6yCR1jao+dh718yfa5pmz8+T/3Z57ykIXlfNnOHDAhYDFqMcRzYTtFCVmN33YntpPz/9F1b7+6bV1a0Ps8z7n24TtBFRdeekOCUpCABYgoSOGNolf+R95444XxxhjjIUBRB0AsIipGQyQkGO+MJkQOEQpL6vtq77XWPJ/M0/v4ve+zR3btZOdd833H6KP31lt72tNab6N3A/DGJcDk8Cnv9xE5ygDcdb6JJ6MBxoBOQUmDAvJDUBTGJ8PnRPzNaBD6JgFTybYE7dzCZ1NiuyoA58gzb+jOt8RPT+bbaXMcc2eT5/F+ejFexsX4zZ/ejf/oP/nPx93T2Ti/+nI8Pwd0krQ5m5Vlc4Hu8mJuiZOx5Q0tBSbmKG3OysSvv96OechRO3nT+37tdpJq6rfXWWBy/3C7ztyaJ06fjOsPH+bi3sXVzdxueO6Acno6lThKeXDqjt7YdhzJ3EyDiMMCrKmgPD8dJ2+v4+Hzx3nu9Wt2KUnSMwCV5Nx5illsp3xcCEiycJL4jTBzJhRXYnzOTcj7BKMxC0yeHm/H3edvZxFL5OZ89BzzQx8nCWBI25EWM2k432R5nMUaCkwAzVrUOL5JzgZSWPXDr78+7ORjAZ3eLkBZx28gY/RTwiEFJgi4+4CQwFRyvIEYWVCg4d70NZVtFv7YW38Cv6n/r6t67gBu2Xa/SGgH90hjvlsEfSXgk/AOWaELW476O28uA6sme96ADZ6kHYF599XiWIM9IidgfNx2jLHA0Qs2+jxtP8dJBfQqgcbZIKsd0MIWQaXnpg3PQIKRQ+MD8BIVHES+74UYRLhJOuxSUGA+FKt0MCcRAU8FEhKx+hqd7cAAoUm/0n76bR4QXs9xn+2pJRD4CQFIrudHmvCxvcbkDp66KjfXRnfpfrfXdkEv4JI+0mPJ91yHiOca/mgFaWunqSWLHGuTAo3nbZvC7Oi0CiGyiJjfb7eF5Px79jlkLG/PbrsHTL3N0s7b26EYAJFPIQNSpWp0JpVqO29j+JA3m7fq6MhsFa1tO35sxUcZ01qMWQvb+Xd2SEpSw65ayEd2Qvm//8E/GL/zO9/Mt6kz9nmszvXVLKRByuEd+0AiMgeXF+tojUWi1qJTnjl9ZvRnLqAd3+jN7ldsfm43f3q2EtVX11PG7Gba2PnZ9D3xbfFz8xS1WcR3Monq7GyKRt5epi95e02Q/DbGe3bH+jjx/5CIfHrcjr7JAtMidfFlOW5nLXR7YzoyW0V6cxelw9Z2yx4WaVwLfCHx0Sf24N/IWBctIJmumTxgw3hHDCFlzTPgAO5j/qeephj1cS3ed7DJ70cXUwSo3xZx4TEM0H/P4HdwFQQbvvMpPmOX7Ad+wJ3GDO3D8chp//bSnP+5g8zFnAF4YLE8v/OReQZZ53sYDbcQbFwh14dE5/fejSd8Nfce8Hvb0St6R3/y2UWWGcu0re1N1+bJKfSdPmguAK+dRPgTRXXejCVjHLaTzXxG2lBAiZumnXzXY2U7S2eWP5MoEPzARRjtGlx6cshZeLwKROiG8SuUNS5FSLlf8cY6nieLilMTt36soiG6uo6MXAVx5k4fBFJ8nxihkw6uNf8CQrpvvL73DNjFrvg5clqcJ7serMV8Mu37W2YCW4WmS9fWjkyBJwnLyfe3pIvEGh8tEJVoxLvMVZ6BhzSHlBDDMXKN5Khx8/f5e8lxFYkt/7OK+uhQvhPTpL+KmbQlBlx+YrWX79ouMrZV2JxF9xU4d3F1xpw+NYdlE7gRfkVfck8/QyH7/tm5v4ty+Rl6hPOZe8/jv8jf7/SQfMWx7CLXS8iaS7oRHRCb2D2SjulPii/DETInkVMKRaafG6fjix/8aLydXo7nt7NxcnY13k7O586R2aErvjwJknXMZ47Ae567na1dP05H4o+b6+xImKRLEj+r6H9ixtXFPCLn/flhvD/fj9tPvzPGe5JIT/O4UMfrxDemwGQWC80k0DpSdL48EA+YZwUn3k/H+9nNuH27GuPqR+P+7WqcXX21vX27kkESluS3TxQe4tStCCA+fRaHbEmj7IA5ucjV2kVn7Yi2CpbNAXydczWPvouMFteY+3yeLH1P/JdjTrPz2Sw2nXQiu769j5PXx3H++jD+6L/8L45f+pO/ML6+yT5Lz+Pi7G1yiesUnb6vYw7XjqPrKNWz87Xj5Zz7bWt7ute+FY9rno6j5RMuiCf4UFhNX9vXN27Tr9ZzurvHPZgisby3CbgAn9k7DE579NinaySbzHP6AzP4L3PefTUuOIb/aw+HUiAJC2HJ0d7Wzkwdv7Y/8O81f+ttPwsEOIq5Sp88h4waj8Qz7uv4Kf8+xPNbcrb93R7nWybazTP5XvGKOSA7z/Q8eoJTuH7v63txiUz0Vz9bB7XH7xwKSncFOPCU32ALfKh28Bvy9bt56QQ6W2+fxze3n8w9i9svv2aMdETf2FT3sbk2WZJdz682yJ0NGxdfzfYyPtjHVugnO+Knzak5pIfmwaI7u2+cYR/aaJ+UvsGVxmH5J9gh17LnS8bqejEF7oIbmLvmDM05yVEck8/m9o2NzVnpivmHI61bCiLwRT5Bm/y2v3G//I2jwxZzTKbGme/NFXs11sYjWGQezUnHAl0ga3zNueGePB9+nWvh0t6m9zoopjzykvWSC/0hA/Yil8T34njk3L66bYN82F/HF55Nx+gye1s5l1XwYs7bdj2n+8o+8eq0ASPMP5nD0sZHvgouaBvG0nf6Bg9xGTyTHsJyOtB2bmxsd41/7SZrHsw7TFu5lJVDp1/NSxsf4AyZLfw5Lp6lHfnGyGni6rtd3tYRo/sCTXrDDjxbf7v421zTFX4898Jfv+U7PIc+kHXzozyffTSOwaW972wda4xhKz2OxuU9D6FrcFlOtnmcOZZLxEXb5umVeW3eA38t+Oc+nCJt7+XQL2nmXruNwLe2G35Fbprut59oPuB3GJ3rut3mGPm3hXf+hB3psznNtbCIPbZe0CcYl9/Eru7VFzpr7mFo+1Bjcm/jXX7rOBT+sCv+R3vuhWXNjcgVDuC12nAvPGz7Zs/4QXM8utO2TpbkSMYdH5BfroF/jTPsOPJNviifzdvpJZ1s3dMmHo8bwFE6pU3X6y8/Q34ww3pBrsM30+d8z3b5XXanmERb7RPoFZ/YPkpOUH5PsZh5lAtpPsUXGnfrg+ezWXNBx9Mv6x6t7/C67QVnku+lM3CBjeTeo19YL16wAdgIkzxnzeuKXeBz603nMnoM+bd1Ovo3MSk5xdfFO2ApHJ25h+0lsZ6DjvOnXs0dUVeRysHvbkcEw5/W+bRlnviIdC5FJnO+8iLi5kN7nMbLzs1Drpkyjg/KBg3TD688VuN1z62x5ju7jMBosmjO4Hr97j6Yt1lcur3QSVf5iTxj5oazjvQ+DmtvXUzV86JwJN/Rp5/+9KczPyQnj6t7Rvsy+hIdxMMynmAFWyFbdt0+kw23ncKXxnEYQU9P/tu//utzBxOk3SQxMA0yLA55gugWTGdxJn8LStrZcVCMqgFuKfl6q5ECpA19oEAEbRINvCcAqLezyLORFwLWD0YD6ACwZzaJaCdq8mZ/N3LkjKjk2afiVZXyBN9tfPNze2s3RRwpNnl+PRmvp9fjp59fxn/6X/zl8Q//n98eZ5dfjLOz9eZ8En9ZZLu/e5i7iuQtqqkIKVpJkcfrkvt0ynEqKa6Yb4G/zTe2p9NOwnueabUW6rrA5P112+I5i/zvY/zwRz8Zd9lCdTsTar0hthYHjCW7o2SnElssOZsrFWZTflMQr+MiR7fcfhpvz4/j/eVpe6tuHfczk6YbOXZsxHxDYzuyJUuDFH5V6K0FSm/bTp3JAsFcHBzj7vbb8fx8P88anzuYnK1txNLXHBMx+/y0Fg6ft7f800a+XwDyNl6ecx7o9VygzA4m+X052/XsfA/w55tKedPt6nomZiXL8nuDuh1ROI65qFxj+/qrr8bHbz9OktZBYq7hkPIb8ODsAZukGWD2KVh1XxOgBveMuYOlteh8PKqALSNYbDXPzwKt6nn3GPv0CjlsZC5Ir4DSf8Yzj/MYx+21c03kuhaar7/zRlmeLzhEcJBi4MuBdFAioRj9n4HZ2QrkkOtO+MyF9G0h2bjhHvIrQNCfTgYg5hym3XdgEixCMfvOyAAAIABJREFUoJGGTo7Bn3Zu3Rc4Ca/I17wLlBEuc43swq+0ieznmlzfb5T7DnloDGii1IE7XE4fkMvGeHqvz8aAdFgYJ4/MHUfcuzwgwNGTLCSTd2SWMXz6lKNs1qJh2lKow6/wI3Onj00t5xLDVmyRe+YxLe8heFlcWZq7qn3XQuoia2fj6XUdR4YsShKbD37UGC3mTZK92XiOF1tJg7Wwst5YPhZ6wik+jj+6v3+YCyBdzPDhi+y+st5SmEd3Xay3Si32BY9yf3Y9yHDWAuvywwJoup4FnvRn8oPHVaAB/1IEEzzNs+1elUKRWWwxbT3FlEtGk2huBSPncxFpPSt+8+Bbc5Tb9mZwiG+Kel6e11vU8Q9ZLHpK22O9tX13dztenx/G2/PncXkRma2F7Sw2zSMCMrcpIJrnG56N+7tsxR4fthaMIuNlw8HdRUZnP+c2+I5ZSUJgzTW7gjnsJ7LJXEUOdA7O5b7o3sKrvA26FmNVQsMW23EjxtH1+d82J1kAxK/YYX6mc5m76JW+NF+yeNPBKwxgB/A0Y/TGquDLfcv/HXeiwI/ye+6BaQobyQPW0698em6IwvQNZ2eT6HrbImOFy/CWrNIu2ZOlv5urdvCdtgS9bNe9eK/gEnbld0Tc/BuLscfvT115WcWRxsaftj8wJ/oPb1tnls0u2zdH/FTsqndBoXNpJ9eYJ5huHPSW75RYgC/8LF/UnEN/0ragy32T64c8pmi4zraFjweMfw8GrULUxn142P6I3PhL2KAf+ds80kU+x7j28kv77Eq7sDkcce3Ccjwmk57BOZjIjuiF8cxjN7LLUtkHHqGPPZ84gGIMffIc48lYFWXlfm3RU7JpXGKDi4OF46zg2pw1t4jO4JBt4+3PyRKXlKSJLi7dXgWNGXue0TxSf8WWrunivC4WELynL/x/y0/c1skvsiAzct7HdPCmOUwnkMhoxQELSzvmSz/3nAfHnEejbkeT5n7907d8PjwtfMwulqsYJG/KvYybD1+Or370e8bJ+fV4ej8bLyNHvZxMv7y9jzDjtfj4FGhmx0sxQvx6Lkzx4sU8Um6M+4enWUiR+OsqRd/3n8bp2/N4fbwdj/efxstz/OfadSh+b85Zdgmbu1Rmx7ClNwpFV4y23pJ9fT+dO5g8ntzMApPsZHJ29eWh2DTjFGOQN0xhm/wiLJw7k2374PIDaScFJomtxRRkL/YIZqXNeexXFma2oq7ps163I/tmfLzi0Kk7J+s42exocvr6OE6fPo8//od///hzf/IPjevz53F6kgL07FxyMV+OSIIsR+AEu9Z41hvD8+jbFLO8LT7YeRLj7/gDTsAwY+Cr4Q1MYkfa6vvYKX/NT8KO/N16S68jP37UvfnbLmfiiyMurrdum/t3HGf++EF9ZV/sEFfSD/MP85unNH5/X0zTz+g8U641B/xvP6ext7kHWdLVTsqaP7JsfGw+31jNX5AJWbCL9r+5Fk6QMVnAaJ/4CZzPdX5rX3fgVNtRVPos/qd3sJU+GAPu1Pm33APTtYdrSYRamKPnuQ6P5Lf4enoGG7vtxu7WbzE9uZJX/j7GOWu3IN/l8/t0rTkHedAffrjH7HptkTv97TGzvbRHf3qutEEmPV5z0DrQ/IO86G9zAP7APJAxfsmmyY+e9LN6Ds0J+bA7Y25baD1seXqGa9kCncunPFHHVs1V8AFj3tvi3k7IRLt8dtq3KAhrY1NekmRXeXbrFnuQh4FPcMLf9C73d/yF9/RO23kWndjrRtuEfphLsqDv+rT3EWSEw5EdnRNTtT633YvjYAa93OtnY5o+NgbvfQV7YJf6SS/EL80T8GnXwvzG6cZ7mEHfm2vQRzFhY39zFbLoGEg7zWVyHVxyvzEaE1m2P2gb8qz9mOERzt4yo9uNdXSq9TX3Ls4eLrR4XmOqdvZcoeXJnuFLy6H9Dp5gHK4nL23i72RnDPgO7m08e2x1feOPMaVv/FJjdr5jOx1TsvnGcdfC/46pPRtW5Vr5EX6w8XSPe7Cq7bL9ee7tOK7tWOyFS4nZfMoBkR99aZ9Bn/WjeVDrMbsmQ3jWONA60j6lsYgsjEvfzdF+7J7rPvLzPZ+aMfcYWica6+RY/O43PrU5uT7mWfrV6x94Gv/e6yBk1z7YfNBJduAa+o/X7flky5pt0NPmH2Ln5lT8Z+tMywVG+dQunSd/GNp41ZyKLGAdrDjizsrxNRbqU8slvyfvJ98J+zxXHkVb3W/2nN/kCdKvPMf1ntX6bqw4AF2gm+yaje95qVwSvDX2nkdYaBx8lvlbuf51NCN8Yj84ij6bZ5wgbbofRtEpvqhl0/7J/JIPnc/1e1tp/GDn7NL49rh20N237SUnLw5ueYS1y/ni6a6F4fmeXpEl/cflyDMyUlSR++id+ffbzI/kWfXM9jPW7dMv/cn1crm95keOe5/TemCezSk/aZ7azno+Pbt5V76Dv/uYLPdmHJ++/bh2MHl5OdQ5sDlzJaeu7flS8rarWfrzgx/84PBSSPrd+tc+R44Bh+8THcgm7dHrwxz/6q/8hXeJdAbZQQaAZFi51tuMyQ1NA8ixLdsWOogRRcrvEnb5Ln8nUZ7O96KnNzUFBJxxB0j61yQCKCFAeUYHLQyXcvZ1iDeHTpF7chkRAEKUJgBtYHbIkm1GYrHqQL62QpzAbt54z71JOmbR7fX9bLyffxi/+dPb8Rd+9TfGP/onPx0X13n7NhWIq/r5+upqfPr4eR5jMwtIshXtfKs7hRqLQE7SmAKMJAPn8UIr4TcLM9LXBDdvL3MB7vb203h8up8JyrX3yum4uvkwPnz51XieCz5paxXL5LiGLOTOt+m2N/3nmV3zyJ5VUDKXXZNg3BaPnAGeHUye79exNSdvOerndZzlbdks2s0FB6dsHYuM1hxczMquFDAspfX2+DqaBuDN21O9dzrG7edvxuNjjk+4m+NM4nIZUhKGSbCtt/OmPuRt+JkwTAJxvaWZRcwkPJO4zfOziHl09s6wPxaBpN00eBODrXN8OTx6u94wPvaZfRiH7aDoZy+kAyQBchOvdmyAGcCyX0SJDbTjQ46ywK5QLHNiAYeTAkzaZDPLTteuL4AQ0C/bTdJnjZs9pS0Ofdnh2j0g48tWz4AUQKfdfnNfW41JcAQ+cUrtTA/Jhi1BH+WGEWynE34WfAEsjMnfFoc5ZwTE3HCUdCfy7K1tkQOOyXVwpUn0Qc93R874vkkRfYCxac8iL7LCedBNzrYXUvPvyN/8N8FqcoD0mx/j7u+9JQO3mwgZp8RBOy6y6YQN4tf+gT5wbOkr+9KG3UKaILCreTTXWG+U5k3gLPocyU8WViLDq1koETxNf3JNH/kw0W9bXJG8peNIbJ6HtKgW9VbgYUerjZDHZujwwqYNs7YjyZoQxx+8vZ/MHUDYU/rPr8a2VgHUwmk2EpudfvtyLSjlOfk/OJ+dMLLwMH1Cdm6ahRt5c3cVi0ybnNvPryNncgTPJFDeIA7h244HindZOJfj5EL28pb26us8ZmgWXsRbZAHrfS2g32XxcmH+Ksp4nAUj2bEreJ//4/ueUrT4+jxeHj6O07ypnWTK3IkhbiZFP2sHkimLvM0/dzk6n/1c5G754VWAM+aiVq6Jr10yi89Zx7ixE3azAtFVPJeFOTtcxM7zX88Rma8dX66/o59N2DtRkPvn2/sbec7xXvkPsUT+08dcZ/E/Y4VPCusaFwVNSHnbT/uItCnoa122gwmbErCnX35LnxQ9wifcECaz0YurVSySObGAj+CnbYvxuUZhFk6VT34jY8x9cEswz8aaAAvQpm4r4d/4i0RM+icokEDqpBwinvmZcsvRFbXNZXPN2FXmZxXJHnc64Xf4VwmjyaPYzxYYwcrG7w5M8+/uH7xl8z69IdWcVuBPrsamXx3o4g9HDp3F74WZHXjxAZOXvB6LeI2tA0wcpRMQC2fXrgSd1MvfdAi+e66511860LoDV71BM3HxfXFnx0/x6/mutyJPu4K15qDrmIw1r/xjz3/zDHYtQG6fKbnVwf6BI24J48iELptDvkzAd+QPa2dCfpz/MVe5D16lzS78IIPcSy9zjTnx7BTmTd7cRWPbdWI+/KE5gPvxRe3mb/fhmzALPuVaOuC3xlu6yR46mdl4AkONlf5L6KQdOkRvzAcOYmxsJt9LitHrmRTbjrJcUUSKPZdup8Dk/PqLFe+N8/H4ejKeXt7nkS4n73mB43QWva9C0PMZm+FEV/HZsyAwO5JEB+Njc9TM6zwG9SbFPymGeH8eT3cfx/Pj7bi/y25fJ/NFgxSZTOzdjuicOzRufs1uY3zl3AHk/XQ8vV2M14uvZoHJ8+mX4+TC7ikrTsVB6WhjePNxc5ndExWBzt83DM9RstmZDUY6Jsabj7OgddstYJaxb9s8z3azi9pWEJx4M7udZV6ub75Y8fbL0/ji8nR8/u3fHH/6j/+h8e/8m784zkcKVbKfzPO4vjqf8WR2s0uBCfmES8wY+G3t+Dg3UNviG/pPr80RnW9dxvfpKV8oHqO34lLXr7k6HlvVWEz27Sf4itxnHiTA2Lskl7k58sbjkTZiMmPq5+IvbduuMw7PdB+MhJdsjO708xrj9DU2rHC/Yx4+hbz83ZgpjoYJ2ueXfOZ3c4ovkL15Eq817pOjxGT7ID5NDCQOzLjE3Oa441vYA7f5h4zzEMNvLzQ1n9N/+K3NPINPIqsek+eRm+c2h8q/LZzDwFxnjunAxL7tqGvyow97brL/3vPal7btNEcSr4sRzQ3/2nbTdsF34taeyV7bV/Y4ycvctS03B+CX/N64yC+3HzJW95knc3fkXcddxYyHT+KnuziTnTZ/JKNwANwBVpCbOWJneB3uBW/anvCxvqf9Jx1vvGv86H+37udZPQ5//26yYR/0D640HjYPJY/Gbv5nz2/ohbbzO97Avtg0LHEPvDcWspSYtzgKi4wjz2hfAfPze3MsMYb23ScX1Nwu14pzWvfYLU5tTve27Hdz0GOEfXgU3e828D1xSY+pbbh1qvvZMmLL/ETPe+/A1PJu/6J/HW+wTTqjzfQt/4sH4D656Rccaf/SGE2HO2/U9mHutBOZegmLHLTXcqUz8wjCsM8tTu1cm+/YmD42frFh+mUemtekb3IX+HjHbsZGNsbXfKZ5hHHpH/tpGyTv5iJ7jDKf+pZrcSq+uP0/W4fLPadiYdhKN/mg4xrC4sGN83se0RwBbuQzbbSPZsfsiG9rm+QPYFbPT/s8fjPf0bm0w8ebN9elP4rR4Joxtx2zCzbVPpstNyfI9a1LdA53kKfHqehRrmMDeYa2+37jaqxof0av9UG/tI1/RM59YkH60vqOfxor/ITb5Np2Qd/oMozZ829tNpfCBeiReWj/1/3b23PbGz1pH9F+2Pd8SvrLb4i79Y3N5u8uXGSH/JnYA/do2218I+fvw1z8gkzb1uGFcfT4256ag+We9FlOUZ/oZvMe/dn7Y3qoUAi+Ne9o2+95YGf9md89t/GQLXSRGJnm07WwqHkqrOAb6Zc202ccoHVOv+gevw4bW/fhO/lOm0uef57qsf4TjiswocNpVyGm+fOs3MdO4C+bzTP5dOOdMf51dkd/OozJy+SHFzW3WERMlORD/j2PL952cTb2PRb17/SFbtB//oSfblxrG4VFrf+Nad+H5/w+GQSj7j7fztxy1vd7rmB2PuWj8nt0yHyJobPeY/0Pr8El0md27N/mqXmyPuUZXjCFw/OIHMrRykw4DN/iRYQiyM3AIsy5rc72b220s2vSBiQyWMq9JxicvUlhzCa0/7Z7QRMufXF/E8MGICSGYlBSCkSxGaLv0+50zpuCqoSqPYe+cwxHBDwBJImwnJuY+7IYmqT109s4vfxy/OPf+nb86l//H8b/+ff/ybj68MPx8pIFwZXomIaalb7tbercn8KGFCckuXjYon/baWNtcZzERbaEf52ZsHmczsvT3L3j/v52HpGTjGSekeMPch746fnFuMy2PS/Z0nmRpSw23d5+Hl99/dVWnLHmer1Nt4ozMv4obN7En29DZCeQ68sxXl/G3cdvZoHJTLMmOReykLfRt8X+JDbzf9rk5Ccg5vzKWpDx9jzgWdecruNwtiNybj9/O15fHmYhS2BtLfxdzgKT9yzEnq2zKacxb9tKvbzmiJ21GJnFy7Sbwpa8MT+3od4S2nOL5C2wWLZxNseS4pKry/Vmt+R4OwOJyQYlgeKU7/X1XNjlDCIHb3NblJryfnyc1WaZewuKec7nT5+/kzACVHQaiHFwAPQAEDPZfExc9iJbX0vubedJuK7nLFdyJOnbW4PbImwAOL+R/TH5mGKztf1/+qO4RnLEoofFxyZDeZ6Fu32g0I4bsLL7eSZbEnJjFQsl+d9OrgkooG67J5/9fAosOGGEGI6SH6LFESYbrriF4+1Eb/rNAXijGYnh6OFo7m9S0QSbTMwF0ibxwul5U57MD45i0zt9RJbb0RijQNZYBTbdb4TKc3sLb7jdvkYg0PMZWe+30UcaLUIg8V3YkbGlmGEtGLyure7mrk/LFpacL8f1zYcF6UU+1rFly97nHOZ4ly0hnb5lHPkvuqxSFAFBxvOMQwJmW+DJvT2eI/nI4meKI1bBULAiOLD8SdBl7h+XVZZF5uqMwoU9WfxcOk+3s7C65mJhml0ryDg4ucb3PN2OY2XytjPbtEW8XUGyODTtO4tizhueRxLl7e21C8z00bMYdQsS5671q9Ak41iLzGtM2THl669/MG08GJtCjg831yPhe3zY1Nvnh7l49vRwO8fy9PiwcHvzdfNN7q1I8e72do15C6yzA0sWR6ftX4QQb7uPbZhlB6zslILII+rB/iO+vk1dYi+RAXJKnnd393Ps8ceZDzsFCXSmP9+OCbPwMOfLrg/P6y28PFPRkuBJAiXycE3a4IsUgLVt4m8wIf5GgR97xAk7cG8f4lm5vhdlcSXJZ/4IdivsmIHBtstYjm1qcg4v9hgbuQku8vw8V5KED+OD+Bs7yPTvk6PMIqPj0XB9HxIOV9M3ei8InMR727ll7QCwbCy6AhP7O1wzbeZeRTi4r+1wYSZbFUzzEXTLfNoOVaJDsotctGdxDabCCj4DHud7PkRxTXMJ87nGs+w9/I1vb46UYrzXl/iv4w4mrV8ZO9/Wi//4gFiieRVfTTf6uWnD/JhjZ9nOQOz9fRbQHQOogNLCQXiNJ8DRyGNuZbntEhNfYfEgxYfZgtNOBjiApINjmtKWQC06oZjG93TVmDrIxgXoAbtnR5IN+bu3VI6fojPsKf3s4HE/5/nb/PDhMIJ/ojfLn6wicbGXTwE8Ts/35F42Rceaf+TZeIDv00YvjugHn2ts+jvjkdLhPI9OdkJVX1oe7oUt9J4M2Co/PzGsbD66mf+jc47GnMnKeYRkjmqZLR2LdrJDxs1Xs8Dk/fx6vJ6cj4eXVZD1cHc3C0zy/6Qgp9mhchXY5yWB6bu34+rOL9YOj7PA5OllFoB+uL48FJjcf04M9nkW4acY83IWXyrWXy+HzLmc24ksXzxlsS1c5/i7t3E2nt8vx8nNj8b75Q/nDiY52nV7z+HAL+gPudJp30tGGIdjheZ8bBwnz0uBCV1vXoxD8p3JQSQOg88nKcTZjsFLHDh37Zw7qK2dWbIDWg6lfbv7ZvzJP/IHxr/9Z/6Vcfp2OwtMzrKLyVkK7tdxiSkew1Wi5/k/x4JNPXiP3h8X1fc63nolFhDfuta46HAnDr8vTwF7+RU+Gl7s/SUf53lp3zPoP39At/lJWDbnaStsgq3Gxt7ZtHtwmM77mK+0ty9q9OyZS9qSjvQE9oqDgmniQpiIlxhnPuUOyIjeuB+umhO23jafNvhNY215tAzJhIzwst8NZxpLeoFK37VnbmGNT1y0r6NPjevms3Fbn/Kpn/CY3xQfwlsLXGnPc7oP5oD85E3SXssMf+Hv6TT+xQd1H9kPf4lzspsuptYnWK5f7T/TdsttP6f0iA7ig3SYnnfML87He1un9cUnLsyv0NGeP30wHpxIX/k7fWI79LzlqC/62zjRC0fyMv1M/EobbU9ka35ybc+bvhxyL7WTbe4RF+NadF3fcaU8m957vmdPbM+R2tsOt/q7fNrKK+bfjt3luxPvKFhsm4Ib+tK8gg6xKTm//C3myjXyNJ5PN/SJHpApm2EDbKK/pyvaYIdkx77FNHtfISaBzfDU/LMhdi7mhY/a1fc9Tz7kM+qNcpjSetc6Yy71CUcw1lxrsUacwKeYJ3PRdt741LqFg/vEIT0P32hume8sOLMPGM2HNE/xPPJqH+E+MuSf3U9P2I24WnwAk2ED3YaDZMRe5q508wjTlfsRt7S+N8/QXvdDW80H4CcdFGfk/pZt2hYL6XvaMT94Q8sI9sA5NtK2wi7wena5tyu2whbgeeMcfTeXYt48L3Zs9+O0RZ8bT8m+7dH4xPjtk8S0+zyJfAq/1HFdvpOzgRF0ZM9f2IM+8pkZH3tqP9Q4ueecrS+eb/7a9+3tKM+mNx3fNS/RDtzIb2LrjM0cGbu51m73VQ5Tm+376V3ne/Qvz4kfkCMiWy+EZk4UYNJjz7Bwy7bEluTte/PUuftc2zsA6C88bJzAzxo3ybH1EIa6jq637vON/DRMUGyRv5tnNu9K3zKX2s3ztMe3kHWuhV3kDjPoTZ6lMJiu5zs7u8KU9nf6oP/57JfheszsMt/BJLjWXIIfMVb2J56E4zhbYyfdhl/NKf17z9/IzD1kBxca5/wbJ28/Qb9wOc/RPoz8Pq7hnuYI8pbWrzwLr2js7DHkOY3nk4tt69aJzed9dgffXkYi6x4DDOET4Jg5o0fkhO91foyfdE9C/ynDbSdGYzlwxC22TYEJvWS/jj/ih5qb0D8Yvs9X0hk5OnnJ5s77/Bo9pxdi/PSrsTDX5Xlzzeb1beJXNmNoe8yc8CfG3C/LpX/Jg1orE093HAq38PSMORza991fOuy5bGTi7F/7q78yMzAmXYcoGiFmQJJ/wCILILOTtb0g4QNxik5g+UxHgVk6atE27dsdpZXY5DbZYBy+0z6yYRycJIJAIdsJUsg21nbUTaa1M4mkt4psS7pp0EzTbU52jrOuSxWX5z09v4yX95PxcnI5/tnP7sdf+vW/Mf7hP/npeB2rICJvpU0ATFJ6e/s5b9On/SQe82Z2kvhzgrcdOeYuKdu2/WvBNNedzGTkfJvr+Wk8Pt6Pu/vb8bIdGZOE5kWSlFuByXzTa9vmKAQ1R058/fVXYy6UjZV0yQ4sOUc8ieyMbxIz21HmDbrry3lEzudvfjae7m/Hed6Ye32eC4QpMMm1AvckN7MIiixNsKxtTjMeybGIeAXx663255fHcXVxOo/G+fabn473t6ftDb3lENPHlQjM0UtJrq7F4QUoKwhNMcskX9kC+W0tEmeh0hua65qUJKxFyJmEnYTzbL7xngITetzGvQhd5tDuL989L7pJYBMD+sZ2JNjzGVkA5llYNM9JP27RrrKv30wBSkiwgGo6we1NRuCHcHNY+oBwe/7CgONW/uyNY19zu5JRFl89F0mcR19crErqfGec0aWPHz/ORH0TlPTJYlPaFGy23QI+AXJkyUFPm03BxpbIRC7aSaYfyCSwh49IAzkipMasHX1I+/lNUs2/OeTD7ixzV4ytmGwLBhGaTp5wZOYm7SOgcK2Dp/RPwYPfEWPBKBxNm998881B5sYiiWLsZM4/cKLwbk/kzXn62f1GVulmxisZSQfjPDsZjfRwzvqkeCTFFwiIRLJx+J7vyXPXGFbg6Kis9DeLkXNr9O0YlRSRIBo5bstC3ZyPi1W0xjkbhyAAec+z+jr/nm1si9JkygemIIENmesm1enH2fnlgainjykeyTXH5MTaVvLy6uIQTLHpYNOal0X2P9/ebYT9YWHz3G1qFYzEz8w53o56meN9W0V7KSJRETuLS062syMPW++djfdpB9m2Pr5q+fwQz9O589ba5WT6xUlOk/h+HikCeX5aC7IP9zni5nTi8tz1KMfkfP40xstjziiZf3/+/HG8b1vjz4Wk87O5GLeOuVlvjWc8FmJnEHOx8BmnWZict5nXghKClyIbur3IeI5fyhtFS1ZseWF+CnSOfj6/x3cKSBQOegNKclihKNu3M1Yqwn2HWDdGwe4+dzT63cUlEogWT3Gu1be72QS7CvmMjCQVXCvg7jdu+S2265lwImNKe5IA7C5txHby38Pj4/zk13CvyCU2vSe26VvvgkfmcBru4oL5vXFs+fDlixXsLE5xDJZgdr6TCMeR/Y33Xm47uc2xPCx9ENjizRK5GRtb1s/c13jle+Pik+CfwACWs3XtmssjV1qJP7Lfcw1JNf6QT9APc0km3w2yl//mh3CUPGMVjC5Z8JVkz7eaA37L9/y2vrZ+0H1xQdpvngGD2xe5P58WA9Y9j9/ZKYW/xUlmgLy9+XAsHlhYsp6/+Fj6m+umXm87sLTvIX96Fz0xf/SUbuCFuRYv6HisfTCek+fCE9fiG+tot3WkB7/U8RB9xRHEXsbVifW+P5iqSLG5D/s1Ln3MNWkbR4Vb+d5cigk6aYn3mBN8C1/kE83BHkuWXzwWOcE1cQXs148Ozsm047lc14UwaSf/B0cX704slJ1W1nhT8DA5zcsqspaIi+/+8PWPx/vZ1Xg7uxrvZ9fj6TVzfjmeHu5nXDHP6J1+d/nJyb9TAjKPOw3vXwWmqzAzhfMna/fHy/MxXp/HeH0cj3efxsPdx3lMzvvb87i6zLFuS4djn4sbrS05EivZvTJaM33W2+ssMHk9uR5nX/xk7mBy/3Y9nt7WLjkKc9k2vcH3yJedui6+eR2Tuf5zZGCel91B2QN9FNfSq3VTRr0WjKeMX7Mj1jq2LsUl2Y1k2svF1XhMvHs6ZoHJy+efzR1M/vyf/WNjvEQuiSNzNNH7lF3Of06se+Al25F72TnKFVxmAAAgAElEQVRt6kIYwlYcTN/kPmADLGs999vkZFsCu7GRf6b/7cPYhvi1n5M2PF+M1vPBB9L5I09ZvBQe4IZtQ2zbb/BQHgP2mh+42zmcxhBcwJz5e03n4uMWc/hGmK6vdEphLjmRAd/XeAI/0nZstfkS3G+da5sX88FWfRV7ttwsmvADeMPKOSxdhfE9Z7CVXPUpz1CQwX/kPrgD9/SXvukz3NXn7gN9kD/DbcxhF2+YT/EtGZOB8eGRcJouNe+iQ+0r9jGksdJ3uGLcYiqybD5APq2zft/PHXnwU8bVsXHjNt1Mezi9ObOQhzsZX3Nb/TUeHGOvH+1/Ow9CL8xHx5XmEdbCheZX3e5eFxoLLJpF3o1b5uk7OLzZLl0wRj6VTTQnoO/8oWeYO235pEfdL7aVe8iFPKO7yV3KGWWumhvBwMYMOmvM5sRn4w89wsvFQLgw/cin+3qO225wHDbrHtx5/z3boFd7nTXHfFCeb2yda2rbzJgtrlrgM9fmxryyyeaRuZ8+4VBk2zaqT/Cx7Zw9wci0L97sGC7yWoW8a6GTHNgdX0TucoB2+DQ+/gE28BH01FFKaR+ueYY5a//etgHj6GjLoLEs94vhcm3HDcbWfJjds6m01cVa5Bp+nrxPfk/7cjTmpPHQvDVn6LH4vfXJ3Igb2u9btGqM2OM/GWR+c2/7YHjruAOcpn1k47A5aB/HZvIdPcA58hu7NS/GJhZnn3IDuT65iOQkxOCJcfslN89qbPEs9uc5HVu2/2ie15jWuV16nzmFEa2H2sP72Ji5h4X6yU9GzuIj/TSH2mxdaO7acwCPxEmNA417/azcI07umJBNNq9lA3BanAY/2u+m310E1finX3lerlkvHq4Xi+kSf6TtlrN/t7zpVcZmVwX4k+vzfDkI3IxtwGMyzjjYufnYcyftNc60bjUHaj+MN2TcXmrePz/9p//9G50mtzxPDsI8uY9/b0zPs7v4WH/F6bDBPMPeyCmyy99pVy4XTuZ3mMFe5LfyGxm1f9C/9NfzYWPbS/5NlvwePGoMoTd8pr/ZMqz3DGsjeXb7WXo449ra0be5CHuhr/Ctscz1e11l13Cb38j1sJWc2DOs0U8ybTxVYJL6gDkH2w6jfUQO+9Y+7sBW2VNzW/2nO/SreQc5Td/1vuXPtvwdbIMNTh7JS+Y9Hvl8GOl6uuB5uDV50dnm4ORo7v3WfW6clYvb46X72Hp47cPd/WEHE1jjRbm5C/22poobp5/xVbFpNprnWWPDD3CpvY3oMwyj881lOkc3cf6v/ze/9s75UnhG1EYDADm/2Qln+9V5vcDP9d6sM6B8quYDxO380j6y1ESowQ3B8wxkXIDYxAjIMLw8GwlIX/J7A0EH/whK7nENhzzJgop8B0nbcn0zqANIbsmkuRX8y3Jc+e/+4XHcPT6PH//8vzD+8f/77fjP/stfGf/oN382z7a+u02iMm/QO7NqHUGTNrNAnjerv/zii3F3ez+y1fwErU1ZLPJkUWu+Nb1VcWVf3+ccLZC39h/vx9tG6pJEy3XXH74cL1kg2xZXp4LMnIg3H7ddH7Y30Nfb/MfjdPRvHWXwPhyR8/J4P4/ImWduZzuiFHRsiSQySrEBMpQEbY4rQOI4gDyPHiTBl8KQl9fH+dbZ89P9+PZ3/vncwSSLi1kcjC7d3HyYicAkaLPyud76Wwm1pd/ZuWS9jZkFvdyXt95XEncVUUwA2Iol6He+SwI4OpTP6IfggE4tErGOWvBMDo6ecTYZqwXyXNO6yYkI2uj7rIzLWyPbcUacdNqyDXzu5XDZVq5LW3NryouVjAVyDfBshz1x7GTH+XsuYBIg5W+OD0FQzZfxraM71rwDrzxTMi3P4UQCfoCec0cqkTH9yidn3YUovauE3QFiw1kATVvIctpTTc0J08H8jdyQB5LBrv1tXOTjb/MX7Zu/vWyOeEs8duAKgzh2Y+WAEVVtIjP0x6K1Qof0oUl/OzzkjaM57Iy0bX8MX5HinrP042hTK2DmoBEXOsbx5RMes59V3HFclJRwR14tyqXfkstkkTHyLfndYm8HgBmD9ttGMveI3iLcX6w3arMDxpYUXnN/OYsf/Bf96SREiHrrae7RrgAzY8r/h6PmdtuzIbJL9xZ2zJ2YtmNsPGPqxFtI1CKgwZmFL8c3HthKfks/FA+sRfoPcwtVuhH/FJ+RnUoOBHMuQKUQTSHAess5+JuFqBQmrmODVrFAyNrEi21hNsWHs08nJ4fdTDI38VXzSK7s3LEVQmaMaTPtzaOJnl/G1fXNrNTls+dxNnOx/G2cvL+Ok9fneSROjgVI8WSKGrOIdHbyPhfpgjHZOesl12W3rLmY/zhuPqQ4MtizsA82Lj3LTig5Um4tBKRIMXLshTS+Y/nn4/mtGVuODUqBXOYlY4d9sZsujoDTHVSkL2wykp4+5eW7R5exFTY2fdF25Ev6482b1ee1eMsPdNDVwWEXOMCcyAdh54OQ9A5q+QG+2VzNed7sTSKBnuQZ94/bzjzbsUTsI/3KeL4ji41j8Z+CL+ODTfoFD2ObuRau5Pf8O7tLxP7xQnMAq/kNJJvPJN+0s/jC6dRPu2/ld29da5vv59vg4D5B6dm4ctrCKfAkdglbybqx1T0KIuBcBwIwUx/xkE4C4OE9Ds/nh9rn4S3iBon27jud1F8+Q5BLB+gbbpJPOtHPluhOv+hh2qDnB1+7BVv4jbkwNv2IHLztmufQtzzH32TeQTAMyWfG7e/mCJ285of7SES+G8dka/kb9+t4xVjoqHkXIPNDi4OtomjcRNKM3bdesYu0500OfqR1ec3DKqTrsTVX6cSQeYFvnTwg/9Y/1zcfZCMLd1fxD1nymwfnvBWt4XViN3FGywtHic3Aksi8+Qk9NrfayXWJWSKr5dty/NqxmOR+Hp22zlsLd8B/5s4jlzfj7fRyvJxcjHF+M17HKl6MI7y+uhwvKQBNHPKe3daWb107Leb4qdhEjk3d3sg/OcuGjnNnpblLSYo33p7Gy9PdLDJ5e3kYr8/3M17KbpZTf7ddHbcgYh0d582fbWfD7Cjy8nYyC0xOP/x4nN78ZBaYPL+vYtAUU/IZbJMtRpZtg3kmP5Ejch4eVuHl1M3NT+UFhBTd0oU55u0+OAEXJo+vFzpeUkQlHtoKTHJ/jg6au6Ql3nn4PM6eb8cf/8O/f/x7f+5PjIuTh1lgcnk+D+sb11cX8+WNFBPz/ZNvJI7bjgSzg1v6DcvYrb42TjU3Ni78mXwkocVN7Qf4AtfmGfgzPtvY2v+Gy+0r5xtQFYPrk+Sd57CR9kM9TjjClj2j/Wnnl+iJ6zxXcrd9o6QZP0kenp92xZxsfi9nuoZryV/FVnv3rx63eYMJngsj+ag8S46ix+j+yYPr+Mz0m88Qp5Az/0Ue/JMkvDiazrAv/oke7rEPdnbsBjc9o32fFxJc0xiLdx5ejJD/2+LDtGOucM78DZ/nboTbznPtn3tMjcl8bo/JfPJt7ftgQ/rZONHxGLtJ/8iseZHvWq/zDDZN51qPzXN+28+L+ecTcSOY9n39NN4eY2TYXKTtC+elQ+yGneAgMDPt4HZdAN3y28sHNzHW1nG+WH/NUdtiz0HjpRjBd3CrMVT7PuV96ErzMv3DMfIbXWv/rf/4CR2EvfTEdXQfbplHYz3EbJu9s3Nz2bjYsoQJeBi9w2va9+11n6x6zD0OWJL78BqY334EPzKGHmOP0xyRoznCq8R4jS9wce/L2p/R07QrDpffgV/03Vjpgme2n6IPcofajB6QT3i3RdXfDaPNU4+Bn8tvYqZ8epM+z+i4vvVae+zCXO/tnU4Ya3PrfrkDBsG7xpplb8m1r/wR/WqsbXtt/9F2i5ulj7CvfYI2fGeM4vzmIcalD+1n97yG3Iy99Ydew1T93etGfnf8EjvSB/fQK/JhY3s7h43RmSzu9fgaN+F02k3f2Za5ybWRqb/b98rNKZxvziUWzL10kGzS58Y7fcBX6Ec+fdc6pq8wi17CCrJoHcEprY2x4T22kZM2W0/aD8gz9XfGr219htmN7e3b6GljvDwB3NAmnpJnedEKrilGM1dpT8GFeW3+Zp0l13WBVecA2qY7NqJ3jfH0nN/3N99MJ/BUWE2nyZLtmgv3mauVs/zicBICXOmckGfubc18kgN8ak6gnfZX+TedpZfk1ByS72Y3dKDnuNe1zFXGiCfw3dYD2q7YEJnhk2T5fTy7Ma/H0b5ybzuNWa2D1g74w1zH36Q9nE6+L7/L5dIl+kpP+Ca41JxAH/lwPINv7DlpPtsYgw+339bu5AKnq9A0+fM551uuxlE0rTMwZS/T5n/wTJFYc3F9gYnx69rP0fJTHzZe3vYyn+vkhqxX14tk7InuwRG6T56NeXgIO+mY3Hyaw9ZR42/9S7vas47Z8WXkkP+fH5/mOsPL4ZSNdbR4vxRArrnfukB2wOeD8lxrq3wLPsIW0qadoMVv1hBbl3uNwXNP/vIv/9fvrYCdaGziSej9JpgtcCza65AOArC94gt2G1Q5CMS+QYBxthLuiY3Jdh/yob38TjiMRfAO+ExyK5t/U2QKFAXI4tkE7S2RsLYYTnHF+pyKZJHH8QXbdjz5LTuF3D+9jIsPPxg/u30b/8F/+B+Pjw9jvJ6kwCFB4NqdZIHMOmIn/87Cxv393dw9I0nH/OfImSQ6599POXs6b7mshb8Ul4Rw5niB9/d1Tvf7toA0i0uub8bTy+v44Y9/Mgtf8hbYnM+3HP1yORV5EpCtvdyjniYLkpFvdiXJZxKjWdR7fXoc4+VpvD49jLfnp3mcTQo3ZmnZljQEdBlXxkT/UjxCb/JdimAc5rW2ZV5H2pyevc+38vL/N7/z2zOZ+vbyOLduj6FloXgd0ZDgJcf3rIR4FiOB9zxQO6TgYr2Vnjf7yStvaE6A2bZd7iAq18fQUmCCLOTa9PtIEteuKHQYWHHiSICAKn3Lzg30Lk4xi2ESYxJxGf9cBEtl47bTAsfMFtiUhFD6iBBGNiFU1zfrrHMEHtk0joMeb87CfLEDNoQAIIoNnB24ti2vuqeVOEEYmqCTdeNEY0kTKY6ZEyGvZQtrrtM3xE8/Mx7XpsAnJL8XNJoYIODwyxgF7zASobHA1nNvnFPPVUlvhVrw1nZWCMSeFMAiOEYOkjV0kVzpSsZuntNnSUvO0PjoaPdfm6qBtYPwaQv2d/DMse6JQZP0nuvGbGOn2+lH+jXxc8MbbygZr4WeBIPm2ZykfxadY2fGQZ/zOxtJEUQWi4Lz9NIW945JWdh0rHhH1PLdPvhC8OnzLODZFgoaD+jwcdF/VWWnWA4RDZGKXOcbyLWD0dKB9VZ9CiUy5xaYLZjx96sw4mye1Jv+zvlWUKL4KQUfmx9JQUBWuzL2efRaykzO1k5F8w3o/Cs7a20J3nVUW47RmAekbbttHReOsoNXiiPtYHJxGd+VHVPextVlzlMMWcqRbdmhZPkYJC//zi5ZT3e343rupvI6np8exv3t7Xh/fR43l+fj4jw4H3+XApm1QPSSY+K2xbX1Bv7yr3DYPAezJ9Zk16v59vsi/rD1SNDWIoKFBoFs+p772ZYdmRpXYXz0BEawm1kwsuldfA8sRwbhMLKadhFLWJfv6GPah2vGyt4j09hJ+p426AxcwY/6TYA8l97ns3VbcIUUa0dfD3i1HU8VO2vCmrYU+HURFrvha/Sr/Qfdbh4o0OIH+JAZDG3PIit9X/azig71DefUj/C8GYBmWbIWuwQmHWTnd76br4JJAnC6A89ct+fkHaDQJ8EgvIQTbB5+0+H8nn/z3+azcRvOwsiWm+e1v6bPaYsM4LZ2+cwOzowBT+ikpvYtCGZO6PmktVvw6nktG/4m33UiQRCGG3ie/vubXfBH5slca7/9cPtsiziSFAdc3BbkLDLm/uYF5qbt05jp/BGn1raydCdy0h88gR6RFyyhIz7bTuCWwJ0v66Qpm4dFze3aHthW81L6hi80NyAn2KW/jTkwjp2L7Vr/4VPGJ27F3XAlctOP9BFfIS84YZ5gzIx15tsgp5MnfP786cBJ+PDJK5wnvB0V9fi4zn8eJ2fj/PrDuPzw9Xg/vxnjbB2TkxduEpvNI2hTwLYVmGzV/lt8+TY/s4PJ8ptjPD7lSKrsFPk6Y5IUWJ6dvM2ikqf7z+P99XG8veTFgsfDMaLL32ehfiWEUozveNT0e85L/ObbyXg7vRlvl1+P8y9+7ywwSZw6j8GaR60eF2Ebl5sPNo+d7b5nW+zsTLYSI+EJkf1FjvCrbbbNSecIDr4gO8BteDPxajsiZ+JdikFOlm8LTwmPSYHJ5cnruP3pPxv/xh/7hXlEzofL7HbyMk5Hdjh5n7zhIrt5bkcPLW64Xlp4y7E784jV2QPD+87uW3SSHbIP+In3shH4gAM2Z2WbkQH+Y+zkAZ9hcnNduIins3G4qQ+t690eTBQrN9/Ib/quPc9pnqbtjhnoiCQ+PONjzTnM8Mk/kwdZ8Cv00N+NvXwQORob7s/PmtToItzDmVpO8EifWwbdr55vmM43kCcd0af2pa6BQ3w43rO3PWPvPvt3fjOu9t38Y54F/8il+5Jn4VG5v196aX8cPWsZ4JQdC9IB3MQcs4M9ZzL3+aTHzcl6HrVND3ss+/lq2bfe8vvsjB/b63ZzKzrQ/o2cOw+CJ+BgnTfZ25jnwc/mTvpOd3Evc5S/PZde93jzm0UzMuWLPde8Ght9cH3rGfv3XNf63rVskBy0nd/xiG5LH/RdO3wHzsavey4/TOfNYecT6Go/N/LEbzrn17LYY06PsRd/8YW93uztrO2581PmQ//6b8/hW8RWzafwP7KG5bCRzPVH7tJ1bUMwHG8yZn1rjkQ+fNjBWRbfNT/01v1pr3NNxoCXtnz2PoDdukeb+bSjQK7BCf3eCywwovWz/XjrIxviK9rm2ucZP3my/c59ySflO36j/Ur7go7tmm/z/5OznB2PRoZJZC6X1vJiVz3+vd7SsZZH49k+voafdIQ9eAZbxNfz+57fm+PGe31N+3v86HH0Pc0BYEHPJb0S9/Rcte43Dvxu9s1+9nFix5ftG/J987T8HRxnB+zTdc2Jvo/nmGfXuc+17W/53PabzbfbJ7Qd97zzT+w9n3vuA+NgAz5EN3zPZ3VeKXODA/Af4j6ce8+b5IrSZ/+GXc0/uu/6jVfxD2mjdZfeuTfPNl97XPy+tQfXsF0ybu7QsW/HCXIRjfP6AX/oH3xnlx2fsOHOOeV6usfW8afG2nzHV7SOkxOOa+zNo9j63k/1zsTwsXld+2q45TPPVVTS+QA2Jp/e/Ce/pX/yufk7//MF7bvoJv2HJc2TyKfnn3+JjPETuuc3c84mm3s2FuY6cvWpP+2DtU+Hm5t4RuvvPjZrnWkd2Nupuen5dzSN+gAneHj5VEzamM6e4bj+0+mWExukZ3gom5BXS152+svyD/o/fcKGCVlI5iOMVd/yN/+85wLwdW8TZKd/e5m1fcKrPcfK316qzr/tLAc/M3efvv14KDAhUz6CjnfhJCwOB7Lz1Xo5ah09r5+tV/qKN8EQ9pF74Iw+fMcf/vqv/aV3PwCwfEpaIiHdyMHgBZu7bd1acQiknbyJolQcvcSvJDJAIvwmPRS6HYoEfr/F3gvKQCft5Vpv/TagG5s+al9fCS9/55zo+YbbfKvsmGzag3EWESUFHLcwlXacjPu80Xb5xXgcN+Ov/MbfGr/x3//t8YOf/L718tnb8Q3KLOqliGQCwXR0a1FzLTAe3/DOguHP/dzPjd/6rf9v7dyxnZk7AWtEUe9nkcnnT9+O123bpbQ5d/o4uxgXs2glhRvbQmDyi3lrfHvjPkaZaz9/vh1ff/31OjbHFv4KFXLsRAozXp/H8/3deHt6GC9PD/NNsyT88ta8hVXzYFE9f8/vkmRsh54dS7bjYehFikHe35/n23h58+zTx5+Np4fP4/Xpfm6/Hx1eb5Gfj4vLddzE6clKZqaAJTIBsskYWnCdx+OcRXZr7JNwZDF0qx6OTGMPKTCZgcrFqlpnwOlnFrfXgt46nqGBE8FR6Z62AEgDdv6NfEf+kjn6Pe0hC4ePx50bBBfGlTYihyym5ztv56bd65tsf7Z2Y5B4ByhNoNnA9y38uC5jdV5lk0gOwneI4xrnCiKzowDn67omsQCevTbIIg+cP4CFaXACNuR6OjbnbntL1XUcce63wJjnNvmDBfrcmNHYxym204JlE0e2+c0RC7nGdovG0m+d0Pkmqr4TlAqOOAv6mvEqMqJDSAaymfmLPUdPmmwhRE1eyFY/zUGTzYxHwJ329A3Rp8OCyTwn1/A75ITwcfT6T2c72RldiwxhtzG3PBA38yyYaMKXtifpvFq7hqwSvkW6LXgHU+xGEVzJXHDmdKqJsWIdPuigt1vbHP08U28rPPqu3NbY5sLUViGfIgZFQ8aa35ZsV7Efctr+kg0uvFqFhPoaT7IwYG1Tv7bePxm3d3cTR+OHciROCvfmm8un5+Nx4lyKDM7mDl3p0/KxeWt4+ZKn56fpp3I/H5oFnyyaxU8Fp+dxQOfZMWa96Z1dTLIAtq4/LuIfbPX1ZVym79tRR0+P9+Mh+nuWk3MeZgHK+VnG8jTeR3Z6yo4cKRp4mWt1c9eq2orfHHWSMrhP5q0jexuLrIOtuSaFaooS0vfcb/ekyRsuLw/BrqA517WNpvgvnGKO9W0VAPmfzxTMwgm20twFLitiiT7kWbgW/I4u5DvBFd6H5NL/tO1eRYptyzDBdbAv8sp//PzUzRwBsRX9kTlszv2RpzeQ1tET14dtMVVUpx19lIzA5/jOXJPxmUfkGzfKb4JZMpS4jdyCiwJbuHTgDcGFHKewvbkoWUDO+Ttt9NswioTgRX6PTmSs9AUuNd6zZ7Liqxtb8Ez3s3++WfBjQYKPkmCYvGDbdpfctAG7zHcHVh244SD8Nj9EF5pTS/rg5BlTnqN/fofXgsnmBzCd7MmjE3OTp29FWP2mUZ4rUHR8Gn7GR7JXttLjYb/4BV3CBz3TdeTfMuiAzPdHjF/Yyq7ybwkR44VFuSb/NtZcl2v4Eb4efpAlPWze0cnOzIWCxvbHHduxdxyR7DpRJSGT3/g4vof+8V/mnU+P/hqXWJTN4t3mnS2mbd/1/XRe/+kPH9gcAx4ZFxnn+4WViS0uZhF+ZJTfBeiHxekNG3IUWHydMV9e3YyXcTZuvvrReD25Gs/vZ+PtNFhyNjElR6MmzuODHf0Szr+OicvOH2MWhOS52RFlvOe40BxNtYrkT99fx+vzw3h6+DTenu7HeHscD3ef5i4mawFixXnzOVuBySooPdt2XMkxcufjOfWk51+Mp9MP4+LLn5sFJjnSZx3RunwKTKTPeFTrL8yY8UZKW7fd1ia32RIdCXDzMgVug/cokDSnU5/DYSqOez85ncfJTux6yQ6P29nzF+tljOxueX32PgtM/tyf+qPjl/7VXxg3Fzm673W8vz6MDzeLM6TA5Ox07dCy/G5eeEjxzXY8VmpW1/aeB9uEgR3D4HlyK+zHgnvjBNtvu+6dFPmg6CJ+rX06z36aq/B3nXRtDs9+2reJteEVzGM7fKwx515+4fsWViT/cj//deSqawfHzKv/0j7s6DgrfZXsYv/GRxb6qP3Gg1wDWzomce+Bl9d48h15WpSUA6CT5NSY4vnGvJeZ2HjG8WLBjRu6Fkbz9bCcfLyV2f7Ec/Nd2wp75Fv1tfMquHX7Kc+SvN/7MLy0fTiuwg+we/4dN+DX+QYxbesBvTSv+AV/1TlKnJh94MLmsOM/tkt2zU/oM93Z6xA5sWt9pIv5m640b9tzJzqMc7T/0wcy2utL2qLLLTf/zu/73G7jhD43txAb4nx0g2801+yocQL3lI/gB1t22se7Ghdctx8vmbET88Um0gfcxryw7fTF+MQDkbHrtdmf5rRtij3SS/wel2Rr+ey4veeQDfABcm74HFsRC3qG681/20b7XPMpdjGmxVOOxwN1ToDMWxfwYbbTPqXl2/jWfWsdY2PNFZsr0OF8x47bf+Jd+tSxeesJ2ZHlwZFs/+j4D/ds/9Bcsv2gmHLyq+0lNbZApvgc2+CzYQ68JE+yaptv+Wi3dUefPANnp9ONP8b+/JwXhlbeoG2L3fCj9LB1qeeQj9/LlB+Bm9qV/zH+lifbYwtszFjpl/nUprmOnDwPhuDixtlY1TbHHpr7pD0YxNfy9WxeXpKvpUvxh33tHiuNCf60DZIp20w/5wuf14u7aou+93MaO9kHDhcZdKzZ/o8uN77hBPBw77dx+cagfTv8Mr3WP7wHdyTP9lWuTft4r7HzpY3XZNm2b72wMcyz5IfT58g3MX7bJ13qNuhM2y0dYyvkAetxXr7PeNi1OW3d7bnxzPbF9LX1nP7v1wbomjmQ92PTZNl+0rNwr/yGg7NtebvmStqic+TErmA6GfGJva6Lm8g5wjW6mWcYQz7JSi6m5Wsc8Dxt4OW5no6nDblCmE3GPQb+M+MhZ7oJY9rf07XmmP7d8UBjm7bZLxzsZ9Pnzo2aP2OFk2Tec6DP7JAt7/1O84Rur31A+iJWbf7SOb4D3uWY2rx858ihLX56Tt59W4/2nMbnjkf0HfbKOedTrg3O03n3+DsvZs5rNv7jWZ3fc+oG39Y+Ha6xWWM94Px8NXfF/3CAnZtH2Jd77FbMfuAo+Vs/45MUftM1uhKdTF9+9ts/3TZLWEeU0xeywrXxSRwrz8umBXkeO/QCG3zsXEHukw+Uh29bc22+c93Bf/+1v/orc/1M55o0cLwAiCEdFH+rKMxCCOU1UQCBY6QMkgbtNBg78OTIJdc5B2fmmsSeTMpjgG0cJpARN6lJG0An9+ZaCf+MWzJHckdb87OOTkCA2zlmzPMYgG0L+ElMbvJm9tri5vrmw7h7eBzP7xfj7u1i/I9/+38bf/N/+jvj7fR6XF7cjLjqgM4AACAASURBVIeHlXBJf5PES1sz6MjibXYZSaHDxdpBBTDfP9yNn/v5nx//9J/+5vi9P/k9c5Evv2VRbb0Fnje9H8enTx/HS3YM2QA4RSPnl9fjdO7Ikp1Ltu2YZwX0emtrguvcSihgc31YOMmOJ3M3ky2RenOdt69fR96Nv//0cRaY5K3yt5fn9Vb56/PINshL19YRBZGVAGMSkAToW1VVFh8Be64VuOeYn/P5tlnOHb8fd5+/Gc+Pd+Pp/nZ+n/Yus8PI1fUcUxYpL84vt+TjKqxAyFJI8uUXH7bE7Up+zqXVk+1cwNe3w3gBWQpL8owUpJBPdsDQx7y1ngR0jmlAqgCsNqJXFhYjg4CKbZ7aMWSRqwseFFFFTi/Px8VkoMUB+zRO5H/aVrbgjl5c5tiP5cSj74AoC6WIXD4DPr3QkGtzlETuRTYyhn1hAdIKE8hCYUkvmKT/QEzwxDHv9WQB9TqGgb3DG9iAnJGx4IADAJ4WB2Kr+c5CqGfDL31fNrkVK23Jdc4kz+6KP3OQ/uf7A8Gfx4Y8jBSYpP8WhJDUDviMpwljihGm/m2Ltwob2omn/ehkJ3aa6DThhZ35zmJOF6Tk+zw/v8VBpU8cmyRwvjPP/AcHxBHTebbiHvOb392be4yZM9Q++81nJ6ebYLbzzqJ0trfkWNuv5XkCM8cCpEhtFjVtBVh8AFsKDi6ZrUVKAWdk40iOPAOhMRa+yk4q7QtzjUBT0RlCsuSzdqqgQ4twHvG5yV/0g+9JH/K89NeCDb+7/Nzl+Pjp01ZQs4olg80pAphFJY+P85qMdf7/mgWty5Ht//OZApLId8roJLuevHzHb2VpJ74qxSj5b+n6PP1w4nMWc6ZfuclxNFk0W8cD5U3hD198OZ5fcgTcOgqODeeIt/jC+JpZLJmFqfiWlDC+PK4j2rKb1UkKW8bczSQFjq+v65iC7M7Fl/AvCu7YyNksfomfWoWPClLikxZOXR0WQiJPJDnt53cV+fsEcsbgKJXGRQutMzl7fj4LvoIPmTsBMhtkmz4RUfoBBxpH2TYuZ9xwLXMDfwVJ0Zn0w9FMubd1Gr7nE87m346w4kMQUMUu8+/teD+4LSAUNHbSh5wEXOzXXCnkYC/wKs9pP5jfIyMyiD20j+pCrozbOPhW/i3tZyGY/xJAs+98NpcUBKY9BHxxs+9u9b/3XXjRPpkEWwSduCdf3gUWZGUBhv9jS/wnPdBmY2T6FdnTUfMq8OrkCqyMDCYP24rOYDbdygJ1+1g8ypyRX3P4nlf9hmV8TPtvusXmYPOKY5Zu4BBiG8/vvukDf9U2ox/6n34rWNG+Nvc+DW6Id+hE5Jxx4BMS4zCG3gmKxTV8ADm1/809AtdDQmDbZZEM6Aa5wQjjoAMTm+buTiuQh5PshA37bLvIPdprndNn99DDyDf/8XsSKbnOIuo+YJ832Dlyi50kAj2/9Sb9EQOKU+mMXcBcv/DkZXz51ZdTh2LT4cvRrfCafB7sYzuCMj4xz8dtbr74cjy9jLmDyUt2rbz4MN5OL2bR5iz2yO5h8QPhGO/xn3mjMX4u8fasfF/Htp1ub3y+ZFeT7cWA+O/nVXj//vK0Cu+f78fLw+fx/Ph5XF8mZlm7aC5Zr6NCUzSxbYp53EI25Znvp+NlXI1x/cNx9uH3jKeTL8bTWxKSKZ5fMRmbzlx10oHeZuzsa/qQHGl3sXzr2k0xLwSsgp2MlV7h3vQHP5+xedrZOMXUlYx4K8jMOw7zeLxg1vWHuYNJikyzg8lv/eO/P/79P/9L48/+iT84j8h5fbkfH67Pxs11Ckuym+XleH7K2/03W8FtXuY4m7Hr7MdIPBzutfhu2z0+3vZKD1snc58EOFzE05tH57derF7cbO1u6j42xFb5QJjMf+PJzVPoPXlrc+/n2SKcgWdswhgP+aGXY0Kx8bR5J59IN8y1PhknuZAzrIG7+NaeC8UWcUb8aI/17V/5XpiCa5g3Y2+fB5PgsD6xf1jGf9BjmAmLzF3rirY6L5frFCxnbJOHbIWF8Aun0G9/w1HjyFwoBIjsukBfPITz4l/snK+l52mzYxzj2fMwcWbzt/at+uzTb3TWcxqL2/e5r31E+owP7fsj/wHzm2d1Ps99cn352zPYa8ZPV81d+kPnzIO2eh72iWF+gh3mU9/at7bfzrPYqefy5+ZNn8kVD2id9p1xtU7iRH7DZekSzCEL8y1fYpGI/sMzOPp9Opu+GXvPtblQPN7xQtuwhVv23PPU8+0Fl+Y65J9n0T08gj01PnTugmzgmjH2382djA3O4YLGSefZFj1oLpV7zDEfkXEvzrJ+a36Fq9Ob/Lb3D/AbxyKHtvl+Ftuw0Jc26TeZ6Y941XPJrO3Ub77reKC5YfqX//m7nm92wD93zoi8jZNutxzIjP7DcXaVa/PsXpTkG9zDN7qX/2te2/6DPWtT/+QRYagYXztrLl8nXxFTi9nFb3MH3dpJvP1U4zHZiCvyGz1kG/SPDpFJj7v9Ho6R6xUuyp82L3J/+07t9FzRPX6Sbu13RmVPOFVk0jFu416+b1/FNnEMmJS25Ezarvn/5ldk2DGbsemH57KX5tX0sfW6dQefPMQeeZF5s2fyyvMily7Y117H7Z5lrugu+8SV8II9b8n3+Ik+7rlmZOqa3A+L829jgR14CEwx53vc0I+2UzmstGFcXvyCYfy/cTau5N+5V16BL3Nt587pQPvoPWdhP14qTZ/hk2flbzKG28bGbq29zDz1dqQAP85O6Sle0nwn7ef7tNM7fuMacmrspm2C3OXDOhfwfRxNm3lmz7l5FsP0+HEFHNnfuA1/j6e1fcOiPdeiz61fe52hr57TfJoOp5/W4dgbHM5ve2ym63uO1lirb2y1/8Yx6Bdc7mfKIcEZPMG9zfHynZiv4ws8zhoW+85zrUnAYJwo7dCrHJEzi4O2ta65A3le5E7B49zV/HjcNDugu983RnbI1pr74HHNKQ+89GVtlJFCFzUF7NaYJk/a1pj43eZIHRPBJzKb/iBHFe+OoDfPrZPsmA+hX+k/3UpfyIMccr01NpwqY8n/j/frMzmixl46EzmLzXrdMWsSec5cv5274K81RP4GbyYjukw+cJiuNV+ByXT85Jf/0n/17oYevAsBhU4jRNN4tx0rkmFqIyawCLWLN7TfoElRdXavREAHsLWzo2gAjsGnb8AOyJqAroYzmZROcN5Ouvu6J5ZLwRYZn7LYFqIkxxgGYjeVpXazyL33j09jnH8YL+dfjL/xt/7O+Ft/+++Ni+uvx6ePd3P741l9dZmtlfK2+CrymGRuSy4xkIxvGfHjVvn3YXzzzTdzcQrpzj05hub+7nbc3d3Ohbmrmch7G1fXN+PmwxfjIm9/HY5FWEfk5M2tAxDlmJmZMF1JtfnMx6f1JsXlcnLZfWQm/h4fxsvD3Xh9zJtzL+Pl6XEWmLy+Pc+345EsRSbtvJJOTuFEnrHXRXMb8jx3V7lIwc3n8Xj/edsKOkCWpEuCjWy5fLWStu8hMCshnvO/v0uc1hE5Sbqm/9nhJG2vYPlkJnvpEODIGEPicz1D/eEPfzjlj7gmKZn76Tl9amLbYCNAiRw5CWCgDbY253x7M4GDIyuOVqApsc3ppv1JMp9WNZwxAex8ItIIrjZgwpyb7Wx0fcrYc1+uDXnKM4wldupN0lzP3hStpB8cNofVi1k9xpX8ym4Aa6FX4Mtp5toAaQJNZMxiVQfQLS8ADg+QGvOTccE/zsZ86W/uValovPAwf8O5ed1WsZ5FbCDeAYr5zifc6gA/SXmFHfqea8nTd/BHXxvHtG1BwA437fgFFOTYZKsJQTtKTh5edeIn9/idM8/vSAKfkb8tYqWd/Dtzipy23kr4CCTYID2DgUh7Es8KdAQce9nnzMD0wVbx9K/9WPAkizJpN3K3CwybzfjMHZ3hkMlY3yV0c52zGdlRrl16mULBTQ9nRfCaAeOjc+ZckQOZKV6j90jN50+3c2EnZHAdebMKPLJLV/xBcGIuPGW//hSLbEV/WbQ52XwRQpIiklyWv1dR6BgPj0/Tf9nJZMkgFSQJdvN2ehabliztYnJ+np0+spPK1exXfoclCHGKMKadpqAlR6advM/dsnIkWxbX8vfbawjY63wzOW81r2Pi1tvngjpJt6fn7HSwqrUn6Xp82o4nWgtN5MLu1hyuHcTyG3ki0bmHbtP76BFsFYRHb7JAmWvjQ/LvDzcpMn2YvscOGFMfN99g3jtogA9ts/mdPrHhDjrhQe7Bt5bfW29IIrnpA3x1fxNk/xZEwEs41kGMRR+/7RPE+b0X6T133zY8tfuHviqG7P7m+WtXszU2Y518auNuAm7XdGLPs80nfgcD/Z62FdHkGnNnrDgp+4cr8DNybJ7dCx/IP32jXxIzGffPfvazw9v/gty01wmMjM+9/Ls2JCLoO9/WCYz0ncy0Q4/ofu7j73PNvv21s9rdXKjVNr7SQR7sw0EzdhwEdncQKlhyDS6E4xx5ebZGXfjRY+ELJ5fdtjXNmPgs3KgTSDiD4g08xjxKZkmisuPMpx1j8Bi6qc0O9Pgotjq5ab0VQldSkE6v8ruknE9JCb4MLtCrxhQJFXyUnuLmzWk7cYoLKmpSfMY+zE/HaOw1vxl3c2f6jC+RFd3TlrkxTpwP/6UTEoMwNZ94KQzVFjnw04kxLq9WcXD0J/PXBQNwIv5wzsH2QoY4J7HWydnlOL/+chaYvJ9ejbfTy1kMP5+5VXpkLhOjZbeRVZCVQvlUT8yq/u2IuWw1md0t104iU2YpDMnuXa9P4+Xxbjzefxrvz/fj+eHTuDxPcik7ebG991Ws+T4Ox656YSDHjY7Ti/H0djGPyBlXPxrPp1+Ol7GKa3NP80X2mfHzR20r5JoYa7+DyeQxF+czlsa/ewcLzzH/iWlTYJJrZxIlO47kZYzJB8IvVoFvdnfJkXz5OzuYfPrn/3T8u//Wnxp/+hf/wLg6exrvb4/j+jJyPZkFJtd5KeE9SeUV0+Zt4LkrzMl68cIRObAOf2iOKG5ovov7Ndbz43DIAiVb7E++hm3Ag7YLOMUuc0/62bFUvuucS/MFbekHPwCbjcEcwFM22PEBO9ZP/e/Ytu27ZdF+Reypb+yZjsF8WMeu9+3tfW37pJYBH9xyNQZYwe738XN+J6P2+eRIBo29ftvHWhaB+A1tt3/s38QSHaeyGXpIdvSq+YYYrDkhe6bP+t2fPV7tHux82yGx9Yhttx5rQ7utF3yu+/JbL2j089uvkHWPce9X9Aunhc/4kn6QHx/S/IIu7GUKi13b+MDX4BYS+v7uHWE7nug22qeaH7FdY43np39+54f3PpNPJScyx8PaV5JFX4tnsXHy9eme/K7IPs8IPuHvPfdwhh43b267x4nEYPQ2188dIU9PDzukkmfLim3xVeay8a7xV7xj7Pls3g5/jVu78LKf1zLfY7z4hD66zz1wid3Qdffls+/t6zpm2dtN+w/jMvfio+bEMEOuoecrY6Kf4o3GQTiL8+a3zC38o7eNEeaHvZID+cKfXoPg99K2/GTjFdlqY6975tg9rSP0rXNdjZl9T/vMPRb2s1t32FM/k3+lC+S3YpincXG5chzkmU/cnt/wvNa7lm3a9hzz3fPZMmMTjZmt920r/QzYIt8gBt37Avfk+44V99jS/kts17LBUXwHB9hO63lj797mXd8Lu/xrPukCfph+kj8Zmbu9/dL5buMYeyye3/Pefim/6Qf7UMiztyEYQJ70gGy003PvWfu5bxuEJ77jP1v3yYBd8Zd7/aND5tU8dB5tz9/aJxmzPJM1Q33ii/c8uHnk3ofKxdBFsXXzCb5QHIpj8OH53gtMYpieY/1x/x7b2mY9X54ON7Yreb9saCytcxlrzz2spB90HUc8xLfb7rAdAxl3PjOuzje0f4Ir8vJk6Zp+UYge0w2yVCDNXjqvTwZsRZ+NTa6n9UBurO23cUdbdMr12jC3+gd/2QyM8+zmS8atLfPhez61OaL1BViAE3Xuw/17v+PZ8JyNmxc42Djcdk3mjYMpMJljT/FGdi+RG8+xvU+ryCR9E3ux/eZFzfP3/mnvR/M7PSPzOTfb5gVZsWgMgiWdqzIn2oFLdN884EFTPnYWnnmMhfXkQfYKD5urkTlcNZ729cavcEwsDhvyonTWJrJO8DR3xl15QHxlr5P6l9+TI0676Ueu8zfsFVviB/pnvuR0ch0/2nOI381x5ogcg+dg2nnsE0TtkOdS03bGkYkAPj1QTqiFb8J0usknBdYmoqwdSVRv+DEGSQhGCESQYeM0kfkEig0aFIXRkYdr9YMy5vsJctv2pjlLupWmwWKep71tGRQFfczC5MvJeL/4evzN//nvjr/23/0v44c//n3j86dst7xtzzsTi6vApPuSAockLSWr5/je15uBCh2SmMw2/5OkzEWGtcCWQpMUR7zOBPfN3E0l51fnSIKcH5A32zKuJFCTiFxE/2QuOCYp+V2yshIq2Zp4gvvZ6fjyiy/Ga57z6dvx/vw4znI0TnabODuZb5UngXicj5VM7jeDM7bnpwVCGY85F3QvEH2aCb+ry/Nxf/dxPD/ejofbj2O8rcKTJAQztiyGpsAkskjxzyR42xwgtknapuAmCw7XV5ez2GSO6fJiFbpsxwQhkpFF3sDLfbkWQf3Rj3402/c2cxKo6Ut+z3gtItAdBtqgnfsBTBbU93oMCASN2s51HA9HTYc78QRsc03kmOA7bUaP6BeAbJtN2+lPdD2/z4Tltu1VE8BuP/cDcqBtrCFCeTYH2QEUAGxybWyAbZ6J7vlbwpTte1uJrSpWCJgqNGHn9MscAmrBLflqi7NtpwR78hvZkGueaW4kUSbp8ybJTNIfg5HoSP7zHAu1iEtX/Oq7wKUxPP1DXrWPSDfxagfSpNE8pT9226D/uU4bdKvn11Ey8J0+dWAHc93vGrhP7nwJfHB95JuF+fzuXjZBpyQ77OLC72hDcWXkyG4PxOfsuGsT/aYDiNcs/DtZC8refoJRjvgwR+3jOGRBgWvaOac/Flc6WZJ2mlznN28k6DvZ5Tr6TH/skLL830VOKpz6NzH9dDua5P5hS/atnUNSDDmPaXtKsmJVtWT96/L6ahWPbMUX2Qlr9i9FH1mFmbtFrK30g70pFFkVuRIdq+hvEdRg7824u38cNzluZr6NvBX5bceQOConPnbOwatijdfxcH83CyazDf7r8+N4vL8bL88P0z+cnLxs3z+Ny5yhs+FyxhFdXQmu5V/PL87W4vt2LNq33347vvhwsxXhrQJP9myXgsa/FXis4B/W4FH8HDulRxZ/4O3kNttxT++vxy2OcZ3008It++2EYNplqwJXuzS17rsOli2ft3aKYf9wOc9kL3C5MRLGNG61XPSZjgZXPCPf5XdvTNDHfeCQsa6i1sc5D4oIvX1hzOxRgWHzCM9ozsF+2B/OObnCtugsUSWY8hu76mQETGJ7/M7Ss013q7CFHpBD2mSnbcvmmoyPfOS4CyGME7TzOZIZ+q1d15lbAXH6LhHLN+L/niHo5wtw3Y4DfCdIgmlrHm4WNmxV9Bl3By3sTGBHdns+4x5zgyPRWZyhxxx7j53iJ7DdnAmC8TFt0wfzzuc3dmds2cmKLPVfG/AybSvC5bs68M31betscfU1i+k5pmMVI+Nu24YUc/Ef7rBXcmr/f4hfth0c9YPfJwfjzXMkceAVfcg4jZWPIh+2660tb1Bqg214Dg5sPmCJMcEovINs2UbHoLijtuBOJ1XpHv10LZ7YvGQVBl0dEviZw8hkxmwnq3jNM9abO4mpVqIt30+bDP8bZ+Pk/Ga8nV2Pt7OrcXJxMwtFZoHQy2pj7ioSV7olbuZRnmfx2uv4urmj2OY/50sJWwHvjA8f7qffGy8P4+H22zFe72cR/tV5+ObzLMagSwpMUjQ6v5NAyYNOLw47mJxc/3g8vN/MHUxWMerCHuNl73QXhptX+LNirLXwNN8w2grTU2CSZ5M7XILbdm+Y7UTvt50zg7Gf7+5nDDtxMX58LF6X+C8xrQKTt7tvxi/9a39k/Jk/9i/NHUwUmFxdns0Ck6sUlswjasWp60WLt/e121R2MFnzsnaAMUYxbcsiv7fd02uxJ5umt2wJRsDNlgebZGtwWBzQ9ug+tol78v2e237Gwi+uk2vlP8wvu0574hV+zHcWANiue7Xbyar2Hd7akvQWXzU25Pls372ui31FJuwNbyJLcjL29i8SbGLifLZv4IPhVdv64n5HLNY+3I08+DTtRO7uI5fGUb7MvLXv4KP340zbzTU67vJcsQE+1jjavkhs0vGuQnW/eZ55b+zms/Ub5prL/b1sqfGc/Pse+K7fxogbdN96Htpnsdd8J263YCGmbPtufes28SN6xt/Se2NvzpDfWtdyrzctm8u3rrbOk3XLfC8neqWvadf1PZaeIzLRVuNRY7v7u81uG4duDNF/Ouj6yLrne9+HtjEy7v6xIVirT/5ufNQv42q97kVC3ze2pb8tK/PZcmZXOJYxwxF/dx/1hW62vdI/OG7cZLRvh661fBo3ycQ46CBdPfLI4/GRcL0XhYxHO3yeuWp/5jvzZL7b5zQ3jxzk7cnWp7boUPqWftGl/K2oxD17/0t35dL2+m+8ZNH+3L/JV9t7PwDX6Ks5bl/Y9tI6gHt2HNM2Y87Nq760r09sk/w42dBLcs29vqPj7Yfafrufrc/uN3fklmvIrvWz7aX92vfFKTjH99lN2v8+P9L+vOdYf8Q67DjX9AtgbI2s8YLcx//yC/xPPumReYPZ+ZQ32MuhF/DoVD75n352+z24RM/lixs/W9fCOeRj0xeFVTDGOPgw+tkYzKfCDrmObqP9BFnRR/LL/Wzf/NAtcmpb2+uLeUu7Ymd6RL7ub/9Il/Jdno8/9zzBANiDA7V/pdN4ZnMoesE+zEf7IDLqaxrPWz/5glyrbXbKp/LHjX2tS/I1/J+8mXyZuWZL5tl6G+xqDkwv4YP+0x/Xpm90D4/f23SeZ5dguhn9T14PJvDJZMZejZmeslk+Kv3DgemjdTm64vfci7PlWuub4gg4oU9it86VaZNuZaxiiL0P6+c3Pu/tiW/uGKFxk27BdGsk5rVtA0bDKDiSa6yX4cDNUZrPWGtuLMy1jRV5YXr6wi0uXLmJvKSyCiBal9tm+5n5Pv+Ll5qr5nvja9uBLYoyTrNGu617Z+zRm/Zp8mwdN2ibju+5n/7PZ9h1KLmdLU+c++WJYP++ffrbefbGrMYGfWycir1Ehk8Pj1NPH7edyHINGUQf6Eyen+vYXmJ7a5Lpg5cu256aT5B11xnQu857wJDWz5O/8uu//N7A2uSQInpAhNeLxVkgnQ5ke2Mj13Wwyjk0ISP8NuwGKh1uZ6XdJlsMQQX/nqzocychmyweklzbFs8MpkmrCWtHRfHaqJCaGNJ0ELUNdRvUJA/PT1MxyWGcnY1PDy/jadyM//Xv/R/jL/7a3xhf//jnx9NjFgbXW+t58yrJrCQTs7A2CUFtkavQJt9fXl9Oo8zxLIs4ZLeT87njSQz+4eF+PD7czwKTFI4kRZi3tE7PL+eb6B8+fDGTjo9z6+P3cXWdt8izAJDnno4ch5OFwpw+NcfwnEXsD7OSKv2b1ZPZNuj1dXx5cz0LTJ7vb+db5SdZ1Bt5Ey/J0gVKMbbcHx3IXDmeYoLT9mZcK/FeFxSYPD/cziKTh7uP4yVnjY+M+3QuYCTheLGdwZ0k5tTLzRg53rld9PNKGmdHkutUeG0JrCmnSZg5+kU21xycjA8314cCkyx4R14SWbMI4u24hXj630mmDmgRCYFJPi08chxAw7Xfp6MdqLA95I0uCy7yvQU7epxrepFD0kNbQHRWI+Ztyq0IiKMCcqsIaFXP5xnG6jo2KJnIiSCOAnTAiAAgl9GzzNPD4zqKIsd1NKgCSTimelL/PS9/k3P61s8BqvsAbE90PReh49BgDoxN22QRm5zfvy5n2pjWzoncOwGG6MDOxtPcy4npT75TtJMAw84WdIVzoHtIIuLSziPzyk49d+/wM04k1fEerXs9TwgWYobMwWL6kuuy2J9xqMZeGHdczPE3eSJ2WezTR3ODiLReSpwuLF1vr3qbNjLgWI8+7ZiYVDzG9pFDn8anv/QMEYYLHUwi3WTURFU7+Y0fXHiwZjV9ZUN8N51HfnNt3tbN/eZsLloeguaL2V52t/r8+XbK4tOnz7OAcdpvyORGqnLdnOONYMZPZHEtBSSrEGduazL/nednYSwFJ8tHpuI5O5hk8X3Mopb4pSwMpZxjBnRbG3MnqrkD1uUkV/N4nfd1DFyOZ3vJMTrPj9PXPNx/ngWH4z3tn4z3LBa8rTeZ4x8EXIvUJSBY/WFfiwyfTpxZfHnpG3mu39dbQgr0snC3cONt2gmfAAsE3R0cpr0UQSlImfj8vI7yCVE2nzAaZsNqug1f0kfBTeNcB12CPtfys00o074AI31TAGEMAgTBJZ3e++nmTQLnTuSTOayPPOljvnMEBRwiSwFs2sepPEuhl/HAcLbS/oFtu5fdwGpt6Ce/myIQ/m2/qJXf0m7mNXJK1bmFu7QLY/NM/rmJOxvVt9wTfZI8he38rOP1+LK0izdMPdoKSgXT9KMxhZ7BUTIzv2lPf/KdIiF+AMbzd9pe9r6KliVRsmtRrrPbRv7NZ+AAbSPNCwRh+D17nHhdBd7RsfwXXVBgxfc4DmvugrcVLfHrdiGzQArDWw8EjubP3Ej4KRxpPRNc40Xpi+C8ZcU2+N9OOmasa15STLCCbTz2mORKEd06omnZdY4JW0cYsKF+XnM/vBzO5W/yo/+K29h7J9ea95k/n53AMg7yaV9F/+gTnmJ++DZ64DpjhB0SSvTffY2PPbeSGvSGjR0427azxtLv7C659Hlx2RzRlmPC1i5+Ehop+p98/WUd75brY6PzhYS3eSSqdQAAIABJREFUVAldjrfzm/F6cjlOL2/G+8naeTEvBqzxxW+u+Cu+NsXus4gyR2udRn+Wz8xnjpbjj+LL5s6aJyljeRmPt9+Ol8dP4/n+07g8S4FS/O/yxatoZRWM5LuJ6xJHiV9y9M7pzTi5+dFIgcn92/V4eNkKVPNCwhaP9lw23zPX3/ETp8GkY3FrF5gcimQqeQUb8nnYAj8+csOWeX5wXkq4vFpvSm1H5Mxnh1ekGObtZZy/P4+r98fxr//iH5w7mKTA5GQ8j5ur07kbZnY+uTi/mAUmkam5bnsL58h8iGEa9+BCvhNz0FP+lx3xAbAYRnaiSqzXnJnOwY7G8vybz2dHze9xfFjAlzVnVCAIx+GredTPnvf2s54rjlw6tgpCjvh1TEyyVxjQeRtj7PtxFYs0rudXPTftiRVgpPG3jYph4SAM8/e+7+RCZvCpZeC3jp3a13bxDbvRjk/8Kvctnry2TdffxkfcQbJYnJPn722RHZp7scQqnLs+XI9TpT9k7DtYjovRp46h9ds46DU59b2tI3waO2mdbd4K78kVX+G7+Nf2C/qkv+1L9IuOmru2t/2csIXIJ/dLHBub5zW36v72M9uf6QObWVxpvbzmO7Fi2sPT6SxZuIZ+tM7QY/zMPY0FkTcb3NuxvnsmneixatvY2kbwYTgCN4y1+V3bRs87rGNDnsdGWi/NXb7rnE+eK6/BXjr/tB8/mXa/6bbPtpfW38aSlknL0Fy232x9MA/8CTzssZJHY5W4DY/Cg3ohA/btbar1iB7i/Xyeec9Yei7Tl8aSXGetwPc9f42njcHNufHU9lGuZXv73Ajdb3/b3+lD+3Pjbr+VfxtT++q2OXbfn2ywbb5/J7+2kY558/s+b9Ty6UKHBABn58vHNl7s7T/9b91iT43d3Z+e++YOjattk+Sj7xkPXu069swPtQ3vcQu/2fOBtMUO9Ius+H75kdhmrulFPjKiu/rbmIeD5Tf2nd/9u++VB4SJxrifw5nb2taM+mhtdoi/5H5c0PjYDn0Xm7fPMHdtgzCOvpM7nNr7gc7xN8a0/2h8pseNB7DXnJCH/hlDf8+vycfp115P2t/oE1nhiOZabrx3zzKvbMFLBvy5+YaJLWcYyIZgFO5Bf+hDc6D8xs/ot/byPb3VZuMTnwRH+QL6BqPsqtqYTLea54hNcXE5B7pkHGQAR/ytrcYzYzUmtszX0iX5Uy+Gib/bdjquMad0pfMR5hln82y6RG44RucdjD3X9noRebWs257J2jOaM9EVOR+2l3vohPvodV/DruAdXW++0djXNmlto/EYDpALLIYlaVfulN61D4qMcF5z796pY9Yf+EgbMFytteT2Py3Dxoz2/3uf3LKmH3Su7STHl095boUuML95Of1rntV21/oLpw66th1tfnp+3DX2+/xo8wb6T/c6P9s4aK5bL/iJ5BdnLvP1be16bp1g41xyceYkf9Or4FrmVuyZddPoap6TZ+YedmO9sTHCvMPy9uO5H7+ENSe/9qt/capDkxTk0/eMoI1vOsSrlchZR4Wsyh0gRFht1PsOALTc22Qz3zcBM3Dft9JLOjGA9DHXd7BgbJwnZ9KACwQor+ebaG1ISiBZ7VTzhlom8PbublYIMW6T0UA9/z3ex2MqMU8uZoHJ3/3f/6/xF371N8YXX/1k/Ox3vh3X1x9WovI5hQznc+EuRSzTqLdEpbcBp4JkC9+5SLYSmlHELOJlAXG+nTbfir0dry9ZvEmi4nW8zAWDi3GZZ11fz3/PBOP7mAsjaT/XXV6tYxlSYLJ2aFmLcLMOJInVkNRtgTFvpqV/1xfnc/eSx9tP4+7zx3F+uo4ouPlwNROlSNJMpm4LYhax1kEMK6mS5+TZkWcv+C/nm91Gzsbr8924+/zNeLj/NItMUvhxcX42vvzyq1kwE/nlDbaZpN0ScHRW+9kNY76VeH42bq6uti1YFyDmu9a/tJfiinD3LGrOay4uDsd8HHUuRVfHs8ebIBl/kxaOFfABpDwbMZNg4aDyN9CUgGqgyPgEWk0COBiLdMf5WAGAwhKAlXboNPI2j+jZ3kA+kLytqKZxBFHy9iGcSDsh1a5tok2m5gv+sNGVaM9RSs/jZL7Jmzd6V7/ZqUWetNF2mOcirZwT7PDZuNEOOv/OvZKwrocvjV1sXuIz4zsUO2yJcQUmttNqB2HsCK6FMAQGCTQ29iLZJXFAj3JdxmVnky5E0X/6CB/hc/623R4sb53Yz7dg1+IUrNQHslHowbGlnRSS5Bl2KLCDimKkibO3t4cFWwFp43I7u3wf2fFH5hOuIKz0ZM7hVjx1OPpMQeUWyMLY9DGOPu2zC8Spicvej+7lAI/0jX3CvdYFgXTuOS5+SQQeK3wRBz4TQWg55d+qyA8Yty1iOg5n4t35KmSJn1v3n8yt5+Nj8pzXfM5FzwTfa1eC5a9SvbzwOws2s3jl8XleO4n8TJqvHVJSTjH9QfzWzXqbO/+2y0n6MGU6j5U6nbafxZ5pg8H8ibUpznicO5c8PtyOl8f7cZI3j3NMzknwIlvip8hk7S4Vu1uyXkWEi4u8HRYI4xPSz0nKXteOFov0Ll8S2fQC8LHAZF23yNzaKcEZ94oFIqMOniNXgU0c65zf7Y3sDiia8HfQRt8Q+Q6E5xwVt4qO+h+m5hOBZq+5xzEvsNK48pwmzR288CdsofVY0ECPtRE7z3/s3Di1AWMWt1mBUGSZ4wAV0AkYW+dhK7+j3/wkzqQ/bJAcJQIaN2A6bE5fUkSCT6RNthkuld/0n2wErnwnu4RTcA12dRC4x+nG+MgCvioCIUt8wQI4/I08yYwcyJ1Py6fgE57hLLDm/6frzl61fb70oNeeh/c75WeSFtQDcYgJiNoxbZOOdkKDU1BE8V8yKAkBMUFDRDAENG2SjnrikUciEfQoIg6IiUN3p7u/0zvseW+5qu7P81zfO2+/8LL3fp77rmHVWte6VtWqqo4lDicObZOc2pi2HSc5jldL0U9lkCG7aD20kJZnjV9jZPvetM3OrTy/AruVuMVHsgW6l7biWuxbn8kjidf53VGufCWbyXeCyHxmDIy/mCl6Zszye088sBVYn79Xf08Cgz9JsOTD3bm69Pd0Jj7MJPW6vkEbcIqe1MjvuBoukT4mriHvxiP1OsULTrTPZzv0xDvNifN7T0C2n/PcjDW2+KHLYqvsAiemw+I+tp/n2K4JxTzLxsgqzwm2jcuy15yIuBKEItvHeVXoir3wqtnmqSOv4/7h4ZDAmDqSWD+z7c+uxvPp1UwwyXU5K8FkxVDxh5OKnCWp3xVt6ySO5XsuDqeQxG9O13hyOuuaPDIxSq51eXkcr0+fxt3735k/T1+S+Ll868LEY4JJ4qTlY7fjvLOd4OR8vJxcj7err+cVOQ/j9nCCyUxs2eJu48Ie4R99aD6SEyNnFpTTBzdOnav6Eh+2rhoTPM1CwRZ8HhZ7nqLnp2dLP5Kaup3omUTV+fnL0zh9eRjX43H8yi/9/Pjn//AfmFfknJ+9jquLMc5O3w4JJueRbTjJ4USybPBYY5BxwXvgDFuGo3TXBA5uySZa1+gsPr3XYf1mA+TdmJ/62k/yo/kpbm58YsfGiu9ue4TDbetwA5bpf571e/smmMz+DvHbdt0vm5eg2T6fveHCbB8u4/jajn+zfXpD5nC7+S8erl1pu4nLI9Yeryemw3yzcVZX+05827Pk0mPSPq9jTviU7/f+QHyecTVeOAq/Kn6Ds/RtYddaFGsfQA+MNT9Ir/jHn8RIWyyEd/ZC1L7+1gnjoL9t33S720MW2tt4YvyaW+Ax6Su7hMutty1j8ed+8WJvM/ra/qwXTOgxDscu+nltZYP63+8aH++TX8eJ7Sv9rn/ws+XSPo3cutx9G7uu5SeO8yZ4St5vG9jHqY1tfDR71rb8FAf1IkTbWnNQY9r8Qn/ot6sCzJHiYrj0Ya6x5q8bZ5pvpD486HO8om2MzqUfrZt8o/Gk33Rwrwt0ndz3z3Xf6e7ncFq5MMhcO3nqs0Vy+EHG6tf+lvNP/HmdYmbMcWtzd8rCwTpWont7vaVbMDl/w6T2g3zDXhfTFnEE/9DxRWNJy7h5IL/aeNJjq7/8EB1u2+/fW5fb5vb6zLZaJu2v2c9+zA5zGE9r5zLsp1Ot2/rPbrTN357VNmX0fGzz8X4OVvK3/BjZ7v2d/qij/fT+O7Le4422dDusE3WsZ4zMF9CT1gdjRv7sK3U29rbsyLs/wylaX7t99JIe6X9jhbanDeaPfM/vtm+jq+aT2T9OQn97DHAxvn7v15UBG9ik5/h8XIps8c98z/bbB8DUlN+fk0vHpmnj53hVc4rGmbwbGfDrxtA47/kD+cJvCRrND9kELgRTjV/6kz5nXnXPRY1V9yPvaSMcg0VkTD/hBUzKTydu0DM2QT865vVMys17jT9td3tdz3N8NHtgA3mWPbFZ4wGvnVgqYQoGwLj2K6mLPBpTG+PzfeYbjEtjZNuwdQhtJffW7bwLz9oW+dW8gy/QcXrV/kb72F6+I2N21pjevj1jto8FGvPaBzXfYJNd/p4rGVflt05+zq9HtpIQ6CG5qTvjmDptrD3Y0ZxrymaOtdZk/WRdlrP+kV3PfbffOTy4xSp09HM+CW9pfzB192TN5c/bMLaN7m0zxqq5ATvSLr5WnEk3pj95elr2sK1jGCuYt+dJ+bs5pLaQr/fbvo0Tv5H383/ejvD0PA+SyByIsuiiMsWJ7CFYlrloss4Ypg/i6eYo7IVcYVvrxd5f6bN2zxNMenLI7gVBrSw/BGYO2Dahmx1PczHE39sCHCfX5KABWSdasJxKkycGo/OE0sE2cOlJcsDIsTIMg9DOYO+sOugGQO2ITGr3RPGBtG27TKJ4ZJTv3K2avpHnBKury5EptrvnMU6vf8/47/6HvzX+47/0q+Pv+/3/4Pjt3/l+JpjMQDmTkPP0kuziXkeD3VxfH5KCJinIZOOWYKLOOLe5CJjklCjhnDB8mob/4cP7eaXAhaSg88txdXMzrq6zwLN2sXGE0+m/Jskl1wfkjvDjzlhEZDqLbWIyepEklpxgMp4fDwkmF2enhwST9CPyXU5/7cg0KZv65m667YqgOBGLbhkfx9mnn1l4zE70JJh8fP/duL/7cdx9/HFcXGTX+eVcrJRgMmfjt6SVJgscYGSUBYPL3Et1cz2vxzEBmqloQGTyIpO3V1cBsAWHmXxPmyzQLSefnRLH3coN/EhXkzZAmM+QYrbDUUlsyDNzQqKOjGpiyHFwiE1CEET6PkF/C6J9Z0f0fvdq+piy0t+c4pIEkyYV01m/LPBlw2wp7Y1DyjMWqiyAaSfiof2NHe3skvQTXc5VEnORZB5Fnp2Ki4C2DbJXhIFN6z+i2AlM3jFBzDnk89SDFCKT87iqh4dDIoOxtrCV5/rag9ydNsvOvffbMVYcRBP1/M4WU6fFLJPRyHfKTvu1VzIQchl55/1OEqFvMKoDv4kr8/SilQm6d4QdYCVphgNtf4IowGLlcNT6ifQiiewd6UOukQlj4MSRts30IZ/n3ehb3rUY3H1BiBeOrPsBm9y/vL2uo8Qqm1n92rt8ylqUJ3f9J7983jqdZyNv/oj9I150kd6zR6cHeG8FCEnayElN11sbcr3J8VqP9IfM7WbPZ+pPHWwgyRn+LfK0Ti9ZMlk7kLK0kn+TQOSEqfPY8wpS8tztF++2629eJgGbOnNyOq9gOySYjJNFkHKiwcX5PHko1+jk+p2ry+t1SsiWwBHszuLaGkf3Ho757vRT2zvPL8/j5XXp6OVV9DWnTo3xdP9pnl4yXp7H08PduEwSSQzu7WU83t/PBcL0f/mD9T9JJvNEq0332ciXX35xSDCJzNOHnPgV2fQYIl3wL+VFDPQtdQmy8ntOOGG7cH9i4rbAd3WxrqzBayJrugZj6G/GpRNb6Xv0XxkmJ2BYJ8rBHzitnX3VlnJahw7BxUZ2Bbhpn0XGxnFJgOyb/3clHFmxyXyu/xI12KDjPmFBTyLhZj0mbHXymjoe0jP4AJ+V5/hOPl5SEi4LoxsfBCVNwiPPlbTraqe1mMtPNh/N7+SYnwkM2CoOrC8CiR6/5rKwSALA5HLn54ckUnKCPfkezmgrP8Iv5x0+jS6lzJ7Qubu7nzhCL+kDXyJoh7t8LttrDE9/2m7EImTGR6QMQVHsStvyM/VJvmhb65iFbed5SR8mOw7JXxPx1olHeKw6JdxEln2Kjj5P7Nw4m3cm5y2+JNgkl/Zf/Gzqd50X3J7ca8Ot/H7wMdt1H3SKLdHx5h1+934H2ZE5mapTGakL3vAR2iJZWft6IQ2GTYlux29FVriBiRc6SXbqwj3xSouuKQsWGmucMHXBj04eUhad6klJPEHiTcY+p31NfvxpXWnaExl4wHkSJl7iDx+nvvgX3xHfeHpxPR7ezuc1OZe3X83raGbfkyLxEh17HWfnl/Mkr8Vb1wkmkyvl9K4twfPyIkllp/P0yfjkyCnxzHh9Hq9P9+NsPI37D9+O09f78Xz/cSbmJ2ZbMn+bcfw6JWUlNi4fG1/7955gkgSTp7R51r0Sl/xnb/CejcMg+j9Putx89sTNzd4kmLCXjEHHLnRk6nCSJOtE0CSYpP3TlnIta/o+74E+XYk4r88zweT8+dP4k7/yR8cf+/l/fJyPu3F2+jIuzxN3JslkzBNMkmAy4+7tdLN5IdHp4jlJap3j8pnrztLu5paeYUf7mIg+iEnYAXmKWegmTEx5zSnYC7l7v20RjvkMHqhD3WQPF83PwH641ZOi5lX4QP3G6TumYcO4jH40H1CXOAPONM5rp5/sVv+ah6Qd/AdcapmTRY9p8wdYCjuMs7kx8Vj/rT3G3uK2WHJfZvsyMZL26Dd/w574O2NorA744yrWjaP73himnjxLznSAvnUc3Rwpn7Nt/Jft4xEd47D7Lk9d2t6Y3nOBXS+/RB/wp/YfnmFbxluSc3OYLqftgrz55i4TBpEZzsPPNHekQ9rp77a1/kxfm1ewofZ9dAUHZUPGM993orHnW37LR6wTbrRhX1fbXcuYXjbedJ/gD7yTyJr3el4BbvTcQNqCa+nfT3B/w93GFvqcn/hxfsY/95wTzGLH+E73g420/TfPwU/oaN7Ft3Gr/o4eqqNxoblOjw25dR8byz27H8/GwrSBTTWXZK/qgGX5mzzab2kvrMn7yt7zRc+aq9W+lC1prWWvXWJaetB82fyRn/QVzphj6Q1s6iA/f9NR+rmXf8rUZuPf8RkZNI4aXzauD5+rw7Pq7fbs29iy0S72I87NO3jqTzEqvGfNsbd+8unmg1IerNde9fLZjeMtezbZOkfH4XzbZWNU6ui5bHV1/NJjSKbdVrJoXWk89zlcJsPmYjhH+6XWGePV8xj6ZNEcZre+5HdcgEzob9uW39mHuby877v2zZ/DF5jfWNl8S3txxsyn9MI3HWzO0fLo38mOHvBJ+VsMCwOaB7ddt5yaW7Iz9fmbzXV5+sTmjLu6tY9sUkb3s3303sd5J2V0krxx7LpgJmxruzZu9FBb2Rn9bj1pX2wM6Y336Kd1ATwMj2oekjZEp1J3zyGLVcnrcxhiMRnet55HNyVvtN7lGXqWz3sOBAfscsQk0clsFKP34j5+pvEBz+x4xrzk5/xI+tGnk+d9/YdDkQPdzme4YmOycaSHkQvu1/EO7pY293pN41+3HcbsuUmPc+rexw3NEY0Hbtuy3utNc8Qexz1esdP2Z80PzGeyz/n8tp6btbn59xaff7z7NPUwMsAFmwe0jcCU5phk5B06xCZ7DWbi/BafW9ekP/SJT4RZ+sj34Y2tq7jUHPPc3hKdyUajbY2MnTR3w7F7PPiw1Kn97atgAPnnGfNuseH09cOP71dyj1tNto2/7ePSrrzHf2e8slanTtfjWCcjY+2Hc7AzZfPZ2ptnlU/32NLJX/ur/9kbx6CzBArA28n/xJFvGVeZ5GmnpzGMmNIC3vykZAyOsbVxMKjunDIpNKVBdDoYN6BNptMXpKQdXg84hcsgUkbt2g98O9lcCZD+ZAbwIOiTsd2PvQ66z05Cxv6cybVcOXD/PM5ufjb+5v/0v4w//xf/8vi9P/cPjfcf7sZ5JhWz+HC2juNNokkW7dKmJJjkHxCMEWeycy2QrV2Vq5+5EuDtcIxOEgIyqZerBZ4eH+e1Nenv5fXNvCIni3nZJQ7YOnjJjvP0MSeq5F/eMx7Tyc6d1rmKINfxxPKex+XpmNfk3H/6MN6y+/v1eVxdp45MTi4AkmDSgJ/rl3KXeeow/nSEAeXdJJikrqeHj+P+44/j06fv5s8kmNzcXM+FS/LTviWXdZxpdp/rxxyf15dxfXk5E0ySGBJ5TlKyTbY24CXB5Pr6cu4SzOcW8On0MsbsKjzeBZ3nmgTsHfPUn22ivUl9E2nvT/DJCdu1O7jB19jlpwkkhEQ7AlaRa9o6k8ty/cS22A40ERCOVMAyndS863ydDAEA5yTe01p0Zp8SLwBwgNGipYCCs0wCRMiGhCPOJmWZDJkTzuNt5ASVJGocHPr5OsEkNhggtHBrQYNjPWLCWkgj9wZKGLPHJCRxEbLnw07fDrYQFWOQvqSO7nNOgJqTgFvSk/e9g2g5ch9+ei5tteDTxJz+0euMQz5LuyXIsd/OPs3zjvm367oXaxtP87srIEyspH0pnwNSxt7ptl53Ygu73vc/ZUYn6LEEs7Sh25T69M/4IsjGn052cGGCi4zIJsCS57LQkraRxRr3BO7Bjpz+8WHWC9f5jw682rfyO/nppCtEHaFIWYi5ADifGZ9lmytrPBjGySdJY55CVUduppyDz3l+3mxrZcJum7inrc0EitSRK6duY38LI+FBdlxPf3ixyPpMrBjrZC28YMrGotPJIuxJSlkJJLkeLgs268qGJEXe3F5Pn5Z+zAW6x7Tvy/E8T0Rb1+LMpMZ5TUDGYxH688vg7vlMMJk79GdCyjoVLJgdSMxVZ0+Pd+P54X68Pj+Ot+fHcfr6Mn+P35snIE3/vEhe2vD4+DA/S1LIktmSccZpYvnby0yoi+2uICrvrqQbuND+d/modaoKAtxcorFEYmLG67vvvpvYNgPLmRi5/iGrkYEgaPrvDet8zgb5DVgOAzJ+AkqT0ILC1MNP5HlcrXkgftHkMr/Tbe2lPzCJbxPoph2pX1tggxNKklSRMu1C1H/l5W+nnjRO4nPTfrdJ1sg348gn9AQbvuNZmLXGb/E6mMLX4LH8l6QZ8hPY28VCPhmLtIVdwga4B6OaC3SdjRXkLGkNRsIrOpW/Uwa8MfE+/c92dQrsweXhoIl+Ywk7/cTbtJ8vwj/X6UQLI5wIcAysFsbSrf6djtGZlgFd7WQR44OnkLekGp8vzrn4jgSm1JH2Nv4KpshYXJTPl42vZDTjZEKkYxJlGg+JuZKMxF76mJ9sqGOi9il0MUlwSfxm25JQmgscfFAW2Od1KstGyRYm4Svqhxuwf/L7jbumD3neIo62W7zVHn3Pc77DafSN7EygGeP2l5/DVjZG99K+nmBqncnvkn6MTfrVmOj55lb0PW3uxKLWs+Ur1gYAY0rvFzd5mTtc5jtv2cGyJUHPxe5crXk+zq9vx4fHMV5OL8fl7dfj5CxxxzrR6+1lXWOTk8LmqY/hwEmA3M6hTeJEvk8y4jxx4yyJsk/jceN787Gc3vX2OE5eHsbL/ftx9vYwr8mZN+Ftp31Mn7nZpyvuTKAkefN1nM0rck5vfzavyJFgsq67W4kv9Cpyhef8B38CIybOzivq7qdOTi5yerr4Y47S3WwsMqTPOA3fNbFrTmgdr0g8Pb+YfGTK/uVpbmiYfjwnwayUnXF58jKe3v/O+Df+5V8ef/wX/tAYz+/nFTlJMLm6PBvnZyfjLFfjbEkki0dnjiObPRZPyHV+6TfOSK+bu+5xrX0mPIY77G9vFwfHv0u+Egs0fncciIOY3DSxx8/BMglYOHDanP/BEn6hMQlf6XH0nJ/8obgKN4TxbE2fxbPqZqMpB5/XN2Us3rv4v3LI22d+4s+w3buN2+Ssf3QZHxAL5h34z39YgKDHcEW/ut/a0P5Of2E1/99jDw/xmsYrshEL8TV0I8/q635M6Z8xbz1U7n78epyas8DO9qHNKehY80RcmDy6PLhvjo2/ofv5e89dvN8/cUD6YCyVg++wBXjTZXiWnfPR5LqXEVkYS2PbvJTsLRqYG+DHTPrCCu3CGegqvW/Z+a51wPs4dJ7HWcl4P7Z0yvjgXSnLZhxjyAfs9fmnfPDIN3EKPgJfaNvosts2xTl7bpYy6Zdy+KK9/Rt3Y+fvxm02YPz2/ACmd99hhnLa/ru9cLXr1X7v0A16lPp+Mv9XiZ1ta+wCn2rM5Rv4AnZGH7WLvdA3GAQjyPlzC5MpW+zR80NtJ3AZ1koMZltkkHbgXz0XQmf1A78nf7LCcc0nwms4YEx6bPkWiUk9z9Q4az5SnWTUGO4zY9s4uX+OzrQvz/vBAlyjY/q2j7zTc2Db3p7ZPbJq+bd/YYNk1n6i5cMGP6dDeHFzoObx2tD2QIe8w4fubZb+Ng6TozbRX3VO3retg2ScXD+T58x1isXFV8r0rnqba2grPTAXoa62+7Yh/e+4Hg/Dc9o3NVbAAbjHX4ubeixTpoRsC8CZRzE/Ym4IT2l/zdboNWxK3/A69goXWlY9xt7B4fUVvhivYzy7eDvdSz2wgD2wM32Ay3te1Xxnj7/dJ/4cRvFd+tR2zXbat7M/esSn8Qftg2CYMtNGm73MYYlnG1PJqzk6XRMT8cv0h+zNf5vD4u9hpbUcMjEWe18Cc/Qrf6eM/GsO1HgEl7W1xwEWwz86ay5Sn3HZ/G09AY7iNtra8z55Pn1z1bHv+DrrAfhY8xqYBOPyt7Hb+2r+tRM/WidSX/vwxjk6Rk7qgydiZn93e/hXnCl19MYaduF7Nkve6VPHV43JOPMnAAAgAElEQVRT/EjH7PDPGFrPEgPRu4l92Xm6rZlOnTU3vt0CYbNjxg2HZ3fGh2z2ePK72XI+Ny+qL0kwmbi+zU3oe+Mqv8cO2nfs+YX36V3WHKZuPK/N9Pxf80/t7ZjCJgOnme/r6b/puvkrSYHZZPlwdz9Pxc46gfFsXgynvJtyo/dZW4WzNnTmvZ4/JKPIp20Q/+J34Cc/6edh/P7Gr/3qWyt6HjAZSPE1miGnkgBikhSmIyrv1s6XUFXaRLEHmeMhzN7dOp3NRpDawSmTgmv37PiW8CIg5ZyycmRywMBnYq0dB/Kcft19+jQX6zj/tL8nfZVxIIXbzkTJE9PpPD3OnVlzsDeFTJLJBJ0kRmQATy7G8+m78bf+t78z/uJ/+lfG5c034/2H+7lrLQkUyxFdTbvtCaXUT1EmAG4LnoxkgXgmlGP0ayEmY5VJzvc//jAe7rJza01+Xl5dj8ub21nn3Om17SSck+aPK1kg/ZqK/JIJqKvVh9e1S/P+4XFOEM5uZlfE2cm4yQLf3adx//H9eHt5Gq8vj2uyc955fzGSYJPTVZIAs4xgu0t+c1ynJzkxZSWxRGbtmNO+yDfyyUTp/af34+Xpbnz88N14uHs/Tk9exxfvbufi5ATmcbLdzb2OSmvQj4FyNJnwfHd7M95tR++nrQukFklH0vJ8+pBFzEz007F8Dpjn9S3PaxIkxmsBAogixuvKobV7swluvp+2V1f60DljfH2zMlM5FDYEGJA1xCHtk1SQxSYLdz5LsgYSz5lqG/LP0eXzZM/d3+UEgrXAPgGoTn7Zk+meJEr5Gff0JQTY5B0HvQ8yADcwzcJtMGgmI20OMz+jMzkinJwdlZq62/6zKLAWOtcdZAJ3Y4nQNdlqQM2E86r3aYJ2rklpUoUcI3mdZJM+OnklCSapW/10oMkvvSIjzi7PIGve1+78zPeum+G4msCkHJgnEFdvk+wmN8ZntqXuA9emPBu9gk9ObdqTRUlE9Gxi7nYaDULkuw6CjGt21i4MOC4A+0790Ut+JydFsF+EArGRHJU+q3vp0tp9PDHycp1EtILTh7nosPDhp8fgIXWwWiDKHx4IiiPkth1dwTI2byyQamO36l+T6lmcWvq2EjzXM4s4mvzrII9vXuO9AoRc/5K+p76f+7mfG9//8H1SNMbL80pGWmO4TrBZbVptnCTuNSdbnU5cNbExdWv6wbnqdLg2bV0j87Rxz7Vo//D4OG1VAs/S4wSYSXRcyZFZ0QmGx68kQTA2G9+TsucCz9PyjfFN9w93W7Z0Eq+SgLGSSeKLnu7v5v/H+0/jKtuU55U589KBOYaw5f4+epvEw1hl8CxJNq8Tn+IbIq+ZmDnfybjn2rY1+dPBseB9BerLd6TcPrEh4xE5SKDqoOcg47qHVRA2/dE2mfTF7bs5NvtAnO0KDPO98hHh1A03D75m00k6yobZkH7ibHQEN4OjfBL8R/rZAntuYqqt/AydT3+TpKH98+Ssbfd23nc6grZ2UMKOyJqc8rODQwRbv3vHY57jt2AzrOJfUyffIoBSl76SQSc+whOchF/HuQXnfEfaZ6y6XIk6ZAA32qdEbvy8/sO/A4fdklX1B5eB7cYfJuJNdAo/4UPDPZ2wAJ/4nKUri/t0/Xsuw1/ROQFabJX+akeeSZvnCUCHK6DWiSHGqiflLKLHR3WASH8buwXD0al1NOvLuLjMxOXHA8cz5ngWTNDO1GGyuMdI2yKLTvrgd/OexEoxyBzbLUlQ2+ke+S9fnhMM4+eXDNhcy9zneGPjB70mf23qZ+EdufnbsyZ4+vPZkDouFb7ZbeV7fhO36rHJd+Sl7NZNuMRuG2/4TGOsjfAjPzuQZoM/wfaZWL902FWP8UmSLuJHnp6fpr9KnLAW/LfrHDcffHnzbry/fxlv5znB5OtxfnU7r7pZiZUrgSQcNYn9U6fje7YEk7v7pxmPnc9TLse4ur6dJ52kv0n2TwLmRa6OOxvj5eHjeL77YZzkBJOHJFXkBLHLGX8ljouHcuJjdCWx64wb5lGSF+Pp7XI8n38xXi++Hk+nX4zX03Crlehq7GCTRRy2TXf4nLn4dLlOJolc5sSqBOXtxMdwAFhAT9ixBPVw6LkRYSaAvM7E1Hj1NS+xTjCZOJmr9qL/J2/j5nyM97/1/45/60/+ifHLf+QPjrO3nOSZ00vexuV5TjCZl7POxPlwEziS3cBwOXEre4KJ2io2bd1hT+TQHFr57VvbT/KHMKJ9Ne7OT5A3XIdHjYn4ITzreC7lZGwk7rEFWNE4qi6n3oqvUje/oX1sFj/gX8jBT7ZOzmRIpikP/uFsebd3WuZdyaPayGbZv/LJcs+hYA1Ooh34Ti/4wI3GJe1NP8Xe6iZTOpH38XTyybP8HpkYA1iWtulrT9p2+a0H6qcr+E8nGeAXGT96QE86nqFD4tHlZ9Y8V8rVNjyjYz96jMOSccev9Ib88hMGNDdtXG+uufdfeb99H+5Epuyt/ZE2d1n5XrypTc3J6CSbbq5BJ/KTj9IOYyN2bDvmB/kj45Zy+L88Q+baa5do5Jp/3sc5ya4XEoxXL1YYU8+TJb3EWVN/z+90PY1/2pKfuIV6uw8SCXvcGh/2nJM8cC2YIvZpm2pdanugB8276Kfx7ufpqXapo8vRX2MNW/JOl9260jyF3NVhXqzlQo50S/2NGTgyf9L8Tz86XjDO2ku+jdn5THv4Bu2KXbAVbW87VmfjYusYnE+7bUhQJn1KnZ28nN9tIICN6oSLjYOwil/WR++0bjfu4r7tu8mBfpBD23rbOx8ons9zfMUeP/Zt77GHB3AR5s8TWXOGSU6g27Ci+Risgg97fYD7n8POxif60Xq+11/PtI9oP+VdeEZv+MYelz2WGCPPtPzJXns7TiQ3cVh/5z31GyvjB2PEcnkX14rcyGwfK3mev8Q7DmsG2+ZkfaD7e31M/TgMH5k+5vNOeNX+fB481Ud44W9YmuclWpJZL75qf/tg/qn9lLHFYfRn8vwtPpkcfc7jrXWPfczYdkq2fnbCNDzSf2OlTG2lH42V+c78dOOEd/mzxtPmn40DezzTLmPA3/XfqdOcIJ3BLTuWb5wlU/PR/G7qt5kmz3uOXNh5xjff48z42B4Dm4PRd/7B2DjlPu/Cv5aDBCf18U/8Qftz8RMOYA4fFuITeJ53+3k2QTZpp7gkbdGPttduL1nBev4mY0Tn4CYZdKKteTz6z9fmWUn74ds4Cdtt3cQD9KF9FGzpeAaHoKP6A3uM6z4GYwfmT+iy9SOYbA6l4xHtJkfvTFsLV9/WquF45kiyPtw6zofBDTjQOIJTNMbQ1+YKjfOHeCLx0bZ2Qe/oypTjhkPk22MPA6fsNmziw5oTsN+USy+aj+RZ3KWxM+MXmdgYy15ThjkS9uBEevoWfhMdyjrE+x/XlezGo3Uz49BjH33q/6kz6xpwz4kt9Ag/7XVBNkh/6QSZGJu0dbbrv/6v/tobAQO2VlgGRpEM+CRFnMM2Ac/ptbNq0tIKpM68Y4FARzVuDvJh8W2dqmGQ/fRO2j6TXrYrKiL8dmAZyP63AGB9ksUooNXkYF4RMPu2dgn2vwi0DXEataNqajKbk5kONkaWhYgtIWD2L1l2j2/j+fRm/O//12+MP/3v/4Xxze/9B8b7j49z15jd6SnHVSXLMNckGsPJaRuuG0gdmZTMmGXBcSpM2psJgNfncffp49ypnZ+vuUpgS9TI5OTF5c2cdEzCyASok2NAvQx6LRpO0jHvol4L3EkqWKeorLryLwt5do/n2prsGj/JpUBvL+P6Zu0Anw7r6WVdPZDJwe2El5Uss3bH51/kQJdm3aVzl9kh/vIwPn74fl6T83D3YV6DMBNFvrhdVzlsC6Ipzz3pk0TkyoTDhO92R32utZk75LcTM07dPbeCqbQjevbFu3fTBpLIsg8o6ZNd6OmLgH+Ny1I+WskpIGD+znuTGG7EMe+k7AX6K5klC58pGxlFOBAUTr7JZQdG7C1tPQLdcec2EDXpsOrMxPDpXPjjTNsxAP92Aki1iVROAZB2MMp2JU8gBtq9ylrXVCTBBAGbZW9/O+3BohrZIaD5uepZoC7Tb08uIrduB2KTxeZpa1tAwdbJq3GMszYm89nYSybVt8SF1JuyEJHe+d79n7o3F7zXiR2RY8rryQHyINMkv+RZQbdEgSRJIfkmC+2c6kVNDpTuzb7FFmaCw5q8S3s5SEQvz2lfE4r8jlizCzJamLx0jJ/gk4zT7Nd2bU8WCfkcJCF1kuXev7DVnAKV4DtJUhylsZz1bbvctV/QAXMt+MWK8xkCmzbQJX1m7/rcRJeezNOfZrLMShiIXNjKmsRcSQLwKjJOoougix3Sww6KFoYejyYOnq6g4KfXWKX/Au+1OLySCTPOh4mMXDczJ48ux8Pj87i9eTcxKgQyR4ek/fEhWehaiSWPE8fzfPo4E2OSVLidIpVEFbJcAd/Nul4nyY/z5JKzcXN9OxfbZsLJdlLWXIicCSJrEv+wiDJ3Rgefb9dJWm+v4+5jfN3TeLz7NBfT5iJd0Pf1ZcR/LJu9nzKOO1gnjjzM07jm0fjZAz0XntY1anB6nvh1thY04MmesOY9n7GpmRA6d+Ae7zS3KP71119PedLpiRPbwjBdyXeu3nq8P177QReiG72AxOcItjtY0JbGxbbF/K6sJCmkD2wBB+kgPuOQzOrG6oyVE48ER3AfbjWGdRCB96VchDnfw154TMd7EqJPFWkS3wEdXpHyBAHKgl8tS7raQU3jjwBBO/K3xWf18hESGwQ+cMs4d7I1LPcdmXdgiVPBz8ZhPjXyanxqvwVf8et815No+VzAQe7wUHBDV1e7tpMYdtxdnZMDbQsu+qXNAm2BsDGBnbHRpX/rlB04TXeTALaC7LW4or2HAHE7BSgQQ1dxBEnl7Jbf9NzSpSSfBZOPVyB2DBM7cUdw3oMZAn86rj3pg51M/KNnYO9Pk08WR85drDiL+Gwfr0UG/EnHUHDB5ELa0JMzdkxEL3riUpIU/qGdB1zcTkpJucuHrFPu9EusZvKyuStcoE+9eHzgzRtXwjeME97dnNQ7Jg3gTWMi3pByTDqykWUD60o75c4xm9exrePH08Zvv/328D2/jePDsOgq3U87chJXTtf4+PA0Ti9ux9W7r8fTy8m4evdV0hzXFThbctDCu1xJezL9V04seXmND18JnlOv4itqwToHMObkyHix09fHcTYexv3Hb8fT/ffzdK+Ly+sZw+UUkHXV7Uo6mfqQBM2ZsJHUirMxzt+Nx9Pb8Xb5zbh7vR7j/GY7fXJNZMBIdkon2ZTYKX8fMJf/3k4hkQwOJ8UydKE59cSx56d5FerrdhJTrtazY2rd77cSccc20XR+OsbZ6+N4+OHvjn/7X/uV8Yv/1D88rk4fZ7LNzfXFeHt5HJfn4RtJmM8pdeExi/tsObMz3khgfPDP20SOMde3jn1gGBzAFfYY1z7YRPbeF8NMMsJ92EDqan/MR9NBfJ/NwqNuLzzwHRsyHu33taP9wTSKDdsbE9XBluB2T9J2e2AHPywWUxc8bnxWX8tj78/Zu/Lat7T8lMXu93GGsemYlny1WTzFt3dCDkzMdx3z593gD7nQH76ibQzmm8jMO2Ie8Yz+4k8to/Z9bbP63Hq9Yo61sYxN4gz4Bfxm5607+AlfbU5Cf8iArhp/2C2ma07Y/BXWdLl5tnGk7anxfs2pLN7MDptztn20nbZP8D554zJkgLuwDW1pv9a+i16QrfHj37WvZUAP8ixbElvAnfxs2zPG+RzHUAc+x5fjD9oslsjnaQ8dFcP6G7/nK8wp0AmYRTb0S9JA/sZ185k5KLEI/7PXHTZmoSnfW1SEQz0esKtx1rgah/7uczajDONFH8hOLN5+TTvpZNsYrFYOmcMa46f8xosVZ67Yv3GUn+Jnely1yzOtp62ruAwdaRvZ67rxo9P6C8vxsR5HGK7c9h/aKy5qfwgTxWr8VccSjeX5Pv9ww+bm+tbf46RwTDuNT8u055Qaf5XBdvecR5zc+tVyhpU9Hu3j13xITkJfWO1fxxQ5slo52k5GbM17ym77Yg90C59vm1c3LIQLuA89aR9rbLr81hPzVOaktRVmkTP7xuVTHkzsWIF+G4Pus/bpW/t69fb49xoS39Mxjb5pW/42BnvO0hgAJxsL2Cd7hQfdRzjLrvJsy54ddRvpQtt/6rfm1bjTC6rNCeiJdjdmigd7zp1PYov0kN9pn86HsGvjB488S6767HuxMJ3LT/PpjQvGl67AKP2HCeSJ8zSP0BbrEeTBT8Oq5ijWCdgRvU75fKw29HhqO13tvjSv8Dufi8/Q//33e2wwtv053W2MwyfMKTTmt6+ie/nZG+30X/voNSzQzs/JiY9PGzM+kubzbsue/Mmz//Zu2pp2mVejqykrYy1px7jj+HRX+/a6DdvFcD3/1pjU/IT960djX8ohP37BeLDl7qf6m7t7jp41Z2Hf6Y8xge+NhYmR5+aWeaL5mitpnYGL7ddTjvLpYeppn586zKHjMmI/yf8dQ8zTS+YpqysGoDfGJWtvbDY/2Tn722/+J3sysZ4DV+jZcX5/JR4aPxwo9Ux7OV+nr/s+MoUD6Q+7yJoKHcncetba8l0OwZgnqm+nMcOJQ1+3uvHFzN+bY0md33zzzcEu0ub2t3S+582MS/sb84L5LuONZ8/Y5L/8G//FvCInX3KchJgHObj9wE/naOFBpsY20dYEMp1oUAB4+8881/dkrRMxcu/x+gmYORcAAsARMieYZIJp1mcADxSr7rKea2Jr95M+As30cJ7+kQ1cRdAoZBvWVKJNDnY9IVIMNvJ1pcn8LNlR2fn28DLGxRfj//g7vzn+vT/7H40vvvn949PD2zi7uBlv7nOed2T3kbBLcZ1AkcnuJHmQ1TomOIkz65SFLIzl6pfs4Prw/sf5P9fW5FKBszl5fD2PYb68up3HLM97uN9ex/XNzcEAs1iwgpXjCSeZ3J59yaTnlsVrHK6jbA934/7Tx/H8mCSJMc5OMsGanXh1bF8MO9cx5H7yedBLxnydOLJOSMjkdEjR2o2WBb5MKOa5GEyk+Px0Pz78+O349OH78fKYe6mS+HGzThhIskpOgpl3gyXBZy16ZOEx/Z+LjXWP1DSi7ejr5fBy+sjaxR9j4lCyOJ/F6SRmAIiAAtIrASvJThxRO1IL45fbSQGIQhtpAHDu5Kg7vhD1udg8T1VZO3npL9sSLFH7qX8b0Do62eJR9yttPL9YuweXvNekCzvjZAFyk9ruH9KmbcgAW9OWJsnqQUSa9NqZ0AGQxQATKADSQkcnhpicavKZNuQdBAi498RcOziBI9u323afzKL+dl6RWzvhuesyE4tbwlBO2OAc98QbJu8JGxJApuptR5B38pwjuZaj304/ShvejnehNsnvQAlZMeaHQH3DGToGo/MuhzP1qXYVygaOzLRt4cpKvOJ8U0YvYPUEybo+JleurKvB+I3UyW/Bxp58QwxmYHB2vhZrNmzXRjrRk3fpA9KRd3OPXcptbJ84uxEEttNkMLJB6DuYaF0PLgVnkXUEa5G5EIl1clTaakwlJKVsQWQTFnbGTruN7IWOqw/GBHeDmfErB+J9enI4wv75Of5xJU0Gs2cC31ycSkJlEtYWzgd/15U+x9NTpo7MK3OO1zYkqYf/fZpJm5n4CQYlofF0+qbZniSsZNFyniKz+Eva3kHODBhzwtR2aleaFx/z9HA/def58WHcXOaEqOVXkggSn5DvXl6e5u8zmecti28rIVVC4gHn3ta1H70LpvGNfqevSQpLohd8z1hmTHEsi7kdYCHCdEQ/Z/DhBLN4wCwE1pGwkYXJtSbrXU7j8T4gZ+/4GmJsIXN/vZnJ+bZ1hJgddsCkHTC5Azl+lt7ipvonuMnfFqrxR3XgdIIrkyN8oySZPA+X4Z3yG3PhmzbtJ8O1zdiTp/6xq8Ya/tj4aBsfkL/j8zpghF/qYaf6Dzst5vJX8AAmwyLjsA9SG5P2WMVH5/NemGB/ZLTsOhxiYYdAyxgJgshhz8HgQNt0642T8BJsGTN8RSAfLE0bYDp9wL8nriYAriuu1GHM9/UfJ+qCyeuaMXZpApPdkqvyYW/rCzwwNvErTpejR/kuOG9XT8pL0sO0x5O1czx1O8km75msiHzxm73+0rUOnE3awVV9o7vK8C4fmJ98tP4KPmEcnIIv+xiqx6dthTz5WDyBXHwPf/J9T6jiLc2Tja868dxDHLntyF/9XfyfLszxG2Ne8RbfmHEgexwIx9ZXbezJ+MvrlWDy/HYyHp7exvnVF+Py9qsxzq7G68n5eMv/Dd9XAkh2CK1TIk9mimR400oMn/YyNwWspMt89PjwNJPxk2ByPl7G6dv9ePj07Xi4+24lmFxcrRNI4683PxyfO+11s4v8zLU9LyfX4/Xyq/F89uV4PHk3TzCJF+Lj9av9Hx7U/oE84IDJDxywJ7EX71mbJTxnvCbGJ+Ez11TNq+3WlaG59mfKIxsaNv7xumFQUnDO357G3fe/Mf7Nf/WXxx/9Z/6RcXuRa2RfxvXV+cj3l+fZBRresWxqXpW4JfnApJTLhukpf2csWr8anxoHW1/zfOsYzG6cbX/sXWXTu/Y17IVvgzH8yN4vGbvUbcJJP/kY9bB7ZTVetM63HFo2cFZ5cIYfZC98XLcZXvUckPaIgZSj/v0cjjbyP8YWH9Wf1ldlGRvPNE6L4+mpfsIV7xpvmORv+NqxYtfLprSrx4MfoBONV/1e6mRP5Nr8I2V34j8dNBba1jiuHTjivm5jpozmUO1b4AL/8hN73xIWyaMTgvfy3usnPT7GNj9NEtvbc48x3Wg/3nrtc4vd+rAvk9waM7oc8uyxhX9tfx1Xwh22jK/hQHwl+YizU57JerKmg43B7LDtXH/NMaXs/OdD/d0yZAcpx9jvx0S/WldxdxPd4prmTfSzbRzWpS4y7LksMYJ+7dva+Mpe2HljCkzbywc20EO+LM/BmOZlxtd4fW686RVfS5/0T//JDw7seV/7aLrdz3q/7XI/pi038tj7vsawxhDjns/4QziobvMczaH7Pb6wk5r25eHEZNk42jjfdbfNkhNsjAw6IYRNkW+Pj1jAXB79b9zXXrpoLGAnm1bu53yRz4wHfVPmXieOf7/MBS661HoJI+jEHuvYf/uO9LMXuvZ+qu0NbrAn/c1Pdi65MnW1rxLbagPMaGxtvkXe+tR8s3VPe8la+cYIntLL9i+NHXRlz2foCDxtrKJnLYf9WOfv5hn65fP2+WSiXRIqzEfkHfOruDlZ8B/kxR6ap5ENzG8dgptsTqIsuUnk2Otd67H25xkJLKk//Wj5Ntfb463n2XbPtzSnhJ3Gs20tn7EL+K3Pea51gbyah/b86ue4GZtorLNmYW2h53SNTeOZ8cfxxf361X6JjBqvW+7wh97ou8/N99CJXg+BVXs/gZ+0H+zy83wnKXXbGrvg/d7HG5e8h7d0rMhu29bzO5sz3vzB3oeRGVngFek7XSePxnbzKPSkeX7ravssuk3v8BVtNI+yt7fG+vbtxrb7QB/yDhzwe/dDojpbNL50Gl7S68Zp+NBzq21LuABd8V0+1xe8z3d8Ld2B942JeVfyED3a4/mh/3PuYt0s4hljn3KyPjvHYzuBvP3HtK25Jr1OQqG/dAhfNE/eGMP3Zd0qayYfPn6YflPdsFo/s76Q8c5p6ZFn5pUy55mfmR+OfMRBxnnayJz7zIEOaz0pc4ppD/+Z/qTetWl5rff6l9/hZ/sZ9sVPsUV8vsuYMk2CCWE0AEYIvfO7je5AOrcF6HkkzkYC9pPhqVDQxdA7IGplYpCHzm4LRzmRIO9Q6Hy/d1pNLubJGknecDez60d215DM+7PPtySWbXcdEJsOKEf0Zxrv5LhzjeG0YA9C3wZyLnpuAbzBPID+tutyktT06/V1JpicXn05/vavfzf+1J/5c+P2y9837p9OxsnZ1fx+DfDzTGTIVTHLoNaiUpQgSvP49HBIcFnW4s71pThZRMsJJtmR/enj+/HDD9+Pp7zz+jxubteRzDe3X4yr63fj6fl1fPnV11PxJY2s/qyJPtf2TJlPGc01xjnRioRMpZ+7Kx/G3ccP4/X5YS7UnZ9mbLLAvcqaDioJDA+Pc/Evi75TSU/GuL65nQuZ2UEfDFi73zN5+DpetpMeJuifZJJxzOSS/H9+uBvPTw/j5jr3SJ+Mm9ubeQXQTJqZiTM5BjmnuWRR9G3JZtsdbfyft7vSF6Cv0zLoMl2/ubmebU8SCPBL++h5JmznomHdA0l/Zj3bomgWSoFo5CdzTYKUExb24D/tYS6orwSWPcHxPMBq8Mt3iOUeoJf+rGSitlV9TP+cLsH5wA7k2YQFUs05I3kcH/tootWfcTixlyaT5JSmcirtTMkTOHIqWeSVaKF/LbcmZ04Mmva1XeWT71Nf408fLRXAdgRaZ+2yC056gneu8chC8HZ0Wxaf848Dj6yQRiSySRDCAtRhTvfH78ZOUsJ0WslIzwL7hjFpb++0R24kTHEqkeXsRxZYbnJdxXFXLkfaRLQJyj6IYXeIVZN3zrJJPPtck0z385qV6KrP6V+TC34DZpPl1K0twYGcZCLnfSeSKJsfo3srqemY9Iek8Af+NsHACS8Mda3PSmwkW8kTyEWP/7qSaSXg5B36lXay9bZX9k2njDPbbMKd8vhfny+djb4vfzvtcsONXM11d38/TxbJ1Td57mUeybp8T8ZlJpiMdUVD3g1Ben1ZGDwn27cky/gYQVVen6eXbCd9ZbErC9S5Li2/Z0Esp2vFJ8xrfnLa1v265mrq6/Pz+OLLdd9s+v+8HcW/EkVex9vz87i7+zQxPyeanL3l5Ky1s2ti/UnW4zIhuT6fviZ3LJ6tBJ8kFQbXJ+U5WVfCpX2d5Yvg00Xjg6PQ8ZTtdLtVbV0AACAASURBVBM2xQ7gFexmV3kXF4pfmPi6XYuU72CCIJ6PFUjAFlhJF0zSsdvGFp+lLcmezrOuqXFKA3yTaDPHcduBm7Gwe0DQMAl8HSUbWfXf+k0OcJOew0H40TZOz/Wp7Z7s0j72Ayv0s30xXNgHZSYZYRt5GvMO2slS+ekLbOuJjsYsGNWnxbTf6fKVN21qS2Lj01sX9dfzgjs+VlDO/vUZZ9Em8sUD8jP/4Vy+16/YvpOZUo5EQCeEdGBziCsq4Ou24gX8Umw6NplgK33r8T6OQ7B1Tei3Th/6th1J3OOYNtFjNtXxj0mV2O/ZeSac12luuAjO4bQfY73XicXfVxJvnoXXuFnjh0kmi74HLhcPtvVBu9l487qJp1s8xNfwI/DIuGvvARM3W+Uj0hZ8r/1l6y955afkX0HwPh6kT23bKct40uu2cf0nI3ruczLRTu3Z2yn7NnaCapjFL8HPlANz4gSSvJ4k/Dyvn9GdXP8X+dJfNtScLr7kNIFLkh/G2XjMXMDp1Xj31c/mz5w7cnJ6Md62JM9pK/FLOQVlThxkgiQLeyvmmD5ixpSLH8yTte4fZ4LJSXxuTo98+TSeH34Yj/ffj5fnnES1TtELDzpszJjXqr6M55x8Mk9+fBmn51fzipxx/c28Hif/X05W0ugsY4v9xEbkLPkVthtD45P3HN2Nf5Adm0qZuLp6jNvTjBmPCSbhIEkwmdiW9Jvpo9/G0+uaExjx4Scv49N3vz7+9X/xl8Yv/8I/Md5drvj46vJsXJ6dzgSTs7OVUDr1ahujldK5bUbYJqfYUn429xLv+Mk2+JYp180e+bZD2RsfpLOLOz0c/JU6cQL8lK4r11i0HcEYts8fLyxaJ4r2GLa9GAd9ots9ptoMTxs3G/98Dv/7eXy4320549Xq/Vy/yZJPw6f5PH/DHpi37GabM9niosalz/VB3NV+vvkUmTYPMeb6ys/wHWQN38iHHXR7jZvv9L3HlN6ph/51/7WlOaGYu+tr+TdHwAFMoHafjGXrJj2C3caqx5O88WLxeXPpPK9cNmjMerxgjrFpH4ED7W2y5UVn2s/tfReOol7Pto7QZbIzNnmm29T1+L37zafjW3wMWbEPnysbzuKTuFrb4H4MvbtvK93jH+mGtqlLX9vu9YnMO9Zlh7gG3fS5es0nNZ6ycXXmO36c/PhxNsJ2YRo/Q9+M/Z5TfY7ztAy8x/Y/x7G67pbTvq62NfjR/Fm9HSvF/zYO6F9zwf0YGUt20typZevztrW93jfOhf/ZiJU2WeAWS2k/mfJRzc17HFKvGJOu7+XR44kjpd48R8ebuzcG4dOp0+7oxmdygwGN7z334vvWC3rb8XjzAHJuPNj7VPoBm5WPD/RY8CP57KhX2w7qzc+1j+139av1QB3NRdpH7XGefeY99Xu3uaNy2UT7+L0vwFP29e51YG+7PVfTvh2f8tNY7zlKf9++R5973pcOtx9oe2l7N9at78rvcWvMod8wvLG+eUDbbd5pn+Ed/qd5Xea2tRfm8gGNR60PuAvfKV6OLGzSY3t8FXxvrCYPi7fmgff63nrb/KjjWzKla/Qrbe1y2098jqO3bw0+8llk8Tl8VKeYhTxb7sbKZ8Y9P3uTJcwkbxs46Cr/CMcak8itOR9dYtvkov7GZD69cSjPwTB6xb57Pk3fm/vssbTn1Lo/Xa8xhSOtk+0v2odknFK/k/eab+LmdN48d4/H3p/jmM399rarLXSELuU5fsg7dKa5gfaYK2k8bkzQz7aB5krq0J/WPbpMh3scyZU9+C79ap6hLvO7xjz1tN6zsbxrDiufBV/gq7Lhdfsz/U+7zA2TY7en5cx3kO8+BprHLmQddpuPVcfBTjZf9byd5LrHx8tcW5xTP7bN0T/++OPIJnEbp1vnUzdbTflr/T9zP2unKJvac5Ilx2OCiRgra4WZNzH/1vh/4AzbxrpsYI/csik684zs0yk70TGnmhiDtMdYtg5Z22rezw60DYZkzuLkb/zar84rcgxCCnBSwB4INexA0h19vCVuWNTggAmSIjBmzg2h4og02mTq3I21VnAOJy98bqJF2w8OxakprqrZrDCLY90nCSbaa5Dz9zTsx9wXl4m3NeGg/y3cdk6uvln3ba+JLcI/LChuyjQVI0k5uW7leYzXs5vxf//m9+NP/Zk/P7745u8fmRd8GWtRLf2bJ5TkuKHNSc+rA+YmrZVheXG1rm6J0s2gYk76rStyZp9zVHB2pVycz6txvv32t8fL8+M8wSPl5wSTHJecE0zOzi9nQkZONrjfjv5fhruSXZQ5le1lTUxlEq5Pbsnzl3nn6WG8Pj+Nl6fcGXU/E0zOc07xWIvS0zEngSank2TBTTLP6dr1vq7BWLvoN1WYip8jnR0/nhNMsvvs/Q+/M//nBJMkmNze5AqTJM7czGSVtRNwLXBmSjULjjnIJIsUFgEFY48P91PeiywGVI/3BAKg7EDP5Gyu2hBs0OUpp+3e2wBY9CRl+T59SN9m/+c1PesO9eyM+wmBG+Nw9xvgPdrJ4/jy3RdrN74jl7bJMdnfnS0sWGZ/HItdYN1G942zDU6Z41BfAxugbzw5LExv9sNxNhHrIGVPQtsJZyFJskfk5b8x2zumfG4xIOWm7j4aVZAXW+1Ab45N7frdEyqOBpFOHbG7yK8TWDJRLpmFTIxt3s1JPLFLn8l2zHdxIHYDqC/99Xs7aYGNyS1yyVghmj+ZVEoy19taUE9KQCcopQ+CY7hNN5GZI96uZKh5JYoFjrqLdOHWWqSAzbA1fQ6mIcR8xcKiNSnSY8D5Iy2pbyZvnYzx8LiuiZk4uJFJE1NNoFuX8tw8mWojfB30wurUxaGmPXsilu+TXGF3M1zYT+Dl81nf9k8wErmnEan7uGiZcVlJTOlTZBA9WOOYHWfrOqzPETntRmqRytSPeOUzPik/J4ZuAWcTiemr5640SRSbT9swTQAwr73Zrst53E5IytVJD/Gd8YPbCSQzIfIlCRWul9lOvAoWb4uzK2lj6cyc2N4WumaS55ZoEj/16S5HdK/El+ubdzM5Ms8nKXJOHm1XX6xr8s62a3Leps9IgmUSTLIonFO1rs/nsSZb8uq6TmeuQ20JKHNMX9ci1hqr9ZPNpv9p34GzHPpyPFWkJ6cQyHyWsUxdTVwz5q5FYcd0QVCFV0Rc0+6e1oIivDv4sMfHw0JnxovONE5qD91sTIX5aRPs3GNKB3j0mC1FJiG0we3UQwd7YsI7KYcM+d0OGFtnBWLqFrREBq4YMYnIBvSB7+PHkhirbEG2epuvkgV/YpeuvuyDCWPApnp8mhdezZN9lnz3+Apn4ae68vkRL47XRrLt5tNphwmaDr7InRzohKAz7/FZ/E4/ixfwPWICGAgfgh+xVeW17u2DmJ7kOARJW7I4v2Fc1yRhbGzpDf7m+5S9cDJ+4WhjxoE/8ROfoR8CWXKmI/q5MDm+ciU4duxAbtF9ASB/zZ+kr0m4++rLr9apertr7owP/GcbJjdSztypcblkq352bhz4V+0nVzpxnevPNm4GH2AbH8wOmrvytXTS2DVHxQfT95Rl4pV/Mv6LCx1PkWve4LvmeOyCnCU7pwy8gD2Kz8iIXLqO1q32/QLm5gZsYGJ2khFyxOqWvBPOpm39k73DTjxiJZjkKMez8fj0Oi6u3o3ncT7OLm/Hxc1X4/n1dLzM2YckuZ/NkzTWiZFrV8q0rSSgzNPoVnJl/BNMS/ufHhNX5fiN13F+8jZeH9+Pl8f38wSTt9fY0DrJcSbaTixc8fa03xmf5WqYxCiX43lczRNMjgkm4X5JeDmeUpr36CoZGGd6lb/pKY4b2YhZwqElq4kXGissKk25jrfp07M5YfKxXFu1JQ13gsnj5B6n4/XpcVyfvY37H35z/Mlf+cXxJ37xD42vbk7G0+PDuLw4HdcX5zPBJJsggi/isyStrOTf9T8BNrvhn2FFxxX07eBv6kpJuuk7PgBG9U/Pkgc7Y39soSc0tY+u00O2wffDPGOHA0wOtiXU5N3228aj8R4G7e2z/VrbAnxo7IAxXZ/fGzeax+b35rf7dnhffWRHH9VJhmJa7RJbiBFbj/lmsXXzgBUfrMRs+A7PjHW3WzvaXuA1P6VtLXfyFYM1J9PW9KXb1vjY/t3zyqSDZEzuZEW3LIL8bvqivLbnvOvvnkcwXuJQ7WsbmNi2LRQ3psP5HtvmHCmbnMhEPcprnqPO5uD0a8+d9L31DNYbU9jXfLDtHm9SdtuSMSAfumO8yTNla6/P2nYt8tEtbfIsHW0+sOeC5kjyjnmt9sP0QtyLJ7Ilu7N7fkIdzYX1A++afnfTG/1o/Mx3/DW96HhYHe3H9TNld4xv7C2ykGvjaGNX65lxM1bNz1rejYd0s3Vtj7v7cvG6xgXxC31kY2yDzOlp23g/g/d1G8jfZ+ptnGHrbWt8DK5O98jP+DYXZaeN52QsTkl5eENjT8pRZ3OHjlPIqTG2eaJxwA+NlbLFgnv/RT87tqaT7NCYkBG7bzsjC/W2Dh3t2Wl12wl2te5w4CrbnE/rPNt4fTueGNvY2ePDV/BhfFGet7CIO9iJTXbGiw2mDeavyGkf37b+0LfGVN83B4CFjRPtp/WtdR3+i2XNN1ro3tvuQWZbvEXfJKz02NEZPFb7936bbPWJPXd/2WtjevsgmLcfP+2jr/DLBkiLu5+LcfnCxormFc1H2FHk5Xf9aj3yTnOIlkt+N4dtbNKOz2FEYxP/LTbu8Wy8gAd5rusit7TZJgHfp83mevJZ9897+mDs2se7QoNPS3nGjt+Boc0ztUUsZBxsYE0Z1nbggzk2m2Poc9sTXeh29Lg039Af3/PpsLc5hT7BLJi7t2U6RDd9b0xS5mGD9RZLqp+Nt102NotXIofmCakDxojpe4xSPr8fezVfCyv0yTgbt7TDfAEsw/XpOHunm3nH3JLPujz6Sqe7r2SlTHzFTxgLX/UxZTU2tf31fEfHAfSN3MiTjM1j0Vl/6ws9Uk7q7zVJst3jH/nk+/YTcMRY7HkcXeVPu/2Nre0TE8NPPd02OnrugLPbPEXmU/hO45xnz0/XJpEcMpD6kjeRNb98xvbyk53sOVo2J2XtKmfhsms8IXoouS/zDinHZrTYd+aa8kzwam9LZJu5opSXdRC+Ogkwxjljlmej7/QWdpK3OCvPNXfy+14/Op6biTa/9tf/yhtFB6oyvVRCISnRgTxsWUqZjqLksnQ4M0reZKBJNaAjlM7Icyy/a198ZwGyDR+AT8dkkWdLfFkLZZluOv5boPU2Ts/W4Jk84ESmcj9mJ3USEdbRtW1EBociT1ntTjAxCPo+HeU8an9NXGVCMHfFPL6cjKdxOX7j24/j3/nTf25cf/F7x93T23g7yQ7wtdCYI/qRs/Q7C1uPD49zonGC8s317FyUfDqAOWmbyWdHH6+db5dZmL2/G99/9zszwSQTacvIz8aXX30zTs8u573fKyHjbXy6W3c4LnBdi1hOMsl72SE2ZZ/2bXpgUiUJJo/3n8ZZFkbvPqwd4yfbtTSny1lPUEyyTXZyZof5Rt7mImEWwefkTJJ71rU8C0hyaslK/JnGdfI2d5/9+P1vj++//bszwSR1uSLn6jpX/1zPHfXrtIUk3MyUlXWCyevKilt9W2CcCUdHB2WiMQuOwJMeRIXe3d7ODDZ6HlkJqg99OT09LBr2wlQSqDIhnF1403nn6ot5rdHK9E0fA+j+nsQhi9XnK6Fh7Q5ck8EcUwNC+pHngK52A7omVB28pNx5N9gWpHFye31WJweOqAKpJm7shIPq9gLIBaJrLCzINGlGNNuhtkPxLifFRpv46osJwXawc9y360embn/m2Kh28oiW/lrcQMRgGqfGSXGOGbv8h58//PDD1Dm4m3IRMu8i3oIaRC4/YVg7Q44qi7wHvZzE6HKd/rEFn+lLT7xpc/eBM+EnEFk7xGfCx1ae95G9z/mQLPKvcV52nH95Xj86m1igYbzoT3TGIkU+i7z0Wdsbfzn7uTC0PY+YNxHoQIN+fy7QCS4hANrUwRf9NKYzq3PzR7F9STbHxYafJpikP8cM9rVb3k5wNtvk9jgmx+QqeqoNSMxs54ap/DWbP+h5kjiubw5Jp3lnJnleXR0mz4P78dG5gox+ziPls2s6SYhJwHhcQd2S+fIhE4+2625SbuSRY+Oe5sLt80wqcQJCylnvXM6F2anvOd7/JCeh5LSrdcpQTjbpIGLKeta6Ekyur4ItD/NasSQ/5gSTlWCSJKntuN6cWhJftfnc7G5eiZiTUMx2zqsKJglep2shVsbemEws3RJlEyzmOddcpDxXrzUhpvfRiTwfoglT6CCeM8cywt6CX746f0eHJWF6D54KlHEo5F+deV8yHvxM2Y6nFqznOxOw+mmSwDO4WU865DOYZWJakJm+8lUm8WBmnuFD9CnPw5nGCQEpjGyMmb7m7Xi6nnHzbAdbcMEYqzdt67vt2X8HdrhevhOkwVHyyClwPTnRQVD7GEkB8KiTN9l22kZmguZuJ/tMW/ooST7jEJxsCS/wZy9D49e+pv0lWbnyC3ejb3vf+Tk5kXP6i1vwe0t/w4klPS9+nL724lM48EoyWdyRXrGXfG6xg77wu82J6LIgfr3zMpPEcpJdvk/byKXjA7Kjo2STPnzxxZezbbgP+WtLT/7hRXxeEhz2Af8MKJ9W4ia7SF/5TeXRjRkMzzhnJcRZLCKvvU7T0+YHnmEnOBZ7y98mLNsOYFBjAY5NT7VXmV22341fgu7IOHaSn+E89JPesXM2yKbIByd2igZZ6jfOkHKSVB9Md61bTneCad0PsqRXJp3jb6I7Lxn/lzEur78YT29n4/TidlzcfjVPsHyaN7TmKpyT+dwMRp3GMbJh4HKeZLKuglqLBZdXSfpcOpATTM6z4JhY6uRtPN3/OJ7ufxiPM8EkJ4+tJOfpQ5JMMk8VWwuUaw/DOqEksWiuyHk6ezfeLr8Zd68384qcmYRS1+BGLq1/LX9jagwS74jh7Gw2fhKzPofLjXuJO+OnRzZQJN7cEkymPucEFjHrlmQmweTl07fjX/kTvzD++D/3B2eCydxQcH4ybi4vxkUC1pwpEz4SOWxX/3WCiY0VMDx9M0dgHNhg5AE/9CfPB38be9oH9LxC+3x63DEW22XvbVdiPbYiyWvafZ2Ep/1wWXvbR6gnOtZ1tg84kLxKZG5/1vyyYwt9JDP+oOuc47vdE60/eR6e8j/5G9b7ft/GPZ60//F7478+wzp/Gwd/ww8ctP1AY2lzI3ZBdvpMPvCj+QN5iQ/ha961QKb93sf791wVXyET/W+Oh3PkpzE0rnse0jrUvCHP41X5nZ2QSz7b46Z3+Eh1dqzKp/A/bIe8jD19J186Yv6PXHqs2ybbrvFostv7wLbz6Ss2Pe1YLOUZG/0kX39r03HO4LhxLWXlf/ycEwVhUCfhqce44jC/WxvpY9tY6wT5+Kyfo5f0hcz77zxjQps84E+3kT4EszKvacdl4icnvnV9kVH+7ol8PCrt6GPE1dNcMWOET+EH2pnv2k4af8mj27LHvMZLds028hN26UPKbL5Pt41Zj8ee1+JTyqJLzWXI/Sd8Ztu1yraMmfHtfvoMn6bH3c49pprX6RjOfKm2Gj+xK5uj/42F6uq+ND57x4IlHUuZa+70eD1M+xt4wRZhLDyFXZ3g1OOrDXtfuveNHReoS910BM74nHwWl3yeHG3LBz5wXfUow9/KaLvvZ+lNx3awoNtDtxtXUw4b8465dPZungD+sCmyM3dhjoy+tG50e43D5/C1+658vqdtDC77aUz9rU1t2/ROP3GS9NdndKzr6vE3BnR0j6Vsbc+R2u+0TTSmtJ3SWT9hQMeJftfXPGM+qOtrzONbU5cy6QC8af7UbW1b8SzZGcv24Xxw2kenWjfYJ9/H56RdbL9trdcZ8A1jo7/izv6+7SK/2+yaNpOdtuIkuAXswcHIjQ83d46fw3Qb6vN3+tLrOb3W2nw+ddmUqF+tX9qoLe2rGuubl9F5st4/pyz+s3kRW2Kve530N5+7/7v5Xert2Ii+aA9MSR+7rS0Hc4R0mO1YvzEGbJ5/tpifdraPbPzJ5+EqNgsH6zJm4gB20G1rzqudPuu24ILkCWu8Y07HeLKH9s2NgXSTPux9T+to+kX2xtqVwC1bXLPX1ehC4+Me7/b8NmWy97Z1fIX88561nPxuHYX9kEnrK/xJDD/XfetkX7g8sW7Dm8yztS0c/PvJ4m2Zx6Czxij1xS98/fXa9Jp/5n0OHClrf3Pd/Dg32XO25jqz7r78/ZqfCSaE8+fZ6Fr7ivyOd8xDG7Z1ZZ//7Gc/O2zM55cz16V98JjukzO7wsdwbLyVbuDL9HZekdOE1OIAZ9HA6eUDUGzM5nBSwzaBS0gAQ+f81Dh1dF0MYO1O3+713HbrdXBKgSgmg5yGa8e83UZbO5MAYjCWgh+PiGugOhjmdn/8W+1WouANZBSmE0wYCGMHalFWSpyrAN6iADkK+eKL8e2Hp/Hv/tn/cHx6PBl3T9m4dj0X7dYpKsfj75ejX842RhIwS5KCwZ51jeX00vZM4j2/JBP0dZ5ikuSJDx9+nCeKJDnjNdlSX349rq5v55HM+ZlrCG7f3R7uoVpgdDHbnl37QCMnbszxe811G2tnPRlfJHCaR3K8jA8/fpc97DPBJFfzXFwckzLu7+7myR2ZRp1JFknSuMwk6ctaoNx26C1ysQUH03CWAV2cn46b64vx8f1349vf/s3xdP9xJphcXWayOaexXM7TULIYOI90fl2TJHMcTtYuPYBoYjOTroKQtQ67ElFaT9LPL97dzoSPZScrIw4gOl0mVxvJjLSbO89kcvfH9+/nDljZetnRjLCZNOII8jPZchlP4N4EuCdQ2gnm8/wHxG13ksnYlvdmXtW2MGBMG0yMMackUGfbCJ0+IG55j+1oR5NtJJaj4EwF2+mDRXR1d0CTNnJe8KbJGyfXwW7qTPmpizz0PXpBN/KuRdf0Z9rd09Ph2E+OXBtSf2Nh3mlMjN4lwaAXobv/y9a2q0k2fU0ZTW7ImWMQLMCf9Ms9bXAqR2X98MOPc7Ge7NO39MdEDl3imKedbde6ILtpm+cEUoJM9TsNq8ef80r/YwP5rnXXs8ZVQJoy2Qm8p7cZN88rn413cOOZyLCDS3qZZ/Of3PN8ZBi7zT/+8bjwPdMrVhKgE7cqaacdfupDNpY/SNCwxuBITFYiHx3m0BfeHnfVwl+6xkYnRkzMXDtb/N3Ex/cS47LAjXR1QJkEuPxfV8GsBZQDAWs9zIkf8TPbKUxrJ3VOQFnH9Cexby2yKGNLmjw7H49bli18mqe0bNeTzeW0eaLTSlRZV+usq4WWLlzP69xybU4WuhZ2refg8EoAWDzideJnkkiSpJCj7U7H093H6T+WvmZxdiU8ZXEq1G/ixWsmgrfrbHIk/6az5Dh3fW+LLk3SjUF0Nvom6HMVlpNSlgdduMgWnMggEGmMZGuuYHt3c3vQK/5JENYL6h3gKZe+w2Q2gdyyJfXDd+SfXvBDPQkBL9gM3ZIwxa91YlrbEFmyBTqPr0ZmRyxZ+q6dPu+AClbCtIurxVfWKWnHBAXj0SfysV3vLv+9gi7tYB/pL1+5T5Q0LpPcn6/T6WJ/+77Sp7QhuGwxkv/QDu3Sd/imTcbfTpqWmbEnc/q3gpkjnvXxieRLRnAY3sO349/xmctPmvBp35rn4HPr+J5nmfBpLF/Xha1TclImnVX3WoTIQuqSr4U3+gNb+RR4yTboTreR7136n9Or1sKDyVPyxR3j/3oiA0fo8Up9uITxM14dXLM5mD6TurerFvMz38NgfTQ+voOzU99OTqa/f7zPVSlLj49+7Xj3NC5GpzvOEFjTRzimz+Qi/qGPZE4ekrk9l/ab+MBb935dn1tfjSH/fuDzNkPUNWLGWZ04bI8HO5QICh9TT06PWX5uJVWYGDcGMIVvTbmR/zER6WR8+WWSDl/H6cXVeHo5GS/jYtx8+XvGOL+aJ5rk6pynl7fxvMWg8W/atOLUJKKfzgROtrF2lS4fmVhtxudJSnl9Hs8PH8bT3Q/j+en9OHmLT06C5etMQrFZIf57+ooZF60E2tdxPt7Ob8fDuJkJJp+SYHJyNU8QMebGp3lC+0Xj5bNpj9skjYR5vtKYmOiG3c3ZZn05xejlebw8bSdFbFfkpI5cc5pdRtNfbtfmJMEkV+ScPP44/qVf/mfHH/vD/9j4+jbye5jXrOYEkySYzLySnKKZuG5OAq0TNOl14u7GPmPNNth3ZEEun5uE0h94Sm87ZmPvsJUPyM/DZFIlVZC/ybe8b/KN3dHR9mdsRyzBrvg5fesxZaPkoh94weewj57yNx0T6Q9fQK4wmM3iVrgQ/qLs5k2eaW7g/X3/tbt5TMeKdLhxJs+2D5m6t9mQeE0b4DudSDl8G9/BL/fCKF1Tf/czmGryMvLj14wXvWvfT+/wOfzDM/62IcZY8ct5Tr/zrPbtY2Q+i+x7fHss+Su+ho7pJ66IQ/LNbEJ/xL9sg/3152TfYzDxfDsVJT/5LYs44qweo4yP+P5zfKh1rHWdzTTHar7jPXbR/Je+kkPG3pxF8xR6132ls90Wvgle7e2JXFuOeHjH1/l9b7u4aWOD8mFKx/HawHaap9FhZdEHctf3trfuU75vHTDW+4WQGe9tXEFZdLF9f/P4bkP/Dkd7vOGUsWdH3uv+edYzzRl7DFsHGy/FHmwcLu1tcPGIFbO0TnYf6WTj+95+fKff7e/oijHI3x0fsjd2aGGVPJr3+x3vaL1nn+rWJ2NpDNkRmTa3bf1rDCZzeKef9IO+KhtGKY+Ns8NuKzukp77b4x6fnjEPJ808rb7SW1i75xatm+332pfqI59nrlWZe3/P12h3cyLlGlNj3PylMRLGssHmUPtxhUF7DKVXDz8GIQAAIABJREFU2tn6ao5CnNi+j/x9lr/bRun6Hm+MfdqectVvLPJTW1rneszo8X4cPA8H+m/ta57U+rfXiZaDsWoO0c/DEBjZekyntEk7uu18kzIb180F4Z8wStvTtl6DhE1ipuY3+zlc4/W7/YxeNSbBQXqBm6UN2pXfzVuw28ZYMmz7MPZ0tPGpuW7rCDuHj74jp5TfssJRlJ35A2Wk/3SO7Pc6RG+NG7k0V85n7QOMNd/d7YdtuCt7hZF7bGzf0b6FHXW/1WP89FPf9rrNThp/2md8znaMPfwiB7aJB5JrY5W+59nIRoKJ+YCUnf73Kbt0rv0+2dHLllnrUL/bfhHW0LvP/d0+s+XTMmFjZIL7pS6cvbFT2/jQvNdJhMZPOdrnp/f4ErbE9rq/7EciINmnLDzIGNJfHKKxe+r/23aq97YZq/Voyn5bS5xzDFvfuz6bV9ZJ6etExbb59t1pd3i6+a/8zMRMbgnJFcT0PfWIK47xyFrzyDwmHMx6VMrr+S32cJD305oDyq0n7D0JJqmbDef3JJjknf2aKz/RvMfveMiex3bS26wzCSYGoh1PPusjmAA9I59/b0fRZ6GDETUwGFiA3E7a8+mgRuc5AeMkhNt3GWj3GjVZFtT7TD/Srqmsstm3Uz6yCNXAOhc4L9Y1PAio36cibRckJUmjHTky0gA7jXLLoM+EY8prWcyBzmTTyfE41yxsJDHk6e10XL77PeO3vr8f/8Ff+Evj13/r/Xh4yRHMV3Nxbl51M1YSgom3df3NyUw0sOiNFM4JwdnnpVxJgFj9y3UBb/OKnE+fPoz7j+/nCS75d3V1MxNLzi+u5wkmWTNLYkZfK5TJ1EUwjsen58E5iRAjqWsyprIniDg7GU8P9+Pj++/nVQMXZzHq7EBfRCI6Ng0gi4LJ5NrugZ4nl2wLi676Wbqx6puTodvC3vnZSjL59OH78cN3vzWeHz7NXen5XIJJ5JjJ2DmZG31dG/Vm0si69mCBTXa3z3HddtscQXiNm3u5Oc6AVOrIGCx9X05m1bGSAZI0I8EkOufdlSSyrgGaTrGCdEAV8EI6UlbGkg5w4ggg+wLCJnfy05UrvuNQOEXvsqUcndjBoD5xsJ8LQPakoclLO+zGGc4gttHEjSNr22wnqOy0I9jgqEY4lc8jX3KELYdx2wKIDig4qePC8VpkgQ36wIGShaAiupxFLQumCAIc0GYEKLqcCfx+XiJN2mVnP2eQn5zwYZw2TOMce7Jx6st2TySsQkienp7H7W2uF1kT5f51cMCppowO5PK7iX/+wPv+7oVGTscCOxIZPFrXDKzkOKStiRbZIkYwHvlpwmQylN6Se9qCtOkfedD/nsBVf8Yiu5LjgJ1UYCFQvZHjPGZ+I5f8BGJOdj0Risxn/O0+odt2/PMfrX9ZNFqnZ6wribovHZQbGzbVC/wIEoybDd8wHJ4IIqeebieMZLEJ0UsZyHJOwZnPvx4J2dSnLbkk8snvR/tfiZJJopljOU89SROWLQQfZ1kbp8jCWfxKTkiZCS/zPsL1/dKZTAYfEypT9zzd6/FxLmwvTMri8sPUtSTVpMLJbXJFwdvbvOJs2WSyg3MFUa6iy+Lby3jIMW8nY14tN68fmLu81wJ82pDkwYNP2Z0Gw+dHbo6OjeyOp8wE81YAi7CxI1hoLFrPD/ihH7lKbkss8n5zE3oyh3rDi3zf2Nf1wYTGG1zu0O/tlCnYSM/zfetdyk3bmpAewGb7BWa0DOhzL3jvA4XUk+dMArKZfAajBC89uYC/ZYF4niZT13LRU3KPvbN9OJky9bf7Qrbtj7WvxwN2rQNx3maCCZ944Ik1yc2HwdHG8oyRiYfm0fSl5U6mEnz4nRns1FUI+p6frmuC/+RJX8gc7vFP8HydNrR2fOgbnKGz5Lbn1fxe2xGfhIsFE/GcyIedpR2Lc+Vkv5V4hA+oVwwCS9hH64r45KAzdfzqnOA9WbyxfZj3ZfHTm9SDN7EJia2eYT/8FZ+obc2pEjvMXbmbHaRsyRj7RJ+Un+/XxPRKQnT37Lp2ZcVG/rFzvMnCP46nnfrY77UuNR7RIRwk31lkgEX8JvzH1z43+cBWldF/aze+y4aaN9Bd/p59tR9cz5yOx6ec9nic/Ex564StnBZ5MhNQcRVtb7zId2QP71Pel1+8W5sBrm7Gp/vnGfNd3n413k4vx8X1SjB5nv7xZPrKZatLn41jEs7jJyVALPxZz8T/ZnxzzNdbNhk83Y2nh/fj9eXTOHl7HE+P+fk6Ey9XJHgyNxVMPrIlVc7kipOL8Twux9Ppu/Fy/tW4e7sdzyfrdC7jDfeN7zF22q7c2ZLWyH3ysi151TvpH/6N++DbzXGUkVNkkkiSa1inHsw4dG2EyOcX20aM04t1QuXIyWMvD+Pi9dP4lV/6p2eCSU4wSZJKEkyuzs/mFTlnM8lk4zlbAu28WtVpqFuCCf1nr+wUFhsj+PhT/DomFzR+NqbCKLq55/24XZ7bcwC4CXfYtIUeXLrb3jx5z0HwATLI+10Wu+m+7OdA2r92/Y2R9GZq45b4mZ8Whvgg2AJT8QG++eBnN5Ld+qSN6mqeAduMIQxue+5xFjd6fu/LyVT9+Er0vxMYYCvbzndwuX0kfOnn+/uW2z7uIzM+vmXZMmHT/Jq40njmJ0zWDnMc9MyEZeNsym3/ysfjVOwDJjfv3LeVTmjTHneah9E18qDD9DE/xdx9QmTjLP1mk/sEE3qgT92e9uft//Zj2WOKc7Se00HjPf3QNrkONyUs9TP53Zg3h2i/2HbneW3Vln295DnnNnenxOnLnhu0DtGF1ktchT9ha21X3Y49b8EHjbH6tDHPe6b57H4suk3Gno/nw3Fnfd33GSY0p+7xMjeBp3Q5HZ+1nNqm6bU+0eP8DS/pcNs8Wehzc+3P4SRMgREt84NP3JKUPWvc2rcrG3Y07nYd2tUYQ1fppufZcOOA9+FJ6oFZbWM4qbLbxsmZH+3x0H/yaJ7ZPo7d+Jl6PNv9aDxtnYSd2snHrzng178nwYSvYh8t0/THf5/TCX5W3coh/71P6XLFuHCnfzbW4PZkYW5y33djYJ6rcaA5CL3ay6s5kfp7LC0EKqt9DF0mj8Y/sms/iWPQkeYcjY3NiWA2PWl7bh3jA41F25x36DIZtp6xNfqWn3xcnrOe1HiUOvASfScfGLT3X3y6GN9GjsY+5e45ZOtR24q253vcI5+RD7zji9tHtJ/QNjwrdTQfa73Ps9rM7ho7u87emKtvxpiP8G5+son2I/kchyBTvi99Nveyn7fRV/PpnmvfpK3Nq383X7/3WXvb1ua0l022Lfg95cNz/oV/a1tlz3lP/ASvzFH03GPLVdvYhKQCutMYw16Mt7+77Naztp32LWlvxsk/45H+Kovdt5/nf+kSLCJH7Wq/hjvnO7Lb86CWFb+gjU6cxNu9u+c2cA6+t4xwCvrUz8C5va0oj09rrgHn9nOAeUZ7ySQ/yYNttt/SDzbQ/g4+tM61bsOxg+8bK6bMHH5zggMui1Wybr4lodCRqc/bhpOsFUdGfWJ4vrcOg5PRVWOc09o/3X0a1ze5bnvNubRP0te15pE5urVukd+znpvfJZwc+rTFAhMnt3WSrK/Tj6xl2fxmTs/f7SObPzReth71nERj4zFH4XSc/PW/9p+/cTp2KnagaJCbRAB5JzNINDkIblsc+hyR8Fka3fVQ3J8QnG1Qc9KHQQIIJlKBK+NPG9Ku6ZwthG4LK0kAYQhLQTMZtZILOADKPOvb7l3ODjHtAqImCxnaDFi2RfIshDUxo/hzwXhLFJkKlQW215dx9/Qyzm++Hn/7//tu/Cd/+a+O/+c3vh/j/HbuGsvJG1lA6ytyTJwv0F5ZhvOo4y3Ay8JxdobPLPBtx9siDReHBJOcInL36cN4flrXWtzcvJt3gd/cfjl/ZlJxKn7tZs3k41Kw4/U22f04DSkT7dvC58G5ZRHv4mw8Pz6Mp4dPs66ri7yfo8Wz+L+Odp4LLUkISn+2SSU751cWWRYo3Xm9FitjNFeX69SJebrLyet4uHs/3v/wO+Pl8W7uuUuSSRYt0w/XLWQxUCC+QO24Iz1yzA72jF102r/0b+ntOpZQkDAd5ExcudhOoVjBfuQ8ycV2t5fEkaVDL7OO2Jo7u4CGCaUOivKuK5pS334Sgf4B6PydcuwA6EmePdkXHPcuJQsTSbxqkFGvjDnBHGBjP/neBB/wRxAaYAEpwoJYtTMR9OY9C9p0vCehO6BJnb3IgjznJ7zZTw4gUIA09Zo4jQxSd/owndFlkpTWgiCymr/JjYwRRPdcLgdxPKljOeJ15Yl3TJQKIr0D1CXUwWLlGQufG6OU511jeSSZIdNrjGGye+BMsMHkJM1kca7JTOoUuHTwi0TAWXI0vk0o1/UGx+xeZBjJ7Ml7es55Rb55znG5M1GtFjDYgyCKTiCCCBiZOXqwyY0+ICxIzU+J+jFhEAlp0vk5UtmTGsECeLn0OMkCxzv89Ds/s6BpQVXwMnXGQnX5NzrBbwpyOkBLmdNWZ5LMwlVtmf5z6v71PM1q2sC80medhLQC2ud5zdLF5fK3s1/xmcG+efrXybi6vB73286OJJGsK2/WlQyLTCZ5dDsqPlekbVfQrOzv5Ztz8lRONVl4MMbT49PET23N4l/wHaGPDPP//u5+68PVPOp/yi9+dyOOOckn18y55k2yV/wJvzATSqZf2041Sdbxlgg48bNOdsnn+wUX2JKfMIx+r/pWFnL+9VVP+maypIMQuDN9wxjj7uM6Jg9+pB2xWTgHY9k6rEqZdDZyN/ECM1pX9sEGW4g+dPKM4IT9TV5UR8fia/hffuJUJiZMGvCzdFPwAa86+YE++akMpH0fpMwAeEsGDb+EZzBPnfk8flo/ln+Pfh13Decd/WAHHYALNJo7zsXQ7QokJwjBzp4U4Gf4UIFIyjc5MfnKxeIcOHi/12Pse3XkndYxf9MdASAf3Ivw9Kqxmc+nOxLw+Fbth2d5rv0X2+K7ur/9nO/hYfsg3GcFeVeLY56cHHYQwMRZ1+br+YnWIxMg8J+O8EGuOMsxl/SZvpmMI2fcDndQtisRyYt/ij+i79pLNwWCZ8GkXXJ8rmyRjC9oNmGoLT5PYJxTAJ2017aLg6xxOl4h2vrdvrzHiz70RFLzgtSvfBwGt9E29tbcqwNg+NM2g3dGbl1O4wr5pl7PNC+G165sWbHb2Xh4XCek9Titq2TOpg5FxoJ9toofeSffs6uJGaen4/b2Zjsl42Jeh3N+eTue387G+dW7/DFOzi7n6RunZyuR8WRytnVCFzxPG16eV6KmOpO4nvGNbw2+nJ3kKrXncfr6OO4//TCenj6Ml6dPY7w+jJzqEZ+3OOmK73KC5Mm8PvZpXkGXdty/nI3X86/Gw8m78XCS63zWKU493sdJkWP7yAP2tD/KJo621zzrSji6x1byXscL02Zf1gljOSVzYvLc1bud7JFE1STMBN/n6ZUv4ySnkT1+Gpdvd+OP/+I/Of6FP/IH5gkm88TKi9NxkaSSi0zEZ2y3eHdeFbROMOF758GcG98SY9HJ5sn5bJ/w0M/Bi+bh7L191vQXW2KYeA2HNW64WesGrjUHqSbQ+azpB7eFQXyADbDf/N1xHX9iTkS5YjMYetSn4+XE+7qUi5P0PAuOCwd7V3v6atJM3+gLG/DTBJp3DmO4+Uu4Atu0n93C7OZg+ky39dXYwxm8qnUYPsGd1unJma+WrsJjz7XfwoH8NCb8Zz7v2N/nZESm2qkcsmj+pO30TUIrvhHd7J3u+qdOvlBd9AqnxDvV3f6GftBJck9/xd0SdjzDdxhHn/M15j2amzZ35mfJO+XgPd0nY7/He3xKP9q29zq9YprjLvfUvW83uZBzj5Vn4W5jbbfP3AX76+/gBZ3TxtbxjnnJEz6RV8/d7seaLsMYssGt6GO+7zkDvEldPUdCLt2XvS3BXjoYXdnfW08m+GXLyHgbo/w0P5K6cPuWRetq6wY9z2fGo+0VP1ux9cJl49tj03jVdeW9/fX2kZf4cu+L2CE8xBNxo7YPGKs/jbl7nd23SV8iK7t4U0fjWXPJyOGrr75amw+3uTZ95jvpu7hC3/IcOZIt/qdf5g7yt/hGHzqmgWOpg8+F8+Ic7ev4sMeOHTSWt82zPf49zyurfWHKlJBx5LnrCkPt5NPZb9q691P0lL9ozu9Z8ttzBLZLjmxWjEY3YAXu0X6z9UfM1ZwxdbITti7ean1RZuOf9/QDX2z+1c+3Dn4O87st2sgmW//J389+Blbr95GzH+fb9v69/WPH7v1cfu+4vedqYEW3kf3kO363uZ/P0s7mfe2LcBt9oEtiXzyr1xPgfMfxrd/aI84j89Z93NA49nwsrG7dJOv2QY375Aa/zSMZPzxH3/ccBPcgc3iOV7QPwp0iE+33s7kMm+rxNp+592mNfe2LU4YNqrgCrGlf0r4q3+9jgB5zGOJ9OgCHzXuxNbjY77U/E+fv53KU2/FK+2W/k4W/+fXGFZjKn5HX3h7a5ulP2yss5j9gsP6YE+v5zebcyrdW1Rxc+7WJfZofwHv4njwHDxvX8JI81/MM7Qv4qLYL45k5gtdtrl4byGDv143pgW/Nkz2Pa8H4NZ/M/vShdZsvgzfq1gcYk3fhv3rpuHfNxYoDmit532f0bvZlO6SAH2KPe3xjD36y1dnPStwmZ+MOD3EG8vF3DnDI2oUTTPAwcnfAR+Z9FuatzfT5PBufo3f5vPtr3XGuNbysNZmsX+TnN998M3WE/maNwLqYz9u3wxZ+13tpp/fgen6GV5m3xMdOfu2v/5V5gkkGuAknxTeB5LsmE1mEn2Bc91MCgHS8DauBDjj5Pg1mmMqfIGFBfYzDJJR2MLYObLU57ZnC2SaAZrLC3Ki9JjoQi7kj7XIBLEeHNE3A2SaVsmjGINup9gBo7yRs2+QAuTLMWffctb4W15Lwcv/4ME4ursbp1Zfjf/0/f338N//tfz/+5v/4P4/rL342Hp7exsXl1boOZ0t8OALhtgt82x2ebKjQzeXQ19HNd5/upiIcA+7Mw63M59w5fXf3cTzefRyZqM4FNTe3X4zLq1yL8zpu330x74bKbjbjFEVPBlQSXkxm5f72SQZS9xYM5PkphzjVs5N5fHESTB4f7sbNVeSdk0i2nYE5oSPPPj6Ni4DJttiWE0ySXJMys1g4+3N3t7K2T07G9dXlGu637fqgLcEk1+Tcf/xx9vPmOokhY171EzmuCcLjfVrLEWUiZ+2wy7+7u09rrLfJuCYR6/SSddIGmeRKGzqTBYcYdn5OQDg9nUaXXfDRgZVxuuTPaJET2aiIiBbllBbge3AK29Flx3FZJxoAmzxnZyx9b4JBbxGpfuYAJufH7EL600FU3kEem1wAdHeLI4d0HvlE5sgd6LZ9NWngpBog96Spy0AGOP9ONAD0Jo2QsdTBOeoHnEk77fjuxSLEFRlh68gHWSNQ0TljtY5dX5PYgqMmcCnTpDJSCyv9jdQK3tsZIKgtR3KPLdsJ29iWctuRcBTkgWxLYhHoCVRTllM+EBXOB8FCopwI0cSjJ+XIRR/pkDZKCuld68iy9lrUFzTDTyTU+BgTOsBH8DcZ+yQkIMBNfNrBs732Z3mWXzORAD+RMETRuNC7Jrx9gon3Amrkok1dNhLW5dGh2ddtB3G+p9+dYJQEkywSB4/nmG8ncOXZL754t5Iq50lQwbStLeN0Hv82r3Y7S7nH95o4zuvKtrWHafcbGJCxifaZGHZ9fZhIIW/2noQc48g2172Fx2Ob7ej++PHDuL5eE/g54WQmmJyej6fnlRj3lKTMmUSWjOK1o2Hxm5N58pcrMdjm1XaSB31q3GBXdAm2HAny8icwQ7AkAPV8+sYWUqbTspKgkH9JEMr4mUxM+zPGyoPP9ISslMsmOlm3MV3imbrT3v4eFuX7nkRF/Cc/2N6BF3AqbWiMzd8Z73yvH/yfZ5FgOJL3c4JA7LMDN74k/YbTTcivkniaJObO+t4m5QQiR7tc4wTn8Vl2w2bUCdNgXvu7Q7u2xLAEAuSRPiehRYIQPs0PkI/gBQ6TlTayMzKDO/Asn7d+4QDGCp7nc8FEl0ln+RaY43P2sK6PWgkYsIjfXSc4rZMC2r8dsG3DA2PauuMz+EiX8/lPg8lw7eVftV+AJB5IgNc+Xdsztk6v4RNx+jX+CfzWCXPG1IQNuakz7/HH7HSVcYxHvAM32BJ5qJuPk8iOU7Su4Vn4FY5Kn6e85t2P6x4ydaZssqJzLesORJdOC37Xogju7x1+UNu7HXy9MfS+flhQ9r22Nw89xFI1cUon9/IiR3rYuOT3/GxfuMZvzJMe2+9MrEvixtn5lnyw9C5txke0l+1HFq2HSeq4uble+nNyNhNMclLI2cX1OL+6nUkd42z9fXaeWCiJJSshb/LqecVnEhiSTHI+J4q017WeSTA5PUly5Ou4ubyYSfhvLw/jw4+/PV6f78bby/1I9JYjHVcYtE6/TNlvJ0kIzektL+Pk/HK8nNyM83e/b9y/3YyPL9fj5OL2kJTC1/jZ9tC8j+2ZjEncF6xzleJswZZkAtsaO+GhsZgnliTBK1frPTzMa4ty8uX0PQ/3I/HZjO23ODlbJ85eH8f5y8d5gskv/fw/Or55l1PNXsfZ6du4PFvXul5d5aSYlcgzT0mZJ1+ueYSpK9u1gvg63G2MSrvTDndwm6g0ftGzw1huhgob8i4sYTP6zKZb1myHbmsHXw//tRPH8J7xYiO9MBDfZp5F3Z53emq/z/bVafz4AD6C7MR27NackzLZJr7Xfl17GvuU77PJkWpOphcs+At15tmeJG7uQXbaCTO1r/WUPz36wZW8JQ7Ns2IpONETp3lfAqkFleYUPqMbaYOFeW3GVfgLMY5yyI5vwnngPq7QCzvKVB+OTha+3+MAvaLfYjqTx+3jlYUXGq/uFz3PmFgwnpi8Ja/DCTrDDtoH+KxtoPlrx+J8UPsx8mnukjbjuuRJX9oXG/M9rxA/5CdsyE9/K7vlTe+0rfWxdV97u046jXvQlZTfSZ/aRd/yHvtqXOp2wXLcTP2f48Rslo6qm/0oi9xwnv28iXHSx/zd+JHfzXv1wiGb0H8yhQv+hj09lnsO4m+8UJn6oD30j0zzd89TdLnsin7Ta5hqnosumg/iY/BQ+kNO4hj2l+/5Hfpr/Ngcm9U/+ECGKavjgcatlAG7Op5QV9tU+yJ1dbt7LaL1vHk+mcOD9o84SI9Xysz7vXYhjm0fSi96vcI4GqP2Ha0vxv3AJXbJNo01eSa+N/PuaS/5rH45hft4nWX7pMZg9goj2m+zhz1u6Af8wW173jjPdBJY6wp/REe7357TXrrPbnH8PT7iRXBLv/qk0cjItbKtyzBMnca55ao+38EluOMqEmMLf+g4/aZnfBh7pS/Gng6yO3LoORH63DjbdoTrGT9/8zvt/41Jj1PrSSc/qHfvC1I+fgg32Bnu1HjZ7WqfkXfbxyq3+8NulNs6lDaYdzFOe1xWPiyhL3sb9x4bJx/16Ses4Af0jU2wL31ojtd8zPd0sXlHynISenOA/A7fvU9/8A68jD+XyEhf2idbEP4cruW5vc7C0PyMzYsJUkfsQlvgRXMJctMf+Ll/hxxSfuIm/Wqe0jrKTiQKNs7rO5uie/QunyuL/phHS3mNAfCofYX5cr7C/E5zRD6h9YBs9Q0W9Hxtjy9ZtQzoXftL9t426Xd2QAbTtqdyr7nlxvR+Fo7xv+yBHtrk1L6sbZpdwUt99DncaxzdP9N6j1c0hyCXjEPjtRgD5jafOPQj8xzbuoU2Nu41N1P2Yd5qt2GDH+Hv0kZJLxlDyb/06iknql9k7eFp6nnjH1+VZ7OOEf2Z6xWPj9PuUtYPP/ww50rYdHPeiU9bgok8iCSY4MP4lg3weGDa0PMU+DhbgSNpl6Tg/5+ue3/VrNvywr72fe+qet9z62MLIRKQ/GDQgITYSeeC2lESQYkBQ/L3JdBp+hJPdzxBozENrcHugIgx+UkI5mJfPOe8532rat/3Dt855+d5vrW6uqDYez/PWnPNOeYY3/EdY441Jz2WJ9CPIYfsYOJh7ez3gYK/Obnh6FfhhjdpTSClbDBuQKX0+0AHGXBtEl35bLwlvd7g4cgJ1aR71vh8aW8SqGMCVlXmSJqtFa1pmPMgJkL3XAAwzonJ9sVJIq4kLMPIte3UhsGtgpb87LbcO4jjWkbL71mcy9/ZweTyzXe2f/Evf7L9g9/5p9sPfvg/b+++/ce20/PsIDITWzkjOk5HBXiKSMbboUkeZlHkJMmwGUyNbZFTJLKO6wDC823s7Gxyuz083m93tx/G1sLZNvjq5u0oMHl5PR3JzBR3JPF+M86xn5VS84iZWfDBaL39nXEk4Y2IDYPJ/J1uYweTu4/fjB1FTreQ5Flg8vbtHE+m4f72bpwDnmqr4dwTYK/zzZPEneOdR+RkUS671CAxeZssNTIPd++3H/3Bv9xen3Ke9snYxSRjfvdFCmeuD0fkAJe50JE35c3qLDAZ8lwLtxJCEwCm/iTpCoSyy02uiX7mf75Le8NIV2IghVgBhSST59ulxzcNpzznDigAauhLqlEvrw4VYcZ6XECdCW9j6QSZvjXBpKvRD7rbZA/oHYK2cST7TDKYU33Yk8R8n7mJvjVZhweAmx00mTrY+rIdzt+zOA195ti03QEXQqQNoA3YR7HPIg7GBc/IrIPqdjgIZyc0YBH55Kek4FisXgvA5ibfW/jJc/JmbBaojMlcwjbt+r4DXTJHkPJcxyApUiIPsjQGTmu8qbq2ByNfY4aJ5rqDeZ8ZX/72mWe0U6eHPddzrAnk5xuwLUNz24mY/C6gMD4El4ProIYP4rd6fs1bB3cwP9+lvdgv3aI3nkMnc03mEOGeGHncScCzzV/7w2NAMhdehz8dBZtF7icoAAAgAElEQVTZai2YNBddPYu/6mK4+LfxzLVVP4JLVnRDP9q/Iozk3teS+yRoc5epEbg8TkKUYpMDjl3M/pPpy3OwIEeNPSz8uJpJ9eeZuPFc2/DHt6VgsY95y3cCmPQhxQP56Rlsa7RXu6V9ylEmzukH0he8lxTP7gZZJBRU5FgchDsFJqkuHsUca7ez8B32ijwGp2FI/zROur+X99TH+In7uYi1xtFkmk7AnPxE7PiIcc1adITh+SkglwzkZ9g324XZsFkgRad9LmhAgtn5J/5+vVWaa9OHTkjBxVxv/j4XZB498VxobGxMm7gMvMoz0iYiDNfJcXCupXdkceBtp2ub2PU2tP54Jl9pjOmbABaWGSu/nLbZdgcnbLx9XzjGeNY6ooSMBBdwCAawUTg3fchc0GifwQ663/Qf1kpIN0bR1cZiGAQfWyZk274xnwnsI5sUqPWRVvSJ/gc/c30SqL3IDHsb03Ov/pMtrIPv7MhzUlwyCrTrHFK+La3FxmcR8zwmiBz3CS22JWmS67JT3SwSPRboK2jUH/rSbbcMFD13u2Senx14H8c0dZo9tC6SS8+ra8nu8F0WwM9zHNg84sd8shdj5tdyv99n31IINguuBajNp/Cv1s/P+Wi2Yy6bJ/DRbIF82ZP22Bx86/F0zNocFoZk7nEJRy2SWX5mN5DEQhmvha/B70ch/8WI0chGAoS95X5vTPMZCg5GseLJxK4UmDznSNPEXxfX2+nF9badprjkart+8257eMhRc9kd7HhE3vFFhvjgs+0k1Z8j6XEyjn5N4dzHD9nNMcWGz9vFKOS/3bbsYvLhp6O45Pnxw9j9McfkHI6CzfE6eWFh7dqYcvun19Pt5OLddnL9ve316rvbT+9Ot6dt7iIHN8yVRQd6RmdgJTwbenYy+VZsH3fK37Cwi7Lal7KvwSuecwzQ9NWJQ+PT8+88sdiqWn0eL4u8bucn23Z1+rK93P7kkx1M0sb2+jSKcK4vc7RkcGkWC6WIJTIIjhwK+dZ5yHlO+/aOCZr3SdrAUVwM3miHj6GzcKO5MPskj/zcL/roE7uhj3hx85O2ifYPrukx8bWT+x6P7GSze77dPlx/jbkxvv2RmERfu+326/BRwk97I2d0P3lVx7vu5Qvkn8QV+MEeh4yp8XHo13rBSrvmBeb3z/ZPHXd8YgtVqEgfjMlY83knxRWl5HPJTIlvL620fIwNb8DH0j/+lX9sDDVn+F/Hye6lR+TSfqH1HPecWHV84cc13Z78C7uhi3Rz3wY/Sk/5Hv2G+e43L+xOnNH2ygbbj/Tz+xnsxz097vbfbAFvbU5H7n9UW803mhOb2zynbSHXuKdlrI+t3/rBdtLOvhCDrXaOg1ybe/qMHtD7lmPHI/uCFjyYXjaHxX3xf+2Qq2frq4Vh88xWyWWPceRAXs1b2hbopXGbM/zE9y1XOKLPrYP9e75v3O/f9WGfj2IPuTbzln+RQcf3sIQv637sdaLta8+x6f1e17XH5loW+sPu8aXPYWKukfNKm4eFnRUX4mjmsP2Lfotb2wbMfdtm+ym8Nz9hOB3MZ+RpHi2GsofIvv2re1u29IQP8h3O0Li4z626VoGJ8YvbPJ8P7Ng//YepntFcA560D/yUC8+Xc8z93mfgIm0/3b/m7cbaONc+X1/2MsGj6X7uZxvG4h6+SHwCG+ED/9v4YXzpS75vP+g5PSbzQcda3o2HaQeu7vvROOO6PB8m+izjwLv4KPwlcUXi6PxUeEEO9BsewTt+Ip9rt32R/Bk5sau2IfIim/aNjYvmmd41NmqvfzZWwy/93PtnemhcnmVOxBj5HC9qH8x22hemLfJr/XBt+wF+CAbAjTyXLe1jVDxHnCxOYm9pK3NpfckLla5XVEFP4XOezQ5a/9gJG2sb1V++of2I/tAhMtXf/JS//aP8V2Nz8yX4TJaJlRXTdYGIeU+cmH/sIvc7wh5u53sxaH7G98vn0yOfG1tzJraN45IlH4Uz73kMzun5dFJfG+OPGD7X8cxT4xT/ox+5pjG+53bPP1o3tSM3esiFrfWfvKgISztO3Pt3OHOI1dYgknYQM+x9MpxlA37Ck34uHDFHYte2vX4OPZa3xREam7v4sX04P+T5+qPNIb+1Y6nlYXqPh9D1PcaRYdpuTLT2R0+fnp/G5g4pMNGfxqtj+9vKj8wjU2MjWROJLcDvPEsbcDwbZOTarJFkfHkBU3/yd/7nbzwQVtmxm763zzY23JRv7L97rg87mLTCN1hTVELs4CcLLuPzWiCkHB3A7R1Lg1AbXROJYXSLOEgAmzDELvcKqpvEHYoU1uJCFsTGPYukunYsbp4czyXcA2mSX+NYmPX2k74CX+DIqWUBboB2nWcPHChOEmAMJtcnefXx4Wm7efe97f/6/368/eN/9s+3//aXfrB95/v/2nibLTUuKa54WAkTRpdqppy7LQjLUT/HQolUZU3ZjLfHx0LGXKy5XImzbPn84f1Pt8dvvt5OLlPgMN+Su7p+u13mPPDbu+3tu7eHopkJ6nMRO/1BlMb53nZmWYn2/D0C9ejG69y++PbD1/M4npdUa40lu5GgH8mQ19ft7uPtKDBRlJHkaLY6TnFRFgk8M+MYb/Lb3j/XpbXH++3k9XH7yY9+b/v41Y9G+2/e3oxx54icJINvblIAMZPBFoenzGYWMnN3CFjruIkGMjIeJP3hcbz1F+ea8UraJHGcPqYIZjjh8/NRXDIDk5lMjVMMSEQGTZQPC7NrQRXB0AfHKGTeRwCRpPP6J0Hb5JVT4hTSb6DvPg4ImR6O8mIu0AJt8qFvxiqIzPcCmz4TkEOEC3m+go++l3006QFayEkTmzzLONhzA32TArupqN5WMABs2WP3gW33gqDEpQVqpIfe6DvHjOTAgFwvUJjynEUW8Mx9iErPI0dC/oIPfc61XVhiPpDaluvEuRTWHQulkA/JP5jGWem3gF8/PIfTRBIaj92jLfLI4lzswbj3xHUfLMCcfQKOjlvsaCJoHl2zJ3aRC8Ke3+mIIFGfJNT5sinrueCQccBlfch99JHs/TwG1nOhMIuwRx2YRY35G6HLM2dhYRZzJk4Nma0EVBAwbcKOTnwjB+mLXRyGHxj9ngEvHTHWJgizL/EtsyAyhOh4BNzr9hx8X2RsBmThBFPKZJLt9gcOLN+HUKcQM3ic8cMgCSc2n/tm9e71aMPRBZIMefm6A9zGivS7Ew12juqgOwt22TvlMDdjR5f0dM7fwKAUblbxI90eyaElw+YkLXM6kJ+RucB4EL/lJxBkurm3HcQUhh/mdxXMpsBk9GXsyjL9jCSYeyyYwzM/988mv9Z/faYX9KSTMylUMVedNGwc5l/ymTeOvGmEU7UOst2DvtQRfI39+T66HX+an21vaY99p1+59hAgrDfUHe3Hp7E9O7eYW8E3/MrnkiWwir8UKJKjoI6vGfOzkg8qzTsYogsWWLtwsTEW3tCv7o85TxswtufXePQJZ89Px6zAXNxYgst8sRGYG13tgHoewzYBweLN8d74oXkUAF+JZ+Sn/jcWsA3y5hf3vvfYzlwY1j+cZthoFrey88EqJmxdoVOwIn9n7OkTfQx3C3c0B42jbcv53k4o+NDxCKt5bBgs9hyBXJ5vwTA6wO82P6HfeSa/07EUPZ34PH3+uG68xZJYYSbSm4fQhZZ3/46/2OXJMwS6jS/iPbrJBltnO2jXR3LuoBbfaL+e3yW5zIHns0e6Rz70gz7wn5mXyDNbkHZsOXcPm5wz/2JTT8PHz+NTeqGYTQzfUbs3GS9fFz8THzDGFzsZJfGJe87HjiHbSYo5r7eX15OxA2MKN/OdAv/EtSl8Geb1mplcO9KMAvbJa25vU9CerRfnixcn2/PYseT56e6wk8n56fRxh3/rRYj45/Q1sdPr6cX2cnqzPZ5+MQpMPr7ebCfnb6I9Bz85rl2FwLgeThVMyD/6TQaJsXONZGnuC+7yZ+ZLe21Xw4ZTRLK9bg93MxGbeHoeIxRpJv6cfOlp/Xx9ehwFJq93X23/2V/4c9uf/7k/tZ2/3m4pLr2+Oh8FJqc5nHYdkTNsKsfaDo4yj7IYfnYdz9p6BmNxxOZWeAD9hIFyGuyv9bp1h97xTfnucz6Gv+WD4Sjd1Sd9bJ+311ffsRXYZY7xGbZvDO5r/tuy0R5d0Jf2s+0nfe/5cCx/40K9EJT+8Zsw3fNhC5/Cb7hnz9N6Ll3b49y/OdmLCC3P5nQHrrmOgOab6MTREIvr2+1svfjSY2cb+Yzf0m822VzK/DU3Zpvk3nNBDzuWFM/DaOPTL2PqsZK9Z7Uv3vv1/Xz1vOGIe25FbmzAPfrPf/sct+k4KP3lY9vm4FH7C3rMhsm17cH1fILYoDkqmZOB/qc9MX2ux/v4Q74QJrUusz1t9bz2XNGBxhXyzc+OWdgdPmJhHbaYc2ONjtBJ9ibPkLbF8eZH7BJ56qOCz+6zseGAnVP53DjFQnSVnXnjsttr2/NMcwZ/yN3ckn/Gm3+N8eSK43bs0FycLtGdxlpz6Hrz41mtz3hUy50+8xe4tmc0lpiLHjM7EMPQP9iCp7NZdolnkpO22y/wAcHrzAfcUnSOK7Yv3fuJjltad3G6vr7tD443xjd/1s/+SaeNydjp/uRcc6FfLk37rVs+67won92FIeZYDpOM5zjmznoKieQl9YnOkV3v6mEuO+bMGPLfgnbjbGNc5MF2zZ9n0DH+VH5Bv2FFYx1dZT+NI/y7vudaegS7GpPZStuTZ5F/65829t+ZH/jXtp77u+Ch57V9auNF5qvXr+CCQhBj4kP0v/u199c9Rovx8mLisD3+6jc70CeY1nmK5nHk0bxJ3/gm37Wfb7+3l3vup2Nwu+033+9zAG2f/fx+Doylm43/3Tc8hE03nuJLxkaH+BzYRt+7/z2m3E+OuKhr2dB+zugGP5X7xKJk1n6ur9PvEf/Us/mk1mOfKYrRHzkeY6SbrYv64TtttJ9uvDcn9KzjHLqqjfQxGGjMfvKz5nBvh+bK9fLGaT/3ihHE6sbbmNI+wXPMGxvYzy854Y6ti2mj19W0j6u1TeCYrnFf20n7ktYL+Lr3Md1neSprHIdjXmsX6T0n8Dcchk+DS6986ngZpXbzIM+eY3hDL/WLrNhivscD6RK5Ng/hRz53vFXnYuid5+xjLf6i8wsHn5ZsSV7iXzEX39i59D1fgsl8JP/KP9KpgQmvLyN/Y/0Bv4YxsDs5pqy7J5caWYRf5G/rPc0Ps7Yc/R84n40m1hE56VcKTHKEdmODtWvrW2KOLsLDr+g9nDfnHWPApQN+/voPfmVkf5u4UNIIQQDdDshEp8BkgNR6c7Wv0SkC3wO275H+w5tBdaZREsCDdF0luTYX8QinSaO+mxjHm4xFoSTJVH6thASjGdvTv87Eqnvbac/ShZm060kECog0eXkrO88zPm0fgH87buGdApMkr+4en7ert9/d/sXvfrX9o3/8f26/+Mu/sX3vj/+JcUROkmVJKCYJHFnMM9bvt6vLuZA0wHi8BX3cKmcYy9Pc+aTf5Jk7Kr+Oo3GSMH18vN3u338zkuSX12/GOd9JaL55+8V4Ky9nRGVMR0I3F7IsGAxjGdtEZ4vneQQRBRtkMUVC2a3k5XnsYPL4cDd2MLm8zK4F8w3uMRfP+f52vEWX3WJGuzHqjP0yVVtzMXw6x8ghb5rPRYskP9++udmeH+62x/sP21c//v3t4zdfjfPG85y8fXiRpOFZijyyCHY8buBYXHLcIlzwDFToBeeXZx62A0vhTt6Iu7o6LGJNnZg73lxezOrVjC+fZXcUcxZ9nw4lO8rcj9+9jRSdTXFKrhV0NLBLno3vLnL0z1yE3ReYNJnMtRxy204DLkAfznjM0UxwcXgAkA0KSAS1+VvQrqK1SSeiZ/EKAeJc2jkiQsaPXHDCxtZJ0HayjRO51tv06SNCh2C0s2+HxxlwcHkW0oJUpD0OG1EF0oITixtpx7XTTmaxFGdLzmP+KyFPbnArf2chBNkmA3rBqZln42vn5zx544C/+qdP7QPoT74TPE8snDjLVjL+fC+RIdg0d0enn3umDIyhCXDjMqffDmwmDKde8z17X9bkkLyaCLb+t8/qpJW+WVzMfM5F93kkVvr/ie0s221iru3uq6NdIr98PoPxuWMIH2tcs9AshX1He0zl8dCxu/sx/vQrtoWkpY/BKm3pNzveByP+7uTx3BZ+FryksOQkz3f03Oks2kySw25fU/5zIabHkHuQuOwaMHaoOj3dbu/mgnR+76RSfs9YQor4sGGbK9ga85NjBdbxMKN/K4hvPWTvAkF9GuRt9OlsLErBGWcqxs/knlkIcrZdXV5sd7fzd/5/2MgKXGAY3epgKHpDph1s5Bl2HUMW6W9jBu7TCb6hf2vB+PF+JufYecbYwQqims9hjDG034DVcI4c8Rx4z359L3jT904+kXe3tSembLB9jWcYEyxrm6Kve9kbJx2E440dgzc9zrewFTLnM8ltYyantAXX9txWMJG2GuMaz9N/fuiQSLNTz+3dIZhmmwdutwqLR0Hrsncchd8lEwUIcDrXSVaYW7pANu7tJMgR32bxKnn28/hq2E52MBvOBZoVUHTycd4X3jOTCXylQjL2A/ePPuNYDGxu2mfnOvM9/WawZcYpPZf5/WwFeSkwooP8LlnTaTLAw6ZeT54fDHEdDiJe4H8aA/jvFH9PWz0WmLQfze+SJZJBsDLtd0EpbGB74QfmvuVj3oYsJrLPn2thLe3SPXOICwyZLfyb85JxO9hsFhT6R970h1+nh/m++QE9yjPIiu3TUfjQfIJPYa+w0lw3X0xfcKTuT+Mi7kQG/Efao5t04C7H4dzcjB0zWv8bd/YLELkXDwz+06HEOq/j5YQUPcXPBpfOtvOLxBbzRYPhi8eOlZMfxPfmRYHcmyNy8iLE5Hhz6/T4amUl2d0kxZDDVT8/jEL/x4eP29PDx3E0THb7OMx3eOrT44j9Bu485YiZ8+317M128e5nt9vXN9v96bttO7sZ8SQ+iP/C6rYF46YPvkv8SD9zTdrAbckRzpuT5vaJO9P37JI5bCAvUpzNXVWy62d2dxvzPgpZr7bHu9txRE4KTP7Lv/YL28/92//GdnX6sL2Oo3bmETk51tUROQMLnx5HnDm52Sw8zdE7dLU5Bf3Oz/ZnzQ87ZjnwjhU7szF4RNcab/mVMcb1ltQRb2csyxbhBuzV/1wDm1wDa10zdem44M7W3Me22uZzvWfBxOYl/Vme1zyRXBo72SkZm/u22f79AECrmCl/t28zJj6i/XJzjcZJuts4ap711TzNmGTyvY6LtUfGvmu9oDPGTBcsIPKBMF6+oMfiHvaF85C7OYSPzc/ohD71uOmIeFFf/exx4LqeyebZAxnpC7ygt3zM3q/7m23kZ7ACpptbviB97cUFnyuY5tfIAA/J3+H9abs5d+NR6wodMA/60bZsPpqf+GxygOPuv/COfPb+l921r2suzF/2PPb3PQ4ybTtrLNFWf0/+6Rd9Nreuy+ddgKYdOkG3jJGcxR4+b5nixm0nGYv5pL+f44r6CStgVGMQm27bpxvmm2wa35tj6E/ns8VHHceRU/uCtilyYm8tP7bY9pH22r7a/mFAxur3PS7kfrhCDmSl7dyD103eO/OcMLkxrvHaHMIFMsSZFE/ApLRt0bE5YOsaWbL9njty4YvYj7/hDTn6vn/2c+kmv9dzQydxery87dx44UL7KG314ue+OHLGMReHGOXYzutYv2ifxjbb56UvwbOsHbAV8pKL1V9zkJ/8mDluPWiOC/9ynRiX/ssTNn9p+bUd4Y9wpX1U63C+Zw97rkGPySTt+wym+Nk4ab6NS7s9dr97fuv+3ma6beMgA3rHRjo2NG/uoavNk9pX4HmNLV7wINvGs9Yjdmn+jAsOtL77rH2m8YuZ4EtjWl/PB6XdHoNcV65l9+ab7sOzXIMz56c22WFjUL7Pfelf62g+C+bkhSSxRvvHPNvfzfPMgfwNLIRL1ohyj3xNYwz54u++E9f0fEU+veMBrgd3xc/yA/opn9f6z8c1r2o/zV/6vudaDrnnRtvtfzLnxsF+yb15EF4gr9o5oY5D6B5Zpb/GljHneBDcL23wGc1teo0I39ZHNkef0gZb4/c8G4aQMdvUx+av+Yyu6RO5tvzze/7L++7H69kZAx7b63vNC9rf7X2L7/Ks1sWBd+sI+cfxEv9x/dh4IhPrZmk3axBO0RhYv15STYEJH4cL7J+X7+kIvsRfpO19oT4Ozi91/+S9+JE9R9hjFJxrjtN4gH/z8/qa9f9h42stI2Njh2KYz21wARd7zLC++5ICk/yfeZr5j460H89LuCkc8aJv5iF/Rw7pk+fkfru9Dz7xMAur0v9cE8z78ssvD3qQtaHYaPtF8xaZwgF9Zgfs35hgdOMYmz/5owpM0hiQY3w9QUMYa4EjCzu9KwEBNyGk3K0MlDHXMSSOZQhmBTBX19efFJg0wBlkT+o4W3yl1gZpWROXhCCjnmPaxkI6Y+XEAH0UbCyerrOMck8HPCb2AGpLERWa9ES4ZrwbvRboBuhdXmw/fX+7nV59sX19+7r93d/87e2X/vsfbt/72X99e3o9G+dJpw/XV1eHZ4+E4/N6m/vm+PZ3+nNzfb09r+1737x5O5Qk8p2Aej7eVHt8vN8+fHi/3d29316fn0aS8OLiaiQvs4OJI3LytvrYSWQlsuZOInkb9LiYnMznmNOZpT7Icsg3b9m/PG2P99mK+W57fXna8rbcy0uKVkL81pv6WYzOVvd5Qz5glZfz01yOn7lKAcWx0nXKdJ4bn+dGPleXl9vlOiLnD37v/91eHrMtUBb/ckbf5SiUyRuA3qalM/Pt0wT2643OVagxHMhKrmWuYojmjJ4N55UzAC/nVkMWd6ajmG/QBTeGIx8kJzuVzPOzOHROnk00WczzU2wD9AAP8GTMFkRsuw106WYnuBE71wBJtu6e0cfz6TT6ue14kJYmYsbjJ+dpXE1YOWmOlO1xVGTU2ABPtNOkocfdjoe89AF5MLZ833JowgHwBXwddLifIxQc5W/Aj2gbC9A+yin2MgPE/GviqT2Bq8KB3LsPNiOPfObMQtcgUfkeGT4SqZmIjv7c36+3XFehYfo7bGu91QyTkRULkMGDec1MkCFXgmWkv9uBg1PXck/waS5k0IHY0nSoc1HW87vIcNqwPs7iM3PdOmQHIDrRjrt9Tb7XX7JiL/qRz5FcfQ2G+Z0PM8/mnZwlis1XxjMLOGah3SSQkencZQnWHMl7kvdHojgWjJKMuZ9b4drdKL/bFrBtnl9DfOkn4mAcbGXON08aX3k5yFAWZKd+PA2cHn6xCGovxKTNzG3mc+jlOlszVbvB9oFvKyCL3cAVb3YcD7ybmG89cwZ5KdiaR1QcApGTLA7NdnEOxUDkTj+yRV3Gc7oIcsYwsCW4m233164F+TzHB+A/5McHkCPd1h/ECznGPfI9f2wHgC4woS+uzwwIXvmhgUknJ2POU5zprSM7vOReRzM0jns2zIHDjYe5pvWc3ljM2uNlE1B2BpsFA54D+3Cj1j326Ls8xxjgi5/w0rVdEGB++FXPNMaDXqRQdTZwSFrkWnbbPl/f+Ds6xE4jL4Gu+9qeJE5wyIFla9eZLIIK3mC1Qs08T1BjwSPPxgtgVi820PMO+M1RvoMrPdY8o7dg5WPpdNsTucJMY9c2WU0/kEKEtZPbWnQTKKfAZB4zMxNB7MvOMQJccqVb7IkOHIt1J8/FZ6YNpMjmGADzbUMXxvGb9wNSzFnayncSIS0rMoE1drVIPzrIon9wgJw7sO6ETApMzKnn8Xv8dfNA+rzfKU6buTYyxNslM9yX/g+cHW9nzDiOHZqLjvkStKYN/o3Nzd1n5tEjabvbaHxpP9hck27zyTADzyDntEWmeAJdi96yRbbTvEMyECeBYT037BS2wCrzat7oTj4f7SSploKc52PxZPsCegpv8hx2lrbm8XrTh4+KkBQwDH+bXbVOR8FJiv7nmyvBpXCh48sOSU7Ej0Z/ckROYsLpH7Oz2PJfy0+mjbzRchHOlaL/1xSY5PictW/KyZF/pvgzRRWO4EmMlR1MckTO5Rd/fPv4crPdbm/yqsAo7iAffqGxfc/vcYsDd3+YOwKlDXYiccjvuRaXyfXm/DkJmkghvnw40xkTjt/z3ap/SoHJeBs+RW0vD9v917+//dd//S9vP/9n/+R2sd2Na0ehzcm2XZ6ncHgW8w5fGD9xkl3fruaOLlkMXuci0/vGJOPXx1yDm9PD6LFkEPvoHAlsE3PBvr3/I/PmfvwFzrBPTPJZ+kn+ns92ydkzxR2Tu89cCL7WPqH73L63saxtY+YU5oJ05CupaXGq8aU5uWc3/9N38srPjtuMue/J9/v4GZblGR1b8Hlk2Lhvbj3PNXwLH2zOyLWxSHut42TY7ZCxeyeezDnBo9sOyYOsYZx5Gzq9Wyzmf9k3Xm0cZN26v/eRsLx9z15OYs2e2/yuLfMPpw82uHJAja/GA4cbf0aB2SrIco+550fCZRRrd76BPRp764S5aC67H0vz39aL1k19hxvaxX/wEnqQeWmOl+v9vefz+dw8sXfyNI9kpn/aP/r76eeMRZzML/a8dOyDU+Q+vKbxzbjzE2YN3F0vSNCFxlV9d337brpsHHhl+2+y6vE0bn1OtxtbGiPhoj5kvHik5+SaXkSB+fpoboyrZdJcPNf3HOuzPuRvbeGU/GrPV8uPfNk/jGhdJ9PG3FynYKF9uD52Hogt4XrmstvgHxTQ4wSemf5ZEJGTY990tfUH9rTekE/bmN8bE80v/96clFzoK27e2Jr74eW+H61H9A+fNXeNqXwQG9bPUaB8MnO0rY/pn1igMQLOWvzGxYKJ5gWGsRU6Qx/hHn/Sese++61yLwe136VnxtH8EbbRSaeH9ZkAACAASURBVDogl7mPc/mVxjBy6j5rt7FszwHatswxvW47NZ/NxcijfXzPOzxuv27u9wUm7YfNmXH6ye71wXUwvP05+fbcscf2a/mdDhtP61VjS3OSvifXN5/Zz0HLHD5Fh/StC0xyLz2Gn40JjdfstOep/ad8Fk6JL7MF+t/+yRj5XWPrsZNj+3e6Zk4aV/iitj2/N/fzrPRHMUY+M9/0SF/yef7DRZypfbq5bm5CXs2TjCn9p5t+V7xEv/ZcxTzgUV0czR56B3n21b6HT6ETdmWgO2SSXaJyrb6LE/kdPo5++rzHhWfABTZgzuFhcxB4m2voFdtIX3pM9JUOpJ22vfzd9uJePo8+4hT8xJ67df/3fiz3dt7B3GX30KGPTt5YL+rusYSfo1vknBc0x7+1BqJv7X/Yb+Ni+7PGF9e2X21by7XmMGOQ8yXzfdzVz2781RcYl+c1Rh7ijKe5zpG1WDLL8+knv9/+3O/0Jj/ZgOewzeRv0vh4aXflNBq3yTE5zOnT5ovcwYP41cSs5pYdiAFHPcZaW8o6Ed/8ne9855A7yRoRP09/2S+czN/klZ8H3dlxjj3vcu0oMOEEDJyQGrx89knQvyYmCUqOvx1MT2A7eNf0tSZYX4ZzWIlLi1iMmWNqItwOMYn7QdBWImTsFJK3GZ6ePikWSHLv+WUGXgTSTiVJpFnM8el558YCXAF2FioGyK8tHvM9pdduEmL+jftPT7avP9xtL2c329PJzfbD/+m3tr/5t/7e9vZb39+2s8uxPXLKHVLIMJ87J/n+7mFsr5NtkjmdASzjreqZYEvicc5LEpOzyCFbAafA5Pbu40gw3n94P3b4eM0Wy6fn2xdffmfL+ub5xSzMsJiYtpNgi2Kn25LNquAGyKy3sA6OMEUtZyfj7bKT16dxRM7ZSQA2xS5JKM7CpFTQjeXhdZ57RJRxpQ9JduZ5GQcnlCKU4w4ml3MXkfOT7e7j19vXX/2r7eH2/SgwyXFASeKeX2Sr6SwczNvMd+Z/HJO0in7SvuDGLjid6Af6dO3Nzc0hwRqnyThHkcx4234mp7IQGHVMgQkb66NuLC627s175u45TZg5LMTdWJATtsHhNCHniOkfcOmgNuMdybbLWRVKx/1MG121Z+EYQAGyYW9r16EmoJyrwIWucIqNPeRs3jn/TpZ0tTYSAENy/VzEP57FjTgkia2IAck0f+kj/eZsmyjrDwLUAOyZTfz7e1gxHcp8gzX/yDe/G1+u7X5wqog3WUpcGL/xdnDUBGnKeGJe7OOg80vnEB7kh1NFzDidqU9xejPwR7gEtSGAGYukHoJJpin+UmDSwbm5MQ66jJylP2Q2dySayVXft7Psaldz3/g9bKyONEM4O/En0SUZ0vaT6+lY62fr0sTOeTzK8Gur6ELirZ+VscwFo+NuN0cyP4vXDjbtaIO1KxPixpe2/aZvbDe/py+9W0D7ZHgw8SELh6t4Z2hrdpaa9jSI5jp+LiSmcWSPB4cjNyoIyvE6/HzuNYdjx4GV9IjvYhP5ma3pXZuC0ceFR8M+I4+1o9ZSkHU26JL7OJJgFkKNNmvnmUMgmzdQH2bhQfD65s3NYc5aLkP3t3l0zixcnBzBmzt8hZ/7RZ+pB3MXAPZAr9gd3UIakdB8P5KMjmhZxS9syJsDnZBqsi1ghdV0w/WdpCAvY+/AOP2LffXCAxtPW7HjbOWXnzBKgMCGBS38ez5nIx3I/VE4nM8FPK1/AlwFnR1UuD7EYej4Gkfz3eajkg+wonWbzfnJN/BnnWTlz/KckZhbxD+ryvBCP9kXnco4+s1++GfMh6BlYQLbpwuevcc6mAnb8pOv2+u7MbZ/7bN3Z7HiLKDlu1IApuCMLzvynOMudmRMTy02ksterv35Xhb88vSpKYA47sRm/MNeFz/fB3j8jcRX+ibAZ4PNQfSt55qf5xtar7W/13MLB30vjsbX51kH/P/MtqSwIXJsDrKX3+CRwaC8xbKKQ9iSZ0WO6VP4YL7rROAcQ3zvscASLzHmvZ9lP3s7zVzTe8VK9Nlc0jn6aR7oAXzQNkyDnXhixgNXjLOLu3AV3+1tAYcen28nI7ZIgUk/r+084+GvYIJnxJsm/hj2sPaTCZdy7M4sNgm+5eizmxW/zIKS2b8cIXq/Fpaz8HeyZaeSEX8kzlpvt6bgIkUrz4/PI16ZBSYpwLxfO5ekqPJ4XGJiruzuNI7fiU+7utmeXk+308svtpeLb29P59/a7k7ebi8nV5/sfMJvSfyQQ2MZrnPAzcfJG+h5fibx0XbTfoycI8sRa2d3kejg0zxr+3EUvc6ip/Eyxf3c2TEFJsPeHh/GETkpMPmv/vO/NI7Iebr9ySgwyRE52cHk7CRx++TG49k5hmdwzJlcGj5wzNPaSWa9MAKH+PHm3+wPvvnZPk5+I/c3d8O3O/dC31uX2Yp5gMEwnoz1pfMG/J1nk3PuxROaj8CqPXeh4z2nuNHAnFWU0vwYztCNyKE5A5v2s8d54KGL/+u/eWp75Xf4APMDSzpuYP/67p4er37nM+Pazy+dyDXmCs7Cf7xt6PPDw+GNW3MgB2EsMLCT97mXX4CzEqHNkYwZB+q8nZjcPMEtsYv4jh/vnAPZmXfPaTxuPeAD6YufPbf8hzk1frbfnKvnll3iovqkv7Al3+MvbRPmsu3HPPJT/IK5l2xu2eDRZKMNsX7zyMaSfoa+7P2hsXUbe0ygE83XYNOnHGnmH9iSfvYbyP385inmyDPouGvMa8f3zS/yu8XD1lNxBh/S+rGfV/KkU3SBHfiefg/uvV6S2F/b3GSP58019IFc6KJ7yLL5fPMimL6fDzzY/DTPcW3bTD/PmOA/3jp3WZ25SP1m092mvrZv2uN4y5qsxA65n4/BAdoXaV//267TRhcj0In2b9rudvRfjkphPv1hP/So7aXtDBabF+OGoT2O9s10Ns/thWDttJ607Hre227bJ+0x8g/jXY4vnLytZanvrZttC40HYhb2ry/taxp32UCeRzbmBbc2BsUCdNl4jL3tHY60bsCGPddwvC4+oj38wfPoOz/WRQadD4HheXbzhbTLZ+xxobldyxYn6NiLTOkb/KEP7efoJxyg/4f1ltVH8SSbgakKAvb62n/T9eYj6QuZ4B2NF2SMBzXWRkbkRBYdZ7U/bv7kmY3BzRvoMT1KmwpBjcHP7p/n0Qfxg0VQ44OL5h8XMtdpx9pA7oEp8rbmqvvSfrlxGh4YP06nLXhMd425caxzDvSs/UtjHXvutSXjJO/Mv8LqjkPIEhfFbfK5o6oaA+mxn2nfvfyTfu7nVJ9cn7/lBMko7cIA80DOrRPzGPn5QiruluvFTfKUbNM8s3njNjZzxS7a3+WejkfImwzcQ6fMjfHKR3SBStpr3sRn4ZF8XON96z1Zt22aCzjv+rSRXTiHnVbhQMaFcxgDvMpY7DY2dEL+eRVI9FzjP3sO2X2De71GCV/2fMp872MoutzXs3v+hb+DTa27HZ809gyde5inpliLbWymz80X2Hs/h59svqkdLwjtdzDZ28zHj7dr2mbB11gzr584Dz/HhuzemvX1fJe5+973vnd4WSvzmjW6PZ+Ek52LhT1kSZ/JsvWbLxrjTIFJO2IKQEhNVtpRDkVYyX07mTAu96aDjPtz5LJBB7Dq8DAIb0rX240WtyXpTBYFHP1nRasiK4Ywvl+7Uvh6bE+/CFoDBhCYFV5nYyGJMegnp8IYR79XYiiVXUDOGAVY2Y4fwA2C9Py03T48HwpMsoPJr/+Pf3/bzt9uJ2dX2+n5XHDhFG+ub0bCcRCGs9NRzILgDWXOluonp8MR5PztCbjzDc0kM09OkqC+GzuYfHj/0/GuXJJz2Yr55s27w7bMb96+W+dDzeAz40yByQSOGawMR7DOH59vjh2J7hjb3d12dZE37HN8zcft4f52bM08zwcPMZ4LjHc5/iELG2snkbyJl11rcu51dCD976A2iT9G//T8ul1fXW7XF6fb7//u/7M93L3fnh9ypvbDdjHeREuRyunY4ngcNTS2bJ8V3/NojrnNN/05vDFdbzIztCaE+Sx6n8KfjCGGCqAyXQPkVoJ2HiE1d1OxDWv01yJvCh2chcU486wh3/X2PMNuB9qkF1kDaGyvCXuu9zdgZPsSTvQ1a8qApgMMz2lZ7Mkrfczngi7gl+e005HMapKCIMIe4/Q3m2OnTWb3ZEHf2CtSacvIyL53z8j425GkL00G8z3ZInn7bbM6yZLfBQPIzhGks3gwF7P3SZt2qO3E8mxvQyKfGSP5CjDgI5khK65VqKa4yjyQkwXf/L1PVOWzY1I0iYFZONUJAMkU+jTxYxIaz4BHdnFp3dyTVsQyb33m2JQjMZjbwOfZrRd0KPZG3uYFlrc+0SFzba60wy81kZxOO3g8F0kmxs6CCA73E7+0/FDP5zimbeHmLE6YO5iYD4nyOYZZkHRo09FAowjk+PbagWBU8aH5l1Alzz3x52fwgGCmYqRxlESK5la1PJ865mottuzbM4+H5O7aUStjvb2/XUeUzCKr+Kux88r9cTeIh/u53fgY/8KvOSdz16xxlNoqjBpzs96oz+8j+FjbY4YDwAvypovkPY4yO59vmk1/7o29WWVudxAYET81dgFYjCPtpv8SmeaELMniqKuZ5z+8vWDa6QSGAAP3YJvxK6OQYhwDMhNNabv9FcxH+NMn2GAcfIBxd4A1/Pgq9ukglA23TcG6jL+L1tIHb4/mPkE73MWVIqf2HTANLpgvf7NNNglDcbn0HXbhfIKP8cxlSykw0Sa5s1F61HMAK5oTdp9gx37eJOQ8I4XQ47Nlv7lPYlUgD0vYL9nRoXxu/J7XSbL2DfQnn5ElvdD/nk/6ql3ypS/0x0IXXwmzJh4G8+cigiCQ3ObxcNNOzXt0zTacduGgw36yJ+Mhg6Nvm/5g6m52cji+eZtr0y6f6wjIjneMG0bmb7ysfQcbgCv0mF6ytcivOUDrJ34C08k0f0u0sBN+LN+x8cQTOMmR1x6P7ct18JH8PCt4mtgGl+az6Kfn7O2TTcR/h7/43tulxrSfr/SjExj6pY9wr9/8pP/tqxUymTPxFD0wjtaTTlaxJZjQtpX+dYGEeZhF+rO4B8amwDEFJik+MBZ96p2X2rY6iWkHn3HP2sFkjmH+T12IYtP0K7b08jQLtyePTZJnHUX3GgybO24OPTmZ268Oma4CkzQ6kw4pwcjxsHjL8+EFhtHX+LqH++HWhl0mEXn/sp1dfbmd3vzM9nr13bGDydPrxaEwpWWPg7Z8/c5+YGTix8bRPM8RpOy7E5yuzRgjg/cfP8w+pNBkHdWa+Rj9Cbd6WjtArV1It+en7frsdbv76e+NApP/8N/5N7eTp/djF5TI5Or8bHt7kzg3fnLykLEF8CpUO/ioFVO3Lulv95vOe6GgfRWf2DgGW48YuV5SWH74GDvM3UOclUzXzQMf0LELjIV9HUvSW/oNI45cffJa+iuvA9dbDvooRmic9Bx8ha0ad/ucQzHP2mEKru6v7UUVWCxxu8eu9od7WZGhPnoevmiexBnNn9q3fY5T9/yQHZyE23SFv22bartp3uOavf/QV7EAvpC2u5CJz+78Fx3n7/NT/IbT8mkdJ/Zcdh6DPNix/jdPMW8dZ5GH/pAxPKWLbRPkwF/Qp54f/oJ/6xyeeco1Ykc+qOVC7uaqMWyPCfrbc+U5vtPf/mlcn8PR5gLdF30Vg7QOaadtMLrQvqvHcYhzVtzl7y4EYIs9Bz1vbJ9M6HpjZL8VTUe6PTyCjmjT3NLtfI7fN0/Ls+VKcBtjaO7Q8m4MIDfjJ9OeQ/O4nzP9kBcgB/PTXLrbbT/gOeyonyHPwq+0nMmycy9kIR7H3T2P/miv/e2BN9Zxbi1XegRzGx/1i1x7zshixgtzR8OOA/mYzmmaZ/1uXIMLxmKRda8/7YPy+z6+wbHzHTnrf37ylTDLdXu/Tm7tA/Y+ZvK7GSMZCzmKZfYYlnxQoli21L4NfsE4803HOo7Eu/Wv7e1zWOmz5vm5t4sejM81nktHzI0xNZ41djdf6nznvv/aTXs9jvZ7/I02W0/ITr9h/T5m/Rwn6DHRi7bVPV60bed3urePkcm0iwTYRfphPHtfAoua+7Rt9hjbN7EvtkqvGgt6/PoipmOTn/Nbe7k1rpCV5/KpzU3kKyymsrHmUM3P8Jn0Jf20OJ+/u7gu9+d5jX90oX0xfc3Pxu5+gad9HVm2v8MjPZP+Ka7gz+AmfPG8PCv/7OgBd8w/XW2sJctcy9fndydO+Dz3pH16JSY3t/Qn16c/uH3rufE3DoqD935OH+l4ngN/+UqYa/cNc9B5LvOqffqcz/NyWz73wgJ9Srt5Vo4M6yPCyJ8MjDVt0Vd6jMMruOi4qeeXjZCJuZLnaxtjZ+Ro/GTdeY89vx2Ksf4ZR+ts4y1/lLzj0KHa4R42NK/Tbr5rXp/c2bhu7OWwTrJYP2Ea/SeTjsuMU5vyLmkLd6GTjen6sY+b6BTMb9/TurnHS+Mjb39nx9eMI3n2PRY0D2AD7cvYurnr+O2AUzm9YO1gsp8/8py6fzfkmzxqnhH7l5P3krwx9RiSW7GGHJmkreRW9Sm627nJttG0A8fZG5zsOKw5AJngGmPM/8Ov/+rYwSR/mFQA5wGA7HMTm+Qk0r532HsHlfZ7otpZNrjq4DDa8/MhBEcdNLgMsF9by3AkY5Br4Y3ADkCxFjiPweM2ig/6HHETm3ZOt6lY2TJ/H+QAjJbNGFsldE1ExpPjAIZSpMBkbQmbsSRJeZ+FqrPr7fn0Zvutf/RPt1/5wd/e7p7Ot4urd2PnjSTIn54fRhHDw32S8rNgZIDd+XFrrLG15+usLD46vuPZWrnvLDt93N2OYo+PH745HJGTLZavrt+MXUzGcTJn56PPKRrRVtr98stvbV9//fVQ1rHt8ip2GVs1j+NmQnxyPEzO+Hrefvb7P7P99Cc/2r756Y/HW3M5MienWYzTxsdi4Mv24f377ebqaozLW73XN2+2q+ubcQQC3YzM6do4MztGc/1mu7+73b79xZvtqx///vbx/VdjJ5PX52xBH+dyPXZoiRwV3XjjfB7RM9/EBLoxWE4kC0CZu9yXRHwnlyVd3r6ZO5fkbKujk3kZCdsR2F1cbF9//dMhQ+et53qLB4gIJzbmaC2W556PHz5slxdZeD6+qQ2kOWREkt2ORcerudvMnrxxYgiEN9AlrfP96NPTPHaDAwdKMIC9AnlyYqeeTa4IDBkhce04/M6WO/BBijrYMhbBGbtoAg24yTSyyXwiEXlGxki38lNgiaQ28acbGef19dUBhJvo9I4G7u0F1yzMGL/fuxCn+x+5IjHkYYEs9wwHuAqmugpYoLVPuMCrQ5HaOqZKG8MGa5u3gbGLUJo7OjBlO99s5kARL4Q0/cv/yCv49ek2sVkUmUUTsDLX0km62NXQCrSmPs7gIGPZBzXdXpPXvT2Ye8lsQdtobwUf7s9nneRQEBIpsOdcI0mSvpqrbl9CLcBze/vxcLxWFpPyr9+4t93olKPjCI7brgWj2KLiKQl39tCyyA4gCtr4EFjAVpvoRpf59fit4DwCGN8r0Bv2vewo1w+/uarJIxNzmsUrVfNj54CXGVjkn+OCxo4pIVSP+Xy+Hcov5/fILz4su4Gl2CXtpDBEoVIW7ob/XsEl+eTZfMmwpbXbycXZXDyJnOhcfgYD5/hmBTBdkWC5vroexTDIJAxk60g2TMm4zYlkyVykPRZdsZuBaetcU0GgeeqgaPTrbC5gw5Am9ewSF8uzelHA+ZmqnSW3cl/k7NkdIKSP+0Cf/cFRZJQu9PNhlr5pm1zhX2OJ77RPjvCRfTUvo3Nd8MD+h44vHA7HSfuwURvkPfhbcUfBOS6iL/wvfgn7M56ps3dj/vnniZ5zdw0+r/tMDi27odeLB2UMsWdBhbGRa3NlXJv+594uXODrBS5pyznF8J2eGqfn9ZxLhvA7/EywP8WB8JCe4d5kyZb42cZr8mguzlfDEPM4cTTFoXPnKLaY5yhcwVHgS/Mo/TfWtNcLK/hEj31fQIRT6aOxiYEiV1it/3xtY176nOsSHEYG/H6K6wbnXgVu+4SE+ceB+ucYa95qXVgL810Dn/Dc1gEyDt6mwMR3kr78DZuFR7CArje3CJ5EP/SjdSzXpY19EoeOpD023pyhx0//4RTMyfjIXHv824wXbkeRx/Tpa8ethRfBjWGPZ3Nxwvzy//F/GUcSXXgrHj0TTDNxMOx/FDbP4hAcQOGiAq3MVXac8S984P5h+pSTzc5na7exk3kdn5ca1hnTOpYxha3ZATPx5Tw6x1znnvwefMx3Kdh4Ob3cTi7fbadvvr99eLrani++vW1nN9vLKNKfvCU/YyORA5/Xyed8xkYij8z31eKO0/9PrjiOsqnjGcmIDhj/KEaN3NPHkYB53C6vr7aHx1XEnh2i1pvbj2tXz7zIcP5yv339B//39jf+6l/c/pP/4M9sL/c/HYWpF+cn28XpyTgiJy9AZCoG9l9fjd1L7h9W0mUVZuEEMK99YPrItslA4hR2NGeFCY1//Af+0v4m9445WvxPzsRz4SZf3dizv5e9wmTY1xjnWY0xnczSj+6r8WmvOVy+Y89iMv4ebrRPF4s1Lk18n7EHuzc2+EEnyY6dBqtgd+7ZxwvRwfBknC/XiNmONvppcTMdNk721FiGT/Xc+h7/pt8tLzYlBiQHz2wu1fygF2LgknvYE75DP+kSG6Sb5D0xce5S1pyNvqR9MXljK8xlN3goX40HmU94sNd//oNd9fPyO46Tsfubb28/gO/38VJk0X7fPPAPdEl/e+HmEGssnVIsuefh5pqPEmMZW/vdHgPfmz7Y1W7EKo/zRZXum/lgG8bbNtK6sI9DzC99N14xPF9NT45+6bhThvF1H+kR3TE3aV98zT567GTTPDf3ikXyPR3fyxvnNj90rnUWz2491M7wpQfffNx11vjcCyNyffoCW8xNy7Q5edu839l89xXmshE2hWs25uSzznUdOfn02TixeaRD9Bxv9X3jcu61+MM30CV6RN+Mk27SR5y3OfzMqRyLTgdnWS93yLHlM0WorZv8Sdpt+21OTZbtu/Uv93ue7zt2NL6MA9dtH+5etkx35zMnV3SN3+GAPrONPIPO8FXkZZyjP6MQdtq++WicZVviCbisfXPNLugxzHNd2g9Owv62fb6/50LfXdcYT7/38+yZ8ttkmz7YIYbOeiadcCQ0DtOY7tkWaO3c23jIztkITGuMat9tfPxwcwPyJ/u24z0Hpl/5qVi44xZ4lv6IHbpPsBCOsSWy9bkYjEybI5gj+Nvc27isAfW8k33jmPysftEntk/O9K5llc8aS+C9fGH0/JA73b0s3n7XWM1v674iDbradob/kJ2cmjne4xlO3XFPF2mIgehf4x2fBbcz//mXvssbkxVf6Hnph1183EOvPD/twj2+SN4q10SmacP89nxoU7zeXJn/oZf4t3mGYyNuWi/3NX9qzglH2ftcU5kv/+Sf/tOpPCucHA7rAyzO9YpJ+F04YZ6bE5ErX9EcunMNbXfNAZvb5N7e/KDlI7bQfvuP1iHf85/kgJPK77ff3nMWukZX05YjZ9nOwd/n5bbTs09esKYPxkb2jc2+G/Y58k8z18bO2CJ955uMFQfKT7yM/l5n3fIuR2fPl5GNdehwTvFY+RI6M7F17Vhau5PP8c+cwujnOApotgff+mXZ6IXn4VZZi07Ohc7CVvgydgCundf9Tvf4drKBifBl5F8us/bwOtbZyWfPc6OLeVEuL3LnX/JJ2Ugic4ezNH/I/YexVH1EbCv2ISaMjkY3OrfdvmrPXXNtxoAD0Mvm7OxWm6PAJI028YgACSOf53tK2g7e0TjtGDPxESgnTshNwBnBfsIirNzXZ4sPR74CWcpBcSl0EmJA8WDMK0FF2Lkmg9a/jCnPopyUjoCHsY+k2cVYqAIKQKANmQEdFk9Xgo2i6neMI5MamYx+ji2On7a7p+ft9vllu/niZ7bf+u3/fftvfvEH2/PJm+3m7bfHWdxJ8qVSeZDT7DmyjtrO3yPx/PbNUChvfkeukaEzyrJwN/sw20kibpzf9HC/PSVBmaKCs4vtMvLI8Qw5piE7fqQo4mS+uS25Pcd9fGv2+WkuVJycvm63d3djXO/evt0esyvL89P2M9/77vbh66+2D9/8ZLu/e79dX56PLZovzi/HG2ZZvMuxPZ8odraQv5zFLYMo3j+MuRgkxWJjFh7z5trr63aTBODJ63hGikwe7z9sJyfZ+nsbi3SRR8aS3Qbm/E0ZTpKRJNGEcnZg3jiy4ZQej4nUY7I9O7+cbZcX59vbN2/Xjh8P4+/IOHpzJKxzEbXJT/QlbeUaJCVypt8D2EI81jniAKyT/cC8AwkA1mQAaWkgarJrYYtTf3mdhNY1eaaEKVAzZ/1sY0w7nK4FUW2kXYAumZXnpx3ECSgjd036FBzYEs2Ymnjrk4AOnjUe5TNBg7luvBMosifOyjXZkSZ9iV1NpznfFs4258aIOHLQE3dm4mvo/tq6G76Q21FX5rFNdkbYBxewJ/ac/tENTjztNtmDmYhEk6wObHIdPEN42Acd9rfgQXJA4jDtIfId9Od+i+ETdycR6H/mLfJLpXGe1Ql7fY2skbm063+ut7U/H9DEdMp/Lo7FYffb8sMvfXIk13ojduG3YG8kFlcBBL9zIDSLsPSzzR1ZhDBlMYRdWITOTlEHn7GIx9TVY6EFRz78Vx2llM/3thLdk2zN9zmbr4Nr/l6iQmIMtnRQkIIOhDv4y2+OxdeTuThkQTfFKFlkg2cCCIFLMDkYP49Bq+1JU7R0PoMJwau5EoQOPY93/KTAJkcuHbcZHH1buJ4dsYzvoLdry80cHdBYcLSxFMlMHTbO/J5nj2TF3f1hgS0yyfgslHbg5XkwWva9EAAAIABJREFUgP7wObAp17kvxTrmCJZFjnteFb+UPikWEIQj4J7Zepm5SltXN9eHuRljXG3ph2REE+X2jWy7g4t90EZP2XbGZAHRnLMH+NF/d5ALy3Kf4LX1HScjT8EkzEu7+jrGmwKlFB2tN/JgEPvxHPhn3rQjYQUP+QsB3IGfriQp3dVevh8JsXXMEHnjdXYxoZuZNwGzz8Zcnc23ktlI5JB5wC/4a3Ydu2rOkbb4jiz6ki0Mhu+5R8U8bCcLC8edAMo12hKE0B8+IHxHMN9+QzyCf+AS+TligpWAbXl0YE7fzTdcGPJex1zkmuYOni/Jk/HrH3+DtwgCzVkH082L8r17jVOf9Y184U7rdHMrfpxtj6NZRoXS1CO2hrc1l8g40pYEzeh/3sx8eNxy1KNEQscsPiNrY4XJ4T3hubgOTvGJjYWz13mtacN//BTXaZzl//h28052zW/4r9zjyEZY6Rl7meMC4Q/9j89rrnfkbseFJTiWHSTZSX7SLbIKxjR+ms/J56bs6PPYLfPgaxSbzGOMWt/g3PAPJ3Onm7dv362zfrMgc1ygGTq1FiBHgcpIiMzF4eE3zqd/Pr+cu43CvryokBhg6HuODn052U6vv9xeLr+znVx/b7vf3mzP2cFkYULmKWPKP1z0KONPkydHv/EyXohIoQ2syD3xoW0bcA0GfPPNN8vfzSNmw9WCgRm3Y4FyJFA4RGLLYeev2cnlZewWdbE9bc8ffrT91b/072+/8PN/etsevxk7oFxenG7XOU71NHH/saA3SaDwdKfbwu3Ije0aKxzoeCmfZQzGRQdw9/ap2uuf5p4N5H5+/sgDj29Z4aKwylyz27alXkDD6+iXttlX+0U6nXF20ZBn51rxAzxjE57v7/bXPUa42X4XdsDuyFb/9Ju8uv/s+mCXy3+IP+GNvvqZ+8Twxgyv+m9+BIdoLNdH80BX9hxtz7e6r/pBFj0Xac/ctUz5m3zW/sn19A6+jbinip3xAklgHBg2apcOkVPzsPZf9ERfW1dyHe7bfkCs3fjX+owfkE+uSztdzJ3r8RL62gvZ5ipt4QBkgkPixMfY4LiTpL7hs3SA77HwYLyu61gV9loAI+uWnz6xF/PTvtB9fuJfeHnrYvOM9o90qL+nK/zxntvC9I4h8QE+jg3iE+yb3tEL8VLnuZrTwF/xkb6zDfEqubTt0x16Q2fhCtvIz+BX613HE7hVx8r98ow4eI95n7yQsfLRYscuJOg42nw33hz89K4Yw1hxirbJEfNdzSNm4VVzNjKgK933xujWY3jdetGy3Nt4z4UxiA34J/kDOMJO6H+PLb8r8GIPMB0Pb7/AxsUXbDHXiq21z6/Q6f6c7tInfLBjGePKSyRZzMrP9BUe8TnNdZtr53l4BH2Db2TUffS8XjBqfeAP2+6MLdfZKaDxMM/ja+nS5JCzmLh9r3mHWeYX/2//BiP5QrGzz+VNzSWfkO+113j7ubbbJ7i2sZoNwC79Tl/EfXsMoQPNCzpvkc/ZSsceuQ+uscE9Nojv2Hn7fP7Hd42ZcBof1S5czPc4S9rZx6G+b/vxvM4peDad50vpCJ9ARvL07cPMd671wkbsLs/hs9iifGE/lz10HIg74Beup0vmQ0zIlvb2l3GQq8JQL4vB7VzTi99k33LCWdJXtiQf07rb46LnOHv7Vz5bu9b12Dv9bS7LfynEM2euhfvGCXvNFUw1vub5beetO7mn/d5eh3DLPb/IM/P8fuEHDprv9oHts0fsmhcfl92lbTnD3GN8e50QX/Ep4rO0py1zgVfwI3Ajn3d+K8+zy7WfjV9sD8fwbM/jy9pnN9409nUMlTHj9/CtuX/PpSKVg18eL/XPFythFF+efpAnH+w5Q99zesPizC3nXMv26YpYp3WCL1YUlVRW8lF0kb9Kf8g+u7Imjj/qwBFXXWccs/11BFCtebCtgQ/ZXGCtmeD+vh/1AlmjPZ9rn2Thhe+hUxVb8It7/DZXjd35PXmPoT+vU48U6vATcvr0JjmIFJlkQ4bMWebC2nzHyIf84FrDwku/+93vHmSLT+cZ+R1WiZvgBP/OdmGq7+nekevMl6rgy8kPf+PXPsmw7YMCgqUoGuy3jEwohezEAkUG5u2wGxQQAABPWXSWExNU5HNvWtn+Hhgylv7JOI2nCUKDJAc42lqkwFum+st4EVgKiSCkj/l/SCitarwk+gSQY8LGVsSP2/PJ6XYfZT1/s/3mP/wn26/+4O9ur2fvtqeX87kjyqjQmm/PnZ9G2eeOKHk+h0A++pb2819iGdm7vJoLD1Huu48ft4fb9/Ool6vr7fHpeXv7xRfjTPEUm4xjNJKkq237AM2c1xSuzGKBbRWuTAXMWeCzoCfH1NzffdjuPvx0u/v4zXZ1kbfwnkZBS96gfHzIW70zWB96NHZlOR/Jyjx7kKa84Z6EZ/qRZ61jbiKXvEWfgo7Ls5NxPM5Pf/IHYxeT19dUn72O5Hn6l4VOBSa2oJ4ym7uY0GFyo0vIeBKhAq/W9+wIk4Tt25tsPZTE7XzzfLSbXV1qq9XcT4cErwo/mvQD1shvnJ+13lp0L1tqp8BO2E++43w5Ss6nSXwHd7kugHXzJonieY4dJ5A+KSTL3AtwAA0CC6TzOf335nIT+YwtnyuogS9pmx0h6PQcvnByxgGQG/yafJEbLEIu0ufMiTEiiYguwk22+dz2/UOnznOG4Vysm3YISqdC6b9EiefOY1Fm8n4e2ZQ3RecbC+6Zzmju7tGEhIMWqAqK2ylJPmsTYUee6E3GhbySXTsShX4dYJvnDpY8p4m8PnexYJ6rv11s0HpBR9uBRb5IC3xmP4IC9mpRtRMbGRM7awLGjukeEjOedT+raGP3CHHrDZvyM30UFGe+7VbQwST9FSiMo9vWDLdN74P2JuZwnq7Arv7c/CJECJxCyey9r1+SHWw/9wZ709f8a3JKV7wtwm5yj6Ru2h3ELIVxq7JYgWiTTLL48PF2HL2mCA2/aJLZeJjv2efD48MoHGx86wXJPIOse9Gczxz4NravOlZg4ycdhNMtPnTa/iwizJvP9MLuTbARh5GIYUe5v33qHpfHsV2r8DD6R08l8tlb24pAVv/JSECbNvKZgG2M/XwGAuNoP9sAjuLLuajSdonTNHaYCzg5ezoJf48J5+KbzCe7zvd0HPH1PHib5xpjc1GYbb70Tz8EcX0PO8/i7xhDFQSbmw5CBtesN8a1rT+4a8ZtkbV5NB2EI77jX2GleeUvPNcCD8yFeeFDY67WwnQnQ+AfPGy7oa/5KVnChgXE3bfYJjnCX74j7fKhuSZ97WSJpIFgie25X+Ebn94YTGc9Ux/4KklJ+ta+0zW5l86TPzumh9Exu7U0n+Zr2Srbwkf4QvPfXIj+SMx0/NE+lJ1okx8gQ4E6e24fmuKG2G6KsekGezd/MNv8k2E+z9sir9nZYdksfkpf8SbcNG3C1CnryZ35fT/Z0B4r2jbNgTmBITjKHv/7Xr+7hu6Yp4N9Vwymb7CczszjPo8FpI2pZMVe6VJzaz7f/Eo+jXHNyGbGNItr8UND/tezwM+cw6jZt+ziNbF073/omd0wMxfaai5DDtownskt83/bLs/XsZ3X2R554uGQb3bNHG+hXWyPr6/bXbpx9cX2ev3d7fzN97fHk3fbyzYLOsX7eDA/RX/4BbZ1xOQktx5HkS7fJNmhj/SNPTSuJ9k0jsN5mS8SpP/PL48jrn59mQVU2c1sxG3b6zhONlj55uJkFJj8lb/457a/8O/9W9vpy4ftJTK8Shx5etjBJPq9tpiaLyRk/5dFuNh3260+w1V600maXIOfa4M+tz/tWEXOAL7zD60X9BbHwOvoZ+vF/nnephQzDZ9yPndZ/Jw+0atcN2LUlXxj0+0vjVFf+969LNkB3IdldNJLEO1/yVxf2Rnsbn9C9vyVFxRco4/tA4zJOMmGPnaMCo/ovfnP383DPAd3YZ9tJ67JeHox0XgbH2GIfjefMBfmyN8ZF87Ueth9wkf6rdJ8lufg2XTpiCkT64zXMyyw0NNc3/FU+yt6AU9aX3uu+PjG6cbQtGnxik51Aazn67t7tQfvO9/QHI4edpyhz/xuzxOs6HgFt2mcd90xrzDzMM0vjhh63H2nsajtrf1L8wT5IbzGeNpm6ST+Yaz7vtAV3AY37vlq+9J/c9DcwXyYM3hHD1xLh+knHW9eLo793BzTYy83mauOneBK63nbMtvTJ3kAfj7Xiq27yAn2sI/WPbLxzJ6X/RyRH9/B9vMT9tPjLsRoX2OOfEbv6Glja/Mov9P1xj16TS/wOxgFI+ijedIXOUDX86EdQ++f69rW635u9wkmN9abK/PfnJS+d5za9zaP4zuP2PswXkSEceREJ9mn+3y/n/f2l57X8sDP2x+YS7bEfxl/2sz19EhMlc/bl+b+tjPYu7ePxmRzCU/0v/G6YzP61nZozoypfdt+TtglnWs+0/gCh/S94xX+9rDoudu1CB7yY3iaudJfugEvPZP/dB+cgMG5Xi4Mlupnx2fmhs64Nj/FUOTeP9mbedLf/VzxJfk8fYRXMFfhAk4qJ9Z+ofMMHRexK7rWdpx22q7Ipbn03o68COE+Ot46Y/7bd7S/1GbLFQ6QETylG3ShcVr7bBhP3Ns0rDX/jeO4gPF0UQ3/kmu89L/XrX4WezHv7L7lQCdzrXwMXov7dO7O/PGzexz2N71tnkcX0w8xH1noWxcK9fV+JwO6Qj4d/+fZrXN4G0zez3dfa6zwGa5qozmLvupb/t7PCz0h855r/YGJva62jwvaT/NVsNt4PKvj5TwPD+a/cj+uv+8ffwQL+V4yta7X2E8X2FQ/E1bK/8O+jBn/GTJPTmns0jrzknT2UDgycrXPhwITx2sHoulEnnXk4zMWOXmdx2SlGKR9T/IzQ8an09e1vFsXxd9pQ25j4NLJLEi/WrutsBVY3HNLP5pbWAN8zEsw2Q1h+dzcj8uar6kXZ+MFqruPd7MQfr18zIfTz9ZT7aTNvKgd3Da/0YnoahfwNHcaY8upKCsnxO7bVuSmzb9cEAw++Vu//quHApMmKB3cAQMOPH9bbEcKONh0WFLZZDZZMXERdJ4HrNtA9ANwU+R27kMhVuLOAgFgM4nuI5i0twe/BtoG5uEoHbWz3rprpwHcOKTIowPNViTbFFtoOzrL8+3u8XG7T2VSxnL1xfYPf+f/2H7xl3+4vZy+3c4u3oxzuENOkzwbcjnN4uX9dj3egJvbUOWf4GEv8yYKSOKHD++3KPXH999sz493Y3vhFJiMZN3aPSQFJlkwz44mDEWChzJlYfxxvf399DR3csibdGNrorHTyuso8nh5ftge799vtx+/2S6SN60Ck7vbD2Oh3lwPZVyVh9m+efR//H8dhSYWBBGk81R+vTxvl2fb9vx4O3YwyU4m25bdTk62NzkiJ5Wk5/Ot84wpyVvzk6ryuZA/FxljVMN4l25lTgdAnszFeE44v6dvV9eZ97NxJE6SnAP4x04S2aklxH2+YZ42p23Mc73NGfAGKv22y/huvGk6t5NmKwgV426dTtsW38lUdWGuD8ikL02ukMgx7qSN83b+/f3oI6BHWtum9r/n+naexp3Pc79dIpDo9M/W+U3Y83me621pAQCb40zyk6OEQ2lHID+cwFrMdZ3v2D2cy31NFoAqZ0HGbHxiYHRjjnnYytpdJwVgZO85+j6dQao0544duTa7JHFuTXzmkR/HQiHgLQDLtQon6AKs5bjbIRqr42oEYh3s5Hpb6aXvgrS028FDO2NzhyjSL86+iT4fghgJmhq3PMtc8hVkajcXBIit7gk5ooh4juKpm5sDseoFewuBeeaw6xwPtuw9i/zmHe6kTe12UKHvfA37aR9mrFngH75g+VOkHgGg5/wtv6gtOMAPkE9kTFfarsZ+TdliLgtLa2GAfueneQ9GIC36Kghp+yKLJq3sbPjcte0+Pz2KGZZPFaB+vL3bvvjiyy1vJfMzSJHEYhMnOKQS2wKQ/tGnXJdr2v7o+8EnJsh5mjs1HX3y8ci5Dqq0RZcnwY8zm4swuV9w0PrPJj4p7Fjb9JmDJp9se+DZ2hI085W+N7+ZbnLuPMHmycCcsQfBf/pI/0d/n+ZbIwp042fHnBaWHfxynbvdOKDv5qjxMX3sBAi9zrPz3H57gu9gy9qzkNFch0w7KDAHuZ9/MW46Q1bwJIHFwKM6WxRuNk+F3eyOr+lAFDfFi3O/scDKxgbXt/3hHY3vuAL9tJCca1OENGS8FsgzTnKiiwIG/MJz8YzIpBeBfI8fwbHW472vpiPmMG1mDHap6sCk/So/jx+0fMwtPgGf9Q/O0EV+BTfVJv3LGHu7cMmNyDVtO8Ykf3/xxRej75EdnCK/afezICH/jKflZd7NLV1o2dKvbqttoNvO7xIXn8QvKwZ6Xrt4pS+SBor82v7yvSB/9DG4lUKCUSwy+che7mxWf/ITroQ3h/uyc3rUfWyO6N729bgmrqYfru2k0fG582gKfbN4CWO9YQIT8Bi44/kTJ/IWpqPpJodjc3sbyHfsu/05zkYX3TeOF726HDs7CuIbAzuG5pv0WVtPj7MQ2byQ0/DPz0/jBQTP7z65vvGZLR3695zdj9bxcK/hMzOeHP7xSfHZ4/YQnvl6sr3miJy33x8FJs9nX44XIOhmz1vzbs9ve/F79OfpMTs+Tq4feUh4pI+Kq1pv6cPkTTk6NomesxF7PT8/jqNks6vZ9joLdOxQ2juYnL88bi8ff7T9tb/889uf/7k/tV1sdzOGvDidR+RcpL28wDIMfMk3czBfbmi/mvHpJ73HK9sn9T3GYB5aNvuYha7yIdppncal6W1jY8eXfAicbV1r/cKh8pmYF2dq3w8vDmC4+wUONnds/M/lxkt34aKfbFZfmvOQjXwTrNv7XXYGG/O9mIdfw61xTt97fhdi8v9tv55pfowT9vc8iluJq+elRdiyMqdktvfbdEnfLN7k+k4gmkfzvX+GcTfv40saU8gt1+FoPR6ciTx6wU68EDnY7SjtNd+n7/yAthtn+CQYg/PwR8379vfhgi0P3B5nYh9wk77DcDyNfu+f0T7M89J2+xD2Cf/JuO2gMb/bxHX6+9Z9ssdT2c5eV+m+tulE4wMZ7O2frJrjtq7vsSbP6BwAPbPzoxdQPLvbN8/kL58BO+i5+NFuuC17+TzcVP/YOV5B3/S17cVYP4dd/EHGwxbZ7F4W5N7Y2hx4jw/wveNtOt7jaB5CRmLNjl+14/rMBR+W31u+/TdMy1iNcT839Ddj6P76m42yHTgFm8m9OQv78lnrsTE03+EXGovICXYYi2vattkD/cq9XdBhXukUvaAr/Pwo3F0b9A7etvL2fxTu97g6TmGXPUbz6bO9v9EXchcTu65jWDJsXWI7dIPOwh72a+zmrfG7badtgG13n1uPuj9djNC+z+/8h/lrH9C+3vfG1f6FfOUm5OPoKKxuv8AmW59yvf/8Xp63nyv4wVb4ws4Ztj/oPBVboLfstvUXprlGH2Ec3OnPYY75ph/yOuSqz3vc5HO04z421LiazxSvkBPMEUvKcTZOtE7iIXzznid5Pt+Qdsh9z78b79qW+bOWjc+aC5oDemTMe9+fMclhw7vP2Z55Mbb2I3Jccmh0vK9lS2Siz3mWeSU/Ou1+dq0NY29+2LwCf+m1l+bMeKIxRTbta/yevspd03F2kzn0Yir7av6ZNsdaX+2ITU/Zn+eb+/Yb8rZyy3w5u+N3fN98s/vRtkKue3/aOEmH/Mw9+b372NjUemVe6EbuUbTkmR1/eZkgfe9NItJm+wo47V7j06dcC3vx9n0c5lp4lj7yie0fmn+kuCQxdtYqzP/4OY4RnhsKHPnu3C3ViQD0JH2duDJ3oEuByehvHVE3cGC8FD5ftOz+7HXGHBrHAWNWntyLu3sex49E1vrc2JV8y/g7eejzs1E4w44iqzyndxTJy1AZ49dffT1fEFovH4n/2aw8WGN42svcZ20n7Yb/5vdcq6iMTbWfkUsztnwn35F2rDvyo10gNWT/G3/zl18bXIACxZXYbZKmA+2ocn2EYXGqJ6zBT0c6yNR5htEAvXfgDbqPawHQFjfIT4MkJWewQEI/GAflN84BAHaBWMYuMGxnkM9sOQ6Q8hOADLK4EtJRIEAw+niWHUyetpdUJqVg4ex6+9/+yT/f/rtf+eH2fDILTO6znfdayB5KepJE2st4c5uMM6mABahEbooSmlSlX0mmPz0/brcf3m8vj3fr2Jn5JmQKS1KM8TrOuZwFLpTdWeBNXJ6f59vw2WFFMir1Glk0zwLtm5urUWDycP9hu/v49TjKJtsRZweTGMjDfc7znQUfwwHaAeUsMlzFLeMdtwlOkuLmLf3NW3DnJy/b6/P99pMf/d4oMDk5eV1H5JwNIM2Y0qe5Y8QRUOaxE8e3BDMGjibX2fIrWzBz0G0TyTmenZ2MnVVScDCqvJejexxvz02DzD3RmxSY2H4PACHa0aPYDyMdczmOyZkLAE2O+q1BesDxtL3lmZwJ3QMKEm4Ix/3D/aHYR8GSZJg5F/wAF7bQz9yTyiadzv0z38BaoGzhyz1IQxPUyLhtzhjbaTcQAu0mxTAPQXN9Y4f59p05PDrKmfg3N7FL+JT2u8ijiUY8aPRukqoUqcxiLNhjPucZ8LPYKf8dmZA+Owctv8dZIIKcrIrVfK6wQrtIXMbTgVb6nvvhKPKrb8bdc9eEFqZydHTDzg5kI1BTFW9+EHw4Yj7jFwSQkWmu77ngSzpgzTV0Ku3kfu3yKS1zckNgD2T26upwX/ssdgAbJbXobZ7RyQh9YMN8ZwiT7xA8fqRxhp4idfwZ0kMH+M7D7llLdwbmLYy9upjnG7KpPEd/m6TTjfyMvbFduAFPmsi2/meHiEEol57x85IFwZgcEfTtb39n+Cq6ZC7aV+Z3+oGbpE9ZDO6q2dZVNoE8s6P+2c+CYR04mU9v7yiSiZzzdve3v/Xl8H9fffXVQaYZn/miM+YF3pm/xhi8ip4ixK/rbXIkn13u7Ym+90IKPSNLHCt/P44jLp4OBSZD/kh49t9aukPensfO4YTgMM+NnBqP2n/sk3NwVTDT7TeW8NcdDNJdfWgd6PluTGNnB3w6W9i9ChHhdftF/eh5FKyaYwGha+GZAKkDD8821r7GHAnCYJ7AreU09HJhR+y5g126lnF0EA+j8j19po/G1HoKA/kJ95O9/jRfZ0MWnQRWdEkiCccSb3RQ3jZCJs2ncfq02ck43N787/0K3MHPI7P8E2jjNMZH7/aYwrfTvfbt+czz6Subk7B0PXzVbz6KPvm8uR+Zp2/xHTPw/nQHjtYTOGPMeNPo2yqwy0+cID/bTgSr7j/w9FUoGy4DtyS9PLP5DJ7UmOI+GJg+Ncc1H71A6n46l5+dGMRR8Eh+zTPIHFaOfSnWDkB8OpukP0PWa6cRc99z11ygY+PMzzwGb3I43+HjcIGe4Wf6Osb6MuMV9skHDF15PmJ382M215+RC584sWpsGTm51dXx6Nah14uTJjbKDiaPJ2djB5MUmJzd/MzYweThaRY30lO60fZC15sXHO1lFpjYglayg02bI3yN3eNceZtpFJgk3h7H/yRpNHcGTYFJiqfGriZJ+Oco1BQPnZxtp8/32+vtj7f/4q/8x9vP/9k/OQpMslnJxVl2dDnbzs/i28+3VOKyycSPY1eZFRDjmrAq+va5BQn4leslJpuHkxkf2z4+bceXwqf2I/vkLvzEIfn91qm2PRhBL/m8XM8Pmtf2xTgabGvsorfNcRsD3GOs/m4u9DndTX8OhU/rDG6YCCvx2VzH58OGfnEgfWzO51pykFeA4S2/PZ+EQfACV4QHbMN95oxOpe3m6dpr+YgFjCU/e+E018JddqF9eoMvkhXZRS690KF/xjFwYXdUIxyXZPR8u/R1/4wj7eZzi/piN/5Y//h4Osx22jbo9Z4f0rmWNXtsDtE4TF/NNd4NN9MWmbAvMtR3+kMuMIpO63vjn/ZxM3qib8bWfp+/MRbXmqv+vnlkZI1zsi0+jLzxGM/1s/W3Yz7zQ8/52MZn8misa7tsbpX7oqvJS0p2tw2wV7kO/KR1oDmp8bauNM9N38Qo+ml++FkyMQf6TmbHfN58EYuO55lyZ/CNPeK6fEWPUS6EbPGuzqV1fqTH1jpHH1o2+V4OZc+DcODGc31ozt1xRGMve8vPji88XxwAm8jR3/rDP8KCyEisbVEsz8DF6AC91I+0IwbRdus1v9f+L9+33+z72hbbTmF++zQxmH6al+Twrm+uRr/EyF7WFFfSu5Zn2w7Mb31t/NBPnBVOKXYVlzfnhFHwjx67BsfxU9/2mNM615iyxzFyprvkQ5b5m77Ali6Ib46jT+S/5zYZgzgaHrRf0X5+KnLP7/L9uV/cAX9wGe3lc/ja3Mz42p/DHFy+sTXfwQzY3YvcPbbGKbaiALR9TfplZybYxGb4yjzTcSt8vef72brR2NiLrR0T0tm93zP3g4uvvIV5bz/cOT7+GG6SZ+OS6y3E8isdM/CVPR+uk2M1x3Df/LM7cm/Mbt4ArzIm8T4dZQe4tZeEcCvtkEPzxPyuD5GbnJMc435+6FHGl+dELmm3cx94QD6Hp+TIL/KXXrDRN/fwG523wQM6fwCPIot+8SMyYZ/4eXN/3Jj9N67xP3tuZo7oI3vHjboN9t88BBZ3Tqn9ntiADje/7viOjjTu+L2fm3ZgiHGyH7rRttW+S3vt2/KZftA1ekk2kRm5tb/qmG/vq+kz+4/MWm9yfa9Hpi16gns4MkjM0bs0wTf+KGutwxeskwEcHXPYEf15nuYxjsQdBSfTLvCPI3+Za7avz/PFIRtG4GMpMBntpLhjtQn3YCb/SfbN7dLPkdNehSpwn//XH3PVXGH+vnaSHbmJuZM2nGx/fpT7+XgR9/H+cdh1WsjsaVkMAAAgAElEQVR8w662UXw4P3Nt1pzzP89lh2k36804N59EBmob8jl55N7OtbdtNR4e4qUf/NovvTIohssQW5GAOhKyJ3EZXB7ci1VA3mDb8JpceB7wpLwIRwuOoeSzJO7iIL2ByuFSMEruJ+NtQ5WYcA/CMEByva2nQqmDzL3SMMJOrB9AZbXTR/kMQjJesTobO5h8zDlY5zfbP/jtf7aOyPlie8lp0SmqGAshc8Hn+SmEaG6JzUFzDkiOOeKYkA3J/Xx+/3C33d9+3F6e7rfn+/vt+s3bsVvJ1c1N1H27fvNmFLKk9Drt5pmAwHyOLZYvrsa2RdnBRPsjYbvlaJy77Xvf/c72cPdxu7v7+lBg8nh/t12cX07DfH4choYMpRgnibyMye4pgGYQjnHPrHwdujC2Pnrers5Ptpenu+3H/+p31w4mL9vJ9rLdXF8Nw0qCcCaSj28hZjwBJ1tD0wGJTWR+OPaLy0MRDDsZdvOat/7O1+4lOWooO6q8jL+zAJTquoBSZDaPg/n0CBh2hQzMyrtZMDAIUYjy2Mb7eK6VgKv1kT21XfY9AuL0gyNN+xzQ3CVnVvQhVxYEAZw3Qji/fM5ZZS4k9S0eIckBOItU+mfxqoMNzlGQ2I5ewARTFC3kb46yFzA5NnPJXvonMDcHqqVzjSKcJpSRTxek2F0ESRlHQ9VuRxJc+Z4OTOeT4pJZNGRHnXYsxhHdzCK23WSOdjeJYZ4F08x1E3R9kaQ2ltwb+XXgATtgrTnn6DpwRHpyf2P75xypZ5qndmLmvp+JJJGHHXeQUCSvF77YAeLnmQg+fYTtdJYeCzwUUVgAkhCNDdI7/UI0OtAyx9o170id+TLecUTa3TqHbx1DxrmTKwxKG/qDlObathW+Mc+xixEdGP1cwZ1iOX6iA2g6wScjxF11jwx7XtruxdN8H6z7cPtxVejO81Y74M89kc837z+Mo8sac+GAIKYDY3KPHdIlJLB1tTkDGUgQ6DfbEfC2XucaWCWwI296G9vMwlTGGt1BkPN75o1MzGXacbwQe6DHdLZ5UYoLx72vc57zzxhgROSAB5gz42lsYAvNEdL5cY9zllYnsmA3/r0cF0XNj7HTU34KZ8v3ghVjZCNsmI51X9igucp35I+Y81tssPmqfuQ+wbGkWtuF9oeunMw3qMM5yMxCSfSHzxKstS1KbJKLuaGDHVzimGRnrGQIF+CT5AGcMvf412ERbGHG5TrGUB/oUOTNj6XvbIff7oQw3mr+yDjP3i/u5ZrWx06U4OCZA/6BLZBp7tcXz90nFjshkmv5XnNJ7t54nYHmcceyTj6wA/LpxA/sk/DFgbTH37dv4+/pUsbne3o7+Ot6aw13ybMsluZ7GN1JDv6b7uMrZEbWI6BOgWp2w1vFAK3nh9hjFTZ0AE3vxhEi99lBQvHzPFM9z4JLrZN8AbsN/uUtjPydfrMJdi5+I2M4RcadnDVH7X/6M9hG1nSQ7MhJHNY+vnkTjsDeJ2c77gQFh/3EhY0hn8M389tBtv4PO0oRZ3Z5uZhHfWbc5j0/9R1/Md5PeN7p1CO+RxsHO13bw9KXw9x6qWElTlo/yXB89nqyvX33ZhSrGGOe//I4k+c5hu4pR/WcX24vF2+3s3d/bHu9+Pb2sL3d7h/nm0HNi8e9KzZtTIF5vp/yTSz3NHanlDdIW2I7uEFWe73KLpwjKZNxjEKZtBh/NgtM0m522Bm6sgpN8jbT5fa0Pa8dTH7h5//0dv56u53l3ufH7foynDbFIBfby+tc+Jw+Ip/P3d/4nb3PoaN4SXNmnKZjrE/mYeUIYGTzLnGVe9N+82ky6xgQfsPj9j3sl1+NXC1AGlMnduEcHWqcYfN8E7ukj8252NSB/9aOStqE0WzAnNOF9jX8i2exR3krPqR9SdoXL5IRm9EHOkrOxma+6Ddf3/eRkT64t5OA7J4e7XG7eZt5E8Pk2i5KkcyNLCKbPvan3wQVH7YfaD1uf0EX+EA62Ty5eUHasfth+3N2sI8ljtg7dwNqHkTv6Qh9zDX4eesRfM7Pzhd0m/Akn1mIyu8wBz+Ds3wZvc/3zW99T6btx+g7HYHXzVfs1sQ2xZaN+/lu79v2+tb3tYzpDDvf9wU/xiPNBx7aOMNG2JC/m2/hlmS6nx/+ku12vMmuLeyab3pgHnFv/Jytk0HHCsYvThYfmmccgU7x2XTO+Ns+8TK8gqz4bnOp/5Fx8wLc1Fyw8V5Y4i86VqOTPYf0RP9bZvAzP80ZPYAz6Sud7u/gG/3AA13PX3Q8wH7No2vYTuts2zId6Tmgw/RSH+EIu8t1XqBqvoxzw+9c13ONgzTetkx6/HRB7NEybj8o542PwYRjTnBIYHt+Oe5ctJ/T1ld90A4coCfsIGPsuBCvxNu9QNA6wlezKRhOBuyFfkV+8sP0lf2nH/JbjbWdq3Gt+SM3upE2m6fTFbbMt2VM5o6s+FXYwh7z/Fyff+zdXNBrNrvHyY7Deh6aW8u70LXGTn2CHxmfYgJ4ZV7z7LZ3NqU9sTncMD5yz+f8oRe/zIM2LObmb/0me/OUe8Tiez/UPIf+dxzTmNQ20fq9bwOWNBboU+cQyau5HN/auiAnlOvhA9vNS2tjfdD629px1N+eS47NE8TmuA955165S5wMB+ET7RLcfMm6DryCk/Rhrxc9Lv4y7fUYk3f8HL9sn9S807P5F/6t527vP+gomRq/XHfGYdHZXKddvN194p/mtuRm3tkyX8qOjZse53sFBfSjYwAct/kTm4R1uIr+wFK60fhNZ807myGb5oZ4S2NjyxC2il3kg6yd84vm0E9Ytverim75anIgg3xOl4zNs425MZjvhCXpu+uNE67nGXS8fTW+tcdT/rj9Vq7B6XyfFyrHM+y0kxz1yteSz5RzVuhn+rrX7o7xxfw+R+gOe1uxhrEddq6+nCcINMaRVWMZ3cH3088xn47aWT9zDyyh057J58z2V457HI+TFMaMhdrHRZZkm80JMrbsYJLPsoED36qfmStrEZ/KavYpeBiZJw768ssvh6/sfAssoEft0/JM+RC8ynPbt1vTGrafHUwQf4qm0XYCHF06nYe7B+EhGAYmsd1JbEDeive535EkQNKD7OckgTf6uBbfASaCyhCaTBM6Q21n5XrXRCFbMdMPAJ9+twPJ5wSb+znDMebjQw9EaQDe68t2cXW9ffXN+3FEzsXb72x/5+//9vbrP/xftrOr7253D69zC+TXKP80lhxJc311cyjmiZy/9a1vjb5EsSzqc4yCjBhgk86Ptx9Ggcnth2+2y1XVlpez3n355eGonHHu9GkKD6ZTTcEJQxzJxyT+X2Yl2cnp3KllAuXldn42FzS/ePdmu799v93dfr3d384jch5SYHKWxbmT7f4ui3FroSvGNXaEOBvPy44j9CtzOMjNItbXOdInBRhZ0N9e/9AROdlRJcfzXJyfjQXAWawytzn+lGCmcOe48wTizmAQySzKZn7zD+COa05SOHI9zuGaZ4GluOZ1bPucIpOMTUJhkop1Hpjjl1YhCT1kI0hAQOTq8mpUrnXF5EH+uypUQQQHkz7awSL9DukaO7qczfO8BliuHTWQzg7IyaEDB/bFeSER7DbPzj+JUX3JnOb5EmRNnJpAC3obaBEywMZpIuoITf4mg+gO/GlyZv4b3xC8nlvj62ADSWtgRSzpSpMVsmzgnkdCTYcWm7JFOzkhPff3d0OfOkDiSBH9FGDkM3aZt4DML6yGWaqRBasCTOQr1/Wcfg53OyhqYkVGHGkTldYF+M2Bc2Tmn/8w3+QWGzbGfeAYp+nN7D5KyrjYkoCWrSGB5MtZ5z7BKJuj0/rXgR9fYt7IkS4aw8GvLBLR5ICso989x/Qt9xpHE8b0M7KX4NUm29PPMfa1dWAWSfhvQXyub0Kf/qQvijyafLERWBiyQrf4vTGG66vpD9YZhfQgsmT7eQO5bXn6uHmcxSBRKbDcnT9Ox+BO7AdmIH+51+90k8+mW1kcHc/LDlhji/3jIrUAt3c3yDME6sMvnZyOI9jSD/3MNY7X4IvTl4ynE8uwjd43rxE8jQLRlYgImaW3gt2M50B2V3FgBzPNtyQbzPcY+CpatcMauY421u4lOX7F+NgAeeJV5hwewFKFR/qEF2mn5Q2rBEqNvfSD7QlIzVHmDt9s3cr3++Cu5ZwS37jkEPvuO85E3saD/xnX1L/j7msSNPBkzyXoHbzgn8iPXAXeZACL+DDjjT0P+9/msXD9psvBvmrnhdZRtkB/IhcLUmQEv5ov5bP+W5vmpBNl7Fb/2Ssbz+ewEnbyG/vAhexx7r7eHJtveilx1liYfqrYt9Ao+UOGnbzgp/TVGBR98hWwPf0zT+IR98D4z/EaPoKOkAPeBWtz3SGYD39IMew4Zm8WLPiOjvTiV9vD6FsKXh4exw4Q/jUPO3DuFQdFPoLRabvzf3MnekAv8FRzZHzty1oH2ldql5+me/QTlumzeaY77Rv5fjZq4WAW+K4tVJcczBdf2n6DbQ/4XHEn/tbJ7rShwCQgAzP0bfrlWZzBnka9x/IlMGK0vQJI+sOuImMJKvIkv+GfVoFT8xtyaM6a5EZ8IP82kg5n52t3q217fHn9pMDk+exb29Ppu+3xeeIPvo1r4F17f8uW2O7Yye/0ZLu7nUcI0VXz2DytufFBh3LU6sXF3Jlt8Ogkal62HBl1smXHtsSr822nl5Vryg4mlyfP2+vdT7a//p/+R9u/+2f+xCgwOc82tSev25vrvLiQo+Suxg4mI4EUJzGKuGbSK0eWknP/NK7WW7zE3OFdja3G2XzdeJsf4F3NiWAMbpzn5Bl8pnnmV+mE9hXQ0Qtckk/ic8l8z2VhXWOb383/nvO3jrI9XMXzyL11oHmA+8R3bFYOK/dLvsKXXGthkrzYcXPKHgtZslEcBkfosexjnoyfT4ZdcBCP3MuC7ZCZ8XQREF6R79oXD8x5fPxDL3k154OJ4kcLpM3JYGT7PmPTn/4Jn9u/4y75qRiczySLjCnPlbjve8wLHmN+2JO+0YP8DWPpDjxpn9zzx+e13bKfXiChK9ptmWuvbVi75rJzNdE/cQDspJ90H4dNm80NjR3+d550zzFgPv7AL6dvbUfwyHXs0Fjbj/idfdAJcaN++byxoTGg4wd6pA1z0bxSETE+Rya4IDnT5Y79jLdj29YLOJE2vOSWdvj+Lu5jI41NxtK8ye+5rmMgtkm36DAO8Dn/Yd72eNixQttd60HHf3SHn+12G6/1pePcfCanxXbdY/74PGN3XefC6EBzoL3esicxQuSnbT/pFRw0nx138Xfd947j8Kt+Pn9Fv9i0a/jAtsPGBH0/csuZ47ODiXijZaRNftzfB0K+1hIaB+mNe2Aln57+7u2+/aLrO4/bfMR4W+c8s/2lcTYW8x3t1/CaHlNzJLjnnuZ6HRt0vqHn3lyyH/PmGjEp/9I23XrKl+zvM989N3RYX/mn/BSL5RrHvONu+soW5GC10/GbnGZjc9o8xgvTLht/046cc88Zfkc2zavYsvkxTvja+ch8Jy+YfvS95o/9HOLUWuTu+ImsxDC4XMeTdLD1v5/ZsRBbT7/yOb7HB7T+wXIFQL1OqU12alw9d+ZPO/A4f8sfsJX0p3dwMF/sgv63/I27baP7k3yiI5Xad3ZuuLFlP5a2NS8sp+8WkOlLx7T8Cdwg1+aL8nDwu3Wkc5X6Bmvw0X08yWfKbZBtyzCy9wIju6QjcrDNzem+vE/jfa6jN+zXzg+ekWe3HeV3fMV44C058w3NReFRrm0504Pmunv8paO5j48l6+5PY0fjW+Yp4/Iye561t036awxkD6vEN3Sm+0Hn6Z3cWr9Iz/4Vc5Fh8lFPj2ttf71EnR0+bNBw9J+zGCMxPvxt+0vuZNjD6+TRKwUw4/n41ZU3Pll5mL3cjTvzzdf22JN3HTJd+EbnxAuNG82V8QynE+QY5WwikTx02xgMEw9k7TjrW9nBJOt8YzW5np3f01e4AL+tz2StMJ/lmvQBFwyWkCnMNpZ8LmYlW5jnpby2p+gjvR0y/+Fv/NpIXyElTZ4a3Jr8StJKQOqAYBwYtFOV2PCcBnsT3iSYQ/mc0gN6W8rMY1Xm26j7PkexCa0JmGcyygb0gwJbCKzO7sdGWTyHUaaNQxLBeVLLWCheFvafXl5HAu8+b3G9+fb2d37zd7a//ff+1+355N329fv7ebzOyTxLegJHiibmbhoduJI15cl4mqBQNgoTpcvxNO+/+vFoO8UcWQgcR+O8ebudnJ6P5HU+szNDFsMp0yQ52Z54vWF38jwSqpMAXW45OzzFIO/evtkeHz5uj/fvR4HJ5f9P2J396tZs50Gv1a+999f4nPg4ilEcEEoIICREc4NiWeQiEAgJIRDBBRLir+ICJCSaGGIT23FwBEhBikR3QQghIkAaKTYGN985X7P36hv0VM3f+z57eltsaetd611z1qwazTOeMapm1dnJyNEx56cpnL6Ou9sP25tnq2C7+reOmsliEHYnAAlqb+MU42Q8ZeVZtjc+zdE7d+Pbr397vP/2h/M87mx1fHW5zpjKQpksfOnJ/JVcZxXYclQEJbLy3BzBMMG/jjGh16mPl0yGXs0FJilw5v/lxSoKX8+jg9aiHAEEqGZsgmee20lTZCsZmbvnPK1CMttLv7twhagI/J3skVsHXrYyZRk5bZMT6QfyinBZVJPVbna98LwmwwiXQAUoO9nZLzrjK9rlu/yPTJq8wRrAyjVdY5wK7k0E+aprW+cCMRzI7xZskYnFLTAJhgjoAos+Ivq+z3UrmK6FSEtWa+FTflZAgVN3d9na6s0conv1vYN65AYLuvilf/Sa3xU3yBa5z/MFDvd18VaMEGzhcxNIOm+izF+Rsi7MWoxmfPuYgBCxC6Q315FtjqDiL7neG3yKqkgLbEm/HTU0k9fT03F7l3P8ctTW8wzaJuPhJ3uXqDZZja73BJG89/JjF2Sd6xTFkAnP0CZ7JhsEvIkOUktve5+Aa1nwNmPntsBEMsI+Ja9duECIuyinSL+3iU5s0+bTRvzE506kcm2uUYA7xPRtcVon8BIAmHwkvNcbhq4dVPJPP+EQ/DFWdrvi88NcBGM3oU5i23f0jR2kbwqzFmCw71wTG2ysTB8kcc1P9NUKbj7s2Ui5nUzyLDJo2dF/E+KWBy7QHGXKdNvBI5N0LX/ytuI7RDptN79iw2wn44ah4lnatJgQ1kd2vYAxMudPricXCcunCkv62wkcUsxH+Gb3vXX5MhZfTPJiHOyEnuAHPmcyZMXVxTnXiaFr/B13xJLGN/4UOXQhQ997PLnfG2S51rgOCzQ3TmCBCfyGubneJE7HNX0UZxtncQNy8LfGvI578HzxtrVbAGzKz8FQixI6MTfZ5Dt9pytxrvk0uyI3cc8z+UHaEqtxofYX+hAP+TP/Z3dtK81vOsa2P+cactLHxrG0J0fqwmDbmD7wEz4htvZ983i1GcPWYvc8u/HPuMR8fcq1M9G/uZkcep57W2fe5pn0/4Mf/GAltVvi2L64EuSVEzSn7GJJ+3vzguYB4hP5kKM4mjbwXTGUr+Fi8QnHBn5qMhYW5BlsTDJOz23XYlvbgFhy9C/HX14eCq38YOprbYI68yILMNs31u6JxzfVgyONnTBi+m6WkW19b109POZYy1VIYWt8x/fugy0dT9Nuzv/N8Zi+n9fN42UWNj7kjaLL68MOJk+nX4yX8y/Hy0huuCbmOg+GlXzGc2EJ2cZ2zs9O5yIn/pl2uoBprBZFs5spk+D2dhZxFpiEU1tgcpqjZOfOjwvb5xE5KQal2PTyMMbtj8af+Zd/Zvz0P/uPjNOXD+P1+Wlcnp+Oi7MsNgo/Px2n2dbEQqK8S3CydDCPkasj5OAoezV5Fz3AWpwq18j7Gn/hPx9uPEwfYE5z4PYzMu48E9bAxeafHSvlZc2NOj/Y4yA/bj7UvtM/w61uA4dpe8BX2rZhCt3zDbF2zx9hQvsYXzWRQOYWn3he22jjVOtQXGhuzmfYvziLf7J13IkexQ2+uccZviM2kFlPnvR3+BiZkUHXvxoH2JH7xFL3sTlYKZdp/MUtxH19NuHAnhp30gc7MbKTxqOOVY1frtUW+xXf2ZI4mO9xJ/e0D/FVfobPkzcO0dyt+W8/X0xkKx0DGlPFXxyhc3btNf/SRzZqbHsdaFcsbC4rJrBHPgRj09e0m3ubK8EMfejxtk0aq5jN300AkU3u73pRrjPJwbbELXatrzi3t3z1TXvG4hlsmZ01h+yYlD6YgDrgfG1T3vqEOY3TjctwprkQrGk9w351F/eJD+6nEzUheAFPOsbnmu4fOzHW5tJk03kO/9A2LGt7bUzsvKZzVnZHf2zqGO+3FzZrt66M95DnZje+7QWTfa7KT9WbmofKc/RXXMq4+AR81Xd2T0b9d/a1j3vN5ekeJhgjjNWXFY/zEuyaY8GNehE7ue19rHGVjuAzfGIX4nXn1vrgua3f9pE9XvPltpXI28Kr/tnkIPvoZzbngT9ssTkT7KULMUkuk2tXvr3kxwbaFzo++JkdzDpf5aWdB8EYuZLx0D190pFnN69pG2rZGSM/4JdyU/gzjzuo3FAMaNttfIHT5MY2fA+f6bX9ofXUPIzt7eOsHKTjP5tj+/38xlo+q27RGNW22DGi/ZKsOy51vKeTPfdSD+av+ocPtw7pmV+xWVwBtsgf6Vcerg/k6llwhg/vYxxu4z6yoavG3vTbi7mxHcfesJPGrj0GsiGxzHP0B/5aLNbyJVcxvue99Dv3mYtgd31f2sPpcLSON+THn8iFjlyrzeYvkYMdasTAxoY9xnsWn6Zjz86YYA45tF/oC/tvLkBGjSeNcW37e5tpeZGRXKP9KW23z+kHG4MvxtV4ijMG31KLyL3mGNsG+SJZ7F9cjQ14QQumw2b+ZgydB8Nwcm1u0PdnDHN+4WEdnTvnH0/WYhDyJ9fMo624t+pfjW3L3td3Fph4afIQN7YdwudZIvViz6fiiu/YzuzLyzp6Jwti2vbxe5/7Rfz6GV4wcWIej5OTShYH90+bYtLd3f2Mgzfvb9apBh/Vjo67QeIYbe/pg4Xaaiyxg/yLPtmglwwbO+mOTYgJ7LHlxSYOWPErv/wX5gITgT8DyH9GlAcj9p3oM1jEpslTT8RRyEeK2SZMTZSbtGyijGBzKEYrAE4jc/ZRFd+bwGgjn4KLfjN0yuxkGMjEcGYivu1W0gkv5wUsub+L7RKJaeiMf3tTThDJtsTPkf7Z+Xh//zC+/PGfHH/1f/rfxs/9wn81vvkwxun5m1mcjAFaBDF3BF4bbhwK+mSzn9RqsBZgBKPoNOdff/fND8eJic5xMt68ezePyLm6fjMnvx+zhXHqjc9rNbbJxUWILsfDfbYPTZEy+siWcG/G3f3DeHx4Gp+9fZd9h8fry8N4eviwjsg5G+MpBcmTs/GUs7pe8pb60zoKaJt0SbtrVdV6wy//OyDOoDYXb2QXmDHfgssROSevj/N4nK9/+JtzZ5Szs5Px+Wfv1luypzmTbo0p9hB9reMKVoF22c16m77BKuPM37PABOhHFovcRTeZJD6f/clkd/7n54e8uT+3rV2rVxW90+fYYMAv7QqIggRQ4qCxvazmc38nnu5Jv6adbkT6CGBrwovT5/sOULPo/XLctj3P5Pv6wUftKKAtRclexCSwNSC5nkyNH+bk703WFGQQtCbNyJLr+SBwJJsOmEh0kxoYwg+1m98lUbnGm0bsks81rnTQ97aFyZguYLQ814S2SZmQhuPRRMayPtfip05AW15Nghq/m1Q2+OdnhQ1jIIt+BuIRfSIJLasmCf7e7eyJACJMVtpdpP1iPD6urb5MRCK7MNuK+Xx2gSETNOv3tVBBMSZjaXuzg0++V2jmy9dv30z/pJ/ry3WWH18xLsSq4xH7a8IZ2RifuNPy0O4kJhvBEUPZqoKZmETegj6flmBqpwsFnVzm+okNm//3ogiFJj67cH1tMQpTEEBxXT/4aOs3P9uGOiuD55i2NslOUcrElJjEtjv5ghctm8iLHVswCGfECwUqnMU4c28vEohQ5lF15Rv6SY+dtPCbOYb7hylTdkte/L+TShM/PR5t0Y9k1qIbdjETpW2bbrLKhFr6cPewzgBnM8bX406/vIXCniX9WVyC76RvJv6nzrcJa4sr2YF4CVvyaVvQ8MYkw2wSnrXf5Od+c5r/sCPJfvu0xFnCw74V1Dr5bX10gqiNfDd57ksK66dT//CzSTNexX87Th1jaiaFV8RJG3gfDBLP/J3MtNmxp5+3l5fnwY2ZCGwJibNAe3EBPJOk8Odcg7Omr+RGNh1vLWTh583JyasLT4vXHI8C6WRVTMGn+CNbZ4/pZ/sdmbLbLgB4VssQz2Vf/Jrf5O/icnTAbtlJ/tb8sDFKDNTnvU47BnaeYqxsoZ+VpFL/jza1ksW21+akcGa+0bEl0nuOgouJ68Yd+ckTsrAkuzGEq3Z/EyNNzjher/34qOO1oCjxt3kdWxMf+UTHQbkSeyOjLizx8VxjgQm7g3f4KZ+ObsRF8RcvUNSgY/YqJxRjOi6TK/nhlvof39eX36Hz5BTZpWNbAEK/XdgJD1xjWi0bx/LzNeGy/G/tmAVX4MDrWHkZP2STnZcbV+en9JlVhsnbkouadM/12cFk2ul4nQtMTq7ejHH1xTj77Afj8eTzMS6+N15Pw5XW8VX00Nwg+iN73zcezwLR0+MsJLEROU0+u82OlTDk4vJi3NzezgUfvcAkOeHp6fl8ySE57vSFvMyRRTivJ+P69GWM2x+Of/Vf/OnxR/6ZPzTOx+186eGzt9fjdIQj5q3pMS4u18KdaSe7nQYt9tznFR3/WhbNH2E7W14+tPJcsZHfduxu/MBf6VHsbNuXy7ErdgALO37jZPq0j1Ps3r36LFbv22xfz89i274vfE+cIgO/w62bXCYAACAASURBVAP+B9f8XWzqsegrXyBLuN8Fb7iqHePq3/e+D9fY5J6jkqGY1vwWL4XvYkrjffcfRuVZzZuMjTy04/qOB/CGb6Uddo0L6KOcw/PYhVoFHtv47R66O3DU7YWVrk/ABLjfcpg8d1vswH72Ntv6gTtqI61nWJvr6RKuw8rOJU34wvC03TyETthyc449JmcM7s+n/pFlbMBOm3DviPPes1z1vY7f8orGjeYgzd3gQsbTz+CvuQ+eiBXapcf8Lo9o3chX2ByZ9RjgUGOb+GscXfelI5gp909fcr1JkbQnl8H9cV0FdOPtvCr3NL9qHxZP9BXv4iPk0TJlt57tHjjHJ9IXNYfGfRzukJtvb9WyJdyH/bODT9mJa4yJzctXjCNtemO59d9Yrz/st/sDU3qxb54lFsGG1rlaQsdJse5TmMfOYF36Rpbss+081/eOAbAYrntux2IxBw7QPx8nrz1+s3M+1HkzG4EPZLqe+zpf5MMT+Z0aRseafU2gbQ8e5DtzMo1X7YfG3fc0nsBvHFnOw47dzw7IhL1nLGmjr28sb1zqWNK439ie79s+O2aKcXiucViYBEfg7r5P6UvaILMDp9sWZes3vGe/OBV98V/9VmfoPJR/Gv8+zsGgtmn5CJnK0Vu+rUfxG654Fp3xf/bs3sYfnIYvkEG+F69heNsAvYhpHQOan7JFHJTddDzWFj/DT3q3j7QPQ9gsGYpb+I2+W8ADM93nJQTtmbjFA2C3+LLHQte33PkrvbMzbXWsNvb9IhEy7JoWvTSPEwu73gpv+Aj8zO+eZ66G/l2THSwiGzmamJtnpo/RQ7dH7nQJa/W124fx/eJHc7K2WXLml+QBL/mQ+MZWO/43h9FvNSC8Az6IWXTUdQI27Flsy65HsMyiAX6MG9AHubHxjgvwqesSHafSlr91LgB3mqfRgXgjFucTPsGz9r2eyxf/2Bds4Ed0lbG3LaWffFd8/VTspL/+m/66v3N94yMH9kj2ZJu4unBmzal2Trja3xZ1vq65tnnllmdPfdiYYmtHXO8483EcX/eL16kBTHnM0z2OL2nREz/VX7rShpdfsnvJrEHXscZklnvx5cyTpXaXHUzmy1S1eMv4g1FZdDV3ONnyqexcQsd8NfLOySfGhw92Xtf8rOMV32Cb/FrNkP6mnLKDSQTBMN3MGHRYELTiu1eT64iABCD2TkjAAidD3pNpxtpKa/LEYebbSynEbooR6E0StzPsnawdAlEUzA4FQGcitZfXOUsIAWLCKPYglcUT07C3pI4SY/HZweTu8XF8eHgcb7788fG3//5X4z/5z355fPXN03h8XltgxwDjRHnOhw+3cwcTMlcM1od0VRFDPwR5hs3J3n/37Xh+vBuPmaw4vxhv3302nnNsz2W2B16TBZfX13NhBiPvQJaiZ866zkTvxeXZ7OsE1LlbyNV4nOe7n43nx9vx8nw3dzA5Hc/jPEnJw9NcgPH09DCyUwOATfsprCahzM4OAncXZWO4SFj6MIuIJy/j4ux13H74Zvzoq98Yt7cf5hE52U0kbV2/eTvHeHm5jm1oJ7FV9drye+04Qr6elUm2/Iu8Hx7y5uYqWF5eZZJ8rWL7bFvMcrYlizmeJ8ecCCgLwNbEMl2wPfYp6TkQk9jbdjRR+h1SkOIE28vY/I6g8WUFDebbPmT8l1frqCNv+3Ty1EEybSJTQM8KOIEbkU17jjTJz5Ehm2xCKokU8CXEAAs+dBKE7HZBPddHLzBJgIBHHbByH90tmafIvd7gSTvONexgyPYQ0/xt2sFjtvhdiyOW3R4X9JA5X0M0VsEhNnh3OHYqC5YURQSlFczvx9XVCl7ahqEdxFpOSFMHjtxv8kAyDqvYCJvUVgdDdiMG5Foxo6/3c67vWNDBMv1uUh5f78mVXNuTg3QlgCp0ZnzrCKFFpPeFSyRAYSn6yr+eZJlJ0tXVnFyZycnjImX5OW9360d+l/TssSHY0YSfL0hamgxmDD3Rn7bIkYzhAMLF3hED/ZcEwnv3852MjV/7W/B2FtdPVp/zT9/5Hj9o+wiZkVTle6Qwfct4LdjoN5mn/c2dt07H/cOa5On4mPscKRc5ZzFX/nVchlG+I69O0i14hKeSCViddsUW7fe1Tf7YUuPZtIttG9LIPv/4P5zRP7KLvCS3noUL6bv4AleReUkA/+OXsxg1FzUuLMCh2Dl/83tjppgm6Zjkeu6+teIoTqf4eIhtOX4gMX2+vb0mQhUR9beLOhIOCR5foXvyJ4Pcy575Lx03eYVlbC/jQHhn/N/OopSoNn64t+VET/H7TNBmgrVjXfula/EQscw1If1ZINj4KT6yxcY8uG3xDD+E73wSlzU21zUvcbRJ/Bk+svW2A31W0LR4PG33gqLuS/tY65gOm/OyRX+jm/a75sRiq3jR/Mh3+4SRP8FVckzskIjihGwJt3Kve+CQz/QTjrBv9+ibScn251wDE8iUrNgLDKO3tAfzs7jr7v5u4lOSwrTl+c3Z8hx8r4v4zpCNDOyQ0bhiG13+DafgXBZ4Z/eITNCThSQ9v3cRuX2Mnr1BYiES2WirbSh/2xcKlxyOO08pILiW34hxXSBqDpG/W0TaWNFyw7/gZHMq/JNeeiIAprRfwV+2SNcZNxnPNvNiw+XF/OQTiQ19drZ+wdYlQwvejjtXwN8Dh8/CkLl4c61M0U8y1+5+Eg4mkWUWYcwXGLYjWGH/1fb2UHY3yb5up9dvx8PJ9RjXv2ecvf3BuH26HuPsau3RsuXhuMDRN49vnOLrzZXmQuvkwHXEEx4tD1EI44fNp4PbqQHMY2vmywh5F+l5HmdzcnI2np+y88v25vzlxXwr6vzkdFyO5/H0/jfHv/4n/vnxz/1Tf3C8Pn47zuOXZ2PuYpK6UxaZRLaTv80XYtbRrWzckXWNRziavpNlc0F/Ez+ai8gzcn3XV2ABH8w9fNr9bFa7Yi8+Ia7wsc4z8Gd96zyP3cOFHtMRB44LZNipXMHvbIL9HmJw7bxDfmnXm3bayXeNR3A1f1ffcC3ObQJKXOu+GGPz9eYKGScZkT/bVAsRw9k9+eX5+6J+xxN8zPPE/uYLMLSxJT/jdfJFPAHWiZ8HnNhe5mIP4kP/XX/yXfogB8Eh2Fue5bkHDllHWLIRfaFz/WYv5MW35TKrtvJw4FKNy60vfdRu8wf9Mgby4x9sqH215QpL2xbpCaa2zTTuuo7ddN5Clmyz+T0O0dzfdezc39q/xAy1lY49rTtcCjbsbYqc5fXsey9XcdhEW2RpwXf7ZtqLHnthxT6vxLfb5vWr/a5/ZgN03PkM/xJnmwfwX7Gjxym3g3M+9zxT/z2HzPAJ9qZv8JZtm6DiA+ym40Hf2zz4EHO2vM042Mieb7Mtdsrn2bT79aXtj62QWX96HtvqhdbsVNs+TXLpA1/TF3LTtvpc23/u6dwyf4MBcq181/1h6z2RRi4wLPfKfyxOgq+4p360vdITrkUe7Vd9/TxGctsNrWNEc9jGKzaoPbgDs/cYJ//hr2KHz1zf9YHGzbZzGNM1KeNvfmp+Je32GJpzdL7HZ/Tb+FrHcki+Gb2lbX7EvsQYtivGwD4cKWPZ2wM5uEbcJV+Yob9yXPGseV33fe9v/pb79/e0rXQebHz6xubb99Nux4/GOP62x6GOG+kLPO16Qt/bsZ8PyXf4Hb3QAdvAH+QcuIn8EObt839y9tk1PfruekPn952vN751LO08jT60Adcbhxp7jUGdnA+ybz7A1zyr8Y8O+XPHhrZj9QocKPJXyyKHT/GHjiW5p2t0bU+5N783TsF78mJ3dATHYAI/awwSQ8VEY1ePEYc8H29WD4AbPhtz9KuxtnGN/Bob+ZLP3EuPzR3ZrX7avQEe7GUFP+SyezzOOHshSv89Y04/9vOY7UP7OE/W8JoN8kN61Cb+7D4yS7/gJMzj/+J7xxzt6k/Po4kxXX+Gf3vOSe7mVDo+NE7BMbVg7ekbG+C7R+6+5t7yEr/xidsL51ZtJDuYzH/m87f52bnDbOoH52uhDH1b3NNy7Nh4iP/bvOE80qfmCOAguXc8bXt+8+Z67Tz8+jJ3kX3Yjjfl6/wmdhndvn//Yfb326+/XfPx1hVsL8rZ2SjXZk4Y58rvMBg+5Xf5bD47VvEvdjd3O769/Wg3cj7sNAC+nU9YPX3tL/3Sz782oFKqYLQveHaywhE76DMWQCWgcTadbudvQGgAY/RpQx8pL/ekcDcBcDs/CtFux3KfcUk0KbqJLlAVQGM406G2xJ7h75ONXCOopt0GwBmct8n5rJhqQ45hpRj28PIyPmTroc++P/7Or/5w/Lk//1+OX/t/vxtnF2/nGM8vMnm9dvN4eHiax9LkZxMGDcgZO2LAoTlEF1xitLc3H8bth2/zitxc1JFdS04yeZyjZM5zTtP5OL/MG6/rDcK0w1AXyOY4mOUk2cFkTtjEiecEZo7JeRxX87iYx3F3+814mYtZbse7LAbIudvbAhNFSoWiNBGdv3v32eEMQwHCWDhKFr+8vjyP64vTMV4e5i4pv/2bvz7u77PCa+1uEifIopnsjJJFJjPojrVgJOtGlg0cd5FwNhYSMe0vp3qfZUeSlVSv3VWyvVGK/+dzq+e8UTwnW6eT5cyvEPC1ewCbtGhGcGui2hMMhwAwt4A+bo3FvzrRlUTtCX4nr+xS8OCfL6/HN6PI9vC3LG6ab1e+HvSwdjJZO53keauIsN765afANv3iw73gABbkHkWCPUD3+PTHxK3ChYDeBLmBDj4Zl0SMDCeWnB6DU+6FP8YN24C1QorfI78mW3uyJGGCe2kvgcWbn2v3klUEB/jaWNcsHTSuNO6SedqH1frmE/a17j3POCVRgmv6KUGTRCZoRfYSDot6GuPhG6zspAY2pR/I5Vyklm36NwxXmFUEmDi/vRWvz7lXvxHovd7ZT57vLWy65RdTt7UKN3JFBAXvoy7WGyj+vmRg4cR6i8e16TOZ7OMhwn6wn5o8TH+y2lRbeUZWogZzBe6MJfc2QUQ421Y9h9/N2Lb5clbeioNt7/xVosPOOp76jp4TF9I/9yAXU9fbzhCRcfpMV2kjzyInRcpcw14kWbk27VsolOewh/0K6yat7ld85be5RnJp0ZXiFawyRrpjy80v6BfR7nsPBHTbbtnz2m8lOgeusckIcVPwyj12BOF3aT+LTWZ/ttXujb25DicRw/heJ3EZPz5FP5IEycEhpm0cwHglO5GRxVsINZtiTxKMvU94BnyH422T3Z/mjGxyTcauleR7/BYXP8L72gr88elxnF+cjnzm2R1zyAPx1g8YsWx5xUZHJ7T/6x89kz9uGFn1pCC8Tft4aGNHfm6ePrF+W4GfOWa8nOzcm/5LnONnJrcVLviS8bEXz+NTdIv75vmN/2KrWAEPWsf8vXlG7yhFf+wGRnbugK+n3fUvbz0fj4YR4yz44Jdk13Eh165d7JbtKG6Tpc/IkF5yncWG8ICdtb3BXW/wiO09iZydLWJ7FqBb5Bt/ycI4feMfkW3nWnBfXIQvYiGdKHr4HpeYO1rlKJStANPYAEP6u8iyJ5Iylp5AYBtyKzFIrG5fWHpaOwh1fOGH4suhr1m4rjBQZ8yL5ZLwxhC6b/nJG9g9boT/dHJPvuyVnNsv25a1dYib25s1KRzwJ4sq+77mjEf/Wziw/Oh4fKiiQzBvPWcVSfgdjOS3+BPfgi3H+LB2gEtDWWy3co3XkexlxtBtgcnT6fk4uf5yLjB5ufix8XL2ZV4VmPkN36IfYyCHfJq0ZANLVsltntdOYNui5NiTOAFzcM7IKXqWMyjKREBrEeTM4uaCkJfXkzmWy21r3eymNmWUbP7+w7get+PP/sk/Ov7pf/ynxnh8P/tyevIy3lxlR6/10kB2d7Rt7cL64za0jo0zRrbWeEP2/AL25/vWF53hAvynsZhds72OHWwXRuEr+IKYoF22mPsU9brAJBbwBe22/xlL98M4+MHeF9seGiNyPb4vDipo8W98Dv73xGFjuvjMT/acbi9HshJPyMyCPd+7ruMIWxYHyMs1ZArTmmvx//70LHLK/XBKW/gxOcEO/WNbdABD1FbkV/I89qQfbAVfYbt77BabyReGs5HOz5q3kAUeLyfwO9uUR7TMtKnPbMMzO/7BRLahXbmVmCDGt+2ykcazjr1scM+xW4Z8SJ9btx0n+vkdV1zj/saOPY7sF5hoZ2+HbIeN5O+th+bPYnfHx/RV/OyY3bG37ZON8o+01X7m+9ardj/lF/mbvHePkeyx+VHjEJnBXePLmNi4/qUtnI8e2Q/cYRvN6z1vL//uN38hp26/sUob7s0ne+ejHXPomn/t7QUfwKdaF9GDf/C8sc1Yg9HyBn4pRu/bbT17Nr8R54xtPy522GPuOGvccl61aRjJRpsHtz25nx+wqeZk5Kje0/bW8Vq8IA/28HF/85Lo4q/wiP3RPxm3DdGR/nUs0PfG27SV/nqTuMdDJsbetRhtiJnqKnyqMZQf0I3f29faFjo+wHR4RV/NH1v3MFz/YBV76losPdF59xM/6jeszZ20H9CZmOpv+Z6t0RefkefRbfuF9shD7Gmuw8/UiMikeRV88sx9LIYH+SSb9D1t9UtDcip4i1+2P7CZva123qAfbeNkhrvv+yF36rpertkvEOn40by1+6j2pLZBPm3j+i/Oi+mwJ/ZirGqReZ62WkdpQ27eWLbnazC3+YN+tN/TjevYqt9hD/8zt4hvpM2ex8QTPSOfaqadi7FVmE1eXnrUfz5oIYV29c91cAkWqPmwFXhEThln89Fc34tV21/YWMe4xsPW795+2SK/6/HCB7Gn22GjjXfqNmwVbovPzR3oK9foP39wHX7SNsImyZ3+4R6OmN87D/L31gsMb5vSV9f3fa2bfexp/MszOhdwLVk3hrd9i1MdB8hg2s/2cordRHqs/NOYyGf2fy4Wyc5gmX/L/PXawQRWLx1uR8rn1I+VvG81k7XgxAYVZ5mj3mwz7cCdziHbNw5cYjvVI7uL8wX5NBzLtRbw8o8j391kOueRT+Y6Af5Knnww7eVlxnze3dyNr7/+es4BwAR4gJuYU4kdpn6S/uUacSzPSS0YH97zRTrEEzpOaiN96/qp2CjOzDiVBSYMtAGaQXEW4NvKToMU240eFLAplDESbDuXgMo5G6RzHyLQThtBTYffCnBZYJL7BR6gIRAzPELjVA3IyE8H7yhwBpqtSNVkcE+cyKLBzdhiyBO86ugBIPKciY1MIj08jvN3Pzb+7q/9aPz8L/4343//v359vPv8+9OBslNCFiysxR0n8/gZjnD/cDfffvzw/ubwxkCKM9///vcPq7PJ24QAEpoFJg93H+YROfMNrbPzuWNJPrPIJLt9ZAv+LMwArGkLeGYByP3dKp5eXp3Ps7LmuGax72y+MXZ1dTFOx9O4/fD1eH26H3c378cX797NHUyy+CMLQYIX0ftR1yvQp/18lyAkWc2z8nuuXxOE9+Pq8uKwg8m3X//2uHn/9bi5eT+uLs/nG3IzSGSHlrfvJujMt/bq3Piz87XYJECV51hgwslnEf0l9rWKnzc3t1sCOsbVdVZ/nY3L8zh7JkMvt7OxTsfL83rjJ/8iewCZT4slBEHPavI2iXF2HbhfO4yY3JOYS24EHb7TQTzPbcenP/6dM9z5dvoiiHTAACiKUtk5Aula/n88kkQAz6diOn9j88B46TyLfRbgC3xAz2eeIZmQLKQvsYPPP/986iz/gawA1u0ZmzcWBBHAmb5JfPzMHvOsyDHtZ+In9x6S2ezQM1eIJoAdjxpbfrDOhUcgJNjLzlZhPuPPwiV9je7od8XRJVsTcfpGNgJA2kYUETx+723HyE6hUSBEWsjBBHcHbMFSu+4VPDu5YzcdPwRv+Atjl3yzeGC9tdbFTzbS5IuMYADMz73aFGssxOh2yVWsmThylqOzskhqrYZlv45HQzrdYyxrYm1N7OgXmyJ3Nil5NOmZ6/lGdAwjkDHybuKvuNNkuUk427UoyOIB5H/2fxufCWnyYEviNqxvUpW+IT+5r4+WEItgqj4GfOcRWhsR6gSZPPku/09/xVJYhZgZIzxpct9JkEQqn/MMxy3Z9nw2mr/TZ74zWdoLI/J3vKVxhVwlquw0Mmg7QvDgjmSQrJuD5LvoLTILrkXn7Av/cT07zfcKQs1BOklq3NWmeComrfi3tvPWZvoxbdZxHdtOJshrj7UxATbCT5iV9uJr+Qy5jWzoeN8P94j1TXD5V+5ZO5isxXAKBfQurrGtdf2WXAQLg8FnJ5NfNbYoZElCcT19oMPFM1cxWp/gTz+LDcEYuBlZ0Cv/zn1dhGks6eLTvGaLQ3mbvnm4PsBJYxMDMz586+CrW/G/i3h4dNtDrjf5Rh74Rdt2+5Ocof0ap5g8/vFx+mmeDWPgANxhn40TK8YkOdx2c6gdkDy/uZJ+wLf2F/Ljl/wDTqc9xRCJFX02ZkUv4ePwwN/gnaMG56KfLB7YDujq2JF2c3+2sMziMn6mb2Kj2CYOwgSxF27BO3h5sIcxJreMf4tz5M8uYbq/K3a1XppDNQ8jn7Rh/H7O7+FAky9vsWVx7+NOeexYX/gZ3bRd8x9Y5znwk22SQcdR/n3kZ8dtUNlF+zwbdF/rp79L/JuYmsVg284Aze/5Y9scnS0bXX7tTZzGQPYiRvc4yZpfwhBxqXPU9GfG05Mstl/9PT+7GAOnzw4jryfj9vl1XH/5E3OByf14N06vfs94eJpL6I878mw7pPWE55HLrrbpbPlHOPNa1ILju0ZcJY/muYc2suPkVjgac71ZAtTaKXQtMHkZV96yzw4myeUTAx5vxtXLzfi3/vQfG//kH/4HxtlLdtBMFSrHuqYYk/wzRwcdFyBbyEa2jo1rTOsYwM4U0Pkk26Ev4/V3eMHWxXEcDfdpvOj8orEIt8Gf2IN7m/fhnvyGL/Tz9d0nn2NP/LX9Sc4qBnacdR++2xxO7MYRyL39B67xPzLtGg4ZyBFcI/7hhnBD0Tux2YQUmfCfhV3rSF8xubmtWMV2+a37O5Z5LtzFpcUamJ7v5V/Ny1tm+tnf0UnjWOOCGN92xT7g7j6vZht0y9blOWwaD1Nkl5uwBRzaS0tpJ/HO7qcdr9nUPqZp25j0TSzpt6Eznt75p/NB+N6yUXPwDD6KPzTX4z/02DbQMm77b7viC2TPx9xr3K1b/YG3HYfJmG/Bps7h+hnsLjrVLv2ywY45clYLDlyT/smr2KnaamOlfjUGkWvbX2Nqy7/jpGu6n41BeLxY1zXnxjk6c71+sInGSGP03d6nG4tgV/vn/rs9d4Yv5OM56VNzKPbQWNgxt/u+x3/YQy/Nw9gpHZK9naVyrTwFdmQMdNjP0kbLl/665safmiM05qYP+0UF7FA+IQ9tjtMYCEO7dmLyONf1xC3ZNiY0Pya3fV2jdbLicXZV285A3HKUtoV9bGS7Hddc0zbYeSebxWsjXzbRHKNjEGzp2Oq+xi+2uMay7VK+1Yqb49Ob5xmjPsMBOWbLmt30PWyED/BHuJT2Ok5qNzrqukHazN/msQLbBKI8pWVA3vyi9dCxHndo29QOTG2Zu77jCfmyaT6LU+E9He/EIRjd/ELf8R22TJ5pDw/EJYyPvbYO+rkd22CscTbupB01tLYT/NS1uXfv9/rPxmCRvFMfG3O8IEYu6n57LG6fpVs4Kg4ZF5nkU5xIe73AhN93LPbSSdvQzDfmCwJHvth9abmKF+RKRx3T+dde1y1L8Szfxd7VarSfPrlfDCMTeXXzIrqDP/RBPuTGvjoG51nhcl4OpFN+AJfFD59te57XWNh1gMZDOm0u1TYO59hH2sSLydbvzR/ooH0of4d9HV/4QNu8cWmz/aD13HyDvMVdNWl9/lQc6BwRrnihiV3BPfiib/7etuUZ7B1+y686LjQO5D46ovP0R6w+3D9fel15zTylo2qzcgqy7diSl38zZ5j51mT7qePCro9xes0LvT5v9ZyaY5w69WLOxVrIz5/FJRhm/OxLjTxHk894u71cnzbl++Jx+gWv94tV58kfhxrg6zqtZON34kn6lZxoLRh7mG3dfrhd8+J3dx8dHcnu2WbbcPIgtUc7moiF4lj7Oozu2E3f9AtL2u60hWfNBSZNBtvgBKlONJo46xAFcAYOyZHzPYNvZ2tCuiclfucQaYtD98RQVj5RRq/ebWLOWRlQC2q+uVVnxQK3OZbT9Xads+4Jm/A6Wd2/YdOBylbWF3VWEzk8pKCaRRN5E/fNF3OByS//5b86/trf+LtzgUmOrFny9wZfjqXZzpQ6zefZLISkPkbxXRCgA8SxyeTd7c3cweRpTiqdzqNtrt++ndt6ZMePfJcdTLwt18EpMry+yjE25+tonNPo+GX+PDcxOVmrx7LI4/z0ZTzcfTcebj/MHUze5o387O/xkoUBOU/q5qM36jPpnDHk+YoMbZdtK29y9E12Dzl5mUfw5Iicr37r/xmPj/dzB5McUxO7yNiyYGWOc6y30VawT9+X7FagXQtM2ErkNt8Afcr2V9m9Ya0KXv1LHTa6GePN1fV4+/bNSoAecgTPejsP4Jls85zspLL8Z/kGnzHeA6Dmrb27tUUSP0RcGrwAOXINoIGaAIJMkGfGjpg1yWsyGj/95ptv5mSAAlzsbgFnJmDX25RwpIsHXXQSTCWcc6IrC5E20sN++a43r/kbHGkyb2Ixz0n7EkzEpEGfbODUntDsC2DpRyaL4tsdMODMDPbnCyPif42D+poJTKSSfNbZcSsYeTPS34wtv2cCZr3lu3aA6HHTT5MWBAi+5W89KS/o57m5Jrtl5DP/+80chNiYySnXCcSRS2M0jG1ZkQGcb7KATK3dB9YiLDgMo9g30mxiLdfGNiIDWGdM4sWnxq5vCM60340M6c8hdm2T6nBgb4PihKS2izr6j3Q1MYkfi6HRrR1q0jHhBwAAIABJREFUyE+7xuy57CN9nriaif9NZvzNtfDJcw9tI9SP25FAtT152pw4ua2+1g8E9YCDLy8zcbEoZ+HgOjudvdB7JtimDrfkNn+X+MOn9NnWfnkWe+2iLrvh3/m0gEbcbcyRwMCbfoMfj+j2D75axTt2nrYkHWyh+Q39GzuOAOP4IhnxBf1mK8hh/u64B/bKZhBH8so9/mb8nSBk9xsJf2Nr2oWTSQA7CXakkMTw4Bfb4pOri7WQI8+x8M418JMv+D3yo++MQRxL//Ns7bH5fE+ebJo86UocW4vzNgx21tZmMLCRTHCgQ6ydhb/shHdcgZ7n9SI7vsMG+a7PtMku6dJn+yWcIhv+pYjB7/LZ3/V4f8c9W7Ey3KRj3zHOrF6zKXhE5+mL5AeWdPILP3CXtEt3jf3wNNfTl/aMm99lfLmXXxmfhRTpK5/CAzrxdv/RZ2NbxyM+xcr8XUIl6aHD5kA4RheT+DCuYwJMrEx/9hxbbO0CDD6Q9iwQ1oeJPylSJMZvsV1yqn+wgk4699I2uxHv5GRk2MUAPx+S9zk5P13g8KYbjrG3JzZFFnleF3Gbn/Siu70uyXb1ZdUUJLr4Bf9huzCDjJubG2/nifgKPtG8jI32dzh350j8Hg/HPfrtUPHFtY038+ft2Bnxz9/pMb/vfad59JLDWsDt3u7XzF222Msf2KX4Jv6QU3/fcp/7jW3H81xeXI2nLDzKv+Q443TcvYxx9cUP5gKTu9e3c4HJ3cPrOL/IGz/HXZfwSAWstid9OfKi7CB4Mo/IybPFdHrHPfCSXJPv6NoOJlk4mwUm00bP1kL1LDCJbV+eL+78MI9ieh2XZ2fj7tuvxg8+Ox9/6l/4I+Of+IO/b1yePMzdJk/G83j75mouLsmOnHPX0MMC07S/crWJJ9uieDqkH3ow7rblxq72U75FLt0mPIUrje1wsWMHfGk7x38aj8RAz4SRbU9T/VvRT7t+Tx/ps/9m/O7lq23rxsBPcc+MMf/YEFsXB/JsC3XxTjUheml8aXnybc82zubbzfFzXT93P8aWM7vEc9oWcI+D3Wy7CNI/btn+mz4pxvqZPtW+XC9Gt12wueXPqzDUMof/6VsXUxtbyAtW0Yl8vnkmfMbf9I3uxWR1BrbBhvL7RznZhovGweYas8kt/YneWp7Gm/t7sRvcUG9gd3i26+UPuc4LOniSseQZ+7pJ59/5O527Rx/3PuXvHdfannH1tNn8iv9Z5EGe7A9nFrv2PtL6hk0mMtJm7v/ddkOQ79HR3o7YzT5mW6Cqj83N4Fj7ZPNTdtP3NN/jI+7no/QOX+Qc4gwfIQN6SN/ZO37IH3EcOOJZbdv4gf40/rMB17A58sQFG2/hffOVzo/83DyRnhrL2aH2Ot50LPF95JGf00dH/MFp+tVvY93r1zNbh41Z7eN9DZn5bPzxc/M2NQTtsQlceu+jfKv5UeuQH/OlvS7pHea1HNy7ju6z4+IxpnY87jjRsmOL4hqfbRvn97FJnLx1u49HYobPrkXAU+Nga+IOOe1jDB0Yc+cnxtCxt2O7fuwnrPp7L9Hk05HwdJw+wfmu4XZMFc/bHvShdddxvjlc61n87FjQvk0G8AVH0U/1e1hoHI3t9C0upo84Nd6ufx1PfCemGi8u0JOcnYfwD7yj6zWfwrb+TlwRP+GFPqh5sJn83i890gMcdn2+p3f1Xn7iGY1dGUPXlthPy6nzH3oyVnxPXO95Cf6Wa7oODU+MiZ7IPc/GVfhI9z21GHbgpUh+7DlsN2113bIxwPeNl3ku3zbW5hL4A7nlb5kTaLvEt1tH7J4dOhJbXBYjW1fiZ+NGjwV37Bicn/WfLukon22/+rf3BVgeGTb+sFm+qf32846zHdf0gS8ZU+4lXzo2no4jYix8gD/HeLHmA5sH4WWRWb5PH+CB79qvjLs5p+ewR/bkezJq+xTf6bZ9s2XLJviaeNlYSMaelzWX/GSONbWG7YVd30fG7CzPnhxuy8MTV3MEcRaZ8FXyXrxqHVl0qA1syj3glbzobNUt9dkYmtu0z4ux2Ql+xrlNH+5P++2P/Ktj/OIp6wXXuTHDLMStlx+b08a3jnp5XRsTPL3M+Vg70osRuRdW+Mx3wZj0gRyDb/k9slVb6b43LrIx2J4xyIsih8YC9+Ua2DIXmLQxE35f1E7XjtxJazsL42jDyLWdCOV6EyVAARFqZxd0uvPI08ERtmTPgDuQa7uTakEpbU6Dre2XjXtOulituwlAW8bdE1n6l78BmUNx3bbn21Epgv10tJMxHgIWqYxdfTb+3v/99fiV//q/G//z//q3x/nlu3lkzXK6ZXhPTzHo83luVOSQRSIzEcpbZ9t4jN9YGtSBQr57uL8bdzffjfu5svd87lxylgm184tx/ebtLKhdv32zFdbGPK+9k654xpwgn0fNvM434EKl1yKOs3U29ukYVxen4+7DN+Ph7v14ur8b51kYE+d8zu4NOQLg/WECKn3OApNFLI5BIf3eJ0bLGc/nDiY5ficLWX701W+Mp4eb8d1334yL87mMZTnYxeVcIJI+X5znrUlbUJ9P8n8kRSFyxwUmeeYsMsy3pHNu1cVh8cmsYI6sOjsZ11eX44svPl9vF2wTx1b9pO1O8tMPOgqAZCFBB6nYJFJuG3NJcoAJCOUzZNsbs/pKTk1YO4gBk2X7q7C79+XYLj82SZBxLiBfQJb7ci6YnV0EhyZhwDFtSV7Sb+PIAhNgiHQiI7kmb/KbgBRwYYJAS76Izb7wwx+bbEvs9bXJUK7rQkh+l2A1qJps4VOKwIjJ/P5wBNOS2cK4TBzYRm29Bd9jOpIZi0xeDpNluQ7uwMHWLaIGS+EyGef7/VtHHVDT9yZH8D6ftiK1e0X8KrIVhMg39yvAINz6IZHxjPV27to5pMmjyQZvKMDsJjp2exBntNH6o2c66kmxSSDgykYK9sXAliOf7KRGwG0bUbBE/Jr02JWEHdjejZybNCIMaZtts1f+mXbYGz0izU085vO2IpEdD/gm//Z7ngsTxP7oE24gc3kOAth+frCD7Yicu7ytv73d5F42jtjl92CZ50jcLGYhC9gg3pJ7J3oSK/ZgLHyjkwAya14jPsOz362Q0ElT7ocRsLTjMZnkeZNbbBNViFj72T4pkTTH7+aOMLWj2iS42wKOfOZaeMhf+cw+LtCJRSq4S64jM/Y49Vux0LPIvQsSbFRM64Sqk1r37JM8Ns1G2D+9sIUV39YCE/bAXpur8WFycu3zyzp+MItixWe20VzS89hP41ywXLxhi/mUxEnQYTSMs3jBc2HW3veMWXuN+eEG0zZt1bglZ83hFardR+YWPLAJNktWjXXscY9D4pDkJdeZFG6Ze4ax529sT9zNYig+RJ6tb2Pq5GvpeMVPMQm3SGzqmI4ziUfNd7QJi/BmeuevdEiW4r140Ny/78XD+IXnBRcvs4NHLc51NA6/kwwq/NFL+xG+KN/oGN+8kh6NZ535MeYCenHWGHoykN3jKPCFjk0CwQz6triNHj0fZoUDWUDbsUdyrmDSMZGse2KgYw/7bp9t/TRmu1b8ZN+4gnjXscGEW9sTXbSNzjYdX7NxNnZAbo2T4hDMO9rgsnGyI9vlP2sSc+6+sf2DTWQoBuX7fsbC5LX72mxje8M2JpEFJs8Pa9eV7O70cnI2ns8uxtnb780FJk9nX4ynk8/H/WN2rkw+dOSMzY1aR41z+jh3gEuutS2gsUtg+iSGs6H2TXLODoHZ4TM7jeYtpcktzsbcle71NUemrh1S5ptCV9nN7HacZdHO49343pvX8W/8K390/GP/0O8dZ6+3k5Ofnb7OBSbJ6XJ0WmLDkbOvXPfwbytyNd+mu47/bIOc6ZUv9SJMNtt+AivJkj/7FH+1B6Pon6/iMjiRcbDFT/EffuoaMdUzOi4c7GjjNa7hS/rLBn2Sn/y24y7eos/607xV35rz8pHm3WJ+yzY/w4OOf77DcfSj22hZ5GdxVpyGLW0L2kmfu4/NDWGOftKTPKbl1/3aj7nb0ddus3W61y+b96x+C5W+8ilmyEXohS7JpXXfemezeIExslmcKN8bD1ntcQ4mwDmy6UlLhd49l+K3zR3Z3N7f9PF3K7SznfZ32DfrLbVoi4+0rTRO0xuekXvFDD/nGvk8/PAM42ybbz/P9z2ZlOt9Z9xt143B5JBnJ0eTk/SLH80LTJCwH4vT97ETTuln49MRfNdPrTf97XzKNWSm/+kr221/wuvYpXwBp218759xsrYf/KBxe4+18KzjZN9HVnCHbWQ8zc/1petPxt420TyXvJovkV37HzxOO/nZBGRj2R77my/u+9ky5pv8O+00VsGPtn98pvkEueKZ8ln6VqfoOlU/i33Avc4x9LfxtG2s8aHjYtvqSlOO2/PDf/rnry3HvZ/ydzhHTvs+53vjsXi+MRFGk1m/TIFrRE4dT/b9hCtwfu9zxgdP8js72+u4n6Md8QDG65d2YFL7W/9NPcszxXG+RS5+5197zkIvzTHUePZ8Bm617XccZIPqj3vsp3u2B5fkDOzQmOmx/bBj4D6+i2dkSjf4id/FqMbWxp2WGdvTdvoSv+zaOSyxQFW/mpdqs/PkjvfGZezR/14PdNUYRmZ8gh13f9la+17LhF7bvuBLy7R9IP0zN2DBW8tqb2d+T3vk3jygX4JRW8742UjaPuT02xxg7rcgEL5GRvrGDhqD+VmeYccWvkH27cd9PbvnF3A/csl3XU/Y2zoM8AxjhzNwnbz3cRGmeFZjrzbyncn0yDPXWpTW+Ev37W+eT47dH/W93mwg9/JjY6NXuE3u+1pu/m58bE8uxw9aXvyJbMTFjpOd27AZY97nJ9prvadt9Sd+kL/vaynt23hHLySj14O9by9p8P/US7qmZlegxucZF+ex2GsjgOTo8yWYHH97djZVf8wTt5ib3UyTl25/I8dsTjH7fLraa9s+tnGsr+OzB5m9rPZzykRzi32cipz23D/Pu75ep1LYPdYCk8Yii86WbY/x3XffzVpHPrPApDm5+p+5VX6R/nzxxRdTX+wuPC5/7wU8MKw5IT8Wv9ikGNu+3DaDQ88FJoANwLfDdlEMeHAWAMOxdYyxSzwphkHqJAdXbO52OilqcP4UCWPsyHAHuk8ZzSEYOdfSWfYbwV3Kvz6cTZ4CrIDe4IEEMmr96GLwBIdt9WkKXwAmsptyODsd93mTdGQlxmfj137zw/iFX/4r46//zb83xunVXPCxgvF6azsLTFJQj3NM4vSwzqS+mAsf1htWDLrJSoMT0H16fDgsMMnCiSwsyZE9WYzx7rPP19Kq00yIXc5dP3KcB+cBJnO3khQvT1/H6fnpLPhlYUj6meL1uzdX4+31xXj/zVdjvDyOx7ubcfL6MkEiL/hlB5MUSDNGRpxJoxUM1pvJikf0xpDXxMb5XERyeTbGy9Pd+PDdj8Z33/xw3N/fjOenh7nwI3Z4eXU9dzBJf1+e1yKYBWwLZObZ3c712haYkN+cLH+ODrLya73RPnWw9T9bKmenlBRi5ltyF+lXjsh5Hjc3Hw7bGK03arNryRzJZlNrF4P8Sz/TdgBCQj7fznv9eDvKJmdsdQHu2g0gn2TGZ9lo7FcQyj05YsnbKoIS0ioYBQgzAbR287j/6G3KeV57Fidtu/10QM+zAWAHTUC37HZtkd6Azq/4nN/3QRpesHcA26QW5hgzuyVnwS1jJbM8x0KA/GybfMVgeAVvBM5OZDclzx1O+N6xmJkCwQpoOeIpb6kK4vqQa7PC0eIrMuj+d1Ds4NB4hCgFkySTCoYHHNgWCih0CIbGgAQh6o7a8hyyg40IUPTRK2/ZE3nE7jL+uF2utXODt2TYNNLVxFJccsYonTTJIe+2fQUwNhJszs85R88xVv1GBzIR2TkaRHFMLIL3ZG18FlDmmfF9beX3RbzWQrL4F5khr/keIRbkFboswjhi8PGIAzYhDoi90z42QpG5pCaabIfeOzEXr9gO/E+fupjYRJo/ZrHhJCJbQcz485l+sRcYgXjSd//e90ie2HSub519KkFp0sSO8Q+kS9LGZnvhwN729FGyC6twp/bB9pO2JwvnyJROLD5o383zjaFjMNnRe79xSWb61Il5dISndYHad/SeZ0bPCGNIbfwz2wPusT7XSPwz5k4QYDfchSliubGKPezpQFS3SXi+JbYkHieminvNBXvBT3NXz4zvZwW8sy/JP33kCy1fMe6IY9lBYGEXW22bJUPYJsYZg989r7lhJ5XkSn/4s/NLM5Ha9+5J/76QuzBnHfn27bff/o7FffyDfpvX72WQ38mKv3wqqe77YJN+Rh+xqfzehSNyaf7fPrDiTuLo2vWErcB2OIEn0JOiAJtjm+7HzeEuf1N44WtikP7x296WP9fEv+gT95m6DK/c3lyAWXZyabwh1+b1bIAt4TFpl37ppm0j13srLAl3do+YE/S14A025zv6yMIXsocxex5KB/qguABXxTZcZh0T+PEkL//N+MiZPZEhf2oMEwu70KaNjjPuoTMcBz40fvubgvbB72qbc3jZeSY9KZgEZ9hy81D2dZTH2vGwud7Hx+Mcj+5ZNpu84eNzhdN//k4/PcaZeWxvymQ8wc/pRy9rUmHmc+N0vDyuydBpn2cX4/XiarxcfDZO3/5gjKvvj7vnN+Pp5WzuYJKcwHNXTnY27V3cYHPN0dLH6D8LTLLdbe6PXbK3jgfspnUz/SMvZ4TXXqz8bMbTfH2aBSYZxenMAZOfPc1FMM8jB2qdP9+Pn/z+9fhTf+ynxx/6qe+Pl4fv5kKU8/OTwwKT020HE7EiD3OU5cT4bVGMHBGH6hiSn00oNKdqO4I12hH/2j67MAQn6BFm8ZWFiUt3ZNj8t//eMT7t8DOLwxX79v1tXzPuT+Uc+tb8h3w8G25px7OaXxmrv/k0PrgAt/oZeDR+Rs6N7WnHduKdA+7HpN2WLT6HJ4hz8Fuf+CD9keHywVWAzD3ywFzvb8bfvKHbc237R8tAO/hyc9aOweKgeMkW9QmOw8PWKx+Fv+4xtsa1lj2905NjFF3jWW0vfU/jxNFXF8a5J23NWsN2JCbMJld9zScZ5FNOIY9sHZMNrPVs9tU8testjb+u+RT/YB/NwfbPYNPieY+fX+kfPYtz7Ict99jYrGOiui061y99h+17P8CH2ba/6w//0a//v98/FYONG9/RJ2PTdmN055/9vbaaq5Oz8+YV1/ftu5cviPl8Hh6y2caAtuPm22ywMXxv5x0DYOH+Gvr2zNYLmbdfdS6sb/m7mkbaw0s7BuZ7tsDv/P4pnbc/8KnmieKV/sCmzo/w81ybv9OPehwe1LwofYYP+d6EsJjXnIOeW86wwnfiFRtkP0u2Weu6JlrFhT2WN/bQR8u9ZcMH9thKt65lO54pJnS9pfGufTPPkLt4nn41h8VN2AA7w0far2FqL6ptXNpjAFnyB89id8aDXzZP/xT3Sf/d6+f22bbF9J/dNH7YtYBM9j7czyWD5kjGsNed+NR8IG25nj11zG3egEfu7Ujf2R5+I7429sEEcui6ROfiXVdRi1TLynXqm2nPuLoGQbb66nn6ssfrfmmF/KN79eq2G201pok9sCPPNf7mabCLjPUdTkTealrih7ZyLXvJc8Tk9C33wRP20naCl8GEPM8ineYmYi5baP9o3to8z0ugZKSG3fEaV2p77dgF44yla2JtC2Rh/J6Z/rRNqZPQgc/Ggs4DyA4P2/t286t9W83Zm1+TofiSNtMvfWWb+Ch867mR7kfXx9vnmrM11jR+sMGuo+1zjY5H5I+Xpa3mB/TpOr4gLpi3Yq/sm//jO9rc852MW5zNte23YjBbIPO0ZcwHO9lqDJlfnyeJzONu1suN6QscyTjYXuYw5gspeVk7tY+8qP28uH3zq2XL6wibkxRi1mz2R/P4mY+fsjk7npSRvrF9WMym8IADlh2Pvph5A591P44EG/gv30t1ZfY50+yZL97twI0/scEckZOdS54eFtY8bjuJd10l38MYes9zw10jIxgWHpdFJ2w1fZWDNrdiY7lOXc/x9h1rOt9iq1Pmv/yLP/eKbAFUimIUwKGTPD9zhH0CI6B96u8MvwXOaFuZHeApdx8Em4QJuC0g/WL4TYTy5uo0zNqSk8PM7zeSkRVKHdhbDoiK/uc6ge8AKNt2mXGiJnTzWa8vcweTuyx6uP58/PD96/iPf/Yvjr/5f/zqODm7TpVoLZC4XJO1scd5JMk28Z3dO5ahbkdoPK/tlfaJbssBGckOJg93Hw5H5FhgkuNxrq7fTAeNb6YImR/Yfwek9GXuApCjYrYFJvGYFPiy6OV8Hh9zPr77+rfHyevTOH19Ho/3dyNnWGd75Lu7m1lkFvwz1rT5dk7IHrc+iuyA/9z26HCkRo5ZGfOInOyU8hu//qtzp5QPN9+Ol+fH8e7tm3ntm7fvxmfbopm727xRv3boWE64FV1P1hE5j48Ph2SAb2RSNvLI/9y7dJwVc9nBJG/9nR+2eM7PF3kz+ulxgmSuW+C+Jq6yg8kxwV2FYkGCTwg2AcWcUR6dWQUMCJpEsU9BmP8hZ/wQaeU385zxWnFptSw/W760yHZsEHkwIbR0PUV8+BuA0yd+DFc+Cmjby5fIKEKtyGmM2gLaTbbS3n6V776d9v9OwJA6/ts4ZkyS2/xNgtJk0Hgia9vys88pr6ts87UWmiz9Z7HC7RakLw/yE0iPBDiyXcUxek27hwmibdJVUEk/Wv+5tpP9/D16y0Kh2F/+e/O7SX2Cj7eSjEMfyBlJ5IvsLHoRiPhOJ1iwA8FbYX8VxRFFOheoBHpxKPIhczaFxLf+8p1+GUeu9/a+AK4tcUNfBFDESHxc1n4kK+knG+m/dVKWn2Hy0Q8WTot5aSMLuZBdSVv6heRJzo4YuM7tkxyIPftkbY5pm/gJlsHbPF8hAg5kDOTG3pFvvpNPeCzu0g/ftDI4sSr/xP32NWRNUsSW8zx9YCuSrbSfv4d42ekGJtKLfmqHX/g+z7NQqvGox9d22P7X+Jvv449WxbNDekKM4XvjcBdwyMz1JsHbh3uMbf8WPLF3Y8gzOyHSFuxvDGvMzj2dDPDDyGPa6jYZmF292F3bPX8Va8SufYIoQc69eJG+74ly+y//X33MpMC2VeFWNGQv7QNNpMW2tfNaEpQVA7ULo9gs+2bz5Dbfej9b98Fs/RR/+bYkw3VH/Fvcg27ZB1zQVwmU76e8t6MnbRlJvjDYtXSkOIP/HePMcREk/9F/fsbn2Eb7uj7ybzjek6vNyY2drtMPk9Hitmvy/D3n7wQmCxSzcLgL8fwx94pBeEPa1S841ByAbDyDjcJysVdRILLtuN+4Jb42voohs90kwTlqcJsQJlO+xwcshBNz2SkdkY+xsvVP+ZJYNXU1dxg8m3Yk7/FMz2CXbVMmKGGLgnE/VwzNp4WSZJp+LbxL4eBY9G3sblzB3cRAfek+8hu2hwc0Z9BvfmHM7QewC157JlvZFzL0uWMgW8kukxMza/FO6yh9FOPY2X4c67mraIBnH20vZw8fF4t2zgeHmsN0LDrizVZQeVlFi+Q3WYB/Ojc8e507mJycX47H7GJy/m5cfvH75gKT26fr8TIu5g59802i2p46z0xcFsPE0Zb7GlcWmJ+N56cVp/Jd+Gg+cR95AH1kXAc+Oanj6eQ1z4+JRU8zB107Ao1xfno+Xl+y2P5h7viZvC6Z/BdXZ+PHrp/Hn/7jPzP+0X/wJ8bz/beHBSbXV8kLs6YmnCU7DW67YyV/O1m7ck7ZbrtrssHmCvySDtqv2UbHS9iY7xqvcAg2uOefeQ5sgBlkLL/UthyssZ8s22dcl2d5HizuPMMY6QUGdew07o90tuXt4j2bTL/lFngdn8hzxa5VA1kcXn/0v32p/XjPdxo/YcJx0feaCGx/Z29807iaM9G/azrP6ee3vdB32unC9h678nf+2vcb4x7/2xb3vAkf8WycDgdrmyUDnNZz8j2uyQ70GabSCR2SgfbxV3bLjpv/Z8xiRY+p41rrQk7TfB5WNu9qWe77rw1ylpeIQftcoZ/vb4294lhzFtexFfyjf4cPnR+SgbG4T/xtu/G3vqfjaz+rdZXrTdT2czp3bd4hvsMqfp3P9MvCVN+TI3sjCxij3/v+t0+6p7mwv4sjfDPXeDbbb39pDkDm5LT3VTbasuA/jdv7+9sGjKt9t7Gj+5Dnw/HG174GtrI5fdvbq3sas/pnuu7PjlH5uV+y6T4Ye2TPNsjc2NvfxRjY0LjKX8kkn/6x7z2eNqaZ5IERe9nvfaDbbL9sHWpfn3pM+mfc4nvH0XWUOn617BH+dl2g7RTuzZc56hji3MdfYScsXpx6LVjUr5aDsTY/gV/5xOflke0vPZHcGN42Sj5k0Ngrhqphw5jOoxo/PVv/YTZOoj2fZCrvoCMxhF23bLom1HGP7tuufEcO/LJto+0SNvFH/eo41pjHFzqHF4v4F52yE5zBM2Bqx9r2o66/9PedN2g7NiLXYcufwsr2c8+nW7rjvxmPWMVuPKN5k76xzfzupQ1tGWP+xiZwuXy3x0uT1vyN3vJ773gEn9mLPpDRvibJ39o/0g/t4E5tJ40f7Jq84TZdsTO20M8he/kwzNCnLCZJrb/rMsGTjq3iY8uxYzgba3/kc7/bd/keXxdD+TZd7ecL2v9ybf5HBl4gNTZjyTPYievbP5pX0KV+d/zuOKlutOdxzcHgr3oeH84z4DH5sZ29vuEwm88487M2c3/7ZMdOY8nfexHSnre2ffM1z+Enau/kp18d25t/6JOx8ndy3duVOAODI9/8O8wPbRsIHDZwSB3q9WVcbvO79Mln50KUuUHAWlCTRRmOOKej7kPmaee9WcMRm9pyT7JZO52uHUzySU+N/5GZOkZ+FmvTXl6ynLx+qx/LFbQVOfW8TcegZe8bt8npJOfZLXYDrr8pAAAgAElEQVS9dNuchezWfN3TfCEw48kOJlmXkLGYA+kjtnJffN0CwCwKCc7lX9pPnSXY0P/YLx7BLsQfdVNzQWozsJav+336ZxaYAOsOAAh7n6/swQxrKWItbFBg01YHqiZTHKkDU+5tpzToBjBONhXq6Jptwvd+OzakideePDNATt1kjsCBFgHlM0atLQIUwIzVBFpP7unLEYBO5lbsaeuQtJ6ejPT9eZyMm4encXr9xbh9uR7/3n/w58bf+ju/Pi7ffHkoLmZyPyuY5pncL6uwNIHiPLsg3NWk8+nc4jjGBQzzzAWed3OXjVyff7c3H8bth2/nAoYUMTMRnmNyssAkhbu5c8lZEsUs6JjvmU3jTEE8WxPFPw5vwD0/TId/nEXjtUtI3oy8vDgbWYeRnUWye8nn767HNz/8alxfXM6iXoqTjog5Jrpnc3XVd9+9nw7ak8SMPv0HWEGd6/OzcXE25gKTmw/fjKenu/Hy/DAXfsSx3r77bL7ZtiajNvk9rLc946hTt6dxvqdtIc8qfB+IxraVeO5foPMwdx5IrpAFGG+ur6bTzoUE22KMHAEUmXPEBTYfr24NyHQRkH0etvG6yA4tS+75L3j3hEoHDHIRDIBCB4+MKc+c14zjDjFpP9d7QzV2swp569mxQb6+iMdaXKIYKXngv2k//2NvZJln5zq2+fiw3txqUgqgjxh0nPxrQMxzFbIFIQs8BKcujukfG1KsRF6aBEVn8SEJkMkq+ONNDkSK7KwYRsbn5MrcBei4SCA/J0DkeSuArwlzOhYEgr0CUScNbASRXG8Cr0nCJklIa4o8+b4nRxpP7dbCVmB5t+U7pCn9Xm9mB5fWDgc9GShWwE7PRgCQknnE1nYWH73oL7xl33T8KeLm2Z0ck28XKmEM3ac/+Xvshn9JkLVl7HmGXVaQO+PLNRILsYYem9hJZtixAt1xwmfpXNzwvRiaMfHRTJjM7d+3SdjIqxPsGb9qcYoz+7LARGwVs8gITmiLfyG9CBA5OuKnk470dU4QhQAeFgKutzTZ2hzHw4pnJm2NNc+MDeSatgGYxif5uCQB3rQsm7Nor3E0Mkpf+YoEDsfBCRBNfiYukXHGlfbhjwkyJDvtmUCRHHR8IW/jlTC0LcR2ssMB2fMXK5mNL/fAU3YES3En/bZ7GBvtxI28Y/Nd2HFvFjY8bMfmab8ntvgRwpxPb0Ui3vD5EGe3N+zDlegA8W3ivq5fKxvXLhaLp8Fy2IirkRX85rfb4vYDzvPZ9POIz2sBxN6W5hvx51klfzy/k/7YYO5h8/TC9+ELG+GTCtlrbMfV+3BPH+d9G+43d4dTzXGzJSLcUEicY9qSefIXi/O7mEO3vegM/oUDdIKpb3tf1T78YNf5tNMFObH9QyK4jbF5/7LTlQusowvX2wqxGzgAHxRo2SNdTi5zdjaxBg63Hfa44B//YNP8FhdVJGC7OBRd5j4J2ra2clxdrwXHcEybuQ5muE/SCAPW348Ladj3TIA3TqEv7M8Yr6+u5rGXh5ULm+/pBx2Jf3iHhHP61lbwxuno3aI3BSHHjXa8tLA8BXhxq+MinUa2aa+Lk/OgwUwEb2+t6vMxhzjuBMLeyRD38dk2LzcTD/W/9QkXZtzacIpOu7CT3ZGyuOSANRs+GSP9wCg2tedIFpasU+7W5PeScxbHz7LJR2/z0Y940IVovHT14bidenK65ALZUTC7uWXhURZ+ZGLk7OJqvH94Ga+Xn4/r7/3+8XLx5bh7vh6vJzn/eOE0zGq+xybIGeaLTZO/PD8ddjBJO4mf9I6TNe63beaIs/CHGOHT5j/nl9kxdNUlri4uR3bpnBekiJSF8o8P4+35y/je9ev41/6lnxl/+A/8xBhPH+ZRrsnlcqxqjm29fpNi2OvU73zGXLSy7C3/50sBT+v5nWPwPzhn7HCRzvEstQf8wX1sMtfhR3yAjPf1EbGXfTYOitmdF+HTbKLxIt/htPJFdgpHO26xSzFHH/1+5Ptr506xpcckh2h8bsxvbtuYZhxioJxz5l6FD3Qj9+UXuIG40/wq/XQd3Gz/xEXFZhiJs+AjfJ7exXVyYPPaaf7yqZhKjz5zDewVS8iIXOGfPI9sXQc38GO2a7x02RxLG9omQ/fsY1BPEOBG+ZSn9HEreU7rXJ2EjMVscUpf0t7eDhvX4ZBrDjGqsHWP+2yfLvAW18FufcC7m2+3LbM5vrfnLM292I778QO2ZDwd11oW0QUM5adsHKdlR+x2H/PxCRjDTvl5x0fPw4HZH/9rncpdyYvd6E/LqeN0ngefyCd/106+87x97cE1B864TRB4ZnPhtNH1B9hH5m3f+s4e4WbXClo2Jj31tbHBuOlH2/AMnuez7VcbcMvOjvTODsiPXYs7fIJ9wNa2QT83F9GvtlFyzHdsgI70ex+j2D0829c2cZ+2Q7EFB/Nc+OGFon2cJqt837lNY5j+whz6yDPwK/7Id+hf+6kJr9MA1g4mdNDcgL7JpeOGvzWmkb04wa7SvtoDrCIPshV/cy8bbP/nL3BUe8bDFo2lMZDN83Hcu/mQfmgv/Wz+3xyILH16JvvUt0/5Cb30rjv5DuegZ3Gv9ULmnqO2Z3ziCY4L67qeIYeAlcaJp+Bp7jHGrqPSXbcBc/Wx9QJL4DH/JR82ofZEFnCgMbHH7mf6bM7A7mGSHJivkmvXfHK/eavG+sZOfU77FpjgGe4RE9Sq+6iSXMO31QA6HvNtdsKn6ZIdpk+9ALaxDI/jj2IL3esfvpD+q7nClK4D0Z++6S/uk3Yzlk/l5PwaFtBpfoez5mLEMRyMzbHN3LtfBAIX6J5Ndpz3rOYDHd/MG1g4YpwZD1xIH2C69ti4WCqm7DHds9pHmkvleXwgbZi/cb0dasQOcqEz2Nf8vGOauAqX1C48l13oE0ynKzLFXfgUfdNtfveS9/4l4VyT56tFxydSN25c0a/mLI3HYhMfYFs9h0ZmuC+d84G9Per7gadmnuN52+Rhq6NkV5KzrZZHFnQ9jwQ/Pb6oO3Fnvk+y8oQpy99xjGRO0lhHQX8qfmX3k9zTMbJr2LhO+sAG6C5192yiANfzvdrr9LdtIWk2GOj4AW/YXu4/u8ic8t3cOALGkZec6Obmdrz/7ruROdMsatnX2uWp6oYWxmQhSb6D+fLf4wKTVVNqW6DDqdttB6bIz7xorr+6zIkqqz5N181RJnb90l/4z18BXF+0wM8ZzasgwMiRgfX26Do6hfEaHOMQJCSDabffbPI2PaFSYjtag7fJesE5xgEsW2FNSPRXwJFANxggLojdFPC2wwVHEmSB/gSLrdjXgV1QB8jbKSfzHEZ91b+XnIBycjbu7p/HuHg3bp6vxr//H/3c+Bv/598fV29/bHz4cLeCw+l66y8nSc02Hl/mLh/ZCaG32Y4uBKPImV6a7M5A+jrGN998PZ4e7tbOGJeX66iO+XZ4imuZLHubg2PmW8LOZJsEdu7ekYJ+ZLQcLJMs2S45hcq1A8LdfLvu6upiPNzfjtfnh/H0cDveXGT75Yfx+vw4Jzfyj/Mx6vn8+Zbj2jlmEsGacGLQcdycrZ1JgsvI5P5u3Hz3zfj6h785nh5uxsP9zfjss7dzMczl1Ztx/ebtHFv0lv7SeWqkp2fbNkrbW4VsxLEZWYQz5Za327JIZQuCb9+urYfyN4tZ5paIKZzm7cJtGySJXpNCwVwgR9SOCc62FRTwrWSX/UcvASDkqAOgBIjdWg0v2E37SEF2W7DVwRwILVkfJ/BgxLKn7W3Ck7UzS/6GgNJlrstz088OxPrkmTCB7zT54qexE32V2MOutG37N35uMobtIyPICyJjlV+uQ2Don43oJ7LrugTxTFC1n1kgMUnIxXGHiuM4Hg47SCzcWMEvMugFKklM6aHb5DOx/7W7zJq08k+whWVN2IwdQe8iXcbUBB1WaZt95p78n/iwTfTl956URaxzT2TU8qP7NaGY7dCO5yPSsaCdMYg7E3sesuX5cUvptOuIp050TEblegRIDGMrcJ3PCPwSIbLq5ITsJRna7kSaTU7isBUU+EMnPGIGu20yme86ydXnLpYsva/iCHLXJCr3aMMkYo4mQ9gmZm1H/+hfE/BOvMQr8l4Y9TJX3qYP+b5lkHvz//2HDx9tC+v+pefXGS/WMVur8KIf+RknaPInmSFbEzN2dNFn9sP2eqIWVrJRWNO2lms+//zzw0IXz0Xeu5CAMJPRnpS3z9ExHG35I2e4j/ua/DX5nPiyFVUlNORu/DAnz2XHxwmItQ1hYljGA//y9ybTFuCQ+cSXuTAhiynXm/VWUcNvdi7xR75bX6sfq1BnrDOBzoTynBg87myC1Lf/k4utEMmN/7mn7Z3c57Xbgqz0PTsHBXslCHBQ38Qdul2cdC2AgqUSnamX87WjGTzLuLTZxSlxjN+xD/rTPv3Qnfi/dkpbyZXxsmfy0D8+drTHlchnkbJkBiYaJy6Jh+nv8pWLcX+XhVXHBaDaoTt9gg1s8BhLPn7jDkegM+Pmd/zc/SvmrTde7mY8CXdc8bT9Jr+3/Gfcu7BIe9m+ZxoDnbfP5TuL7jouir37mNHYvNdDePvi7scFhW1fjUsHHK+JEwsz546GW5Itds2coY72PJADuynGt7bEJFz2wIW3Yi89iScdW+VjyRUmNtRODybDxYMZc7c3Peb2phuXXTJdcSPfN2eZO7tssSv3yw8OPrJUfrj3sKvENpHmuAu5Z9uiAg+OSG4KJzCOD8P2nmSCaWsHpONEg7b57vn25mnGmPuNCSb35IlcLXLHl9nj8b5l52Jj4q+CXe6DNWKTWNr4JMaSCS6VhTATu19fZuHgw81aXJ1FGSdnF+NpnI+Lz39iPF79YDydfT6ex+V4fBnzZQQT1vjMnNi3yHTzw+6D6+bROsmPtiJT+uboLtfDP7jdcWnJddUesltk+HAWPOb3h3mk6fl4erif+Hh5eT0eHu7G5cXpXGDy5vVm/Dt/9k+M3/97342T59u1wOTkdR6Rc36WRSZrZ8n58kjwJAtuUtCqY1UnJj6tY4ZgLTsmX7bL//gxPbJDcbPrJ+wkMujFOrDtUFSrI5jY/B6b2ALbhA/tD/qID5N545b+4kP6bVz5+wEftmKZ2NRjhrG5X22hc8LWP76mbbIWmz2Pr/Il+L+46nHxacc6OQ6ZwnrFO+Nlsx3j8UWfivctI7gJF9uexVptZvzw33Wdg/HvjsFiBH6X5+X5JkSaE4jBjfW5D77AbHUrdtdcQA7muBC6gNN0IPZ07GxZk6fn4xf6Tl++n7ywdiRru/UsepWLdxyXD+oPf2js4rNpL9/HLj2neV7nVT3B2WPI9XyRTJpb5Vr+5bqPOc1xd0t9ZaO5t2tG+bsXF9IGW8v1ZAM3+ZWaKH3yPflsT1AYe+djq4Z23PlPu72oy3fGmXbUG9q/PHPvr+yQXtiasXSMZvfG6x68W/Ed1uhLc+L83JxR/+kq8pyxZduavHEJN8k9MLy5a+5tjgE/9cNzydr3uGb7lbE25uIt8J3/pA8ta3EBDyBLdt78ei+bXNM4Qy7k1jowDthGVmy4Y4p2un4gVvC1XE/fPfHZ7cMgOshYUzfjix1rW3biE1+ANfyOneuTT7YFN9nevs9LjmshLpmSo3HpD73kk0/u5eL7mQtv9cWOT/6eNps7i5PNteGc2J/rM97kwo2ffJQvG4u6Cvvkd57VMTtjZ4twythaHmyRPD2TjOCs2Nf1uY4bZKgPxkPffAVONm9JP/XDZCz/5we4sxgLx8VLMvHJfo3ZeIyDXvho5xPwoP2i8bAxv21JfG3fZGOwQZyLnPhIY3bzpa69tl3mZwvC0y95Cd7KJ5tjtH71cz/mxome3CarniiHoblOPPQMeMv/6IjfNEa0z5hTpCN4g8v0zir0Lz6bV2Av4jSfEYPZbGOmWrzn6mfa8De+xjddm2vy8z4X79o+3t78UK2Hv+Q5sB224qi4YZ6TtiziMoa2R7Kms5Y9/arZsa+O7eSWvJh9to2TIz8LD9fvjunsGxeE72xSXk/nzd/EBtwyz9R3vDTf6Yvx5Brt+bv4wDbhDr9sfINNYlLP6eoDWcul1D+a6zaH0Uc+rjaR79WjMy+PG9MXHGi7U2toG2aH8i48jkzaTucLQvNFjdM5l5AXOuix+Re/XfvdL5s7cuhVV5rcYjtqZrVxnF+ex0Bv8wzmW/LitxeEmr/hKuI+3/PZOV3mpU+3nVjMNbHdWYt8PR5Z0+3RWXOGOa+eI4e3+fXINDpgnw/3D/OFsHx6CaM5CrnBZbiQ+4PNeabcMZ/5/fPPPzvMuzTvEVsenlY9xdwkOevT9eX1webZcWPLyV/8hT8/j8ihzI9JVALOSlhzDUMRLHJtCjopMHM8gMWZEfpuV2DnaMhG78QhcDThbxI929iMbL1dtBbBSOIQJs4BPNupY37znt02fPqKiLTjc6QJPraM3+QnSLYzH7bZncevrD4C2rnaKgW21xDB/Hw1ni4+G//hz/7i+B//+t8abz//8XF/l4UK6ziZ+bbxnNg4Gy9Px/Mc7+5v57ZCxzfcVnHZ5De5ZIVUfs7OGxn7b//Wb437u5spqpOtoLvA8ny8fZPtc07mjiRZlIEczgRre1ss/XpOP+bio22Ln7PTOUG0iPPTOMtZ1qdj3N9+GI/3N+Pk+XG8uVyLTFJcTBspMCYRiI6yi0oW0Uy7eVwTJxlYQCifTdoCEHm5LH27OrtItW+8/+ZH47tvvhoPd9/NHUyury9nfy6vrsfV9dtZDMyqtZeX1XbAqvWW9uNMExy34ICARU4pis9AdHc//56/vXlzPQPsBO6MP5M+WXATsIttbduAC9wAjF4ETSRQMjyBPNsrPj/NFXi+R3QBVhevOXmDdPtkP3P2Zx7xs1bN2bnEZ/QRfXuDvZMfge/sdL05nLYE0PS7k5zewaR9SyBtYqhQLijDGtcCZpgE8NIHATI/k40gt3S3dmDhwwLFHqT5qTbggH7CNIEWqTJR+VEx63IVDSVW7Ufk1oEBTsEIfRS0ENuFhZnYi6zP5qSEfjcZ6mSoyTaMyndIRfphYliSE19AoiVsR9vijyvgIwFwGpFBVNlS5EFGwZj4ZNruNj6lP89t/xE7+JDJWwGSXeb3jINsYpOSn7b9fob+8C+6a1tilxlrF2fYVPQi2UGscp34KBFo3Gk75c9tN0dCmqLF8RgxckGE6GPa1FZkz7ZuC5vtvnA8G7gTyda1hIgvHgtsJ5MQNaZ0rOwkgL1pd45/6vxl7sjVsZudNidhU+yCDCL33vptLVpab67SgSSoYz9+QEad3MOM6Cn/7fiF0EuyoqesDO8kABYg3hYEpM3WK/mnH43rno0b4TPk8xGR3waR7frpaM+R2C65d9IUDv7wuPybrhSY3GdSQwwxLjiancosBCXDfWKQe7yx0Jxq8cl1vB95mFxeO6EdjyjItVbs+17BoXFHPPBJ5y1v8W4mJPVGU8vWQpb2Cdd3fGFbYgE8gKUmkbsoDdNxQ3bqWbg0W9jHBLad63PcWvMFz9VXOCg+tk89PsRXLg5nk7INRWeyExO6sHmIQ68Lv9kFv4IxjQH61P2fO+dtW2dmPIpDub8LAR1Dm9ssu94WV27nuFr4oP+ey/bwsPDWmdxuC519r304yqd9D4P2vIHu8Z+Dj1RuQh7TPrNo/HCs5PHoD/fJgfSj/eroR1lMc9wpCk54jr63bx6wcXLrbYXrxtkOucnme+7nT/o28SDFgZfn+Uk/ZBAbzneH5z6tlxWSdygi4d1Z7M72Z/+3xSN7DDzYll1BTl7nzhXRn8mc3C/5Fg/3/J48xdw8J/coqkTu3hpp3+OXbH+emZtJp8urw8LXtAk7m6O2/PgkTtg+Q76dG9MBu2OHrRvXt63s4537OqawhSykSH54MRdXnI+7h7XN88gCkyyuOLka53OByU+Ml4svxuPL2XjJYtWIIEnYNmF6eMb29mAfd8Ie6Dq7V2ZxW/I/urJYWB8PcWE7RkocgqtrB7yc3ZzdKrPQJIWnk/GUib7koYkjOfLn5Hw8PtyNs/PX8e7ydVw9vR//7r/5J8cf+MkvxsnzzTh5TaHodVxdntcCk22b8OSd2xGXsdW1Lmv1OfGP/3WuEdl3nKEXum7+kfvaJo0541JQxDEaO8mA7Du2f4ovsS1F/OZi+tr3uV5fPXtfKGTPrt9zFlikHfp3n7hrEkBfxJ39/e7Lpxyj7UR7bJG/tl/LG6bt1C5h8gi5VPMncQTH7bhgzJ7dsUN/D3GndlvTFqxoHoxv83uFw554Z3N0w49M8Gi/ddMYzhbYTuskP3s7smMe/tX23c/v8eZ7eW7H3zyP3cIF+aFnGic9klH7Ei6lT3AW5pNZx5LGQbGoY7u25H/NC/i1/I3v7nlxfme/e5+HYfygx9e+JqbmmfTDvtp38bXGFPZIZuSQaxSZ6anjCvvvhQcdZ9zTuqTj/E0czvM6N8/f6Lnxw/cdG/b534EnbLWb9jv69x3ZwpL2ITLj0/rR/sw3Dhxps9NcA2OaQ/O/Yz1j1SPJtPWWNtS1WuZ+bhtuLG+eaZxtO53r8KnGQPhGd/u2u00cB/7tMa7tDy73sxqPYFGPb4+TcKBjQ/t3Y3jbtGvolz/KBeUPFqOwsz0Hal2Syz4G/G59hp1pu7GisUYeFFs75Ez14oRxiC1+J1P8c9+HZY9PhxcjO240vsOnfVyhO3ruMeeejjF0oy+N213XbBnsuYM2mtvAx+4bm8n9HXv7GrbfnBdGu5+8YCj+1PGQ7e2xkh2QHdkYX9qyAK9rN5/SETwis8ac7mPLy1g9r22ifa1jNdtyL7227/GB5iF7/+nYLdYZozjUC3jhfO6zGE59rLGo9dLj5n/GJV/kpz7TlpjUOsRB6FIsEtd9jye2bzRHgLFwn6zyaUEHWydjnz0eP4tLbTvxKZhBB/wibbENsbA5G9/zTP3UXvumMWuHjMX9bqNzjx6PGGw+hn7yfdebEs/I1kuRuVYcIePc4+c8p2O8uCdm82+cCmbgkflee9rKPb2As31mjwnkQFfmJ2K/dvqAP8bSMSn9DEe1AKPHlT6SKVtU9219so/2+8awlkkf5c4n6Z3s+cTeJhsj8iyLBTp2r1hynA9oPgq/+j6LifSxMYff5G/yUzZDHsbAp8W+1jvb7XlA7fg8P10vxs06XnLorQ71fNjZdS3izr/m7c2HYH3zD9e2vcFTfCLPjb0YZ/oLJ9L+jJ+Jz3N+ey1GyrX48Yp9a/GGF2wfUw+5zPz6w+Gly7Slv3e3d+Pp8WnOPTf3gAWNPc2PIkMv7qz5/ZVPpIqRl2izrgCO0+mMl/GzvLizLTCJzZPDxPa5wUReQlrzgPtYN+OzI3Ka8EpGUkjJW5rARYEZaC5iFQUet/UnRIaWtvYEGRimAyZG3GdFLeV2gDGAQxDwdlSdmctQDBjh9cyPAvk2CTXPcM7bSdt24RTVRLwd9RAMttWEWdyByDCG9fy1omq9DbWcON8fgl0KsFHuc/52Ou4eT8bJ2++N//S/+JXxV/77vzY++/IH4+ZD3hA9m7tjzB1lJjifj5PX45Y2t3c30xjy/QoIR5l3gj239Z0AmMUPZ+Pu9nbc3rxf5Hga+lp9n3a++PzLafhPL1l4sAwL8cxb52k3uw88PuQN2Dz79LDwJDuGpPi6+ruKdg93t+s4nse78e76fLw+PR4WmNze3C6HypbzFxfzeXlG+iE4ZDuiacjbNt4zgI3XcX6x3p69yPnYry/j669+a3z3zW+Pu5tvss5tTr5nC/K5e8nl9ZyMyDlfr69251kF9iYoscGZsGy7LzSwxVGjyzh7JmdS1MwkT94Cn3o9y24va9Ini4Km7Z+uNw85ffob+cyJ0C05QVrZa65ZoBX9Z+3M2rYaaHcQY7dN6PbkGcimP2lDMM8EMVDJNXycn/A1Pjz7vq0WzLW3N3ezvQ4EwBchE7yAbJON9LMTDcG+g5fAlPt7tXVsoCcC+Z4Jqy70IwFTr/UWrVW9xs2Pcz0Qb4KSny0QgIvpH0Lb2JG+pRDduAlTOrDRXxMMMvbZJCb2ufA1iU52KVpvAtMZ0sdfTW5qY5+4ZUy9iwZ8ggfIFrmaxE8fcjwFXG6sZycd2OlWPxehDuZcHoqQkkbjYauN3wt7Lg9v04gdrQ/Ekz9lLJlASjsZa8Zgwnofg/RPkdaElT50MoJcpU/7hSNNshCQlseKn+sNTqSd/XgboOXIvo9Fh6zaXUV2NtrxMtch6bNdMWidLHLAdPHMs7XRiYq/9RbWWVh3/7B2Wul7+Ze+d7L1EQHetp3fTjo58ATkspM8Ou6EtG1FnIM94hWb7YSu7aXJMczN3/mdSd7WPZnCpdyHP8FCeMv36Bn+kI2iuvvpBY9hI+0zSF5ix1wI9vJ62G6UHTXnguGI5VFXufW4g4RxNPaRdycHk3xukyR5McsRNcaWvytQmbj1JllkB7fXYsGQW2dqrp2wOkEQO/b2CqfFLGPrSduOXY1lbV+SVWMSV/dJKFskh07M2XfaOshlw+Po36LI1jH8XuM6YiiMzmf+u99Y2Kb42PGE37LptM1+JT2Tu9zdrXgxXidvCbeYHHBbZCzuiUv53uJvfsZWcqSGCda2FfbavLptu30HfuU5kncLjul5X0BZ32fxdXj2doxlLTARw+Bint18ZHKxyc1yxMbxGJPmUt1HY0sfFTJwqI697EJMbN/TNh0mN3h6fjxwQffKi3qCjTz57jEfmT9tfOCYE7CfLmqlfdxg2shc/Lz4L0zkb56ztzc2Nj/XFn2Ht0DYZHOW9rsshJv8ddstidzg2d4O+FIXmg4+PTl7xrAWNzdvpSsYmufgp3CXP6c/xtT9J9/G4Y4V8/65o+SE30MBgb21r2tXm2xZPCcjOS+dKeoc4/1xpy++nXsUuvivdhQz2i97PBm3PmQst7c3461Ya6oAACAASURBVOoiOdfZeMzCz7yhPrOsk/F69macvvvxucDk9fLL8fCchUD56/ZOUb3kIfbCVlyNDy6fTX6Tt5cet12w1tgsbmfvfICNtFyXLaz7Xl7XtrHzNJzgwcSCbSfJLII7y3E59yNr0S7G/Xj7ejv+7T/zx8c//FPfH6cv2WEzudvJPCLn6jKLo1bONvE1+c7Z2qlmLYbK4tiFlxaYiCnt7wc/33a54ZPsHkdQsIePYsA+H5iYVb5Kjng1DmpBv/bY7R5DDvn89sYUW1BUxv/aZvjap2yq/aj54B6z2i9hrBxQYZqejdc9/Mv3+uP6vd+RkfsP9r5tZ8xWO0eFX/yV3OiLHvbybG6rjebfxopbiHf7uMmGcJvmGmySbvM7zhmZGD9/aX4jJrErf4P9Hc/Ybuul63Z4CX4LT8m5+XZjInnku377XWzqnUNgtnxXPmMiY77osx1NSTf4ht/hfU8Eth47DpCD+M7G5AVkTrfk2XGMTeCC+t4+5Of2l/7O93kOHqMGJZawA/wIZjR/abxlS/qH47Fx7WpH3tx+zH7JrHm062LbuCHf3Ntlj6/9mhzprHHQdTCrMY+dwCs8Qnv8THv8tGsw7fN7WfAltSYybP1l3OoJjQv7+LX3R7Ii244Zhzxvt3NK4ycsoseOEXgPPkCualX97LbPxmscTPtyPLY/Y6C3h7faIAxiH/zK2Nho42XjdMc995jMkcfwjcadvi/fqxPhOTgin/HM9nPyMy5tGEvz+5Zfns2eOkY1H2g77HvbxxpT9GWPM0esCPd+mr+yffrh763L5r5s3DPgb74XBxpLybn9xHg6LvA9n53/NS/0/H3eSUdyIPbns7l95zZ7TCWT+Cw/0kbrUP237Zp/sCd+Tsbsm400N20b6DGy9dYBOfOH5hltm7CBzbTPZZwwMdepVbI7+tr7F312PHEtGeuzuAdP+3lyajJqHOJn+a7rKexGH9l38yPPJiN9kL82lvC9/Vh9T0ae13ZN1+ylsZte1IHliuRPH+2ffvY3eKVmDk861yNvfYFHfDJtzbmEbZ4zn6kPd7xhV2yx/TQ/zzph7U5K/+KoPojVbZPklWd0H7VrjF17a3tvTOiY1PjGb3zqvzHzXbwF/8zvudZLhY2lPTfUsd5zW9fpL535e8utfTnfJ09NjUq/cAuxBv6Sa2NIY3T78t7vcD41PHGUHtvX2t/3L8iY74HT+G3jILuUS9gFBg67N8/RL9yGzOn8U+NgQ21L+i9epg/8fY+T5Nk85PJ8zf8dThpx1M3M/Feu3HGLH/EFNs7W9IMOLSbpHK7z0siBv+Pp5kfmdSdj7t6bDQba5uChunlq4JNfPD/NDRYyD64PaVeO8+H9h/kCTebL23eMkz5hpXgQW7WDCR9e9n4yvvjii5EXfeDAsW9PcwOPuX5hW9AlVpJTxLxO81iLZxoXD3HhL/3Sz78CdkFIcpFqjclLDej8EVTXeceKWf7eQCe4TKls/wSf6fh1bnr3pZ/l+Qy0wTaCQNyRgDasdvaPyLMtG7fthfPsJt9AwScAOoxtK/bMbXS3f4x2BcAo6LhVt74D5PkG4MjbVynwno3bh5Pxev3l+Nlf+Mvjv/0f/pdx+ebHxstzimjjsMBkFnXz1v/p2hJ5AvbVxdwefJ4VPQvp663u3xlwbWmZ86hfxg+/+mq+tfX+22/HRR1jkYUjV5fXc+I3bxLn9yaKcds1hmwBlB1K1haAdHo6j+54mcY5TvKe2+ss4N28/3qcvT6N0/n/eS68eLhfY5hB6Hxz2JMVyBzNk7/PN6BTNNwWmczVVFuhL46SHUxOXp7nDiYfvvvhYYFJdPDmbY7HeTcXmGTRytyYfPZ3yZJtsY0ZzOvcUJO9ilAcLZXljC2F7uwKM4/sOT++bZLx5ZxxNslHJpjUJPmc6NgWOSG1Auc8bid2lGLw45rEVtRBoPZBSiA6trHGaKIr9xmLN/EApADTpKDfMKYrYHZ5sXZj6EkAdocEAC39Ra5yz2G7qj5HrVb6RVYAlh82cRTsAGevbF2+8HgIMnsSxlc7sEl42ELab59ugHbNniA2BmWHgPyLDQnaxg1v+Fb6KoDtA2S+t0sOG4m9JTikTyZtu9/7IqCxkEme0btrpD8CDTKdttu+mtCxEeSs5Qi7M9b0nd3ytSM5D3asBFlQbb3k+y6Y6yOc1n8Lj7qAKZGBzbFj9wncyBu5R7YWfCBmuZ+OjAepbZuW8Ob6tkvxx5FNSHwTFJMMcEA/xbX2L3aQ+BwcEwvbZiKn9CefZD99e1tI+PT/EXavv7Y12XnQa9/3Pue9tNvdHckmIEK4CoOJkYwIBixABkUCAeIPQ3xAKB/4EIEEatpKbOwgELGEUEQ+AAIJSBykyCYRtjvd/Z7rvm/0VM3fWs+ZPm3Oq1drr7nmrMuoMZ7xjFE1q+7XMWd5tv/XJhgCq1K2cWCH8w3kywQuK7GdZ/yW+/3dC5o+IfonCwczQacN9KCDeGUfOcdxu3N93mNg42n+7uQSEitY6WBK0NFcZV9H2mryr5McTdzJFqfCa1qPjDl7hlf6LnHaOG6XnClbu/5sW/S1bhqLJp/slKwzblkMunzMpzvAwffmS3tyHd8Z3393t46tShlk6o0+XIdPYDf0Kgs+5yLlbXFvtuTjm5r/8Zd8n4AKXmeM838T5WM/l361DrSu5rm8uWCFdvQ8K7vzabzwya63dyBh83yMuuFcjyUesPzG8Qx1+k3fPKvvec7iV/oOJ+itftI7ZcUG9R/+ZHI+19Yuadsin5oMxQngPBw8ThifzOAietB+ou2Vr0l728aPfuFyyt7vHZziK9pBR/nXtTApb0hv3HMer5SFxwt7+BPypiu5DmfuPq7FNjC0MaZxMdfpDF0m67aRfUKBbavPeCw72bao285mp2v8Fp2WkFDWEVMcz7T62jGQZ+AwO0wdjVl5C6R9n3Fgz7gaeSqPLBIf5F66pV5BaJcz7fnx+HYkf9RjpW9kAS/yvRNYy6fiDOv4mY5R2n/gHD1uzd3Ijb5InLAxz/MJ/NnpFks8PK7FBp8bPzrUCdbGafyW/dApC7rYrfZ2m/CU9mOd8Gje3Tq6923z+0xO347zeezX2XjcVn0mbssOYycXr8e4+fZcYHJy/TPj43129Tifu5d4E0f8R0eOPHVxQHp9xMjntcvjtpgl9u7caHrITxgDk9LHfm47g52+jPvEwNntM+3KYrWnp3E/d2XJ20RjXF9djLv79+P67HH87PUY/8Ff+NXxZ/70z4yzl9vx9JAdUBK/nY6b67wwsjBt+u34xvMVW0+yMiPIT3cwgQ981pEjHRf/7vmZcYjPOsSU20Xj1T5B2Y1VeAXd7nY0B/M7P0G+dB5f5ceMl7FqXuRa7m3d0z/jjift+90ckZ36NN50xYKTxmjlkZHy+Af8QR9gMrm5r30mnMk9+GHzB2Olrq5bPWS3j1eNg2f1sdsNJ7uNbevNV2Ak2ftNLKMv4j+xXLe9MRHmGAN6Bj96AT7Z4iR4Q+qEa3QSruPCzd32OcEeCzqs/3wKH9c2RvbGo7lj7qOr+oa/tX2lfWlb7sFbl39ZR+flXnFeP9860NwAbuBvjbetU8bRmCub3JpHaYff1OeZvU63nYvLtcuz3jg/cvEVD/rXevG5evm77pM6jBn75TPZIvvG8RoTcs9+XLu/7RuaX+UZ4y+P5XvrUO9A27LucWp8xJnEFnx9j2/7NmW2nnb7e2FV80p6Bi98xw1SP53e4xA57HUNrvT4Ge9uPz/T/HuvY21Lym05weXPcWj3wQu6/9N8Yo8L+cNmO+q2rrED453vnX9s+2986kmy1sG28/4bz41+wVm/i8WMAcwQr7BznLrHhtzbV7StsLHGyeSds3khO9z7xc5HwWc8oD8912NEN0zGNS4YG3rE77E5E3ONjx3/5f7m6imPTeUT9/U8ubWuwOdgW8tsP1Z8pDEg0x4zOEvfm3Pqq7HOp1gKTyDL9jd0AK/a23nK7YWhnk0bYB+/1NhPFi0bOkw+9LtzwjCk9YgMut2NDey99UK9vRCYbNmpMRFXqZvt4wmf859kqs+N37lm8TP9bL1RPt7Q/Wv5tr/tNqizuXSPbdu18bP7L70g+36Ro9tBlh0v0j/PpKzmR2x3v8Cl9S/lwS++LteMp/w43qZfnVtpPYDPZNq61boH89r/+V27yaQxQP60c1JwI/c39+LX0xfX+VC8hww7zu6XkZub7sfXuNK19lF8TuMgfTfX1Dy9x0F/+Wa4AWf493y6F5Zp4+e4lbFpGbgvbTfXhHfDIHwu7cjfZLXnhfneHAUfM1btS5uz7DGWTjRf6/uNXeO3sc4zZNl5dfx8tvll2znsp+xgoi7zl5GbhV5+o5vNddgrO4QXnu1FWYtDrxwiPYD1yUfkuOF1nPzxeGiyX2N8zCtmYUnyl5nX5iMjDzuof3j/YR2Pc7vmFPkJn+weNjYHik7kBWsyz1jmGLw1B348UrxjxfXyVObxV26Ln8HvMv9wfpZdY9ciL/2GOdN39gITAHME0iSFPt1+maA43iRzsqChgxQDk05kldc+iDCYc3I5O1FsQQ3wUEc7OyRGsluHsrgDSPaE4F5hOMsWRHbxkOQk2AZ2hgwgKJD6Uvc0vt02PGnrGuzs4LEdw7MFqd2nDODpxfm4u88bpCfj8eViPF1+Ob7/G//t+B//5/9z3D/laIMk0F/mApP5VtWs82VcnB3f+v/iy9fj42121FhvwjubPX9r6+rXelM1CbKs+nr75s1cYPLmzZtxfnl5SKjdZLeP85zXdDnuHu4Pb4gixFE4ckzXzzYjOSj2pjPZAnweF/N4P56fHsbth7fj4uR5vDzcjdPxNC42MkleSeJNJz9MjmbhxvXs05zczITo88tc/BHjmOewj2WM1+cX4+H24/jw9pvx7s3fnwtMHh9ux+XV+Uh/ssDk/CKJw7x1uCZm6fCetHEcqYdjydjTY47u5up63H7M0T6ZwDybO5eso4zWwqz5Ot226vSgM9tOJnf3kevp7NPU7U2XEOJ8LjtK0P887nKuXFaLbW1iBw0yiFzbSoPPQc4bICNUTdaa9HIQHai0/ac8NtdBDsfmXs4/n3aAMfEUmXJwAmjOFWHqoLGBlVP1doPV2w3O/eaq6/CmHRtS03LV7rSPbJvsk7NJAHqhbxMDXtbEXfqdBQaRZRP/3Evm6p56Me11Taqok/7BtuBBnBsHmnuRKm1LGQgFUpzfUr6FCohH7uVE2cDB5rdFdEhjOxH2g4hwNNoggX7EjGV7i/RlgcRqT/RNoo/jz3UrtS2Y4J86GEGm04f9YhP3cYxph8kqsqEbqT/OOH2i0/raepj2dTIy90vYpXzkqEklPxK5ewuvfS59z7UmR+3XUp4tpNcag4V/xil1+Ae7Ws/nWNmp6+mYFE7ftFvdFjP0oiM6SK+CefCj5dVtkFhurJr9ngukssRy/Wu5+ZtOtZzoUQdrdKf7Gl0WABpPuqlv3v5m4+0TBBddT5M4xDfPNAfZ24zV9W/fvj3oJlmYFOjgsYMKtg4b0hZEL9RwBgKni4y7t5O5+gvzOhmw7j8uBBKEGc/PBQ/923r+uLh272voMXyR6E493sCYx2PlqIXobd5oryQxUqvt/IKFTnufyl91IGQ86Q8d7SCWfdNZ2Nf+UhsaQyzuip/vepTjWsrj9zop0OPV/oUt8o12HDGW6V/+prsCvubR9BnmWMjJ1045TP99P66yUHizP22SAMl1fgW2dEC9Tgk5Lthoe+2EgnoFYkuPMnkdH7cW4Ro39dAnsqHX9PJkZAJ4YcjU3XksxsX8bPxWLoyHEXxsdj6gW8aXDTY3PPDbLVikQ20nnleHcjrA5Ntm8LZxC+PkOx1qXNfGA8BvfiI2aAz4Nf1vLMpv+uz6LGsLjsm7+UC3i37RlcQibU/sXR/IIvXynblnnoebidwtbpxHm2wLFPc2l+u90OhTPVr14yRto/AS/2vZSbikLv65sat/7yQvny+BOndpnAH4WlxHz+CSNqQeHHqPkeqCdfSGPyBL8mk9siiBjnpWv3ASY7j3K7mPjWYxRuLVrMSwwGT25/lpPGYR2fmrucDk/vK7c4HJ7UOOVc1OleuFhrQlbe1JMO3JdXppHJYffZoLTPJWjtggcR08gyWSmO2bcebwx6n751mAn10jFx6cZnI4uYGH+8MROYl1n1/ux8OHH49/9s/+A+PXfuWXDjuYPM/jenIU7fhjC0zmgrW0M5g5d0hJjLqdFZ3znPivOiZI7kA819yu7RcWkJHYqX2f8RUHwJufhlX8BJuLHFsX8SdtZHPs13X2JJ7p6/sy2i82B23MMH5k0dgIm9rH8EX663s/3xyDPnfSPO3C98UFnaRkG/nElz2/x3Xy349f89bc0wsp9HGfZCUX9synNk9pf+P63p/A6o4d/W28ogf7sW07bNyAY8a3dc0zn9MbMuAP+Hn9o8/4HR6rbfS/20LOMJJe946PzWcaL9oXdF/cv+fu9LfHvvEGbre96rNxiu3KBTSG7f31Xn/wiFyfLzftJhxah+gzTGgbV66+93N0tzGDrcFtvrL7KiZoH5JruHbbd+sYTDn4l22XTffwh+IRMlRe8zFy1WcyJqf8bkIEVrHl7ktkgH83l6RXPS6u5Rn815jmvvbjZKMvbJmM9uU31sEyutZ8yvjRs8bw1k33NaYot9vGDnqc5D86X8G+3d+xgDrwon2+XLvIiL62f+g+N8aTPxuFBWRCX01O9kIT/Kgnvsm9dZQ+dzvbbrqdzY+Mt9gbB2w5K5t86Qufrq/GBI71cy2DHrvG/aNdn84XWNs/t17Qwz0usjXybW7CxthK+7w9L9Af+Mym8TV6w7dqm/Yomw9Ttxex/N5cY28n6mpZ8zFk2TLpshpDWwYwXn/ZP0xrX0Vf8ptxdl+ebwxon+u6MWqfyiaVnU/3NS7pn77nnryskXa0TjWWGjM2lt/aPzZGtkyMYZ7v+nKdL6WXYjb3spn2N/rf+kWPXDNuaSuZtG7hJvSn8Xv/olHKaFxh28ptv4Nr9di4Rpb5LgZh736jLymTn4FLaQP91l72K55rfbMjAh/AHyV/lj4aZ/itH/AqdYhxU65xNBapM2XGfzZ3o4/0DRbha6nPi0Zk2Pn4llf7z7QPTmgr/W6c33PftIeeiiUjg8wv51/asueJ5jJwJLFY+zWcqxemKC/3G799Lot8WweaH7TPocfNW/jH5mitv/yLesmTTeZ6L+Tb+7jmBMaa7kRn0l85BjjV5TVPoiPtg9o/aCPdoOvKaDw0jm337YdSh77Lc9JfL2Qeclzbi2VOIOkjcsgyfU85MN14+t5zJM1F2lflOnnjHuwt874p0z3sdOLD/f24SH675mTY08K/teEDW1u5pNOZE0059NVLhVlYkt1LkjfDd2AsW4RBxoLOhSvlpUmyjkyy4GTNRa4FK/pw0Ndw9rlJxHEThpZr5uIvL7Iz7HqJv2VNlnOBCQCnxBqxtu5eb/Iwyjb8NUjrDcZ0kAIoPJ2k3BKaeYaTSIJuKtw2Cd8TkRSAI+iONWE/TLZU0ldn946HQ9IWZzdFQbVTkNAOx6AZxAN4b3VqP9mssrbtebYdTAwgWc/+ZSJyW2Byf/80nk+vx8vVV+MHv/XXxv/0v/2t8eb94xgvWWBwMt8ynYY84rQex9nJettg7eTxNI+nyWTNkuFxAjNKFRBe47cIz1z4MsZ4/+7duLv9sCZ1NiNK+7Ig4+b61Zz4TcVeahDoza2ht7HL+J+drIUha8X4xdzifiruw8Pcgj1bBN3dvh+P9x/HydP9uDpLMvB2JhdjRP2GTNp3HqXdjuAxMT+dRbb52t52XxOHY54RlYuvr67nApP7j+/Hh3c/Hh/f/2TWkSN6IqOr67WDyZrQWhOz21qPWiyzkoYcPkBNXySP046U9+rmZm0OPd+MXju4zF1MztbWQyv4uV8gvk2cmUTPW3af6PM24Zt7pw1ti06WngdocpzQIjT0PWV0Igkom4QHPOwnY9zBJGJJpyN3CzQQxDyLwPSbgx3oukdiuZ/Zk5M8F7mwhSazbGyN+zpiKH0xMZZn+je2zaabEEnS5BpHCsjdx76Ncdtl9wHYIkbddr8hCx0QpK1Txi9rgoRjbYdmgrDfNIMh2tPJCgQGoZ87SMwtaT89r5QtcuIIhAUQcLnLhpn9lo56encNRJOvgKXtnP1GB92zD9SWbd/OhWyIE9wn7zzDmXaw1uOof8ZDoOeenlxF+lOu3U+QAitFBWhwgG4iPwgamxK8GLPWNfJyjZzYov5K2hkH5CxjxveygSM5hCLH1bMdACF+CL3gYuJ93vY/v5hYk7qQGYu18t2bXikn7TcWCFuuCXKMNZmzE7aMMLk+OUbeXp428nJY/drEjn428dnzDzoOk5AcSQaBR9sxO2rbz98pu8loY2jredqO5CrX2wedbIEHCfq/+OKLqceRlzbCOGPepLF5kgnWxpnca+yywMT4IMKe6QCFXcKHxjJ9bzm2Te+xjdy1CW9qrmgM6E8HLbjExWUC3NNxe393WJQFmztghZ/aRM57Xki2xlbdnusJUAs42K0x1W5203yTHJbfya49a5EA/DoQ6+0YCHbVcsk9zZUF1oIW+CwBCfcEs4JhE1n8VeszuZBbsC0BBfuZduus+G0Xt/bXgjs6Sc+1hT3AFLwJlnZAbjxbRkvGj+Pq+mryt0+P3lpHMvLjkUMH1OSTRdBnZznXeE2gZSvHBGf59CzZ4EHNXSywlEiAnXu/DsPYODxq+xA/NM6Tp/4bZ7KD560b5Ma+Wvf2GKa8xlzYht/RKf2G6/rQSQC6gfPpE67VuiAGmvzRBPb2FlVjJR6kPvYJi54e1nm17KTxZOLvdp4tnsf+BNCNQ3uZdczJHlJPJ+Xa9sgGl3avREzK6AmV6bfiw+qIJe0yjvSBL/P7Xk/USeZ4AVxlO+0/6YaxUCZfm++deIAPZNGfOZJ0LtdPrJHYIi8xZAe0uUvkGE8nV+Pk1c/OBSbj6lvziJyxLebIWxTa18kmGMKP6vvRfnJE0/NMmOB73rJp7tqywKfo5IyFw0/OVkIncdFcdLIdXzR3Z3qIr7yaLzmMk8fx7sf/7/jzv/hPjF/95V+YO5j0ETk5JscROXjdDBS3GC7CmEczbS82ZJHb2kXpj+/QQlcPLM2Op3Vc6h5r6FfK22Nw605zbLIIhuK0eRZ/b74Pcyb/2toBfxpfWn8lHuEMHFBH+1j6q/zG/tbh1uPW37a59iF7ruJ7x42dC2o/rM+HvE8d68CfdTubQ7BLdtj2qQ7ya77Q3KWxV2zStrqPqVKXMaM7zQ167Dom0jZYI2fhOt/QvLoxHv6To/voMVlL0lrADVf2Ntv1pG6LbPW3Yx9lNAYrD9cTv+qzFytSNnm3/rXMlJG++LvPku+4YyVd7w9Y33KArfIsYjO8h2zan+1xoDlk8zRxQHNaegczmzO0jXuWHvukb/xn8wvyV6aYoTkcTswvawcd7bHfj39+Yxt9Hy5GD9S3vzftCW8Vh6Z81+zQrF3sSY4h8pdrgVf0WlzfPEBb93FNypWfYXe4FV1qnWAjMK3LUwcZNq9QNj5CXuTceLyXefvExgZ4276pcyPGv/sO79ontB1re56NXCzyaP1snqGOjpFaB2Fj7iO7xkbt1Uf2YK5AHkW/W4dSZtdFDnQaDvBrbBkOdpv6HuMmN0MH+Re8rDEJFpEv/Og4sHG27etzdrX8f94OWZPY+ADOAuvZfY9bj632tH9lN3I77SPIv7GK3FJW50GMyedijLaF5gqRofv1wWfrEHxlw+yG7FunO07Sl+bfftcO407vO2bh8/PZGJ9nLdCj882XWqcaF9UFE5sX5Te61rpF3u4lM9+1sbG//UxzztxLvs2p2u/Ql47rYAsslDeDC3sbpmewwbi1b9zHgfmNP21/Rt9bzmTtvubPcKXl49peRvrVGKssnExeprFd/fmkv2m/HD8s4ivYqT7mk3zZnXEig338JIdG1vxc43Vz3uakzZvpIH+mrfmUO4cj3Te2tvfj5NI62xiQ+4857DV53TiVvzvvbQKfjfX4s1m5MLhKZq0jjWPsTd3sU5/ofO5LWxJbdQxAb+lL2+2eh3uufZ3+dn17ndM3ssp3MoVZjW30JeXQjbQFz4UbjTntF9hy4x/88SKkseNL936GHjeu6GvjIR1tH93jQ9f5IrLRt8kZZ6yfkzC2nXy3edTMPxuPnm/bzwumLHOe7VvYUa6JR+Gn35ZeXG7z4Mdjyizwm7I+OZ3/Z8K5fXjLsLE4ucvtxOFZnfFIu1Pvw/3DXGCSF3J6bop/osOehVeRQcYv89aRe/5n67lGr/QN3tkJer5Ds+0GSd/nvU/raKosMNnLyn0nv/UbP/jkiByNWwJfx3N0oo7BqnAeObIJcP82sI73Z5OOvGGU8i62QELA1Fs3MoB20O3c2uE3udCPTrC10k3DsCpumwzgnNpxKJ8hKDefjubJZw/AesMpxG+tMARG+sJopxHmeIHnMe5uH8fTyeUYN1+PX//t35kLTN59fBkf3t+Py/OrqXfZzj6DPcs5WTtfzAmTkxyTczUnatcuCeszdX9qYGulUhJkmVzIDiZv3/xkGeNmnHkmizBev/piHcVzmWMWlgEfnO+m/EtJ85bbMob5Nuz11Uzyp5zsqjJ3Gnl5Hg/3H8fz4904fX4YF6dj3N++n4tmyEIQZ4eWpfjreIcY7cGxbWOVfs239+dr/M/jVY7xub+bO5hkgUl2MXl6vJtvtqWMLDC5vLqZsukFJp9zKE2GOAcGyXFFr66vrsZTFpCMBNIn49XrGHBAZSOb3src7GjpX5q7HADnkL5ksjDfObJ5nviU89pxhh6m/pk4msn3tVsDMJ+ge7a2ckZ+2z466AVs7SDaKRhr8sl93vpvwtNO3h05gQAAIABJREFUi20jbZwExxJ8yD/XyZTTQGb8rjzE3Zvr7Yj9DTQlFjiP424PRyLDgbLz3MtOco1OAtq0Q+Ji2c9xOzoJ4fQlC7kcp8TBPzwed8QA5AJcCxq6zcZuQfpx9yP6otzUe3u7SE+eN7YSdE3cyXOfFIJ3+oMoqncfDKcc+kJOcbJNSIyH9nLQ7jFJKrhfb7+uRUddNqxEypSLSKZ/CwPW9sX0FBmD+z2eZMKRwmaLapoA8jdk5tlOwEhudHCQ9iBjuZ7/e7s5pF2yK/jYC1vye8olN2U0ETmS4TWx0TbO1npsjSt9PwQimYCKDLctiTMGFoB1soD//uabb+Ykdf510k8Sp8kX2/WbwEpZk/xsuBb/efAtFp3WrmD5Dabsx6NtOTK12jfXYWMHD4e+byQLZpIXnYIB2s/XGoc8l7ELXtMNtkgXOzkoSDJZbaGieo258e72dGCf6+w9Yzd1djuihB00njRZbuyCxcaJDu/trfvfvAVmTD+/7czE1uCpXXrcm+u43exHfFzGduMrPWGQ39MmvEPf0gY7DOGi5NwY4jmLSNgI+528czsuKs+TR+6DUf5u/rZ48bK7+OYsKm3dFSTB79ynX+2T8ZlPeFUdMSUIkWBv/qufrbvHNi0O0O2MzPlOuDmP/zHZvq2IlySCw3s+3WXy3SY14Tlfnk+4ShaCG1iw+NA6kgy+S7jSQ/KRROsgP1wqXDU+ZOrLPBYjx+RcHhaMSzhoQ3/OIHfzH2yKPay2reTb5Fu13T7dJHN6yr7grSC6A+e276k3W/39DDnTT35X2zo+YRf5rf0gvwg34aQx7rYpj46173afa80N5lg8Lzs9XN/Oj2Vv+FDGdV7bJvgi7+kLoqvbGxL6d+B3Y9sZqviWcRF88/PsCafmM8hE31pGsA1ukVVPFLc9axedTByReCfHk+Jl/Cb+0jwsbadndIq/7jFm182D2TS5wgB8oXkC2dAjMtP+1nE6u3b9SSAXXJv7c6zJmafHucPUw8vFOH39nXlEzvPFV9l/cjy/ZFIoscnxvGOcKkcn7bkX32/BwlwgfX424xh40juOab9FgSlbjoEeZ3HZ5O4nz4cjcuZRsfNM46eRY8ByRM7jw/O4ub4cb97+aJw+fRi/8Gd+bvyFX/3l8fPfezUXmGQhTXY4ubo8n21y/NLUianc2wTYzHVE7RdnscCE/reOwJrP+Yc938Er4Cib7M+Om5rTNweiO/CEnsFlOqhc+g3r2waVCwObXzRf0PbP6Rceo7+ti3sfSZf7s9u1xz/4zP93LKYtHWdrf8fBHdOQHZvccxAYqx0tO5xL/NVJ8ANebG/qkEXzFveQ5Z7b4IDNF9oHd2KdbezrbV+q3/C9x4c/83nAY2/k1Isn7fsam/ZcoXkXLEt7cI3WBX1NGXnOoqnc0xPLB+yq3Rcbr8UDXR887okreA+f8mmBiftxGfqYMl2jL5+zd/XQe22G38pvXaJnfAg/5RM3ghWwZx+b4918Yr5HtnbEo2vqI3f9SNt6sqtl6x68jP60fuZvuwYZS/2FP/xmc0Oxkok8MUOe0WfjoA/yM/Jj9FL72Cef1HHNvix9wdfF4voMR+AFroWbuu/AiR7XIkhY6Dp5si+26F734zbwaG+PnQPYY1T7hrbPfRsaw7W/68Gfmt+LbTrGbB+QcvaTxtqgb743/uyxqH1q403K77ig+QZZiue7XXxn63vjrb7SSdhlXNoP60f7yLaFPMNelUuP8yzd6jjD3+y5bepT+YZPL96vzh5HfWoZkwt8poPscY9P7aO0tfVQvXyq3/p7c3P1kxveql9tix0j721Ln9li25Y20D3jpY9+Nw7snE2wIeMlZ9P+UI4PriursRvWtW9rf7u3Z7yieXu3re23bQS+a2/KgbuNVfwbTGgew4ft61MWGRqT7mdPAsu/um9v1+lD+ym/kwVb0bbm+7BH7Ng2zkZb13G/xum2V7qt73t/2PqOW1pU1/1r+dNjv9PbxvDmAnu/2G1qW9aHPNs7+OI2PfYwL/eaa8A3LCIlJ/n01IU3tg2nbz3HxI+mPZ0na1wyxp23bA6jj91mOp9nUy7bbf4OG+gIe6abdoBp+TauscO2Qf1JGWJ3f2tz6rUbCrnpA31vv2as3NMY+jm/+7n4wDXyb/5pLMXDjT1pBzuXr4Vb/CNZkzO5Nu7tn9nHH2mXF7T4f7rY/BGesPOU29wbFigDlqQP6Qv7gWPanPsvchRuOOFnFpjQR5/Nv4xPc+7P+cG0JXN68nD7tq/TJeLD1wKLtI1Mpm4/ZiOHbA6x5oEaG8ylNgZbYJINCYxFyowM09/sYJKXcXJMjviSrpN97m3bzvW0P/WlDfk7Y0muc35++wcD8BLrG7LmABY1Xq/dXE/n/FHzMv5lPvPbv/nrcweTdtgUYG3/slbyEwTSgogkZk6Sae9I2mgMrgTeQcG2BLOVMnkmdUkoIWeE5zmdXcI8klgT0dr6yeDVJJZVtmuByZqg69X7LY8G+QYXCjWTWTPwWTJkUNm6roklRWiHkvLunxJ8JAH2Mt7fv6wFJn/1r42//r/8X+Ph+XK8f3s3Xt18MQdxApWteZ/XuU5zPJ6z1Xi2AlrbHuWonFznII9AYzea4w4mH96/HQ/ZHeTVq8MkehaU5O3Q7GSSScCUCwAmiG+Jgcgs9+YNsXl+90UWp5zN39W/kgOPecdrvMzdS8bcyeTh9sO2O8dKNDeBzKKV6EHqj4zevXt30M+Ua9JollsLTMbT43j7kx/N3Uve/OSPxunJ8zi/WEZ1efXqsMAkkwrr2SwWWCCxB1TjFZ3dB94pL+3Nm25Z3PI8j624Hq+/eDX1adrM+fmcvA0ZyFuO8623uVIzOdznw0IERJxd2all6va268zaSWgBGKJictGOLp5Pu8he0gkBUhfSIdmARDZ5YiMTyPMmY233R68kYZp0tI1k8olDRdAAZwN622n+7qQDG0I43Bt59OSbBUr6aOIX2CFdZJHrHAfgF0g0CYZzKd9qPzjTJLJJUU++xzYRN2ROfYgR52kM8x1JIM8mYLDWghy42uNB7k04ul7BT/qQ/+NoGl+beCImnJQxiZ6v8Vo7QGlHE5z8nkUJnWhTZ7BjTUisCdHUSY7RY6tL6YyxaF/DNiUeI1OkpQkih5x68j8dYyucqwQVcoOg5noTkw7WOtEIN7IoLvpCzvRScNC7E9A3ONRjnXpMotF9WJy2NUknnw6syIpM/LZ83sU80su1yFt/U+/cHWvD+k4k7gOqJk/ISmSfZ0LQYLt+srMpk+1NW+2EC2wAnmkjnM731nF6QFfZPTKVujuRTFawj23wzzBN4vLg17dgI+VnDOlPntcebc81C3acK2wC3XPwNfd2QJB2sAEyzWdkZxHNnJzdzqJsWShHHd1X8mAPbRf4Fp1t7GGf2sLWuw72QT/yPL3JtSa2i7c8jxwVd32zFlkh5/hfMCn35TdtUz977cAPTtDH1lky0Lb+rr+pI3XDdfjT+tv2jEPAFPZJl1un2saMrcABv+aXBcBwgI7gxrAE30y97cv0n06kPeFQeJN+JjCb/ZmTxMdzYLUDtuDlHUQE3+b4TG5zXNTauganOsgjh9mH07PjLiobv+kgLOWzAX3CvSK7Dx8+Toy6u1sLue0osfj4ahM9FTSRE5y2rSbdYcdpHznk77SlF2XBB3JrvWzsklygN/AVnjiexyIkmC55o53apR4BOJ3Lp2f85pM+0idtMq5itX18xbbYLts58LNgz/xvWxy67bDozFb+TBJm6sOmq37Ls2RxuLa9HTsXXc8gfS3q3Y/RbPe24Etwz/+nzzAaHkog4VnNW5XdC1Nbto3pLd+5mnz7R9foHZ6kbL+zZ/aZ9uFpjcHkQT5djnigbVJ7XSMDOsS3Nk7hW5HjPKrqJOPxNHcnWQLPIsDTcfd0Ns6//N5cYPJ0/uV4OU0cuGJ/izz4sBmvJw7cYm6fqd8bz7kn9WUBSMZYjMGn8h14C8xrDrti9pWIyqsaU09yBGoWvIQbpY77u3HycjLOzy7H7cf34/Tsedy//9H45/6xf3D8O//Gnx8/992bucAk/R4vT3MRyuJEq/8TA6NnZ9suLRMrcyzumjQ8O13HPJIxzGxM5B+MccufXsFNHMkEAbtns3SrbZvf5bfoHbvWlvZLKYdscUx62LpFt3EntoPfsS262TZDf/d2ZAxdxzPw9bTfogL3NhfR9rQfD6fzzfnFhPQSH8AVe4xwUnyzea84Dac0nuzJuNJZdo5bscPmsMZKzNZlKYdvEZPgC9q/L2/FUmtRhvHg7/idjhn2ekOWjXXNJcTwdCDt65ybPhkrclFn+zayZy98ivbTVVyIr2r7nzizcRhcg06zXTqQtimjcZKs3E/39TX18V8do7Q9sEnc3njBPX2lR63nZNgyZbeRbb9BTDcP3GGLufff04f23TCE/2OXrtONtqHW+W5b64N+ddzSPjxlmIjFXfEguNKxJExrrmTM9hMsME6b+VR5APZEp1sX4YvFM2kLPaCj9FB/234+pxNk1PjfbYdn9DD39WQK/9af7D/ldHvar8NA/oPd9zgY524bbtvcAj/cxy/6wcaaX2hj6wg9xRubB7Ezbdr7RH7UODTGdTwR2fWuyjBL28WHdLNjJmPZ2JV2wC8crGPOxla4qS/8Ufvo9hV+zzV4rC4y7/wYXWaD6oOFx7HOy6nb4vrtuMr2ucr2PFszHtoIv/jJxkd22rrT7ep4Sruam9BH+C5vA8eNM5/R+tzyhZnNYffxffMJz8LSn6afje3kRRfyDF2GqbiSuvAEmNXcSXl0em9HjbvuIW/l9ks3xoss9lyLLYpr2AsbUn/KwfVgkLGDs81p6J0xVC//a0zEXpMX1y5x9Fl/u28Wm/f4iwUay1a88HAoN/eHIye/mNhcvrr9f4+5/D/c4RfajzT2wBH+hD51ToiM2AMd4OvIgJ9sPeBzkhuHwZ0bZKv0k4z5o5Yv2bVtGE/xHZmbm4ATnmGHvsOy5ir+bk6pPca+OZK6PMeetKV1vevHU2A23muOVp1wxs54uT/3iiHZIj2Cw63HnmVbLUN6mzLlLr1MB7/EDY03+/HgLzs/0JwJRrWfdo3vhztyoXSpcSfPN8ds++9cFjtMGfq/l5E8M3sydu3LtFdb9Bs/6d/JoPm1+yJf7aNbXS//tR/3y22+uxeYTD+128GEHLqPsMsCNuNH79UPU+l3yqfP84j0bY6W/vRn5rWymUCvj4BJE4+2efLMDc8xSbolZW4L6TtvlXZ8eP9+7oaSz8VX1/yPf/gKuzGfk7qSJ8U/8ozdTPCaljeumZzQ1HOnp2wvQLLxyD0LXjKPzn7bZqf/yxE5HbD2LgOZgEqPdJSzM+ALGCOcYyfbSFKBADp1mHRD7PO24ax7226WkjWpbCB0PZ0h4PNtBxUKor52FgYBCT1OND3NRQBZgYRsmmRvw2YIftOvJLKSxJoCn4m5bC+8SGQTKEDYhI+TvptHvJyMl+fT8fHxZFx89Z3xG//d/zD+m9/5G+P2IQOYc6EvZvJsOq6nVcdLcoCbcl1eXcyJmrnYZdslIwMtWQqsosgLLM/mtjZ3t7cz6XabhQAJeLY3P6+vb+YCk+z2kSN81ltqa7JoyqVW4+ft0VfXN+P+IdslruMcst1yk6DkYJ+f7sfZ6ct4vPswHu4+zF1MkvzjKDnUtD87GqSPWWDivDoTPyk/DmQRo233gpMxzrPbyskYH9+9mQtM3r/90eGInNzriJy5oGTbXpD8kiDVN4bCOA8J58h6jvHS2bThbK6ey5ny6623rGiLDqxdTE6mbk0CtZ3fDZySBGWIbAuQHfRmjEmerq9yXMw6ViHPA+i0YZadRGoSwDlaZx6XssaYPgPGlJtjGry9gmz2pEJkn3IEwxaZSLYIGJFCOpbnkCpA1e3tBMjR9tYipPQDaZOYadth1+042T+gy1jAhn4TPc9Y1QpH9gTUeDamkR+cUl/qyP8hhSbO6ZDyOe8DqTxZ23ClHXDAmKSexjf6kT4rf+8AyLUJnYnDA65uCca0gTzoThMpck47QtKN03TSdbxZyuk34L2NbIswepJ2s6MODuhTyoHPGWvkd+6CtL2BjdQhK8hlyt3rTu7pRKB2w5T81oTMuMJzsmwdMEmXsthU2iRZrD4Bj76TpYCtk1dIBRxukkIn6C//mTqb/LI5yTFlscG2NyRZ2T0+9C2fwetgaDDEzklwCc40TqSc9Du6GRto3WrC2+Rsjy8pj83buSR9cqaoMVYeuTRH0ddPydwifgJGbejxagxIGQJT2NULRjrxpqwO6hDmJoxpc/dXEgnB1ZZOLvlbwizfW0/0MW1n573AZBLyx7VIls6w1bQ340rfBZ3GIM9IwMMKSRtkXv3k34Q7f+NUXceRbyw+0ngNs/OZI/SyKCATmIKvXGdrnvVpEpmPc70D+eimJJZEBZ1AxMlKnd0n42d88R4+yvVVZiaxj2dP5l4+jDzTH3wlv7Ev+g2fyFng03hDfntfw77JHmbjmT7TLnymuXV2YJv1bAvEtaF9LUxtedD5TLqy15RrbGEVnEt5kZd7mwcnFkygkuctCo2ee3OAfWh3ysB9cKcVg2wTyuHytfAr1wWNzctxGUFU41fklbbwzxZW8rnwQlv0PffDfTrJrxk7GMV2wuv5mZSDN/ND/Aqc1+7EUjhGc3N8iU7zsfwKe+1xJZ+2A9zJYq/mJvyLADP+Y8ovk9ZzQcJx0aJFivqfOMVYzno3DtS2CYNmqS/h12vhvLbj5PEfKcMRlI1Rzdn4/Y4xjPd8/rAj0fG8Xr5Cu3O/yb7DpMUWi/RER/sY/ITsjfkn+n84avS4ExkO2Zgqgao9jQkHXd4W1bSOKaPtt30rfV3LI+fq9xnvPeVYnHCQy4vx4ePtOLv6cjxdfj0XmJy9+tlx95gFgmuBSV5AaM4xx3dL8jReLs6xdqtbY/k0nrNDyvPCzfzGBvK7cabD02fc3x8489LJFQdlB5PoY8pKHHx2cTEXhjw+3I/TkbeJXsbF+el4ePw4Hj78ePwz/8jPj3//3/pXxne+PhvnI4tQjjuYJOZKDMeWos9J+0y/tu1gkj1epj6NYNeK98mVHTVHw7/3HJt9+105ZEQX8LF8WpysfLGLezr2Nv4pV1l0NHXwR80z6Bh7Ub5P/VR/99v45dmDbm3cZL+bAT+9t+sjrq+dwuA2nygPle9kzffgBPqqDXwPXOXj2KL72JJclD6TmT7zATAYJ8knfkvm2tvx3gH/67gkdWh741VzNliJ1/d9bJ888DjP9GfKtLtZYxVbbkzO33AZb+rxb5xpX2N8xFiRa+sBnqSdeDDcyHecrMfWOOXaygUed/ucXGB7aY6ce5zo1x6H+fHoQsdVnt3zZrGeeKTtHY8T79K3tmfj1njRfiftwQ/bfrsdxsrvZMQX7uOh3D9jhm2HyDyHm2lbftN/Y4nPND6RcfP98Kb2+eqnj91OZRl7ON86ys/1+DWH9reJwOb63R/P8/UwLm1oXTJe7LtxBVbrgzLymedSx4G7bHYNV40ZmTUWw/o82/GjuNGYkhN5q1+OJN/hXI9X9xmewaKDj9t8Ad3A9xoH2wcpv2XAtiOfxubGJAuO8pyx2/sxWKK83Jf7w7OiW+Lb5gJ4XMpqG2rMhS10IX3P3/zK/rr+sqWOi/IsXflpus2+m6eTF5+nDY1fe19NdxqXl0xz5N/iJfCmsTftJmfPauueF+ACZM03s8lcpwstJ7rVegdz9c3Y+Q7v6H2+iwnoOozunTjYl+f2/IrcOp7p/FxjL7/R/roXHLFT4wJX1MGf+W6s2Tv74Rvcz9/leupzf+ph+/R37/9zT/OOHlu5IXim/R3vNxZ3veTZNq0Nxqpjen35nE+D3WSd7xY7Gtu2dz7XNboD6+gXv2U8GhMcl9ach662ryC7lN1Ypo9t72JydqN+98I3ZbUvy71k3b5xzxP4k7YLfBenIUf2mut2FGmcbd3NOMI18mNjaa+yYT1Zph361/ik3XitMeDr2i+xPYtB5MO6Xm2hq7ADb2teRB7wCc7TQfEUOTcPTd3wS0zE3ueL37WrRJ63IMaYkoE24CL53bhE9+xATvdbHu6lW31P901dxi6/NeY0Hrd/1NbmTF2/6/ShF8Tgfe6hw3iHOSs+tflPl4s/kUnzKVySncMdsuRb4VXjZ8uEXhrv3Jcjcmabtzy0F8vsjE42aU/jS+sb7HOvPGnqgSuN8fR46mH2ds1ahC0OZcf4TnIjkaEX4Bqf2MB8AeawUURemJqrNQ75fH4w7X//7t08Iiefs/9zgf2aS25fgg/mmvneb3/723PI0nd5FnF1PuW2yH+2b4u98hKVedT4gcybkOfMr9QR8fwafDz5zb/8/XlEjgEmwHVtJdABQZMYQsmsuyNUgMAeFDmWdtrz+fn2V5JZ6w0gwMXJIDIRIGPk+IDe02MmqtfkUsrkWFKX8hiIOijYnFw7W2/ImuDqPnL4KYtgrXjKfXPBydV6yzsJJ0JnNPoNuH0nn9yfrYQzwXJ/9zTuX87Gyatvjd/9/T8c/9Ff/M/Gy+mr8fSYpFnOcdoWeJysN02fH9euGxmfLNTJog9nQSfhRWko9WoDIrqMIgtMHu5v58KfpMeiUJFvFpjkzawk765urteuG9vE4HRG29uEa7xXYm/Kcgsacp1jWYq5djAZL485EHuM54fxePdx1p2+WESStkZ22YFlObNjMlp5xj11ZNeQaRDp//PLuDw7Hbfv387FJTki5z4LWS6Xs80Ck6vrVysZOCe9trfTnlYwbcwYLnA/jOWmrwhL5JvE+tnJy1wEkkU7kUPKzUKTqPZ80y3Gf5FFIsdzql5/8fqgK9M5lXzbRhZwZZXc0n8EkB7NxPZM0h+3cQc2HL3kt0QN2+oEBOdFp5EVhIJTkthkD55jZ5x+HxXDYXaig522fSBwe2IEA9ohNSGShG6yxYb3OtNJLuWyWXghUUDPXOdcJU9gHeBtAqyv09GPNWmRf71IAKYijOmT38kZ2KdswZWFAE2QYR8d6YC5SWTqasIr+CBPxFgCsQO2TkIhIPQRcec0tZu8G4dhBD2np02AkJJ9sodvykKpnvhCEowZeSgnz5FDBzDICv3Od/rUdp5yrFxmx/yQpIU+9pjxkUfCsfwc/TQedBHBa3/MZzX+0j1kmUz3/plN0L8mAmvMl3+HDcppksBW6UQ+ydK4IxN5jq+zGwUdaU6Q+4J7nUCKLBAXPla7OiGqbca8F1GyQf1InZLAxotOp24Ecq/v+Q257eeNHWLmPuOV3/eJB8Gc+mEeneCnfZfw1z9lwyE6BT+C/+qlgwI09pJ7JVqU05jdtqGdbKMTP0h+61Um3DoAoa95Tp+aF+AjUy+y8GFODi7+hm/BIzjDpsjEmaJN9uFJtzfXGl/UrTz+TvDDHmF926VrnSCN/dgBT/1wI3X0YgMyhr8+3e95doKTGId8Z1uwoPUuf7e86Ll6OnjMvdNuNnvNGPq3x6DU38nz9ptZfJyy1uLmbZHHthNJY02egbvaNeVzdz++eP3lXJEPL2Aw353725+yR74y90lm2MFkHbO47fhXRxTpY3OsLIbOvZI27QPCixvXJ+fb+ikQTfskJvacsZNnbf/87LSnOnuZfu5tkM2nbn6fPpKnZxonyJzekJ120hn1tv6oi83zOV3f1F2Le9hadvTb3syA73Q/Y5Yx6m1Eo4P8B3xte18T+ivgbuyQNHA+LL2Fr/hi+0TjPOOuehvOPcYWb9B3Nuo4KLwk9/XxDTBZW1rPemxb3tpLvsbamNFH3+FA6lU++am3cavHmi7D6+YnfUROFtzniJzpR7Lw4ux8PJ9ej7vT1+Pl9c+Nx7MvxuPL+Tg9y0Rl9P96ytN4p/y77XhY/p8fbL4c7MxuIfkPv+Q3+CyJD1jfurXG83qLv9eRt/PM45SYJGsm7O7vxnNyBCMJocTpD+P27Q/HL/6jf3r8e//mvzz+1Lcvx9nL7exn1pRkEUpeGPBWUWRwFVmfr3g/iznnb6drcUYWmEjysMnIuTkFfzbjgXoLyFg2ju8xvOVHdrBRgpftt8433jSms6W9f2j93Pej4wO+fI879FNfGrf9tsemPc41N0k56V/6Sk5+p79dJ2xv+6HvknTHvM9xYU3agDOQU+6DL93mtlF8Babm/uiwOK25cMsMxpCx9u4xDnbjL2Sw56PKaf4jDtIGeqd/rnfcj8uSUerrvsFmutAYvZd9+yZ+pHkM/qzvnRvQX3XTdZxWXe7DCZtvKJct4Qc4mfyGPpA9ubUOkRUOA6+bY5OrfsMocjc2bZPsjc3ucR9/8Yy26S9caL6pjdpDH/Vvby973ff8ITlcL8vpQ/NJfdC2XmgJB9oOGqf0g541F2ffeC67gwedX2WrrZf6lTLtoruPIeGz/pARfcXRGpMau9uH42Spr/Uy9zRfbvzS/9wjjmZjqdv4s5vm540Z2k9mjQNiCHzG+Lqn47OUSZf4ave1HndOvOs0NvSSTrSd6FPu6QX7ysz1vT30vV2WvsFJ/oLf4YNhAD5BtvmEMdqqn/rV9qrte19GJ4yncerPxl9j1xgpTtB347DHdByJb5o7cJ+vhTp7PdWnP8n30+HWLf3sNnffe6zopt/blvxNH/Z+2TgYl9bzxj7tp6s4D/ult+y2uUqepVP8p+flaWBM+tV5kNZ9f7e8jBGO8TmbgVtyL/ycZ/YcqvlQ8w4Y2j5Aboys4Jf8BPtIXXKUuZcv5Mf2YweP2cCey7I38jY+bLN9Ta7JZ0Xu5OjeHtNuT48bGXY73UsG6mRTjbnstRfj8hkmZe2ELqdsYtbiJuXD9sZPeeG2F+PanCFlJp9gB0c5rNZvfgRfbNzVDzKFa/ns3F7jJ11vTG6/3P618SL19sJYcm5ME5d6jn3nu3wRPW8/hHMpaaYgAAAgAElEQVRqPxmxRxytcbJ12ph07rjlZuy7nzhtc254wG+0n2B77qGPjaXwrceqfTpfLvbwm1hD+9p/7H1J87eWvX7sfRx8Ug79yX0WY8KDxq3PcVvth6fNXeBR+0s2oZ3KhM/5JDM41/71c36zn6Fnnc9I7mm2z9GdFmpsOagex9ZPdkxexrDtvP0zvOkypozn4cGZ6D3mvNpHPM8NKLID6jF39Unf47+zKcS2/uFknoYyxsPjmu81jsGn9P/D+3czZ/o0N6VYx4OvPOhxDgA+55Mdpn9ff/31YVFK7CH/y7W03/skFrZD/tY/2JXy1rzFx82/HnN0qbfLmEfkEGATmDU4efPx9uCUBM/pPCeRxQfeQG9ClLKAn0Q7hUHu5nYwEe52vnGebwcFVCk0QtiGnIUQSYgZWACTjnbCqwGa8q/jXNYxK0heJsclchr8UjdjYZz6kb5SSI6XMbn3kzZv24fN5EmS/HMHiofxcn49xvVX43//278//sP/5C+N1199b+5gkuNznOP0vC0weXo47hKShTpZHJIFGQsQzg5Oh7NM/XPF8yQc5+Pq8nK8e/t23N1+mEHYUylGdg65urxeR+3MN7lWgjd9mwa+TWodAGB7e6QD3CYqSSReXZ6Nu9v3c4HJ+enL+PDuzcj0uzeABRIXlxfj/OJyLsrIwiEGM8F2mzgwAZ9+TKKZRGXedDw7He/f/GS8/eaH48O7H89dU3JEzjSIy5txffN6vW03j6pZO4Kkj0Arn3sgS3Jx6vqcjD0muidhyi4rV+uYCX23k8nsV97Oe8k582uyTRInIJIxWpMjOWZnTdI1GZ4Eb55/s970e3laARGHFbmkvRnH6Ia2p10J3vJ/dhngFNm45xrcAUwTkv1zJnIkEUzQxrbpQU/UsRe7FjXxb+B3nwkjjqZBP8+qP+1qcr0/n1kb8rwgthMTAoPGpk4K9K4VJq8bOxwl029hIU10leOfGPR4P20x7c+//B2M8bd+dxCxbHUtdkh71ElH8lvKy/gK1NqxqatlyDnuHXkHhQg/eXBwknzpsx0C4MqyocvZ3g6M6Vl+058DftSRbAhz6szvJvX4ormI7zqL3NZb5bkvi3zoU+/cw7khZhYqINJ7/5Ky0z5ECb7D9ZTXvo78+2imtEdggsgjpIJW8uzACuljcz35R9+aZCN8bZcTUzbMykQdwpD+wKPITHtyvZMZwZWAT37vt2JbHsZOQJ9yYRmd611iYFzGSP8bX5t4pp482z5fgMH2+PBOZkRWdIn9+ySzfNqNqe2GrvLLOEsnnSUL9B1W6ju7iEwy9vQ+7RJE6lPKgs3arTy2R187yZEyyY1twBccRxAYP5S/e7cmOk9/TYI3SYZbMIHN6X/KgL2Rb7850diQgzI+x93YE4xnT7BuvmE+j0lahFcyePq1q+yus/4192AHVnlngQ3+lTaQib4pU4IDP+MP3U9vJWB6LHIvf0c2yw/leL3j+deSMuynkwH4n3tgle/G5XMBNzkaf8+uZ7ZV/Ls3eekWHtayPMgwHCILXwVom6zZBvvGOfATepGFHPOIq4e1qx4e/bnAnNxTRnzI1J9xMq6vruc2i43d7IkemPDIGDZOLlktHpdn5kKXHFW5TeKaiPAMX8uOyTX3weHWNWMNv2EF2S57Pi6Qxo1SRu/wBAsaY+xClMXX/aZEY0snJyTDYEXHKbgR7mrCgj+ij+07yAwX852v74WWnieP/j79+xYbWKDeHJpfIeP0O2MFn/IJd/bcmy1klxN+y7WZMNniDr6BjtNbcofTuEquw1aB/B6/fKfLxpy82JAxap2ny61T2mR8YWH7QwmBPTb0RIgxcE37+fjuO9/DDvADZeAjk79Pm8kLsYk3si3qWqT1sr0AcXLxejxefDXuLr4z7sbNOL/6Yjw8xfbOxt39wyc7UPG3fJIxTj3toxKPJkZKkoU+pF9kot2NkWSaPqwk7VZ3jmDNxNxTEpwPc0fOm1evZmz4cPcwj8h5eU7s+jw+vvmj8ef+8X9oLjD52a9O5wKTxKLnZydzgUliuOQGDnYTXNy2gV0LqrJTz+K7pyfrLSL6kXHY+3f+Lv1vPXO97RL28jl8f/orcZN62QM/RvfJ3j38N85AP/BndTfX1C48Eua0T6H/3Za9L6PrXWfXQw+NqfHGy/kB7eF/9n5QvR3b7Hmy72xs6vxhi+KVoCMT4w6PfKoXruQ7XgBrc6/73af/fCDbb12BK9rpN2Xl99QFp42/a5/Dczalnc0b2L4+dXn8rJhucZ3Fufl+8oJDxrp5hj40J289NW7iEvezAb/TC1xQP2Bf20z/TX8k1/l9fJFtKafjkLbT5lCf04X2O3SVXbautIzgNTtna617eIcyWkfor7gMfzXmuEb7/vaT3T/6secYjWnqa/8Fz5qvOUpQ/2D5HhuMJT1yn4m4tE9eSjvYke8wiH/BNVIW7tg6aOya+6fMnoCSa6Azndthm8ah27X/u3WY3eyf4ydaFi2PxmHXlWtcjUvHmNoZrtULOukKfdVv3+E8uUaO3vSmV42RbQvwp8c7f3t5sGUP7z0DH3Ap+MO3yOPoq/yDHAN77hz9HruVBac7vttzp8Ze2Nf+BI6rA8+CY9rJLhq32l83LrYsyVh8sr/vKOOncXGZ+Y/sprlioMZKuNE42xiS68pqHdxz3z1+N063j2t/Bifa94tTUn7rZtrcO2ySEVze89bGzvTdBDRbTr+id/LfcO8QT2xHN8KJlJ+20Q02pj94R/ORloFy2vfQgbSlcwr0iQ3wp43/nb8VuzS3yb2x6/TReBtXemA8YShdynX5870/F/PpW8tFue0T5Gxwg+5z8wW6AKfJM2Uam89haa7t8Ysu4y9sLjKTK0wf6Xb7DHW0faV+OBLsT1ztvpYprG7exE7gNH/IJsSE8vhy/31kvHEhI3yOLud68xX6ImaOnNvWxNaxp6+++uqgI7mH/tIJ7TMOuFzq9tI9XdR/3Oun+ayU2WMDGyNjOKUt/NHeLuE43MeRcNSfhqsZPzjScjX/0lyo/az+65s+p115lp2xF5xA7rr5SOtE7jP2jalyLM2J6Bo7b3/DrvhlvDxygvnNB7Qz9ZB5jzFcJUdxJZxvjtftYFfaAcPYmH7B79aZ3NNxJHm41vGosdvzfnalr8k7T8zd5mXXvG5e6V4LOjom29dH9mIAucHmePSAXDr+nLaT3G9eXan1C63bvcCkfcrB188dXJ/H1eVaW3CfPOh4mfnw3MNH5njz/LPAJDmTNa5roW7m69M/edK0DReGE3kpW/vzmd/7e/6WC58ynOsStiPizlaOGT7CzPv7u83/rM0P2D0dnnL7rd/4wQvn0cJdSpbFI2vRR4McYa0BXwtMgBXiRokZQTthTvYhCabnp3F5vSb5Gyjdb3CROp1378z85HiUbMu7veXZANQGC6wZcyYIssUcI5XwSN0NoNrbpCjPCMja6Whvg3cDm37k98gqkyzr2JbT8eH+abxcfzX+17/5d8Zf/Ev/1Ti9+HI8PeYc8pwhvW3lvC3KmEnXs5UYj52lnCTW1oTpGmyOj6EmobfAO4sfnubROI8Pd9OZ5N1zevDq1evx6ub1VNy5w8q2wCR9mw5wawvgy1npiF7k1iunliGczAUmH96/GePpcVycxVjejPP59tqU9IFonF/mvKhX20KK4+rs6bhyNvjLy3ScmchL/VmgkZVkl6dn84icLDDJ7iU5JuflORMOSzfOL67HxeX1JutVZ563vTPwAp7GNEnzLIQCmnR/JivyRuk8YiLH+uTYnvPx6uZmLZqaWyon6bnePDZhFl1aMoy+ZmeXrETbEpSbnOnGYYefHL001pE7EgkH4jSBbi1ISB0ZQxO+HDjb0Cfj2A5mb7f0vwN/MshzABl59htAUx6biS4ifQINDnDKcgOo3BMyYgKG7pqEST35TQLFApfjoqMFzkg0Bwb44dEa+xXYpGwrkYH/1JntWC9ta2Lsb6R2TwQBft4w8Hc+Bd3wwye9yHdtp4uNReRIp9J+jpxO+J574LDxgX2IYGStbgQCRvV3cmmsy++czUGvtz5qM+z0XOSFbCo/97Qeta9pPTOB17rJHhvz84wz52BRPtOHYEfKb2eaMXEkg7er0yZjqj74iLwIsBCiJkCtW+0/W7baJIjKM3b2SPvTJj6m29K+8Hoj7nYjIA86h1yzYzqykktrp47DGYDbNu9tn9pGl9TdxMwYkU9jANzL/bCLTqYtiJ/EonLphnHly/AC48RO87uFP/pK1xFNCTX21aRIcEIX4Uw+4WfqsNAifUTolM8fCswbo9g1XcEJyMqzZI8/NDH37HQotVtK2pXnnOfK90sYwF38xjjtA7Yed0EKWzQO+pTvOWIln4g+0k5HYGz3jQ7MsZm7guXYgrVA2GKyWeZuQqWTIrPcqb85XmElIQQDcCafdJeewUByhGl0E6aSXwdQaVvkG97hOrvJJ/+C/3XSwVjCFPekHHI2ptpGX+hJ6wM8ykTw4qqLRbEr/JXuRA4CbwuNIq/svBZOZavHxmyy6rL0iW0+ZtHr5cXIZ/7x43wUrm6RIXmzmyyancch1jFK/KrFhNpBJ/K7BEnKj+xT3hzDLLZ7WYuW+Hk20PrEJ+FH7TfJsSciyXE/XnOMztcCSotZ29/lftjQiRrJt/x2e/dxPo/n7JNgKY+dsuM+B5hd+mwf5H461rjLJsnbd3KW5IEzHZvtEyPGtSeEYLAEWOwmZWcCKnVJHkmAWLyWstgwO8Oxct2YWdTJB0v66Efand8swt0fb5Pfc/Qk2fRY8aHNeeBP2r8/hzmLvNgXn8KvGX82c4hbN/z2e+qnc3xCc2b40L4/9+l3/tZ3OrPHsdhCY13H3IkfE6clnpk0YHsrJkfmZAFJjsh5uf6ZwwKTk/ObcXv/ME5O1y5GsI3d4aAwQ/v4DzaTXUVEgfkt/rV9JNuGg+o6ThovDE1zk2gKnllgkpcD9gtMxsnjXGDyz/+T//BcYPIzX4zDApO1e8nZOD/LQtyKSZILOVvcPceJJW5L3mCO3VPiyLVb6h5H2DIcpFc9TvSv+Q07gin8KJvBR8Q2eA78zve9bnTc01jIF2l/t5Wsm4MZB32ZsWy9GJTn9/880/xAPfyL9pFD8/n2jfravlS57tOG5pfNSeGi8dJP35UHG8my69zjbuSQ5/WHH+EXych12EJH1G0M930hL/bevyu75dDldb+aI8ACmLpvC6xhgz027R9a3ssnf5ps/NyY9jiyB3iUsvUz7W356zd+9P9nY7DEZ/yM9kwOdH19yD21LdJZvK7HdY+z9Ee/Ox6AwfprLPRJncpv7mRcWv/VxZ+03+/f8nsv8KN3eIY20mm+Vb+1N+2kq3zX5zgrPOD3GxcaF/cxQmNY/Krx0b7U1fnEXPe9MUj+QOzF/xgTdkXO+T3liB/pHq6q/Y1djfGNtcZCP/GXPRdrXCSnlN9Yh/+I27vOlp2y6T/M167mBeyzdQwuid3pWpdDZ8iwdYcN8EX6pl/qJEf8Kc/Jt6WPLXc4Bkv1Tb/1yfj3WHb92ha5NmeETWS+12tlwL38brHj3mfnu3iaD2384HvaH+7jv9aH9kk4uN97jOlsfkv+5vpmzZ3gjz3fQnfIgX9qnTZe9AY2tn7h8HglHTVeZANj23ZXO9fxqHzY3oeTUe7DUU3e0lN47x6yz7MWW6R+cUTijc71pc72S2Iqvg0/bVtpf2i82QDbSLkdu6mHLJS/H0sygmd0UxthrXElezqkTlwOV/F7vje20mNyE1vlfgsL5Bj6u3b02DVfIq+Oz+kSHGx+0vny5o3kz4ZSrmv0C+doO2u/1jyk/UBjInl3bkg9dKu5nb7yJ2w99zYHSbmw071k1+V6SZOM296MiT6xX2NNl+Qxm2ulHEd+8/tpKyzVltYTttVji6+Yv+n8b/tidi2eo2uN2cZX3MJWleM7TqrfZGwcTGznugUbqYc/iDySK4dlbCj3Ok5NWXt9Vhcf07nh/AZvlYmfpa29IMs4Nm/N3/IC7L9f9PO339iucccnYIm2a0PkKPfJlxmXPIPbkG8wEb+Sl4cH+k8e6tavPa4pk69M29oe9EW72GznB9hl4zJb5zO0Tz1kM8utBSbTJ9lB3csg20YO/F7a5IVk7e3yYHJzYfXjGo3PyT3PF3u3uQ0cihzm3P752cxHpn1kfvAJmWPKPdtpK1mQspKhK5+QNkb/HB1+d/txHpGTY2lWux0tvxbU0fH0Mf9wr9hPdJVvjSwzv2RM4Ujz7CnfjWtn91ZYkeuwK/xjYdb65ANgwMSaLDBpkojoLGVOw9cEOYXV8XyuCbJMDq6J7T3BAPjA3u+Hxszk8P1cYELBGVuTlCY7iNuB1IyUcdxBxCDuHQ+Fz6dgZL6xdXpc7RhlQn4YRISGECMlZNAA0IFME9gOEhmvtk0HPCdSkhw8G7dPYzxdvh6/90dvxn/8n/4X4/1ttt+5Gg/3ayvt+fz5emszipmdK5YiZMveTHI4xy9v1h77eQSPlQi/urocWRSSHUzyVleA53FbzZy2vX79xTz65+Lich5fJIEGvCwwOQBEbUnOqXG4S3lzxM/j3MHkLG+Knb6Mh/uP8+24LJTJLjm5f4LfeJkLTJbBrBXWhyA3b49tizXspDBJR+pIIv50zCNybj98Mz68+9G4u8tk0NqlJDuYnJ1n8U22dg4ZWG/c0rMmJ4xzgkISnvMop+Ob1Hkm45ox+fJ1jjFayd2My+X5SrieX6w60je7tEhO5wiiBQYreM5Ezxyj5+N28FMXz5IoPL7llwHuhMXU6Rj8+TbZVudsNwFAgk3ABrDYz2rnSkgKAtg7omQy3sKO/C5ISUoaIPebBpwhGTdQI7sCn885KQtHmuCZKIMfTc5i04LlXO+JUM5BOwO8wDD3pd/e1Eh9cGBPquGYwFi5kQfcdI18s56SPDnl3JM2ILaIET3vwDttQ3KU2Y4ZgTQe+kVuMKrxz/Pt/Bv3TN6kLG2hQ5Le+gxnGvthZ+tJ+tiLYeixo8m0s500ubWcOG/9Rt7TDjubtB4gn+mHYAyx7UnElBP9QvLhTidq6Guucc4WvZCZsSR/40KnyJkP0Ka0j34J9HoMEaL2IVPnsoPTZvdzPDcSDoeV2ZN/xizYIpEVbLIVGz3rMXMsUZOw1tvWbXrVRJhfT9mfBkjLhyEwdN1igx5L90SWdixpYkt3Mo65x5EGeY7PVzd8yHdj2AGUMWi/wLbpnsVZbRP5jX4gWsaaDeIwHfzlHoEkLoFv7FfQd3n0K3U1LtKTtn8cjf2vvh0nB9lt62j+dsaosT+0//5+8oh50KFVzxtXVBc+lvZlLDMuB98Q3hCfti2UQJDZpfu0dyZbtiNR4E98ItuFKamrd7She/DEsxY66C8M4z/od/sBY7psZG1jSO6wt++HXXse2OXwf3ga3bMQj310+/mKpSNrEaPn9xw299gZqpMQeVM/uweEQ9CXHkf9h4Gtv5NfbDu7ZS8SNt++Fgaxx70vit6sFfxrV688yz5bpke+vjgb24Uvh8A2+jyPjFwr6ntRR5dB9pGTJMTkc7uJscnPtzfd+RncnrzXERnHRS54ABzY8wG61zYmwHNtcd/jrozklt8jpyyayFsNr16HJ68kukQDfZQgIgc8LL/jYu3b6U7z4YwFTNQvvPLwfVtckPtm8mDbsan9XmTbCbUuS7AN6/zWST94v/fX6RNO2BPocANPT5vJo5OWiT0FyHSbj2Gv7cvgMxnkxYDV3rXAXj/btvnF5l/8OrwwfuqyQLz9J1vEO/yW63ALdz3Yw26rfQkGPrV1LDYzF93XDiZp86vrq3F7dz/G+avxdPn1GF/8/Lh9uR4f73NG7/WMG4M/+gJrexzTZjrXkxVv374ZX75+PRdswFxvnXbbegxwt6NdnU4///ySFy6CZYmRnueOnPEteTvo6SGL6NYROQ+PH8fdu78/fvmf/rPj3/21Xxnf/vLkcEROLzBJ7HaQeRaWnK4jBLLARN5g4vEI7q7FyM1x9n+zr8bA5nJ7/WOn7LcX0NMpWNJxCB9B3/kOidP87m82qk10qvkBrG2M6/vpcvvYfh5XwE/YiTGFq62Tze/w8JQJH/nHfb/9biz0L987sYibNCfXLnrHhvBLukC+7vddvNptElNrh3Z7hi8hr/bv5Kkv5EVn9vbmWXpGXjg8/GeXqbsXMNGTlln7chPvaY/EpbL62fzNhzc3hVHsnzxxYDqVdsPenvxrP5p7cEX9Nk57GWpP6xtf0b6YPzfuHT+5L3WY5NpzVLLQLjLhy7Wf7uEHOIo+4wL8UMeCbWMdl+Ao9IiP8Ky+az8OzvYaX7VbO+iTdrf+GQdcDVcI9+Yj6WFjBv/ML6g/9+bZjjfgi7bTCe1smcAKEzdieZxIvXvb6TroT+O0upojsycy2HPb5iB0v/G1x7u5hgk0dbXf6Dq0M8/Kq9D1xoxcg8H759lMruNn2krnPRtdaQ5C11p2be+t53I8bFu8xgZwAzJjS/s6Gkfbd/Z96u2+sSVywZnahpVB79lUyww3pj90gD2xu5RhrHHG5vZsQhv9ti+ff+Cv93aT/LEjcuhB2+LndLl9Y8tQf40FOe59LXzb8wEyoSfqtqAgn+0b6Bz87zgFLrCL3LvnBPJtbL3xihxb9uJl/qf5yH5sjE/7N21oHJc/UA8cS3l0FcdgR/TC7+JSdtr25G8Yc5zYW/MNyuC7UoYFAY3pbTf5O+1NHBmshZH6nM8ek87JeDayNkZsi/3k/vbNzXHa7+YeL3Vpf9uaNuda58Nbnm1j2iPXoI15Pv3x8tWaszxiIj3tuY2OUdiy+4x/yuiYMnLs/Fvbj7GQR+m8U9s8G+xYuX1k2uC3yE+8aeFAtxWP/Zxu4iT0vhek8HWw3lgqzzN4kvHY+1b2BvPJhp4ov+2Bz8lv7UvIiH9Xdx+fmvr5Tgs/jGl+8z8MogPyzanPYpDIOGWYY7RIBebJVXQ+guxbhzunD8siF+0nU21rvG7/r63t0/hpZXV8wuZwpf6tsU19xrC5Huwzbs03m9vQZWPXtkqfG187d8dG+/fUx1fwCfS+2zDbt53c0EfkTL3JhgvbZhP0jx15oTxlyQU1PyQDdYq10xa2IP5J7nkd8LsWgogN2GZeeMscbjID/A2ZzPIes3v0ae3AMveT/2SBSdqY+lJmjvvNApP7u9tt1+MV1yYLQe7zvu1lh8gy7bKYxPxW6vYCtvHY859pJzlGPTHP1TpJoTF1yXflvv/EBSZ/5df/y7mDyZ5QLQeWVVDHRC3FbdBPciULEQAZB7MH/wYug5a3H7PNSq+QSUeb5HiunSygnkF91jFtK37aEDlDwibAJjlrOI/nr+cZoEUhOL896aD8DJECcrjpozL0Ye90JoGYwXK2iX4eT6cX4+H8ZvydP/jJ+M9/8Nvj7/3Bm3F1+fW4u81WOuut3ry5+/SSs7FT03b2UU6WnoscVpI3n44mSfLNxKs3bdPvJIKzg8nT4/1hBxNAlB1MckTO3N0jO3R4m20L7NOG1pe0bT/p3iCaenNcTeo6eX4cZyfPc8HJ08P97JeJzinjuVrKkUXrzeCM8ySQp2vXkNQtYTRJfhZ0xNBfHsfHd2/G3cc32wKTd3OHk7wl+9MWmBgn4wbsojczQbRN/GbiokE3spqTM9ni/PJqXF1fTqjJ22+xm7kry9N6szb9l2wycareJFfnVvvbVuGTkF+uBVfz/K65y0m2bz6f49WgPEn2Jpe0X9npAwLpeq5FN9KemZCdbywG/BbZArJ0tImEfnuGE50k4mklXfZEoxP+aQMn3c40dSASJnkRN04ckbaABIAGLNmmdnEY/V2/2SKn7ugEfVFfEytOppO1yuG4QpK7HRzCss51Rqqx70DJfcie8jg4TiztymRSCDKHQW7uabLWZCFlCuI7ocFRw7QmhwgFufcWp7mmHI56nyBs8oUkdcChn01QD7Kqt5MkcPdEQCDb7URKXBMEGGtjnHr2BEgAkuvRqehp6pToMrYpk46yQT4uZUgwa8t0zNubeB10Ka/bhDgGp3vM4J7n2aRnZ6JkW/2KQAUPmsx+Tia5F7FAhuhExhOO8KcSMp2Y7GC3bQbxTb3axMbp9nFxSLBn4WrjIh0W/FoEg3+Y+NS+rkfQxWYFEMbe9Q7QJTTXlvvryK8eY9/pbtubYBQu4SZpm+RBBx9koC/GofvKbuh+747AVj+X1OrEgIUz3Q8TjOlH2rGCwCTDVsJA26ZPncePLN/rrSA+Ms9NrJ1nUK43x8mo8T3351my9hx9D4UJl8gE5vTv25aUkaV76R6sskr9ELw4d3N7Rlv1AUbug5mUR8/gT2TA5izuIG8TYDCQvCTU9jZKN7XbeGsHDrwn7Y0L3q6ld/TIZ67DVvxbedqtvAOH2oL3iXt39+uN691b5y0reKsfMG8+N4/WeN4WSa8j4NqumhNLNHp++tbzTPqejLvb2z+2KAsetZ+Aa42hq31rB7hw4POL88ObDPAyZUk8NZfBefRRnWRJPyQz1c8mJga+LC5qm9302e/BFZMt/IwxgxOpA77lE5bhO+yCL8vzn+hM+PRmq+y6OUrrOV1go2k/ecATXE679gkGtmIcY8N0bd67JVCaT+UZGOvooDwfmSVOwUu1VbvIjM114CymYmd5xiLhyFAyij8QU9LJZc+Lp9PZ9q+5fy3GX0d1dXkwZbVrxVtt75Ibbcste2PI9+KHxgVnazun82zMvXAOb1+YfuT0xkZdcKjblmuxnXnc19x98WQekZNnri8vxoePtyNH5DxffWs8XH1vPJ1/OReYXF6/Gtm8SCIrssbzpz97WH4istMmtpX6v/nmm/H1V1/M+I8NRj/IB+ZI3hgDdjox5GJtYfwynuYOj1lgEjw4SQJnHpnzmCVg4+U5W9mOcf/wYS4w+ZU/93WZOpEAACAASURBVE+Nf/tf/xfHF1cPf2wHk8uLcJeVwJ/6kgVf2y6WjsiZG/HO2Ctv7hzlbXzYK53SJ20n//a7xoo9HxJZjG7Tw144C6OU1/YsR8F+2ECPAb3Z+21Y0lxIQlWf0sdOGBovfYURzXXoSsdjjXH0RAz3J8nvwHk3v9McpO1ELKo9MNlb0h2/6lPHs8RvfMRs4oyeEPCbGK1jEbjd+o3H7PUCB2Q/noXT+Q4njR29URasS5tw5k6i0xX8EgfFN4wRvSE/+qQeWNzjTFe0lz8g6/aDMMuY516YoY0dy5EFXepx77/pDl7bvH1vE22fxm7fr3y30EZc0Xan7h6Hbk9zstbv5jr6pm5ltR3QGXXvP9ue9v675dqxn7GHw+JvcmmOkfqaj7CVngjHleAIbNj7wfZ9jfPpQ/tscqTLKS/jr334Ui+a1T+f6mZT2kZe3a/P4XK3vTlDxxHGuLmktrJT9Wl7j9/0xdsEwR53Wp/hGzti6+SWezMe4tnmzI2NdGn/e09kth/pZ/tvMqa3XS4fI/Zu/w3v+XbxXp6nD31/rvUucsYsbfEseydXfCrtaKykX3u/RddwYH3Z8xL9h9XwEWaxGTYFH9Wn7+prHfe3OshVP9f1rHc9vuQAc2FI+5Q9RupLc1661HXMOH8X37ec/aaP+rQvVzk+vZwjrm48Sf18W7dTXT2paYE5W+m2+rvtjC7SEbJqXtx+rblrj1ePZce5jZfsHhY2x2oMxxFyjXza38sj7f1Z+wRY1rjrGhwwbl1Hrimnc7m4VdoBW/nFjsnhBkzVl9TNh+y5DY6EO9JNY8M+8px5DPqBk3QsoD3qTHnysORs0UFz4NwvRm+8Tr79yy+/nPjjn362XnuGPppgznX2imtrT3NN3AhO7PMbFkiQj122LSLqyWOT8r1DBkze67/2pdzUnXgimCqHRZ4pM3JrXdVmGJey5Ho931wBR2v58pH6Z9zTH/4996S81Kdt6sp18s1n+uwo+LS1J835h+bh/cKTGIu+06+Mk51KG6/pQ/df3/SLvCMXPJFfbs7e/sizbEwZfIp70/f0hU+mVzCzx0o83m3e485ePuSqPeyuObn8BpvoZ/BI/Wif1pxy7/O0C4dsDDAmbNezF9vJKV5wTC5qjvP2Mog+yLWZ093rR+rKPXb+gC38ICwmC74uc/DTvrdFHWTk96e8gDiPvDkewaquyW/u7ubmAPMlzToiJ6db8B10PbqYnUvubu9GdjJJH25v1+kL8g9wKLL3snDaZNfg6D3dMTdFFjhp+/Hk5uf6gdfr5WP5Sbwsc+urfWttAv/Iz027/s2//P0XTtQn5zl3ntgScATDUJC3JKO8QYnMCsQ4TN9NSkpCzeR03jh8Xm/rtQMDjh1kCP7VPQnr3KL66Jj9JoCjqECPE10AkZ0/lvkBmA5QEEyLNTqgbQLYAAS0ERjAkHva2Chtth/Ojh3Z1vfd3eN4unw1/tbv/+H4q7/zN8bf/Nt/d1xffWs8PozxuG1FO8+8v787ELDpTLNAYVuosgz0cTrmr7/++hCE6e8KhtZxKx/evx+3H9+v40h2R+TcXL867GCShB1jncaexHpNblhgMt+8S3IvROnpuH1zxniECD8/jJFFF7XA5GEuHlmLKfLGWYwh8x3LkR3fZplK+7ycWX6gxNOotwUmp+NpvPvmx/N4nI/vfzweHj6Mm5vsSnAxLq9ezyNysoPJWptzPKdLWXQnepaxzv8hwpOcZFLuJbuFrMVUxvLsZIybeTxO3vZcq9myKGstXkqyc02+kZdn1/ccPzRT9Gt7++3crZtth5O5M81cjfc4J/GmLcwdg9aOJ3PS5vJyvHv77rAiDdHjABk9XeaQHcUR/W+S0KTV33uHjsClrMeH9fasCWJv2ze45z7BD7sQlCNVSE3sVNDRYywJxcEqvx0VG3OtJxc5PpM5eV7gSVYdTMCd6KNyOniywAXYdp3aOPHsbAXK+Tt1S/Bpv99a1pxdT2QgFCYdYanx7gDtiN9r1WWTkyYyjWGN/T1eyFO3rxcPKTufnFfqJBd6T8f2k29Th7bdczzTgX+PjR1yorvZUWMSHefE1TbtqRMxQ9SQrLlLkq3UkqTdFkKQn98FF/qPbPBBktNNEpWLLCHOyDKSyzfxpRnv/G9noUyypH4EnK3zUcqZwUqdJ6sPs021heDElu2tA7rZbSSbXENS2sf2GaX5nW9G2NKeTuKzZQFH2tOBL/2cO3FNDrC9HbwRPUSUvxXANwll65FN6sm4aYMxIyfkyXjkGYtcBFEIXX5LfwVeeUY7LF5gc94qRrhTBlxrHgDzyAAHaSIWbBBMsyWLAnpShv3ChibiEq4py9shrf8mGQQlS3br/56gJU+Y2z5Bm2ag9PQ4/U90TR9b9vDAtegz+Ux93CbvkDDjnN9gLfuPndM7ODHtbeMCdKwJMj2ib82/6JwEwOQ1CRY2bGCPVn+3X6NnRz1e7W0/qhy2RTc6aFmcOkf8rb7xkeTQcsdflQtD6B78bn1ofIeH7H/2YSYPx2GLRmWpt3ELftCnPI8T2UqRTQo2BNi+tz+fdnV/N/li9ChtbQyBRbDRZH/rBV6aSebofna3yYonix7oH/8CK9RDVu0f/d2Jh4yL4Gr2e1uQM3X5ZO1mx6Yl5vkH2MP26bbPXM8zFi/SE5zKOMOuyfm2hZAz8fi8FhS07gqQcSmxlcRiy1lSjF7pv3rJ27gri+/K2Den4GuCC/mHF/q7eUba8/Sw4oSzxDBbUon+sa/Zpm0hCxtjb4k9UiZdYye4FvnjBI5aXBi+FnDTz+Ya7XMlhbo97o0OPm5HfEU2+//ZVMelZNl+Uhv48PQH724Op3zj0nyGvzVGPZatR83pDvxxYvjTSDwzX9iY/cpxpqfj4+3d3MHk/MvvjbcvX43Tm2+Ph+ez8fSSOC8JlNVWsp593d7uYUfNiT+Jq6+jJ8c3fsO3mzfRrZSJk1n0s2S17YB2kqN2cgJrEh450uZs+Zds33qaJFBwLuHT/fjwzR+Of+1f+MXxa7/yS+Pm/HZcnNzP41rPzxIXn40sMEkMh2/Mfb7miwOn43mW/zR5/cLQyM1RZSuWwiV6zJv7GR86JGmb8v3f+kcXDu2pxQXsYB9jwmuYS2/aH7X/cr9y6GhzlOY2fm89bWxQT+tg+zX62NwGdnYMe/D/G6fnP9lzc1dt7bY33oih3GfiBXbqu1ix/fmeQ9PLPe/F+9iC59rXtJ3Cqx6XvR/N9/bzqQM3IzNy2uM2/VBm62R+wwnpoL6Lczqm+ASPtwUAsFH/Uo5Jv47t9U9/W8+Md8usOQMdU4b7Oh/Xes6X9WRO6pN3NEZiUTjLRsha+xtz+SaY3JyS7N3f2EUP9vblOzsxTp7FE9Tbvty9e1tr2zc+xhE+NY/a260+sSNjS5e0VZtwH4vJ7UZnrLvv+/6TMR1ovGCfqd/EA/7V3NIzrdvNr4wVeek7n0Re+zFomycT95INjgXf97JqGbRf23PslK+PMK7zID3WxlAbGi87v5jf27doe8sDjsJAdtTxBH7bOsjGyLzzi60X+Rum5N72ZdpjYodd4kWtC3Q89SQm8yJontlzj8Y8dRuf3A832tZ6bNqmc0/HiMYXBrOv5s/6Dw/wbvjZ9paye5xgR5ff49v8MAtzQ9Vabu1/2g8259OO5p/qbX8qZtzHyG1b7m996HikY3W4bXw6JtrbophI+cYxbZe3NRb6acKdb1S+8ear9bXLIW9jx+e2D8hvPZbNN7RfOcaBXbSP0Se2RzfFbXwfPWSLZNBYQJ9blnTW5HbnuIwTmbU9Nu7goXIozWMa4/Z/N36kbXhJ/pbr1q/2BTCpsTzP0lHtaOxLv/bxa/s+Y5l7HDNhXMlYfp8ccx1vaJ1oDKPHbVPGsrEn49YykEegK3QJhvX48xtpT8+dwIvGftiFe+3jf/pmTD1L/nIrxoWsyd8Yp1yLkemk8eYjGh9Tn5x9y2/Pk9qmGnstbOoyW77yOu2XxCjk1pwFjmm7dhg7OtHcK8/YUdTve1xpLsg2cQxY2+NJR7XVeHimx6H5deubset6jHPuE2OYz8ZT8t3CGXpCLrAA9//cvBd55lkYTY57uTXX5OO0WyyozubKLQeYiwu2n8oCkynLjQPkRZD5+1y3sP7xteRBl+By617PtzX+s09jSQ/yssn8e9u1iX0d/ELmbmeu4PjCk5hrjvnMX2cX57X+4fwi88zZLOK4aDSL3fJvzgfdZkOItZPJssX1MmxO6OCT5RHxvlzPXFnkJ1ZMO/N8dMGCeTrJP0x93XJuWbAj7wjPlo5umxRsczh+a55z8pt/5fsvmWRLwzKxZZIjn1b9rUTcEgIg1rE1qbHOVeSwkb82COSZ8kSxcnzIPMM9E+dbAkHnO+ikJH1NoHG/JSgZOQH1rhpT0eqttlaevInUK5qafHdyolfwNEFSFlBoJXPtoO018alPOXdprdwb4/7ldJy9/nr87u/94fjBb//O+Lt/8GY8PmZvjkzmrONikkXL2MQx2t7+9n69Qblku1Zp93iRbeo0lpHf7YcPc1eR9+/fzUUpUSQKedjB5CW5xpVEBoTZ1SN1Mc65q8i2yGe+RbZNHq0FFnGQd3N74pOXJDBzjMzJeHy4HXd58+x5rUYECikzfcu209P4tokbRjud/8PaGSTXJjgm0Z+FHSdjfHz/Znx895Px/u0Px/3d+/H6dc6aOhuXV6/G69dfjtPsEjOTocs46HS6Z+zWtuNra6LUNycW5zbwa3HHJKrPOd7naSYml/Gej5ub65nkzN9ZWELn086sVlPXPOl8JgnPxzjJQpH7tRBgW9X26uZmk+1a1PLhw/sp+6nzz2sXhhnUz+AnbwEHrI5aBqw5kAWcqz1TjptM57bYJyu5C2iMMVtrgkReJr7T5of7deSBpC/7RgzZB9BB8hsbEE/ldkCT57TNW7DtjGxTTj/ayaUNEvCND5zbIijb6sFtKykTQ01GSBYe6i9nkfarK799cqREdH7bXktSJOUhirlfgkadTWw5WBMmxofuc6JN3nOtyTc8QAQQsrRZeU3skSqTMe6xoMAK6k+c/bY7jrrZcQd7JqdTlz5bIQ0rBYP6Z4U50pv7TPZOsrKRi8g4z8Kl6JlJQT5BW5btbYvktuNW6AnHnLLT/9xrURBCyJmTi/HMfZGpnUh68ZA20FMOukmecUk/lOMNb4GaIOVA6haNmthlPCdmboso+NbcZYEE8o1kkSkfwoaRlbbdXPMGEXLYCRvtSr/evn07OUXaDEc+xRlHQXyaJInc0292JsCiE7Ap9S8ecXfA7g50BJ9k3n7e34J790ROAjX1rPFfuGvMj1zouIMAHaTfLW92GvnQhQ442V/ajMBKSkgUKANm0E/kWR/SjrbdfQAnQbcmR8O9lt+feG4h63Y0HZ00BoKr9CF+6zq+cVuUwYabpDa+pIy2oTkxuR0xMTnDlsBpXT6MxTaRjA8sLnM2uQDfCPP28iJPPKjbkHobn7U314Iz3qjPMwIv+D6Dgm1RCr3P+MF24yI5wz4FLPOZbYFC/ibjfSCAy7HLDnT0iZ+FRR1YCe71gb1Of/a83kLH6w+cqtojSDWuqZ+dZTvKtrk9V+94oX+b2PH4MBeYZNe3yZHu15EleBN94o/YLJmHs6VNWaQzZX5yMnFjLlbe+KmdqPgDtjBlvS0UloBjv+RNb/LpmEy+A4ZeXqzjuOgvnci16ImFqO2D2NDiU6utxlaf05b8LrnR3AAuhCBnh7R+tpNae79P1/mcgw+poxX7Hno7/ezu6Ks8m9/X0SqLO7Oj6avKH/ErOJJxzni+f/tu8fjL5Y/bnhrPssNGx2NkMI+sLT4lCWYhLt5Ep3D8ZTfrDalwwOYNkjrsN9/FG7ORh11bVp8/fPh4kE/0OVuKajtcn888PU8+73k6AcvgOvwgp7SDzih3Xjs7HutEblOGFys2Ii+8yBs+8OfIPdZC1WBBFsjPNh+Onk2C5GLcPp2Oyy//1Hi4+u44uf72eH/3OO4fX8bV9avDm4qtL9Mvb/qf2LV5Xf7GCx7u82bM2hEz16MreVbb6R7cJwecIqM/45qxkjJZgJ8FP5Hy3O0zxwCe502bl/mSw8nJ03jzw783fu1f+qXxr/7yL4yvXz2Pq7PsqpkFKCdjHZNjgcnaXXQeQzjXzKyjatdOoBt3GZl0WBy/xzOyoDPGr3Gbr8OL2FfrlzHEN9mXBWZtc+TUvJ/vbg5u7GFxyoZfMKfxSJvpSvtSets+GX7BBGXNsdlwoseUjGCYvrpHn/MsbGu8zf3u9XfzkH0cJ0fFD7DFPTZ2/gR2aL/f9Kl5gHEUr3R/cE2cvMvFJ9m38YEBOCV5GQfPNUfAy+H7XIi4JUFxAXqCP8DFPXfDlYw1DrT4X/IKxyMu6TSfC8fox/J3xyMZ01cLKbU594Rv4+6NVWTDr+WZ1nGyp0sWusDgtrn212yXvI74fmzrIV6srbdxAf0jD2U3ZpFj+/7pP7cdArp8Y+BeuQs2gHs0V1NnY0WPbf6We8nfK2/7adzFvtiRGL3lyk7ovLyo2J5+tv1qk/Yon+6wcfkp7SMTcqTHn9PZlrWFQ/QEX+18hzpbH/VJ+c0J4HTfgzeKP/UZZsIHGNixnXthClxqbtCy1Jf2E+xh+vztbenGkS6L7aXMo+9c49++SvliV4uy6O/expqbpH+d88AH+DSYlrb22+GNq+5lq8179FN7u0173OTXcLc8C0vZnPZ0O9kRXDGGbD3l8KfwYj+WcN7v5E3W9NHvfCv99Ls+GDv6duT7Kz+80mALq1pGLZP+u/3lIY7b4m91wSY211zDeBmrtusjpzwuOtZP7W6fzI/Qt7aDlgddNj4t45RB98Sq5HGMFRevzXPya3ue2RPJfAYsNibyw+wMLmgDP81f6g//3Hym68jvHffjCMpL/+Vt4L5xUA7OAQvzO1shP/7Ws3SGvfGFzWc9Kx8G31KPnNhRJ1esuOc6cKfjFGPmXvbRfpg+N2/by4qe0GXcgW6JBZWxYrY1h9Y+zhiSmd+MPbzRPn7ZGJE/v9b+Oc+kfc19G3tbh1uX2geRMbtTn/HBC9I/emYcm++IB9MefoMt0BltCE7L9ze36PFuHYfXOLpdoY1Nxxju1R9yJ09Y0nyBrpO9z/aFOErKxSnw3eY9+JqFLI3jLWvl8cFt+3TP4tqUqb2f8y9yCym/Ywztp2vGQZs6RnMvPqet+Bv7bzttm1Jv+h08C66Ye0s9+f+rr76aNqIMNk1n4UfHMurFkY586/gC1B5v0gd1ik2OfH3t/JHfjVFz1ByJe5gX37BuvdZ/3FUXtrBleJ3vczODzD1vR3x7VvzRXKA3xzjELMldbrv24kXtp5InuH+MPqzjZow5H5u58qmPORUnayvssDYzWuufXHM4xNs3b+ZLgfPlnS0nl0Um2mNemO1H/ik/G03EDumL+uVa2ofxmykzck/eLe02p4XvT53L4ta5g/5qj3LY+rz2X//G91+m8m2rDWdi6G5tvRK+AjwEw/kONNLQHD+SzjNmjqqVHohJMh0VKG9iPMwFDAANaCKBEZYFKw0YTSBzjAulntfvl5G3k5yE8XStqNSHXrnXAXqelcxGMCiQAchnZGKyUzCgHIPoec8xdIp/93CXnNh4enwZd08n4/zmW+P//n9+OH7rv//r4//43d8bZ5dfjofHtRV9EoqZUJkD+bIFv9teGQu4VrsZbOoC6Gk/J2dLm2yR/vbNTw7nuC8lGWtLnaxQO8/20GtlVRJtc7ufbacR4J86b66u1yTs1ILjlll5o3RtD/QyXubOJS/zqJyri9Px9Hg3F7gsp3g3TuZxTCuxmDdSJ3nJ55YYIetOPGQcr5LMzYKQ+4e5wOTp4Xa8/eaHcweTD++/Ga9urmZ/Li6yyutsvHr1xcgWRFmUk/ryfBLESaimLWvcXsbdfZLGi5Rmh5nb23Uc0+vXX4zLqyQ2Yvwf57nfOSJnOoYkos9zvtWamJ4gsJ3PnWTr2qEgZ26dji/m2eNPM6m5djBZu5nkfK0kXDNGi4Ctt75TVhYBLX062RYUrW2h5+8ztlhvNnEKAYl1jtwCwgBd9MeOBNNWtm2OAX+eB0RpH8cJ6AWU7ku7BJX5LavlXCOD2C9yCkcsaMv3rNKzZSKSr+0mUXOfYBfBzK4/i7CuwCr1ukcgQe8FiK5P/critqfY0yIiaWPKzv/Op3z/bi20y7/0M4nxDr79hhyZJGzQhkOcQhMnjhoB3+NM34u8wMOr69jnwjlBLALDOboOl5Ge3n2BTIwXR89pwF1OunUFTuZaHyuBjCImxgFOIjeSgBkPPgNBh10IVQciucfCjyZaiBkHrT7653oHN8bKrhYcdeqlh+2Pum6YkWccPRUdcS4mAhyZ5pqJ/yVrb7yuI3nSH31FGvIdKYZ97gmWwIX1uXyzINiCKGPQCZncCwemb6yj6dwnuUA/yL8D8bQlOmYM8uw+WdD68imeHBPU/L5Es3HqAKgTDst+4yfWBKdJzA6yIxMLhxaO30w8zLUOvI54svpB3vqSCcj1ltU2+XY4/mjtPMDvIqaep8dNvvCBDkLIlY6yZ0SNrRpXtjQXUG3jHmVi2/n98upqPMwzHhdJdwwKfnCe4+YSaN9+PByBJ/HChvAF33uBzsLJNemb3Qp6IpytdACszWnjYYy2hBiS3Hpi/GEmPsWech3Xshia3BaHWIspjXMnNvJcB8j7JBs/kDrJC47gqWmfABXPSn2CZv0UzDdvbL3IzCWOfeTFn67A148OMvU9C6SNj34L+hpH+TX+hJ3NNm87QKQfkvNta3CfnRin+Wb/FjfASnLNvbEHO8DkdzyArYb7ZEI+u9iRT9qHy/N3EjMpU/vId+nH8Tzq8Bm6Qg/zTC/66wU16wjI45tpKa/1h77xy+2jZpx0ZTHwMcBi4/nEX+grbFg2v9qdCWpYk+s4Vp6xwJBu4PaLd7yMk9Pjbn5kQlcFiWyg9eIwhpsNwiiy4ks8gxPgQOFsucZ3wOMFNWuxGpsT95GteBEno8viMXrW/AOf4PsOfnLbvcb39ln8XsprvBWDZdF1Tw6x7WBHrltMiUtpZ2PQwqkVCy4+sh01Vtt8z/sPE6vb0Sp1zrTkF78bucHT5uLGkV0H0xOXJZ6YvG8ums8SkYV7ia3zb8VY9/NljvgJ+Du3Vt3ihtjBXDB4vWK9u7ss4s/OPPdZqTGeTq/G2c13xsvV98bD6evxlJ1DT9Pn5cN73PGOXI9tp32NxXR8PvOcGGPt7Bc5ffe73z0cU7jseMWtEmB4SzA///R74VkWiiw7vL1/nMmPq2zjmpcnwm8e7v4/xu7sV7ctPQv7WP1a+5xTp8pVJoVsiGRHCtjEET0IcMo4iDSSFSkXySUSUv6r3OQCKTYx2MbGDg52gU1jmwgirlCkRBZRcDBVp9nN6lf0jDF/3/fsmV1S9tHRt775zTmat3neZrxzjPHy/DjeffH74z/7S39y/OSf/4/HR5f34+byZZzPlySyQ2VyGpeHojcFkHkBggzOo+G2HFB2cEyBW+ttF0BnvPCGnYCnbAh6pf22meSOX0C/xSpwsn1t/mLahPUWLtK/3/PJ393bWvfBHOOAGWx5PmEArG27PP2QSqzt/Xt6ZPxpiy3rWKl1n7+dtthD9G06wMDJ9604LdeWv7YWpPK9d7UwPzkwNok98buxkenuA850vMB26K/pCuO0ifa5t33ftNELw2QAJtA/NCaP6IDWe/svbujko/EZG3nNs7AEtuqXH+DTvWQ+dixJ67TVuYPcD4P3CXP07tgffc2DvPEb2AEYz/a0X99+Ufte8hj8QXQg5x0/tY/Rtln8jXZ8Czq29zW10zaAb6aN9ruMnXzxjfiidFNeom2+HAV51Ea3j77ao5NiD3LZMqEd+q7Plrm0G/oaV/uN/Td5hTn0Ye8L5DtaiFNgA4zrdtOvfAH76qWo1pXG3/b9yOJedxtbMo6m237s8IR/yDZrk8zm8+DfV2FeY0vGbNz6EXtop/GabcF7n3w0Y9Mm2pHFjr9gVcYoPup4aj8vOG2echt0o2MsOtZ07vjKuF1jE/Fe3AIP2Im2B51jIEctw9pGR34rvrSth38wjY5N36cWG91nXu3j43XL/p5P38sXSG7XnM2r22k5St/5TZw/6f60/Lf249sfaNtnzPSi8xzoCMfYcTbZmNAp98nNsBVpF//3cth+hHm2XFgf6MXwpqE5mU/7MP6GMfSMnrZsmSfbnzH3fe2DoCkesCP4hafG1nzc+wzsSu7pXRjR2bz5CaEXv8+LDsaafttvo6+5zhawhbkml2KcPW4YExrkfzng1vnQQQyG/q0H+oelbZ8iB80fmJF+4Ybx8If11fgrz8zHSJuwuuVPm21vMq7QPC/Mian5nPQ9n637aZ+PYlFWjGjuradtXzJu9ooMtX7Ctowr91lz4PvARDnprH/lHjlmMZT74Ln2YHn7sHQ98yKL7C9ayptnfIr58rd5t//M76I7ctvpEx3JKfzNb43BLY/7vDGc6z7NM+N2LFCvjzR2oQ3/GibwV/lFdGM/5pYHY2ZrtclG5Hqu8U+MHV7DRDiSMcBDuXc6Rg89y7fuHBjZxiM6rpiBH9H+D53Ms/psXzy022P/otHKT6EnDMSXxlp0yT3wI/UF/XzmJRc1cTnx/rYDdNaQk86QR9r7kPQD3iTveX+3XmrDo7ycpkClfZDGX75RMgZTx7N78rY2SJ4y/qwDT5/3em0IkBM6rCfxo7O5x9EfzLr+OrLeGOU5Ej/lxJFZUDPXjCdHphyzo2kn/bFBmVfkxEuS5tm2IdhAz/Gv4/CJjZvPQAb422t5e700BZ9yD7pPvv3iL/5PeTlnnpect3P8Y5yyqJ2kGWBuA9sKQoAY3namJVAEHoQrC7xJYFF8z7TxB9KdhDk4gSFqgQAAIABJREFU4tsCQo7YAejz2W2LGfMJ06ZgXx4rrFuJGBAGGFi18y0wFPQzfJR177i4zmkwNyCxhPd53M0KpyS5L8bd48k4u/p0/O6/+Wz83V/7x+Mf/7N/OS5ffXU8vyxFyhExkf4k/k6SmH94HJfXq9II2Lfz5Vr6bifnKChP4+2XXxyKGBbvlxKcTuG8GleXaweQJ4v425Z8ByU/SaBzPgsj1py3aqytIitbBMUJToHJSHLv7ZdzB5Mk8162rdHvUmBycjILQQh3aHJ9dT3evH59UEAgDtQlH7N9R3h+cXYynu63ApPX3xm3776cCcM4PdfXrwIHcyeTFJjcP6w3WOcxSZM+ScTmzb91bMP5eQKEdbRJ5pfnsxBwfX01nz2/SEFMtmBeQVbGNAFvS8IAkIDYlKttG+25mHC/nPqAS87VslV3+ssbfTdb4cAyGquicOlfqsYiNxu8ZDFkK5qa292P40IxnbLY66id7KSSdlMIEoOSCjXywalvwOoENwdCEt9zvaDc1+hkQI+zx5kDah3EcWwyPkDJIHGsFVcsMFzFVAxzO2MMLmNAriSc4MrZ+Vrgo690/qA7Y729nLFxSDlDucciRD7xPKCfcSahhg9wAB0YUEESfJkytFUy5hnOYTuRjNgc13YGq2vGz5gyXlOnN3w3D856xogGnB30h2uC5cxx73SZ2zreajkUFpE45NpBp4wr40/feEr+2ikULDS+t4PEgeWYsl8CqHb0mkYHQ7ft7CF4dt2WigKO3i1CgA537bgBBwTPcQqMo/nBbto9x+4YFlnyuyQMY57n0x85WDKy3lCYRX6HXY+WA0jPOKvsDxmlawIHwY4EmyJTzl4/n78V09CTgz5tzkhkobdKpodkZznC6y1f/wQUHB2Biuv8h056LbxeiyXkm203djRUGKvIhd2fzt+2vZ42yN0KZNdZgwqCBPOO6FDoJjiHMXCyg8fcg+YrKfL2gD0t43PhcHs7lAzl9+xmdXDmNsd93ZfF5mOiKIPNQuP9tgAY/yEO6eTz3OFmLUKq2uYf7AM4eB5awXl8wPPGzP1iFpwXlOyTCLA+c7MIQNYlo9uOcF7hZS+0eK79SM+2XyrgZ1fdY2EQLfQP+wRc7KMkTCcqBCLpD6buAx3+7fSlT1ZxdWMqGvJH3/NtNzl17e5++V3GRvbbT8/fEhZwKJ9t2/P80VdYhdhoRj/Sp3tat/rNKsGMYjrBDhsjMJ62JwXIp2eHIqmMof18c6GbAk2YIUBmW2C97xISZLflNeO5m7uYrK0gO0FARrUzveLa5SPPwtX4IPEB2aS2XXwbcpn2yG36W2+OrPgH/9qHwQN2evqMW+HUQU/PF6/yr7E413JvJxHcRz96Tu1/kE9+SN8X2oTHiulgAT8HzpP5fIcBZLYTJa2rbHDTsNshu2g9j8cK7tXxOexYy3/Pp3Wt/SE+HRnMfcEDiUS0TVtkZR7vuvnPi36bL70d5Zm3Vqafty0YpRh8HcmzaEI3IkO9uNm+MX0xbrTjcwU/1q6Jq3gkBWexq0m25IfE9cac5EnuWfYwR3PNA27n8ay5P4mCy8scwZpF4JxtfT2LFJ9Pzsbdy/k4u/76OH31B2eBycPp+ch+J3kxgpyQ147hwqOp45uvnN/wZiYZz45H0IV3Fv2W7K6iTkmy/E5X+DizvdAz9jmFNfPIzyQ+ZhnI3MHk6mLtkPKclxxOT8ab7/6b8ZN/7sfGT/y5HxufvnoZl2eP83icuQvmWXTsbO4MNGOPs8R1Z3MHk+WzrDeG085qcyWE+BgZY48Xv9gItEnbdIVe8mvwFq08S/7FCGmDXSWTrWv0Fn7lufa/2O32hfXhGl2jV67DZLjl05zoVvu97eeZf+ubNtFoFfUuXGt8+RAuo1nbVu01b9hytG2chDv8uNCSD0BXjdsYyDyboY3+DsPEN20rDr5cHQG050e+W0gwtn28Yt5kKX2SCTQ0Dsl913tO5nPAjC0Wbb4af9sTthVOwgT+nThw6tT2Elvm5P62vxln59tyT/tSxs0/Ii/aYC9hBdlhjxvLjavnggZ8S9grNtq31zqRtskinPN7z5FOukfbx1zP8inSNxsQGiemit8Q2yTGazvNLyCf7Gs++VP8pL1fKIYS18JscmvMMKTj9ba7ZJ/t56+1fd/7xGTCIhhsImvmQadhWdrUVssxv8T9+Y3Plr/1g070Vhvpr3Mi7cewQ3Sk5RGP0aPxlNy0fhvX3ocjq/R6T/v2KdGGHHxoPN1Oy4Sx7P0b+Lj3udp3g0WtD2SfbJpX4337qY215rjHq9Yb+tK6DNPNf49PeLunT8+tsdD97Ea+d+wAP9vmwjW4u49dmn94AeOM13Vz3NtOL5rAI3RE487B6C9t7IszyO1KCax8Hf60nWt64fE+5s9zsIst3cf8eNVyyqeRU4Y5x3WnlSNHC7k7Mat5tT3XBro1PWBQ63nGbhzNf/Q8+vnHlwfwqvWgfZ29HB389C33CtPbn2m87fGt/NCKQeRIIzM9z9al9v1aluAj/BV7iG0aG9yDZ3i7l5HWeWNqLGHH2H9+XvjQL8B17n2fGzLPxk3zNSf8ME66Kcd23Nl/4XljjL/ZErzr8SnMsOOJnG7z6UNj2o/PHNoGhhZzx9Xapb3H5zQJ9CWPbDyMzbzkGjv2EouEBvQHlvFT8Kl9X7Yrn300NBtI3tuu5/nGZv3k2h6/6ZfYBd35XZkD+4/e7Q94nn/ut7TXBWb0nw/Q/hh9wie+XuM02wTj/NZ4B/PQM8+IYcX09Ov/j2/cfnPjfPps3WwfGT/cTw8bAz50DU5qNzRIEZW1DvQ0f2shPY/8xg9svFz4sfxXL4G2HW6cbD3Eq4WbaxMFO22nH33txwAr8Bw/239cY9mO0cn69LaBRnLjMz+6FWfkuOa0FzrIfbYtZD/zkuaUvdrVsPE9858vMKTOIS/7bLviy100hi7a2DHxuCPwd77znSlPGUd2+53tzc0CVnzX/9IePefjr7Xv6wNPc91Lf9ZBMvdgDdsKVzqGJd/5PNicbB5xMuZ6ePte5GnS/u/+3b/1Mg3/tlXM9Dm2t4Aw2RawhKIT6px2ws2xIkwYjxAEZDlva0GfI4H57eCpPGxn46Do21tyKTBpQM9WxFPwNwclgjOJt21PzHEkKOYlcGqHiAJ1gGF8lJzyG2O3x+gTph7n3LHiya4UZ+PN7dM4ufh4/P4X9+NXvv1b49d+83fGq69841BgkuNIVtHMySqSuH8YH3/lk4Ph5PRwICSjMx6Ldu5ZBmGM159/No8qIkxRitD8/PJy7txxfpbtnnOW1FaFlkKRLemTtpLgnIZmLiwvuk9Bj9HbtoqeBRSP9+N0PI+Hu7fj5up8PN7fjWfJ1qeVbE3RQwet2bElBRHhRy8m2PIsb5rNqrv0+/wyC0we797NHUzefvnvxt3t63F1maNrbsbNzUfj7DQ7jFxN2s2tqrdzpKZB3QpMUiGW/6+3saeAJ4mujz/KTjL3c/v1JHHz//XN1TyDG52zqDoNzHXeHl9FIQd5TyHKlujM2V3epJrbUs+CtJd5ttbcueQ8Wz+FJuvNPccaRbeSjI48z6OQ5sJCADhGfG1DlcRxaIJGod1MosxF5/V2ZYpe5rgclbMzXpJq9MCCKWBh2BnaXM/fMMAnAIzRyj0KCshPrmm7dT7zUKDAQZF8jYzE6aG7kx8bhsAP+p1nFZ9wwMgRY7kP8gApALcDQOYXOWK48v2TTz6Z7acNybK82RvadlAQOjDmGZOgKH9zCPN3+MbZzf2SJBZeGY1e9Igcpj36y+njFDCS+mGAOZY+YWr6YIjzjPHE0aPb+8ATtsE6BrGdoCW7FuoXDSzGchgZL/ilIKBpx5FFRzrGOSWj5kOuBDbGoU3OGezmJJE39+knsoz+HP2W3R4XQ9uOasYVPueZFJjQNc/pP+ONrHLCjZP86jvPv3t3e3DIM05zESi1jGdxkF7s9Y+O4Af+kfF8J2scab5AP5P7JA7atreDuWTfES1rkYqzTg/aGWzZwZt2bvN8B1dkOJgMD/gquc/fsDvPW2Rsecz8VhHZCtJsJyhYifPbgRI5g3F0vJ35o+O2HF5287jIyY7aUWu9rRec/+yzz+bn7H8L3lIIOhdjth1tOLlHJ5tTuJJJwf8sPE5ZOTsd7zbcmX7gViAW/kb/OJ4d/Lc+8uvIY+sX3IKlrSf4Dd/zSf7St+AGTuB1L5hrr/3V/rv9sf0CLvtoLuRVYtWbzY0TsBG2tL8IK80n97CfLaewn2zHvkw/apN/uoOH7WvCXe1OvyVHD9rFZvPLGiPZyeZFfqcT9JjMs+nu7yAof7MfdJB/7r5+ewDf4Y8dk8hM3J4UZ9jyEQ1gXctj67yxt30xNrJDnw92fAuM2OJpb7MV/7arg+dhnCCr7aI5solsDnq3XfScufquHz45XmrjQJttcQl/GjvxCn32to8M8mXINPtNtsgoXsPY3N+7VBk7Pw8/2Ws6x5cjzzCw52ZM+vYsOrS9aFtqTn1f/N/46o7lbLq4D88a+/1mnPBbHxJsue4NDzTomGrtOjh/2XbgSUhxOv3q4IlERYrLZ1y8JTdSOIEOK+B/dVgw/NA424fhUzf2dcJ40nW+VWKBso4Q2TBp6c3FSIKE3x47MM8LnrFEEhexGWcr6XJ6Ph6zg0kVmDydX8zCk+zggcboSQ+mbzkTMAuj+EPp/3DPwyo+pxfBE7iauCjjYQPIF/4cPs/Pxpu3b1fRx0is+DAuLlMcE2x5HhdbkX92L5m7Xb77bPyX3/oz4y/+yT86Prp8GBenKXQ5Wcednic2OpkFJlMWNzpk99MjdszNUBfPE3pWgUnuYSvlQlqO2wYav2t0X4y+t2Xoxp8UH9Br9IXhPo2bvsL/9lHoI11l93zfj7V5SJaN90P67v7GRXjS+NJ2MHIBh2FW67h5mw+70ZhKluAKXen28KnpyFa1vSDne7+DjeV/8oU6Uben/d7WtZ9BN8g930X/wSD4TCca5zxvnGIK9NQXfuV+fpVFGEn7zEHbPQ48T1v7eeI/rEq//IS2RY1r/ZJIrptj/DTyASe0j86KUuUlej6N9eS92yODYo/8Jo5t/egYquW7bQb9lfNkn1v26JHf8omWbV/RrvNhXZxrIU2c07xs+453fCZza1lo+Wga65usdh/u63HSzY5h/d24gm8d/+dvdrjxvnWKrMlxdAK852zc9LKLVvBXYVHrAhqhjTf/6QLawZk8y+YZE7roe4+b+N1Yj7651jGFftwr1m6fqX2svU8F6+hcj43PaNx7n1A8Aw8aWxt3zY8cNs7RA/hKvo2/9SN0bP/Ab2TE3NCifYa2n643BtJRvhtdZzc8Q1faHuEJWTAnz4pLzDv3R47liOiHNtuG5FntkYGWp9ZFNh+eoUfLF/riVfsdeY6+HG3s8zxOsf0DcsAfI/N4ln73+eD93MhCxmaOjfXNL3nVtJ9cQz7p21z0246WZ0PyO5oZW9sgvlPGlHbkkclNz8O11r+2w/52Hx8GXds+NJ63HDWt4EXLf8sxncS/1hdzhF/GhP/kHXZ1W51D6Tn5u/1pGN4+FTxt2plv7sNjMome0TfX2AFzgiGwIf1aeM09xtR5J880zrlGx1sWja3nZBy5T74tfVhI9vIQvcdzNAwOOFqHzdrr4B6rWi/RNZ/suXG270XGumCiad7zznNeSJTz2+vbPibhK7Ep5Md9oVnspkJWvDdGso/3aCw/RP/IfPsxuZfPJt5Fb/Fo40D3DWfRh71U1NFY5uXfyFVjEl8ElrRuoVv6wXP+WescemmbjW2fAJY2HsN3Y+hYreXevIzHJzqT89zXNrjvg0OwvPMz6N360kVI1nBa98lc+0ytk03X1a64X54EBdcnnDcGND3S29HMa31R3l7c23a7cXvmHbYTCcwTL4xx9rnVCSSPnvsVmGS30rQBC7QNW/N99nG2dty0n0jzatF+xTF5AWa+qLPFSuED2YNBS7e9xHLcwSQ8iczMdZf7h1mQlhfzyCwe85Oz/mjOeS56lnkoGsocgl/hqx1M2VbjQruWK5hO3qYcz7Xwl5k3yve0qyDtEJf+7M/+jZc8PB25LI5fXs2E71HxY9CPO4S4LqgU6DT4pb1WrjZWDMpyfi2QH89mBVxtRAhXOz+TsNuCiMKRg0Nui5mtUMa22Tkb29mP3mKlIO3AEVBgJQELTC1O74OKfEcHQNCOB0WiZpMus4I4gjXG3cMYTyfX4ztvnsYv/i+/OX712781Pv36N8fjcxaT8mpWimbyxut6WznPORtaP+1YSxinvw4ij/0/j/t3b+dRL5Q2Cb3MLwUm19c3c9ePtXPGtmXrw/GtouXEjCkz8628rUI0/WbrfcFBCkFSwRFxvH37xbi+PB9P2blmPI8vvvh8CepWYAKop0DnWJ6tCILg5nfgN484SWFDEr15I/vk5f9TYJIdTKJIKTBJsczJLDJZC2tR+Czypojl7PR8beWcdjLXTQGvtqMrlqF/HA9POT/81Txba9J6W9SZi3VbEcUEsW1OB6Nk6+ztzdLlJCdB+TS3acrnfPMwS0Y5G/4hwLLucS46p2Amfrdziqciz0Kt6Ox6O/Dudh1xxUmY7ZycTFqnKIIRz3jDO8BC5xhxyVJBVC+uAlNBLANP1oBW7rOoBqgFrx3o0W3ABAccf8CZsxA4f09SeDv6x1g5tQJWusqR6t0L0sYa/zJ2dKiNZhRMoDLpte0EYhGcAxp6c/IElfrkVAgOO+linO0wNY5oQz9tVGd/D2sr9/zOWKGdRVoBmSTilJFtxxUGQ0CCfxzNuVCyVZ1zlPXVmKJQAr9tQdfjbUcnbYW32eWFLOeatxY7KdHBAxnFO1hAbtCgabiKMN69lwzKOPWbMfYRCulvYtj2thijTNbx8c2bdbRT2ua4cI6MOeOTDMbD3rFlOXCr0OCAFVk43naBMQ/ODQwgo9Px2JwvGI7O2vCdbnDYyYXddtCQk0wW9IX/9Jl8tbPcdpS9pNscFrSxc1P8APNnMzr4M/eDfd8WypYTftyCj6y2E8kXoff0iRNFPuFXxszW0CNtCCY8awFSUmOv58bRxQy5J30uTMnOXcupzL3GkDfhl8N43Hls+SKr4NCuLQoW7eSUN7Y59UfHetlWx6elnZtUZs/jxVZldY7T4ciSUXTI3PtINXNCNzjB0eUT7RNlZKqxRxuc5YzZwkKuZQztcx31bhW7wSG2yO8tZwJiAS1HGc3d21jWhTVwRvCX72kTfja9GpvYErZAMGU86BgexP6zuWhB5tjMXtyhD87fppd40M8KEMm9wEYiQJCRcbYNRCf63IExvc84+Mjom2sSg/qGa8YncJ/fN/0Vg6Ar/u4TE+bWsQCZiywaJz+YjNE5skKuEjuIZfIbuej4BQ4afz7b72h8JANp56jna0cp/jieorkxte7AbNiOhubn++pnLdj3+Pa6ZW7u0SecgEud9ILJ8Bo2+44OeNU6xMa0XWzsMB6BL9tlXvnODuOlMWp7hvDPL/OILnqmj0OAuxVFkWOyx+elv/jG3tIXdJTwIQvLh01R8LuJj2l/7VxxNhIz5PcUPUw7tsVfwWsJO8eUrpdHV4oCfsEOn/jADz/awZWIiD6moD32w3yeZoGJ7WSPRwSR9RSGrIKXhaOz7VTZzy1t5ysMM+5PKf04uxxPp9fj5Opr4+Tmm+P25Xo85viclxRarB1U8Kht/vQv5i4fCydgIMyduv34cHhLUzL1uFtcdpBYSWpzF5tbjJj+61ZgkuKQFIpk3OcX8Y3TfzbOXEe55bd3b9+Ms6e347/6K39h/PE/8ofHJ9dPhwKTi+xeMo8TPT0UmGSHkvA0DdHbWVA0I79Fp9CZDpDj1iO85dPCzNbX0O9Dvj5sIRuwHn5bNMuzXdQLexon/d16ffQTlq9B3skeXrEH9Iuc8SHRpvEFPnS8SXY/hIH6dk8X7jZewQg+Rdt77YrH04Yxt471fPJ7F1ezxY2h8Fgb5t+xc8/Ns2nXwok5wEmYZT75bD+g/fn8xu9E89anXHMdn9OfIn36IxFJnvrTPWSu/dmWB/4HXyKf4h50ZSPQSxzEx6AvZIRfxAbCNXPUPh1qGWj+tj8nb9fJZvjdsYS/PQtvegcd+YeWc8+1jSaTxonn9CJ90HM2BW3TL3zDe8UR9NTz/MTmgWuwAY3RrnHIeMQw/EsY4DhRMaN5tHyaa8+x57KXmZZL8yRrZL91PnLmPrTin/F3yJu5aa99jX5W7ql1pTHNvfnsYvb2A1p2/c3faz6hy9FuLKnlv7Qs9ry0RReMj0+kjx5Hz1cfsKl1pv3ijtWbv61Pe/mld+Rn77P0/fkbVtARtGjZx7vcI2+592XNtbGSfNHDpmFjMXuLDo1f7GnLETmFPebBBsBF+N32wjgbx/a8+dA9+3ilx0/H2xanzdYh9kgugj61fLqGTuu4++UbtlwarzE1Vua3ztHy65om8EZOEP3zLBvDb2l/o3Uyf8vt4blYcPp8daQEfsI99ogN2mM2uUGz/X30y3OND+xX876xAV/YNXiGxvIlvuMJOTSXvR61jHWsw98Wt+zbzTjgWNOnZSp/t++Z73v+kCsyQT9bL8njPhYT9/J7tNEv/biG16FD0xhmNpbiW55NH16Ea1yDTx1bw5tcUzjWWNwYA4u78CT9KnziZ+6x2HP41tiG1isHuIofxAv89syBbpEZegWHyF3HtvSr+7cGoj3twJOOiTtG4RM3lrBB5EfMRsbEFvnkfzXt0Il+uz/fw9uMSU5K3lz/5IcM5BmFfOSFX9DPkN22o3IZjW2e0b45tI+FP3ubnnbwVTvy5HST3LXutNzBI1iAP2gU3pBxzxlj6w1dou/albej73Ktnd+FfdqHL3jZvlTr5N5eLd1ccXeO6mVT2Rm8/l7jXrK9ctdz/Xlb60dLxTBsARu9Hzdb0Dh1oP9WJ5BNG6a/vZ17mw0rzJN+53c27tDHtjPrOqp45Tfox5KT9QKP3WHTfscaHTcsfXXc9dFHTJ5D33fvblf+f+4Os3ZK7BchMq6ONSN/eSHfukLmlOeiM3muaao9c4AjdI7Nbx9krlfnxaSNzy33sPnkl37pZ6d3kQdn8cX2xtF8y3Ua+ZyBtAoU9sFdG6ZWmr0CtfC9b7RXlZNBcyAYJMLH8eAEHkBkeysqRRYNLIek9SaUqUzKm9sPT2vhJsRiyIE8wCH4nWCk8IwAwNYWRfMJSBqMKBawcM/D3MEiBj7JvIvx8HI53j1djF/81d8cv/6P/tk4vfokG/dOUmS73rUddPLyq6AgczJ3zkXTiRFqgwNwovhvvvh8LnRxOqMUEciLq6t5RE4KTGYC+2ztQHB79+6gJJSW05WFkoxvvq3ycDxvNUUc2cHk+fFh7mBydRGhfJhFJ9m1A4CrrCI/Ckw6+YOOuSfH1YRPSVKG5ycvT7PA5O3r7443X/z+uL97M3cwyfM54uby4noWmJxfXI7zbIM0d2DJjgLv1lbI2xE/mc/11dVUzuUgrMWB0C06Mrdd24AvhSY3r15N/lhInDuZ5M25bceSVJ3NwD07o2zJ52n0xsu4vFhvi6agJPQLTVJsMs9Pf4mTlQXAixFw4bQuR32N5/budhbLcLIiGymUyVwYmAUOx6pgTsEEhO3oJcargwNG39zzXZVang3YSQZ702jyY9uxQ0EKQG4nVaIrRSIcJs4WkDZOwX4+8xzDuOQmidVFi8hwnjXuPI8GMKQdMAU5x62pjgGxQCEFJhbP0obtpdpwcTjzjKAKFkjYoCtM22OdceZ34/d3O9oMAMwO/VTpwzA6z4FP2xwERkCRg3nAZdghGOS4wUXfIwcqhGHlNNLbQkn+ttsMfGeg0SljyDU0Myd9wAFjQjs4x7GGCexGvw2X3yIHdmDJ9+angqH00YvG5ESAwHCnzzyz5Gwl9YMfuU9CIvNt+7GcpLUjBMdoybjjudZiJAegnV5n7NGXtGts7BieaiNtd+Lb8TnmTj/3QQ09tAtBxrrmt3a4wgdBW+alMCH3xRlqumkv9/WCHqdt7UCVZxa94ASZ3DvYzf8117UTCf11v7FyPjNuBSbsL9+F7HEoLQhISsNVQR6nMPg/k7Pb4iJnba9HHGJBHJqtsa7dS5a8H6v6173H7cPp89JBx4c9H3yBNcbLuU657PxykO08NwtSN19pOqXXN9PWzKMPLy/W299bcaxAoIuHGn/Z/GV/r8fnn39+OIqDrmSceExWOKj4PP2ZzRfTpgQFWneARH/YEHxou6WdfbADVwR8sEz/+vGdDNNn/hK5zBjIM960z0tX2aLcQ87IJnnJb7Bl79+SUUl+PKK/njNeMrx0YvnsfKdOlsN2v8NL+gXDyQKb0+3qE6/TVieybClLj8ylfWXykgDPYo4xGFvjKP52HNK2AU3ZGTaP7c0nLJ7j34r6jIkP3LqM5/hsDIsXS9+2uPSwcMB+ZRyxk/nXyQb8U5CaMZEf+AE70YNM21Fo8foYkOJ9t2O+jdvtt/h9+VHLb9oXYrVukmv2Bt34SuSD3MBj/fRcjLN9nbYX3Uf7IN3GTAykGG+LVbt/coP3fAOJSGOCy/Qlc8xvvTjD/8o9fOGlI2v3QbRH5+Bqjt/MThoLO1PAvgLxfQAfPz7HJIkpM9f2z41LLOlz0WH5q3mDJG+SHHzD7Tg080gfsQ+JP+BvaL0KFMcssM/RnnPBYdsB5Gwe3fUybh+yg8nFeDn/aJzdfH1cfeUPj7uTm3F3cjpuH1Lc//zeDkRtKybOznOSj8dG8P3Eo3k5gN8lhrCwsF52WG+205E814nLyaf5hlDkIAUi67i4HJHzmMRUaLQVmOS3FJicP78bP/WTf34WmGQHE0fknJ2MWWDSR+T0Dib8TgUm83uO4knMtSV8yDy/ycI03wxu0hFY09jP/tGRfO6LFPq5g09tTi2dAAAgAElEQVSy+ZDo2dgIa2Fcvrd9af/AvZEw19kEttAn++73ve01h32/4jW2uDGw7Sw8pPeNOa2z7qOrYu/2N8ynaQHfjJN/rT9x2h6j+RR4ZT7tB6BRJxLbpnqm7a7xuNb5KrGvGMKc4Y9kYMcPaaf9KnKTT7Lp954jfu39eZjSMtK6SQ+aDtFndivXE08kHycGZVvpCLlsOcAHGN/ywO/4UN/wsjEcncietnOv3AO/kj3kI+ofFuyxv3nCDyF3bFrHJ+xM+xyNEZ5BY+NDGzLU/ljLWLdv3njje+swG5zfjNP42z8iY661vYYFZJldMsc9L9NW+hKnK9jE485/7PvVFlzQJ97mu0VEflfv7rvXldb7pjX68xvotnhE/+Yo78Nn1+7RhqwrcNgc8S7f+bnNn46J6EvrauOH+aJR+mKfYCdZMJ/vNc7Wt/47fX+I9+hh7E2nljv6k/5z3WIIOqF7f28cd50/0XMUd8FLvCGfaP++T7VmJ17NMzAevXv+dLzH0ZjQeOBvNCdL8G8vW81Lfg+9hN90tO1x6xm8pg8wMt+Tl88Rq22zG6uMixw2/fzdshma9WIynpMPn21jYW7jujG6n8ziSftaZN89xkxPjC9z6DG3nKN7X6OHbS+bhnvda1uFJx2X08V8ikXShlziHr/IZLAredS8mZ725trKtmu2tvh7vqMBeWu72PoGd9EejeAe2XZf25zGDf3t+2+53v/dsq3/PN8+TPpAt6ZvyyWcbNw0NrLMpokj0h/ddwyN5z0Dd/TrxfSmCZ3f865tQNNMbJS+O/eVNuNn4E2ekdul5/BNDE63yG7rJnyD8Y7IIVPoZ2z8J35gfqejHcM3f4wRNtDN9gXJeefZ8JoMNwbn71xHYz5iYwxZhln43zYh97OndJC8tcybT6/9ah9PxA8LL99/2aFxEz1caztNPlqmejxo13zBX/22H8cmyVWw723X6HDGAyPpVp6zruC+9JPr1ozEBrnGxqd9MtIYvo8b8DTrI0s+jzuYwvR+pscNY9fva+zzIN86aqnXshqzYbK25YAaB97zb7b8mQKT5EBmPy/rBVA80J/26Nrc33TucrpyrY2z6ceJEY4rTqFF86V9ojUue6Gso4Xye/rE+9u36yXph3kaxVozIbteMke/9JM2Pv3000PuGe7kWXlJfoXcX/tm7fOS0caoedpG1sXHKnYll72udPLzP//TcweTFsTDtraTSDHMK0HUTE6D+efNBAPdGzDgjvieW0K4knR+w0gBCYJIPrchnOCwvfmbKpr3As9NcGbmJ0zdjLpzlDGn3zLq5xkbBrodJAwlqACFAQDaDfgUtJ0VAJM3xJIISzLy5eRi3D2dj+fzj8ev/Po/HX//N357PI7LMU6THNyCkY0nSahlV5G8vcXIECrzQ3t9NSgs0L8ft29ezyNyjo7eqgZNgUmSkjfXH61EdkpNUjV8f/teQRBaMURzB5AIf86+vrraFk6TCL6bBSan42mek31/93YWVaSgghMRRwqITwXN2debollEj7HEF5VTSVLmPK3nx/vxdH877t59cSgwSV8Zx+Xl9bi6vJlH5GR3liSAZ2XdPGJmAZm5ZMHza1/76lw8XAtDJ7MAJYuAE2RO1jFC2YI5RwGdX14cFpdncc5FilhyJvoKVMg8RzC7z0wnJ2C2ndGe3YPevXs7Hu5v55jmbjAvT7PCfB4ltB1jlbmr8Ewb2ZUnsgDUI/NzkfR2bcPN2WKM8inZM6urk1DPQuP2diXdk1jJveEL+uPzPJpoW6xvYOEQWVgC1J4PnRmxqX8b/x1lERq1s0J2tRP6HnezyULaWmQBkJyqtGEOjGc+11uma77LKBwXqNHKc/P3mWhfi//5l3GorO326aB70laOs+gFGw4NvWwwb0cIWLdD2g7dew795SqYyz80h9X7BSP4EzpwKttBZyTN12KKHToa6/DBQvLEhm1XHeMQmBsPXpJfdqedjX5rTMFCO9yCAwnktJXiEcUQnaAIXTrwhtGR5/xtESBtWtxoZ41xzzV2Lc9wNGYR2ExGHM+gmzq1bc+WNt3LPmY8sDZ4Evn7kOMpmZy5dcDYzpL5KKQKnelXB/sc9MYD7VjktKjFftHB3CcR3PSMTAgI3nPaaotYQVJopm9B2dKTLL7dzkUkDr0gCGYaZ54TNBzbWgsgHNAeR+5JvzCdDW8sgBF0VPA2bc9cwF1OHgddcWB4kuMP5ji24lv9Zdy9ACAAo+tLXpbjnXZTJLlw4VilvfRlYXfG4biWxRtngy++XJxvQU92oNuOCoxdjAzeHnayWsFD/tHtx/tUZD8fCiEF33wuOBfaCDzgPJrQeefcwgIYy07zG/l5dCHtTpu4bdHe/iW+w5y2MeQgfp0xtI42TjXW+puOKmjMdf8bo094DosFfGSwAzQyitZkOOPl18DE9jHJPPvQvCKLcANWuIee6qNtZ67B6fZh6XpjY/gcXjTWHP2hFWx1cHHw92qb8Dyb/mEpefMJmyT4p5+0O0+UzNDTTgCRAbaWn6vItd8qci/aNsayR3QQn8iAMZhjB5vv+/Brt7m2qy17mbdCrfZr0QnmkSXyiLf4Q27z3Rm5fJVVXLfwyjxgrHta1vSlTfxuWYWb6EEuP4ThHXsYN93BH/cYB1+q6dZ0FcfkObKyD8bn+JO8SGyy7Raj3fbF0IAuCNb3vgk5bPuQe/Cgk1B0TbFf/ID0LZGXHaiWj3m52Y5V9Ce+bT1asfUx9uCP4adn+GYSCMvWLfmbu4zECh7imFVIZWebJc/z9kMR66T39GsTm63tW6cvffIydzLNbo+ZR9p+Ob0cJ5cfj5fLr47zj35gvH2+HPen5+NddH2+hHDcITPtsqv5ex5xWkfk0ClYP2O3bREnvE4cENqtYz6vZo5g75ce/adtEW6mOKYmzF1KMpX7h+QHsrvNxcj+IpOXz2u3yxSY/NW/+CfGT/y5Hxsnj5+Pq/PMN6Ukq+D/8vJ87mAyeZ8dWvIm1bbTy8LRtavkxLWn9YZVY8U+YUvm2FYLEGxH6xkfZi/D7Y/B07ZZ8A3t4TVbyZ5OqdmOwcODyP6BH9vbUXAMRrI/bY/oeetYzyV/5x56mbE0DhsH/wpGig8bJ4zbveajD22jX9uuvX+KfnBSArwXe+ifeAAOtB+aPtAu1/G5bW37XE13GND+sDHDZDxIu95Uw6c8dyzEou/HXRC1e4xzjzkOc8kYpo5uMcs+gbqnMTyExWlHAWvPk76ig/jD/OUYJK/pS+7zjFwVOuE/eWQv8E6s6rncR2fQrGWXTCjcIrfmrF92sXOSTRfj0gddoBvwusfjeTzik7ff0fYJTbRFx3Nd7E9XzMsz+m19gD/u5duiaa7LE8nheb6fwS9z3vOqedS2FA/JN9lpGsGJxkP3wTY88b19rzzPZjdmwKPW48YMPGm993ICv6Tvb2yjt+jRPo2/8VgbfKaObcVX7RvzvfLJbmgD9nXc0DKPrvm9MdtcG+tbt/ve1s39vPBW+20ryGHLD3lHJ/IIl9y7/47/nm+a8FHZg8Y/+NKyBKPQDg3gQOMyvrIJckDshTwMH4Befmh9oWUEHdG8Yyrj6Niw9Qtd97SjN4c4f3vzGva1zs3i4occwb7sQPM495NJOM0naT3DAzEN+ru3ZazxLr/nfzlDugyzxQ5i1f3cM2+YT460DydbTxrfG1s8u7e5LYNN027nkL/YChZaBhsD2mbjg3s779aYTSbMk2/RMZb5iUcs2qe/jgfpzftxh8XMoz/Y8+wYFC1aJv29981hsXl+SLc7/sZ/9Oo4h/73/ejWfqX5dmxH/nItctKFTxlbxpW25A74Pi3b1kTYK/oMF82x/QFjZl8aA/Jc8hn5lFPgv2QO7WP03Pe4bm5k9kP2q3mZ+/k5nfNGN/bRvNzfeQA2pO0jv844+F6d4/JcY0fagCkt33ypfX5qr8diZDTs+Iov2/TNNTaVvW5fC93xU3wpb930MX990rO2G8bnN7zA073/B2vhPx3a5wrbt9Mm+Yb37EXzRn/tV3g5HK/RPrRQkNsYzqa37YYnLYf0N/RQYLIOGznuxt12Eh86RjjmCJbcZqOD9h9b3/lI2qerjVlohffpa9q2beff5EGmPG5rM9l1gB2DrfACn+fnlvsPkqZt6yTk2/pQCkyyCUCSGc1TfD/a5NWvncthkuKRrOnm2pvXr9cac+1owzdlw8mQfIqXjDPOyHWe58fkGWsg6V8uuOnV2ECnbVrgxSlFS2gWepz8wi/8zGEHE47SbCwFJC95oycLGMdz8RBvbwA5VX7H6Aa/NtqLUYddaaZzAxRaWPI3h4FDYuKpOJrgc3ZcSJ/KtJ1ldFhs35Ler9++mYF6GzWA1Aqav/vtwvQHLPZGYO9IUFSK09XyDD2aTFplIShvuJ1djPvHl/H2/mS8XHw8/t4//J3xM3/7l8fHX/0D4/E5WwmvN7bXwuo65ztFEvhAsIBkJwsYVL8dnYPH8fbLL2ZhA4OYt8ozx+tXr+YROS/P29lQktjZUePyctIdv5Ywr0RS3preG5Wbm+v5ZlmKJ16eHmYhSJJ9s7gku5rkuJyTk8PZUPl7Gquz7HyykrVNs/wW/hy2IBo5Hud0PN7fjofbt+P+9stZYHJ3+3oewxOeX13djMurm3FxeTMLcyI76TuJwgWU2Rd6O9/x/HR8/etfm0fhvHr10TqK6ClOydN4eXqZb7ldX63kcRKZ4WGq3gSi8w2MLVFHfiNnMxmQLVO2hb65G0qSqBlFQO/xYb7RnwTm/d3tpFF2M3nYCoBe3RwXrJMInYUl25u44cUEutOz+WYiIBM8xLHJ+Bw5RKdyVILFeoZRYJFnoysAKYDRiS58yWcnTelLO22wxX1kKLtLhzapVs0/C9ehW/62SM8Bk3Bfhn4l2AU5DGIHRnmu32BIH6toaExnLzKuctA88Gwa37u1Y8TR6G1Vi5VIx0/gLOnDKHZQydFrpxUvVO/SadjCqeEooOsMsMZ66yr3SKgwLgxH+sw9nN02bHCK495bZ+Va+HKQ3To3j8MR/ig2SruSxG34OYjwHw99l8xh1NNOO9GcoHbc2sDCM/xr51yxBwPJPrUzGToZd8sOjMOrzMlC/NS3Wvz44osvppywD4y0RffwTD/HIGpbPDk52pflmK3gmc3pN1I5BRPT5xvRqxDC/6175AiP0/bEgOx8dHu7Fd5d1tbvx63o2wHnvKRgKu3nWKPoDjlnO9CnHcDcj5fkAH+8oRw6Ojog90qKo8Peb8g9xzaPixbt/KYPC91kW6AGpzmenCv6swKltStS/k1fYCsKIRMCDI4b2uY6Xcs1BVOCFHSlP/pu/uW3FJzqm76v8R4TPzNIuLra7IlCmLVYyQZnkRO+8E2WLV1HCei3MY/O5Dm2Nr/jC/wQsKCb9vFZAILfggg2ZeLbtrtK+xPsSu7nq+FtfpN8muOYxywuvOADNVbzFdkAYw3dFT36jbzBBnSDr+YFI8mAebM1TWcJBLLXNrH1swNu9qznw0aTmw4o6Ic5dUJCATidzPNkNm3k9xRM7e3rPlBpPxNNyQx7ahyZv92pbHktcIX1XfwlSIbReE2+tJvf2ZUOOPe2gj2GE8ZJ/tIueWs8pe9ovDD+mKxr27EwL28JvP+mKZtNhswbrmWubHX7yWSn7biYiB6aR4LG0HfR6fxwxF8H940BxtQ85ZPQ9bQZTKc7kjzkrG1s43Hrtn6M03f8aTsPe/k0dA0eoTXb0j7Uwq/ltSVGSEGEMZGd/cIqfOiEECz2jHbhFnqSG2MyFkeV8Q/hFXw44mtkZBWS5n+++ZLTtRsh/4AM0mHj5dP5ZAsCodnFchEkuL8KoZfMrBiNXrV/NfFmO/qWvuT4z5OTvEqQgvoUnN3PlzNOLq7H2fUn4/Hsk3H+8Q+Mt0+X4/nyeh6RM48mrcVcdk7yP7vLJMYgC3wEtM4ujZKu8Svg+8L47FyytoNtfYeFdGltQbuOrUmhyEzQZGOV2LiH+3G+xY/PTw8znjp5eD2+9ad/dPzn3/oz4+z5y3F+cj+fyxE5iauyg4mdFWNeusBk0fD9ApPQvO0nH7/xBI6Qb3OCE67ne/uidJaewN5ecCCXCjvxueMyskdPyLZ2yQx9bhyjq+bTet6xCvvYcRRb3jbywPst0c/2mSv7Jwna9xvDftyNfe7Zx1Ha6Xmwe/JA+W4eFrvM31zYpbTHn87fxiDGxav9fMXkuV/b5OeAbVX02m8o51k+BV1pLG0+02s6aa7GB8dyH7xh+3zqg636EKbvfYWWl/Zx2g64hy/Hrh9jo7WrlzGy1z0/NqPjXTFinu2+yR8e7u0Wu+e+9Jd/ZFFchz98C/ehdce9bBd+W4DRRsbH/vJLW3bZlS5Yjz+Vt9nF8nvfBo3NoxfB6UzLM96lfwWu7c+jo3bRj463DO3te9sd8kTXG2daXppvYsfWEzrVeMlPaj+QbOQ3sThsbX3gF+z9A3wJzyw07WWidb7lAt8bQ/d42nquHbhtvvjQOmCc7Lq5oGfrLfnHKzqugK9tFnrBPnap/X76QLb2OTHzaPlCs/T9vu+yFlNyL5wlL+4lm3t/kr2DD8Yhd9PYAqvpMT92b+/azsI8tKWnsIX/Rlb1i3/mJC7yXMuFcdB349vjd57ttYjcRy7a3u59/8bEvV0li7M4eR6luHLSTTd49iGMdW/rnbEkLhHb0fXGdL62Z/UpBkzb5DN/x5eWX2SbQwOyzC7gSfORXSMD+AMHfeaZzlm4b+979feMG2YaC72FUfje9Gp/aG//xRlNt9DSwl36lFsiS+hnLORqj2sZg7b4EObcvKCD5LL5RU5a1owZzegyrJA/2o8XVsMttIDX8DGfLeeN3f2sF2nkOxSUdH4t7dBlz5KfjJ/9EvPG1uYa/2tfVNA2u/UZj1s22890L58CreXF2+/IfOkyvGn+oUfb5b7fGOiV2Cnf2x/Z+2lkt2WeLPAf24alfy/Ctd+MzzCBDLcdy7zoPyxVLGV+8ui5V06VXnWsrz95w8Y1PM891pnYmpYLONP2uP0D9hQ27n0SNCbTbUPpNn41NpI/dOZ7tE6hT/ujoa128BQetszymZr2fX/HAHYgZnvpIb+I/7m30Y2tyY8tzFi+fNu69hvbj2q/zQ4mKTAx7+anOdMX97hunsbUdm7SYlurXi/anM1XRibPthNRWg+7L2NM7mPmc7fiMDEk/Uv+Yv7LyynZyCBrzttOJ3BT/JjryRflX3J67G/klMy/+fL1so0bVvX8+Fnaz2f+dwpH8nuwIDzM/x1D4GOuseHi7/d5svy2JV9eWljTbLlK31P2fuVXfu6FkAEIgpBCDW8+9fb+gA4oc4p0oqOeLFBkaHJPEjXTydneXGjDrK0WPoE1YM8bW1OotkX7gyDNcW9vYm0L8Hnm3d1aVGujwngB93wHEBnjqqBab0IzPJzB9AeggBen11i0i6YH2m5OXebw+vWbcX1zM97ePY7bx5Nx8er7xj/47X85/vv/4WfGN3/wh8brtylOyM4f59sxC9ntJImo988eRz/jXjReb7cAK+Oa9Hl+mjuYvH795aHCL2+T55kUmKS44izbI79kMXM79+l5LUpYEFzgBkiWcxhAYEjymTZTYHJ3+3acnbzM43JynM08Aia7jmxbR4dWoaeFkqTxbJ/OUZFwXYH8Wkw7Oz0Z56dn4/727bh7+3oWmHz5+b8dD3dvZpHGOofqZlxdv5oFJjOFmqRlEqrPa2v37GyicCdH0nz8yavxfV//2ri6vN4KXdZ57zmq5iuffDwrTlYF+PM8cmfKd4p/tuq3gFXGKOEwDebFxdzZ5XbbBizJzkm/x4d5ZEG2eM522klu3mWHgCSP72/Hl59/PueYgpfQPUnQ6M4Ew20uc1eInD2+FVtxwsOrHGOQ7xNQktQ4XzsGRJ4Xf1axjPHmt8aCDzkWDASd7Gc7WSG417+3pC1ypUCCjDbI5b52ZNI+x+wY+K3iowAdmRd4R857YR5GtWEP8i8sWQvJil7cuxYa1m/wqBORxqEKGla4l3HnYGRsoSu9ZCxzPeOwaLR0czmWHFMLEPmuPzoMl8gaXtJ1bfUbegy+8eTetLN/+xy9BH2wkPHp4My8yRRsxbvMx1jsYtLOokWJlreWz2V810JN/4M1fs88M26776gAze/o3Ia0Ezl5jmPo3jwXeWUDOa/hCbpwcvttp4wrv3uzuZPRkoarcHAdYUS2yD1HBT3s3JPvuX8uKMw3do9n2+aZjJPTnra82Y8+HGQBVPolm5988sl7cghv6Xs+8cwRSFmg7iQe7GnnmR03tuVDrG3c5lvUWyFh628nDbTFvrYNbj+DDcm10NvcQ6N8F8hw8Oy+0Q5fdv5Y14+LgSnmzDwzfjqBNvQZDdO3AGBPl/TTidyc93gMTtcxa9lR6t27WxuwHXyM2OulwylE3I5Mm7KTwqe76XguPIwju7C9cQS+Lp2K037cupAMkX+6yqfIGDmpGT9nPvSWCIaHHcjb7akxgX4djk+oZL4gCz500NByPv2tzDML/NtuVGjCP+V7pc0PvSnkPj4fp5xPRxYt3MFI/OL/RabIm/Fy+PdJKL42Hxl/+JxssuCW/AiOLFbAVjgo8cQvY8ME5ulHW2kj/5NDeAqH6MgMnjY8zN/+SXgq7jz447UotrdJEgZsElt18Nm3xSTjYvfIStvkLvKDhXiHPuS37USuNZ0lofqIC/3y5wX3aNWFMd5QiH9Llth0sRFc2cc48BS/2TX9sv35nd3Ob2k3Y1iYu4rLMn54I0kAozp5j9Z8P/Yg3xWSdvG9sZNlfkXb4JZn8mKcPtNP23Q8Yl/ZI7pCN9peoivcnzIbu7cVmGTefMa037uH8XXIUH9vGrARGasgu/s1H7zJb3SBvopT8HvZq7WQHJ/dGNbnmIXoNzevpl3qN2DyvOKs/I1+bN3i5SqyuU+BfgrstmNT3es5shE7ixf89quLtctkCvXSXmoxph9ylusvc3zPp+fj5fxmPJx+PC4++UPj3fPVLDC5SxXH3CVkFevB7qZFdkhMHIdmZIjcJwYUE8Sf4NsumVhHe2askfd5zG0dEUg+E3OlECZt5YWCeSTc6Xm2dNmOT92OKHt5Grfv3s4Ck5/4M39s/Bc/8WfH1em7cfpyO3fVvDxPcX5iqzH9qhmXPIcmZ4ccw8L+tVtK+n98CKasOLxtKJ+0k9aSizCIboYW9Lx9dv4FP7Dv6Wv4LY7SNx43ZtGt3MNnbZnEO3IPpxqfWic6gUk2zRkG8QfEiGSQfBpTx0W5J22LE+mTNvkabUdhHxucefFf9jED280vze90l9+U37TfdopNgSMHOawd59p+uQ/OwTW42nNCf2OAd42tPafc176xubcd9De/hb/f+MA2ph9y3DQzdnPZ0zrX5dXQik/PdyFne5rqL/cp+t1jSa533Lti8xwxueavj8b2tlN0CYbzh/hRPf7ci94db9DXns/etihYZcf9Tmc6X8j2yM3RNXPqmBCPW9ZggLG3HOVZOtR0gL/0iQ3mE9IH94n1jr7Swj0+H56Kecy7/Rt6lE9zav+o8aTjb/kY9NYOX4stoMuNY+gEE/GhdaVtEfkQM/KVe4GS/sAvstHY2LrZMteY0fNxnQzv8Xna5i1v0vqV5+iXPo2nsYeM5NNcxGRwgbzRKZ8ZC5lvrDZm/eIfvEBzMmHcMKYxN/fKe5AN+ciW79ZxfGs+tP1tnSUH38snalney1nbNvHVng7mLG7J2I2rY2m0wjO2Ds74fS8HeGksaA/H6IR2tCt3kufFbjAbbiZ/nlx3x0rv+ddbZ/Qt/OG30W/Yw6dxr7kffc9jES7MgYWx8cnVsQNoBKPgAD1v3A/d5MLESei/xxpy6fnmd/su5Nk40Ljt4R5H/QYjYJE+2M+9jrX9Rnv6kWd7zH5He+Pa21m4T7bRj03tsbJ1zSdjh1/wzVxaht3b8TybSpbZjpYz2NM5PthnwZzOtk603Hchd+s83IFfaEh+yYt5NW/aJve8G3thCv+ybXKPr30pepHf5aWa5nglH5972g+lC23L3YM+ZFiemHzkutxnyxObn7b56GxEz908Mgc5cDJo3OyR+ZMVObTGp9xjrcSYrdW0jwBDYGB+gzfsufnABjKBXuQLj/s++Uw2LjTysgNZpDPwPfOhw+yZXBd+6It84A85IZ9kNtdbR8wbDrSPIGZrnCHn4kvrp/jfNg62Nd383r43DIVzcoKNPe1L4UePy8tXyUXv+2sdanvZdjpR9rpvYbzYhk0jo8aB3u17Gy9dakx9ekiRxNnMoUwffHv5Ni/s8APxn/+EJ9Neb+sDSeRkfh0TLfnbdnh8zm6qTzNfbWzkNLIjR9tH5OQ6u522snPxy9PKSyXPL2YgG+Q192WOZDQv7dDB3GN9KrLPDqARHskb4Clfn/0hz17+Oea3Vq1B8+Xk537uf5yrdQKSVuAwIMmTbTfYw8N7BzQdExJOA0a6vjfAS9ATIK4gURsNgJ3o70CQ47nOub4/7GBiXCmMme1slUnzOJmZPbMFjbPT13fC3o4LIKHsbUQAXc+7gZWzi9CqKjlhLfQ5ZiXPpnrp7vFpHolz9ck3xi//2j8df+Nv/p3x6Td+YNzeR8nypp6t7tc5URHIjIFwGU/mxKnwVmJ+oyzpX2HImy8+H5999zvjYisyyG4jE4QvL2cC+/LielVWOSbp9FhUcwww1oIvwfTWtIRNEqtzC5CX7MbxbiYBnx7u5ttkKQBxTICEKqclhRBR/nkkweZIMobrjcs3hwW33Hd5djoe7tYOJt/9d//3uHv35Th5eZ5veae45Prmo3F2djkLQuaW0CfP4+w0b/PnTfCPR14EvL8PuFyOr37t4/GDP/gDq/JuYsXanWUe63D3dlxdLkB5++5+3LxaR27M3XFmscrRmY6M5reMN78lGZzPQ9zP1pMAACAASURBVEC0VYHNTl7GuL1bR0+MAOvJy3j7OsCSytvHlUy+v5tjSIJzOSuXs8hk7ixyf7cBSHYyeX/bXLzI24QcmzbgkU1JesY5PA1PLNADGgaJYQNoHDfOBccAUNI1hmJizslaxLXTD0eFLjaekK9Jy7u7VWBU8+Tkpr0kqyP7jCxsgEOAcCVt1xzNgz4t7Fp0FvzsaQM73ePTPBgCz3eSyoIoHebkwcz92NEzn4ejA8bLLDqCSYwcZ4HzIpmp+CK/53/YlOcldPeBTTsN+VvBBFrCHQ6XBKbv8NqRN5wFOmDs5s3gcurbGeGcM3bttDH++Y0jDPPQMuPn3JKxDhRy3xHXlvnm0AhgO/E1327djgVbNm3JczuZ6CNg68UvfBHomVc7kmxf7qGLnNRs5Y7eZI8NpYeKWdBKXxwIif+8GSf53fYu96mkbSfP3/hmzm1T8RANFkUXrnz55dr1Jb9xuNhdwWjGAW/Qr+URz9m8vdPLXpCD8C59pL/gSHA1z2Qno9yr6GbRch2vt2z7wlN8waf2W/CG3YdXxgjLFuasXVE4s3Gi88b4krGncXlxddh5iZwKygV8WXwL5tuCcBagbAWfwcYpj1sBS/sxa/4pGFgFdvkH/+i+gHTvm3UgQX9zrZM7ZDp9WjQV3LfNydEMWXzMjlvpX3DbCzDpg3MvyQaDp8Me67f5n4IIxZGtjzArc1ds0lidNjnOnjNXNKCHsL39rda5PNfFjfifdrrYzMJq+s64mkZ+62QLvXIfrHedjaOPAk440HxBw24fndGR7mofFtLDFDatZPXy/9HAfZ63END4lP610/iY695YMx9yrw8JabJhRw/+9SzC3fzZ5im6CZYj/ytxcNxVhI72HNg5tML/6Bi5l1ywEEZWOrA1JnzgG7CPfIS0z+cN7dk898Fd/BUHNH8aF8UmC+euD0Vn5ASewubW8W6n/SI2pGU711oGGhv11cFs+tnbE7aWTep70ga8mvg78W0dJwnf8xx553+0b+Y3dgHN8DjfLS51kq91rou4yCZ7YD6TFvP4opfxmN0aa+x0O7g1ZfFy7TJlTG3LtN/jPvgt27GeSTikDnqGNIkHE1Ns7fFtxA2JC7JjZYrV19Euq8A6he/zTaPTNY7xfDpfaHjKLpPjdJwmPjr7dFx88oPjzePFeLm6Gfez4H4dccY28m8z3xlzZMFlqwfe82HyOoWRWxFbdCnyyW6uHSqXbubf0tUVO7UcX15dzmqbuQPku8SE1+MxO01ma92H+3G1Fe/O4pMcH/dyO378T/7R8Vf+4p8Ylydvx8Xpw8juJteXF3NnyuzikoWXaacvoy9JKByT/TPu2OKvmNnsQMNfMdZOypAJ+tB+Mywg53Ss9Yheeo4+o5vvZGVPZ7/Dcd/hafvX3cchn7IVDrIZZLGxzW9iMHpkMTM0kLTLb3CWDWj70bLef5MB8+hYrNthT/1uvp0ANAa7crIleyyED92ne2AZW9b3igHgUtvQtncS73sfg952HIGvME4f3W8Xj7Qswac8Q1fNuZ9v7O+/jUfCnkzy2zsBzAdnz5L07IQmP8N96IgGEzO3nED7mOgG/zKGphv5164xkq3uj355Xpuu04m9vdrr4t4+HX2j9xPiaMwO6rfH2vrb8rLP1/DNG1dgZtOQvuGjuJZP1DikP7+RnVyHM41JbCse4Bl/hR9kfuTE/PlCTXd61DQxLnPAD34Cf6B1PeOEL+QednQsJf8Re95+ReMcnUt/kckeN2wyto5tYA69aazgS7Tf13kKPpWFor5fAQM7q33jbH7gV+dR0lbmjb98NrTvXB1ewbvGPc/DEmOWZ2y9NXf25JgnXjqCfq0bzdeWxbTVPGh9bHtFD3rM/TsZax1q3YcZ6Nl6oU38M2d09UzHEhm3uFaxffrDx8bAjsnCu2Bnt23OPTf0JityEKFD2uOzwpL1ew5AXPmVphdcaAzqPrvt9i3oCFkmWx13ktPMHT/S/94H0Qec4RvnOTpNjtofgVeuNZa0b0PH22/H/8a7xry9LwL7jcnc0JLcZgz8Ijzf062xr+XU9dzf9osea5e/aQzd514H4AGfNf21/9SYRb/5cebaMkPe2862D2YOzSf8brtAX+ABWf4QL/M8n6PtmrE3vmXs1hdax9veJt7OmoEXLJqHoZOcAZ6zP3O3+ipwbXsReoTWsCy/aaftQ8YkpyFv0PlfcsuHIJ8wBS/2xbl0jCyYe/tnzTM67n7YuMcb/EEj+u5+46GfwZ/GcDTIXNGHTO75R+6NM9/JTttbY6TP/JG9n9H2Tp94bvxyOukHb/OcfIsx4hUsyb3krGXeeFvf6Ax75iXN1kWylGvsMhuZeZKH9pH6d20rmkGLxgP03fvOaNv+hbbZPVhAzttvWvyGe0c6ih/IdMcyaAL7k3Nffa4Xq+BD25DuM8/RI/4IOmmTbE7+nGw7cGy5y9QJTBnY6gQaj8g4vZ12KS83JQezrRHhA1s+dzqduZlsg5p6lCW75oynfLrctOz82umkZSSbBCTJkzWa5Fv8g/9wyVoPXI3vEIxCs+BKZDTX8q/xCH/NO2MgM3t5WzYdX9Z4j3mb84Nen/ydv/M3XwBON5zOsitEJp3/dOCzk+0NXICxAZRAe5ZQx8FJchpQtTMAUDzDwXrPCG1Jp9PzpYAh3EwubwkfjA9jJ+A8r3Pk24FgKIwRwxh582hmG1sbqD3o+d4ChYH6nAnMnPy8BdS394/jcZzPApO/9w9+Z/z0z/3KOL/56ribL4+evldgkmOBUvQxn93e6iJ0xg7UW3Ep2AKt+3H/7u0sMFFdlbcx89vFTPbdjIvzvCV5MlIIMw3LWG89978F6s6BXwtyBG45yDezuCRJvNu3r8f5aRLDj3P3kiT0ZgHKpqQcp0nb7egY9MmnxaHlSJ6ss7HD15PTcX4yxt271+Pu3ReHApOQ6SqFMpfXsxDk/PxqFpjkzbyXESVOkUvO2r4cL8+nc3eP0OUPfvP7x1e/+pVxk23STpNsTPJ1vRl+fhEnd23tnARt/s/YbrZtiLLolT6zeJgFyihztj1K8vftu7fj7VYQMGVkbh2VN+FS+LHkeO3ccjKToYpw3r55M4/Tub19t/rNW3ubzAeI15v1Wehbu6kk2TpBoDZ7OC5IHI9Z6MpWxrSdekk5BgGgtyxrt511jkM7rm0MJr7M3YVWwquNngWVdq470GrDOnfp3harovsBVMZaH+7XP/nkgPXCU65x1pchzU4523nrdT55xp57exFO8AYbOQYcFjTRXp4PLzP3NoBN217k0B/DMGm2gTya0Xm4KfCEWTEYcbj3iUZjxe8OBhREkIsOIDtBLriTsHGfYEAyNWOzWGx+aAI3zJFtIUfG1/iKXm0EFYE0j9o5MD+yi/7olPY5CrnGtuS5Nrop+ts77uYGI/f2jaznd/Rru9P3d/CSMUpOxB7ObddO1wJk74yDt2TUPCSkySkaoynnzP35VGDmXgkRTrkggZOEtxmTeWY+nnM9c+lF1L2zhZf40QtX7fR3ECTwEXCSqbSBdunfMV9ZICdXy5E+n29J09O5ML5VTq8X5kPvs7Ud/2YDyXgvFHSxnOST3zMWi2TxW2IfskCVRe7leCY5unYNI1vt0OfvYyC3jqZb9YjP027lOIDYqAD/rOtMEmnbJe7oOy3cSp8W9TigZCf8JMfo6ROOSri23RAg0Z/G6sYKbcVXC17gb8ZItvCmg9P8LTGcMc8U2bbQiv/6FgD5Tv/JKruR8Zu3cbVcdcBNd1oGjYdfZ7wdCPFtc48gC234Z50kgmktn3TCGPZynvnEnqQdvM4njDO+tE2mej5wAJ+8VdH+IxqvLUbX2/wdG7B9MNF82eKM0fzpTusSrNjbRPTL7x0DNK0jQ/n9008/nbu2KVjil+AHH3gFresI0ObFMUA8Hs2Rezu2gdHwaZ9saBvehSnskXmwY023jiXgKVuCb+iaT7jNNvUbTH0fnpAHdGj68Bf4Rm1/xE10VEBprsamiJUO0cOpr5tdXX+vINq4+GVwe+Hh8ciKfKcPUz5mkUn85LUzjbbxj3yZn/F3P+s3W32+fy45mcj92kfvg8xvydmM5RhHn82XGx4f1osNeXtlFkBMf3LFnykunDh6Gt9vJSrEOXTF/e2LND5l3jkSM8ZibbS3dmZcO3quY2PyL3YuhRr5zLhSbLK2N40dSzH86fQl1mJDYo7ncTqSdD6fV++fXsbz+c04ufraGFffHF/cnY6ni6vxdHI6Ls+zA+PxDaXWizn+JJq2nbKMPbKORzludNJoS2Y0j+GL4kexyrTL9SZZH5Hz+HC3dhQJac/OZ4FJ0jHTpp9nLI/j9PHN+E/+1I+Mv/rjf2pcn90edjA5T/yU3TYvzhJaL9k8WbsY2jZ32T62NU7BOpaofY32IcncHl983+Nk+7twd982LGj/im3zTMsuPEFnOk3H/Q4fc1/71x0LfKgf11qP2/bRWXEWf8w95uN7+xkwIGPuebRO0Gf6zpcmi+hnfPyXtj9il26Lf0A32U3tNv3RtufGVu5tGRx0ve0rDMGj/dj58E1rY2ffe170Cq7D/rSb+9Ci59+0hd15TuEn7Ite9q4iLdN7/qCP/A3f0dzZP7wzLrqE1vuxdUK55aNtUs9Nf+bQ7aJ168GH5L3tZfsfcJt/0zrQ7ZibMZCr/o6/HQ+bU/cZHrKRuTc6hq97/731DD/Mv/szjr2+4UXrIv9xP14xlDHxBTzLh2NXjc0c+zudan1qmsGr5i0asDPojyetB2ScbKFp4xMai/2bn/AR1vvs8TbGmnvPFU99mnPLu/boGf+gfTY+RO7txbXMyWLCHmPQrXG+c2BiwbSxfzmneZOxss3tw+IBnu1xGr42jrWsfkjHmhZ5Hi3wBX42rdv+NA3pQNOBjrf/S2/TR8eQ+3vyrLwgmpEpNKYXZKyxYj/3vS4YO1qjRdqgj3SCnMORzvvFD0wh7YfscPcpLmQb9dMYgnYfwtf2N/AafcmE8R38arvTb/EB/IBBxtB5lbaV5v+ev1zH1jeW4UnLBDlqnWiakBm610Xp8hdtWzs/i96Nr41PPR5jyie7kudartlyeKJ9c0dTfCB7bU/aT22/ib+Bthlb963t/r1zKfsYHw3bBra9bdw2d237Tu7YnLbHe1nWv3b5ot0W2oov5KTdI15pmaVzHWOiW2MRHtOL/ffme9MS/u6LAdumtI/Ydhx9tN2+DvxmJ/bjRyftNV/93TgYWWhflBzt1wWal3wDNlUhbNrvF9voTOti/mZPjL11WTEPnradxp88B8vgtLH4jV8JZ9hMc/dirvtb53JPFwnqly1vjEu/PQ+yIx/Kf5fbah8DtsPQxo2OtfNMMMkutcbXhY5wrGljnJ330r85sXWKGPn3y2avmM2x7q2DzRc04J/A9OPL3Qs1Ou+n/867w5aW9457mj6Tn9sLQHYgUSeQWJ+M5Rk5/LSvgH/S6Wk7Wq0KTN7HspUTSn4iOaC1w+ySvbRrXY1OJxe5sGYV2Oe6o5ySz8yRPrO9bc3zQ2tn8IKOhR/hu7lb/+AntE1jY/lhjdU9bliGr6kZgGvtY06f55d+6WdfKI3FfQ3MxaCXLICvfZjbUcDwXkxLO5LSiNiMMuCjwUjhx3rTNkLBYWpQa+PYgcAEQMcZzIUUu3vMTREOO5jMxreEyf3j+4mpBqYWSsTKJ8cQTTzjO4HKZ+6lgOa9b6ONfARKYjCLQvePz+Ph5WzcfPr949f/yb8YP//L3x6fvXkcTy8B8YuZ7JoKHaWdc1+Oxkw01tERDViUMuNjtI5Ow/MqMPnsuweFsmCZApNs3XwyUrl3Me62BbAUBKABkA7PDwZ7U9oolAr8dWb180gC7+Xpfr5ldnmRN+TWziYZr2QFR3MCx8npfAMuyuVoBdWoq5Dg9draOWdvn56NvM98f/tm7mDyxWf/z9rBJG+j5bypiw8VmGRr6Mfx0c2rcX/7OO5v78dXPv54vPnyi/Hf/jf/9fjqp5+Mf/Wv/tX43d/91+OrX/v+cXl1M0Hi5SS0PB2v37yei4BJxM4qzWybtFWFJem4eJUCk1fzuRS23N3fHY7IiU5NXs2tmlZQolI4idBcS4I2O7WETvPInJzrNY+puB3ZfjpFJuHrsQouemD72Od5TwpoyGsHsIwwvbIdsaCIHpAtTkM7QpwLDglAZjT0145Ry6ojcmAQDAn/6RCdigxIcnFsnp7XdmsWOxRzeHPeUQtAswOOpdvLcW/D0A6tbbrQt4FWvwx9O7yRY3gmSeotfQ4rZxedOU/5zsBYrM744TN+TezdCkwYP7qYe+yQoh+OJyeAM9O0l7jPb8aZym406UUlxhuuw0pGn0OR9jl+jFgbIrKJjgwnvnDsBVhtRywicsg4cek71xjxXizN82gOE1tO4WcnDtKO3aDI0KTn49GZZNRtK9x60sEH4z7l4vRY7EVnOuggB+SXQzwLTDZHJXOwO4y5NY6ySxZq2ARy0Y4bGcZndCEr6Tf/d0JY1Sya55nQK7xBs70jmDEvm7+K4MgFfUU7uhN+oWHmmOKUVx9lm7eV1GL/2ZLco5hln/QiC3GM2K3lgK+dqCYNslhXO4EtLDqdhYmzWDA+xaZ7aG185FS/6UOAglbThsbu3T/MtlLskSPp4lxm57B8xt7nuWXnF72SFCILsQGzsPM8habP4377noKS2NyztWnbXFx82HYrQufF+xUAOCYo4zb2XOPgNnZzVMkFGSRjvmfueNC+U+vUwWZUJbXfYRL+oB/7MpOnm0/K94JvGQs7Gj+BvPQicSfGzQn+GoMgsZ32xmM+K3zD/7SHjvS1P8lDF6q1nrcfrBiK7c2z8Ml8FdPBawlBATq7EbmHG2jWfmH+7uAff8gFXggqU8y6FqtX0JR+G/vap++kRNplpztJAns6eN0nE7oITpDPtrCbiuLaVndABaeWfTruTsQHaJ+f7GfuMNGYFm6mgOsYezjmrt9k4atMzNiS4fSH7LDpGYM3kXItc1Owmd/Yzelnzt0djm9ytR9CxjIXZ3jTIXqpKNG82dWJTbPwYi38d6JHItXvfR+M56t3kqn7OOrb8xZAHxe0xZOhC+wnd508mvK7FZgE29hO99Incsd++Vz8XPjvjRHyJ2br2NY8YcTE4K24hK1yptkq6luJldz/jW98Y+TtmIwpvHjz9u24eXUz3rxdO8/xMVvW6LhYrfs3x/UGjqKduX3JLIJfZ/7GM1x+zsS9l/DxfDxNXE5BSl4EyJ8pUDybBRQpLlkFJk/j9GXxP8mRh+cxHk+vxvmrb4yn82/MHUzuc3Tq2Xn2Npnxp52Z2OnwbiamMu+t0OZo8x+Ob2S9LHtL1vOZZ5e/mfhoFWG7vuyhs4q3nSLzqkDmmYLNh9jH0CHFMSeryHLzZRWY5Iicb/3pHx3/6V/44+Pm/G6Mp7fj5vpy7hSZI3Jubq7m8akZx/m2w0voc+TPKjCZOvYYv+SoL2S7E1tksOULD9lGuuaeg0xtuzSwq9rXpu90l56RF3EU+4w/9IW/rD++BT+o7XDHSOnPPfwfdoHd6PjIG1XGqT92ke3J9Y7R6GL79Z7t/t1Hv8UrbdvRGi3RGt7xWXI9tiW6Kn5wT+M3+0J+xSuuN73wt/0Y9oRcsQktA/Rfm2QfDWJvm2YZn5iobUD7Y2Qg+igmMIcP0agXlXPfh3Sw5UXcByslqI0tfcjj8EM6htj7kGSZzLWfRfbyG8yHnS0DLddkUPzTuuUZdGD7lr1YZ6OzC/xDvM1v5tp6upfBxoPGBHqTduiAObmPD4EW9Bj9jti5kuFpR+4CJqGFtj+ERS076MMms+t8xy4I1yd5oN/Gveddy0r/3T5gP0N2G3/wqrG08570yjz5qrlODtGGv0N36WvulWPQT2MmnvFnW0/pQeOFsbTf334H30c7LaON2S1b5IoMkyHYZUHJWOm1uTee9qISnMonTDf+xlA8pg/p35zRDD3pPdrgJx+BHLXu0zt6Qi7y2e02fuI9PYGnxmPOH5JPOgCf8YCeNx5lbPLdYg35B7Fg6z3cQiv9wy68y2fjL+zK/XbJ7LF3bofvR4a6r2WrH2buwD8yf7iwYV6ea9qTp7aX+GS8nmkdQcfuD/3bhma8M5++Feo0FnkWFrH3jYuNva1HjSPNS9eNxVxbf8hL+w7pZx/jkImmYe6LLJA9dKDH6Nn623qdv+E6ed5jQOtCy3TTx9hbHvXTeuJ5upnv4nV6RKYaU5vuxtNxt3nyITzb82ZTySIb3XK0pwF71nqgr30f5HPPn5Y/cXTu6Zja/Pa4QJfRlQ3ZY3fTlTy1D8EWZO7y+JFF7TV+sEVkqfnSvhi5gyt0Ck70d7bavRlj+x/G3LSTq88Ye37tM+B366icCHveNku+bW8T3MvGyuexJb2mQDcbczquaLlAO8+gc9sMcgB3PJ+5wed8tj/avkTLLPq1nJHzvd9kDQMf2Bh5OvjTGE9uWzfxzjorWmWO5s2fyxjQuGWu/eqWEX5BF98unq8XSdbLLGtjAv/Dpc7n8bXR1BqqF8D02XqIH/lEE3KS+60N5G99H/R3i9uTo5j02QpFvLSYcZgT20muJ745+rcKTPB2YdKW75svGK3dZRtv93ZwvVgaX2ataeRf6JP5ZL3j4W79nYQD2WybnfmLA3Kf3dhTYEL+Mp+14cH7a+5o4j6+C98QjrQdyvyW75886NqAImMQf056//zP//RLM37vgCXzlLekpqO4CYnB7ME/k8UQwt3C0MRY19dbbAQbwAnUe1zaoyjToZlVUs9zEd+/GaTMo0zOZ3JrtrFt4ZsdJXK9wZYwdvJyKcUqFmhDymgBLfNpoQGigIKTbdv2BtIkB+/ul3CHDg8pHHg6Ga+++gfGt//J/zb+51//p+M7Xz6M+8e8pZdCn5XVSlHF5dXa6jr/UkABFIBt5tnnuTEk5gYAHm7fjS+++Lwqz5dzdzbf9H41E5AR/OxgMp2Fp4dD8jlzdVb5pMnzyyxomLR/WTsALGAZ4/zsZDw93I/ry7Px7s0X4/r6ctzfvRvn8w3stRNL/gGC0D2JybSH58BI8DMLKQIL2QlnrtQ+Ho7ISYHJuzefz7e7u8AkR+Rk6+QkJKP0s7JsHtXzMm5ypn0SNOdn46/85F8ef+xHf2T88A//8Pjn//xfjL//a98er9+8Hd/3ja+vIqIce/PRzWHBxg4HAcV5ttvD03h8ep7bI2VmeZtuzmNLVOZYnilzWUgsRzrJ1BmszLcO15uB0ZPQKinjCdrzeraXvh/nUy9XMjbJ4Cz6rIqy0G8l3qO3ZLUdNfTONcUPjl4B1t/Lcc2zM+HyshZ7p8zUucgWs+il5Iz+AVeqwQQnFig8Q77znX72W1PpL3RN/3Q147VgmnZhFPwQ8HIG55FH25ahgpHeDjBCIjDvYAXP8rl2j1kFQm3c+jsHnYGa8v248AhWwBG/GT8M0ga+zWKbuQvUKihq3PLWSScRgb/78qkwgTHuwJfTnXG1I8kBdjRPO5DtOLbDCcstngkiG1/biLWTcyxUWwa6nSuOC0ejA3Ntc2bIVdsVjjbczidZ5TTnObxigH1GPs63XW7YMXOc2LydyUveYPKUsfOzqa941/i3HJQV/JNP8tHBV8bYBRb5m+7leQUeeVZQIuijC+aOdvpO2+04RM4zlvAdXi+HKAUNKynfxyBpP3OIjkoesZ/LDq8FWlhHxmFCrkef+/nDuObb38ezD9kH9kKbruM7PZbECF0U1x0C3K3A5Ki3qyAkBTHZ1WTSLE7mnMMqkkx/+Tv95ezD/LPAw1m1w8QMDFJYsvkos2glLuvclSzYmgRLjmNLIdFaBF18Wo7cwWZM/FzXs7tVjlXL7lUpUMz/11c5Zm4rwttwgnPKycwcm58wv3UQj2FC61n7RcFK/FHIRr5gUmMnnUyfKWTjWPcRM3SvsQKGtUy3LCqkIEfshv74EHSsAym0ME62Kve08wz30KSTr52MbszSj/E0RuZvGEjXfe+5oydsaFvLtw3NQk82hNzRZ37W9J83u8UWZf5tk/Y+AzyMn6HAhI0+HP+xBZOupz0BeOaU/w96uS1WNr7BDhgMs2AzDMST9BsdTrvBCguEze+WDzyeuz5sO1j0ve2TtDy8l+SefmuKuFYgCmvpDUxBcwkRtO3FmOYzucsc8FoQz79nT1KgS48/+eSTQ8Iz97FtfDv09ht5bT/lQ34a+8S34VNkfOI9cg1j97FR8zb9hY4plraNKP9MIkU7bL3f6cjsj+2JDd7iOjTtOeZvdqRxY+Ho2qWT/6D/9snJDZlkP2K/cxzNlM2HFCcomoxfvnyVn/qpnxq/93u/N37kR390xgW/+qu/Ov7Bb/zDqZu3d/db32uHzdYzf7Mf6Mm20dFPPvpk2tAZAiQGmjHxKjaJbzwL8LdYez47t62Nvxg7kuP9JmXnToJZcDg9CV2fx+P9smXTtpyejceTy3Hx6vvH4/nXx+PZx+N2nI0c2pkdTBKHtK1vvyvHk4Y2fKOMhX87cWTKwCqk4jseMTmx6ErMwzXyT94mPzOf5B4uzsfbN3mp4HScnacAMTN7GSfk5ORlzf/53Sww+fE//aPjk+uncfL87lBgkiKVV69yxM4q3E/ANncv2wpKlr+ZI0jXhdBvHTW08gXkvGMZPn/rAJsJG9o3bR77mz70b0cMO/bb7XR/nm89bdvbNuVDfeYaX9tzdOl7xYjkIHyFm/zm9jHRLvfs8Z2vwk71PGA//ws+8RfaLzF+vCBj+RTv5Z6MxaKzZ/BIcs339mPMS/todIwzV9EUGqKZ3/nEaEYnOpbAz6Y/erHJcAwP+aXNKzbZMx+SPbLc/gIcFQeYK1+Cbrf87PGc/jY/0JUMtjyR8f3c0cv89N12Q7vG08UfxtEJ6GNMt/Sp+Z42+IHmO334TWb8zYcie2y9MfRn9df8JQAAIABJREFU92c85tXzZX/5mWhH3ttHyD1drCPOJnuNRXx6MqnPlsW01/zoHA8ZIcN44R7t4KE58kv0b2z4Y34zv1O5wX179K9ppi/2Ir+RA3OHgcaRe/lCrcf0Ar/b98PXvT7ro/W49QHNWr+apsYi35L74OKet013PkpjfvM61/lGdMQiEzkypjyHNsbuWo8HXTrW2usGnNVOxxV4RFfYzIyPP9+5uYPPW7svac9c3ZN+MwcFeHu940+hBRnC85ZJcd7eRsLaXHfU2t6nJ1ctL3zYpom2ybtxGYdYuu0LWSezkTn4wx9rH8HvaXvZyLPx8Lj8rz19mu/iFmNsH9w48YlOeumBTJHLxpr2J2BDY11f088eo/c+Sc+37Rp+N3/JnWe0BZfMoccOC1vP0OV74Z/2zIG+NZ63jLWci3vxLJ/8pf6NDwQH5MsbY1umMvfOB5M7cyATcjldCIGG2m467zG6cRi9O7ZCc3xt26EteTw85PPA8cat/VjQUj9sDN2FXXJge1xn89uXgIEZK91o/pHb9kvbRvMrGnf7xXw5D3qGXubNHuxtjxxB5mw+6O8afDI2mJA5oYW8RRchtN60ju19B3jVNrZpnuv7gtfGJfLbumT+/aw8IV3ouELfTR+yv/edQqfkIfK7HAzZwCc6kPg9vx3jg6NN9Uw+c3/ayn34Sr/wvO1p63tjknvyjLUWtNMfe7C3C/rLdWMhg9ql411Q1/qYcUUmHANFrvm6ZF8RDFtHBhInpz0FJp73e2MDXadHS8ZWQYoCE3LQc2sMJUd8Lzzf4xQZWCe0ZNn4WGAy7d72YtCH/Fi5n0l/R9lsJ6TgwdGnWDFD1oCTJ0riAO35OI3J2xL4zF+s/NiKh5PPnLy4vVsv2G9rnHLM9FFezfwir3J07UfkOv1qXIN9ZLB1Re6+fWYHmWSX29YVMjrn9gu/8DNzZb8V1PcJQnkTaCZqFrHySTAjYO0UAi0CyBi2cpvoMhZ5S20tjnKI8implr/bCd234/SPLOGnT9t1hvFTMJ1Dvb0FlGSboKUBtpUdHQgxwuV7O1j5m4H3GxAGIgQ0vyvEIAzr2adxOt+QCig9jIfnl/Hu4Xlcfvz18fd/838d3/7H/3x854v78fAUOlxvi085L/tpOBYoPFBg0s6ZBH4b3DYSizen493rL8eXX35x2JY+BQwRkPNZ6fRqHg+zlV+toPt5JfuOgJrsWxIzOffmeFZWlNQuEut9uuf5htj56fO4e/dmvl2dt82ywBrla/njJGdxLQUmDVwM5RL+p5Gjgua2x7Na5HHukJIjcj7/7u+N1198Z1xdXcxdUK4ub8b1TSq5LuZOIisfm8KdtTn0+fkq2EiV2Le+9RPjWz/+rXneVc7Z+sP//h+aBTH/6B/95viN3/iNuQXzV77y6bjMAsDpy8HgZA55E33JTsixzt+aipvtmhMAZJvqLaF9lW2mn54OBQyZ25SJLUkQWUmANBehnx5mNjMJ0hjEzP3dm7eT5kmKrgBk7Xqyzj5bFYTrCJ5jAhsgk9EOyBjryeftLUFYQD/pviReEshffvHllAngy1j3QnQnwiao17mFzfs2xO3YM2Z57rAgejLmcUO5T9ILYHK2ODd7A2z8oZU5CY4t/i3arOq8/NYFHsAXUNPr3oGh3xhhHNOWt5s5SRxo/act1zI3NJGAh68zeN4KlvbJAjiHl4xv2o6BybP6IAsMsWACLsPWfDJCjdOC0XxmjIyQYOzocBzfhNA2HsNTyTEyK3jAA3THT/11Alu/XXDQTkboKQAz95Z5v7XMZO65jt/ux3c2oJ0mfGrak3Vto2e3Qx7RBI7SVbKLBxZ12SO6QHYkUdGQPdJ+j6GdQLoveSCwEozMhe2HhwM+Z1ye7wKLjFNhTTst015vRavepGz76O1R40NPAVDzjBwpRhJkuI426d/CLf/EmPNbxpo2srNIri/ciYXIb+fjXQqD5mJSFiVfxtnF+cT29Be98rZ1+w9kohPp8xiLy4txm11Hzk7H9dXN2s0lb4Q/j3GRBbL0uxWXoAsc5rjTl2B9CktSUJLdrrJw93B3Owsss9g5i07iZ+Vt8ZOtoHAep3b0axpryCe9QhtyzheCxfTVggiZQX+4DafoROsVGeGgdrKObSILnO8uHmo/Mv0K8NgaY2nc6zlruwMY49w73+wj3to1owOIXuzuwDHPth+jD2+Cpo1O2Bl3B1Mw1Y4haZ+NxIvI20Ge7+4O24Ly2fNp20y60EFV5oy+zff0tXYSW4WtHQ/AAGMWYOd7fjNXuG7XB9/pLXvJJvJd2RY+Uu6H1/gWHcy88Mw9kauMm8w93Ecn1g505JtssBGSLo3XZHHiw9UqLOk33VtH2cYu9oZjcy6PKyHRCab0Tb75wvkUF3XccX6xfPE9tpMVn4LR9B387MQ7WWZf2PHwLP/DZomEPq+6XyggI227zZX8w40lC+sor+YTepk3vsxAfZvnoajlaXs54Wz5HGlbrNDynL7oFvk7xn9rB4q2dftkKj3QR3g970/cEuy+vhpv37ydcUbCzrWT1Mks3P/rf/2vjx/6oR+aSYJ/75vfHL/+7V8fv/Xbvz3+7b/9/WljTk9XHOgfOUN7eLq/7v65+4qCkrl7SYotsrvKxXxJ4Cy7ZG67cs03VrfCiPVix3FXjhSKzYKfHBu6He/zeP8wzi5Ox0sKHV/Ox+VHxwKTdy8ns8Dk7t3dobBGoRtsmzYrMXiKSLcCGvw/xB+V3INXR0zOc6tAhvxn3or80sbcZeLmehb853ibL7/4bL4QkR1MJl3y/MbgFF+m4OTs6e34y3/2Pxp/6U/9yDwi5/zkflzmWJzsBjRjqTy/7UoyD9jZtgLbiiwis7Gp899LYqVj/gJfyNfejyXf5thxkGfzm+caD/v6h+6FoWTnIFRb4Ys2YXPa1mbbvL7WcWDLYNr2PL8mfNc2fdrTAf/3vkbuz710D534up6DZ03X7iPPNY7px3j3c1jx9dWhSE8ijZ/vuX2/Pc8eS9tedOG7Ne7DJ7ZYXADn/I4OLQeu4bc5aV/hNB8hbfJL6N0+/tFWt80GN68y3g8tdpIffGr5TP8WzPFG0lu/fjfWXP9Qfg0tPbfnk7i3ZQAd2v8+4v/7Ry+Rd/PgD5Hn5jX69GIqPhp/50ebX9rD145BYELzjM/Cx6VrfIW9/2b+rRv0uuO9D+VXyfaH9HkfK+Z72+rMC0/oDJ6yAXR0+k8p4tuwhG8HC/I8njWWkYH83vjZGOa3D+FFxmzceAJnFM+2L8PfIxva5uc1RjR96FLToXED78kYGeD75Xv6tDtYfAHxljhKH41rMIRf7jf0b9vSc8NHz7UcNh7xJd3XPp4cVfPcnFt3+VKNa2JNflzi6dh3ucXWaTTb07v9d3LY+Sj5wI5DYGLznIykDc/IKTbWmRPb1bTIs+In46SDnY+AGfkt7TSG4Jk+6Zd28YIcdP4JbfcyLm80XxB4WDtQGhdc0h46kaGmi/bNhV9GboyNP0Lu0Ll5B9dgdesUHKSj5EBc1/wTI/AZ0c+48YtNMwe+jLby+77A5EP+T8fLbVNcRxv9trzkHhiCb41bMK+xCi/ZFWNqnGdv26aTS/fT+31/jamhQZ7DJ+0ZT8YgFvsQbdzX+AML4ANc6XmQxdZxdDLP9lH9Te7oinvb1pK96I+xm0fb5z1W0k08Y4/3dKW/baNaBts2uofsoXfzJtfokfvIVNsN8pp59VoAjM6nF03YmYw9f/fuk2L89NXrbm1/+2/83Os4fWPD6VU++Y/8C3kr9OfTGLPdlDO20BeNV3HI8YX39mXIrHvbp0C3tc6zTl/QDtqS3YwhsbuXiMmtGHe+3LHloNq/6WOKW65gO1w1FuNsucZ3dhFOm4tnyDte7zGtC3czP+sJ+jL3pp9xaRN/yUzzDFbT5WPeFXYsu9Y4BtPZhL39WjK24uAUXNBh9r31a+/jtl1oeWkbl+eztjt9uq1gtTes0EbLor/ZjqwVW8Mg320/Zy7o/n5c5IX/7LS+vSiDps3PZfdUNCx6WbfJOnT+3b59t3Y33nY42vvnbF/ayvN5iYnuoHPGS5bbxsKWXOMHkmf2hF+q37l78tXlzBvBFJ/4efLLv/y3XwhYLhIyIHd/FwVeTpYTqtc5znn7ag0GaFMaSthOUTvWR8MX4VmJijaGnAxCzPlIG02IPDwBezvr6aBg2yJ9xjkTv1uF0tpL4sNnxndyvp0dYyFUmNcOdzummIbQ5ibIaOdoFW6sN6BfXp6S2htv75/HxUdfG7/6D39n/OZv/cvx3deP483bvKWVt4w3hcsi0fnxLKcckyIQQx8KzMk1J8KznLWzkR1MUmACEJP0DS1yRM7V1fUszIjgpyhjGtMk6TY+TAUZKxm+3t5bijGBL0UoL88z0Z/E5jwb++xkHmFz8pJdOB7GzXWOAniab6CRnchVFGMm9meC8P2jmdppiOxkcS6LaQGLkxQLjKdx+/bz8dl3/s344rPfH2dnOVd7FZhcXady63LOJbKz3l7cdgh5eLfOSh9n4xvf+IPjr/21/278Bz/8H07a/J//x/8+Pv74fPzRP/LD4//61787fv5v/e3x2Xc+H1/9vq+N61d5y3QtCOVog9BsKdc6v/sxC3/zGJeH7Zic9ebu2g5pDuNw/3JicvzNeiMwQL0WkF7G9dzp4HEuEIaeeVt9vZ23XqNbzkmSP3nj72GcnmWB7d1MmIaODC6DP4F7dT3/dWAGSBmEDrLIPTnOeD50BA95b/0BcrAAxpirAjHfW6+AHMdl6v3T4zxuKPKS8eR/bTBAjEo7QsBvJRPWgjEw5dBZ5Hz37vZQNKHCVcCa/iTz9o5gB7IS7xYNvV2dPv3GgNOtdlzTH3xU5HLQs63aUuKvjU4XSoSWX3755aSPApdeDA8NLGAZC2con36fdqC252RY2ynGZwWIbdgbnzIntsLiQtsO9mjv6ObejB2PjrtMLGzCy5ZpxpFMCy7Qi+MPNxvH87eCvU54TezadrAgq/gnGRFaswFt0DmHcI/jxj617gkYvGnpGbqVBdJZDLcVwOS6eeWz72fH2IPQ1t/tZBsffTMHcgmHs91/2iQXrvfCY+ZkQdN9Cz9mWeDkI2fKgm7olwRT5kV3+RP5LY5TbFb6C+7mHnJCP9GrHSX0RYf0kb/zTMZowf3m1UdbgcL1BOnp5G59LId3q0aeu38sOSbv9JV8w1dJ9IXzT9P03D7czXZTtDiDlafQIzbkdDzM3c2S6FiFiOQwtDskIWOxgvFxSO/vRna8fXq8n8WcsRc5FiB2IjYhldqxB9lxx44W727fHopu6SAsFUy3TnXAQVdzH6wgtwJdtFh8Wj4EbGSL8B5/9adYiI4dFpa3BdOWKzgE/9MHnwZOs4E+00/uSbvLfq6Ae4/F5DPj2/u4ZBOmZ76Sp7m3fSX6b3cW+irBEXllXwWB7BhMFfihCdk2J5jpO7nEU79HzvmGZAsf6IhFebzl01ocSoARn88YBUzt+6ZtMkFeDkUnFim3uKoTJukT1sD30FWwbUzoq5gH/TKGLuoODyMbuSY5u/iQwoT1lq6EBb3lF/D5/1+63uxXtu26z5tVu3bt5nS346XYiY16mY4aG3ZEA0psCYiVxMiDHQSCICB5dB4UC3rRg/OovyEJIvghMOIkkiKaEtXYaowoNBUzdER1kRjKtClSbC7vvafZ/d61d/CNsb6q31k6OhcXtWvVWnPNOZrfaOaYcyb/K5jj+MPjo9ohUdzStsoXabMLytqfZSyt85ttkUnKv3rDNcfBO5Vl2r3iuMQ6RsQjEXvlqd/TFkk3x2nBi/GA/gs04J8Yqo6kHmciQhusT6XuKK8mbOi3Oqrdou/IkL6k8sHv+lryQBlN/wHfs/wij0SdCqmzAMH76Zf8LdpNx+o0tu52gROf9B3U2Y6XOtaVRn0UDTFm4/OjBw+qoJujO9GLx48fjw996IPj7//Xf388ffq0drX6k3/z+fEzP/uz4+23H9dCgcL568Z2aSbGpoxnP56LKdk9DRrsIU8HVUB/t9gbCwpMONO3ijt2RzdQGLHlxbQbB21TYMIuiZuby9ohkfOF6+jV1WLc3I0qMDl6+A3jeu+VcTGOxgWh2XREDmN2Ba/+xtanR54m/RYrd/zvHUz0uXjG4s/2p/pI0PRZ9IP9LPwmNmLV9d5yXF6clV6xgS1xl0fklEzvsRvrYtxePBl/8699ePyt7/uuOiKHAhPqRTjCFftIzEjhVvX3rm0/cWbKbe5g0sdsTTuaWK0Ux1zI12LyxOf5/SnX8l8cSnvk8+nHiE+2oS+q3+G9Puvv6mPSN3FLvMu+2hfb0nZJm7QV6rCxoP3Tt7RdsYk2tbX5TmML5d53pZ3RxujLiru+U/3x+ova9/34Rvyuv5a8STzx/fZHrLIPfNfvNW6Q1voaqcvSNnFQm5q80keRrtITOiav9d31u7hfnth3aW+/Ur70wzLnokxpD+y/NkE/Sh8oaSSG04bxlp9ZaEAbGX84Tq/LA22U8iFm2xfvkw7pu9rvjOfU05Rx+uGkfhfVju1xzfpL86Io9dyY2f4pe/melBn1MvVDfdRnMMah/5kfTT9TuZvb4tQjeZu2XJ3wM/muP6kdTB1UvqS3PE0cy74o3ylz4rmynTpnf/Ke1EN/13+yr+ph4ob9EC9yt1rtkP6Ism67vl/fVHwQW8Q+eaq8Gh/pz9pOyqt9lC9zfOL3nGiS/t4nPtjXxIi0C4mDypb9FBvmbcpfcxr6l45DzFFu5XvKedqHxATlVtxRRjNeFAOlX8pS9jVlek5PaWCROd8tFFYexRn1VFqpx1looo6bM0mbmniTeqlcSke/Ky/K1Zy+XE/e61uJsUlv+5q6l/kzcaRpVYcB/LkdTJKm2bb8Vl7ghxNYxqtzGTDukTcpc3NbrL8h7qQvkrKZMbg2QHnn03eKj3P8lXdzevtdnqVtyGccS/oW6W94r/iW94vb2kL7qt4mlqV+qUupO4lL2RdxTz5Jo/QHjRONz21LHsh325UnYlz6do5FHZB+4qh0cAzqVeKpuRLHl9+5T16kXRAz5n21j7zf/Kvj0vcw76Muqvv8PrdPjse+Ja6LMzyTOeK0lzl++6xMJI8zLyae+6z5DZ83rtZf1p4l9igH4oc4k7qkPGbBWuKr71O+0xdLO5Z4Kz+UmfxN+mc+RH1Rd+cLPORn+kW2aXs8K/1T7pOf9l0amTtxEYM8USfm+p8y1DrV827Em1m04TxK6nTaJvXQ3Ev6iXM7mbzL56SJGDnX//QjtKUWqNo/5W0u345f/0Z/kvebu0vblUU+GYuwML71uOf49R3tq/JIu8aRymzPlfW8nDuYiGNJ17m9E4vEfn30tAHynznj6otFFdOGFGxEwT/z+cq58rDFqOvebIE6g9RX9cfFU7U8tTZi6QVbyi7jSPvlOFloanuMh/+h3dnJaW/yEDsnph7wt7xj3BaY6J/xPvhnPJO2JuMtaZeyZT+V2ZJTNgjZX43LK44l3sXLYkbR9uMf/7k7wTwN1vblC5jcK51KqCTSlDy3E2l4ElAyeZCGt51uJoW6gtZnBLxMOnLNSQD7Wkycjsi5uukCCxWJSp8yLG5dP316bIuOWRoSiZoArmDJ7LnBlyY7gdqtCMtAycBFB2YHVOxwocDdEnVXgcn6/itVYPKv/p8/Gl/48uNxckoi+0EVmJTBiaKaWo14sZsEF6BMREN/6QsIMk5XW5K8Wy3GtsCk7+sK6vXhYU1sHR4cF/8rWcmk4KoTlFuHpApkeuVXy0wnb4u/FKAs6TOLqq/r/6vLs3H/+GBcX13ULiY8Q6LcRLXBRAEkhRHTxJoTagmcVGCTQeyJtb0qMBm31+Pk6ZvbHUzYyYNdNtb7h9sCE47IscBkb7Hfx84sbsYtR0pcjvHu93zL+E//zg+Pd7/rA+ODH3j/ePL4a+Nzn/v0OFpvxnvf9cp4eHw0/uB3fn/87u9+Znzl618ZDx7eH2xPzko9t9ze3GzqPHQKTtgKm0IFt0kq+rGjCQ7QAUU2UyHU9c244v9aWQtYNGD0WVfwblXbQJ+ePJuSC5uxqWIVdJSir8s6W/3mhpUOFKRsin69WrETxhS2CGzl6NHPqWDAYglXY+vY0ZdcqS7va6Lp/HwcQM9psiiBNieZeYcBYibbGJ/HCzk5o0HTYdUxVY7FhmtW5d/d9nbjkw44aUeSkH/K1VxX1UknhlKHNXitJy3raRjmyTO+I586TWKVE4buKKGBpS3u1ynVCHI9A2zxUn75vAandH3acUi92eredHSPDrQTvvI0HSL7zaeJvnQ6dNzsr/iVhignhNLIu/o5HWqxXtuR75X2OjfcI+ZLD37brmzZ39/uLJM2JJ0XbVP22/5oz0y06ahqB9I2ZrDcMuF53N0zHQ/xUTpIS3mRu+3ID5PD2g1tmc6ytkMb1P3v96LT0sPknk6c9sBJ2ly5rvMqLVzNqe3nWZMTuYuKzmXJrecWTivZrJIvOzUlRuCX/fdd9LPO7qvtHHfHBEG7LHThu4kMx0Rb7Ry3g1/H7Ezb+iojadszOE89hg/wxAnJ6tvUQE1SVX1jHzdQ8lETcl1cYhB1N+1WlUk4+qvcKhe0Lb5Jv4uri3G3vKtjDLAbmK/N5m4cH90vW8/K9pocXK0nfN3tFlHvmPaQqIlP8PX6kv1PqsBkWaussaG9s0mtTi/zfFdFils/qupmdhXm6o0+lzqVeiBv5Ye4lfguZiKX8ly8UBYyYJcmyJs7LNgXg+nEm8Q7+Uu7qfcGxfQ9HeP0IdoP7aMWxSN/d+zaI2VHjNZxd/zYHI9nM7j2Gd7huN0hq3WzV/gbVEv3eZ+hrW36GwWW6I64InZoX/SJ0f05beQn7cqjnJh3jOqibXOddhvXe+c6f9sGXlFslTorPeXFVRV4UBzVSc7kkTY16SZfHJd2Q/lN3vO3kwfyR/9BXnd/e4dGk1EGWtqtucwp4zVmfFsKbKZdODKOmfsM+kzuONOBegfP0m8+YeT47JM+FuPnn7qibPhOfoOnyGLqRuqwwWj2WZxN3dWHS9nKSS5X/4t36tDcH1RX+DRotkBJu8qz/q3tyNgrsb14OukUZ6GIEdyjTkujtM3Sw/60Dd0dOSY9tIE+O7c9hf+LMdYH8IL3741HDx/WDoNnZ31kYxfxrcZP/dRPjbfffnu88sor442vvzn+x5/+6XFyejKePD2po09vbjqhkXjjWMUM6ZKxa13D96/+74399dHY2z8cy7117eBRixcqdl/WTqTKYD3X+Y4qPhyjF4xcnJ+Oq8vTiimIFbAXHBXDvqWb5Xoc3H9nFZic3x6Ma4rz2R3lZlO7TNJ3aEc78Fd/Ax7lDiY5zqKxOzxO2E3B5852sxikY97EmJSRjqXYSQb7eVO7d1XBGNWbdQRQ78hScrnoIpTN+eMqMPnBv/E9Y704G3uDnQDv6mhUC0yIc0sWNthcCna6mKl1qMLO/ldn5+wWvqS+KTvaIXnq9ZK8KZ+ibkpHf1Mm/J5tvEhGs011MXWX9tJuKxPpA6SPlJjiOLa+z93ddnWl1+ZyrP6K7WkPpYM5Cr4baySWS6OkiWOyff0HPjN2SNqn7u/0f3esc/r34om+gXSXHymTjklcTjyTR8Ye2qL0TdLv0LZJx5T7/JvfpWn6CvpFPm/iVruln6FNkSbSuH2S1hf5YwxtXMN1ruUqTeXI5+mHfpOFwimbKcfyTpralvFmyp12xvHnqtyMt+xH5iDSNkmfHHfq2JzWqcv6JOJByop0le/tY3SiPHVZHdTe5HP8Js6nbujXqZPpI+2wabfjqTROnijP0jr1NXXYZ3Lxhvcq52KWMae/p09BO96ffrU5oPRJpHnqeY6f68q39Es5TRl0nOKJNFP/tjHYVNRtf7IP+XfKKG2kb5aY5n2OYU6jlPG0945HmXfc+d38j+93jOJA+gj03T76nsRt6eZ7pe1cLrkvC+ydiBQjHLv5k4yNUp+8X9ngM8coHstDvxvzJB7mO+xv0t2+cG2+yn2uQ4l1czuTNkJsyf5l3ip1XJ9NWVO3UxZcoJtymfbcd4s76fPMsWj+XbqqKzwrzZ7Hmc12wahtJGaIXfRLGcixpK+cOKpNSdvrOOf6JXZqw5K+jCMn3aVrypU08zPl0vsT11IHEq+yr4mJSZeUj7zfMWgTMxcq7e2f+jyXib9oTM57aLt8jnHy93O5qyhu9v7EAGMqx5E2YO4Hyq98X/qCiW/qoLR1rPoLfBer7FeORwxR5u2XNiif9+/0seb9kmeJbdpsbat9y5xA/p3+gTIoRhq/0hexl3bNAdp//R/1UL1IGdfuuPhU/ct3+l59OO2tttX5A++TD+lH2W4uskh7KT/TP0g7zPhSt5ShvD/HpZ/GNTE8/S/x2jyNPqa7vqeup/46DvuWdixzALSvDyrWOrdhrp35Q55n3syFDc5Xp35rR8yzkMftGNWYfbe4QPlSN81B0d/EXvFO2qSeQ1t/t+/6sdJNfsz9IemTvNf/1h7lYhBpq30z/qB9cSz9R3U7+SrGqQPu+OJcMnkex5++UuqT7eWCaxdu7uY5eo4/fSjHmf6TspG4of4rl4XD087FFIjU+417ppyD+YzURftZsjwt0e+0ep8S4Tsbg7pd5rdZBLqqOYveTZJ/8Lw3YOidP62zyAITi4GQAwtM6C/P6JtLW/vAO9Aj5qTJAdIH4wlkwaK7F9kBxzC309L5OSwjy7I3je8Fp80Urz720f/1zod0XHeg2VVhMliAKFAJRqdxTwFNA66D87xDN638ZQuZaRcTCOcRDjLLhGYK99Zhnc5f1hkqAcKhms5XUhhZ5YQA0X5OAKfw2IYCqqOWxjYdcOmVhtVxKkQyijHIWN/DThUUIag0FJicXFyP/XsvjV/7rU+NT//e58aX3zgbj59djXvHD2tv/qKdAAAgAElEQVTyiX9suXNd20tPBS0T+B8eHm0FV5DS6NkfHeGmw/44OzmpggVAtgG4lYQCEyYuKcwgYecxAPvr3mJpF3jWSVn1XmSChGoaQoqAKAA5PupjXvb3yCle11nZJAPpn0bFM85YYV2O0TSRocJ4FljRgKOB1utaBc7ZVNx7d3M9xu1VFZicPP36uDh7WslTdjDZXx3UETnsBFMFJgUiy7FarAaFCmN5V1s+34yj8Z5v/I7xt//jHx6f/7dfGe95z/vGt37r+8diPB3nz748Lp59dRwubse7X3vHWK+W47P/5o/Hb/zmb5QiHxX9+3icPupmb6wPDqu4pECalYAU9XDswrSqkAQo1GNCk2usuutJCLcm7x1LGhhvaixuSVSrh5k8q8QuW1xfjsurizpuiRV23M/uKrWV0aqTvxSD6OSWEYa300pQrrsCXCdNB4DxKUsa2iMM7VSgko6fzgLtZ7CjnIsRGnMKRAReQTIdCK7pGGmQaZsJNvTavmroBFSe05lQH9LQaEC4phxyH2N98uRJXesJqF2SyMA4wZnxiFF89vhbJ3Qq7KO05p4uQGlDk/qZRkx6WJSQznf9NhWEORauyScdI50OJjzoayZx6Z+JC/tOGxqkrGzOCWLpab8t+jDgSewXA8XOnLSUdlbGOg4dqsKi9bq2qRO3E1PBF5OmjlNnLRNd4rKGWblwFbQ0pw0nZFN+PRbA57poolfu6qjqlEGzDG7S0VGuU961t46PZ+VF8lW90anvXZCQ8S4M0nmSN3xa+CRfGL8rd3RefAdjAYNTHnyXupRJG2wFx34pL4yN++mPttp+8Zuy5G/g0vHR0bQLzK6whPsySMtEg06vK2coLuF3MU0MKLydVhZL37k9py1lxH4yUdWy0MUk1dcJIxkrOM2/Tpouxm0V3rZdriPQph0slJPCIqp8p8l0jqfpYLInpu+wX+w4tQCfKVK7Gwfrwzo6oVfWr8Zqb7/60EFAF6HJW2SgsYUCwt6xhEITbC1HA1Bkgv1lIo/jc87Pzuq+DsYoEALbukhA7ND5VSd0LvnM5J5B0DzRJq7zDifqdzTb7ZKnLhg0GeQULacqbTFHvFU2uVfM0CaIJXy3Wj8dZROP8rxlpJP5Gaiou+pb0sP7tn7l5L9kItPx8JzJgNQb7WwHj3hPO57qCyVO+C6uie30g8pxCkzUF5OAPps4YPCnrrqDhXopdqlH+ly0qc0SX6WjRayOUz3NojTpxXvBHe1d8biKn1c1SU2bWcyRcQTjgL70WTmVr9oGi7fSbmiD7EPij7uztI530bS0NVGRfpF2iPuUD/xwdjHpAt7dBBLP19EdHAEWCXreyXf1CN+fMRMHOHZ1Sn1hzCY0lPMcF9fkLfYdX0psELt9rmRmOhKCa/KL4jT9vFzdYJFKBcls9TkdiWriTH/c+Oj52G63P54+gj6QfaY4uOOv3c5B4qT2Rt8Lmoqp+lS8Dx/04rx3/lHHMl7jXm0t9xj/dF88TqP1nzF6zJk039mqxkf5UrZjtRwHhwfj6uqijmdhl8FaFVUFa5vafYvC8J/8yZ8cjx49apwei/HzP//R8a/+70+V3dhsdvZS/CudIB6eZMVkUp3UMjuqdY/ijlL4vbFaH439w3tjsccOHqtxe0ehBWPu9qRh+f3LLlYvK3S7qd0OL85PagHA9eXZ2LAbAitc2R0RP2N1NBaHL4+b5UvjchyNG96x3Bs3FGBXodluFx1lGH6VXl53wTy2T9mFrvTn4rwLwXke/SMp0vFFF3Zjo8QCeZETJsScxPUck0Nhz/40cbVcwZ9VHXvKNWhJW+t9DO6z8Tf/2l8aP/A3vnscLC7G2JxVfNQFJti4Pvpovb+u59FTbDi7pJTuV4zcSSV28CTOM0nk+MRIZT4xWRxVntRT7a20TNmb+5O2oa3Je7N9cYk2paP6kwlE+yAv7Ju++nwcfvc52m9+NT6mnmW8mX5dyfiUaBP/9EXze76bv8UP3pe+ifjAPT4/xyTH9SKfPGNE+6Hv6Ltsz3b0xYxtE5szHqVtvov/tpPty5fEed8j/6WrNJZ+yoy/i4dpV5QRxz5PpmvvtK32WdzYJdY7HtafFp/aJ26MEnMzJtI/Mc7hXvFe/dja1rKLbGF+uC1a00/zfY4xaUjf9Ufth21n7kC5TTpm31Of5bHyqg/s99Tb57BpSljn/fqx9km+OeGV8qM+JV8SR1Je9YuzL/5uXKiOig/KrDRPX81+mPBPXNN/wV4m7qszqSv8bb4hcUlfQnroJycWJh/po/qR/rB/i4P6h+pB2ZgLjgrd5blSPtOflt7Ku75bvlv6G5/bJ/0UaZlxhzqf+q2u2G+fQ6f0daGRPHwR3qeM+j55mLKpDUj9Tx33b7Em8VrZsz2xOOlrjKf/5fv0OZQdrptv14eEDoml6nb6Oeq3eKSspC+dupv81Zf3vco8fMe/5bq5LmUnbak01nYaY2o77Zv2njYyFsx4NXmTca1yoWyJIeqWtFfWjR/T3jl+7pEf0nCuo8pzHWtfW2D/+X9JC/VQWpgrtX2els5isjRMzHT8KcvZt6SP7WQuk3hDXVbfzPVJm7lcK6dpe5Vp5cnv8so2lF9t9dzHUs7EFvucfp02ln5oMxl/5kx8LttLHBE/xQJxXD9buzbnme/kubTV0iRxQfm1L3ObldhNP82vvEhfpdN8jMkD5VUdliaJ//mbNgw5k45pS7N/iX3qlNijDCdGOfYX5Zp4R+5smnRS5sxViWVijP0U6+Wf9yknjj1lpPMCvTNA5r3nz9gH9Shtu+9JbFJ2khf8zRjNDfgO6Z+0SjuTfonvfz4/3vkG/klD5SoxQDnRFqZ/L7/UsdQt2sj4nrbTN1BO9Rv1SZWh1oteECGNvNf8kPINP3zf8zb2+QUQLuKX5/RXPogFtpO58fQbuU4ux51S1SfzfIm1ytpfhHuOLWVAG56+Oe9IO5tjTButrKbuab/EFfGy/ajd8SliWuKqY0sMSwzaFfF0TKfcKptz+5o6mbFP+n/iJPOmzF+mnNehItOCw8QU2k2/o+a/yWtMi1ylKfeRT9PnqRNBmA+sxTq9eYNjnmNqY3TnauiT/EYW+Y2NM8reTXIOfc0ppn/G3zxLLsU5DnlLv8lxiYvP07rn/n2vvruyJd2Yu1BXSf6kD6y+6m8tfvWXP3rX4N3VvlZM6WR63W2aS6DjnFsVXoHzuQSiNJYquYBf1T0TwSQsA9PpU6AUnEwgF/CN3fbGz91D4nXTCQw6TBLqRQbcyUkJJg1om9/cSl5G0Ny8vzIvHREBN52OBEmBi51B+hyvu0F3r1kRdXA8PvGvf2988l//v+OLXzkZz04ZI1sNL2ulVTlX+9PWyCHQzdxO4unASy8Fir7iWDf9V+Pi7Ky2dC5AnY7doZ+HxxRLLMb9ew8HhSv1TCVIPdajC1J6lTVJ1QZ3Jv33V/ud2JtAmTPJmdxiZfX+iumU3mWDAhNaLKdiKm4oASfhPgUe/KahZUwpF9CQJCIJzlpxR0J0cznOTx+Pq4un442vfpEpwHF8eFTbRx8e3R9LCkwOD8eS9qcDckgmkkg9u7gei9W9sVncHz/4Q//F+M5/76+P/+/zf1pHDbz7XS+ND73v1bG8envsb07H17/4+fHO1x6Nl19+OJ48fTx+49d/swpJKF65uLgcR0f3eoKTbZ5qdSIFJvCYFY5ntXywVtDvrWq8DV6bcXB0VNtpt4JSRNGVozr1btOKPNfxNHWWGGevdwKVyUMKTUiUXl6el7zwnQlHgIn7SQrfu3d/WxDkBG07DNPRD9OETzq19gNew99y+CcHQoOUTlomJzO4qOSCExZT9Z7GSR3mHosKNNKpg8gzhUGAt0dp1LXr65JDKgORWUESXFOnBX9+Q2fAJP/xXp3ckudpotNAh/t4n4GO49Vp4JOJYu6xElEDTbuJoxQmILfn52fbd+oAWsSl3rpSy37qANUYpgn9rbMxaap443h49nnnqJPkTgRIbxMFFiBINzFdB2GeFBNDbVN99TrtpV1I7BVDNWKZAEj+GOinnGiwS7bjzFB5aRUx37OiWIfe9m1H46iTn7Lpe/ve3e4qtJFYqy3QVqSjnHTiOs8pP/mcvNbp1XlPZ7gnCXsHkHRYkHd3gkinW/urfZLeXlfedJh0dKQ7z1mo5BZw0sEjHyyCMHAwiUw/TCwqi4y96dtOkUkEeWKwsbuvaY5+dd8u629kV6xi5612GruoziREOrZOpKojHpNA8V/Zv6lKHV1eHxxUseXVNTuB9JGBpdO9wWzZR9rGgayCgWm1sw5l+0h9JFnRYLKzRWMmt0melh3tosc+8uh0HB9R3cwEMkFKFyW2/esdNzLBUG1RrFiBAhN/FDndEIH1MQG3TATejatztn+nvrJ1BQe4C47ar6iJ5Krsb3nSZ1JvoYXvrcTH5eV2FQ20oU0nng0aTG5kcOnf7Xs2/nq/gaGyqJ7y3YBCHZIO9AUZwXYyHrFWv1TH3r4ndok9mazSyc4VnE3bLiaUNsqcdoZ2LbBQtugjbaee659lIGoQ45jmQY04pC5KO/1rgwkTp+qwdCx/KSYaxSRpgp5auJVFK/xu/8UZxtbHV3TRS8n/ZCu3QDRV9uuziRf4KfzDjyjbdNP9Ug60qfZX3s3H2/5KryLJpEQGumK599m2tgK9Qt/EYfFQecSPoNiU55AFigbEYwItddy+wjNtszahC8o6KafNM0mwrgKFiR4TDWiDd/G8/om2rP2L9hdtQ5mk713Es9uG03Hnuy3Mqnam44G02YxXeeJ3i2R8p75E878n/9VP5C71Qr9Nmooh+lUlP7EzxNxm0pb+HO/Jbbh5p7hSuzdNR9h43TGoX8qHspFxaO1QETtJ6COlX9DxUhckatcoaoD/JOrX+3tVYEJhNzaJ4o2TE4ro78bf+7t/b3zkIx+pgjAKBX/ndz4z/ud/8k/qaJyLq5txOZ0jDeROm0zV6hr1U92oYo+9Ll5pne5kBZblkp1Eju6No3uPxu1yPW4HizbYQfGoacN2kdy51wUtLBhYUp3PS9Hd66txfvZs3FydjrPTp2N5txnEbbU74nI1bvcOx+3q/lgevjauF8fj2dXtuF2sSk7Pz06fO+tXfLQ4rWhPIWocJbPFpmkHE2grfS14dLFDJsefw+Cp8BteEwf4nrIj+3t1NC4xTxWwLVa9m9fmfNxfb8YPff/3jr/64Q+N9bgY+0uK9EkgLcZqKqKkD118PO1uwy6dLAzAxkK2Kr5hVxQKa3ZHOtnXtvm7Xe30zee6mRgtbiqLfOqba/uUa+2nMqqPbr4k7VvGFBYaF/5ORUHZpj6Suy9q/7Uh9k18nOdPHE/GHD47jz0SS+yv9lQ62V/6Ko465rQL+Vz2TVmcJ3lN7mY8on0xkamuq/v2UXrpV4slxqGJE9JZ/M+YTF5px7RJ9k07nzQVz5UVaWhfpbF9S38941rHpM8lRmvfxc30iaSr7xJLlXXfmTTVt5C2Gb/pM2TMrZ7IW+UPWllEyjUT8vZBetCmvmHKjLGd9sn+IF/6Ojuc7UkB6aVOWDSafaEd7VbGoXM72PHIzl/xd4toEheyTWmrDit7qTvyRdrZd/ngM/JWG8nv4ohYIF0dizKqHyy95IF82u4oOuXtpGXm6xyDfqIyKP2NDfUpGE/Gq+mbaQfS10rMVX7VO/uvT6ZtTbmQRxknSkN1UPxTfqSf8pd9kMd8mkuY+6zSR/ySbr5Hnqlb8lIcUN8Tb5UlPtUfcUd65j322XHr26lb8nguE/bRsTGWLJCXZlxPuygNlLWUw+SxtNEGZoG2fU560n8nMvXHuc920m6oM2lD1GOvJVakTEg7dUa5kYcZt+h3Ko+0qR2TnnzKd9u0LeVKG+q4/e5n8lW+2X7aHu1gYyP+aGNAPm+h9TwmSlmSd4nPiXn+Tbvek/G9smmOOG2I9OV+YxX9H+mT+DfX4fl3+GGMqm1wbMqlspx4472pg2l/lRP5meM3HsmcXWK8uuEciZjo9/QXsy1l2T5l38QC2xa7HJv5V+NFYn3jQscl7dLOdI6x/XMLBvyb+9OGZnyd9kdaKgup8/pI+ldigPfyu31wLNyrTioTjkufURulPiJL5AnT7qQ+pP0W3+c5VHkOHfhbfuW45HOOI7EseWtf9LOMs7WFfJrP8d3qkbxjfOYKGCP0yMJd/VFlUexTTrRP5hp4nmdc3CLPeb9YUXnCaX4vbVD6k+qociDP9SnENjFcrOA+ZT5tqLkA+zv37dUF/WdtvLKsHbK/8od5UP+JB+KqsmNb+rMtWztsS/vP+8UEeUa7Ypl2JvVTGZdm+kr6K9ybWKJ8cr95IO229iRtXPo2jiF9CGkkD1ImlG03fpB/2jRpk/yWp03jXS5ZGVB+7IuynG1CX+2gY5S20JLfUibEA3GOe+c6Lc+3fkbF8O2Xk/cmn6OvlTqd9kme1n21EGja6TwWP5Bt4b6StWmnD5Kl0i7569jINSij2iHeC2bVPMZlL1yuwphpYW/aUXFH2jJ+4y03CKA//O07SVPoG7f+dJyiHtMm7ZEXdEG8eG3xP/Pa6WuYHyuZ+ue/8k/vGlh22zK2YO4mrFQylU6wT2c3J2BTmBW6NK7bv90664Xby/SEh5V1aSQhTicBOCKjlVygTqcghSvBNB0B2+VTIy/TEiy3CDQljRQeaTA3pgqQwpqOIX8LhkxokfAbbNR7dTOuODf66N74w89/cfzSr//L8bl/99a43uyP/dVRFZjUFsDLUVsCq8QquMkwt9oRqN0qG0PBe3UCSPAya8Uqu4vL805u1jEAi3F41GfL3zt+MB370pNjN7es0u5CBQ0lQMB4M3mAMlRymiKJ66vx8OH9OhbnYL03TklgLlk5R0HMNIk1TUyVYaGKa3JMUS4NubT0PRlEMA6OB1jcXY/L8yfj4uzxeOvrX67V3PeP7431miNyenXfmrFxpFJNuLDREQYNuu6P28XB+Nqbp+P+q+8b3/8D/8l4z/u/dXz9zbeqcGVz+WR82/tfGx/+pveM9d3ZePtrX6pk7Kuvvjxee+0d44tf/NL4px/7hToWhwIOJjphVoHgcm+cnp12cdKkwFWAgN5NWzVBjKpg2072XdeOJtBZh652vWGCcUpYFMBNW7S75XUnhik8uKjdYu7uSO7yrl65TokP42X3AI80AkRaJrsik+QqE0AZnCVgCaDQUEfVxByyYeLRZIY7I+iYbY8mmRI5jNHgNDEjDbcBInJV72Ll6zTBxHcmvnWOdEDpRwa3ArOrRNQhcUAHaquf09FbGhWd6XRi6CPVgk6w9CRxHy2m42h79At6bbFmWllpIKoTYuIC+YcHBu/p1JpcYdxWORceTcdSwVMNehp/E1AGd/ZRfTZATcdVJzUDPPHRvmuYuDcNlAViicf8DR0eP35cxkt5ob9ZGJSGPR13MToTPOlUZ4KLfhlcyG8dGSeDxUV4mde0efkp1uug2RbvVO50xjOgnQdvOjnyI50GbZTPazMcr5ivrZVOaROgqQVpvFunwoSe/dFR43feZ5BDf7JPGQS1XrZjgR1GJ09Pe4ccq3B1Vu2z9FFO+AQjaQMnPwOQwslpq8Bnz56VjCiP4hCOq6vfMxEORrYjdVyYknbCNi1YkV5MFGEAwRP109/A4MLFKUGsDmKDr6432+PjsJlMaoHjNbk10bNt5XT81KTv4F9hyl4XaTLJiT1oXeLYFDAU2iyryLCKd7Bx07mUypdyoX4rN1U5zs4K2Gt2Sbq6qEm0m8uLwZwuk2nYZenRRdfNz+LbXtsBA1wDV4psyj+YVpb2yvAukoLO/G8xpPIHPQ2gUl+Vx/SR0t4wJoMq8Vnndq4riQfikThm4uJFOixOaacywHqRj+d9vs9+qcvaKPGHd7sqPyfITGyot2KKvqx6bZDod37X/+FdGdypP94rFunbYoNNXEhb+mRAoO10DPM+6DeKe0y24j9JX/VaPBN75PlU2D8d7ESRU0+Qb67bv1HfEuvkZfoB9ksa+5s2Wt9UXqorWRQq5tXufFMhmn3QxuUKamMOg1f5ZTDHvfo44qoxh7Li+92p75KCuuOjcTatpBTfpFf6udLEwJrv2illMGVXnkobMV07VzTieJE6PmV3/AfX034r79oMaaxc6vOJFdpoZcLf9Xe2mDrtPAHmUhzA77xLX8YEk5giLZUxv5uYyJhKPZDu6XupC9oQ++n7pFP2X+xS97QnlcCo2JOdVNbj6BC8pti9d/9gV5Dz07Px4Q9/ePzYj/1YFZicnV+Unfzv/7v/YXz5q18dnI5TBYZTvHN9SSHaQW2/Wv6YuyBVER4FIn29dIBipourKkpn98UFRfT3Xxp763tjc7c/Lq/YtaoLMfeItyiHrKPesCNtb1nASgpkc31Vsczl+bNxdvJ4LMemYs2KXThyZ31vLA4ejsXhK+Pidj1Or/bGYsXuRhSkN+5jE9R5/RZ1tMYx7SqqThfuT7v/YCt2Nrl3X/SfuspzruqiuPyI40en3TTFUXdzu95cVTF/FdWz8+ftso5ovb07H4+O7sYPfuQvj+/9jg+M4xX2sYsvwTKK9eFryQeF+1NRKPmQol31i8UCLqzAZ3rxMRjqinqdNpv+znWU+8QV7QnvT9vqONNHV+f0AdIX8D7tuvpoTOk7EzvVeX0J+6TO5XWvpY+VPqv8F7PT1ifOm0fR/iWGKgcvyu0oGya7jWnyef9OmjomsYHvc5ucNPH+TJ7p32WsaDLe39Lvad+4j26jTxlL2cfEPX3gjJ+kX+K4tE27rdyal0tZlJ7yJuUlcVZ6idk7m7nbLUofY6us0x9ir1iVmJmxy1x25YF9Ut59PvmlrEinua1I+69N0N9T3mxfuyJd9Y+M8+ln2lB5Jz8crzKtvMz9wzmd0sf0WdsUL7SNyd+Ur9RBn5GuiRc+nzbUftOGfPFZ3pGTONAmfXZp1fnj9uHEDuntdz/tH3pqwTXPq3/pqycW6hMpk8rDPBed8YW6muOSBuqbdFQ/LGZwUi/1TdlLHyjbTnuVWMnfvEdsStme+yiJdfJBXU5/Mv9OOonNfqb/7Fhsj+f43ZhL2qac6PM7dumr/shHaZ25Nt5j+2JU8pr+ZF5LfFfueBe0Mr6UfupeYiv36Q+LodyXC7Hm9lV8SB1I/Uy7J02ka9qUvCadbEeMSlorM5kfUCZSr21r3j/HIb0Sv9PuqVPSKfNMjf035ccom+qseCPPUpYSz9IPSN1ITE3cVkbEH/mUmKks8hy/u1jFe7QP+jPaptQ3aZA2KGNF9cBxpy6lnM/HVP547IKYumMbOfY5BnNP+jn53eekb+q8703blfKljIkzvCN1WDkxl+L9xpf6iKkPiSlJT3Xa/qW8ZR7BfFwWNYibmSPJcUsbebvLG7Ttpb/+S91M226/lBOeszDVa/os2jLpgawRf3K/BZO2p47J/4xhlOfEhNRnjxL0fYxLP5Axk9t0XkTZlC7OX6jzyTuxUT2d23V5wLsYM9/NxZm3cMGrGKG/k+/XB9B285u6q2wqY3N7k/TSluhb0S/jd8ci9jgWPn1O38Dx8k59spRRaah+2kftm/Kinhg7OC7lLnlu++lTiG1pM5IO2jdtXmKn8ms+TqywoElcS9rrK6bsSV/7Mo8BHGvSLHFLmqr79t/28nf1x3vSLkgDxyhtxd30G+VtLnZI/0u7z9jlXY7Td+kHiA3yl9+Nc5WdtGX0LXFeeiamzMeTuJOYpfwZgxReuCnY5F/VDqvky6fdWM0r+j55Lb5bSMt3cYE5EHYwKfs4O25JW6k9UYfIlbjIh+eMP7mmnjNXwnx1j6mLgZR7ebLTA/25zouQE6EtNlZg/IzR+Rbn8xYf/9jP3Mm8HRGtvtlteyvzFBgDCq/PC0xSIXlGAXtOKa2wnlZf+0yCaV4TKHcAsCgHyX8aTPqmYmXAarWTCqbxEOQ0bI4tHSiFKp0RlUmF0UCmY5wOUDohPttHDNRC49rBZLk+4ETo8fmvvDl+4Z/91vijz5GEPBjL5ZrNjjsRRvHANEYn1tsxm86NnrbsTweW/uu473i5rAITEqFn56fTuds98UXSl91BOFqmCiUm52g1rW5OxXf1dzo6N6z8Xq+rwIRkKwUPrPLb3FyOmxu2Cu9VdR7/sp6OeCjakfSfzt02GZNg5upyrm2TJJSJkNi9vRpXFyRJ3xxvv/mV3jVlj5V2R+PRS6/WDiYca8BxRJ6JVeBAShVR2luPzdgfX/ra2+PhK+8cL736rvH+D3xovPTo0bh/uF8JyfMnXxv/wfd9z3j/e985Lk6fjj/7Eruc3I5XX311vPzKK+NTn/rU+MQnPjFee+216UgFCnPcaeeuaGvhTCUnpwo6dgOpKrqapFyOszN24GgdJLnJRGTLcFeY6UDDzzYQrMBjd5HLaQKRLdY4LoBCky7mefb0yXj48OG00r23yL6uoxm6Ilid8FwsnTrlJ4M7ViQymUw/rILTibFik9/Ur3kwTpvpBGnkeEeuiMmAimdMRLP7kYU2TmoK9HNnRAcGfaE/7mDgOxPf3OZM+ULe3LUhsUEgh5cCLO13ocxuS7Xi5xjTEVm789eqKKSKzXqiUJr5DnEsMYd3MWG5dSSYNJi29NJZdCy5+j6DUY2AjrdYCa9ylZZ05v4MCnhfOvDSiWtWPTMW/sd55lOHQ6OqwdeZ53fep7zxjiwY0W68yIEz8UAfLQCyfwas/CZdxUEdUT51RLQBOtPqhZieToF696IAzHHoNKhX+U7+1oHQtolzyq/ybKCWCR91QbuTzr66LCb7G+0aHGgvleN2GnayaACQzqn96iCB3S6aZ/KgHfCeMLQPOvCMN5MXRfc6qqULFPJ9TqqI75mUp48tu6z8353x3Y4mBZu9sh6czABXG64M6XCVM3pNgeGiditRbpVlzCltVZnJlGCogIDC2FbirTYAACAASURBVLEc11MlOwB7fO94nJ6d1Qpx9VBZrq3pqiimsRq7z33sYLA9FmG4nelqbG7Y+YJiD1ZTUgCzrMJF+ofcWIwmf3BkSxfdoryOX7st7L9md4qDXsXN/6zUriPURh/JBgZROKpvVZORE654rfodRyFUwBO7B+gHyef5xJi+UAaAtG0woI1J/y/bFGe4z3tSNvld/VfGtVeZTJL/c92ay6vJUh3tDMIyWEy/LtsW9/XDlEuD5twxSh82bbB0St9HGZYu4krrI3LUSVnuMxh2VV8GRtrLpIvv4z5thzgqhtO/XQHC7giLpJ3vtm2D58bO3S5aKAByv6kC651uMQbth76e+J991A6J7dIpsZbnnKDL2EMcr2Mg1wdbvEosTJuZvr7FuOq3sY3JG+WB5/WHxHn6ik2kvRP8hlUXHOsbKdtpj5Rxx6VdhDYGl/JEPswnSmwj4ymKuKuIOOIzaOrROPpt+iEG4uqxejHnvb6WttcEi7JpnynCAy/BUfo7t7WJE9ovabv1f2IXizmuiD/aDn4XH9Qfscc+144c0853YkcmKYyDuOZuMdghjos6PmLnpDp9s3b/4Prl+fl4/fXXxz/8b//hOK/jjo7GW2+9PX7+f//o+NSnPz329g/G9WRzaZsCE2Sy5G06wmcb4O8Rm8UqmDp+9GYswGSO4zy+Pw7uPar45XawLev+2Fv2pN9d7RrZdpEdT9gtq3SZIoraEeW2drc6P31SBSYUpxNr1iTE2KsCk73DR+Pu4OVxcXswTi8XY7l/WHFG247d1q7SSLxx0YKF9GJJydFkD6Gn/h9jdCUNbVgorb+C1WX3P2JXCkrShyQWRQ8pMOFYmyqiolznjp2SrsZYXI2Xjsf4m3/9O8df+c4Pjv273sGEHR9pcz0lYpQlC+Epyik61mosHILpzGXannYUSzthbDbHc3Uh6SW2PBd/TQtZ9De0d9qJuaxL88xtJB/E4MQJ+yBu6keKa14XK20vbZ881jbThrhpXJF2R3wTyzKPMMcofWLep21T/7c6MVUtZu7Bd2hHtnIzFc/RRsaH/p72g2sWi6Q90Z/3U1olTRi/hVBOLsztM21uF1vE8R3pYzgmxyHuSmvzWUk36akvpTykv5T3K3NpX+Ufn+b1HK/jTF9G+6BtSRm1ffsjxjuWOR5buCx/57Y8+e/f+nGpP7xPWnKfsaFxCvfKd8erjujvpi/guzJ+S/3w95QH+edY53RKu66uzH1M9cmErb6Gepz6p/76Xnmun+T3HEPKs3GY/rvvkAf56XtTLqRtFrHRX3Up8TFjF8eYuSXH4k5uiUliq+1uY5ZpoeI8dtYf1R/QN5LW5oMsRhA/lPU55oqHykvqfj6TspDykbirDNlnZVF/cI5zSQdlJnUsZVI58Jnstxji2OSd96ob6rTPtg3cLZA0zipfYtrCPrFYnion8/Gomy5Ssz0+LdiWT3zyDn21pKk2wrye90gjbRefjM0+GhvwPXEk9Sr93ORvYq0yOecP74O2Fl9JTz5dcKCsy7u0ialz8lk8sY/mSOxb5ljkl3TV9vVYK6XwXG4v+aR9oV1jOXVNviV22p/EHXFffmSsn3ZI+5gYrMzZrrz0etJNWUh7Ic69yHfyPvk1b0vfI3cdkMfKkv3RPue7pdecZ3MMTruy9TnjGIX5GIxb5Kvf+cy/eQ7ZzjxaxpjqZcq2epa4kbJl+4kxaXMz56J/YJyWtMu8iPiTvqc2zj5qjxyz8uB9yhbfzV/rz2j3lev0gxxn+gbyNvWcdhNrHL99pl+52EMshAbKuGPOYgl1aT4OsVl/wcngtJ9ioZ/mOXmf16R55j+MyZUr+tU7GDdO6e85Bm1nYo00st/aA2VQ3osRYm72VT1PLE9fM22Jvk/aseSBeqivq5wrm+mrz2P6xEX7K77SR3mrnPIuNz1w3PIn4xWxgGsunNYO+FzaDPuu3Im9tpm4rH1I/yyxN/VGGTfuFDuNtY1x0lemD2mD0p+0f+KCcZnPzHFVe++8W/oGXtOmW0xD2/Ig/WHvTz6ln6LOz+2guqd9p83EG/VNW5Y+rTY6sUIaqo/Z19J3su4sFrm9LR+GRZn1b7k7opnfd/MU0y6p0yIr80/mxGiT+Ufm1Eump7l8/lYH9aH5lHfuVMKroZ2+EZ/MIdI+cw/M1zRu3NRmE/rsaftok/memrNkUdi0MUaPvXNS6dNr9xe//Is/V0fkJNEaTLva0qo+OkFjJjcVKBPQqRgJiE56doc6iShgV0+36xmbB/ZFsLLSTsFNg8SEyIYJk2mLlnRmeV6BFCjSEU8w5HeBP4FBpUwnW2EUyPnNHULoq+NLQ6IgOjbfwfUWPhSafNmiCkzOb8f4whuPxy/92ifGH372K+NucTQ2tyTj+oic/fWqkpWMx50Ymrm9vY2805ho5Op9nCnt6mmODrq+qSNyTk6flUJQ6FG/TwUYB+ujbYVTBaCHvGc3Wds03a3GEezZlrgMC4URdW4Uy8NJ5OH4sNJ9UTtqbFhVNp2lrpBSuHAwbV2q4dM4GQQLyAXA1f6qEoi3N5fj8uzJOHn2xnj6+I3aweRB7SbSO5hQYFI7mHBudhRurJb728nCFSvjrjfjycn52Fsfj8OjB+Mb3/eB8a7XXx+HqzEO98c4ffrG+I5v+eD4S9/2LeOlRw/G4ydv1fbpx8dH45VXXi7R/vjHPz7e+NrXxqOXXq4Jwl5td1gThxp4QXW7cpKzx6u6nNVsbfRrgrMm+wjsdgUKAmoaoTVHKdTxOSS5KVBhQociorMqPHGlOvLCrgGVCJ8KTNThktNpslIA01GFH04+lZws2hjoEChzOqNOUmiodRbEFviYxi2DfIFRwEysKcdnc1OFVrapEeA+32tyWnDVuBu8avQ1OiYtnLzRERKb0qDxdxpzHUYTFrSpvjVutKPqO5pP7DTTE4PINnQUW3W+TIgkf6TJ1fVuqz4dWp0NcUuDqS7xLgMgP+UBbWB8LKjJCT5x1nY1yDqwWWSYDhPvTcde++D1TJYZrPEug3Kx1gBDnqTzrtxxj0ndueMnr3ivWONkh32H5ral/ZAvGcDNHQ7lQ8dLWVVH5Ylj1sGxj+pP+SETTusQaXfTjqUTJTbKn7ljbUJLJyTvk4cGSHx3JyDGbbUtfytz0qHoOdlenSXGwfM6XfJsrj/ShwIT5VPeK5+8E9vqsRT0W/+jcYnjanqnDd7HZFPrfuuT9Orf2s5oixNTWh46ecWkp8dC6GhR4FFjneRYB7iPPYNf+CHTNoDT0Wtkbugv73XHggo2Lvp4Otpu+0+f3cqunU4KC8vpu23MOL+gmOSwbJY7LsiDLSawcj4KBLuKuncJA/fH5qZW2VNwwm4mrBzfq0DCIpOLsT5o21ETdNPZmcrrVt6nHc4MHMAvZTf9L3U6sSyDNdszYDNAFl/1kTL4zgBAGfaT+9FhdF+s536TbdoE29jxcDrqYCrK8Xffn36xcpp6wH18l6d+V/55vxiQvqsTKfPx2pb00U9VhrVf0kW/Ou1Q0jzlXJ9DPLU/vsO2tWP4Kx6ZY+DiOPuosd69wfGlrVQu1fv8tK/4GKUH065p+gIZCCZ+eL1sf2yRmzyS7tmW4zWJLwa0Xe2jILWdypHPIEvKutjsTiS8Q/sovmxxrY7TaEyQB9oGExQ4YxTJ3p/srXzg/txhzTaNhbQl2ip9x+Sf9kUMlF7K1RZjJ98P3dEu6p+om+l7S0P9fGUoZdvYRx3jmXy/9C8dqyNfmk4mK+y7PkTy2/fym7qdGDVPjjgWZV9+dKDciQB9E/o7t/n6RYkj9o/7O+7qgsF7x0dVcMERaGAuW5ATfuOn/jf/4B+MD3zgA2Wb+P///K1PjI/94i/WDlbnlxfl61e8uemiCZMuxGclN7WyxETElLis40Svxx4FnQxstR7r4wdjdfBgLFfHY7mkb42LxMnYy9Knijc7bqOgghiJo32ur87H1flpFZhcnD1DcotGV8Qiy8OxPHxpLI9eGTfLe+PsejXGHsXaF3UcUMq4uFGF2iRnq0BzivXjSLSSd84mLr+3JyKVjV4D0IVmbZfpeyfRO+nDLot7tQMk9tckUu/ASM9vx2p/b1yeX4zVEozhqJyrcTcu6oicH/i+D4/v++5vqwITdjAhPiWfAO+IJcUadb52MJl2q6mjiuqYnD4iBxvtBJ0+u+P1u+0oO47D+/IzsTNtXtok9U0fWHxVP8Qvcy36IowrbUViiWPwnXxmEjP7aPvibb7X59M2Z8yQ2KReJt3EW/1WvufRoi+iZWKffWOciVc8J1/tg/QTY6SX77QP0kHaSX9tpRgihvoe6eN1vzvGuS9hv/z0PfpY0MviUJ/NvqS8GNtho7RPYqVxh9irXZcffpqsd5zcJ63FedtIP8L7jJ2Uj9xRQEzNPusj+r6Mee271/K3lDX1RBq/yC7aH31E7k3eplzOeQHdky+ONT+TFin7836qf/odaQOVYz6l9dwfTp/I9ytjadfS1iV97Nvc97If9jcxQZ/MNhPbkyfSP/0adVCfUf3Ut5Ye+V0dTVzULpd9mla6QiPpNJdn41P9hiyg1vfQN0qdldfKhzIoDZV9v8/9IfucvmDmkLR36rL356RI/qa/4nuyrexr2hl9InEz8UL91n5kvozn1FF57PhTjuWz/m36Wmkf7Kt909eirSwksp3MCyVuya+0R/Iu7Zn2i/vl+5wujlvaZDs5DrEhMcJctLGrepH+obLv3Ie4K3/T3iTm8lzOX4gF6k/K6Nx25pyJvOZ9mZNqOau92Lb5RtvmPhfZKR/izhxzxdEXyYdyIXbQPmPKnSSz79BIveS6k6wvsitpAxxjYim/85y6o7zO7ZvPZB9tm/fn5HbiWPoNjiFxKvtvX1J3lLvMmUpDMUFsVH4TK8Q5YzM+GYM8lm/5bmVcmjhmaZL912bqQ2RMLh3Uw8ydJs3TP0nsTmxLns1xSV0TN5Qn7/Nd9jvtsnRIvhtP2P/0Q6WFsbR4nrJgf7Ql3MN7uEd7mViYPlfSzzEnb+ynPrg01X/S3qV/qB9oDkJdzJwT/bPoht8rxpwW6apf9CPxba4zc79G2U3bpqzKK+eL3IFdbEn7n/7B3E+nHXcz1R4kVqTfoq6ZC3Oi2zFlPKIuOYaUeeVKfcgYwbFacMB3cdKxOnb54DtelDORD8oifc0YJ2OXtFGpq8qP8qTOGitkblF5Th9RGvpc+gcpAxnjyD+e1XfmfX6Xht6XO/NIz/Rn1B/okLvG6f85fza3Oyl78xhGekDj+SLMpCV/p9zqL+vz0CfxQL9AjDGO1van7JDPrPdMuSXmbrl/SV5o2gFcfmTsZBvewyfvQy5qkdQ0H8yiGWjuP4/1od/cL4/dsdpdwPSPea7ymiXDnDbQeXJ3ozXmNf+mXab4pLGmFwSS9+j5IeYLdsd8S+PCvF/6hZ+tqQgNlUZKBWil7QFdXPQZ7TaWQK1wCohzwE4jrHHs86tJePW/NAbpCNg37pH4rdSb7Q4m6RgavJhcFNxpM4V7brB4vw5gOtB/kVLbL5VrbqhVXB2DBLUtE2qCjWRfH5Fzenk1VscPxp+99Wx89Jf/xfiDz355jCWr/Pa2R+RQYOJW9Y6p+dLGoya8ph0uVMQXOfcICsUFz549rR1MyHJWQpBJTra8OToaFJjQng7tNRNS0ypUee7vvrN4senEbRn6msyCwayYpFKKIpe7KoDolWoUKnTipOg+emU7SpUBFb+bcFT4i8YUGTAhR7HKzeW4OH08Tk++Pk6fvT2uLs6rWGV/fTju3X849lYHdTwOiW0mDrl+cXE1Fne8/6AmCmvyZM0qwMU4u7geB4f3x9nZ1Xj08NF4/3vfO44O98f7v/Hd4/TZ4/Ho3tH49m/55vGhb/rAuLm5GhfnpzU5d//BcdHp537mZ0spoRGJS3YL2d8/GBfn7OLS21ab+GUHk/XBejw7OZkqSXt3mwLMmrDsyUz1oJ3KXj1I0rpostcTG9CUiUSKS1ideH5+Ng7W8NZjEG5qxSXbebP1UgK5oKeTVoA00Z6+CNoFkqwPrKMumneZ0BSouc8iBORUY8JnJq5ow9WmqZvzJJcyXVtgTzvf6IDxnJPS9DMdRnVO40U7gKYFYvaf311ZJYjPHW7eQ/uALP2zIlAdSCMBTXSSWm49Q60r+UiSq0sN3H++Ipr3u2uBNCsa3XWBDjybr4jr8V1uk8TyQ8fL8To22uF/t2krozgVXNCvNIbqZeJ0JhPTefdZnSb5YNCqXs/7Iy3SAbYt8ehFQZLPaRN8Xp6IHTyr8eQZJ1N1IpKHGvR0yjNASBtgYMo1nCblVXuZ94rfJlO8x4IPbZLvNUiAdvzPbhm0cf/+/a3DJ+5y3XaUkXQqldX81EFBD9PxdKw4/fTVZIoJA2XSgJT+5laTOpLcJxYgL0eHrILuYhD/ea8ObAZnOoGto/u1DX7tI7LonZ6anjt94lnlzCBQ+aeNwwkjDFZX0+4rjIvnyqGqY6ewF7sd3Zr+HEPQRxoUXzb9fopO9iYHsAsDu6q4nNIpcWTCiXYoJrHKmb/Zto4xYM8ZFxax6FpnUvaRHlufArLVbl+74tzC5Tqrgf6wQ9Xl2KfikInQcTs2N0xyMvnXK8iZ3MNmlc2Y+MbxOfb5Ob2P8xZ5x/W0G5QypG6r0zzrTknqlb6IemFgqN4aICv7BgH6dcqAusN32gCPnzx5MuFyY2zeK2boQJtwUHa1Ibw3MSJ9QTFMfbAP6QtqrzJAMeihn8q/mOL4xCv5J93TbzSYox9Wuvu+9KF51qIBEx0GvtoisbRlsHdOU19oO7E18d/AGhFDBw261V91OfmTfoH0t8CESWDpLS9oS/mTb+3b7lZqibOOW/lRvoxTkAv/ViZM4LTe7LYupg37V35PFRDsjq7gmslX5dlEDz6Aux6Bk8qvthmM5hr3VB+rwHlZOwUq81xP30ce8K7Cy6OjLS6nv6IuSaPSzWkFlbQXM5A/ZaFkZOqTyVTtZRbp2oa2Rfsv3sujTOroG6StVrYZD8V8+oDqhxjtuNUJMTTH2THqGPtTUbWJS2SZ5zw+JRNumTBQTuUvz8lLCxnFFvtNW/pU9+7fK1+O//HhOSKHvw/YXeOOxMB56RNJto985CPjR3/0R6tYElz/0y98cfz0P/pH4+zysnC9/burKjCx2NGxa5uMu1qfe/cZ/G/sww2TBcQzB/fGcn1vLPfujfXB/XGzcXISO9l2rIpZOHaN3QfZwRDsX9xVAcbl2ck4O30yzk+fUoZS8cL17RibxcFYrDki5+Vxt/9wXNwSHzHuqypOEQ+hj/a29IhdrzwKa0p+SMuO3frIGfQMLEn/hHEzVo6Rwk9X942XSBxsbvpIOdpoPCc+pTqFI+3YaIQVRe5gwlGlV2P/7mz87e//niow2duc1Q4mFJhQwNJFJquK1dSXluNtJDAdy2txEjFzx6XSQNxWx5RL9Tr1KyfREue8R5ukfU3f0ZghfTtjNvUl8xm24TX1M2XbPmoj/BRXknfGSfqMc5yu+Db+lz7itbolvewf7WiL1HdjH/NSYrQ2xvu0pdpp/VTHmu8Qy9R1sX+e/JUH9ilpoc+ZSUn9BcfrIhL5pU++tYPTLkxiYNrxxEV3TBLDxMjn/LOpiNr+cG/m7JQf7b19VVbn71Ye5CP4qF7qd0gD48XkecqotsFcQSafE+fTzjt+/QPHpS/ou9JH8vmMG/RflAff5/P5fm2S9j39Tn1GZV25S9wqXLPgfNpNzt/TV/Gd6S+BI9pax5zP5L2OKW2i+qm8p4xo5+SJGCMflYXkuW3ri2VMoF1S18TL5I2yKu99tzKjz6aOibLmEmxbf2Pe98RF6ZF+gPKuHKVsiRX6StLdMSeO53ttK2nsOOxDfhfPxKq5n594KH4rQzvb3xPmKe9zWib/lN28x79tW18/d/FQJpBDCxXm41TGchxek6/JX583JpRGYpAyrfzII8eadsp75F3qvbbK+/MzcS118UWynvxNe6tcz2VVOZn3UxlQv+Q/PKavFvNIO/sv7fSjxLHUX8eTcZUYrn2xP6mniWWVO97vfhh3uThOG2iMmjphe8q1PHEc6rC0M/7ke8Zixmm823wrYzDukF6+O3XLd4jn+e60v3Nsk25z7E2brp6kL5GY7jszXyC++e7n6dz5KNtgPNoPeZz9d7z2Xbl4kX8lTcQNaK39EgfVO3Wbfjg2ZS3pkbxWhngm7ZG+n7GwdiZ5xju09dI38XjuW6bdSBzRR3asmSMQIzKnxH36VokTqTPySX9Ce6OdMSflfeaJlX2LCtIuKTf2c46FqSfeIx3V7cT/lHvx3H4mj+VL4nrKmvRQHsQ3Zc7rfHdc8tv3JH6mDUqbry1mLOYSxEDHN/dZecbdq9RpfQx55/vMNUOjzDukvqgjievK9lxuEq/TD9Q+0Nf0eyyClN588n8WdMxjvbRX6V/QNvfyKSbqh7i4OXFWeUns4Jpxp5ikDplHSbxLXU5fwbbT7qZsiG36vsaP2rC0s/N+KN/u4iL2qPvmW7KQL/Fnbovnsks780Ik+p551uRn4pA0UNbFJnnGd2VQGVKneS//M668VrSY5r5JGhT2TjkR5s7pl/nStHO0kfGg8qEfRj72mtqAKadSeRHm/G8638F1+mKeExoYL+rnsXOyWOCxXL34p48q7/w/8wB+77kL+dG7tzI/2fF5zVvUYp/dohX5Y361CkwUIAcv81WIntSnoKOLBtpQ9aodGxLgVexUXjtoImJrjCejy8TN3NGbA5pFKSpDC/ltrcziWZVRYRFM6Nfc6AlCKgPEEkhcWcp7UHyFLA2oDmUaDJ9PQWy6TdsdV8XwbhJNA9CTVmS598bVzWacXFyO/fsPx7/7ylvjV37zt8cf/PGXxuUNVUYwfXdETk16TVVkfPYqlQYsBCaNqcqto+rxI7WDxcVlFZhcs/vHdOZ3CdFqNY7v3asCE4/74Dor6Yru05nh7UDsVqjZp6oamiajasfjOg+7V8ntr/dqZTVJQRKU/M4tKEyB+g0FI/s1geI4NFTQzRXhglVNVJAQZPLs+mKcn749Ls4ej9Nnb42zk2fj4YMHY7V/UMUke1Vo8mDs7a8qybq5XUw7inCET6/EQ9Eo9mDSb7m3HodH96rApOi/XI5Hjx6Nb/zAN47XXn5pHJJcvroY73znO8a3f/u3jve8+xvG6enT8eabXyu6njx9Ov7t5z9f46ljGDjehiMVmDi8uxsnZ89qgk+wg77qWTvmTJ+a4OxK09qSGRAjZVzbW1PAcVXlHiQ7XeFXSei9Re1esl7vksmHB9zDqvj12FxfjrOz0+0KvNIVjnQhcT+BIf2r+qDZTkf0DdmAJvBE3qM357UKv2Xf5zRQaYR4Fh21qt02uKaRSEOg8ajghuT05KxnMJDGmOsWTOhAQdfdBHifuZiONv0zeKJfTBxZKKAB9x7G70SGuk9/dfQdg/0jgc19/F6ytliW7Hr2I9fEF2UeWpikbOzdVUIyaSDWZRI2scdtr3yvNNfQsTtCGigdRY2+DoVOYgZ1Olsa+q0OT84XzxggzAPm7I96riNvfxybNik/5UXaJR2jdIz93bYcn85hOmrwTpuh3TLRkk53ykE63Noa36VMpKNXOBpHXGlbdH74HXmRBuiTMq3jIQ+xH1mUBa11/Kxcp08WkEk/36VjY7KX7xaXOIGdyWhlk89KNrMCfZJ32rbffupAK78mM4rGmL2pAKH1rSdp7Jsy5YQhcoqeQLu2d6xIrn062rZO2/6nY25AljxOn4DCRt/DBDCTfbSv7a8JZiapKNCYbLj+Rlut5WD7fP2Xg0Mmw67GHpXBrDqf7PtWpiYcFYuYcDw6OixHsY5Lm45Cs5Dk8uKq2js8Pp52RKGwps9WLP4UnrQt0e6rA+A/E4hMQTLO87OTsaxV1+DTZe1mgk3u1eIe08GkXReR9hEmuwRU7bxQDmU7oJWEmnzC53a1mhKhyQfxUL/K4Eq6pCOrvoodmaDL+9VB9di+mqQXJw3CslhAHtu2uOvuNU466adJ00wIzcfHPemcp84nRqjLfGZiRMwoZZ/kRL1VJ/TJGxsuvLX4b8ArPuvnZgDrNfjnET34bz5Du+qDBZrpP2ef8ZNKxiad1Rbw3QBIvNKGZBKCPlNwJc76nrrO0R1TUaMYqg1F9n2HMiDd7T/vd0UI92obeb8JWCeoDZBsU76ayEh/X2zWl5duxjYdqPWYHIeypP+9TegQGOJzxlnCYqi238RSxizKhDuh6ItIP5/VbmlvpOnOF+nYyIKJTMZlIG6yQt/M98nLHKdjTxy3X/RHftmWAWn5/VEU73ilt7qV9qt+u+4Ej2MUM1JPaZexmSASF7R94gd9IfDGxohB80SltpT+0d7h0UF94k8TP9QxK3zuUwB2Vv2i0IRjcn7iJ36i5Joza99+6/H4n/7xPx6f/8IXKtYidmM3kqvLq4gZO8BPjGjZNM5bjL0FhYc3444CiQPim3tjc7cat4vDcXzvpXHLrpd1XBvHm3VciLwx/0mBCfEXNmLFb3eb2r3k5NnjcfbscX2vAs5FH5EzVvfHZvVw3K7uj5vF4bhdsAMiBfy7Y+n0feUJMSX+bfI78YLFB11g0ucC72xrx5Rl15btD2GTxOs67/eCY3zanyYPQE7i5Bm7SB4TTpdfQAkOsdId4ebtZqwP7sa4ejL+sx/898df/fCHxt3l03Gwoghn2r1kOiaOo0bV8f7s2B3Mq5zDtPPODYtvVl1cb5yys7+dkPH71mZOPqY6JnYo89pCZV08ElvUmTlG+K6MhdQr77WP6Ttn3JK4VfZ9qqyRFjlO/ta314e1D/pDWwJY9BoX0t/VzoofiS2+M9+VhTPaCT4dX2K4uQp+m/vBTiRoV6VF6l2Oea6PYqr+jXJurGRBRtoWeeE9yQvpnDKTPoAyoK2dqTsbHAAAIABJREFU+xXiZPo1iXuJ4d6TvLI9r/k+vjsRnX30Pumu/CQf9E2gccqufPEZ+ScPHAvPiN/6dnzX3xM3XqRHqUPGAuk3apvEHdtIW0k/tAMpV/Y3Zdy/5W3S1jalAb+lrmrrpW/a3XxGebdtdcZ3p0yIKY5LuZLG2sJsI3Eo7bOy47N+d4cc2xYXTL47wZn+j7qcdE85SJusf5EYlPggH9QJ5d0YVTk350I/+M1cA/pl3pdnxaKUP949x8DEP++VN/bZ6+n3vqgd5VBb75jsq++f2xnfl7ZKuVIetnY0dhFTP9XNnFhMnUn5cSyp4+kbJy5owxIfxFj1VvzX5026SAdlxvZSHmk7YzyemcuT/nnijn/zOcekuU5Li7Rr6afyt31Ux4xR1W1lXZrTlpi+9ZOmI9STL2nXUrfmNlU6qjPKe2KGupH3VH541XMnyoF4b+wgf1OOxUBtsPIw9wHmNPN3cSP9mcRV6SbPU8Ydq/gqf6VP8i8xTb3xefVJnuW7+C3jjJTL5IPyk0WBjjnzTklDeSLN1C/f4b35PWV0ThMxyHhlrm/6Kznx6Ni0aY4p27CdLE6Z27SkfeKW+ixPpb26md/922dSV5Q52qb/ea/0UVbka+YdlTftPe2ZB+BvfQre3bvPH28Xj6gTyePkif6QtkZZU66M8cUG+6990X9J2RBLEqvSpqs3iYnmZvkt8ca/07+hLXHAv3m/NOcZF4MpN5n7nusBbTjPII/Exhy3OG3xmraRT/mlr8NzLoBR7qWRdoPrzk3pQ1qgZtxPX7XvSRv7J62VUWXffiv/yo67cnpfFgqQO7W9tFMpr4mn6jxjz8IKsdkx2TfxL7GB35h7Sj7L07Tf6lXaEvmYOuvvPis2v0jmlZfsuxiijKa94D4XpiadHaeylvLl+9MWyH/9G+7pPOhl7xBSx7V0DKhtyuLJ9O3nNki+JX7ke9K3Sb+K59R1c48UmPCP3GZtVrBade5pmtulH+YwlUeLTea+Kt8ZH7+zEQB9Yi65ctoei76/K1g1x8Z96HLlqGrXkc6TeYx34VTN8a4rP9J03h1NXP2f5nPMM+Iv9Jxuzw2zEKrp3XlvZUBMKF/m1371Y3c0ngaRG62u5UEnaHdOQFfhMKHhxIJCp6D6QoE6FVZmbQk0JbV1cjQMMljHVGBS0Zisvby62FbwZNCRIKzQpVFPQ5BgOHdSJbJAM1cgjZTX+e69Cm06Or7XPvUqvr2xub4bd8u9cU2ian04/uRLXxv/xyc/M37/j780np4w6UySjkqhXpnFpFcanwbjVi5WPzumVIy5U4WgUBV1cvKskmZMLDFhxLPsDLG/Xo+jw3vbI3IYz8HRYSVTdaraGHbw1UbeXWK6CILEJSumDzny5vK8djAZC97BriWsHO0t/FEaJ1JJsvLdiQCNM+NlnDmJjdDXcS53i8GCbM4OP3n65ri+pLjjrXF9wc4d6yowqR1M1oeDVeqr9X5NAl5fUWTSSUwMBSuya0UkKwmvWfHXE3gUc3DTHis+KRK5HePe8fH49m/65vH6a6/0Fs/7y1oV/le+97vH5fnpeOONr9UYv/inXyhwYLUeO5icnfYuACXft731M7Qrnauim07scQxSOWUc/1Or9KAzieBS5Z7UrIMbSGKzKpWdRo62wUvvbrI3Xnrp4Xj11ZfG7/3uZ8aDB/cr4c11Esj8zzE5Jsg0+kBN7bhSx7cwibzbolvDsLdE5ixu6oo6fkNO4F/xP4ojNGg6mhY+iRHIELLnzjViiteVMXWUAhMS4AKgxW70WeOn/pZMTwkuDRD0Rld0SnSYea8Y5FExvpsxOnGlc5kJLos2kAdowRjpC/fwnI6UmHBxzhbjPVlstbf4kUGhuMo7cYaZCCnHaXP93FmbBhKOv8HebfwoQurCucb43jLdXXHEV484ETukC5/+M0D2CDWxBVpa8CB9nKjUrqSTzTUrmBP36Td6gNOfOJdOhIbaMevIppMrr3U2TTJx3YlX/lZ2pMGOj41Djj0dn7JLMbnqPfMAweDHT504PpmA0RFNZ87ARrs8D9aUkUKFSW/UXfnFM66Wl7b8Jm0dt/bU53VqvK4dgw8GRqWz9V87F9BceTVQUd5rwmdy+ni37ZYzt+itYFtWOmlMoQm0VZaQz3YYe6cBMYLJPOznBaubyxc5rP5pg3lvyoK6px3hPvC+5OjgYBvstCx34VuNiaKdVe+0xrt3K0k9v3CMi8ur0slyqmrLfib09monEzCm8aMLN3crZt0xrIsD0Ef60bzqY9Joh0lUJiDZLYXV3KsVE+ydGMIuFf2nIheLTCgoqYlIJlbZjWtzMy7O2e2mV43X8TisPucEg1vuOSg7zIT3xfl5reJuedhtW6uc0b8tdk+BrTostuuopx+ZgYZ6rL0wKadjy7tTLsUXdVwec93gTv3TSc+gN7HBQGNeFMP71MXydWLnC/210tlpdarXnKQyGNI+GUyl/aKoo510JyyfX5WoLSw5moJk7ZHySLttG2/KD2QVmj6D+pl+OO0YwJTNmCbbKUjneDZ8CdqGPwYJ+l7YAvuaq1KaTtjOLkDSJ/M5nzEAdAzyJvWSYxSlPe9P/8C/DeSgv8GZ9HasYrf0zTYNvLR/vL98nkXNRD9X5GJSzXhEPLVvfOr/Mk5xClx49uzZtkiB57Z+XhwNKr0o1hJXLPJgvLnaI2MH5Vwe8d2/lX3p6nXpXT4ZR6VMheEp6/II/NIPVI5Sv+hLBbbTboPqkWN01xvpD/1sz3a0jfLTgmv9xMQRZcm+Kp/aKcYoDVK/tTUZq0k7kwHKgbZdm5W4lTqkDeRTOwK/y7ernQHriN0ulNgjDujdPc4vepdG/v34j//4eNe73lW+OjuP/MzP/dz4l5/87dpNEZ6D89gAEkfaAPqjX1jYWLgsTo1dITfvux1jRbx2/GhsxsFY7h2N1fqoC9LZPZJYbDrSdHPTRYcUntDX2gFkOcbpCYX5j6vQBPtQO2stVmP/6EHtYHK7ejBulsfjZnk0FnvrOl6HIhH6mDv70H/0uvRkKjBJP0f+U4jjLoz6VhnvM2aObmvZ6veIq/T/so6PY6y9sxf+dPkQo3c2q5ERHlKLfnc7Do8WY3P+1vjhv/Mfju/6tveN1d3l2BvIdMeu0IJ3cNRoJtuKhu4MSVFOFde1nRY/tVliX/pzYlX60FXIORWuqK/5qb+l7og1+sMmjfQr1UexST0UE9Rf29VvE5uNcbS1aefS705/XB2zD+pM2kkxTP5r23zW3JDvTf9ZXTd5J+9tX13Xz3As0tF3aqsTwxPfHfvWr54V1vhcyXXEtNpr8cF4M8c09//lh/KRcZ62Zh5npL+jTRRb7VvyWTpJa22j9GAM9lk5mPNb+fK6cXXa25yYlsbyT1/DXFTSMGVCDM/fbcv7WtdaB1O27KNjKIyc4lTbzWcz1leOpWP6V8qifVJWtUXqg33J6+nDpdzZpnxP/RZrMo8q9qfuKV/p22Rf029WB3heP8C2xBTjXnmqHihL9Cd/U2aknTzJOFV6pj8u3bXTOXFFW77P9hmH/EhsSWxQhh0TNpR/Ti4krbQptD/3D+d64M6bqSPyzPerR4nniW/yXT1OnVCG03/L++cyI61fdI98nOuLtiB9V3mb7ck/dZz7M3+QfJnrlnQTv16E6/qbWayeNDQnp3wmVjhRkTZF/zPx3Wf0y/Rdjf/ki7iZ47cdryVezumuXv9FOi0NlTX7sfVXJj00fkn747Pal5QXeZn9z37yO206eW67KS/Kvb5B+yOs7Ow4O30uZVaMyXeJpeJiYnb+Js3pW+aF9a9TB1JHxC94ql7P8UfMnfspyrf91XYow+rbHDfkj7Jgf9IuK/sZx4hlmX+0z77T8SRGyxfpNfet5L3+WuKVOGu8Ly2kV8qK43EcvE/6py3yffyuvooL7gYOJvJPHz990sRqZSlxXBoov7zDsau72tf0idQ36ZD6N+eH8p+FBjlpa+zoYlCeR18sLKRtY3B1hX5L7xyP706/Jfszt2E5z5HHQ5mHcXGfdNHPN2ctrcXDlKUsXKC/+mO2aVxmLiLHrwyJwWKD/Ufu7Lv4lFhMPzJPTv/TFjjnoY+hj5a5dukrZqlTfE+/TF4oH/pL1efKhTXOWAhijtU2lHHtdcksp2dEnpE20vb5zpxLcvGlOeBaRBILD5X/9LeUbfXRd9TiiynP6jyRfZj7R2mL0p64m7Xxpfqb/krisn3w/vR9xGRzJLSR/oM82ebFp/y4NsBxcl9it/7n3O5qI9IHTX/kRXHpXA/TD2Dszjlx3bycGJM2VTmWX9oO5MV+2UZ+V/dsy+JqcbfGWHO1XWBS9025XvI8qR++m/4pr9pc41l4gczxnbl6fmdutfBqWuzJIlPlmPvEPfRB/513QA++Q++y97fYfvSgc/09d787ZkfsMLdbJ3Pcv18LG6EzC6Xa7vRu4YmLyl/tYCLTMjGu0NDZPONr++CCZGNv+ZJCalKQ53X0JZaGe2tMPPd+CubT0HpvBglc0wi0Q9SFAToUKpeMU7AVeBUthVSjlZO7qWjp8KYiKaA6zoKz/dWJSGNgP59T/mnlMQUmTBJdUBRw/GB86c1n41d/85Pjjz731fH4Gau32E2FlZGsQLupRKPt7ICYSbjeahnamzgWEHS4eK4ddeoLbmunjTqjm2turVMTiGMcH7Gt927rLApMmHRK2rJyrNt0IrZXU8P3e0dH1S6JO1ZO39xc1qppdtWg+ISVY5cUPOzt1U4RpWh1tnavjIUXGjH7L237eJ1lFZiwKwjt3W2uxrMnXx83Vyfj6eM3xuKuJ8+YlDs4PK6k6Gq9rh1MmAi83TSIXt1cbguVGDjXL8+varV4BfoH67FcLWvT6P2D43HLtsukL29uxjtefXW8933vGa+//lpN3h3sr8b9e0fj3hET+Xe1apzV4i89elQTfr/9259sZVwt62giJhl0PKChRqccwk1PDDi5SjJzQyaZt1e/+36U/eqaIx+OtxNgbaRW48N/+TvHKy8/Gp/61P813nrrrZoUOjo+HG+9+cZ47eVHBRi8XwdB2m+Dv2nbJMYiYEGThw8fjfV+V8el49FJ5S5G2Oo8FJh23cnJC97hFleCq/pr0KPR1dHc6i/9mbbV9h4m8PKIF96vMeVvJ48MPgFYjVr+piPNb1znUx41uJ7Xe6CHf+uQ9L0U8fQkuSu/uC5eashYAYm880862mcdRuXeQhrHWHi2tzsnV0dfB0S86y3Fe1V1Tvg2zdDdNoQmF5gkEz+kjQ6PGK1jqFPsuHTOGY+TN9JOR027oJHWONo/6WoRSzo5JhiUATGZNrU9GnGdPCeteJZJtK2cT0lLnU6daB0V+6ezLn0Zz3YidVpF42/yVedMJ17nWn1Qxt17XV4ZTHC/MqoNykmKbXJ5wkh1R5lx7HzmESXSUr5lgkdMz52jlF15pKNSGLzogLMmuSdHWdrxXnVSHPdZEyG1PT47NE2T+dxXRaOXl8/tItP9ame8A/fdsTO9UdYuGSnvE3uUQ35TTgs7WVE/JWc8rkFfAdzXD6hdkqYdTHQ6W2a6aKTHTt1h63Hp0mq/Chlry/7pWAIKRvYPeiJOjKL4A/0URyjq5D53JONvMIrJR4pYDg4Pe9eW21F/V9sU/tRRA9MOaXeLcm5rR5jpeDOKCHmIws7Tk2eDXazYxYS5xd7JpAt7GocoQMGu9ury9HuQDXG5MGFaNSZ2po8B/aC5Qb/+ij6TfNMhLns3rUxV3gw4bVeZMqmj3eFZ8dEkfeIL/DIBmT5Z4vPWLzUgmHQr9W8ecPEM76PfmfxUDqSVRYlc134krQxQ9EdTpsWBLHzoAPtm3Nz2TkcmHzLAVJalg79xP/0tbFiTONrtGmRBmgG82Cjei2/tB3Rykolf8U0bkokUiyfFNtucB55cT5nZ+anTmaZT4GqCMPlJW/m/QSHtWfCYQWEH9Ad1RKT+q5gFf7QvvANdlb+Mm35igw0uudfkBkVtTsRBb3E4Yw9tZGHZtKuEMiS+OFmSCbC5v+94sxDD59U75dAA1nhOfyPpJO/8TaxUNrOP84S2GOE4eY8YnHqY10rfr10F0UV28xjJdjN50P7u+XblSMaK2kHjMOWY6wbW8Ed5rk5O/3h325cumNcfUE7Tptsv/In2EfcLL6vApHaV6oITdpjDn6If3/3d3zV+5Ed+pOIz/L7f/8M/HP/bz/xs4bryhS7yOzYOuWScFgTXOye/2r5SWNlnli7G9eZu7B0cjf2DB1Vgsrd/PNaH96sEvf2NTgTQLjEEdreOpRker3g3Ls9PxsX5ybg8f1ZHbNYikM3dWO4fj+XBw3G9vDcub9fj6m49xpIxs4PHLsGhH3k1xXEZs83pXDpGiWQd09bxqgkQcaD8p6mI3t3/lGniSovYiaHwEfClS9/3FxUb3FDEtViNxe2yjgA6OFyMy2dfHf/Vf/5D48Pf/O6xuDkbqwXxNf5vFwaV3z7tYKI8u0tY7fS1YWdLC076vSawTc7Ncw5zuVKXb+nzdESgepI+mvQTR5xsMNYQ+7WDYnvaEXFCPNUPN58i3mkjfWdilnqrbmzlb1q5pD6k3U4f3bGlDKir2uu08fZf+2xCN3XUeEm88hl958w7yRcn9/JZaUY/wAbtpHTzO23o5yqDSUt9T2PHyhtMBVHyW1ziuzSxXf3NxEBzH9pM6ccz2hFxyTjFvtEffX/lUYyVDrsYsdvjH+8S8+SRvreficspG8ph/m68p110fObMtOPGLvrrymvKo+36HvMRyt1cTo1z9CNTfhiLMaays/X5pwko2rf/tJ35TZ6RPsq6uix+cU/KvLxSZpOetJ0FlqkztJO+SOqhspW2TJopEzsc61g/aSstlSexxZyo8pSfvktfrP3ALv5J/04906/XT/T5LQ5ujzdtX7JjwR1/9KOT3tI2sTXx0r5pk6S53/PTdpUDfdE53vlM6kj2Q/3xXRlrKLvK/TwGFxOkkTzPNnx/xipzm6Ncpg6+yKdRF8Qw+SseOS7bS8y0PT7NS6gDjkPZFofwmd19mneJk9xnHxyLepL8Fp/FZWmszOEr0X7ma+Sn7Um3zE84TvEv6a0+G2/qV6tDPFt5hKlIw7HP+W7cqh5mHstdM7kn82zqhjSBTspl4j/PYMPJo4IfYnfigv6v9qT931UtHPToRccgH+2rcmQuiHalmXqt7MgbsYtxulDDfhlHZM4wZScxU7pJ77QNiT2Jfd6b8aR2l7YzH6F8ZNysDVFP01Y79sR3ZSpjZfGKtsqHjQXBac+UE+2yz4lpPGfMuY3Za/feztUkjvp+29KPRC+YW+G6uTV9npRX7YDYZh+cc9PGSnfHrU/EdzEteexzKc/SW3/WcaR+ZLvpS83jUX2bxCRxieeMn7RPTpyKs/ptjBv5AkMyz5V2j3vFR+2TsuVYjC21icqT9Mnv0lIs018Uixw3/AYviTfT1iqP0lNap7x7zfwRv5mD5f2ZH9FPYiy1+8Jkz5VhbQa/K8f6UPYr83DaK22ZMsm92ab+qHFO2lQL1NKvlobEw9ofsUj6S2/7qS6ljanF6ZPPK9bYnjjimO279rCOEyEer9hxt+Nu+i3KTs5PpD0lz5q+hu9M/XccXpM2Qgrx/ItiE23VvK3UW+2QfbDv9ludzT7yt22qi6l70kJbI93FbmV9rhfGgdo55UNMELvm+qX+a0P8nnzWLkn7ub8njZPH4gKf+j5iY2JCxh71nikPT9ay8NDFtZuOH/WzbVeay3txXjzm/qdPn47N9fT8lKNycS/zMOoN/HTnerDCwkDa5n90k/8ZLzvYsoPJHXUH5EwWzGX0zq3KjrFZ63b75uZ9ebb72G2Ln7yT+/D3Fh/7+f/lzglUGknn1w6lEO4MJQm4bjgDSJ1KwTadNgVAAe3VVDULXR8KQTregpZCZyK9DSxb1+92z1DIU0nTiVEx02FQUVSgOYhoiOmfY9MwOQ4Vit91wmxHQUzHQcArhanVrMuxuWYnjTGu7m7HzXI9vvL4dPzqv+CInD8bm8HKyMtx7x5HdZz1itVJyFSCNjSurn1+izcZL58QxnZqb8fl+UW1SYEJq7k9MgDhdQeTKmqYVj6y84dVToypae42ex1gVh+nbYFQtppAwpndUHhAkH5RiUUmGCkwubm+qt1AlBV2ECFBqYORBkwHsXncCtw7r7AafG9cXZyOq4tn4/TZm/V5dXlWFV+rvT4iZ31I0vWwJvrq6JnNxFf+IOlThRAcK7Aa11e9/THjYeePu8Xd2GeV6unFODy+X8UcdzedVIam7/qGd453vPrauHd8NI6PDmo3k8P91Xj44P44OlyPu81NFXp89StfHp/5zO/UTi59xETrneeMu6KvlL92NumdJvhkxRuf/Ib+9Lnqve323nJ/LJarUmzp9NJLj8br73xHTSayg8yTJ4/HK6++Mj74wQ+Mz33us+MLn/+TToTfNchoCEsWJjCB373asRMT9IXPA3aDmY7I0Wjo2Jm01IgwA0syPJ1tk0MaR3/jWQAVXNK5dkJdGaYvl+x8c9ArGtMYGDSYDBL8uAfn0cmhxpaeVKBdt8hTZ9No63wUME8Vs+Kj2EF7JoksFNIYGhDyPPcA/lxjRxtkVwfMNjUYfEdXnfhzckQnEf7zu44i19Ubj0DoHXJ6Bdi2MGHC2z7qrCcbTZIzfp01jZzYmoGgk6Y67GKkk1g6sY5Fo67TorG36lT+Q2sn9cRvAxD7Kc+ljRgsXaSB150QE899t7KhE6PDLp10VvjuUUpiYbUdeqG8cN0JVv7WpqbTRhuFwZMNTCdW+pggN9GnnJosKOybknrKesoBtHMHAm2OfdCOa18dpwEUY2FijPaUG/7OJPGNK4qnSn8TFI6lMGLaGSSdWgsKKHo4wElhZfEhO2N1gaLtKD9O5CKr4MLxcR9jUMnYqeI4fRd9CcdokKQsa6fToTPIQBcsgNDe37t/vyarCm/v7qqKl08mliww6eB1VYUlNT52ZJl2nSq7vN3pq5On2jr01yPnyp7WRHknabkPXO+Cmrs+0o3dUJat47WjFYVIVaTSk7NVTczWddui3V4jXauVKKgqZ7STE9hjdvxieTf3WISGPa2j12oCcNohZaru31vu7EDJ+zQpM/et+C6GiBnyRRtRcj75j9xvQJL8MeAWW+S79kq++X7bSQwTj8RtfTMn3cU2++ukroGAuE6/DBB4Rl80AzgdefFEGfId9i9XkmQyRgzUhjk+ns/iat7JTnKrtcf67bZb10Z7v5hm0UL6rYRD7uJl39JnNtHAOHKipXGid7MQF7T5BujaZP1PaZf+qLRTJyy80kcXe/J7YpV6Ip2Uk/QpjCcyPhAbis6TD2D8kfghj8Ukvou/0EOapl20nfQf/Dt9C/zrxpFdMZ52Tjvl+LR3tC1GZt8cm7ZD+eNe+SHd0Cl30mE3Dfxt+Whss4vzdru1aCu1seziAGbYx+Rl+61d/Mz/6K3/5CV9pMBEnZn7HPRFLMh40phTe6G9kbbzSV9poc2XVunT6aealHhRwYB6mjGpwTQFeu6AQUxD8Tjx6XWtqmY3wvPxvve9t47JAc+hxxf+9Ivjn//ar48/+uPPFpYwHnAcfQTH3Y2K/mrn1SHloQqUmXigUP96M1YHR2N18GAcHr887pYHY9T/FIB4vO20W8/oSWRcGHCERBe7Sd7cXIynT94aV+cntYMJtuXk9GJsxv44uP/qWB29Oi5u98dmeTiubtgNi5hkKvDkaM0o+KT4Q3kUC/xdrOEdFq5bAJT2v3yfqcAEm+Rkhb4ku1NWkquKLilW7RhlsyCeG+OAROnZ5Vje7Y39vcW4vHo69sfZ+C//7n80vu39r4/Dvc24vT6rwksmXLCP8Bm/RP+g+2yxfK/6ZedEr/NbJse0K1uBnxJNaaOMByxk8V3wV7n2MwsLU061Y+K58Ti2xUkr7Yl+KJ/6gr6TT7FEHbTN9mvaF9H3Mx+kPqjPYrjtpp5xb06qibHSRN9MnNR/EI+0YbQt7+1X8Xta5KCv/Ry+x4o69du4wPv41Fbrc+S94rS2Vf/i8LCLD41x1M+U95T553yfSS7siz5hYr7YKOZLN9+X9le+WsCcNsM+qFvKmQXEjkssFWO1HS/CbmVRXs1zbcqDfZbHtqU9kXfmHlKe5LsYbv+kh/KRdlGeZkynLdJOM351Qoyyv/oz834m7+SzNJC+OVb+dmzKqPpnnKXO+nzGlk422y/poh2XnvbXtuayb5vc/6IJBfuoz2n7+T5tpbGtcaEyqy+UNtvYL3Mz8tP79bHN8ZkTktbKiHyXz3N6iS/6ltxfO1tNRUDioDquvosn6pF67u8vkmF1Mv2JxPqUiZQp/SPxS7nLMcojxqGOSivzJOqwfLU/8l0ZVObsp/qgnqlD6b/N8V6ZsI25P6mdSFspptsf+yEt5LFtKn8d03YxbMqgspDj0B9M3zYxXUxKjFL2cuIr8SXxyz4Y88xt29yntN+JR17LNqSJ+aWU5/JjZseDKq/yNO2fOiD/MmcoFiQtueaksbSsneticjSxQLrzXPJyji9z2U9bIZ3EXWXW7/h20sfx6zc4uaUtEo8ckxg871vSyLbNUUpf+Sm/0p6Ip+qZ7SmfjkEflk9tb8pv8kdcMTaRLo5B+8QzOa7UcbEtcyJpQ42/0/7Jw5RB3pGxqTqffpV2QszJWFNMkIc+L85n3kcMU4bSj/F56UhO3GItMSR9geRr+khpW9PWiVXqkHJlf9MeihPeo72hPf1vfrMQQnrMsZe2nQOwv+Jt4rK4KQ44zrRP6d/bH+5LfTXW0B4nrihz2hJtdX4mTppnlgbOOSjH2iv5lf6GeMI79VvI5RjXal+Vx8xpp89D38y18zmPG/UXuF7xx1Tw4/uVc+5LuVae0jYXvsSxKimP6fukH6mf0bi9HBfE95zn/3/dAAAgAElEQVQ1Mi2m1k/yUwyxL+bklAmLEXyHMpO+WOJpYt1uoeXzu/tpixPb7F/O/8hX5ZJPc2Xw1tyfNjJlVZ2zb2l71Qll3Hst9NL3FTeVR8eszs3tfvY341PjUH5XZ6SjsuwYHF/Sxv7Kc3kj77QVKTuO1z5mfxAH2mTeudqe6Hpdi0Ab332XeSZpYl5APnOdfHQVgHhoyTQPS06o8IKagTpCuOcW1R9+s+C0+sPGClP8z/Vuj8WoXXDmkeeJrcpG5zd6ESXz3Z0L6JMQqn5hir+VB+3h4p/98kfvVAaDc522FHoZ1A1Y1NFJFw2Wyp+JwjQU82CLSZcSALeSmQREhvKZYEP7GtdmEJMtXZiicVS50pBJsOwn1yR2MlPBsU0+rYh2LCpEOhy0bUAl/RR2mcRzGnZ+K4Cr1aSbcXO1qe30L5lEWu6PN04ux6/8xifHH3z2z8b5FWfEUaV82JNv+3vTVse76lja8/daNR3bNqWypXMI664uLquA4ur6sgpMANwSegwZAnrICr1OUhfYr6lcbJ4z/nbGeicbJtX7XyeBEOLzs7MS4FrlxjE8lZBkogstZKu0myrI6BXXbNvXR+uwstxKSI0r7+B93NeJxj7ewOIFEp3sYHJx9mScPP36ePb0zXF7czkODw6qwGRdq/uOqsBkfchZqyz866CGFewoKpN3tRL9blSBCQnL+/ep/mUl3WIcHB2Ns4ursb+mUnxvexQMiv3Kyy+Plx+9XOOpIpPDg/Hyowfj+OhwvO89767jgd5++43x8MG98elPf6omaGi3EpabzTQp3edgNSg3Ddvo9nbKtb12rRrolZabouHduLpkpTyJZHSmK92g5euvv2N86Js/ON5++61xcvK0tnY+Ojoc73rXN4yz05PxJ5/9o/H47be2iQcBDnmi4KVoXROYvVUTbcp3krCdCG950PlJZ1nZt0AlHbLS2dtOBJhgUG4z2EIeTeLRLzGAozGAb/qjLqOraWDTUKvb6J3yCx11hDQogj0FJyYZ+U2czMSF4zMoMUiFtyZkec7xGBiLRQXuF11MJQ3pv1icxtl+W3Fchmq5215Wo6Ue2Zc2HL1SIR0fK2DhIW3zXhLTVopqaLmejhX91PHjN4MIcVua53iSfmKrY+a+TFD5fCYRxHdtgHJEPzyaAP4SpLi6mUIAflemdCB51ndoCE3m2ycxk2cMsqQD7fucx6Y4Jg2s/eS7hTjakefO+pxsnPZKHvKpg5eJD3nimJjgL8SdxrTVjapI7dVFya/kDTLa7k/zM51P+moQpT4YwP7/fL3br21bdp/V55rrvtbeZ59z7NiuckHiYCmEcngwEpd6SULABIHsgkiAEPDixyIEKbz5j+HyYscmvpSr4mA7Di7bcaqE7aDggBwrkSkXVXVOnXP2Xvc7+lrr35y/PbSctbU1b2P00Xu7/Nqlt957OxtdzcoxXv4tJyDUDeVAH0I94xlHc4JIW6m8Ow74yZFQOpEeHcOzKwCaOwrwbIMT+qlcJo4os/bfMZjIaFptd1oSI7i+7cX2SKAem4UgnWDgjwKTcvZqFV6vQsdu9GvfA4YrizWpxaroWh27LjtkW44VfKetCvrn0TnUrnAPhZIcoWZ/qo+17d3bu0FgsqsgYYdCxT5WgJ3D7m4oRsQOzvMXq1B1VavxHwoTKDLpXU1K5pGYiQfwqo75iBXYSXcnusQcfQ/oyV/5l1NG9Rn1i2jbojBe0U/9AfTdCWt1Yxn8ZLBCW064GbRqq8QVAw5xXD9DvRbbTAA4Bn0T21FvlUeTE0kj/cAtn7fnVyYuiUHaLbFMfS+esM0nRaZR6KY+JvaZbEl/nONh8LPwM9Q3eaV9crz6E/Iw7bHPy2vVKWMI/V75XLIbux+qi9Ld8fA8sZF75KN4J27rg+if6KNnXGDflT2xXYzcYHrsqOj99C95ro8hxlkMqM2y/2Lrkg7it32y/9LBpJBFv2K5GOZn7abynHQT5+yDyReu2fhoLH9w16Wpx8mL9JUcYyYLKUw3IaqOJL7KP/XBtqFH07YLA3jPmC288jr1kld1UV0yqEaG+U2ZKxyOVfjSRr/K343X9c8ywSZNtFkpr2/7BoeFteA4MQ5Jp93dnfLL6t4xNkeQ8ttP/MRPjPfff7/wC9/zZ3/+i+PXf/0rXWBZRSZ9ZBX2ot93fOtqleRv6dS6/fynnVFHqO3sHY71/snYP3o1xs7hWK0PxiN6PgvyLRCkZqOwgH6K7yuw/aGOx/nk4w/7SFPiVGoNV/tj//jVGPvvjOuHLjB55KEUSD6yc0jHbRtcj5heGfC3jcNAovuOnYTaHtAfC0iMz9uW9h29E1+vFNNfUD5btntHzpLDnccaGDtG7oz1WI/d2sGEApMX+/fjP/uP/uL4oR/8/rF+vB6rR/xv+LYe0Ac5YHVP4qdHkpZtZHEEW4jN1Tu1zazH6c0iXHXENsR19XwqXe/WudGFbTGncs84M4GW8iguJhbxu7GDNE2fXx3lN7FWWfeZaRv11YwpfBZtatvUXTFXPVVnE8O933vsqzTYxk/tb6jXfk9fE/vET+msb5JxrP1KG5Fyyr0pU0mPxHF9U5/V9HNV13a3TvHBduyzY9YW+tzUh7QH9jfjFeMex+SEVeZKlD3vW/JFH61jsplzmbs5al/sm/GQ/FH+tF/LovC0t9LU8Uvz1An1Jp+78aXj6DxlOOMsbfLSVqSM2U/bdxzS3Pbsh7iiX5e/815fQd2Ttkt7kZ9TnrjeWDrlQn2UftpU/QbHJP/f8uNiR03aSd4ZZ6TvYxv5fNrLMcnn9AfFAttPvbHfmfOkDenqODI3tMyTqh+pm8aU8iHHIZZ5X/oHG98gCuRa3ltfxePUUWkqfWy/8ixzUYB8WOqmfVbnbNe29L8zzlUGk3Z+lzrPdxbJ03/HthyHz0y8E4sy76SMpCyJc8kDnpOT2em7aYcTu/6k9+Kmr2KKPFjSNGmg/iZmJo6nfCu/9lM66Y+aT7H99IcTH5Z4ZR+0Y8oZ3+cEr+MyNlLXlZ3UpRxz+nRpy7MfS73WzitP4oX89rO0SByUfvLD56jz8iWxXJ+7chBzBxP1SV9tGT/RrnG5WJ3+SR1vz+6pcWyw+p7YlM/TN6E95TzjY+VB3ci4V7yx7SU/klb6QtIir01bpD1QpqSzNHayPfvFb/ZF3os94mTiFzw1B575B9vQh0ps9LfMZySuqU+ps4lVYnsWNyvfGWclVqcOpR1Ie+M4zQNwP9dK07Qp6pHXSIPsp5jn/dKP73mWi9n8rEyqJ9o9+5v2XL1NGqWNSPuQBaxcL3YqP+a11O8cv36FfpufxSu/d5eiPFHC9vXlU/+hiTKhjikPYp/jVx6ch/G+xP/0RXy/tKNLHEpfzHmWtKX2yzkgfQz1SFkzF82r+fONbxHF4epTYpo08beNjzd9A+Up7Wb6BWmnxQXliZiRIpfUfzGH76Q37/X7tCMErOnXiWP2I3VBPVMXxG5yd+lzJG5pM4yd0t6Ldc4nJKblWOyDGKRNEJ+e0w2xzr7yOfN0jjl1ieeo396nnZX3tJOxrc+BbrTvffI+X2k/5U65FaeT36lLaQudB1KOpKHjUd9YrFO8n/0iR1v3sNHs3J1P3qjbjEV7mrYNOuNj1BHBc86XXcNpj3xRjf2+5z6Uu5pXOToa77zzzgYD4TP/eZ7+LMcA19z9bs/nMAWATdbGKnPynnmD7n9zfTtvuD3hRF6Ys1/90pf+9lOCkMoo87YTndutFZtxvRJXBqXxUpgUIB0EhVXBcXv7SpLP7YnpYBI9Da8M5dUCA3YwSeOgcmoMIaorUnV2GDwJPu5LJ1dwUwikgcwT7Pxdgyr9fE1mp6OjgvjcUupasXQ37m6YLDoYtyRb1/vj9e3T+F+/+MvjD/7ZB+PimpXMD2Nn3QJSq55nUphnbunleYrbQgwNm0qjErbDt7vZweT65mrcMGG3Xleys5SCYpM9zhnvLcPrngPOb+okH2Pr7XiO5gRQrybbTGDd3IzjOiKHQg2Ob2F193UVmtTuJRw583BbBRis5NeJJeFM9ZegIU+tPIf3rUytWExS8Y+dUPZ3OdrmTRWYfPLxt2vLZ9ra3zsaR8enVWCyw5aM1QbbFfXqNCYBWSHOeVa7e03jAowHnLvDcXhwMu7uObLmqdq5uWMba87s7i2PyDdCB551uH8wXp6+GO++83K8OD0epIc/+6/9ubG7Sx/ZReTjWvn30UffqSKZq+vLXjHem9UX/fxTPksP1y3LKrag1VW/gEPvvpJngr/77qtxcLhfRUngHsntk5PjOirn9vp6fPub3xhv3rze6Egl5ibYdNFBJ2zZbUBnTf1l8rd2IJh/yrpOSjofXKKznU4NvKuColk85vEcAKSr1TVqypxYUeeuB3YIiOKBBl3nSeBUrpxQsF8abXRF3MiEQAZJmfC0sEzjrs45Jp19XqEn7Vskwq4u7DigcdXx08iYGLCPfG/BAv1Fb71HPXFcOrEkEcUkcVqDy719jvzYbK0lTlncJP26/4034qtFE+kc6TTqKPvKM13xK4bTps5Frrg3ocLzMqmnc+aEFX1l+0d22+AveZEBs7RQlpTNTD7YNteYOEAGLVShDXfTUNaXmG+wlDZVe6gcyGsTIsqNz+c1ixW9jvEY8HFPTS7WMVjbgg+v1WHR+dG58vvCmh3PK+dYtXYeUi56t5DeclZbpyy0LexJGIo8ugCgC8HouxOj2swMNHTQ2KUKrOSPccFDroPeypqOX2PRU+1egr3UqXZXEWVW/4WxKKP8Bo34c7Kmj57Z2hwd7Eyg6NvwWsU1FPHUFvmdpITWbhOnDabAZHPkyDyfsOxKFXHd165gTEpQDKozxqQVR9xIv+KhR+dVAEG/p8+ys1sTifxeRxMxLopB564mPMNxpgNc2DkdSGxWTcyx2uD6oos9a7LsoexPF2o+tD2dRz90W70bSstxb5OLjwAdM2GxDLzhSQY5Vm1XkBI8Ed/1u3immKtc6aMpr/JLPElnn/bUOfmurqQfJL0soDRQ4F7kP33TlJMMFtT3xBllLoMiecIzfZ/+ojKr3+s16pG0bR1qH0U59Z5l2+Lgc8/p9rYJrMKF6debJEG3yy+YeiQGGew7PpMs8iQDWtoUO3kvfkMj5N2iRn6ThhlTaEO41v9cZ/CZtjv9d4siMlZJf0U8VH/9LfmkTKUvIC34jWcseWliQTzWt9WO6yMo8x6zZ3+kC8V1Ys1zMVLKoH5XrhRh3PSF9t01TZmpOITig6m/yo+ypu+hT6ZsKF+VfHpq+eNeeaEdU4/s9yaGmPZCf1IdpZ/YW/ufPFvSt/yjB472ahukXi99OP0o6Zx2u/yKGS3bxtLf4BqTMPpZ6jp26PTkpOSxdzDpnaIoVtjbn7sdVYLguo5V+fDDD8YXvvCF8bnPfW588tHHVSz467/xG+MXv/TlzQ4ZZ+cXtSugx+Ro5ygiVJbquyoYpLiviwspfbwBl3cPxnr/eOwevKwCk92D0yoEIWLEdlWByYxXKoZ6oMi0zwum31eXZ7Wr1fnZJ+Py4qyfsbs/ntYHY33wcjztvRw3D3vjbsB74kN2zOpJBxqS/tp45dOJA+mrb07gBI5RfKOcIyfKQPm0KwsvtsWXYkgm0GunMAvvVw/jjqNcwbOnHTbpGqsnEq5X43T/fvzov/tvjn/jh/6VMe4uxnrcdYFJ7cbTRS4UmKRNAyPbLrEhDItiOu9AbPvIEULTdzLpKVaYiEsfLdtVPr1eHFLGtDe8KsNipPGMvpnX6uNqK/zd+MA+LX128Va828heLP7wO8fgM21Tvme+QUxVNvSRE8ftmzqfORbHIT7ZB+/RXxCfePYy4ei12Ya+pbR23IlH0lpM06cQV/G3zOeI3fnZZ6RPpC6kL27f03+VP+KtdLSffDbW0iY7IeBxEWKuPk7aux5LF7HRpklB25IOxko+Vx6L+/JM/mqr+azflTTVV1d+2/dsXzzHqJw4fumaumH70i9lQUyXZ+rW0q7Q3lJv5UPyrfR9xsCJbylH0sQxKT/pf6au2I7y5XMT69Pv8Hf9ROmVSXixwjhTbFJe0t6rF+qieCSNxAR5I098Bm1KF/m51GX9AGmgL6RfkPRPX4Ix2nfp3vmKzkUrj7RvTCEeybfkvXKprOhnlu2aOuDzpbNyyb2Jq9In5S37ZJtJX/meMp5+/pLG9kn6mddJnizjAmmi3rtgKO9N37XiwJnLTRqkTqZspiwtZSOf7T0pR4mdPjNxVVpKk8RHrlN+0rcWC8RjZUoZcRy0pe/n+6WdzJyePEqsyL46l2CflRPbzvElXonPqcc5hsSdxE/lSNlN3EgZkkb2NXGV71KO9dlzjEu9V459nrFD2tHE/w2AxxuxQowxt+YCYfFDn9A+pp2B58q0cud3Szzwc/pDGSdlTkr8StzV5894xvgjZT5pkFiWNOQa873qjuNU3tLOqSPKic+wTelvP7jOnSayjynvGU/LFn1C8S79TO1NyqV918YvJ4Pdbdi5tpwDTL/AcZjrXcqLz1QGfBXjzdGIB9JBOVfGxaKlzOtLpFynXyHm+HvymN/0kWhXf0LfgT5aRMH4Utczr28f+F1ZoL2MNcUq6aEMvXz5smJ57Zu2VP4ZU3ufvM+2XYDHvcpO4pg0ow9co74sMU+MS1soLeRLzk34ndhke4ndYjLPVYbsW8qGNlE8zOem7Ishxis+Wz1KW2z/8jv7JvaoY/apdaXnyBIbk2/6vv4uTcx5pc3SB0ic1i47VvHNE0QcozIjv5KnXCNNoZX9NS6V7n+SfUmbaWynjtlWyqJ9dBzpR+kHKWfSx8/038Ws9tlcahZ0GuPlsxJL5WfSJ+2r8YFj0055vfJNm+Sl9DHVCWVOXdzcN08kmHUYmxxTz9r3X+LL0g9h/PaF/n788cc9nzIXEzE/W3Zr7izGxgi0YY6W9/SNeRR5BT15T9+lJQUmtXs1i19rZ1Da7T56TeojsWJjXvtStUHDXEjLdT0HdLCZOytc+OLP/dSTQu3qIZkgAT2qo7Znn8nnBAkFVkKbYJaIGnGdpAyYmKzxs4z2s0YlmavStDJx7vTdZsWvgq4wy/AMbOiLK2uXDn8CJu99lv3PIJnxmygwsWtS2PPb0ig7pmUihvGTUHy8fxqr9Xq8ubyqApO79cH4yZ/9pfF//T9/PG7u2J5/XQUmtQsBghCTAFuQ7Um03mLZM6K3id909HhfW93c3NYOJheX53UsDYlGxsHEVU1ePe1U4YSGlh1M6EMlZzeJgU7y1vnUcyW2SkjBBZNfTFYxkYWQUmhCgQVnfO/vswsIZ4J3oqbGMlZVqMGEIwGS9NShlPYUyLg19eM91W0UmLAry/l4/fG3qsDk7uaydjA52D8eh0cnY5djXfb3e6uzmvRj4mx37O7tj7v7B9am1TjuHm7nttKj7l2tqACjkKYnVEkystp8O2myM3ZpZ3d3nPAc6MiOCseHY70zxme+/1PjU5/6Hg4b6rPNa2vA3dpZpFaS399WYQnKW9UqdQbw9SbxIV+h8+0NfWv5ZAeTnlRc1W4sJFk9tqZW2zFRue6ztSg0gMY4KVbjffDtbxbfKTjZ0H9FwrkLP+Dn7V3TAt7lhBDHGjFZ2avft8CpnIkLOvdp1OUhvGEiG8eMtuV1Gr50dDSUTjhzDIUOYjqN9NuJbg2QVbI65R6Xw+8WU9BHDY/91Xkz4SG+tfG7KRmwv7xaPOIku4BNO+1UtPNE4RbjPz8731QV8gy2r4e3gryYm04BE08VJOy1zuhwJ1ZpsBPLdHzy1R0B5JPGSjpAJ3jEnwUiPpN7dGIdr1ihPGlPxHc/m/SQPznh5LNNdua9PpNXaARdnHDGqL5+/bq+F/e5zom9dOTTYZV+OhMaZj6LQemcGJjpuGvUoYsTrtq7DAZar3sHCflqULZ0ZqVPOiDZVskcjsXcOt4CPPXIIhWdMmWKdote7Pa+6sIi+6NzRz+d7FPedbI9zqb53EWmtRPTTHir237WDrd+ujtT75jCjhryk+t1GnUOLX7Sebm8JLjaFrdSsGGSTB64w4z+i/wQj1pW2PGrC2FM0puMMxEipm3whwm8WdSWY/L62tGknPe5m0kVioC9TKJ3ISl2hr/aFayOvOliFeh3cNgyUUdazdXR/N4FAAfj4uISlC/7zr3rKoTc4m7bx22BYQZh6s/RYZ/VXDxk95mnLv4sX6d2HruvCUNWfvO5dx7j9/bTeoKS6cy5A0FsaZwyxLOzoIBx5cSWuscRB+pMYlJi9jYh1ZN84o18F2eWwZL+F686vry3Pa73vUdtbQxZYGrzoCdA2m/aOtEG/vqq6ryfc9yJw8qPOqW/RP+cPFDuuA+857liq7Ygg1ftBdcbUGewxPd8tkBReid2Le24fj79S39Y2+jvmdjgO5Mvjl981Zaq38lLJw9yAs7reL6TDLStzrYutb6JxT5f3BS/DOyzECOLTVOevCdxmvZTFsFR5dSkT9or/VV9Fmmhv5KTVdoyeKO8UQzM8zKQlu7GEyaxlnz2OjHfAhP9po6fdmqXPuVSWypPlEMLh4wp9P2PjikCvii5pD8m33jvTnLaTOVHvN2OfWsv6Yd4mDotbx2j9qV2fyAmBRWnL5C2QDzXVjtOZcpjZzCC4iPX6oNyP/3MiVf9w7ItVRz7VEXWFHHjz69qFxCOvuydoOq4y/XOODt7U4XcP/zDP1xFJsRd+PB/8Id/OP7H/+l/LkynD1fXN+P27n4cHR2XX7/hV52X27tjFX8oSqzX3dqpoxEZZeC4nOOxs386HlcHY5fXQYEJBaUUIvaxZBgObNLN7XUVPZbPXgVrt+Pm+mJcnH1StgDc2d07GA+r3XFw/N4Y+y/HzdP+uLpdVYEJiwTKViwWm+gf6mvLT/VVW+DOWp346AQIbZkELd6Xb9F+Q2NY67pHgZROkjxhB8eHueX6+qniFuIwTj99uH0c6xVt3IzTvfvxo3/l3xo//NkfGE+352PniZ07O0bif+942UkX8Uo/pHbnrF0jXemDHMxdU9yy1jOS5yQofVb+U8bF48RE8Vf8UU/Tl7QNaZ73iwuJ4/qV4ojPlUe0nZPR4qa80k7ok2feJP1RcVUM5H7tgM/UhlRcOpOy2irx0r6LQ9pSdRs9yOSz/XI8tKvPJ23U/XzVP6xcQKxGFwvEO9t1DMphY1tP2ulraI/ltzprLFaYe9dxtL6I+JT45ne256v9t335LS3TXntEqvxLGdRXqhzanGROGVD2HZuyZh/Tt0zeyit5p2+RMYzYbx9sM+PPlOn0eRyL9+TK1y0+NE7oR2gvUlaV7cK9+actRy5S/5QH/T9ld6lHfp++nfyRDvooTgLIL+mTbaQspW/sPZuOTx88J1n4TfqmzNsf7ay4ok+Suq8M5oSFz9jiYucZl7RVxtVFeevnxCn7kjbE7+RT6t5SlvisHMgjMSh5KRZ5v77RUu9Sv/U7xXDHqT6rB3yvjUsfTdkxn5D4t8QZdVg99Rlel7xSbpN2KQ9LvysnDGwv/X957TOWsqXPJI+UF/ns88RM/f3UFa/xO3mVep/8Tj6JQ/r24r9teJ/xlP2U3sob7ZgLEtfFbmiUeri0X8lz7YvPWfLK/qSPLwZIy/ysfMsTPyM39Dd5lnKjDTG3YduOxfHLF8eaeJ54JW9sR78aH8ucqnzUv1ZWlm3aLvfqS8vr5gF5915cTNsZsziZJ46rfxnr8V481XdYxlTwSdlR/53YVdZT9pET5WPpO4gL3KefmnxJ7BZzpYm5ucwTyCOfp0wlrxiPz0scEIf1L5Ql8RX6Sc/E0rTV6o4YmfZY3mUegWdIs3yu9EsZTpvurpSZ3+fazPfSl8Q9bZw+K+2lDC3t13O+Wfo9qVfJ93zvONIewAviQWN9+eH4lQPuoa/kyuGjBTT00zhafiuzyog5Be53B24L7J1PUO7TV1Gm5H3mTZa+QOp1js/8VRb002f6gf/oeNL3+ZP4LI3FZmjmQv70h+Ut41avk5/a8/ThnZvm+vQt0w+2jeS1MUn6gtwjzZd0Tbsnf9QlbUvakpQx5yDSF1B+zD3pY8oPPxtTpX1V3+l76jfjTNxJv8GxKZ/aMPMI2m19S+7VN9DOaEvSF+A6cVMMT7zyvXgtHtsGn322fFc3aDvzLMsYls/yz/wHcoleyn+xToymj/zmkXDP+W/KofiqrZC20lU/IecHHKdzNOo0bZLbKVzwSMqZ012te97C9tLuKEeMAz7Qnn/oIeNwd1bm6LXPJEO0x+kTMQb6y59zdmkHoV+Ns45G7lkE5s9r7mHmb9N3aF51DthrPDa4d1jf7lao/FcM9eUv/syTQq2C8gMrbPnTyNLI0lDprCgQOtgSUOOU4MZvGlCBzmKJ55RbARLUfAZCenzM+bd3tTpLYZHxCpgKZpKU+3vXjcPNKmtBJp0q3+twqIiORbqoGDquKp+On5VYCpAOrAYV1rKi+ebqto7IuWXF1t7huFntj//lp35h/KPf/6NxdbMeY8XOIawa6xVdFEf4TGnDJFQLWzNcAUmDYD+4t4oO7u4rSUyByT2rxGewyA4fh0dH4+kRw94FJkXTPVZ29fEfCpUr2WsldiVkO3lSwUclYllteF+FJUyksS0yCT3+395ejRenJ7Vrxsbhpv8xwcP38I/CCNoULHtCjAqs3gWiVg/uoOAX48Nvf70KTDhLnB0OKBJhJR4FJofHx9VHJunY9WO1Q/K2V99TvNPFI7cIahWfHJ+8HPf3HA/AxEZPiD2OLqghMQwvywDe3lZtyNHhYZ1pTv8onmGHloODvXGwvzvef+/VePnixTg9oTijVwB+/NGHVajQTsrN+OT1x+P+ngQ0Oxn0BCoJT8d9fcVRNT3ZJbhUNWMlFXq3GQGPsTCm7SrBTuACjPTz/OxsXF1eVQHBVlahS5/9VcamkiV6XGgAACAASURBVLtt2DdGYYftqNt5OjxomiyNJobLPuuYZWJC50xnzGDVySOdCnVZ0OW+NpANeEzgLjGG52jUdVgYTxredCilmRXIGnyximeCGV7Ha08o9IQwz+Met68zMMx+yTMNahkb9HUW2WXhgWM0McG1HhXiuApf99r40p90hHiuhQAmM9EhjYd90HFMR8dJAa6FHjyHvqF/4pdyl4FsGlltgo63Tgt91Y7oODix1Xand7Sgfb/XodJe8KpDwxiV3ZxAzGOPdBTsg3wS43GCvdcJxaWt03jr3BoAO1m7TPQ4KZVOhDRxZx5+c6WhzqwOSBZBGUhwTU6OV8A3a7vSKUoeGZQ51rT1FrOZsLdQShy2UEo7roNtIlpbbJ/lP7zxTx+hbZC2f7u9KRjEKmDl3YlaeIo9a/zYBhV9ekU7xTX+uSpHXIJWOmnwW74qT65ENnEibdX3chDv7jbFEciRsk4xKJN0B4eH9Qx5zmfbR8fVMXqKXanjcZ5GTRzyvo5gmwUkWDp5wuTV3j7jwgaBbT1RT382RyY8YZMIkG6LoNcUK0784Rq2u+uin3ZmTV7II9qiMLB4hQN+RTHbw9wFDB/vrmz1ilXl7FjCricPXXRS26njSFIIWhOp+CFdEAEvkOt0YlNfoVUGIXy2yDF1PZ1l8ScTQuq+uGVwoC1RR8QzfSQn4p24FP8YD/ciJ/TfQEUdEkcyOUK/HKc03vgu83iVtg9d/Mb12i7tif5q+mPqaFbvK2Ni/1ZWtkW+jFlcSl2EL/Im7ZAyoX9oHzLButTf0rW5CjADbL7zjz7Qd/rqLkT2h36IG44zcV2cpA+ZkJSuvGoftQ98B2bRnvroeNV77bL+u75k62b7DWk79ZVb57YrqrUhXGsxqnIDZrWvdlB88F5powzIg4xl7BdBJEkd+9d+Re/maOAv3QzU7XcmC7QjGcshc8Ypy5iMgjXHabsZrBvEpxxt6LIatROg+mCCRd1Wx/g+7c7WN3rc4Io8NRZb6pMyajxWmMFxZHfsutR2RX+TtuhDFt/Yvu0ULed9FGg6BuNCEyLaW5Ok9Es/laoNfM8qLN/r43F6Bchj7WCC744/X4X3M3in0IRjco5r18e7cX1zO37+5784/sk/+b/nzljrcXZx0cdxHhxujkZzfPBvk1isBR/z/JgVUfBqPHFk5e7hGOvjsbN3PNb7p7WrCduzUlBDkT/0qj0fwXIKoinQQNafiLOuxvXV+bi7vRoX52/G1fVVFa08rfbH4cl7Y3307ri42xnXd11gUjZiYp5ynvG0sq7frz7Km97BBDxteXfHKOgoDlbRVRV0NNL0c7o4czORiC5zVOh1j2W1R/8eq29rjkF9WI2Hu5vx9HhdO5j8lz/2V8af+zPfM3YeLsd4uK5YlJiQeI1Yy/hczLOgv3wmKO3ub0/0pfulDKmn2iYxRpukfCZtpBnfia/6/tsxd1wvjqhfPrv4OY/q0e+yXeNx8xN5j7qmDbG/XGOfxT8nIZLH6rM6rv9jclf7IH3EprSjxpZpx40PtPXaEu9Lf1PfXluo/U3/RzzW7mnTkSFxRfssncRLnq0NTH6UPxeTy8a5Sa+0z2Kr7Ysv8ty2xXHb1l+wLXnvuLMoDlsiHe23vDRnoGyJd/JZfMzEadJ9+T51UnuuX0cfpLV5ACdq/KyPJG2lw1KGfG7SnvepI0kz6Z/ylDphv+izfxnrm2z2u+RL6l/qQX6vDtkPdcQYPdtN2+pzvE8/U9kVW+SX+KT/pC+gjign/m47z/U7ZUB6px9tcWj6sF6nnNmuEwLmJvQt1Ol8ljIHHXif/ox2Q2wRO9PvlyY8C/shvqiLxuqZ0/GZyX+x1d/4nD6rsqQO6VdJW+9XnpL3Ga8k1qev5XvlSN46VulirKysOC4niow1jB3168V89YR+2K/EenVjKYOOX9nmlT6nH52ykYWGqb/KprKQmJK0W+K8MX7qAH2VLmlf9Z1zd4f0Dx1vyqt66G/qjvxQFxPnpKW0UAbE5bQ5yq6/qTNpN5fjlwYp99wvlkk7nsO1ORFrDko/Kf0ScTNxhGdkbKE/YD6Wdoh97ItFXYlZqUM+z+erN/QLu4e/RZ49fS1lW9nQxttfdSF1TozRVmYfUpbln+NyTkisT/+ENtQb20taSffU36RD+lCJkdk35Ssx1nFrL1J3UzaMwXwO/chcX/pMaZdsI3VL2urbKY/SWow0vlXfuM8JXHmcRSNigXrFfeAz12SMb1+UJ+li3lp9U8aV0aRx0mZj0OcbfS1xXRxU921X+VCnxV8/L2m+xBPx0nyq9kyfRp1d+ttpl1IWxAf9KOU18d5cg9i4zMFm/jPtjv6WOQTup32O1TCf4XPTxzCHJ64tbQvPyLlB/QBlRnuRuG2f0wd0POaStVXSIPukvddXkL/wW5ulXCpruVAofbul7OR4lz6Ocp3PzzjE75MG+jf6FvZn6d+lLOkrL/0P8Y4+KwfiB3yRrpl7tC/qWMq4dFBe5Vn6lOlvS195rrybH5GfeZ19lXbioXiVuKccuRDUWAFeikWJCeon32lr1LW0A475OX1M/eM9uUzzcrYh7ogX8kq6uYvq5lQOj8WpBUfbIj3pLe+VL/lN++Ar+ljx8dydnPy77WCPOSrH+Fm+6gtDJ+fU7C/2t/Islbvt/EXz8HYuitpuUEF78qo3Keh59rbtHX+RgyJ3LpZom4tff/fLP/uko7x1bHtig8KHdJTSUGk0M5kqwzQAKnwyRufN7yRuOjYaAp+XgK2xK0LObeXvmACZk90SWKdF44SQOGGmUC6TJTpOArEKLMNN3jz3mgZOhea7ZfAo+Nl2b/E/xsPdY+1gckX1I0UPRy/H3/nV3xxf+70/HB99ws4W7JrBinUmlXcHWybz52rtbrd70SumuxI3+acAC/K1wu7+oQpMzi/OakVeFXow+XN0NI5PTmpXDNqzvxSYMNFkG4yVApSeaO1JP353gpQVylRJsQqao3F6ETur+phcvRjrnafBquqatHJ79tqNoxOOCK6gJm+dxO+k7bqSiA2mu2O9ehwPd1dVYPLm9Yfj/va6VqRx1A9H21BgQiFPFQfU9lasMu+t/0vexmNNmlX6edXnj693D8be/tG4uWWCjeN1KJxgJwonMLfnbR1SuIETTvDF1tEku+vs8J3x7qt3xnvvvlt0Ojk6HqcnHKnD2eX9O8nWKuy4pmLtqv4je4JlFSNA33uSIq3kOsftDPbRP+gtW193cNwTgybRuK+N9mq8++67VVxydXlZ2zDpiAE0DSxdxMT76ysm4XuyE1qfnp6Mq8uL4if805ncyPXUx5wcT+O0dbK2CZ4OOnpVsGNW1wQtZdhgyhVkVkWm8dB4qc9ih33NgCILBvh+kwCPJKvOlIakgyGKIva3xVHTqWHyIB0eE5XQ3bHx3QkGonau2a6WXFYiSgMNqEnTou26s+4mU3hvoiGDXvucz9GYbuRrroSqfp1wFEmvnHBCTfyk0IQkpvTV0UYv/U4HkleDCQNVcdHn2+c8tkxZcMxck2PQQeR5GfiI+zqm2ptloC6/M0BjHDo6JpZ0nrRF0s/Kbp0eaSMm8D3j0aY4dp0wgzg+6/S1Dlt80O+1zeK4BS3lSFLMd3hQr7ZjGzrG0MkiIa+Br/S/jkKpHZO2uwAx7lw9zP2pw8iGNNB+GsRo27SFtFU7bsWKXoux1H8KEI+Pjst+cB2v9J3/vLdYgn40nRrfNro75VM6KbPafcbcetpFLDpFPF+6y2Nf7Ru/e6yE97Pti7LB4CgEOTw6rLayOEq7zwrzLvagEGOviku6YIbzh1nlztFlvXK6HHmKG9mJa07cNo27iA5a3N+1v0CBCb7DCv3f6UISVnBji2uBek3adTFtYig2ovCbyWzoXTbYo29mcQk20Ik03s9CTnbaeqiJd47GmcchPD6WLCnvidNOLG8c77nCW7sl1mfQaDCiHOsUG2zQvrKh7uk3cK8yrq8gZrubCnKxxWJItz3mMQNjgxRlPGVIO2I79lEMNhBMP1JaaAPta/po2r1M9NCm8qbP7Xi1L7wazIq/frbf6YuKpd6vTXXyQ0xMX9oJJ/XL9vTVbVOaQL9MwEgLfWPokJi10Ze5uiRp4HiTb/ZZrMrVMOpv+vP6MR0YtR/Fa8YWYq8yIq5JU8cqnQyo+N6+0UatNggfQr4p29LAJABjkPeZRNJW6K8Y6Jt4U49SHjIgdIzaLvE5+7+325OrxmHSzD6n/U3fqmwAk/6z8NyxbYofpi3T7imPyg26hq+Lb8yEfRanSENtdOo3Y1eXsB0UmNRROTGxbmyZfl7KnX5HHTNWRYpdJMX3uTsXvxlruMtX0oeCBnYw2d/dH4dHB+XXMxZ8QmoI3RGDHSIt1vvn//yfjf/hb/7N8Rd+6C8MduNil5Lf+gf/cPzSL/3dstMXl1cV22HTsQscv6Ivo0+qz69t7F01sB3rQbnNzu7hWO2eVnHJ487+2Ds4rliHeJk4rO1+73RVtJ0Fjx2njHH25pNxcf563N5dVwxCHLTeOxn7R++MncNX4+xmjId5RA5tzRKXakvdU8fgSyadt35/2+O76ftCZz633vNb7zrFvcZAymntIlYFKZ2AqdifHSFYjWPOYq9juBX8fSDArkrJ8fR4NY53b8d/89f+g/Fnv/+98XR7NlaPveDh8PBgHMyiQPWIRQNlp2a87TnFxOH1R+w4izmXeiYG6gtDC+VMnopz3qseJoblb+Je4pn4lBictkS7po6Kgakf8i5tddqbpV3W/yr9mXYdHZNuvvdZ+oRpR71Xe+k1ic+Ow8nKxGx+08ZII9sXq9MfSVuVmKn99jt5kHGocW3h3lzY0T58S7/+vH5D0s6JPq6DF1kUmX6Oz00bbv+ltzTK2FZslebQAFnL3aK4T1nb+LKbYq32m8RunuVEpXRNmck+gHU51tR/fXLjUfvn9f6edFfHpaey4HiN7/Tv9SvEdGVdOdZmGkuZJ/R72k0/SjvieDMey3EvbW7qYNr7tF0+S9omHdIXM15S5rQ5Pl87nDyRDuZjlXX6L1+T3vo2qZ+OIWmvX5a+oPfwnTGUOQufkX6DOKM+MQ7tceqe/qBtpuyrG5kDkC76BPLYGN54zhgg8zHqXUH43E1JGdK/dwzJz/STxGLjEGNjcX45Rv10/brEqsRreaeMylPxXZ1Y+m3p9zgudVmfVPsjnqdsbfyiWUiu7HpNYo682cbV2yOL7L90UJ6fw1x91NQT71c2UmczF7ax0XNBi3RJWyMd7Ke8dCzyXv99aTfEGW1U2hD4nnkfZcr5Atp0wZL4rX+ftE19sz/22+uWsulnXs0HqmdisPKQ+pR+sD6Iz5en2Y72Lm2cWLP09aQ7r8lXY97Uy+ZD77vn945ZjLcNde45G5/8XMqvvkHaZvlun6Rf8lec1t9OuXdsyZ98v/QxHJu6Wj7v3FXF8egnyhv1jb4ZA+lDI2/GJPZZmXIsji3xInmTMi4epG1TbpLuxkIdt/WOVfJJnMqFotoN42sxWPqJ4+o2fRLH1fHEHbHEfnJ9+lJJM8ed2Jbv05dY4kDKrn2SX05005f0DdN2iyNL267v5Xj1fc0BKLs55tQvx+RuKmmT1Fv6mTmX5fyDBfupF17DWDNPuMSbxPu8bum3KOfp26ed0ze1ffM2fFZX6It4nT6DMuN1+h/asswzSx/9nNQ5fZT0PZbY5WdlPfFa/VFepZ26JGbm9/xmHxI/0w7rV2krtGden3ZRzFHPHLu6L4+WNkk6Zwygv2NeST8l+6+Op21JzEg5yvf6SInBtCG2Zu7XGERdT7zXFihf9Ee/K/me9pNnahulrdiuPCceJd7JS31tZc7ck0X0PNv4ZuM3znwAuYPinbuWzAUy8oBX2ss+8zz9SH5nDokil5LDOb9fc8pzftU+86rfIVZgJyw6lFbQ1h1N2t/uRa/OFZOTs039AF5bnvqIYl+Ze20s6VyOtNLfKN/oS7/w009dUbqtCmrl3AZePjCNeQJ9OjsmCtNgp8KkoqYjo7KnA69yp4FXMQrsb9jJgZKAThTSxtIZsJ8qiCs2NBYy234tlSMFUiFNBWC8rroSANKxXo496Vb0rBVJY9zf9oTT/dPTuGaTkqOX49d+63fGb37198c3vvVm7K6PqhCikmY7q7G338k3gZx2e8Ubu4j09r0JEOnkCzq1onysxsXF+Xhz9npTYEJlEwUmrMze2yX53ZOe0GqvJtN7gs9JB57XgSxHD3TyT6eJCRwKIkhssoMHScHbG7Y2YrLsZuztsosDq6U7WVTJG1Zuz+3oBXEn7wSqkrNVJ03YormV+2msnu7H/e1lHZHz8UffGo9USK9w1A7HyenLsXdwVMnW2p6PAoxHVrrRhYexpqikEkg4UHtjrPa6uOTwqKbZKExpOWJXF45X6JWZteKtksH3VXyC9nC0wMF+b+VLcUZt6XR5VcUu3/M931OTqi9OjsfRAee3r8bREbRGfsc4O39TRT/QE2WmDf6XLLJ1EvnSuaW2hSMtt72aqkGrd7rhmB0mSbs6jd1LdsbOaj1OTk5r9SS8qwm7q169LR95iBOAjJliEgopaNfJ1G6T6/YK/NRXgVPnWOOgTCqz7kBiIZs6WHI2dz9Rjgz0NAxiDoUOFkBooJDNXAWu7EJDV6SbzFgGv+qGfUzHVkMvVrXx7J1sTOh1v9y2vxMw4ibX6GzRp8IyJqlnRWDJ/kx2CNgaaB0REzmCuM6MuFnOb21ztT1KQuwTH5cYbWAgLZKP8JDdJNxSSxnhFVrWFuq7u28d+yIfxUsTJI5F2yC2ymOdBp3sxFn7Ju1pU3rm9Rpar9Pht08ZVMtPfutiiN6BaWnPxGwTWI5dhyLHofxo2HWCxTGfo4OobOhU+DvPcnVAOqEGEfVsgjyK6ubkmo45fdABSodSe6sNBa88ZkyHhefDVzDD4hJkTrnkOhPFJaO1c9R2Ozr1llcm2Er31tvtg7WHtFOJ9jr+pbfzpN88iyBqe1TEU03ESS+cmcKweQTcTW212sch6azSlr8rNxR8SUcxMyd5DOAtaFR2M2DTAYfuRa+93Zqc7F29tg5vyi04yxb626NrKBLt4o91nYH4VJNX3d/ePYtXji2wv+AjhTX4ZLc3HJHQBYaMfXe/j6dTH3o3p5bY5lnvXsDuKxSfdIDQdmyfFYO1ewnYTRu34+H+tnesYmX5IwWnFFX2jh1MBmJrqxhy1UVJTISm36WeiV/in054+lkGKxbBuFuM8paypB7LV3cUUDe5JzHChIY4LvbIm03gMI9XycIJddLgxOBCH6RtZE98Oi76ZfGXzxBXxXrtkDpg32gv/3y+gR7taTsNstMXd9z6RupqOvxiHNeKDfxugKTOcJ22JH+TfuKE8pXb1mawYx+011vM793migbrlnl1R/tnX5T/pLO+hPw12WOhtZguz9K/T/vq2DNZIp3FopL5aWcYL7/bJ/lhEkDeiuMp7/rh0sREgzxMjFE26L964Vi2fvvbR7qoY6mH6havaVdTRoqXdexm45n3a+OVc3nHGJF77Qe7LVFgkn6D+ikfTLLrp3C/tMI+gD9MUmp30SHuTSyXTinX1Qa+04o2thOk6pL8Kf98cX67/k35LTMJoJymr8p7k7nocvqC6m4V6LAD4j5BeheYlE+4S+ErxTvgwtUGYz/49rfGX/5Lf3l8/vOfryPPwOKvf/0b42/99M+MTz75pGwBfjm4WlV8bD0Su2Po6zSvwPaOe55GF5jcs/vjmgKTk7F3+M4Ye0djvXdYu1xRUFNbLM5dQ7i/ZH2uRKldQeqozqtxc3U+Li7OxuXVZcWdB0cvx2r3eOwev1sFJjt7p+P2bh7nOYsMlNNMMprgcwyJgcXzVcsUOx6ZdCr7R3y2u1sJFuVT3pZ/NuB5F3hXYp7J/jpAro9LemChwePDONzbH+z4+HQ/xm4d73ZVO5j85//xX9rsYLIed5sdTCgwUXZd9NDPZSdI4sKZL6rjdojHYheZySexXL2nf+qubStnyqI+sN9Lp+R3+mD6qMp54pi+izG6+CB2pYxzfyZs5VM+K21PJibpg4Xe2hrtRyac/E588Voxyv6l/+14xENek67aI+kptmeCVZ11LCmDvteeLm1zPi/9xJKtWdDZtOuiIWnuWMUdvk98X8Y4icdpM7Ur8tlniFPyzXhHHdnqUBfdaee43/yKssh3Gyyf8XbGPpnoTH8jfQSwR5qkDHJN4rb8gd7SPGMtbatt+SrOZr/ksfKsjKgrieXKh/TTfzGGUeaUV3VB/qfvpdyqDynr9i9lzd+V84xL5Lttpu9aeDbzbdpefSvlLLFQfvKb/ortpn+SPkvSSF6pU8m7zFcwxsxz6B/gT+ZOPJv4MorPnsO5lCOxQayU7vrQjld5SDob+1mQmH6a10sP+WR/5Hvirb8pg0sdTT3lPvumjCfG+155Mo6RRn6vrqS+y1f1xDGk7KZvmThFv8RVcSDxV7mQ58qD8pX98Zr0qZXXxMkNQMeb54qpzGVK1+fuSzxWvx1/xgNL/U17of8uFuvX8nwLP5K2xhQ5Jv1ZsVO+pf2RZspN6rZjo52UJ7FXnzJpsZSJxAbey3/5mfJZMfksuJHvyuvy+XyfcfVz9lGsXeKV9sZniE/KUdpq+6Re+swqMH904c92dzb7mz5Ryq7x2ZJfxoJpixPHnYDTdqa94D33m6tULnIcSQP5v6Sx1/uMyr3MxU1pBzI+VE6VtZT3tNHL+70uc8FZwJQ+Wcp0Yqfj0EdJX9DrMj+R2JjjUkYTR5UR+Z2Yk/KuXKpj/uZ9yYPMpydG+Cx9C2mp3qWfp51UphLP07bbZupF4nnKQ+oJtDAvwr3mkdJfSB3neouQaV8fMW0EtCHXzuJOi0zMI+Sz00bQFvfZDq8919uxrHGA96un0kBbtMSz9NHkkX6CdF/6Rupa7lIjZtBH4v7M2YmL0An62J7fpxxyzXNy6zj0AeSjspA+kj6PMrq08Ynj9ls66AP42T7r60IjbZbPtn3xxr75vVipPqun6nz6m9Ii6eDvOVZtJXSWNtJWPdEm2Cb9UC7EXQvk0yeVfksbkpimnIm1tkf7SUvadU7A9lKu0namLUg893u+cy5QvNAO0Kb00d8Rx9JXdxFb4pk8V4akLd/vzeN1WcBZ/JrjI5Wj3itnzpEqM9oLYy/6gW7wHI7e4TnMIfu7doYxudMJdHaxtztJO+fBmF3QxnfMrZCDauzFVvWRctoabWnjRufmepde4jsXV/SxOvRJf2/j1/zCz/3UEw9ogeoCDTrrLgwSTschHYl2ALZBrJNoMkuBVynSwMggC1nynjQwtTp9Jj8TqGmLZ1dRA4nK2KbX+zPpIEAgUB5LoBBKDMHdV+7ZJ/C+7cnMbLcIvNNJp67+2VbxOE6FV7DQ8VOhWlFIRmIEHsYdiXcKBDj34OB0fOUf/qPx937z98bX/79PxvHxq95pYx5Dc3h0PIWjExwChZNvmWjRkCQIbBy2h4dxeXHex7KQ/J1bnu+zomx3b5ycvNgcQUJ2jaRyK8N9TWx6HE/xr6og314xUQfLzEQyskkC8+72ur7j9eT4oIoxOJ4HOtLvm2uKR3pl8RK0dYQqqL2mUKUTPuUEcfb5eKwCk7PXH44Pv/2NcXdzNY4plNnbH7t1VvrxODo5qRVvd2ypfN87f+ysHscBsnzPVmHw8nCsdjiSiKKaI6LIStI2KPXEQ03UkOCloGAWClB4csv41jvjuI4X4XibXp1OMvr66qrGxRnr7GDy4vRwvPPydLw4OalVjvsHfQSRO5iQgOf9ZpJ35tngqYUZGlcNQRsljlG47vPZ5wpN9LyPUWo2857JztevX9ekYk2yzYo8dAtHpPW9nX8mGGFzJ5J61wRWOdbz73pnA4oloJGV1lWMFGdWprFy4lQjym86RDxPp2tpGLle+aUP/PeYEw2jDhmFERok2lEv1HG/U2d11jVs6aBxj0GIsunW3uoYfO4iti62Ujc14K7EQ2Zrp5i6oukrHzVu3sNvTrywStPJVeigsacVi0+qbxyNFGf18V3+zmerMTVuYL7GJWlMO555p3MiTdNZaUy2CKuNjsZR+vK7hWkafGmkM5PbmopZ2hCDyOy7+KpNoegIw1pGeU4Ci90ek2SiUXkpx2AmWX0G3zlpLO3S/qELjleeKU/KuXJmkGZhY05Mm3DheTr+0sZ2lUfbLzmlyLK24G8b4J9yZ98z4IGOpbfzDFywBpzCjiK7bJHIkWLaKOhsUoOxU9hmn9rmdIJZedFmsqq8+Dy62KXp30f81PNvbuuoFvrz3nvvbXYtoQ9M+rHa+s2bs5o0Oj/nGJfHcXXFLlkU9vWqZYo0+iiZ7SRq+g5iRMt3r1JPu6jNxI5xn06SfouBCdfJL3W0HUcKLZrqXFsBxV47dzqq7mDSmAkt+jd41vZ8tyYSt4EFY2KHkN6O7uSk7Xz7Er1imiIb7BlyzvJxiyP4rg9A6KRnB6Bgau+whD3vNrrPdRzeaFveRaNMGPZxdl30OcYjRxBi6yka5fgcJk+ZFawJvt3yzfCBeKwJAoMbZi7Fbic+DHKXMqNciqPqop/FQmmd+qAOikmMXX6qR9ACeiqLJhkp2OR67at+pAEzYzTwzaCu/ZKeONRWWRCQgZ5+rdcpJwbVbUe2Wx7yfeqoeKzcZWKqbPJcUZR44v3KoJP6Ov9gubbdYE4b0HLaxQba5WxPXfDZBmnulJTBt7yz7Q5uDmvHidK96Zukzc1kFGPO9rQBJpn0Dxi7R7loR+1fJirUsS0utH2Qr2KHnw3++Z7+arfkpTImzQz6uP85O0kb2mSD3o2uzElKx5s+nbhk4Ei/9D9rYmcW1vN87VhiogkreWXylHijaPyw3T1NfdUXM/HD943/neypsYP9VQjevp96J73UJfBQO+J1ysTx0cFbZ+kquNJxcAAAIABJREFUl8mDton93LTbFJYAWexkIi4oz8sAnOcpPx65pm6q3zzH5J3tOQZ1KfW42qTwfB6RyTi7j+DlqKKTvb2mTxXV76zG5cXlePXqnfE3/sZ/P3H5aZydXYy/9dM/Pb7+9T+uY9Q4uhNjWfHgY2O5tkg/qvs+dyBBj+rIzvW4oZhh7I2xczT2Dl+O9eELqkEqfpFvXUA42528xOZ6/AsFhWdvPq4jci6vzgfdOTh6MR5Xh+PgxXePq/udsbP/YlxcskAA37+xNXFSWZTGhT3Yktjtovgxecrv0L+OLmWXtNE757lCuHR+Fo+IzdjJlr3Y0vVpxozzGBviT8ZK6ck9Bfv3F+P90/X4T37kc+OzP/jp2sFkbwff4LEK/FkU0L4PxUsU+DiBuC0wceVt9X/FtZ1/kEfiiP4Y41lihfZLnHAiVbnV/0rs1K6Lzz5T/04fDN1J7Erc3MT9ceSZOGq+QpmXd2nPUgcdgzZWHfNVOojF2jbb3+rjdoGQ/pkxvbhj35RhaWBSi9f0S5EnbUJik3qcmJ8+hT4C32n/0gY5fm0JkqWNERtow2f6HO2+/ExbQ9/5PX2cHKf2N32hnFywf45NfqSdUha9xjg2fWSvcWwbPZtxrN/L335O52mysMGx8rv8zL4oV9pUc2falqW82Y6/a2/TZ3fM2n/aMF+47LdjX8qtsZcxm7xT9hyDPpn6bryoPm5wdq5cTN4qG3ynv5wF9inn9ttxpn6lf6EscN1zPpv2WNrogzje9kE792v/0tdVB+WDvHa8aZ9o03aUJ/XDuF45V8ezzynrKY/Kfvr24od+ibuPOZ4ci3TVF8r43LYTt5VRr+NZ0lw5TN1OWVJOMpZPmRafxU9zA899rwwkpvssfaHMK4sviT/aYmlnDOZES+p7Yrdj5nn6jOqq7SsD0kvZ9/slzph7eI7W8ntpN+SdemBOJ3EhZbBjs62fqjwag6bdkibK9HP3cb3xqHMjPMOcnP1KvFD2xL+lvcn4SnlRDjIG8L06KJb4OeND5Vgfy3FnTCev5SP3S48l3uSzxIzk85+EVdpTMU7ZEX+2vmHXUGuT1E18IfOa+k6O0xjGsT7XZ5+T9iHzkolt2nvjnIx31DNt/lJmE8PTxjiexBxzlNqWJe3SZvKbOR0Xg/jspX76WT5KF2J8F6ilvKtjXm9/cneO9CNoP20r79PWK1vLfqRM5bOUdXktbc3H2B9to7aN6yyOUE/UybQDxiB85zNS5h2LOmKc/ZxtF//8TX3wVfuljfA1bYFyR1vOE4q/mS/QZhkHpM1Xns0TayPVYbFPPUubkT6jvE+Mkw7aAunHtRnP04cs2Bb/xSH5n75Z0sX8eeJNxavzeNa0pdoIeWM78tuC1joeZC6yTxxcyrv8c/zKjzGSMi7NxVzb1KZJq2wv/dv0p2wbnuiXKOvL2M7cXT5f7FbW7PPSp1GGxBexN7FLe5g22d/Fu7xGjDemN65KuV/aOmmU94pZ2g75p/+n/Np3+tf63jGVfNliUOdB1DsxM/vpb45VjE4fKe1r60JjnHqUGK3MmKN0xx3GRl5dvyxtSp008dD+vX20ViD5os5IO/tMn/zPdyw8KkyOo40LQ/ZY0NT2051QxG7n8qAj+sLYlCFeWUDMGFh4u9lhpTCz5+Glo+NSPpizdDdw+Zn+q/K58dl+8Rd+5qkBrBPLgqrCTgJeYBcs6RzBu9upuALfziRIpZAoqFuHsZ0bj7nQcVQA6nmzeID+qEwqeE1273eBi0GMwiGwCuoyMZ2FJLiClBVjlb6bOzMkaPMMDUFPMvXklExQ4PnOIICm6KMC2kDLiuS72lGDif476E9i43GMwxfvjf/9t39v/PJXfmd88zsX4+GJIoi9Suhh8znyhaQgUsdYmwasGu9nCM4ZFElDk3k6CpwLfskROUxWzArp0xezsGSsarcL+sdq7UqozcReFWnECs861mZnXYUfgqY8393dGTfXl7Uamh07eGUyiwRzHSUzC0oqILntzybOpbc8lr4UXjhB1pM0vUvK4/3NOH/90fjWN/5orB7v5s4g7DpyNE5fvBxjvTf2D4/HzV2v+iu5nTtRcNwOwHF7+1gr9Hb3OSro5bi5e6gdT5gwLAN4d1Or5coR8ngedrJw94h55npVqNXE3ehdTuIMLnZxOT1hG6ODOj6HYwtq1eMOxvy6dhUh8Ql9KMChOIV+cr1yxPbV0ArFL2M3J5x4TjkcMQlaO2vMyWgKlNRDAEwHgyRuFfjM6r52ajoQoDKPNt0Wl11XLi4v+kgHj1HabZ2mr5xnjnzW/XUsRCdat8FcT1jzLJOcnvGpHJuw4F75r2MC0LH9uDuYmGAVuOGNeKD+8ZvFLw3ob0+uJAa1EWkQ11BpZHWwkBWdYHcGaaejgVonn/6LGT2OTqpuqwG3Ezg6YRaQJJax7Vad3jTxUGdVo50TZjqI9J8CHLFIB+f2ricVdIz4PoNB2nwuSDVAFFOz+lo9ts/qqpOCOqSO0UlP7UTidI7JdnQeNdwabPkDvzyD3Gt9ls5gOphiNzKkkXaXG+7X5ig/aV+6wPG2dMPCIZ1jZNOxZaAjHtZ4a7K/J76cJFVmxW3O11vPAkptEL/1pHEnBumAeM9nf5eX0ih50/rUEymlv4Xlt+PlixdVTPSZz3xmc2wW1/I8djmrXVPwFeZq3p6Yb6cvHTfsFH1yPIwTHOh2rquo5ejwqCryDSDUTewMto3nUUwBP8/OL/qImPuHcXPdR6PxGf1VTwyCctWUxXXQIJPypQuFT50gzwIiHSd9AsblpPzSOaY/TpwUD+a14pU+ERPrmZzrEwpYib1ThY+9iwmTkfN4Lnapmlhf+ntxXvTivgoKKARgJ5T1epxfXpT8UYCDD8Dq93IC5wRyr/Dfq+IUj89R51lBhByDo2BW+2694xhIzg5g7GTyRNEBu5asuiCF3/nbo2CmttVr3xGZ0nGlyOvynKPVetKwn9lFHh4L1jxtuwD95J2Ti+qwAbrBsbykHbf80y8US7QXyi9tKqcGQgbr2kv9OG2IgYWYWWOe46mdCUrOd6qq3HMo+V27wX0Wr6iXBsh3t9CRQGS/aCkuOWaxkPv4LXfp2ODrPOpFWVXXDZYYJ/c5+a1d97ub6+vN0U7aNm2g2K8/n4Uq6iwyS7HYJpBikoJjOFaNicmvDKyt3NdmqxvqsLbHhIW85XPLOvHHdtdCsU05M6D0/ow9tnSd+L1YWVBF7bNYQzprQxyPY9HnV57EQBPRXG+ffBXH5VH2TT8sbbdtGpOVjzwLsvsoxi5+sW/SSpvJZxMersaoeAE7UjtCte+Ruqb9sZAzfS6vbR71qgza53t9sWwri7rSl8qjAdU776PvtNnyMav45tEuPOPs7KzwEPtAcbN+ouNMeijHXVjd+qZ+p57wTOmjLZLW8kM+F/5UIaArN45qt8eDgy7Svbm5qrjj+JjgnoKNT2Yx/P344IMPx1//6//d+Oxn//UqnqTtX/7lXxlf+9rXxvXNXX2HPajifYoo41xr9XyDmbsd9xAntEuxGqv1QcWLT+vDcXD8auzuH4/V7n7Zi97BsKi8kXGKIin+4Ifa+HA8VXHJ9fXFuLx8Pd6cnY2T03fH087ROHrne8f59RgHJ++MN2eX5ePXsaqzwDLjZ2msnha92DVzTgCJZ/wO3Sku6SKu9knlm+3XUau1e+N21zQKUSzoaX+HI0+3xynWB/w4Ej7rMe6u34zvOt0bn/+Rz40f+sHvH4+3b8bOE74Uux7ubXbZLH2vAhLotbNZ5NI6SLFmr/LxiBzHaGJGee546b70In2M9Dl4L74sk058L21NBuZkmHZc3F/agYzPEy95n33VpknzbEedVVcyb6IdzrbEcq93TPqj2pNMRvldykzqXtp2Yy/b4zPvc6WaWCl+q7cZU4hjJjO12bZr//ThbNNxtR3p4mDjA3M+Xis9ja0ymco9JgSlt3bM+/N77ZbfSYeNL+CKuTlpqE8l7XhVP41T9F1t0/hG/FdOtMf2uezH9Oe0hfYjZcf7bU9aaZuMieUF+k+/t0XkHc+kHeZ5xvDeL+6bN9B/VK/UMV7hrxiiPDgu9Ug+6pfJP/1F7ZSyIn1S3tKuKh/ido5nS8umqf6B/NUGpz/LPdo4dcYYNHlJH/QVfKbte5165tjFG+2OtNB3VA71N3j1GNb0I8QJvrO/vheLlE35og6qN/pv6qB4qJxyXdJBmqe+y0N/k/c+M/VJOck+O051M+lo0bF5ghyzz9XvS0ywfW2heqF8qZ9L/8QcBm2nn8oz8PGJQXKBQ/qr3JMTLfJRWqlLynbaJb9b4pH8ll9iTvpXvlfu1LmUL/nqMzNOe64f8gB6eG/GbvQTWcoJoSzk0l5BX+5zHI5TuXtuvMoBv2U/oK0FAemziY/SnvtpP49dVB6kn22LX6lzmceS7l4nHukXSPPKd8yFRfZHW7DEduPUxCVpqwwrr2nfki4pz+quY5De5QuuO/8ixuRzUj7NoSmjqZPSI9vRj5efjKWOoJw7Xqd88UwxUpps8xW9gEQZE4MTf9JWeJ14/xxftfkpY/owf1JcqX1S3i3IsCA/cwtiiHqXYxHb7YOYKI/UB/mq3NiWcqVsiCl5v7ziN96nXUo9TzuX+I9eGEeKf9JRGyWvU6bVGceQtl0/JO/T9qQOJxYqf7xanKbcZE5LWRCTzZPoe5tPUc+06+nHJ76m/eWeXEyZGCcPxAxzKcprynXKobxMH0h9lXbSWb3wd+2c8Rntph8uffUr6b86lTKcfTDfyncuRlGe+Y73ymv2U/88MVuZs31prjz7LG2D9lq+iyuML30+xmk/0ralHskb5RC6yEvzB9mOtEo5VGa9Tz9XvzHtbOJOxm/2Q99C25BylTZP3aVt/ejER/0+Yz19N67R10jcht/qi99LC+XCsSsfyhuxddp78Ul7TR57mTMUR5KeaX9sI32mLW/7qOy082lz+d7clziWhW7cKu2TLsyFc7JFye/+3ri+ualHpAz5TOVJ2WSs/Ndf4AQBx8hcM3O02gnme8UpcMLYhvkKbKBjVs4Zm8Ulhd1zgWXGz8kzrtdOUSTTst35F22D+CkOiQkVy335Sz9X1BUkVegSwFkFzES/YKYCtqL0RKqOheCk8KYQSUQVWaaS7HN1cSpGKZTbL8fOAZl0qEQUWaPp6Nl2GgYJIfMzAGAsBggSRwDl8+48GuZ2rrpWADR6TCbVxORdbxttEK2SqrA6/iqdQXDtIHFPRm89Hpnkur+rOUd2Hj48fTW+8tX/c/ydv/+18Uff/GQcHL0z7u8fxxPHt7Bd731vrc/kowKgA63DtXQQLbZJIIRWHMdyfXUxbq+ve8Lz8WkcHR/1Fv51hMFBHY1DtdPpyYuShXtWM8dRJCVDBHsTAJSJdm7YSv+mCkuYoGKiikIQCieYvOoV0dttZr23VqxNZ1xjTN81aEzwHB21EpGM7cKMq7F6ehhvPvpgfPLRt8ft5Vkdw1M7ipycjhcvX43V7t5Y73HsDQ7u3J6+to1+HL3qemfc3T+Ou3vo8LK2mGYicP+AJGEXDlRi3a2hq+IOPqyr2IR+8NvR4UFVVhRg1mRoH12k0atJuUH12fX41Pd+XyV2T09PxunJcQP0w11NLLJt8/HxURWqcFQNRxoZnJA47WMjAEKOH+odApDFOu5hFgHVpN5dyxd8pQ/sgHBze1OTfeXEPDGOvcGkk4ZsK0M9UXLP6nkmvCvZ35MSmcSkD2ACvO3djZiYZPeTniwgkYv+NND2LizQSpnkN/rvGExEaUw1wBZz1HENs1hDhyMnRwR0DZvjacAGJPvZ4oJVuqX/EbwuHeg2Qg30kOGtgIRinDlhrxOnEXJy0aI8+CamimPqggErW+NtJmk4kuvouHTQ1Z32XdxLp5z3tG/RWSYsGCNHOsEXAwF1T4OevNXpMMhIB1XsNUGWibR0gHtyuY818X4dLPlAH7nG8WcAIK24Vv6I8fLMop68zwAjiw/KcZqTdToV6B16I1Zqw7SR6kU5HvNIq3Rc6Be0dgJVuydG6+TpuIALyrLGnGt0Rpj00ZDr4KkD2k0mOWxfPdLxlQ/Kb9pGijNrh6VpQ+7vbsfR4WHJ16c//em32kQGS+fn0XngyiO7XZTu9mQFz+KPvrASWAer8G7qfW1pPydHD/b6OB5+r4nV8TSu5u4kYBW7APGfQhMKTHoLuD4epo6Iue4jvnS+lAcd35b5doS8BrnaFBDN3ZZqtfjcycBEnTIpL5EJdZD2So7rmDZ2AOgik1rNX8fcrIv/JpvSqXasfRwMBmh3rOpoM/CEAq/eSc6dSNDPsufltHehRk1UlW/0WD5A+QzQ9YHdtyhIap3Gf+pj03bGPkUM7Jgyj+Qz4Hmax6i5K1frFUWi12V/KCzBnu7vrcfezqomHrGlXFNB6zxegYLLnjzkaAhWD1PsQrFn7xCmzWYykCJKbaFHvalf4oOvBgfquzgjf9xJKwO49CV4bjrX+oHqMc4/HXf3EfiTRYHanxLs6aO4ugq7yVjKZ5zFDvQzk4zuIsTz9BF9RgVd9xzDcbTRNf1wXrVV2gVx14CngqTYFcNtWb3OZJi0dwy82hdkV2wQO8R8aS826t+L2+3zbXcPNCjCJ0VWDZS0OU4eiIH6cvyeie8MzMVC7djWd+pAlCImbYX8cULKa8Vgx69d0Aa3z9KJsLQv9i/7bX/SPtA3/pO8tI1M+FkAR3uFc3M1k7KY8rr0g/2cuC1fKDJjpUTtJzTtoQFm0pznp9xv6FBFblt/UD4bmxkfaTv5ncIOAtS21S2j6KB9Wuqaeqrs6C9CH/mu/6ePp4/stcaY8mk7EdK2sf3WXmhgQswY621c6EKa2j1qTrCLJ/oQ2U+Dbv2e1JOydcQxh3t9VNnuwTg8OBnHx6cdP9xej/XO0zg6pECZXZ8ohOzdwC4uL8e//e98bvzYj32+MBm5+d3f/d3x937t74/Xr8/KpoGLFB5i+7AnyrB81VeiwEI/vK4h0tjZG08c8bl7OJ52DsfRyav6vK5CNnDobnN0TyVy2fURG8lihYeeNDk/ez3ubq/G1fXr2pqZopWXr7537B9/1zi7fhq7hy/HNcfOUVw47av6ov+e2F2yVb5uy4p4qC6iN2BG5xTaj9CvKmyunXbmbpM7Hh/IfpVYyt55q9vlKKBZ3HZPcf48N7iK/O/H4835eP94Z/y1//Avjn/1B75vrB4uZoEJRS574/CAVUkdS5VOYT/Z/WQWQbb9xO7OY6oK/7qvyroypU6acEM2l/LmPeqe7aS++17cFaelXdpEr00/XjvgsxJjEle1N2XXIybzfcYVtCEuakvVfcepn5q0s685FnM6+VvmUrSFS9stvhsviKs8X7tt37SrGSuJc0v6iRlJp4xVpGfft81dLLFb36Ps9PRD9P8yl5Tyop+attoYRAzI68UkaeSYtFPSaGlHMq5R5mzD2IHvHStjcMW+xVI9pl5Q4p9yRz/kl7TLZ6obTr6Ix4nXaVMcj/JtDMn32vscu/Q1HtWuSy/aNk+W9NT2aIvUCa/l+akHaRNSnrYxWsce/Enf5fOkS8qotEt8cAxLG2B8ow1MfvCdhW1p13mmtE6cTl1IW2g+IHHK59JHix3kvz6evudSFrLPPifHqqxLM+msHPu9fiP8Fke4d5nIt9/pk/KdeKC8yidpuMR0n6+cKJfJm/RjEl/zXjFW31G914a+pVRzlzFlUX9E3bRd/anEuIz/uS5j4dSB9PGz/cSC5zBE+igf8t3xPIddyoi4oz1L25Xter2ymf0wFjdvb37HCXhl236Ixcu2xKP09ZQFZcN7E/9tZxvfbucUcnzyU7kWT5KHidkp50u5sR+pE46P/tNmYgS6YK4waZ+xlPx6Tm8T25+TATE8/ZLE+qR10qFXyrndvkXkbx83px4rG2kfpVfSw+em/uu/GJNlPCcfNvHwzL2lL6SvLW0SG8Rs8dRnpU7y3lxm5j7NCWsrLExQFpUf/RuuS3qkfPq8lGO+0zY6J5VylflE8cjcmHIkbice+15so83EnKXtgjb6hNqo5/wU+56F2Om/2EfHLe219XxOG5C22dyg+T3zPeKhPM42tEuO13hYfM/8tLKRvHJC2rYds7IsNne+rHcpVu7cpTyxWD3iVbyzrfT/9Hm4znbEMGmStjbpJL3VZT7TB3NC0lzZ5BnOaRCXk4/h3so/Th/D+Cf9QMfAd8gc+VXpnYtg7Hf6FeqYMqe8JU75LG2efOfzdu6oF8MpV2KLsYc23WvEiueeL73Sf+I7ZUC6Smt5r0z4vdepm/I37RbPUEeSD9JIniVO+RznCeSNsXZ+Tuxetp8+LO+dh3Sc9oH+8xu5Iq7L2Pc5n6B9MXfT2s4nmDvv/ps3mPn22a7j1IfRLtgXfWBld4tbPYfkTtTpD+onKgvGb2/bx547dg5R2ojT3JM+uTxQz/WZlC/uSxsAzdBfi+2dm7JN5k/MPdMGOsQf36GH9J3/3MczlS0XG9a8AfMeuz0OccN+pwwmbnud+bi5UeNmPs/xVHzxi1/825sCE0FHo2RyhsmMNKQaH1c/a2BksEKrYFnE4QDTAPWK2u15rW8xZSq/RQAqIQNox5dVvl3YIfjrECegqiQaMJXMxK/9SSetGMK0mB0MI6rBdPeLu4deEZEBm0quMMEsqoqWE1W1+IzJhLHa7mDCKubjl+Mf/M7vjy//2lfHP/2jb4/Tl981Vqt1FUCQaLt/eBovXrwsAfHZObGpYiY90vhKE14p1GB3kauLi5q4YqcNVneT4NzbZ1Xe4XioYoJe4VZbPt3dVIHCWw45Sec6F7yTiDpyda4TMvz0MJ4e7sbhAUUMvfqN5CCTkSpfTmjXyrG5Q4oOksLbTgWJ3X4eE5EUdDw83I393Z3x8QffrAKTp7trpkQrEXp0fDJOTl+O/aPjsbN7ODgGiAlN2qTGpYxSqRpbbjBZuBrruu6ktone3evjZZrPfXxSVdPNrd6roIKqvoP9SmwyLhKRZXzg79xlxCq90qO9BpXjwz5Oh7ZevnxRtGESjzFxfA7HFHCUBJN73/jGH9c9JH57ArGLV1oHttsmaYABqM0KE4Bkbu3UhT+dKP/Od75Tk10UmEBzd3RANwS40jMmeCso6B17ErTLQA92CLmq33u3nU5W9vlhvbm0qxhrteFDBxiuUkxHj7ZxNgzCrFxUp+QDOOQkk6CKTBhkpn47kdQGr4tExD2enY4UbaXh9zrl2+2RmWSzb0WTdffHCSzGp/7DK8YD7+CZBk4MTUdKHLXPpedTP61c537vSQdOx0qjx9i2+thJ9zK0j11lmw6/jpT3apxy4lFs1wC7UoR7ee8krE5aOjbiLM/V1visDCIyADOoyMkH5ULnK41kJnbsQ8qrBSAUMvin4WXCx4DE4EJHTxkomlchUY9X2or7vDpRTVtpoB0/fby5YmL+7WImn0mbFMCw04yrM8VzacMECEUF9it5pU30O4MS7TQFJuiqMshEH9j18sXL8f777xfeUOzG3yW7NcyVkdCs+DaLzMCR1JWa8GSWp4q4Gv+6oKD1vJy1uTtO6jYFi4yFws3WX4rS7mqSDXxHZy4uu8iknLpH9KrPt+RP++6rySf46RFP8gGaUFWMrtIxMcKg0bGqWxZoyavCXFZuPzAJ1YHKJbs2HXBMTdsInTud9wxmWyag4c54wG7ucC7mTtkZbAy/lSzV0Tbr8VgTZe33bP/43DoET/BDqtCSIsFZaFjHLdQ27ns1FbK/dzDHOp3jJ4pl+lxW2obu2CnsDrbo8vysZh1XT49VZHJ1eV4yAvE3/tPcWq8wf7/1gfFh07r4kYnoLuKzKEOntH/fJpdMAokX6rEBXCYyoAPt5cq0XFGYOqdeqouM84qd1thhbDrXjMd7DFIMOn2FRup6rWSnOGEWDdhXMc22GJ8JLGjDrj34geXTrNbj+Phk0wdtrYEM/c6t/k3kixFuV6it4zlco+2kPa/VJ057KF3EN31bgwjHbbvcK97VvVVAtC4sbH40DaEBemeyIJMzBsfGA/oQBnHP9UF5yICN53rkmXLBvcgA49YfThsoTrS93U4wmPjjWu9j7AbQGXSbFDGJwm95jxit7yDGaWPTjzGW0o9OG21f5YH0kk4Vl626qFjbpnxKY/Ei7bBjoQDNApO0c+LL5jlzgtRiKa5tbO3V5mIm3+mDSHPjjNRFr6mkxG2v7BAD7KefTbhRhC2N7Vfxft3+rrrnjlKNNRQ098SeNGzZ76JbZVJsNxA3GZ+4Ylya9Owjgla9y+YOxZInVYReO6U8UIi9Ggf763olBgFXuZ/nvXr3vfGFL/y3VaRKPz/+5PX4yZ/8qfHhBx/NXfXYQZHjX4o4NQ55q70r29TboNXuI2AsHvjOer8KSlZ7R2O1ezQOjl6O1c7B2Fm3zW4adCICOq1ZpEEy8vZmPD22/lBgcnV5Ns4vPi4duLi+Hd/9vX96rHbfGZe3q/GwYpeU3u2kdvqYiUhxc4uR2zO0ewXMdrVQ+mVcjx9B/AI91CHkpnSTlf2z+B97simY3iOGgNbwuHdEJL7p+8Gnh7LPxK8PHF06bsfp7v34L3703xt/9vvfH7vjeqwH/sPzBSbEwhSYZNKqYp9nCkykZ9oKsU0ZTFzX79bHUO/ECeXamFcZUH8zYeU1mWz1d32ZbFd7uuxf+uHqTuKOmJSxgc9eXsf3iYXyO216+qtcb7uJnWKzuCOW0J6+//JVn8t4IgvbjSG8XzqrV1lomLEKz3gbR2aR7ywGFceMyRKDM1FqjJQ2K+2S2Ke9lq5LbEzfRHopQ167TL4nDkszaW4ebWMfYmW5q/Zo3wmFjpHeLrDx+dI9/SnHkX1KG53jUW6UD21G+mXyTTr57LT3Luoy9pG2XJO0WOqK/df+SCuuM/9g/Jp6lb6sPE18EwvGAAAgAElEQVTsSD7Zlvqjn+g1OQ5p57PsF5+VZ/UneWCxM9+JT8tY0fuXk4DIQ66e7nzLNl9iO7S9wemZM5F/8jr7ra0Qg9KnEx+lmWNxbLab/oo0189iHMqSuigvMgbOHEHq3FIXxed8Zspy+oaJzXmfflD6OY6Jtkzmd16zc7o+Q1zR/kMbf7dPyqQ2Qv89MS7lQvokntt36eJvy3F4b+KEsSD0TflN3UheZtspRykn5ZtMzH3uXvUn9d++STttUNJFGcu+8Z3FKdJU/qhj0BTeGGPKU+nlJJs81H5qt5KuYv+SD47T12W8qz6lHngN39Fe43L7LMadWUyQssi9/JZ6Ks2MY+X/0u9QljM/ybNTBv5F2FgLA5kTmHkixyH20r522/HY/jIv4PyAvo5+jXGjtiL1Sv9ffRMrln4Kn8Wo5Js8ypjX9qVr+n3SK1+ljzRf+j/2W1/C8SQWqUvqinKc9lC5UBb5DWzPXZDogzK+7GP2c9lu4p+08jsn82lXW945pu3RtNqyxBkxYWkHUj/ok/ln2+B3ZUHZ1380b69s5L1Lf8k2eIa54tR9ZXb53LTLPCcXD4rF4kraY22i8qL8yFMxLjFJHUj9lP7ZtnSi7Sz84Bpxj/fqsXin/tOm48p+Jr7ZX206n82dpJxlvh96+lmdT59UWXdMicuJa5lv4hom1+2zWL/EJO2lfEwb0gvIncPpOS7HL820yfJA/Fz6Anw2d+A1+ltp39MOa6uUUzEg5Vf9kffyQlr5u3M2ypFj0YdI30t6p+7bhyUP0vbad/NauchKuiuPGSPrPzveXEhkH7hmi12t/Z56kP77EheSr9I5izdaTt0JxJ052q/KmHXp58n3xqeWi9ppdhZTiSPiqLGSeVDG7/ucMxTn9LdpD97xHz0SR8yt0//DfeajeyMQriffKr8o7KEP8EJ/QP9Y3CPnU2Ndt4ynPTNu0I90PMl3F5iZ03HsiWG1g8nS4doEAHMbRtP/AuwW/Pv8orzfezUmEDFX+zGIFDZ2x7Ayic5rrEsh5qogJp4Myl090c9hl5Ou0tQAyyiFXMYrxCqrQKDS6rhI5BLe+3by2YFBRVHgSnHnVukk9xJY6p6dLnzI94KBTkiNgV1JCNpYJYUykaR/eBo7+8fj//jH/3T8/P/2m+ODT67Hev90XF/fVaHC4cFhbZ3cE21b8Bc0aTfB2+/TIAkKvLqDyeX5eSXymLQk8Uyijv+ssEUIUWyOiCmgnBNzAkEZBibtZ7GQhrlBtQ6yqQkqCkxYGV3b7dc51+xosoUHg8O6b8WRMx1kZDJfwOlJS8++7nbu729rl5TLNx+PN598OO6uziu5Sw8oMDk+eTEOjk/G/eM8mmBWb3FvBdi1jfZTFZNQZDJWHKdDgQmJ2z7GoP/YhWVutf3YFZ4kR2mnVmjXKryu0EaOSp4e3M2FXQM6OVOB2VwN33rU54BDVyb5GONn//yfbxCpbZz3xwcffLtXGU5+If9dBXpRSWx1z8R/JgnqqCODqfu7cXB4UDui8HdxQQXcdoKmA1p2rumEL3+tZxrdrtYXD+oadlm5uqxCmCqgmKtcWx49hqt3aGhQY9a5AVodZqJbWdUxdQI79bbluif8aF+nQ6Ous8Oz6CM08n4BlQnsTD6lA8d9OXGugyaAIgu1avyugyQntth1gDZ7tX5P9mkoxQAdOpLi/X9bsCNWSXMdnpJ7VkrXcSG9SlO8NUBJHfeZS0fGMUJ65IXfLVjQydTB1imGN0zSp7Muxul8ZTIjx7PkSwba8obv+E/faC+dKYM6+SoP02mSh7YhBsoz+kP/E+9bi3VaGkdth/sy4SDPdRKbpw/j5PSkt2if1ef87uSHtkaDnkmB6sfgaK52VORRBrlFt6lfPQFDQcj1hufKp8FfYrrfJT1MQOhcMrHEc5nYqcCTArexqgI3Ckz+pc98ZnAMVq2QLjXtVevFBxJg6vicUPZZWWDSQYGOWwc0Tkg1DRuPKPRjvD2p1scG1fEHD+AJvz2M87Pz8eac3Zs4PozCHOxcF3dqUw2mtBHQRCc7nWr17/5xW2xFf5w8T5vp/U5AeFxO6eXTarCFXfEYWrICexYhQCedSf0RHbR2rvfHaqePuqlV9bXDCNvxWwzWxS9VpDcLauW5Tu2mqpuJS1bIzyMBOB6nZYoV3dCzt3PnaCLYuUlG7W+LUdo3a9tEQWbvaPYwDiicZKe68Vgr88ueT2xHHnFmKVTCNlHwkQ5m96/lWycVO4Dmte/SuCdWZSW8NiKDf4MKn8Hcq36W2CGWGAzStrt7KFv1Ov0OingYA7szKMPLYEm6Szc+Y9tKJuaRDuU/zEkZdd7VKYkfOvwcj4jPhH+VKx2UQXXYgj1eXWFkAK8dS4zU5zRoNtgSH/SRuScTgvpy4rh057oMbBgn9Gx9atuFjJqIEfsJjCimgZbew28eYQbupL3KwNuYIoMW8VQcdcxgA2NWZ+W7cYc0kg5irfbE51bQNrcZ9zglx2KgxWdXBdnH2qEtioyU25RpCzCdqNNmZiKrZKqOz2v99BrlwHE4Kddz+/jRnTjSF0sMhCYWOqaPhXxSYFe+wPTReK6+gePVr1JH37LTE6edXFD+5YO6pu5wnfQ0LugCifYF1RHlNP2fsg2zYETaVNHl/XbnLDCu7Xtjje1sseLto0xLfsv+buM3/U362T5cB+/60uqOMl87aNQxKpx1e1Rxg7spsiDn+IhdMTi6Elp3ATM2i1H/+I//+PjTf+ZfHucXHEVzNX7lV351/NZv/fbcFYjFE3PHm7nQgWdaaMoxclVwMY8NKv7MHcawKU+r/THW+2Nn76R2a6TIpIrm63gXJko6Tqi4reJo0J1kRftDdWQqR41efFI7tJxdXI33/9Rnxmrv1XgYB+Pybu6W0kTexLvph4o/xgcUSlpLyHdpj5vu+FxzVU7syFO4TpJ/7sYF5vgcVt9QXAJ9sSvQFhNIrFZ2m4UiMxF0f3s1DtYP4+DpavxX/+lfHT/wqXfH+ulq7Dzd1VFH+/u98xpHl5af00MrPy3/PDK0ZJkYce5iIY6kj68uiF3LBFvKvM9If05MVjcTy8UJ472l/yc+yYeU8yVG6UunfRSblRNj8LTL9ke91gbbX69Vh/TL7JPxi88Sx7W/0s2xiktimpPgTvpJO3HMGIXP2rBlm16rbtunxF/fe43+poWziXXyw6SgY9N3kad5j7xPHulr6JN4/TIWSR68ja/tVy1lSDnZ6NAswEvctj9Z8Ot9YmNvj93+c8ZtaWe1Wch9xjbak5Ql5VUfKmnib9LfZLi0Ncb02Sn7tON9ti2d5LXy6u8pC/JE/18Z1L77e/oZ4puFRfIs84zP9TFlhT5mrlAfYynrGfvYN/VNmi/lX7qr09pLaS6WpR7rb0kb5UH51C9RrpZ8dOzKcfJQvU35lW/Kb/qq6oZ+trkj4yxpkrgphjhG45H0acSlxJHEVbEir1viqjLo997fPs/22OG0DfqBYkTaAMdgTjfl2eukTfLd5yoTifn6NeKDspt+jr9J/3+RXhqjJGalfqR+2V7iq+OQRr6qN4mVz9lA5AB66oNKj2V7fFYnlQfltRZOzpX3iTOJu8ZGfpc0SXol5tovsUadVL/zWmUzX5U5+2s7aTtzLMqd41Kn1Dd/d7JLXEv8YpyJJYmbS91I7E1/Jp+furDVyfI4N4vblvrCZ2inL8BzzVOKk9IpY0L7Z8yZv8kj9df25EH5w7FbHd87J5W8F7sZL89JGyi/fK7jymen3MgfXsUEf9dO8jntYxYuLNtNO572xHhGHFcO7b98UWcyD5D4nPIo3bzWONS2NnmmucNk2mdzHqnrYoL+QuZb8rliC/TJxR3pX9OHLJLic8bD+jGOQR6KHen/em3GlUtsydzUMoejfmYeQX5ru3i+spa2SVlI+6EsSB9poyxkTmype1wjv2xbmdDuGw+Y+1SX1Tftrs/he2mf/oHYJ23SB+Z6ZMC8wLIYtvOKcwH41DPHZ25ATLNdaQRtLZ4yp88Y6LeL/PXRMvcgTxyPdBXjlDvpkPZJOVLGxQa+l5/pT+X7tDHqujRPvydxIO2H2K3fI3+lsT5D+leJp/b5OdvqMx2rspE04r3zUdBoebQP/TH3BQ/sjz5N085ccM+nZv/aZrtYqP35tFeJT2mf7Ltyps3stnvxSi56kd/6tPoTyl1iZOXqS4a70EPaaT/UdTFRfponFcOT3+YJvZZ7PXqd9pX36o9z7TPGI98qXclfcm0u0HdMPL/ez0VBTsA7BnjlAnH1IWOMrQ/VPLAwSJ2wncIICkwUxgz6ioFuIzmZze9O5jbBSYi+vUW2QJXBiEkAgU7npZWWCeq5i8HcnoznFDDNAg0eJJDlgE30LJWX9gUXwcOxCX6bZ8zVz+lYaIhIXpYDMq9x7DKqJ9zW436eSaRQLAVcELfvGnQVluFTPsBq43JoHp7Gw87B+Md/8P+OL/3qb48/+ubrShTe35HQIt3FykO2Qu4iGwUvnRENQwbgCo0JeOjGmM7O3lRCkQITduUgIWeBCTuYMAHCGJkE29vtBGCtvJtnTipY0Im0XBb3NN9IYo9KBJIGveV8cs5erF0u+ogTacH4NXLs1ELBS/ImZbSTG50Ur9V7jySbb6ttCkzYweT6/HVtT22BCTuYHJ2+qAITaFjKPrf2L0e7JjxZiX041rsHY7eO0lnXqkCKbQxAajW5SZMiQI+BSacaL0VHTKJRaDLBjGOF+N6KzhpXrRZnpfddrUTdTNJN55rV4tDg05/61GZCy62kKCjhebTz4sVpT9De9JZKLcPtsGj4+0iYziDXBEqtjt8Zl1eX8x4S6T1ZDl2YyK2RzbPraaeO3YmJIRPetTtBJY074U+hDZONtbpw7vIAv/iNghpX4yODN9c3m90O5DXFRwJ0T673dk/igI5YOksNdr0i3nZ0CHXIDFjSedTR4Duf6SQGnzPQ0hlsp6ELgY6PTmqSGf0qWXxyl4EunEnjrqGy37XddhSoaeB4fiaXdKDubm+LXkxy8x2FXq5S18hv9GdWf2abOvAZeDgmcY12aTOdNjFRh36DXXPyNifxdQw0rJ6pqRxqWFu2Wm/oo7i4oWNs063xzsQI96eDZzvSPANFJ8FyTOXwxCpnK66dyCpZPTws/vkcedJYz8rZLprye3cU4DPyanEQY1saaQ0xcoQe6bwYnJQzFBNgyjTX6Zhl0Ck9bScdEp0xncLixSww6TbY1p/ivNV49erV+O7v/q7xqe/7vjqyC12sCag6kq5tRtlRigRnsRl9q/9RLMPzdRTBhaLB3P6+7W8XK1JUUjsO3N5u8Kqdt16FzA4m4BIFJhTB8fnNWReaUCAGT+Gd50HSZjpI6fjoHBm4FJ7P4gf6b3FQOtXeL63VBYqD1B3oSZHMMcebxc5e0Ep6WWymnlZxDdhau2Jx5BB2o7fcZ4JM+W0dmcdx1XsTadtkZfkW6O3Nde1gUo5xtdXFJfgqGDpseeNdO8T8x0HmOxzFnqR+GFeXl2OvjiXowhJsK7OPHGlX7wfFbn30UU9C3Mwig8ZoJybgcfs9bcfdxWtbGNJFZeLtRrYm0Q1m9AvUw21A1RMXW13aHpWh79c2qyecde4Lf2sHkj5mRt3hd66X/yYj+ZzJiuKJNm/eL7amjyqm8ppH75StWe+Oi/Pz2olOzObV84d5r73O4gF9IPEyg0PxNBMAtFO2Ylapc434JO21B2KngVjqiz69wSKybwGVeqON1gc2IKIPXEv76h4y1H7G5WZXGJOJPIs+qF/qXCZU+njNLlIyaOIz7SuDxho5LsdvkLoNmLZJCXFSe6HvT7tiGm2ezt1neI48dLc4cZhX+6GcMz5jEfthnOB99otX6cmr/mN9N3XYlRLcm7IurVM/xLPi/Yy5bF+/JG3p2zjUxRvqFkUQ+mQmdMunm8Urxpat+9vjgXjffhJjeHsSNO0tbSED0kD51raUntYxae1LtL5sz6hVN7KQbSPbszCKwgfvNcYtuxQFMcov18k3CjOaDvCS2JhYCb9sr4/9rOMhH8fx0f6gjp1kOnYKewPGfO5znxs/8lf//cIgbNpXvvIb46tf/dr46KOPx+XFVccbheM7tVOWfhy2mO+JBTkytQo83F6Wgj5sx+POeFzt1y4mB0cvxtHJO2Pv4Gjc1TEz69qBsrCpFjbc1/2Mhx1Myr+oYzOxtedVAHN9+zhevPpTY33wajzuHI2zK3al7F2xlMGcCBC3/a7oVMfOdGGJMq6etkxhn3pXTPEWOSpe1y4mHQeYL6iCAXa/ZBfTuYMJfsL+weG4ue0dCtkJkkKckp+H2yow2Xu4GP81BSaffm9TYMIOJoeHfUQPMIltqz4S0RJrz8LBlqfmZetfxwHKhT6uOiYd9MXEs4w51L30U/K9Mp94kj6J34vviRfglv6pcZFYoB6ob9pAsTJzB+q7PtJG/yevElOWWCO+pe5ID161T9ozdT5tibGZWGAcl/Zcu6uNMTZNzOC39Df0z5U5x6GfwefEROM37ZG4kjY4ZVuddYwZP/isfJX22hP7J+3sf9pw+64cJf+UM30G7VDGyl7vGMRz7Y++kONSF9redQ4sv5O32v60pdLT/jie59q2r8pT6pL5vbSryk0+3wTx0v5LK9tWB5Y22PscQ8qt+pJ6+ZwuKwP6h9DN6xyTOqu++vqWrZ66tvQdlHvlXBlNLILeyxhdf059kDe0o15JP5/hNdKFV/3vTeHrjOv5TVkSe3LsTpzYlvSRrqm30l39kV7KWI6dsZoTlvb6IdJGudEWpQ6mHqWtSpxV/57DPWVJGXc8tKWu+F7d3cYzvVjJWD/jdniReJe6lFie/qTjTlwTE+SJfdBv85n6vktcWdomaa08iRupe+qV/FDvlnrIvTnRuNQt+aF/Kq6mntqmGJdyroylnnqdPr5xXuZrkpfyTrtAHy36Mu7lu/R91UV5s6Sh8pt+hm3wbMegPtm2mL2UX3nL98sCCNtzfL4mrZf2MG1E0k67lG0qN9Is+5iyVDt5R+1u8i2x1bgq6ZDyZB/Slqifmc+Vr6kraSuX9KAN4yrvyTFlbiL7sMQEMUr9ysUkPlOapdw4xpQ3dTN9JemWdFrySF9IvvpcacozaHNTwD7zjvZdvZOXS32jPRfkJa47BmmvnGMrxImlvur3Qafl0U7ihhgrD5Juynzu5EL/zA8qW2Jsyo3tSl/uM4+L76n/aS6D/qiTKV/6+WmfuFa7nnrQMWv7mfrc6e+mfTQv4rU+Xzoon/LLBU686rs7XjFJHVH/KzafOdS0Txnf6RPqiyj/5h7SNqUNTbnxe/thG7YJrdyhNvFNn0MfQJtun5IftumrRQ7arNQ7dcs+irF871xG4p34nzZ9aSuXesg4lAH7n89Nf1A7rUwYk/C99sYxy3fbkrbaG+XYXA6v+hL8pl6lLognKVvpR6lHFm9Ih+xTzalOW+h1ygjP1K51HzoP5KvX0Ubrahc91hHysWvqsu+JJ/mbPKc/vViv53bqXIWZ1/F6/QvHm37nltZdjNg1DJ3X8Df6C5/Ng4kraRuW/rj2QbngmeSJ+G//9I0Kh2fOizwQ19Kess910FvsktbQ19+YEyh6zzw2ffP+pvN2QZY6mnrvwmpy+vp1ysTG1+WIHJ1tBVgisDKuiDYfpPBtjSkTb9vtJ5aOCvfaMQVbgRJEPKbCjvtawjAT4yRB6ZsrOHUqmQiByumE834rkD1ZLnAunSSuTcchgaUEzKN7pvAtJz+Ysimn9KHPjFawEyQ0YvxuhXQ6x+XcsgqUCdZZYHL3uBp3T3t1NM5Pf+nXxte/dTaOTt8dl5e3ldA7IlF438roZDbP8Vw5npVGg34tgxN5hbBZYMIROVXQsbOubfmZ5Do4PBpHR8fj5u62JqfYcaXoubNdFeJ4yxg9vV012kp9O45PDsfDLP5gVfT9LUfXPNWuJk6eKYc6MXe3nUSlfSd95WfTG6eoE6VMNJLUpcDk5OhgnH384fjow29WgQk7mPDb4dFx7WBy/OJlHZFDctxnlRzPZH3t4nHAROFx7WCyYiXgmuMqOllX4F3P7hXLHiFVW67PbaAZd/WnVtHtVCEH23wjszpWxb/a9aNpxgQfk5bshFL8mZPYXMOxFcdHh3MiuoHh3XdfVbGOBR/wjnuvLlkReVnXsrKcfvaRN+0gIXP0r575eF8TPAUIdbTCba2ab31jxWmjgcaUdpVfQbOdEAt9ZmVhHaHQBSb0j0IarhOUoE0VENVk9cNbO2MwDnc/4Z7e5ahX4NN/J+AEc52glHmxTP4K9lll6W/ilHqTjoXX6DTbLu0xsVCfH5s+aUAp/HB1F32GBxSFqHcWhVSRAkdFxTEd6STSLs+Gl1XJOFdybnScXQWmEc9gIQHf8TAWny/W8apD6T0GyRolaafDLnbbt8RNV7Lo4OjUZjCm3ojV0O25CVRpT/v2W16n05o81vHQ4OswKKvpDNW1cyIT2rrCkXuRsXQGNLY6szpNrJDNoIExeczFixcvNjjsmFNGdexS7gyCpBvFCo5Jh0Qa6IArk4VFM9krXzPRxm86q2WX6xiu/5+vN4u1dcvuu+bu29PctmIcbFepShhH2ERRgnFMytUkgUjYiCTEmIgny4VpRCMhHniEB54AhYhHxANCOJEdlQLXqQTHEMsQ2xIy2E4cY9zbdW/Vvfe0u197b/QbY/7W+p/PxzlXV3vvtb5vNmOO8R/NHHNMNvC66gSyStm1R48ejrfffms8fsRVOW+Ok+N5fdcum2i9uXhw2ImGnWTaWML/u5SUX1+LM3XU3CCFvvzPexpjJdM3q/ocHXNz3SfVW9apekRSH4bTbSVWkVTCaW8STLg259mzZ1VFQf1L3zoDGjmuvUlp/O16pJGvLaC9kM6Cxjb800ZlG49m2Ref0e7qphI9bEMbg78bMzpY1DKzNa9oIVmUz/x/u9qin1rr+U7ZChXUR8911Qb4JROSsJkYAzZFrc9cj9oErQzo3qBrm6nHwPqZ/IAOK7wgOFxXM+3XtTiMiGpj6FcAj+/hG3QSKu/582e1OVjXvM3xtq7ukzeuj1hEP03fVxPwUrfwjnaj+KhMyvPeA1n6Nk6waXelk5byXGObVw5BF9deeUnHMG1IdXfpw5kAfXszEycPqfbTClNMUuZ43gCFSWslozPBzfm5cSJOqHcNuti27ZoMw/tW1uF3bWR5hvcT83U4xTHxQh2gTe08rJykbKsPaVe6p62vjKhDdFx4VpnAHoK/mIOyYUCJv7U77MtggGPoNaOqXsuTGfzOVZ2xnAtjKtmKjW4xGHorU+Iu3xmYADfK5p8b/PtU+YtTdsiiVyBlwMm26Nff025On4C58K76Wp2jHuRz6aPNLFaoR8Updaw01452vcUq10l+U57UiXwvrmoDoyNJ3fZvbbO2HTsxQEdV2Utdhu/SydKbRFza4p98YtIK45I3/KyClGUnN5ZBg+bBxgJ5t+kYVS88uVHXRVJBqvtMmksPx5O2SAYA+rndsbVNYv5uJZj06ZGdsUuFuOvL8fjRg04wub8b55dta/Me1QP/w//oPygdSmLEr//6b4y/9tf++ky27OvhLi6pzLE5hOF4wPmi0bTPsaf7Np3tcU8C4i1pgbvj6MEb48Gjt8b9zv44ffhGJV7czKtFGIdBZQpxUFmIBJPCp/u78eTJR2N1ezmePHs6Vrdb4/DkzbF39OZY3e+N5+dXVa0FH4X/tKGVtcRasbpuHp3BDPlAndw4QsJ/+z7ywBqf5rV76DHorc3KGViSS0iE7JKtfU3Qzm4fBii6zASTrfvV2Nu6Hkdb1+MHvu+L4zPf9M7YvrsYO4Nqcndj/wA7ZpNgUng5q4ppk7ct0X43c6gr8kqnNn+Ju/KLa63eEAezvbQzpFv+TD5WT4jl6q3EqsQLA9xLH8k+XZuyX+b/qWsyfiGGaAsxhtQpqefFUwNs6rOkizjuT+00xyHeoRPbJmy/NJOW0q4QQ3lO3HL+2gEp544/bWXpK3Zro2tLqlM29N7Ev9Ivcl20t/3Je24wSefl/NV79JUbPtIu12zJD0ucdd6+Yxyo7f6mqf8n5qlr1ePKZNpfvI+8yEuuBT9dK9dS/vN9bSpxWr2TfqPj8rOcW/pcWZ3Ocfq9/KkcJs+m7OTnS3lUnlJmUsaWsur8xQNpzzvyo/gmX5mcYbvig+vE3+rSjqP09VBLrNRmkC/SZ1e+3CTTVpBvlfVcc9dJ3pA3pavj4HP9U2VDWdUe43NtRGnm+JdyJy/Jh/JPjkPe0p9y7vz0PekrLrs2/q3sKVv2mzwt7tnfEqPz3Vy/ZVvSRVxLXSk9c+NYnJM3M4YrBifu55jlr0zycO485zjTTlLXOq7kr9fpKD/L56SnPgHrYHvK4NIeVw7t3yqNPC+mS0uxIHErcUF/kX4TjxyPsui8pV/6LtqBfIaMyOPLTWd5K3WLuOdPx6Od7tori85Zvl7yY8brEk8cU+rQpV5If5h+nI/jTexV9lPepevrsDFp7proF6nXlEtldzl3K9AnP8ij4ozY5DpJc2Ux5yxNpYl4y7P6bdItcZc+9PvFXX+mnlGmkvbpH4k7YtmyLeefMiftlAHfyTbSlsg2kq5pfxpDoB/tGHW9Mitfvw6/XVvaVEdoB6WtIr3V3R6uk5cYt+sn/2kH5xqJfTyvHBqfsN/ki7SDHH/qlZyTOkiau4Y8r260/9QntrfEDecMv2QFAtdIPkvZSQxW/9sn7av7WSPj/NDSNtOG4ffkn9SpS/si8T5xmc/1u8QE4xIZ5yC2mXEFMcz9hiUvWbVC/ZL8n2uS2GHF2N6rulwfTNPWUe5Tbk3eEd+tpqtPqL52H1h7O/UV73ooMWMytmkb6iDHlnMTm1kP55r6SX7yM30g5UNeSNlPeUndJA45HvWFWG6MTDyUxmmTZY7X2UEAACAASURBVH/qMuebeCO/Zbxcfcac7VPcVo5SV2d79KFc6P+mPbGxqyw00f7/0oazandX425fMHEp5Vjez++VG3m6K55yQLX3RZa6OHWia50/iUM07/R4lra9tM/15rnce9B2EmuhueOTzvApn4mz8ubejIMQg/E9bUT31HjW/VJlyu+qCv2sfKs+dMzyT9Igcbf5x9h9t5Oy49irgomMzE8JWJ/NjSKuApEwqcTZBDbbKMHMjvyZxtzvZ4I+yZzGsWDiFTldJr6ZT8bqyY7auFfoJYpjTCBTINMgkWBLAPA9zucyFqp6aEjIEDVGT87OzXWNSRdUwHPD1qAt76YiKsObK28Q3vtRwcHV2Bu/9cGz8WM//r+PX/mNr429wwd1So5khvvb+0owKUPutrPa0wjWqJBmGk/SLpUt75FgwCbS1cVFJ3Rw9cfRYY2lrsnZ3RtHJ2yOk2zUCtEEE9rUCClmrVPnHbSQVhU0vLupZBIKlnDibJ8KKFeX9VmWTd6ADc+RgNIbGG5MCgS9xggrAVg2I7ps/+XlebV98eLpePn84/Hk6+/XKUJKH58+eDiOjk/Hzv7B2D88rWCrDpB5Ur1ZCVgcVoLJ1vZ+XalDgklVjWGzu4R9JprMDTL6Zp4Vk+Skf5VmHvVsVwDo6wf6Wp/NRnAfvdyUfGItTuoqkg7QI8JmUVcJ6b3ejCf7DoA82N8dR0cH643frfv7dWYeV+iwSSjooCTdXGStyhC966tcnjx5Mk++z3v5qgR+n35v/ukqAx1U6lPqpegjUKUihw5V9aeScEhS6YSc/slGxVWD0QQ4AN6S3bR7dHxUm90QZnXd/E2SCXRjY9VNeHFLxSDIpzGlMQLfuEmmMuY9Kx0oq8oKtEm5UfG7sdMy1JUtCDLL6/zNe2yacVUOc3YDWKX5anWQ3mQRwxx7GtaM0TbhBza11qfhqypO86VKnX50mjRAoWFieOK1xpHGQzoVfJcbL9JOnszN/FT4JnKYJes66AiJx7TXfNnZ2wYGNERyXmlwa2ilgZTOQDrR6dT4ueMDq6GvvC2G6xylblwaj6lQ1ZsZnNBAcm0zucm5aOA3b28SInVgrIaxNCCZK+9o+Lqezi83lA1G0YZjKiNnXo1QehR+ZhOuqgrsVYLJu++8Pd59953x4BQcZAPOxMMuZY9M86zrVomJM2nTdQNPdYThAWTBjXaSH8Daqlxyc1N4zPi5OqQ+vyIZrjOX+R99QILJy5ecqL4qTPrw6x9Vkon0Wsvk3PBxPeQ7NyfrJPk0UtPBSBlSrnzXNVZe5A1ln3mwvcXVeepj8UL5K3tif3+t/zlt7fU1VcWk8g3ZwKK6yaZySV9zQ4AWY25Tll+Z1uaAX7gqp+g4rw8qPV4BN/QQWANuNX6xiYksu4nTts/9uLq4rOSRvp6HJMmuyPXyxbOp39D1XHe3Wl/lhn6zGgH99YbzcW9czSTFjZNncm9vtop7Ypc22FLOf7/cdzJH2ofyngELaJ4BZm0IK8+htDf803am+JNOkzpARwLdXmOf+tvAjrLIODqx86rsKk/teJoEHrRN+iNBJPkPPjFZTXr6E74Sw5gf/+cJIsZlwE+bu+zMuIpNjBPztElTf7oO6se0IWlPbKGtDDxoJ6g/7ENnvG06AgrtpKWMqQvkC3lcnMn5HOyx+dinJNJxc5y269yTz2qdZgU4HSvlU57KcatL1xVK6lqx9g8YG/aWGM+8096QP9UhBrjERsclf8t30JF3tVN5j3XNQIJ62/VTDzK/DEjkehd/z8AI0uk4Um/ah7RjbszR+fN+4usy8CMttc/SAe8xd2Ky/lrZ1jO5wDX2pwFSdTVjWsvEDA60nqCqSAcMpCF6wwST5AcxVX/I+TrOJe4zNvVno+R9+Wz4r7u7+5WcQeVD7oCmcgbVB68vL8bx0UHjJ9dl3re/hY54efZi/PAP/1vj3XffLRo8f/5ifOUrf3v8n3//7zc2l819Vf7X+t88vbPmk0rv2FRYKz+Iq3BICdzaG0enj8bDN94Z13db4+Hjt8bVzc24vNqcVCSBgmocd8OEica+vd2dcX7+clzfnI+nL15URZTD4zfG/tGbXHY6LledyGFlEW2cpU+9sQPwbVmzDuTIU84D3uI78EAZeQXXeaeShOa1bxPLqELFgQWSTCpZjwpqdd1c64WqREKFUNZu+25srS7Gm8db48//S58d/9S3fGKM1cuxu4Xd82qCCfOvNaZQ27xyaYMFpFt20iS2v0mU8mrKpvOkf/1ynvN3MTNlIOljm9rLS3mWRuJL6sG0X6SpdqN/5zPiiHpMHFZ+M54g9muvL2VX+cwgm7KtDGXwT/5OHJQmyqF9SIvUcf7uvHw2ddnrbAl1dersWvd1NSSvcu2fiZO0bfWa5HvHK1YbpJPW0MSTaNLEPtVbjlt7IHVhjlm8NsAnHZNPls+LjdoN+a79JQ/n7/Lbxufc2F9LO4N+M9a05Dnpwns+Jw86D/0ebezUC8qWtJMvcv0qCXKuZerapHO2Y7/OM/0usUz51OZJGzExy/k7dvlZeUqbzhiN/JA+huuVflzqaXlDezf/5l03CpRf20k+cNzybq6b2M54U86XsiM+aq/IS0seUP5Trl0zeS1xTJossU0MypPpySfqce0h/qYN6WScw3aVA2mb65VylbKY8iBfJG4tE53sX55LmfF3+cZx2J+xAv6W1vKxa5S0Fq9ynRxv4ottuOlkG/br2uTP5don/rnuziPpuqTdEuP1z02ENn7kGi3ly76Md7jpS5/6INJc/z2xMelnW2mzSMPEcHWbeCZdXqcLpZPP8ox0li7L+EPKb8435SnnsrYF54HgxN3EXO3x9IeX83MOiaE8k75Arr1Yxk/lzZ/Oz7GmTu5+8UE2Saq5xsrb2oafPr5xFWUtY2zSLflX/1oayffSKPkl7c7UeYn36gP3XOwz5co+lFdxTntqacNpB8lX0l6dII3TdhPnUnc7Bnk18cv4h2NTPmxHbHQ+yaf2z3fSdknPpb2nzOmTy0NLHZb0y7bFQrFa3Z261t/TrjSWoA1LO4yB2Iq2KD/FT3WaeOw8jMWK3/JA2keup7Ei+d51kzeVd3k6Zdd3oIO+rTyba2QcMXUB/etH+E7KprRLPpQnpGfaB9mftonzNolX/k+dwThMhNZPNxYlz6Q8S1vpZ8JrJihpQ8g/qSdy7GkTpL5MPcO70oDfbZNnPIgjv6YehTbimnF2+hCDXHf1he86V/+27dS5PJO8lXKyxAfjOraXesq+EgeT1tKYMdMOc0qe/4P4Om2HxJHlHJb+SeoT+U/6S8/UaX7W8t5xqMwpkJ/7+9YVHq5MOy3HmLaVOCLOQXP38jeHXV69pk2aiAVirOOW56wkTqxGuuq/0C/9gDs+71zFK8fkeJU5MYyf/G8ckXFpFxXPzcNFUMZnjTN0PIWCA71frO7nPT/n9RrvvKY6sU26Nb17X0o+dtzepEEcL/Ws8yy9RwUTwUJDZw1mXlkzNy8VKJmWBWphb5ZegrEEo0MH6MD7vd4YZaEU4FTsVRqYQNIMoPFOGi91vcTOJvlEJSlR0llJo80x8Jlz0uCgv7VRO0+9UVXChUsFyQnIauPu1fsKXYAEmjSUmSt/y3hlUHAlwCxdf307xu3Wwfjqx+fjR9/738av/+6TcXENFXYrmH17w6nm3pg9Op7XcswNtXSeBGl+spmRgkKfjIGNcDb3Ly/OxiWleKpizfY4OT2pDb833nyrgrN7B32KjoBbbS5fd7ahylLHoK+Y6eDbZixU/6hzbuP+9mYcHxKMXfXN1pwEI8A5A8a041qxkU7Q0DWX7+q1MnbIeO3y2bURecOGJE3ejJuLl3VFzvOPvz7uKI28vzcePHw0Do9Oxvbe/nj4+O1xs9pcbUGYtRUsVUn6SpyDg5NxdPywElJ4jw3RqjxR691JL16T4mnuBoAun1+ZcVWZ4nbcMt9ZkaQSLWbwpTZp93odVMYFQPfzBPoMRlaW66wSUJVSdnbGyTFJIKvxxuNHlWzDpm+LYm8unZ4cj4vzi3G74jRkXzPBP9azZeVucIc546P9uhu+j0HWPKlew+nJ3hTuagKMkTUyaEGQ3qomnvwt/rjsyip9vxkn/VaVdFJVZ2byzPUV1wNRErsTdtZ3oc0riwgOr7iyZ7uvMrLakcaqcpwGnEE9QZW/c+NN3hHzlFGdADf1NF4TH1TMmwSuTYKJRkZiDslfKBiqyCgnrJty2JtHfdWYMiNQZzAssZOrK9jIV7ZIsNO4EPfEb/+mbStyZCa7hoxGQbaTdDGhSLxSWRkolXYqRt7Nk3eO1Qxt10QDIYMlrovKzLaVFwPyKkqVszyx5stZsoz3zHBeGmaOi/kx3o8++qj4TL2lPC6d1A3+dPBOo0vMc71SJ6YzoC5R1/BTWqbuKMU+r+BhTPxvspKGrmuWDqS85ngSjx1bnTAfnKKe+qMwp68Sgx+5cosEk09+8pvH8TGbZsedYLKzPXZnUiCbQYVJs4KJMuMa8pPNN40iE0v42afR+5qy80uu9aK6CdUxSDgxwYREtLYPvCZnddOYfb1ajRcvXowXL16Oj588rY1P5nlxfrnORoYmb7xB5a/z9Wa8ckq7XElmFrNOg/SX/9Iu4PelscWcOU0uFrGJpiEqf3kaIZ3eMsJmYJ3NMHROVwjrK3D4jCsFSudRAYpkhjop3iemoZ0Og5hTMlDtztPolbky7wje6ZNkddq6Ejr4HGw8LH2g0avu3S1dyNVl6CeSAK5Lp3Ei3+vPBrYS197N5EkSKatCVSWxtB2ws71b4+/Els1ViCx9jbtV4SsbDOJs0tvxyefKfSUzzkoitJe87u/8hOeWiYmFj/N6Q+SB9eEzN8qdg1gMlvtPW5kKCuKxeKqs5/r09Xd9Ept24Nd0YOnDflwD/lafMbfEhjzt4Tylo1iovWS/tCWfm5DEO+pPnhe3tbXFG/W+mMZP5kJfljHdOF59EilPUkkTdVL3y5p06VaTDNVF6cxl8Eu7WdvzrirqtdMkFic9EgvT7m8aj7omSQxNHWOww/WmHZMq1YfYc23eNF/rZGaVt8KHWfXEeWZQibGa5KoepC3n0A53B0LaPm0+lv87Oaorqigv6lXtAOdAv47Hvpi/+CF91BtioEkuVmySz19xJKcj6ri1ufjbYGX6bvRRJxinD+kYxWdlj5/yorLJySp4LoNDzS+Nz/w0AUv6kQggPryCE7NikzZN2hHOhfnTF/N3rdR1YGlV0akrzrA1jsfJ8WnZ49i2VDG5vDgfb735eNzf347dve26xuzisu/L/exn/9T4whc+X1W5WMOf+dmfG1/+8pfn9WajPs8qTyQkihW1DiSc3N1vMLfsd67H2anKi/fbe+PB47fHzv7RePj4zXF5Q4Wr9peqOgcVPkgiHNOHvWv8Ozo8HBcXZ+Pp848qKeXi+m7s7j8YO/uPxv32wVjdb1d1FfwNrq7R9hNz8qd8SKUYT72IcfIxz6CL+X+JsWX3cGVj6bBOjIT3yqdFt+BvMYMZU6AaKNUYi8fLF7Mq1+0Y1y/HJx4fjn/lT3/X+NZP/qFxd/1y7GxRBQdbiCt4sK2Z06wyFhVMxPy6FngmmKDf2m9qfeempbIotiQ99MvlTZ7VZpI3lzKsHtC+1Q5RFrVBpWtiHe0nNie+iMuOlzGJL+IAn6nLxDnHbr/i9lL38JxjdJ4ZyBLTtG35TlkT69VZziGDXrTN3wZoTbpUPnNd0jfQB5NO8JMYKl6J+c4t7RHnkolrtmnfqVcNzOtLJC2koTRV19uvc7R9Zcaxq+MSv/VdUqe4nvKW7Tum1/l/jdObEu5tQ3YSWPeXVWA3dp/fq8ftw3GpFxxf8k3aibwn78uDtsnYWG91gT5h2k059pQVaaFs2OZS/6RdwVhSztJuWINW/CKfy0/OkUe0MaWDrykPJiA5vuw3+Sz1pP04h7WNtIitOQ5pz8+MT2bgO31fN/HTV0hfd61r58bXkt+0F9LGE0/kF39qC7+ON8UDfmZsYom1rmnGocVh5pz+gDyXOCmdxf2N79h47ZrYZuKEcqONYlup99TjrLW00sbhb8YtVvOe6+Sap93m95nQ4hgTf1079YxrLa9m4ps4lroksUc+cjzyH21mUpNyk30v+VlccHNWWV/buVNHJt1zrVLPpE5KeutH5Dr5/dqeiw3EJU8mvrourkHqcPnO8cmX+gFLG4l19f2Ud8crXtt/4q8yp2zpC7uu8IP7DdJfW8O+9Km1s7V7U89mXHJpY6T/LR8v+Zz3lzYC9j+H8HKNE9vVybk24qX8mxgnn7smtuXn/O2hixyn2Cvf5Fr4nPwob+tTLzFXTKIt9VJigWufG8quqzZd/s149bOTn8Ru11m7JxNfbM91XfKjdlPaFfm+upfn5J21LT8Ph+aYaUdekPaueY6B79Iesn3xTnsmbQV5JOeQeC+N5RVtN6oyqqMyoTD5LGWYduQp30t/S9t4adMmDcUwdbw8kX06f59VBm3H+I56kDHxvnR0zPJR8oy4kbye2MyzVk2hPe1t2iIuRNvZrj6ClWaVifQBlBn5kHf4nXboO22hnNvr7C75IDfT1fOJndJKG8IDXOrclOvs37k7X/6WrhnTkOfSH5EXjGXIg/Jl2pPao/KK/OBapd2gr5Cypp2jfl36Q0t7OOOJuY+a9lLeopE6V6xXjrT1fEaeYb7qfXW8ek1Mep2NkHysPZU423je8U7cCnFDvDGu0593TMl4pjaBdob6Sx1tLEoekF/6+z7w77ql7ktcENvERHmv9sbnPnjKhX1AP+NHaa/xvfLhOI0Pqu+ZH7Rln0Ncli71982s9j79e+OfPOP6EWuWVsa3+R4+ML+CGLh6RPxUZqVN7rEmlhMLka+lketa6/G//p337g0OCahr42Qu4ubqkE3SgODlZrcMnUTUCFAYNRiccC9CG9Fp6K4FZxqVM1FHvFgHS2qjfquDryolJitxkylkwnRKZAiNeom6Dt6sbqsEPkkOaRBIQBaIf9ec3J1jVcidk8KWCjU3WjvIujUrmHSwl9Nm17c746sfX4z//kf+5vjw+WqcXeJMsQG1GqfHVN/ooBZ3acus9ul8nCttwlw8byDf8bZhfjvOz16M1fX1rLjRJ9VJMCBQVxtas/zwLoFUAps7XaIo51cGuVUdSACZd5v3dSdbY7fuJb+pKiZ7O9SHITixSTCxJBebL12meRbxn8YatM3EnL6CxHJf3MXNJk23TwWTF88+Gl/7vd8eR4eUrx7j+OR0XcHk8PhhBXEFRQKKXRVit0o/391zDcRplb5+/Mbbs4LJzOaiIgmB40oU6jvD4UWScxh0JUMMaH1R1008+fijcVgVMTrQ6clNTvASyPVe8nR+S8nP6h0tf/P08do46IDsEck697fVDvTzmp4O1u7VBjCbOM+fPluftFNWy/FecZpqk0QCYHIqs52QnUrCaYCkhNnVOqhfG9S1xh3Ipa2sRMHmpBVdmCebj1R1gS4Y3kWDWcXEyi7QjrFcz6sZWM86nzlPnfRJzl4DTyYxBsFe5SfgQ2ueTadZA9ENRQ1iMUcDwjKdGcDgd4035IeEm3p/qxPoaOOVzOlVb0xsqt1srk6wPwCaE63QW+dFOTaw5hzL0JgbmoI6ApcGehrljDevzdKxVImmcaQRo0OjwaSRpIHg5xqS4ra8m46tc3RjJteD71wbFCh004jmp2N0/GnsL7Fcw1ucS0W7dFYMIqeTY3/yTTqmBqHUKxoYaRT4vGPUSNMw5XvxVwNB3YOs0a9Gve3zs/h58oXjVr8aIKtKF1GZgHYzUK7hyHvqN9ehdVWXt4dHT06OK/mLjV/kkASvP/bH/uh49OjBePfdt8fOzlZdjUOiCd8zNnCmrgOYhqc8RtsdVCCBrRMIGRfryf9iEAWjSB5hs4rKJWQnk/zA9WWeSOdnX2fGBiKbHW148fOr739QJ7/RGSauNKb3hrx2SjoddcK9NqpImETntgNtVSBpKF+orzVAxAz+3uVKsouLdVIkm1ka3PIYP5UXHbi1o7iLTjtYV4siln9wcNQBTDYBaw+7ZZw5dTJKn+LuwMOmUlg6uVuzfHYFr2Yi7zrZhLlXElgnl3gdkY6kPEaFKTCcDdKry/OqjNVXm62q+thOAThJJGxC9BUFnVi4W7q45r13UNdQwKfiQc1lZyYx4oRWUmcb+cq2eKLtmA5cPmOBejfBdUhKt83kVNrSxqUddcfa0Z2bJfaRNqzY6przdwa1xEXtEp1jk5INzMCLjANeKZtyXq+XTrIyokMqFqR9yxg19rW/xMqNTd687ecthxu+5HNxUX3l845TR4PPDYCqh5I+0lW96NpoV+m4ORd1TtsMnYDqd+kY2kfqHeXpVb8Cu2tT3TCdXeko9qoXnCMb3t335tqbxF/taOe0dkDmL8V7VEqI5G5xXfqJc2mTqDukReoExpyBs7Lhpn9T9vVM5IAW4ENh/VZfa+JaiF+uuzymPeH3l1TWqUSDTgj1H33In/IJf7sJRXtFw/u7ul6m/JfF1VD6OzXOaE85b37B1mzZp20CWAZDHLO6nWcy6afanf/p58lzHlxw/hWIWG0ODijTJPBBO+wT9ZX0NairfMiH8gJ9yqOANHayvsPpCRVM9iupfYs1G/dlpx8c7I3rFf7afSXoM6533nl7/OAP/mAnTFxejd/8zd8c/9OP/Mj44IOvdcJhJf9Bp7b/XY/Gx91xc0UCflfQkc5Unbxe3Y6xvTe29g7H/uHJODx9NI5OHlLyk7I9ldCormUd7+67Et5955lW4gm+5eXV+XhO8ubYHWPnaNxvHY+bu51xxRWt2zuzUmNvLMvr+sBplxTNZ2I+36evID+ZYCIWKefFt/PqVmhhFcbyu0pBkmjTFRLriqC6Ora5GT0Ef5fPcLAz7i6fj3/irZPxr/7Z7x7f9O7DuiJnH5Js3Y+9/U6gxb7BXyyZXXV/2qato8aab61wkhihPSjvy29JF+emjSH2+e5SF8rjZXPMpOMlLqXNLsZoj/lT/8b+E5fXcY84ICJ+Z9vKMJ/pszhX5d6xiQ2Jcfo34lna6IlV4qDPq0vFCG2EtTxPHadsSgP1VtJ0Y080djkXeJh2K/4w/6n7289vW8620x/IuSqL9pl98506WL0p7cUUdZT61+ekr3OX7ku+SRlKeusHgG/qx6X/kL6IdpT0sa3ETMcgD8tb8pyf5xzFV55RLvRbKn4yN7VcO+eTvMdn4LPVCNO/Ya1oZ1nh0VjFZl1erdqs/pbH5H/nzc+O4bQu9n8/E4c3/GUF2MZX+5WeYjrv2UZuJCROyP/SWx5MPICG+mKu6xKbtE3Uafoizs2xYyd71bJrI32cv3wKXTOZQh5X7l0b11X/lZ/OR963f9fePrJvx66Mio/OTTnx87Q70jb1fWVXmUjMTl/C9ZK/5A/Xxr+dr3TSLuV75SBPRb9qT7Qf5PraprKS/qXY6bMpTynfiVfLz+VF8U1epC1tT+0i2kksys3vlM203+QFN3hT9unbtRLvbcf4kHycejV1a2KfNp/rZJ+Jl8v15x3bkAelUcpx6lB5sZJxj7hCeJMkwrt87pXYqSO0712PjQ3ZSeXynXsYiT8pJ8kf8IP2v+uvns/1ck3kGeU+/fKNDb2pLKKspQ/j+OTlTPgWv5ZroCzSXo/3pir6Sf/0/8RJ5Sz1nDQUO1K/Seu0b16nG/Md6ZBrz2fafEu8VVallX35k/Fp1yXOyzPSJTFSfpDf9EeUlbSF/S7ppe+f+pLnxAp5i++XcU6xS+xM/ZB4lePNcRqPUPepxxyTMRn5iLEoj9Je31TayCvGU9Tbvpe6Sr6WRo5NnNJ2UBct7TR1gPRc6kuxTyzx+9Sv2guut/6s45cmvLNMHk2bWR5RrvxbeU+MXtLb8fh54qbvK1fSD5qwPnUrQVTyTR7xe9tNvSS+yCfKJnTQ/vJ3+Uw6MkdiYSQBJX+mL6ut/QfhsHsufG8MEHomVuX+Q9KG390H0u5XBylH2lZpV4kdxkiSb+Tj1LGOPddATKL9jOfZjzo4ZTNtncQadYaY5RpooyvztJ146riVwexTGaFP94SUs/RZ7Tt1o/KRekk9JnYpz8ZoecdbDDx0JJZr//UBc/TkpgqdNElZUAb1Y1InJn9u1m2T15CxN/EzbVd9wZaj3v+mfZOh6FPcSbtC+qQuSruOdlxr8cZbO9Ct2IpUxs0DxtwWUvy/39cBa08+ePBgnU/BWLSJGBu/s35Fr3nzAcEO2xVf0n5b6lf5mTH3vgZxRCuSt4/s2m39+HtfrgQTP7SxAkyvXpgn6lIpqHwVMhmRjiS2jJiOg4L3OpBWqNfOg1nictHcgHBhKqBUMcIOEijAySQpKGl0yGgScr1hOx3IYo4Z1LMEsYpXApv4QgaQDKRC+McBzIaOG7rfsWE0K0ys7rfGzf3++Nqz6/Hf/Y9fHk/P78fHzy/G0dGDqgKxu707VrecocI435mbZJv765yTc3dtNSwzYNJGw22Vvr/mqgpP5FIlY3dvnJw+qI10TooRkDTBRLqnUNSc52bWqpI/ukJNVdSg0sJMMNmuU9EdxCOwR5BZIHestT47u5XwIsCZiaYy6+OjGitualEKeYzLl8/Gk48+GB998Hvj8GC3NktJmOGKHK684YocAqQqpk52ua/yytvbXIezO45PHo6TB9xbfjsePHhU1QTqup951U3TsZNUGAsJFG083VblkuKFHa7Uuak1YgxUMmm56KQUNnT53TVLZ5r3EfzahJntuXZF1/u7cXi0B+IWyEAfNhzpk83A4+OjsbO1Xcknpezn6X437RkrvEubOnMElwkqlNFz25vCBHXZjCQR4PDgcB1IviAwPxNMGL+lp9qw6WQpkktqE5Rx1Yl173AjeeS+s/CuLmcCDf00YFGZg0h3lZ+fgZnOMl8gcwAAIABJREFUFuykDo2WdAKYo0DHuHmOsXjqVBjJYIn4pRLWeDJYouJSMYgxLe8d1Od0bCY+iaEF+Pu9kSI+qZB06qq6zZSVVEhp9KbRo3yqkKgmobHI+0tloBOkMcU4VZwq2FR6Ghkanqks5E15UOOseb6VTWKx6yQWLo1EFbdXRThnHRL+TgdL3E8HKNvOsdKGgaE2Bjqoq/JPp8F+MsDhPMRMdZPKmrYyaJQGsm27nuJ9jnXtpM5kLvUh45Zvq6+p29Jglz61jrN6g7RV1zrnpQEo/24CdAYS+kR/l5ToqkMkyH36058cn/rUJ+sE9jvvvDWOT6h4wobkfp3QruvA5h2GzkkjS4NGmWJeJph0tvn9IMGERBEqJF1ddpUlkkmQ9a4w1Rs8fkYb9d3NqiqdPH36bLx4+XJ8/PHHdc0XtCERjnf4l4HG5vsu91ZYUnco3hQ+6wxppOu4SD9lRh4sHcQpDqoszY2Hspe4Vm+ejpOfG8PbUJcnKnGJjRw2svbB7Z3CEa5aYIOwr8Hp5FWxpTCnxgyGktzXxiProYPUfW7VFQwYkDq2JlNCx+aBfqbpRIINGLWRk6ZdbyCSNEJ1MJIwwXISTKAZmM4VEFQ4QQ+T6Ig+A9dLZ5X+b4Pbam+FOTWPlsfCrDkm8UgM0jFgbm5w84yY39i7qUKGDCjfuU5ipRjg++KY2Jw4mPKsTGk/Gqgovo6qLK5T2StzzdUjbr7SB4FH+lZfKqt8J5ZqT2pfiR2pI5R511j953wdp8lNYsgycCuf8r0ORtqz/J5VgJyn7Yu7iUFp/2Zbzq+danTo5i7V1Hnq3WWATTtJPhAfMvgjH4nP6iHX0bU1wcXnc32XQei2aUz02pxeBZ8zuJy4q16GH2ybNty0kW5ijLQxKMX7PGtSmjopA5vtM3TSkzjLcwYtXhdk0+ZpWmKbNY7k/OQpAybqQWlHH9gelZww9b9rIw3UMbTrGsjjjvXw6KDwwCCW/J7jcVzignwC7bdGO7aMwUo6NbZZDp+fXKvWgZW+SlL5aIwYjcNxQCDlO/t07GkDwL8daOD6mz4wcXx8Mo4OjgoX9/EntrraIokLYwv8u6sKJtXe7Wp86UtfGm++9XbhwbPnz8d77/34+If/8JfXV8MV7WYiqNVMGC/jvLzo67fUvYWpVLRBsW7vrhNMTh6+MfYOjseoSitU+GCT3EQM9OtNJXxDz6pUie9xfTnuxmo8f3lWV+Tc3lMR5Wjc3u9WhRR0EX4NV9doH2n7aGsZ9KiAw6xYw1gNoEpT1gl/JSuKKQeFK/Mq0UogsTQsssc8iQPMK37uy6fsBNXSYRyMIImSdbq9Htu3F+Mb3zoZf+Ff/FPjG948Grtb1311zhZX26GrSJbtww/0T/J4X5u6qTJigklhXCXrvLpxrO5JmqQ+WdrD4qbynbpLXtS2dxxLfM02tPHEc23LxD/bdRNA237pgywxXrmV//w7sdO5Jh1Sp4t7Pif+ZpvijTRJ/FzSQL2ecutcxUFjUYmNPY5NxRzf1y6xTwOw2gfSyjUQ5xyrayWGpg+Zusax2F5uPLhm6p1cb8Zlwrt4mdidOOyYnZs2Ver5XPOkJXR23eSvtq+7eu3Sfsq5uZauYwbKHVPyZfK868tP108dmXwmzqsPU35cM/tXZ2z8nv6krzTeVLdyzsnDyzVLW4DxSLPlO6nflZPcTJcO+hzqSDdHnOty00L6iJ0+Vxg7/UGeqRjujAlIm+STnAefZ0zX99Sjzi1x2zVODLdN11OsVz+lrZiYKF+mfZD46TpKb20u5TzxJeUy5X4pQ7nu0iV5L/t03tI1+cS5SrNlW84pcVk96VonpuUYxCL90ZQ5ecr+cjMzP3NN0oZbjlU6LmmifsixKw+vs7lz3Z23fOmhrcSkxJjELTFxKb/KsTwvhtim39u39HX98j3prPw6llwvY0JLG19e0reRl6Wjspc87pqk/rOd5CffWeo+aZH6xbi5/M+7rlnqUz6XP7JPnlnytmudOpf2pUXqw9yYcrNU+9jxy+vKruOq2PC8IkeeUlfyd4455c52pHWuacpHYnPqH+WGn0v5Sz6XB+Upx5S6Wb/LtfUZ303+TLlWnyaG5md+noflnO8SH+QBxy7dtD9cd/lcXareTz3geFN/+Ly8xXfaH0tsS1ol/ZMOrnXKsnNiTEu/PdfBuaXtJN/lz+Rp+3OsKavyavKEOJTyJi5mtYulzkq8cyxpkzoPP+NvfFYrC4glqcMTM1LPiHe5b5b2gHNQNnx3iS38bdVa9yTEp6piPw+m21/qg+Q3fud5D/BK17Tj07eXBs5VHmOcuX+bdqsYKa8oG2mjOD8/yzhO2kBLe0F5E+flw9wTsM2Ma/ieGKctxzg65tDJ6GnX5DvKCHEeaZY+mXZ60sH14TuxODEh8VmZlw/US9LCeabuc62X8i5eJK4nf+fn2a+ys6QB9FR/8Dv7fj32zTW62stNS+LkXcFErJQWxlczeSl1d+q0pU3r+KQNf/9+P6ET4bXRpbe6NN9hjMn/4o/ynfiifaceTluNvthzpW1jtuIBf5NgUvwz94nhobfeemvtM1ml2vgjzyLPzJ/xsX9QN3JMHygxOu1DdZz6RD6QRslLzmc9ZxJMUvAT5NggKEUyg3VMzgVPIjGAHFwaYzJAKjM7l4HtP5VtDXpqoL61o4NoCWpsbtXVIzMLr4heJ5I74OMip0KTACmkgkMFlGawsgh8d98CEJ+7wNXH3LTsoNbmJLHOt3NOBkkDKK9KIcGEk9wEO+/Gzri+3x0fvViN/+FHvzK+/ux6fPDR86pgwoY7J713uD5mXjlCxE1hkkbFQPOkWG14zDLPKRCMubPctseL50/XCSYkdnDqmE0pkjI4SUcFEzbnSDAp4eY+8UnrBG6NGTcG2sEjWWlUgsk2pZi5PoYKKJWDcVcn5dy0cM2qHNcuVUk25ZC8o8416Ey3rh5T17/UZud2le2/Pn8xPv7w/UowAa84TUjg9fjkwTh5+Gjs7h9vTna3CpiBZzYRED5OXh+NvYOT8fDhm0ULBPL8/Kw2VjmNuFYKcyO4kjHqvqrtuv5HgezqKBczoaaTTlqWdmqjjnfkWTK6+W6j7NmEy8SM3pSrYHpt7G5V0gah9r39rmrC8yTCkGRC4slbb7w570rfb/657tM0tHN+cVGBXxViAgsbt4C6WZVcaUMw1WxX2tlxQ3xdwvOgk2LqFCEVbXqzkSQKk6EIqvfm2s7YqyA5ZcChP1njZHT21TGsZ4EkpRTrFK93sDf9BEzpnBtfyrwGhqcMrFKgglKZJ0Yoy2JNOj1pUBOcbIDvTVT/iVUqvb4srTenUkG0coemm8omKmYNaTeDVDBsqHJtkHJuqe40HDTWxEX5lDF6UtnNGLE6cVHstJwa3/FcBjBom8884SK+qCNSP0Bzcc+Tc2Rj6ty5lipt6aRe2Mj75sQYz2bwQSyy4gjfmTSobjJQ5zrBg0fzjjznJy/5ThoH6ox0tNGRaazynka/dDTBIJ0jxwCmOBexT2OlnJRZkcv1F1cNONXFaVM/q/B1ZDS21as5F2ktbRsXWhewaUbixcuzF4Wv3/0nv6uuynn44GQ8fHRaVZnqqhyqb8xrc9Q34oq6dG2UEsggKeTqap1kQmIG+0BsEpE0AZ5cX1HC/7aSNtg8vbkGD/uZThqb+HjLtV5k7V6Pr3/961XB5MmTp2Uw8bmBcK+SYV3Asl7DLq/Xdxj2Jp98I7bJk8pFG8Dg0qZiDIJLtSV+lmNB5jybe/PqEHlePhWf+Jwkg0pOmAkmNbY7yuZR0apPMxVPUsGAajLwwpw7eswrbuoUPkkflXSy2QQnEa+wZAaQeP/84rLZrjbp+qodrtSpDcVZGUVDl5+94bHqTUQSIkmoqeu8umR6XZVzed6Jo2D8Ciyrkg6tk7a2Sv/wk0QobUfo5RU58MvFWVdw8iohnXgrFmjUK3fyc8ndLCOok6z9lvadTpoOwhqoZ4DJZ5VDnnftlvaSfKGtmQ6a4xI7lEPxgHbVpRmc7STO3gxIY15MEqOVWZ06+Uqs5XsDG+lk0q6465gs8cvf4gfv99VVrafUe/wt79dazhNz0lWc4x3xxM/cILI9K5+1/u2Nd3Ve6gxxRHmTt3WW1OvIcl9RsqlGJ52UXcde0j7H2H11ZbjUbctEUXlFZ9415n3bggedr3rZ79U5id++lzi/xsnpU8iLjD2dQulRz5djSRWjTg5RvtRHjEG9zO/ynvQuG4wKQ4UnrybpQzuDiIkJrgvzUQdIG/1A9fZSpyo78lDRhkpYM8konWtlXR7seW+S48rGmsns0tO5ZqCA8TbP9WZi2yuNRV7NWkkms+Qzn2u/MR7+N0lMe2ejr0kunLZYJZrj8O+Mo8PjwSmSfZIFqdxX93aS+EFAe2eMbZKMzopnoNl3fMd3jM9//gvj+uamTnP9zM/87Pjpn/4/6noc9KB3DvOz5XeT6ESSZen5eRUMNKkkRJJmSDDZ3R87e4fj4OTh2N0/GgfHp+P2DtrtkqFSSZrY3CQHdjt9DRsJLczt8uZ8nJGgM0gQ2R1bOyeVbIK/arJHJVXOazTkY+kpFhbN4hpM18j3oAP2hNft+p5rgYzVVUA7JAg1zpSfjU9QZYRaBvHFO7dkVsRa2913Y+d+Na7Pno5/+lu+YXzvF75z/KHHB2NnXI2dbWIGFHdBB3FNGsmRM95QntxGNlpOunJqYRgdzr5SrzS+9T+xQPxJnZI2WtLKZ7WzM/aRGOD79pd0E18cR/p2+ggZMNY+5fm0JWx77aNGQlb2u/Qh5AGxX/tzaVspT/pd+Zy4lJjOZ44xae6zjkN7mHEnHV9NjG9Zcm5iiW2kXknd4RhdW8ek/kud5nvOIekozRmr9o7vLn86Z8cEVomTjke+sa/8O9fRNfAz3zcZ1T6SdiYgJL4u199+XUv1f+uLPpDh766d8qBtom5Pe8+5a6vkWi/n4ppoCyYtbGfDQ22nKg98L4bxu7Zb2jW59rlGaRMk3RMD7Md2XX91M8+mn6re1ubTR0z+V659VnlzDK6RuOGa+r32gv699iY/iZsYM9HWzYR31zd5W7lzfbWlcw7wkids029dyopxMNvPuTjvjAMklqgjXGv5yvVImZEH0kfOtU25Tv6XD9MWT35M3BFT016XJikLiUfqR58Tr7X1aDN9BnmWMSRPKQvyn+PW3nkdfiTP27+yKg2dy3LNlYW027WBTVZfviMN9F3kT5OE5A3HJV+5dolv6kvnlTrX9ZMvXidLjltZ8h3bMbYn7RPTXX/n47jEFtcl5ZH2jYc5LuegnyVfpG7OOUifxHCe9X1jMtI9cU9ZWuropT6xb3HYgx+Ow74S652H893IWl8db9+pO5byljgsXqWOynVybHzvIQ5lOXlEGVqOa6k7095w7K6Fh6mXmKK8qcOcT8pUjkV59GfyzJKmrpE0SVx1nmkj8L6+mHKZmJz8n/IsfiZuJk6mnhHnlnSAF42puW7KkNhmzMIE2+SXjOEmvdRFPivuq7tdU2kkXZZ+pWNQVpc/7dN5S6tc18T75TprRyb/ZVJT6kieNZ6etNIukg99f4lR8kHyjvOXp5N3eB4spt2UGXHKdfcn7TI+ZF494/6Edow8kfssaUPatnSSHxkD/Zhc5B6qmLa0BV2HjA9I4/Q9xVrHsLQ1+Juxu07ykeuS9pcynTR0nH7neJPeS/xbzn1JH+WOOfdBzE3SoJjlz9RzS55MWZQnUobkW3WZtJTPUj9ps2c7YsVyzikr8k7OMW0W173pZ4XI3mNm7q/Kd+/t1zXvMz7uGFJPpe6AJmJ0YvcSQ1NXK3vSL2MU0ipxfCkv/K3NkrzIO/6tTDN+MQtaGVdWFkgwEesYf9q8BDqqnVl9nXniQ/I//eezfsYYwNnyNeeV6RSqSF0KbdRDae+JO9Ic2poglzax9kfRmwQTG1TYBSpOr5YBMe//ElQUSpXKkrElBJNRkSUTaugolCrQVOy14PNkm4RwUSFG/0+ArysVSCD6XiZ4pLGj8NKnREljQIApAtfp6bveOJonBBW6+inDzIwrx2C5OhmVZw3KL+lhpYf7bTYBeqPhfmt3XKy2xocvVuOv/82fHF/9+Hy8/+HzsbvbCQME1Aki9skq7pjeJN8oDIKHykPGdeNNgGrDdrcqmNxcXVWFFAKGB4cHfT0OpZ4PDsfO3gzkb/cJwLk7t87SU2ANQlj6qPuhgseqgq3EV0kwqerUVDapU5C98dLg0e3X+AliRrBLoTTo3htdVsq4XieY7FAV5fJsPHvy9fHB7/7WuL+7GYcH++sEk4dvvDnG9n7RsDaZuXeOev9UjiGJZvdgHByeVJLJ9u7hePjozTr111e03I/VzdV48OC0gsQlA/ME+7raABVJKgDeSrOuYKjkp6b1BZtyJFfUXG/H3eRf5mz1DhU073JFAQkj/K5TXgZjXVvUm37KXN9h3kEzqgw8fvSoroN46803q/pIzXFugB4cHlZAm74IurtmOv8qV+UTYKI6wEbJjNoEpgoKO4atvAlaX/ep3tp3bP7sMkpdycR5gi97bH6RyV604pqFrqhTRsw9inV3bgAfzX4bZMUeN4aR2zR+eCZ5XQWismGDN2kp9olTaYioaMQRDSw2hctp3ueqiVaOJnAYGKnNrTrdPytEzADWJsjWm1xiqoaThpq8vpZrjNC5edw03iSupCHj+NMYNTDETwzL5ZzT8HUuyGJv7HcyCXyVyiTHa7azn/GuRoLzpY9cA8fJ92KW9FaROfc0XNLQz/5U7HxGP7zryX6VphhVRvG8Py8NZNdCJzKNaMcmv4m9y0CbbSRP+q40VMelsaEOXI97Gv8mlqir1Sdu3Ktr7UM9JS6Iq0lLDRs+4wovMMAEExKf4C2ubyKZ7vOf+2wlmfA7V+aAX2zGgN/gEO0rl/m7xmrh+EwSAW/4v9anNnzZfOorca6vV51YcrMal1fXlWDC75WEMjfou5pJJ6Cwwfrixcvx4YcfjqdPno6zs/PiuZY/ktXaaGte6pK//Nzo902JVp1hT2jq3GoE6ojQvliJbMND5ciwWU+f19e1tG5s024GReTD/YODWYUMbOeqCmyXrmYi1tQVWpeXlfCJHrb0fz0P1q5ab5bumRtvrjlYTAIJG5ckvpAM4/tVwaWu7+KavZtag16/TblgbYSSuzF1U+H83FRlY28mj65W14XT6PiqSnZz3dc7zY14+ugAdu/0mhiHjSUeaBQn72qUK9c6Xdpj8BW8oCOh7Zprlob90j5K5yGdXB0j+tFx1YlJR1O5pNRnOmzKsTarOKoNnU5MYopz9zOTbUxISUdYHhPfdKa1xdJRSAciHRptaftVt6kvmauYbXA75yY2Kud+J1Y7f3VGrnWPrzf+dWTERt/XIUu7fC0/M2GsKhzNDW71lPpT2ad9dc3GebotfY1tYpArbXfHLm2U/9RPWSbTdqWdY/ZveRQ6WrXLcYrP6YPxnfrTdbIPedXrYAzM5IZM+h+ujwGnsnNmzQps/HQkpWUmmKijMjjeSV3tR9EebaespN6U57Txy3ZhMy2uGnDuzkX+Vb+Xr7K7Gas0kaeUeZOYtIfW7Uxew97iXex5+qJyFONR1pOGylLyt3ZJ2d4zWVxdA01Jwn/08NE42OuEbpKoq0LGLpVDqAy5NV6evVxfE3l0dDx+6EtfWuulX/mV/3d85StfGV/72tcrAaSxyHKsXcGj16+TBYuvrRg1OmELvUrqxfbeQfmTh6cPx87+0Xjw6K0B6e9JjCAB6abturs7KoNx3WPrSXQsCeLnV2fjHJt/e2+s7khKOR6Vy89VcPNaIPwLgyP69tJc3uihdsUi/8nDrEXblmB5Xxm7DHhW4n5V9eoEGINUf1CCyVqPmdRCQgqJPU+/Pv7ot37L+HOf/ePjE48PxtbdRSWY1LU422McHR/Sw7SDqH5iUsvm4EolKOG3VvUW7O8+0PK6f4lf+b1yrC+1/C5tXWkoD/qO8qJeSrounxWz9G/E2fS3xW7bs59XglqRMCOmp07NOEnKsfghPvhTm1H7OfX3xs/s9U4bamkjSE/9QvUd49GP5Rl/N2kMWRI3XCueS11qPGJty8Z1fkuaiRe5Jqljl/a3zy1plbrKtROXpIs0zL/FSm1A/aolb6Z9pK+iHGq30q52l/woXbR/xcLk59RhaYuIx87NeaWvqp1Ee8bxkmfSLsi5pl7MdZJP1D/y0OaZDWWWdHRtU/6UH7/TtkSOXoldzUNuaYOp/+1b2mz0SWNMymb6y/rQ6edro0hL11tdpp2hHMjLS7s66cLvaaflJm3p4OnDK6v6KvKLNtcS47SxaMM4Cb/nJoRrWj5NHPbLWIW2iv2njl5iVvJ9yqZjS7vE9rTjxYpca5/JjR7adc6OM/FNXNF+dL19dokZzj39FvlIHJQP5TnX1bGKddpZ6tOcozpUvEudYbvaReKqa7zEnpRpxiBdHYfrkP4Nn9lPyq8+lWuZGCR/pD/ju8qpNmbiRuq/5M+lrnNtEgvkW+lkHM3PnYe01h9NfHL+0tH1sB/Wws9yDeUBxy82yKPq4KSftFHnyl9pny9tCNcrx7PkZeejrZ/Yk7SWF/g+9b5jFmuI9xJjSvzIeSj/8vySh8RBaSMuiCfKTLaT2OnaOx6/S9tV+yR1ZL7nmquXlnQVJ3Lsypl0kuech3SWDxhPPut6ZmxXOqvXtaeWa0Q74pExhSXu0a92ijoreSdxy7EnXyYvZdX5xPCcY+pZNydNtJCvXJuUH+mgvvI600xqSRl8nczwvToz7Vz6dc5uKvNsYpE45do7RnnFteA521MH0JYJxdqH7tHlWmtvialLG1B+S/sjbT55O2msPIk3tJmVStJGTV5wXcW9jqVueCX9AcaVsW/XVWzWpjDGoBy57uqm1OdiYWJE2lfKufKv7jGG4vp4rWLqebFDPpZexhuTp+XJjNnwPXtp9GE8zuQQMUTdlxiRfk3vr3UVGG0911IcUVaVA+VPu0w+SQxzTqnf5QsxQHtC3hWveEd9lzZG2r2uR+KX9EteNPakHBlr3OhLr+Puw+PSV75axz3mgaC0fdQh8q7rpU2gLPu9Y5Wu4mTGD1Nm+D0TJ6RX6rfUN4w/Y6M+Z/+JZ9LS9+mLd5EN7Hc+rzhVXL1WWDr3UywEIjY8fvz4lQqT9qV/p29QR/wqTtR+nuNd4r+8IM9IK/eJxUR5U7+t6Pd3/vb/cp/GVBrDbJjUJssstc4LuVD+zqKkoaOwqohlhBQShc+Tp6kI18w9T8kTeRKEVRitXLg3mcSHPlErYUgYSKcIAdDoEnRUtCqVFI41wM7gAyd4c3wQshaN6guXl3V9TDKom94ylcyYDqhCuTbo6sRYXwmwtbM/Xl7djo9ersaPfPknxgdPL8eTF1wbcjBub3Dw9iswSHu1JvP+VhWtQKtCh8bPnz+v+874pyKWcaGjFUzYHKuTYpQK3tsfR1wns38wdvfJKqOvLo3qCWRAFXq7/q6DgtrMxz3YXBszKsGEs5cE8Yg13txcjeOTo3W1AUEIulxeXFaAVhAWRDYnkNh87M2BSrqpShC34/bmatxcvBxnL56MF08+HNdX5+P46LDmQwWT00ePx/1WVzR51ejo6wfuCdJu7429/eNxfPq43uFkOX2w4Ucwtk4Mspk2gaTmP0Gx8yo6C+zq4qKea/7YXD3RAMi1OWws9vU60IyNXZJJLq94ryuXuPHLTxIu6AsaHMPnl02jNR+zubfqe+3NZuNOeMb0qU9+ahzuH9TJSBIMKEkNbS/Oz+YJ503JLcefioI2qRTQpwjvKvhtMNoEJDYSSbw645odQGveUcrp97Ozl7ME9U4nDnE6njvma5OUxBfuAZzXJpGQA8+QlERiz9yItgRbB5op77bhD/haXNGgE6yVf36KD61MN6chEwdzIyWNbUG0FQ4bLCSgWU1ok2CSmdfMo43GDmYmDrK5VQlY88RjjkGnU4Op5B0+mnMvA27Vm9niSY4vccC2NCCWRpIGoQpZDE8HycSM3IRkPdzQyXFodKcxp4GlwlOxGpRO5yiNYB2JNcjPX5Rd9YwK2nehG+NXNhiTxr5rSgUTK6yoY3Kc4lE6Yc5NA1pjwiCeOkrcV7ekIaaeZYyWSBTfXnF419dk9RobHHEtQBSNKemkIZlOv7rCMUkjkgDkdbANOQRjKF/K9QUvXjwvnHr69OPxPZ/9F8Z3fuc/Nx49Oh2npyeVYEJCWJeV7wCrFV2sTACvFl9MY4Z5azzdrG5mcl5XwO8qJZvEkYtLSuahB67rqhjwt5NPbnoDrAyv28Izqph89OFHhWsklbRT2BUZ6nlwpoKjJGiSVIIsUYVjcz2DDpPJV9oQ8rVzhIZ97/sYF9DpkE3q654jm92T71L+dB5Zt3WyBLhdFac4Qd7XE4xBRvPU66VrZgWr2nzrq8q4Uqfkk2SWuUFrX6iYdHhptw3P3drJh+YgSDuVh7VJWbSad0qyMdd2Sp/ATserkkbQZd4VTeJOXQ23XUmXJJmgr/aodnZ9WUlLOiUtm7PkOtVNtrtfMl60r7SrpLf2nEFO1i1tqwxEsiYmDOowp02iA8tzyov2UdlQ05bSlk07eLlp5nvQmes3SCoS09wooh/aFBtSD/E5Y2cDtxO6elOBd+QT9YSbPZ7uMXAkjQx+aFuKQT22iw2vVaJvJwY5/qSPfS+dd/WGNBIrpGeulXyXOJ3Ybdv0C+9VElvhV2+Si5O+z7va6bZjNQ91EDazG7zKgJidgSfb0aFunmp9qs5LvEx/JufDezr/tSk+r7JyDV0/aaEugW8bMzY6KJ3MDFbYt+8aoEic57u+7quTOgzUKBOulzqR9tWXryRgbHeyrnLBe87PtWfc8g3faYM13V61PZw3P+VN3tXpTH6ieldd9zUTonmOf1WBqk6ptAxps6T/EITRAAAgAElEQVSNonykzOhL8nwnK3ep1bU+3O7qS/xdYwdbZ0Idf0sjHXWfM7DA2A3+mPhbSRHzistKdgDY7rfHg9MH45jqj/sH7feQiLkLWlK1pcvBomPd4P6hH/rSeOONN0qXYWP/9E//9Pi7f/cny0fZlITt5IqibflgeFKzalBddUTlxLaLq5IHXgr8ubM3Th69WRVMTh++NVa32N74LlQk2S57HfzGvyB5GR1QiS13q3G1uhoXVBZbjXF7vze2do7H6paqWVSw2+jRZZBWXpP/NALoo21hr+Zr6WpfpROWEqutosdaMbaqVDkripSdxH3MzPW2g7jMm89IHipbmuTtmdy4dXc9bi+fj2/95k+M7/vid413H+2PrbvLVxNMDrmyaYPLNFhX7swKU40xnVhUdnlUOBEn5Df1Z/KgGJd2mM+n7Z+24rKdJe3Szsw27HeJ6a/6vF1Vov3T/pnjVf+LCzwjXujjZxBR28Yxi8mvC8TJGxmb8T2xzjE5DuVUuyJ1sbQVv9QRyDW/Z6BU2TZBT/terNV3UC9JM3VE9i+O85l6SnqKX9oTxsx4TrsmdcbSBjLopy6TLq65/eR7S7rKl9JKWro2/m2b9iW9XGd1/5L2+hLZj3RzbcV2ed0xSve2AzbXvfIcf6OrHEfGt9qW72vhHPdSjuQH+1LHZSC1rnz0QNMiKUTeUyZc57QHtFEYW8aucr62o93nONc+6NHRuhqu9DLgm4HftElsk34y/qod6+eusbaEfGyQWVsg/dycxxI7+Jt38avSZpH33fR0/q5r2tPayGmHut6OMzHOd13z9J3lDdfENbZ/x+W88zlxTpzQ//YZ+TqxUdwwLpI2Wcq2/b6uzWxX/n2dDkgslke1nxyTuOr3SzxwHOLWcs0SM9MPyViPY1M+7SP1nLzsfBL3HSOf6b/oi5jol8+nb+F6SjPnId1zPdOOl39SzxoLkq7yUcrzUv+JfdJdDDSO5PqK5/pptuO4xVixKPWaY00bO/WMsipdljjJe4mz0mG5Xku97joqo2lHOF7nm+/m3FLe1bvad7l2rm/iQcWz6wrxjuWkDpBO9ut4+Dv9o+Vc5Vvp5xx9Thov+UJ8SPxx7bV9HJ9ti1/5rmvkmhrLU85SdnI9U4ct5cp+7D+xhffSJlrKc+ID3+njpM5zjKnHXWPXkHcTt15nC7iGaZMl/0sn6Zf2gvZW+p5L/ZBzk9/1x2zrlc3NWQ001yKxRdqkfhe/5DvxXv517PxM/lCn8Xn6j64lP43lqCf8zr0C+wQTs5KsuMx49alTz4m9qettW13O39pa4p7t8bcV3nONtCFcV+du3Fv6yVf+3Bzw6/hlysnrsCt1mXLquP2ZcSf75z1pKe1SfpUNxgCf8K/2a6fNlFe2Gauz2o57SdJUv0b6yEfadEu9mvon7YnkNdpm7Y07G7fseHXbt+VjRuWK1FWJadJQPSV+ypfyiHyRutg20wZxnsTCoV2+l7yU8abEOMcj/RyX45BurmXrjE7iqEP889C9uNP0nVVD2SuPithiAc9qDyqDzsP1S/lPfHHsGb/N+Yi92i1LPvPZjCPp36kP5f1cQ3lRuZbO/C0fEH9LukFL5nN9OQ/SzvgdvPvo0aO1zNFfPTerILOOjBu+h07cXlF6Z+5LJoamTayM0b7zdNzqDu0g6SNuVgWTnLAP1CTmiTQ3h2zcBU3j2oUUoPnboKdgrBC6SeAgfCdBvPqqcsB363vus22eZWOLCiYCMO3pkC7BX4cjlYqCq9CngNV3XgcyT+0IQoyJBec6mzJo5hUXAppB7GQo2ktjJx26auu+rxRZ3dzWqbOz67vx/HKMH33v741f/e2vj+u7nXF2fj32KqBMULDvmi6AmkCksSedk64qNxlBZeMJThJMSIaoct/E5dg42tsfh0fHfXf5wf4rCSYE2FRQKieZTeEzAMAGAhVLCLRyRc5WXelCwBDQ6CoM0EBl5HoyDiqquGbOj+c6SxCg6SoFFYyucuucql6Nq7Pn4+Xzj8fHX/vquLo8qwSTuu7n6GQcP3hYFUyYn2vUJ3L66gECrxeXq0r0+ZPf/T3jo4+fjY8+fjJOCRofoaiozHBZV9CwwV/8fdMBa2jPejCmuuqFk+IkhTDPwSZYl6DHuGZu5RzMaicINcFLEkwIkFdiQgHNdZ2s60SENsRZDHj86OBwXd6XQDH5aAbRkV/GQ4WNT7z7bvHfO2+9Mx4+fFhNPHv6dBzu71eVgrPzl3MzrDd9qH7y8uWLVzLhNGx7nfpuck4xevf8ze1qnJ1fFE2fPnteVztUFSKUw+3tOCfBhAwjQsQYxiiROh1fE6r5kYjUJ5pJ9EHOOBXfZcFJwmnZ6k3CBk5o3RtnKiuVO62SAMV805gz2NiB46an8iAmCOLO2SCqDkr/5IqQrmKyxA7aVFmxjq3YetxpBPe9c/1+Gua8nwElAZ11PzrshKzCrb7no/5lEId+5O2lXD179mxwRU2twzSU+V3ng991QJZGjhgnjXkuA0ZLI1jlKhaZTIHSTAMxHSxx0uCD43Rc4oPvaGy7BtIt6ZH4n+tVFR5mhrl8IL0M7kEXA0rpPNNvZitrxIhltGPAgbYTew1ypkHD+O1rbVCY5DnLS6sz5Vc26dKAlwbSLNersGYGcQ1qm8DX37VORfa7isduXZND3JXP3n//98YXv/i58Sf+xB+vBBOuyuGKHJ6DDurHdXn5eVgZCffcsrqB/tdXc1WAF56jmkZXLLm4vB4mmIApVd1rVtuoq+RqQxr8J3HtvDZvv/rVr1Y1E67iYQMb45j+2LR7+vTZGicrKW5uTJfOmtfLpAxq8C1lu+2OThBgY7GSBGciCHOk76raNGmtU8bzVE2SN/idTcIbKuwcHNSGKjhtgkldK1dr3jjSV9ZtriUgSeT45LQSTOStkps+B7/exGudzDPNW5UAWJsbt5Xcwj826UmS5bOuotK6Xh5KuULHruVubtKSbMkG5d0tWdeX43B/b9xcXdS1dMqgfAuPkeTCSf5yAmaVMmVYPGGsGsdLbNCJUEbEhTwV4caka5r4nUFp21aedKa1Z9UD0iDtY+lY11JMI9+10PnT7tNmFlt0LLGj5ImUXW1SA2biv3O2ffWgwVNxWQfShJNKaJnOPnMwMKNNRX86bWmn6mj4nPiR2OvcxVjHrpObdrbz2N7qYIl2pPMSI8Utk4b8PB0Z5ky1NBIUlgEJ51A20tFRzS39kXLgvSordJ/yurQJnFvh1nR+iz9vuroE49J/kZfTplA/0753G2tbqKulW+oP+siNtHxnSmgljNmn66VDr5MrH8mHOrCHR0frJIVcP8cE/Z0v35u0VGteSX5d4SH1jRiZ2On8tTN8HtuRNtY2//pKr948THui9WNjirpSeaz1nNe8Id/YVBubqDcR+cd1nK5T4cZMukp+fh2/pm6Qt9p2IjmvqzL1M9i69+P46Hg8PH1YCSYkQICF29v3Y3V3M46OGd9N+aroLmyEz3/+8+Pbv/07ZrD9fvzUT/3U+Imf+ImyrTs5spNXunrlvA6KK24q6a8TS0rnzMMgxXvQluvQtnfG8cM36rrPBw/frOT62xX+JgTeLj3G9WaVGLnTCY/wNXJlgsn51e0Y24fjfusAaavKKaUv6HdW8NBmFCPkY+nFoQX0ZWKra8naYWNY4aSxta+Sq03QmWCC7u9Kkv2vfA82iRcJJp20Oa9rk1+2bsfq4tn4zB9+e3zfF//58Q1vHo+7m7OBGiT5h/9Zp7oih0ozHAKgWOe8Um5j428qeOYVOcrvenDxi3ogcSV1T34vBkk3+XVp22Uwy7ZoP/kz5TLbTax6XXA0sUDZsX/XWV1jf6k3lOe0V/1ePeSYjSMtZXBD703Si++q85d082/1jHEgaJUn0Bw7POzv8qLjsf/E8aRhro90z7VP+uT38r80Vk9KZ9dM7FOenDPrpf/gu9JbvSmfLXHZ73Nujqfu476/L9/QCqrShH7UcfKdMup3YqRrbt9uDkgvdbXy4s/kb8evf6TecN7ivTRR3/F36h35IdtOH45YizjFuPJ91901TRqnnOUaqJ8Lk8Mm9PfWGV1x2XHYruPW11SnS29t6aRbjlG963rqw0jLJe/ynHRTrqSXvKcuTLtD/nMTJttVdpwvfWg7ZvBZWddnTnqJLzwjLZxnYlW2J69JK/lCnEv+SOywXWmWMpvymJi6jCskjkmL/Kmc25e0lqYpq/bjGLXXytata6X7cFfqWO1Dbb/kY593PMu/s7/Eo8T/xFTH5c9Kso6N3JSLxHP53e8TO1Mete+TJvKDa2wbYrxjVU5Tb8iH9CF+pR5a4kPKpO3xfFYraPtyc6jVuYlJzlu6+L3rnz5U6i/6S8x33sZV0uez7dSz5U/NzdOlP5I6LLEo5yuOJe8ldkt/n0t8co789PvEOvtPP7ziobudVJ42hvRznLbpOuunuqbqNGU9eY3Pkt7OQVxTz+Vayx/ij3LKO262OV4xNHFmyVPJ6+KL65dzSLo5nqWtlLxtW2KE2GubjtvYgPpF3rUt6Zs6QBlzHGmj8VnqIrEzMdK2tL/4203fJf6KZ66r+lE957onrzIe1q6umr67W1d+sA/a8Bpg12izH9W6l3/GYdJmMQ5u4kfyQc4xccjkgGzTeeUmvDLBT/Vi6ncw3v1RY+/2mZgvVqQtJU+5Zksecp1dO+UrkxBSJ8nruS7yjPRyr1OcoE91ld/VZvb5ec2XPqGH8TmeJz7DZ+ovcUUa8Td0kR7yYsqLPLjUP/TX+2odi0+s4Xf5RVqIT9od8rF6U5tD2oq/4rbzV2ek7S4/JwaxFu4RyNOuEzQy0Uj7KPEg/T/nLR0qPj2v/XUdfDflyXlLy9fRwc/kQ21w5+HYEkP9PfVkyphz5Dnlkr2wxrTWB8v9PONExoDEM/E29bp0cOypf3I+rk/K1tKeWepL21rymnax9FVfiFviytLG4G/mknavPgm05poc+c62C9suO+GDvVXl1iQSaKod6PrwN7JmLLD2i2eCiTKXWLxcX/FQnSpOiw9LbCs+McFEZSVTFvNWlYWqx/uKEy4hU7H5vsDH3wgH/9JQcCIKsgZlTnC9wLNEIoTQIFBZdLuUO2gnKRW1oMsz6QQp/BoH9p3GQhqHbGzXgkZ1gVTwjKv6mpv+MogA6LxdqKVh5kZ3n+Lr02mljGaCycXt3njvJ39u/F+/+Kvj5m53PHn6YlCNok5tzStyionDWU0D3dJQAjM/u3JFK2XngmBfnL8c5y/ZnOty+mz+kZCxf8DJsqPajKpg8nafKHRjQANCBcP4FTzHUifjCdptjbG7fV8JJvxNMI9kDYK+GsQCUwkUGzdR1lYg2TiRBJ7auKiTfbWBvzX2d7fH9fmL8fzph+OjD36vgo8nx0c1n739w3F0+mDs7h8XDTFwSwldzzLUdZR7Z1xc3Izj00fjh//tf388efq8EkyePXteCSJcJ8Sm6uq2QXxtqG01v/R1OO0EUrmjAWlVySgEpKFHlb6fyTwEhWuTbl53wCacCRds3NWp8bpmpZNVvBaA6GonepCM0WUCLDmvnFCmmxLcAM+DBw/H6fFJJXycnJzW79dXF+P582dVXYQ+SMZooMf46p9sKshjbSC0woZ+BHirHs0dRsD1uLy+quAzgXM2RPfYbKz70zHo+rQh4y3FA40YdF0R0wkYFYCmQkztlHZgcXXd1yswBmhK8HhjxMCPnWDCd50o1FUrBN00gMWnNjpqsddAnAa2inGZNCBYOw7kAXq4yZxGvcZrJ8psKpi4ccpYpHGCuRiUuMFnpYhnBZN1EG3eBa/yFvt6fL0RoRwyHv7mf8vzWRpv6YSpRDPBRNlMJ0njT7r4nXi+Xuv5ssqI/sCiDUZ04CT1kAo528w1Stx2/LTP2oJxKlJlNHWPGFWnd2d5fPnEtdeozCCKGM8z4reGkP1p6PCMSTLiQfJfr++mFLDjcL6lP6CJVUBmJjP91vpTcn5WQNB49V1pk8aR84NWrgtYsDFeOcVNgslBJbVVW9voJPCVyiKX4/nzp+Pzn/ue8bnPfU8lmZBkB473dTldSalkcZbCLzyaM5AuZRTdt1EkTlWCye39uFndjesVFZqux+XVzbi6Xo3zi8t5orqvU+HKGOYP6F2c94YhGPX++x/U52cv+15RsLGev7is6wZMympDqI06kievr65fCUIoQ9DIjPfUPetykhOvTOirajDXN7XJt5bPmcTFmlFBTMMf/qwT76zfTBplc48T0a6h1S2g0frk/A2ye1RzW2F/HLDhN8berKKmw3O3atq2XJDEsLlXsWwvggSzyhb4jH4vO+SOzdC+iqdoOMvBaxe2rupT+yazgO38j666ub4Ye7vbY8W1IyR8VqWvvt6hefS+391uPXBzdV3X/m34YGPrpSGu/OhoykviFD+92sgkY430dP54Toer+CAChRn8Sl5d2nPiajmn2zu15q0X+zSCdE88kX5r+Z9Z5Te3XW1MG0K5THvXOTom9UPhVCQup9Om3a2TY/a5trsnOkxUFT/S+XJNpB/ybSDFYIDjTMdXHE8Mgl+5Ist/fmclPNdaOfOn43I+Jii6GcYGuc9og9q2+iOdS9tZ6zISu+cJFxNQMuioHEuX9binXdr3wW78I9dmLYczqYc2DUz7Xa6n7aZd3hjW/CovF3ZO27KCILMyk/rPdtSz8iVt9SZ+V3krerMJVgkGG19Am0M+VSa0I9Kf64qGfeWYa+BPae/f6e8ZuGr+7cQ2dW36DknzjT0hjrRf2ddwbSqVYGNvAkle39NJ1+nI8y62NL5H28ybJJSUo/Qrl3YkurN1B8kcnXRdWLuiMuHeePzw8Tg5Pm67tfQhiQl34/j4YNzeocPbBoU3vu3bvm187/d+7zr57xd+4RfHj/3Yj82qXvgTnczjFWeVFFhJJJ1wAs5iLmunF29w4qf0xBiHxw/H3uHJODp5NA6OHgxyuWlrhe09rznDHyFpqBJZ+IkeG7fjEp16sRq7+yfjesWVplwLCk37Wjv0ljpTG0Y8TjscXmsbv3WCtjrr1RjblUPEW2hv8KmS8WeCDfpPeWAc6L7bVfuQHPbgM3QqtlNf29b6+HBva9ycPRmf/sa3xvd+4TvHN759Om5ngkn5jfscDmAuHDKY1bZWva7Oo23DTuyuz8jiWafPdnKH/1KHqAOVn/LZZoBHGzhtOP0Iv0tcSHxdylm2scTy/NvxiCXK98ZmaJwRh1Pu0z52U0ubkueWuk4MTfmhf7FsY3++qh8y1vKqDbGJKYl39Ln0F7Q5Un/nJkfr8ZajtD/Kfp2+k+2WvRkVfB2/gT/X0jFLr2xHPBdreEf/Mu1L9ZUy5XeO0zZ9Lv2yNfPNRCPHkfzj+vCZthDPuRGSwX9poW2j3henXRfpkf6H89Q2cGzqKnV+6hzblY6ub/aXtkryaLab/qC/02b22bRp3SXO85lrmrZCyrVjSTtPWU95yXVKvZ2btspEYob9iqXq8vRjHYO0cx2kuX57fu4Ylvgkn6VMps3ne7btHDOg7jxc65RXeUK6urGWdMi+0xbWLljylbKwXIvEsVw/cc6fS1pm/9I0bTnbzXn5jtiRf/u740v7LG2NxOvEkOSjpR1uolzGG+gn9WbO3d9dI/E7McHxLXFQjHJsOcakyZLWqV9cz6UfIfZJA386L9tQx8hbya9LvyHxz7WWV6Rp4lGusTggLVPGlPXEGOUiecc+Uw+IO0v9mzKTvm7qYNdK/nd99LteJ9M5/sSd9F18RtrKk84l9Z445hrLN67PUvcmXcTFJdbzbl1NutcV1BKTbF+bK+0j1+t1tPf5xAx1pHRMOUx7JOXN36WxttpynHzu5nDyWK7zMg7Ed9mXGJi6yX5SB+a8EwuZD22qI6CLukz7RzzTnk6byfG4/tLE8Yjxazt8HqZcYljOP/UEnycWLPWoY0ve0paknYzNyvvQnDYz4S55W17LMSdWOTdtbA8Jpl1LX8YDxAvxQdxK2aNNbSn7sv2UNXnZdcobHKSTuKN/JKbQf/l1Ud0h8TjxyrGpaxmfspB8YXuuX9qc2hBpzy/5wrWyHauCKMP2Ky0ZL+P3FoVM8GhM6Lgz3xt7Tf6mXWNQiSnSaIkLji/XcJnoZEKPbZiQkv6EtBUL+E7eNeFC3JFPljKhPKe+g2c8RCVtGbOxNvt17ZSB5B8xPHHfOdBW6izaESfpT3pLH2VGWUhcVi8l/XxOOc+/U1el3SR+LXWONy+wB0E7jEke7N+9an5zo4hy7xyzIl/iZGJy4rtrkZiTNoG6bclr4lL6J/bhZ9oxrgv9ui48K7Ymtqf9xXvcPGJFIOnvu7c3ve/JLRHqGfpmn0FckS705f6MP4n715hngQzpknNK/1R+T/2vfvc79dBaB7z3P/9Y703HCXoNihL0/YPewJ7BkATdFCiJKIMlsCkkCTq5yD2YTZAxla33BPGZQp0K/35uQqfQCsQyvQIos6ytmTipr2Hld9VfBZA6UWCpgAURTmURoFWAZGoVpuAs/VyQYoxZtrUWdIvAHZv5lxUUPL8Z4+p+f/z4T/7M+Pl/8Gvj+TkVU9io6fK/BABr625WgKANFpeNK/6ZTJLCLIDnFTm9TqtKNHj68cfjhtKXXCNwd1vVS/ifBAU2oDhZ7t3WndzTSot1cVNHwHI9+K6uriGpZNyNw/2dsUslk637Ov1OUNENug2YtsFZ1/VE6V5+R3iyFD5xqrUiJnFhRUUXEkxejhfPPhpf/d3frMSW05Pjvopid6+uvDk4Ou0S0duzhPY9AWeuHOlqKJSf/vRnvnV8/gt/ejx78bISbdjE/J3f+Z1x9vLFuLzkhPb++Or7H9SJn7ouhQ2UqAcEbfqUbF+BwrU3nJhhvq2U+kqF/r8/66osBFM7+eDwoKuZcH3MwSHVOzrztt6pEyjzfmqSeGaQVh72RCIB4+Pjk/H40aPaPOTqApI0Dg/2x1tvPB5X15fj/Pxs/PZv/9b4zGc+XWN88vFHtTaVFMNYZ7YnPIc8sAFcm5yMY6CoOJF5PVZ1UnSrTkASBC+AqxwtkpN6TrRbAbu7+3HEaXk2r3E25iYpVWl4zdP7dxEExIBpZdDXC3ESlOeKz7a3K2nB3zOAId6kAUMsuI3xNtoER2QilVMqMdthDAS6q3INpyh32jgyeURlU4qpSrP3FRHiWG92Nx3yFFWWec/M335uv9aBQHsZWuwSTIYTfxJ36SuDDmKChhNjdm5p6PKZBuMyAKo8agB0lnhvkmbfGsFurNlmvudVJOKVCQCO5XWBLw2hNrCaJiYy0r8Y5xzdzOr3OuFGWvGT6hGMw3V145XnNDg17tQRBpttS6N6GeCWBupWfrrRS9udmLIquVUfqHv5Cb7Qpkl7LXe9kaLureSqKTfqYI0ljaKUB3XjBJHCEQ2OxtHWdaU7q0oVzuvk1dtOkAP7PvWpT46/+Bf+/HjrzTfq5DEJfPCxfVUiwkx465SE3IaZNYvuOzGuebCT1NgcWpFkcrMal5VMQqLJ9biiktNqVfO/vOrScHWy+4ZqUp39Dh9SwaRLyjUWX1+xgbg9njx5Ot5///1XDDx0rVcQyL+Ny9tVjp/qRzpErc+pVNXJbm3n3NfVcZ002Il/F7OCUzrzrEdmoitTVcafBIHC1N06hY4OqhL85ZhbmaCNw+InKp0cHNZcWfed/f2uQDJL99MXuqiqqGzFxisn0ufGdPEtY6Ka1jY/CfRQZYtswe1qv66tqBE1douNtdm23YH6tc1DJZ+93XF5cVb/bw0qodyNfSq7cA3afScGdcJy4yDXL9R4OB0+bRc3GuVbZT0NWm2E/tl2l7aHpyQy09pgizKrg6XsWnlA41+7jT75n7nrdPGdNOQnPAY/YKGn46YsKwu8x9jEtcKamdRwdYM+fDVBwb6VQzGA59LOLDt4bnrp5C7nl/afeCS2qU+0ZTMwJ70Yu/2Lf9LAZJ+2O3oOTZe5aTf1SOvCzV3H6gmT7+qakfkO/eksLW3yxK7SFZULXAbcWo+l3Q296YsTAOXLVOJcJ+cVhs5rslp/9xxc85SVdNCtVuJcy2acJ2SS1htbdnO9xsb57uRXbQXb0vFPZ5fnkm+W2M51WV3VoRM09eXASoMU2gGJcaWHkcW5Nhl0kH+1I71SMHlcnX1Pgs5tb9Dpt6nr/dvAmz6Qa2H1Eq5jSWfbOZT9PK9BcF3b7txUUWo903YOPw1SFO8UPliauBO0eQY7vP/1NZd9pdkGKxk/9ihtKIPSZ7Oh3hUyqDBYyX+F2Z1gYtWLNx69UcncR5TnrQTKm7G3zxWN+BmXVa3v8rLlHx/i+//1Hyj/rXyFy6vxV/6bvzoTLdsPAvMxJr0yp/m/sadS0NlknwnnZVtQYYSDCPdb4+j00djZOxrbu4d17efY2ivsB+cbLxuT9K3RBVU6lSSc1d14dnY59g5Ox9kF1TapHIr/0Tqdd+gPGqWtoixBQ9cUe4W5mDQFPaFfJ/G2rqnKjxN3y6edV942XbfKl7GyDuOs5Mq7XkMkoBNM0D2d+EiCSfV/ezN27y7GN751PP7in/ue8YnHB2PrnivOwC4Oo+yN3Z2tddl25oMOVYc4n0ooumsM+cclmKgvtPmlbcp34p4+8xJn17GGyeOOR9xQ7lM3tv3Q2COuJZ7yewaDxHJtyLR7lC3bURbFidQ52tHiuJjr5/4UU9XDGdjmGZMd8nnxU2yWXo5Vu8q2XS/nJA/y07YywTs/py3LZaunkjZpC0jnHFf5u/OQgzjqXHK9Es/93ZO32g/yyDKBUmxynupgbQTtJvnE9XdsaWel7qEfda22iDQQE7VFcr1T/2i7+Vz6jeoh6es8lvwsrtuGcR7tvfSVsr9cBwPB9m9wXNp4lae0SFnxHeVKfnM9lQPHnXNVB/pTmzR5Vlq6YaKcp42nHMkbqZPsz/b6Z5oAACAASURBVPHkHFL3O9fEh8RkaedzKYtpi+aJcP1q56VspNwab+WzPD2sn7y2weOaI+ckP0oL2hJL3NT1Wb7T38o2jWGkbeOYci2Xvysn2qHqNTcitXH1yZSB5XvKWW6IKVfyoXanfOcapszmZoZ9pQ7QHkr9kjaS83N9Xe/kazdD5HntU8ejvde2UR/IWOKK809cEVPFj4zpiJvyYuK4Njr9SCttL0+8p05Z8rbfyQ/yinQRv+WvpGHiTuoM6ej8Ep9t35g+bfC7vo7vykvuZYiZ8m/2l3Na/p5zV0btK/Wfa5RxMMbC/7252VdGLNdSDM1Nbm2KxPm0AcRxxqodmHykHNK3exCz+F0fWIyqTxt8bruc78B98TR1mNijnkwcZEzyV/K7Npn4mnzBd2mX5XonVkij3OClHXFHvZyymH6mtMsDbK6/YxZrcrzivfikHZc8njZrPq+fWLbttAGlb+of+hN3fN/5KtNpxypHtrWxrza0TLqqA3xOuiSt7Cdj0Js4VNu24rljS+yxj9QT2abYkjKXvOKzqdfF8sRQx8TzfC8NlAfHuKSn9JbW4idtuM8lLjMXE2pet6+RvK09rpxLkyVt5WUx2SRisT19B34Hd1PHiDtLXSMvqK/FxNdhrs+KlYlNHePdxBUYl3sY0Cev6VvypnKvHW9Spp8nfrjm8uDr7BJxR7xwzfRjk8det/f9Ov2k/KUOUteJadoFxkfE0LRt0i+wTeen7CaPqXfdO0lczrX0OXXVEmekk7TPPhLnpI0xReUu9Q5jafmZB1vjutbEmVeux51JKPJv2rG0pewof45PHrZ/5T+ToPhMmrueyifz4H/kQYxQX8lnqZOILSxto3XfM+aoTuWn7RNf4bpkDlDxmbajvFT0jGvV+Ru5cOxeSe9NHdDROI1r0nsAHR8RN1JetcO0C71Wumi23Vc1q8vFs7VuR/f+rff+xr0NCjgaR2yydMezJO9UOkvHl/cUZBdT4zsVSRqvTrAZoUt+EuyTwSGGAAIBBLM0lIqQe10mW8W+VOoKh6Wde1Nv40ALaAqLoCgDEHykogft0IbB0hI+TsXNILqLnsayCsaAPnNKYe7fe5OAU28kPBBAPL+6GS8uVuPsZoyf+rlfGD/78788zq+2xzV3Xw8C4b24zJXNJE7xyYDSXUbXaBOQBCyd8wbI1Th78Xy8fPF8XF1ezDJw25VcAnOyEcZmFnwgE5YgzFNDgpjAwXdsvhsI6FPs92P7/nYc7G2PXarO3HLP+ryXnKDirDzBWNJ5UfAUUAVavunqFVTLoYzybSWtUMGEEv1nL56OX/kH/884PDroq222tsbJyYNxcvpw7Oz29T/XBH1JqLnhlPjxunz5y/Pn4y/9pX9t/OV/8y/X+hAErzvASPCZJyY//PDj8R//J//peP7ibHz6058pYefKFGRAxcOmmvL14sXz2oxtEGnlWZtklUzSVUFaXqjicdvlu0mgmpVLLCG15jXmXZuk3Jnep6flf0/6rq6p6AAYdtUaqpg8OH1Y8sqm8OkpJyy3x8MHJ3UFxr/77/074zd+49fGf/1f/Zfjj/yRb6u+AX2SQfr+8y7Z3ZhwO66qlHbBTV2PA53IKGE94OVae4L4d4zjuhJmKEENsJF8c31xVZVUuI6n7kO2ksm4Lf4gMn9+dj4enJ6+YvTDD7XZPhNyUpmIFTpabtBYmj6Vd28KbE4e6lhUwlBuyM5grUZOy3YHmHknHTIC5iqcMtoO+j74LA/OJj3/TBiyooh4xPxyA0oH43bVyRw6EMhgGiHpkIvnOq8aH2IiVWvog3tQ0ynVoE9FLGZqoBVO33mSsDcF2RzRIQUrnVMa/4kR/I58pBJzbVR4YovGgY51j7cdZfhK2dGw0cBinPDtXhkwHbhm/lY7SKfcOYrRBrLS2ZXWG+NwVvlaVMtyvCh822WeyKi6pHhoXq+iUVCSFFWbCgtHByvkK9qpYN80xnKd3VQFK6SlSVVpULUx1htzvdHWGw7SjTF0f51IwUlvEkh4DqMH/n3zjcfj3/iB7x/f/E1/eJwcn4yjw4M6kQLG1WlqklU8sbzFJlBv2lefJEmRpME+4Jxzy0MnM1zXFTq3tUn28uy85sr1LtwbyO+dbAIubY2XL8+KF8HQly/Pa72Lp+p0/E0lipAJzGdPnz4dL1+8rGtxdnb2xvnVdSV2GgRlw2FdxWsmGWnDkKzSiXBs5nbAE7rs7pE0OJMd5h2fyeca6m6Wqt/qmpqdvvJLe8gT3K6V69JVS/pkOVheOqb6v6mNwrabuiJKX3Ezy1/P69qwEa4uN/fZYzf19WZU8ehTAczda+Kwa6AJfdUYZiIea6RdRqIi9K2rFGsD9HJcXZ7XJt3VBWtCUmnrL56rkwIkS055pV0Ti5cOUQYOeM6gprLZODQ3irZ6k1Scy0CGRq/6mLZ0rJArr5Ro3ns1M145VD+oX3W0vLpCmVXvyONipDYLY7eq3FpXqz1nIExn0cCL9ip/i5MZ3OCKLP4Z0NPuE8/bTtrc5areaNpvTqhn0EId5E8xUkx2noUPM8Exg3q2VXQpHOgETjFxYwPz/eaqRW1L25KurivjEb9p47quWuqqBRkEXAaempdaRl1LA21cLpLY6gYJup15W82Ez9Fv2DV8XnZ1Bdk3ldOUucby7k87W/mGBj3/TdJW+gnyoXrOddL+df34niS8SkibVRPUgcU75UvJbzuFUeof22ROYIABTvVI2vh+5k+dfW2TphPXLPbViLUucwOixzoTMWYCkb5j+ZiFf+3zWBqYMeb6S2vXDvr4DL9TISRtk9ZhdzOJujGxriGsaiFUxGjs5v/y+UhOYhy7M9l2JgKbvFvVF6cDXny4fzCvc2t87Gs+aZcEicZnx398iH39cBwdHI3t+74W8/Bgd+zto/sIlnfVPngKevyZP/Nnx7f/s99R8+GKyffe+/Hxq//fr5VN3Sdz8HfZFLguvr+4vJjJoZsqm8zH5PNa/2tqkHCd2qOqYnJ0+njcb+9VsgkphFW1pIIUff0mSUdUHazKbuD3zu64Wt2Ns8ubcb+9P1b3e5VsQoIKiR4rTpxNHS/u6kvLK8qaSQzydmKRvJMVTArnZoUanm2bsoM6xf/w2d5uXUO0uulTPOgtsl6QzfI3pv4Dpir95OZs/JPvnI7v/5c/N955uDv2d6jaQlDrvhL4tXEqaZ0Kjbeb5L/Gjk5UAtjE97xOLn0J5Vr/wACR+oP5ZTJk2v7aveKGuint9MTwfF76uB45Du1M+9JGNPhnf+oa7X3HLA4klvJMxyLa7nDDhd+Nh6z9lZngnT6Gz6Stb7/tK5M81Em9GWjtz9u30ldxrn6mryOtXkdX7THHra9lMrjyz1gMnvnZ2hafMaikj3yvbeOY5H91QctfJwSqW9W1S1lRP6hX5AfXU52eesO1koauhfoidY705X03NHL+8jfv6nP7vcnvpRtj80oeUz9mfEde1UZOG8Pn0w5b2lq5Ma6+Td7J9ZYfE8/1fexf28p1XNv+M75ie9JBnap95lpr82Rw2raVLWmk/tX20Pazj1zrlCnlxs94jjar4uy83nztby2SOOQrn6Nv1zRxw/kaF5F2yrz6OG0G19u1lN/cwEobd2MLNm7U1aHzqo/kU9edn27yabfRbtqq6gbn5hqJcSlTYlbKbW+8t/8sfyVvpX3iuF5nmy95VTyQvsYqch2dh59B11fs6Zm44FpLI/FPfk3MUXf4mWvpnOQfn3Pc6m/lT/6wr8QaeVU6KoP6POn75jWL+t1urDl/x+pa0r4JPjwrdtmffJlzUW8s8cu/aVNZ0/7w1Lz9K6PONeOMrl+2kXKhLey6+9N+M0b/uvh88kvGyFxzaZXzU38vsVYMKZtlfVBhJplvbRLslzbLkjcTi+Uf9XLylevCT2mm/CmXmdSavqhjlJaO188T79LWWPKAenUdi5+b9OnPum+Va7mUIceRtoW4qMzwjr6p8i3+qVvoSz4Xk9T36mjl2vVb6iPlKjHa8UJ/9xqktTRzfvLBck70Ix+n7hDXjVs4l9ThiWfiQMZrEsPkEcfpd8mXxjIYR9p94u7Sv1AHGStRp0hv2pZu8qXjXM5HbFOHyZdpf+d+qbKYY3BNU49I77TLEuu1mVyHtNnka/3cpb/+urGmXqbvtC+VaWkixkkbnmXz3Bg5zyU+qz+ljbwgzxrrkS+T9rzjOuXay0PGqlI3Sjtobdws8UIZYc7qKG3X1+lqaZP6XazQBk+9wu+Jz2nbMte8blobh3c6pmqMvccmP0uTTLJ2nbzSWZxy3sY91E3O1/VUb7sOzkEfIeVbHSSdl/KQeiwTCOAJ9yHEN/khMV+MdkzOLXki7Tvn0Ova/r1rso7VzZicaytPS2f5jnelXdJGeRO7c2y0Cd3pX3yRJslftOthQZ+T3spw2gPEIIxhLW2aOixeh4P6AI5VmRkzexbMm5sgMp6W/qzJJXyPTcX4ebd/9p4mB2Ab4+7q9hP3n5gTMa6Ok9zUO9rf7JW4Z+oa17rMw+3ybmEle0ezIn7yiXps6yvv/Y17CZ+MuAFlkhp6sRNYBGbBze/plI400GVgv1eRuGgtoATtOrjP34IQf8uECYouvOXBCXILODJwgryC6JyWgiCAa0CkoZCKXOUgMLEgCqpMJNPxrO3wHN9rhPBOAw3XHHRgs09K3Y+tnd3x8uJq3Izd8fLqbvy9n/n58XP/9z8az89Z3cNxfdMVTAhOqkgJOFbJ/XnPvEwkPdNgc0wpPFV94fKikktePH82gyi34+T0QQV/OdEMo2Yp7Hp/SqoAq/Ew7zepjb4aC5USbm/Gfl1fw27ATVUZoZQ+AuiVApZGsmIe7ZnJmRu18JanKXiWLOziMwJAbJZv3Y8Xz56M25vL8Y9++RfrMzY/CWYfn5x2gsnO3jg4PKxNCui5s70/tsfcVLg6H5eXL8df/W//yvhnvv0z81Qc1xDUXlkFevd3xri4GuPjp7fjP/vP/4vxS7/0S+Pdd98dpycP1huABVY3N+Od/5+wdw22dsvq+ua+X97r6dP3bk0MYEUaoYOgEYygYkAU05AIIhhRg580VaEqZaUqlUul8iUpUyapRPM1frAw0RgU6O4IhRqg6Uah6ebOOXQ33X26+/Q5733f916p3xjzt9b/PL5U3qpz9t5rPc+8jDnGf1zmmGO+5a3j8aPHfUpwBnPLSDnYr+oAXEfEaXHXi405EifOuEKkDmJ6T/QGGr3ewPVUHlVC8BeVLuYNV/OaBBR0l6Mm0YSkmxdeuFvVa6DnX/y+vzDe/e63VvWQ//l/+lvj8597pa7BIKGmaBxXP5STuH8wTriu4no1TitIvj1ef/Cofu6RaDM3dAhawy1ciwENuurM2VhxbcNqe+zv7o3HTx7VnDtDDg3TG+BFi1kGX1y5mqfxCY53VYFOrlGuNMSgfyY5eBJXBanhkAqncWq7AtlpbGrwqUTaCG8ZnzdkrcslLjHolE3Xuv/ssJRTy+dOJdWIdaksl46oRlMp/esORK4xagYCzejVaRWjxKNU2Mo++HN0fDSrCM0rneJeZumiUcQ4DDpUGzcdgJEOGhGWWE4DMg1o2mMtX3vttbE/N748laKSsh/5Wox2LK0buhoJtNS44CQw47QqCd+z+UMCFnLuKQizT0vRXl7WeFLf5HqnsS8N6K+dfvigA+zisTpD/tHg8SdjsupKncCfgazUL66XBipj1LiTlj6TiY86ZSQPoRM0dtSBOgOtVz1tcbk23PN0oE5V6ea6fqwxCh5j7vQBjn/fX/jz40t+179R/A1ecGUOG3l9Sw5XozHHnmft/pSuR7XscGFKtY2RxU/XoK5+YBPw+mYmlVDB5HI8OzkZ55edTFAJJqutcXpK4sflOKfayRkbTV2FCnw5PT2pzUaqGPAffEGVkydcd3ZJIguG1qYSBrqONeV7DX3oDF3Rj43p9N/JdmC41xQlb+hgyLedrNFJIhpvXfWpq4K1bdIbWPJJJj95Oh5exqBjjsj848dP6id8tL5KkCvCdjtB92jyABt1VfVpbtS0XcY1OZ2cqW5nA3NtOE+7D7khwaSvFOs1bEO3T80fHx/VBi7/rVbX4/ryYjx78qj0/qo2Vfuee76vJEkqv1QiZW9s6tSljacxngHUlvXeaNKGu7reVHHS0NfmNFBBuwaZeEYHsbBhVq+iXQOXBgYNxogNm3VrfUMFHLDPf9rR9uG6gpPpoMMn5fhud3K1TrBjEAfUA8q5GxAa+BVEmo6YGJXVLlKv6aTyU9ub9iuBYtLUILBJFQap/Fw71vFWFZz5Pm3pP6wrm3gKoW7Z7BPd2jjNRSQJYeC88cTYMkChXZm6p/hvq9EjbW5+ty/1nDrAufOz9dbWWk/wt+33dYuba6WkN+vZwX5s4drl7jmBX1HmuapVzGtzlnqs15J1781YJUpdmTjt+OWDtX09FxacItEOuTaYRX9gEol4XQ2jcbb8ocn78id4ykztJ+egg6g/lj6i+qeCu1t9ZaHjdqxuNmJHwSO0w3fyUvNrn4Ag+YW56UekzWK7fg9+81yNddUOuvy68Um5fhN7cOLLbicbgDvgz85uJyfU4QEqfFSFPK4Da/zFxiIhGtnsf81jxbFVYrZtv1rLqsTUyYpN41kRcRBY3x93b98dt6iWuOoqI6h7mj082q3rxHi3knN29+qanG/51j9R68m1cD/5Uz89PvShnxmn5+fj6bNn9Tk+VdF03kndFfw6RKH/WqxZ4yDhhdxwqnIcjYPjO+Pw1v2xe3A8tnaxdzpw2D5DV9IjWYv5cnVXF8ncrgSTy+sxzoCb3aPx+OR87Owdd/IQPBSJo8q3MkNrS7vGNRXDfQYeNnha+gLdcnhUCa3aHNq32vWl90gQmn508Q4brbttK/sdvjUHHLauTsa/9rY747v/9B8d949WY3+H8V8UFpMYSyzCIA7j29vpBAZlwwQTr9AhASVuxVnLktirbejf4kFuVNm2GJ60gwbqSumlXbb0M+hjGey134wB+Huui9iSfWjPKlcZfBUPUvclvjsO+8iYDu+IxQ2jfbAo20qbW+zwpxuuHeNpW0LbS92TGELbBiX1UVLX5hiMI+W4pcPSdnBt5U3bkYbqw/YTNif+nRufqVP9THvHNVrr0qhIo/5WD9uvcuXfPJe8s9FjjV3iZtqEbiRp82prud7qSRMS5Dlp4/jVw66r85HPpJ3fZ6Cb7/RbHLPPpyymzpHm2lmOaxksTlp1W811G92x2Wy1/UykUR9q7+gH0pZVOtR9bpbI1xmQlr9yfsYACoFn7DOD09q38pM8LE1oEzpmIl/OS76R73wv/fv2Qzb+bG4UKqfar9I4E5HyefSa8TvjM8ZM3xDDmOsttuMnWYmWPuQlxikfOQfXTp5JOeOzxFvbcR7S03XWzqaf5N+0faTNRh+0BSf/Pw/DfX8Z10keWOJfti8mpf3H92KHc/c5+U3ZT1lzzrafWOEYeIZ37SPpxe/6IT4jr7oWtpPYoSyoQ9KPS2zR53B9+Ru+0BejD/WzOmTZpvGcXMPUwzl3ccY29T2SBtI3sdnnxHh5YK3EIgk29SbPOxd1Vuoa+xJLpLWyJq9KM/nO/lOXJiYvdVI/f1OJ1cuxy8Npn+UzYlbaCmlTpFzxu3EMflc+bS/xPG0U18X1V2+nvtEOsD/5Ub2YmJB0Up+Lh9Jfv5Bnl1idbSbtGY+JDPK0+JF85nxde32ojBu6UaoNrCwk5ihby7klNtuHMiQu2Jfr4N/a2rQhxorx9JcJFfqFFVs6OlpvfjrW1KXqdHEAnraideKQa6MsiSfqLtdJvvPzlGltHWVU+dV+Fivt3/VVPzhW+TF1I89m3Fh+WR+An3EO26AvY+DypDIl3jpnaev4Tb5LXvQdZcL1VR/IS/JtypQ8mO2p55TN3BPU/mP8zI9xiV/SXR5ITLFN7SH+zrjR0h/IsYtpzs/5yL+O3TUz1qE/IB9rU2gDueHOONOeEGfoN+3MlEXpJq1Tvpy3/Kd85R6CcgBtfVdeVK/KR8u4H5+rj9IvcNyJ645TnzDtiCUmJ/8of/KstPb9jgm076lNqG6TD6S/81jqC/tPmXStU/+73tp6YrztikHq/vT/lF95Xjmy79RlSxnMscjn8i/v0zZ8Y+UenjHBKfEjx+N7nZxlVeGOOSfGlMzVnjWVxrvKlhW46ccDReAB+wS+K54ob/pwxEjoAx5kH4bniQNyCInYEt+x92sMLnWeOOA8Kq43D9QbayvdNGNbuExF94kNxGByzzXts633//A/WCeYyEjpBNYp/RksFeh04lRCCLZCr5OgEpOpFTgJlYZ4XxHRiSUKShplS4ZbA+gEdk6B6/jpyGgQyDi04bg1VlIA+Iyx6QTwnQaqBoSZd9JBQ0Lj2b4Yn4uU806jSgPP7J+dbQKd3JndFUzG3mFdk/NPP/Tz45//zEfHo2cknxwNikgQ4D4762sdYCjWiIwnBEGnTmDL4Ie/J42bLhdV2v7xw4fj4uTZ2Ds8rDbv3L1XJ/KKMQk+VuC8N8CKwSfiyKwaKASy64qCGbzmlB9X1xwf7I29nTGuL87G0WGXI2bTaWMwWCq9vX7o75UVGhn+hL4tEF0FhvlykpprX85Pno6xuhonTx+NT/zmr3P5Qn3OPEia4YocAsJcewNNmCtXLfCPsVLJ4/e853ePv/k//o1x9z5X6XRSCdPhQH+dJNwd4/SMgO/2ePjofPzwD//I+Ll/+XO14Ufglf/Y7AYcqIBjhZY0KKp6zVZfedO830DERmYFMq8v6wR4nba87KoFpRig702fCC7eu+zf0xCEHoAUDv7JCY7+7fUpU+jAd3fv3hlve9ubKqj61e/96vHe9763xn/v7v1x8uzpePjg9fGpT35yvPLKZyop5NnTxxWQOT8HtLoyxGqLqxXGeP31B0WXs3PWs697YgOYJJ42Ph1z07jmdMGmJBWCKP9GkhDVA9jsZNujLseq58AHvr9961a1xXxrg34GiEhIYb5sqHh6R+Wog4JsvP766+POnTsVsBaMlwG4/ntUkhA0MuiTOLIxXhuvTA6yaowyotFNVYfGkt5YbIxa1Qa9ytVxZ1CKDXF4SGOvrr+qijK9KVubLWHkp9NBeyZriImpbBtT+3oKlR+fQde7d++uDeo0ulSwBriKV2ujg9O7HRTUuVdOpZXZ0NC3NnfmifzcRHd8GrAacKmPNCjaaNuqpAHGy7tu4luFSsemjMQqtbe541GauLGucW4AVeNJHWB1FmXVn2k8Siv681SVtNUgSGNtbajFhqdGVNJCuWau0C+Nzw0vXtVGp9+ns6HRpb7ebOJsroUSW9RtGloYSd1HB0ZMkKqNca5o2rqu67V+4Af+k/GOt799nWBysLc3jg4Ox+W1V6Owyzyq3FsnmdTO57jhOpW4V6yd98ZDdE8ZW1YsuexM3boi57orM7HBQ7IFSSZnp+fj/By90JvMJD9Q4cnrvXiXjGAydPlJZRQS4jDAvOapjX2u7+rAgbxaup5KTuilWYEDm4VnOPENbbwGx0xkvpPf5ZP79++vkyMePXpciTdgZV05NxNltZ10ytwMh251fc20x+qKLioD7GwXznZCXwcJ0BGMSzug+bU3ztebo9AamZiJoNARnoS+3cd2JR+0M2ByWTuc6mev2apqJVtc8feskkpYWehEBS6SSwsP5jVDxTczKJu46mfMW1kqvT5P9q7ti5mggW6oIONqU4XBYDdtmAU+zZSam/JdWBVVw5Q3bVBtRMehY6Gz1HjXSdGdxPnGJANp7JWCJpQZROkgxMF681qcSLtVHBEPM/gp/ftKpbbJNrpFe2JToYTxWZHJPkrXTMwWV6W12KlDIx7KT60Dms/q2qR5epZ5ZFC0rpmc49OOdwMm7WRt6aSvzzu3dOhLT5dlV17P2on3WXWGuoqxOifnoq3fjnEn/4qfPCOOtOx3AgQVkF544YXiLXiiMOJyc0UN8++EmTcmHOrEtV3SJ9mKb2YgOvWaeC0PisnidzmPM+jeCb7t+IpB4nvZhFcdJKiNn6JZY+pa75I8VvZZO42p15bYZf/yhJjC+tNXO83tzLLGOqee0hHPUtdeziCG9poJD7mxpr1Df/qT+jK7+E2zOkrbHpsKgdiVfSULNlpXkCPprSrlzQomJIBTAQP9dnEOLQkI9VWOzAe/QZoUDk4bHXwsnt/qpEiSyMBPQLB93MZiEkyOj26Pw4MjhHLcXNHmzrh1+6ASTHiO5NeT05Pxzne9e3z3d393yRX9vPTyb44f+qF/NJ48e1aYjD3tFalUNQE/sIvNcNYv08Yo/rrZqgSTsbU7dg+Oxv7R3XF85/7Y3juszz1FU/4UhztWVGnZHySwNzZcja3d/XFRvun+uLjZHler7XF53Ty+N6+iST2z5KX0N8UwMUgfHNrCL6y7/FG4MZOIXAP6SbuW4Mbps5OZUIQvS8LSbuWzgg7cU4yPcXBwNK7OTyvB5Hf/zjeP9/3xf7sqmOxukXhEUgq+FGM4WFfiKDmZiUPqEK905XlxIS//U4cZbHte0E35XgYq8+9sR9tRHDA46N+b9e4DOfxTn2i/SufNPNrX9HPaTD/etpUtMcO1XM4vA3xpBydm5xjUVW6qFG4uqizwt4FIbWV/6rdpC+n/Oi71vPaDeoCxpY8ibcV+A4e5bpv4RMcl1Gfis/a4fC+eOne+Vy/qQ/Gs8SjbVwdI+3x/yQ/OVz9L+mnH+HwGifls7ZNGorE8o91pv/ytT5V+G9/zL+NhGz9kU9I8+dLxpdznmvi9bUvjtKvU39rSPiufSE/nrJz4XMqX33kNZdoYxiill/rO9+VvZUaeUH865rYN+z91V84z10qbNzE85+F4tQlTByevypPqWu2pjH2KP2Jx+cezwpy4oVy6Dsqu7RqM1tZznnwvhvOM/xhXzlGMSltRv8Z/yAAAIABJREFUflHfO2bnl+/zrDFf/RHXI3nGcYkj2ZZr4tq77s51KUvOXZlTxtK+tS2xNfFF+daOki9d88R5MWCJNYn50kneWPKBeO7cjS1lv7SvPey8fF772LlID3kjaZqxFrHZ2Jm4oo3g+mgj0r4Yqr9torwYIW2UfdfOMdN/2g6Z1CBfqbtSj0r75C3nyZjccPXdtGHlbeVeGiTuLddEmmZ7xiida2KFayivKTf+dKyJM2uhCzvA2Jy43XrwoqoXJ87Zd/p9qZtTnl0Tx+Bz6jPpnJgvjeRF1z3tjLRDxA0xNtdOvvU71zLx93ljy+/VHdpJG7tC377tIueQ8rzEFrFTzHVO6uq1zzIPs2gXuLbSJtcvMSd5P3GGsee7rp3xq5TfHH/qX9tmTtoD0oLPsM2Jn/EcvxtbUZekXag88NN4jDhmn7QpbjPf3NS03yUficvOS17NeJT2lfOQJ+SblB9poU0kXyij8gTrxmfEPuWDXDv51XmDYbxjzFtd5bqmDauOdz3lGdfMMfC9NFRmUtc7PxM8naf2bK6Tz0qb3szeVGpc7me6Pkv9mJgvLflMGlVsdB4e4Xt5QTroA6gn8hrptEP43THp/9GGuiL3N6B577v1rRZpb7kOrmXyn7oZOqQPYL98nvKgvuBz4/NiSfrC8nnGJZWVXOulz2C8Uf8lq+/TT/Yv/i19gSXfpQxoM1i1w/0KeSorNdqusuVYn4eJYpm47TP2Vz7zjDcxR/lF3q6YStxY4hqm3CVu5dxdQ+0A7UHH5BiW+lF7TKxVPl0nbRFliPe1CxxXHmQX74kl0KYVu8Uk8ZnD1cSgORzDPw9PSRP2JFj3uhp5+p3SI3UyuMx/ri/7uuxzUriAQ7ocGu29ybazErvoU3slsTLXi8+LD3faj62bOli7uXdIpVv1LD/lzWrXK3IMLCcwNZD1iTsNJYGuvosTcQoLjfOfmy1p7D9PifXmCY7vG+8uk9FlyFSSGqwEtysjcS6kBNJoZi4CRJVnv+5EBAOwAIOE8TP+VpBcdLPwBVjB1L/TiBSIJLLCKVP7uUqc6g41BkqFb++NM0pVbu2Om939cX6zM/75h39h/Ng//8h4cjrG1c3e2N7pqx6gl4JYV7zMk6kqX+fjaQbo6JooxG5CVxD25no8efSwTn1xFQBMyQYgFT8IeJLEQ78CfynEGag2k1NH1VN8nuyqq05W1+Nwb6cSTLZuulQ0CSZVtWJduaZLVysAOr0Gm1We6dQaKC5j5uy0AsJblZBxNk6ePhyf/cynKpDLqXo25EgwoYLJ7u5+JZgQFD4+JJngop5Z3XClwpOxf7gz/u4P/t1xfOtWXfvQc+pVLBkbq/H02dk4PeVUf1dG+PSnPzN+8eO/NH7sx368ykcTgKVSSG1OcJ3BLOVZwILzXYcwe2P46oqTk71Rxqn7m5vLWS7luk7is3GayVOrrTaA2cDpPZY2QBKcdVwYG52lwdtJFIdjd29VJ9B//9f+gfGtf+JPjVe/8Np45bOvjLe//R3jLS++WMkfn/rUJ8aP/fgHx+EhgHhaQXhOTkK7q5vt8eTJswIvTl1yqhu+gSfrDnjCvLUh2KckGR8JJkVBkgLmHaAV/Oeqn7OT2pCsf3U1UCcQNehfrU8q9qbF6OoIM3FDzDCA6N/81Jjgu7zDNY32jVFHdYA2UgRtnWqNiObJvp/de9qVuQxqFn5d93VIKBy+ayOJSgF9epT3dFb46eYVffYp5CjTzamDWZKqDJlZ8lLMSvkXB9/AN1MobROeU6FaJktlT/v0Lx0dq/LXirw3McXpNFR0CMBPsAYamA366NGjMgTbsWidkYENg0fiZOuJ3kgUF/idfzp0OgbqBw3xwvQooy29e56dfWn7GhG0URtm83RkGsXMhzUS6zVElD/n4Xgdh4bOUidoYPv5evNvh+tmDtblz+RHjY008LiyBtqq7+SDNIztR5x2fTScNazXzsy2QeQuP28CVW/agRtcO9anv1966aXxV/7K94+v/7qvq40aKkbduXV7XN1cjv3tTkioSkbrJBPWjY0dUuhMVZxiPzft+as2ua47EYbrYE7PMbj6ihw2k+qKmC0SX6jAhUF2Ub/Xmpdsbo/TE/C0k7v47uHDR7XmXOn16hdfqypMJKq4CQ2u9TVojZn0V7SrwEBnpLdzhSx2VRf/adRaCSbXDL6B5/kPnYkMcKVPJYmwMVk6trE8nXQxh+Qc+JVNFRLgSoa3uf6CDcneZC7bYMoZOrs38+c1FROPN0Gdm7E9DX42hstInVdrdP5PO2h9/RrJEF0JRLlYO+B7cwO7kmRuqhra9eX5OsGkKuVwEubifG7utp5iDXSwtTuVXfGQz7WZtOd0nMDPXpvWjTqxYknrvd6kcl2USZ0A19JgCM+ZiMF7rJHVjnSIxEF4yQSStU06MaX/boMc3nOu6iI+a1ykNN2/urmv8659mk6Atp59iH/Kt31KQ//2p45UyXlV0Wg7mu8Lx2fCkQF+8dGAnpsLJSczOz4dDJ0fedmf2h85XiSH53Vo+U5dze/0he1uEES5KJwjmDFtH9vWztcB1JnTafN9+U3niXn0CYL9kk9kQR5tOvYawW/qMNaXcWRwzLl7tUY7mG2ryze1MV+BFypDdBXD9C100vQz5C3GbFudGE0y2BuTW+ij/ZpVVQaximA55fNERfYHRjI3bR91S+qotJ+0wZVbMBR66JDqi+TmEG2ZwKjdwbjKjpm23dJ2hT7STh2srDLWwiDkiwobZ13eFBxo36Z9CtrE9/AazfIxV6tKyiBpGV+h7BUSva/xw6iHAz16kx7fpPhoVliw0k9Vfpob+dintIkL10msW1VBoyuh3Iz7914YR4fH44V7bxoXZ1zVcz5u3yKBH32yVVdFetUq4/32b/+O8SVf8qWV/EjVkr//9//B+OznPlcJJyaY1NVmM9GFBJeqhGnS/7QVW9Y78YWrV1djpyqX7Owfjzv3XxxjhySSkswN7026klzSV7/uNX/tHYyzy+uxvXdUV+WMnYNxeoFevKykmTqJEzaqtNd+5ad2iMEl9aX2N/wsT4t99d30H7R5tU1Yt7IfSTTlyqD1yXt0YieukmBS79dabY+97TG2r0/H73zr7fFdf+obxpvv7Iyr88djZ/umfDzsFv4TMxjj/m4nLIlhndSIzM7kB662nVWs0g7Q1hOX1gbCDBSlbZrf2Y80FK+krzab9ozBtByjdrHvZJuOcbleYo3YI16JZ+qW581xaf+oa9WpYot9MB7jMKnnbSd1tHRQd4lPacOosw30JkaJ2c43YwtJg1wv8SbjQPp0Gz7Y8ASfZfxFbHRuYpt/Jx20bRy7vkSut/zhd65J+i1rvRPX/Dkn30tdqBzpC5gskkF0bSd5Td3sO+oledx1NwCc+ks5l09tw5/LZ9Puy+/sw/nqA0lzx+jn0kDe0vbRN9Z+V7fkOJUjbYW0VdXFVkNd9ue7+tbyjXS3TemRPOfcpWv5MjNJl+e0AZyb8pJ9iBPJl2KvWKqfmjaKa268w/FrL7vZZlxRXNDuAI/SD5dHHL9y7DoljiUu5Bzlf2U5MdHfUxYSc5f0FT98T5tWm1QZVS4TL7Nf6Ut7ueGR/JyY5Zou8XeJf4kR8rg8n88qE+kbyXPyg3yTdv8SQ8QZbXrlIDcZ26baXNXjOLRnl7K4lDFpTNvynvZuYhtjs4qddNK+ln60kXzMc9qatiVt0u9Z4kD6KMqiPKT94TPKLH/bv3qS/hNXE5/4XfmTd+RhdaK0UUdo20p/55BxqMSqxADHlzig7cVn+rW+gw1MdWV1fdok2uvG2qRt/sy1kIbKu/LLvHIPR8wRZ1xn8TN1pfORZxPnHIc8KI7IY2KJvqR8l1jqmogJiXXgnD5kYviSJ9KG4PfUo+mnp/7J+aTd5njESu2n5OeUcWklLeTb3MtTn4lTypH4teRned1x8ZztKXfyifGfpKP8n7JIm3nIQB2m3nF+yzhpYmFiWsqjbfGZtrBxH+Pe8qTxzeQ125Uv5Vvl07WQnxiziUJJI743VmHcwjbUCSmXqW/83M/sM2MWyxj+cu2Vv6W/kbiea62ezr00eUTMES/kFWntOGnDuFHqqrRVbF/60IaxdvVm2snGma3mwN/EyVwz40B5hQ9ty/uuQbZNn5nopO2hTmO8mZQgpvNTnk9cYj1p02ozzNEEA/ko7YilzmctnV/y8tI2dh2Muaoz09b0HfvIdVCuxCj1uBjI58xbW25pbyZN0kZM2sq7Kas5lrRX5T9lNbH4ee8vbSvmpn+ScxO/pWXabuKRuKnuS3sg21JfJY6ZCJu6yveVcXEj7RrjUWxTiaHaDcWzJAZeXde+Ap+bkCYvs5daex0ceJ2HL5Y6sGN9XfGE75AVYhhF6+urcXB4UHvXdTi9DqhSkGJeBx3VAXk+Y3TyAs9qs3DTBH1RLKHil1NuiMFo88lrylglmKSSFqg2wMQmwybDXSfLRYRIGgsqkjSmHKgMJFgpGN0fAcE3OuwaUSpsFaMTqAWKCaaSpQ/eS2NfgOMzhUWgyE0ghZD+c4PReQs+9JHlvmRS55uCIC0VtlQGxPhK0Ag67x7UVSOr7U4wObvZGT/x0z83fuKn/mUlmFxek+jQFWWgmQG5p0+fVbDNTS0FLQFjOR6fcZOYu7QfPXxQp9LPT07H3Xv3KpOCO7irxE7dRd60U4h6Y6yZVQEi6Ehgu8rqeyqCRIDtvgObeOzR/m5drUCCSZWjruSYGbib5exdf9cwjV+DMQA860H/0OLs9KRO1BFeJBHi8cMvjsePXh8nzx7XdTwkfZAwc+fu/brChSteiB0e7PGT0iTXgz2+7Z3V+JmP/PT43//O3xn/1u/7mgrQbm2141xXxlPJZHU5Li4ZM4kUW+Phg4cFBFw38Mornxsf/egvjE9+4lPj6ZOntRnIBt7xrDbRlTe26uTr0TFljM7GuJnl4ilPfQVY3FSyRZV+rlP6fSKynYHLsbMH3bs0NDRw7RNAob8KsoCwrsxppVll1Q9IEGBzbm/cOr49/tDX/+Hxnvf83nF2QnWT+1Vt4E5V0Ngfrz94dbz80q+NV1751Dg7e1Zlxr/w6hfH1tgbT56e1EYvfNhl5EmaGePu3Xt1HYUy7HUIfV0DAeAuUcumbSdMdXUA1oHvqmx3XSHQm0y9GdcngipQyAndc4L2Xf1IuUqghi9R5vfu3atndPo0cjIBS4XW10/cXhs1YksaWs3bnXnI2hpo0WjJwC+nBLrcXG9AtLx0FRcDOfKwRrCyoxG3xrLRG6AqZx0AA6DMz/vYep07aYn/eEfjQIcLOT094W77w3W1A55JwzqdEdeycGC3eZH18xnXQIWjsZ/4LY3EE08hOjYNkDTuNCLVLfZnFqX4kPjcQeyDogFKUeWukcv3vC+euQa0Uck7M3GGvqEPlS/UDypexqgjmsai/KWBrWGQxl5jV29mpdOyNPDTABJn1UeMWYNTbHYcGkTqHx1lnW71Ps+pL5mLssQp7tt3SDDsRAXaJUmKnyS0VOWxFck5fR3OF77whfGN3/gN40/+yT853vLmF0uGeabovb3X106s+nqTOnnOlVl5tURLt+JWP1kfMmQZayWVVOWSTiyg8kY5HIPxkPQGZl4W5lTiwdzY4hR0Y/NZbaaCU1QwefL06eAk+INHD+sdcNbKHbwDlmvcG3zqNluO2tHqjWNo2pvGfLahV9oxfPciSXszWerBgwd1lcXaqa22ejNO/vbZqoo1r9KppMjjWz3W0tE760pRZSgeHnaVrXn/Ijq57IuoNNRysjeoIMC/NIDRi6cnZ7UWnGa3RF9XT2mcVe5MUKs5bHXy5dXFeSWYoI/ZxK0qSbMqQF2bEyc6055TDnOTI2lBv2CfBm/rt05SUb4MqIkTro0Oog6YQS8dPYOUaRcpN7lhpa3T/XUVL3WumLr5uw19E7R1HExU6ec7WUv6SxvtmtTnjl0s7CuR+nRV2rTOPbFG3cdn60po2FyVnNn8Cz9VW9udMKTOSMdNZ4tn4cNuD35rvayzLd6LjTWPKP1eWHTT1RK0XaSfc1fnWVpXPmU8zhf79HyelE3bXRqph8vGr8pznaiofjOxnbl2UsnO+v5hxwOu6HgKTutrcmaCTPKAuruq101Zr4omddUgFb96DCSGgWnqTMfkeuYcev080d+YX5W6rq5KL1FVhX+lt3YIhHdJTPAl5QmbndKZxWdUirruZC/lQR2pnDNWdVhuSCkTYPCGnzanF9TljMmgkfzY+qP1CfAvXy91ZPqMyo46er2ZXHppJsKdd9lm9AxJ8qwpugk9VkklM8EGmxmeJ6G5EzSw/efVjHWNDlf69NUv4nA65c3bfRJne9urY2f2ufqsKjetxuHB4bh9fKcSTEiE6GqKJGScj+Pjg3F+QYJJrydz+9rf/wfG133d17f+ur4e7//AB8bPf/RjlayNzOEf1tVIVOogMDErtDA+dY10bTmCZw7G1s7e2Nk7QimMW3deGKud/brakmfw72pOeyRDN6/XdWpc41Qj3hqX16txcT3G+RV+6Bir7Vn1C+ya1RC0G/Wrxd60cZVtbRF5z41Lxs4/eQE9bHW/xGboU5i+y6EFkuI6KR25LHquODRxVddvkmB6dHRrrK4uxs7N2fiy3/Hi+NN/7PePd75IVZPHY3uLUz4k8za/0I+Bo63V5nrg5oXGS0qrFD78/ySYKE9LPSbPa+PmnMUS8UBa+HnqCPnTz1KGxA/nU3w+kxmVLeRbvFrqGjGPZ9WFyrDva5uKi9lG2sN+7nqbwPe896VFzld6Jf90n70+zu0NvOMVbZGkqt/UvNKJp+r09JXt2/EZMNPWkN7ZhnrcZ2gvN9dyrvKDNHb8tsFPx1O6Yl5ZwWfSPukk/dMPdq34Tj5U7p63XnzGOmeFIOdiG84h/VV5yj70YaXtklaFObNqBj/lc20Ux6ZNtOQRMSJtGulsu+rY3GBVDvL9vCLH9sR6+xXPxDHprk3peqS8Jr/nmkhHaZZr43PyhusvjQrvp67wfX2HxAjt6NS3xjLFBOWeZ9I+MGaojaW8aAvp97phkzLOs45HW8F+1E8pv2lTJa7Ig45Z3S8d0gf2d3UN89P2SP53TZ2HPJBx3ZT1jCcscSzX3VjGJp7Sa5R95+/2IS8mxiUf8bk6aNme6ytu5/fJB8Z+kue0EWxDO1reclwZt9CfEAOlh5sbfO9njtt5Jf7Zp3KkrFYsLxJYxA95RzwQ56W/a+Ta+71rvUwSSMyTTuIufxsPkefVOWKm/kUlJU8fPeXFOefauUbSWb5LW9rxuw9hvymj8r7YIy4ru0mjJT+4tsrG5m+y89v3VG6fpw/F7+fpm8QYxq3s+TPxw/WGBjk3aZK4mzrB7+0r/Vv91ORxbSJ9Ud+jzbR19A2XmOT4xDjH7Zq7vr6nTDt+6LvELsdnjMj1Usb9XlrLy8rWUq6co/ORn3xOXSJ9lBX5nZ/85zXaPq9cuG7GCm2HceXvqdsck585FmUksVJa5bPMlf+MvUoL7Qp5IvnA79KuyTmkLSLfqzMcnxWH1fOut7RS56mPl36w8mpyg7abOm+pa5a2aupk5+i6yqPKrnJP28pQ6iP5SHqo3x0L72uXJs/wHn97tbzrLm8b/1zy/lK3pR5IzNLmk6/U6VYGp28PvEsPxowM8kzaOWKLMQD1pjRzPaT7OnY7r6pMHJROjlvsVJ8r89JY3uI9+IaxeU1J2pXJsyaUpE2RuiVlSB3UBwP7wKHPKkfGCtTVrlGuTeKIPJV6OjFRWZRHpKu2pnovYzDSK/FJ/SAu+jfzfp6toD1g/9L6eXica+saqLOlg/NMH8247lIWc62SftqDrjc/jXmmfvcd+ToT6Hiu9X0fUGePB5/KNeXdsouIWXBd9oyfaFeI/SaYEItJPaGeFWcYo/Ya/Ehcqw5cEnRnf7X2C/pK44zVJSZIQ2Uj18J1Is5Sfc4D2cZzKZCrnbee2/RTt374h//+KhWkALUmOpU1ZnlpF1Rnl82FCkCen683PQUVFYXGYypjF8r22KTx1FkaMy5eBkYUNoha93ejzGc1jzSSbdvMsnxPoaDdNLTTwJP4GguCmCCRyjQ3b/08HRfnIWOkUiTCWvOr1SLriEDeatwQGLvergomP/nhXxhffHQxdvfvjIvLDjQ7dtoiqKZCqPu856lJwds5QnfBNg0YOj8nW+r8bJyePBs382oagos7XH/EVTKHfRWP/+r96UipBFvAOZG+qXTSc7sZ+3s7dQe2CSbbW5xm3yQSuP4q+aWShtcyA5t2K5Fgntq2H7b82dwiaPjw9VfHg9e/MB4/ejATTI4rweTuvRfG/gGn/Tn13KfveO9m1ZVVwPWPffyj47/4L/+r8Ue+6d8de3tHY3uHTf1OiKgr57coP8SiEeTvKyS4pgEwuLrsgDFXILz/R94/fvYjP1tr9La3va2uhWGO0Ay+J5mkgPyqgabl73Jc31Dpoq936Hu+CYobmLkYO3udlKUMunEBD6sgkAHGocGm8izD5PJ6HN86GtfXfSL3TW96cVxeXo+jg+PxZ/6D7xwvvPBiOY2PHz0el5fn4/bt43F8tD++8Oor41/8i4+Mq6ve0H12cj4+//lXK0mGCgUkK7CxoZGWGzY1rqp6Mepu9D61T6LNLNE2AHOqCfRmZZc1Z8OrS5rzvKcHCyivb8YZ1Qqm0WSfKlqNME+ha8SACfxupZBU1K2cOqmO30ncUqErM56ysNT93jzlaFArDWE+45RAOyt9EqQNdDbed2pziH9giO2rcJmjMrvGxZmIR7sqNQ1Nnl9uDLq5YwKDSVkaUMz1YL/fEzfEPnFKLBVDNU4oE866VKLTDBjynVhkcE/DBFq6CcEzbDK18b6pMCDtNrqh5VOjU91TemYm07BRR/IU32k0Ow42+QqLGd9lV9BxndhA51Ry4r79i9XinePmbw3edIj8XUOKTFLXLp0ojQ+NR5OOctxin8/oELkuaUiqZ9JAbppuTs6nYSSfuWHg2vB+OgQGLhg7Gy/QquVgcx1JGzCdZNHXLbXT+hVf8RXj3/lDXz++9Eu/pKoklXxxgnh3b31FAwkmnU7Sp4xrjIvkkv6sg+OVZIJTzO9U2Zo4R3UNNjkriYJN78ubqlKCo4Rdwjy57qbauGJ8BEE7EfDBw0fj6cmzwq5XX/1iXbeEDi49tyLZbbNxL52grQEyDEjWip95il9HQGdK+kNTZJQkk8Lmm+vx6quvrkuPNv3Bn03VDj5jA7/1fb9P1jNjrOtRMFD3qebQm7tlt1VCVFcV4F8nUnaVim6vq5FUItrxcdFVWaefCsyddWWEtq1w/PsKAxIJxVF5pnBo3ukMDzCCna0xnjx+2Ib12enYqoAchnXP0Y2Stk16fbTflHGNXHGHuZhgQp9lA6Avph0ibmovGjjb6KKW/da9LR8VXLjZYJbOS25MuI4GhwwItqPbVf54xv4Sq9wA0zYSf+RfDXPn7LtJW51g11M6IQc1psBfx582n7arTlXaySS5KvfwU6/L2sxbV1DS7qWNqli3w6Y0CcI976Vzim2ejiOJUOA0Y7GSXuHUdD6db9qX6fgZsMugSF+k11dtpdOZDq66SlxHvrsKEIlSHWDVZi+c2poyNMfZumxzBZ98qy2sbZ9rro2tTu1rTfqaKfXKeg1mgrb4Lc3Efnnfflkj+aCSYs7P1ja9ugA85N/tO3fLxrEtxgWOmqDaVRPbJuGZToK1ElJv8ot39KlOEM+KbjNpiM9cV+0R+cJx+R5/g8X02VeD/asV+LRd2044qzGbVKBPWUki0+4oek47sHRc6QKwi0SeniMJIybEdWLL1ri8OCtbs+y+SnhunMLmFPNJYHbd1phaVSPRO1TsK43cdkz5EY3hJLrAT/fvvlB2NQ46SfUkdR/sgdGdZMnask7g64tvfsv4nu/9nqrKcnVzM371V39tfOCD/884v7iqJMh1oskpd/zu1TjplEpg8lBdMRmb6yTIj629us6SxJKjW3fH3uFx/Y3s7JJEOKveMPBOnuHqMWi0M1YkjV+txhVJl5ercX55M27Kb9oqX/GgfLBNFQdl0UCg+tBgb9vYvaEjFrN+/u77RetZqcXgLjxA+VfoVUGnne1xfHhUup5/+B5d2Yjr89D9fccx4s4Bh93V+fhd77g3/uy3feO4d3gztlfg/0VdkYOtgq1j/yV7nU+5lgXWta4vJe0GGlMhZibua+dJe3lFfFW23zC/uBbGfjbo25VjxTA+zz78fa33Z7LE2j6fpXfF5gyQZzxDuVUH6S+KG/SbcQPxVZtBPb32USYviB/OO/1PeSDtbfWT+labwPkkXf3dq6o29vQmWaukciZe6ReJZ9oEJi8aw9jI0KZileulrs74zXJM+lWMmT4N6Nlu4mjbpCZ3Nj8pI9LCNXd+0iLXWLqKr47XddOPzOdSXyff5Vo6l/TJ1rbHjL2lftVOSfvC8atX+GnsSnzgGWUkx6gN8wYsmxkhtpMne10f23L80jLtgg2NWr60AZK+8i0/abt8iYkF0jptVHlaG0U+TlssZSbbsi/bdQ7yB23nxhjtOOZsx/bTvlb/ahfbl/Zqyp0yI3+kLS2/uh7S1/Xjc2kkv+baaSuJE/7tmGlHnjBgLi1zjOmb2obrmXOUduomZU995DhSXvhM/nTsy5/JL9oFifE8n7wgTvuZ/btuS3xLXzNpln6I+GKJe+edvJ7vJt7LD8pQyq208rOlDOZ6JM+qs1K3Oe+UEcchf/F8brzwt7zjplLKWmKRbdima5DzFk/zWceV9E+7O3WAesOx2Ie4pl+UbbmePuva5DrLI9reiXvG7BKLErvSN0hMcu1Td9C+vnJtOs3kesZLMu3lVfv58qbrqH6U9s5vKc+ph+Qd+3D+xh5T3pd6Qx5JXMt5iEvL8ThuZVsdmuuj3WNjp3i3AAAgAElEQVSfecAj42C8k9gtL6celD5ib+oI+YrP9P1oQ1nKdxIDxKHn4YF8J32krW053/TNlnpIGRbbyq6d/xyf/JU8Kq6LR6n7bSPnL28kLyl/+mzGUZVzx5a0y4Pb6l3nmXZa8oL8sbQfHJPzSxmRHryjr+r7PJc6P3Wssru0N1IHea398/gk9Y/0Sx0kxiWe5XqnfpFuaRukXZV4aR+ZTGYfz0tUFbfcd5NeG/+7/ThlLfnXftXtaf8lhqQf4Fi8jklZTFvVvVbXzANiPKvfknybexHKOj+X8Vp5SWxNezS/U/5SFz9PX7suiWFitfNyLvRljMPY8lpAp00khqS9K55Kf2XX8SpjrqNtijfpUzAmk/6VsdTVqcOMg+YcU66kjfyQz2mTMR95jufE6JyfMi3N5d/82wQS9VXa/GKG/JN0eR4OiGm2pZymfmQuxqJ4TtvF+ai/aL8PkfeBlDceKpxywwFBrrSfSfbMRR6Bl6lYyxjq6uXpyypPrgd0s6qPV1Kzt1gHYy8vxuHRYe1TM2b2EdI3MwHXdUpdk3bNGntm3oExNGJFFeubh6SVSelcsp0JJhI9DRsCyQZkc2Gr0+kgs2nM3/xn2SAGq9JbKpFUbg1EVjHZ3FeaRuNSYGQcy8JzClNAcxy8L8EggpuICVCp/Pk9sz2fZxy7ie/YBEL+VkHJ8MtghArOxdIgqhLlBIau+5qcawITV6txSenn1e74yY98bPy/H/6F8coXT8bh8QvjZsUpqg7myWQE1RRqKxHQZhp20NDqA9JTJmJTn8QHNoKsAlIgxFUnMObhUZ2K9joO14+xs7b8JzDWqd6rzYni4qm6+3xr7HPP9c6oUsVUCrm+6hN9VrZ4o2M3rw4aY9yq7KsWZubw9OnTvoKFhIV5SrMYvTYTr8f+7vY4O306Ls6ejddf+/x49PD16p+N4aPjW+Puvfvj8OhWXQ9AMLUU9tX1ONhHSZ1UkPlXfuWXxt/4H/7m+Mqv+n1j//D22N07HpdVRQTDnHt++m53wtIHB2z2E9Tv08qXF71JAw2pjvLyy785/t4P/uD47Gc+O25zTcKtW336rcCDINThOD/rKxiKJ7duxsUl9x32yTE2TblDnYAuDVPRgyQU9kEruHnTzxWQ1hVZmw15g1xsnnaZpA4W7u8RiL0a9+7frc/u379ftHjy+Ml46TdeGu9737ePb/qmbxrHR8fjlVdemdfT9AYhQVjW4OWXXx4v/+Ynxyc+8Yna+GXjkLvkCfim8ymQsT6cjiYZoJXidVViqSQSStxsrcbFOVddcK98J5b0/sPNODvvigkVT7faUUfzK7gsf0A/5mcSCQkcmdgAJuiUL5U1Y27nrq9OQqY0pvy9ea6rgXg9ggkmaZyYjViB2f0u0UbVB4Lj/Q/M6MomPAv/gp2MW2MC/uBzjCgSFipoNDcTl0a/xjA/00kyMJwGUxpEqbjyKjAC+Hfv3q3x8c+ghGNyricnVK3pilGtTLkKqE+0M2fnpOIVc9w4AlOQZU+peg+dRoEl+MTXdPYKA1ddVpVNBBNIEmPVFchcBq00aDgB37zYG/TS0e/VY+oH2xb30pmSxswbWor50kzczDnA92mEqjPlH/9286Uxow0WeVFdpyNA//I480qjLh17vqMNg+D0lY6Keo0Ns6ZPV0tYbwRReWxQhedi3L9/rzbvOC3OWt65c3t853f+mfGeL//y4iMNKTY0vRahxjKrGJWYv7F4ydy4e2OSiQkntUGPcXV5Mc4q2aATRy4urgp/4RtwhCzgk6fP6nvGjdHWCQ1jPHr8ZDw7nZVMzqk89Uolp4BRPEflqU5caToxP8avjgeH+N0qFG1UdhUTgwxiSgZbWBvWjytx4HcqqZQjXhsMBLHn6WgSo+aa1InySlA5LIL02uyXfq7qCCRqQOV5RQPYxLryDnPhKh3G4t/8nkEk3isjeAbb5f+qaLMa487tuyU/x7eOqyqCNEH/YgfWNREkgR7uVxUqklWphsZPxsFVFVSb6mxuNskbK7yGiOXXZlL2dUR1LORHsZ530GFWgdCuEWukvTjPnLQxOtjWeI/dJc6IdWCKYzIxR9lTXlm/uoairixsmdTmlEd08i7OOzHHEoW0aSBAORYf5B8dT/WBeKKMlo3KEf+5QZP2u5tK4og0FecM/PB2J2+Q+Nkb080jmxMUVZFstaqqXrwnbxzsH1b1MOSJMdk/fbBhnboFWkkLgwJU3uE58VCHWYy1H+1ccYf2fZYrJa2so00NPTMh5Q2O42XbpmscnBWVxMGyBWfi+cmzk3Xb+jA6kshezk95V6Z00k1U7TVtm08duK7osurNItdR/vVv5tKVEjpYKR2LPy42FafUFfRBUjg0pxKRbXuFy8bvaXsW+1HZk4aO07WQN+XB6qsCA11xabmGBhJZG8db8rqoqucVe77vWLNfeZVnsEs8NeTViX0NDtehdaKXCcB8pm7Dlryo64R2CjPKTryAxylHCH6RWEMVn+tKcsbOpNJJ2bGTHxy/MtTJtVeVJIVtXlez1HV8bc9Wxa6rm3H39r1xfHh73L1zZ2ytaP/ZODrcGXv7fT0cQX7eQ+aY61/9q3+tgxiXV+OLX3xt/MiPvn987vOvjsePn1SyIMmRXmtEknXxswVUZoW/TeIqCWj4crvj6mZrbO9xWODWOLpzb+zsHYxr6j2STHkFzxyUnkDnUeGrqhFe3Yx9Ejiubsb2zt44ueBaups6BEHyDD6L9oc8It/m3/rMyl4GnaAx8gJ+uv7KFvMT15VpbdLStaubcUDS1bxGwiQfrubDh+D9rkSzW1ezkmDype9+0/j3v+Xrx5tubY2dcT7GCl8KP45Kf11xTRm5mT6fc6nEocrpmafUSY+NBBNxZRkrkYeVbemR89VvyzYS+8VX9aG2pzKZcqYtLtZoB6/pOrHeTWY+F/sN1OpHqBMNTjn2xATxMe1LMdGNLeMEvpfBOOfEd8YyxKLkFduXJzQSpROfG0h2zmKxtplxBPv0it+cl8EydY32kryuTVH4ME+Qydv5rDTItbEfaabOSQx2nXjG2BX98GwGgPOd5A/pI1ZlcDv1tDGtPLzjBo/j2vB+2waMP+0b+cM18Bl1FXzKOJbJ7bmpkf6p/Skbadfk2PVFtBNSd7kWbjBI81zjbqsr2KRNkL87rg2/ta0jPV1f/W5pQZsmL9nGkj7yetJJ3NC/1A5zjGkby5u5PtrIxuP4W13qvMo+mFirTexaS6/SjzOZXB5y3cUJ33FMSxorXwbkM75nzMP1hH58hu7GPtSWFoMqvjftd/kisVScy7HKH6mfbCftC96xH9dojf+LRB75YEnTtH/Sj0mcd7zSQdx2jWwz4zMZO+A56SafaXeLma5x2pCO2Tlpr7meyo36RxoY45H31Ov6OOKXfJgYnvNOzLYtx6kMyHdZGYdxpP5b8pn9JUanPlXnqtukg/NU1sRax5J6TrwVg13nlBfn6pyy/dR56p9cj5y/fl/qc/l5OYfUyYmJYkHOxd/FW+lYlYd3OmZg+/JI6uicT+JgvVNHMzl0ualMqr6mn9wwVVeqH+Uj5+J6uIaOU54RR33PdXL91cmJzbSpn20czHXIdXO+rq9xP9+xj+Va64vr9+Uei/Pipz61171mXI8+lEn6cfzqeWlOH9IodVRihLgtphjzFLP93PmIe/rY6h2+l24p/45TrJJXU2b0HeUb2+KZ5RW2iT3ijTHrfB8a5N4a34mTHpjgb2P/SxlK+hur4XltE3HUPsUs5S9pIa/I365l6ld1v3aVPK3NnnaFvOb+Y8Z1XR/Gke/m+FzTxJ+UnbQTUjepM5QbsVceZ+xihglTjFs7zvGmHpNX1T/iiTydtJPnlnLu2vou9Em7wLkrc66R8rI86EL76/2GGSOQZokh2gHOf0lX+1FG5VfaF5N4R15izvK3fJY2oPqLn9Iydb+yJp+mnhJbjPPZvljus6mb1QOuTep555z6DTqyj6H8uk5Js7TpUl6lXc7BsUkv+tIXc2zqVf4WS5Wd9JcymShtv8SltOWSL+XB1OGubcX5516Qz7Ge8r+y6XqnzDnnjW3YifPsD+QaGl+oyiVUgZ79mQhKO/xudWx+isFiqzpWvc3+Lv12IknHJjl4WtHpefMIVc8dGz8Zh3HvpLv6Snxb810VWODw1dT1MxmYBJOUJ3G6xvaBD/zfdUWOhreN61ywl0sQPReFyRUozSQOCMVgVGaCoQpRQVR4BIiNYdMJJgqJzC4R0vlMMHKziVLw9gnR0iilLRk1lWwaNTzPfwKsi5DOPUFNGcDNO4ViOT6ZuRZjnrBbE3CWo+e7OvnrHUfnF4ONagLmq62dcUoljO3D8S8//uvjJ37y58anP/9o3GwdViUNAoAGUdug2GRICXBmxDmnFNYEfcb37NnTOl3HFTkEXblmpmhFhQ/Aef+gTrnxu8xWxuI8MZX0qut7dnaL5mzuFwCymXR1MY4P9sb+7lYlmHAPOSfMqGzCpqS0bp7oU2f8ul7PWUq8Ba2D7K8/4IT0YW3wwIu8Q4LJzvaq7jp/9KCvyHn44IvrCiYky9y7/8I4PL5VgkcyTCnMOplPAgP3ll+NT3zyE+Ov//X/bHzdH/rGsb1zOLZ3j2bAuQ+1VenpvTHYIhOwmx8I1rNhxf1aVDMhcWSvgtS//mu/Nv63v/23xyEbbnt7nUVZd5hz+nJVSR9UkNnbp1IMJwg7EH5xzpUzbBACSIAVJ6+fjd3dLtFPULUy1i7gp65skjxdp8jnhlFviFLRYa+e5T82gHn/3r27dYr/i6++Ol566Teqqsn3f/9fGe95z1eMp4+fjNdee71cihff9GJdf0MA+qc+9NPj/e//0S5NvjXG+fnp+mRlGpYFiJV1Q9JIVwg5PTsdu/tcv3VRDkrxyXVvSlYVk7n5zEYlG9m0f3TYJ/ipenKbayIwKmemnzIFz4hfYo/BaRVEKnfBkfUjuAEQW4Jc491AHFgJPaEXm3JseCC3Ooe0wfe0I/izgcBnXufQRhoBk94I02lQuUFL1ymdoVKk83oO1oyNkAyW0h/vmYyic5UGkDiQij0dM5VOKai6NqGDb/w0K1ujRkXiFTdiqk6EGwHpRPQmf5fHZ55WRBD7pYcbQxrqjsNEFtq8YsMg7lfU8J17LW0UzOoLZl2KM7ZLsllt4M2NP+cqthuMU3dpUDge+AHdoMEBrZuHjtcJSvKO73hvN22RdKTBpr7TYHcNNOL8G57j2TT005jy8zRClAN1bhv3q6oqUPqqjIfNdRvNB6dlpDQtJk7OZE7GWDx9M6+BqKuidjpj9hqD6Lpk4/v+w78wvnwmmeicOK42VHpjkDVz3TRUpTV4cT1uKomteCwSOy7AiypZi+yeVYIINksloFxeVkWl3jB7VrzQ13qgey/qugESVEjwoMoR737ucyQkPq4KICalFFadnjYdqgrKJrmTuTJnZcHvDHpruLm24gefl5zcUHHlZG6qXFeCZ9O2N9vkjX6eqiRUuuo1ARDZNObzvvqDBEMr+bTs9nN8tleJOM0bfcVDO/IkpHWVoD4w3tfuiB3yLDStsczkF+hBcgm04Rq4vn7iep3wQMWSum5vbtZ2ta2rot/x8dH6ujDeV39qyGsraVf4t3Jg0K4cjumcaTMa0NIZUQ/yfQZulAerp4jfaUdmQMexwFdrTPTKkroupvWCOJAOCYkZvWlzsK5+ZClS52ZAPW3HtBkzSFa2VwW+PTHaG/xiAPPMExrykfgs/UpfMh9sZKrh3HQ7tO0c1ZtZxVAbvJKetpuPxDveL1khYelgf15L1QkMOtE6rowH/rUSmHNgrq5D+gLqbLGZPo6OjyrBSEe6eX5WRJqbK9IRO8vrnta05SqTm076UCbWvMDm9HR9tJkZu/rNZCEDVuB8OmVeo4JcphOsXJYfNK+Mkh8NADnHHtdOJc0xBuxd6Fj8dEAFo02CkTqKKyrhL2hDYlM65qUvZ0IrtCh8uuqkUMZuv657fqbjzU8DNiRSaG9pL+gfMoasruhayuMtI53opuzIo2K/z6bM83sFkSrBsQ8ogCvIUPHW1L0edlCno2/6KkaTdLYrGW5/f7cSEcDyq1k9D3mgdZKXnbftbwIJyF9feVTnA6qqY+u+te202h77uwfjzS++bdy/d29cX1IpkuQNxotvtVtJ4egf2oeHvuqr3ju+9Vu/dTx7elJVTH7in/6z8aEPfbiuc8MVR0+tr2iywsd08juf3+S9ThogwWRv/7AqluweHI+dvcNxeHxnbO/tjzOqIlblIrDbKixbVcEKbD4/J0H6oMo2UkVla3d/PHpyUteGji2uGNr47cxZW1Mdrq9voFIZzpgD78B/aYfyWQUMZwKNwUhxdR3kqnueVmV7NP9TzWVnXF5fdDJ6VdDsq4IO93YqweR3vOXW+LPf9g3jheOtcXP5dOzuUMmuq7ChC2nbINDOVlftFBPLN518V3xR16d2wGUZMNWOkyZiqwHptM+Us5SRtDXl2dxcSVnRrsv320TYXAfmmtiXsQnfFcdcM9vSFjDY7Rom1rkeygY/U89Am5Rx+1avSov0yxi/Om1thywwva8Lbru1feCuyJUbAvof0kJfw9iCz7qG6mI3Pd1c1JZI3s35mnggPZdj1ibUPudv2kw6MWcD5epL8Uf/UGyRxrlBZd9rHTmTT92cSJ8wNxtys2Bpb8kv6eO6KaJcpP7SzpLu2sQePNA311ZTt2ZwXd61z5yXcpHyJd/YBu+rc11vaS0f9PiaV9LuSpmR51NnmzDhGPnJ/O07bc+0S/Rd1/po2lrOI+VP3pfX+FsMpU3n5jor2+pmnzWumz6Vc5Ue2tVu7OnLeFAhfVt5VludNjJZRF83N3QyqcMkEvlRvzvtW+UIeikbKVtihnanVZu118WDJX5BdzFCHrJd19m1U66ljfRTNnwu8Zhn9QPEobRfcs72n/6dn6lH0hanf2NBfm7bqU8SL+WR1D+2vbZ/owR/6hCxLp+Xt5R57Tx5PN9XNsRidUrqPHlcWtoOf0M/9UX6cD7j+MUzN3LpxzVWZypfjkm+px/4Vfnlp3Zv6nKeN46urbuxIfWdN4djXRdlU7+Gd0xm9Ds+S2xJfmAMaVPZrrgvNqaNLk1T1znf5MnGK5Kj+2fia45bTBNf32ifELOd1UfrKnNi0e0/5vqUDRrX2KZ9kWsknzp22/jtcDyxLzFRvas8uUGdV3DIw8YB3RR2nI5RPlyuqWO0X+PKKVc8k3Zv2gOpO9R/ub6uo/QWJ8U+vnf9HbO4TXuJhfSbukOM4Dlpu8Q352G8WHxWlxsDdk5ivHTVRknssV9tB7Hd/QllmZ98xk99OMajnWOswb7kL3WSeCgOSGvX1LklL2tzOR/5Xv87k5CXOEc/YoQYnfpXe0i/Vb1GX8r/0kbRFk0MT0xSxtRb6qmlvrL9tNN4Rl/L9SReBK2TJ7TpeCb5WzyVb/1b2jk23pcv5F8+s1KG65GYKm8wbj+nb3WBN1LQjhXoXUfX0DkxPuWaNlwT8TjlzTksY+fqOL73EKw4TjuOS9st5VKaq7+0e5XXXHvHLq8qb+Jj7j9px2h7LOm/1I1Lu3e5Pu7TSC/jbyk3/K5PzPvKh+sk1qZ+dv3EFv0Nn3X+8rB6zfaV47TH5Zn0HXw/5502rViovlhitLKba68e5jv7Ek8Yg8lX6mjXx+d5tuJJlRzFIdA+2Mbc3EfrPQ8ORjd/K3882/sXXamdOKtymfNiHGJ++qS3bh0X37upwhXIPHvnzt03HOBJ/JPPaCfj5NLMWAzPke/BM0Qea/5zr0J8EisKDz74wR9a6UBrRLiwlaSw36f5NRxkiprwdOQJMrnwaaDLYGkgCJwCXLfXm10ClIzN3xqOacRqUK2vl6Gk8ayioRCkUSUTCDA84wargiITpnGjQhOknHsa/mkQLsFeRk7DOQG/AG4Ggdjgq6oSNzfj6clZXZEz9o7Hz//yy+Of/NMPj0985sHY2r01zi/6pLZ0RjEQcOSnCgFGZV4o4qWTxd+eANwoo5sK0D598nhdzr6UPJUodnaq6kedlJ4bD9Cj6D1PI9pv0367yvUnrY8O98fpydNKMGGrkLPWd24T/D6dd6D3fNqxOC++qs3PmSxUySOLbGj64SQ1Pwnk1zUyBFnhpap+sRqvfv4z47Uvfr6qmVCdBJ5jQ9n5HB4dVzJMCcZqjFtHR+Ngf2988Yuvjk9+8hPjz33v947v+fPfNw4Ob4+xxYnm7QokU/SghKsCt4DGDDoS3NwlKEYVEwICnVTB9UN9p/t1Bax/8Rc/Pj7wgQ+Mp0+ejXe8/e1jdV1H0usk3tUlV6lsV3WS2nyujZ86096Va65QlOeVQFNXDVwDWCR3tDHWd8vvVma6Ag8fk3TgRrpgVPI+A7m3bh+PF164XxubL7/80jg9PRmvvfbaePDg0XjXO3/H+Et/8S+P3/1l/2Zt4p6fkaTSAUQ2Mf7Xv/W/dJCfKzLq6hyqhFCVhYocfc0L/5h7bXjM6x3qepKr89qUJHGGk6hsONNGXatQV+bAI9C8E492q4JAl3WsUtVgBBsLJ6drY80giFigglNmCkC324glOSWNyn6mN2ANCLFRwrMahBomBOBLaV52xQI39jTKzQ5kE6QNrA5CtaJiM6oVjljFJgP98z3tWrJeY7sM6as+Cd94a2nhVl46HMpeyj79aFiZCEg/GGkmtNBuGgUae7Sj4ex4m7ca9+G/3kzqcRmg1VARW9N4ZIxeuWF2MnOopJMLNjeanq5ZOmRrhtruADTXZDRmdNYrdEMJsoYVMNjZXOGgTjmdp6TANx0wjTwNINeZMRiEbMe8MzZNgjFIJZ/pSImLOqE6JirwLmnWQQf7pK0MgtmWeoZnwW+e78Be45eGsDTWoNfIlX7OpfQcyR0z+7qcHqoLzYBh43/zYevnPq0uRidPKj/IOu/zHdcSPHzwoJLyvu3bvm18zdd8TY2b+dHm3s7euKSE/ViN/aoi09flrO2ISi+rM/79zdxINamxq5ZdVxvoJXQiSSOXF+0MVQbwxWWtG/oRuvETPcG1aFV+DkN5xTVfp/UOVxDw+csv/eZ4+vRZ4Xobg50Q1XqcHMbWb+VEz9PqGnuurbJngEIZTwc8DWdPr4NtbHTRNhiok9brB20PCz+L/6gUVAHCrqTB98XDVXa/ZaFkclbWKoew5KR1VjuIM6FzXUGhy/qRSNKG7pzn3FQuRliX2WUHbyYHFT+ed6Ig/SMjsxpAJw52EKsuNSGRYXdeazJPQCkbGrSJ2TpEzMfkLZ7HLm0brTd302FXbuR7ZVadwOfQlgQj5VwHZxnoV/bFtazuwYYvm73an+KWuoG2dS6sOuB8xDHnrr728zT6DfaLVXMZ1ptryrEOeAb1eVb+00kuzIJ2Y1SiZ+HuOXq9bW4xX8fczW9tP74vvqOyhjbsPBWf1+PARzpH9G3yI/Nou7qrHorLyk85MvPUavocic1ekbmKa256nTthLq9PUD+mE1tBI6rRzaSpen7aJozDddMv0u9gLUwu6St6+hQgbau37acqIpVt20ajOqHan4kt2hnpJNqnegYcqUqS1+Be62NKYJJMkpscpfunTuMdfQB9IOWExBaSVuraMg8KzCo0OtTOJ/0Y5cqx6sdR0c5gizZMOaHRtv7RcvOAthifp/syOMn7iaHadi0zJOiQ1NxXf1FJE8zHH1WPKX/6kWu5r+uAOqkcTKqru2biYFVV8SRS4dUmYK7v134s2HM9tqsqiv6rFfY6YW9rtT0O9g7ripx7d++N4yMSpLHfSd7cHkdHXD93sw66PXz4cLzjHe8Y3/8fff/Et+vxcz//0fFPfvzHSz8xYSqb9HVv11V5spLJpi2I/qiA3Nxshw7l49zgm+yPsbNfFUy2d/bHNhWISFpf6wMSFEnewQdpe4AEfPDtpq4+3R5PT87H6fllt0X1k7ieTPnIAJbY2bqmdYN+tTIjDxkn0I6rn7udLKXdpY2pjYsdTxIKa88/9FUlXt5Qmep67JJ8UFULb9UVrTfnj6uCyZ973x8dt3Yvxtb16RgrNlq2K/Gx7JG5sVn6eVYw2egT/B5oMSsKbWEPdkKe/rRjFb/EX3mxsXNzWEPcV+YzkKnc2oZ47MaTGCVGan8bxK3198TR1EVpU2sPZmwj/QbXS3vS7/jcRGk/E1tS36h3lTtxOPWxuku6iJ28ow+QtpLzEeuVSZ9xfimr6ljtS3mv7YhO9PA7+82EAOlj4Ne29aukD+2pw7RHDKwawOzk3N6UkA6uU8qL7ztG5cQNfW0b8dnKIxlvyrXUppIW0sCAYNpMyrBjV4fL541/7T9AC56T733X9VwG1vneDY0lL2r/pY20sb075uCc9CuVgfRxswqL6+p4fU551H9JujgOMcn5Jo7ZXsqzMmyb6U9JQ9rWhgRL5KlNbKArmkK35KG0g9Wt8o/2lGORJinf2nTaqMq2fOW7+iibOMMmvqusinXSUNvYd3L9lvKsfudZE63bRtok88mryqW2iLaOvO+Y5WXXhLaVE9tyTVzTlFNjjSk7yYvKJ+3bh/a5Y0lMsx15ynWUFtIn/R7x043SxDPxx7VL/EkckP+e1640tm/nob/D9ybrqIP5zs0P1zrjRGKPcYeMLzh+x6xeNRFbXkr72nlpE+IvPO9EemK2+kb8Sp2XekMckJa8p1yLXUnnjIUZf0leqk2c2YZz8G/XX1ob9zCBhc89BJr6k3bU7TxjLCxtq8RxsUzZ8TvXJfW2tEhd5cFeaZM451raduqCzbw3hx3k7ZKrStxvG0k9qo+8pPtSjzl2aSp9lDfnmLo88UiaJF35TN8/9ybEk9T9/m47/BTfxBmxwT7Edu2bxAR1ht+lfCuDaY+41qlXxAZpnP3kc47ZhFExzjXw84qRzmq7iX2MW9wUy/UjreQqHygf8gY/PMkAACAASURBVDjrK14nvukrLn1QMV1Mlc+U44qBnXcCvzaEMWXtJ+1DxoZNkb5w6jE/lw/E4/QnxbCUKW1zdaVjMR6iXSs2OqfkE9dOHhH31Pu8m7o2Zd7+k3+VK9t1v4E2TJgzCVYbfR2vnHt4iYWJFY5ROhsLki8Yu5vrtmlbrJ/rxfMexhELxRYrpRtvT71pW3k4RDynHWVXHkl8T/2kLZV+kGuS+Jn6S/2Ye8NpQ6gjeF/6Js8nLtGucs4zyp3tyXfOI30V3jUGI2Zp36VOsL+0u/ndGKAYlb5NygTPukclXkkj5Rfegpb67Opabe/kcxMYxe20y/V9+I7nxDHXjDHKD9q2if+p3+T79Fecq/3wneu45D/XTpxNu1P9r02kvLt+jMkD0sqKNE091mvjwb/em0u8LRrUAZWdip/yvb6960W8p+VwU4UwDzHKJ8o87ff+UVeT5gAWB4g5SPvCCy9UPMp9G2mTdhR0sLq0c5HGhYnzIA2xpaLpPEzPNd3ye2JdjeEf/+P/c12ehMYktkxlgomETwfPE8eWyU3D2wVPAJepVIgbB63vQ1fIBA3b0JBLw6OClbOs8P5hb/5qVCfwacwY3JRpVUzJ6BrYOiACNkxr20vDNoXbcaq8/Om4c/yOyw2zCvRSLQbn8/JqnHLNzMHt8bFf/eT4qZ/9+PjNT78+njy7GjeDgHBfVdJz6o1j+pLx04HLBadPFSPP3r5zpysoEES9vqnT0/x3ddGbLiSYHB4drSuYeJ1Pb1K1IUKSAJuIrlWd2qzTgL3pXQDMBsDWahxQRu/6oq7JOdzfGwf7O7VhzkaURhibVGya0mauWToeG2NhNUuxk93Qmyi9X3Y99ve2x6MHr47Pf+4z4+mTh3VFDnQ5Oj4e91940zi+fbsCtZQ65yoEkjzqJP1qjAcPXh/PTp+N3/Pl7xn/9X/z347L2ks/HCSknJObsNNJJnzOzS78o7hEn2KsPbcCDch0fTXG1SUnnC/H2clJVecwQeL/+Ht/b/zKL/3yeNtb31oB7YM9ro/pe+CJn1fiVwV2cfA7362viLmuu+NNQGkeaEBlvWuD+rJ/19FWUcl30pvNJTaSX3zxxXH7Nlf3bFWCzbOTZ3UPPAkll5fX49UvvD6+57u/d/zxP/7N4+jw9nj06Mn49Gc+W2P5+C9+bLz00ks1bujMXPmdhBGvfCjQnCe9a1OyTtuzyX1T9CoyVrn6rnZDBZO6Q70C/FdVzaXKfnMF0Tx5z7PIDQFkqhyoBC/nxko60GWozSB3GTGA7+Rd1t2rXNoBxHFs3kUBqxzSmGiM6GeoVJPOWCrp7rdPN3jFSOMCjldv7jCf3kBqRWRFDEhiwFEDlFLvGqadoNLJBSgOKgZhvGkEGMhUjtIwFRfEL9sXw1R4Bhj4WyOHzzT0kB+vmTJRUfyR11T29KXBonG0PIGt8/I8p06eXRsBtUG3M7bnKXDGVAGJmWB34NVhlVSwuV6gFPM8IZMJJuI+37vWBlzSkEpDVecsjbg0jMRB10Se1ACGdlbH0GCRD3SY1Bsa6Boqrfznxv2cn7yhEayhKL0N9qz5aXdTeYyS96mD2Xzt4LPVMDpoAD47Rh0Q2hd7+jR8b7qSnQsufeVXfuX45m/+5vHmN795fX0Q7SDDnBK+vGJTa2dsV8n+6/qsr8JaDTaQHT+0MNGRNAguKWtb5aY2yEk0YcyVbFJZ61dFX3iT63JIQGFzrjeitivB5MnTZ/MqqK3x+usPxpPHT8eDBw/qmgDa4VkddLC2rkGrBKmuDCXfKBfKljTRMTIwl3YK+rN5c26KTv1Q87y+qo1CHToxB7zxCpfD4+O1DVCJltMOYlNR/F/LqBt8NYc2Wjto07rTd8Hkrlbm5ksnVelUOL8yOre7H+2B3rDvEl9gU1/p1cliVDApHt/pfttoPxhnp2czUa2rKOhgiFsGlpQh5cDEEpNpzMQX06Qz41QONbDpAz4CO5irdp3yoww7znSadChq2mXjbK7Zko7QzvHnPAymyBu06/qKmz6TgZwcX+KUn+tE0Z4Ynhs70o6f2mXwdurExqauXifu6+iqp5zfOglgXtGX2KxuMDHMthyrvNQJXFQK2pRYNKAiTylfa30R1+NA/kqwm9fciMF1pU8lYXSpSPVQ6f1pk/I7/HfnLtf+eA0Wm9KdXOo49EV0XHkHWldSJtdZxca5gSnXYsO3vUFjglHLdtu80EoMlYYGd9qubPlSljGWDBpiZNY1Q2WzbGTfgJ5ttx3RDizjNiGm1xabuT0519b10dfTDnE+/DQw0bYHhxCoori3PqHpGMQKA7T6RAYPW5Z7g74STmd1lfQfsi3H1hBTda3WV2yqu0hCTl5TpsW3em5WLOvqidt1HaO6kt+p6gJeVTLBxA/1Hu8XfhQmtiN/cdk83MkHfY0KC84lLCQ1ck3O3dt3B8n2ldCwDQaDf+jcTrLiHw4+PP/X/lpfkwMvE2h4/wc+OH7pl39lHBxQ9e1qXFx1Uj4JJrVu82qctr23KuFCjCcRnkQ4KpistnfH4dHtSjLZ4kDDNlfnFCrUM/AD7WOR13Uz+KT4EXsHdU3OOfqTq1zxt3baLki5Ul5SJyiXaYOkDMC7BozFWXGqrsCcPKGdSzuuL8ENfAL9xdLVVVkNnwCX4qp8sfKfqJi5fTG+9F0vjO/6tm8Y9w5XY3X5rK4kJcGkAzPtI8v7W6uW3Q2u92ECbJTCku2uiiTmZtBYflrPZVZC8W/plnhhP9JsaT82329iHRljSP7WR5aeGZPIYObSbnWN7JefiS3ihPiYbalvxVyDU2sQnrrHOYiXOdelP7Kkp/PY2OCNW0u6pL4W88WxXA/5VbsjMVg9m22l3eRY5EffdV3tz5iafaWv6LiXc9jw26aKSz7j2Fwn7RT1smNwXgad+dzAt5jseOyTZzxVbDBWe585G0twPvKEejbpK3Yr77a3XK+lrtGvSr51TupD3xEXPAhiHEB7VTlM/Zx8n+sl/zuXJU/LC2m/5bPSRz/Pvpf9bfi4fXz70T9m7LlZpGwbp0g7tWzreYAkN23UldDSa2fsR9k0gK5Nzd/KC22Ks8qw70sn6eD85NGkT36X8ixPyC/LtpVx527byV9ptzjG5BPf2eBF24DLtpOX5BtjL4lfudap12zP8fx2POUc8/nkcftyzon12oCuq2uTuNA2SNvw4o9rxWfwgrFv9Y6Yy/MVO5xVoMQ66WV8R+yR5/g++TF1T9uFvUmVdJX/9I2Wa7e25WaikBi6XIsl5iTd81mxTYxOu8U1c2N3KeNJh+wvMXqJgfI/818mYjp37enke/tSNpLnU6ZS17i+0kx/Sr2d8se81enKEZ8ln/m570EX/AYTg1IGUn/Kn2WDzkraS7rk80veTqx1Towh8Vw+SNsq1zxpuZQx+U+dmbKY7aUMu1YZF3P+z4uJyDs+k+upDk17ynmmHZf45RySJ5f9O/bsi2foJ+PKbk76vnHE7ENbQNooJyYxSMNMJHC8Sz5O/pKX9GeT55SDxDN9YPpjnCYrOB/f0Q6lXROzc60cm1iVtDW+ssQe15zP1Y+JH8q0m7QZr1JufTd1iDJrW/K19pSxFsav3SZ20p5rI8aLs9p+tqPtJK1cB8diXIh2TC5NPHSttN3Sl3bs/HSM/EwbUn3g584rbRTXzX5tNzf/jZEnltoGcxI/EjcYh8kpjl851Z5KfSRWygPyTuqb5MXUKXyuLlzajWIIY6MtaeCYlnijTEqznHPilPyV9owyadwteTXttJQZPmcMrv8Sl1NOUj5yXjkW10KZkieNmyXPiktpp9hW6lpt6MS1pfwmxqTNrd5I3pDGrrEYKa3lSefL2MEd9Zq6mOfE67QbU2d1vx0X78P3m5sA1nbDrBzN/qXJJfIqbXElcvNJxyASw/yb9nPfnzGzj9Ids09NOYetcfv27XU1YWOqrrmyxLpkpSbxQV4lrsbv5HsUdlm5sfZp+l/qgvr9R3/0/1pfkaPxmcDQlztvDNNURlYuIQC3VIB2mMaoiyKzbYInXaZa50hF7E8HbhBKoHRzkkiS2cAqsGSwNNL8XUKkAaHhncCWDpZzl0Flmlz8NB54PrO6XKg0QnbmCXQ21qiEwIYX+QznVLXYvzV++aXPjPf/+E+Nz712Nk7PST4h4LC5y87gsmNXOXjKEsCmSgE/UxgZM+XJJ1vURuDV+Xld0XJ+2qcuSTAhWEcVDa7IIZhdY5+nfTypaoJJA27f+a2wVTmza6pWjLoaZ9xc1DU5JCIcUla/7qfqE0T8wzil3D79S0s391x3nkWJWIK75iyPV1WLq4GMcUXOg9dfHa9+/rPjcJ7Gv//CC3VFDpuLt2/fqROh3CPJ5ioVRNyw/fRnPz3e/q53jf/uv/8bY//4znh2ej3OL1dje/egS0q7kTdLjEMT6VOxzLmBUOWbd3dq/mwwPHn8qJJquA/+8GB//ON/9EPjlU//1jg/fTb2SRra7mQUN5f36wQ95cBnuTE2OGZSDokqzINrRroqfAdCVfBpJEJL6cnYml8ITCN3zU93796pZ7gm5+TkWW2wctp/f/9wPHr4ZPzWb31mvPMd7x5/+A9/w/jar/0DtTHw8ssvl+x+7GMfq6tuqErDxjDr25vMvRGwNj4nb9Rp3HkdwxXrz6bLFYlNRMLrTOU4P6N/TiNzYpM71TsxAzkSREkUIBDOjffiBLwHaGtwlQKJ4GbxJlWP5kl81sPKGW1w9CYT73vSSENB2raR0psiyO1SQYsNhS83fULXiiMtG8hI42YnzHgVSZ9a4B8yoGGvQcfmrJs7nbDSZbRUdL6jM0j7Kn0VsAqO9zzZK+ZnJRLxQgPJMahwWyFv9EP2qfNigMHAGG2K1UWjqkjTG/ipXHWC3VxwzGmA9EY4VRl6c3xt+E+jgM15aiawTv4T79VByTMa9tJJnE7jIGnoummkuaFnwC/1jso7dVzrt3kSdmKqPGvGrGug8WObfO9VDX6WBrfGo/ornXnf9SotTuOSoFUyGfeRs+HCKfle95YvsKLlbxoZ8yQjOK/BqFHp2Ht8q3H//v3xHd/xHePd7353yZv4QFvk8TKOwrA6Gd2nI9nIaUNtc00f7ZIcUM9zUoYrcy4w0vpkN/9xHUxXNTlfX21X1+Kcno+zUz67KMOLjTo21qATzz969Lj0yuNHT0rHvPLK53rTjYQU1FeVhN2UZW8Hac1ea5zjc3FWnZyOgrYM2G2p2q4ARSIG16NV2apK0Fg7X3UtoVWDuJaH63mOy4j0WpCyt7ogVr1X/YCPGIdzE5LR8lk7z4018hD2iHZKO0NcqUMSXN8TbECwMHaWvfd5bRHnyyBIqETPMTcqWKnrO/mQSmOdYJP/0pbUZlRO20aIO4vnXD1ll7ZrOiaOUcex7L/aKNxcI1A20bwuUjkQxzLRQWw6rQoYlCLsNZH/W/9Y1aptG+1g5THbEz8skaiTrb4ufp8bfQYHDIYunY6W0d5c5h1+l17QVZxtvdN6yWtXtJ21Z9c8MROKDaTIB03fToqU1ryjw5MYyzj5z2pZvY7d9yZRqIP/OnD8rs4R/+SNok2t1+XY2euEAmkCr2t/Fm/NjXNlUl3OGEiI6iTYQqv+/1xPdcUyYceAQ61TVNlKnwKMcAy2rX7hfXGf4bUcbqoSSn8x1jkbpNgku3XSrP3oEMtryhX04B/VVMBpsDN9EPBmKYNFm7kZkT5SOZh7e7OcZ19tQruti5qfTJx1XMxbHlEOGQf2ZVVjmrTKRLrG1QZW7QIxwPXpxMPrSkCUd9H3VDM7Peuqc4XZ4dxj65ecT5ujg3DYWm2gF29U4uZlyTC/g13t8/VmewZtD4+6D5L+ZimftR1e/FAJQdfjzq274/jweNy5dTRurrHXOI11Om4dc11mt8k4Hz96WDL63ve+d3zLt3xL0YirQD/0oZ8ZH/nZfzEur7paFz4ZcqZPpB+pD+Bcyl7F/kG3j53Kjt/dPxpHx3fGamdvXGztVjUS2uy7enfH2Xkn/plMWVdh7R2OG+ZyzeWd2zWOKh/zhutj2mZdr8/EIP9Om1h8EjesyiZ+r22wdUJ5n2IUP8RRfC2qbxr0QFdXAtVOOQ5VSQv+ZnHwP7eun43f86+/dXz3v/dHxv7qZIwreJBKlPicfUVOB2lmZbhZwUT7uhNBtVU4PNAVXpyPmJ02vbiQOkx/Qd27iYVsdHEGzNJ2kOb+zCCXmJ02oc+pl1Me1YdiokFrg5XigDok9Yu+kLKa/gFzTltdTBPTHZO0sS2THzJRQp5SL4jRTbsZk4hNzqTlks7iHs+krjdA7nowLn0v+dd2EyvVv9po6jneXydhzuRd40Ymb7ge6sk1T087i7bU90kv6Zyfuaa2mbEmxv3bJZgscVbdLt1cL2VXHFc3qIumAn2DHUBbxqWSZsnX0k36i6/iea6HvOJP6Unb+uq059hTBuRHZWX5jOOTHhvdubnCQt6RtspG6ZOZ8Kff5t/yR9ov0qp5pXVv6mO+dz1zXNpz0kR7W/5xjZaxQGkrT6M35AdopI+uLqEfcJafKUvq46SxMp52evKC83czxvYypuAcXaPklbQ9cp7LTYL0CeRR1zpxaGmrpkwnjzAH11AelW/F8bRNl/ZTzptxaIfzufSW17XttXN+O5xRNp2PPCWGJw0cc8qxtpuY4vvOW77zOasc2G/qBDEx5VO+yPHnZmbSMfk7E+tzzYyFuA6Jj/YvHyRvpgwrE+pzx5s6y88Sq9RXiTnqIduUz/2pDCc9EyNsMzEoN8zlq8QZ+5e2iR0pe+pE+3At8/PEkrQT8p18PtddP1jeMOaYcpi8oEtP/Ea5kc/FitTN9ps09DPpnXrYvvhMuZEHUpfYt9/ZRspFjmOJ+7af8q2Np4yrh+X71DvOOdcqsV59LY/znXwu7zwPo+QVn5WntJ9SPlJuTNZYxiET65a873diIvNP28W+1Iva8I4x9YFYxWfGdsUV+c34t2OUvvSj3pAf+a59yWfrZBBtEtfV+WhTqANMsFVWpL22BJ9nLIX5abvpy7vW9kEbuf5rv3QKRPKy48hxLvt0zmK1GCr/p+5gDPK74zDOpJ533YzRpg5IGZTm6i31sLTxSt2smsfc/D7XbqlflCXtC+Up8UYZ5lnjL8ZdpIn6k7HpbyUNljaJ8ZOMc4lf8tXS9kgbPHWNtoj4IO1SJ+gLKJtpOyszqcvFemUk9W2ue+peeZh3oY8H6KStskBb8oxjFTfzb/WkdHCeynLqPvuULsa0TT5LuZZ/lvol1znlM8eaOnipjxNXtV/lw8Qj10VZk57iiHxjezxn/C35Unr42fNsqI2u7qSQqrQ75d+1K4yEb7n2ePqiS1+MKupdNapj5IxV+QUj1Wnuu0F//iOeVOtFFXJiV7t7Zc9X9fN5aF75T+xWnlzP1G81XmIrYOKMjbDnXbppVllIOV/r5x/5kX+wcvGTeDxQAdTzPuVmJp+TKuPaLOk6CdcEoMM0IJKJczEM/nVAo8sK5+KmsaARJoFpp4LdKoCZISTTOB+IqFFocJx5qbDpozaIZ4lmBVtGl0GTKWUswUNl6tzSIJFBVUbPU7jXs3LL1TmMtqoEk0sCopwYG7vjF3/9t8Y/+WcfGZ/9wrNxfsUmERvRvbBsbjgXaZTGi4Fg5shYLEfpfAqoOUE9VnXq//LsrCqYXHA10sFBMSSBzG1OmMGcbD7NoC+0Xxvv67Kl8xQkV7nM8qllkO5S2vuy7sDeHlfjYG97HB3uje15xQkVU6ARp8iaqTsjUidEgPZv5mq5Nu9VrJN2daKaAPFW9UFyyedf+cw4efZ4rFbNZySY3L5zdxweHtd/VC6pACEJPSU8OxWg/OVf+9XxVV/91eM//oH/dOzu3xrnNztje/donF9TLGV7bHONDcGt1XZXT9nd6ZPQ8zoJQa5lartPGm6NcefO3njw+rOi+W998hPj6uzZeP3Vz43drZvxsx/+6aq8wvhvHd8eDx89Gse3blUwn2QeNupI3OBal8uzvjuU/uiXiiUqdQMIaSgKsAJUy+vuePLsUUHRvXv3ShYEGaph1JU8lP6muss2WbW7lVXHf+9657vHO9/5rjqBzDtPnjyu/7gKiQAsVw1Vogmlx+f98G20aAR1cNpLMPZrYxTs4NT7VSWbnDx70pvQbI1WG32dTAM2QX1OR/Rdjcjw1SVVTrpcNvxBNQt5vt7T65n7mYVTNYh2+qUfc2Vj1aumdHTTwWzF3Yqj6dMZvWl4K+8d8+4rJFiTxkk2STeVT8RJfoqj8ruBAwzpuc8/Nxz7lFNVcplz5qcY4JwYRxorKmk+17BSlnmfNj2xkM6/RqfKl02J3iDsQKLzl/ZW/1ieTKZ91qZ0xbzDNTFW4zgTbcR2x66Tw+n1LN3IcyYFFf2qxHtvFqQCtD+VqWPn79y81cBOQyuNH5JbNPIT322Hvl1H10Gds1sn5ZGRTSUbdVbygQa0dJHemRykscf76iCNN+coX3gipaoFzaub1K0a4QYEq8LQxDAdrE5M6oSgLHWtY8XaWmHDgASJDK7nd33Xd44v+7IvKx6gehLJYbV5N69GKxne4aoX+jbBZCO+a2MX0J8JJiaWMCZ+P7/oOzfhQfU7/Hp2Bq6cdjWTKyqgdJIBz/A8iSfwD9dVcYVZbfC9/qBwhMRJbCHowXNd/aZS19ZJIIxdh75lvisTLXlPm4CKWg8fPVxXekL/tC2xquolbIR62r6M86r+1HhXlTvQ01yVU6fluxpG2zh50pS7pLpqVOHT3ES3Sok4ULbN/qbsr3zdc+oNGWUpHbPawN/uRDmxUkfipkr8UXELfTWvBpjZoLXJu9fV55QpdVbZJjOxQZmHRwkk+DcbopXsGpucuTGxScT7V0u3QgfkjisgNKTFq8RwdchSttd2Ljww5UhnTlksO/QKbN5f6xd5Qlnhp5WmxFrmeOfOnXW5am1LN7yYo6c0dIxcl1yftEXTntbZbAxcra9U8aoyeVPMZO70bYU07Vp18donmMEVdZn9i1+0gw4zAa8x7qDWwDYMkPGs/YjVa6dlfbdu69Vzrgyc9qY6qnm6HS0TTFwXbfjmr76CK2UUfnijPd+2gf+kSwWb5nVu3Wbb4/xDXpyv/TZ+m/zScqzzCTbJE/K3Mpb+SuqAchbnHfI6jMqP+rL7wJcjIa11dAbwquLgPEFtvzwjhmWAys/p19NA2ko9ri4fim7gyhyTBgz+MA/XaW2jkLEwfQp9zJT7xrLNVQzyOz+xwXt6nWDiPGr9SDKP07ol05XsPa8EmgkmjLf91bnJV25AJ/967V4lYs/kEpOn1kFbvAFsyzqIQeLjdSXwYPd26VMqdO2Ow/2jcbh/OF580/2xugHTwUOq1+yO46PD8fTpk6bpqhOM3/KWt4y//Bf/Uukp/LwPffjD4x/+wx+qKz7Pzi8rqSeTi0ge7ADLLMs68VMbC6y8vtmqZJKtnb2xf3g8tvYOx9g/rityTCwp+ZlJlK3r+kDDarU9drku9wZ5o+ogPkevi+uqfMrH2pQGTuRFsVOM53ntFv3pWl/WbFbD1K7zGiVjDHX/77zHuJ+5qKqbYELZymziEgQZXFW0Pa7OHo7f+6XvHN/z7X9sbF08GrvjoiqYYIfAS1Qlg//UI11JrX3DngfJWaxzJzlS4VU/IGVPHSJWyO8ZU9AmyGC5m1zqG+krFkgXMVY/U5pqz1sVKdcgdbY4lXrBvhq/NglvYmMGgu0/daXrKx20AZ5n/6Q+9fucS45FvyvblXYG31LXLAN18pTPSEPx3M2yXCPa8JCHWCrP2bdz9/PWOZ3wYjU1/RSvtnQOYq38oN8tjdXjtr1cf9c1bf2UM8foGuTP5We5CSxttPXEX7GU79OvMDZjm/KTvOD45Ze0jaVBtmk/6nzpuVa+8xf1YNoo9q0ucD2k8XLdXQvbUsaTb+XDfNf2ck38vnyXOCyhHL3R5mqd0e10PMD3l8khqTvTj3NcKSdJk6S/v8srJmPr87nWroP61mQZ5yt97Ed+E3PEMeUo7Ynkd99XXydu+Jz4IDYoa/m3MpD+ddo9iTupk6T1kkY5jpQRaSw+8X7iX/LX89rM75WXxDzpnvLw2+nQDe61XpKWiSu8a/uuiXgvrmjLpU8hbmXFDdvKDWh50riUc+bZpT5wPZK3Mi6l/Bq32iSJtw2qT5Trmni71C1LnErb0b4co5iin+sY5WvXIDHWtbeNbCv5Xiyyj9QdYnzGHPM57agcT+o06SxGpt5Kvk0dsPw8eT15zefoz/E5fzcz0y9xfewrsaZs6FkFN+0Y10y59R1p8LxxL2mbfP88/0jsNxaY62FbaeMwX/1e5dXPkh8S35U/ZSvlzv5y4ztlY2nXuQa+lxhl+4m/SefUAcq19mu2y+/IlwkZ8pHvpH4RWxm/cUZtGcamnOY6uMGb9tpSBydW5CEbPl8meMnftNcxx4O1XZp2k3zKT9eM343HpJ7SnmEO+vRiOT89mE3ffm98OdfPOEXGlp138kPihXY17Sg3z8OgXE/GLj5pI/J9JseI/c5DfawfnfEa21K/Jm2kqVibPKp/IQ2yf/cLHGv672IYa6uuST5L/kh5cu3TRrEtvpPXlrzPGHJtXE9tXNfffQ5lQJs2+ZP+4DmrivJdykCune0oN8qquP/GmNnmEJPrIYZl/yYQJ3+mHpXOrpvPZRvK1FIf5dqK+WmritE8Zz/pyzo/x7/EAePArlNWQkwfQHot7QTaFzt9JnWMn7ke8qfz1M5KvZu86HqkPaQcyePqCemTcp2YvNRfG5ukdYoHyX3O9SLBhD1LgiyOP38S+2n5bFpkpWNp4wFaMQW+9oqcrnDcN2Bg07FXqz5w/OnDZPxNWRYDa+zzIBhxsdJP8+CYB1eVAXMtyqb74Ad/aOWmkoKb4MpeAEGyVEJroJ1KGQqkkaKiFrDpJXHVjAAAIABJREFUyImkgMsMjN0rQTL7UGLzTpbW5Jk68bValbK8uLpcG0MwjAF4GUPA1QBIR0GQ0KhL5k9DKA0G5yodcm4aY3yXjq59K5iC6QVl8LnznpNSlB5e3Ywzkmd29sb5amf80m98evyzn/7o+K3PPa4Ek9Nzgpdzw2I6sqlYVGgaGAke/O7prAqsWiZ/a4xTrm/hKoHzs3E97/Am82mHgGSdetsfe5ygrlO/VmCYG+sF+JbS7WoROqdlGOyTxHJTCSZbq8sK9B0f7Y/dmSRAxRQM0QalXhHpx1p5Ut+NCQWB7/pKnb1xeT6vGWETi0Dh/u54+vhBXZHzhc+/Mm7dojT4aty6fXu85a1vq1LTJJgQQLy+7JO0BJk5sX9+eTmenp6OvaNb4wf++n8+9m+9MC5u9sfe0d0xdg7GBUkSq95w2989rAQT1o15E2AmINyKDoOOK092Bvtr7P1dnBmQvhnnTx+P1z/7ybFzczYO9lbjU5/4jfHxX/i5cff2nXF+Dk/3RunxreO6IobS2iSZkFxy+uS0ExG4Z3yfShtn65Jlmw3kDjoL/k3Lo/WGHrTjKhsSe3iGJBN48fXXX6+kCTLoSvFW0pgbKL3hTID7He94Z33ONTVsxD198rjaqz5n4KRP6LRCZTOC7zytW/x4cDDOuBbinIBw32u/v8ep1quqYMK8SFDqa5S6FLZVTOBhN74KByj5v/FSIpmDNK4O/sFje/NqGt6H161g4gYaG4J14r82HjYnojTKxIU6LclG2E7jWypJny1FyZU/dRqtN5vv3r07nj17uk6Y0ShOwyCdGuSb/2rzeG74dwYjDtxmQ5h10cFOxSlOeWoJOdKg4XdoJy09Scv7GXzQODYY1o5bJ0/AA6yr2bMmOKXBvzypwXv26bg1YIqmc3NoGWh1PZKnq5LA7u66/9pIm9fmsPm/X5WJejMkT33Rb2YAq/c0ylgDDRnXyPEU5rKJVKefuwqL41ZXqnA1bMzsTaOsTj7Pq0h4nzXieemp/Dr+HI/6Oo05da009X3f05HTWEHeeEe9qWNbsjFljmebFr0R3EZ/nxxJR475Mn7oobPFs2yGU70Eg+fR40fF++973/vGH/yDf7A2I9lg26tkm97UIOjayQdsEGMelTRNye6frY831+ewqedVC/xkPUwwKTvkgitzwB6cyMtxenI2Tk7Px+U1Zf+7xDQ0ePiQhLtRYyaRjusCwLpXPvvKODvrjWxwmXn1Se//j683fbZ1u8r7xl7dXms355zb0MpAREgZB3yRAUsiGIhRQJZtJMc2JAUJlVC44qp8SD7lk/+dJK58cMAWvWNjZGKQUIgxcUIVCDXce3V1z7mn2d3qV+oZY/7W+5ypLU7Vqb33Wu87mzHHeEYzxxxTJ/crQQI9TOCtZL6SLgimYHyl4Z7X/OmaN1WJqavFRAvpL9Ff+CyjTu+qvwwEawMj/GqNKryQmcsTJZeV3eFGsh6QfioHaZpJGWk8twQNKm95ENwdO2yWso1q3eE56c5qaxSqRMW6H+2prMZUmdyal9ZYa6tN29LxpSvBWnAUO8btKbAe4zcTe9p1JhjtyGfibqM9xjQ8jgxo3ZVAy7pRHhDbSW2yyeSn+Qh25AmcWSUVuKMIf6YcjKSb18cEbZLtCK7gSKtPfUZiiX4nGQMcUbtgCDgG7djUGHRTOcOcEgLvRVd3AKjggiNJKXXs0+TrdhUZzqI75+qD+SbWtORi3zTR96yrnkGXaWyV4DOUAMK2BzM9yImM6acwKYM0ccjEVj4Dk8pG15WCOt2ijfcaA2NFf7h+h5Z6pnRxVbkBl5ApxpE0b7xb/VcShydjqZ0hoFLOOkm2Kc+NfozHdYnLALqFvrEVhB/YNcXnJWusMxUfRC8dCEDGkxAt4axsuyEJ02UOPnCZgGdLV0j3bVNOsgKTXaWHX1nBm3KQNWfs00GOC9rRZ87v8G1iTEvUQ57RRSRVlI4rGcFnQJ9lX23THBqqnz5QJ/49JpiovGjTe9L18CLBVcdBJTDo37rZekowyYCIrtEcT2I2nsXidB4PVSVwHJlgcqLUjtEu5qfTWC3r6kwFB5Sc8/Wvf1385E/+ZOKBEs6++KU/i1/8p59MPXZ1fZtyozW5ub2N2ekstSQ8m/qnJe3VqSLZ8PtMDFFiidKqp6eLrMy4PoxjOj/LdsVL+rdcr2J+umhVqzR+VWkaZxWT7e4k7lbb/LsSNCkD+/IpfMdED25h26Af0I3ICXytzxPTdb1PizO4TXTkF9kkSuJpp9jyekslzskpU0K6fAz5h+ttjE/2sV+/iL/ynd8aP/W3fzhO4y6vyNE6UMFE9ghYkWNpBxeQfaquKfk15UAJ+FatCNxC5tFLHh8Z8KWSVtxW9/iDnkNGsB8cT+gD28DtTGw2x3GN4T47snzV0sPIGOvD+JE18FU/SWpjPnrGbWaw1cfAnJwGeg6bm8/d/yl0qH9Ox7Jth01NvnP5BlOwL9wmh5/SX8AmalUt+c7pRRuMrXCt/GvWwOmW/vkx4XCoqIkeBfNZN9fV8H9iSEvqgAbQ2Wnhv4PP0BK/1NeDz5gT2KZ3+qA0/kwGDG0jiLEx575fZF1YzCYNOpi5un0M78Avjvk+dzACOfW2qILF/HjWedB5HP0C/Vgv/obW6gubFzlBJvnbeZTPkG/3w9QHfpowH/rCT30/+lvv63to7mvKGPme+SHvorHiM9IjHGBg47W3f7wP+BN+Zb7Oj2AzAW/X175mzs9gKXqBNQJrfM1cLrFLfP3hX9pC32NHYbf4WHyt4UfHGF9fbBj6Qc5ZQ7AA3tfP3pbCjmMu4Daf+xihJzgJXkEb1yc+5x5j+Q5/DIzz5+BN+MVxTc8Ti9D3nFQHW+EFx3FozzP6ic0Hz4hu+p05qx98F+wp5j7YzXVA42gTtMVCXnwM+DxgA/NFFnyMrBlryXeue9DH/dhcRpHJr4VX+DQaExiK/MHTzIF1Q0Zcb7mcOD84rns7Pi+nkX6HLviR4Ak0gDdZA8bjWMTasV7I0CC/Q4KJj8tlE/r6HBz/wSPsIPrAvvQT+47ZyLVjM+uNTKE38EnBRvxj1stlHJ8NPdHbS75ujNVtNx8DuKr5orfgc/pxeXXsV9u8T+wAWqGPoTk8hmworiA/HxlhPVyn0AYyBi/BL/45skB/rIPT1eMPtI1OcxrCf/iptKU+0DGua5g7/h5yxbq7rmC+zv/0U/5rxaH457jN79jVxPhEBzZhfT30vP4G25gHcXDwj9iT25bYjfTpdqTbNb3NB89g84I1mg92FnYIOANWszeATkC2qTbu9gvr7Xai3uPgpPrXvLleRONkzVhzXx/RQO8q5qp1wFZkHhw+ILbAGrkOQc+AT8in5ue8Ay1IovQ9CHgPW7hiObWGrn9YQ/eB0LM9LrCGxBnQQy6jPca6z8HYXUZYM4+90R72A/x0X4IdcgC/Y+f1Ohq86bEUjHMau78LDrl/hF3EAR2nHXNDpuAv1oH1dl3u/OtY6DoIzEI/MT/41m3qnpaO+b3d6TryCBZNp6LHao2G/Qy1hxzDA3mtb15DvE+e13j0n74VN+aWDvUp2YAPOTwpXiQepTnkPsC0Kp4odllVdctHvrx8cIw3+D4E2Izd6nYGa5F6a9ti/W3SuX+heB/x/ZaMhG5OWuiKHAc0lCGLo6tDKOcMGALQZN5QjhfGc8XmBh2gghDQnoI23EOdG8Xt1K+DEUkFgFcSqAVgdOqWhAaYgQA3fQGQfM9Y+clmqoMa83RQd6b0z3tHFfB3p6xXCOprk5t4o5hpo2Srk3e73PRa6rT07Cw+/9Z78cu/8dvxp2++F/uTRTx9rtLPiwomtuC1gowoE0DDNypZA5QxTHM0IpVYoasEbm9ju9EVLLojfJQbULPTRZ5oU4IJVUzEtAST01g7qaoBSl5IR6ZlnKL0VY1ClTfO57MYn+zyihyVJT7NU36HWC3v2qbYEEQW3fQfpsfAZ31qg72uVsrPdIVBnrZT0G8Ti5mCtjeZYPLek3djvVFFi7O4fPAg5/HgwaM8PTsZTS3jcZyllde7XdysNvH0ahk/89/8w/gL3/4fx2o/j/VhFiezRV5hpGrTeeL3Sieq655ybTZpTVJZN2FEYWusOp2eGZXaLNTJ9OV1xPWTOCyfxeX5OG6vn8a//lf/sko6H/TsJq5vFEBWVpqyXk/iJDO+DrFfq7LILkYTBVMpx1+JDA7wALE+F2Cp4odOcqbTs1nlSctyHqeZ+KD/UvRKLhG46aoc8fziXCePtcHZykHvFRhfZHsKYCvxpWQsYnW3bJuZtaHjsqbNF1cuec2SNhv13IkSVxTw1alDnfLcxIsXz5N3FCzWhrPa4kqmjTYtsgLRLjdPUnmpFHY7EcRGGDQRL02mdTVEJkGtlnnCUT/1DIGY2jA5y6uCRCfHAfWPYaNgdhoo06oagOIAY45Y0U65SuGItrVxuI6Li6pOg5HDJibjUN9ZOcFOZ1dlmArkptHYAsN6TglC+hz8RIYSZ1oQ1QN94Bd4TVABJYdhofcxIGgTpVbXklSSgj+jcYCpal/Po1OQac1bgS+/MgeFja5w/MSI4xmSgDAwRJdcrxYkjpYhStUJNqhpUz99I8rxBkfQnQR3+uD1+UL8tzkqfvQQRjUGBwYfNND7MoqVtCD8ZL5UoMAAYA3cOKJNHBrkC+PDDZkyripI7QY07WKAk1CA8an+ubqF66gGo44NyWGzmPGnfI7HaQxhOB7HM6lTSeJ9ycD73//++MTHfyLlQHyt0mtVsegkJjo9nVfmlMM3JJm0BJM06FR/RHmZNbeaZ2RCXPVTSYeiuXSk8E8VmWTPrJabuLnVtXO1yY3MUsGk5GsbT589P+LhO+98JTFB65VJJboi4KSueuF9T1jCuMc2gG811nRelDQ2nx83BpdLXZmgilCV3Ka/d8LclnygyWWQTUG6trGMc6DPRWdhUupk+5/GbiamFUZlwmhioTboJS6VcCJa8Q97IrHHAttUvSm9f5Ljq0SP2myp63rqX9o7zWnPe5nbfZR1n13RIK8uaBsX2IMEjXAEMFjVvu6SFF7ku5lMM83NUbffwAO3d8Bx+KFwbJJrX/ZM8ZnWhiACsoExn3RsG0bII84AfI8TDKZq45mEAtFYG8aqDga/0Ifegy80Vv2n7Ct9MK+S6dqYZBzYlpofwYJBT331vespr7nhuI9xS1JkDOI/Tn7g9Gn93NkYEhkG/V6VApTUUQEGdBT6w3E6+Vhy0O5mB8PQIRoL+OZ6CFqgb/SedGjh1nC9U+KvknPPzo9JFb2jrHGhD8FH1o25SgZP57ouZLhSQW2TIKTfdU3O4JcU7uifxljJqvV84e848SM3dFu1CujDT3QrtCeAxRiR+bSlZO+1JK1KUlOCbq03OhgdJvljo6Awed/4f6jAhOwiDwRu3NdhrapyQ2ENvEogAcxDT5YDP5z8RR9m0MCuJULmsWGxidAl2HL6m0QSvqu1U4JJVa/LBKaWZCbwQ2Zom7VGZnWaRLxbc61qelmJpCXV4YNC56reMs0qaWCrKltUwot0nTYSZ5lkMh3P4ux0nnouk+vHCkAqOV4JEEpyV/WsZSYVih7yD3RFzhtvvJFyomTH//0XfjH+9PNfTMzOZElVldJm5awqMZV+HhIyKGUqjFSCiaBurIoboeTGWSaYrA4TlV/MCoxpP7fELBFS88ur5A4nMTtVkrt4Xcn1dUXOyWjyUoIJGIR96muF7LPu7gvD35UMUxXCsBHl13k7iRsNq5PH0nc4SXopwbLoMYu71V3oOkldkZMnbvaRCSarmyfxoTe+I/7ex34wJrurGB+qgomS7BWYUYIJdpL4pK7r88SLRuND+VxqVz4Q/qjLKjbgURea/nBaoVfcJoOn0RNuv8G/2GMehEw8UuJj8wugN2Pog4LEAKC3BzvVluTX/RpoAb55XIV5OP3AMM2DOTEGx/w++ZpnWG/miu3LuLFdsB0YH+OCzvTlfTMvdChzFQ3wl/p1wi9wvQt+wLcEVvmbZwmusl7YDImBzUfzdbiPXvADOgBZcLoQI4HmThv6ZK74NOhVveM6AF8JfQgd0X/eP3aJ8zu8wMYUmMvnHlNUW86vvS5ymWAdfHzQkTnBjzzL2F2XeZvglo/R5+e+mM8RnnOc4D3WwOUGfhBNZVfBh+BF4k7DQXCTNeUqX4+HMi79xIbX+2xs9/LrSTjYBswdnMEOdjuMIDxzgfZOT+QUPsJ29wRo1gMe9j6drqw/vI1cOk4izy4r+p7YD3aojwvaIuPEi7wt+uY9xgUmEo+EV1wuwVBkCrxmfcEU0dOTylhr7HbiPqw99HfaOj66fYss6Kfmh0yoP55zHcyaMj/o5hjJOoNvvR3lur3HfbfR6BcbEf3ufg20Gmzdr65IAFaCs7SD/ezY7bjtOoExOCZrHPAkctzzpcsosoOs8z7zgR/4nLGU/NeGErgM3zkOOw66HoSPWWvXAT5uvvf+vxZW6hmN1/GVmBZrityzNt4u71f/Km1acRrmCN67XVG++JD8j27QfIhlOl18XV2PIDfEXZFRpw90AUvAUT1LDAy/022WHl8c35ED8MPlkDG5bgP/PVZA/AJehj6+dt4+eMO4PTaJnIpmjiXYbFR9x9fC9tB78BD09mQOfQfeQCPoD314Bv7BroNvHdOgA3zFWPW5+vWkAX8fetMna6i4BzF7PYO95XYQGIpsEq/T+rjdgP0MDjkdWV/5pn7lL4kI6lf/hoN5w0FVYizIjPMyvzNecNaxGWxjzr7Xgc8Pn3gskjbVB2vCGul5rwwJFmI/oAvQV9DCMdXlU89TDdgxWs/3co7Ooy/378BH1sqxCXxG/yIv8DKY6zqrxynRjkrA6AHeV9/QSW3pOXgbuYK/0A3IpMss/OMJJoy950X4ufextK6ORWAJtOp9Jc1LfKLnOEjqCQXoGn0PBrh9A72ZD3zpto7eBV97H1F9ijbgCViBvqJ9eNfjfNAG/cc6omPhAfiNMXmyU4/V/i72DLzL+853zNv1G7ai2tJ4uSKKWB+2HrSt9quKsVwq7GzRDFtYcYn9Trcz7I+3JUAbPa+9odIHtc/ofbOeeo4Yl+heB+9a5eYsOrLP/W499+jRK11l5ophuN8L70FD18VKMEnZbwfYuEFFJ0dZN2wH7P4TrshxY8WNalXVUCDRjYoj4FESO0vzDhn+KAx3KlhkwAngYQFYBK5mYAwOsnoHwMgJNRDXBAX2IgqKAZCEQAi9KydnJM0JJe9jgy7u+LrBiCC4c0mf+swdAAeeowGpjRltIqliQisHrASH1e4Q47PLePPdF/Hrv/m78Qf/7xdiFypRLEOsNnO0OSXgU1CQTQX1gWJmMxuw1HcknmC4JSPp5KEY+uYmS9krwURhBp3uVYJJbuS0BBMF9ET5IcFEp3TrlCgKNU8zt8w//VSCiaKsjy7PY65ECV0FrqCeAs7bqiChBAeEFLqVQqpgPMqG06Fi9gTeUVVR0Qk1CWz9voxpJs3cxpe++Lm8tmWzVbWOiFdfez0ePnolq5eczs+yGkwp3btMLskrbnTiLybx7HYX//3/+I9ivHgtnt2OYz85j8PkNHbKDBtrs2kTk5FOLFS/6uDF1XUGOVW6XIFHzZ+gYxq+JydxtlikvMx2q5jePI7Z9irGI1WOuYnf+53fjhfPXsR+P4pv+sb3ZTWVp0+fxHJ1lScfF6fTWOg+9M0hrl9cxfS0SjAJVHxjA0BknYuPU9qOAVzP3hRtlFyiAKsqitze3SZv5To3oEwDNSva1Gl1ndhF3nTFUBqnGRx/ubSlgoCae4FubQYfQVb3z6tqzN1dVi3RPFSxZHl3E9dXz3OzJFNo0uCsZI+6UkslmkTz4o9UqLbxymkdcET9JfbkqeQypMXzStgRz+N4i261blUxBIcIWrkhRXl50UQ8i8IEMzD4tFFe+OClp2vN2PBUu2TVQhvHPn2fyon71ZoRPpnWFUHgK4YnBhv8p2f6gFM5t6U0XDGAf+AtBg7KD8PIDQv6xaghaQQHJTfU24ltlLue5UQ/bTre3mdMoMjK2KtNMvgLg6euLqmztXqeNUSZ1uba7piI5QaPG82uszDq3OjgWXcM3AjW7+6UsxbwZM11yGyFPvCRO4Bgoju/Hjj2QC3GbOnkCi4xdw8KuRGOHDM/N+Cha67tvJwHlZKvedQp5iEoccisXK0r+vj84jz5TPKaMtGuFNms1/Ft3/ot8ff/3t+NV155pTbf5ovcZFto02arBDjJv/5pI5ILtZDCdnpa+uhwvGmhNrZ3ZXgpgKvx39zexXqtvytxRHyzXG6yiomuzdGpbSVpaUOaa3WEAapSohPlwhNdl6MKJ8+ePqsqTBNh5SZOxkPVNNGEYLp+JxCFTOk7jMLUb219FvPTuLy8yCTIp0/fy6Q3DErpunQsT+oKnJT3XWEKfIH9RZazjMCULbu6SoklWgOuuTvJa+mq6okbmmoLQ1xZyozd5bbW/hCZIpobJM1Q1WZeO9WOraaNzkxGzkpzShwks3tI7BCdsA2ZkztHwl9hihI0MLazAosqVDRbwwMK8CwOI/aby6/W96AtxG4jLXmubYihtzwwpt/RDbWhXBVksCdfekebsM1+Fj8qQUY/0c84Ctg4OLyFzZX04gEYAmOOOYxVP8Un2NDYnm67oytKouoKPFWBKTqtM0FINhfONU5S2puqtJeJasOVRnUVjPR6CyLmqX5di1jZ7dAy+2sV8+Aj8dbN3e3x7ivGBu+JNtirBKbQD2k/N3tWfFH2+2kmuEjO01axxBnWHccH5xdeA5P1vQcr3LkuO1FXwCiptpIqSD7hOSV+DW3WySHsQO8TjFf1RbATGoEbOabDcM0WfRwDCqqeo/7a1YGyu2RHy65xOtEevCRaLJSY2xJMjmNvV4Eg/8zDAxz6bPB/qpoRSWKMv+Y8PdqjstvQbcgGMkeSIONlneFZ/CrGpLlgr0hWlPAsXjvaKK0KnpJA3IdERkRPdBs2Wwb9Mqm5EhaHoEbZbGCr7pNPGWunzjOZql2DJRqUfblv61F2cCafbw9xOl3Ead6FexrnZ/NYzCex3SzjsF/HYj47YqMyFlTNRHKnBMyPf/zjKadK9PjM7302futTvx3rrAKzybVXcp2SpvOqsCZfmtfR72jYLDv5ZDSNjUQ39cA0RtNFXpEzUmUS+WmtypWSVXJTar+Lra4wilEmmOiKHSWYbPey/1X5cJY3A4FT+LRuo7F++klwFTmAX1hP9flVstB8YmwJ+EPt5eacEkKU7Clc0nVfo0ldM7vToYZRnCixSHg9m+fBhqunb8cP/9Xvir/z4x+K3e2TmJxsYjpWgqTs4yovSxA0eXBTiTuMi2qrWmfWXmsMvsCH2NrQBBnDx4XfsWSgIToTjMQuRuZpz+1UdMJggw2nMF1u8Cfok3mCd8QnfMxU9cKu5RnkGBnztWfNfS5Hi60lOjMu2kUfoqedl+ET+vC2lASlf44T2E16vg8c8i7v6GfaYS2pBD5zHYDNfR9Oqi+wHL5nrcAN5kISEgFYDzC7T+ABY2/TA7IeC3O9yXw8yQiZYe16HoNObF4QL4I/9DyxBXSzfnrw19cfrAWrPS6Bn+0+CmsCT7ntxfrxmfOWr3PPR/1aobeQZWjs/pC+cyxzeYDGrNN9/AwNGDO04h3G8DL9W6KaJRmxHvrpfOh/Y99gJ7p96/LifiO/E+T2oDzveGKa08wxEBqBJy6r0Ak+RM87prKGvAeP8w60Zb58TtvQmfGBhT5vaH9fLNcxF/nVZ6ILON7rtB7fGDt85mvt68vvzJn2Xa59jM5zrL3PxWnmmPe1+FFzYk173wEMdtsaO56rb3v9xfgYh9PMbbch3vfy1SOODeqL+JDbAqwFfbj/4uvkfAAN4UnH/R7/4BfXwb0OBQv8sIHjA/LmGOh82usZ8NKvc4Z2tOU2sPOoPnf8u0/nwlfOpzzXyxnzd3zXM2Ai/SFf0E/vCb9FE2Ic/RzAmMHOKRu5DgsNlVN87RyrsREdC3xu+h56udz488huz6MkWqGXnC+Y6322hM/J+RcZxsfFl8cO63Gxx3LHPecX6AQ2QUueV/voLeaK3KI7wGvGTlIJ+sL1HviCveJtqj2nE3PCdnE8GNZ8uKKr10vEUficttW32wmsJ2NRf9iixBXgWY2xDutVFffBP3055qC5O5Y49rMhDl16vdXrB9oC33t5dz0CjdS287rrAOwXvYctDL8yFtcNjsvYVPrM8YjnHaP1PQffwH9o7f4Z2MG7zId581Ofu1y5/vc1BmuQnz7G4jEzsFs/3SbUmNwWdxpwzTT+F7TWGLB33ObzfQm3H9gbwObVT9/b4FnmCVa6zYKe8Ll6u/CM5odP4O25XgILXI5YE8cqdLzv1bjOQO4cN7AN0JnIhs8d3rgPq8BR4pOsh+8zoVdZS6eDnvdEFOYFtngyrJ6lH+jj6++44rYQzzpOuf533ea/ow+c7qyR6yhv1+2VWpuy7bMQaksiBY+TFzMmXofjSQiCN0QXrsjRISXeB7PYN9R6I8+KlcpuYy9dcUEFtLSPr7Gfn18kaXq59Jgccs843PbQYZ/ks1axW/HbxOdR6Xj+QfNs91d+6Z8cyFCjIx483lctIrQA1lcZVG0zwpULAsazeteZgoUk6KggY02skiMgNsyIgLuDnckgBOFHBXIitis+BMCFFKFDcDx47wIJmHGivFeIMJYvDgKqtgnG92DgoK42tUmiqSsoDEhc3dzG7mQc+/Fp/NnjF/HPf+sz8Uef+3Ist5O4W+pqhtO8UmCl62FmVI4YAqqiDcoY44E10E8XXEBOlUvubm5ivbyrBBMlQpyd5z3bYtCz8/O8zmTfAq4ZeE3jo+4qRyBTCNsd9ACXNg5VTeSVBxeZXHJy2GY1k+XddWSOQFTiSwY5mwEJ72iVbWQ6AAAgAElEQVTDzYNPeUJdCU26WmBdFTgAsRReBQV12nZ8Eqvb63jrzS/Ei+dPY7evU/OLs/NMLnn9674h56VAayYorO5is9vE2cVZvLi9i/14Hm8+von/7n/4R/HqN/5H8eRmFLfbcUy0car9MhWQyZwSbaiqHFHEeBJxdaPgbm1MqqJLXS9TSk6biOnU63TJdBabF+/F6+NN7K4fx9npPq6fvxv/9rOfjsN2F5cXr8R3fMdfzFOCy+Vt/Mnn/r94950343IxizMF73U/l06/KFlHRLRyysiifqL8kTVOnWqdtKEq0CleGWclAQGUNpEfP343E01UxQDDs4yTOgGhstx3y1U+P9Z97OtNZrYtNGeV6E5joDbxuRqnlNsAcALGs7NFnh4UaN3eXCc9xQ/7/TY3WRX8ZWNSz1bVpDamPPk+lH3m9E6VOR9OebujrqC5xpHOiRIeRie5oZybRccNtKqEAE9Knmrz+SzbVXuiaxnflSUK/+NkoIxwyLSxOqxRva8NPQKFbK66Yw5WiJYpA032chOpXVuU1/S0q3qQA5QE+AmWkcwBjib+HE/sDifi9TlzZuOTzVs/EeQOqd7hVJsnu2kOZEe7w4SO0andY2Ja283RXDmp5VngPt5SaCJIrb/oh8MJBpUTXAkWfkKATctas9qYweBEdnqcZhPEHVw9g7HBOPkbgwo9gw7SuH2c211tMILPPIfzxHeDrhwCATgUvKPEDk6b1NyqwkFWHrIyy0W72qgrHi79jiEO77oxj6OnJcKJy02WTFioTF31VRWNqi3RWXSXnhC2sFmt744bMVNVO5nHR370R+Mv/aXvzE2hs0xOiTidzPIKMI21eL9Ou5PAkLStywHab8P1ObINlASXCQ2HQ2JVXjm2WqfhVvcaKsC1z++uW6Um4RjGrLBSOC6+1uePHz+Oq6vrWC3X+bsqoMxUtaudYMfJUduJlS2L/GiHtAC2vl9qDG0miafTSeLLgweXeeWHkm+Wd3fZTpbJaxVCNGeV/M/37fo4raV4EEdOP/kdWdMmZFYYaQlpopySC4TP6GpsoLSj8g7H+o7NB2Q+7RrZa9OyP/RPfKbn+Xe0Gclwzg3LSrDBcMUwBYfALvXJhmMlCm2zWgP9l3PBdX2V4AAfqw2fjzvYLo/5+ahkQO+DL+pPyZPIN++AE/q7bL2WVHsonULwBjxSRbqS98IgdAEY4jqKMbg9qfEgz+4EggUkOxDsY5xqyx1o+AAddXQMs2rKyfG6jZIs4UKVYi8ZHfQdY1A/Wdkj9d5w2g88yspqrSoT+tKr0ggT1FbK2X6XSVA4iMwNHoIf3NFjnRIL2gZf8cguqxjklVAtsA4t4AlwCloRKIEmahv9Dt+7k0w7R53cHCvnN+wLYYavf9k/RVfRQN9d3Vwfq6Rhm4OvRYOTrMTyctJgna7JK9pUbaMFXlJm2wYu84f++glGZGJG6oNd+lCyUzUu7AT9ZL3cr5M88u7gjFeFB/wh8INTi8g16+u6pmippORKTmYM6EI2wCi1i95mrdIWHU1i3oKLhQl15WMFVKsaBWPgOi4qcspR0Xgkx2lDZ0LPUOmrfNE6jZb0S+dFlRjQ+7rqRtWkira5RnlNkNpTgvu6qnGNpjE+meT1Ua+9+kpWLJnoftCDEpxlN4tPlLw9zmqOqiZJFauf//mfT0xVYv/nv/DF+Mf/+H/L5A4ll+iES2J5zrl0P3gqmoleZWcKb3XFzWlc3y5jPDvN5PoYzeIwO4vDSVUTEr7mlWPNLlTSZiWanWZyymisqoeHuFupcohoW34Q8ojvDb71/jR0HGyJ4Z5zEvTg/dQRmURW+KN3sCuxX1MGtCbSq1tdkzOOQ0uWXG2WmbC6Xi6zW/lc49jH5u5p/OgPfE987Ec+EOPtVcR2GfNT6TolClQVMAI0ekdri8yXXVQbJQSPxEt+UhBMR9bBG4Jh4Bl4r+/Rhegp9AdYhM3tespteL0P3sPvrAk/mQP6Ex1Gm/qeoJLbiozXdSt60eM64Cnz5z3mxzv0Az3SZ7frucAA7F58f/ha38M/1XZhKjar+zxgH/KPrctY/T1sVsaLLQwmg5+Mz+mGj0276CrXWSR8oG983sztqBNbHISYVtkatVGsf9gE0LqfFzrPD0iApawDsSZsAsbDfKENvAh9fd0cs5F1py02FfPDx4UuzGXQlxVboE+nFW1ga+o5xu7PszkhmeEkMXMGn+jDeR5scj1G+8zTA9x8hnwzJz3jJ6+RG2wJ5G6w8wbb0zGD+eGLqE1knHEMunaQXXge+x/f1+WeNYJutAv+uL/c2+VghPM2soKsuh5n/MgP8UaXU7ACHHQfHD5FPqE7PI5fzuYkWHIfrvKu6x94gJ/Q3e1R523w1PkRu5d5Mx+XMdcL0A4sQ7bgDedn5BJehG9Ywx7bfG79d4wZnvUNXeSGtSRGjE/r+kJydaxO3WIHapuxIV9gJOvq+Khxgm/OY74eyA4HrhwzHUvwGYYY5xD3BBudFtCdccG38GjPH4yD8cOLyOt99i84idz1fKbP/TN4CNup162sGTjF2F2HIb+My30b+BrexB7gfdclLiduPzN//CNkBBqDDd5XPVOHUmU78Qy6CZ5BBtw+chq6jPEOPMA4WDdfH3w3fYaeho/Ul+tFHwPjZG7glWM0a+v87bzjMQE2XdHx/TypLIn+dd0P5njfrq/Ulmjh+1+Mze0GdIPHcOED5gm9/G/kwvFd36tPNjfRrfApWMjfYCi8w1iRHY+JEhskxg7fCZPgCbBMzypupkNgGWu0mCyYpmdZC3CK9zVO8aJibPTntjP00E/axjZ1zOSdXj7hRZdN7CLHcOwDtytEK81Nz7Oe6A54WeOHpo5n8AoYLDpx6M9ppPfhNcbT8xN9Mgd0uOMXPhCxPeLt0EV9aHzsEeCfogcyvmeHPuFR33hHJt1OwL6A/5kv+qqXE/gQWec9aIKNDc0dY5Al13W0zzyRAzAKXQN9kBt4HDlx/mRM0MPxDHnyz8B5t0/dZ9DYWBenofdNDBFeQpeip1yewWLaglZgZOpaJR5NppX0pRhPS5JkTvxEvnr5YZ0Kn4fKSfCg6y30jcaDTcP3vQ1Cv4U/Q2U3sBG9y1ojX8gl37PP53YRmM6zpcvZA609WvArca/FWRS3yPilbmVp/q3oX9fmlJ2AnCbftj1IxSf0HNedCccqwUTXvlfMZNaqL2svXzFZ4izwCrKcY1OcvjF0L2spZ4qLz+rQPRihPRbFi9gndLsm2/z1X/2nB8AIEHNjhtOXbpTxvTY9MNw0YJwrBySI7sYki46Q1yJVoFInz5yJWEAHc/2eirgllOgUoCtwFph5MXYMd0AJkMYRYPEBTgxLwNCZGhr4xqUDH+N2oAJ09BkbklSVULkZNsjvtDE6W8Td5hDvPFvGr/3m78b/88dvxno/jds7ZdmPY9pO7ijwqCCxK3I2dDUflCYA0ieeKLgsZlQVh6sXz2OblSBqA1zBG21gaxNB9zepr0wqaafuExQV+Gibl4Btlq1N5tep9UluDq6Wt3F2Oo1XH17E5GQfJztdaaONT2U/vXx6AKMB3inlWyWCWAM9k3eqc/p6t819ds1F1WA2q2X+f+ftL8Wzp4/zSh7ds62KLK+8+nqcnT/I5BIlzWjDThUy9L7O4y93h1jGJL7w7nX87D/8n+LyG/7DuN2fxfXyEPPzixzz4aBy0nnnQAZ3V2sBoUpGq4qJkhXmoRPiGi8BW62HgssYVaPNKsbXL2L17N24mI9it7yOP/z9z8Qb3/Xd8fqrXx93d+sM7N7e3GYg+stv/mlcv/dWnI43sbl9FoedNhmqvDUKxQ12nBUMQ0p5k5RR8kHCR2UBv/LKo5TpF1fP4+bm+hi0lqGD0tE6VzC75F9zzQpCbWMn56kEsNygGr10D6tkBB4cAmU6hVuBeUV0hQVLnWxOOZnlpmRuLmvDsyUhANzqi3Y0PtGWDRwC7lmNJ6+WqIw+5DyDNqt1bpbpXf0bcGq4ZgJjG3AmIJOVAE4quJMY0jaaUST0j/IkOF0JNBqLNkjrhIcb9OBnOfmDYhKv628Mba0vSTHazAIj3cjFkCcoQPBIfWiDRvLPOHHkURLMA+Naf2OYcxIDA1jtMi7HU4wOxuZOSm10K8muMB9DgTGjW3pD5ljFQbzbKudgoBFw0uY+iU2UMD/qjXaNRPbdNozcOfMxEmxHgeonG14at54VH7CGGDmMx8eF8QaOQROthRtJ9Am90VfQAaNXckEb+qnT3FxBhS4qA6KSJjDmlNAhflDyHmuPAapn3Oh2ZxyjCz0q3peBoRL9OOtsHuO0qWKDvlOfXL2hsRXfalPoJCs0qTLFD/21H4wPf/hDdV1OXl902uS9Vcto1+ZoU2+quaoShmXOogO1HiRvHDN9W0UT4XReL6AqEludFt/mNR2yJUQTVSmhIoLak/0jOcHYe/ZUuHgbT58+jecvruLF9XVWAZEu0eflYJw0fVDBcuyJtHdUwUm3nLVKCaqAITroSgcScrLqyqYMR2Ei699KUNVmmSqesRHYfjJ/qpiAwThraRfFIXUevKSxiz9IpIVv4MesstTKeDvfpm7OyhyFR6LTERf3+6zSBUboc62/kmaEwcLw1AHtKjOdwIfXOd0LRmsHkzGpKlgFqsoMTttjqvKBtbGKXUmCLYGAtBVaaUIcCQIaeU1QwwFkV9dCFk5W4mDKeKOx245lVw6nHtE7yDkJblpH7FNsM/AibaTGw8ggY2SjAv5xG0+/F70rixy7CN3htrXadwdW3yXGZVKMKrYNJ+TKcSUBsiqt0D9BQWiHTelOGOuWyZvjOoGCXsURZq0XZ4u4VtW8nEdVqXPbGxyELuiDYyKpYRo4x/yhL+/oeyWRYpf793yG01VObenk3o6Hp9Kuz6uxhis08DuYX/kxg/3jehWcVOUk+Dkdwna1ELaWvoMPnD/UVuHwNO2utCdSYZc9lzqlXZs1PNtVgJQYWfUz6A+fsc7wLnzjeFLJPENyKg4+iYj4WOgMbDWSozIZo9lkBF1YQ829kpDL9qQyj9ZA/5UomFVr2hywe8puKTsPucW3FU5xzZbWS6cyiufqCg+XJX2uueb6nCihQ5W7KvFM71YZ4LITj1V8mj2jq7GyXQVidQWNKi2t1nF5cR6PHjzMpBgl3Y9HOlWnij+yhXbpe+mKSWGyyj3/3M/9XLzvW94XN7c36V/8z//L/xpvvf1OrNe7uL1TEknZb7omDl4HP4outQmv8a0326y2NVUVLOmP0TRiPM8KJoeswDiO3aHWU84QNpmqfim5ZDKdx/Oru4jRVJdyZrUQzRw/Ax3ieID8O23BKn2GTYZNUDq37CF/lzV2HE7emehAwTavySm/c1wJVzvpBAVF1pnYk37KOGJ79zQ+8p98IH7sB787xtvr9EVVXVO2iRLr9U6uuaowZaU7qm2ZjDVGK9uRCl4vXwGDveUyD847j8FLyBw87L6u/+68Tv/EKaBr8vWxYmTFGjjd6WMGr4iPuA7VZ8RPsBU0tqPt14JlrL3Tgee9L8bGXEpGS7cj947D+pzxgW20C17qpwc1ncegI2Pw4CvzhOaO2+gi5goNGAPtOe2xlWgP2qFHsAugkdv9PgbWzN/HHsLP45mj/dYSLeAjlxN9RgDxvnGD9y5T0Bbd534BvMx8GafzxID/g90Gf3qcsacfawc/oPvRQW7DwDusMbYda9zrbNpg3GWjD3qS9jQfbws/CFugl8P+Pfio4lWVLOP+NnhKP+Jd7B3aZv74ahxyYT18Xfwz5IV50R7tQ19oA9/xOTRijPA/7RKThVeGDdCXr9dEX8Ir4Dv2jN4XFnGFHc+7TLusOaahw5EfvoPP6QNf3sfs2AYNep3iugcdOtjppQecb+EP1sGxwvFL34NxeoZxla1dB9DcrkSWseNYQ8bnm1XgALRxTPc599hJH4wZrHK9q37hC2gGzeFPx1fiR4wXPeT6gPaxdbED9Td+k2Ov863b5fSPLdrjM7LpuqPXqeho1gf9rOdcDzgmMh7mzThYV/pAL7HG/rfrW9cZjJm2+Y7PPUbFmOF9xuVYDl+Bkz0P6B14EV3s+hlewv6Hx1hn1sltBfiKPhmX/FTis9AqaZLxj5cTzJFLaHefvPOM6wL41eN3vqbQQz9pE7wnUQK6erJCvw7QCNkBB1xX0R79M2fmxLv4xIwD3HRsQk+wVv16gj/wOliiz4W1ek8+FOvneos17GUX/cWz8A66Ez8OjMIGcDnu+RjswP51nc6aMGbXC8wPDEKnwk/IsdrHXoHOjBvsvM9ehBf0TMVF61pdbBBwFHlxfkfX0y5zZIwey0Y/+Trqff65zoZ2rgPwpeFHeMjtT+d315fwGTQCN0lsclzWvJkrY9P3bvexJtgyLveOl9D9OEnbQ4B20J8xMi+1U/E93QZQ+0mMDV3gthRyiA0KT/G5/kaW4BMfPzShbfAPTCUugV6DPxgvWEf8EfuaNWEt4WNoeN+89A77zkPsomI89KfPsdccezzmgc3iMseaIDfY5/qJDtZ3fdyNNsAAxsV6M0/544pzu+2nWxAUd+YfawQuOs4guyUPL98CAo31HUnXrsOYO2NkPqwzNGfsihmgj12n8zzyyTPIN+MAt5EX5xmNod6v/T6NhRiJ/s5xN586Y8wtNq7Pa9+iDm3TZtLKKqGkrlqvjwU5hPF6VnGymmf1qz14fabxwCeM17EjdY4d3wWP1OaRvxTzaFXL9axiyG5XgU3YEye//M/+SSaYONNBaJgMZwKB8r8hOAvWJ2u4Me3PwowoUrWt0+xc9cGERCARjtMILxluVGhoWUI9o7lgu1DCzHyGkkUgfJxy8NhQRCG6oUWwm3d6ZQGg9UJ/NBJOqsKDrhlIJpSQZ2WTaawP43h8tckEk099+g9jP17EaDTPU6fRKodoc0wbnQT/oQHjccOA4ERt+Cyqv6xQonLmm3j+/Fmsbm+Pp7MUlFTygIK489N5MpOuytHGnt7VFT1uECnDKQEwTyRVkFKn4BLIdEJsFPHwYhGL6SgO21UsTiexXN1mYBWjCKWAgT/wU1FMn6tPrYm+0y3ZSj7JhIOpBKECjgrm7tarePedt+Lpk3div99kAFEB2YevvB4PHr6WG4OKRGfwRu+o/N/iNF7crSLmF/F8N40PfeQTMX30F2I3ey1OTh/EbHGegjudSLgiVFxbpwkV/J1MRnF9q01fnfSrjUVtzgFqeVpTt+tkMtUuRptNXL/9dozXyxjtlrG5fRG3z5/Et77vfXFxdhnz+XlcXy+zZPb186exvn0a++V7cbJ9Huvrd2M+O4nb5V2updbZN4NEI2iIotL66yohjRUjnGteNCcpRp2glxwoueTq+io3OdkkVpvIHycbtMHPBgjGgMbCf7CEYLHW0IMNJYNVVlw00XVNWkMlPCU25CbKOO6Wt7npnGCbGzEtO1IneJuDjsECuNEnjsdwu7TyWKpqjv6pUgv4Bz+rHwwbeBJFipJX8ksld7UEg6hNfEr0Y4gcHag67t0uJyhDAf4YEltqlBgPx2olbYP0aERnYlVTCMfy4LXpzFzcuEZJMJcyCJU5uc0NWgKYOJOsszuprhcwwtwoxOAH6zCIMex8XKWI9rVBQLZlO9WtdmjLN75ZGwx8bRbps0qSa+Xr1+vkYzKldcK55lryId5mjomRo8IU8QLKFt1Tp3erUo3e1+9uIKHs3dACYzHeoBnPuLMCnukz37TzNXTDC6NMbZXMqVJTBTFT3lT1SoDbjNCjwZfXGBQO818yBR2yCoklKfRYwpjhBZxJrR8JJjzjxjZ0Vd/iY7Cc5DDhoGRIm2p3d7dZ0ef7v+9742/8jY/G/HQWF+dnMc/rqmqzSOs1G2sNauNxcTp/qZpJ8VQlINQFSU2OmnEnWVMiicaVSSZ59YySSyrhRAkMwjXhZemZun5J8lH8eIjrq5t48eIqnj9/ntd7vPv4SV6/o+sCdN1IXRU3zwQTbWhz6h766CoxkkpFz7WwXyX6G3/pp3StdKlOZYhW5azW1RfJyy2pDr7RfAlokFxCIoP4BCcDPqn1mKVuxgDFGMZhKQNec6osbGTIHRWexU5EPpVwmolY7d5SdIEwNzG5rVEmR7br1voAR7Y9KoM4K7yJhxUQaxUvkhdapTYPKoA1fIbz1Dt3YDNtwptggPSa1h7H251msA/MwXbxPj0YgL2FziXxptqmjGJtYNKWn77FucEZw3kqJ6USkLDhWQOwlkpQaSu1awDAAuFXXnJlAT7HaGwIeJekCA9GoGOhs9v7YPdQ2WdIEEaPefASfYzzBc47drEOYCRzGjY8Cg9ZR2wvnFEcQ/gYPERX0j7YSQKe2zQDzkgWWxJxs41wTLVGWuejrDW9DD4dHX/Zj3aVEE4oJ97dpnkJ39q1S8ITt3eUBO58dNuqIKkdd7p5B55k3dzWge8UcNNcfJOT+QnrPEmKJFO1jwz4nFmbmrM2bAqzHVfQIf6er7vaZuOV5Al4TO2L58Em7++YLNKUeMqx7Efdg9swyf24gRbyZV6uPKPnqppL2aTwWWW2SBG1i92kV1uNLSVGXp5fxOX5ZSbg6UrIUSiQoHZUZaMqckn2VSVL+uNjH/tYfM8H3oiNrlKaTuJf/It/GZ/5vd+Pu6Wqo8h2aglwLTTAuqbN2SrscVBAfkpe56brSFV9RLaREkxmi9gqEWU8jU3yUyWkDLg7iovLR7He7OPmbhNrXY8zXZRv15Lb4LlePuEvZBi5hc4aL4EPbC10DXwBb/I59M5ETFU401yVYpIJqFUVSRUQZzMllVfSjpLdDttl7O6exX/6ob8cH/2hN+JsvInYqYKMbEglKkX6iOmjNeynkox4HH4AW+AZYhjI55EXmj3S45frkj/v914WwSrewRbt/3a7P/mg+Uj4XY7xvi7O+96Xt4dc8d59NIAe0KF/xv9Gp/EstgR8zPfYp843jof06bSA1zT+3v7u3z3qxO7qTPp3XURbrnPcz4VGGSNplSfSb204Bz3xp9FJ9NVvruCH9HN3WXIeY24+J353nmFMtOu6jzGxDvrpvjE0YMy05fjDOiO3+sl7vt6ue3taoAuw69j4Yu60iW5zGcSPcdzHP0O/Oz1YH5+7z9/nw+/YjY5Z8Bu8zDNuW6fd3fQGtmhPL38e+tIP8sBP10HoUl9z7Be1ic2Gzah+fZPHcbbXo5oLSfuF14P+hqbwE7oX2WQt9b50NGvheOB84fjBmjheOe5ik7Kp47jiOOB463LifIAss0b30Z7vsN1cFokjl+9U68xcXV7gE7eZe33gMs/zbJiB7ffJmebTY2vfNv32m6POY8T8se/ps28b/Y88wluMFf4THXzcyDU2v/sxyDTzIy7j/ocnmLis0p5v8rlcuF6ED9DryAL0gm+RG30PHsI3rI3/hD+RTfqnfXij50nadCyjP+jD39Dd5eM+bHN9TfsuP67vXQ/wnssqffs8oJHjIDRGRtAfA511QLWqPPb62GXf8ZQx8/19NIRXeUZt9xjgOoff6UfjZkPbdaRjqPO705PxgcvOM44ZtIsf2McU4Bkw9D6scj3lPHOfrmet+ufcLur5wnW+vnOcIMkN2cRP1d/4iX1f/O1roXlSFRM9pJ/wCrLmtqv0h3xSvef9s36uI7C/wCFiuH2MAJ7X2LwCt8YBL7DHpv79IBR+i/OsxlBxu7regn/4zdj28Av997rQ7V7W0DGGeaBzHF+hGVgIPiJvyAmxJg5usqfJGmMDYE9BU31P5RdkzHUn64C8u5w7toOLjheO5dASLHeZ0NhYF/hH30N7lytwyMfqa4NM9pjC58gD+lzjwR5FT6ttYlrM0e1mXwu+x0cGh8AEkgvUL7gPvtIm/bqNAs+4HPAZbfO+PkcHQ+fe/nEcZY2gxX16Q4GBpGuzK2UkJj60g4pgp9uJjJX2yjYpWhLjhF/RRciUj+k++4711PPwgOjFwVsqHsNz0AFauT50veOy6bLP72AH2I3Mqz23T9AR62UlUt3d3ib/av3B+MSFto+l0FL+vaukFe1bi5eEQ/AUcX/40xNMoDvjgxfqRhIdOPSd0nY4v8WmOagObyLTTjvolWv6z3/tkwcYG2XDwjnDA1b8RHBdabpxqDYAFowPmEdtoKxYjFrwoTSwG3ku4D42JWPkZNrpMybrzyMIAD0BUJjHhZHxu2PEItQp3cqmAuARTJQE9PO2oSFM6wk4GrsSPPKO9txYr41/Be7u1ttMMLlaj+JTn/538Tu//0dxu9G1JtpQGOd93rlR0zZdcARYXBJbGBvGEfM/rs9OJ5pV5n4dL148j6tnz6oKSG7EanOqSuhr00sZaDsFrKg20zL64QWNJ9c4A1oq21yBzNyon4zidDKK8/k0HpydKjSqyy0UocwEE4IoACi8ktcjtM1hNqH0LOu2UaBV90wpKWFXv+dGnEBus44n7345Hn/lrdhslrE4Uwmh87h8+Eo8fPR6lozeHvaZQLG6vYvZpK5Z2sZJ3B4ibg6z+NhP/bexP/v6eLKcxuH0UUwWD+L5zV1uuqnqBvfLa821uZgnF3WCvZ2qVtWU4sE6qa5gZho5Or2vzaGrq3g0n8bN8/fi3be/FA/PZvHqw4dZFeZ0ptLlJ3m1zlfefjPe+tIfx/lsG/vVs5gcbmN0WKuEQ27Oqg/KVmY1EQvC4wwWb1TgWN8zX/hWQVbRQlfRiMbaRK21VZWcOmWsk5h6X3yUWDAdMtgwANwx0zrpOZRKH+BxQyMre+TGosr2Vzk8XddUCSjil3Y9RwvWuZLVHGsNKqFH/8EZV7RHI/pQBnNdoTGcANc74AjKlzGCYzJsZeAmDmQwu04el3HYyvbblSRHZZ4b1sPJ2jRG2iauxqJ2kUswSAZcbsK361z081R9teQKsA7nm7mijMugrUSJ2vkYAkKslzbawWFo5/deQgIAACAASURBVFgIhoFPbkBhHLKZpPfzRG07AYnMuqPmY1ic1dVYGHqso68t2KkqF9p0ZxxSmjrFi8Gnd3VfHfyudvOZ29uvqhAiPlF77mAROHMsVdvQCfnKzfPl8miYuaGu5/WdkiJxlAjKwUdu4FNuX5+JdmTP6134TLQhuQRjE/6WLVC8MakS8a3GGWvm/Mxc1C4JhnlyuxkU6EpfK+cLZAcjjeozqmCCnsHQcB2K7lHyKLQVfpZOlrypnN4kK6p85SvvxDd94zfEP/gHP5/Xxizms6x+oQ0fbdQpIKGkGiUWSvb6Cibw1tEIkzHXHNbh2pxtJZroiojN/phgkht7/F/rahxlB6t6ReGm+COv2LldJk8pAe/Z8xeZZKINP53ormsLauOPqmRH4154sRXWVHJX0ayqNImm4pvl6i4uLy5zjlpz9Vl20SR1R8qVJUvhbOM0pU2x3cbDhw+P/Cf6Y2+5LGtWlQxTBiqnJUkMqHWuO1uRY2we7CJkV2PFEdda5ppbRYB0UkfD6T3he2FdVeAguQCDWM9nX5NZa1cJQSrHp5TO4nnk0B0AbDSnh8sb9sXRUVOSRrO91OcxCWonJ2BIUjrqjaZX4GNkCr5DDsAgfV+VDkpP9rYs8qX3kXHwDCeZtrUu0AeM9WCO4yiOid7FFqR/sF30LJoOJzv8PXAHmuDEgPHoirSZWlKH+gPnmBvfefJB2h+z2XE+YAp2tvhB7Yh2bsuyRvqp/2qbE/qF/3V9HCcjwWAfE+8yVtaM4A5rpO/L0S0H2R3OctLqCg2NGb9AzzIG+gHb3W+Azkoa0FiliwiY0Q82HIlqYL76LVxv1fDaaZF1q2ilfj0YRiIX+E6iJXrUdT48pLF6kDX9kub/wFP19/QoJ2oH21P04X33/zwAkBWsWoU29DC8ghPsegXHXGNTmxVIUnJ6nRShH56D370KCmtOUKeu1CyscbsVWqWNNpvmtTvQAHphH2JzpZw2oICXuC5K5WKlw5RYorWZz+aq/RKziZL8lYgo21rVrSqwsF5VIv2rr74a//XP/ldpum122/jsZ/+v+Ne//TtxfXMXW+mudSUdnoy5LmywL4dqf8WryqYdqeJNliw/idH0NA6j0ziZzCJGqlRVV98o4VLrWpW+qpLT4uwyK5c8eXqVnts+dK3MKBNM0ClHnm5YB06wLo6ZLlfla1Z5a9bgqDPbiW/6cFsvq0dp3tItJ1Vts08wUTK6Ekzkt8RuFbNYxV/97m+Pv/2j3xezw12c6ATtPQkmqoJZ464qd+gCZBl+cV6AZ8GP/hnHGd6DDugX5yUPYL3EY83I67GaNnnW9Y3mwmlF7Gn0gI8X+411oA3Ggq3LXFkz1od58Hxv9x/tM7u6qm8D2elp5LrSeYXPkXv+Zqz+HraAyzvrwnfYDtDHfRP0CTjC+qkN+NttbmJg0AP6OD/TH/ju+tpjaPTltGVsjqtOD3jBeYk1dZ6Dnug6/XRfmrE5PzhPMgfRAF9UfTpNGSO6GAymbbeN4G19pufwodjc4G/ah1foA3sCe4HxwSPQtZcrcN9tgPv4Dh5lzfERe/nV370/5X9DT4+nui2BzYTtoOfBU18zcIn5MQ5ox7zgUz3Hd/Cr4wnjVrue7Oq8XXZE2SBp71uJcmwLZMhpSFym58kev1gz2qcNl1dwCLlkHHoXHnAcvg9H78Mox1BkgvbcF2dM0LKX8/R7WpUh1x2Os8Q6ej5Dtvv5qj34wcfpmO1jxlaiT8bBoQR8FcbOOujvPvGfMblc8pnGorawh+FteIZ+GBtr5njheKnP4Uk9y3M+d+Suxz+XA8bV8wF0YZw+J/XLPBz/4SvksJevIb4xVPXjM+bCmMHz+8b+tfSo21rIh/NVz988Tx+02+Mln/e6F/kSDdy+1ufoKXjc50E70NjHDR3yoKXiul8jwcTbcwzwGDJr57RkzK57GKNjpssLa4J/rb+Je0Bn+Mj/Vh/4LOAD/O62geu2ft3hZ/XpssRYmSM4wPx8Lo6d3gZ4CM2QAcfNnqfoT+0jc/A7/iHxXmiM3Osd+e74RvQDtvF5j0/oP2SQg93q57i/1OI+vIvvDz2ZR28TIbPoPrdhWTuXk/530cAxTeMhFpN7IlaJCr3JWsIT+hy/G/5R3xyeF53wgbC7RANi164jXJ/Qnx/AB1cd1xyXfM38ECX9koSD7aHPNU7sADaX0Q8+V/ic8Wp8xCKQe2KFyAmy7TEk1xXQizmAVfAm9Oh9KWQTnCJm5klGjoNuB7Cm4Bw2CzRyPHG5ZD3c94AWxHWcX4l7sCauX3u5d7uDcfE+8unyrf48psg4Hes9UYoxOB2YR2+rsRYkV+m5o1/SKurK904MQYZbrEt7D9CxX1PHCemHwpWq4oEtD5+AaW4XOmb2Nic2BDYpVyVnMQSr9sg6ofM8Jua6Cr7Uc9js0MttFfjbdRUyCo+qLVXTzZj23V3SBzljjRWnTVnL2xy0N1oHP29vVN1WFd/nR+zFxwIrOUDN2jJ2dHquXdNlOvSN/kZ2wEDm7zap0xz747gmv/bLv3hwIw5jxQWFl2BiF2T/zJURxNTAEWgHdmf+AUyU9VcbFfzT2AgQqi2YLAWHE9njYj5fVMYMQVlIgILPcYQADBZGfwOABMKZRw/gLhTqFwZ1A0b9MQ8c61zEvL97GiqVfWQ2nZre7mM/Po0n19tMMPnsH34unrxYxnIpJpvFbDzJu7pV7lgbJBgSPl8FlBBmFLUrgwQpBRd1hc1KJ7fvKsFEZYXH41gsznIDKiuZ5L3d81jJ2WdD0crcJk9QKSA3G9q1Me2eq/lsklfk7NZ3cX46idceXcZmpWopuq+8sj1xnPJ0ejvhoKQHeJGNDM0hTwFniWsl3FRJ7G3eZa6g/y6vGNgs7zLB5J23/0ziG2fnEsBFPHj0WpxfPIrTxXkcsiTyaeRtN0oE2WyV9hJ3u3289fQ6Lr/52+OvffTvxhceL+NmP4+YP4zD+DROxipvqnL/Soqo4LuCkGkY3a2yykbNp+5spzpH3Td/kkkUk/0+Hk7GMdlt4u76WVw9e5K02W1WWdZZG3JaH23Y7TZ3cTo+xPWzt2O0v43Y3sTt1Xtxcqz6USUIRSPRTutdyQl1vyAGQpUVr2SI3JBuGYziYT2j5BJVMdF66hoIgE7jr03ASlJgLeaL06w8hFHmgRvAqF9b3zB6yYHUpoFK92stdYWSKoOcVOJZKpsWxJDQpGy24LPGShWVbK9tFKLEAFH9DV5ps7o2pytgI+MDGdJaYvxxvQGOpOau0uXawM2qKzIMW+kvJTZpHBjReTq2tZVXY7QNRnck0lBv99iqUo0bCjhnCeDBtVpVmUbZi2W8VYKG1pSAgTsMzE3y6DjFWLTBSOABHFa7GAxgKtnMtN3jKnhOEgb4TZsoLGTZlZLacoeFjSkMMxSsB15TcWrzu23uDUEAVU+qoI47Q4XLdQUDhpDa881zaM/YPeCi35X8gZ4hu1R/awOKDU39dAMaowY9iGKGvlXVqGRKPz3jHmcXeYPGODW0JX6HvqVPKptVn8ETtK/vwIV00ObtCgCr8gIOo8twEt2Qz3VtlS2UIIFO1GdUTSA4xZqrbxz5qmKiTcyqSJKnzjPDWfp+GZPxKH7mZ346/oNv+5a8VkCnzHV1TmFpZUeLbyrx5Kv/1fVVLdO3OaaSs9Tru0owkWG5XGlzvK7IqQSS1TF7eLnSKXJdUyNZq6TBsguqhJ1w4MXVdTx79jzey6tz7kqfT09D73I1mjv8qoxRCX5c6VLlSyU3qiCmtcmkk1YSEkNQ1V2Ei2mfdWUmaR85ES2pugav6D1wBzzUxrOvjdohOIADQ9sYyYxHa4tzpn71n3UXXyXvto1g9Y3O0Wa51l2b6egkYRgOtt5lTBjYi3ldkaFKMUqGkiHMXOHr3tbS2DyZVn+7HtLvSY/GJ+5IJRa1CmTgBYmDyBxJBGAn7ydPtoqA6E7mBsap76O8Nj4GV8EJ1gicIDjhtiPPQAPwijUCk7hapMcgYb82xMWnrDvvgp1ux+OsQEv65Se6xh071ynoKY3DT35gc0NTpBk6ud0NRrsNjiMI1qpteBH9BU/1vg59sX4e9HCHnLm77yMZVgUT/VOf+C0aD0kv9AdfsJ7o2Olp6W0l9nKPND4OMlc6xuyKlszMfAnAuX+F4350ltuGLrKKraPxkdyViQ1Nn6KfoS1rgA5Qn8VvXBFTlOQqDvSk2h8wf0hGgFeqiklVp4Im8I/bY/oOu//lajSVPMF88aHgKdrEr2X94ItpS3Bzu0DfpT9htpEMcsaIrGJnwIvCEsZOexmAybRzoXYldS/m88Q+JdyPDqu4u30e5+dKqMrLjtqplPKHhJM/9V/8ZLzy6it5kOLtt78cv/KrvxGPnzyNpaqJyP/Jazp1GrSSxZKeLWGm/CHRfVzXlcoGkg5VgvXpIjYxien8LK+LO5lMY7WWXV3JJdJ74m9VY1QFk/3JOJbrfVzdLCPGSg49xKxtAjlOgEtgMBjApjC0h1b6nKRG+K54frArwAb4puybfSaY6ARP7CtpU4cadIWrDkyMW/KJbIn1ah3T0T4uZof4zm/7uvgvP/4jcVg+ywom+p5qaqomJptE/lfxVFW9w++BV8Hv3qZGH4Cj2E5uofhn933vPEQ7jrXeFhgBboE36HrGC2Yjx+gKMMNtUPrkXWx9/Y389HNAJpAR2uddH3P/u/sUbrvDC/TVt0Vgj/ZchpkDct/PBfuBtvvxOva6PuN5pxc2EpjjNOB55uU872MYYmCFheAscqV54M+y1uCq8xqY6bgHJjrvup/u9NPv2C8v67p2uq3ZnszZx+dzRG/4c9ACOuGbwLOMCX5g/Z1fXL4Yn/MF4/HNHNfxYA++lNrr7RX8N7XPWtKGP6vP1DebNDzLGI42ZneFJXGRnl7QgTEhs8xZtOztMedD3nceRSYYK/IAnuh79JxjjNuSrptFN2hXdC99Q/vQzH0N5wWfI3zuct5jA89Ds/vklfWHPm47IyOO077m98ka2K52kVH657Ne/sUzxD543/nZ8dJ9KV+zHuP1Dhs4rBFzdHuHNqCj4xHz8/gWtpTHPvArGDPr77Eq6MpcsLMZE+N3HUEsAbu3t53cxnPe1u9lhw2l+qGb2/v4dNCAudMuvAv2wafgnPub3lePn66H4QX1xVicH5ABx2L8A+TRdSr0ow3Xdy7z/foyjl4/OZ6Lf3qspn3/yTO9/DlGwdeOT8wHneFtsoaOLy6/srmy1mx3RQ48gk6EVo6bLivgkfvDjoEaLz5Vr/dZV+xLMFvv8w4yz3dgCrTBZ3LbRc/0Ogj6uZ6AfzQOYnbOa4xDY+htAsdN14v0A69rLJJ198NcDu7Ts3zW8zW62/kZWfH2NVbsFNc1zuvwUb/+zEWfe9wD2xWsZQxgi8uP8zF7fmCF+yGeUOQYy/y9Akkvi9if8AXxCvjWD2UxNsdT9eH7ChoLfOC6B6x3XoHXsGdYc2JeHodHbqAJWIksoA9YP5IS9Dd6w20cjYMrl9Qv83a8oy/8OPQJeMG4XdbRQfqMNXI7xDEZXeDtQE9sFHAYPoQn3W50rARn4Ec9x/jdlnNdDg3RL9hX8LBjH3LgfOr6A33i+O+y4bE/eNqxxH0+/Dq+R5e6bqJtra3jpdsA6G9kh/U7HibMQ9qKFQxVrjO4oHhNO9QwndWhX8UvSPIRDfr9HNfVtb6F21xDrt9JVoJvwBDm5fYU/KjPOLim9/V56f2qGq34M7Kn73rs/qr52UEYcKKnL/oQOfYYJjyhMbNmmSDWKnxrH1H7AI6fOV9ieNp31j6AClGoilPba1YMEbnQnH0MmrfvG8GvjEW0135A9tmSxvWZH2B027P3D+ALePwoB//Hr//SoWdsHmaQgBkGgzMvAJkDbBlTNE5nADHvMTlAcXCuK8HEHWeYjg1OPav3sySyrjYR0cdDFqmDMP34ZpsrcpiR8bpidjCGId2od2CHTgAUCs+JjQHnwKPndWWJgscKiqEIVF5/udllBZPrzTh+89/835lg8ta7z2OxeJil+E+UzKC7ldfr2nRpAuuGojOoK3wEKNdzrHsQdeLzLqtsLG9uckO/1lynyi9SAHUCTBv6SjxRMDPXvZXIIkAtwdA66Tm9q823+aIyH2O/zQST2TjicjGLi8UsVnfXMZsqQF+Z8gStWcPKEl3Fg4cPjkay1l3taXyb9SYTX+qKDV2Ro9MUu6xgslYVj/0+vvLlN+PtN78Q0+lJVjDhipz54iIuHj4KwYyqHmSCie4fVxUSAdBJxJPr27g9TGM1Potv/va/HLvZw3j0je+P69U+DiMlBqhSiip5lGGg04m5KXbM4KsyT9p11Dx13ct0ooDEsu6d323j0XweB9F7K4DZxMlhF3c315kkobFoY3WzWsV8Oom55jCLWN8+j+l4F/vtKqu06FmtqQdkAT6/xy0B96TW7iijeTUNyQqiz2lcXl6kLL/33nspZ77pguLXGsjI0MHAvO6nOeNghRv04jM2Xyi1PsiDJTOkUVoJJlntRZsOLTijMZ8t6kqb1bJONQtwwSr9fVTAdvLCnVEHReavq5Q8uQEZ1pwpw4dBAnirT72jUuMK6GMEU02BuWMQ6ac2wsEF+k68VBbicdO8eMWNHrVN6bqkTQuGaytCG96FSXXyHicCvAL/wEzkHjwGn3CyOeGIImf8KHHexxkbFHU5R7zvSg5MdQOkdyzgBYxZ+Lh3uHHkwNs83X46O86dJBvWUO3qM42tSugLKxQ0rNJroouwq+dxFLM+J2HIle1AX07cVjAEI1Sb6Gpf9ECXYYDwHAYbvACfYtxheKhfjCeeYX30t3hC9NDzJYNDwI8+wAI3jNE1qirijpMHbPx59As8jDM/JJ4V1wqLVZXH5RxDFj7EaK0qJmWgypgU7gjv9ZmSBO9ur+PHf/zH4gc+/MHclNMzyEKWxJeJqABnE5jewUwzlxLOlKVrFSvUpxJOtEGnn5kMcEwwqb9VvUQJeUoy2e4qgVD/qV6jNnRdzvX1TVxd3cSTJ0/j2fOrfE+bdOoc41T6Xf/0fv1ao9a6iR5smko3JI7pxHpWj6psYnAxZafNV22Dq1yJkzh5dtb4vXicdYQXCTpJfyu5R3Kl97FNysgeAlNacw+e6nsPTsJf0F8/03BtiWoaQ27anagCW1UTIjip8VJlCBkpx2CodpJ22u4Qq02VJtW1H2BYXZExVGUC0/QTZxu+Y0ODhOHEHV1/1RKUcVo8CJAYmvlMtfbYjNh/YB0/cVDUP8Y7SUt6h/HRDo5H8cZQ7QtaugPL+/BU2o+tYhdjRq6Zv5wO7CqCJegnJZjIVtNPHDeNIW2rlkDQJwy6LIMF4LnoTFKQ62VsEHcgXbdAk+LzSvwB09xWQQ/zPGMlgcYxmHGS8JA62O4LZSyuK3gffmKNXY/iFNZnkuLyPZAtd8QZp/s97gck7uaViXUKWP/ZUHDMliyqDa6iYczucyG7tAMfQAfm73wp+wkaoit9LZAb8Y10mgf40IvwkvqHb6Ab4/T58Z1+ol9ZC18j5AHbjPmRNAWdhbVKlIZ26EhsGuaDnnX9Jv/B5Q9bJRPWM7hRSR6984ysgb+5Nm0zcqD7cF1b2oqjSSawax662k0JhLoy9LVH5/Hi2buVXDLax2Rc2KkqWazlX/neD8RH/rOPJP5JF/3CL34y3nr7nTjsR1nJJCt36JBA+kVVgS95o/3MUrVjVWGZZpBHNqvAuRJMxhFjVTWpaz3H06pgIlzVNT2z2Tyrc52dP8grdTa7k7wGNEazrGY5bpuLxAbgb2xtdI8Hil2uCutHqV/4HRzkqiPeZY0JCmelzdkkE0x0VZTGPJnO8oTPZqMDGyrwKJ9LV27qOpxVnE128Re/9fX42b//YzHeXsd2dZffaxryfUgwkXVRa1/2lOwqZAk84G/m3NTyS8E6eLvHPp69z1Z2+xg5cL3mbTEG9/XRjfCt+/5qBx6FvxiL09/nBj/h4zF/Hyf6jPVmXi7b9NP/5F30L+NlDN4GfMUciB05PXu71fUFehV6MQdogY7F5ubvARuGayZZG8bkWMN3YLT3B0ah79y2BkfBzB7X8b34HD3hNjyYhd5xf5Bx9X6G08F1AO2z5vAPdgl/O0+47vdNA3SN9+U8xFrCZ64/mAu69j5bAJ7ALvLqC6wf2N3LBDKMbYqN7DYDPMaY+ZvNF8cBaO5J9nre18Q3IF224Cdo6hgB//Y859gD/yNPjh2sAXYqdIQfkDX6JN5DGzyndSi7a3m0X1zO0LfwJWvr8uS8xbxc1sEFlwH4jXbROzzL973OHvyoSmDHtmGePk5fJ/gGOfaf6hMfDZnmp4/H5+E40q8z9IO/9JPqh4wZmmn8yBaf9XLLWiEPzBkbVmuIfcVYWB/HWbAQedS46B+71/WFz5e+oK+37+2x7m7bEm9Se9jmPSawHsiPy7HLj9PI+3VcdmyDr5ynwTxiLaylyyfyBA1YA32u38EFPnf70jEWnnf7gTaZI3jX651ehlgbxsDaYieACc5/zA057vt2eWUN0C1gETzrWOXzyeqFJxV/8I189anP/LAVmOZy5Wvt+1DoUMbhuq73C3yetIdcg5HgAfNknVy3u8w6HyEfjleuR1yP9jwBT8OjjtGsfY97PQ+JLr4ZDC4iwxoXOhU+dmxxXoNfNH5fM32u/+4fgvfwt+stxymecx5CPl1XocuQC/xA52XoDm3UJjwPTjMOp5NjFzij792X73FO7alt9Dv7Dy5T7iPTH2uqeTu2+O+sN21CQz3D+Hxsbudg1+hZf7+PQSBjxPZo19dBfSCHHI7XZ2AjvMVhS/f7sbOIT7mud8zTc8SMWBvWjHeI10EjtUmFG/rp8RJ6ux0P9vZ0h998jOhMaO76y21Q5wvkAKxyPHX94/gIr4IDvT5g3cAplzGfO3rWMYlxoJNc72kMHmtDDl2ekAtowVyd73sdm/NpCSZ5MF77mG1/Ufv08L0+h6Z6B/lm/PVd+dw6hMTzYKBjEXgPfrEOehYsA5/dPlPsqGRnqGCCHqFNaAj9WTv6cHxHX9yHW273It/wptrOmEbbI1TcXHafvmdPLMffDqwrhpPrdIg8lKbnxRckmNAXGKBx6Xtii+h09NoRE9sebla4bbFB4r/wgNscvZ0Bvzt/n/zqL/3CAeJpMZwQLHrP/AxIDeEksRCuDGF6BXkRDEBIBPpqYKzrONwQwghGeThR2GBu110fM+kxpDVONk80F4AQkHfmAAD0GUY3GwQuFPpMRGfTEkBQmzA/wXkYHOYGLBCsXJB2d3TdG11XaOgUWYwnsYlpPH6xjn/1O/82/v3n3o7P/9m7MTu9jO12H5OTCsplBYLGcK7UESTmPwRkKzGAwLsSXJQwokoiqmByd30dOi1dhsVJXFxc5sasEjmU4aRP9XzyhDZnGtPn5q6qiihYnhsFCrruYzprmVOxj/1mFQ/OT+NC91zvN3G+mGX1j5OT2liAiaFbBmYngyLOTUBlemUAcROLed3jWsC5j9GkrqfQtSoKOo7jEO++81a8+aXPx3i8j9O5TsrN48GjV2O+uIwHr7waKrivRILtSvehn8RaVx0o0UGBxdks3rtZxpPrVSz3sxgtXonp+WuxPkxjfvagJTYtIw61AZeCrKseFme5QSpe1um4nZIEZpM47BTQHsfd7U0lUSj4KedJ1/qoYoeSPdrPEDBnooyCp7uYjkaxmI1jvbzKRJ3DYR0bOfeqhNIAQXSDL9ngxViuTLTIk3xcS6AAraoCIN/awBVvXFyc589nz54l0FHFA7kUzcswUfWcCsLzHVVz2FxHhgjYAOBHIzOrIFSiSAbP2oa5Np/z1P4x0FsJbKLRS46SFFrbcVUyzlA5pkASAweFlIZj25RLfssNispadKPSjVw3yjFkEqSzxOMhS4BprUgGQb4pP5ZXR6kgersK5mjcpqOuUuOFo3X9UG2YF8ZWJqgren3sZeiVHAXOYkhgPEBjcM6NCH4HV30N3QlzhU/SBJvZGH5gJoYi/IQhCl3dCIRG6BL1Dy5jvOszNhncaNOY9b6wb76o6gfoicK9SprAqUDhpZwLl9o6zBeLbF9XQdG3xuNXUUALdCRYTpuScfETxp769bJzyB8ONIY8+q/aLZ7Wd+gueA7nsHcyGS8JIoOhV3KCLnLDiN/RwXpH7/vn7mxBc/Qfc3RdjJ7RZySLeNIC9DsaNdrYmk5zfFW5p05saq10Rc78VIliCi7M8jS3ksl+4Ac+HB/+0Afj1VdfOSYFJW/JMJW8tCu/3LA5/s4GmM7KWEKa6J2JJbu6ZsErmGgsSvySAar/SiDRz7pSZ5Onu9V/Gb2HePres6xi8vz5VVbZePz4vdysK0wZZT/a9CqeJ4esjEQ2j3HQK8NbeqBwMQ30DE5VMoH0BslkQghwi2Ac/OMODU6k1pvkLdawNtAGZ6PuaqxkNWFL8Uglm7CGKd+HdtJ2UlWaWEPsoZedmxaQOB0q0zG+tDlbwgkOD/LL1RdguOQ95fXFi3ZtSdG3d6TAlPuqMbw0h4awJOjC++CGO3e5g9twGf1TDsCwSc041D/yh+0L9oFtWq9MxrUqVzgtOHnqzx2qfp6sudr23+Gl3ll0217vZIKBZM8SJHCsWB+CFOALNMJGBjvQPUc93viWxBVP6inbsvhY/7IaXbNdoJ0HHegTG9bXhfHC136CR3aL/jFvMBNsoF3mwPf6m/d8LdQOgbXSQYfchEe/4s8gb/gByM6gM4akLyWesYmjfrmmyh1uritBn+KY4uy5faA+oRO6wwML4JY7le6TOe8wD60Na4Tz3NtLmlvZ5sOVAKwl80bnQQ8SBbAx+InNCO09eNyvWSaXtM1/5ANfDN7AZyMxnYQk5Bk5c96nYgm6D5sDmiMP+Y5dr1NzPaY8VpUt+UTN7tA3l+cXg/yWCQAAIABJREFU6XMsTqdxOZ/EzdV7MRqpRKkqSlZVPfll8M/DRw/ip3/mp/MaVSUV/8G/+/fxf/6b380KJputlF8lmBS2VEU6aJdJLe1KtrzoTfo2f45ipuR/ieKkJZfo5072k3wC6aC89TcUf5mensV4Mo/nql4ymsV2X9fRyM9xrEC2kVH4DPsF3mR84n0CIB7Agg/Vttv7epa2jocKVD3zoI3/ugZIulb+FBVMNMaJ/OnldSzG2/j+73p//Ocf/XBekaMEE/lP8jOzism8ki5Pp1R241qzsjkdB+Eb8GKwweo5l2Ge8eAONp7LMTyMzEBb1y20xTO+3mCZxyzQDR6QhNfdbmVsjn/gKbLpOO/jdrq4bPh8+nG7/Lnv4jjs2IUMYoM7XoA76FCeQX8yXz6HD+FP5zNoCF6VnVdr+pJskcBlehq+dzvDx+DvO6b0OhxaYV+D22A1dh62l/OH+66skdPXMdRp6vwKXZxnvA/s+n5urL3LLGtDX6z7ffyAbnB+c1oyRtZCP4V76GvWWf17VVPWFPpjp0Irl2G3L1w+XCaddz0GyufOV25DsJ7gGOPBL2R++snvjqWMl/X0fnqs0LOMjX5Ye+d352v4xWOfJNDQHmMrfhg2vVgzdIDHGBxv+rXw9nwdWFunhT5j7eD9o45tdiV8yji8ffgW+6WXH2/bbRk9h+yhp/Q9dOp5HJ7tdYKPCT3mPMh6uqw5trnOAMOcL1lndFP6jA2nsINf8muaveb4eB/mql+fN7zA/OgPOvnY4HmnF2sLjvV8rL+d36CH2uVQBZgIzzptoRMJechGz0vQwm0Y9aH31Q+xIl9feLTHVv2NTYvsOs2I8UAPeNHXvMcYn5t+99gaPAZtWDenA/yNLDrOqC18e94BC8BqeJ5xqC/Xnciy227whPOGr+/QxyETejms4uP2BBPG6JgLfrEu0Ba6uw4Hw51+jMfHiu5Rm8QOoBf2qOjIaXjHENfTYAgyBZ/Sl38P3zE32vH23PZgXqw96+Q84GvIoRrHZsdnZNITV/FzXVb0HD4/fINucZsePQyfgkc9H/M5eMGBI/1NLBd/kngzNq3HFJ1OzBE6ux6A//UZ8TPiD26PaJw+H8aH3nSdA49AO7BCbRCPQD+AZfTVx+ucHvA0vOx6HXkEbx1T4XPex3Zn3aCBxkRlAvjJ8Y3+0LXoEKo88Dky5DQibsP8tI8Ev/15dgFr1es9dCTzBGeImWQcud1+0NsbrEfGGHXFeIvZMm4279UWuIaeE+05MIs8kVDj8UHwurd9XKc7rvl6ofvQVf0aOB+zTrzjdAELmZfHDJ0nfF35vbdHHX9cLno8gp7goo+BmuKKdWRMlypao7LVwfPe5nA6VYyrfC72ONz3hOec/o6hbkf2NiVzV4yjsHjw7Xu8d/sA2Xe+99+Rez0HRrqfxDjABLcH0sdsV95o75pCCo6b2n9P+VBF1vU6n9d7FHaQTCu25fKvv9WG5uVxfGiALsr1I441GmIXyHF/EwZ0QnaQW9dnqaN0RY4bIa6g1bn+48D5YGgIArDQagumgyEAKC0GAIkB+fJiKKNo+tJ9ZyhXFAOgkSfPl3XdhwJv3q4rNRiEsbPIMKg7HA6AAEZvULnQo3R7Zcq8IT7MJqbogVEVJbJcft5FXptQKq9/oitmduO42U3iN37rM/EHf/TF+OJb78Xp4oHCGVlxIw3hFjSE0XEiqGYAzTVW+gecctyHkzxxrioiV1cv4ubFi+OdVzoRpoQMBbgvLy4r8SLvamrGf2bAc1pdySJVyULrojkpuUTJbAm2u00ctut49eF5PDg7zWST06nKN6uNOvmKMqrgxHD3LmBGRvPd3W1sVM1B2/YKKibdduwBZUB1rZPgy2VcPX8Sb7/5xdhu7/KKHCXLnF8+jMsHr8b5xWVMZjpdPYvJSFfKiJ90vcEqK7Uovnq9WsXtahebwzjWu3GMTy8ixnUnuYKx+Q9naL2u6h8CxbGSTdqm+Wadf2uubKCqtLSSJQRuOp1e/FgnMfNz8fRonHOY5L0Qu9gq03siA2idm69aM5UYZJMWHiAwDaCkDOdVQlq32twoZaxT5iWv8LXGL1B6+PBBXF1fZXJJZsm1jVrkppRDtckGJVjR3+uGQeKGcn6WSvwux69/s1aFpLBln9/ptCd4cpRPgswtC1jPgzspkw2I6Q/H4ugQtqSkBOK2QYki7o0yZBzF6AqHqgRSoJqPEqzURxkB5QxutRndEscwUsEq/X06P005Bod2212Mc5NBBv0kTw6zEZnjVVC/lcpKQ2dap+JpuxRzJexgGEEHPeeBNQwlDxKCj678oAEnjt2JBttpw51u1gWjHUXH+NwhQH+wQSYa6b/a9coqogUJTxiDrm+KD4ZNAZ+zfheduQ5CFRzIFCVTEwNOPE/SGPOAzugujEgZBOA6wQ94DrlCftBNye+zqroj/HInmvXCYGbNSB7r+YhgLuNh3Z1XPfiAUa52qCwBDXnXjSA2TsFh5qI5uKFZm8mqJkXmcZUJdWc4rwRq8s6df0pUU3/CHeH45YUSIO8y4USVn/7kT/44/tbf/Jvxwz/8Q1Vh6eK8jKYsE3dIvC8Y1tFzZXDYFp8qDTTmOiiRrclKGnTasNsqYaSuy9FGu3hbm3j6TCe56zqcqmSi/6qeUfxQWce3N7e5eSXd8fTp86zapetyVNlEepwKG7XpJWOwrpUofKgrtqg6w+ay6LdZr5pjNgR0pCcKJ4uuwjk9C6/BFzj+JGboc21oij44vvWegrV1PYCSOXCUpe+LP4fsbhxk/dS1bTjX2cdoKO9KG0oSQnYxRiuRdQggwGvaBOXzwo/BwB2CMaM8oZ+JrKra1ipIUObQEyGQU/DF9aHWAPok5ot/Gj+CQR6UQV6ReTAkx7UnwboSpqC3+vCTq5pTJQ5VkBYdCsbpe/Wp93GCkRnWFN2HvexBvmGtyv4Cn5F/T74gSJN9ldCkY4GtDy9Bd+zt0vfDfdngPXoR2vWYQzIkz5Mw6PapO4DoX/XnQS/HYPpCx4Fn+C5+PQ34D0Z6UBe7xMfuGM/a04/oKH2BjS3eU4K420Sua/UePOE61vWh9DftEzwnORfZFtZkX2aD0Q9BMuae2NEqH3kyGfN2nZy8Zhun0JG2ubYEf6bHGnQl2MtGFP4QPIy/4fTGBuA7grW+ztDJdZM7sjmnlgwk7CT5hzXSexojPK22oZM+J1CMHnMagk3INeNVP/yeGNiSpEh0Q/eRHAcG7bcVdJAteLY4y2qHSjB5dHYa2/VtxImut1nHpF2pqfc0j6T5+CQ+8Xc+Ed/0vm+Oq6vrePfx0/hnn/zluLvbxHIlv6fuCAUbwKiqXFKlVFN+W+US+XH6Pzk9jdXuELtQsogSM0YxmkyrkslIp49kS0nXncTZxcNMKpEvtNzoahollx+O17Y5bd0OgR7wFOvnMi8aEwBBFrGb3BbSO+BgyeAh1ukLqUJgBYqU9OIJJvpOunQ2ncV2dRPz0SZ+5IPfHR/9oTditLlKn5QrcqQHdeWnfI95u5IK24z1dduVMTJmx6X+d7fJsZEda/j+aMeYTd/b80476AHvOn3dBqVdvgfPwXlvh2fQ+cyzt2n9Xdbc+aCnj4/b15m+feyOdbTZ0xld4+3yO7RFh2BL05YnBXg7PV1433EHnoQe4BO6G1q7XnIawseOS3pnsL9KJyDH6BtwFfuCsdIfNOt5DfzueRKd1NPP24Gv3I9xexO6Ok+73mQdfIw8i07mp2OExkQ/2I/4zdAV3cdGAZitdtBVrDc0cNocsbklJvS4xd8938KvLqvMiX71jsaLPeO017N9X9ARvGRsvb52366XC8bpMo6e02fS596Pt8W7TlN9Lx1LOXzWyWlI9Vpo4nzOnLE5Pe7o/OK2bk/r+7DOcQUMgk/dtnI68A6y7njl8uz8Cg/69719R3/4BxqP4hNa+35e7ks4Ht2Ho25DYcfgk2NHfS1a8S6bA4zDMddpCD96nN8x0XmDtVdb+IDOq/zO+8SjsBXdJiu/uyp7+HjAH9dZboPCo76+YCrr4H87rrjsIT/Mz2NejAGbElkAp/UOfhY847znOoD+wQbm6nKEnDtO9jrHedx5speRnp/VJnasY6jzMnMAE3w8uUlo1TeZR/+zx9Yeu6D3oNt3adv2esl54T4ZdJxzDGaeru8cs3y+rregc09H/c3mPOuusfUJJnrO++x1vd71cbgviF8GX/IccbN+fo5PtOM6g3Z4jnmCwT5W/8x1OjgFRrrNjW715E195jFtfnddCAahAxgXdGOvzDfxwTlwT3PS76wJOgT8vE9ekGnHj359enzENuxtQZcJbBL16TE1H4PH4dAH+h7/HJ4Cd5ExaMQBEfiSmI/e82ddlzBmaMdaIsNuz7E+vb/OemNnIVdqSz6+V4xlLvTj/Nrjm+Ner/+hgfrmMCZjhSew80j8I5bm8QXXkXqPuIDaoqIM8gvWfS1bgHb1veOnyxvYReyGeUAPbHpoCBb436yv4yB6jLXp5bfftwZT71sHl2PWVp8hp/SLjPA8a4QO53MwGZ1I7OY41ranJoc86db0x91qebwWHdu4j/GxJoXVVIGtOA50h3asDzLn4wP/sEd4F94qPql9NsX44SXkx/1Gbwta3Udvp5e+d5wCX5FVx2GNLWnXKr/0CSZHWwa/gcNEm3a4vyWMqT/m4TaS+tTf4JTjpdsUOmSbf0dhmsbktgufsb8LD4mWPfZq/skXVDBxEHHQVyNejQCj9bhpYHetQXQc4N4wRxGhuAm+Doq/MuIdJBgXiyDiHAGBjYl9VZDwoLsHLikz6Jt4ACELjQA7g7MQGEaU+lb/ns3XMzjz8c03lJgbOTnekYIJudPdKnOss/LHaDKLzWEat9tJ/ManPh2f+vQfxpef3MSDR18Xq9U2Drt9llkWMyBEAn+uqxFta8OuNqAYrwdMUvmOp7ntdjjs4vb2JtZZseKmyZFO889jsTiL87Pz3IwZ5abMUC5YCTI5t9FQkl4JGqp8InnR/6StEklGEfNpxPnpNM7ns9htlhkOVAUTL8VeSqsAsMCrhqO5aC1X61UmZSgIqA08fZ7l9tpG0epuWZv6+11WL3n3nTfj7u4qHjy8yH7mZxfx2uvfmApnOtW1MQrQjvOknuoqT6anuQbPrq4zYLnaqKT0JNY7JQScxzpPDeqqIF1tlBk+aTQ8uLzIgLeqiug6l1ojXfegdT6JQ6sYoqBl/p1Oyibf13Ur4r1SiqdZyWN5exuj3EDdxV7CnzeoVCKKyvpfX1/F/qCKDKVIRWc2x0jGGRTcYMij6FV5Qaf8yBQUPz548CDb16lJbbKL3vpHsNtlWL+r0gD8jzxjWLkxDPgCuinHrUqHtoDBHCrraAyZEKU741vWPLzNHFGmyBQ8jwJE2b9UBaIBH8YTSgzFjwIg4I3coIz19+Xl5VDVRffQ51UTw32Kmgubxlutbzp4qnZSsugATyIV/J2GSiba6NqKutLFFbkSUCi1XklpbfOgVcBgkxKALx6rcpNs6oGN2rTCuIEeuYGra56aMlP7nD7XZxhSalOBp6JPYZAbSu50YJyhkAaHrmTaMYn5oF9wEFgfjM1UhM0BZM68UxnvtaHLhiYVfdAnGMaqSoG+QjnDt+gTFCj6A7zNClLr1Usb6ayVvlNykMbJ5rcbdPBBrv9a1SIq2cT7cEfbgzCso8aJPnajz3Ukn8Nf0Je2M+HDNo+RU+ij93Em4VvkDl2JzLgxTX/6DqNOslbPVAWkWeNvAXwaQRmQXcViLlyusvV5Zd54FO985cvx/d//ffGJn/iJdo3XZT6nRMvhipzk6FIW7fOcZ9NmlV4y6BJdDbfdb9MArutvanNWvKNr6vQ7lUyUXCK6v7i6yo267aaML+G9nl+vlJyyyeoly9Umrq5v4vHjJ4WfzeBWP4ULnmAivVlX4ZR8VDUo4XzJYc1ukBkZo9InFaRGPuBVMJh1xLAW3bGbwENhd54CH8kY1u/7Y/KV+syr43TtQEuKIGgona/+UsanQ9U7BVbVR7VbCSyaA1ggec25tCvBVBIw5aCdtGR8moMwVrQrPi2Mq6sbdKKe6wQr6UE0xemFTm57Hg30pl/1DpndJOgie8wLB0/jxZmDdwisJo+1tcTGAkeRZzCPBBN9Lpogl1oL4aj61zPqy51UyR7OmNpyHYtcIatud4OFyKo7VuC4aNRyF45X0iSdtXHervzSnOEljY2KJMi+bD0cF2xcxgnv4ejjsIBB8C+44TaCniFRAOcSTPEAlgeqimfLkaLiBgE7aKOxuA3ueOgBYw/a4JSD6WBxJhGk/Vn2y9EvMVxGPn091GduPKn6XOJhBdn13yuFqL3Sx8NVeHoWHaE18CQSEjwIxEBPfJzBnh6qRqm6ErgOXzius6bYIVr/q6urY/lqb1v8IbnCZsKG8CAUY2LO2A0eCBB9kAHN1YM1atuTPIQd8BXrBF6qTYJRqatbwClx3fiAvp2XoAHjY/08aJA0ke+TSdaqpFSBZNbFT4mp0o1sN502UYKJEv4uzk7jXFdnbpex2wsnq9IhVRtfvHiRdqB8qw9+6IPxxge+J/u5uV3FJ3/pV+LNt96JQ0xiuyvNRiAIWynxyiqjpZ2vBJaGoUqiX273sVey4yFiOlukX7PP6lSVu6NqJqqSMpkt4nRxGc9e3MVqF6EimyPZ5u1wB3RyHxy8dNvQZQQ5FE0JgiCPojd2qPMI/mzxxE4Z16n/dWVeqpdWzSUrQsY+bYqsiihPc3MXo+1N/PUPvxF/669/bxyWzyJ2orkqdEknzHPDQ4ndSu4vPqrk+7zarm0a+xyQe7CJ8aNzkB+fg39G3AGsdL6DPrzr39EPaw4moleQL3gBGw6ZREbACsbvmEEfPAteD7ZjHVZwG9PjJ+hO4kLwQz8P1hRaYi/QD7ThffC3dH/JG2viY/H20CH0nb5ls4kIvjNPfBw9Cx7368uz6Gb9dL/O/WTGR1xLY8RHxk4A4xgntGY+0IA+CPZh78BTek7zRm+rXd+YwEfTc9iBzrP6HZ6ELtCYNtUXvMm4sBErFlOyw3vOEy/Lb9lx6gedBgaD5e5zsC7un6YN03xI0TTtybZhjT5E3xKPg7ZHu7QlWTIvvY8NxDhcbpwf0e/wOGPQ52xo8B1jhR5OI+x/3ocmbs+z1m4PISOOtS5nyIXjC7wLnjFHtQX93c+Ht1w/siFIlVXexVbGpqMd7ATWW2vBOtyHOT4vt9ccO6AD/O02Hmvt7ThW6XPkBJ6lPWTEfQnmyzzc54WnnT9dPn09wCT4HRygT40b3HQsp6qqYynv9DoGuaMt3sEHQT5Zf+JBjp2MC7nmO+/T/Q63i1xfIZvYaBXPHWiPnmKdoLnjKzKhZzyGAj7BP8RpkCUw2/UoGOa2BzoQOqg97A/WHdl1DGSdPO7B+LHTNWZk2LEMf9N1F7oc/MKG6HWD+yZglmM4/Og+nN7xBHD478+jP3yrn+6/IOvsC7l+gD69zecYAyblIZTJEB/r+/MEJmScd8GB3v7S9/Au7fGO63nRw7Ha/RKwyauP+nycv5E91s6xzG0O93fAPbcp4FmwCNlyn5Q1dp3b20isDbzDuuMnggXoSWhAm25n9HaV2xHEAuA19cd84Qfiznyn8dMfcoyeY57oU42PZAatAzxIHJe4p9sWyB4/iWWDd+hbsIoxgEeOTcgVOsIPf7kswG/wk9ryBAjHdfgG7IE+8AF99fLfyx8yJlrSF7zdz9VtGngFLGbM2MH+OTIDDmMT0d4Q0634JP46fobLoMd31Ac4JHrgI+d199O6Lh184yCo6AU2O9agm6hwI3oq/qB2wQ6vQgIOY5epT+ICmgNzghd9ztAZmXC5gX+Ifbgt7ngABrr9Bb3cxnFbDno7PzIGZAA7ls9FX3DA8clpp+9Fb9EALHDfQL/DF9DNx63fHd/+f7re7dmyLLvLm+d+zcyq6mqVhVpYOIwkCIORhQJoCevFOGwkZAnERfgB7Df89/jVEX5zOAKQQBJqgSwuDuQgQHIY2woL1CAa9aW665aZ57bPOXsfxzfG/Pb+5VJ2VlTss9dea645xxzjNy5zzDET302U8IheYkw1V6x7zhiX9rQ0Tr2qnBAH4W8KCsgLKY+sr2Q8cqkLxSbHnfq3dbdrPx1jZb3TtTzGbhxLPEkd4Xh5v3FqnhGjlUPlUh5JvetYeKZ06X77HUgUMTb7vR3H9K3c2E4FE+hyd3tbdHITaY6T9xn3k1bKl3TWDmTjZsnqU1fhFw/kR21qfV6v209jdY6r8PQX/s7ffJJwMkw6YjKVTGxjaXAKdPxWA/aolNhJ4IS8mUHUgYEdOPdCrEFEGVvQUQghZO2MdLcmAaF53lMGWhKYVeD2nwk3yOAECsA6CmmYymQaAE5KGhsyk+1JM5V2OkdbQ5Tjbtg1VkeDEMzvhRR2k5FgMo6fj1/9tV8fX/qH/2w87p2NhzUG1KbK4xA8Y5EZOqnEVX68U/CGDlYIWYLMzfXtODvnLNXbWsy7evly3F5fjeMKyLLb/6z+f/H8Re/+rmSM3aK2ZUOsulD0qEVvFoA7waTA6mBv7D+tx+XZ4Tg5GHXMy8Eex4H0glmdfz2NQ50SDb1asHrajJcvP9tmfxYTb9gl0uX7a6F00oLrHpHztd/9d9sKJkfHB7VwdX75bHzHB99VwnTw1AF7dvM9IeCPm0okeWTtcByMu9XjuLm9r8ArgdwjklKOT2qOuHZ0RIWNXpyENJfnF1WB5OKcUkVPFYBll30dZXPYi6h19Mv+DPzs9U5BkmOgG1UVNnWO+qjdjOv7u0owoXrJYz3Xi3LwP/9fXnBMUC+aqBAE/zR6ldECsOngtULqXewkFcEHzBXVS5Ax+s8xOTybMqgC7/c1KCJfgnIGjDSenEvxpBy3uUDLeEmUsb8Cl066/EuQGKUlkJeC5PitChBvqhrJzfX1ePHixXYBNJXmViHO4Bfz0Y7e4TapTQM3DVidA2kP3SpYWGe+H3XiFUG32vHZlUOUb/oDP9LHNoia39rZ78zvWkSfC3r1rlo0gQd2SUEqLp0T5IV/LE7zTCo351gDTAMwMbDno3eO5Bl0qdR03hxLK+Ve5GVu5OHCrPvmzaXRoUOTDtbOQe5d2fTD5D2DsNJQw8/AlYYI74Pu8GkuOnmfNFGHMAb5iXvgl9Oz86Kdx1xoFDj3Gqz5bui8WyDuXcPIu4acjh3fk4dc3LItHRbmmYoUGgXyn4YY483g6zJgkYuJ4qeyZl+kIfc6D3z2HO6CxRr8qSNz3gy6aIQ5jzoGrfeaZ9OwxfAWQ6hKIn9S8o0kD+ax+lJys9mWrEcuwdQ6hmh9P66vr8Z3fP798df/2l8bz54/qwTD06OjcTKrAGCgrZ86AYtKP5vekz3rlogqhcpdKWImmNTfVBuaR3+B7eg+EkJIZiTZhAVC+GT10J+MAT64v8OYRwevK8nk7m5VR+VwzB3VTj788Jvj088+2yYisCAPRpC4eXND8gkLyx10K41TCbschdPnb2s38amOqX3aswJUzlUG2OUjntHgM8ig8djJgZupm+xDB5lbFnphLQ1WHU+qmIDZ4Bnt67TJT20fNb5qqKLb4JU+lqiTZCvBb+qu1hud4CZ2tS3aixWdoNJ6ku8t413GWGzLv01EVC6WDkiNxSOUJoZzTT4Qc9OQTpkG79E5OCrSDHqbkKetaDBRp1c8rt0VM0hgMEQ+TFn2/dqP9E8cEW9ddFf3aoPbF/Ww86f9y3hKDmflq3SI1fPSVB2vDiiM4pi+GTRmnCZfynPqtXTO5KfWK23PGKBQX4hNHrlH/xurO9nC/tKW9oyYJn25L8etP6DMiI/OjzrDTwPyOu68y8Wt7ufeNtnBOdFGcM6Kzydv2c/EzTo8L4LQ6TvYVsu1uzy7ZfmsjoacSRa2m/aHgR79lN1zHtm1K32e99KG9HO+DXoqR+3fdFDIfjs39iF3EHGPvJRjcO5pV10iH7wtmVj95jyqazIhSZuFdsRO7/PdS/nWNtVmNEijrMnDJjCVvTN5sXfDTLtwBhmVTefvftVVp2gfnfjei+fj3YvTMUq3fTbW6/txdnq8rWRIsiXvvr27Hl/47i+Mn/5Lf7Hk5fbuYfzK//YPx7/+7X87rm+wgzjuapZ5nQkvHldaehAb4/i4KoKtVnd1rCBBnzvseqo9Ul2lnDoqVLKYcFz6jwSS/X02FFDZ5GQcHl9UBZPXN/fjae+o7d/pczlf+vLiIUEg5iuDh9CNeaVPYpq8ph5xjoxFaIvK640Hj+PgiOqMHKUJjrBJoEvIUuWR5PkKcpGIQiXNp4dxPFbjR37wD40/88P/SVUwYdMDGgW7BZv66LhtDhPbDXJ1ws0uQTXtWq8nf8lL+grL3xIflZ3kWX8XR1KHiUfKY/Jt8q78q9yJ/cY1Mh6RvG4sQXx0DnL8qUsTY9NuF6PFv9Qt2ojKVtsLjevKbAZ1pZG2hH3aWXW76oziVWKwesK++r7EBu9PO1jbMOcm9XH6BvkO5/1tSRzSWjo7H+Jg24CP9RptNmno2PT3lQtp5hx7n/3mu/ImButr+Yx4lT6BsSvvQSemX248TztVufA5xpCBx+RP2lTH6g/Jk+r75BP7oI0mHcVxdZzP2JZ6je8uGjqHaT9wDZqkfZG8r32t/Pk+rpMkrG2QPrC01o+yL86x1dbU9c6r/rA2mL6XgXbfobxIL31F50Obx3lJHa+dk3Rz0VhZTZl03LRpO+CmMrmkuzKQbUj3jE0sZSztNmXk2/GB7xZ3jIM4l/Kq9PfT9rQn06ZJXNRWTVtBmUoM9Jn0t4wnKKPKuTrMPns9+Vg+EK/kdfVC216dhGmCunRUztOu9bnUQ95v351z2xZTxErtPGlsTHHpiygnYoP8lbKd15wT6ZGfOe/GzfQp9PmkX8ZQxB1l0md1FtALAAAgAElEQVQck3KfYxKbpJt4k/1xLuUBfTyf5Xd5W50lzzunyrT0VjaT1+SR8pfnEWApf/YpbQDtAPlCO9l77KvYoJ4zniVWJK8ou8m7ie3OT/Jw0qJs5Ej4o72dXic02smQOYf6sOm/23fv9Z7U2dkv38vYuS4OyLtcM84gL6ZfkdcSuzN5IGmSNgdzk/FQsV5doj0mf8hn0k3e0p9T38nT9MeEM9pMn5h3y7/87VyKo/K//JMyo63inIsVLli7aVW+saI13xm/cSXtinyn8yZfKyNL/ZWbB5QXfQhtIPvuvIjDvFc7ImMU0sFP45fSQjtV30NcXOJ38mnaVYyF/1POlG0+TahQ7pIPHJO8JE8kD2SilfTTXlBfO4/+rt1BO7XWMmOcqceSB7KP4rS2Uuo515iMdySvJM6lDZm2ljwtTmq3pF5W1u1f6inpI997b+K78sc159j7UpadX+dVmi/11VLvLOkjBvq8OkI8Vv75dE1Bu0U7Lj+VYa+l7Pgu9Zr6QbxT3lN3c48bt5VRsWapo8QOZdr5sg/iqDRwHlJHsjZdWGrF3ek345dznza2GKk8ZKysscfKTx2T1baib26oT5t8if/LebWP8qPFCdyiKk3EY/uZ88g7lHN5X9mXl9Ux6ZuJhYkbKQNgacfD9yqewXzxHr4zBxU/mRsHyBWoPq03tYmZGAfzytxYqMHneN/l5WW1xVqZ/fc+cacwOyqkpA0j3eQxxy3Gar/Qp8R++rT393/p79YROWkoJTgoHAnuEiaD4mkkqTTeYLq5SyA7p4HohFbA6KB3pKXAyUSCtoJKmd8SkMMOvmp0OIm+X+eadlIxpzEocyVQL4036eJnAsDbQMBrgrpCKWDS99OTs1rwYvGkBWRT1TNWDxzLcjge9s/Gv/i/f3v86j/9jfGtzzi65ZRNabVoTRCRxAT6Y0A+gZq/NYjeZhiXELMUV07iQx1LcHd9XbvIuZ+FE4/Iuby4HMcnJ1Xhwy3jjIeFt3Z613W9wHnufq4jAg5mSfiqXnIwnp0fVYLJAUe8bB7G4wNVV07G5eXF1lE1s/C9997thfp9AgO3ldUlAxfgkGRz1KV8zs9JvumgzANHDJF1vbc3vvJvvzw++ubXxt3qapycHI7jk6Px4t3Pjfc+9x3j9OR0HNXu7cPiIZ7m2JuH9RiPT+zqo9wlRyWw8++wq5sAnJzn/chRJFXMv6rAwLs4eiw2Mx4Cr32UwX0d8wJfk2nWPNCJRCVTTwTyCdZ2ggwgUo7bERU+nsbq5rqKV7Oz8e72po//ODio4xoKBDh+56gdTfhRntQ4U3aW8y8Y1o75DeWiGnZp8/nzZxWM5u9PP/20MvvSwIdvaLf542Sb5MDfKjz4blviezoZ4oJgC23OT88qcYYIMLsHNQ7k3TRaSDAx5cI2WKAjeaMUax2NtCvhJsimgQ59DN60sm5nQANZHEhlQzvQwkU7FSIL0LW4tj2WoHflUK5bbKS/KgsX39kpKa2pQuPCcvHDdjdeLxwxr+4SUtGxIMvicONmVjfohWeNDBVfOjJpnPfiXldOUDmIj+kc2KaGikHPnquumqR+0Fnlt1ws0uBJTOy5bfzKJBF1iUaYeKvBKNZD+zLa5yKSNOU5jfJSclM3JMb77ubJHr/GeBp4ykka/Bo7zGc7JX0skWMUg5fOue93XqhARTKBi07KB79LJ64ZNFTBp1Goc8T9GoOdmPHmUUrN6z3OpGsGaQwE66QkrzDHyLOLa2nImDXe4+4FY9/D32anFz5OIwS6kTFLJSbG429W1OCT43uatpuqPgVGoQeur67Gj/7oj44f+eIXxzvPno3Tk+O6tzBu4mv3nQSAiRjKSSRtld6l/Xk0HdhLG2AbSSb8vaqKJqs67gaeIrmEv03wq2TGuvdpsIAIO15f347XVzc17o8/+aSONcAQvL1bVUJaVUe57+RNqmWRaELlqAqGPJGocl/bxxkDVUF2c2Y5YUsH9oKX8rFN3Jl6wOC1jq12lnKEfqoA8WNXUGEeKzF02mroVo6M8zkTCaGLmfeNXeBQ94U+e7+BMX4rnp1VWrzefPZYu/rl+Uq2nUkE2mIa2iR2ghck6ajP1HfpFNiPtmE66FC2yqymwnWulYNB8mckSJR+B4/qeKPWczqiywBC2WszyVWbTlnVUUunKR0gE9U8YmMpc/ldu1Gn3vnJAK7GvthjUM8EDb5rC0gHnQiDEWUPTtyGhq17duV9E2NKxsFdEpRmcEWHLPuezpgOooGc5tddADIdSNoQP9OB0WYXo51rP3XuaFsM9TfnMQMI9lX+zfbkMXWD9JLn0s9QxjIoZV+zbdtsupDc0wHkbJt5Re6XAQZo1QGC3iVOskD/2y18i71+GgBwMSBlI8dOv5B/+AUsZi7tP2NzLhxf82DbD8ozbTuO2bE3qrKoH8UI5kpdpI0hlknz5NvkP9tyQ4MBJmitDMO/0CtxSdlJm06/kHdBd9pQtvQ3aEd6Ne07CQ4bsN/ZQbydvLQOlwfB0vqdRJCp09978WJ8/p1nlUS+2dyPh/ubcUwFk4NOLuSdHFu6eXocj+vH8Tf+h79RvgeJ7v/6X/2b8ff/wa+O1QOHZPamBBI+9Ndr7jjGa00Vj/aPsQvoAP7J1c11+TCr9aaSTAb3VjkQEko6sbA3CXTiyfHJxTg+vRx3D3vj6u5hjP3jqu6Iv6N8Jh84j4nPiTPIp7LKvdoeSxlz7tL/UJ9UIuYhid3rcXTA7iH62iVeNxsCUhwB2gkklZw+HsfJ3v344g98XyWY7N2/God7fcwPflD5bbNyGsmqbdNa5W9nT20ndi6M+F2cTnlnbMtAjP1P/lBebUM8kbbye9qh2ovKytswLN+hTljiWtrF2pPqXp5fyqQyZF/kcfVHPpP+VNoIScN8PmVI/0Hd7n3Krvo0cUVa2Oelze93bWjpbJ8Td6RF4nzqovRpEvukr3pGHs7xa1snXuacOzYD+upR+5I8JN2XfoG2vWPSFnFuvX+JvdJbnE57zsWKjLXZvrzr3NJHeT/H7hi0r3wPn8bq9GHfJg9J9+RB52Zp7zrOluc3fSB9WefMT9vQ12dM4teyT7ab8riMDSbfaWNpT8t76lwX+qSL2CfNlzzrmOyf85xyYVvah/ImbTmn/s1ntkX76j4+1THd78bF5F3pk9i1lH3lM/WxfLTEBu/NPqRM2gbP6QPbhvPguB2XMpl+RM6fWJM46HhyLMv+py5IOVDeEwvy2hK3jEch9/RLLMyYCv3Qb+JvbSX9u+RX20/MTLlP/JMm8o+2uP5H6ip5OK/luO2X8iN2pzw5N9Ij6eIY0252kcz3OAfOlfOonZa2sLIktjunyWPSIn0/n/NdYsrbsD77kbEbZS7xy7/TvpGPpZ1Y6BymDuBa+kQm7vou+T/taPUC9zB/0lM60YY7+30+9d7b8F4fQbl5G28nLjcdR1UwST3p80s/gr45tsRD5yr9kqW+VgelrIpZS59wybvJ10l36SHt01bQr3H+tAFTnpLXvZ7tq1OWPCCf6u+I2Tk/8qbJoPLIUm+kXlTOlnbGkt+lT8Y5TGiz2rkbwLVLktapk8QA21TP6Lurl1JetEXEx/QjMtFGzFrKp9/VY2KgWCm2J/2XfJM2h/zBNXFaHjYeknRm3pQv12y+nZ5QVzjHxsHS/pC3uVcfXZ9fHHJu+XR+l7H51Iu+l3uN8/K7siaNtANMPEoM5VniCZ4e4VxngpeyIzbJJ+q0tDG1mbiWPJo0X+q41DmuS4kr2kPGXpw/edC+0H4mbMrTufHJZ51328g4gbRLHqVtiwAwx/LJko6ZsJDzbF+WfmDauGKPz6n/pUO+d4lJ6QsqJ86NmLLUMyWfbLyrjR190gUVp8umXbPO+HurTSrTiaFNr94cZHzZ+1L3Kqf+ttQlqQsSj/p65xqwxq2dZdzH5JeUb+dFWUnbMHkyn0mZyXkVi5Vt1rZZjafN25ubXnuYcW7bgI4l40+9aZTNrdX/4+NtEorrXepjfkeG4SHtwvQBpEnJ91wzon31vrrM+ddWWNow2ii0p/9SuPkPvvTzT/yooAoeKnEBXNCyQ2nMyqTpjMkEyVD8rQMguGSmJwvOlgdWaGQciKxS2wr0bI+Fed7nxDt5viuDXCpiJ1aB8325O0Pwtg8yVCpJGdh2luNWGQhYSQ8nuphz7mwrkGSnxephPIzDcbc5Hv/yt74y/v4//ufj02sCjeyA2x8cvYEAkxihQqCf0BMFz99mJTqOHM9W8bI+W07iuhbvbl6/rsB188RmPHv2vILIZ6dnlWDCKTIHs4x/0WHtESFdU7n4BxBBkc7jXwoExqYSTM4Oxzg/PRzHVOg4IPjXC4j0WQfbxWYWDamqgSGKAKKs5NWiE0fQnLBQhNO7PzjP/urquq5Dn9Pjw/Fvf/tfjY+/9fWxur8ex8cHtUPtxbvvjc99/oNxdnoxDitofzwOjkgo2YwVi1IbFk4Q5MNxu9pUiWiKjFBSmiAu/zeP7dVxJrfsRJ/H3hCk5OiGOhqnAs4ENzvjzsQGeJzd+Cx+Hs/d6wSIS+nPBdVjKlpQHpvkksNeTKiKNbVQRmnBDs5zDBBHbNCfZWBi6SApuxpMxX+H+7VLvxMLOmhOBRPaYqGBBBOPPtBAgfY7R56M6d4dRbsqzDSaBVxlXX5lZ+Ea3q8qCiz07yofpIOiTGlAuFDGPRl0URbpm4o8DbAytGJxoMDw5HjcP+wqO6Shnca9uODnFpjXuzMDG4Qb/A/3OyFFY3t3VnGX0mdRtZU/Dl7vwjdTnD62cdQJcSzCihtFi1pEbyxdYp44w6fJZTkvGqk9TnhotwOadzHXjnGJ5xpp6UA5JxpifvKepJ/zKZ9ooKSBl4HPNGRUbmlElH6aVV9OTkm6650Q6iV5hu861BowGvRtQHfVHn6Tl+SrlBexOsfbhmTPQxpw0lg+d56cQ8deR5wR4Js7N9VJvj9xPY1Px6qM8b0Nil4U6YWk3XmlaQCLscyh8yjdNUB2st0JA8t+2y9poVEH/yh7zgU0IoOWezqLutvjf5LDoL9z1PzFQttqJpuVKtkujJH0dnt3U9/ho/ffe2/85J/7c+PZ5UXJ0LMLjmVbjwOygB/vx/Ehi2C1DMaSk9O+/eQ6FU/kTWhodY1yZB6bJ0goASPBaHAF/KU6CePZPLITphfK61imDUlXj5VgAi5+8sknde/Hn3xcx+twjSSVw0qMJOmC7PLVeO+993o3J7prZmtXlbaZIKMBXHruoI/R0YbKYINYm3OmbSQ+yqvz8J1KhOyEi11ySS/SdnUVndF0mDTsu4JCJ+kZrJc/tCH5LHtjJpj0+HY7l9RrXIeOLqr4nLYZeheV6qKucrWUUw1yccMdKybgqCtbRrof4r6ONHaFpVkdT/dvJobOhQroU/M5k8KUNb47fwbreN7dhtpfHvcj1m5pNdvXrkwMFB/kA+SOJFATA+AVZM7ESdqgD+KOWGLFh7TL+Vt+Kj01cVWskb+KV1hAIik8zueWX3m3PoU6ONuV3synv4uxjCt5X3yS38Vx5189w3cxzPen/W0ARj4Xt6FL6qF0qvhN+Wm87//p824MrT/sh3OVdougk3zG2LtKRCcy8SmNaCN1qHNtAtbO0ev+OVe5QK8vJ3/LN2ID40x9z/0mZGg7Oq5loLzb6CpH2nXOj++Tzs6rvCNPJ51LH8ykoPSpGA99MdhogE550edJ31B9sgwSOG/iBbjQSYN9nJ5JDsqgONK6rJOvxDTHim5IrG0aN6aYPOV437Bv9g/G5959Z1yenIzLM3TB/disV+Ph/nYcHu6P03kUEfqQBBNs8x/78R8b3//9f6gqKn728mr8wi9+abx8fTuuqhIWGwXaHqSKRyWXVAJ7nxxK/9Gb4PXZRQf+Xr2+Go94Zl0mrBJM9g+oXgJWd+Uo0jK4fnh0Ng5PL8bqcX/c3K/Hw7qTWqjMqH0lD7c/1jpK3laOpFXa5dxrYESszUCgvKEfv6Pjejzttd+JvU1viwYb3otMr8o/w8+g2tRYr8bZweP44f/s+8d/9Z//p+Pg8WpsHlbziDh04En5Q1nBZJe81dpSfEt5Vs4Sa/xdnhNrvLf9x45pJL/7uzrPdmxbHWQ//Mw+KH9p8IgR3Gcb2gFLeRXH1GWp896mB1qPdgA623JcPi+WiAOJT8qVbSSmOd/2R5xUN4l9tqd8b+2G6StJc8dgv3fYutvxSFv6TdknZdlxahulTWG/co59p/PIbzkn2lM5d47XAL4ykTpkaefpI4m54hTvSt6VL+Vp++I85Nxxj36di3ypL51fnvH/fFdes3+NqY1X6gkxIu3N5O/Up7aZ7clXS5tF3JAWvlPaORfJZ85H9i31W+KZtNG+TDs6eS1pzBhNUmxbe1eJOO1Zn9GmSB2afqVz4Fjls5wb5cS+iz/KiTyTssc92jzyUPqHyyM8EyN9d+JC8n/yumNW7nxGu1pZSpmRNxI7uKb/TZvaBTmmJW0cI3yhjCkfGQPJcThOddxyLNI45dp78lraL/JA6hFp7jP0sTZnzDL4yUf63rmQII8nraSlY/C3lBP5TFkUW7lHGss/8rh6RXvAufR96kD5TXs8edw+pT4TB3NRlGeMR+U4xAXnVLr5KY/7e+ok+Uh6ZAIYv6VNYntJS9t2/vxuXEl9s5ThxJ/EFfnRdyWWpBwlRqob1OHKgnazv9sXntVeltdSVtLONi6RWJT4oqwqE/6WPoQ80ZhCZLwXIR1D6uzEQd5tPFO/IemZtnXSS8xbYtjb9KF+QGLock6d7+xz4py6wHn0ee9Xb4qhSzxM2yjprDws+61/pFyKUS7wy8PaLanXUxZSHlKe8BM8esF5dI7EHo8Gcd6luXTkncyf1bekl/wsLXxeH1g8SXtAOvDpwr/4wPP6cPKZtoDYI0393c0u0iftCdtzLrOfqSfSbkgZSh3mmpY+qTgljbQZ0iZyrvhMHE5593nnTwzTHnecPM8/+SHbS56ybemQeCquywfynLSDJlab8flcK1Afw5vKkXRUvvN99kX680zynvMu/aVh2nnOu31zvrW53DQsj6Y88j55LOU+19XeZo/lnGYMQt5TJzMuaZjYKu45X8ZDtS/to7wizeSXtIMz5qbcORbbTRtc2eXejHGlTCcWyTvKcvWdmMNMMCn5m5vWqP6trlEubUtZsZ3WS72GzboG7TnP8rZ6KjFTXtTWcv5tP9/Txxrj5+30D23L5xmjSFmUv5LfUsf7bmnIHNCm9o58m1hdWLzX6/dUMOEejkjOzdzEW0uO99vGXd32BrNaRz4+roQu7UPtV99LPDh12XIOa6wWKJgb1hJPE9uVFfk0bXTtpG0y3C/9ws/WtiseSsXKNYU/jVyZNMFFANAYSUHKQaXR599ZBq2PjOjAmJPrxC0VNc+z0FCGw0yyEFwTvP3byWWCBNk02GQgfje4LeMuhUvgEygcrwZPGmXem4zvxKTR4VneCv/qcT3uHvfG+vBy/Mb/++XxD/7JvxgfvSKx4GK8fn1T5zVVEHFWDYE+LmS4iMsk+09hoD/SouZ9w7Es0ISSPPfj+tWrQVWFBqb1uKByCUcRUIWDa4DuSVcNKWbijG6yFU93ZzZx3z3O2hGL9+20Hew9VYLJ8d56PDs/HscHe5Vg8vjAItqoBRHm2vOsWCyp3fAHXSWABRR4hXcxfxUIn7vHGRPBwaoA8rAed7ccKzPqnV/7978zvvXhV8fD4y0x1HFxeT5Ozs7HB9/5XZVgQql/EllIPqFQ9C0B54fNeNwQPD8edw9PY/WwqYSf/XkkDEHM2hcHkPK5IQtu7qJ/fKjjcQhHEnylOMIuw7MXp+CvZ88Q+Mexx0I5YDx6XtjlzrgNjNYOQSeKdJx5pAfgWBVSVneVwKIyQC6ZR2U6lbMLbQJ08S87AKez1obDZrz77jslV5S754gcjAb6nQFk+YnFtbOz8+3uTa47P6n46Ecq/jKaDg/G/d3d3A1PRZTmV+VKnlZebS/BvHBh7rxOfhc/BNKtMTrPMauFlVkF5LEquPTc6CBIT54zEMTYao5mJRp2pdZzc+40EpDL/b2dI84OyzqYY7bPp5UWegfQZlu6l/nzXDx4ivZZXGiFe9BJZZPG0onFCA0v+807MpPQxB9Lq6noLeuuIvLdYlgadSoPcUsFlAk/0k8cE7c1zumfcyMPGWTXGC7eODp6Y0HnDdrN+QY4ygmZ8yL+Jv+ow1SCvkNZoH86MuoDjc+UE+9J51vjRUNPHrL/vsvf1ZliMnxSunVe4H77me8ufpnBMg2H0p+RaKC+BlNSh/qscqVxyriZN+XCuXCBUXn1fvVGGl0aaJWoMauXpIFIG+++++62NNvLly+LlzUWW77P3qhgIgZUctVpH+FSxwgdcxzX3qD6z6vXr6pi1fnZ2Tg62B9/6ad/erzz7os6Mgf6kdznMTJdwaT2Zr/xr+tsYfd0gok4yYK/SSbFG2uwn+QS9EInh4BHHM2FLK3uVlW5BF2wWoFfrYM4IocEEuTpK1/5SrUJ5nz00cfj6vqmd/+zuHzAAlN3rWQYu6Yw9azL300eKcNzLkInnym3WTlIXpDOjSFttKq3lTl0iDJq2UEJxXMkWvCpg8pv6eiYYJI6RDuMxBHpmrqjnYs26uWXHbY0/su3ykHRp46i62pvzpk6RVmz72K1z9PnHIN4mYa4NjCY2AspJ1tbNHlEbCsnqpypXihRRlwoV0/lYoy46m9WzaHfYrL2r1jNe3SMlWOdXPE+z56lHcebPGMflWHfp23KvbwHOsGrzoPvVJduvxcGkaDax9bk+KWX/TAhInV4z93u3NKls6pD6aLWzubo9zkP8ls6POKbPCY/+Yz09jr9dG4MXKdTm8ke8nTP/44Xl05w8/luUdq+GCgFH0q/bna6Wp2iPGhvqEOWiRSJt/J0Al22J32dK2XZ+/WNlBNlSttD/pF2Hm9EYp2BzvLHZmKSAUgddvlHHLIdnxFXnJN0cGk/K+oYODEIpE3keLUBHNvS8ZVnHJPzqJ2SuOJRhtpwtNnPdVKH430Tz3a6vO9v/0wa8PzF6el45/xiPDs/HScnHPVyMzZPnVS+Jnmj5Hg1bm+vKzH+u7/7C+Mnf+rPj6urm3G3Wo9/+mv/bPzmb315rDhS9WmM6xuSU7oaIrS84NiG27uyGdGJ6NCnPaqFcSTqqhJMNhyBM48zHfg1ewfjYR7bWsfurMGlo3FwdDYOTs4rweS2/KP9bYKJ8yV+aiNJe4MTiZvta3RCk/gG/eRh51eZtFyzPNG8zGaMubFhTfyC6iujEkxI0qGCySM6s0513Rt7m/txcbQZf+qPfe/2iByObe0kmbnR4LA3K3hEjgXQtmU7Q7jkGedUzFvipONve0O7Y1fxi+tiW2Ktsu0rpUnKvO9Mmc/3iFHOiTKtzKWfJN5nHCX1Hs/seL919DIO5P2+N2mR2JvvUn7E76TnUif43falnVib+l+6J554v3O31cNRRc0xLmlq/xPPtB+03XMe09ZyTpKGPsNviXVpY2ujpwz5nHTKOU67SCwEC7AP1PPcn0eS+rz6dqn39X+TF9S/qV/V7WJvxyJmOeepJ5MvfI/tmkgonW3HcWpHOdfih3SWtkucMd4l70hr59d++3yOw3kTm1LnS8/enNPBc+5zHMZBljpGHkzbLN/jnMsX+gCOy/EYfJYe6jj7lbaJPKOtn7xjMNhrvM9NJuK0bTlntoefJg+kvDinYpVjcOzLGID4lBia2GbfnENxMuUq5dy5TJx4G24mHqasibXKxBIL/L7k/8TvpOcSf203ed3+Jx6kzCaeyaPaK9qFqR8Te+1XynDi7PLdjivpl3qK9xhfkjdSfhJnl3KZthnPpn7M5+wzNOD/XKzkuUw0eJsezPGL0/KANrDzr+xmf5Jf1In5mfTgXnja+I10Sx0ghqQMJf+I1/LWm7GW9pXTBleHqz9Tl2u/Lu0p2v49PuhcVEv+8j7lX3nI66nrkn+S1/Vb+D3XJTr+QK25riJrvE+MVy/TVsYsnUffLQ3ol7LivOQ1aJdxOOniHOeCe8p+4tRSXySW8XdixRLHGL9+uX63vJH8kDZQ6kflXTmQxvrs2U/1inrB+ba9lCvHv7TX0iaQ73hOnZNVUPXNjKmqTxI7xKUlJkkX+Uc/23Eqn3zXb6Y/+ptLfF7igNihfPsc17NPymbGidXj+Rv9UU+knZGyKv+Ii44t8VY+T0wQF+VN50lZdq7yvdI+YxbyhvKcc5sYLW5oNzgG+7HUD743bRX5VV5LrFdW5T91t7ZAPrPUA/RB+ivr0iXtrLRLHM/ONmk8VnaMI4kL9sPfxWJxJGMJqaOw61ifNKbqc/KiY1FenA/oKz+qf9Qn2slptyQfiF38rnxhd6ZtKZ8lnmhLaK9LL54zprh8j/Ns7PRtmLTEkLTDcMkLG6c/T5XmwrqxS5TSbkmclN/8tIKJPnjaLks5dw7tl3phybM5130EfB/zLB7kHIrX8l/SNfGEsS1lNPV6YmzqWNrwdIPCjPveZMZ6IQUV6GuuAxHwKJ6d673EiMoOq3XprhxCO9LWeeOaGxv5Tbsp+1X0nBuoKLQgBniPfWWd3mO51OmO3/fxaQL0HgkmSUDBJsElhSJBMx0fCZpGRzL3UrmlEWU7nanUk+57nLgM0vsudkCXYp87tr2eAOIk5cKZxovGUzIVk2HWmX1WuNOpTuXJ+wTnpF8aCCmkAm1N6tPeWFPJoXZd7VfGB4tabLi6vn8a+6fvjP/vd74+/uYv/Oq4ut8f1zeUyT+uY2BYWCZ6RjvuRtXRpc/u0MtgHWNO58YjckwwoYIJ1TWaSVHqJ+P8/GKcn52PI450mAkm8sf6sc+k4pgCDaYqmc7iwUwwqYD15rHKEVPB5L0XF+OEnWKD4wBuKjlE4wTmVfGQhEGCCRm0LLbxG2FxBT4AACAASURBVIzLZy2YV7WIFoauQnJYCTNVUWTzNJ7WD+Nb3/jq+MbXvlIVTEgwuXx2MQ6PT8bnP/jOcX7+vBYEoc/p6UHtXsPYpQQ1FUzG3vH47NVNJZjcsuBUSTZHtSjIBjT+pzQz/WX8ZTBzXM/Z6Tg76yomd6s+Foegbi+WdqUOrlWJczo8Ogmld0PfV9ILi6oEht8Av72ulAAA8Tw7Eq+uXlVZZ3jHxdubm+utwS5f8t4sb7Q16AiMzNLaZOXQLscVMR/Q/Rvf+Po2KOo5bvI47XFUT5V6n7uRaNckLY1Rjcg0ZNoZOxi319cFkNKkag0sAC53EogpLoJAp1Lkh0fbCjj0RRyCNzVOxRzmG34qnqudjg3sgmk6GC4WCri2rQzB420c7HCr3jPLoatQKokoE0zqWKrue9HxppN4UjlY9aTncJcYRmJCJt1APzFLhWpbGl28J42MVJ4q66VhwrMGs3heDNYo6rmePDvPik2DL5V+Gj9v6og3F5lTSeV7fL/jq77OMZFo6Ng06jTmlsE/nlOn2Cbv1MHNnUHpnIhJSwMBupukIX+JjToiWaqffrHQVM+VYbBXiyCJyWnY6lRpANkP7gFnWdyWzlwjuSx3leX88271gu3YZ3WmlQ6UBXUV75CWBrOQ+5rv6dyzMGM7Pv/5z3++gtvcZ5KgyQ0atjp1GrwdmKW6Sycxssvl4KAXgahi4rxVgt7YFN7+lb/yl8d3/b7fVzjAsxxRtjVMZ3JXHQg3F0l63GBNVzypfs+jckgyYZGKd2NjcOYhc0lFLhZT6R+L6l2NhONy7uuYm4d7cJlkAxaW9yrxhN9JiPn0s896Ue/V6/HVr3297mFh+baOmDur++qImjHGzTU6sWkmvzJ32ivqWZ0NFw/kV3lMB8SFY9qyKoc4Vjgx+T8DERqqPGtgiE93KLjogE6rhEhKIM6qRWKlxxN1P++3CQHqCHHWsfX87xLx+F07q2y7qhz2VInF6USLmSmb3J+2HO9wHGkQayMx/xrhHbTpI6Gkv7ye7+WZrrjSY7ev8rV0MIk68V0a2GflRftMDJA2/k5/+c3yiSwm+497sh9c17bWDpZnoI38Ib/w6aKIfV8uEGmbF8ZhKzy7rAo9ifXijO9vW6WTVuzPDl92Oq/p2QuXOffye9tR58XD+Y7Ec2lMWwZ8lSOuJR62mu7kPedM/eO8eJ1xZxBJnaHegU457/S18bixPX/TwSsMmAvtyo/zLg2w/0iY5nv6DTxHO+oNdXjpTI57nNUjuE6/l3q55Gk6lPKM/KtznteTt5xX+oB/oF2QflP6Qep7ZSftDOR5OS/ep4x4v7yo7adtBv7xDks02z/blTbco12QejT7pc2BSniTjzsRWz3cbTcekeiZtpEypk2hXQ+tbL8w5vBovHf5bJwdH40XL86rgsn19cs6Ioekhwoejadxff163D/eV+L3z/zV/7YSPigY8f/85m+NX/tnvz5eXV1XBROS0+lP2wX4kk9VKQ/7niQLEkys0oGPgJ95+7AeTxxzRFLJ0XEdiYPv6dioZsIxbkcnF2P/+Gzc3o9KMHk6mFi97oThtI8zUClPKANp0ymfPAsWaWtmkER7wqCeMqAfVaf6IOv3j5XoTkUZ9DjafG/vqXwlE0yoYPL8dG/8iT/6H1eCCRVMPCLHBBN8KRNMmi/ePCJnaePJm2lHiSvJ18qWcqiNmLab12wzfRL64iKI8uSnspwYLJbal5Qp/1Ye3oYhyoxykpi8bEsc0bYSU/O+5XgTf+QN+5x6XGy2be3/pE3SizbEWttb9sP79Vmlq3SQ58RBv+e7vZZ+jbaCOojP1B/aJGKIOsL76Idz4ngdf/LGktfewP5ZTVGdqL5W7ux3+Q/TZ0/6KV+OVSw1IUVaaickreW/xIK0R1IPJ686VnWaQdXEce2X9EfThlq2rew5jqX88E6T1pJPpGXyQPLlktf9LW2I9K2dT8eS+MffaZPKb8a3tGHSZvEZ5zd9Ad+xxJjEqOV8wHPyv7SSH/UHxJDks927esNL0i35U/7L2IPj0QdJ+05eSEyTn5QBeTTlzXnRNkgc+Ha8IQ8qry5oaYMnbzsm+5Xfl7id35UX29SO0w6GLsw3fMDY9RXkc8eYGG2/0q5UlvnkGXWr+J39TR0mLROz0h5KmVam5A9jtraRPgv3pv/1Nrx8m370mn3MjQHSzjmWt5TBJS4674n/0lU8MRYhFqetnHyavGf8I9t1ntTJxjTS7pfGKdepx6S12Ky9m/KnTZoyLm9pY6hnUvfYBs/Zt3xfxkA9JlN6O04/k4bJE4kBymPyms/Rzg7HexHNOZVvnffso7wsTtZC6/6u6vXb5DD9X+fcOLh99/3Jx2nPZ3+NWcgb8rj8I53ld31s8Vp7WGx9m4205GPx20/9R+mgvU18LX3CjOekXk9bwH6mjpAuqTOVscSDjLsoRxlLkBZpuykfaXtB6+QB/WbenxtT5G/7BVYSr+TT+E4mKmlPLPk3/Q55XH0BzdQ3PK8Mta/bx5z6N58ZL+G3lCPpv7QBxWdxxD4olynv9F3eSTs5sUReTayXVku7OfkuZTSxOsfPe2zLv1NHGwfMZFrXf5TxxFjj5UtZpk1+4xn1sLET7ZK0A1I3J+/oOyTvpY5LDJIHxQ2xmDakr21rL6Yd44b+xGL5O2VWfks+THlJTMl50y6yL+K8MQzakN+Uz5xT54k5yg1oWbVHmkoj9bZxR/WFcp9jlY99j/bc5rFj58SV699cc8ERNxad41R3pl3X72kbgtix821cUN3v3KUcOybeIX20ixxHz3HHG93k5vuVe+0Z+5q6LK9J87RZtdeSH1Pe4XVxjI23bOaHbrX+NI8nJ56VNo5HuZtgwvo3v1PxhLVa5lg+kM7MtbEVZUKfQ2zZ0n3a8RSt8JqxmEymcrO6vJ4+iLRXdvd++e/9nScnWAK5qKWjl8atDGdA1Ux3Fa7Kz2dSmUksDREVtwZXH4+z29maxqagk4zETta653DuBJ/B6VQWvMP3SHSViEAiaAjUKm6IqrGWwepUwDlOQcVrMr/3OyFvGDL3j5XF+/BIGejDYq6asHEwbu6fxsH5u+M3v/y18XO//E/Gx68fxv0DwfDRZYhYUFj3gmUGshUihUDAN4itImsQYNcXTuIYBB2vXr7cHpFDQLQqZRyfjMuLy8FRFCSYsGuVf6XwarfbYSVK+N7KtAL85iJaVVrZPI6xfhinB0+VYHJ5dlIVTO5ur2ohkb69ePGiDAV2RTCei0uO+mHX+tkbFUwsa8XC7PFRH8vAIuQpZ8jfrsbjw+O4u7kdm8f78elH36wKJlfXn47T06PaFX9++Wy8897749nzd8bZ2bM5lqZBBSvXnE35NB42+7VT7/b+oYK3R9Bjn8Sd07F+AJ3g116cYOFz/fhQi51UNOFzs2bRiWySp9p5D2+70AYg8I9xkhhSDib8uxl1phZjhL1LGTyNGj/XWZRmhzvVP1oJPNYxD7tAhYtEXf7bYIVAqyFWsjgTuSjNpOI9PesdhQAeAWmSjWgHsOPZ5U5pFknoo46xSlCFYL8Mugj0W6NrViFCmdDHOipnJpm5UK5i1gBIpVJlv6uSTic6VLb7POdNw0wjmucMppShVWjMzvg3yzSKaeKV2LYEXbGtFUwfg8Q70lAqrCMT8aHPDiwFXiXB+3gU6caxIGYgmihkW21g7Erzq0TghVIa624nDdTE41JCD32Mg/hJMpVGoQZcJqQldonPiStiGv3iaC3fl8YL7VsVQcNETG38oEoSyTO7JIl01MRnsc35VzFbwYN55DmdUsZp0EbeSZx2HtUNKmbp4HvF6wwo2J7jT4NLo1lDS8PQ/isDzpNHlHAUlkp7q5jnAqA8LE8qX+XMPLLIyKIQLNaJdvcPVAjpxU31Ec84L93fXmjbGf5vni/ueNOIYtzK+TYgv9cLbF1VhypSzf/b7NW9UZgOfdW98rsGrEYPbdvffm+Pp/l1PY6oMFU7XXphvPFsb6wf78fl5fn41je/Of7qX/2Z8X1/8HsLJ1lII8GvjwpohwGdqY2zdQBqIapNx+JvjCveSTIgcoM+Wj92ogl4OhNM+JuKJuAfVU1qV/kdxxww/l5UJgEF2jPW66pe8lElqHz28tX48MNvjpvbu3F0zNE0HJl2va1mU30c7Khuvb7VqzORR4daA9rjbbjP9/GbAUBlQ+ctnSBtnTQ+K9FlJqOwoM9zzJ/VjXaBYXbOg519BIu8C0P24mg7CB3k6TnwPSnLaa91RZDd0Sy9eNkBbOaj+K2nq/6lM7x0LnXI094zeJHvAJ/97r0mU7bz1E6IjgdjpV/wBP0lyVVZd9Eig0Dwax2nNBcJ37YjOIMDJkNzTYy2f4nLNfaZbOjc82nJWv723Y5L5zT1sna+OnkZ+Mg5S+ysMzuZjelAigsZFBJLfZ/Y7Fw5txlYV69yj0cLMv6l0yZea98rJ97XvNPCrbPo/DumYKWtnyCmy5fyqsFn7YhczEi/xDGnP2BgmLYyuJDBIXWf9za29lF22g7aJBm0Wfa3Ag+PfeymbRlMcbzSQx2oj8AOBRKB9InUc3yq+/ykT5Y9Fltsnz6ln6HeSppWXQmqZ8zjGxyHfChWp9/IPWkHeo/zarBVvpGmjpe2xdS32RrQoceO7PXRkb7ffu360AEM7BjPGfae1Pm0Ce7Tb+ejbPvDo3F5fDp+3wffMfb3sdtvxvpxNZ42D6W36ojMsotXdTQcftef/ws/Pb7whd8/bm8exiefvR6//Cv/cHz66nX5J+gm+tKVPQ8quaL+lX2MPujkS3wlbDYSHPuIHPD2aRwen7YtUT5NY21lYO8djP3D00owoYLJar031nu8Zz3261iM1tUph/J+8o/y05ja/GRCK9cy0KY8iRvQU99D2a0koA0JNPt1VB0bIdCpXUIWO2jU8YM4VWuOu1tdj2cnoxJMOCLncH09lhVMqBRTx9DN85mtBtcVK9+sPiIfiEPqo60tMWUg+cZnbCsx4m18TltitvaY/J8yaTtiYNo53vc2XEw70P4rj+KmcyGWqqucb+fe3xOX0x+wH2mTZ/DV69q8fBpEXWKBfJXYtxxf0kT5d27yXW2f7OxN6eC4Ukck9jhftp06QH2dvmTqsOQln9Nmty+OWd99yTvLuJw2iDzjuKCjMT3aTB/YuZSOifHaVsmX4uzSj3fu01aVjul7JY9IA+Ve/1Q+ke7LefQdOfdvu9ff8z3YGYyfuciEyDf1UtuV6qykw1LmjKfo8yijiX/aIY5T2zD77Dxom+dChnhpn5y/lM+c6+Wigzzr8+pl6KL8OVfqz7TB0h7McbWcv6mPlxho3/10LpRfbc8l/ygrGYNVLna2YyfJ2qZ4YVvq4KXc+D39BennHEkr28q5cixeW2K5c6n8yjPZlv3OcSfuOpbULdpY+jVpG4trxnC0neU935eynLjtfKeu8BntWX5zgUedlnyacun8iUU+yz3SRxs2MUcMW86hfXXuvh1Nc068V5nyU/plW86hOk08SBnznY7Zfi/1ptcTC7Sz9cO0+703369PrizaF7FXumXfxDro5HPykDKmTkpfQF/euVvek2Nd6kXlJ/FEnrcd7V2ftZ/awjwrDqsH87ddrKE3xmbiScUeVx17lP+lXX73nfQXeucCW8ZEUsblA55RDzCWXeypYxRL2yGxgTnOBBN1sNjn+9IeTjxIXZO4Kl8l7zhGNwE5xsQg5yT9K/ufcpP9gdeITWk3LGWGe9U33JPxCn1WbYXkS+nOM2n3yLPy/NJv1B50ntXNieniVc5z8oP0F+PTjkhdKz/6qX2ifZqYqYwxFuXLsdAmsTPjMqkTxWPvFf+cIz99xnenHnVsvNcqHRlvsAKQsiztnB95JHWDMijWpI6TvrbDnLNepA1E/IC4oX2RfswH1xJH1QfyAJ/QiveK077H96oLpEn6ENJPXuMek1rEXG1A6ZX4JS19F7857+rStM8TN+WHnY/f603S2bn0viVNlYW3YXnabmmb2BdpJD2VCxMZ9EMYnziUfC3/ck3ZFF9MrJI/+F0sFZfky8KvTet44vC0R5y05rJOKOnKwylDzmfqzZ4HNi/uTmRIrNCGELeWej/Hn1iR95tgUkfVTx3CXPGs/UzZ0B5yfpy/1D/e4/N+yo+pi+yLfEVFEv5dX13NdeHevCytKfBQ2L/XVcRJSKln51G78BrrytLGfrkBS3nKOUj/2iNyiJ/YRuprdS/tqouZM+Og6krlpWT6S7/4c1XBJBWHHVHJMogEeplax1FDw2BFCtByohTINLYdDLzJgrk7ciW8gJSOTs3EdAJNMEnlIGA7aA1vJ8zvjMH2E5TpdwKzi8YSfKmYBSY/FZplEDqZsmjw1EF6KpjUUdhzcYWqGav1/tg7fTF+8998dfytX/xH4+bxcLy+YlFjvxaVCZ4ptFsmndl30kpl6vz5aT9YEOO/oyOA/Wa8+vTTCj4yhyxwkVxC0PLi/KIC1k9zUWErwKs+ZoGkCvmIYOshyuS+F2Cg5fHRwdjbPFYFk7Pj/XFGIG+fo0LYGfpQR+SwGElpoDoSpBYse1cb/2PkdALCZluaigQTKquU8XN8VAuD0JMd4GMzxur2enzrG18bn3z09UowOTraHyRQXD5/Md5573Pj8tmLWuCj/aOqqNIBfej7sN4fd49PY713MG7u7msXO9VLKpHg+Hw83m/G0fFZBWcR/Fr8JNFpTWWZo3FydDROjjkigGBuV2nBGSfIC1FqAevgsBJWmAuOKgAwTPpgTNC1d20jxBzNQgD6oXY3crTM2enZtpy1wNgBvQ6Op7KBfzXaUm4JZCcYYxjQT4CKvnYCTCeqpBLi715c6GoqabxqSPApEPmpkii+JChdu/07SEGCE/eRjMMCSemqxeKDgJ9KuLDL8k51zEQnddgnnqG/3Ceg0nf4dL3ps8dS+bswu1zUSUPHZBAWkdlFXkbODFTSlgsvWwwBZ+YCdzk50/DQOGqDpqvZ1OfkEeYjDRoSlMQi3sfuVOQgDVSDXvR/aRy03HcSHwsN8AvJS57Rxvt5zoUm5zaNzzSq+oz6XeA9HQD1ghjM3GaAwoVZFZLv1jHge+Kw9N8GxSq4xObd1l+ZnFEGzlwc0khWUeu00h54U7wwF2M0NsVx3wUd0pES37lv2584DiGfcwy+x7liAajnuhdaNPjSmMyFauZdHUvfe/P3fvFx4/zeeHjsCibSSrmz7XaADsdmVn4C+3HUU2er2zIYYvUSPnUA1g847E9VSSsxpRZoytm5G8+fP68FSz75n2zdlOn7VVdy0eCk38znyallp3HkSdC4Gs+fPysc1C6h6hZYCwaxcHa/Wo0/8Ae+Z/z5n/qpcX7KsQPHlWRSh1iBUdvDiHZmZtfBiYUjNn73gVYTH6go1ru0TTLp6iXg4sO4q8Sxx7G6exg3N3e1k/ruDidqZ6SJnxy1w2/f+ujjqmTy8tXr8fo1iSVtkBtoYSd2/924ZCacNlMlt8wjb4peE/vSXtrqj2kjabz7mYsWzj28Jr660KrDsVvQHjU3PKPdxPxodFZfZmUGjwFbOrboOJ6nyoJ2mMmUvE89s0uO6EQ67InC6XkMR8rL2+xKcV+7MINGJT/zeCr1pPaLTqpOJjhFVTFtD8+6LFrOKkLQU7kWKzIpTPqoR5WLpBvP5aIHMmSinFjqWKBH3TsxNauLibNWqzF5S3xUr9E/dQTtpxOkPCafpE1b+mAekcN8GDjIoJo2pryjLkw7nnkXb7Y26TwGTkxxrpRa3q1j4xx5L/fYnjpdHZZ80O5DB7d289wL8vK89pJ6SB0hH0kP+VBbO9veJkPPKlv0wQUu2rMSTS4Aaj9hfxdfV8JW21nqSgMnLjZp6zj+muvDg61ucCzHHElS1Z326ngvq6HRDv+D7dBEPa6d5dgyIJs+oUGHtDGTvmKMtkBjAjZa27/pg9pu2ShxXKp6UZ4U+5QN8YhPg3lipjzHd49A1WbQ36Tdna1AAmYn6Ih10l8+aDurj9EyQFbjL5t1l0RhkNm5Ak9KvvYPx7sXz8b56fF4793LqmBCRUcSTDp5nkAOQYe2U19fvR5f/OIPjz/5J784bm4extg/Gv/of/+18Rv/178sTMQeoKIgCSK8i/mtxD92+p109RLPvefIt7v7h7F5Iom+jAd2atRxjzyPTkOHUS2FqiYkmByeXoz79cEbCSaH8wg6sdY5UzbShkgbQ5pqDzKXJpsoyx1c6qRsZVkM6LnfJZjg75GIRaLN4TEVXkjOeSr+JscfsCLB5MXZ/vjBP/w92womFJwl+WZZwYQjaNuG6/iAwSjxIf34tI3lN/WR+CJdlCN/1xaS/8UO5djYS9I128j7s2/q8fTZ5FHfyf3ak44n+ymtnUvlzXuXcuc7led8j20krZxfbVxx1z4pj6mDxKP0ibJ/aQeIHeJQjlEZdr4cqzRUh+RinrRR/zhOcSfbUh7Sl3GuUg+JadLOfiTtfM73qZtz7tVB+i/pq/A+Y1vKEtcMuCf9lNGkL3/zTnAyk4yV4eST5IHUHUv7zLnwHtrXXpKO0lnZsG1pluNPvs15si31o36ZGJP9Uu/YJ/uoLEoT+V66OX7tb30kE4W1u7Y259Rr8oi8Jl84XnmUfmib2/+yn+NoC+OM3LschzwtDewH90pz362NlnZRLk5IT8cOBvtsypfvTDxMvvfv1OVpRy3lIWmnD5MyK18bz00+Vz87f8qRtEw+TR9gOZ4ln9tO8onjFucSP3xP8rOy5bWl3DtubXXG57w7R76TT+5bHvG+lMnsrzIsjcSypW3lu3w3bYoh/r3E0hxvYqSyt3y38p5zmGNTrtVp+jm2k3yoXC91Uc659+94uZNktRXTf5A+yn7iY8pX0nY5p/Jtvs+4Lde0ld6G8/pmLvLos/AO8Z3ntHvFRuOe3KONLg9xD2M1nqhfo13gWGzf/qUtLzbmuOUHrskvtsH94hDt0N+s8KmMSQP7ohwYS+v4BJX3OnE7cTztHMdvDML3L+cs9UfKfWISf+d6lvgsrdXLPp9jSL6yrylr2X/7Yjv6fMqx+O6n86HvVusGM+Ztn5RnZcx3LNvU5krZpA10GW0Yd3KOnUuuM5fGQTK5w/lJO0YdzjPGKTI2bP88jsH3pN7WbuQ5da8YJE+l/pEvfPfSPnVunYvEwKWtlfpNmyttbd8rbkoDPq0QlPfLK9JV/fE2HZe+bMZpxH78KGO0yotYKaYpj2Kt7SSWei994+/EL57jf+LnrBWZxCGWOEbbk+YpE2JZxn/yft/LeIw7iDcmTogLqZtTrsoPnknF+vKMRXuKdlLfpK5MnOY+13Too8md8pC84rvtjz6/OCJeO2bvl+fsi/pG+yjHJE9BE+WRa4mxyk/GaDpesauUptwk/e2fulseEGPyumPmXSYC8zebM4pGJycd157rUFQFT3zPsaY+dd77+PXebJr3Sgv1mH1OWV/aJ4nj3k98o+2BXufU75QHc10osSLtyLRTpZF6VB2dvOA14xo8L1aZmHNzfV3jtlo4z5fdMeeYfAfozSkmNc+zIhgYbWwx8YZxuKaZMp3YUlg6fQrnyY2CyoEbjMV5Y70p27S5i+k/jb1f/Pm//aThkIaKYFJEn7tQ01jg3nac3tyBJrOmklRIdIJsW6Uh43OdZINnz58XAfl/qSBV8irfqr4xg8SCjYaNIOL1NMwVaImRCkSF6jsYU547RHsqN42MdBI1QpeKKo0whejwoJMTiEfyWeCxeRrXt6uxHodjfXA+fvPLXx0//yu/Nj672Yy7B+j+NI5rZxbJYi2EKhAW86AbiRcKigyf4N0KeXeGPIvN6/XDuL26qgVny9tXgsn+wTi/uKwFhSq/DKMf9C43FvOdk1bQvejYyw+7xIPaVT8245IqIodjnB7yJMfAEMg9qIxHaUpygUkOghjjUjhVLoyHIxFK4dYxCp0UxMLn0+OmkjA+/Prvjk8//nDcrV6Px8fVuHx2XmN5/zs+GCenZ1X+mcX0PuKHM7vXM+i6P1YzweSe3XyDnT/H4/GR5IDTsbpl9+bFWE3Bh54klBDIJVmFhBqSbthJd3lxPss8PY7zs7N6TwMAi+MHlRhT9K6dhu1ACoJ1/AeVbWbyFYvRFTCdQezHB5ZCO5sawW/l2WXGSDKBL6CJC1cE9DXGumJKgz60pF/QsoGqz+3iH7S3XFMu4rOA23OyW2zUgBeEkS+edQG9wcoSWgeV7bi660UNZJ/38wyVU+q4rG0WYycXCWB8angrS1uw5xiFqdQ0IDRsxJ5WBvuTT7v8vNnpYk7tBo1jH1Ra0MOqASQJpRJmasQCjXllU0VRVWWOmt9UkvSv8WrU4kI6AIkx/O4u+V6o7aQk2jmaipLfixdmUo3GCnxWRvZ+L04yb7X4MRdWnLM0NpU/nuMZg2fNM5bp91zAxiH5y/fq5PGMlTp4VyooFS6fLuCKK8qDc+j1PhpndzQSfZX/qh/zmAD7lE5BGkQ+p6Lke+480HgzIKuuoF/01aMfbJ/PHIcGYdF+7qiHxp1kxBFV7fyrJ7mPv62UIJ2Sr4onahGrgyK0i8ONDKXBrDGdhmzLSQedkTFL0e2M2uZLx60+47uG2k63keS0O6ZDWbBCj04vz2rouJDZ8rupyiI6pmWgHnVSIdeoDEWiSgUi7u+2ySC9IAoubiqJRAfo008+Hj/wA39s/Nif/a/H82fPCtexX1isQ4/VHNUyGgkndUhOpZ2om584JqwW2WaSyVPveKd9+MnjcrhWR+bcP44bdDXHDdzcVkUvFoNZ6OOZxo/GV/iEZ66urser11fj+vqmqpnwyfMmHzTOte5sg36/Fpn51GayiomYp+2WDir01gExSKwhDR38vRP82kEpHJm7+MUr+oOObLtnYuLEYhY20U9lW81kSPihbK7a4dO8TRvyDC8YqwAAIABJREFUjBhMX0neaZloPpaX5T3lZVvpYtqFrQe6ko12TM9hH9mUcibNSATVhuB3MuyLb2ZyhfgiXlERjX8kBVXwY6/tQOW5AnZRMpW+OM6uztD/K7/2QxxRzsUTgwH2XQewEm1u77aJnMrp6n5VTkEu4oobO7rt8EEHSHwwEO37Ez/5u+3vPn5Muqkn1bkYI207tB2hvtAR9Zq2N/fCX63DjitpV7qpdxILe353NubSeSvsicRN3i+/iQnKkfNmH4tvY+7FNu4zSIeclZ3JcXro9uLrpnklns3jCuUd5zh1trSU7vJ28TsyYiLZ1BvyzS4Y0DsZwBV5ovpSdnjbd+pneaH1Q8sBfVT31H3zOCfllOoa/ktfsP2xXYKFSbVZgaf013R8xdB21Jtezp1zof1oxaNdmdKurqaOMdjIu1LvGhBXF2prSG95x+TmGv9M7jGA4FE6fk+/TN7QRl3KkTKr7VlB7mk/yeMcPdP2buO+c+NiE/eB9yQxbO4fxnf9Bx+My8vTsb+3riR8qnK1nU9yUSdgo/vgt/fff3/8xE/81NjbPxqrh/X4zd/67fELv/Sl8ezZ8zryBl10cnpevML8Uu0Qf4Fjd+grR3VyLNzV9VVh12YcViWu/aOjen6vkqSp4khiIziOv3c8jk8vx97R2bhercf13XqMw9PC3TVVVqbcv2lbt62jzJkAZyKV82ZApPCYY08nz4gT0tbKnimj0IOKI8VnT+BsJ4HWcaSjNzyU39MaYTzeXY33Lg7GD/2R/2j8l3/6j1YFE+htggm6rfTV1IGthzv5VP2jnKRvb3UudW/aWkt7WLlVTyTmirHakdJO30DduKNz1vLa2TD20cVfsdp32Q73Zewl7euUXTFNXFJeoLcJ8AbL7Xv7eY0fzHHarrYtncS0tPcNDCdmq1OUPZ/3Xf5uP7UntGukb9oj/Wwn79kvbWZ9v8T2LVDOI7Jy3I4x6SitxEHHSJ/EQt4n7tkH9Z46QP9IWqlDXdyQH415+by6eytHscPdPvlZNlskDqu7DWSrv7Tx2+do205+lo5+1+6U59TFSSN/U34qljKrFIqfSSNt3aW9Yd93GN42pzLnggbvkRfkr7Qx9De13VIv+ax8IG+JS/yuf+NcoMOyElbKX8qCtMz32q9MVlFHOx5jHOp423eeHKuLfsrLDiea9+X7nQ3bmKIOTX+w9XPLuMeISWtxxmf5zNixc5nzLv86p35X1rMPS17wPctxJ4YpB8qoPPS2ZIJl/+Vp+5Q4KM8lPyhHjtn+Oh/KurrB7/K6cyE/JD/Lm+qAHKN8qr2jnZbzkjpgSX/lO/lTeZVe6mXeC6bkQrJ0Sr5KeZFvU/eJn4kj9nHZjrQWO5SNbC91Ac+nTNl32zGukdiZsavlvMsrynrqkWzbPogtypW0kKY8k3EmsXwZ7/I5/cNM+KJP6imxSJ2esc/UK0kTdbvP8J04hQkF+mTqD9pxMTkxL3km+djntJv59O+mQ8cBtY0Tj8VBx5s2l7xOgom+gnyuXUDf1SPpN6UOdvF5qbdyDlO3LWXf++RF/RPG5nqG4019azvyoDrU637n2eQz7QZjg9yXvnfaKvZbvsp3iDneL56oU9JukQfymvf7fvottmpXytuJtakTErfFZ9/hfMkPS52nDFstI7GVZzK28TYdkpiob6pvIu64qc45cm5yHsV2fQ35Qczmu8kJ6kFlMXHf55yr1AHafuoL9UvSCHpIw118ZVY4n8fr8pzy7v28h34hB9ryqV/FeOdUW0oZS4xOubZdaJjxcddb5Ql5hve4cO2z3Jt2gXrNZx2vMsGnNEmdqZ2dcWfGaPw+edhx8TzvtypL6lv6ZJxNfSFd5MOUq8Sl1Ne+3/lNWzBtMfskv6gPTM4SC50jfpcmYke2bXvys9/11eR3sdq4tOuBxuv4bkIRn/4jrlH9n3HDwvn5I3TkPYVfbJ6JCnT0VR7XLsijipf4o1wv6SY22H/lVTs49XqugUsHcSnnque/7eQlL9gv9Urae9pU8gfjkqd7o++6NgLp77Im6xq+uJ7jZA1PGarYRsRYuI/f1JfqRdo2CSx1qPaCvmLxw9ywmjzA73w3gc1KsqzTH9YpCrtTZ6S9vLT3S7OCCT/YgELvQEr5T0Um8RsIO7ONwIyZ7zK7zo7C7aSkweoin8BXTDUZThBlYjQ4VTa8o5Q3wbfp5LroKoPSPwnnJGvwa7ikEuAaz6RRJpHts31RUSeIqWC3hJ0BFplPZc93nc3a5fZU9RZ6x9UB2wHYhb4Z66e9seIYlsOz8ZVvfDZ+/lf+j/E7X/9sfHb9OA4OT8dYd7LCPUfscO72NNxyQc+FZ/ugYSgTwEwEiVw0qp3ir1+O1d3dNmhvUBmm4tibOhYmFk6oHMJ3gpPlgJbz/lhZbLXYOXenF30P9sbp4f44O9qrSibnpwQn2GnZCzEuLLtrF/q+8847WwOafpP8wrzmIo2LIMUT8NBmjKtXV+PpcT0++tY36oicm9uXvRh5elzC9h0ffGclmpyentf3CiizWFQlndZF/8f13njY7I01gdaD49rp1wFXknuomnJS465zzzk26AkZYiGT6iNH9UlVkwpaVrCTss37W1AosJlno9eYj47rPK2UO3bLs2Oc8RbAVUnqXkTr8unHdfxKOqvyIDIpoKh4PfO+jEYWG1a32/PeCUBr6NP/y0vosqkEERN8lME0pFO2LSmdsm0QmaSR4xMyKGcZxz2q2rRxU8ddzMUa6Nby1Mev+C6BU2NOXGCM9MEM0wJzeJskqnlcSCp+5br483C3aO4iUhscnbjVxvXRDFT1Qlfigg6ehqGGogv9YpVKGfqxYE52J0LGXBlQY6EdTCsFNRdrxSzayaMPGCPOVeUlEWjnCIeZmFSJJ7PCUR/L1LtAyXzUWTCZqLBgBpHS6eE6YyOLso+u6qM6pInJJj3ePv5ixvL63KH5TyNRJ7gwInYcOC9ek368W2WsY68Btb23DOZ+15t40AHjoj279Ksazq50qI5EYrL47fg0EjTm0shTDyB/LMznP41V8TgdKo1SDQd4lDFiZPj+DKzK09Io+a7mcYutvQOX+zNorVMmHmgw6fT0XECnxm7nF53Qum1XHUOjVbrq4Dav9ru1Ieyn2ON1+kHlBo1feAreIYlEw1P+sK+MAfwBV9IO4PfDI7C1E2Raf3NkW1dc+v3f/YXxEz/x58bn3/9cJfKQYMInYwWLO4lkU4tPnXDy5j90QSXOzcQ+FtzKKSFpkGomZBCTSFJH5vQ7H+67mgnfWbTlf9rhex+lsq4j3EhYuKZa2KvXlWjCrusPP/yw7t/JSS/qdxZxJxCJBepv3sk1ZVpsUoZM5to6vTWfXa5TPFnd99FnFxeXdYwA/WRueabswXlMxFY+SLTETrrrnUP7h/u1GGkwgQa0b0ww2ZYinIl/OrIzhWd7RFE6F8i8cqbOQe+iJ8UzFrEf7llI7CBMYe7c2Z4ly9NY9ljFGs9cgLTalYE95Y0jAZ0P3iU/b4MXlX3u4n/vDjBxouerEynFUvvBd/FB/E9McvHd+QfL5R/6wL1FA8zFg8YQEzjR07xbzDSQ4Jj8nkkC2r3LYKfH+SFn6ezQhroCXqIqhtghDcVL7WqvwzPad8hFHT2xOOqofYheuNJ2l4dpV/sImSXxxiOdtHO3+DoT+vQFnD9o54IN1Q5evXq1pVcGBcV+fZFKSCoZ2S1akR3XdnTrR3GLZ3IXlT6VbSHTZySArTqJXj0pz4vZLd+70qJpf/AcsoSMpp0hL/lOxuE/x9Q0fGg7lmPWpuMvxqobczzO+U6PWFmik11Kl0X1DuZQvlAO1DN8VqL47Jq7XdQvBi9MJqcdA0piUwV3pg7NvkEX3sccO17bpe9pm5a/MBci1Iv6sO2XUiGu9aF87xwcn5CUQQW8ljfH1Dq/ky7FbP72d+fiCDy7uR2ff++98e47z6uSCX7dw/0dB9eMQyqRUeGRM4if1uPly8+KTzgm5/3PfzBWD4/jG9/6ZPytn/25cXB0Ml69vhlrzLlKndwvnMaXaz+EpFmCD0eVl4pdfbNajRXVVGqjwlMlKxVu0QgVuFB/e4dj7+BkHJ1cjJOz5+Pqbj1u7zlK7rgSXOkj9BZf5DVlIXW2PGDQkmdQsdDFo9iw100Mbjr3ETjKBe2JmX386Exi6nJulUyDHsAPq+c3+BGHY/34NI731+Ns/2780B/5nvFnfuSPjP3Hq8HhqtCHJBP8YOdRftK22NlEu0QE8LH11KwIOP0QaZB62TlXd6fvIlbKY/4mz4pbSdvun/bZ9AmnX47d0vTfXddHs43ENuUlA5jaaF7Tjm2ZsCS9/N22ijzuvfbfmIq4Ia7LDxlA4570CfhuHCflsmR/jlfeUN7EnJR5+1Y8N+epfPaZKL8FyIg3Kbv6BPodft8lHbW/6tz6Xj4TT70n7xUTcreYWLdsL/Wh+Oy77Ju0kAb2teMHzS9Jr5KnmYif8TH5xT7YnlhZfkb4cc7tUgdK75087Y408Zpj0eda8ol2U2FT4LVykdgjHZS9xHvnQz7iHhc3nZPUMdLD2Ik8rv0hLexH2kU5L+kb+b43dNDUV/LoUuayv2lnZZ/527btZ+LIch52PNxxT2wybUjHnX6jY1TGWmZ3QfelzSUf+Fzix+/FsV6c1EZMjMy5ly/4VAfr9+biP88s7Tj5xjb83TmT9zo+08cV60snziQdlCMXZX2HsuxcJS1s622867jEouW92nU+6xiSD6SLfJxtLttzTrxH+ZD+yxh62vbJP+ovF2T5TZlJLJTG6QclXskDxiCz72LX23hT+ouPvsfFr+W4E1fVPfKBvprvFjfFFd7vPLh4l/Ns//RZc4HP35Rn51E73flY2srfbp6a7m0Xc4/8p9w7L+pyPjOuxnfsQfuVMbrsqzGp5MuUS//2ffKj7zI2mljQY5qbfWalankqaSZ/SH9lKXnDeU/dY5+Mz9q22CqOJa8t9W3qOrFZ2yGxCFplAmDSX1yWf/U91WW807h2LqhzXRzj2eVamdeWmJg6jn7JO9sYytxEpP2UY5bGXkv/UfmQjtJX31XekAecH9rItQIx1bUo71vOoTKGTqLqMe81FuDcWUUiYwTSlecT29U5YkHyb9KatiqmMZMbtIPeZg+X7WTMfW6OUHblHTEtx2nb2ihL+9i+2n+xPN8nvVMe1MH5G9c8At54hDIhzemjMZnU0/IfawDGhtJ/991pf0GPxFRlXv5PXWXMnv6aoABtUlZrEX3SOeMaPis/pR3NO4z/LW0p54d75AHHnLoqZUH6p36R71Nv2E95TL5Mm0E8MDZhzMQYHJ/inzabcpi2ibRPfQMdlzzleNMeUkahkbzBc6mftX+Wei9tD9cXeUeuf7FpvMZQa2etm8qHi0qKYmQdsW6FDjcmziR3x2gC8xKDpS/9Tjl1zL5D+omHO15s/48+mr8gfiRmtU3VMSDXMrmm3KY9Kx57TVlTLnxf8TvtPm62cUJPQCAeye/Oh7pdnoGO/HZ7c7ONSSs3jNWNvCkDrOEpp8pX2szSr2y+OLFGWyVxTR1T2HJOotCbvMO9VqPd+9Iv/d0nByKjKLxbQJuOvMe38FID+jn5gqiGqcR1IBow/E4nzezbAuJ0HPYOOoghIZaGWAo6f6dzzncdIxksGUDmUhAzUOF4maQl06Txkn97n4ZQOvLelwDG/Tulszc4oqYLUszFbgJs7CDbkGCyrkDeR69W42/9vX88vvy7n4xXd+R4HI8jghflcHf59lQ0xeSz/F0ymfOaiuvq+roWCKADi3M316/H7c314Dwo2oC2Z+fnNd8nZ2fjcc1C9/lkQpJdyE7rPtfYSA4YT7WIV8d83K8qAaWCzZv1ODs+GM9Oj8b50d44OSJh42k8PHbiBee48amw83e996SPS2CMKH9B1Wt1tNDceca8Pqwext6GUv2P4xtf/+r45KNvjJevPh4nxyxSjvH8nRfjc5/7/Dg7uxgnJ2e1K/B1JT+cjNvV3bi7f6zS97cryhKRRLJXO/0I3J6ckXTR5ZgZdx1jUIYciy6jFjKRiSpHbb9qd/he0Vf+A0wYz93qbmvkq2TkD5N7lEt3T6tU6QPHQsBDPKNTZzvpdKhQiTvSB9okEeHxYdVLrVVVpBcKeS/05KgansPAqAXUGaRqMOqF9XISosS5AVn7rDz2oiNJPF0phf7uE0bnOIVppO3WQVzwxWnq5AD7z3OOX2PfhT0DP13ait3F8Cfz0eNVidIW/YFOHMujEkwDA8dNY4hAogteKpDESvAtFTg82tVdOnkkDXWNOejruMrNmgkdjI22NaY0GnyvDq6AzwL7/equHQnmdgY6SfBqxdlHG5EIBh04pqOxtWnqEUmOvZTpXCjSOaiqQHMnu8ZxB2F694TOS1cU2CU7Ob7EG50D3qNz59w61urX3BnnuNOxUfkb3K86FHMx0rneMic6pZIEdru4fTd0kZ7c78K1BmUaBakbNHRA2ftVj5/3uygub6SxLe/p+NT3yRvMmbjgONUT9ls6JI3kJXWl8iDt+F0ssY8aDEWDytCmIkPLh/oaXOEfC48aOs4Vn8y9i+C82wQT9SZtqQ9TpjTkNKLBzJbvXmRKGZendBCkm0Zl88BqHB1jUJ1sK+P0UW3YFlRtWo3//r/76+M7P/ig7iHBhM8+MmfuLifo7sJwVL7otM+ucFI4agIi+mX9ODwmhwom2wSTuYPaJBOu8/fdXERmodgkFDCC5JLPXr2sBWSSTX73q1/t6l8bjM52rORFbSYNYPlA43qH772opD7QJusKbCShtX3ksRDs9G59wbEMHZhl3llsK30yq02ZBNQYQ7m1NrAvnl3WHCrXvNfKIDodVc0Dqk+AFyv7uU0lAYoR8o26jPGZkMIYdJJLHh/QV2e10MbzLPiV/sFheewd7Fv+n8eFZFC27CFkdybwkNyn7PAs9kDtPp0JN9AVXUifOpjnwtJc3JwOVAfkpo6bzkDqAe3jlvFenEu7NGVdHri96copGvfcc3N7M84vzrdOJe/IEvZimrKbzkLiQmKrGNI0b8eBBBNolf1MvUQVFeWU68o5fc3FGP9Wh5PUVNXy5rh2Osgyyt2uvMHvBkKKP3BaZ6Ufbf2ya8Ie8W+dq/RJmG/kmARjz5mWZxyftkH5CYxtJr603d9HWzJ+2lUGDfS4I6cd1F7YbAeV5AqSO/p4sQzmqjO1tcRB5VhfwusuyKuT1GfcB72lWQnodOR3WM/iPb5YB8p2/ZuJj3FUkXMjb2obYf+bfKrstk3cOoB+ujsqgxi8iwo8JqC720WcY06ggbufMgC1xLrkD/kg9b1zL+2StsXvM2loKV/tU+2SitNmKRqeUFWGY2Z2AZYMCnG/75IW2hjVFsEkjoQ8ORnvvvNiPGfMd7fj8Z6kkDHW93fts+w9jcf1w3h9dVU0/VNf/OL4wR/6ofHy1dV4WD+Nv/13fn588unLcf/IfWPcrR4q8Zz2u0IaCTAHVc2rjugcfUTnNe8iuYTqUTNJou31ro6Gv/M0DsbR8fnYPzwbB8cX4+6R1Jej8bghgburKYoZ2mDKrL61tqw4Iy/u7IGjbaCL4En6MttjMicvSb/GktU2ybaSsGqDA/qzjxXq5DUqglKtbH8c763H8bgaP/on/vD403/8D47DzU0l9EBrdBa0ST2rDabO3dnrszLQtlrc2xNMtOPhf3FRn0xc11Zqn6r1WNqw/M0z8q5/txz6267SQN/fsmfiC3+lflWGnbfm85ZV/17au85Z4iu6qzGlEw55RjnVRs+5dwyOUZx0vI2pO39SjMnnfI/+j3pTfFLW0+7M8YrFbRs3duU/35V4J520s6VnYw22yy7x3nfJ+y482S/HnmNSL3uPOKquUl8qPy5IiXW+U+zJsX87mkrnmvfaLMbxWvitXQq/7ZvmieQf+1rB1ZmwkjTLdh2HPJV9kebZV+2LlIH0BdXlO9+3bYPkTWVULFLnKEfyuLzF72+zj9Qx8pt843dxSJ9PXy/lOZ/NsWtjKstpi7kobv/Tl3KelZfEgsRWcct5WeJu0nEpG/ZT+vB7LjYw7t3im5V3OrYib2Qbji1/09aQt+QzF+vEGG0cZXzJRzyHflMvywd8Tx9Y/k3elMf1UdLPThlNPl3ydvZbnee1tEns97eTE+fRuZaH5UHtkoxPyANL3yHnXtySzonzred3lUpz/pQvfSV9Md5pEpN9daOJPFULSVMXpF1rX7ST1ak+J1b4jDyUNH8bHZe6K7E6scD3pD5dtpf8lfy/5AH5Uj6zbfE71xRyDtQf8r90cp5TRuxLjt8+pR5yI5xzlnSTx72WcuQ7jQMqe+Jxxt+SxvKJ82X8QV6Rvon96qmkd//em3wcV/J74vpSxy9xL+lt/1Oe067SHnfOlnTmXuWNPqo/Eifzb21YnnHsKZvG4qFP8ra4KJ3FVXFf+XDulvabfOGajjT0vsRW+cX1kuSLHO/SppLv1R/KEzRbrpuJmepXYyTq1rfp6MRrnpcWzp14+Wa8pP1JfkMP5T/HnnMvr+xim71xJXWCf/Me+m/yC89W/GMmYNKG8+YcywvynTKcOJmxLO5zPPrntfYWVezSzku6OeeJP75PPlaO/a4dLg+kDDouY7n0R1/Ffjqv8mPqzZS1xHyxILE48YA+ZvxYOtN2yoM87Jj4jXvso7Fo15ehoVWZ5SfjD/YpbWzulZeUM3nOsckraec5Vtc+xIm0MbVhcs7kFX9L3HPOUw7U5WkXLd9Bm/yecq+9Jk/5vLIp7ybPOgfaMRkHlSY+53f9N7HU8dVZvT3wrXgqR+Jb0WzG6ggi+F75U7s87epMJlryVmKJ2GTsjnc6f8aP9aHS50hZbrr22k6Pu+1b9V/GCcSY5KHUmf7uHG9lqNbEWW/bVVulfWKiYiz9yLlwTvkkhqP8y2fEHN0gyrg9acHkFO5XJ8nH8q/8xnPSxfdLb+e6cLA2V3E08+4UFbFMu3rvl7/0808qPj5dzHdy6qXTsKwA6yx70wCEg9fB9jSWBOkEGoVJoPF+M+cL5KfiOj7ts5tUuhoxaShrjAg6ElhGs30J4+Tn7y5MqzgFUZnKd7xNuafRZL/eZtCpXHy/Qrp1QMZBVb6gggmT9TQTTB7WoxJM9g5Ox+vVGP/z//oL4yvffDVuH4/G+ulgHNcCCwkLBCm7woJM4a48lXsq1Ax4sBqzeuizxSil/HC/Gne31+Pm+qqOlyG1jIUGEkzqORamDwjC9XlNLDpTEaSqeJAswO7FuSOMRbtKgGHRhiNsqPJBZY+DMd65OK1g3+U5QflNJZjQV3lOMPLIF2imwoZfrNKiYdBJDbN8+WYzXr98XQkmdzc3NZ6Pvvm1cXX92bi7vRqXl+fj8vmz8YUv/P46X5xF8cvLZ2P1sKpACxVMnvb263zymzuOpzkb6w3fN+Po+KwSTNZrdvuxMNSGCoG+KqtM4lQlxT2NZ5fnNd5KnpjVOEpZz4CsfNu7zdrZ8xq8YsZyKnZaNgBB4J1jC6qKAv29u6u5WmbVyRMEjVUIKhaqpTDn9LdLfVPuvM9CZ+Hg+fNnNT7O2aN/lHLq4yQ6YLkLzLSTINjZ5wan3eI7DgXz6I6DqnYzE5m4t5WM1TB653ct8c4FOPqf+GR5Q/jDhacyuI/7yAbeZzBEEFXuVJIZMBErMljQ11gYYjGhsxgN+KUD7iKKAI5ygp4aBCqcNNahdc9zB1VZbNJBF3tyjC6yi3XwAPTtBKE+asTz2KAbyUdUQqlkkJPjyhRt/tivc+rrCKXJu85ftT0Vv32A7iR/qXhMSKh3zDMM+Q1ZqtLscUyOfC3+a+hyv7RPnWJ7KnAT5BLfvb+xtY/TEo/fMBRncN5jHNIQTayRjw3gOP8aOfKKOKq+ZCGNpQv5XmdUR4Q+pwG7NMSgcyVHzooYvNdMVBV1Gpmd+NXVBJYOjvRJXc6zJlJJR/VEVW0qfUt50na6aLOxdVc9gL/lWSvopC4vfT6TmsxyT4NUfavcucisHkLerUKjbDkW58gx0QZ/UwWlbQ6SYDhiDCewd0pwZBrJXQQuPvroW5V89TM/85fH93/f9xauXZ6fz4WFx3FaDmrv997aBfF3YfuscIKGQ36Kb5mvByqYdMUSjr3pZBLOcewKJ1nJhONyuKflh+pCXdWEo3E4cufr3/iw5vTTTz+rJBOTDpiL8/OL7aJPLoyKQQaroLk6QztOfcF8tYP9OI6PegEBTC99M/GZY+V0RvlkfioJ7qB3jVKJC31TzkMpgF70InkLPlLuyqCdOwhcNLbsXh2xNxMGrMihk51Oi/IEvZS5NOzFkKYxeNYLJJ20x5ohybIc8dDGdGV8z2p3iff8Dj241vPaDoV9wW4xgOMY5UWfsVKBOK+cMb8u1mi/Kjc7m7CTWNSnjMF2DcSKuV0lbdc3dRHyS3u8K21AZUi7qasA7eTapOwMWuccOE+7Hfy7ClYp0+tZ/Yj7dXgM/GgH7Piv6SsNy4maxyilQ+7xUIUtM9Fcm8FrPFtVWGLnqzpeHFkG9EyMI5nEwDjJLfxr/dUBFucnv2sbkKSWQZzDqmzTfA0tk4bqVPVVO9eH81hJjiFp7DXhVgymP/Y99V7iovdoV7yh92YSu7sImJeUH+1AbJpKzpqJEG2vtSyJKwZ95M10aLmHJORdoncnXDUftj6hvUrSmufxFqbOheQMpqhjuB9aop/o58cff9xO/tQx6j11c9WfikCGvphzUQvcD50M5tw4f7Rlf5OOhWtbTOsxmfTeidKNS/QVrMfBNoC8nHN9Y/k2gzL0Fcx6dnFR1SifP7sYpyRw3lyN9cNqnB6TqLMae3tg+6qPNnx4GJ97//3xF376L1blEaqW/PNf/z/HP//136hKi6t7kkMOCteYA6qflB1MBa/jw7IDO8Hktipn3dzid/aGj/LYqzSiAAAgAElEQVRfy5/HhgM3Gd9TVTA5v3x3HJ5cjk9xRg9Ox+Hx+bi5W71R+tYxilPaMFam1KbT9oP376igSJLNGYmClfpZdC3Zm2V3+yjBh7JVlfEtjlQSDclRndyPLw298Kd74Rz+AyOPxsn+ehw8fDZ+/L/4E+MH//AXxsneXR2Rw1tJPMX+Fu9oXz4Vt+URbZmWZ+5rRFzKor8re2ljp70qbie+p7wmf8ubLUfti4id9nfXl51eNrCafog8bpvqsNalbWemLGTsgt/1iWxbDBRHDAiKa9JNDFAO9TPkQe1k9Yd00RZwnImRKcf87Zy5sMB3+qON2rZlB9Kc8zdp+2ZVEt8tPva9VlLY+cLqHndeOrfaVhnMT50nrbnPOJLxKbHF62Ip332P85UYLo7La36mD+yc25c6inIeqWuCZMpB+iPJI3mP+nSHoS0fzkvSeWtrTdvEeUu/WX0sv6Qe9Hlp43vkuZRJ40rOpViiH9+9fFM/yVf2J31D6ckz+v/aU9LYedcGSP9NPs9rBsDVs96zpJn6OBd2U15sc4dRHcSXH1NeuGa59dK1M8HId3pNGww66sf1nL6Z4Ob882kgX0zx/Y7LI8jEczHG39MmSuxKrHOM/K5uth19++RzecznUqeo16X/m3bpm/yRvCYfpq7Q3pavkr+kbcYhEt+W9pxzm3xIG+IRvycWiL0uSNivxNjy62YVVPWdPqT8o8w6pz6fWJILbdwnBqbukF99/m2Y7z3aZXzPhT15SBxPW0o+SewXJ3yn3xMzlIMcb+rtxIqkndiqTPk8+J5VJKGx/1K/Zh9sy/m0zdTP9l1csd+pQ6Wb/mbKnL9JJ94h1iSuOnfyDX2AJ/QvHU++y3Hxqb+Zi4Hyzu/VB72Bx7EkjyZuJ/2WbelfvI0vxZTc2JC2WK7NLPWXWJJ9k59z7M5L2/K7jRj8Lf21j3wHz6c9JsakHhK/8v3Jv6kftKszZmgfXS9I/Sh/2Q/7Km1S/lIWlPm08xxj8rnXnKtMtnCOXQQXQ/kUy4yB813f0rUR6cb3Omp+btDIvnEP/RHLeadz7X2pT6W1fUlctF8eO6/+kif5bpwg5Vvapo4X86Qfv7FmQ8UCx+5c0r4JvzyXdkfaEsabtBHFIeeU6x5PKs7Qt9SHzkXKiTIvDTO2s+Rd2lKPuQlammfMUt3MpzEi+6ufrMxqq6UfZF9sU/4Sc2mDGKXvEdd6w1dvkBJj6a+bV1J359+pP5ayl3ihnue96fPwPeMCvl+bSJrlexy39PBe5sPkmfRpHI+8le9IPEo5lebKlDKefgH3px2Ydor9lYeUaWWi1qHm+m+26frLVkdbdWu/1ymMfapH5BHnM/XZ0t5KvZZ2hzZR2iu2wzWTlZQv9R9xVefCDcxisboxsUR6ec+Sp8QW6VG+66yOyxqDfF8bf+YmRt+jPoce+odgg9edP9pgnuq0kanf6Y8VTaR/2sTaN4n9ST/1TOLd1m5m3b0qznaiMv+0ybbyQQUTFZw3yUDbRmcgxeCqL60dxAR1poPF4GREmY/BOIlpYCh8dEiHmYBSfZ+VExJkHFROoOAtkdJAU0BTUFUk3C9ILhkjjQEFgWuCsgyiklaBp/FpHzV+HIf9S+ar5JACJoJ1T+MJ44PzpNdP9f/B0fm4ut8b/+P/9L+Mb756GPdPJ+PunnK/nWBydHRSO3m3zswUWr8L9Co8Qbn6QrB8s8v6W93edoLJzfW4v72tnZY8x4Ie4z09P6+yyVQwYa5Y1CNIvqbaw0xy8VgYqodUUJgQZAWdu3zxxenRODvcGyf7m/H8kgVpslF7R7UCy6eOzgcffNDJDatVCR7/q4QZWwd++0ia4r3N07i5vhlPj0+VJMN4/v2/+/L45re+Ni4vTsfh4f64uLwc3/md3zXe+9z7tVP84vKidikTvGXBjF3p7OwjkYfkkqenw0o2Obt4No/LYZFhPfbqGJNe3Kbc9dlpH3tC4Or5s8sKdPZi/SyJX8dRkDDRiQp1pMMMcCV/KaSCnhm18hE82DvSWazoxYBtSaIZ4BdYawFvdCl/eVe55h6qqrDI2+9CAVOKphNOOJ6I5ynF5O5xsxNdQHBxWEBRaVXba4y8lm8xhndrQMIUJjgoYzzjzjsSNAiIw+edTNWL+byD/pqMkMDmgmkdhTHLc/G7il4csR0XDpZYsgx+IgsqMRVvGr3+rWwzDngSuiWIiym+zyoOnmtGMo0GK2PUQPSac61zCK086oHjPsoQOTmusd/e3tSCe9F7HqUg3pGEw72P971AqQKsquOxk5B+YoiV0ooFGXc+tJLzSBoC07tkBd+1xFr5W2PdxVTeq9ybaOF5sC78pYNCO9A5cVXdVLw+S3mDcSrVVPAa7hrszpO0cI40aJVRv7ObncWNDPhqJCGPGAEqdfWFfFU0n0mBHpUjf6exoy5xodtxLI0d+poOhOP0/nTWdGSbPk+VkKVzoXx2H0he2+1qNcFp68y503G+WxlLQ5B+ahS5uE+GrtcaG3cpHr6D/ktDr8GDPMs/rrUeoBILeNBOO8eMUe6+sZUEhNvxzW9+OH7oh/74+PEf/7Hx/NmzWkx6fvF8bJ56cQk91f/t/nUiXScQNmU7mQI6syiuM/+42XQFE463qcQTkkyojEOCbCefkGDCYp5JftCVSiZ1jM7cpf/ZZ5+Njz7+ZLymqsnLl5V80nO3k8dctKUf8FcafsqOC7ouwIghJAiiu3Uwim9nVY4Xz15s22r9xFF9D5VAytFmJJhA0/ff+1wduyBmFBZG2fmSkbmYw1mcZfQedwJsJxMQ2OqjBfqIwE5MpT35UhlJ51Oe4hNM4N6UhZLJg9avtahabc9qLugBcPKw8XjLpxsWFjlm8L4SZhlv2iD0CXujcHiWTOX96h3xSudIJ4F5bhzqhdt0FN6Q32qLynVd/UIZVr/VWCYvNb13+MhvVJUhUQjeVyfRv60tOBdLpC/94P3iOfzDe8Uz5Uw8TKfSZ/M9RasZrFDPaZvxaQCIZzPgrQ4mESyTotQX6Szyu7pRG1acru9hy5dtNRPlxFKuMT8moGaiDbQAe7Of2iEe2yNmFQLMykD6FNDu5uauE33nXPl8JTbMnUk7+6ePNUSma46e0J2PZRins+445FP9FnnEoAPJuTXfkSTjs2Wvn57WfIMtOuvq4pKtSpRo+1z7TP2qTnU3BGNhLlIOO6jYVVzoo7ZNI2kH9bRZ9QHTtlF+dOqdV6573i/PX71+XW3jf/qOou0jeN8Lxf6TjiaYdHJDH/0l36kbGWMl386yvOp9aSEeObdp77VcV9nGmnuDPs5VfleuU8a1Ew+qUtTBeHZxOT737gu2G4z7u5uZ+MD4kO0xbu+uayHvtuzJp/ETP/nfjC989384bu/ux1e/9uH4mz/7c5UQ8uqK38uC3vYJHsfv6SNgwKS2wcFhTjbZ32v7zyMUa57r+JWDcU+FzDoe58U4PH02Xt88jvsNiYenPFCJ+eI/PJX+OW2aOEKb2jDa/0A0Y/MYTLC4ktuxIad+2+qFqKjA3Df9+sg3+ECsfdoQ7EAntY65u6NK1VFVHhoPN+Pp9qPx1/7Snx1/9A9+MB5uPxnHh3vjiY0SJ1RBOy7dhe5TvzlPyj/f81ra817Xfk7dzN8ZZ1HOvEfcso23xWSkbeKf/cp3yW/i6fJd2rX5aYDJ9sR+dUn6jkmD1C28R/5XltL2X/ZbrFRH+rz9Eh8yMEkbyjF8kD5eypd/a/fSH97X1S3bDukx9wKX8+P4E2fEsdTP0gu+ox/qTsdgUF99aJ93fm4fKbRsW18o41deS3ql/Z96Ux2VPOD8O6bEcNt0/OLWEiuXdPG5ZUxBWsojW2CeAeulvKQ/ZFspC6n7tCOgmXRz7Ml3XJN+/k5/tEGSv1z88n5/k1cN0uu/8V4X0+Q9xmTyqr6t4+Q57VXpvuQN50q+zPFnzCcxSFszccpr9pV2cn69V5lMrHHjjrp4G6OZ86b9t/SRnT/nOd8tLbWpUw/u+GlnVyVPLTE2cU5bo9vrjXXqHuVSftCXTv//TV7Z2d2+wzEYD09eTmy3j/8/X2/6q9uW3WfN3XfnnHvO7arKlZRdjW3cgMsBQpwE2Y5QEhM7gWApIMh/EYEIEh+QQAiRAAI+YCLxBcmhSRTFrmBsgztsEsdxEgeXm7KdqnKVb91btz3N7hv0jDGfd/3OquOc0q299/uuNZsxx/iNZo45pnapsi991zwpJuY6Opf8bI3la1okb4M7jk++0e40sTP1QOJcrpn4mDrGeIfvr5NW6Fd8dZMy/SfaWsfRkmb8Lq0SN6B78ozPKT/qHD5XB7gGzoO/N3ZylNB3TZUN9dtaR8o34qm04jkxYy2vtAmf5aZVjpnvU1dIP3Va4nLKSmJ54gufu/9Cu+KnfJh+oHLrMwt+cNCsbaU15vkZfZp4mGNMntXfk25rGUq5XOwH3ITllPvabrL9Naamn5Abk2u+kf9cE/o1ziUeJD4+58NMvz3111oHKm+04dqre/ST6UeedD34zn2j5Cu/X2yL5fDDYq8slbXF87S5E9Nd6+fxsnsUm/mZ9EycVfepa/Wt9EudM+M10SF9KeXDOJS6zJ/6A2vZM4aaOp7flTvWPBMr0KfKpfYWf/tO6gITJxLLUi+u9byyJxbKi+rDNS7wvFf3OAb9ZnnCZC3l3vixdDBelzEB8TVp6HPyjbZb8pnjTXykP+klv7gWyrexa95zveUVcUv/WH5Vt/i5vMQ8XTN1IP2LQXwvJqStL5ak3ZpYyO+M2/iQeznOwbkb8/JQozxALJm1Sv3qekp76ZbP2K6Yt9bB+XfqN+aRvC9/SNd1n47F/tRdaR9kAgrtGGvqOGvHNqR56kvXTN36XFwyihUkf7u+2gOuD+NmHfxH3LewYcqsutz581zJ3NSl7BEr6+ouY6zKDO8wRv9OH1DcTzuIz2gzE7Ydn/y24FjHr5xX642eT9pDtJc2nWubOjV9rbSF0+9RRxAn44pvNhhol7WDJ5E9fQT7V16UKeWTMSgDrDV9Onf8Dg6GSztwmFile2l8T5zNMaf9kLiX9OJz12aHPYE6JNTVtX1O/CmZ+Tuf+Vt3LrzMquBvDJXJrN6ptBgwvSnN3xpVOl0ygorRSfB9nnQ2wFxO9AxWU4J+bYimgC8GSjsHaag5NhWI43FRVXouhAaG41PYE9RkZgFgzXjJnC6M7zhuFYS01ig5PDiqJAQCzQRqqZ5xR2ZTXZODd7c/zm/3xn/31354vPHexbi42x+n5zdjj+BacVsHOlWseV2BYykQmSDuc7VegPzuziZ7jISMuiLn7HRcnp6OHQKvozOgqPqBP3d0fG+cn3M1QV+jgoFYd3Zv911bVjC5on0ckP2udlKBmKvL8crD+2Pn9mrcO9gZJ0ckhFBS8a4YvzdTOhsKOtFvKn/GbHa4GYktVH2/OOtwenpWm30Xp9xjPsYH779bFUx+740vjuMjTmyO8eprr43XX//wOLl3v/6+T6UONhnnhsn7HzwZO/sH4/K6tl8rweT6lk2mo3F5Q2IOBg7JDyTFdKCqqrkAgPNaHDb5raxiBRM26XQyOGlXlST22nAS3FSwPKfST2NQ5a0wZ4nqBpL9TearBjCfa+QIWAWUlFk6O6uffZ8uJbHhxa4IAP09SUqQnyo3KRcGWjS+0qDt30cl0yjvKTel7Jj3XZenbqd51CYffe/MZINKoIgrSAhGyxPtJC7lr8po32uAFRfWDo9jqGQi+HNVFtrvNVrFj1QiCb4qV35qAKigTCCyTdfsecOqrwmxOkQp35kJr4GsQk7eWBRdO+msYZV8O+uEljrNOYOqjstkrMKm+b0JJtK/nJFZLl0jWv702i35SuxXGfda9N2XaRzztwaERk46XmKx2JvPa5y6CQptNRDlPx0dDXbXH4YqA3E6/q6hdNVw8zS77Tke+/Rz+k4DWB7TaLR9DX3eU16VG/VS8eU0DuB/5T8dXrFaY1C6KsPOQx5tvuvkNfWg/E+/fseYah7lXN6M7d2uWqTRsiS0sVPVJznd6DV5odZg3nPqRr58Lp3cnF3rYmnSwaFOBFk74q4Bn3MHq3RnnOmQ3Nxcjf0Drr6h3GGfaGAziaty1AuckkanPXz40vh3/u2/MD760Y9WYIZEE1x4dGaNfVqg/GwpmAkmnpCf1TrUp47DShpgipVNTDDhJ1fkkGBSCSUXl5ukAb9Dn0KjN77ylapi8pU33yp7CnlyA4MwDLLVMr1U9iA+o+2iLWUSRTqN8oy6pKdK9jHO32Gd3i6dc0nZPXD1quhzc9uVmD76dR8ZP/D9f2b80P/wQ/X7+++9WzzR+9OdgS7O1GZfbeh2ALDW+67HrFHfz++OnW0CXF0BT72f9p34qj3F+85TvmG8yqoJnsxHvUcSB5UqGI92mHYpn7G82DMwQNqBvs+zVBopnI1KMXzfm7ck83WyhrZg66YOfBus5+9K+Jwb+nW1QFVfWYIhOgPMsdcKfdbtSx9/Fp7PqxK1K6GPm120ZfUKxmXSg/RlvtgfBqzFj8av56/4KZ0yg9mbzYd5tcpeVa5q3GGO4oe8Jl47RsZv4mBvFi9XmCW9nItOIt8ZDNUx9g5X2xZn5TX+Vg/KQ+J0yfmsAmBQXhyELl79w/s6Zepd+k/HNoNlYvg6uOO1gr6bybRprzi3dPrTgc+EXXwHTkJs1nTqfOadtrP+WAYxsf2ZY/o1qbdZb0/cNx71pqg8vsxjKR+a9Pd7g7q8Z7Bn3UbiE+8ZGOH3Sg4iUHvXG4eOsa9sxUhfruhwfZQ98dJqA0nT0qtzPtIv3+fdxXZdEjbkLWhS2DZlQ1zy+7Tfp2rZyL58aWoMlbU+9Nqr5UNQvYTKGvhGuztjHB3uj9Ozp3WlkIGHf+HTnx5/7I//q+PZ6XnV4Prhv/6/jjffemdcXBOu4YqL2xqXQRF8DxNMkHtOnVxeXI/TpyQpduJ2J590EIzk+UGg6I4qlDvj+P4r4/Deo/H2e8/G9dgde4cPSq+N7fYXki+ST7qqXZeA1n5xDft6ocZ+/IyyATbXqPXGmdiqbnnevtmpm3CqutM87Yg/RIKI7ZI8g9+Chr93sD3uzt4ZP/j93zM+/c0fGbt3zP163GJD7O/XWpfczOT/tR5ijiZ8Fp9XBcKLjX+yts/UB8qudloGHcUi4wSJUSmX2lbayNU2yU3zKs+Un7TD1hvnPYflSh/70MaVTzOm4Tu+p4zoq+vPyAPMIfnd5/3cPqVDYo66MXF7I+/TD5QHSv/ORBF/T/qsdYJj2uD/TA5Lnb+2k+ibdVt4tvWi+FI20AygS3d1mM+pB33HNdHP4W9xxrEkv1dsTLmc1VlcE3Wu9HKO6qC0R8TmNa2UM+euvW5bOX6fybiZfesXJ/+5xvlZPp885bMZuE2a8nvKv/xnG8pb2bHz6ta0d1kreYmf6kT9NX0l5yj+Z5BaG0kaOj7HkvIjHniqV32srOkH5bzVz/qw+paJD66X9JbPHLdjlHd5LmUmcUp+SxySDi/y4dPOWGO+tJbP+Jl+u/Kv/erfzifX0zE678QT51nxh7pec7kOM3WP9DGOITZI27LHZkFGeWHdjzRI3lb2Mp6gj67cyheJhSkDjkW8f1E/+pfKcMp8fif+8hy0kc/bJ+7r2fwu18910kfjGTfpcnNG/E4cdH3sW7/MedmnfnvKqPPgp/zO79Iwsd/3E4uMJUlracH7mVST9Ep5yrEn/ztP23UuaavK07lXIh/YX+IQtNWWFb+UV/nS9+1HOiRPJHbLR+Wnz1htyn7yp7KWMaylv+b/vuZtueZUOUxdzBxMzlfnuObJFyYBiAXym/LjnHoMlcf8NQm7KWvGC16ks5POyv1Cm+WwAeNLPW1yB/0kfXKszjF96bWM+r74agwrfeHUN/ICNPJdbULXJ5Oi9NeVk8QYdcaavvIJn8tfyZfyoOsjzyeWrzHLZ+SHjN/xmfOWB1NHp9yK88pr6nN+lwdtxzVw/vpXmSRkMso6SSN1pHJs7Me4qbylvKfPKK7Ji8mHieOMmXbV8ak/lAUxOdfc7+iHQ0yuuzYCnyNvWf1RP2IdI9EW63hq7ye5ZpursOPwDWNe2yvy0aJbO1ZHe8RqHLtrkbo18dzv5Wfnk2udWCMtpXfGsuXD9J+Yq7zPO/qHxsqdd+r61CtrG2QtG85LOvC3a6WdyHfGosSPjM/IK77HmDIGaNxIedIWdWzyYdpPaccnvtOXc047UtxS1tSZiQ/pd6SOc7xpB6ZO0CbN8evT1PpHgon7jtLVOZZenzyJH+3nOc9cC20C+UV7QfshbWqeNd6Q8V7adjyLDdExS7Gy3+2DW/YvHRLL7CPtk5QdfrePlBlxuWSgrpK+qf/4XH2KDSY/eTAuMYTnPFyq3JIowjhJKDEW7XcUiKA/9tiNu2qPyZeupXrB+actlP5LrRN73bs7teeh3NKP8y6dTQWTBEwF0wUvhpyZPB3Q64SSVtpdwcTBbjJbZlCddr3mxMlq6MIQGnoKlCXU61qVWaXATMU0oCSGk1fg14ornbV09n1fpZqGXSpTfpdxBYE0fiRmKkfp5kIJ9irlFPCa/xZGHgGfuyq1zFUzVDHhfuurSjLZGjc7x+N/+uG/PX7zC18dZ7f7g+vbdwmMVxUTTqX2pi7/vNMdmiJc5RzPCgUbgaaszTR8OXVdwVuc98vLSjDhxPLls2djewbdaId1rA2urZ1xRfWOMiw4GXzbVfO3OimECib8dzeD0RjA9F8nJcfdODnYHS8dH1QFExNMLs5PN2V8XFN56ZVXXqmxktlF+wicBqLrTUCRUt2tlM/rxOLpk2eDa3qsYPKVN79U95mTiMKVP1yRc3xyUvMiKaGCxAQYOdF6eT3OL2+qWglVTO7u9uoU3/UNEgUwEsCkagobcPOqgLmhSWLEwT4BIRIFCGIQCOzy/WzIKl+AmAko8q+gKe+o3MyI1XgwaMz7ZXSNzlxs3mqwNhEng5oCpPLeYEeppgXgrTpC9Q2rVMD7jz/4YBNUIwECVPA6FNtLJ6DlhuoAfVqSNvKUjM4sGyRUHeg5c2r+cm4mdKUXjaYGtHYaPHVG/1w3IfDBi833y32XGrsq4jL4ZxWVckqivLp4JIDzvdnGtqOjqmHh1UTKk4kpll22GsvaeNDIKz6ZWJfJela1cO09eZfttGO3OCvwF8H0qvYyNzuhvcHLpRR/b5SK7fJVr+NyXzvzZ17ICHRq5TyrAswga2HAPFXYOLqUyU/Mh6bQRszdYNMMGovvKif5w3XTaFsr8SorEVdvPGcIufE0+2DNNO42/Benj9VjGtOOX2WbTgGfmbDDmA1Cqj90DtPA0yh1vaWblUz4XENZ/ajesl31kEEhx5TGuHiShrDlrmkPYwSnhk13kgjuqLQ0T3Mrw43DW2OP69Bu2onS4dlcUeZGxUxeTMNTY6l4Z27UpeG0GGCNg7nuZuIamGGuGlwa3RhSbYvgAHQJV43c5pmtquTDVV+9Z3VX1R5eeunB+L7v+9PjE5/8eF1LcES1H6466jrPNVZ+taZKVzKZNUz8OU/dyB/oUMfIlXOdXHJVerKST66uKynTJBMTSvoEfDsfJJ48efp0fOUrb4533n1v/O7vfmkmL87s/uLx3uhwk6t4ZZ7MV1cwfgOMrKXrwE/oz3ONGyR+9PV2J8cnhasP7t0rfclp+U406fLxL7/ycPz7f+kvjW/5lm8Zf+1//KHC5Q996PWZPNVXBvE+V3Khd4pvSPKZV4cwJmmEMYmuLZvphs1jTrb3BiTjloe0qdLpFzOdH2sKL7oO2B08UwHnmcTBXKH3vLuu9BBVAMQqrk4oI3s6gemAahfq/BYe3rZdJTaa4JO2po4o4+r1WoJdzGsTOMKGm8kcOhDKLGNyc9bEIh0/2+vicH2FpWM1KJD4YbUzN7w3OnVnezw9pULL9uaEWtOSjZzmYTZ+xb/GoMYKfi/5I0gfVcn43BMlBv20k/tKt64+1rhGkLFt7NyIUNdu9DrXX0zbKZ2nch7n9ZzQIQNbtKfOdKybMU8HlL/Llllf7zc3w9WR8p1BLO0o6GawUPtLutMmtONv/lvztQ5qRXjZ8J/z8ESNc0kfSd2pw2sSVwYCXKu08bQB5Eexd7NxNoN76lHboF1PPLhRUTg5/7G5A/Y6rrXusB11lTItP6Qtl0Eg21MP8zeJsNpj7XteFl57paL2WNoHywaeiYJLyfXCy4lbXn0mXV4cbGm+zZN6rXupttHB+ZR1+1Z/S7P0LzuxjSvFuAJojJcfPhwvP3ypEkzOT5+O7YFvh9+wOy6vzovW+nUPHz0af/bP/bnCT/yVn/jJ/3v81u98oZLgSZDH3QLbXFN8HMaKL1Z+A1c4XlzVFX9cIcRcmoadfAJeVqLKzd3YP7w/dvbvja294/H47Hpc3uyM2+398n3KLJ/6MP1vfZHGgOaZlB9oRUIoY6LylD4NlSQdNzoxfR/5SVmvIBoJNVUe01OhO+1/3jV+cYUsuqgqld2cjZ3LD8a/++f/1Pj0P/fRcfns3bGzDW80puMbbmzEKRPy+8IT81RTJbIg/x1cYe5rXWWsI/0iaSSfJq8nTsn7ysVG6GJchSFcMTqTDtJezefL55mYbb/8VNclLvqszy18sVwxJS2cr9ilfqJv7Y4F6zuIxj990vY/rZ7ZiW5iRI7f9/S9sj9xlJ/KlvR+ET3FVeNY0s51sY9NTGqOWVvKwCVj8vT0mrbygm3Tphhsgnbayn5msI/3TSL0Ocet7ubzXAf9AvmVNtJ3UB8k36lbTNrULrGil3ImhiRN5M/k57Xukf65luvfpbf8mD+lNbykzePzjp0+oInzk3+lW8perr20y7mlbkvf1VhU0jZ50r71H6WDayR/8HnSMNfC9pyXuJCynfpTfec6Jw2kFXRLfbjGo6SN/CkmJJYoW/Je+npI7fwAACAASURBVJ6LjbbYha6x9Fq3ld/b3xLwX05CupZrLJNHGAeYfcM1Z3FiPZ/32cQWaVpVaeua6+U0tTwrRuUa2a7zcb0dZ/Kk67n+mTym7Ci70iLpluuXPkbaheKQ49O+4m9oJK9oj69xVpmS53jf9pOvjM3aT66PWCPvMW6fl175jDKRz4spyW9u4EgT5TpjwLn2xlhy483+bXeNU44heVBaaVvnWksb12utb4xfIFPqKsfomq/bh5b2lbopeSJ5p/mCBJOlipdr5Xon3ohFaacWP920vyc2pKz6rHRLTKUvq5rkevlO7ndIb3lCelf16xnTlc/56fwTm38/Oig7azsp2zHunPznWDw4kLKbmOqaKBspz2sdID6L8eom8cZ2k98S96GpsQU+1/bVhkp7TT8zdaNtrflEDJQv9FnTLnTsqW+SD1PW5ZX02ZN+6m3lwnhTYoK6RLnip/o51yltGO1L2jGelT6FdF/PPzEw+X+tX9J+V3Ycc9o5rXe6ikraL9Lfsck70j15cm3X0Z90khbED+QVbUjXR/xw/dd2YeJO4h3PqxfcfBeLXW9++hw0IuaSlUxdM8ZLHDkPl9kvbZjkwE9iP2Kc1w2ZzCh+SE9lLTFGWkpDsZq/0QXEtOlTuRAX1FXigzpGXZrrmhgkD8nj+ha8b4zehCfHpF7NtrWt6SfXKrE59T9tpWz4njodOrputGGMXJlT50ov2tZ+de7iiDzHu/KTGKU8yxvOQ/2aelE5kjfzihznubaVSpbnYSEOO7sO6h9p6ZpoY6ceSNkQvxIDXUNxKGW6x4zP2fpGnpf+9pv6RRqry6Xf2mZO+eB3ZT3lrGSNxM4bDnX2wX33OIzT8zPXQ7lw78x4Ez+J08Ff6GQTQemPz3heOz3jUste5VJB2XVXZ9hG0lWaUAzAK3Jsf+2bb/2fP/Yjd07chfAhmZpgfQX1p9Ho83VS6LZPJrlJaUcaNIKbgqkBn8a6CtRiaXWtygykSOBU1gncCob9qPzSSJFZHZOAoDAqGAp2CqDfyeBJeIExjUWVZL6XwvE1Qt519ytQ1xVMdthJqtL63H99M7bH5TgYf/P/+Lnxi//4c+N2915dkcMWfwVYbwh0dNlXwngqUJi1sh9nQlCNsap0mBzE3dsdFGWDomhxezuePX08nj59Mi7YgJzMyXdkQRF0JCDKieAGNoLjd7XJwLU+9Y9y1VNw+aQ2NeqeTwB2d2zfXo1XH90fe3fX4/7xXgVPSTCxzHsabSgNBAdakmDCWBEKDWk3PAGKPp3XZf4ITJ4+Oa0rcm6uL8ebb/zu+MIXf3tTbvrlV16pK3K4LoBkE4KvB5zWnmBwfTPG2cV13TP+7OxqjO2Duqro6mbUZwRdKR8NPdiEKIGrnUjkYGcccRq8KndQcplEky67bIJJ8zKJAUtpsOQR+VJeEhTcIOIntOH9DtL2qW4VHzRIxZlKVpDye2WDz2n38orKMyQ+wSec3KYqy9Z4+uRpJS4IrndFg04mSOPesWvEkvjjBheGSGb6FrDPq5TaaNytTUpOW/a9XsvGGfSqOe5QW6ANzDr5bBbkZD8CvuKDCl2Hr3njfAP49RzVAG56HZT72kw/b4NI2qdxLz3lt3QSrETCd1RN6EBhB7v5LJ1A5o8SqU3+yqbvAKuG19Xl5cZIEzdUgBncFI9JWJj7VZvT9NBN47SxsTfMna+b+2I+V0mw4WBlFw2KwviZaSrfGpB0yyl5SXq55tIqHVADVSph8VSjXgcdmnj/oDxeht+8vqVP+fcp7sxQpaIEeOcVAIn3m7FPHs4gonLmOvvT8S6OmmXfl5KuyhFru06ogj6ZiCJe59Us0kdd7FpJGwNf6jcNUHWbTpJjVG8yJ79j7uVAlD7frgQT5k9fuSZWZ+pT/n3dgY5HtTUT07wSRYNLXEhjxU1BcMtT2C2nBMobR9wUhm78MxuXz93o0AlfeNhKJS1Dfl9tVgn+vj6t+xh13ymJaD/wA98/vvFTnxwPHzwYR4eHnaA3dWolmMA2pc+WyiYmV3VNu161rvZxU3qW+ZIsUf9xQnwmjpBogk5Cb3plDkkPhX/zHRwHNgXffvud+u83P/dbfaXOrVeCsTHYzkKt6c1MpiNZZF6VIaaL/2JzOnjyQ11vd00ib1f+2iXx4/pq3L9/Uie6X331lbpe6OjooHD5Oz/9HeMv/sV/b/zyL/3S+J3f/q26Aq5wb15ToF1UJ4XiSkHXqey5iTtiQeu35QomqyTIY66njoEyrq1HskOeXKm+bu+qNKOyrt3Qm7kHZXzDS6wHSSV1AjJKS/Yacm3cco2ivMv4mF9d+4Dc3N6NJ48fFx8wZvnUcYtjtsl6izONt9tj/+Bws5Z9zcxMWJ0BJvriihPlXPzjs3JkJjilc+vGgljET/lGJ6bwoyq29fwdv/Zzy/uiF9VxBiMNhvi8ep15ERhx7mKGtppJRL2WVIDp6wbdXFMv6Uf0NRhtY+jYiPP6Db6rHb7weCe/F3/HKfQMGhgkAJcYO1c/YnPiPOXpi+prtiG9ytaty0j6JJwOH783Pne/4EH6JbVucQ1dOdvTtjLBRKwW9+R5bZvWr/NqLyvJlJ3dG7Y+b7/KUNJS38rv9NFKVuuEYVcRVHeI6xtnc6cxG5vBIEPPzQ3tTt7RNqVd7Z+uGtb2JDT08wxWyAtWyqq1ZGO8NoXI9e7ETiuVNda0QDgXAwV1lUrQZjOWeW2lFU74PPmM30uPzTmlTvNqo7WvaxvSUF2tDbf4piSfY7tfjaODw/HKy4/GydHB2CVJf+t2nJ0+GftVkW+Mq0uuAm0fsbBgf3/8yT/5p8bDh4/qMMJnf/1z4+d/4e9V4vt56QN8k2UuVRWwro7brZxcdFPZOfPqxPZ9sWM6wLW5Igc7f+dg7B7cGzsH98bbH5yO8+vtsbV7UP4pBwmkcfoUi73Sm5x1FVhUm2gdRfJJY7i2+t5MlG+eXK4vIRHGNW07/mLjX5VNTHvThu6qjlHVqq7iHGPr6nQcb5+PH/z+7x3f8U1/YNxePh63V+djb3dr7O1T1a31htgDAdVVyd/QT9npao9tGyV/Zawh4w++px0vnZhvyqa4JU3FDGVPHmOM0j+/U+/ad1ZesS11nAFRx6LtnuN5UR89l5Yr+tHP4FnjQSWnUcWr/bz206WBMaF1/8pL2sLKtt/lPPk9dcBUjZt+1AHph3kNsD5srqW/uxbyn5isXSBt5JsXjff3w13kTd3MGBa9t3gF6gfH7TzEeTHJ+SZN5Lc1/8jP8qw4J/brH8lT6reU4dYtLz59KH+udd1Gd0SiovR1LNLPedmn3zu/tW+effFuBvrX81vkAnxrbMlx5Joah7ENdbCy9yKd65qqM7WP4R2TZZuXWw7SHhAL/Ex9kfpXXpTfHa/rpzyuN20chzo/dV3yr7KkvBob1Td2HcVox5p8RR9uMrmmOQdxhufkbWmb+GfbSRdtgz4Q44G3mSw+ecs1ThxIOedzbDN1T+qxdWwn6ZvtyRNixaIXnq8MJ3+t1zDXXho57sRI19v1TVtCv0h65vvyQdp4iRuO+0XjUoYrRjztWzFPP2S9Ts7Td1M21nrAWIZynnaUukH+keb+VC8q42k32l7ycMqXOJF0SrySt6W5fUkj9VViylpX8p10S53kc+q6lENlU5vd9XS8ax6svZe7jsk8Z59MLFNG5I81XxT+3LadZRVf3jGenHoydWDir7QWH7TjpbdjTppL3640t1S2sw9jkWkPpN7INpUD21/P2XG5vvpZ/K2NkrFJ14M+jNmmPZR8kvpIHoHW8oV0kv7Zpn6xeJSbxtKB8RkLTv5fsHe5+tt5J6/4jpjqmkhfv09+S1si28yNSWlOO+pZx8Tf8r36RHq4bvK5P9NGcV2UGeOR7ieYgLO2a2zbteR7k4doy/dcc2U55dG+E2PUOWlPGGNUF+a6SjPeE2elB8+5+Suf8JwJxs5BHEz9qA208UenX5q4I16lvym/8tN1T7vWNZBvnC90tHqCMSvpo4zL34m9tMdYl0NgbQN4MEOezvi7PMczxv7WhxEcp3S1j4wJuh6Ox3Xip0kovG+F59SlqR/EHddSHLQ9aSmeum5ifmLB8/GapUJyylzaPCkjrlfqIeeW7SbP8X2ur1ieeFy4P2NQjsM1Tb9VGeF5aasdkJgoXm0wSp90Jrmv+dj1JgZBe9jf0jTbqu8mDstXznW9XrQpJqxpIyYscZceKb4rOrQP+7cNvtCjD0S4xuKRdMsYW2Jz0tk2jTeqWxln4T50GltVwcTPWAfjyMYfbVM+lL/kX54n5tp7wh0Ac90ZJzFkDyz4TvJcYlX6GrQl/ooL4knZQMRvPJAUh7zl13rnMz/6N5+rYJINbcB1bp5Q6ULjahH4XgSZSME3yA2RrAIgYydQ5UKRiFBKiy2g6SCqzOjPYHAab6nYZEIXJMeVBqmE09GTqVT6Ks7sO433NTMrnGkQKBzJDC4q/WnoVBY9m2wE1HCUdvbqVCvlh69uiMDvjw/ObseP/+w/GD/z9/7J2L/32jg7vxl3bDBdtRB4/zTroyKGBgQhdY5rHHNzmcQSHd0Kis/sOip+mGBy9uxZBdTNfjosJj2sACZjbiDkBDZXxuxXgkmBH0ZvXXmwW8FglAabb2yksIF1crQ3dsfNeHRyMI4PSMbYG9eUhJ5j02hjUxC+eemllzabQszVrC4cQwWp72BfwODZs9NxdzPGxelpJZj8zm//xnj77Teq3DQbaPz7hm/4xOC03KNHj8b+IZVLqJ5xNXZ298bjJ8/GdgVQx7i82R7be0fj6obNGJ7bLxpQyYWT6SZ6AFIEgakgc+/eybg4Ox3HR4e1+cD95/xUeXJ9CXQniSJBjXEZjJd3kydTkS/A1wlCAq9GncpJ3lQxFF9MOePaAn5nc7N5E6Dj9HcHPnrjleo4N+P8tO8FK8DZ3RuXF31CmH4Zo3yuLNFP86Ol/uHw5R5kg3SE0QS1MkTOz7qSyVWfXuS5I5J/5jVEBfDz5Hadnp7BXt6l8o4yq5IVEBmfAWRPvbLJeO/kpOYiNrUCIQBP/wfPGUfSVPwx6SGdGA0E+mungfl3sBslwE8NThVtr3WXGRfsHQdJJjwnpokhrNsmEWUmr9QVNruNocU3Ffj+2pLOqayvqzx4vyO2k1HJu/Ij33ldlSc2xWI8VOeqMtpsKE0jpmm/VDBhbtJO/pdPbUP9kZuBtqOyJ7muqiXs7W2MeQx4x3N+cTGOT44rU1YDPQMeKmGz0V0P14C+09D1+1wPKxVJD/oxM9TyhhoPuXbKa+m/WapTgyaNcZ1c+ZqxSRONBZ0m2+enWCNP6Qykbizqdf7NZpNA42BD49LDnfXO5jfvG2TSmAV/dObScObZxB+rmemwkFxBAhqV0DJQJK9Be9qDnmKU8/CqHDbFrK6zBG7byCI5rq/Y2h7btblGyf/eCHr//ffGv/iHvnP8a3/iT1SyBAmUFajhTHcZm/OanCl7XhvVumZD1cKfMrRKf+NcdxY9CSas0+msqIU+r4SRm9v6jKvceI4N7UoCHVsDvcXnX/ji744nT57Wz/26Euhu3Fwvp+QJ6tc1guSTkdwyN7DTvhJfS89M2Va+oTUYW3eQHhzWJuN777w9Htw/Gd/1R/7w+Ff+8L80nj19Mr70pS+O1157dbzxxu8Vjb7h679+fPu3f9v49V/77Dh92lgLNeQ15oAtwXrxndn18i4/cSqOjo+e0xkpk2JT2mA6o8iRjg5zbRztKxDUb/CCfCMWQ1OvfKkk23IkdjoxlipZsyqJcg2dEn/Ub+JgyezkbXWvOsxxW7kHXmfMxR+zhPMSEETPaEO0bjSpQ1xU18j/tFE2WyVEdjKgMiumaN+KO+p4udb51UbzNTx6Op3u5XozK1Exjk78mSWUMfkmBuhs8f3bb789XnvttXrW9df515apJKopT62fb8fjx082zp0BZ8a5JFN1sgZzXlcpItEAG4NTNIzJdTIYpm9A/2KOwQUTYtANbC7zr9Y8ntWGyGAJvgl9eSUXNq0OrGum/kDeyUVjc127TF6XDpX4RCWhuaa5UaH8yMfqxsV36Ioy6mn1mLxLX2s7SIywolXjRJ8gcV21LdWZfqfuWHTJUiIz7S4cjcb99gnUs7a7JBt1QKkqCM5EhdIzVlfbXCXVG0ilT0nSq+SCrth3MXW7ciLfqqvlUbFPf7P4hTlzgmXqNcbtPHye8fB7+pxiT+FSVK6Qf6VT0l9/2c3hogXXm17fjt3tTmy4f+9k3D8+HttUFLvl+kh8KZKMwbjzWQ2w9QW+2Hd8+jvHt37rt9V1OG++/c74qZ/+ufHOu++Pnd32UbySyWp6zJWSplXBDz11I+8ud8ij3zqw0VUat3f2xjWVHMfe2D9+MJ5d3o3Hp1fjolh7Z+xXVa1+X9pKe9ZW/mqbVJu4E4vQy6enz8rObszuq8jAav1/ZdpEs/bDO4hZyR07W2Nnr32xOjBRVyZ10heJjqwR9gWJOrcXT8dLB7fj3/y+7xnf/qmPju3rZ2PcnI8Dknh2e42LH3fbvy1bYFZqykAmC6EckySljPmZPpHtaUvJA9LHv/Xr7MvPv1beonrQrFxFkErcF3fEi9SruRGsTIA9SefG3eUEsfIvjvLd82NqW8irQMU/fUHHYUzI9m1Xmqqv1P32pyxKr7QlDYTKd45b30qdo/yKYemrWRHO5GmfVd+4rq6jd1bTRiZg0LfxFH93jtIrfXftfCSo59a4k5il35+0FJ/5zPmImxlUle7SINfRtWf8YlryW24g8722C21oU8rPS3KOfNBXbGkD2b+471z0EZKXUhZaxps31eW+43iSnvLlWs54JjeU1FvaS4XjlWi70D/x2XVa5tubxgZrsT+8zpa+tEH5Hl6xgprtuG5uzoPLzCeT1Dw4kuPQz6d9aSkfd1ykcU4bU95RjuQN5y9OpOzIt6n7tR9Th/pc+xCttzNJ3HVJW1o+UGa1lzIJJ2Ut+cR2Ni5XXNFnYok/cyMrsShxKOmlzHkQRJrLHzzr3G0jbWj7MMatfyIv6xcl38mrfiZfp5y7XmJZ9qOO5X37lRccq/Iu3soHjj3x3Pa0PxNHtCPlg8Q0sUiMNuaj7NqXY0//SF8/sdm2EzNyXr6/2BRePTqrOM7NKA/KKGPymuMSc/x73a8yJF1yPOoY5bz5rQ98iJUmqmtnS898V55OfEnZFJuNKfmcY5e2nWDS+sP+5OnUFfJBynjHgNs/SSy1Hceb/MpzxnmkgX6Nc/K95J20T8R1x0cFlrQdbTflImU/dYby6VpJ69z4TxmXh9SzjkXdJvbxjvpd7E+6aOeLX7n+bQ+1PyWe+Fklw8/NXfpkLsZFs0K19ob2jjrVddKvUI4TO6Sb89ZXWsulY/xanloq8ak76U+9pM2gHKpLxIG0JaSL9Oa73DR13Y1xKnvykHzPT/cCMv7D+Jyf7/Ks45U/xBllLPVB2qY8l3iR/dMX/1mFe/2sc3EtHEPKemKic057FdpoWyp38qhjZ3yue8YlXIcFG5ZrY3needkfn6WcpE0LTXi+qlxPGyrp6lXqrhPPJK3l++R/dbO4bCwjdUval9oD8hnte3g3kw6Vsz6c1YlyxkfkRT5PeVZ+E7uUy5xH2gHKpLLouiqj8oP+qrYrtPRAZeoz14vnlX3lw7WnDfcfkl8ypiMvJF5CM7HGucoXKRt8pt/ingJjVGfnGJ3vmo9ce7G3+pmHIvG/xVyxi69de69nZh+S9x2zNn/a7vm+czJ52nVMvHS+2kTinbZ094Hu4b+2n5UNKkd3ZexOxHmRTSy9UzeJd+KLayNea/9uaMKhpYrt32yuruEALP+M99qW8imW8tOqQORNMD9sD/Vq+sru4SsP0o9YvbiiPvI96Z22ovbsBrNI0Lm7rZgL46mDlxE/KDn8zGf+xl0aETwoWG4GsgkutwDzvYpCw0pBT8fIySpgAoOMo/G2AZtZfoigt30L2NmvC+44ZaJkqvwsmUcgEYTSOFHIMksyAVmiC/IqcY0QAVBQVgCSSQUo29gsVl8+URVMCHheUE2CTaX9o/H4/Hb87C/+6vipX/hH42Icj4vLu3F52ptyVOHgH+uRJesM3sjUNd+d7c7knIwlHS/mhhCVN7gih803qn+QoKJTy++Hh0dVNtkNR0vcHRwe1VjLiKEqx7wXko26Eqaqo9z3pZNUsnN3PV5/eG/sbt2Mk6P9SgKRLu3A993v/MwkIDcoOP3dYN3K1rvFdR7ZqBtcLXR9VdVRvvj53xpvvfnlMe4o60cCyL3xoQ99ZNx/8GDcu39SiTQF2lRwOTsbF5fXY2xzFc7OuNs+GNd3O+N27I2bu92xs0dVGCJxXDVxwgVB4/z8rK5j6Oobu+PeydG4vroc946POtB5ezOOj48qEYQN+ro7m5MrbGbMihtpzAgiaWzL63katIzDOgX8tacz3VBRgWtk8ZP3yqgmmatO0PTmV23AktF3zUZXB1LqCqHdnUqeefr4SQV/69TSrGZAgFzlU0p2f9msqLWvcvstz81vHRDVmGBTsufZ1+jwDrTz6i3GQ0UTgZB2dLycY5bCV0FmdRvalY8JaAuUteZc9zTvIE0DlzlXKbfjw5Iv21XBihXIuNcIiIXOg/ERPIeWfqeBJa/Stp+x4UvVBuZMuyR+WOXC51NhOi6xtzYokYu5YVQbcvM0/sahi2zu4qm9pr1lzfiFPi4vuhy7Bg7rLd+oRHivAlvzFJYBD9fWChcaWfz0XmDp6Hw0rhJb05lRJtJZ2N0haaU3qdJZ2Sj4snVqR/S5hAsxV6NIXcbnYiJtauiksk48LWyaV2OpA9Sl4rHrpj5bG+Olj6Yh2cHGDqrqyKexmbTSCKR9eZDv5VN+kpzHOByzcqAO7ApWbH73CXyeU2/oMDZeLAmk9NtGaVcMKdmfilc5lL5u9PO3NMQI4qoaMLgzmLtUnY4eP6Er70IzaMEcvHOwdMx00nvD+aoqQykD0oB26fP45KgCyJ6W6apInSTz3nvvjg9/6PXxZ/717xuf+PgnarOazw+Z27zXu5IvrQgwE0m4O9EKS5UYRpLbTDxhcxQ6gutsejEGkkuqggnX5VCZbF6bw7xOz8/qWre6lmR+//Y7744333xrfOXNt2rzuZIp65qyx9VOJVXMpDKTONUFlYwyE/7SwVImDNCXH3BzPY4O98d773ZyyX/8H/3l8Qf/wEfGb/7Gr43z09PCfJ1YqppBi0984uOFzx+8/16tAzqsjN9ZPUGnRAxIPlqqEPVGvnakVxzp3PWmYCcmatPI+8rn4hg1jcGn6mu7T6BnEKHto6VccW28ziSdvb2dquKRjpp2nm3wvgF89afyXlVgZnWfBReXssVL0lPr2DTgW7bh/+XaHB2L3ujcLb4X+3jeilALHj5/JVnq+bTJ+V18K3qB/QTCxm3ZhdrZXRWqbQTxz3E2PdrpQk5bp/ZdwbRp5RLlU0zmO+mlHtYZo8oX9ofttS3RAVt+5nwSy+Txg722UdVNBkLsx7Gl3aOtWe/M8pzyG3zJO33V06KbC8fn5rtV6z7/T//p+Ngf/Nh4+6tf3QRiWi7bWSV5xoRo5kW78njbezvj5qqdvA74diKkvo5yAF4afFKPyGtspasned65pVOpveQae6dy2Wt7XT5TLJcO8ny+a0Bq4zthi11xBWdjNjjFT/CJ97Bn3IzTvlV+p8rYJCu6/rQtf7H5Z1/QpGyoS2zD1veVKD+rJ2jf8FP68bvyp1/betMKLzPDcg5G+ogf6hraoE+TAr2yCgwhud7qHPKYfq12prT1e8dSwaXSNbdjf3evAgT4EXu72NdXdV3Z7S3Jvtvj8ABbh+RrkjK4ampvfPKTnxrf/d3fMz54/HRcXt2MX/5HvzJ+7Tc+V2Pa2e6KV/CU2EkiVeF1XfU1K+DUAYfW4+pg5l8yRXWpwTVaF2P/6H75Ql96851xdbc97nbwI5cEBX0VbDLGmIm+vZ5d5cNNSeZKMvnd3XVVFAPn6xDCvFrVKmadP9Wb1mWXzgMr4HwnqDwdR/hbPDiTzdHJBySLTTuBBJPDg91xdfp4PDzeHn/6e79rfMc3f7wSTHbuzsfxQZeRretMp32wM7FHHaBO0E4q/TkDl4xJ+snX/swAW+no1RU38ljinO8aF0l9nu23T+EGV2NgtqeNqF3p385lqRDT+i/tSzFcfZ487Hd9KKQD2fm9Mp4+rfrVftZ4vPZTpdXarrZv20u/INeq/dnlPnrtaPv3/UqumzpN2vmstu4as+wnbZucVwbnxBTxSf3UtCZBbzkckv23/mu+B0fElNaPjfkM3LGpA6S5GKM/lb5c+qnFM/NwjrTUX0heWvN10WjKpkmOa97Uv8oxb+yMOb9a369JXOqkSemYvJh9rHlKnkkczk0L9blrkO37ju2nPLgW8rj9ps3hZy96XzvMZ/QBqzz37eJzZp85T943CUI7ocY0+TbH41hdf3lU/tDuUpev5XbN60ljaZSy1DbakviWciAvaqsoN2vfP2VaDHIerql+rXLdbfdBAPkr7c0XyWzKrXPpMukta2kjOEfbyY3MNU7IY8lDxsGTJ52n78sHaX/5XW6aqHOU+46RkojZMTPHvvDVciVaxflmgjs/taMypiGvbWJyq+vG1O3ORZ4SUza2cySeM5aOYS2HHMXyirutrkYTcxxL+h7q/sQB2iA+hp/tCWT5Sp3LTz9zPW3DGL9YkPEH11y+9W9jj/I4NhiV7TwUoK3J98aU8poTZU0s5+dmj2XufeTp+oybuU/hmJQDk6uUb+mWels95vqJy8Uvs4qc7Rr/8W99kOdlPmvuLnaQ+iPjWMqzdo9/p47lO/0i+odvsA+1/eU39aFzs015WT0pv0gz2/Z5fY3EA2Uo9Y76QX4S78Uix52xPeN2XgOS9ktim2NKXvN76Kje9TuqBQAAIABJREFUpw9+tw/lQ3wRB6CVB7ndRJW/9Ct5F75sH22nEgjErIyZKCOpH+Ud180xKsspX+oYZZw+jWmmDlA+xTHHx9rbftota/qlHknaafO4V6K8avc41+QHn6U/DwbyvP6v9Dd2wjzW+4rGV9a4oV5Zx4Cls7iu/uJvx6M88Jk6wef1C9Y8IV3Vv85f2VZeXIv23Re/m9/LP5tXADkvPnePU1k3zmKb2ndrvhA71/bsek3Fm5yD8xA3mS/yZTKf+n/R6ct1S9m+GJn6i3dMfkn96lo5jsTs3FtL3FjrtdRDaUMqK+IIfxvX8xCV76b+Us/K3+r75EPHlr6jGJO2Wdoiyuva5lR+pat4nDEdnqn477w2vOIGdWiKQ+idUPei+bJm7ClXvIybHmYc2T6kV8qofOB6268xarE711l7ShuGZxbcIPbW18DXeOb1UT2Gjom61w2/GVeyfeWcNk2u0NZa22XSFnpJV5JLvEFBnOd95E5bQT2hblNmmTvPet083xN/TVtReWVtPNxLu/oQRcepe8UeY6npi4hBzp+xlnxQeZjkkhkDcI7yW7X/4z/+t+8ETRWShBMYCbZUg3XaogmvUkjDR6IKjraj0aOzwkBUiAJSTXoGCwnk0p+M1EHbPqWexoKGksKynmAaMxqwCq7jFljpj/+SOCqkBH4N9rVQ0k4a0wpGtud4E/gJkrKZ1Zu0JGJw3cyoACBJG2Nnbzy72Bo/+fO/PP7uP/yN8f4ZKQsHY6uLdlTAEIZ0c8+gCv07x42C2+8S2n01Qt91WqA6A187W1vj8QfvjcePP6grcrYqgeVoE+A4PrlXAUeChC2MnEi+GCSYcNqN09hU5yBBgY2D+2wiXl72RkaBzu7YvrsaJwe74+Hx/rh3tFeloEkwkU44jb1helx9s+EusLpWBNzZlKs12yE4fjv2D1qI+PfOO++O89Pz2ly/ub4YX/7SF8YbX/58JZiQ6MHm5quvvj5efe21zQZk8VbXlK6fz84ux80tJ/f2x9VtVy+529ofewf3xs3tVpW1rwoadQc51+Bwl/nlQFbYtONkHRVMrus04N04PDqoNWYzVOfDzW8cdEFnzdMadsxLg4JnythgQ/lqqWDS7y4lq9MxVPY2m0vw3Uxq6ucA1Q4YVhWa2za0THg4PzutDQOuxlGx1Un66n+eXLrpNjbgOstALYqXe9c6eaUMk+Ilrhfy1NNyT7cbz3VdTpTorL7ZOJ7loAhkp2OnE9DOMrJxvuH1TBzrKyI6GQOgT7lmfToT9rKC3xoh0lDsSzzTONF40QCzErCBYLFEAxplzRyYj5tIHVzvoD8bt17DocHnWCtZY56Qp3JOZqsX9oEBtYGwlOEVm5l7GSH7vbnUimXeLz+v9OHzxv2KZG2UXs67ZG9ubKUjxoZvG1BL+VvbEIvX1UGkDWuc2axr52/j+NS1XMsGm4aXgQ06byXYMqFilB7+dNxp8KURLx0ykFS6wkoXW23wQkNo4dr60881hBy/dJBn/d4AUuq1NA7TGXdO4kM6zW6M+a7z05Bqo6YTTDSoxR9po1Pimrfse1q5NxbU8ymHfq7OTudKZ6MTP7Zrk1vHQiORMWZGrGPX8CpDqRKplqt67F/Ds+2Bu7HNBt3hQVeM2u4Tt4UNJFHu7VaFpO/57u8Zn/j4x0tnkdh474hKV7eFUeCVV3N53RXP2H5h5vxf0XTyPv2hJ/pqnL4ihyQTr9GpK3SuSJ45r8QR/iPh7ez8Yrz77nuVYALGslFNVbOL88vx7rvv1smjjdMYslLJCoVlHcBr3LR8f8t7Og0kkFBR7HO/+WvjL/+H/8H4Cz/458ezJ++Pd95+a3zpi18cX3njjZoi49WuoMoZUoV+hrZe2QDO1MnxKWfpKGi8K0fQoAIjdfIdA7VPqBRmkAA3DX1tTb7f2FOxiYbtVAmLJEWjj6fNkzKwyHHjeJ2ErxNn2Fk3tcHTNyP12FP/ag+XjO20jus2OhitLGzwKHR0OnUa9Oof8YnKK21jdoUoaaZM69zSl+u5dtxrzeeYHJu8Ia7zE2xBnpyn9urF1cW8kLLnBV3kk8XGJQWzkz20JVtO+1k37NO54XuDWRkI0dnssfJ/OHlWBVqu2/NKDNdSmyOdzF6X1m8Z9HOO8ptrlRjqZ/CbFUyko7pRZ2sK+qZqDXIN/z55/HS8/PLLxRvqBp1PT/Xu77U+SFxdnM9OiOocyLaBkgftXz1RNlMl6bZtX+/MKzrSyTYgJGaL5WKrfMb7JL+5rvo/zkF+ku83NKvqJPM6TipGTJuvbP3t9qHk11wLeSdtWjb007/arGPQw/GRWEGlHB1wsO3ho5cLP3WivwhufeUrGz5Nh1k+oY++suyyqhiaBJT+n7hRNDpvX+P+/QczMEulqdOxvUMCGFeNtg2VPmrSYMM/UQ1F2cLWris+d3Y7qX5/r5JMwMXLi7OqXEIFE6qZkGDSup8rA4/Gxz729eN7v/d7x9XVzdjZ2x//6B//k/HL//BXxuMnT2eApG3I5oMeH1fQgKcmPLJ4BFG0gRpz5+k2khuvb8YeBwiu7sbTs65csrV3OM45/LC7V0mKpfNmAghrwr/EoPbl3TTeWaouUbnm+nLs7u2Ok5N7lTCUARSSWJEjKtFZnYcgCtd16uvdDjC8E43wM/UP8GXRJ+0XX5cfeHt9Nr71Ux8bf+QPffv45q//uvHy/cMxbs4GxwfgE2wCaISul2+8KpJATtqn/K7MiUmpB5RVfVafcX6uy+L3tlwrL/J84qV8JH7w91Led8HntM/FAtu2X7G+x7ysV/KqtpbzcmyL/HpNar+/8Fq3Ir2yzfXviU3atTk/6ZV0kLfyu8TY9BdSZ9u342TeJGOt+TXpJwb6jH+nLkldn++65jlndbm2BRX1sm1+FxvUCakHlrF3cJIDLSZo8x3/tIP1Bx1r6lDark2qiBc4zsRnf1/TpP6+22r9FclJrnvSKWnoem9stCBO2m0pB2v6JD1T5tayZb85bzdpFvttof9a1nJeKQO2m3Raj1F6ZRwzY5ebOCTVbWeCzVq+XE/t54pXzM356o8Eo+mDShP7tU36cQx8Z0zQ54zNJi4kH+T6fy0PzEDzrISUa5s8THvrzZa0C34/HuPzddKANGnZsqJS41Biibyg3+nYUy8xLvw/ZVLZ01bTbjU47xqnPFY8NXwC+3PO8luuj3OQRvo5vpP2UPKYdmDyrnypX6dcu5EB/fgMXeUzjsmxi1/25Xjsh3FlfMzPpakxRavKrb8Xx2yf7+XJLlMfSXORbGA8R3olPrT+ojLp4jMkryjzziXnqDxlHK+wMA4YJa+n7POM612ydAffLdeFr3VP2p/rDcLeA9nf7Gk41s3cInlI/Zqy0ry2nLKWP8RgnnXNk4b2U8lVO8vhCrEi5874TRBQHoxxyRe0rf9jf/z0uX+WrhR/pL9jTlmj/ed5pveB+Iw+nG/KVX6mX6pN5jr7vvFl38m2vSZETMgNROioDci4fcZYiUmB8o+8kTpLWi9rssRZlZHkYW0KZYzvMm4APbyGJfkgbRRp67wTz9Z6d60L1BO2nfrI+dmea2bSlPRqW7v9dnWSY0nM0RdkTvhb2jXwDMkxudHu/HLvkbbX8ZKcD+ucSSjih1iXevlF9NNOVbeJC7XxO32PxAvbU77FRd9Le9HEltwMdi5rnSa/KY/ieibgOG9/pr53vq4b48dv0qfjb/oQe7QhXLPkweR18dVxa784XrHFxChxZj1GxmrihTiR+JL0U0co4/Jc6lHxQKzib/FVHSwtHbP8TnvOm3cy3i+PqL9N9OJ593ccd9pl2gEmh6Tdqc2YdkWuA2P38KU8x1iNsSdPJQ5LY3nYNXZc/C3dxVVxxrHIx+qdzR74jGt6X3FiilgGTUgwqba5Km1iPOOSjsq/No1YqbzxjnHTNQ8kfydmuq7aj9fXfcOAfRIPSRuaWHsm+diua+a45XvXnjYSX/l+bVdW/Jd49DxAw/fgGvOzIo/yv+6v+PXurnCRBB3o4H6JfJk2A4eN+Vcxr9pfHOPyvPMGiJNogyk/qXP5TP0uLUvfcQj/4rwO8CpDaVMW3v3oj/7vdww+jU47EwB267TQzqy80IGitUJYFmi55iONfBlaJhWksi8ra8BwqazdkLcPhS43ynKhU8G58AqSxrALl87X8xlMz98ltnYUFRQziwATjSW+Uwikq0CVwd9SrrsYcBfzmgSygjrgQzzukmtw7rbH2DsZP/KTPz9+7u9/dpzfHIxL7sC+Y2OeEjW94a9S4HcSATYBuCjVtrlrdi6GYEkQrQRga2s8efx+lS1++sEHFYzkc0+i37t3v8bH2FopcO81gb29KqXca1siWokVJZh3t51lxalUEjG2b8fx/s546Whv3D/eZ/uuTucBkhjbbRztVPskgpilSNtePQE/tLHeGwzFv1XmmODlzfjgg8e9KU4ZoWePx+99+YvjS1/8bepUjOPjw8E8Hj16ZXzk675u7OxujcOj3twhUMyVBJwGPD2ndPzV2Dt8UIHVnb3jqmJCksnWzn49e17JM5R13qu+CLbi8O/v7ozjo4NKttmaV7Ow/0biDRudm43mOum5ZMsliGgEapQobyYTFe/Me+Vrn2YGGjZrMB2wdAJpP502Nlf4x2ckCtVG6UwwIXAJ+DDeqlTD9UnPnnWJuHlysfvcqU2FBrwZLJ9l3EomZ4Cj5+wJuw504Jhx1VPxXinuVmqt5Lt0VVUymdmF0ACeOJ8ngelfemTmq0qKd0kwUXb96Yn5oikB9ZulgoMGSRsOXO3UFRSgkc4Fsm3QIYFYI4y5mcneBrObFG3I5JqmE8F4NMp8r9ZvKkDnyjskWRFsPzs/f86YLZmb61pzIYsUOZkGogZOr9csEV9XdHRAuHmg1yWdB7G3k4+eL7+XjoVGUinaWO/Cw8mnGomZeWubOgW2oxykgbfB8roibG50zeAb30GbqpZA0h8OfCTYaBw5n9yY03hIrJduGtsaEDWGyackQdmOxrOYrBHmXDNIwlzTUJZvnJ/4rPEk32jQrfWN8q2Ok0fVtfAPbWjQ8xxyVhtcUQUmnUg3xdV3rc+WjfY0wFMfM0a+0wCX7nzGuMASSrsVneqapj7p5ByZs3onjWRtjzIUK8v4ZlPBpHllqb7QY+Mk9ta4/+BeV2ciIYWkAoRiyhWJFvT/XX/ku8Y//+3fNh7cv1/XnNE+a1t4gvaYCbC7dQqc5I02DklC6+viqtWSH76nLxJMOqGE5JKrTZIJhis8w+bZ5fV1bZLyH/oAXESHffWrb5fe5MQ8SZO0wTPvvfdePWOVhZYZNgn73tk+3d2bejoVrAdYqFyVjXJNla298fj9d8Z/81//lfHNn/rEePr4/fHrv/b/jXe/+tUe3/lFXSFWFWsq45k2wQYwzuQ9E17asCiaFG417njAEYdC/FvsxQ4Sa6CmU6qsyL863axr8wab8p0gJeYX/6wSIfr9ra6kNsemXbi7T2IpCb4djCiZAz+tpsfpPyt2zICfWGS7BBnFQPWX49EWVO+W3p6J0mKb1cDSsaQ97dwMAKWjaYnJmX/zXEJxOnXqLts0eMA8reDRMtZ2vgE2Hdm2ITqZTywqf2BVOU2ntOyxeXo8g4zKtvNsvn2+OtISrO1TmNJVXrANA1EkZNGXNII3tJXynXTubJeNbfSnuFXO0epalgzwMC/nI52Qt6yyk4GZTu6aVwvNDdjE4rJdy8HszVl1S45bXhMD5a+aw6yktLdPJacOfMvXtCEd9L1Sx6YeYs4GW1xfsVj7UZqt/077RedSx9Z+5ZW1c873XPWlvsugQNuAS8Ix3ylDygC03d3pqi3yNu+xRvCi6+pcTUb1StHSvxHkZBysp2WQeR8bC1qY8Np99WY+/Y+t3VoHxse49Pe0cbQD0/7Sf0H3kty0uR6xi3BMu4k+z8bWFvyDHdfVS5hbn1rsxO5XX32t5JZEkDfeopIOVWWuyw9SZ9ep5bmRgFtUVQi3d8ZJJTW3/ZiBleKxeYKnTvLcjfH07GJ88OS0qpccnNyvAwWVQHl9XmODVo8evbzxBaDt+++/X3LZ69Z68enT9iGgAbb83u7++MZv/Kbx+S9+YXz2s58tu41/6DauAarrpfbaPyRIwlgZ9ztvk2h5Xde+4liWLzYxqauONZa7iQMdx93VeHTvYHz3H/2Xxzd9/R8ct5dndQURhwFI7IG2LZ9Tn1QGXPvX7ZO3Pn0+drGcoBer5PvUdfJgYmvGKbTlNrg2bfiyc2bije+mPMtvymXKdWIFvCq+8LNlq22l/Cc2269xDD/f+AFT6fT33UKOwb/X7edz9pt6JvVWPpu44+/5voFRcTDjOjk/+2q8bQz1s/VPsTfXcz0mcXk9B8eY43BuaeMmvXM+tmdMYE3fXsPGTuxZA/DICe+KN2Jx8qJra3xPnkkbf433L1qLNniXJHN5I/0H52of8nfaDon7z+mlWLj1mqun5E/eW/efa5O2lDQp2sVGl23mWr5ordSj6+elUa6zPCRtfWdt2ySdklb6RdpT8lP31UnV+uzSIGVOvDLu6jik/2KHL1iQMuhcs82FJkvFpFwf9bk6WZvEvpPfXD/fWfOZ4+RzZSHfaUxrW9H/9CWSxi+SPdpcKkC1Tnd91CUe6hFftNPEUn1c5tS65uC5RLs1L61lwz6VC/7Wv0+s0t5U90jv9L95Pm1f/jZ25ThTXjLRWD5JHZF8iF524zpx3nVzc8n5pR5TxlJ3tA1HgkMf4HDNlBfGnSdm1/yXmGyf2oXyrDZj2r3SN2N0tK2d75xtP+VjbZ9XLH9WfEx50hakDeP9iRkLBnINYZ8UVaZsJ7HLNlIn9BpwJW1fler7rqO2uGPh+6RDy0onmCRuaYcoB45V2ZIGFTOeNpcyQR/y6VoWbS/l27k6xsQQ3xejoUHu2RhvS7sp1MWGHto6jCt1ceKavoJ6QR7Rr5OvxLP0352Pa+M6KIfihv6V9olybJup9/xdeTYGlzpCeshj6gd9/cR56SyuSGdj5umbuL4v0lu5zu57yVe+Z8LGWj7XelTckl+lizpsjYE8Bx6wtyVWuA7qBfFu7W/yufSxfd7JSi/ql1wHnlH2Mn6pLtHPXOswaAA9vIbW/vWp09d2naRt+gRp+yWOJ1ZlfMJxpY5IXSvP873xbPEtN55NNoAmVuLJ56FF79d1FWvtSJ7P2Lky4Nzsy6o7jte1EQd8j++125QB11y5Sr0uX/PTNsR5cUKsV/fZh/ikLOT3uUbaMmljpG3XNkVXgEn9ytzEFekkTTNGlvZA4mL6nGIjY4UO4pdjS35PnPO9xGLnscYGx5vY52eJk34vHSvhYx5aIvnd+EdiJ78zZjRYyeqMsUMPxyuvpP2XmODnjj/nmbp2ja/OvfkW26OvqOz9D6t4Wr2kx597pspT2iu0qY1D33nQdYlV9V6r/TN+EkzQ315xXzS5u3suYUgM4j3GoU6oGNKsTLfLoaTDw02/8hf08h0KBdB2zod1qrHGjSaJHamDU84cA3vfxM7XCSZiQmG+CSZp/NnwRtHN4FCflmhAESzzPQktgKYxy3sKBO0mOAvuBncJGKXCTsHI/pK5NKgSlHlPx1vhti2NVw0omVfFKlBqpMocaTDkAvB5KmznbgAoaSKT1d2rbFxTwaNO4rNgfcq2r8m5HudXN2P/5NH4sZ/5++Mnf+4fjLH/aDx5djW2Rwen2SQgyKaCrzHNksfHR0elIDZOz6wmwNUoAm2B/8xg4iqAZ08fjydPHo/Td94ZOycnVbqZ92FiTpkRWHSzpk9u39YpoJubzqgqo3VrjH0ywhGA7a0ShC45dDMO97YrseTB4e64f7RXVUXqHu1ZRQOHj98fPnxYQqMhA/08aYhwsUHJ3w/mqULqMtVpyBvupjqrKz645oekki98/rfG733p8+Pm5rIqltw7Phkvv/xqJZhQwYFN6Mo2vrocY5aF/uDJWSX3bO1y/U9XMLm4IrdirxJMODFIlRmCO630riuZhNNv0JGkmZoXJbsP9sf1Dac7MfJnKf8qQQ3A9caOAiz/yf8qLIGKvswmoxRVPRf3hEG/jTxNZ7V5uas4CFisu0qBxJ5SdpzYr/s8UdCdDGM1jTLIzs+7LBNlnuZJfBJMCF5WsLwAsAMBaUir7L0Gx5JUZu/RYyuj83DIOrmEjUzWuhKmJvbUifV5ghCZU6GKAV7D03RYTpv3fJv3PfXlCWLlVRww6M/6ZnBBJe4GwlrR0PbaWW5aN400kHzGQLtGKe3C14ty6AASm1EqB+iMoV2GyQysaORIA2hEWyo+Fa2OyWJYLUFzsVU8sEz4YrguSRUaG9muhqdGWhu/s4xrnGqtd66XSgXppNhXOn0qV+eWBns7KlRT6n86vjUWTh5zQmnKR2JkKlKv8qF9AzHOz1MIOqqWPPVkLOtWiWRRWSGDOa6L6+DfaQyrs3R6PK2bCRupA5XvNDCluT/hFTZwDJBp1PFTfdC8gJG6nIzb6Pw4VScvKgf5jDzpmmjcyV8aW6mXdewwMGsO84oc3pE+YpV/p6G7CaJVDmEnmCz0aYxzvkdHbFiRab5XlVKqj9I34HYHt9iwattle3z4Qx8ef/yP/dHxoddfL/qB38cHh/Vu6eiBPptrPjfcO8GkT4nz726rr0VjXmzOMV7+60omfUVOJ5xcV2UTjDSqlnCq/MmTp5Xwhnw/eUo2c1c2o3k+e+utt2qTjvf5nn5rs3Em7LVzuFdVEfic5BTHxhjMjC4MvrkaRwfbdYXcX//h/3l85EOvjrOnj8cv/eLfHV998ytdkWTaGYyD96EnSWYmJpmI18l32m1zDZoc7UjMa85MZOr32oF0c1NM1DZZB2MMaLmp31e7dYKJa67eLPkVG+cVR+pZrwYguLe710m6afirX9KpqzGRpDevU5NXGbu4wlz8PQM16nDbSzwzaUln0uom6ZAadLDP/JuxJxaLg+kQLGNtO1H8KMwqGVquR8gxbkB1Jm6JWb4PzdOxSidVp7nWf9LXNXrenl82qBpDl7Xg3bZdOoBqO/6uvtJmyrmnDk5sSlpVZb26aqUdyvourrEgWdh10abBXpe3qLhQ9oWJKSSgzUBmXU03E79wIJlHt9GngfiHDqzryWZVSG0HeVHdWs/G9WWuEX2BGZsxdS2bub5sNnT7TafFDsKmKgd9bjR7XZX98VMZdP3ST0o5TR8odZr853vqx3zGtgkwqC+SR1xP9aK204bv8Dlu7sberMCROoLfTcATEyxl7pUw0JTkcsuMOhf6SfvMflMe+jOS5xtnU8+LcXyWV16lv9p9gT97VfuqaDF5v64ZLd1B0hDzs1Rzy0Nj+hgX5yQ3obvI6t+ua1XvKvGD5N6+6gqfQ/8Ebw1dgg4CC196cL8SLJaTU10Rk2f26/q5ThiHXkdcB7q1PZ48Ox9bu3tjb5+rcknEu9rYP22Lb5eO6WBJU6xPgR6MV195tWxWbKe+9umqfLWHDx+New/ubzaw8P2w+UlQuXdyf+qItu0qODkDuCSgbFE9ZmuUjwkd26cYVQULGjx48NLAN7y+uarDBlu3l+Py9Mm4v783tvFVK7jV15WU3D2XKMG1dR304QH8X+0rxsfBkLZvOolMGRcf5Rf0mNgodqsrFh+sTxXBMwaN1RMpg2K5PM16ybfKLX+LZ62HGudYx8TrtEmdl+Pi7zWGK9NrW9R+E7fE6JT3/CzbShzPz2lPGyD7zPnyDPPQJvT6r6zW5fPp80qfugZqVmDwOcegXpHWL8KujHElPqyxMH0XsdC5rd/Ld02qlQfyu75epTeRE2ddQ/jINVTvJS02PBS+y+L/LldR2neO098rWc1KpHHiXl5Y62xpKw3EynzOcan3XtTvi9pP28+1XuuT9PtSJ/l89p1jsh37Xbe75hH/Nl7w+81h3YfPuU76ePK4tkO3j+3w/NUu+lligLK5jsVmXIBnlMG1bPleymjKe/Jw0k6eybiqMVX70KaSltmH75edMiuQ8p708Nm0OZ2T/azX13H7s3X2Evhf016sNdaTdlHFwOLaYLFKO0A+Wc95jdUmF9hX0kb8Ubb5bm17qTPkX366IbJuk7H0wbymY9qXtp3+u3PhO2Pb9r/42H2IxMNX8l/KX66bY+pYAlWU+7CSsu66Gv9J/lnLkG1JJ3Vr0stxOV91kBvxzjfX2Pdpt+I7m6Tejn26Oc5Yry47npj2X64Jz7uh6ufKfLWzN6tRR/UydZO0MGaXWLIZx077I4whMUL6SyNlLW1o3sEuSiyTLr4nj2QczCR6dS99uTnmXMX11B3SPmmuX+N6O25toIy9+r6yps3lxmRin+O3L971gBXPbXywmcRuf/KqMfakQ633jH/zuzKRfaXfqSzn5jZjz0Q0njd5Xf62DXnf9TEO595b4rA4meNXpmwvx9l2YR8mUTbWa+W68pwbla6Pz+aa8ozVSuRxPsMmwx5L+0sscgxWs6Y93sG+1g/TfuYd8Z/25dXEcxNc0r5wLV1zxuj6WQ3T51Pfqk9SdyqT8pX8q5ykXnKOjjttsORl5Z05iSWJKfKd41knmDhndVKuFW3LN86D8UAT+cp1Rq61G9Rftq1sWc1TezvlQJ5KW1R+5zP1hIk3fOaaGKemvUxKSJtCGkOHlE/XP3nTdVEGMjYgTrrm0tq52462orKVeiWxOHmCZ6CNVSL43Tm5V+X32u3a6MkT0k37wfVIHai+E3udF+05PrEibRt/l7baDOo11yL7sj3lWn8mbQ2xhL3B0nUzZuc+hvRTFxEfK56mEvaMnfLdGv+0TdRxPmvSVemxectB8ojylHKXc+p9yI6RyR8euhB7bTd5Qtm3XdpMOvg7bTgG1y9pTvyGGAVxQJ/1Sm/XzfVPPSZPs79VNNmb1W9nZRL7ok1tl8yD2NgCxEpYoxkTVg5SD6xtzrTukqiKAAAgAElEQVRJiJsSc6kkk9gvsv+a+4/92N+6k2mS8VSORfi5uZAJJhJcxpPYLpRALYhkxmkqSIlVDDk3AjoQtpwKdVLPDXx+L0Ml8+Z80kDVUE6HJTcyBVwNwQQxFVoyl0Cn4mYxLeWVi7QGh40gcnqc07Z3N4MqMXXX9E2XHifoeXZxMbb3DsbtztH4hX/4G+Pv/F//7zi/PRpnF5yonieUt5ay9Eu7VAvoDRGBoDIA511JdZVN3I1ZwXDKDe3vj4vz0/HBB++PZ++9Nw6OT/qEzM5OZeQdYCRQFpWS4AWcW2Ugc4Ly9PS8xlwbeZysEWC6bEEFt3j+7vpivPro/jjYuqkEEyqYUAb6lVdeqQSDupbk7q5Kj5N1xZU2/O2pN/gIIdQwsIIBzgrBYkDrGafkzi7GDZttO1vjN3/jV8dbb315XF6cVgWTo8PD8aHXPzJefuXVcXR8MO7dv79xsAnSXlyRlbU3Ti9I8OGWopO6Kuf88m7s7vM7wXk2zfbGzt68loZpYvRQfaWuz7irJBM2KAkQEzSGNnViYqd5m3VgM9C70gVQZS/BCR5SQatIKvOsEuAbIPknf7Ju/t4bqctmgwZ5y/u8k2tWMqhT+Vt9dQY0LXlmc3Wr71XnehrltzZ+RhupLUedgKZCZul13KqixOVFfVcVeyqpZK/BdVY6oE+v4SJoS4ILZcE3CmdmsZNsoXJZz7llrR3DurpoykAbHJZj74B9tXt7N7g3XkxoQ6iD/rzv1ScqhnQgxCUBW/zQIVQee6w49z1vDRkNUN5z05/v3YBvxd8JAPxTTuED580JWMaqkboxfK8b9EuBz80psUBeYZzHxyfFhyhaE0uKhjNwS5LJml+e58/ljj0NVfrEuNC5doOdz8x6hu5sFGSiH89l9mcalzqsuQ7IUhplGpUa4pR/Lmd4Knp1QWJ4bRrHHfKO2WfUiSY5md29OGtdmWWjtKcOs015hL811jVAbEtezs1l56nS16hKXeJ3Gqw6GLkxIP/LL4zH9W/djUHMdVJLVjvPZkBGA1T6OTd1r3PXGEo9qtPBs3xPP9CyEnR0fg46SUy+cj7psNi2TkEZ/7UxDgZ2gIV5u5kinfrap4lzB50B3Juu/ZMrccqh2eN6o3mP4fbO+J7v/u7x8W/4hqqqRcIgJ5xZr8NZyaM38BoXvUarr/q4qwST3iDkhGwnU7EZSUIJG2HoTpNMOHl+fklyyUV9xrUbbABW5ZAKZrA+N7URx9yg3TvvvFO4RLIJ7/ep1d5oqoqDnKi/wWgnYXC5gxsqMAfWu3jl+mJQfGvcXo6/+lf+i/GxP/CRcXX+bPxv/8sPs/tda3V1QQCtr5QpvigM7SvUGudm9ap5ZYzjcJ3Qb8q0+kxeQHc3Ji0b+eJjYqMyZPBkuRaNIEmv49rGUn7S/ut2GpdKP1YFp6XqTMl0YIHjLN0wr8mp96KygrhkoIRxaBP7Ge3qqDg/bcfUGep3gy3OSXs2ndqlNHLbEsqOdnPKu1il3tFpKJ0yE5gSaxMPdWIdtz/tL4NX0kunWgzN8Sde9+8zAWme0m89tti08kzKdWKq4147YGuHWHsobaq2Rfp6RunmvLR7M5hs4IO+tCfqHvjNRvNSkYp22mlcTvXIG659B23bJtJ/Um4cj9jrmumI8rMDSX3NYDq7SQuecY20ERYHvitodEJxB8r555rry8lL6tWNMz6V49p/LD9ubsrz07FR9U8ZLFpE5ZQN3fUB4zpWfRX1zUaXIM93W3USRFlTJ7Yd5zVmbXNp/zjPmf+wme+y9p3wQgKEwTptuY1tO8fOXEk4TJ4UZ1PXSqPEQBRT2bwzMQ+M7epLvelV/tLojRjXThne34N3uvIXugBfkcQT8J/Ei7IBwuY3CKU9jtyThEGSYSdh35Uuqaoh0x8U74s36krNrbq+9WrqlSrvzobVvKap/QBO9TZPIrP0hy5THjNgUzbRdVcA8p/JKVYy0aZj/CS444cW5lIBDH1KYIkEYzZ5dqYsUDWMymAXl4VvL7/y8jg9f8btp2N3+27U7cGUioV22Ml1ZRrVykjeMRHsuuzTthOanU3kEsOalp2Aom3D/AzeamcltriO4gt/p90LH/OehynwgbWfxXGfKR05rziT75Vdk6i0m1wX72lmjB0z6WQzaKrNx3zhn3XgU95NjEwZcw3XukSdkZ+nvk57MbEksTp/z36SjswB24Bn4ZPE1Bf3DT9jsz1fxcWxpS7dMOjql/VcU78lnVJ3S4/0MTaYFJUY1Bf53fP6d0lsljdYDxKRSc5iPV9//fXn7BETVrStPQWnDnH86iGecx6ujeMp3dP33E0ZaayHX3PsG/xfJUOlTZH8kDyQa/iiNXgRX/jcWi9lH85rCSwvSbb5/ppv1m3memf7trG2gdZzeE4fzC9Tl0uj1DuuR50tIhA146V+7tx4N/HG8ZV/vkkObi2o75g6cq3T1rzQtFgqh+R6Ljyy2KZpIzf2tN31Irol/aShcRW+0xZRrngmfV31hmPSf5YeKdu0teCmMtVxDW0l8VI5M3EBeTMW6bj4mbaTfX+tHI0KzutDLevaCQvGpLR7lCnjCNqm0pXn/Sz5TFuR7/R9GB995EaG7zi3tAeTp9R35b9VBcGOn/GMG2s8k36AeojPXbuqzHZ1sYk9qIdyjeQR7be0bV0LfjLm1LMVH4hy++Kbbbs5zef2Ib2lEe1W3HxWE8v5pH+RelO+lpZpvzCmTJxQ7+vryqs8wxorF9qeiQXOYx1zyc3mF83fOA/v8R/xBGng2rj+rpMYJ5/Rt/NQ7piLNptr73PSz34S36S9ey18x/Pa/K6jGKX9utYL0kMaOwY3db3qRt5NmchxiovK9IuqLTif1BPSxp9i0SbWMPWotp1JOibuSONFtlqXKvviiXrZdVR/+DdjMqFFftE2zL+VJ79z7f087RX1gDK+XkfHRL95Qj77Y3xZDcP1Y32shqFv6/ilBfYM8895yR/Km3ykP598pR3r+I1HpT5zvulrMi9lPmO2aWspb2KQ/MN7Pqcf4DPyMn+Ll2v7L/E71yLXi2fUiTyzxow+BGmcbh6MmZi45v/0QbQb1EGuQ+qhxDkPRCa2J6byu/Ktjkx5hDfyIKR450/alV/yu7QdXKu2SdrfX8cvUp+LF/KGMfi0Udwjys/SHlT2HJv6W4xa4iwdb0yaiDn8tH3Hrv2Q+8/yk7abMpe4kfTyudSL0sVxOxffk5eWAydLXFV6qVPST7A958/B99K3M3nN9UOG+Fxs9YocCySkLMuDyoG2in3kHpi875y1aZS/tf+0/N0HeZQvcU7cFR+UA9czdQ9rrb+fY1WPZXKN39s/B8+q2vc84Mf35A9AH30o9ar8LR4xptOzs7YRdrZ7fz6q5yWf8Hkm8PFO8bvXvq+uOE0+pJ+0T+TVwkPi7uwV197xcshTPis6fuYzf+NOA1swkokcJBs5ZUjMjMe14S3hFBY6k7AabWtGUdhkjgLO6fh4L2wCq0JHHwpNgrnAVYwdJV+ci1UBsqxTCnYS6EXGiwKtQSez8VNwom/LCApuzj+NtQUkr6vCR1V9qE0WsoG6kgmbUwQNd/cPx83O0fh//sFnx2d+8hfG43NOfO+Py7O+0mVrZ6tOm2XJKkuum0nm+rLRyol+ASQNP5ic0xAkmLz/3rvj2dOnFShkAw6YqcAeJbEGmbtU++gEBJwEkjKYQZc86mQKkjsI4BHAAUi6XPh1JZicHO6Ok72tcby/PQ72tsfdzfV49OhhCdeTp4/LUH3w4MG4f/9ega8VNirIOEtY82yf3CZ766D6hf7Pzk7H6TPuLr8et2ygHx2MX/vsr4x3332zTrBlgsnDR4/GvfsndXc3gTfap9Qy1/1cXN+Oy+sxrm53xvnlGDv79/qKnO39Mbb3xtje7ZOClAm6YWOca3Luxh7rgfNWm5fH45prBLbJyiXppK9+QSipnMLGvmXpk+cEbA0IjcY03pjr+dl5JUeYDFBgEw57AqWlQBlHKpZar9EOWgFDnSjocRJc5YoYeLkCV0+eVpKDG+OVaFQZ/F0JoK6EmBmbBVKz5Lfj6uomW0sSVp2Q3642GVc9NxNE3LxkA0bDBfzhcysWrI0i8YIAPfNV0XcW9bN53dI8kTgBiY3i3Qm0y+l+dqUbMOE/6KXxlriWWIAs6WDhtGmoLhn9XUXGhLY0tuFlTm2a0Sp+tRHSG7j9320l4zAmAxt9eLWzvk1M0TDRuS1azlOM4qHGruXdK+mJdKEZ9CklPQM5JhiKF/TfAYq++geeEQ/LCCVoP41fdYXGqT+PDroUerUZSUkqSY0NxpGy4Xo4fhLQLi47I11nTmXsxkFt9E9nQcOojAkVa8iNvKY+yGCD83dOypfy6uZJGn+Oy/4NRrimOtAaRa6jjqeGsgaXhqo8Ig/SvoYA78CL8IOZqzomaWyhb5dksk5GdI46RT6vwyz91OcNGh1Moq9sPw1Ln1f3lf6fxiZ3CGqU8I5ybaChbI9IoFPX1wZaVewimaoNIavZMI7+rzGRuxapXtXr0SfDLS0NrdBl4Be/gwlPnzwZ3//9f2Z80zd+apwcHZV83b93UkYzsiRW9c+6OGbTJthRSV8zobPXCmeQTbG+Aoc5omvYJENn1cmyuvbmrDbkTs/OqzoBm4jNK31SHpqAFySX8PPNt75a1U/aAbEaBUYruriTUNNe4vc+xUZizvXY2SIZ9Hr8Z//pfzI+/vUfHXvbd+MzP/K3xrtvv91ySTIllQKsdlB8ht5/vjx2Oi1F90khxoTtgK6Tt00qa8xozpDPlXexO5NT5AP1T9/BvryvYVy8vln3PkFQtR3mwxuHKLKvHYP4Z+aD/O74+iq3NqjFiHSwxFd1Xjo/iZ86EOl4poyoyxI3TWahP688gAba0jn/fqYdW50gMcjgVgUZdrsaQs5TrGjcdRv++asglC9tfumXeJf4mLbJhlequl2vjwFvcc3ntZ+Ra7+Dr3uuS8lH9YKOcOKX4zCAlRgmzXIdcgzSynYNSKifqKCTDqhrKF7qY4jP2OlLoKw3MORL303eUofLV/KFa7umca7Di5xfZcg+6hRpJRn2OmywNRI88vPkjSpm+FzFh/5A2aUPTys5D6sI1XxIXp3Vl+QJdJK0lq+ll7SSpj2X5IveVOAfugh8dL7pcDvm5F11tp+RrGHyDt+BOdrIzI/2yvmnotM8gWMw25OS2hLJ+8/rx7ab+rP2+/hnQmz7ND0f9ZgJg8xbv7Nw9ZKKg5wSXK6wrYTHu9tKqOefgZC+xm0mwlUVhE4gLGt8ypa626qLxQNUYzw6qvEht2DhXWFIV8hAV9V1PNs784qbg3FzvcyxrjSazxae7u3UCdqb207kSZtGuS++KRu96c04SDQpW5WEJRKE66oorqObp4nZ+J5VV6HrxfXV2IK022Pw4+r8fNyvE5WVNdKJMxWIvZo2b298ZuxCvpCPWGOD2fmdMZS00/hMG1ZZys/SJqJ9+T1poJwndpV81NVHbV/wT9lRPyQPpp5qPOJq1KtKRhUHlQ3/TnzJz8SjxMpsQznM7zfCOX8pvo/qYX7/+41l/X3ps1lFgH7cDORzMSJlT54W+5BvEqdyztLPcSe91XmOw35sb91XPmc74qdrpU2QtLE91y71w5rGnRy+VNn0GimSkJGXj370o8/Jvqd3y98oGxzbddmwVz7VM8ax1nq5bTzsrE6Kc16pT9XBafe4Bjkn313891lNbLa7fjZpoI5IWudna/2+/k653OgfAXc2mDaV45QPnsfyJRi/ti/8O/tO+06+cd0dU/ajfy2vig3EuNYJ1snn9OPGge0bw2hfaUkO0j5a66sXzbPbsuLt81dt2b8Y4d9pR/Cdvq+ysJZ7PkeH2782hPFMedK1S/+Td7XB7J/nX4TFbl7yvbiuvVYYM+391FG02WXwr6saV+mz3d2u9jw3Q/Vl7DPlWp1O7CI3S6RZ2pT8rg/H927Oqc/d/KQfrxHXptZORC9Ly9z0kNfSTk1bkHaMcfO7NPf5Ppw1K4POg1KZxOaaqSPl+6blzTg9ezZjEH11rj5iyiNtLH5r05nn9AN4NisRJG7mBq7Yzvcm80tv9T1/O/+UB3lX+dMOKB9qXglOu9j3yrkxf3Wo65xXMPIOPlyeGtd21c91PoveWqo5pl3B9xtciOSEtTzre/bhxm7LtVUWM87G2Kxu4HpmrIt3MilJ3KJN55p0Tl0in6tn1jrUOfOc+xbaXfKI8qU+Vu+oE5jLJz/5yXofWeXwamKUsbfU766ZsVSTfqSxm6X24Tz8XuxxXom92u2ulevrPOQ121R/OobUq7bPd1YPUdb4aRtiKHPVf2FuSUPbzbXNhA15Xx4p/2f6FuKtCRc+K52VBXWRPIPMG/fW9mDcXk+UOoQ2HLP2XupncTJ5V37KjXZolTGc1L/a3mlzyAs+x3dpF6/1kzrDz5WtNa+LOann5YGMp7tGaznm77QffS7H5zOurfTip/osbV3prd6Qvx0XOg/a5V5UxpfSv7MN6eB8tUnEUMbC+mTij7iUesn2lJe1neSa5rvKQsq4cpFYLz/xk7G4Ia9vtuaB5Dvb8zPeVUfzvnpEvpTf06aTzqlfjIM7TnFa/cI4U/+kjnLcyR/SJflEWcgkifSdnNsas1Nfuh7iAsUSKj4yq+QkJorjhRd7nZhKBQ5lRN2UfrbY4nq7pmkjuL6OPXEt6Zy6qe0BDp43rnQ8ufVh2o7Sn8+UrdTpSTvpZT8pA2KgslQHozgAWhVlW7/xvkmfjAM5Q+a0m1xPvnv85El9xx47PKf85Bx5j/+oxi4ubfhpxmM2+2AG08OfEw9SfsR9DlYdHB5s4i5r/iq8IsHEAaXQyOj13QxAW8oZIqSxrXAoADK9i6GgqGR53kXNIKiOLvdy63w4Jogk+NO/QLY2Au0zwVimyzYVmLozam6uC4Qyp0ao9MnTjhlAdtN4begocAKCdJIJCQ7UTgghrrk5VHd6z6tvOJ21zQbA7tH42V/61fGjP/EL4/zueNzcdoJJnWK7u+4gy3SoGAsBxTptSeBtbvyV4M4KAnV17jQqq4TzvIeYYOL11cX44P336h6ty8ncrEvd8XR4OLa2STY42FQw6U3mi7FHueLKWmPTig5m9u0sA11JKZcX42CXmhfX4+V7h2N/+3YcHeyO/d3t8fDRw/HGG7+3MXhIOEFoTk6OS4gw3BkrwK0jRb/jdlTZ/u1dEl/26kQbSQ9nbNSdnlYVkd/63K+Pt99+Yzx7+sE4OTkaXB30ysuvjVdefXWc3DseB9NIKt6pTacxru+2xtnF7djeOx6Pn16O7b2TsbVzOK7vduYVOdDgpjYloWVVvajNx+1xOJNJ7qOMry7GAdfw7FOtA4VwXSftSExhPVTUaZC5NqmY83uBqoBpq6tFpNJeGz+LsWQm6JIAZhC6gJAEsluCtMW5lWQh75PoUJsjO52g1GX1exOTjYIyGK85Hd+boDXeqlrTJautiKJ8ljKcG/8kQm0U1uQbK6t4z3QZ+nMjqk95LqX+7ZPPevOyE0ykCQlKjJmfPEOSho6zysFn/VwDjLmo9BgjDjXv2L+bCgTKNSDc2BdH2knpyjAqfqtV8Dffu+mqos01rLSfeddwYczcOCxHYJcKQnuFjTpz4pS45E8SoJKnag51dVXT0j47kbBPoVk+iyQTv2/nvjdGWNfET/Hc0vyeUk6DRGVZyAePzGQAlbFGGW1plOv02K9jph94Vjx2A7AM6pkYBH7l+qp/DIxCz1SOBoaUszT26RfnR+cwnUV1jrqFMfCf6+H3uVGlrjThKJ1M+9CwUX/qtIkTfq5RrL7VEPOnxoYGH3Sxsk46G9InDVHXbO0s1dVb09HJAF8bb8s1TY4ZvrdcptcD9DiWKkJpJ6gzpYEOf63JvHoKPde40lcApCHYa8X1NBdjZ9ckqq2qXEGyJe0or/RFQl3ninQA9VOf/MT4N/7sn+tku729cXJ8VFVMai1X/9+VTGaiSW07dpJJYzey3wHOpv/tOL+4HFdVqayvFADPCVhWgsnp2Xj2jCTKlq++hqGTWWmDn1/83d+tRJT33v9gfPDB45m8xthIFOUEFLK9JBpAI9oSz6iydXTAtXjvj7/6X/7n4/VXXqpkk5/7mZ8av/or/3iwWXF5eT2ODjoxR77mVL1VYAhSaXyKDyU3GK+1WdmV6cR9bSrWuzDhtpM1Cluj4poOsXLOMy8KfJKgmHLRMjY3PKoSFxgJFjQn+Wz33Wuj7POz8KUepFrLcrJCp0Nedz4mriyy0v0oL7ZvaVH+Zv20O1kfcc75+Sxzh16uuYHMDKBhb63tBLHcMfGTNrw2wEBM4cUVPNm2WtKhbVYDGEuCkZijTavsimnKq/POsdq+a8rmliUqbU8ec63E3sb9rkCjLmnak9fbQQHpzvfqjcTudQDiRXNue6U3l7ETHHPqHYNkzq314LJRr30vr+VYxOJa43nVyWazf8qB81NG5Bn5Qfyu8df/nudrfSaddN/Pcbbur7J7TcN5kkYaOod1wNCApmuIbDnPXCsw1X+JCwZBStZIathc54Ie74Bo+0T9z4Co+oTPUg4oE+raKFfKC061gcWy+yb2ShdtvfXn8l5v0rcNa0DZcZQczPKu0k+945iVv5SJ9AXLjr3Gj6MCR/N2VTEhyMH1B7uNbRtbamIwY9rb6dNAJE60vU0y+OE4Ozufmy+diEGyeyf9z4S4Sg7ujUX029ZMhiSpnr7r+px50AP+t2IVSfzaeozv4Ogwkna3C+uzOpTy2vNdquDhB2rXtD2yVJDSp5d+YmxVTp32BH4ydrxy2RVMdsun8qohnrm77qvlYO46IbV1V2OuK0SpwEIlzq3tcTWvqa3YwNQxXZmskxdd08W+6KpL7SQ1bzQdF/xMnZKYJC5v8O8F7+TzyT9imrxZOOnVPptk2pmNFAzXGNWnpJYr7Ba8wH/wmk3noD7J/sWU1C1tE3xt9TDHaHv5t+2U/BS/f+2YfWZNU9tJ+7DGsPGPOjkt8TLHnXLYv/d1UjnOdR8ZX1rTpXF6SYC3/exTe35t06rnTCrLd5NG8rnvr/UjSVOdJNg6fu2/GrRUP/FcBpBr9Sbcpq0lHbRjcvwbet2RYNLXEueY/d21TX5f81RXWWp7SfrmHNf84TPrtUwbcM03idn5HGtjUFaZXfNCzt9ncq0cX655jjF92uSfNV3X9FvPQRux9OZMwqy1jmuX/U7cVO+69n4uvQHGrnLYQeikwXq9c+7LPPqKaAPzuX6uofPQnqAdExzE1FwT+U4aG7O1vbStfMbP7F+ZFTNf1L7jMpZTeDR5kN/lWX6m7ynP8JPYF9YXBwGktUkEtK+9mRiS+FmHHLhiPGwox6XNmLyk7LjRrs3G5+mDQTP71tbhWeND2ksbPojERNdZ/kz+Tto7PxLU4SH+MXeeTz/N9ppebdssMnFd1wDqj+KP8L6YJZbxvQdEtcWMQZHUSptuPDtu+91UzJ00ko+My9COdrzrRFvaIqkPGD//6acak2o92PZlH95YDqf5PD9p1+Tjhf+6Ugnv2CfP0o6xe+fimvK3NpSyJL84f7+Xf+1jLUckUrteyafGY5ybayGW5ueup7FsfTHl7p+FC661B8tsVznJ/pRV7UPp4OfKadvDbbtR/YJxUAnOGOkP/MAPFH2NhYh/mXgl39tW6sPEmcTMHLP0y32qtW7xefuX/q6helrc9m/9LPsWF4yN8TP1mjiRep93F5+1E1TFWn5PTJIG2iKpZ4yVOofUNSkHYpQY61jlHcZj/NBbAMArD8jxPjT1Pf7md2Oeyo/z4G/p6TPipn9nzEDMf5EelJd8Rl3t2qaOE+PEBseQ9ltibOKr2CiWKqvSP/nB94xfOsZs2/mmblNn+hl9SNPEd753LlZuTXl2rBm7yhgJ39O/B23X8VtlVyxljsag1/iWa+q6Zrx6LT8pV2tfMu0a2xBXlX/prU51T0FsUv7VO8n70tcYkevhWjDftMX1D9Qt8s3aBk4bx7VRrmnD/SS+M7aYdkzanuIFn8nD+g60aaK+GJFxneRR56g8bOjuVelTD9KHsqbtWnhq3GoJ9xT5xDtlOm0b8cNxa3e5ro5VfjL+k/iWdlPTYvGHrQa4xnj76RsFWr/0mrTPKV6KncqC9Ep9vJGzuj1htw5ZGS8juYTv5Vt5JflYTHn67FkljpAvAaYZo0r9wDihGfpP2mu7sR9o3MM19KcY71ylu7JZuvTivA5YebBH/SB/1VpmgkkqSxeslN10Qtjg5Z8blgYfE3g0dJykCyUQqkTSKCBBIpVngo3CVGPb3pqJDR3wY8M7jeUET3/POXnq3zGxaJUBNPtPoeZ3A5mC2tp4TuNB5ZeGqYDkwgqmLkQB+17fAc1iV4BxZ79OVLGhdE3Qd3d/nF5vjV/8J58bP/ITP18JJheXO2N3q0+t7ewv92qyPoyDdTk8OKwMMukj2KfxoWA0Q3cG17i9Ge+8/dVi+vPHj8e9l1/uAOv+3jg+OanqHpQkXgxVNkuOKrGjr0ypcFaXXb676dLFdWqce8G3xu7W3djbvq3rcTrBhLvA79U93giXYEIQkSomJJiYEch3XpVjKaGDvRYs6MhzCN3Tp88quFoBrK278YXP//Z4880vjWdPH497945rk/ClBw/Hhz7y4XE0SwsJBGTT3dzejWfnl+Pmbmdc3eyMu+3DcXG9M67udsbR8Uvj/JITfDfj+OReJZkUEBLgpNwlV/Wwcbm1NY4OoFNXUekT1Z1oUacJzs824M4GKYkqPKCRp3KAZ7J8WP89nRJoitMzTz6m0dZGTwJnB6L8x3uV4FR3rLeDWG1XyWV4scJ2lRgDffl5dnpaSUv0b3JJKnMrAiCX8gdj62sHug+z4ct5okQ1MswJxdpcvK5NHQO27QRyT1kHn3QEKQiKwOAAACAASURBVF1dBrxB58lj52dcgdTyzNyR9z7F6j278yqhGUAwOQRaq2D5HT7yGgZ4V8ep5nTb+MdmXdOwE4bg9zQOeE9HtdvuzEgdTWluSW43APlcY0HDjvGruDRQWADaOjs/G/sRcIfGYilXTol5tdk711nF3VjeiWfyXdF58obGv4kgGqViPPiiI6Oj0ZtiJquMKjMulqo4rc5Bn/CTn4vVtJ8GGXP1b8YnrvaVU1e1N1O0ODvbJOqAHXXSdjqS9KFeKeMmHBRxUsXIO8qD9HPO6i+VvBmmZixvlPeUJ9riM+hiIEVjQ2xOhSxfpEOfyl1d5DuuUTof6fhoMOi0ZrvID/wHn6TeSuPC310bdZl8XBUUYoN1wzMzG1ZjTvk1AFMG29QrvMN6GWzQxuhrtZp+9MfYpfMmKMQG0yzH33PtjR4Nq7ZDwElOYjVGt2z29Uwkd7DGtNcnxvv9bnN7nD57Oh7cfzB+8N/68+PrPvKRotfJ0fE4pJrXc6dv50bLTDDZVEhht6v+dUJD42IHiEgwAZmqUsnV1dR/ndBGtRNO27BhSD+N+R2cg+d4huSSt995p5JL3n77ndJ7bfDejfMzKnF1god8pzGsvXZzfTmODnfHV9/88vjv/9v/anz0w69VgsnP/NRPjp/96Z8eH3r99T6Rt91Jry03t5XMafJByUVdldPJe9KdZBlwhM95WKNavvn/GXu3X12z7LxrrtO3znvX3rXr2F1dRZXjioVAsY2JsdWOsQkkIBKQLO6Q4AYJ7pHgD0CCK45CcIXgmkDUcsfl+BA7TeI4cSwlNrGTPrnd7aruqtrHtdfx+9Za8Ixn/t75fG/tMuxW9Vrr+953HsYch2eMOeaYyIRsDDYfHmW9kVGtDXoPHToFRza8ubKO96C4gwyqoFYndSNwjL3HyUS3lXOjTacuv1ScQK+KoKrQVHxVCUTjSjjL6XqwUPPGOUm+HBjU/Jg0ANQjS+gadC20wIbKPjB+dBv6ITFe4lzrt522WuqKQgdUaZ/+bdtHeU/4hj409wowqIqdEporw9+0py/aMh4Za8D4aoM77h6Gh+hjwmU9sMupRXhaTo4Sxeb/0tHMAAR8CJ8Kc6CHWSttmmUiEfaSNtW3kgIU3FaSSCYJcxUF+jIDIQRbSLKq6nVlF4b/w1il97AZBJOq3yjZXQkakSTF3KBzOurgh8m55ZTGrROKwS6sEzaKdUQWCZwic7pSRe/Cq/BbBtiwOeankeihv/cXTlTQ+7VJ0DcqsDPYD/VHIEjf1UldnZjdd3UOHPzkl6H3jB+te0dSGWvET42BeRhjsHluvwqMA1YqvCys0LEmmDf9xMHnVNQaJ8Z1n418JeROvFNVFXrSwjS+bkPKRuuOmqIjSXmbxf+qFFJ3GvdKX3VtXMnhakrkJsjntVUipjYyLks/VhWjqubQk9WrckivblhJoXvDV9iUPd6suWv9RaZadwVLevClgnLawNX3SopWEr4SabgOTfTs17VNG1NKnHZ24GRLbDkdJAEr6plK2KbaXl3Zpvm7ympt2vdrfJTEeiU/pxJQGOdWW/TAjhIslFBTeqz3W0mzdbWp6ZEYqxLMOQDTD1JYB/bKOz04zzVRyC5+cDeiw1YKc6jffj1byWevUAgt+L74udsbFK38yuqj7nobG6P0J3rou4kunZZla8UfvUQwOiN1MToydTHzwd50cZrsftqfvHoGvdINJPcWThVMJv2d5XpHeTKyRv1Y2HuP1zZ30nu9PDNrkPgAu0szKi+cVRzmdsRX/q3rDLeX17g5SWV97r1MdD9JTnIkPrLpMdpOXbQ+BicyOSFsPZnHKcy+A1sYrfRCJTkPMvkKR783p8OovCf+83WPtKV2qEOX7zPPql7Soz0kUdecqIjhi7+mBOvkr8JJpQeMLcAVuTZJz/ma8HfaOevEgT+ZL3PKNui/ErScnjmjLRHvgSsH7dFI65hz0DzXiCQ+V03MOY34qHmAsQ8aDHuBXYFnsY1c8wl/vojPEwNkvNJBfx0G6wmNIVMp45+3DqxZDz1NazhfK/A6Y0ucUDqk/LNBy+QBtcXGBLglcUk92/VF+qVgzsTAcx+Bv4kl5Pfz71KuwSPE2oSfhUn1D8wDTgDLsX5JS6+3jC72fMgt/kJurDA/+tFPYhLIQf4NDTIGNY9dVJzl0v41dNXcwXjgYWLGwqRUBPF3A7vzHhsl8B1tp29X/RJj2YnrqsN+5cZK0o84AJ8Jgw958OESzYXvNS5kizmWbY9raMCO4Mvyq7p/r2eJrYBReR7MM/fX4BF0OkklYN8h+7pi3uPFB4F3HI8wpoB28BfvC79VBeGOCVhrtQfv6LtMskl/UOOrw6J9n4DxFdaKg1H4HbmmyAi0cczC/+mzrMjCeKAvWCDtWdqATDBgX4X1RDbg9UUl6Y9ruhgDa65xFE9uuJLqW2+9VXNzVfWtqr537969qmCuzTrv+fhQDPtbyEGeEE/6TjZxVu1Iz+QmtnWuY6a5VryPj5byCD2Re3xIPYOe1u/IC3RyHNZ2jPhB6p/ka+IJcz5j/LSdG/D0nz4TNpjv4F39RN7QLYxddEjdoLFwLT1+lNZJ/2ViXcogcsYzjsOMuaOHsUXEFLGHxBLhmcQX0C9pnfMUbfCrmEvq4Zxb6vWM/WJfkCV0adJf72rtqVKT+n/EYp0oijyXf3rpK8igUWIm+I1Yw9w2s8cKLzE/2sj4BHNDVuD1XAt0j97P5B5oy7sc4Mz+NH54A7uOnMAfqfPR9cxdP+FjvUdcj7HUHmLXt2kzsAXQhjagP3oAnsj4DDSfj33ao91z7IQ4BXsNVM3FloFR0L/oDmirvzmgjJ6gD2jLWNCVOX6eQU8gL4nlkGF0TdqC1FfVlmyuruBVDKBjcsYMrzIe+Rt14L7jQNvugaF5n734F2EdZD3XBppYthxjzvgdfIENGvHlUfUJnKK+sYc+kGsc5LGN2HbqXtYh8SU6a9oDqWuKF4XB4H2NUzLLuJKnZaP0T/ZRdKqDsSr6sLFR9ksxbu0xJFbUGug/MEBVm9XhVh0+UtwnrkBFD+knMqVxJH+h0x37UuxopwoLgEGyjZLTX/ql/7OuyEExpVEsBtYRiQ5gFBDSQJUIoAlZMAbIZPFhHoAWCjM37hioCIKxA4Cg+FDOEzNWlYXNySlBEaCYEW6USwo4BIDJUIgwGuNJYcn2c24wfRou3sNowfQYKPWDwmcBtchHdTWLGMwnlG/aVt1zrZM1SmLYXey1i+vN9gd/9FH7a3/jb7XT67325GTZtjd32+2NTmJ781XroXVRP/t7+6VAuQMLumhMbF6nsavKH8srBwCVYPLw09pYW6k03uGhM0s3N2tTXQFDBcUdDDX4tjHhpLaz8jc2tIFop8vxGJetV/LF/mKz7S+22u72bTvY22p7u9vtYG+/nn38+HG1+4qqixwelOKUUIvJNU/+e/LsSc1Rp6u1UaIrRjQWZSw/e/asgqNKiLi9XbXvfvc77ZPvf9Senzxpe/uLtr+3qDJ5r73+ettXhZTDw7a/6yopO7vKzLpqFyo/dbvVLpft/71AQHd1qxzzYV2ToyQg6UAl2nB9gE74aX5KLFEdFCWXKLllc8NlmHalpLoiVUSMTQWdLLOD0QMtXavrZEjysSqVGDg4A1K8qaBhKWxliu74JIH5VEFKb3apbwNlgwwbMZ90qgBPD8oqQUhXICnBRPyogPLqWhmoThioBAkpo+vbdnGh/nwH/E6VuZby5rSlA1mT4S0ndARQEujUHecKDK0leK0bA62jdZPHXHLcK/Ho9KrmgzKv6jkFpqCp9Zo3v+ys5YYieg/Hir81dtpCjnmGTW/0heiCTkl9ICOJMU1gj6Hz2nqxS/6mpAY7Z3oH4MqJdhxRyVOd6pQC7xun6WCgDzGuBeziVAu6CnriICfgBoxTclX9pSMqOuiKpsq4iVPFA2g6C56kARwjfS89Il1VwL6fZFQbZbB6uTSNsRwKnejtTpLpOwu0bpjXoBWgRhmb2rSXPuAfehtATXskmLDGCQokU9J/gF2AyByszA0s3ydQ4NoaKmYIKGD408lR/8wHG6o56Pd0TLEj9M06sh6ZzMUzoisOoDajLFcGSZINrTc8jqwAWPJnOq1UUILOuR6MG3BF/04MctICfMJGE3ZXY4L2zAn5AeAWnaJiBGtcOqtvaFtHOBEAMC99VQBLp6+U+NjlSbTgui5XURIg83Vhf/kv/aX2/vvvO+mxTmtpE0oVT7zJ0Q2dkwmLZz1H5F+bOT4trP0vb4gpQbGqlvRAiDbDRBsnUi7b6dl5t3nL2kRUTFL0kQ6XvVquVk3l0D/++JNKMDl5ripfl1VpqRJNKoBoOsvmTEkmpRxUceumPfzko/Y//Pf/TXvjtZdbu75qf+drv9l+89d/rb3+2qtFw0oS7IlgtaGoTeJbJzWoohWOJv2IT6iqAB9XdbOoPKd3xUPIK3ICQE1djAOkzwgy6Ll0nnAAp0S+ricm3NZ5wdikl0GsagEeF21PgZke9EaGGK/45+jwqEC+wDV6N8cyKZyejY88wJv6Xmucgb8MtuFUgE1JfoSP4P0K8PYKCzyLDmCOqX/WsO72qPpTce4uAyVfdV3GCNphQ/UTPa5+CBah6yjVzr2m6FP0Dbaf50sP96SUsrlUsJid6MMpziSmDIaMfcixkcY7xYsvSGyBz7hiCLrNMcI8EM3amWdcYYsrhqZAST/Rqb/VP3PDpg56jHKcc19H7WfwAruTfkYlI9TkP5s8hZ5NXUq/2Lc6fX8rGXT1KMaPnpwnVfA57Tih3JWjsPsOEIwrzZgXMsbf8DA2BaebDQzmzvqB8Xie9ZNeUZCejVv0TcrB0BXmD1fT87Uu0AJ5RFbVj6pIpX56USCRzWlkhEAI64XdSoypz8D2tsu+7oXPa25xv/bALx6//fK+obqxMQUe57QpWvcEN7BC6gWvhZMpdM0MuiL9Xn6vBPq+iV/6SDEDXc2x8lpTJj/xco0zyknDN67GNTC9xp2YlXfgR/3NulB90HjptjCevpc9Fx/oHSUA1pWvlQTYr42Jq76KhoUPXF0l8Tl4RGvClT55jRs6DPlKvQttkSVkVXSjxLyeJ1BaVS/lK127+pJ4LdcQG4idSPnEF4B/4ZGkOZhG7SiOwL9po1GJNP3qIyf/jE16JQrJ9lMCHXxa8kCSC4xKcosIZWVY62Bc6EqdlSxj4jnZZTrNjs9mHZY6Cj7XWkJL+B/fh2QgnCnxieYy2ZJIUin91ROAamO62+dcL/RK6itoPdnl8lv6hnDHsNZ/sqNOyiLZp9aM5NxKDjMdzCuOkSTdU18WLaQXyn/2lbO8a9KT+uH24GPm4J+fvb5kvY1Zm59J1p0dL+y2ecIis8SVicn6LzkmvsM2s97zsWcb0/r+f7TnNqiGM5K6ByZ5cUJIza5jamzp5Jiv0aLf91sv9KSUnoim5yuhTxi5V4Ktv3uyHEkQEy26r2AeduUk+hwJoy7tlLpnzC8SYBRfqsMmwwZK5mTj8PnAHeBPdEbpx+uRmDX4cj1xgPXAxqe+hI/zXZ6b43P0Y+o46Wz5MPkdPhr8sc7PcZ1XJ05V0YHecW1A2YIeW8KOrfOak7OcqDMSsOBPdCm2Om2Z276phE/mg36AFvP3HCftV1H3xAddEyceH37r0A/0x3f4ydCqkh91HXG3YWAM+k0cx/ygiXF+t32djuKj0q9xOESfKT5Sn3dbIf2tzxU7qASAXu02MQ3+QdnuXmWEeLR0sOfUNdjsmpa0acSPcn3B5MXXm+NaXP1dScr98BV+k8aC/WVt5skD6pONZ/XFWiYN0wYVb3aa8Dw2R7RV9W9ikySPkvAINtTn5UPFIQRsEXxL3Ak8q5/J03VIsNsT+EM/4V2NGRoac3lDHzurn75qfmCwF+kJZBI+Aq/RDvKV/gbyrz7TB4ZefF/06geJWLu0DbkezLXWp9NNFdsrsZlkojiMWLGZHkMWvYt+/UCG2tI8tF+ieeg6uS9+8Yumpw4zTYcmRpJx4bW+WVm83WOP8Cfxubk8Mx+eZx7IY7aVNEjswTPoBeJzais37PW9MXlPlO6VP8D36Cs9p99JQoB/kD8SYbAjqTvx8/CX0ZlgVvxXZBU/Su9lrHNOQ71XB7/O7XuJL9g8xyfMceh7YhLqS3EZrmWFp3Nzm/UjWUP9EWNUu8Q09BxjRZehE6B7yqpopv5Yh/QV8QmRIcaPD6q+0Ef4uxUfjWvP5/FTtUXCj9Z/8o+oHt9lAVsBP0AT+FPvsr/A3PUZByc1R3g3eZ++WafkWb2v9vFzaBf60h86ZM7v0A6+Y8OduBH4A4zOOokGtIWMMnbiMBobz2c7+gx+49mknd5jjbCFaQ/SVrO+8FbqtvKLIg6NLkYv6yd2AzpqDvAKa42fwFhSp2ciVtIIXZN6A52g56hwTIIXNgcfF/uGzENj/ZQMaZ0mzFf7k46xpC5MjCQDqhgCupN52hY7cRTZhRdoj+/mSU70P2SWiuEjvgUugA6sXeJA1hZ5zHgScg/N4Y3cv0CvZoUl1grdKPr4FgrvS4jumi84jnHmNdPgGD3zySefVGUSJZmgU0VT/Y3NV//l/+unYmXqs+sWbkJI+yo6o09TDqE3/FSHC3dUGKHjuIgJpL6oBJM0IKk0S4mojGKBWJ/qFSE0YWeA2akhyI7hSiHKRUQBINgFuIxoXRWlb55r8wZmTmeIUq4qeYuxYZFRaDArBpyxuaNxqgQiJGBhXNADAU9HKZ/hd9pNQ8R3ohOLjKJB0Qp4l+IogH5TJ8iuRe9e2n61EuDfbNcbO+0ff/2P21//4Dfbs+VOe3qq02V77epClRR0z7Wz4AhEAUqYM0a8nAHRud8ZqdNddRq63yO/3a+4efxI9/cu28Xzk7a5WEx3Y+7vH1QSghMrvFnFyVUlHOAML68VgGxVXUEb+3WKZHXTFttbTSG/g72dSjDZW2zUBteD+3edCHB+MWVv3XvppaakDSWOKBAn4RMttTEtOl5cXRSPLLYXdUpaQiFHS989ffq06W7ay8vzCuD84Psftj/+o2+3y/PTtrenbLSN9sYbb7T7L99vR3eO2+HRcdtb7FuZLbarCsqlElpWt+12a68tb3bazeZhu7ja8DU5q9a2e3+qMFO8WPEHB4u3tzba3kL3hiv4q1Om11WhZUoiqYC8r3NQMGzInO9FrvXbHleX1EmjfoUSNNYzkpNy0rTZsWllPgC/r7jRCUUb3bGRpjZs3FeVYKJ/tVWgZ9ptZaRtbWnjQM7adTs42K/TfCopfXp63pZXAolKaLFzXo7mwqeXmUu1WacoR7ZqGfd+2hVwW3cI9/El0NU6S5mO62x8Ul7/4PO6A6wbtppj0c4gg41ClCk8X+PCke76DMNm2TAw13wB0QngAH1sGqED2eQZIMhOHP2jS9AR6BiuDmLuXifrW3QfjoIDR76SRMGnAm79BCKgAtknYYXkoLwGJoEz/cz7A9AyXk6mZEBdgYgKNsQ96KkLMdxzZxF9VLSME0y+DmkEWMrwreyQVGJcZRlvtqulnXfGBo35W2PU91S40lqVvOz6ahMAq0GE+5yMfr9nzxtOMtRDXwLQaAsnhHmmbYBOOFgJVHh+rOtw+AH02E2NnYQPsmZZY+aNU8ea87e+LxmaXQ2AzZPAqnoJPE8AjMAJAFtjwabjQNEmthHQmTSYwEjfwMcJBRxP67qQDrdtgsYaN7+X3uhzQI7BB4D5tHX+3Ylo8ATjT1xQumSnl9vX73vS5b7GTMCNE2bSf8+ePKmTLj/5kz/ZfuRH/my7e+dO6UXNaVc2XFcalJ7Wxow3MReq9CX92k/Y6pnSA3L+qqw7V4/oupzL+k+6VyfDqdSlBBQlkyhpRLx4vXSGt+bF+j969Kief/r0pH368HE7OXnenjx+WpW4OI0j3VHVinrGteyM4Nf11Vk7e/6k/Vf/5X/R3n7rzXZ7fdV+6//62+1Xf/mD9u47b7uyWfMGqHRPgd2OB7U5rQQb6V2NhU1S+KZoo2tYouQq/JEOAnyReGrYMdMIfIcDiaNCX3xvG+QNTHQRbZmHnHxZTk/ZbC3O+pWNtGn94GAoAQQc+3kgCf6Dv5gTeh8HkTlmkhs2KYF5YlDT1okS6+17AyKduAzwQBPGMAX0pK97pZ7Ey9gb5DOd86R3BgaRP8Zrf8ByjN3E1meAaApmVKCW6hJcOeFNBHQotMwACGuSQZtcA2ia2D3tkDWEk1/Rx8wR25c+xZjfSKawU8f1EyPhKXGY+AcewglkHQk0J6/Ds6wp9M3gCnOWHtAJxOQfsA1rTrAkeZjn0ZPof/hen8Pfk63oQex8xhsb9gnBfRkAwM5Pzm+UYmc+/ES/EwjLYEPyfAZOsQu2CdYRdR1MbJSnzVFg2VWqbG9JatEYcs2FD5Swn0HblLHUJ6K/ToSkPkve5HdsfSU1koAtX6Hj/5T3uQ2V7tZ/rC1zmssFtIQuc97RGOAvZNOJl6NULvMEQ7MuqZuHv2+bAD04vEBgRH0wJgJn6DJkkXHkOmXgkaAe9EMvOAil5ElLMn2hw2i/9HznXfjC8ml5xWYljuGduoooTsiiX5IW+gzdznvYCmiH/YNOyJf1mfHnulyNhDHWMOfFGqZO0u+pd/gdHUpSCeMtHqlNcVeMSd2UtpOYDTQkxmM+uW13774EWSY6I0/ySf1vJIWrH/03BS17widYKNdBc1K1ONYWO2Jf30lFJcu9gmHaq6R1YkV4YB7TSVySMScml/rB+qPHknrCsJ9zwj85LUkYwUDyb7DlVYChCVusJ9fwHnJgALm+8Vz8YtJOCT1z/FQjmh5aW6b/338knV70UvKt+1uvspLvzOUmMdIarabEDqrEfLaSyPx55IT1hV+x6fydP70gPV2k+iTRoK/mFDQ1Tij+KvMykm+dQ+L4DLjJP8cITZP1BBfaQzYySYCFBdvxjOnVJaqSApW85AQT/UO/z3UJ/J+6sD4rBnTyF2uRtgeavghrJ5bKdcz11/voe+iO7fD7jv1yHS/PoOuZR7YJjSdc3ituJY5NO5f2jL4T525WnMsVH8Ac8BBzRM+CEwddbtvVpWO40CBprHHkwRp0NPjDsuUkl7lthxZJAz2f9HNijTcnZUukL7C9+PLIJDRFf4PXpkSoF8ju3IbC0ckXEhldc0o/zI0YhdrQ/kHFiXp8sj4jZtSrT0x/R9Iv+h7+S2xpnlaMztgreV7fzX2FxEzMg7HqefxpNnCEZbIdnk2eKBsT1TlJpMhDb4lr1W9uFJf/HrgOXat2eQ+5BvPDQ4Pe9p0SNxPzYKzpf+QavMjPSywPD2GHGB/yAN3mNiJ1LrKUY8QnQp70zNw3TJ2SG8dz2UQh6nnRU1VKkIdRVdMYBxkr2erYYdkPW+o9zeO9995rx3fuVoxAFWLBRXqXmDJrAY8jU8yDNWbt0v8hfiB6EO8SHcCQyDjri/+mvohfsp65Ec1nzBEdp3dGrNoHGefYCFlhw5gxpH+KzKeemrfDGkKP5C/4U/POWChJLKnnSPhI/lO/c/2NjlQ/7Gux9qxN+i+0of7VB1eGsZ+Qe4q8n7Yz+TX30hgXdkf9IDPzeEzqqbkvy3vID/RHnhPj0Ce6QrQAU0+6fVbZKK9hx1/Vz9ykzz1aYs/wO/xNX3OcDP3Qr7nOyD8+Ivyd/JC6iflNMekXXCfKuwNprWMudCXzA49QIYT+WFc9xz4M656yQ3v4N+mbJn6C7/Uua8zawLOMHR2Fzyg+nsuY3kn/L+1v4h49k9gmdSj0T35Ofc73GjPjZo3gsfSBGAN8pLiwkrvmMS31MY87QEfhPsdDxjXy8AwH8LH56CQwWs4D/Uo8fOgaxzt8ve+4hmYuk4yRNYIucyyHvku+yTgZulrfE+ehrdSt0xrroOnquuJH2FI9J77iGegJz4KJxDcqpCC6i2/Vn6pyYduwM+ofTLO3MB18IHb4nGkzkG3mpefYV4K/6tBOxNFdyMB6Hfs88Q4JJgnmWMwyFNfaqOn3c34GhHrjOje6WHiUPoRmUWCYYqQehNYmaS1OT7hwyfV+uieSJ3heTokIxSYjk+FnJrVkcD4FDkEn+LMGPuIOd8aBoZqIPFukFOy5o4cC0+cCMhJEPa+Sv8WA3IWtjNgbpZrIcRDoulGl37a5OGi/943vtl/81b/TfvBs1Z6dqbTOoe++FTP364LUtugyD+YBdAASk9CXd0w5nM22UQ73Tfv0k4/b+flZbRRo83hvf7+YVAkmSi7Z7A6VN52ccecr3fsVBnti9Jt2uXSFCZ+x3KzqKLtKOGnX7e6dg0ou2dtu7XB/Ue0rwQQA9NLdO8UTL798fzpZL/pp01iG8vT8dKpgYgHyPOR0PHnypK1KSHXdy037+AcftW9/8xuVYLK/r+sQNtrrr79eCSb3Xr5f89rc6IkFO9vt+dlpXV1AgsnV9XY7X263lRJN2k7bWez7GqOVQJ83Ga9V0aXfib2zvdl2dzbb7kLBNG3P3VTCAoF8n67zqT8lz7BBr83F2pDu1TrEN7Vm/ZS7ghAYoroCqJfS9kkEnVZ0sMNKSeXGR0lwEhc40eSAtfjHjrVOStXprh3dw35Z1VdUvl5JJrriR2t4fHRc1zGsluZL9Xm98klsy/tV6QP4TO1WAlOXZ67SwIj5bnWfhFD7elffSWlKT5AdO51alLxsWfZLie+6ZJyuUypwE4YYmcNwzh1DZAK9J5qJ5+00UunF5eXSkQLoA1bVN4CO+4xxRnB61CaKd+78OZnEWcQGul6z1FVkf0uKdHXVwf7BKKNVFRdGBRTACFVQ2EAgW5FxZFBc8+PePnQo+pC+AYYAvzK+PakHg4WOB1wnCEDPAkjQQRP4K9vibEiAKkZQJ2i0kW0+0KaME9uSz3D+4P+kPTanyoj1UwdkeE706SfGE6QrwSQ3cOebsZ5N8AAAIABJREFUXzgzyUvQL8EbgSacQOwrcydgjt5WG+IH6XPWET5OMA1fEZzhb2xvOsfYO+ZXIK8H+Xx9zEio4qQRQLnASy+5Cd1wRNKZwh7zHoAM+WDs+h6ACqBH1yUvDrnqV5L0TG61k05ROqck8cF7AKYMAqRT6wSpXlbuVol92mzUCa2bdnx81APDt1Ulqip4LXYqweRH/9yfa/fv3S/7pivXqGKiJBPZAdmecSVZr6zQDx5yqrp4qwertfZKLNF/0v9KNhGtpVNIMKkkk0udBnKSieaoBELRSaftnzx52p48PanfT0/P2uPHT3tCiYKYCmj4pGDhE4HCSh4R4Fy1//w/+0/bD737dtu4XbXf+e3fah989RfbO196q/SNhi1e0ngODg7r1LhOHqYOsC1zkifrgQyAjZCDBO7wCvwJD8MrPFs2igpW/Se6Dl1pB0jz9BVXagvZGg6Krh3sm7U97l/l3md3h6cuy4z3ObYTX6WuziBAjj2DLoD25MmUjQT8BOOQGeZle+aNDNpJZxO+py3xGfRDX9AntjLpi+zpM3QQgR90Oe1kMhz2DH0CL2htOOGAA1Z99LL6jJOxsLYvCtqgY5l30hz68AzvJ32ZZ12p0Su7FYbrQe90MLFTfKd5wM+aR1VV6RVL4F2wBuMCP+RmA/qc+cJHzBv9lUE7vgP/SA/UFVT9H/o2547Ti/ywHqMfJXCuB/+xZ+lwY7vSHxKG1X/SXYmzMviFDEA/nHuwIX0kHeATcCW0YH74m9AbLDMSy7wByDoSCNJ64wwjHzj+XktXcYD3cZrhZQJt+hu6qnoiBzCSr9UObet32sJGFj20sdx9an3PmAmyEIgRVqfSEry1rgdG8DztMXSBH1JP8TsJGtASntX4EivQH+tp+skmjNPN4KFMIklZgU8THyMb8BVJPTxL4Dh1XK5dbdHHFWHwN7qQduf8D73pB77kc9Oh+1V9EwwaJJ5PnTrplShrnzpe30MPtWW9KU9zBHzAqvQF7w0fwCNGl6R+g2+zT9ZLz4sfUkdUZRElW/YN6gwuQ4c8PZo61ONzgg58io6Y6NRciY9NcY1rrj9X/ZoU+E6xDOJNyS+JKcc8Ot/r2t1+hRV6dI6/eYeAHRuyyGjaKegH/yPvA0O4sl1VsFOCX08y8ByoGOI1HTbZSQgks1bbUzIsvDbK3kMrj3uzDpDAP/x0Zz5tjc6Y2zn/7QgM65J05fc57kJn8P3n/cRuf973L2p33idtZFv+nWoVo2rF/NnPezc/R9fNP6vKIlUZhoQRJ8hw9Yd/d1LyJJd1pclIMIFOqT+dEJTVY3oWS5fz9Fcsv75aCB1Pm5QKH4km69ccaf2VnEAV08QfagPe4ye2A0xTnooq4P0pCSYaX9INvZCfIWvJM9Acu0ffYAP/3St5cS1p+qCRjDDXO+gbyntr3olpEwcnRkw6TIf9Nl2dF3oNuzgO+KTNXcf/YoVRwTb5F9nHvrGJST+ya+hr3kuMz5xzzNA5cQ8bEWmTchyJ/+ZyVzwd17Mwd8aRf+t39HuO1xsNXIO+ziuTb9SvTtd7YCj9js6CRsQrsJH6yfzwMVLehL2oxsznvIu+F13Ai9g3cBE2A+w3t19goPRBEtMbM4x4JBiDdrL6KjQduJHrK5ykzvoxfuhNXC5xATxEYiK0xNaDxVPfJ54b74/qbWwqahyJ3/E/mFvSHzlkbnqXNU+cyNixn/l3VruE34jracz8rn7hF3RS2ld4Erw06DiqexWN+0Z12iXF2WhfMcIffv/PVgxG2YRJ0+TXF2FA6DHxfVzfxdw0drAcm3jQNtcx1z91E+OEhuiH5Ju0RXO9m74te3PIGHiHxBeenesDxps6Dh2s8TEWNuzxq7AdYG14K+cAD7Gpyaa22s2YxHzPkT2GtHlgRmimcaS+BPuxbsi2nmPvIe1V0hi+JCas7zRm1lZzzOTK9CvgKXQBeI64Cn3yPTTNdUAnkYCRzxAbf5FMJN7VO+wdwE9pk+bVRJm/nmXM9AWu5mfiQXgjdYPoREICa4wO0rvz/d2Ut9TBjDfnxWeifx5A1lyhFzzMXMApKZPJc9AS/2keD5mPL/FXYoYce/6eGCptPjqc/lO351plrAHao08YK3RGJ2QsJ20F7zNu5IZ1xE7DrxqT1jP3KpC5pEPKo2WOuP64asY61kkp6cOpHfQSOn4e30A+wBj4YlxrA0Zk/ujztHmJHVMvzH3rxPDwBPpwPndkDL0H9lRsvZJLeoIJfM+eKbYW7KP5oZtEC/SNPhOfK8FE41Q+hX4KO4hG8L12oksn9aQffHFsU+JD+Czxf8l/7Rv5Gl8Oc70owWSyzR988NdvIRYTGhtpuophp5IYKuPvXBUpvNGA0ajT358TgNHAEVgUBooWZreD5PK7qpBQCxkl8zQ2CDkVvlRp3p7RySm0NHYEX5hXGrgkor7PjLq5UkRBoWgQWARFf7NBBnOnogBQwSB6dm0j99qZxz5EdNtuBYav9dOJPcuVNr522sX1RiWYfPAbv92+/3TZrq4V1JRT5TJ9VHyBQWHkFMhUpBhHBXcAPEX3OlBw2z755ON2+uSxT4H3CiZKwtDYlXFdGxs61bztgJn71Yaz74LS9TWaz8GRsokvqwy6Nsb2JABXqkSw0Y4OFnU9zuGuEovO26uvvtpOT54XPetanO2tdufOcbtz507xGkKnKy8uLs5LiCrQvvLmuNZCY9Q/XRlwdaGNNwU/b9qHH36vfe87f9ROnyvja9EODnbrNPqrr71a4z04PKrEFDksUkYnuh5Ia7u8acvb7Xazsdcurxft+nbRzi+V2HDQbqfgozexlN0hARZgVuUS/Xd4sFcJHEowUaLJ/p5Pcyv4oJOPpWg2feLajpCrFUx3EHZ5UFkjDNi0uVDG0+WKrWgVUNdml0s/L1dcfaHNSCtrbSTY2HhzqpJOevUaDUQJLr7X86ySY1TFRFf8VBj89qauFdIpeV2Ro+SanW3f3V48VMF5V0zReuVmCkCrZLUSopwQon+qVFKGa7WsOzClTyihxlUqpaB7+S2SUPSZxiXaiWZqB4dE7WIEMbzqG8OEfAD0bEh7hnptDjtoLseDzZO544X+Em1taMd1CWqXahPpaKGjhhPExoBPobhSha/H0XtKEjLodwDl8OCgKgFpLQXOKvjbx61xkqCAc2L9o80frZUTqDB+ACrAbIJ36CiZEw20Hjjh6SQoOKHkD23SAz4ycIDhSkcUsIJOJNDi5CAHaDHyBIcKXHHfbz9BxjO8L1pAc8A9+pexqU99hiOlNqRLVGEInW6nZ+g1y9VwxEUTdCayBzjD3rDmrCPBjgSJ0An6Q1/AIPIDryD/gBne09jgV8ap/uQgsTmQ7wJqpzVRUtf1svTg+Zlo0ZM9e6KXnifYPfXVT8vmhhuAPXkMWqcziOwVNugn3wGhmrPGXdcbdXnFIZjwwqzsZ25YmLcdFEjwqz7LWeo4Re9IfvS59YiDELoyqPT3YnvKelZCiXSfbdBFe/Dg5XZyctLefvvt9jNf/nJ78OBB29/dbSrTulWnua4rUbNK8Ov/KKXeU1WKJyJAfSu73+lZoFGJJst+FVzJtErn6R5hJUyu2mWvZKLfob/52M+ogsknn3w6JaY8evi4bLV0iNrVO2zayYqfnz5rd48P2n/yH/9H7Yfee6dtb9y2f/gP/l77jV/71fby/Xt1hZCT/2w76kRMVdjqm9KtVzHqm+3GUGMzAycZmUPP4IjCmylDicP0e8rfHKMhBwPU2yakswEPWy6VTNmve1Biiex4Hy8OyASO4yjy/DPNh9MHc+eTOaWDovGkjiW4Qp/Ma44fcfzT2ULPaHMP/UTwtLBId8aQdSnVcgqinH/qQMaWekLjmgfUjFFG6VbNvxybvrnnhCid2rBcoQvQ1XMHDz6k4Dv+B3YjcTb8wXfowXIW+/olb+RztJu8VHTtCQd8nk46wRCwC2PB4aJ/J/aO08nJz/QL73CaDHrjZxFYgU58nzRkLdPGOKnLFUxyjvAddmruQOJge1yuQgcPJw3T9jBvcJVlyVdgwHsZkMoxQcv8rJzVnlSRmESfywaoH2wgthIegAf1t55jnNYFGpM5Sm1pTFOwsKrbjZKtfAf/EhxMvEKfyC50RjbqWkrpwH7ljt4loUWfkSwz+GVURZIOlS6dKvL104Vlk3qg3/0L9BgTMp7kB+Qq1+hFAYK0/WMtfIUn/8BI6Cc+x3+EDl4TJ8nD38nvqRNT/lkreFvvYuvBa2pH/aRuJBimtia9UfrZ+j7pkvyOvMAP2AX0qmw+45vra+ieMsH79CFcLVqlvoQ/0bfMK/2O8bt9j6TzXA+oL2IYrCF0tC83rngAc40gm79DbpH9Wp+eYJJ9qy2wFuvAPDJ4jN3VVXxpN1K3ECgk6VRjTrtT1/DoKteOrxPngyfRKda/5n90sX6WzxAVeOBBxkFCV8p0YmewQco1uolYF7I+9LUD15UM3xPF4IvJ5vY1RZ6gAf0NO0Ei3Li6El1Bv9KxuraOK9k8b9MN+k2fxRWY67jJ7a/bp5HQkjyev0PHoS/WK5Skf4sMzuUl1yTtTI2nKp3GtSdxiE0HZPDNeW/+k+Qo5HH+k76Rd/igbA9JDHVWYiSZjGfdf11hUnaDDfQ+3l5RBHnFp1bCIfoaOaRUSsqq+qxqmj0ek3Sy7LlKkNaRmIo+l36RTZOvUJWJejwUXYc/mBs26Oi0AcqVKV3VaZ66ATrjR9GvPkeXzDcic21Tl+p3sCDvg8U953EdYG4U4ftBM9ZlrusTv+rZxJmsDXEz5ARdZNsxqj+BVbCl6BqwyroN9jU59J+6j9gFGENz4bph2lyLb8SVn2k7mSv009/QAcyRvjE6G5sB7ehrHjcgwYQxoV/ph/VHPlJ/FB8oXnPrCjD6J32rvq4u7cPyPNfosr7EO4ivMV74BvyB3SdeBB/qp/QhsZrEK4wV+qSvpvf0LJU1kVn91OeKd+l3xg4mJC6DTiVGVtcb9iQTPlP/yB77H+xhsI6iC1fTYOs8J+NpZIzxwpep/1T9DvsPnyOTtMnP9JPRBcQ/NKe8toI20tbO+YJ1LdzTD5WkbUNe4LvUSeCJjTos6Bgn41c/rBufoddSLvQdtBQGY3wpt9t1bfy4Qqr6jWQ6+FVxZsWcHj9+3F577bV2/+UH7fDosF32q51SZ9O+xjyPYeT4Em/Aj2A28EXaVHRH4iPNEfzC/FIHZjtgE3A6P5mj1p99OzA3mHKu9/V3VvhgvXK8fMYasGbQar7vh3xif9CZ+AHpV4N76A95oC+9m3uQ6OTEO/Af9oA5kbjCONAF/I3vRiwduUcPzeUp+6EtxpO2M20jdh55T4yCnkv5hf+hR+INfFfsxFxfaExgUMbFviZ2GT5D59Vh78vL6i7tePo+aVfQJ+gN1hqeBL9wiFbtsm8LDRgLsXLGlP5zyhRjy3VEdrD/8A20RD8jGwObjeSlfAZ6sWeRvMuhs5RbfU8shPGhz1kfaAjfUJ2cvqAHffE5az4fH8/hEyffwC+ps/QZbYIboAfvZjyFw5iaV9pC9EpiLb2H3KTd0xjn+gL/l8PUJHWDz6CP+oH++g6dizzBJ/jg0Ndjueq+7KgWBRZAHyjZAt5jLcEEzG2OLxmbnl/0ClHJG9gzdHXmI2g+E38qhl8HOB1/Yw8PHgJHUJWLmJgqlyCr6ks8VHs95GH0ivx6Xv8RX8JOqzgB1+6kvKUuS92EvFal053tyV93cpltL7yDLgBPbvzyB1+pBBOUgh5cY7ytzbbY3q4NXG0isxgadCnrqWKCKyGQFanBijGkVBCiBImlfMpxG6cBVNFDY6GcHkIJKK179gTEFZjr9+DBuEwIAWQ+PIdgwQiprDG0qfhR1GoXxZVETybje4AENAIAiCaMDyVZC3vbS8PV6dLyMOqKnKbrTq51v7SCbDftZmu3feujR+0rv/K19o3vPm5t66hdXuqqDF0FsVOnq2Fq5gV4hJkxlKxR0aPuUXL1g7r7tSdHKMHk6vKiXZ2fta2Frp/ZLeC9t7dflS6ogqES43v7GKPNdrB/WJtv2qBbLLbb9W0PElbiyla7lbFTScrrq3bv7mHb29loO5vX7d7do+qfEwkajyqY6AoCJR3YUJm/tDFYzrVOemvctwakorFAYm2yffppVTDRfARgq4LJt77Rzk5P6oqcw8O9du+le+2NN1+v+6r2Dw7rbirxtAKOp6recnvbLq6u64qcs8vWlrd77XK11XZ2j+oyBO0pqC85OZV4I+egThSrWonuutpo+3sCuHLg/VklhAjwNiWluETbzsIbT+YZbxiU8dpwMI61NYDTuw5K6FqlKq+t8ohyNK4lt3Y4AN++vsXBESqLWOkpYUSn1yT3VsI6DWtAtNXOz57X1Uu6rGmxozP5KqtzU9cVPXt20k7PLur6BV2TUyfYbuRQyVEY18KI37VprYQg/St90YMp6o81LHnvivD09HkFzKT0RSeMCICHKif6vHRJJeY4SKKxc4ccWbUoeIwSxl596v0RQCSxzbyEsUKxozvUB8ZCn6We5LQCuhQHVu8kCC/91RM/HECxE64+NX4DKgcCR+C/7tiohB70jp4Xfc8uzqdTA6IpSTHZT22a93mJdugKkk7KSexO3hyIoxsJmmPsy/BX4thlrRcGMkEKdKNPnFzNQeNJY2/j7quoCyTE/ejoTAcES0tPRjoT9lgP/czT8mn82YC1g68s0Mteecg0tyxSFWCc+s/5w1cObo574zGugEGAGu0mz0zOsU7A96SO3JhIBwcnQvPCudLvBKxwyPSOaAUf6ZkErMjT5Ci4unYlmJDpreDoXrftaoc50XetUweppb/6Zhh2B2eIvvU588IOYgtVrQPep9IEPJI8w7oCVLG3eodkPOYGxgB/6BmcGSpF+TNvjivIQ1BJ7e/u705XVMm2IjvSbZXMtm+9LbukOxD/vV/4hfZD771bNkDl3JW0oavmVA3pUJWYbvuVVp2fpxPrPrvu/3qSifBNBQJ6kkkllKiqSQ/WyT7oxHhVNKnr5FSpY6N0rB0+J52qtOvHH3/Snj8/rf9OTk4rAaWCPLH5Kv158uRRe/XBvfYf/gf/fnv/h96rhMK/93e/1n73H/6DdvfosOyPpBGewbFkS4zkY3iYUuEkmcDz6K0MoKTjBv+A+aZ+olLcXOciV8lrlsdR1YPAFk52BZN7hreSSyp5c3ZFS/aNY6W+SUbGISP5AMcEPZN/w8+MFR5GR6AvwY7ID20keMcxhNex9zhA2MWSuZ60Cj3pL/Fhto0+4nmCIwQN0uFjnnqGpD6cdSdcOqiB3DI3bAzj1ftTsDGqfDG/pGfqrvyea/iSf5jXnIbQetLTPelGf4MN0E3w1GR7ekUMeAOMVfwc1e/5njHgSENPNtPRica2I8Ex1yv9Dj5nnqbpOCVNv9AMPqJt5pw0sR1WAutIcmPc8Ck2nHbBFeZnVd2wD6N/6PAMOiS9NB/jXM9X/7HBwFz1PLbbmNebyvBS0pXvsLPWQd50znniE+rKTn23vrkwkrfhZ+xq6gFkaz5+8bmS/pCv9H8Tf8Ln8G79FHbtmx2aF8FP5opMUsFkbmPRQ/DWeN7JO/ifGXiDlvrpQIYr5sEvrPPQ58Y3rBlY0fQdV0HkvJJu8C2BztSZ4MBRbW/wEuuM/WZ8qUP0jHQNCfTMlz6R3RHMGhvZNc++Qc9z+GH4/LV5I+s325hPX750SlSqgK8ZC3PEDjEP5L6SvxW0ieAk65WBWnidsfg7bzzjjyObehb9gs6Dbnq/Yg9cwdnjL+iHbAMZgncJMMI7qQtSL0H/UZFhPblhjUZRaWjeRq4nvuWkl7q/UJcI9wp86BfsC+uYcqBnkC90fuoK1hb8mHYaHxy9aRnuVUSmk9HrCbGp66AX8x90GvQBy0s5wLd+flyRV0mx+k9+V+FH47P8b86z7tttrOtylzVOu4XssR6f9xNeTr00f3auQ9ETNR5t9vXkEjDCOg989oqcbL/mDorufAxOSbySNpy5oZtJTp3saY+f1PtVAdbX41SSSdw3br3p2iOKvVgX2a6hR5J3cn6MBx3LWFMHu2qJbSX8yfeMvRKHFcvp+hne0fPIQuqBpIkJZ/8jK5hAH9YpNy4SS6MDsDnYxdQJOQ50GfoQWnpOI8EE+6J2kE/9zpwZF/4INEc/IuvQm7gQGEV/5+anDrJlggnyT5Cfn7lG8LRkUJvY0ALdNOnWnkAru05yMe8yHsVQGPuL9B9rn2tHfAr9gK1PO502H3wA3sIm6PNKkJvpBGyB2k17z5rAI3pOB9lyk2HSJV2uwYLqO7Eucfmce/ru81hI6uxh0xy3VNu0Bz+Q0JEYLHmH9ivGGtfGs3Z6lnWDt5FX+LHGWwc2dJjP80vasC7EudhMT95W/Fzv86yewUdIXZUb3KyP/L+62KtX2sj1pz2wL+vA+iCH+pxNRHiTTXb44k/jTwXCwQfMK2WQdYPfRcvJX98Yhz0YH/qEn6nTUgb1e/nm/SCDY6mOY5V8b/kw2ar7D1SJQW9QyURxG8VytHfw9OnTOkT5xptf6Nh8XP+YsV7GgY5FbtH3Sbf8LJMBmB88xTzR96xTyVi/OjqxCfNgbfCB0LmJO/gMXZbt6P2MVRPfzvnCV7kWfJY8zpz0Hb6M3kn+X7Pfgf2Yz4t0DzEYZJm+4VtwT+I4ZBZ+0zvQn/dJEmB/Ab5V3FN95pUy0IzxI6PY5NQtk33usf75WiEv6GXohe5hHMyL8aZtTuyV6wO/0Ya+S+yfz8IjjoO7aAA6mrguvMe8GTtzJDFNn/NO2ZWe2KJ2FV/V3gQ0RM+kvctYEfNEBrBlKUvYd9pMXJlYC97hM3R92tOkJWuCjs+xaByZpJXYB5lnHHPMydrSXvJs6hPa12fwK21hH8GYaos1hN7QiHFA6+FXjOvmJ1vd4ytqi/bmfJ16KPUbv6cdQS7RSTn3F+l1fZb4jTGDGVPO0fOjiuCo5pn8Yezo/RDFuNgbQRbK3hBX6gfEmEP+5LATuHaNh3u1yjoo0Q/vQVPozzqCEdP+yvdRIq78OfBGVi9hDdQGRRSglfIx1KdoI/mq/dV+MF4J5/SDTOp93bJRstQPtMJXGbdDJrPvSnIsf8iV0PUPXvQ8veeMnkvcv/E3f/kXb/Vlgqxh3OS8b9Qp1jKmPbNXBlkb/dqcL2OuJIdeJpmAswhBEgrZkIA5DQTmQxEWQ1z161Z6aTQIMDFxP3GgBBOEkomlEk/GhllTIaWRQ6BSMQBgYdgE64wl23iR4kxBh+CAH8BwlapZuQTnxqYcxc2qjNF0XcvqpiqYVMLA1qJ97+Hz9n/8jd9o3/qTJ23v8OX27Nl5u7zQnYP7UzYTYwNcZ6ByDhKLLt7NdXWC7a12eX7e7t45at/61jdrH6qEq4I321XlQwkmxVjTfbM3dTVwZUjdbFRp/gpC9YodK1XvUPBD225KPtKJt+VF211std2djXZ8sNt2Nld1glonwM/Pzvomzk5VZVEFE1U2EQCvpIobX5EjXhP/aYNNIFt9aLNdfKkEFwFF8ZKSMVSh4OmTR+0P/snvt+WVruzZqqSJN994oz149UE7vnOn6SoMG0gnAl3opLeE//q2nZyvWts6aKu235Y3O61t7rabW5UKKinplUAstPpQJFX7oqeSbJSkQQUTfeZrZx0wUhm+3V2SZxxQqHtFVQ1GDvZmd3574oeqwqgKijZHL1XFRckiFWhy5RIlICjoj9Mlxbq69nUBnOr0qTyPndPGCt5pA1KBhqpgcn7aDvYXdYXCwd5OJcsoWWf/4KCuXlBmt3hzuVT1oe2au94DSGqty5lS8Hzhqi0YRTbcMDT6W2uq53d0XdCNAgBXbbfffZ6GnnmUXqg2tVmwqE3QBDqABPUJQEqZLtp24EsFFPGKlDbgEvlOECZ5QqY4vY6cz50HDJme1xz1HO9q3Hb8fAJU/zRnyQ7Bdl/14dO22gTV+mojQ/9sEBz4lqxhwKn+I1pg8Oz8rp/qgT4FyLux8Hh6stnsDkn0NnMBJJEIlAmBfKefaQNyLQgcAX55tqqX6JoS8X0PGOo90U99k3wjurHe+hxai1bMQ+ueThwAOBNS1O6yV9wBgIz1suOc65Y8pN9Ln9dVVMPJTj1Lcg48QmALoFpj35RjbD3JHPW7+JA7Qpmf+d8BTNZEn0GDDDyVvu3JFekY0oY/K5MzbW6wLgQAsNPYK1d78D+1TxUQvYcNhGYERIpHO/gAlOgz5EWVqAhcam34J52A8zvxW6+iQX9sQGLjE1fgWJb+0CmzKN9qnnIwgjusRe+iydbYbJZukQxWFZO6MsxJX7Wp2BPBDvb32k/8Sz/efuxHf6x0/t3j47oKbqdkVv2aVr4+rZdiJtO4l9tmh1pAlfJ2VytXMxFvnF/46jh0e312ft7Ozy/axbkqHnlzwYko4vub9uzktD169KieOXn2vH6eymZeeTO0kik3N9rps6ft/r077Rf+3b/a/sV/4Z+fEkz+/m//Vrt/905VKKoaH5FInHhHvAj45XPhBWwM/MDa4NTzbFmiOIHN3+mwJbbDAU5ZhA8cnBHQHclinAAa4NdAufhD46TiV6/MgXyAF+EjHCzao3/GzrgTs85lIh2guX2hv4lHOtYF6CNHvOdxeXMReZ30nfitn+rOwH6+W3i+312ATqGvXLPi3b75qXfSBtCGnimHrW8WjKtKRnli6EhCGDphjsvB9divpCc4es2J7hVMch1ynvk5c3mRT8CcczzYHv1kLaExn4FnJsU142eNFTrhl2SgGZozttJXfe1TFvg9bRpXVKAfGXuOBZol/9Cn+qkrGuuaPie50hbykvZGz2B7LA+qGDKuVssAe/oeBC5I8mLt6QubCZ3gAewetkyfQxv0QGIZtcdGNAnprGsFKVaqvjNKOBtXqEKVsYrhiQm0AAAgAElEQVT+YbcYY64fPJD8B5/mOvIOdn7onpGMWnxdfp/xuHUX1QjjdGZVBly/4mLOM7lZg95krMj45/OGMI77znXJdYZ3aGPoDpIaBx5BP/Bzrs9Y69Q5YCz9rBP9PfCc/ID+1c/EG2z8qr/k8SwfP5f3yeZIX/UNeuROP2nL1VnG9SOMfdIpVF7otEucBV+ARwkM8e6Yv3l2bg/hddECXI5tAvtxRRVXabD2ehe/h7noXWzBsEujWgnjpY/kBXAlODNtB9gNncMYvEbWDVkREH6s7wM3Jl/Ai0MenThG26wzOlggS7+DA6APcoeuSNwIfdDJqeOZS+qzoZ+N9Se9qKp3cZUL+gVeyDHDd1xJST8kfoCR/I75jjnos6GTt1x5rVeOZLOM5ye6hCHIcfD7uJoha4il9RhXsqBzcp3Xn/RfqW/mtozvpjYqN6JXMYkqyENXWSetZXBGp/2ymrVrxrAdyUO0l/37OfRuVjAZyZYklvj9cXVtzev2uuKitwqA9Qoo8DA+fdqJ0Ua2b17ieXSDf9pvymRLbDR2uuS4Tj8OzJDzRofM7Sr6tfR+t/1zzLCGseIkM/qBtWajftKJvSHGkTiP8aN/LMeODcHftEvMJG3uvG9Ov2Lj+Z71BnfkKWH4Q/6e/sn/n1+RkxgPOrxYP9mBBhcxD+R8HjuiLWTpRbyfMsS8WC9+sv7YKuaZtgteV5/y09VXbiRPNrGv7dAJlgXwSMYw0IH5fVXw6BV0cn3ElBon+wHwF22AL4om/Uuwl/6EdsQkUucP/SDnelxvNNf/+OngyMQI8CLYUrQmsSLxatrtXD/bJieHq/qy2tFGj9olbpM4P7GT3mEjf2/PMST2X7D18BQJy3M7UuszVbcbcSFoAC9y2A7646cxF+wmPM/aggdIKoVnWb8JH6sKe/cl+SyfHbrGfpC+Iw5UB4ajgivrRN/wPzKLbIy/nUinODPrWW2rCnxtpyi4pZ/Y0V75K67KkW5Qcsnrr7/evvOd77RXXnmlffGtL9WaRGHKkRQTB9+SpzVPcLjGwlyIXSJv/I1+TL0H30M/7Dhrxdph5zMxO21tYsnScUvvq7EW0DH1C7KrvkmeSAyf82Cd8X2xL4yP9rM/xpDxf/WFHGgsYLK0g9CJg4Gp+7TWU7X3HqvNvjXOPACTdiftCrFIzZfKAGA/xpJJPpl0gZ+bOhr+TJ3F73oOPQR2zpiKvoee2fakr7lvMvhwwqI9PjqPBzEv4sGZqIB+UBvsaaC3ZDdIOkF/oVfQi1VBLZKgmLu+h/aaZ21wX19PCRro9/QX0T2JJV4kL9BSa42cJX6BB9LO8j24AluJPoMf0vZnP6k/0U/0P8eVKUvgo5SFuZ5EblgnDnvO5SoT/Bk3WENtQguwCs9gO1I+oQ26Bd2cvMv72EXmm8kaOXfGknqROeSaJi0ZM2NLO4fOGPrPlamtK5QQNSpUJU3REVLzlqdRLZe10/OKbes2Be5wTV8dGUi6MtfJhso31yHUYD7kJHkP2iLvyKteXOqK4d6A2pUMSqehJ5hXjlufKf6vf8Kx4ptKYO4xWEW4WSvNQ7InmuzvWgY1X/StccyomDvHWSWfwjjC6XE4A3ujuaXdYp35vBJMNJlczAE+Nup082J7Z0owWWOEfnK9fKyerU3DydwAPQQIYvEMoEgVTOpUdM8E1uca1+QgdeWq/gBgKDwWBCbgZxqSNOYpoBo7jASx0unBECeDQEiMBYaTdl8kMAlQUeg6Le5gqMDWZiUMNFXIuBbIv23nF5dtZ/+o/eDZZftrX/1b7Z986/tta/dOu7rUJrs5mz6hU46FsTP3VI4KzOi0855Oqqvc6/KqvXzvXvunf/gHlVCgKiZcz3J0fNz29g9KIMW+qvShcXOHssaiBBTN8eLqoipjCIBvCYQv+72DS1cw2dq4rQSTuiJnb7PdOdqvTGQlCjx9+qSuAjk6OqykEZXpxxnRpuDTZ8+KR1QmSIkUx0fHJSxKfhCf6fOqcnJ6VnOQInp+8rT937//j9vVpRIZNqcEk9dee7UdHB223b39ElDKjWtj70yCvrpp58vWthbH7eS8teumcqR7dUWOy+eNO6jrFEglC2jjStVLdqsqjQ5IKKGs7myuw07e2KrgRl0PJdkZ19ZoM9Qlk/ys5q4kn729RV1bo0oousLm7PR5AeCNnd2qqOKzND5RqMC/kxDUh0/4EUizQjeIET21EVXKovrpCS2rZTvcX7SNWyWIbFW/ytRf7C7as+enbVUn6VdVyaQ1055TfGnoS3arGomNHw4kDpz4VglBSgwqUNtPkzx/flLKMDPrAb6iL5t84k9tkFQljSufAsAIzzd+Sg/MsuzYWGHTWOPRGKW8NV79Rwaj2kYR4/TqJxmnKWepgwZIWT/lpD61ucF7BvVOHrBRcfDF1SRkhLxpaln3pkTpzakSwihThYH1WivAO+6vYzwTP8ySKBIQJXhDf2TVDDl24hslg+FUaXz0T4ABR4g21G62M3SurnLo9/L1kxFUDVBZL6+JK0lkxZjM7kzdl84MwXXANz/1ufiHkoAA3gReALbP2A/RTnqzV9MCXKCT00nROuu5dERKX9fpNyrWjLstS+77pgk2cB7MK1vb7+HOzTscxMz8hXcAgQZq2iTsFYx6cmc6yYCPzySfdt7Lkr/QiPaxRZovIAm50VgK9AgQ9Y0DtYWzmfIFr6A/cDhwODP4UHOaVaNgPAU0O6+rLSenKUHWyUuyGSp3t68TRbpebEsJggtfmXbyrO0sXD1G+oZELvGhrkF7fvKsvffPvdt+9mf/Qnv1lQftYF+Jk11GlfzXDbUSOuANVb8pDFEBlhG8FjeIp0RzJZmIRq7W5WQTXU0mGlQVk4uLtrwSKL2q5DjLtK7LuaokRVUv0TMPHz12NZOz02oLfpJOv1ldVSLJv/4Xf679yz/x421r87b93j/63fbVX/xKe/2VBw7+dVmEh+0EWNNrcyQdVrAIfjAJoKmP9X4GLODNxGzgq3yO35FleCx5jbxZ+sBWAIidzNs3pJTwupLds/2Y63BkFd0PH9MWGDH1A/yOrmAe6bjyPrwwx8Mpq8wt++R3OVhULBMO0z/zthN60zlJp5PPU2aZK1grcSw05DswfgZI1JYx70hmxTamPsyg2ITru3PMmpmvxhzy78/Y2c+5Ioc+5zg/9d+cpvgUrFnq+wro9uAP/gr6eL5++Td0pd9cB7AScgVd0f0EYaBFyp/X0InF83+J8ZNnkS/mZ5/HiazggbmDmTw0d56la8yD9p9YG/hQPwkAsoZgPwJXVJdS26n/hw9qTJTYkWfpl02QQWswyHqSqJSZnrGsk4Sm5Hol2Xj88Cx9EHSDxknDpG3ameSfpFmuU8m4tge7TUI/gj+ww+YJ+wPZd/IYvubQvQMj6/1MngWf6af68rWZToDGB36RHGjsjHHwj6/JQS9jVwpT9fvOmTPjgIdZa32PboSe6IHUq/Anfc35Sd+PcVPxxsnbqQtSZytBnwBRyoTtmyv0SMaS1vRbbfYrboWD4VF9TpAaHDMPFGdfToRxkjjyz7wTL4FzjNuMLVwtbJyAT10DLdMXYc31PrqcKynnc+RZaIruwyeArxkzfyMHtkPmPRJM0s6Xbu0VACQH+GLrttzXXeUmNGtTBzW6rVNSLutK/2AEPQ/9oTG2CluZWDv1Hfo/5UqfceKrniXJwytSeI41Mk3XT3jrMxKK0JPwmL8zH/vK3nF9E9/pM/tBup7CiQhViYdrc3oiCu3Aa9AFefDnbO2OBBP4Zf25z1Y4mducOZ/xN3o8+5/66Nc7cUVLyqmfmerkTTK8Js8FTe0Bo7/mOIc283OwEWW50a3wsNtysvJ4LzC6NuBvViX/lf9SBV5d7YRkr5w/3+WcRl/GaSm7rgzl2A/zWh+b+d22QsHf9Wtc4W90K3yUtCsd0K/PTbyA/Z/TMXVx8hR4Dv5UH/QPDZBp9Dp6AFnOBMe0nawdvMPzuaaqwog+Q56gFZgN3ZA05FmfhB0JnYyVjSjRDvyFHmB+PuTjBJPUEfk79MBuIA/QJpMq5uNGd4ED4RF0m9pifD6ANzZU8dnVLxsWmTw76dF+ACTtWtIN3mQNmBu8VQfqKkkZ/jctoXliVsZP38V3JXzmGeg8xx+5/ozTmME6LOMvyQNqxwczHH9mXOxHeBzGH+AL9KbGKhqKvukTsX7InxKUlFiiMSRun/NDYnhsq+Xb18SxCZvPJR3pF/lAP3C9nOYNNgIP8ixz0jNsjqNXFjs6ZOO1m9M5551+aMpbxbP7fk3qiOSHlH/1QYwW3Y3OQVagQcrMXH9bl7mEI7EIrhIv3HHltasadLKNXY6Npcdhn8Ojo3bv3r06yPr1r3+9rsh560tvV4IJyWMp94kh5noBPsxxp9ywZumvoDvmMs16E49O+84665n0GdEf9Il+yLgJa5E+Fc/pvazQwHyQ4cSnyEX2gVwnniLmqbaROxI6oKWemSrPdF7KvTb6wH6kHsm1TF2LrWPs+pt4ah5y4vukQco47bPJjh9jDLZekRP6I99zXY9MZFxXz5L8k3OhDdEhx8Yz0Dht2tyOp91I/x766Xm1zYF0Dqbmvit9089c1nNsyeupz+fxY3gMPTWnE/PAF4bO+dx83ec8x9wSiyvGm/H/z0v+YOzgDPBT6vfhPxk7o2szJoaMIPfoYeaB/DIO+qMgg97D30q7xPqhzxMzoZvn9kbP5P5B8iCyon6zzbkdn8f7sBlzbJDrxDrks6yv5B7ez3fQC+z9eBxOuPbc/btiy5ZLJ0gwP+juA/Q+6Ik86edEf9l9+fezw1XQAxuJ/wi2QL/3GgPlf8AP6CB8d3ACbaHv9beux2H7rv7u15gRr4F2ohEHqpln7ldpfFyRU+vf/WHpWY1D75ev27GS9nkTI9APdAH31Fhd37j7mut+YOqbF2GO4gslmCQxCPboSy2Q9jJVTaAMUgdbk1Hsm2CU44apcdwxLrRPRZMUfhRFKZF+n6WrE4wA82SQOO2la0h6aTSALAkyaWRh6mSqDIigdFl8AgeAMLWNcgQEDadoHZTlRggMjrCnss0sQhSDS/lozls9wUTAW8pfBn/Zbrd324ePz9pX/ubX2u9/46N23fba7a1O+ZtRCOwlGCbIl3REYaBc6rR0r0aiihhKilBZ/+99948ru+v06ZO205XOWoKJrpDY8ZUtJPts1Hh1Ks8subNQ9QwrECc87IqhFJVre3XtyrIdHyza3k5rD+7faRfn5+UuKHFCAZi7d++2Vx68XNeynJ2dTgpERkJ9KJFEJYa0hqrccXB4UEKghACN/cnjJ7Wxpw1UVTD5+j/7w7oiZ3t7ozYAX3nwoH3xi1+oBBONzSe6fRpJ7Z9eXrblTWsqYLKz91I7u9pqT06u2vbisG1uLeqqIAV5HEzcrE326w4GNjdum062i113tnXlk4JSOz4t0hNMFBiwf8SJFp9IXl46M694t5dmVUWUvd2dduf4sNq7vDxrjx5+2q6koLZ195aC0EqgsL+mdVayT8nvhkHj9o7BkGg1yYq+W7rCiZSO9j+V5LPY3mxHB3ttfyEeW1UVE7Wltfz44cO6ukkJJtrs3NxyRRsUuJ0mO7oobvSA3s9gq/rSezjznAioZJW+oQP/js0qOxXO9L90+StdczI7BY8RICiuRA1VAAFwYESulmrDVyxp7GT0iq/YHFHbBMyZX254sNmNAUK/6e+RYe1AaTrDlD4XDbzR72C2lbUcRt+PLLlSyUfArd6jhLISMuqqsR5s0E/+eczaUPZVJAAa5lIBjH7nK+AG5z6DESQvkARAAsM8wQQHADCuvzGEGjsnaFjzpBsgQgmN2BcAZpUQ66e6TSM7jQZgDriSYJS6Xm3qP/rFgUobAFhJZxpnxLrffAEwZUOMwI6qd803XpgfwBidTxs4d+XoNAeVWTd+xy4yzwR70nFT1QhtIPV7bOFtAELapASBCYitI5T0N07RTnTv9hYgCO+rHyr98Kz0Mv3DOziOeq90z45ppX84lAoPgw/QG+lAc/oMXEIbADd4rni5XzuXYBa5SIcA/vKYnBw11syBW1VJU7JJ6byPf9Du3XtporOuNdDn0stKO1zsbFdFKV2R81f+7X+rvfXFL7TdHVXhMvCtylZ9oyGD6RO67PeQ3/YqKbKgwlRaR22CqT8FTKTvlfzopBNdlXNZCSYnJ8+LR33NmauenZ+p6omr+Dx58qQ9Pz0rm6mEPq4tk/wuL8/bG6+92n7+5/5C+6l/5c+Xvv/Ot7/R/rf/9X9pb3/xC04c7GWIAc+iqa9f80kh9B16Al3ijRNjFHgeOwGYTb3NZ2A6ZID1sV1zNnbqucSTBIw1huR/5Kg2fGpTXWviEu3aYJ6SbnqgkzkA/DmBob+xFTiAYE7GiXylLKMjMiiBPgaoM1/6nhR5nCBNJ1W4Rdiq/vVrQeZ6AztIW+hH43vrNeQFOUxnNukADXk+9eJYz8kXmU7M43ykQ5LjgY44T4xZbfJuOtp8pvfEn+tl7nvZ/H4imqRQ5pv0wdal35JYne/ngSQCDnl6CvsKBoAXcHqTpsnn0DCdOn3GBnz6G7k+NfdIMEEeUp6QNfgz9T5ryCkPksTQp/hGBJ+YT9LCfWXiK1fMjcQOZJnxzR3tnB/+YSasacy5WTL31V7Eg15rY9+0raaZr5WQj2Es5iQz+sE3Qk4SLyb/w8vwYsrZXA/QLzoJHlNCtXQ5/EQbGhf+m3WEqnOQVLCeUcQVs9AZGSKY+3nBywkPcEohqg8wfnxsnkWH8bfn7iBlfsZY5lhZn5N8kX4pOoYAFjyG/43tTlySPMEaJO/KPqE/PJ6hTZlfJXkqWBXXX4FV4G3x93zdWXvZxeLfqDpE2ymHf5p+L4w/8100f2IoOQf9jiyblqpgetgTkLwhps+hH7KVc4IfSLLyGnuTNnWy3s3EwpR/bLnWY36KNm229ZMxAvzBXEuuiqetP+pqOw47dKxPIgYYNXV36dmegKHkSuacG7bwFfyov1Ovcm0F+jZ1ALEU5g3v6W+ujiw90xP97FOMhAgnsVJtZ/2KweRHr7U3sVkv/dRniadYV32G7+HNs61KMMG+6F2ehSaTrEeVEH82qpnm2s/5YEjOugxB3/we/uQnvtZ8DPV9VS9g/d1K2iqHNnuIk8NlcaV20b+f5Nd78HmOQc9gM7B5PPuiBBM/S2LHKN0NrqStOrhTlWYVqxsVQoXBwQLoYmyJx2VdWWPpCSnoz5RBcKfaYJMcW5Ttaf3Ry+gHcIuexz4mXgZ/2Jf1xj7/eDfbYj74oGAq+xw+wJTyPbDF0J2J2cAWiR30DvoL3KI2iTVMOrfrQPO58LsP4+Afpq7FznKVK39jh3SATdcyo2tZF9aYv5Ej7DjfW2btN8/xzZzv9b3kFhuXOAi5TzuDrlM7+Cal83qsYGyi9FOGXMHa5YQ55XV/2Sd9IUO0jWxoTOAS8DmyhI7xnC2frF36E7lpDqbLTbeOHif7ydrBH9Ag9QK4yJjAFYV1wAK8Q/+JqZAB+Fftw/uem33+5L+cM/hD8008z1zmc9Zz2NmUq5RH+FWxuYylwB/QS+/n7/AZNKqxCUeuhg3nO3gFuqKPpvj/yjRkfqz9HAPDC8g1foj1kJO/mRvzRRezyaXx8Rn7LHpfewQZE0ZO0OHoKvQh62I9ZYyvz0aMTXjGelsHLhXfqQpf0hVTcollVvPQ4doHDx7U+x999FF74403KsFEMVUl7qUdI+4APRMT8Dt8l1gUXQq/pN1kPvxMmQErgbfmOA5e0Xhy/dV+4pe8Op1YHnoFmeYdcIjkgyrKrDdYSOOoqvU9dk9MTj/1TzqHyhZqBx5WO8Qu2RMAQ1K1AV5CFnN8qRfQuVOy0uyAQ+pKeBL9jz7A5mgMakdYNrEgz/MT/c+8iQkRZ8K30fd5ewMbxik/yCJjYW7pc2FT53ub8BY6Jm0f7SCP/I1cwUtcWQMvQ094CT5OGqQe4HPiFthqsAH2L+eJ3dBP8QhX54BdsftJX2wfmAceRF7Sxms9NH72cNiHSH+aMaTcIUfYYeQ1sZPoMeejjFPnu4mF2O9Rm+CIjEvqc9YEPsEWaYz4M6wndEBnJsZPHZKygiykHUtMo+8zVo/8pgzRL2NNPAOvpD5EVnK9wB/2eUYFZfQhOBNdxF4LOl57P9gB6zcORq0npzIf7bnaFjifYODOrh9V+ap5D4z9Rfg58S8ywbpOfNDjB/K/4BXwVB6g0RpmUhu6r/YjhR83rL/rwGhU0oZn8nYGxln74P3qHLUvXa29geKTOLCicUgX1RrVbSkqJDEqWuWcoNGUiNUP2si/TnvmPf3lFKNCR2M74Jtq+9d/7YNbHqYDDdxEufTGdG1auBRaAgACMxe10euAToKTBBv6nYGhfFDmMKMIoO90Wp2xpDEmSqSkBiYDI7AYjB1mhsEB1PwkQAWITUUK8ydj5fuUreS6BeaDsoaBEhjSD4YdsLu5oVPoyqhVYsN1a7pypGnTXI6DElxW7Xpzp316umy/8rXfaf/oD7/Xrq5V7UMBmbG5iXLRvPJ0P+NmfaBrKbON1i779Qwq76/TALdyGpdX7eTZszrh4AzhjQJi+weH7WD/wFc6VNkhjdcO8MHe4XTKTqBx/2C3nZ1707FAntwIZSLc6NT3om3rSqCby3b/eK8ttlu7c3zcnp+ctIvzs9rYu3vnuICfjfiqrgLSBpmuclF/2jTT76p+UQEfOfodWH366ad2+G5v6vS5EktUweT0+bO2ualrZhbttVdfbW+//aW2f3hQCSbaZNrfdxWU0/OzdnVz3Z6dnrer2+22uXPclrd77eGT87a83mwv3XtQCSYF3PadvV4A5VwVPW5rY/HOsapyqAKMSKTkkc2qRKIkLSsUJwY42O2qImVQtrzZVZvvSjC51h1dt5Vc8sbrr7Tr1UW7Xl3VXC6X1+3h03NdSNS2NgXyt6Zrg+BJrVEaBRw0yqrebtpp1eIpQUZJMNubrR3s7rSX7hy03W0pwJvSA6Lpk6fPqnKJ+q7rlaoU4ciISyNSQLSX5oP/8+qPMr49UYA561Q9wMCBFdMWmSJaaRn18SHRVZum4nGAUm1MX5pX8uoNnASNc8rs6wEC3mUsgP00+DhtqSPQRYCMzNBlg4ZKIuJRPW9QoyDurqs2qdpPXVXk8liXlwJg+13+VAVGn132QKIr57g/PeLAM7oFB078pQA25cIL2KiEZCShaJM5dRt6GscKUEzgCYCm8SsJSEGCo8PDqgCBIQWsY5SgP06QPk+jK/qaxqpiYxqwkYwO1l11qqAj+dKcnJyyUdW1pF+4Zkk/AfgkPaSTyFpaJswv5+dnpTMxlNgC0dhZtLuTMWU99V6BvGb9BwCEfmo/HfcE8vC3PpONpW/mCj/hnGld/ayr9AAuy4YtHHDmWckXz2rsBC9wxODxXEeCM8ybxB9tvquaFMA3nQnGoQ0yjQFghH5Jh1fPYofpF/qJRoBw1p1xMFZsFyBXn2uMqtqhtVFVLeya2gLk1Xr200npvDAWeExtAao0HsmdNg4ODvfLvjx8+HC6KocrbOQcVZm+bQW5l+346Kjs5tHBQfuL/9rPt7e/9Fb9Lt1UgYKb2+LVi8uLqs5E4JxNiSnwXNfm6PHbAoqihRJMqGAiest2CHNdXS5rc1R28Ey26sqgT7Zkde2gH6BV+vHTTx/WPPWf+EXjf/zwk/b2W19sP/Pln24/8+Wfatery/b44cftv/tv/+v23jvvuJxerwrDOpqXjQuUFMnnBBpE68qorhqz3tlD56FrhoPhdtBdiaWQodxwTofZDolPUOEg+TRiv5qv6/V07Ou+yA7ARTtnsK87HwRUkMN0NJEV5HnY2X6tXcfI4NEMSKqdnCt0ASfjeM5pgcOEHsAuOXmn35Ne9mPYYexUOub0QzAunWJkQvMjIJ/6ung4NqFTR/G752zeAJczR8aBQ0N/uYGAgwn9GS80w7lE1gtT9NpteoZAAQ4OfImuSvvOmhI4wCaix+f+QOpm5oSuw25gg5nHXO/RJjYIvEIS5pynCK6gd7EnBONIMEGnYqOZS/pZBK4IHMJrrAdB2Qw8IKuMl/b0Lu3oGUqCY5fgB/wk29jzCihpbBnkwj7NAxKsPbocm846pK0WPxPcJAhLVSjWN4NBBLWtv5xgkmul9jQn+AasmM4/9gvZBN/yEz5KWYM+9GXmXU/KmcuZ19wJJqzHNNa+wYp8qO8MNiLfrC1/J7arYE8PkCTP53qkD42tpk3omzgRH2Au66wZepC1JeAEhkHvoEPAMeDJDH5CL8aocYA/sfmyB9aN3sxI+mnjQbYeXkh+Q75y3ZCBkvUeGBL9kD29D03wA1IvJ//rWYKhzJW1RAcSJ8DG0T7PC/sKD8B36OjUmfAN+gneFD1IMMFeoJOyOp2Deev3cxPLoU36h8e8Vo7njEQT8yeyygER3lHiJ/rHOsw+MViD5zxHV64ouajKl/63buv9N0Fa+Bv9jAwzd8l3+iroVeiX+hD6Kg6ATDAG2xknjsnHMAQaOIcEeZKeqGQ5tVnBUNtzdCk2x232isL9it6sYKLn+S91CWNft/nc1T0SDFLvIr9J15Sz5LV8JtvApqFzkhdpK9tk/YwXjJfAyMwH/UKb9I1M5PfoQ+SOd/wMyajrV+RILghMj7ZHRZOh31w1FrugdRS29oE/J63rH/FV6RrmU+O6dYKzZXxcUYesp2+k98BK6OZsP3U9vxMz4fn0jYjTKtis2BdYhrmgu6DbvE3WVYk22GTkBR0F7VPf5/qW3FUFz/XEopRhYh7Ja+J/V5bdKiyPrCXfsc7IOjE6jTWrroAZNRb8jKQ19mCy2b2TpDf6PfFRxqLmOok+hX2okEs8mr7Ba1OceJaAlvEF4g/r+uezPje6mjWGNtgu5pR+nOaN/g3HLdAAACAASURBVGTc8I7aq+usd+1/6282WTO+k7aRz8umyl/QoUpKu/dNYnCu2qS91IXwpJ7TQTqqzNnm2NZrLJJF++muZqF/6VvYz3JMRWsBbsaXRP7muhO9CN7CxqTtU1vql01UMLTsC3qMWKRipDzPprHGxgZbJmRgZws3VAzMSXjwIHNE5pDT5F94qsbbE2jx+bCBeh5aIhfqGzlKWZMOQfb1E3pjpypWGHtDxJNIEHUsZFzzk/oKvJayNfQflabW39f+RD2zoSpgjo8JZ5c+7JifA3qqvq3qJYrzfPvb325vvvlmXZEjH0HeJeO2PRpV/sAx6GR4FhmDxqm3NG98V/zPrOSMn0E/aTuNKRxjAI/CP+Az9Aw4Al8oMa/eTztJIkTieLVDH3o+D7Rh14hBEFccfpffzURedBpygk7VOzyHvmPsKcdUMoDWvE/cNPllbhuZK/PE18B/Qccgl2DE9PVSH7LO6E5wMGuQa5O4JP0GaE1byCp6TW1O9rXjbnQLsSF9nzZC88sry7H1+smei9pV39AT/YXeZD+TdUpdo7Gpb/QTPj8JJch98h77KOg7eCdpjx5Ru+hb9KvGg17CH2fPhn0d+JC+sBfoGLUBhmCsjJ01UX8Z62LetA3NkSP9JIafWAeeBTuh07Dt0Bt/A50Jz6Fj0o7P+Rm9gi5I2qZdQofoeWwb40B+sJPYDvwGKnQTv8nnoRX8D5+mXkLHYDfVTl6lxDrMbcyIaxqjjfVZr2Q47CyHsZ2gAY/i31I9UvtFyBz2sfijchq0H2s9z3pRyQfawpvJF/WsrozRQZauL+E5ntNP3k06gaOUYMI17eIZzRm5Vd/6W/gBve79DssJ+Eb8LXoqWVrjKHvVq6z7Vo7FtAekrYWyTx2rJVZI3pnGT9WppavAwa+sCzbsRbI/2aIPfukrt7wIgw/h0WnPjXbdy8jXgvRgfinm5dKD71msKFQELcFcGgEETM+JgDCkAja10D1QRl8TeOkg+0VX8iCUCGAKK4oBkMXkcd4zgJDAgM+TuBhL/cS4MJ90BlgkxgWwTkOn57VJpI2s5fLS1SyUcKJT7Rs77eL8UtU3283WbiWY/NKv/1b7nd//drtu++3m2hVOBIIw8mJAjRnDi8CkMkZp19z6/YQKsKl8vw4QaYNfJf9Pnj2tZIM64at7nHqCyd6uKma4ZI4cce4/3t1RVZVWRq6qAjQFl6wA9PnurjfLlbygTazdxWZbbN20V+4dta22qg06VbTQtSfa8H3zjdfbnTvH7f79+wVYSZTQhsrTp0/rJLba1lwPD496NRMHDzUG0UIJGqoM8+zpk/bP/ukftIefflwVTFQN5P69e+1LX3qr3b33ksvRbvoeKwFOnR6/WC3bk5PTdrO11y5XW5Vgcnquii87be/guCCxNvR0tQ9XOukqmFLOu4v6b2dH18soeUPJQjd10r1OrfTSy2XUenDMSv6m6Zoo0+ym1kPvr5aX7fhov73y4F5bXSmAoSSgy3Z2cdU++uRp292/05ZX2ljVVTr7FZxSVr/5cpxwQAbt8N349JUWRKC1TsIs255O3d/etIO97Xa4t2hXF88rSeb4zlHx1vf+5MP28NGTptuAVHZw7+CwrXomXVarULINsp2KKEFUPd9lXW2XPPVx27ly+ba6WigqcPjkj0vWXlyct+PjoylrHflSkhoOPLqAjXOML4aXzQccqdzwIegtHZKGGAdw2ozvRiYDpAApG1SDGBS57xSXISXD2xWBOBXN9TilUzZ8TzPva30p60tFD8BZgqZyanXdR6/4gf7Tutc4usPd97QnwyVaM1+MLUZN9FU7gAYloQGu0feAWMA8tOJ79BXOGw69ki10FQmAFwNIAEtjkMbjZOP5uTbrfZcyuhdgQp/iQRIz9BnBEekUByZGKWr0OBt4ppeD3vzDdniddYKRjfbBHwDGdKDmNtEyqKD9qt196Y6rUXRHHbsHYAL8cOISfoZOBLP0OcEzAuU49yRTYEvhQ7XNmur9dBx2VXWqB2oyYKZ32SS4VAWnXj1B65RgGn6DHsxDtCtHpJ9wxekWjUSTDGilk63vBKRIZhL9JcME49msYQ4FmOM+XGQTfgHozoF9AdKd7Xbnzh3zVi+XXWvfAygKqm1VdSrRwtfgrJRoue8rc/6dv/pX2o+8/34lSzqp0PMVxqHNqr7QEzhli51k0k/NVE6Kq2mpX23WiD5LVSzrV+SIr2WDhCGkR6aqJkudgL+uq8y0HqKbaPbo0aOyi/pPQQNVC7u8OCt9/2/+5X+j/fzP/WxbXZ23H3z/T9r//D/9j+3dt98uMCrbgHOEHHDK08mjo4IVsoJ82OY4ORF+5Rk7AtKJliH0MDwK7kLmcBKQC5dHtn0DqznY7FN/KRdl43q5RAWlK2BT90dvNyWvwQvIKZh0tDsSu3CUNQ+cdXgKuWIOOK44PThH1mW2a9g2MCOOTWLIufPk9p2YWrqv44jEtvzO+qB/sWPou3SISKAheJG6j3YYt34yv9GGeRh9DK2Q/Tl9CACBTZgn72dQbi6n+rsqx+mao+6XQFeCQgTm5uPAxuHUMr7kMda+nLKevKP2FYwkoRH7mGs39y9wwAhMqC0wOvNLnT4caDu+jD3pbv50Ahf6VG1Mjl3nK9acNrC1A0usl/qd+03oX73PSQrwHH2xhvAHvA/PY1dwjvUciRfYEXAhsoz86Xt4Me0JNMrn4SGPmVKoI6CasqY2E1ckdoFW0CJpkGsLb6WcoR9TR8BjGVgsftNBiTjJk3Kf7Wid0aHYysJjPViMDwYNoT98m2sKjxStegCdgAPPz/XFnO9Sh+FDq+/Et4w/5ZpnsSUE4jLJTO/VJm3nkfKRVVWxNlNG1SV4IekMpsrnxu+2YchxrZl8iltdUzquOWDcpoGvgENPgmMm24DsRYnk1NnYr5SLlGW1R8AW2iWNwIO55moLvE25d09lXLHDGDRu/InUKYzB/G98AOaiHfQSf0PbtN3C64WxImCV/VDNwRUXvbmnseFnIRdsRLGmg/dH8jw8SH9OFHXVT6p3IacDH/QKF1HNir5ZS40ng3ZOjB06dy7b0MP+kTauejW0SCiwPjYm4ff6u3w+f45PBl1Ydz3v70cVG76jPeuurZL/om2vWgJt+Jl6YL5G+DbWOetlvuFXaP4i/cZn+V3anrkNRO+kTS0+7IudOor+uc6QAxSpH6f+r0dVH9rgp+aIbcrfGYt8av/uQfC5Y03j2jCucDE2z4oo4q+RqKLx4X+h48CI4AtwSenqpStoKe7VR7CWlMI7uY6JY9AZJKevxxtczTf5izFBx9IfupK5827aM7WFvDKOXCPLed8UvnHFLXBIYlvWKTdwkM+idy+4St9qA92Dfa44RsfzSRPrR4X5jM1Tz/KcfiZ+GLplo/wo+XkaW9pKsABjSp1Mu8iYxpB+ZcqOfqcNvacxJk6lDSrDiqZpC6Ej/efY046/SLaQM3Qsspz2h3HTL+0P+7JuV3JdaS8PTtE2OjLtu9ZAfM464evVLSdRfSDtjOaQNhDbknKecXV9zuYNvEP12tSJxESGHAxcAV7QT8Ua5vh+sv296g/8hZ+d8TE2reGROW4uGlTlaNsQ/UM/zH0z6GIfts9zoxX/6m/Nj/XJdYX/ctwT7Xt6SmJfvlOb+h3bmNgH3qJyZB1C4UrgnozKGiV+AJcwFtnvGutkBaxb+YdMsnGX/GUa6PCgqnjq+mAfOnOc0u2o6jMVatWm5N2Y2wfLdEWy8Pc777xT4/jmN7/Z3nvvvapgcvL8pA5O5rzTvkEnvsdfzbVgTdgnQh8gk6nXp0l3LEl7yNlEs45N4Ad0A+OY1ibiKYl54XnwevqO4ECNj/bAe/oMX411Ad+SAE6yXNoo5A79D86EF9D1Od9sn/nxvf5mAzx1IPSAXrSP3qViBnREFvUeG7fQjhixxkzyGjYr+SHXU3RinxH9QpybJBpwZdJkrjPh47Rz9AmWgT7Je+AM/WS9870X+TA8p3mg89NeQit8dfg1dV7p9R5jRO/QbuqwOTZI24r+AZ/QPrYUTAwPzbEE9ouKMrSDPqX9xP7i1fRHZKukuzPGwdpkLAxcBP+kfcLmsAbiKxIceS9tDvFq+I29JmiD7mQd5jgt8UXaZmiNLUMG9Df4IvfxkSO1z+dqIw+aQQP0G3F+eBldkLgRWeQz+Dd1FDoVXZnyDt95fMMu+Bp04U8f8tUBSz1DtXNoTAI/CSbE3/Rs6SHtIergZ+dhjU9tcEg5Y1QZL5vmoaRkJXP0mxhYL2w4NOJ51kj91x7ZxWXFLrH/4gf2gdAl+MZ6h+QpxUfgPz2nMWusVFKRP8z3ep+krKlKfa8CmGvG2sNrtXa92q/2C+EL+ABMnhg9bQY5JBtKMEHBoJQH4N6sK3KqTIECBBFIKANVp30P6jQtxgniwtwJ3FNg9X4a5fqu7vTeaZyqx2jwnh3qzaqekSAT4iAoCB4LioGfGx29h7JCGPJvFCUCQZ8sPkY3v09FipFAkWkcKBUWd7W8bvsHe5VgomDXja46ud1o25s7tWl0vbppq42d9vx6u/3vX/219ntf/7CdX222vV0Fua9GkKEjlGLcXupLgXDArQXxYkqKEZ0v9FwXNm3ib2t9b1ZVNlKbZAUYVHVDJ8S3xMj7PpWz2O3KWQkXdtKPD++001PfcSbn/HbDZfSVTVyl8jfsOO5seVPuYH+nbbdVO9rfbHePvAknZKirX7RB9Nqrr1Rm/P3792oTEaFSG0oukVLRPOUEoGhEDIHGjz/+uCpAVMLMzXX79JOP23f/+I/aD77/YVssttrhwV5VTHnnnbfb8d07Nb7dHZUR2inAfrVaVoLJ2eWyknuUYNK2jtrFcrMtr5W1tluJPZaJLSuJft/00dFhVX5RRZi6n3RHa6VTwWeVYMJVLZKlOn3Wy/nV9TiTs6r7ua6aDgPrep293e320t2jdniw266XF+3i/LRdXp63y6tVe/jsom1u7VbFG9Fhsdirq34UlPZm0YXvGe8bmbU+tSm3USWGtTFVG/DXq0ru2avKKdftcH/RlBujKjPaSD08PChaf/rwUfv440+qisnGtpJtDttGz7bHmOq6o6PDo4nXM4OSO9vL+Fcm6GVb9ascABIoMdFD1WD0jGQVg0dSij6Tk6F1JjAI76N35o4ABlFzxoFKQ63PNV6AL8AfGZ/0RD8lr9M/GBCAQhqyzAoe+sKlYw1OHKCtIgc9wUR/iz/08+LcMotht3HSiSMSh2x8NQb9pzXCQSigVSeMKNXsTM90WmR00MOA6NSBGP4ENwA/OcdVdaQHhUQ3tYVxs7PnjR50MAZJf6OrBuhyQmMCkzndHdTy6TCu3tL1IYBZ9QmwTweEtQEQovslxpX92ZNmDFxG2WZtQvM3Ns7BLsmr7g5VYp0dfuyF6JdJfvoePsQRh57eXB/XecBLyZP6HSeOQB5ATHpRdNf36gfehbdxWJB/7DJgDPBdstZLqfGZk7vMOwAK+tffqoqhxEMAJDyt7/QOIGPuIEGDsos9Mx5QjfOoNigDR0UuZBqHrXTIwglP2WdiFfoG1KXDXL/3xDWBTORH9g8QSynQGp+qYwi39IRaJUruH/iqHAWLdcXczbWqhpxXcuOf/4mfaD/90z/V9vf2CifVfMVP3AdbV7QokZBrJnQq96ZfM9eLD/fS/sVDPclMSSay3ZlgovVTggl2kYon8J7WTev1vCeYyPlR4uXJk8ftpbvH7cd/7Efbv/qzX64r2GQnVcHkz7z7roO3KsMeQWj9jr4R3VNHEAAbjoPflT1C5sBIlheVKexVW+KUE8+iP8GomsekX+qKvHHFi/WSS2ajaxkn71PBpHjwVvZ5UQkmyHjKCQ4DASH049w2gO8yCIKOhDfRRUPuvaGhv9GJyAUOdgai0kEFO+YVRGDloql4KjAy8oK+ZY3Q24wDGUm5ZW7YwZwHc6Rv222XLWaNoD/2i3eww5/nJ7womJBrpHbLbtRJNW8Qo5sIMufY0S85jnR0Nd50xKExaw7PE9A2thonM9LWpCOdYxYvSwZTn+p78E7aCMZJ/9Afeg6ZAj+MMvHIV9oSxoFcYHOZZ/pO/I6NgS+Mt5y4pd/BWuA2eJkAG36Sxg5t8cn0WdoynqEN5CTHgn1Flicntuum5E3PD73iEqn0hx2BJtC47F0PlEMf/QTPpW+b4+MdcAu6L2W9bFLfPAYXUT0j8Viuw9ANSqCyf6C+poAf1ylujTL9ep+gBDyda41PWnPv15vJ/sz1E/yH3IAJkAPWAtphZ8AtyDnJIYwh5QReGn6P12tNx0clOMaeY5qwaN94UfvwNGNGF7EGtNPLH1WCbK7VkFmSTHzwBT3Js6IfGIa1SvnMz5BfZIq1Sbnmu+Qj+kzeB+uO62U8fuiSdEq9nXzA+qKz8TEyJpPYmwATsq8+rKNHv4x7zNE6mgQT1jY3KvRZnm6Dn5z4PRJbkw60TwXdQk2BHZgDtgV7h81IfQU/4p84eWPoCmitecBHekfPO7nD1UYmnuqnyd0n83dCSWHK/hP7h28GzzE223YnqPCsnrHt2PH1fpzGfkGCCfzA+Od+lGnRq+vNrqmBZ5Ct/Hv+HbruRc/MbT66IXWNr1Q2Fho0dGsVVO5+8VynTv3GNQa0m5hj/hl9uT/7ZSRq0ee4IsfV8Cz7+o/kknEdjxJMRMdJ/ylTvNs7fM3kex340NqUrelXHCnQnFfV2Ie2n556Fh5kLc2PTnJO3QYdoaljcvbF8+RtvbMxkr9zHdBxaov+Ek9Y1j0+zWmuG3kPncBGHb5CJtpomcGi4Cr8ND2PT6g2RVMOycm+U1Wb55Fxfs71Gf0jU9p01gY38oftQNYTk6nNyXb33Yvc7IIG9JH6EH7NtUNmNHY2l8CCvMs8sLtJZ97POWH/wF5gE8aZ9hqaqW0wM98nD2E36C/tiw77IC9zHEQspmxdVewZFUQmnNdlf47FWZ/U5dAEPoUmjEtzJK5BrCbxhmjLO9AV2eTwDlgPv594GboM+jLXOmCr09B902h++jl9uMTTrJnxgxPD9Rlxlrmtzo0d5luVS+KKU7A1fg88nbKQWNa8hE0adhwegxdoN2WkbFO/opPnoC17HBz2A1ukX6Y5oL+Qv+HX2v4y1nn/YxxKbNM11r4KofDe0vG/iu8qFtivm5eOroN1chkr/rJTMZndvf327rvvVn+qYPL++++3N978Qnv0+FElmMBr8Cf2FL5M3IXOBIcl5kU/++Ckr1AB/6Y8MY/0y+YYRO+zWT7vA37HB+QgRNpcMAW8yXiJGWI/GTN2BB0GVkJngw1JrkL3z3V+ynTaq/QtkoaMD15I243uQhawudku/AiOohILsUtwJ/PCP2T8yCjtQPPUP/odvIjOTb0ELtBP8Zv60LoTK9f7HFKS7kAPpf5Ru/oHv0AXfc6eHjKAjWKMtZHe40z6DB+XxLv059OWQU/4UWvOwb2MJ+HHqI88xIjfB0+R2KDxZQyF9tENrGfqQXQjvEGbWf1H77P3QZvgJdZDY9CeKEnAzAm+RE/ijyKX8Cc6P+MAalP9cogVjI5ORAZStjQ+4vTYKTAhNo45JH5Nvc7YSKoBl6SNhDcTw8E7tJW6KvXs3GdKm5DrAZ6c21n4B12NvscGMr/EN+gy/H/kivWxDzVi5eB2Dl8jU9hoHe60fLhCX7Zf+wX9kKHst+gB1ga3YPtTP6GLa75FbANh5kVSib6HxnM8znfatyLBBD0gekpP5YGa4+PjGj/yp/GRCKXnuLJVyZIlj4FnSXKtOH0/EKP8iuRp1gD+ns8tsSe6GJuAHctDGmoHGdr41V/56i2ERAj0MgpB9/upVEYphn5KMB0WrlxI4Eo7qeBR4mmQtUQECWpjd1eJFsvakEnGRVlSylYJJjAwRIE5+Dz/ZrwpcDAUChcBSkAL08Ao+g4Qq/lqkdnYVtu52ZLCioAzJvoyKNXGlpIDXBL0toCQi17sbC/a8+en7Xpz0Z4tN9sv/+2/3/7u7/5hu908UN2Stlpps0tgw5m7KFQAAIuuzzVuylGz3sWQffNXDoA26pVgcnZ22k6fn1QVEwFYXR2jsR8f3ynQpWsJiha6u7mvxc6Wyvw5SCCn42rla5OsWHTVi5IAdtumUmg2tMl23Q4WG+3u4Xbb391qB9rUl3CdnZZz/eorD9rdu3fa8dHhlFmo+WjT8fHjx+28J5hoTgSsND6VZdEVOU+fPalNPgVPv//Rh+37H/1J+/gHHzXtKeq6GV3r8cM//Gfaa2+8XhvFumLGJYV2qoLJk+cn7ezyqp0tW7vZ2G27+/fb8/ObdrXaaNs7e6VUfHJss+l/o9KBS/oqMefgQNe06Bqd3UoIUdKJeFsJFfpnQ31dMsDaFc/VCWCNSQksuuZh2V66e1jJKsvLc507bDvbm+3x05P27OyqLVc6BrDZ9veVbONkHjb0zGNWPIAyzbfK8vbEABsnXymkNdI1RlqTzQ1VsFGS02Ul+ujKog8//KgqmFwtr9ulEoZ29+tUPWstedCGz/nZ2WTwAXiikQF2TxTrG+9KbpGR1hVIGBONtZKgLs4r2SYdPxltEkRUeQfgl3Kl95F7QB0OJnoJoA1IQ2kDgvQ9YIT1qQDk1mbxvpwXyQ3zQU8BvNNoYZgGaHHQepTpdQm60gG9dBdKnHXzuDnz5WBjVRmqddsrntJcAXelc0tVjvLM6LvSw5LCcvzt3LJOgEYMLfpLbes/6AjfqM103gEt6hkwie7Vz6QPtsJAV/poPbDGGqhN9+HAo/WMK7lg9HCMAEeAEY1PvxMcB8SKPgmw9TnBK32X1QlSt8qJtVO1vvasccoafSXwAOi4Tc8X+tjpRm9eT2PQHHFQsk3LtzfZAbe5fvAFzk/aaQOxcfIMGcuxCD/h7PAuG11lKzuo0dzT3gMy8jO9P5dRkiuSZ/QMZR1xoli7uaOv/rHBfKfxy5Zgb3MM2Ir/h7E3fbIuOc778va+d7/LzDsvZjCbsZED2KQIyCECIMO0aBIBhRj+ogj9RfIWQUZYn0SF/gEHZZk2DAqkw7TohaQhm4SAGQyAAQeY9d177759e3E8mfU75+liA9Y7MXH7nntOnaqszCeXyspCB0qadJ8S/0iy0dFaddRH/WOnXmX01k5U/S5MX11ZzCPMRAslw+VJv1mLrvTg3du347d/67diZ2cnMU74nwa6qrUJk/MMxpZFQlBdIc92tnDWKGgJVdL1meCiSlkzHXEzi1kekXPajrw5z0pW+q7qPiwAE7zU/bqmI+BkxO7v7sX+7tN4/ODj+NrXfju++pW/l/r56ZNH8S/+xT+P5+7ciWWdq6vAetvtCY1ZPIHnnKfdASl7rPBl/ByPUhT2j6MvvQCOIgtgJjg/OEw5OXW/xlhJXXWEltpxOVKfau7LRuE9WSK4HXWg69hM4g+SxBxfcEqRdXc43JmCz8FL7LOix3geK3SDZjiKOLHwvdulo21ZO52hD3orf5cx14IX4jtwjiTNcR7HhR3vw0Cfa7w5nkntdrz+Bt+kv8T30Eyf2P4+tyVXY6IS8wXdSJhjDnGC3GlLvShfRcenLS0NThN84ws86FBkundsobvrafqLHsNxVZ/UP/Qlc+p8D9bhgI221xgQBWfVDpiNTeI4yftJ3OD+3EFvi4PwAf2mDwSfcNiRWeTMP50fGZfGwJnNBJfER6rwpD5hp1zz7czB5ne1Bx8zPtcJ9Bv+xiah36I7C1DoWD6hr88r2M0xi9h38GPN1/XkOXegeS+6yfXsiFGlP/nHvdcwpvE5dNd79b9866Ga3A1yNvLq6OPBY4kh7bgX52n9jS6Gp9KnaAvkPX1yHobe1x/MDTLKO51uyCGLCa57scPA5VqML3sXPOB5aOG2B/YhvOFY4TwCNrp9Cl7AawRYkRl4KgeaFRTGMuvedtFAiyiVTEU/HeORX9nrve2FLCBDHjOBFhonQV2XB9cPjN374LRmcZv3eT8ZM/IHXoG7aROrggJHsrYgttOIOSDgCz4NfkxupCg/AtrwvO7JY+hMPtCHXCNZlzbgNekQx3rHtkGPUBUlkxBKp/rYoB3BOoLAGVxs9+IXwENqG3rwmXkOlmCrPmasRzbiZKxwU+OuAKjHnBhLFQupRb0R28bKMzxXfRv9sbq3xpZzmMknVcFEG2L6I3K4j3eM8lvyzVgK60fpB/sdDpD5DiKGr72euulZ3se7HWOSN29ILql72saJq0qOcBzI97aSz/A87cKzjld+DXnAdxwrmFT1NfCLqrlVwYRKWKXDyl4o25bxZcxyXoud5edgU2CPpF06X5VFkodbgrR8FXCZdxeeFC8iW+g+/Yafn0cwtX88i3wQVHed5HiTumIyxoZGuowVEbApwTHGWn1q+kIxvZaU5bzvuDAEnJsuLP+5dCeyjY3aJ3qCK7Q32DdssmnxC38f9NSY0AG+YJD6oSWsgIu6pnsc83r8hdY5v4rftJ21+NfIHuNNGrfKTUPc1XycFGKrFsEcUEWVscLbLgdgHTgPncAycAp+Ze7oj75Dc9c/3u6g4xASqqYJOTKJXbpvlHp4Pvtix8VpMSUrebZjb8B/eNPfCZarVejIuIe5bz6cniN+51jl+p524ANo6VhI7J51D/SA+5yuX5CH1CWN94l1oddLhitBkDGJB7CBkWuvYDLoNqu6BX5gFw88qDhz+rT1r7f/nVeZX+QUuctq4+YP979DU2IpjAUbRGyBPvXYIrwlPube3p6rtuqYeDANW5E5xV4E4x3rOQKBJMA8ynom+hb+Lq/U0daKXVS1MWXTlNxrPGtr67G5tZ3H4oi2H3zwQSaYbO/ciqPjo9xXjR6HXh5HczxyuWS8jAk+YN7hLdoCB53GPtfwMv6HfvNqDcg1+K++qC34EL6F9xwXwGHHTl3Dx/Xxy9ZXW+ghEoeQJxJ7qATR8z32tdW/cwAAIABJREFUiPNpT0MwjPGDh+gVeEh9IA7p8uxjA4udLsQVdQ1foY/16DcSAOiPx4D8ffrb4wHgvZ7D3iQGAB+gB9Ct9MXnkXvAFGQsbWqrOAhPEC9hrpl71wXwo/pIggk6j7hWrm80G5gEsT5JxXWrt6+2WAsYbOSG92rT59r7x7205TwJbrGmwZxDF+I+jhfYPc5n0Ax80z3wgssXsgj/4WMSS9IYiIGgV7EfNCYSyOAbdIzH//Uc+h1djD6Evx2TkQHwwm0xeOYmOx3+d9uhlyfWRoQn/Ja2UUtIZmyuh/Ubm3jBNMZJv3ke/Ufb8IG+w2fofniXOec6tGSsFdeoDWHSP8S3/D79RmIJR23C/3pvri22RA4leNI2fXKscvsKTEt6t0oquaHP+Js5hXZOS/0ND2dMXcmlbd1cMiz+I6aCr8z4mEf5D+QeaB6IU8sPTJo0e0zvpwp79q/5MPr5JvyE97SmojUHJWgyJ8i1+k4i2YiD49oTbaDLJn/yJ//TFUzixmaBnhZP5oaKIrkg0hyCoYGWEYpgwmgeUMHQgeGd4LnTkh0MrdQ1NSvdKEpmY7dDIyBGmzM1yp3+QQQ9D/gD0oAsjNwbT72y8yALAtNn7vj7eB5AdkZFiBUoqF2fdfSDAhZKHJHfsrK8GgeHR3F6MYmTWI4/+T++HX/+Vz+IwxMtUMl4koFZSQr654of41WMSIYdSoSKEqo+gpGQznGrYHJwsJ/l87W4T1BXpFcmlRJMlHCSR0PY0b3zEzkPtSBfx39cZXWT4hcdi1NHMcxPlMhwHleXs1hbmYvt1fnY2VyrxA6dQ6WEgvOzuHP7Vty+tRPb29u5wCV6q6/aea0kE+3E3t3by0VXAt2qsCK66Qidw6ODbEuJJB99+EF89OH78ejhxzGbnWaCiRJa3njjF+POc8/lObBZxaQlmEhA91TF5eQ0Ts8jzq+WYmXtTuwfzmJ2ORcLS3Vep3aUr6ysxcWsAiAsCimRZGlJiTkreZSNknaWl3WUTiUE1JEJVdFF80SgWELdBpv0E3lVrUQJKlrIVFtLOtJG2TpXl3F8ehJHp7M403EIMymttVheUsKNeGPsk96DgYRyqsSmcaFNgb7a9KlkoFksL+YBBLG4WBVnlHiys70Tz57txpMnz+Lw6CQuLiexpAz+PPJHCS51XImaQQlj3EkWlAg1m9Z5nchuf0QChjO8LAdIFWFSmbdFPwxdwBpMwvnocQZMQt51H/LhhgBGj8bCM/ocAo1KSDif5cIAZXt1tFLxZiVduZHoGISycSfMsaLooV31OkJpPJsSfCnMrGCFglr6VNUFBa1URcSD7TgYhZ8RF3lEUz1Lwoy+ZyqTgqUt2AomYeyA227EMg6MuKq8UgsHKEI33kg8Qeli0OgZ5mM0WJUwV7tQWMBzZ614qRYwi4/HBSLwHX5zp4o2mFP0img7lMq7LKObLFH1G3r58/AGC7vwMboBmdJ9OFx6H0ZD0h1DoCWFICvMkT7hcQxH0RSjzhOI3PFypxRj3h1CEkVIpFB1o+SnFsB1Qyb5WHzWFurR2YwTR4T5hJehFbLIvLshzN/85oazrmGA6RMnAEN1NGpKJ8BDnFXo/ZSeEM2gBToSPq+5qKC9/k+Hs2ED86rxCfsqMDuJJSUxtAoN+exEmfuqgnHaEkeustqT+HR1RRXLTmNnezu++uWv5E6Z1IEt+S0rg9SmGjtnvv5O+yLKCOcohKSpFnNS3i7yiEIFOE9OSSbRkWKzLL1HggkZ0dBN4zg5PUlH6OToKB4++Dj2nz2Lz3720/EPvv61mIuLONjfjd///X+WyTHSVTKEM0jTyraTsKbgNgEg8IcANpg8GK0tEUJ6x/FJ+qaSwBsVmo3Hc87f4DryK8qBhYMDJ6q1ncO0WQ5J7ZyAtshxHt+3VMlFOKHYhwQgkEFwkN9pA5lGr+E8wcvuMLutyXMevABXwV540x059EwlF1wv0U9AFKzLXTFKar0ofHb9Qz89mOP9Q05dF47zWQuA4B2BWenzqlxXen6cq5JXx+DB6bQd2K6ncGTR1/zWYzw7ALERSXpwXQU9nc+YH3cuXWdjz7mfAR/BK9DT+wRddA/YBrZ6kBD+oX1winlxzMR34N6SoUowcbuHcfqn3sn8QH/ehWPMu9w30zWnEfSvYzBLvzFugpLImq4jk2AP84idBa3dz4MneDe6sezHCiqqbRaN4V3mlU/GX4uUZU8NFfDaj6yZoMvxWd3mYDzMI/QqXm6JIq1akOt2ZNTl1+3tnL//nwSTEScrkR196W3XUaXjcVvIWNlHY+ADuro8Zn8b7vb4C/28bXjQcQ9dzTjVvidCMffgl8+P+qd/oy058jIBLcYAjzM3yKFjLtcYo/dN96Gr8HnzvlxgGe1jb6+OnxorZDl+DTh5Q2UvlzH6DW8xHn168B5c9XcQU/nbPF0BHfhNrAhmjHxfWAu/IqfOv9mH+YXcgY095/qbtugr9Lz+7nFzhL8PG9f7Dt+go2S/KP5Dn+AhFvnVHsFtxzjsgNrkcZVVOJ3vob/zzmDf2VEotC/eZOcogXz41SozD/I32ouLw24x9AHYD84Xjo1H5ZBgwhg47pNEQd7P72VXyVOrZBBsx6Sl2laCT7Nf6RefamPUbUUj2q2/x6MZbtIb/z7XaBP69/q+/+4443/3Ogx8LX10PTEdXkafgDHO+7THp8vXiIUVSC8dSpWSwvTxiBzZjiThFr9VW1XdCDtH19KOm6/Klow74xbtmK+0ly8q+Tn9prbRJkt1t3ZrUaolMLV59SQT3xVeOlabJ64n6zpd6R/+sH7DPqr9J02GWoDc7U/s3LKbxwVs6M57NRDsBMc1MBJ5dBnlb7AYu4P3QD/a4/o1m6gd8aaJgK/BKLVHHMNtG8dDvWOIvbWYlPMQGNbbvC4X8sWykoQl0WH7YKPofvhAfQEbSLogOR4ewO4E010n9DIJf0Mf9QO7yu1QaAAmMDbiElxHJydtWmKM06HH8/NLJQmNx6QNc5wCUr0tuagEOf5nwcLn223b3jZm3O5X6h4WYuE/nwfvq/tY2BDoK+YHfw9Z9riM7qFtp1HheyWKYp/C09gb0M/jHMPfjU6Oza471ZbLv/pBDCZjtg0jkDE+fb7VNv1zPGb8vniITeKy63yI7tY14khuZ7m/wBw6z/l8lz1Zx9bAJ7lBcW4uY/weP6Pf4FhhfuGm24/iuTwe3o6+JsFEC2d6lxbO1CdPMFEb77//fvzSL/1SLC2vxNnsLNc4fM3H+ROd4zZ9jzmMVTKm+BS4j02Tay7NNyNO2usteI61OdqEL5zH6Qt2us+587zHEj02ga0PhlAZy21uvdcxA9nhHj6xI5EP9b+XIY0VfvPf0C9gNZU9wEfGDkYxF9AG/OTdGpf6Q4UVl3fHBbWHHei6Cp0JHjInLkvICHMMxjMWsIU5UZvicV/Yd9uR2IfuRw+rLTaJw2usTTD3vb8KbeBjaIIvzBywLqD7fOM8PhWY19MaPALP6If6rb5QgRiZvnXrVp5AQLzQ+wvGw7/wBr47OKv7kBfsdDaPgDW6B/miXfiip5GewdfCjsfHZl7hLWI60EHPutwjv+An8uA2CLZKP4foM2Qa3uRZ6IEcYOf3ti247nKLXsDOch8BWaUdT9iA5o4TffwG3kC+oK9jNXMAhqLjFEMveRyPwIG2zInLImNzO0K/s04G/9Vc1+YnKirrN9ZAWF/R+gbYw5xDD+bD57CfV9mPfWzN+wsOQFvsleRxrdu3zZuSY/Ewso4ehc/RpXpea+DIpfSK3pH0bEmp8oexm/UbSZ6y9SsJvpJePd9j0GctJkJl93GeRj+d8ekdJBfD0/DCwMvf+MYfXAEyTH49WIawFt/J8MGQB1grMFML60w4Dg2AimGNsnAhknGUDNOO6dCCSyqCrOygBR1KeBZ7Due1DmcwjQ4fBNLEIDwIqLcFwTDqMU4AEhiUMSLcMHZvoMGULswwA+DnRpvey1EiaYCGAqeis84Q1Kq+suDOQwkbsj1V8l5H5Dw9uYhvf++d+Na/+Xacx0ocH89ifm4ps2wlnC5gLKpJgSFQKE+Nb3CYcnGx5lpzqdnQnq7Tk+PY39/LJBN2iIuuOzu38qichTY/8EsC5aSC3QXECuiWolKWuxIeJqFxVYKEqpcsL8/H6lLEUpzFJ+8/3xaO52Nv91lcXV3E9tZmVi/RYp34AqPs4OAweeP45DQeP3kc2zs7Sc8CCSVuzGUFk9PpaVa+0I5xLaK9/95P4vGjB3F6ehSbG2uZeKJs5Z1bt/LoHz1bhpUSSBbj+GwaB8cncXh6HmcX87G+8XzsH1WCSWhuMni3oP3PGRDgqAwlQQjY1tdXc+ExS9FkhYmlULUN/a1FO8mUxpEGwnJVoKlqQKpgUckemgsdkTPJZ+ayGkooe3VhLts4PDqM86vLOD07a0fkaEdvVZrRQp4WG1lUwhiDX1Udh8CJEoVkdJPMcXV1Hmurysy/jKVF8Ya+r2QFEx2Ps793GKfTWZycnsXiss7/Wh4CKmkkpbJoFTaa8z8ssLegColPh4cH146AISsdEDs5qcUMsIfEEwwIHFUHTBQghiiyiVNEMFXfawG5VRWwcqwYpRh92Ye24asSqNoxN9OqyFL8OWZT9oaGGy606cZfOkpnWjypuccwc6NKHRCfDZiTWdLTWFked28zJvU3jdEs8dsC6G1BY5D/tvtZCgfnAsMW+rsxg5Hgzqd4BmWNEYZhgTEG/pIYAS46jep9daQPTixYjUFfhkuVBS4jtCrAQE+wmsoj8DzKGmOcAMwwxlai12mrsbjRjV5AN/ZGkAcj4EUcEoxQ+BBjz/WurhHI0ziRFwxnnD4cFt6htkmMweHnfbQPHZi30VjUJrpxd6BwlOCKAA65wwDD+FE7JOdId2WpubZY5IY0+hvd6vOd+rQFsIQfJBRhGOGQYiCx60+0YbzICQZW/57iD0uia5n/mUeXJe4qqZN5kq4QfwlbRXf4tGhdFVHyWLEhQUhJF8KBqEC/dqZm8klV45Ee07Foavf46Di+9rWvxWuvvRbbW1tlM2nOJ9IhFSwpG6o22tC/XARouyrHknyqoFROs45zk1zpbyWdnE7Phoomuia6yg7A4RM9NLbUPdNK6Pzw/ffipRc/EV/9yq/G1sZqVhH7p//0v80Ek82NzUzsU4Ioi5GFFRUckM1C0NsdNXfKRyO1DF8lGiJ70nFewQV7zGUEHIc3Rhwq3QvelDMup3Z5OK/SDXxPDGTOhamyGfgHtvaBJZw+3Ucf3dmA75E5xuztug3JdXfgsM3cqAc74W1+K16p8butCt34BOsVBr+erFjJS2CF27neN55n/K4PCCqAr4WJdTRi2rZdQgk6hvem/diOKnJ9A5ZyDayFfugZfBSwwccAxvWBOB8H/cZex4fBCScgAT1w6sTvJMLqNw8eYReAdQS20FFqU/II7fQJ9nkAweeZIKT7GJVYV/oPOjne+lgYB3rUeZl+us8C3ve/QX8C3mrPbSzRB1vAec3pS189MZF+oUPQdWAIAQ/Xkc7f8If3V++s+dWCXR2R40Hakv9K3EB+0JMEzNUfeNGTs1wGwOsBQLrjHuAH59lBLlTtoPNxaYex1NgqmRY/myAFvOdy5c8xj7wb+jq9kBl4otfjPjdgYo9trtfBE/qGzQDtPfAKjhKQYp4JqiIPo75tCZfNp8BORF7x/R2fsUHBavWVQFjZUpU46nQY7c1aSHZMBYe9Pcclx2L+9t8dS/S7J2E5zmGjIsdud+J39/rEsQ2agFn0F56gXS1yu53jWMK40WnoxnGMJChcr2BCv9KWsqph9IF5y/hMO76VNvvFbPo58GxLmhFPpA8ge8LagL69je/2s8sYOIGdCA/mImFWLhmPY4YfsTeyry1BCduksG7cuV79lI3YFlcrL2TQvfgyJJjAw+BGybz833pev6sfiV+KebQEE/qEDqCdks2KjUBj9Egvxz2GMf+9vnA+dezkuuth5KW3BVxOsDGc3+p+KqaNCSbgCc/A533fwSSwGlzz79CmPusd9XslJFflkjpKh13xhaV1Tf+wcwadkPG78cgMYjx1rzanVHJJ8km2e1E2UEtC0G+FWUrqqI04Pg+O/XkUdesvvAGm6Du2htvN4gvfZCL59/ZdxocxtaPR0TMj3rdqODEuDjjdRxt7rAQAH4BnebxhS15xHcTv3C95xG4S7WTzEdskNsTYkH38QnYVIzfEdtzewj6Dd3v+7DE+5bpthmAjAHKF/sIG6jEfe0jxnsQfs8OxJbGjXC+BhdBY7WJHwovggy+uEQd3muJ3qC2fJ7/HF5XgBcaSfUn8HRMEwFD5c6okoXkBl3q948mK8Dh6zTFDfWdu1Aa6g+eJBxLzJq4vunKEgs/dqJsqLoDPBQ3wCaA7+tN9JbcpiJfpXcwrfaFtny/o6P6ANpS5TgcLiFNiH3n7mYhmVWuRE8dg+qlrxMQcC5A3bBB4AWxlPvl0+8rtEfGJ2mJzlu7zWBb99j6COWxWAdcl07QFb/e21og/2mVdR+nof+EDNrLaH9Y/cod6KV6vmq941+bWTsZktGj3zjvvxJe//OWsippx0xYDwz6CTxkPdIGO+Oq9HsN/A6NdxvBxsIvd73O9620jS6y1gQseu4CeJOnQlvtBxM7hRd+4Bg+Akfg/XnkBGdHzPKtrxIOYb/wG5z36h11G7FJjoxoF8qN3a37YGC1a6G8dN8vaD3Oj3/DZGDMxQ/SAnmFRmH4g375W6HI+6GyOt24Jiehjt7vwbZFpaAl+pd3aEiDFo+hqx3OPkdMP2tHzookn4YtmYC2fvV2v+UCmfFF80Ed2jMhoC1UivN4nnavrVGTxfug6Y3J94jrZ/RN0C7LCs7TjazTEL0Rr+BAswq9kHge7oiUfepyFOQSz3dZx3EdHoM9dnplTMIl+6zpHMIHByL2+U/WB/oIFkhV0DDqcxFSfU/rkNhi+i+MqMjPi6/UNrfAevIj9DIYzHrDFfQRsItebGgdt+Fqz7vW4jdtAjF32cMltbZYCx9jwcxMeXbM/2gYDcMX7XvNeScZaQ1Rf4AV4Rdewl4kJIM9+L3zgtmHvQxEPVNvYW/Aq2I7dyfyeHJ8MSSYaK/+D7+gX5hk7wD9VXAFZIMFEPrXuQW5UYCLt1ajkcm1M11joJ/GSTLa+ugwdGwn/+Dj1N+sIhdsc6VcnGMAHyFK28cd//D9eubHAiweDO7tVTKSOYYzUM3Jc66WuPAA/B3u1xz8YgSNv5KSnop1WRieGKQYPHSddRhUmkmDNMEeoXOHpWQCpZ0q1B8j44ghjBwhxVByAmUy16YDP+AAtwILrAC0ZkoOBr8NuxBDnmiSVcVNQtBI2tBNC/1/OLcbuNOJ///Z343/7y+/G2eVSTM9UCUQLXnWMjvooxoUWGHk94GpsAAQlcOT0Ju2U2RtXMTubxtOnT+JwbzfmFhcTHPWMMn7nlBG1sjoE5HCIZlOBf519uLysygBHlbiS4KHqHVW+XgkmZ1MJ/CQ21xZic3kS68sLmUiSRsPBfjx79iSeu3snbu1spQGhPuXO77mFNCpURUN00c5t7YBaacfkbG/vJMjv7u7Gxx9/nAvvSlZ6+uRx/OTdH+cROapgsrG+Glubm/HSSy/FC/fvZ78VMND71XcJ6NH0NJ7tH8TR9CJOZ5PY3L4Xe6pgcqEFv7ms5KLnlGCiaiSVOLTedlcqueM0FhbmYmlRxy+ofR0FcBXLmUxUu2IUXEqFs1i7ixL8lWDQjshJc1jJOosLbW4uY2N1NXSsgHafp3M3H3F6Ns0EnoUF7aTXAuxqBijE2wCnK8QUfPU7q+dU8F32dx13MYvzi2msrSrAdhbns+NMyFGCyZ07d+LRoydZwUQJJkocOju7SIMcx0+yqwXjcpIqY1D9wDA5PjwaFmeUfIQzUQsVFXjR0UhPnz7NKjMoVECVc7m16ydlrTmSBBO0c19tAPiiL0Yj2b+pkNvCpKrsqH8CYYIWLO6jUFN2z6bpnOj9GLOpoIbMyzGoWM+Nzqs7CowDo3IwAhv4s2Dh2aDIWJXjHY+QEK3Fr1rkVnsoZIyW6odKQo47XCUv2jmYxmw7Y5QAD0oFA1HjJGNdnygODFi9h51eojGJOhjEBAHAOjAQeqDER4NV1RlKl2CsQB+Ubh7l1Ba3q3LT9TPgcVBwNEUDHH71BzlDV0gO6p7iUwwmd+6vL3SMu0fLCB93UWBUQT9w1h1sDBD0ghs0buxgjOB0YPAzHjcUea/6zmIrVWBcLzMP6M1cXJkf6TcERi5U2rwy0DV2Mtp9YaDGpuBoVV1CV3tACF2DHHlgoAzmCpJLHNHVOJq8m3nC4IUfy+gq3OFIFI1ZjijVmcQfGjPGcxpUrepCGeW1i1wJfkmT7EeV8s33tp2FBHKVAKjnpG/SeUj+n2VSSTnRSkKRfqgz1JVkqFWKxLazszza7dd//dfj137t12Jjrapo5S7Gtj+15K/+zx/av6HCW2YX1wKGjEkFQVRRSfJcuFKVcqQXFeTWNX3X/8KGwoWLISFFcyyba/fpk9RX//AffD1WlxczsfT3fu9345VPvlzBz6sKdHulkZq/llDajlmiv26cQ38wk2RY6vixwAePgNXIKUY2egDeLfmRkdz013AEhJJbx/Kp2Ik531ltqRYN6GPq/obhGNCae184hzf1SXKTBzRx8Pi8xm/tGAu3FcEYHK1hortKLvQHPHHbrTBFdnnhD/jowR1wFqcYfJfdR1libFzewTz4M8wdsohNOfgILdiCvgEPsDn0XmSfPtC3Kpo28jrONrjv73Y7Hvvb3wHW0T/oDG28H45J6Fd33rHj8WWwL3RdOKNdOLkIaecbl0w0W9qu46TBA8IyT2rVd+iNrsCO13ccVX5TH0gwEf+7feH0Rf/4QoeP0f0neIvn0S8aHw45AZO+nCo+EToLmWPu9F344/PHeJ1+2EbuY/nYoCN9ZBFF93Af7RF0Fp5n4mor+eq+HYkbyA/yeN3HLYxzPmOe1R/fQQ5P+pjAMZ9X+uvBbnjTsYD3kAjjcwsvMbeMofeF0dnMRf8e2sGmo+/QGt8e2vCeQTe1RVmnoeMRettlknf4fBMsdVnApu3nHXmuIGUtznAMkn4jYAJeQXvmED+58KESTNQnxgr/Od1dVpzfBzvSqkUwv/2YvQ3kCsyCL6GJ91ljImbCc8yXzyvtuyy4HYUM+PxQwcAxEuwbMNrkC52E/ql3lq/TyyCliaEv8oFtnfzcqhHSN7ADGg6ywpnXTRYzIJkBLypKjjoEucF2GOVoPB4PbGQhDNsYvS77RD4B8nGTDZt6fn6sJOPYKdu2dAZJw2OCCVXzNDb0Cs/CW+Bx2RKapdIr4FrKxA1H5EAv6Jg2dibSjdXE/G/Hm162oVt/z033uW51bLgJm90Wgp8Zv7dTvt64Ux3+cR/aEy4c27A3wEO30biGXHFvfXK8TSVvVP/GBBPRksR15w1kRhvy9Lv7wNghsuunZ1XpUP+WWoxGC/JcGwO4tcHM6eFjhX+T/1ts1WUIuoJ5jhOuly9bMLnHGGiNjUc/rutRKizWeHvbx7EKnoBmyYNZHrxwg/Hob1+0A5d4LzGI8rdm6c9BO10jWVf3I9u8G99CbeQCvVX48sUQ12WOaz4XiXUsrrQNAYx/CNjb8T+O78Pfs9I9HFHsC1LCITaX0H/HV65JvsFkdAT8Rn9cd8Cn2HdD/LZVHOyx0/0Cn8O8T5s552uRH34hfq9jK+U7ipYeQ4KG9BG5Z/6dD5gHxpcy02LcLOL6GME8FkPBS80hfcAeI07htoJsahatRScWJNEJetb5kPY92UXxF92veKJ8BOQK/oKeyKzsR5cp9Aw2KL4kWIS+wK7KTZW2wYf7fH7VT9rz8To2DPHbNsmO8dCYNn1emBu1ha9PnA1ewn7zcTJX3AOm+2Ic8UJ4FNogk2X/VRVX/cOGdMwY9KGSRlrioORWzypev3Prdrz88isZb3733XeHBBPFTHX8MIuQ0Bhchxegjb/fbQV+dztY91J5l3boJ3ir68QdkTun+6hTRvsDusMzejebj7hWNKskDGGl/kFz4hxgNL8JhxQ7F297bIPf3c5SHzUGPaO1G54Bd3gXcs8ahftcJImxGA+uE7OBd9z/ow+5gGob1Hv7jURF1rTon/O75px+ocPoC/jhctbrL+aGe8E8dDtVjFlv0HjgD+aA5B/1n1g2SSHQGF3pmILuhAdZRCb5Qe8i2Qx96Fjh+IZMclwQNALTnaddnukX/EeSE3EMYtPIlt8PXdHdYLCu+3qyy4LjDnEF+sNaDmOFHsQjmDt0JLwO/Xkv9/Gp6+C+3skx7fAJeMDaBrKs59AF2KH01WXEbVTsdXSJxwOReXQR92LjMVfua9O20x+McZmCV7BLkH1krdY8a3O/2ucTvKcvPnZsmJIRqn5xnH1tCK3xVY/gY/DCn8fmcNvK1xupdM9Rm+oXdqP4QHzNeNWWbxwjRgeP8363sfHd4Sm1T5/QQbSPznKMVYJJbuSdlEzqHq1fwGPIJW0SbySmr+/iO2wiNuziU4PPuYaeRw2UP0MFE3RPzmfacrVhw/Hf40LIs67pf8XZNT7NI3pF1z1eOfmjP/pXWcHEQRJBTqHTERDNEHdFgiEpCjEJGBtMIsFrtUPWDsyQAXwyZVqQQYsw7CZlspzI6XwrocWChTDzyJijYkZgXeE4KKs9Aa8IAiFRumrXEzZQNCw8wED6dMcFQfb+I+wED3hHLlZkBYTaCZ07W+Zr50IGjmM+VEZxsrQajw/P4t/85XfiT//iOzFZ3IqT04u4vFKZnXLy9K+C4ZXx7QAJeAIig0LTGJdrMaaOR6ljWVTuXwkmOiJH1zY2Nmq3ss5TXFjMBBMlFZSwqczufMzP1RE3BZbKYj2NlTUJ8Czv1xE5b925AAAgAElEQVQuSqxQyomSLuYmF7G2rCNy5mI+LuLOnVtZseTBxx9lUsXGxnoek7M4P59nKWaQKstezeLp46eZhHNweJjH9swvzmcfWaiUk/Do0aNYX13NY2qePX0Sf/PjH8WHH7yXiR46umBneytUrusTL740JETs7OxUucPLi5iez/L4mdPZRRydXsbaxu14tn8al5PFnCOtieQ5yZOFWFqsEvt6f2Vgi2x1RMJMx9osqqqHKvMs5KK+jGLtasdAHnbq5O73mr88nqgdmbKayTWVAKR2zk5OMglFSTnHZ0eZ/DCdyrBaiaVFVeMoJ51jWxwci8/LoMmd5G13/ADmc1LkZ7G9tR6qZHIxO4mVZSUZLcf9F16Ix4+fxOPHT+Po6CQPWREtlNgiXsD45hiE05NKcIHfMBR1LcvDra7E9OwsnTHNmWRL8yyZXF9bGxJO1DcMfP1OhQHJVcre/FwcHVW5uclEtJvmIrDGqT7pHow9xwkdvaOEEf1DriU34imvmJAAnzuz61ghVyxKYPLxjUZCZQkSMMdwwuBgTNwzlqodjw/Se9Qf0UfP10LxLGmqvogOSpaSk6qxZ9m7hcok1HeVeSRLVG1l32RgKiFJO5wWFjMIQJ/B99wV2M5i1G84SSm/zTkTTVEutUu4zq1kTnBkaVuyofn3ABGJIijfNFImZYBxDUdrnDeCdzXPWTmoKU76z+4fDAqCERhIGGhlaFf1HWSET/0mxUz/MaB8p2EZnxXgcyND77upTRQ+eDy2OZYfxtHEwUGnamzwKAbbGPy7fj45ugDdhNLX+9Q3quPwO4YW/apKHpdZOp1/OPvqA+PNBFNtxGsJTMg1uh67grl0w6WcpIVYzGPPqtIWTjf6EscEh1W/43yWETNN3tQnMqH+SkYKL8YyroNjLd66aIshEx0xV0EKbADhbM5fkxe1R2Ja4UAlO5Z8TFLnqQqTkuJEP5JM8qgnJTgqYbElpWlOhQf/0X/4hfjyr3457t65E2uqniWdmUoji8MPlUyS9rWNtv7MRZZxt7WS46R/lWAo/aoECtlUeo+wQHQgwJCJJ20Hgng1nd3zWSjhT2Pe3X0aX/7Vvxc7W5tZwey//C/+SXz6P/hU9o1z2pF/8ICFW6rAJBa3xSgCeNhJOYcnp21sY0KiAjkkqsBX7qCkDdmOe8OexEmrhLs6xqACC5UAVIuG5Uygk5J+aauWbI6BI1X9qnKa2IDguwcK3D6Gn7kfjNQ7cPj0m+sV8B8bEOcUY53v2KfgALjHO5MHh8U8qoTVNY1JepSAnAehCFjD50r8pd+uEz0wob5Bw5vej2M8Bh448mIsh4tDhr4bAKXpdCU5USERPIMGBFMdP+gzuAg9wHa+wyuMjXGM+mg891vyDBa6sw8faG7oPz6BvuPXEDhyngPbCabwHAEIjdH5CLsCvnEd4bzH/BR/cLZ77U6H1uoH7TAG+kNbrp/RS9Dd5wq9xhhli2gMHvhBlpyn8ZeQf+5HtpkHghAeuGGMzBn38KwHHglYeiACWpbOHO0waFK6hzKi9TuBAAJ0yB/2B8Frfoc3pXtqB07Ju//uvI7NQUJc+rV5/vz1pKTeboBHZKuTqN37s7yHcYPPtIU+xffmuvvO+JDOJ9gcyBw0dtzQu5mfEQcqGOjzCD94rEHtwJ8sppVNWQlUald+Ajjr/Yf+LJ5rHghK0h/iGNDFfX/wEtsF3KB/onHZGKPsO/YSlwBn4HP0dI9zjp/ItttD4BSYTTtgOc+AO9DEac5cwLuuS5Bp5pz+KsEUuqKb4AF4wuXPfZ0aUyU+MD6X57o28gc+HPZ9YsvS4uB/w6e8F9lL3mGxv23EqIXVljSRBS7HOIhjAQmh6hc8BU5Cc/frsEF11Am+GvdB3yEwn8nE7bjStvBZtsVSxnCKR9uxt01OtCDLkRJgHthRtszfPvIm4wxtIVlt6lijpHOrSsYxCcwj7VaSS9lELqPMA3wCr8JLPe/2Ms489TodG6dvD56jH/A9/eX74Ge2xO6xqohXFyn/z+diOGSy+XH0A8xxOUOGawyjzqxnyn4ZK5iUr0+l1zzNop1j7tf1N5g4OxPujTFBsGdo96riETnXbBZpcQzkqHRu+cDgGzrKbeCb8A2ZH/FiPMIKbGH+k4ZNrvS3sFe+DvTtbRA9Tzyj5q54XzztNhJ8RQUJ11eiM0H2C1W5aHWPWcTQsyRJIxcckeBxVtEG2wS+lRyz6xfbTP1y+5w2sVXwCxkbi3nIC3YKeMzY0t5qcXEw0XUofxNsB594Xv33uKvHhSqOWz6p61HX88ie7An8Yl3zRViXeTCBBTd4gE/o4fYveOS4rHHg48h3ziNHMom3/mFXqYLJyvJY2Rj66XkWt51unuDgNjo6iZgKG6+wJ9HjvnCjdllQxacUX2vxhj7CH4zNeYSxsBCI7ea4hf7Xc/TdbXfWQNSW+pbxuOZjuq6iup5jFnEP8MDxW3FuZLzwrWTQ+RQ+4Br9os/gD7RAz+p+ZEzvQDaww8FO7H3HYbeDkEu3G67JTYsjQl98OegiOjsf0m/97nNRWHE6xCp7DKJ/Q9zxojZNSV/q3UowuffC/bh9+048efIkHj58GF/60pdi0o5zOjmtBAzkQO/XHGp+1A74yNjwIRgHWIcf7bSteEVtCGbu3T/x9/D+/p3whdvn4AI0BD/oM/LLQiyVFZBb5AHsAU/Uro9X93sCXOJhW+fjeCPadL8e3oW/iHOim3i/8z54CD9hE0M3xzLRFRtO76V9tUscWO2xmOz0h88U9xVW4EfzLHEC7ArHW3CKtT09I18ZW9N5A2x3PEH/gW/YRugP7sXfZT6Itbo/j4ygg8Br5E1t0Y7ewzwy58gyOsnt6V5/8iy04rve4Ykl4DC8Cq3BTnQBfIHs0lfoQVxRvzMGdIHbB6xJ01/do7Z8kzEL9uCkfkfWwBJoMfqbYyK7x0Ycs9A/4A5j0P3ELtxWRj6QH3BD9Me2gY983PAfsRm14xgCXqOjNDaXAcbocsX8gDVgPX0El+Epny/6AV3hSdYX4Ankp95bdhCblphD9Bp0cjkFb0f7pNaoGC+8UnhVsTCN2/Ud/AfO6B6fG+ZzMGxanOYmzKHP2LnIZvpqLaEPmcfOynt0zP30LOPP2K2K32IrIcdaj2SuiOdzvJboBn21lpI4rDX59l59kkyn+L18R+bYbWiOa8YWQCeX7q8EEpezUW4rOZy4FzEY/J7Jt771h1du0DE5bqQkUdsuTxSOnsngqc54X14eDGEAkWvDfa2sNEyn92gxJCd4OPxGC1YqGVjBOhh/ML50n+2mwbh0Be2BeiYIIXUlCYOhnCCs2oTZrjlitnDixjCMTX9hctrj3YwFhkVIstT9bBary1ocn8uS91l6sBmP2hFxMr2Mi8W1+LO//E78r3/x13F8rsmei+OTWtxUgkcJj6pjyNmtxQb6gtGBohiUd1vMZYd2KhgF0y8v49GjB3F0eJC7s8mUUuBkTSXzdRTI0nIu8CqAIp5QdZuiV+0QLkPmfDjHMI1D0VBOaQaGWoLJ2nxsri1mQsPSwnwc7O3G9OQ0lOyhHd5auFNll6uJEl3Ws3rJ0ye7cXR4HMdKRFhfi5W1yuLKIy7OL2Jvbz8XWpQos7a2khVM3vvpu3lMTrQEF1Xk+NznPhfbm9uxoHGtr8dqy/TS8TtKhTk6OY2zi6vYOzyOnTsvxNHxWWgd71JVDzKwpsUpJSKt5LmP4u3l3OV+GetrSiDRLigdgaDd33UUQCpa7bzIY3IuYjl3W58Nx0UokSFBIoMMVc2HZxcXlMij8pNnKY8rq0uxt/c0FnQc0YnmonY7ZWLJufiYUvXKB6odFxi/8EY+27Ln0uC9qCN+VDVFx/OczyTfi3H71k4G60+OT+Po8DBOTqb5DsVp8iiepaVcrK3NyKpEUQE//c87S9FWQH8wjq9qMXB6WjsewJesNKDkhkw+q+QKFGgZI7WbfDK5qiSxpeUc7/GJFlKnsb6xmZVznu3uhY5Vev7evTg8OmgGRPVLu3fmoo5jUt9kWOp4JWEIoE1Ahd1s9CFxLpVDOR0oExmm4l0SOyTPALA+GTvGL4pAVBP90wBvJXbdmVKwUHirsdKGErIWFyaZiCRjdm11LfZ2dzMZqByAkywUoLFlKb6W0a4jyRLztSB6dj4c2ZVYslRyjPEEvmU1COFyCxCoeoP6cjabZlJI4rrOeGu8JP7Vd71bR1AN+NSqXei6Ft85EggemdnZyb6Y53qJI0Tyna10NPwEdkMj+M8VpOZO10thFi8SAAAbMYZoxxM+xO9l3FYAEoPAjVPm1Q0SeFvX3EknMIaBj37BqGQOMHbpIwaaZERtq4/oFXRX6rM54UbNKTKJoV73j1VxoLOeE5YKgyn/6o5c0bUSI6nEBK096IJhhVGJI1Z0q0ocyAWYhKEPvQh6YqBjRA+OphDZsEY6E/uFbH30ManRyW8KjJ5Ldot+mcCTFbhGe8YNajf8qJAk+0f6CX7SPeLrmrM6gkc0TR12dZlJX1oMu//Cvfidf/g7ce/5e7G8WItZSfuWYax2tDOsKsTkm+soHQyI9tf5UGHgvI7NUQLibJY6RfMgvSR+razns0zyEG6lQdiqAR3s78aTJ4/jq1/5cuxsbeWxOf/Nf/1fxadef73eqbnKTOvru2BzvjIBphZJZbxK/gkIIL/JF60N7KSs/jU3iaPjo0EW4F3uyUXdTL4ZF7GKvpVoVE7PWD2neHekEDIPL9BPnM9BF7ZFA7XX4waOBr8RsPb7sBnBAscc+N71oAf4eBZ5TDup7crkt9QJzVbu5Zsy6o5b3JN2REsQRGYYj2jP+D2AD31xeDyIT1sDFrfEJ7Cn5LWS2MAwgjlgIzI09Es6sVVIpI/QQvfi9GGv02fGS2AZniEw57Yv9CBJQN/RcR7k4x38hi6hX94H8IT3E3zjHWWjlJ7Q+256N3juuMK4er3VO6/6vYKEldRNAAA645BDhwH/LFkXnAVSoMvgbzVeRA9BY34vnV6JGjjx9JsxMV8EH7Cr4Cve7f0nIJO2cuN79894R9GPhLxWIaDJCnLksomfC70IYjGumz65hmzru+vQguxaYAQjeA/3ws+y4cruq0X91KfNHuI7up7580CgBwaggft0jKeCAhUApz38UHiae6AP9zEfzj+Dymk+OfIELsEP+OMEF6CJxs+cul2SOq7Nr8sWPMu98BK4A/YyN8in9wM5gkdpg++0kT5bHjd1nVa6Xgnv1xOwXb68P8hIf40EM+jr74H22DEeFIWGyEXvt8Ev0BD6Mi7/nbbAdoJB2afmp8Gz6B7mAJ52enp/iw8LB7D74DWSr+EL9JHaGhZPtY0mjxfEzhl3rTF2Yj5o9kq4kE3Qki3bCXf0S31XX64lBlvSPDEiAsA+duc5VSaFrtii4HoGUaPKCWM7VjtVWQwfo2SFynQ6VqIqv/FuYQd4kve2RBJdG8YzEb5Xcn76mS2QnLzYaCdscbms70UYp63zp8uEyzh/gy19G34vc/2zrvW/e19cN4Gv/F7PVcUZYkrc73YW9h945boLfvM+8Lvmqp4p/00xsJIdkkoqgQH7jff0SSayrV2Py+GWr4y84pPxDvkb0FMxnLyvVcJAZok5UJ2A9pgv+sQYmHfGxneqi5Lg7nHeAZMb33jiAdgHvvOJXTTyR+leyQFzMsRvzB91G9RxUuPP57tjgBzvwV/mF/5AZrCx9Dv00PP4UwTm4QFowzsKR8p2cFsDvEZ3Yze7raP3qaql2zzECcBC+qRP6QL9w3dJrGnJUuAOn/AutGaB2PFJfVa7zBdjZJ7ww7C54El9YqPjIxGv8PcX9vvmroqZ0Bc9owqaYCIxsFx8agvnYL3Tj367vc88g/k+L9ip6CB4wH0T5s/t3MTHtsjM2PXddSr9AusYP7aLrrMA5hjFPINJ8D1jojIC9gV9V7ssHCoOjMwj02oPfsKeYwyaR/gyK6Xk5r2xgoXr18Ky0pg+NscKeJKFI+KYjtFsWKVPbE5iHMgMGMh73Y5QH0RDFh6RVedp9ZH5BCOwG1LO2ua03s4Cx1yXQENsXXgp7Yg5xaZrfUQx01u378SLL76YR78ryeRXvvTF8qnaLnpoBw6AoWCM+EDt8y5dx6eEFnz2egg5gLbQ0G1O+AZbgBgevhH8wNwjx/A48q3vjlPgqSdv6HcWYvFbkStwyPkVOiOfHqNwX0BtefUTtytcl9M/khToA74MvOv8qbaQafQMc0IMQu+A18A9MMvpB63xB/p+YA+4fGLHihZDPNKSNt0OIBkEWYdvoK3ji+MB9jvP9/aZ616NgVgDuAHd4FHWEfR+4tDIJGODN0nQdn7ye+FtaI1voev4ruCL87fLptslegb9RRIU/AItHacYr+skNgdjL5MMoeddNuHb0Ra8ftwwtMAHQM9CX3SE6z8wG8yBd132/G/8K7+vx2zmH77HzoMP0Fn49C6rbudwH3MLVkA77sVGoXLNYK+2qkqOhdg58AG44vpcYyTGCC8gL+XzjlWUSp44onI8HlL3Q39oXPJacRd4nbkqfB6TIvRere+pHzwP7/tcwedqm2e0pofOBlv0e5+gBB5CC7DFbVfs0VwX0WZwVeFvCSait6qeUQWNdUgwnHlXv9QnjccrmEivpZ5cLF8RWrCumHKkmH3zOwa7IDdKjHYeOgYa+piv40UVQ4CvnA+HMSvBBEFzAxVhRnj4jc7mOWkLlWEthxeQyEUaLQy0pAcXzjRIW9A1nSiC6c2IhZExFvQJKKFIEA4m04W1V4YoewiGkYOTQF8YmwcRyPSCSfh0Iwhli2DSDoDvxO/HBgArQJELNxcFbjqCRskl55eavIU42D+KlfXtOIul+Lff/WH8d9/4X2IWKzE9V/JB0VOZ4uqXGGF1ZW04HxbwInCle8QgLGgquSCzz5shrsWcHHdcxe6zp3FydJhJEGpfz8iZWlxaicnCYizpGJY8d0k7oYvR9Kn2KqhWRtq4ABK5EJ5HAsjIO5/FzuZKbK3OxfrKfNy9sx0Lk4i9p0/j9OQk7t59LgNEW1ubeYTB5dV5bGxuxEcffRxPHj+N6Sk75K5iY2ujVcpQ8sZFLqbrf+3EXlycz0QZJZioiokSW+7c3gkla7z++uvxyRc/mYCmBIlKkljK5AiVxzuenuUxOUoo2b51N54824uYaH60MKlnqmJG5j1FGZmil2iwtbmeyTmrq0v5qcDF6kqV3M0KG0uiaWWHyUFP4aQuVDPI0zAS4GpnycpK0XZ5Kccl50SJHyq5mtViVlQ9Qou1AlsdazGNWmhtJb4FIm3BCVlN+VusM8oqMUV91XKPEr0qMLa4MJdJMDruQYkYStwRCIpfj1XiqR0xIj5WRvjSykoa8LmrvJVvBw8IlOhd5YBcxvyiqo8cxepyVb9Qf7Wz/4V7L7TA0mUmroj/VMZQuKOM863tnVzIzaowkpl2LvLK6kacKylo7yA++vhhvP2DH8X+wWGsrq/nzjL1TcpC77y6PI+15YUcoxZbv/D5N+L4+Cg+eP/9XHDVwmbJu4II88lTSh5BSaZz2px8dkion6Jn/bvKCi06IxzjE2MBzEURu4Gq3R85Bw28K7lmYZhL5k8JQBvrqlqjclVLsbmxmQkBWsAuB3gppm3Hvsah5zRP6aRVuYRKamsJE6LL8elJ8iLZxyxs5ZnQqkJCIFn9kbzu7yb/qn1VWzo5Pk4c0K50VVjxYJWO7tAzqi5Du4pxuzGiBCVxLQFaN2bHoFFlIye+tV1lmhMW/TG0wDsMIqq1gOUlGmOCg/iUDHKvYIJjwRyiZ9yJxvhDX+KseJIMhnPyTStrSvCCtjBAXHf0BjhOdmaWKqmrnXWPg5XvVvDOqh2kEdV4CmOtjgZriR6tMs/g9GQp6MJ+HEf6j21QZekrMcIdbQxvDF13iHCcaIM5xSjD2Mc5QG9CczdmsA9cD8MvGE84utzj9kMdkVM8gD0B3zHmlJkWHMH5plKP+Dvnph3TBP2HQEoGq6vK187OduI357Ar+WtzYyN++7e+Fq+99npW4FpbXk7MpLSw9GXucGKRwh1X0nJVxSAD8XUszywTBJUpXwkmVDHJz6kqD8xCx4gpEUR9UXKNjsR7992/if/4734pnr97N06Oj+L3fvd34+WXXqoElyvxUiW/YONkHzMJRkHWJGJLiIwhgRKsSxstj9ipRVVsQyXbSAfBA8gA/JPvyoSbojMGNrKG4wwWMOfIHg4UtiOf2IP67rjsThJ2ZW//YdvB071x7c6wBxxoGx3sz/ObOyjgCI6NY4AHuaAFvAfNsWXdpsdOVduMD0fKA1bY6diPvfPIGLW4lfarJZEi38yxvqMvoSXzk+NtlXvARH7DQQInnH4+ZvoC/2HrOiYM9k7TGf4ucMXnjfHAj2AGfaMv6Bm/H9xwOrjTyjzBi/6ddhzH3T7QM+hNHHsCOrwD+UJePOAIjrledN5zGsArzu/IG/PIb3pOMuw8iKxi53AvwTv3o5gP5nrQ7SRkt4U+9wFrfquUKnTz/jtf+Lw539O3Xk/5d/gIOfrbdpvsh7GCg8sbPDDSrRJioFMGd1u1Je7hed7bBzXhB8Y04HFLSkO2oTe0dT6DzsgF775JX7vc8S7Xye6f9/OPbYNO731g2nNsc74DW+Elfy8Y4Nje01DtOr4PdnMLYupZdEGPidgW+nTdk3ZUq9hBf+hnzzeiPTLHvGHXYUsgN45zPYb/PP7kOe6BLvqudpBNvtNnnlMyu/rgtHW5IEjMvLhcgUHcr9/QO/ANtCEAzZzXuGtrERU4XHbQPYmnJObbUWs1D5U80fIoRtvEqodBA/iE7/AFuOlyDS8wZ+hg3UtwG3rQ9xo3VVQqwQQ+ET7UeOrowzpauoKi/J3z1qqxeZvF03MZF8pnmu8MH5HAPCbdFC7ynPODy5/Lz8/jr/63n/ec4wPP3XTtJpxxGR+fHSuK8Ls+xXdlK1Xc0auK+HuRb+bKsaX4oBIjKlGp2tQnOhU55JPkEnBd8y17GqzONi/VRi1Kuw2mZ+SXn1/UcXjJv+3oIg3A9SwLImpXC7yEhVxXu20N7sLLI95WVRa3pcCzAftbH8DKemeNCbvHdSZjr2s1PxqI+gMe+ByBo+gx9EXe2yrxMEDeiYw6hjnPgF1gi+Mx/QM/nP8cuwb59c1OrbIC86N70A+uI3lvbxtpTL09x73Y12oHu9HbhNb+6TzvzyDH4BTxNcbHHPJunnVdOcRErh0ZOx4FiJxXGfuqkKdrJJgQH2c8Lr/YwG6TYtOV3F5P2tRv9JFnmG/3LeBdn3+3j5gP51fHPF2n3+AvGOELm9AJHMDexafBP4Xv4DG3W92+9TgRtrf8Ho5m7TEVOXc50DjQWfBuJhdmZe/CRN7ji71uD7qe5m8wCrrTRuLLRW0IpG36AL5Al5vGD+9hL0EP3ouMgZPOs26X4r/od/oGr9EGPJBYg33W+BXaJm+0BBPFHNSuEkxeuH8/7j73XPzk3Z/G0fFx/MoXfyXOEnPrqDOfc5c7Hwf473FCaNLjh88t7cFvYIfHJ3pe5h7HPo/PqX14DDrmYmar0k+/fM6YX+QSGUXO+rEQ30JPeJtuH4t2bPDiXq/KQAIHz+tZYg+MG5kC16EVv4PRzvO6xzeOMB74xXmTmC82PveCj47n4Iv6iOx7P10v+LuwG32TiMvSz7LRoAt962mr30l0Y03PbdceG+E95Bb+Q/c7rulZffcqJnof/gq6Gbq77cF4fFzEtUmSAVuRa3SY+gbt0Te8Ax3Bu0Vjj6/rft1LLBo5QlbdP0WuewxH77hM87fLjNsqvT5zuYY/ej+DNt2OQ3axXZwm2FSMhTnkO3YD8+O8hgw5PfQ8tpjupVKorjFXLmP0H3r53KJX0aG8D2wf9FXbMOT61bGvtxfgd573OEHRj8re5eeCg84n+GHIEDIMjR2fvS/wHuNEDyFf6DOuM+e0i4+i6+oDMVBsxKSzjrHXEe/NgdWapNrVXGxvbw98DI/rWdFUbQk7tWagdvSpcSkWn3OqeH3Tl3oWvHKedcwmacRtuOInjlKrIiIkRqs9T0SEbugZ5Czn65vf/O9zdQVwdOXixllvFOeCHscLNAfJgZ2JBJRQNDCJ2qaCic4MYuJgJgaLAeT9og1XiA4YTkhXCvQB5vB3pXHSAhMYO+qDTw4Grhs9roT1NwzJ3250MiY3euZblYpLZTLlFlvVu8jIe5XanF3GRSzE1eJ6/MVffT/+8I//LC7m1+Pp7mlcXlaJbBmrMpY0J6oqwVEtjB0FgsFK0IgEkyo/q8ymWgyTyXq4vx/HR4dxcX6Wi4x6RhU+lFSxsLwSs3NV0Fit3Xuc49qyvZVZlTs32jEFNU86mmZZJwnXItvcJI/I2ViOuL21FrdubcTV+SyPfzk80JEDO3lUiSqYaAFrdj6Nu8/djQcPHsTjR0/i5Fil7uXMn8fq+mouLmvBVBUZlAShpAuqccjrf+vN78a7f/NOJpzMTa7i+efuZrLAL//y3xmMIAUslnTkRkxCVUxOz87i2d6Bzi2KW3eeiwcPn4QK+Si5RpUWzi9khNcCo++MV4URVVtRYoacs/NZVRZYW1lJHtPCpIIQmdAhI2x2NpTE5FzXkr1agMnDga4i6afd5ZpPVWDRIqUWEpUYc3h4lM7A/fufGJIRcrG+LRSzcMouCmRndjHLedScHR8ex97eXibJ1O4XlVSaJL00Zxs6kufoKA4PDjPRQEks2nElvlpeWYnNza0qJ6sdbYsL2SeBXinDck6VKAHIijYck6J719c3ElPu3Lkbt2/fjnv3ns/37tzaSfo9ePgwHjx4mO949bXXYjt32ys5RsG5eofmTgkmOrZHIqWkoH/33bdy7jY2t7PCifpQTsR5rK8rqeYibu9sxeb6aty9tR1rq8vx8QcfxPe//1YCuZJ3lAyCV2wAACAASURBVHjku8WRZQJ8ZEZjMChRReMGcwhMosAHR7oFZ1AIaUik0imHapinWR15pHYGsJ9TApBkfy22traSDlsbG1HH9kzi8Fg8UUlomkuqwOhTMp/B78WlOo4rna/adS1cxqjTdfFpGix5DFSrDjFX7aqyUC5sz7RwfZL8qcVrJZjk4mFcxdHRYSbZiE/BVv1dyldVb5qhmDuaqhy06OiGPIpaukL95/w+JTqpTTAN57d3MLISQgswjGOTaM9lVQk3ZggGgfNulKAn0EEYyihp16MYqxiBHjzp34FBg/PGvGPkuVOEAqd9doqic6gkkViTFZVaAkXbNa25Ur/FTxgFqY+TT8qpVnatZBwnBRow3jpzsgJqSjLBoGIcol0uoLVkU4xZ2sdJcOfSHR/d78ab2tK79TyGqwdF3OBGNjE6RVPwD+MIA2oyqVLZakv/SyeIv2TkYThRThPDm2o3JCMlr9si+8ADmZlNKfeq2FNZXcL+xdwxo8S63/zN/yy+8IUvpFwrQUwGZyUlVoBYclS29FVLqKo2cr4lK7K/lGbSdtKrion+15yIZlQwUbD6/Ow8cTtlVToyMX4ufvKTd+MXPvfZuH/v3pBg8skXX8xEzELV0nHwveQp7aF2fiMOs/qK0e6y0bo/BON1v+TOj4hwJxXs87J+7vT5bg6w1Z0vnFTnL7dzsRH7a/CO8yJyxqeedVsOuevtO5fZ3knytuAd7DRsSk/McEeS37Hn9Dwyod9SHytZqS0UILu8E1vb5ST1TnNQcPK5j+fpJ+NVcDN5zxI3oDfX3KHC7r2GkZlVf/2IBfwOd9LcoaXfafvaDlT6zdzSX2gH3TyQ4pgHtkNDeAPH32UcbGAs6G+c3P6dzL8HT5z3HCcZH/eCfbrOrh61T3lj9zXUH7CWPvqc8E6fS38ePao2wE9ozHw4v9LXXv/BM+4H4nzDaz0/OV8z32AtPO4JiWVLjsma6EXa7X1GMKXn0V6+/TuYwzPQABpX+dCiFf+DhfARtJRdw/FtajcDD6pYadUbXNbcXnDe80ALfNXrP7cRPDgC79M3xznG6P1BlrgfzIEuzAuYyKdfp4+MTffob/WF+UXmHScZPza1Y6bPEX670wC5ZFGGfjtPOI8SHIMGyAHjAc8c+13f8JzT0HEEu86DfHoe2Va/0h9sNqr/xnz08wO/gdM/Sz85nsN3wpvko3Z0JfR3PINWbtv5ffrb7cueL10vQE+nr/y4rKpplXHALGQmsYmEyJZgMspI2zwhP6jZmsiez5v7MsgRNO31CvjpvOSJ6yywQnv1bdQbLAKOi2HVXi2ckGDi9iYVAvC/smpF8/uY1zyGqNmnJJjwG/4nR+gUVlOVYUwk7TGt56mfh4H/Pr8xr72M9rbHTW312AkG9EfW6Pp1LCg7bDzCptnEtnsfG9QxaMQC7ieJrDZKjNVMxiN06r3+rkokEc+rD/Afm3ryuNqWZEQflGDCZozUhRy3Y0d+91gnm535dP3iNHO9p+fx2Yp+Y0wS2tPn1IfN9uIZ6IQ908dadX20NStBR5UgeS9+FjtWvc/MH/1QBZOUMzui9mfpUcdXx1W38dAD2GA9Hjrv8R7XsdgfPY65DnTcoA2wGrr48/QbXAfnb7LJ/TkfC5jb95l78BvgHd3HNXCQsbtOdTsZ+5P71N/iE8VhRvtGtMXudF7xuUW/91hLm719Ad3VB2xN7wfjor/QjjUJ/ADo5O9HdxHnwG7RJ36jz7vH9ukD19BhFTupcvSeaIPMQH/0p+u8nJdWKZPKjT12jvhX6w8cuwHm8ykfX265/DDGxTxCK/e/3CZym9Df5/pfcUhVBWdHtfMSOOB9Auc0HmwZsCb1eLP7XLdDI/3GukzvOyHPPA+9wD19YmtAW6qeua2ZsYa2W1s4pZj3y6+8ktXL/+bH72asWgkmiv2X/VpVrbANM95pWAWt4Du3jZ2nkAPu6+Wm53X/7rjnvgFzgZxDA9EdHGHs4JK+u0+t97C+hky6j6e/tZlKsTDupU1kzjEIHoQO6jt4oeeZR30SO/P+QGvm3zcNQk9ki3t7/eRzAm/xXscW2uM3fcenY0zQy/GKuXFMwr502UEnwP/94muvU5yurqfok+sd9dntbscXFoGpSKb3cy/v5HlfB4W3wVQSNTT/VLP1GAW4R5wdfoSO7m+hr33MN9kZxAfQA9CBBXp913iI/bndo/Eip4yL2A64zCeygi/W428v4/rO/Olv1lTQxwMeWzVO+IOED6cPvgU6E53s+AyW0jZ8D986ZsMjruORN31CV2wQfE7eK3qiY3TNjz1ijJ6w4uPW/S5DYJxojByBMaxdwUfoBG/D42f4Yo6B12WZ6lxj0qpjH+0yZ8gGNATDXPbQTTzr2K374THRyPGTOQVj3JYT7Vg70DPg8fRUp0Bc5FqLMFZta/0V+wo7g3UwtVmVyLU5tE4eoKpZzknzj3RCATKiT7CDvvX2FHaZY2nxRktYaYkmyHzvyzuNmNNBvv/oj/7VFYKHAnOGhSn6YI+eUQWTbLBxNkLoxjQTBZPpfhEwy+435myrJ0PWPEwKMCEgMBrfEdBembtigQkQCoQQpkNweSe0wOFCaQIQGDJu3CBI3oYbG84g9I2+azFX1SnO2nl/i8oUUiWQS+0Mnc9EisnCSswmy/HX3383vvmnfx57x1cxnc3F6bScW9EfIFteWsmgKwveMDdK3Q2Ro5MqT88OIbWjhWkdLbP79Fkc7D2LuKogoNrRsSMrq2uZYHJweJwVTJIeOrZFRkMzbgjqyWCTc6w+piJSyf9csNZRPGexuboYK/Oz2F5fjuefvx3zk6vYf/YsK5howVzCo0QDHTNzcXUed+7ciQ8//DDee++DuJjV4tr8/CSWVnQ8znIumKqCiYRUY8jFvKvLrCih5JJ3fvSDWFrS0SuzTE64f/9+vPHGG7nATrJHVgJRyaLpaZzqSIHpLA6PT3NONrd2Qptnnj7bje2dWxkcY8xKGkkFGpNMjHnpxU9UOdt2rI0W0j/+6KN48PGDWFleyWofyp5e31zPjDP903OiKYKc/C+azc/lsSmaHy0Evv/eTytTe24S+/v7mfygeVBljy9+8UsVdJ/Xu5XgUgv57hQS/KjFvUlMz6ryjeRWSQQCsL293Zyjx48f5hE/qvah30+OjuNgfz//Fs3zWCbN73BeXCV76JgG8ZXepWSO2rk6Bj8K1LT4WcfLZFlhVQqZzMenP/3pnI+7d+9Wos7ychwcHQ7VFnTszdbWdtzTYqhKRa2qaor4YZL8OT2bJX+ezXQkxWVcXM3F//Xn344nzw5CFU6OjhXo0Q78i5hbUHWBtdhYWYr1laVYXZjE/Xt3Y2dzPZ48fhQ//OEP46OPPsrEFCW+SH44QqOST1Thoc6gxSDFWJNM8D+4o2f1T0lQZXAlFA8Zh/kjCQHNyec8ugzIWsWNWnyuBI/nnnsuNtbXq2LC5UXKjWgsOmZgK7OdT5PWorlwJ/lMZ4XPVaUR7aZV4occSnCzx0uMUz2jHRR5JMdZHbmRRsqVKvSc5FEjOj4k835aJQf1Q1iphCY9m++5qoUWXa9EFtFzpHHSdQh2qOKOkrOKj1InZWJeGRgoZCW8YUSBRakzmnLH4FZii2TLF3JvKn2qefJ7MGC1QM7xLb5QoP6hrFG0rof0txsw9Bu5ZDzoUXd4WDTWPXqn/ikT1vUTZQ2FSa6bMDBYXCBIgp7FOUgjqgUe8/ip9h6cD4x8JbeJqJSiUx8IxntgAUMRutAP0XR1dQ0Wu5aciTxh2GLcMe+jkXu9KobTG8MRuaQNfS/smouZjLWWYKRnpXfUdwx8D9phSGFvpG2ghdiWoJLqxsrSKjGyylOLR2une+7giArawbOPHz+Jr3/96/F3fumXMxtZVauUJETlq0rmwM4aP6viVS3QVMJJBXyV9CH7ARukMp6nadgqwaSqmJwkLpQMXsaDBx/HJ196MV76xCeyupgqmCjZREelkWCiKiQ4//AbBjn8DS+rXX5DBrET4Qf182c51oNR3HSq237oDNrhO8EKvRcnhv66HGAEwxf00w1l7nc5hieRF2xBrsPIbtDj+PIbASH6AE9ih7qj4hnj7rBzD1nkatv7wlzg5PXOPo4+1wk23mQTQ0s9w4IJMibs59gCaOj873Pb03aQX6tg0tMPWuGXeICC58Es3sUzfAdL9enBM/hXnx74cn0B/tIWPEEggO/ogxGTKvGb350mBHwSt1vyHbShT/gWzIeus8MEfeO+GjzONfrn7Ql3OJde7yVJlXeDRfhp+HsesPb24XFkgXcyh/QJXtF3D7YwF8wp72Oe4HG+eyCLd2Mr8G4POCGT0MDniOcHxWN/8JuPz3kXmal3lv/FAozrHscP5LN8odL98ISCAfANtPC+O530bsbaO/UufzfxIXPneNPPkb+XsTitwCj0n9sT9Mv5kqCKj4tx44eCPT4XjoXc77R1edK4+3gAstfPpeMLfAvfwffll4y7gWnLcQbsJhDq8ou94PyLTemBSWjnY9E1tzEcm27iVebB5dLnzfug68R1fOxKWNA/gq3gH+14chvX6Cd8zVjQlcyH6x+Xb2iZfk3bbKHftfjjMjwE0jnmxRI7i1cbVTJhV4ny53mB92MreyKe7wZjbNgRN/GL+oq/gIzRfo4jj8ocK5fgy7pNQQWT3HHXKphAQxJMUk9lUvVifqovvIcEk+xnOx6I52V7px1qR+vcVMHE5cjl0eUK+YfX/Jmb+K+/D7nwduDNn/c8mNrL+nhcTS0g8m+0Z4oBPMGkfw88wTjdLxmOWJqUbaB25cuTYIJclLzUov2YZDIexQif54JGqxrbH51QuKJqPHVESsrmZS3AyV9FVukf45AvXJW6xionbvsMeqRVxLyuL9Tf2jxy07+0f2clM+hJpxN84nYc2Fx8TpJ72Z/8I8ZAINrx2BcI9O6UE3vW+VE0QYZv0iHgD5+9zd7bK4619DVp0CrigEv9d/h6iDk02455wLbB9wFLwTK9w+0ot2vdtgU/0fP0l/lDN92UHAC+0p6ehf70B2xkDqC1+0v+XOky8R87hcfkdWwH+JW+6ZP+OU8xN/gsYJvrO/rltozHHMBpdOwQZ24Le/Ax71U7vvnAZQz7t58jjgUoTG1nr5l8OJ9zDzzkz/i4mMe0McRrFidAtnrMdLlO3dDsEtYlpMeoYHJhMo4u1jPwma6JDvCpfkOu+iQ4eC0XzTMBrOJ0LFQhC9gm6F1kwRPA4WNo7H1y2WWsbps6Doz6tfrNd7CItlIntspL0svYpGBnVUurTRGaf8XbX3zppYxH/vAHP4r1jY347Oc+m3H/mvuR73mXx8x8XOCJyyw8wFjc3mZOdT++iT45UtEX8WgHfHAsRLbhQfxLzYN8RjaaIG/MCW2IL6Cn2z+0R+Kk6xDnbXQfYwCHoL3byGnjtU2Xzgtch5700eM8pZsr4Qd8oG3ik4xd90IrqpXrHtEUvYxucbsUHMz4p1VZgufdzsVe0G99wp3uw3bFhvD5Zgy9r+C8A4bBMz5uaE6bmmeOvdFGc+wjfXpyETyKPnZ6O5/ovtyEenmZi9j6x5oU9NInG1bd7kPHML89vvU2HnwCv4ODva6Fjm5Xk0TjOI8+QjdAYz7xF5Fn52V4HCzju8dESLZBT9IuCTkuZ9gT8K1jur+DBBr6wnfHAH8WmrrPhvwxp/rU/7URtDacEZNlLpEXeIt4I347vpKed//KZYf59qQR/e3xGt6DXaX22FiCnLof7ja74w7zjF7meNE8BcIqViE74Bq4Sh/dRnaZQK6YW/rG8V7MBzgAD+l9Ple83/EC3xtsyD7ksfNzcXJcsXL4WTymtvUpe8T1P2ttzLfoCP5onSzXX9pGU/ER1daZJ+TN+YT+agxuD1PVUeskrnv0N3YSPA5m068Bt77xjT+4lmCCkcQkqAECg9cc67a4lwzQHGyAC4MGx5zvrnCT0K2E7dXkeinC3oDAOAU43YjyoKUvvukZBosx5OCH0GPA0rc0UppyASR5P0IOs/Cs9w+BoK8ElXi3A1sKrYRDmVFzddSHqlmocKwWeo90BMnlXEwvJrGwtpMJJqpgcjxbiCfPjmN+QckkyoCqhUT9rQQLqlZI2eRRRq1aAI4fSUOiezoQqfjnqxx+XGXlkr1nu3FyfBiXs2kaYEpcWVpZjrX1zVgQWJ2exXwekaRqJOU8K3sYGmXwpiWYKAlB98lk025pvUPVOFYWItYWL+Lene3YWF/OZJbTo6NcnFYlixdeeCEWdTyOFsuuzmN7Zzv29vbjow8+ykSPWmq7ipU1VS+pY0w0fh3ToaQSJZlkAsX0NH78zg/jww/ei7PpcR6Jonn6zGc+E5/57GfTkNSci05ZbuhKZytfJCDreBUlK6yubcQXv/R34/XXP5VVTLRgpwWytfXKIlPlGFVuUIDobHqWMlE0qPNItWhYST861mWlLfLPYnVjrRJIqALTHBtAXFVQtBCoKjK5WDU/F//2//52vP329+P23TtVLmk6zXZ/4zd+I5577l6cnkxjebWOzJlvyQMpi3E1JLCMRlAlF6h6iPossNN7RDsFzn/w9lux++xJHscj5+hI1WFOp3FrZzteefW1TMTZ3dsbFIqSO5TwosV3HYlS1TFqwYXFtuTTdnY1OCO6LczLCFyKW7du5dxrPpTAkdU55itZRRV0NK7dvf1Motje2MwqLuX4XeWOUCW7LCwtx9HJNA4OT+L8cj5mF5P4/ts/jp++/yCuJkqKmYuLq4s4PDmIyeQ87t3Ziddeup/VdGJ2EnNxEc/lUUoLWTXnR+/8OD744MMcj+SqErfOkp46pgjZQpHru0peAd5KBOpBOEtjpXNYAR6wB4dkDGFpEV8BVErXtnO1c4G5jkLhWVWZEQ9n5Zzz89jZ3koFhZIgaCe+SSP5XMY4pYiVjDOWuqUKEc5I8nPbFc+8KaGHTGFhiRakJW+SP+GI+qwkqaTVwlwd6XKlBLhpyt3G2ma+XxijTwK0HixOLJfB1I6CcXzGeCJZRvOFQwkuD4ZoCxgMAZYWd6ujqsogwwnH2EDXuGNPRYt0VubHnRc84wYGBqg7GG74YFCTmIHewMhhXuEddNygaycj5jKGscJNJfdhlMNjJAoUxpQz7UYTxhpGE4Ydhi0Got6nuSbhirnAGUAX4AiSXEWf6jivOjag5Lf+oSOhAU6B3o+Br74Jn8oYrgSt3ilzZwiHBXprvHmWfSYPiRcrSFrtlj7VPSkDLUCI0cwCbQYUlxeHI8GG1fY2jjo6ppLCJOOSBTlsZftot1aVP1e7woc3fvGN+M2///cT/8Sawj5py6oEVIlayUftu+RooFmie5UKTP6/khVRAUH1tzB9VhWKZpUUpr9FT8npBx+8H5+4/0K8+vLLmdjyz//Z72fiHgkmNYxqD16BXsgbOsWDJMwnBifPuqPI8+5s8FweQ3ReRx3wPuSUQECvS8AHD3T3jh984I6ROyb07ya5pb/u/CDTzAf8SKABWei/s/iIzCHX7pgzHudx3U/wwB0j7Ey3lXvZoo/QmyAS8uaYhQw5PmAr6/z1/ngD5wXGDM/QJ2ibOJA7WKtH9JP24RmuD/jVeBz6u8/CPMCL0AN+8nmir/pEtl23gGM9r/KdT3SGj4++uzPrv4Mp+C/gE8Eyt5fgffVN13HY3Z9yfoGPcRahBT4Rx9TQR3jc54m2+yCH84bax+/o5dxxQv2FxgRF4A2eY2x8Mh7uQ9aRj6K5fIPxnHnXH3reA0O8F1kZgLMHbaumQN9cpl2uykkf9Y77gb0+Lf6WLq7gJbxFcjk8jIy7jIIN8C7BAbCeZ11+mFNsHXxgcBDecAzjGcdBeMR1K/3hmvoDrUd7frSpwFpvAzo6rzIe3Q82eWCDe2mv76/Pv+O9jwda8Tu05J2Ohfhg0mfeN/i+TxBDZrzPBOv0G3aMftd1j4/4wgn3ImvIAHPl35E/5sR5ljnWNYJHrhsTv5rthY3mgV7HRcdKl0XnD8dj5gK+QJ6vy3ktgqoSaNpbNySYJC6PZ4QMi+UlJy2x/KJo6QsQHv9xXcAcpf3XFhx0L/RhnpkDlzXiKM7PWYG2+V/yZwoD+GxH+Az+nRKSq7Qz+DAc89MqSArTSDDhHtnJ0Wz0voIJicokmBRfjxVMep7xvo8YOCZGOx44Rvu9Nz3X8x3vcdvjpuegt8vXeA179rp/UFhaR3sWX16vHuV98WC1y1PJC0mnJI/UgnpfwYQEljrerCoEOyajkxPTLmt/CPKivoABWR14rmKdOYZm18qnhi/5bcT2qkhDzIT5ga5gjWMPeqIqGta7bpqf1KVtA5j+5t3oJ7AF+XE7tO7B1yjfmVgnfIsuwIbUO1xPLIivq2P54byKHnQ7gj667gCL3ZZhbvAT1B/G5Dzt+gt8oq/QCxqApW77MQeOx+AbPMpv2Gxqx30O3tPjo/cHukB/sI1xQWdwiGedDtgm8KN/d/0I5sOzvgHKdfUQQ2m8hR2r54mLez94H/zqdiX8CT0ZXx9PgQ4ei9GztEk79BO+JTkCO1Q+l/xwYinpx7fNkcwfC67Olz1+IWf0gXtv4kn9xvHSWZPafJhev8Pfus4CE/E6ZCtlSUeHa7NmbkKs+D960HkE2xfeTl3bkk70Dr8XuUvbJJPqyt9wW9r7i350ueF+aImf6rq1xyT3I7Dx4Wc+dZ05czmDp5M2LX5EtWTnjYrEXGUsUXRVtVpt8lS8+PtvvR2fePHFeOH+C7nBtLBqPNoA2cMmxJaDFs4LbhO5fQl/uG6ADppf2ZnYhUMSoh2NBD4zR2CHeFn3k5DBXIALzL/LBf3G7oMn6CNY269x+Tgdy/BfHaNcrh3zRrumEghJSqK/vIOFamzjWuOhstJYNRgdofcRC3J5kLyDAX2CidpjE3bv21UsetyYgs/gOEPb6BroBz3AQBZk6SNHBTFmx1bXg2Cg+tZvCtF96qMSTDQGxfK0NgF/ue2F/kIHu0yBk64viEf7+iqyVJtWz5IMbrehY+FP8Bas0f0seMPfupc54/2OR67X6TsyVetpVeSA39BL6CH3f+kvc6B2iPs4dt+kz70frtc8MQdZcmznneg7aDjaaKPtqrF45Tf40e0oaAxt6TcyJdqRKMI7kA9433EIHIU/0INgsNpAr7h+5h3IBwkoagf+YG6RGz2PfuJv+Ih+wG/QDVnQd7XjOEKFDcXVHZeQT/Q6vAGO0Gb6ni1pDflzm5c4P4lUuodKL/iL8Dp2odOW96AP4Vu9M+dPfouO0zyrivL6pzVnp7nHCHQP/8OPWisY9AlH985NhsomPh7RmH5CR2jgcQr1ozB5rKJO38H8IamlrUUgs7wPHTShggkOigOPTzJGAqCboHQ2GzLQMap4RvcDJk5YDJq81o6k0YqGKyiYBXB1EHPl7Iac3osAOCHdqNE7WAxzweqBywEEoPI+9MYcbQGQroBQiE4fmCl3fmsXYzuPNY/gkAmkiW0Bybiaj9NZxNXiWnzn7Z/EH//Zt+Pjp8dxdHqVFUxScbYX6l1KLtCucNEOEMK41zjJSEwje2M96a53kbwgfjk9OY6Dvf08fuT8bJrJESqVt7C0FJtb2zEvY1xnzTZDTF61Ah1yFJ0GVSGjykJn5q8AfVFOpQTrIm5trsb85XHsbKzErZ2N2FhbiaODg/xNpqIyjJVEITotryxkGw8fPoz3fvpBXF1JWBbSYFxeWcrqFxVwvsyFfSWZaPG0stwmWb3k/fd+EtPTo0xkUVuvv/56fPqzn8mKG+q3KskomUE0EfDtHxxkQsHu3kE8f++F+J3f+c8zwWZ3dy+DYqp2okQUVc/IXUN5BuR4/E0e/9EqvJBBnhU/Lq5ia3MrF/O10Li41KqftEVSeFnAWRnTlUQg2oiP3nrze/Hmm2/G8/fu5fOPHj/OsXzlK1+N8/PLWFtdj5M0qqqii/5lJmMLCKCYy0Cp4JruPT48ysoaqTTOtRB5Fo8efpy0yzK/83OZeKQFWdHpxRdfjPXNjaSXFGOeQZ0KTlVfjmrH/IUSS3Q0TkuAasdc6B0Yl3p+cV7VGCaxsLicYxTAqf1bt3aSBlm5og7zyso1J6fTWF9bj3vPPZ+JLwqkLK8s5w6xqSpqqGrA3EKcTs/j9OwyZhdzcXgyi7fefic+fvg0FpZW8yiqk9k0zmanMT3aj531lfiFT72afHlrazWmx4exs7lJjYB4+vRZfO97b8bTp0+zf3JMdMQQig+Hv1cUg4Jr2eLiNfFoJmRpV1MDaZRV4k+TJXBZ18THF5cqyV7H0+Q8Gc6qXS3IqkKQ5nV9rY6O0rxRsaEU9VxVLshg2FUmROV7QolTVfpL48uqMS15kMVaYVXxS8maZAdDKOdtgco00zwuJ3eEnc9if383+64xVGKAEk4WY2mhquAoWSuTjNqORgL9aVA1xel4j4LFiEApp3EzrUopOMXwO8qfZ0vPVEUl/Y3iBy+L5uUEoUBxDDBIFhbF12UcoOcwUNEDfEcXoGMxrDmL13WwGz44EuD5qCuVRFm7bWnbdRm61o1o8Rx6snTaWFVI9GKBU+/CMcU4Rs/RN5wq6XkMD8YMD0E/dwIZf9F3PhMImBMMaPQI44I2GEh8VnnmsYoNfADNGIMb3SyQSFYig8K1wOHODrzic8j4B+M7d8TEkEipwBFzkeOZ0/cqkS4ewdCUXkgD7WKWWJUJYQsLeWTOq6+8mkkmqq61srxUi1J5RE4FpWpBovbWXLc3Wvgkj8shlFIOt/oiHq4gBEkmZdRK3lUx7Ec/+mG8eP9+vPbKyymv//IP/mXKr/rAEW2iE7YZDgmYBU8wf85z2ITMIfSjDYI1aYu0gNdAdy2oNx7XNexPZABDFpl1/tP75HwTmHD5g3bIODLhfWW+3LaE7xJrrSy/8zdtYzsybuTF6YCTy7jhV3SCukpkaAAAIABJREFU2uU50dTHAD3AN7f3SIzq7XrHJmQO3Qx+OQ2Zb3ife0pfVFlGnodO0KK3q/W9x4HcvapM/nbEFNjg84PtDa+5bCLv7uDxDsbKJ/pA37nH/QDscnjCnXVoBe9Ce/SweKHnIfSi3kGg7qa+wNPQ3ftPcEHX3Nlk3Mgb9PMxg0WMC94qG6AS8PnX+2/MA0453/1+/CRow3eXa2iNLDiNXB8zx+gf9LEn3PD3OGfXdxkiMwRxoDlBiz5AUXQYF8qc732cPX4hEx7kcWxyejB/6rN0tWwcnk/Zbufl6veenjfJRI9hzD+6y+XHdRdjh9ewXxwP4Ht+Q16RO59LpzVYyBxCCz0PprvNgVy4vcu46A/3c6/PjT8H/rs+gAY93vhYoTcYz70E2LDN9Ez5YGUfIv++iAZ/eBCReXEM4P30mTEWb1QVA3i7/3T58+fgJcdIsDD9qoZL/g7akt5QFVrk1XkQ2XRcdezqA0m6n3dBJ+ws5AEdx3cSBLS+TBXVpK+qfjY7Nd/Tko9JZqRv7Ky/vBorzsDDLrPQFn2te4gDOS/B94zFg+uilew0fIEhNtUYs+wPdteOVVTqeiVAZyWTBc3xuDueBLXsR+qJsYKJ5qPs0joiJ7+3CibYq8Kv4puiGX+XfNZ7nO9ddyLDN/3eX4OevRy6zPeY6c94e71epo3+Hvkm9Vt9Op7VdRI5bk4wQUfSD95zHYvqGBCwXL6EY894vRZbS56rJ2AuOJfvyZzv4gN0J/JQxdoqKTz70hZv8xhIJVK3DQ60W3JZx8aqDTBJz7sexV4gWEzQHt3G+xwP9f60XS7HY8AZE+PhHdgKnsTFvOS1izpuyxee9DeLb7y3n3clmKQN0mIMYKbzlD/j+snbdJucMYBpbq86P7p97eNGXtDF4DB9oo/OU27vuHy4LsP2ZAz4S9hgvBcdwvtdprwPbqs7vVymwVv/JC4Mfvh44XXNKTxUx9+OMSr607/f6eL2g9sr6B0++/g+44CP0W29reK6jt96/w8b0PEP3Y1e9JgA+oz5Rv9AO7XnsRHk1fVM/zf0zDnJZPrrRz/r/jGRZ6wy5HiYccZWnQt8wKbU5kYl+SsYgN2id3m8S23hNzBnyA40A2/oP/64NsBxfDb2g/tQbu8gQ9gAYC861+0Q5sznFXqDbcyb8ydtwmvEjzUeNi+yyZXq6vBYvksJCHl8cCWYaHFOR+SomrOOyFE8/aVPvpQVsBvCX4urqQ3G4TaYY4Weg/d6Ow0aOZ+4fetyqr95HjvK9QN0cV5x/4b5ArOx+123IQ+OWb2uBNPhCfBD97k/6jqV8UMXX4x1mVPfdQ98iB5D7t2OBGP1XrALPgbz4GPsWOdnnuc3/AVkwn0553HnS7fpmUv3E26iJ3MmfmPsvLvXFdDD9TU2HYvdHF/itNN70b/oXI97QU/Hd2xisMSPKoWHoZXo4ZV41Z6vQbhegm997pFp5trvQUdek9PWvsfC3O5mHsAP+M11LLQmDok+c76lX9dw2iYFvsIvgx+ZZ/gQXc6cMCa3Z9xGcd0O/7me6WNF+EsuJ2qDNRnnBWQAvoEOJLBp3Ud+DNXSfW3Dn0G2fW59Tkn0Sx+y+cfMB/pddPGkKNGD/kBT6EK80ukA/7m+d18y10XTzxk3mGJPwQvqC/iDDc3YwATvN3aA/4YNo3erLfeJnbeRM+6HD8Bg5gm+zsolSrK+Kp0hGuh/7vN4FzIoumMzqB9azyfJSfotbYXmw+gZraG7bDGHjkW8R7/B8xqr1uhqs2gd9wk+O672WN9j2uRf/+v/4cof9BcgIG4IAvBJBDI9W+UKN+YAPAAYUNVzgKUCB5n1paMWWkUDZ2J/Rted4RgIAAngM2C+wzyeoUxmJAYLgMnE8yyM7UYT48dIRdBQsK7sAGGEiT7DeJVPK6dUFUy0Ez2SObJscmZjXsTlxSROppexfute/J//z3fjT//8rzPB5Pg04uy8FoR13Iv6k3OSe57rTFQyMwFVwER9zIDJ1maVvtLRJycnWVVETqkWlh4/fBQnB/taz88glNpaWVvLY3IijwXQLuy2YDCREM8PGdooqFp8UEWBcsbzeJxFJSBMY3FhPtaW5mJnfT6PyllanETmnuSCw2XMxVyrYFKL5atryyncWoR79PBJnJxUBYbc5T0/l8klOnZGNNARLhqPHCMlyyhosPvscfy77/xVJpdMJpX9+unPfCZeff21Sg7Jvi1mBqhoKQV9lGcPTuLZ7n784i++Ef/oH/3jmM0uMtHh7Ow85lTBJddHaie6xql+wIMotwL9WVYh0fwo4UIJHUqk0ZE9HLHSG3eApMavXS5amNSxI48ePYq3vvdmzC3MxYMHH8XZ+Vl8/vOfjxdeuB87O7ezf4sLqnhxEUstKxrl7g5zKbcy8LI/eYzKtIItCnZczOLx40fx3k/fjY8/+jCWl5eyH8uLi5lgcuvO7dje3qrd8W3hMo8V0rE4Z7MMDKrCSXLlpM60JFhRCl/Z5Oexuqwjs1r1l7NZJqngWIkGL738ydjRrv7JXB5Vo/YWlRBzdByvvvxq0TUXXpVcMs0ApRyMOQVtLkMH4cTjp/uZYPJ07zA+fvgknu4exO7BUSytbeSK7enxYZwc7Mbq4lx8/hc+Ffdub8ed7Y24mk1jZ3Mjd/mLLuKNZ8+exds/+GEm0Uh2in46Aqp2JnIfR5WAQewW1O+ZfJNVfWrROLGoHRkBzmHIiFYVEJ1lMhUZlemcXJbBnaWXGx5LtipxaD5lWjTMagRLS3ktlX47kqt2KYwL/KqGA5YlNugYESvlr7Hw/sR7KyOZGJ27CsXvZ0PlEi1Y69icrGaiZIBMaqgF7s3N7WuKS7JYWK3klbY7uNvdBOZr3ChelLqMJyWXYdi4PsGQlJzrnxzLTIxrR5ygD8B40cGNA/B7MD7mtOh/vfIGBgrOtxvDAy62RfTUfQoYtwQaD1owNuGY2kB/oT9Hp3NMjnDnETlH16LjMY7gSdd56D30OMbcwL8CuDyHvAy7NLB1pq05w+78oWd4J3wkmkLDxfnaJcC7wUCMHXeyMbzIfq92q1IH97sxqt9xjDBc0c/5Phlk4oXuDHDnGXQ1z3lAULKvgHElYanUc+0GwilVFZHSwZLfOoexqphUQo6MNwkM9ys4cnpSuxD+09/4T+LVV18NVSRSG4vtiKeUc+SBsoCtklfZE+N/yW9tUR/MqT6oolDh1PHxSWL6W2+9GXdv347XX30l9f83/+dvxv7ebiapcUSO8A0+Yv5SRlp1kUFeWwla0U5z5QEGggLwCbrSbSx4N3Ew7aNaQPDAAXzrTl0fqMD4513ergdEmO+eD/UOX1xEJsERFqmQaw9AgEcEdhxb4Cl3WJCpxPSh5P5Yutz5150svdvtZJeRso9q930vT9fkoCU4wtvQEbl2Rxka6Zr0bB6F12xz+t5jjDvR9H2w13OBoZxAlzXGi/PujovPE3PnOAtPXXdGK9BKH/FpHOPAHuaOtpFP/46OAG/8/fgy5aRVciJt0Da8jC6DRn076CDnLdcx8KLPGXyv/mJDMk7e4zRkngkG+/eb+IT2Xd84DzBG+ID7hjlvJen53ssDvOrOK7J4XYarIgj6iTHRHveiV1k4uYYv7YjC0Se7zmk+fp4DA33uHZ+QN9dlRbM60sz9wWyjle6Gri4HbuvwDqc7Y4MGLueux52nue56nT7TN3DaqUG/nFbQx/ma/nncgPZ62sC/9Im2nU+R2d4+0b2+yIGc0WfeD02YD2/P7RVkEt2GTEETfOz+PvgAPecxCL2r1yOV7F0L0LrXE6D0bnBYv/W4yBigo+vj3sbDD1EbBNXQmwSVOGISHQKPM6+OmTfxmMsH/i70pe/ON7RXz5E0244GahMnf76nuWyL8nN4ppJ3s98L484sZMT1Btjkck9sBlsUuoLrfSBR7bkuHfRY60/xCqWSx0WQ4j0qTI4JJiMvl4+T/7cEE5Jt1N/iqblrFUxS9w7H6FRimnBQ14purTJEw5rervE56zHz5/12kw6+CQucln37zgs3/e33U22TShn9/WP1qkq48L7wHdl0ueGaPgtf65hZ8Nd1Mu0UfpXvQ4IJzyOvec9F+QK0xYaNkrtJzM5r121ihOJ9itvZ8XHwBT623pWVeS3BxO1V8AWewM4vLCgZgVd7TE/bZKLYWVX/cT3sOhw9jvxAH47fUYKJ6x1wWe8TJogGxaNUnGzyMWxQq4wdbByfs97WcLsJXIUe8G6vJ6GpywHvAA9df/E8OM69jn/QCpwBx11395gCn/gCktvKbie7TePjcR6HXk43+NVpgR5Tf+gDmOhjGjCtJUDpO5sj3JZx+wG6qV/+HvQY42MePcah8eJfuc3g+tDtXu7Bp2KhBcx22nOv9xW9Dq/pN/xT3c8cIie9LuS98Aw0zjiOVVagUuvA0y0+og0o6FnkxW3cvv/qBzuFXacOc5gJi/NZrRT58nnXM9j/0IH3MTbsAtp3m0PH9IKxup9xwyf4NE5/5r3nSRIV9D5opXvVP2iCnGLbME63GYsnC199Fz1JNSSYqLKYxuL2UW5Uy+rk50OCyWuvv54bST94/8O4dft2vPLqK3lEjt5Bck3vz4IHbk+4rQmN8QPhfcbBHPU2MzTGRuI5x3be4/wGH2PL6D3MvXiTv+F/eM91LXNK38AHlxXsVeQA293vBSeYJ+wsx3TGh2/s/XC9QxsuF4wNnhONwQt0A7yB/cn7fD54Tu2Jd3qdRRu+GO32AXOJXHm/mSPXu/yO3Y0Odd6G/12GoT9rlh7P1G9gKH/rncIf7AJo29MV2wVfhPu5Lnl1/UU/3aeDL53f3B5xTGFzFBUg+jVVl2vmgqQQ5tH1Jm1jB6N/4DN4kzljvh1zHB/RFz5m3etx954foRU6tNc10N59WeaT/qlN+Jdxo6fBUNpxvnB7SvfBH9gj2AyMBz3QYxHv1/PcQ1s8exNeOcbpPpIcoBGy7byIPID5jlckmDA/4DbPwN9u+5JYQlI4eoE4AEfNIHPeBnSAt5yfnC9c14imvsnP8wjcBvU+6hnRgPHxHr1fCSZ5isFVJZrSX8YOxqkPGoPWgjS/2D3qu9Zh9Y6035sNrTUZ5pIjs5wGur8/6snxGf1Q6xbqex3Vg/53nY3u9k+38Sbf+tYfXkswcbB34rqho85mae/FpdyJv762Njh4TAIC64Y3AjiAe8vEJ8GE96EIEEw3MhFQgAyAgTEhPgLmRiIKvFdo+i6isHDlxhpMpPcxJjcEXFHQLkIBo7siRlnqNy1uakFXRlGdx3qRlRryOJDchb8QVxeTPN4jljbi/33z/6PszX4sS5IzP4v1xh6RkVtVLrV09d5d1d3D5ogUMFtTJKCWhiOQbxL0IumfEiDoQcBAwAADjkgBJNXDgQRSojjd7H2tyqzKqs7KpXKJfb8RIXxm/jvni9NRBJRA4sa95xw/7uZmny1ubv5+fOdvvheb+2exuXMS+wdV4QLDIQ2hVqLThZdsRhw89T+ZJMuBnmYlBs2nFqOzlP/Jcbx49jz2dquayPxolIw2v7hYx+IosDejahFV6lnHuIgJlxYXu7Pb0ug5OckqHzJS1cdjHdczo2SOOipncTQVo8njrGCytroYUxNneY8WuEazo7h161YsrywnnWZHtRD57Nnz2Nrcju3tvez7/PxcLt5p5w/GgHhSY9Z8nuTxMjPx0UcP4t57v4rjIyWe6Az62XjjzTfji1/+cgaGUgDbeXpUcsgdK+cRm5vbcfPGq/Hf/ff/Qzse5zjOzidiYmo6ZkbzWcFECRq6X3MIMADaOi6mKjdUsEiGexoKeSyRFtBqBxb8xd/IQ5VNOsuFaI15c2MzfvHzn8fKylLsH+5mgC1ptbwSo7mFTLTJs4AnahGIPmEYakEUoNNcFGhWhRGMLTHS4cFebG1tZpWNH//ohzUPM9OxvLSUgCPwEv0zEWFiMrFAO/L39vYzEUhVb8QDoouSRvLTdlRpTAq4aBlRSTd1XQ5T8UsqhLa7aP3q1cwwn19YTAdgdjQX83MLsbK4Ejdu3Kgg0ZmCRLUQmYaQyscpuDE1E7s6LmfvMCZ1PNHpWWzv7MWHv34cT15sx8RklS1XxZ7Tk8M4OdiNtaX5+MffeCdurK/GzMRZLM0pIah2EWWFlr39ePTkcbz/4MPY2d3JJBmULEYJOJB9yfaPOuWQmYqZbHGaSRkaM0EeAoUav+4jkJI7ktqxVoV3tRsWhaaznKkwknulThUUHeWcrSwvVxWa6emYG811RziJ59U+hobkBrxSpj+0TGdP/NeOqQEPdRySO5VajK7jeap6kIJn+/t7VSnj5LgU5LGSWCpjU7SC31He5aBXIHm4gAneahw4FJyRRzu6B33lTlxiXlvwQz8owckNV/G1GyYYTKKLskV5PzSX7GFgar4S51rpPnQUDtjQsc62GjZCf4ygwooKSNC+xjc07Gjb++U7x/ROT650HcgOQPqF80CVFt8Jk7SWvmbXXTOMVaUjd9HYMU0Y3swHuIw+74yx1h56kvtdzzIu/ZYJGc2p0hhLx/XHQ7mRhC5mTuBX75PG4wam04qMbxwX+oST3WdtRyW0TVXQ2O/XM6KlxntwuN8lM2GrZCn0qeIfgrxKuJFu0vh+93f+k/jmN7+ZelnVtaRDyNrWbFQVkwousf8p00sy6abqmMA74iP+K+lEf6u/SvpTQtZPfvLj1POf/+xbiUt/9qd/lgkmSnARPukNVSmqznTveDmrdlWCphaGhP+UAyWohP3mcuCYgeHKXMGjabsldlZgGpsG3cB8VzCo5FjX0LveV3cOXd7BELfR4B21QxU+2lcfSNLhqBF4ElsUBwF5cj3gAT/kwfmWscOX7sQwHvQD2ED76Fbkz/vPmJAnxo09ynwOHXW3vbGLO1lScl6zSZhrcAx6oVuG7YC/ml8lEHmgU33VdWSCvrpzNpRveADeSPvzuAKF+AB8gqPwG/QHlxwvCUCjZ7HtoDm2N9f1DuiO/obv9UzuMLDFHKcpc+Fz4LoExxdnkzK2HkyAdvAGvA4t8XMI8MAzup+jraCDvkvv6R7mj8/CjgpKQD/e1dlfLRDsNgoBR+YP2XfdiD+mT6e/+qy5EzaWfpd9UvOrdwzlgHeACZ50qvvLHu4rP8EPfHZ6igXgxuuOJcwJc+cY5j5jya4W+4qvnffyvma3Ql/6Ds8zRj7Bdadn6oG24A32MAZvzwME8IvrXKcnz12mWxmz4zH4xtjBQjAJ+QEz9Qmv0nfmEjl1Grg8e3wAmfF29Ru2zLCv9Nnl1/WI65aeV4oaPAMd6S+LJ2krt3/Okz7n8L3eCXY6rekLsg1t/B6n7WVYhl3B3CL7PnZtHimfprByyJvoI2yWIe4SyxnSZci38Bm4U7xaWJlVO9qxUbnUbEeG0vec97aRiUT8wptKAoWP4Ht94iPIbheOZcxqNOrwQpVDh3Kifrgez5iKJSCTVApvysfsee83E0yqfY5HmswjcjgWp2Shx9bLEkyqL7+ZYAIm6/nSIZVg0t1fnHohKXeIb85LPq//f/4eytU/1KbrN8eTT8OWvnJJX6GEewtf8H0vXlcf4Bvud3xGXsEozUfxa8X4kF/+7t/ZJ5jA37qGbSoZUsVY8TNtwF8l7+UHoIsr5jdO2x3diZwTAC59UTYD+hb8SRmKign5OBmf4iF+fjqy7PpYfsQQf5Advc9tdrCsX5Sv+IASTNBDbkd28SZLmiYGqbYUP046WmzVcQ69Da7q3qH9in5DJ0Mb8IZP51PXkdip9MvtHL3LMdbtG2jIJ/OM/nHcwCZEP2MzDP0e9weI/WkO9A54ZmiTuG08xGbo5Zird+ID00enOXRAt+FzYju7LQttoDGYqHGgd3mf61Zi9JeNhfvhQWike8V3+r02SvVVfL1P6gv2S+FrxUygObER2gcnfG7AVvwt9TcrQBv/ER/Qb7qOL6i5crs8K8a2jZjQAByG/p3uMz3jc+dVCzRuFpkVi5O/r/iD+o/97vPL3/gc+MhgBPYFdhV0ybWQjO/XZlX4AR5DR/ocogcde+ERzZnidCxog49uO8FHvA/8Lf1Wehg5cyyDrhkfYMMFm15sc5r0q26Q/SBaqYLJ3ddey42kqmBy+86duLJ+JY94L76rd8JD8BUyAua6X+m8xyLrp9lu2GHwm+/ix46GV3gH9pb6UHH3svlFFxaqwQ7HefhAfcLG0SeL+NBYn8SGuM+xDX5x3FMf8QPhD8au+9Qedpeuo1d6u6lsanQqPi+0dN0G3sELvjhPbIbx0y/a5dN5FnsXutB/9ILrEbcrsLVEG8cq5IR+MceMATvaE9tc/t1O4X3M/bBN5lzjyvW7PGa+dDL60PUf2Al9SWKlT8O1U5d1bA/kFvlnHvQ+YqLQ0sfsY8SOQC7UpicaenwObIcvsS/cz/RqhMyH08px4zId29uBfQUHlzvHSubT+YSYDjjhMskYwS/Gjvy4XuU9Q/3jPMj76TM2lutgdCafzA3fkWfXjeC0+0/MGbR2/eX9R08ybuaKuXOaO/97fJI5IvbmugDdhG2ATVTv649WdB7BpgULkGfnhf6IzJpN11/Mi36Hbq4DHXf0DngW+xTbAxlg3qFVJp5rY53W+M/Ou+QR7nd9DNZwfA7j1++SeZJ4pNey323DLf0SXUh6ZU6xKcBY50uwI09MSN+iT4LyOfZ5RS7RMx3GqoIJysVBFiU6NFp5QQJhO/9aC9/OhHpmCKAw7gUjpAXDjse1y482uAewxYBDadE+jgf3IehuUKLQHAQQdhzDzmA7Pc1FRMoHFXHbOcFWwhbhEuNpMnyhAWXPOxxYhn9rAjkiR7RUkEC00BE5WnDW9zhTBZPTmBitxC8++Dj+t7/86/hk8zAOjyZj/3Acs6PZzvlI0DmV012LihgDDjQY/0mjXAyeyYxeMYiSPsRMB/t7sflyI6t/ZPLDRJ3ppASTOR2/I8N9ejaPKkkmywoMtZMZpZjBrDzGo45ByDmV8XKiIM9sLnrPTUcszp5lgslodjLmR9Oxu72d1SLWVlfj2rVrmVWsBWsSTJ4+/SQ2N7Zic3OnLUqI/rOxtLTcGfZKdNB/vXN/byeTOJ49exo//cmP42B/N2ZmFNSbibuv3Y2vvv1OJmKk4LUzLyWoW1vbWZ1BhRT29g7i+o1X4r/5r//bmJmdz4SETNKQtapFv1bBRIt1kxM1Vhys06yYUhVeMKw4I1nvm56YitNW2aOUURnz4kHAAENJdBbIPH/+PN6/dz/Wr16J+UUt8OsInPk8GkmVSzLY1KoEFA/oGIpaiExZabvmVVVCJZQILqpf9d5apDs7G8febs3HvXvv5jyrWsjS4lLOT8lGBfg1dvGCjtjZ3NyM7e2dVsI2+qOwWkJSbwSpIogq6EzE+amOjdlP4x4lkOA3UcEjnakp2dB7lpZXkg/v3n09FucX48b1G5nsgsKQQzc3Pxc7Ozt5hNGBnKXp2ZhUdRntGJ2YjF1Vp5mciZ/98v341XsfxOLKakxO6TzwcR4Ltbe1ETeuLMfbX/hMrC7MVqKJkoSao3NweJzVYZ588kncv/9+PHnyJGknx8WNBt3fGW6t8kMdJ1SBlThTcPco5cYDOuCKkjPAlOKpmsd04tJZqiBbHiuVVXTOso+pyCn/nkkh01kaTUdeZB8nJmNhfr4WWZrjRrsY4nK8hB16TrRMXtICz/FRt8CsSjHuvJaCqSol0qBp9I7Hmaik/miMOpKnqr1UFRsCvYX7lbSmfvkimH5Tf4Rr6CnoLP5lUTt1gmUekzSIY4Jj6g4ZzpHeL/wnU1TvQvHiJKGDMFjKQSsnlHnCQERRu3OMbNO2dI/eqWdJ7iJRiWCCruEI0aYC5hnIaIkCLJ45ZmAQuqGoNjU+AlZKGERfpiHTzvtG7zMHrpMxospAVeJRZdKnnLbdedAAAwbaYGtwv4wsjE6CRq5z3VHAmMYIo3pM4U8FedxJJ2EJ/nS57BykVn6dfnowTjRgHBh1Pp4ySquCjYLKjBHjknvJAhafYIdooSF19EQktulekg6lm9S//b29ePvtr8a/+Of/PFZWlisZa7KCyuIDVTXJcyhlVDZ5k1yrZHzaadJfcTH4TOBKyWP6W1nU+vzZT3+SR+V8+YtfyCNy/sNf/Yf45OmTrGBSiXBSG/15qRjK+q1w5zxxvI666qtRwDfQ24MXGOzgDvdCt7QZtbhtx3B5EIH57GjXks5w+D2wwPnGvMOdEXec0g5qyca0o9/0Xuw+nlX7ON7ImO7BWeN+xu6O7NCB4hmcKGxanLSe5/tjCDHqsbngXfR56ogWZPWAA04T8wS9kXnsRuSQcbrtn7S3nXPcA3brWQ8uQ1d2sCD/ZT/WAhz9dT/AHRfGCZbrO7ZEpxObzMLnw8AX79D9+udjwh9wh9lp4fPvNgptqV84tMwffXTe7rDP8AU95Xzm74A+9IFP5ynwETxHbxDYHY6LfmN7EHCALsiX4yD0RjaQBden8PYwKN05nc1fxN6B75hfxwz8SOQLrK9ARB2r57KEvHS2LpsYbJcP7ym5r8qA4lXnBWgJhkAT+Ao+hx7Okz73rvtleldFx5JhfGzwgX5lgrVwvtnrfj/9uSyY5/YSc01/CVLAG8g8fMT9bmdAa3ja8aTrK0ENO/4KDIRn4Sv6krqLKnJth6XrZrBQfdJ/FmyYg9QLzd5ivtHPmjfGpjn1qhMeYHPe1jMuC/Aj9Pdrei8BWo3TbXZ4FPsIfoK28IJjO387/sEbjvmuI12OqIAHTVwn8hvzQRAMXsUWxSZDR7j+GuIOtAXPndexlaGbvjN3LIz4mLQBofCxAmOJM6JvbsjodS54qWSOfH+boN6+rUQK50/4WrcSgNO8eTA6/z6tBRfkGbz2OYc+rn/AB6qNqC8ku1HBop93KqzIZ6tjOXv+tWongwomyOxrKUHrAAAgAElEQVRlCSbwVsUWRBeqlyjhpJJOqMzqus6x1mnkv/vYfX4vu4c555rf7xjM736dv9Fh6Jkez8uO9SNy4J+aa6r9tLgGR880fKUdnvHv4GD1ofCYYywd85FlXdcmmJK94kD8CuQrx3FaR/fQhq4hd1nBs9nm+Xw7ioEjOt1eha56F5VfnT7pd0qftKPVwErGWDxbxzHJV3SfkniEy+tltFIbyB48ofEgL1mBtVVxdN7A7qNNbxu+zd9OW+DaNlH0c19+hMeReTf6iLitz5cv9DM+xwbkW9d+05/sNydhh4HxaoP/LOy6/c01pz/XwSX6iZ2otl2XgNdgbudjtQTaIcaRhMR7sAk8NjFclIQX0SHoJMd+5r3mKkd0ocoEbaInLsN9+GWIyfQVbECfOI64LeI73vUM+nYYD1EvdS96A7usj7n2x4XBR7oXfxS6qB1oAw/AJ/AOuozv6A5oSP8TW7TruVW1xv4ZxrUuwyfkyW0o8JJ+y/9KH6xtXiS2oP57PAgMw3dGj/FeYm1gIjxRR5f2R2nqebXNugfvAeOYK2iofoq/1S/mGx+Le9BB8AUxILDOF/fUBu3pd/BX7bNgxoa5OVtsB58VZ1FCzsHhYa4tKPatI3JebmzE+/c/iC9/5Ssxr3hH29xWNW7rn/Mn9qzb2OAOtgK45fjJWB1X8U/hHbATHkTm4YPL5AffhSQesIj3gNce50AG+HSbjbkpG6JiO8gT8qzfwGHkEpuG+Cy04HnwgjExZuSI9+k7PMj8IzPMBdjvNi16DXx1/xJ50Dtpixiox6F4n8sfvm6/TlLxtyHu6RkWyFlDhCbqE32G1vCGrqEXXTdzbA26m7liDvS8r/Mx3+hN5ttjmooFaK3EN24wDnx4ZLS3QWqsJNmxYV3jVd/UJnR1mw8dgD4CJ10meCf0Gsa/4BGNSe/lOHbRAhwCK9C9yBSYgK5n/sA98F3jJSEBnoVH9UmMD/q77Yh8wHPqg+Mjc4D8gsFqA54cyhLvRq5om+RIZAC+gZ74vp6ICY/AV9BI/fDkMscd+oO8gp9gP/4ytGGeHS/AOp5lTMgcY0DOwTWnJ22gv8CFoTxq/czX4OFVcAgbDhnzeAZrnR4nRM+oLx4Hoo9qj/Ub0Q2Zhy5ufzlGun0v2mudckbJ6G3tVPwNryJ7ohdrXnqGdWHmRjoMPtA6fmJ3qyqvd7u8wIPEV9Ex6DN9XlzfqphsFjdo/jXyAQZ5PB5eR1dkX/78z/8kE0x4mQsYTgvXHQhTSLX63krNQ/xhEMWNZjoPA6drlwv1fQlvmAjhcvDgN8AAgPDJwOi4DHQABq4BivRLnyxEMAluALthCvPDEIAWigclzfMOItAkM4S6heZKKNGCk1bya5fOZIyPT+P0fCpOJkbxeGMv/vW//fM8Imd8Ohvj08k4PK4qAJ2BoMoVXanWcphY0CaLFAdB1SHSaOX4odxFN5ELTEow2dneyioIebTN7GwuqC8sLuUROapgIj87mTarAOizQBNFKkMuk2Raf85yt4aU1Wnuyp6dPIv1pdmYnTqN9SvLcTY+yqNZlNCgKhnr6+tx7fq1bJuzi5Vgsr21Gzs7tRNEQYG1tdXc5QHvKMlhe3s7r2lxTEkmGxsv4hc//2mrYDKOxcX5uH37drzztW/ks/DAaG7Uqm6oesI4jk9OY3NrJz7z1ufjW9/6/djbP8xkEyUjqPKLdm2Lfgo+LC7ojOZKtBC9UiHMaZFau1pUmYOASfH7tBJVxmeZXAG/KQAFKOs3DO7kcS0YjseZwPHhhx/GtWtXY3VVxwLVrhlVUZmanM7En8zWtsUWJb4g45X2p/Mo64icolvt5lL/1V8FDwTcqmKihKOHDz/KSjWqUrO8vJS7T0Szvb3dGCX/qWrIWRobor+OXtCaZ5aVjXberx1zVXIh56iM14P9wy4hRTxVRozkoe1OmlBSU5VsVNKIkpfu3HktXrv7Wib1XL9+Pebn6uiJ0UwZPTpLU+x9qMCiMv0WFmJaiSrq98F+Hm90FkoyeS/uPfh1TEyP4pzytifHcX58EKeH2/HOF9+KW9fXY2VhLq5eXc/EjI2NrZz3/cOqMKKEpgcPHsSvf/3r/I5iUNIVmITCA5wlN2NVu5ieyudxQCtYqYBp7RLOaiStNKQrueSJpkxU+UBzJjlJg4nqJm2HrqZc79HitWQr+zczmwlDUkK506Lt3nLs1d/gB5VlVKWAqhUEe3FqCgdbGaW2K1dtiA4nxyc5L5qUrDoyVUfp7OxsJ44sLS/V8VlKKJudTR7QJzifu6nbjhSCr+AueMzxN+Ipkk5QjhgDyAHBBTfAMTRQusyd/z40xhJDrcSvvw99iPGPEsYxwPnCOASHMLw1J+ApTgrGTR1HpMTACgLgUOkZnBL1C2OSdyb2SJaoZBQTOR+qRKbkH4LwbnS50YmRSonytlZ7YdFM/UIH+rPoHgwvZAL+cWPZDTLd3wX1BxU00LlqgznGyHPbBv3gBjpVPpg/bBw3rt3BdjupKkr1OxB98ZD3YnRSgpvdkhn8bRUgsmpZXiinXX3I+Tuu48peuXkj/viP/7gSKRcXEt9yz3seU1g6W0HqemcfDFH/ujPfWxA9x9Kc4zK8x3G4fxC/eveX8fTx4/jaO293CSZPnzyO5aXFrDxUhnBfRhEeT7pxRIodxYI9gvOBfMITyRy2wM93HEd9Ju3Seuh3t8D7ur+3oy5Wq+B39CjYKZ7ABnLn3o1n+ED3uv4Eb+Ad3uHOjzsH4Ae8j/w7HRgjvxHccN4b0snpqftwPuiH27jIvjtv0BwnzZ0wb9udV+d5t03om8+dzy92OXjhjhtj9kA+gTJwx21snCO3t93JYYzMG33iOcciZJP2GR984jSEJjzjY4bH9W53WmnXaQgvwQeuL5g7Al2O2fQbHsUHgbb+LvdVoA19xAlm3odO+mX8zLsYu+swnEiwl3vRhS5H9MsxAax2ujEP9MXnjACCO/y1kFoBUHgM/AQfXIdBM70H/ZAJeu0YgSGP0KbztPOGBw/Qd9gjLrdghpCs/KHye10uoQ06j8pWzm/4AgTE4E3GCk1dXpl37mW+fE59nMiLxunt+7zSV8bKYg/2lPvjji+Ox942vAoeQmMw2oNS8BKy5fod3sAOYn6wLbCt9Izb0SycIIc+PrBYNKI97D/HtSGvOL3pK3YE7eMnDm0r11/QnXG7/sgxnFRilOOJyy28B25CUzAGXPFPZJt2fJw+b9iy0HPI8/QJPuE+eLyvPtTvHssy9q3iwcxsVTbp5LYF4mW3Or6gm3kOX1rffVFM/fCKZLKbErtbFcJhMBG5wuaAhtA0f299KdxpldzaJ/fznnS7sxiJVxbpj/6jgklWtms8qnZJMNFvSgCHn4v3iy+FK70e4tid3gYfyvuQd4dz5/zrGDT8G/7k/uF3ZJv3OVbT1hAz+3trYeOyBJN6pviGapf+Dn+Pt+8YBBaSYCJdMLSf+nu0aa4qeigGoXZ8MUR/p6+YIdFKeAFD9VlJCbpUvnz+48gdO94HOpJwmsdks4mkJc4wBiWXcTwl7wO/4Q35HY6HxCaGCw4+r9DLcQS7igW9wq7aXCKeZlFqaE96gih9pF3xctoUzdbmd/ctHIuch7FFvN/IO/2Hzu5jgud6nr4NsRs70OeQ97lOAW+cXvQRTNK74QNw37Ha+0Y/6Ddz6XoR3IZPXS/4OKAh8wVm4ZfAZ95fFvkYf/kjWSezs7GGeqbkofgZvgS76LfLotPA9cvQXuU9og/98b6rHXgZnFUMw+0dxyTiIdIHVD+lz+7DYYM7/Rijt8dvrp/op/OPQEpy6vYyz2KbdjafVaAb8rV/px+qXKIqJvrvcSbRlRgO9jA8it0PP6j/2JP6jaoGqUNPdRxNv1nE/Qu1xxzoOezzy/gRH1Wf+kfCGzTBFoMeapdFXfjF3+d2hPOJ2lcsLNtticAeL1D8WAEFxS/X1tYyweTVW7dia3s7K5iQYCJAK14u3Qz/6l2lj3t8T7RvMuB9xR9w36ezY1riHs8iN857tAleMb/MI/Pq613IAZiCPQN/61lsNscD52voPBwX76O6MzYtn247+ziHtjL3+9iRQ/ehGL/LOM+67iKmCR6q/5Jx9/tdT8M7xFqcNsgyz+JPeezHE4eI2fIbOsL5wG1RdKTTlnmgzyz663fHbmRCfcIP1G/ET1xm8G3RO4wLm4Wkb+cpnke/OZ7gMyCn4Bu6w98DPd0Xg4d9ftEN2BXuS/MbWO705d2ij68nu0xiH9Ovzp9om8T0LLFAtQHP4L9iRyP3zCt9BC/hK8bs+AhWML+ur5B3tUeyqvMJWO/zo7/BRDCAZxzL6StYAF3czkDvYts6vyL/4it0A/63+z/QABo7reg//EKbrh/hBdf77iuAs8i62iCBknkYzi9y4X6cjxV8ZT2Eyhwk0IJD8CZ0Ac+gOxjiNoDriKGdwPjd906+kx/R/ouXpHuRFd7FhnV9l32jNuB70VD+LLSimrRiR2pH9NJ1eBH6w6/MP3zEfIN/WoerZ8wHtyNhoT86RfeCR8Ry84gcCOtgB/HICkbBQLwU2paBLiPKie8DYYK98x3It7O4tdDiTgXX9SyDEBG80ohnNEIwBAHmxfiAUQBRFC0A6cYLRg7CAfEQdsALYQe8mGS+X2Z40C8Mqwo4VBn4qgYzkYtOSvyoxb/zOBtriWg6TiZmY/d4Mv6nf/1v48XOOLZ2xjE+nciKDBp3lzSSlSoqsKB/MDUCirAkGLYFSh3Ho++qbiCHQkfUbG1s5ufh/l4uIMmAnFH1iuWVmBT4TM3E+LQtcGQFhsrWFh1YVNMYtIBFgokWw6iSoqNydPTIwvRpzM9OxCs31zPBRAvuSmxZXVmJ69evxdWrV/MYlqOTw9zFfe/e/Tg5OY0Xz7fyXUp6UPLGwuJicy5UfWQrF9uziomSJU6O4uXL5/H+/ffixfNPsoKJxqoEky9+6SvtGJ+zbif5Se7GlyE6znF++NHD+Po3vhlvvPnZeOXWnZiens1jWlZWVnPRT+dgqWKH6N4HethRdR7jMyXgaE7KYEX4tMCfO15a8gB8oU/4SX8jAyjGly9fxscfP4obN67Hnduv1iJnK5Oby3HtXC8MZLK+OwBlcS6PHqrs76zscR5xOj7N5BwFQgQsmxsvYndnK5N+lMiyurySi5wpJzoSKJN4znPxUXMtPlMgRgkjGRxpyRFKCunkuvFmVrqYqKNT9IzKyxKA15gy2em8dtpnwH1yspyTee2qr4XUu3dfi1deeTWTaxbmFmJubiHmR/Px4sVLpfJl4o2quyijXfMqxyPP8U5H4yT2j47iaHwWHz56Gu89eBh7h+MYn53ncRHix5O9zZifjvjK596M9dWlWFpYiNWV5XROtANP2e+iVzo309Pxox/9KJ4+fZr9dAUkN92Nx5S/3PE0zgALTq8+M1iV559VNZdSvC0pqZUGxZDAYSylqN1/fXWROl9Zi7Qt6SNz8yMrZqi/Ul5KHpOsiYf3dne7stLghvpMgCoNXlU9UAUMJYAoSccWYpNnu4z3qu6kMSpjWvMlHMns2nZEgJJJjo90dEjNa45BuDBTyU5Fv0pa09/Qz40ZN8LdmQPvoA+BHiVGgeF5NvRUOf/oE93HrlcMHpQ1hjtzhX5CZ+Dk4Byw8DJcZNFYcE7OMoBYyQLoWH1X31Q5hmcZO9haO59qsUqViDwpRO2oLxqHeJNrjLF3CtklVhXE9E7NleaX44BcR6JPoHMdL5Di1O1q0zjQjeCYG5aux/UsegtjnQUB2uFdeg4dDO2EOZS1JukUIwfH1D9xJPTZO51NB9vZvm5wMccYnWBw8nomFal8V+nc0u/9bkoMux7PC7PYwZqLKa36De1jBEvnqd20Q8bjWFiYjz/4g9+PN954PedG7Qjnzs7HkZpFstOS40gqKQztbYHakNMSGLuD5COTir7//b8PJZR86YtfSB3977/z7y9UMKl6KNX/ofMJv/s1D565A4NNNnQwsJfATORB+JFlBBsODt/t9pg7lvANdiXPy+D2+UfGeR+6GTsJZ8UDFm6rYjODxzhB4JI7ZeAD8oczAdaBL93Y7fizodPLGDyw4DgCLvviL7LMfDgtsdOhk/MNMsBv2Mv0Hxoyd+gOcM7xGlnAFoHetM049TvtuhyBGfQJ+jIm+Aj7t9efF0tpMofQvDOYB4Fy5rXsqzr7+zJ/Az6RbkCW8ZXc7ofO7oSC1/QBunqfnI97/O3lkd+gtT59Tvmu90ovZInOFhwFcxgbesjHCu+4jQof+zX6TH/Qvz6X9JFxOo3hax+j2qQKwUXZ0Xz0i+sua7TJGHkn/NcHLqvCIHPkdrf3y+cG/gfLmEt42q/7fOAfgBm80/EROuU4c3d4X7EI/5bFR/AOuaPdYWDKZQA+AGOYT5839cH9RP/ufWWcYL3L7JAnhpjpQY7eHqnyzgT9nL8IpPMbtNO9BFEcd3gfOkn9Qee7nnC5Zjw+Rg+QexCQ8cED0B6s4jsyOJRfZIvfXb84rjK39EmfPJN9aBnezPkQM5k7cBMd4d8dv+mHY5brAscZ+uaxIccZ3dvHOvoy7r3+aEmkbQEODCVQpgU07mXO2pb63zj+D/tQ44IPPaEabGAspXea3TTTV/9wOUCeCXSrL+hT7Mz0JVuyGNWUSDRBD+D3Z2JJOyKn5+0eeyTvGT9oi1g9DidAVQLJIMFEbZc9XMfjlI4CEy+hnykV15lDvQmmIaeOca5b+fuy6y4TQ73kODTEaPAK2/4fqmBS/EiiSX3yn/nz/sL/fJadxDOFey5D+hu7TRtoSieUv+a00d8VNJadUbEfX+gpP64SvrH3JLuJa2dnF47z0xzKB9PYOAbO5wOZysqB1j/4re9/+f2MAd9LPOzHwDI3Qz0Gj7vviX7WvYo3JG3axil0KlU5XLfwDuYinxu3HdjN/0XngEF8h0+RXbcbukC2JY1eeEdLvOf9rmt6v6ySJFxvug7gGV+kqbmpeNdl/9APrjuHPhE6Cf53zB3abo6lxKTBYnSOvwsZYIHdZd352/UffE6MoXi8cNL1N31zm8j1neuo4Zhd1h3bkXmfY/jPY0xuW2FboqNZwPUKM24vMFfOM67bdF30kmyQFIFMOC86f2GXDvuf7TYsYoOE8xf8Bk5gj/mc+rtdr0JDVdtQ/JWKX/Qb3Y5tAg/4/LrME69Bd8IT6ncWvG6JnT0uE/e5uPGDMWCH8X7oDZ+yQMb4ClPrSDvGhqxxDf1NH9HDrlf0PBWmFack7t3ZgGlT1+ZdxW/1/9bt27G5tZUVTL7y1a9eqGAinAeL6Icv6Dv+u0wN5QOehYeQZZ8DsNvtJXgDHuV+/NChHtaz+AiFzxU3oU1wU/NBm0O9DW7xO7zhfrquUSmYdyD/PAcNeN752scBTeib2wzQFP8U+4bxuMx53MbXBsFKeNF1CzSHHvRdffXFfGwFntUnOpF3wR+Ob8iRnofniQ9hO/Nu6EN/NUbdC68QI9Bz2KPodWKojrUaG+ul0A0M0Xfi4TzDmPQ+xuSyNdTJrk87e6bJMe/T2PwadEWX+KYXjqYnjqt7mHfmRd+ho9qGltCcOUDeGK8+db+wGpsQPAGr4FdsAtfvvJf+6F6vWOR+J+373COn6CfnFff73A6gTde7rjPA+KEsuC2iZ+Ef5mGo73x+kCeXA9pzrIau9BeZRV7BEGiI7Lms49uA845l2A/wKbYL8+B6EZ2CblV70Ml9YvE061g9xrTq/+eF8+hH5zeXfachtq7jHvqA9w5x2/Vi2f3nmcQpPau+IZNOL/EZskYCCjkZoocnoOg0gaSnihlofaAdn4Nehi700/GDucGW0jNU9uUTvQM2gV3Eo0Q3fB7dm+tr3/nOn2UFE1c+KHq9xINZroySmc5K0OTOwuh03sEABhHhMCSSmTlzsB2L4Iyjv8k2hmGHzyPEPrEQiDEhBG5sACZ+z1CQXHkx4f6cGwJD4ABAXFk76DGZ2Z4WzpWtqGoWbSF9fHbaFmq1oqMKDGdxOjkXz3eO43/8X/5NHMd8PH+xHyenWiivUqgIkBIWFKTojKoWGKc8FGPR59HJcbeTPYU6HYmJXPTe3tyKvd2dOD6sigNi1tnRXCytrMSUqoXo2JW24zqP0ZmqnfTMr95XR8eUkar+jPL4Ct5xErOT53FlcSaW5qdiaXE2rqwuxdHBQb5XVTGuXFnLKh252DZZgRQlVqh6xNbmbhwcHMaVtdW8LuGSwtGi/7Nnz7ISgpJMVH1D7/zkkyfx0YcfxJPHD+v+qcl47bXX4ktf/mqXHKAAUZrO7cgXVS9RkomqluhonNOziRjNL8bXv/Fb8cabn8lx1Q7riCtX1mN+biEFXEGBPOpjAiHVzm/OSi4aJTB2BmAFAUR7gpjwEKBWoFVJCi9evIjHj59kmb/X7t6uI0karbtPZVDojK+mlHsnoXYb5Pumq0S4Alvjdqaxkjy2d7bz+JLj48Ok39bmyzwuJ49nOD9PmifIzMzEzu5u7qKpLH0FXrTgfdQqbxTgiKYku0jmc/y5014B5cIEJbZooVOJIiXn4zgZH+d9Csqp2koGSJKvIstKic8XF3W8yGS8+eZbMTU5E8vLqzGV1VpUrWMuFuaXQseAqB09xzneqhqgvkgGtnb3YnPvMF5s7cb9jx7FyWmd0zk7PRVHe9txuLsVMzGOz7/1Zty4th7rayuZaKKFXr0/E3J0hMveXip0HWEkHvzoo48ycUJzx/FRGPydoXM6jtHsqBJnWtUbJQwoMKQF9F5510IIihDDg8oIKDPRCkXP8RkV4CxZVFleFrhVjWZ9/UomfiwvVlWTDqsbNnsZNfVF/L29s5PJD6oCg1JGiUFf+qASvqmsputcU8mK5LQqmcgJVCWTyayEo+sHB/sxO6qy9yUDMiTr+9BB03d2RWBsQgeMbgzJxH9lMLddYxh22iUpvkBpuuPA2Fw3ILvgeeFsX+LQjRr1X/qRsmZ6BgM55T+TC3snVm1jUJDkwUJgKfyZbm57Y70wQ//oO33QdxZfcFa5Vu/hiIi+fKMbGK73ch9TW/DuHY+MpmaAlj6kLFvCDkYmuDZcpMkjUAYLEcw97/eFIde7mdneKvjgmGBDoKtxmOgXRhL2jnTY8P3cg9MHBqvv3k7qtFnNSR1DM9xRT18wRku2KM3cSmeTRGJnS9d5qnNV5Wqqqg5VotVs/NZv/VZ85Stfzh04XXvivxZkT32UujzTyi4Ey7uEoJZzko6CEr8mJ+P//pu/jpcvX8Rbn3kzE9L+9v/523j86ONMxOSIHM0Vto47CzgEl9lJzB22W4cTDRd4Fv7ke+fAJg3Knhk6vJ/m5NI3vRMHmns94ABmwNeiA8Y7ThQLV8ib2nQHHD5irvU5DNjpnRjfQ9vTeQTZ9KAFdoA7ZC4XLtcEWUjIc/sWPHb7D9nkvZ1OakF58FV9dhmkLeSC78iLf/d563RUS3pyO5i+YtP7O5yvEjdbogf9BZ+ZR3SYtw+m+Fzrb46PwRn3ZECwyv0LtQOdmVdsbfQjfRzyBjzo/gz6CV2DXtK97oeBUbRNW87r8OywfeaXBRFsCHZysBDrsuH61mnG+9Rf5oH3ITvMFw61662hz4Ud09kdTc84j6Pjnb8qwFyLfYmTrVIc9PPgqsum80TdowWyPsAAH7jT7H1z3dTNp5XSdh5EdnucqioHl80T9HYeyfG24+eYd+jn8gwferu67vw3lFFwmMUb5xnkygMkPO/6VW3A+/zt+EIfnMedN8BK+MiTaXXN+cbfj44YzitzR5/AN8aB7eD0crrrPpe/IW9iU8IP8CP0Yu7dxkDvDTGMvvMOb4v+M3++kIke4DdVLoS+Puf+m78LHoGPXQc6pnAdmoCx0HKI6/rdeZPnfDGJ4FPfZp8I4RiaciP/tCV/M+YO16lY1DolOVabbrvDj84rvvhSerglvcyW/czYHL95J31AbjqdeUmCSR0LXPSoBanCqKxaN1X2MrxKNZPsQNsk4gkmJZdZ9uTSBBN8QqrBFG/3R+Rgb9Af5tH1of82/Hso965r4Xv4a9g2suXPwH9DXvNn9c7ShxUnwb7mnp73KOF/MbHEcZD30FdkhHtKt/eJGLTt/WShhMQd6Rza8QB5PtuKdzIGMKf4UdUGatEl54PchBZnRd9rDmWX6FOVYFVhl3nUs50P2Y6t1G9un2msFfzVQmAlkoIvLqdg/3DehvqOHcT4P+CS+DrHMlVyBHbyvPo87Bf0Tf5vyfiVqF/JaH3bBP/76mTwGe/Sd18chK5uE7EQBQ6DUbThdGV89B+d6DYD/eQatqHrT7CHthkTc4CeGOqGoTxBK9GVyhLYbsyj6zS1i02O7Lls8l765e8D1+AtfS99pySai/aR8zT66zI8cVvG9RFj4BnnN/5G5jyBw+mlvjk90R/Mhz6x36EV9hjjxj5wbNc1X1wGp4cYxnwPZYX7EuVbpSPsAegPD7oNxt9OT/3NohiyxHzquxJMlDDBPRx9jM4DT9yOcvqkDrMNLmrTF6nnRnMZy/a5dX2g/vkiMHyOvNAPMAD/wKuK+Fw4PTo6Nv2qNplzxUqRVWjbzXF7UPYD/SaullXhFQednMz45erqarzy6qvx4uXLuH/v/Xj7nXcuJJjUkZYcE3DR1nWMIN4FnuoZeMjvg3bepsfb4FfXVfrbcdVja/A8/mjGx4+O+s1rLWbiNgz4AK39Xa4rwR4SeZADP+bFMd9tZXAZ3tCn24bQwXndMd31FTgGDbAdGbPTgPl2jMamY7xgM3JEX2kfenvVDJ6FdiSwlU1XsR3HJsYKb+qantFiMHMEdnHNkx/8fciByxZ9VGyYCgb4q+AsNgExfehI29gvzD/ypO8eS3UfH5vGecYTZqA7ssiaI/iq5+F3xgOt9P6dnZ2uwqCeYY7BCzBQ97KeS1/gGaeXY9/pl3oAACAASURBVFXnL81U1TUfLzyAf+A+lvsEer/kmngE+sT5edgf15XoJN1Df8BI+M/77LFy16X8DQ8h3/6s2y7IrvoO77hcDW03Pev3uq3kvO2xXfjJ6YV+5f3Y1OgH5xf1B7xgXPhYjJfnsFG8X9zjMTv11eO/ardi6/NpXyuurrbm5kbdvKpN3SNZ9TmCxozP8d15Dj4EE5w31Db4I/7V2o/WTZVgov5g86DrdC8Vt3VNv5MYrmu13l2br3P85HGoMnpEnUxg2AuPQVfmeWi393YTsexaswYLhrYcYxzSId/9F3/x7zLBBOPCFR6gCWC48CSYNweJYyA0YAxhB26e12dmtbRdON1iZFsIgSFgfoSEHeMwt2e5waQOyq5UaEMTyuIdhh4KDsYfggl0AXgcFLsAQ1MeBDnUlveJsfJOV3A5MVJSk5MxO60zxU9jYmoiTpQ13hZgzk8jVATkfGYhnu+cxP/8v/5JbB9GbGwexeHxeVaeqJ1xxQQTIaNPQY3aEQ+z4ggjpAnWucBfZxonqKqiigKa45MuwURl+nVsjRbTR3PzsagKJlqwz2zgtqNzLNCdiZMsA9oHjWoM5fynkacF7KzEION7HHPTE7E8mogrK3OxsjwXN6+vx+bLl7GrIzMmJ+POndu5gK8jWc4najf3o0ePY3NzO16+2Ird3b24fu1qVjZBkGZnRnmEjJIT9vf3MnigMTx9+jgrmOzubNaC6NRkvPXWW/HFL325q2CSgiWnPTPAIquUnIzP4uXGViwurcbOro4SuBdrV67G62+8Gb/7u/9p3L1zJ06OK9lByS0yXBcWFlsAQhnFWpQcZxneOirn4nnfWcGmZbjq3jxyJ4pevfNaICRjX8ENVTBRlQwtMt669WrStM597ndT6diYPKO3LcaUE0KgoZ2p1Y5PkRwqWUdtq6qHjj9R4omOL3nx/Fkc7O/G1tZGrCwt5a72tdWVTFSQXGiBXskftdN8JmlQiriOGFDlEhRzJpS1IxzYpZbHqcREHAvUR7W7vI5ZOsydMScndWSKKnPoPbmgMNlXySkH+DyWllZicXE5ZmfES6sxmp2LtbX1rGgivk0ZaUfsYIgqyeTw+DCOTk7i+PQ8dg9O4pON7fjFu/fiIBMxxAenMalFYCV8HO7FZ16/EzevrcfC3GxcWVnO45moNKB+bGxsdJmISjh58uRJ/lelE829L06m8S45PG4VJFoJLAWGlGiRZ/Rl2awqsZvJX23xryqa6NUK8lQSj2iLQ9AFf1piifhAR+Sk4dAWH4Sj8zr2KiuazMTNGzdSxuZmR12lEWGv/nvG7u7eXimcVkILxVnzXQE0vY+Fq3Lw5ip4FO24nJMas3BAcqqEMN2/sfEy5z0TbDIhpSqzcEyQdI4bHqoAIWMA3UD1Ed2HYeOGheiI0cczOG3oN3axSEHjTKgv6IELhlCwq634HONUbTMX3fmwzbB0BZ/HXrWEDOjozpoHMPm9v79kDJ7A8KWdzvCw0p7qOwGJLumrlWBGz7IDjeCcKmjwbqqhlBHIEWv9nOCEkJ3O+zzIoTnK445sEQmjEYMJTGQnkWhGwAT5Vb88MxmjC8fE55m5duMWvc+uWAwnd1bQZ+hxnyO9v5KLSL7RIkC/gFjYCybXZ7VTc07ilHQAc9ot+o6UjFlZcdr1qHtrXqbj61//evz2P/7tWF5ZTp0q+ZBcVapqBeTpd/7Q7bJrmIElaLzzve/+x3j69El8/nOfzaTCH//ox/Hxw19nAo3sASV5KOENPrjAw1aiHxuJsfI9u9GwCwdCWKE5ZV6HBn2OIZNgSh+6w858qi23xZzncaaYc5xW5tmdWPrrwUVkHpvO7d+hvUmb6GzePcQa3jO0pd1ZwpbDJucaDgE2LU4H37EtwSCcLr8+tHVxtsERnkksb0ciMV/YxxfmdLCD87J3un5Adh3j3GZG9oZ0og/QzWnj9r6/Hzb3ttzhwy7FJlM7BGqcd4aO+3CMPsdpg7fAE74Uv/EeD0TqXp9fsAsfwvHH2zYRvpB8xe/Mud839AGGZa0JurjDCJ6jz7gGXjm/EEAGK3GYa5H1YkUVHxdJa8g//F92YAVMXT40pmqzzoiHZ1hsYu7gFffbnN65sNiO7OR3bAZoBeYwTq7DO8n+LVGT9zF+2uxxv9cHPk/Op07PbKdVcdAYwBywT9+RX2QA/OMafXEMZC7gEdp2XnH9geyBbf6deUGendb6mzklaOGy7v43/g42Fu26vNI/Pce4oBf3owu4h7G6zLpdSPvQwLEEPnJc1X3DQI3LiM+9y4G/x/mSc82hKfPn+IjcM/+6BobIznXZQB/ST4K88IzLHe05bztfapz+PNg91BWM02lHP3je+Vrt6hnFKYqnSBToYxa1GaCvgOK6P/vYbI4udvEpCSbMld5PoLr3H1rix3QlwSMPLjOMCRsF/uY7xzyrTapv1lFYjFFJbL+ZYMI7ZLt1stYSTGQPQr/q02RMtKMTVaWOZ4s/OTKnfq/3XvzN7x/ii393+b9Md/pvroedL4ZtDNt3efRrQx0tviCxhCoc/s56Fnu3P8LD20eWhs8h64XhtYDOb/01EporiaFksPhEMQhsGjCROdQGLxJQ9F5sg2pXFV/ryJTEp7bxSqPAVuCTxeLaRe8VPZtfrOQKbbJpWIjPhtyXPyX5aeeytwqgniTntg40GtoPvjEPGxfdJxHM92RsqxLnmVN9d0wF3xzPVY0ncazFTL0Pagc/G+xy3gIfvb/oFvxbt6NZnGYX6NBn0Jygo4Y87PaZ3uu2AbrhMh3q44E/HGfQG2oT2rn95zqL+VW/eT++NeN0e8PjNfSRd+MfYO+qn9hY6JbeVq0qocwBeMrYfI6YY+83vI6uGep1j+U47iJfxJCYE+St8Lb0E7YyfaGPag89SRyBeAE2qdsNege0HfLDcGy613U0uiPH3mzdKupdOg0scvsMnvgNDDE/2d9D1QjmWbFXqtjqvt+43o4KYayut3Ne2voAlcLEjyxI67oqbLM51PEZvIdHmCvkz+UFvUvyJ/ikMbCIz2+8w+14eMLtzDxe26oZlB4sP4BkNcWa3U7NWKoqTCmhZno64/RXrlyJm6+8Es+eq7r5B/H1b3wjFnUkcEsgpBI8OoX2hvPusUHmu0sCbIzLnNFX8AKdPZQL97PEu/AK7TqOYh+KJp5ggm+AHQ7GuP3oWHeZHac2iPk5dhEbQMd19G9riSzE84yPd9h32mANzecTv8Bxh/6rbWKs7j/An26/gkl8QgswGFwAC30dFJuPufVrYAyxV0+qcBoRQ0dO9T76B3aoXY6vQRbBBmQEWSNO6D48R5wxp/Al+kG/wxPwdIcltnlRtHG7nTG6DmctFT2PTun8khbXAEfpL3jGnKOXdR944DIEbjsOgGdOX/rBfT4+9IPTEDuI2IP6o99YwO/se7C8bXxBHi7ja/d/HMvc1gA74Cn0ufOlfiO2h1zpfjAAHeK6FX1MO+gc3sMcYldBH1/L4B28n/fQf/hTNIOWYDXvxe9GxtEJ8HhvX/eV33iP2yA+NvqKjYn8MeckOXn+AQldelb9Fb+CndAiTxBpG2ThEeZtKOtgLPeBMdCT/rpdpN/cnvOxpx16WtW5tQYkvtO9xEtIOMMPVN/Vnp7jHRov611py7V4LSeTiJ7oDubh03Stj495qLXZfNsF35j3o7uYe3DH+SgTTCCqA5E34sYx92pAWtBIRdICiAAThjogCdDpWZRdKgbOrmu7kOkYwq1Bi9DKbFPpfs8agiBMmhOOvqOU/FN9cIUM8zIuiATxUAwIPILST0JfgswNd/qF4eCMC8im8lAAQQbSRC1MKcsjz1XE6R2fxfhsMs5nFuMoRvFv/uw7ce/Dp7F/OBGbW/sqg9HtWCkDq8qsIgAAKAym7zD9TDuCQwv3mo/ZmXIQDw/2M9FDR+ScaAfE+XmWk5tfWIz5xaWqXqKAzGRl1itZQ4aunF0UYvKm7VJOoJQBq2M8jo9iZnoyFkfTmWAymj6LtdWFWF9bzuNsDvb2Yn9vL15//fVMMFGVhcPjg8zI+uCDB3lEzqOPn2ZVDCU76N1aJJ+Z1k7v86woIcd6b3+3qj5MTsSTJ4/i/r13Y3PjeXeswZtvvhlf+OKX0tDc3d3NY1Qy8eFMzu1MbO/sxumZsk/HcXY+EfsHx/Hrh49i/er1+NW77+UROe+88078k3/yT+P69RtZpYGAgOh5/fr1tgh7lk44YHwhEJeGcZ8dnQkNzTECeOUIKJBOggkVMpRgogovFWQqA5uShvBTAmDbAaH2FNBiR4ISmbJsazuOaWZ2lAkmAuej48OsWiJeODk+jF9/9CBOjo7i2SdP8xijhZYdpyQDqYpeNlXJRoueqi6y1AIOE3E8LoDMdzUcECCKXuq05m1xvirAiFeUVbiyupyJQbu725l0kEqzjROjV5UvxO+ijXb6zM8tJp/eunUn5ucXsqqJ5mk6j0apAL+qpCQGaOxSMq3dnb2D2NjZi63d/fj5u/dj//A4TmMyeetQSRXHhzExPopbN6/GnVeux/LCXMzPzcb6lbUumULjlrKQXOgd+luL6Q8//jgePnzYHVmCgatFV3VCc8Rc6H4l+EiedFSOaKaEGwxrFKMSwsTn4pmkf1Y6kJNYSQQoCJRU8l1WUCjHXPfqyCPxm+gtp2txYSFWllfi6vp6juFgfz/b0v1UY1EVmcS3PEa6gm3gjbAEJQmfl7EzmViucapSTbfo1HapKclE41cikcaq70ouEQaJvzkHThlgKDT1YW5+rnOUhQ9pQGfiSilFHBBw3I0MnAvfxemGGYaVO0ceSKgEC8l2BTuQV4wrjEN3SOg7hj2OMgkZoiPv45qMCHAbg1TXsrJDC9CrghNzyjE3OEvoPPQ78wIPqi/oZTf2chwceZMVlMqh6ww8KpC1gDjj5jr6e2gsSp6k0yuhsXjfHQN0OTRCXxP8cIOGMfFuTwLiOdHB54J3+bzSjifCYGQODXvX35U02IIbGdjvS+1JhyjRTxtQi66V2Fd4WzrXj7HRNRxGFg7SlsoS1FSbmYij46N4/Y3X4tvf/nasSv9Jh7S5mZ1SRZ7MSsns6C7Y1Y4zUlQ755tdwOlAncVPfqyjvZ7E3Tu3M6Hk+3///axgIptAFc2mlGzX8BsZSF61qjZpt7XADo4N8ka1HreDhB25kGQLhvAitE/+boE6nEJvA2zDbrvMyAWfcHKx7XBQcPqwG8Em9LXfjx3lclz4XFnvHihirp1elxnj0AoHym1bD+B6EEf3irboXQIWbg8jd8Px+vscI6Ar/O5BMmxz5seDbdANGfS54H5wxWWJMdA/t72Zs+F7aE/PgtvDuXd6e5uOrbTT6WE7jsidetdttEuf0HnQE7zy8RAAB3N5Br8DuvBOfsdW8gC7+y3O5zzjzj18Bo3gdRZZ038jid0qazGHXNc7/b1c128e/EHH8By0SPszE3svViCCHrqPoJcHVQjkYPMwXn1HH9ZRFCz69TaI05I5d9lBZjIRb7IPdDCPl/E29GR82A5ZMbAtdLpsX8DIbsGgTzBBDoZ4gCwxXtnX9IdkVw9Y4cvxm/MZMuttct3nGV677L6h7nT847nhWOmvy47bUsyJy2PpxFrg0DjBIvrkMYEhhiAjjl9gOr6/2yD0lz6h81mYxGYcLhzwXtp0+cEmQJ6HWKrr0IPn2U3lfXPe437mwGWow5y2SO3y4bzwaTvfh7qJ/rrNpHvom7fv2OX46nygv30s2HS0V7quKhPis4IVydNKHG2lfh13L+B5Jl9MZFK7xsy49Q70AzzmNmXPi22hP80kkn/75CX0sSfK8yy2MIkuFftxO7Bvh4olucGjHZEDfS6rYEKCSW8XTaWPqndclmBS2Fa0wNcqu6iPA/1DeINOGurKoV7lu2OW88vwOrIwbAdZ9/uH8l76ih1/9cn/3s7oYxd+fWib8T5+77+TKNInQ/Tt9EflKDZR46TKRn88DnLd9a0lmICTui5+LmypZPHOtqHyVcM+0YtFYnwoauQOMTr1rSrlNj3uQfd+0UC6tZLCfVFgqAPAWGwElwV0M+OAx0rfV0Bcbob7TywUEdgfttvhR1O9bGBAzpkfxzHHPuQC+9ztTl0b6kn0oOOD8yS2iuvVobw4XrpeRc+AOUPbk765XnA7Dfum5LV8R9exly0AFe3L/gJPff71G/Ex9ARzqk8fJ7aQ21lgU2FmbYyDHoyXOfQ+u7wzxstsMdffzPVwjqABsSS3qaG12yb+bu6tGFh/tDT8go/meox50z0sVGFz0DeXC7efLtAmN3lePCbX7UrRAxnvYmCWpA+fMwf0S32mmm2nl6cmc+OJ20aMSfezYO8+BHqww8LcFNY2ezW+0nPJI1mhXLHV2sTnvA2/YjO5TeXxLuQMPqVf0AQ6qn3iXe4bOB8w394+897ZCM3uULUSnsWulJ1QFbGn8kjw9fX1WL96NTf/ffjgo/jGP/pHWcFEMfDqb23Q5R2s+YAX2HzYGI5fbu/6HF5my+leeNN1sZ7zqjT67vLsek7XSOpAvyDr6GinJWOC1rTlOlnv8p38jB9/jg1pLhfQhnl23eL08mfAs7JdasMFeOt8ApbAw2waBzP1SYzI7/U+qH1PHmC8+o3FW+c/5BFdBrag0/jEZ2Bc/M79vgbKXOudzNvQv3GcBa8YJzEL7sFORS7gJ+aUeQPjnTe5hk8Cr7q9LBqRcKJ3QHfuQUbAfKe36KbfKQpQdnKVUGaekXv6wu+6T//xYZAdMI42hvjH+x2X4Q3mE7zhKMKMp7fEmiH/ef94nrjKEH+GdgUxNOYQGdZ9Hs8E04d62m2cod/p8u7zhpw5ncEAfruMRm5j0Y8hxjFHXHda+b3oaOSQa/CK21Cuh3388Dc2HfjA78iWnsGO4X3oJbfPSCLjiOhaC60NzMTpwCLmF371jRZuP2AvuJ0Mr6kP/HOdod/SNjlT8YOT7ogctQF2o7udftL/ohtj1T1a80L+D49qk7YKR0ArrQW5HsBegw+db5CJnmblV9dJEyWzrsuQT48Tg3N6TrKVR+TAfAjL0KBCUJ0R0sCYKGNeC0TO/BBT9zuwOPim0Ob5p1UxAgFDMUEINzowzkRUGMiNCFcqGNnDAIv6JiK4gLvBDygzQShRNyIgtBuObnB2xlszHAF0Nwi6SdSu/jxLmVKokcGVU5VulpE0Pssjck4mZuNkaj7+9P/46/jhz+7H6flcbO8cxvi8jsjpAKG1A0OgjOgrDJ9M0RaildGb96UxFVmxZGtzI3a2t2LcSmyqnJyOyFlYWo6Jqek4yQX6du6vFoaPj/KID0qOayeHgiIAZBoMMnqnVMVGx2JMxPL8bKwtTOcROasr87GyNJ8VDQ72dmNnezveeOONTDBRhZKpmRrj06efxIsXG/H82UYdkbIwHwsL8wnWqSSmprOCyc7uTi607+7u5D06IufdX/0iHj/6dd6vsv+3b9+OL375y3H9xo0uiSn5MI9NmIqdnd3YPziKqTze4ywODo+zmsnxyTiTJ3Z292J7dyeDO3du341vf/u/jLt3X8vjWQgeqsKFnDQt4F9U2pXIAh90PJLC3J9JKVCpc5mV/FNHzTx+/DiPYNERQjduXE+ALN5nt3wZajrjNkG4VUkpBV0VUpK3coGQwHyd96vs7eqLdsocJ50OD/bio48exIcPPojz8TgrzCBXs/OjbCfLtc3N57OLC0osiTRO5+bm6+y7Vn2D7HC9XxViKghWfdTcHbZSURrXzVeux4sXz7MfLzeex6NHjzLRTPOsZBIMcPHF0eFxTLREGy22i06vvfZGJv5oPlRBQ5VllpaW89nErZnZrFCTY9b7Z2dia3s3k0wmRwtx/8OP494HD+N8ciqTVc5OjuL0cDfOjvbi6upS3L55NavuLC7MJc4pUYnzmUUfFkxE9/2Dg6xu8uDBg5y7KtE1m4vAGrf+HWUWY2VbphJTJZP9/ZwLHVmUGKTgaUuOqQ3+VcFEfFRJJuUQwkNaAFagNvEgt9v1CSgcbba0sJhRXtHzs595K98jx3X9ypV0wlShamtrK49mUlWWVMZt90gmC1HJooCxU4JuXHFUS59YUtmbopf0h5SYeFHJJRW4Os7kJv2v8TXHIyv56Fzg+lRSDIpcfytRTPTTezQH4heUthucPO+GBJVGMGopT+Z6C8enFPRpLCyqyknNNQaP6yFf/MDY5l6cFnQen/ANC3gYELqOs5+GRVYHqkB+7nBqAScMCtc3GOfu6GNkEMRCb6P7SE7I41YskQA6ElynEpm37faA6yJ3hor/agcbjp87njhMPM94oI9+x7nAfqBvGELMBc8OHYBzlanrkj7qb+wgnvE5HzoUJ6eq5EQgX89WImHxde1SIKlD2IsNVf1WkLjOuIZeHb9ENBwYx0yWcC9doZslC3rvyvJy/Kt/9Ydx65VXekNTDlyUMZgJJirJRXJJy0QuS7GSw5rIxo9++IM8Iufa1fXU0d/77vfiow8f5BE5wgwZw5kcpqOmZmcr8JK6sgKi8FeV/OsXbIYJJhec0ck6+gx7CtpjaKeNmf/73cAE55gTeJ3vaku/uQPjtiT2CLzOO90GdifKDWZ2YYFh8LvehdMNf2GXMt+METsy58eOFaD/BAfcsSCwAL7Qd37HzuZdHizgN3dmsQW9XcbSyXZLdCNpxh025ptnGDMyxxzokyCvB0WgNTY6+Ex/LmJs8SgYgJ0EVrrPgg3Ob3qOYBh9c9sce4z++DjcH+FZ5stp5H8P6aBrLLbQHnwBH9AHfXfHlee8RDj9HPLGZX0gWAA+cg80ZueQ+1HwNX3hfcgS+oKxMCfM1/BTY0XnwYfuQLuech3r70M3IT/qA7tROJLM+4Nz77zAs+CA+lRj1TEc/U7Uod/m/OxzC3/X/X2CycXf21FltkhfAevCSmjnvOfz6JgqzFfSoCcrIcPQlbnxT3DBA0fQAozE/3D+AMsZj2Mtz6tNl2M9z5hoC+z3dzge6nmXeWgMz/CcB2fhH/pBYFf9gaehEwFc+NntG8dnsMkDv4xdz2Cvwa9OF3gVm4nxQXMw0mmATKbNlkmm5afRJ8dnaAmOefupH6XjG1ZDP9ctLpND+0z3ETjjGbUPTR3HkU/nUQ9WDe2iIRbyvPOP5LcWSfvFIOgknp9uyVXQ0vkw5aMlmGQySluchXddLi7T8dVW+bqyz6A943Nsw94Bq5GdpFPrQ81/2XccVwNNSSLJzXITdTQP/PJpCSbIk/qRiXSWYOJ6iETk/licskGTN5pfCc2dPxwH/PpQl/B9iI205XbWkF8+7X2OAeC0t891Nkikb9gWDPkEe+ve3zwiZ4hzQwzU977d4j/vQ13T/8Lr3AjTNtTpE0wAHzpbzI7IYf51Lwkmmv+OZi3+Q+Vf/e5VCArLa/MNMg5f5Hi02SKPVu6TLN024OgfXWdx2uUPWXdMYT78Pvge/Czeqo1iujY9U1U1COBjf4K78CvfwVEd75W+nC0oOl8N7YshhqBfoCf9JB7Ae/WJHUoyIb6lzzn63nWr48HQHqI/zjtuZzqu++8uU55QydwxbhYSoJf7RYzZMdFtY3A056cdITa0k8AxElXULxatkJfa2FCzMsTfob3iNgX3OibQZ6cbc8T7XI9iyzBHXMNuAOt5h+sgFgt1Df3O+FwXF772FazwK9wGdf0P77OGgDzmHLU4q3xgtz95Xs+qL1T6YzMM/XedhfwxJl2Dh6GLHG0dm4vdA52w6WkXGiOXHhNR7P/w6LDjEa/AkCX8W9Kk9xFeUDseM4PHWWwTLcVb2pjmG3fACW00Ul997n2xCv4CYx0b4Gt4Hp7iSG6OYsduys/cFFtH5GhzpmKb2lSqiswfP3wU73zta1mRW/H9mv/iDf75XLjeYz4c57gXDED21M+hLYePw7zwrL6DZf6b0wG7Rb+BwfCe45jbah5Xo38uyz5OZGyIddDfbSLXuY6JjgHQCvphW3ksARufdyKfHtfwRX/uZww+fmI5LvNOC57VdeSUMaGv6COxGWgCnsCD+h0sZd3Q9Qw4RLu0B98gv7qODCE3yAB4g5zwDO8hpjLUYcgZfYeWjq20wbO6l2RN+BaMJ1bgupd74HXvg+uDoVzD51llqJ2CAHZ4XxgzGylZJ0G/MRY9w3PwAjqU/hIn0JjxL503kTEfN/PsiU2Oi0MZYs6cV6GfrrnfqXboM7zq+kDXwE14ABoNMQZ8pk3nJ5cD4k2OcXrnUP7c1sBHHsrTUN7BdNfv8Jw/6/RwXEPPIovupyI/jjdgqGhUa6a15iVaYZs7XerZeiObPdHp8KPLpeMs73W95fqAe5FhaEM/On12HrnZmqP0NEYwSH0gTsDz8D1xA2GN1oHATiqCczKJaEGCydD2g9f1CV/Df+A/R5SyfuD0cKwlhoEcgaVJk+9850/PYRoIg5ElR8oF3Bk+DTMdbaHFxglVBZitReaWUQPxUaZMLsCbRG5ZtlVJoZQ5xHIlgHBhWOpZjDMAgD4zeRqTH3GAcKJwuF/9Ud+5zhghOsSGaAA0ChaDHOZEeFzp+ATCnB0IU0IvT8up43G0YCcmyXvPtav/LCbnlmL/dCr+3V/8X/HdH/0qjk9n84gcHZFIqdkCiiqrrzGVgijHb2jgJPNrEfb4KM87ToZuTH02Hsfe7nYu7m5vbeYCoBhVxuiCjiGZm49zBVbaESK6roVCPV//tCt9OsYEIWV4n47z6A3tWs+SpFogWxjF0mzE+up8zEydxbWra3kUiUr0K0nklVduxtWr67G8shjz83NpID59+iweffwkHj9+mov+ayurmbyhhV6NUfOhOd3bq4VpzZN2ZL98+Tx+/rOfxIvnT2NmZioXzm7evBGf+dzn4urVq3nWrWgmOtSZt3VEztbWTlVqOVZSkqqYHMX+wWHtusp5UnZ30XljYzsTGv7lFxT5BAAAIABJREFUv/zDePvtd7ItLchrkUYZ06J3JUa0eUqQq8XhWkw+zgovCL8roDy6p+3YfPTx4/jkk09i7cpqXLu2nkkjBUaFmAospaJQCdU8+qiCv50xaIFFsYySOpQIksDddusQCDs9Pcn5ePToYS44LszNpSP13b/7j7lzZXZ+NianJ9OJEB9q0VsVQzQuORCaI419djRKOgkEOdtSQRsdoSOaKIiyvLiUiQxKaNAz169fi7NzBWdUFuo8njx5nHOrCi4aT8myjljZT1mX83CQSRpa+F/Kz7W1K+lMXL92I+mjY3Q4t3A0txDH4wrgiB/SidMxRDERz7f24ug04uNPXsZHDx9n4snS4kJMaQfS8UFMno1j6nwcX/rCZ2JuZiqvKcFhZXkp6ah3KPizLz48P88EE9Ff/d/Z2Y579+/FRx9+FJOTVX1HeDSXZbyOQ/KXSl4OUUsGEtgr+UQLxsJZ7YRLrGpH5SRRVdEkcaMFy3J3X5UQLYU7kcfxcLSJKrk0HZuB6uSPycn46le/mlWDhBGjmdlYXVnJ+VDyhvhOn6J5ls6a6hNKUgF2pSn7nVudgy+M1xFgR8c5ZnVZVYfKYOqPDlGSiSq3HBzs5eK2ksT0PauQtIA8xrnkxjEa3SDjU4lsBHDKGC2cYwFCNFbiXB7X0uQD/aA5dIMX48eNGo1/ZlZOYCX/YKhhAGI8YVglPUejzqBNQ2F6JpONRA83jDGYhgmSvmBaCUNtBltiDw7GcGEP/cWiC85sVpNq5RHd6CjDS9hZO3owRj17PdtsCRq6joGBblQb7lBjiGAsJv+23VEYVOhR9DtJOBiKzBPvwM4gGUf3kdSq9jGw9E59d8co+bL1n+CNOxQ+n4wfvsNBOB4fXygNTTlrYYonIgijWRgVXdiFrySyTN5oJV/TmVXS2NlZJkIWDRXokb7VokvJSx5ld6rdBEfxB7//n8XXvva1bFPYmQ5XswPy+IaWYFIGde10LWcsD4hI/fDDH/4gk/luvXozK1W9+6tfxU9/8uNM8JTuploONEmbps2vMCcNzvNIG4A5xKnLd7WjbsCi7EOcJ16LLsgI84kMZcnbtnMUw3+4OI4zgTOZeqwt2mneqX5H331e1TdsxqJr/ccmducK21DP8xz91TuZb55Vv5Ap8MEdqrJxK4EC/vJgpq677Th0YsBNjZHqTfCvH8vlMohcw8fY2ZcFnRiTPn1O3dkqPqp/0FVjYS6QefAHOXYccx+DeXenkDmBn/SdQETHJ1aFifvAOPqCgwQN3O8Bb5kfX/hlbIyPMTMmninbqxxb7qFd8AIbQPdQBtMDO+7H+DN6zp1P2odv4CHmBr67iEG1QxZ9DA2RPXQDc8QCR8p20wfgrvMDdIFm8IvPOW1Acy+xi05mYZvkGgJKYKPrqdIDtVgnO4Z+kbjLd/xJ0YUjd3oay17SMWv9EQQui9AY/oPPkf3C5pZiwpEdgyOjoIE+qW7FkabON4nMDXvQm/Bx6uFWKU608AAI8wLPIc+OdZfJLv0ieMr96EHnded3dAfy6UEZPePBLvBSz7DoAV+6HiWIjpwxZ9ABu8LnxmXS8RvMpZ9gC9hJYJHvjq/Q37FLY+D9LjvImX/qPr4zH85DjMfxDJr5NfrsvOvjYu5KKPsjed02kqyAjcgc+IRcq030hI/DEyrol+tBeBUMd1x1Pmb+HatIoIUP5HcOg7wkqc+OtLGjfHj6ztHBNf9UDCn/Fp4E97sE6BZbAld63V0LYJ5gwnhLXvsFJsbI3ICZVV20/KsaU39MJm1VALwwVD4zCSbVfm9z5HxpM0kmEvfv1++5yaS9Bx1TNOHdtRBWY6/NSkNd5HMDHrv+5jdwzj+5z+/368gbY3as5L3+m/OE413ZU321K8Fq4l+r7ABm9v2giomeqTcMZY64If3gSJz0sdlsc2mCSa9zSTBRnMfxBl1Zsl+2KpVO9JtiaPAK74OXdF2VYOV/Ig+eHFfYU7YUbYB7+T4FhdrxbHq+YplVxRR8zc1czbfQe32hFzn4TZr2M1t9rn/4FtCzMK4/PgXs732z8guYu6EexY7LzT3tGDzXra7nnO+GWE7/sIW8z+C77oGP0G3YU87Hbhe7PwG2Mh637cE5+Iv26QeYgd3ldjxyw/yXPaNqu7Vzm+/MEViue6jK6klJTifsKvAQPczChWMm43N7hTgSGMV8OK5hoyATzL2/y3Uw8+x84XY6OkvPwMeMfaifu7hS8wfYmYwdWVhS/h3xAcaAPEFf5yl+Y5zoYdeBrpuZQ8mH6+5Oz+hY7+Zzu1/hmJl9bX66215uz7m9yNiI/Xb6qCWTsZ4BP4tWLEY5PaUj3V9FTqB9xvJbpQViPMwRPOP01vNDewlcQD+5fac2wDzohZ3l8wefMSfEoXpd3h8hgS3jfJfyqgVHxVsiMias/9qUpYrMjx89ia++/XYmtSqmVbzWJ+8in4wZ3YrtQowMfCaJqHR/6XJsZewm9Y/1I6cJOOV4yfND/KE//l5iomxypT14ycfCe4e6H0wjDsecMIfQnXnA9qUd9WvoPzpOMzf03/1erjlmDxcx6R/+Nbjjti59hR/BFLBJdHKb3e+H5/HNkVWXJ+YTGqLXS2/XhkOwFhnQNfQx+k/P6TfGAkbqd46Dgj7wDrT5VJ3aEq7xA+AB6Kh2qNjCu5kvEpVYl6Lv+vR5gyfZhIQcu05DLyC/0GWIscybPvsKE/2Re9AE/831JbSAjuCGx3Q0b9DScZc5YAzuQzBP6jtHmepvfFmfb7ch/G/dTzzadQ4Yxb3IAXKlfqG/GR/xC3gIewO9BE3AZ41Fc0LfXc8y//068XHnL9K+00Lt8I9xsOaPrHg/4Evm29sc2lJcY+zIHPYJ96t91nOgCfas0xO7Cz0KXfBr0X/Yrmze9OfcRvM1CN6DX4ruc3vGMdmxvvdlW5GLjInXpnG1K1+cdRu1p/mm7/CcZBa80ZoRSZroRT+yVfpeFf5zI2tL4nZbJuW3xQPR28wxOJ7r+s02R69oHB4jwFZwHdfx4l/91f+eFUwAE16gh/SP5AUMaiYnG01naiIXKNxogZEx+LnmRlAyb1to0fEZAB/gBkjTlvrCoFh0g4E8yQNhhgHd6Gc3oPruCoD+ecDEDUXacAWNENBfQAtF5xOKELgy1zv1T4HDfK/KvMphy+WgOntbTu3x0YnO8IhxTMXO0Xn8n3/7w/jbH/wiDs/nYv9QiRpi0NrF4E6P3qmkidGssgJPcpElF6Z9IZVMP1V+aIkIKSg6umR8HM+efRLHOppDZeVUmnp+IZaWVzLhYnJapfgroKFFwgTbljChCwq0qKKEritDOudR1ROUlXt8lJHZ1cW5WJmbiKtrC7E4mowrq8tJBx2foKzi23duxdVra7G2upRVOtT++/cfxPMXG7ngr6DLwkgVMmZjaWUplpeXUokouUTH5BwdaXFdC3hn8fzZs7h375fxydNHMRpNx2g0E9euX40vfOELsb5+NRNaFNxRQoIqXezt7md1CyUGKOlAWc0yOLe3d+LFy428t4JltdOlqshEJpRsbG3FG2+8Gf/5t/+L+PznvhD7+4dJu9nZuVhdu5Kf6nsttBaNNF8HB0rSqOQiDLteSeqoHx1BEPHw4cfx4vnL7L+OkdH4yZ7PRXvtrNJCfy7M1ZYa9Z3gVyWrkGVfSQUqt6rFZFXOKT4XiNRxGDu72/H48aM8tuTqlSuZRPHeu+/G3/3d/xtLK/N5fFHxXp/Eoooid+7cjddeez0zxVlI63fjnGcpwsNDJThpMXY2k6m0WKBEjUo6OY35eYFsVd4Qffb3dnOOVcUlK12cKamh+qwziVVySrStTT9aiDpJ+bp585Wk/dqVK3ldv62ursW05kLy1846VkDnRNg3OR0vt3Zic3c/dvcP4/0PP8ojklQJZXKqsiQnz05jbuo8Xrt1M1ZXlmJ+NB1r4sPF+UwU0lwtLCzl2OXEqKqOAF2LwnsHu7GxsZlHLj169DirBijBRsrm+FA7Corfz0/LWNVYtRCiY5+SR8YneeyQsCLxL6sRyUiorOOaO52PzBFMLWGtNFFiT8qoKqjkUR4TmU2ptqS07t69G7dv34rbt25lEElJJZpH0VnHV6lP7737q5iYqMVv+K6UZAXaMzjWjG25z5Ta0v1KOBLPxVnxK0ZRj9cTeTzO5sbLlJHjo4NMzFE/ddQW58LhALOwpL7KoMrbGrZqtJrvWlCrhT3Jrp7BYEx8a0dcoGs409J3VQjfSRIRUisWzE44Ah4oe1/cI1kFoymNs4PDPOdW84CBjeGNA4VjQWAEwzMNkS44UEFu8Rbt4zSoL/Qf/YtTJdzAcMRwRy/ps5JLam5wUHAUXN+RVIQ+dufsMv3IXFPpApsDZxwHAfsBB12fGFicPUgwF8cP2tMXnEhKfTJOnCnxgGcBQ3eMJjc0CSq4YY9xTJ/dSBZWIIv8rn7539AKewUDljGzy5bf08jLRNLz3Dm4t6fjAxfis2+9Fd/61rey2pdwYnqi5J4djnpC8pjH8Wlnq2y2rBqkXfwT8ctf/iJlbXF+PiYnzuOHP/hB3Lv3XqyvrSWOKMGr7KNa0Bo6Dp2TYCVl4SVsIuGLaC0dmXOd5Zd72wWHhjnsdN9ZLQ5DOwJdmg8Ch8ybL2DRHrzA824Quy05dFoZpzuSF+wnK8Wf8tJKtKp9Ai/uYA+NdxItSQzFqL+MB13uesePANjFsto4StirbrvTB5dz6M37wSoCC56UNQzWYHcSLONe6FE+RJWCHc4H2Iav4TLgtFB/4BlkT+27rY9Dyyc01CdOKQ6x28nIGcETMBJ94c4zc+AYo3mWvsQfoKQxPgXt4zhCLxLbHUt6n6sqIoE98J/6iA+RvkPjN3SH+iLbifsYC9jIfYwD/kbOfJ6hv+5R38FiAhPuyzEGp72Pl8Ce7mMs4CX8BJ6kP2Hn1ut3/DKuoWeLFpXQ5nKPfiFxQe9kjPA/bY1Pq4ypxg49wCRwmnEx7x54Sb5ulQKhkd8PpoBB2MHQDHo67XHoex1QicTJt9HrD+l7qsc572ADiC7s8oIm3Od9BC+Yc3iL8TJv6csdHia9sEPgNf2GfmRuXYYddxzn4U23J3QvwZgh9oLhvA85R64cw9GZ9GNIA+gLTdQX+II+ugw6luhZFnHgR/hc74FnsS899uDz69hLP+mP6yvsGPoD3XRkiscchroTjKUtcIoFEccp7zPygg7x7xq38IvfkC/kTb+7rPs40J/IWH3vk7+04CNeB3dcNjlOz2mGPMF76DXmUmWD9c8XGJHF7uiaTPq4uADEe4eBROQUGVN/0W3wYFbkbIknNTf98Zmytag6Uvf3pYerz9MZX0l5aO2oL9jG/Tuqz3xHTqp6Sj2PjCB7/ulYPbzuOIBcOhYM/x4+j0xyH/SG1/Q7GOFt1XP9cTXsnEOuLnum3n0xycRx2/2WGlclJZZ8V/VPeKb6Un3jP3qs4hZ9+X79njpL9QLbom7J/UxXaUBxs8LLeqf+o6vSB7NdqWCe5pl3ImOMO+XIqv3Ini+8KrzU8EoP1vh0TX77UJadN7EJmEOPW0LH5KNLdvJrvLWQWnQBU8Dger6vLuP+MPJGu/CGv9PncYhfYBB6CD+OufRYK/oNuibHtGRO8NT1j+Mv2M5cwLvoVQL/oikxdPQE2AE+8A4wFZrxPuSG/oL52FpD+5M543fw23HYbWu/X7+rXU+wArPht/IDjjpaDe0haA2mcx372o90Ib6ve9BBPgc+X7yf8YBt9N/tCk80cNxBN+sZ2iYOr+cvyGFb9PX+8wz+ITSGh7At0L30KTcN2SaorArekjT0LDTrfNv27vS1Mgmxr+aqtuEveLa3I2tDD4s+zDP2MnyKLKpPyL3exZoJehFfz+UA25RYC3xLm3oHMQ70oZ7R/WzoceyCNp0+SH+gEizddvJ59GvwmcdMwM3i5b5qIDLIERjJ263St+JV2jB3S7HNiYnY3NzKdZbPfu5zaU9zDPvBQW1+cV0q+kJb+uP8CJ+ABS7bYJ6uLS8vd/6w443rQ+iEvgKLmCPez7hdrzrWqE/wM/znC7XYvFxzO5mxIbO8AxsP/03tu1y7fBBro59gPboOuaRPvH9IZ+jHuLF92LCm5+Br7HfkDJubxDzHLE+6cFsOvEEOseF1D5X6XW+W/q/NCvAfdAHLnJf429sH+xmr2sG3JZaqe8AdXQeTmBNkyd/JHBD71TX3p0VDPeeLyNxDjBi5BCdZj3V9wxww/9AD7HD7f4iFaoeNd6Ir7Q/5Gt5GXw31kNPQZQteBf/13WP+6Bm3GeFV+sO7oAE00TjBNz7BJtpFDuF3x3L4DhnnXjbfebwVfnc7AvsI2YEG2A6+vo5+5hm1RzEGxovt4YkEzCV9pR2NEz0MLzP/4Bm81tl9Da8dQ10H6B3qs2wI7Erm0scIbcFl99/h/yG+9fZJrVsqXs6cYZ+ATY6JPm9gHXovbWQ74gv+gO7Mn9YjkUWtOeZ6ZVvXIOGLdtDX6BJhjmhAIQ8q9YOrupb0aGsMerfWbxzzkf+cn6lW4cWSeZnjGldt7gCX9Rv8qTFQTARccr2N7TDxl3/5J+cEKxz8CrjIVGnl2c0xTADNIw5q0QJCOyNhvLtCEDGYKLlsCcYT5UAzeATHDQYMYpw0NzIQOEAdwHXDXNdcQDAEMIBgEFfWAJkrK+6rxco+kORjhbgoH4AfI86NiHGWaZ2MDB02Jy6dXFWPUal3LTBrAfJ8Kg5PJzPB5G/+/mexfzqK3YPTOD05y0VKBExt6D+Za6fjKu2pfw5eGKLq08yosuH1XArEiapW7GblAO3AkJOo32VMKsFkOnf91A5mjjhIZaTARqWZFF+0BaTjk0r0UJLAvBZ/247mhdmpWJw5iytLo1hfW4irV1Zif2c3E0QOjo7jVS3cry3GjRtXY2riPKsvPHz4OI+pebGxmc78SqtIsbC0kJVM5FCTZCJhzn6cn+fu7Pfe/WU8evRRJpgsLI5yYe6b3/xmBuVfvHiZx6eM5uaz6kacT8bu3n4m6agSi3YUSR6eP3+RCTBTWpSXcawd4OkYFCAq4LS5vZ2VONTO8vJa/OEf/ldx9+7rcXY+kcftKIh0df16vlcJAFUBoUoCH2S5wgoQ9SBGqbyJDDDoqJVPPnmWRur61fVafGsBpXToFdTSImJtHG87AbTIMxmTOr7n+KQDlzzn+ExHF01nIlEZ5NpJVRUlFKATb2zvbGWCiY7BmZ8b5XEuW1sb8f6D92I0V0EV7cTRMSpS2kreePONz2RiR42lFgNwGEQDPbO3f5CBNB17pPm6sraexw9V9vh5rKwu5fvGuaAemdygAIrmQBVNtne3YmqqaKXjZJSYkgrvqJw5fS+jcxQzo1GC4u07dzLhSnM6O5qPuYWFmBvNt8oqlXF+qPPTJqZie28vTs7OY2NrN374k5/FwbGqVszHWVRi1UycxtnxQbz5+p24urYcSwuzsbw4F7NTU5FHz4QyEeeSd1SVQNVedBTFkY7bUYWTg+N48uRpHj+0+fJlVgBQpZ/c3y/jMo9nUiBLJdKPcgeczkw9DyU9qbxkJRBQQaiSOBRwUzDrJI/XyHnMSgGzWT0EpSea1I6sUjQYB6KfeEq0+vxnPxvvvPNO8oAwRXK+tLiYSlkL0jpySokfGl9hciQfqO0Mbs20JKW93c54Tdw4O83kN/Fz8l5byNJ8qR21r3cqGU2L28fHh5nspmO29vZ2k/boGhRr4ZuM5EquGc3VUUPqVBnpie4dFuJ0MS5kzg0YgmLubGB0qV8VpC7+g64koLj+wmggYJG6RQbGyTh3hmHsYTSjezB4GCu4jaE21JHoYcaAnut1S18KWs/irBCQwaHRgq4WTqmUgX4bGvvuxGBguNFXBtxMxzvqP4E1jDD6Bg14lzs0aocgHnqeoC+GGEFfnCR0vmjhhjJO0NDwh8bQlP5BJzfMmR8PMLkxCj8wBo1ZtEIHYwMwdrWNTePtMFbxqNqQTNKGyrmOTyWXRxkwefWVm/HP/tk/jZs3b+bxWvMjVUBREmoll81MzeRnJqS2RE8l12kH7/vv349nnzyNlaXFGJ8cxc9++tP44P79rBwmWctktbY71nlM0pTVTWzXJLLido47HFyHL5g/t8WYO5wOd6B6HVJ6sfCidm56gED0Ys64hvPozl3q7fY8/In86JP3wS/8huw4DmHrEfzD0RvSoniMHdIXz+we0g+6qG3kvuhTi4sXd/xSk6qCbW43Mwdggj7Vv6EzCha7XDLnyAT877jiQShwgvfzHfuZeULW+I6NXLzW/9N7ZZuo4hT2vQeXuRPZoV14gH7TPvfhNBEk4T4PiCD/8KTLLn2BhuIj/Cic46FvoH7rOap4DHlN73E+hYdZsNA79G8Y7CZQgDPLGOBPXUeOOh+sSzZtie5tYwH01P16Xu9yWQT3oa8HjzsHujmujmfQhjHCi+hi90HRx+oLvM9v8LI7/Ti6Fxin7WjHB3WZcP+OOYDG+FHed3id+eeay4TbDvA6Y+M51+3YF/i18A/8ge9ZdOKYzB7ndKwjtITnGSs6xwNu6CMwDLmD7tAOOaGv6hd85QEF6MVYGaPbC0N9Bp4N6U/f3BZCLn1szpv+O/ND+/CWj4136jnew3vRQ3yHx3henx4rIZ7geACmoisIivEcv0NDrjt+wU+6V3Rnhzp9htYZFG7JTcgBfUE+vX10E3RxPgYHwR1iJx67gNbeP/4mfoOs8rvLCP1HRtApBLHES1oE4p9odMEuokpW+jfneRRgvqfFTpDtjk6tcqcfw+d0ZnMHRxgy3z7HrvN1Hczu+K4lxDEG6Mbc4ZvQjvzqOnaieIlzwPvvMy3BhOMQ+8okYBK6EWzmdz8aB55FJoby7Tg8xEvGBn84zS7D1mHbyI/jnWOeY/9FLC3fJGMSVgnK7x+2fVFuKtZBwgn8gN6C7mofXK3YCz5RbZTgfTwnP6PeW9ew+7KPWUGy/Gv4jsUa2eCZfNEqG7lsMQ7X8yzKOj2x9zo8bX3BRpO/TJUTjjNx/PI5cHsVnQQ+8B1scD2IRZlHeXfVD3tO0DPul0IjfAavgIG9CV+mzNtRkY4xrifQV8wbMgrekLDreON2F+PTcySLuJ2C7Ls9y/sl87I9eRd97oLobTFE78CPxk5B/t0ucBsHPevvhUaO1465UN7tdJ+XoWw7TVwOyz6sxCR0isuM/+Y85e3DL8wP/MT4+R1bFHvDdbXrV/rnegv+YBzD8fk8I7vqOzYL192mF43B8svwyMcD3uo3t7n53XU880mMQ3FL+cfMH3QhOR7cz+da3M59tqGNQr+gE3xNTAB+g3eES3p3xuctCQOsgu/xDbA3WEwXr7OQhD3p6zQZX26VgZ3O9ANedbxBRqpayLiOrWm6GtsVf8PtY58/5ozrzjfYZWBnF69r8QDFJDN2vr6u/W2xs7ObcfEvfulLuRlWlcuJFzIm50f3TZkrfF/65bTGbhYtHO/os8uk617Xbe7HQiPHyuHf+k7f4TFkGN4QjZl/17eOx4zb8QlextahXewQdIevt3mMhPvxax1Hfczqt+aXjdH8jf/rMTbkBL9J7cBz0M7xGduT5+At3o9ucOzUPYwZew+dOsRv7kU3DjGfOUSemQfmhPcwrzzvcVrihehE7nGfkcQBcAucYNz+/uFc6zt+BPQEN3gHvMLvbs/xDrDAfXxsV4+FwDfwK/LrPrHL4ZA2Qz5E17iM+jP4F0P9wO+ehE+fkOVhP3prqE9e1RyCq85v9Atde9kcQE+fE3gRbIGvwRS3EdBD2DDwp7frOom+IJMuO5fxBXjNu92+Yr4dU9Ad3i9/FxjoOAb93GZw2nEvfMZ3xgyvu26kTzUfVWWo1jjK5wCzSCBWW+CG/w3eQzfoyty4vaTnC4/ZLN6OhG0nxGi9VjYpOAevgdPYrGpD/EScz+PeyKHbRlrvK91XdulQV7FBSXkGTktsecZAf1xfuc7yv9mc2Nm9SjDRF/3H4AI0czdFOhSU3uyz+9Wh2ekKOukGFgsw6phUOscEMshUxG1Cc+W4EU+EAtQAFr3DEzogIkAAcTyw6kLrCg0Gd8MYgHEGBTA+jfFdANWWFtXFJBhoGHTOiAg0RojaVoJJ7kZu5djqnsk4bUewKEHkeHyaCSbn0/OVYPLdn8bu6Wzs7I/jbFxlMn3xQe12WXTncnKrNLb6hjJHOadATPb3Jy3Oz7NiwObmRuzvbGf/RrmwNRMrq2u5UK9kiZo/LbQrSaaV5bfdJCSY1O67yVwoVraWJ5isLUzH2uJMXL2yGNfWVy8kmLzy6o1YWJyNV165HvOjmUxoun//QVYvefrseVYoWb+yHosLi7G4NJ/KX4kHcgZVGaNzvM/P4/nzZ/H+/ffi4cMHoSEvryzkgvvv/M7vtNLZxzGancvkBq3iK06hBBO1sa8zvVQ9JCbi8dOnWe0EWmoBT3KQQQUdmaFAbAJKLWoqG1qL+K+//mZ885u/HTduvhory2ttJ/hULC2vZnUTPZdVUNoZvVl1YWa6JQbUQjk7Rba3t+Lhw4f5zJ1bd/N4m+LnyUxQUPJHAsupZHouj8pJg6ZYJY+pyaoVDWQTADWXuUOyjmQ4PjmqxKfp6Xj58mW8ePk8gUqLl3KYtNh/eLgfR8f7cXAoOlVmdzrj+wdx5cp6LlCT4V4Y0i+Qqe86HmHvQMfbLMT45Czu3dOC5kLeV/SdiqWlxUwgWV5aTN5VP3VmscBYVWqUvKSEm/1MLNKxSLWoeHRcjpXKyOZi32iUz2tBX+duaqHq+o2bMb+gI21q55Eq2cwvLGbFmiy/rB1Ae/txrEpCp2fx7MVWPH22EQ8+ehRzqjai3fzaLTQ+iunJ87i6thJvvn47puMsZqYn49UbN2LUEkQwBkV/Vag5OT2J7R0lYIwyiUn0fPLoUXz/77+XvHQ9fn3nAAAgAElEQVRlda2qihxXpqDqA0khqluah4Ojg8LEqCoAVcqqEstS1sZaENJOhfqeCtCOSoJOGufQgBC9cCIlc5qL3/u934sbN260ahiTeZyP5ub506eZMKOjc8QHiWXTdRyP3qF2NM9Z5aJV7dEcjNpxHkqyEL/OzNYxGeIfcD2Vt3aYaYE7k9728rirPEJnfJLJJ3VOd2V5lxIvOdGz8wvznd6Ymdb1wkLGW7pIR7UpyaOOSHJHDgzHCP5Ng7Md+aPkp5bY5wEmN8Y9KIzyVcKc/hYtMSJwxNA76CaeGQbA3Imk75cZv2pPtNU/N2T0HZ2gv+lnv2CoRepW/caOAcBQcwcEOwLjU9994YO+Egx0w2U4Pgw3/Y7Bg3GJbpb8KZEJfYqe57gQnE2vflE8UhUm0Mf6DTzXMyz+uEPkwUicR80Fdol+AwP1Nw4UfYLO8JjzFs4l9o47bxoL/zqZbHpcYH0yPoq1NS266yxHHU+2HH/0R38U165eTTkQz07lLnvx+EzutndjVEfk6N/jRx/HgwcfxJW1lTg62I93f/nLTDCpJMoKsGPIe4CjdEYF3obO69CxZx6xRdQmycG06TaSO/0esIEPcCSYO2w77DjmjzlHdtzeY0xuTNM+zhN2MfMN/dyx8Xe4Q8Q92KYERwgkSO982r+0DwdHBOCo4gwJB7GHsXnVnsuExitdTHIbGCCaunzStq4zV9DKg3vMKxjVO1CVQY9t7fKDcwYmIgfQg/46BkEjT8SQbUc1ok6nXrIYBQbBE8yJB7qQWXwWgjrILmOnr/SNcXuQxhfdaQc/ynei6j59r4TPwi53eh33wSXJiOOH2gA74XXmDD8MDIKH1df/j7I3f5ItO+77sruquqv37b1585bBYAAMBgMuEEFQwQiGHSFHMEKiTds/2P7B4fA/57B/kEK0xBAsQjZlS2FSBGgBAoiNAGZ5M/P2rfetursc38zzqft91z2g/CYmquvWveeekyeXb+bJkwe7qvfhCKod2tOzbv8I8LDL0d+hv7lX78Km9HkHmYNH+7zJdeTegwOMTWMg4A2P6jnsMboB2qotD+RCY30yRj3vOhi+1Jg8WOI6nb4j/x44Zn7Uf7Xr/irywRg9SMl4dc0XlLju9KFKIrYy+aZhHfrmOgC9Qlt8R5djY123c0/fT3a9DD37+o/5cno7f/v74XnpJOYFHQpveayAtp2P4E+wF3PI/Hg/+/Tp60rGdx39+vOOriJARr/dvvC360q3kWwAcazmdEO+0bv0D0yNPODbYT8dj0FjaFY+Zld9zDFLf37Rrdh05An5BgP5O+AZnnHdxJzAi4wVHTiz9fPdmdDIzUwu2g5l4kVKMMk5bwny/TkmcCafK3H2eDxLkqu+tspFuZmiO2IHekEDdLL6zG5S7Iv8Y34nBgMdHPPDo0ow8V3qtRmgsFXRVJXdajOIOggf0Rd9hx7osA6PgDvLz6ZfPg/+t//OPCKjLqv9a/69z2P959w/cf7u80G18/kJJsytt9HvB5tpSATp2xroToUPteUJJm3f02tJJKIRx+JUxc9KJkFPXEwq1sMCDnZWbasqqY6oqfhYxeAc2+sathcb73EU7BAyn3Paklw0tkqwVbWAqsJVPnfFYZBT15fMPXYLmXf9BS/qnpnuarY+sX5LWgZP9e23vneLMBW0p4qJ6wDHOX3M0+ddZADs5rZp5kurAvSgfHvmhjmhT8gg/qcH0l0u3GbRF59f7AzP45f5ghW6Fj73uaR9j5FDV+YO2weddd2xK2N02w0t+nRCDhgjNqfaSDVTG/HINGnvcgwFj7ie0N8sxKCreYfPBe+jf9wDHbCjfV1Bm85j0Md1NMe8gUfwNYgD0K5jR3Q5fSNOr/bdTjudnfed7n2asEiVNlz+UDt2HGyYuqFV+XK7rs2G6CZ4A0zrdtjHw/PEnRi722D8G/2Gv0cf9Ilu4nfRk5398L/jEN2HT5M60RI83R5Ab/or2jLu/Fvx7bPTVrmlFmadz5BX5xPkSG06HVxu8AvgM/qhDX2J+YfDTDDZ2dmJhfE47t//JDcYfunLX65jilol7sLbpfP1z/1Z9Ct2mb6UTamK/My3+xTIdX+tSs+hK67DkciOzxc82H8OOdB71T/WevBH3UY5hnV6+Tyg5/x39KHzMvKK7BPb8dgNfUUnuS+EPQRbZtx+oauyTDvgVnxcEjol7+oXdou4Jn3UdfdxkRV+Zw5p32O50AxfGLnIdYwTKrh3m5EYC/eBF9Ev8Ad613WX+uNy6jx4HWYH07t9pb/wkidGi0bYMOaZcaEP9X4qeLt+Y27g6VpT6aqA4tfoGaq5+rsYr/O/3qMNv7rma7rIv66hcxg/sghv617XCfqb39CFXhGOPrmup01oT3IIMqI5dL6nDWQXHIO+wHb3+W6GHduaGX13voYXscHwBPhR86mNvNhff/d1dorn0JPIDvONjoWH2NTgfUPfYCsZH/cgr+gox1c84/pbz6Of6JfzMJjHbRp8jS7q4zKfC+QCe0y/eBa4o0/vH/f7/HKN/mNTkNvr7J7uxY4W7xSmzpNJVOmsJZ5qA6iu6xrypHbhW3SM3qH7wASaQ+IAzqPwjgou1PWiLn3lU+vUWeCgJcCrj+jHvu3GpsJnbleQK7c74IW5P/uz/3VKUAJG6Rt6BwYwYjI8CxZ2XhQvUUe59zrgkELQjKoCBvQhQZk5Xk4YDFgfeABacMS8tJK/24EfwoKCpd8Qhu8YQge5PlE8D3BAaGB8B+lMDsyYAtDKWariQdGrgJaqluTu/8llSzCZj6vBUvyff/mD+Dd/9cNKMDmaxNJYO44rEwvD6kZCCSra5SBlJFCF4mABMe9tQY6Z8dX7J2eZlKFFXZ3DoyoPCn5sbm0nKNPxMQJsVMzI0qxaBm9BkZzHliChagXp3Mc0K5gsCPQIhM1NY2tlGNtr41hfXYitjZW4mlxkOXQtvt996+4swWRxNIjl8VJ8+OH9rGDy+OmzFLSN9Y00TlrsFj01Tv2v8nZKDkmaXl7mcT+f3P8oHj36NC4uzmJtbTnW1lfziJy7d+/mcSXraxuxtraeC/4K8hwcKmGhqpcISMuRf/rsWRxlhYaq+jJsVWcUqNA17SjESOq7aLqyuhaHh0cZiLh54414//2v5/ExW1s7WQljtDDOOdLRPCtrq5lBrSNVFDwo3p5mwgcBhL293azeocSSWzdvzxJMZgkidmZv7i5vZ0rmYlXi56ZIVIKx7SBR8kEds1NH5Wg8S7kodRrHp3U8iXjmzTffzPu0sDW9usgkE5FAyhMDqbnPRJ32r4yGFp7qAopeiQeTy4usqJLVZi6usjKL6Fq8eho3bm7H8tI4k1/UR4FIvV9zfHqiM4fHyS86TqUSHR6Xw3wxySMk1CcCQikf88OqJDJQ9ZJxrKyu5zE+lXAziLXGT0r6UeUaJZtczc3H4fFZ7B+exMV0Pj598Djuf/IgaTlYUIWU80wouTg/idXxQty5dTPuvHEjFEu8tb0TazryZ1g7Z+ocUMl9Jdgdn5wmXZN/hsNM6vrVL38ZH330UVZrWV1Zq7LJRbmuYsZVJfapxBaEVXApjw26rIommkvRIumfiQUns0QMjKwDfoz7DGwo0a0FmkRDVfv55je/mTyptvLsZMl96p6LePz4YXz62f1m0KZZ/UBj1lwhQ5KjTAxYHGfFmdWV5TwqZq4t0KvtXBRvwSz1XBUaVP0o+ffyIhOJlKwmHlRyj+jCDjLNuRJccIBlo+qsdsr4quRlgVG1q6QcPZ/HKtmZve501C6xTsdCp0riqYopHkACLLuDRNCHfiXgaAuHqmCi93G/O3LYXvQ2ACRpYcE03edBErc1vjiHvVJ/XrMBLQivsek3zVnZSyUuVWCxH/DB5s0Evf0BgMaWq+9eNhWQSOlVt8E47IxHnzjs6A7ADwlDYAR9UokLuqmPWlyHpugoAqgkhuLA4/DiZDBGnAQCwgBAbG3JRCW1adyaZ/rJQjmVVdQXcAY2151IsAk8o/7DHzgPakMJVNGOqMpSru0YKsn9f/nHfxxf+tKXUgazJLuC4DqPc3Fcu4ZS3w/qiJy5+Xjx4lkek7OZx9RN4uc/+1l89Ktflf7oimLMxoeOWBDOu6qgCnMHjgSPwB8aD8FdZI1xO/ZkjPCi38s8wmO8o/88/M+7nVeZa28L8N6XKXCfO1XuUIFzHS86OFd73OPOVT+owXjgcfrtzj3Yyp1BFrLRSfTXbS9/OyYlWMN4vc/IAM8hx8g/9hsa9xcs3MEkacqDOcyv08Z5hL7AK5Q/JykDvfV5tEEmfU5S37bAn96FPBME8b70ecsDF2rT/0ED5Bn9jHNIkE+/+xnAPActfCzoM/c54AvGxvMuI/A4jqr7OE5z3af+1QLV4mxHL04jeocxIRvwDPqaeXafEB5Fx2nMztuMw30glzkWa9y5Fg1JiPHx0l/8QXSB3gdP8m7m0IPP+JweGGWs6AbkCplAz3lgxMfCuPV+bBBBNd7D2Jgv+uo+MO3TdtFIvNctSKeNTIzXLUS7zDIGteHYxsfWH/vr7+t8SvQf+hpZwh72+bevx1xmnF/SB7ay4+hI2nM5cZ3OnCMrzBu6qm+DXGe6ruR6X6bhG8aLzDCX2BD4Uddd78AvjEftuT0k+MnY+3LB+x1DgIvVp1nSV50FOguugvXgd2TH+cL7zvg8cIZcoz/7fAp+YxEVGjqGYjxuS3Qf8RDHCt43HRlMEgd6Gr2Th5Row1M7dkNHqqafoP9adQX4IfmqJbgrjqJ3k8zIPGWVQx3VeVWBP2yy2w0S15EZn5eU7yxDrF1ilaiLzu7r5+K5aJVDa8T94J++k2CSPovHUqykNOPQO5yOXsEE/6mPZ5zWLk/I23Vy7LLxd/3dt1l9e+W6iN86fFc7+/oVTD5Pd/R1hOILJYct0NBiDZ2M13UqvpXO0BE5vLd8U3QJulGxDeld5p6kuJzvqGOIPZlhtsjVKhIId/fjisgCwWPXg8QpsQFgJ7UhHI9sV6B5sY6+bMkCbAZAdnRdvpx8CI6LAKMoluJHSKCjeBaZqY0u5yGsTz/5hCbOS+APjjjSJ3oObMHc+3fnVXAWi5Quf+hgv8az8JLGCH7kfuwszzEnzl8dL5YfxwIBbTjPsaGQa46Dwb3wuy8UMTb0DDLD81zv6190qcsN9NN7sGtue50uzBW6ruggPVTxEPgObOwbQRynuq6lL+hdbJHuEX/6TmDucR3B3/BcpxeLz/13101un5mbfltOGzCS23swAn32dQRo6W1Dg+v4jjb0+VrsQInd55VwAF3VdlX5rRjBTBfkccSlw+gLdEEXgXvQAdAETAlvOf5gzNyjcRCH4n6S3nkOfhJP+hwyDuaJI+ocMzBvfezkC2jgtDwOT/GJlhCpdj22BS/TPnzaxxz0V79Df+eznMe2CUzVW3OD4c2bGeN98uRpxv7f/uIXMzaimG/Fx2pzH3yLDDMXLKA6n/ftK5iIxXr0JDam71P1bZ3PN8+6HnAd5tiE9vU8MTHNv+Ni+AF+Zr76uMDXsOiv+zeOe5mXvpzhL7iMqg34C72LPIDFoDW2ye1Cxrza6in+Sd+XAtei266TD43JdS94F7mEN/GXaZO5dZ7T32B79Q3auX4kHsp9jBG5oS+u/7z/iQNscxu+vM8NNh77xRidv2gTGZPckLQA/9CO2z3HFuoHiT1cpz++Buy6gIQ3t/2ui513dd39Zfrh+IE5xa459oUPeRd8i//kfg9875jV/Te9B5wHHXXN/Xv0I33mfeoHegIdB19hV5wGbmNcRuAVbInLk+sWnnfdxPtICEKnih/xG+EF0ct9e2hMX93+co0+wZ/Qzv17x8H00X3gvt3l+3V+BBhDn9DbeUft4x+RwI2vVnQsjCcfQPOWGNd8OebV5wmdwLoBdHF+cD5yucEvwV9QYQLRWGvh+pTswT+sHTvW1Tqn8xv3MI8u2+qDEkzKflTMCLmbxb2E+XQ8UKtkpWfcdoIxwLLYO5c9dKB+4x3lg5UdnvuX//JPpt6oCxQN9QcAAbXoq0VhfSJA3OsT7oYLBs5Ja8ElLTLjyAMg9Km+OFACvMEEABaEzoN+utYPVCDAKGJ34DBsCMBsjO1MNRc82gHUMGYPfKPYXAHQxmvKowX/lGDiv6tqiTJttUFf1Uy0sH0xtxD/5q9+FP/6L74fJzHOBBNtWNACjxY1NR4BGSkMFjlV+o2klb7SEVOoz0sry68FqJSQQQWTw4P9XHBaWlnJAOf2zo1MMLm4nGZygpwTLULnMRvTcsJRMDp6JwUbJyarEVwpGpbPrCyOMsFkc2UhNtfHsbm+HJdZnUJHshzEW1+4FwvjQdy7dydGg7lczD4+PotfffBRfPbwUY5Xx9pI2JeX6+gACaqqmChJRIGBPANzOs0Ek/sffxhPnz6Mk5PD2Fhfie3trXjrrbfi3r17cXIqmq1mgEeJG+eTSsY4OKjEEP2ucb18+SoeP36cVVy0QJc7w0e1QJwl66eViSaFXccZVGKMAgFKYtD8aHwCuHfvfSHefe/rsbG9E8OhnA05IdO49ebtWBgL2M7F2elZ0k+xZe1+UgDh6dMnmWCi8b7z9pezvwlg2nnwSuJBaSsg4eA8ZZHjJlSCeDTMhBmtIS4q67rtZEABK+CnBX1VCRFf6dxKVX6pahh6a1XPYBdNKemqFoKC6nY5VBCOzPAM98zPxeHRUSaJKMlHG+pVDUPHoGQG3nAubr1xM/nqxrZ25dcCeCYOzKns40ImKCjB5OzsJM7OT+KDX/0iLi7qWCZVqDg7r8pCGlMpbFXgGKdzcXyieR0lH+zs3MiAofhACRCqqqFjKOYGo5hcRZycXeSRNko2uf/JZ/H4+cuYjhYyGUk0UpLJQAlj52fx7he/ELdv3sjvN7Y2Y346TR7Ncrpa6FXCloxay7hWgomOIJpMzpKH93b34oMPPohPP/k0k2LUJ1U5kbxxDMxRO19ZAq75LoBV86H2lIyh5IeqZKIs4wqeiRYAfgfwgHiMmuhMNRzNpyrZ3LlzO37nd34n3n///dD7VUFJiUBK8Jqbm8bB4W48evQgjo4P60gfVRcZSQ/UUTwX7cius9PKNJ9vFXsq8WYu9V13DmN3tEkayVY6WTzGsTlHh3uZJDK5qGMHiu+lD5fLLiXLdWd0K2mL7wowi4clvwXmy9EF2DtgUxAPPiboJTmoBd4KKiD32CmAXEpJ2/UBaEuHqIFT9RNHBNuk+313EAYbwML71Ed3gADS2DPRWO14cA0bS+YpdgFn1MGjaCn66Dd4zH93WtGOgy0AH84Gtkk6WkFPnDl/1p2I/vPYl3quqkoB+sEZ2FF9133+HrAD7UIDAjpqn4VgrgHqAGg4w3oPuIWEQ8AVTg7OBHLHXOHwsVhAX8EUejcgH17AcVObkhFlH19cSt+WPC8vLSUvSvYlL3/wB38Qv/WbvxFra6t5v3S8KpgwF2AT2YiXL5/H3/7tz2N9bSUTSn/8ox/Fp/fvV0JbSzBhXpjftCvSx61CGnRyoMu8wnMkCWAbnO6Mve+0wW/utDHX/kzfQStw3R3/BV+4LNC2fmPuXKbgN2SY+7BvjgsZNzKo9hif5od5JPDgbfLO/jUwMNdfl81apIIf4SHX3zhh4k8W+8G4vqvFaY7uoL3rnDd4R/cQ3GH8HiiB/n1HjHuxP8wVPIZ8eiBU/cAJ0+/InOsb5sP5jneja9R3nElPxmCuGQ94vm8jXQ6gA3qNHTzsqsQBY+6xu+gY943cZ3DbA2+4T9T3QaA5eoU5dl4nuYL2GAd9Qv+7LySa+4Ia/NaXSfjAecB5yv0g19PqH7rB9Yfzjdu+wtnl5+ifJ086vzp/Io+ME7/WbT384nRHt0Av9bUW9SpxHFvOHCOrzKPbNOYDHvS5Vj8IgHjAWH/jS9U8VqK22x8qmLgegw56v/M+43E9BUaBRm57aRN64VOT1MYzbm/7up9n3Wa4revPGfejL50XwafIKWNjHoldYHsLD3fH+7qs9WXA+8244QU+scf0yW05ssk7XGfCH7zDecx1rfOg2xXdT/UpnkVWF0dVeQ976viG9oiD+NzqeY1Hc0kfxNPwX18X6R5wlsdZHK9CU+YFe6rvJKMwJ31+m+neq4rboM9cZ2cVRC3ItUU4+Yo513a8sMaMzGgjQcpAi09BD/iYxfg6RrQW+hy/zQJxdryhaIBcpry34/n68uz2rsaedeAq2deSFGfVJa2Ciaqe5qYCW3SDzvokaOo4pexnLTzoExow564f+nzostmXX9ej/pvbQNdz/efdnsPT8Co06z5rV7of+XedzPhz/j4FcGv+KnCs/9En9UzxQ5dQUtUv+a7Abz/BpJJWulgk7yagOlRsoO1MpC/ikbQNGcBuRxY3OwoN9Ak+TH82q8oW5hc2wK5hF5AHTzApfac5pypnHdcKHyOzjkHAB+gun1/93V/cSv3Z8NJiWxD3xTznZXRtF4iuypfqk/ogmvjcwdPX8YzbMOTQecl1Mve6HXD7rN/RWfAE/OH6l2v+HhZ3mG+348QbkUnGh92lX46ZXJ+5TnXb5rgJ/kWe+e5z9etkHJvocX38g5Lbbn6gEfoRbOB0wb657WV8eg4bQbVUsAr822/L8Y76A6/2sZnrG7fPjMvb529iKk4f5tttuy9wOS8SY0Hfw7veR92PPCBLjFnPafNQxnCtKqTalT1XfBh7ozYWFFdtxy3Dp+gIdL6+Y0Oxma4jGTu0hDdJJJNtlU7p8+EsYbVhxj6WxYaDQ9Aj0NExvOtcdAFzpu+sNyV9pSdbgMFxA3zm+gI9ALbq61J4yecWPZey2PCDYrybm5tZwWR+OIyPPvo4j3Nf39jIWPFAG6ez2gVVkV8/ehfaub4nxtbnU/cN1C9kTP2CFs6fPqa+jMMTrg9dTuA/50N0ifpBrMk3q8H7yLDTnbbR065fwdiue/m9r4/0naQKpw9/F61fP/bVcaj6DiZ02rscgmPhW+hbeKiwLmPFTjF/4GCnm+tscD/9gEadnQO3VEUn8I3aZ64cNxJXIOkIm6v3u4/uGMZtOfaFeLPbIfVN79I1dAeyiU7QJ/RymaFddKp/d53L3x6PJJ6i97MZBJ5DZyGX9FftO08yV/AF9Mauci++P5VsHSvQZ+ZSz/qcOC4o+1fYhDmFRujWvv4hFgQPIV/ILXyDnWGO1Gc9u7q6mu8k6VfXXZbULvwBvdDZ0Acd7JiG3zQW5s9tHUf8QUPwJxuMoBG86L6Pj831A3xAW/zGs/wO3nBd6GN+HY90VawYv+tE/ta70Ev8jd3p61zkFxsGP1L5Xn6gYwbxlc+L62lwGroOW+Ty4ToOPFT4sTbX6+SN7GPzW7Xmqt8PDw9fSzBxn0/PaY0UWuv9mjOSP+BDaKHvWhcofuxyIdCDqR9UBWyq/4uW/flRG6x1Mbdu71kP8bVV+jzDF9/5zj/PdV6UPICnBIzgfDkKCCRAQNURVD0jd8K2zD11RJ13ANpnIJhYjr86d3J2OgMdgFsI5sKCIkBwnNkgrANOZ3QUAkREEblCYXwAOD0DGKI/fWUAY7FQpWeU3CFm0N+e5KLv0AIG1eJ09qntypkpPc1KgpDLOtpkbhjn01H81X/42/jO//W9mAxX4/D4IhNMtNiu40LUV8rAYmSulJ3S6h9gSNUnlFNm4S9WkAqgfJWVAiZZEULHUCjBRAviCm7u3LgZw4UFLTvlDqFcnG1HwrRq+7OsUiUv6N/koha3azFKez4id1MvLwxjfWkQy6NpvHlzI7Y3V+Nwby8NpBak37xzKxbGw7j1xk5WOhAhlFDwNz/+aVYSOcsKJpspaOOlytbSOLR4eXR4XA6tKsHMz2dliF/+4ufx5MmDODs7jvW15dja2ozbt29n0oRoNMrAsWgRWalld3c/E1UWx0upFC4ur+LFizoORAkIokclV1XWasrLvIx3JaNkYslomJnSZfgLXKufov+r3b0YLIzjzr0vxJe//JV48/a9mM+jeIZ5dIqSCjY3t5sXKEdmkruttND/7NmTbOcL996eVTBJQHo+yaSbzFpuZz2fn6pSQ81F8uC0ditk9ZK2uK4ggv7peWQ3FchVVZRRgonoqWNSlDSjuZQCU1JBx/vVPkpJ/YEPCUpXkLwCGSmfOn5pPE66Sjb2Xu3F8dFhyy7UMUX7oYotSi7a2trK/6VvlpdWJCCxsrwem5tb8SQruizE8clhnJ0e54LpRx99GEtL2qF7ku/Tbn4MsBLjlCgVc4NMJlJSjKqmyPFYX9/IAJ+Ch5rnxfFyzI8WYrS4HJfTuXj67EUcnZzH/vFpPHj2KnYPjyo54vIqEx+GcxHj4SBu39iO2zd3Yv7qIt68sRMrWgBWxq92E52dV+Y+Z3i3Y4nEO1RcOdjfjyePVXnnk3j+XLI4yUooonsuKrfgsOZCcyAZq8XlOo5KUyrjUpmPdR40BhJ9704JvwHEE7S8FtyOqhxzepJHJX3zm78bX/zCO6njTk6OYmFRpSdX4vjoIJ49fxKPHj3MuVxcINNc/HAZkzMFmtgRVn2uxR9Vg6njjEr3cpSAKvlURq36lP28UMbnYUyvlJB2VLLRFhQy6S0rbwxjYVjBaoIECsYReBA9lNSjqifpmMwPUp7d0BZgroQtdshhA9JhVAZoc9hJZCAY1SXKVOAEI469lS5MEN4qmOBcqC8EtpBZd9rdwUGXAAYclOkZAj3o9pTxVk4Ymyg6eZUA/S5Z0FwXBmg7R3s7odG3bo8dsKNH3DbzO3jC7an+xi7iNADW4FPso75rLmUn9JxXIsHuon9wTgm2QD9oqvs0hzwHf6AzcRjBNfodkEqCCQ6dOysO2jQufdc7wEhpG42n+a3G1lUDAzfoefBI2hclrM1HJuMpqVAyUs5bJZgo6e03vv5+/OEf/mEmgIk/tRijXTpJ64S44vgYlMUAACAASURBVM2L2NvdjQ8++FWsLI8zweT7//7fp07Ns+KmFWCBbnwmbyoLGgzTEqaYI+aO+x3L9R1b+AIeACNyH8/CF6IDNOca4NZ1mvcF3qIt6MzzfScBmQUTly4o3aR/nixD27qO08G88d1xcOLPttjkfIi80zdPgOB55mImI4mLalHJMaZoRKLDr5N/gg2F+buEFdqDzugOeBAZRl+iT5CB1+yILZZBP8fv0N5/A6Oj19Ou2Y66DMq2o9Gc11xHOM2RKf3OmPu8itNEEMSdeOjBuNFrBEDgXfQOc0jQi0AP88b1/th9fuFl9CS8mLa54V3nGdf/Lm/QChwGz6Gj6TvBR+YSvtbv/UQ+cJwH4v1a32ah36AffYUuPm7mHkyStrbZSfWFI3mwmfoNPa5rtAWNnXeZc/jAnWLoDT95AqDa0j+1jy+F3oJPXH58nH0d4LrebZuewd7M/OwWLEx/ox1Li4yR/ec2w22n8yD8yrvV188LMBNwQf9CD2SQdulvX6YZu9Oa93r/mBdvh3HD1/CHv9vlAbmGZ/0376fLrf52e+Fygzxep59msQvTZzx7XczC+9x/BziD9zjPu44g0Rh5R08nza1aA32D5xkfNqFvW10fOo3hLbUjvu1XeUMWO5+ufEd0EuNxDIucwFeecMKzyY/tvGj40ueJih6eYJJjaNUleO9MN7YJr1BKO06nJcpIhvGHdO6Ix2Uc36D/RAfXc8y1YgZVnbNscOmr8j2wm/mutjkEDAq/E2MDHwrT9hNMfL7BgPAon/V8xd26RJPql/Pz58mlX/+7/u7b6P8/98PX8JjrhK6ySCWC9P9xrz/r+oUEEyqlwnOdHqmEMzZaVHuVZOLP0keOWNYj1yUT5vNX8qe6+Gj3bO78apssStfIts4Cr4an5WcRt9P8lS9fiy/Y4xmWahVMsBnqt+a9cIE25HWJUuh39Z3jQpAnqm/ou55lfG4j4FFJd+KHFrtyPIPOdZ5Ab3Rn29cCDmNwfdnHVK5z3U45n6AvHDfTJ/ARdlj3etKd3k2SKPrL+YxxIDMsNMBnrlOhL9fULpjLMYXrbeZftEAX8n6+o3PcpsPLrpsydqBdoo2XwCdgIf0OzgX/g6e4R/xPiXh/B36Ov485gDbMKbpc43DM73EGfASfO3gNmrk/B+/BD31d4LZL/dG7oAU4FT5EJuF9fy99dj50GvmYeR79w1zqHtYavN85j9rQNque2+FSjxMgg4tjxclK13DNk1BclzN+Ekf03TEodBZdwAXuK8FjyILrUX8PPKY2+n5tfw4c33h71/ku8IMSTBRDg+bOw570ovagMX13+qOHoJtjO9pU7DXncDjMDZ43btyIy+k0Pv74fnz13ffixs2boWrrigdXDK7wj8sAMuL+F9f4rFhmHZEDf1HBt49NnV+QK9cDvJtPH7PLRv9Z5oLjjvx55pJ7nH+hI7JDYgT61WWev4mLuT72eeA+n09d6y92kwyg39AJ8Am0RW+53OoeaI7+9jmDT/GrnL+hITgdHOb6UnPGMTiu/5FhjQMd4zq0MGZVuHC7AE3RU4wRvUS76EPuB8OC1aEx8sCn+7zIDHqZuacNj2/omvQNvrV+w36obY9zoBf1DMcvI6P6Tc/purAN48P/wG66biGWhk9E4gM4x/UC9hR+Y87d5jLH6FKXV7VFbAw7R4xJbYAd0I3qE/zKO7EF2CXWuXxu6Tt9wcb4pinGRTt6hgQT9ADjIvEYfiQRAv5GV0HDPl8wNuQLXnDe94QIdBY6yuMv7i+53Xd84zoYveI+L7zp2IC5pB14HHvGd/1OdR6eZzz0DSyInoEHOv1acXbFy9UX1jFdT7AxD1pgZ+FXxyXoU9eDr9Oj1vo5clO+e+L7hsHZdEb/4THJJMklugdeZL0f3Y+Mo4+1Nl9zVuu9/f41TygTTJgL7gF7ihfRXV61xW0ec+O8C86e+7M/+2dTgnQQtssmLMLXUQu1wMCg0yi1BJM8uaEtXiP8MD0KFmYX06EAZfD1TgUVAD9MCIKHMqJ9lJQEgYnkXTzj2Y59oANz8ekM4iDTFQmKE0JDBzdynhnnChVj4ZPr/R22LFntzve+KlPh8mqai0E6pUVHqZxdDeMHP/0o/vl3/m1MBitxcHwZk/OrWBpr53IJixifsWVm0YWcu26HPcaQeUhGaZUNAOpaVNLxJy9ePK8EEx2RMx5n4EIVTJT4ogQIMWaWGG27/1XB5DV6tsoeWnxXMEcduVJlFi2sXl7ExspSJpcsDadx59ZmJpjsv3qZClZVPpRgsnNjM9ZWl2NZ1SzmBzne+598Gq/29+P5yxexsb6VRlEJJo0LUxh1RM75WZUfkiBr4f6DX/0yPrn/YZyeHcXG+nKsr69l9ZLt7e1cUE1HfLklLqysxt7+Qa6v6cia4vthPHv+PCuYKKi0tFRHF+DcJzgZ1uL2YG4uNtbXs5KCaKjjb3SvqjlQsWA0Xozzy8s41a6o+VGsr2/GV9/7emxt34zV1fVMftjY2MkF7oV2npaSXPb29uLhwwfZ3jtf/OIsEz4BycVVjFvFgjTg7WgWD3CXghqm3EXb9YQ8abFb/csEFS02TaeZXKIEELWhxILiq0neV9UNysFz8FkA/WK2YFxKqKr0oGfUvgOgPGLi6jJevXpZlS8W6siYRw8fZDtKuFCCycryamxv34jFxaVYW9/MoHslOikBYS4ODw8yuPPgwWfx4MGn+ZsSHVLRjqoPqrqh5JFpKMh+2coIDjIZQpVMNE4lUmmsx6fnsbV9I5NMhqNxzM2rrNRlHJ5O4vnhSXzy8HE8e/4yK54oQUJSMD+9isH0MnbWluPdd74Qi4O52FpfS9CVRko7YLOCRiWZJM+MtMBeZzwroUl8fHGuI2FO4+GDB/Ho0aN48uhxVXbR4mTLvtWccSQOekvypbZEX9GzglWnOWeAoTSumfxV/9Ddrud94b0ATrcTXo7z3/+934/3v/a1WFwcZXKPKrCsri5nRZn9/d085qcqsyj4chUj7fhSUoCSAybn2aesxNASODLBJBPYxFMEBEv2pJ8IuhFMu7xQZrCMYDmFld2so4Oq7BsVlpSE54GgsiNzmbBViTjTPN+af+4wELBVH7gOGMks6hZQxsnxAAf6Fr73QEQBi4ucR/VHv+mfg12NB9voTp4nJgAofNGUdmg37WwrRd/Z93KECS4CCrzPtSOuAoTYpz5wZmz8jnzzboAfWe7iI2w0TpTGRuIjPAzQIvjg7ZcNrfLU+t2DUzjx7khiH+krNpg5g/9xBnU/eAB76vzn4B2e4R30F1wFz5AUASYAdDMufTrfqR21QYlTHB/dh/OqmEn1S2ftTnKXrN6jBDTNm8Dz7dtvxh/90R/F5uZG6p8EmxkMnITK9MkuqxqRjshRgomqCv0/3/vrePzoYSZnStcDKMENM2c3qxCVE42NcUcYp5m5132SSxwxX7BzOoOhmEPa0dhx/ssmV1KFOy4Ed5yWfi8YU/0kyEyfcUqYf++H60hwLbwGdqKfyMt1tICW0huaN+Sde/1Zd76gj36HLlm63c7Axu7CW9xHogpjgAYEEZBplyN43OXbaeB8C8+j38BF6DR4mzlBxl3XcI/TjH7C+8yPB/769+NwQWfXXe5PIIfum2ADoQPjSmxnCWL9eU1/yJxU7EM/oKj+SwZx3NxXcR1Fn9GLaocFDJxFAhE+J30fJTGgEoUNi0FL5oI50ph8Ecj1LvRwHYzeY+GV7+7os3DmOu86fQc9mTOCQPA6Y3Qa+dwkjrJdge6kQ0v1wcfqNhJaOJ96gGSGWTOxuhLyscEuU9DAbY+/ty/D6jOLfbRJIMhlqua1Khu4vjiXzm+LyPCa2yMwg9tkxoovzfP4z8gAc+H98OAX89jXX8w1tNTzzCNzwXfHOnqOPqAfkFdowrzSRx+z603X5+gDbD7vgKe51+nmushtAO+Aj9w+oUeQwT6f891pcd27oRe6T8950j42WO3oHGf6By2xxYyb+ejjIl1n5y3vYnz+DvnXLHrTN3Ajcoe9gQbYQ353nex8gU6lb4pFeByms3Ny49uutZaYrQ0t2a4dXwLfJF051rHhQ5+PktlWcTV99oq/IBsaH2Okb+hNeE+fs/hN0/+MW34HgeTE5zovtY2t2qt3QZ/us0swYfOB2x79TQKd483sSx4HWriY3xxTYePh88/79Pvgh/69blNdpl3/Ob877dFF6N9OHroKI7QDrbmHZ69/f9GUCpXMJTxbx+F0FUvq95r30j2dn6Pv+J/yDYlvwF/0Z3KuRIFuByAymLi2Vaw5P6uqpPonXgD/Sqahgc8lO5vdxvD+Qatg1dm7qshaMl7/M3+uv3kXPEdSgNpVn6+zZfAyR/BqI4u36fYXOZ31s/nXui66+3OOER0XoCOcn1yeNea+vRD98JHQWd5O6sjm46In9alnPHnEZd/lUm2S5AMegDfdFjG+Pn+4PPA843CdW3SSjS8a0wewnssMvMd9bl9Lr9VCOn1RG/hbuu7JGHVMcFc9m2fpj4+ZuXL94O/qXwd70BaYnXlyu4V9p8/IBfLf1z/IC+N0W4kuhw+YW/UDHa6+iA7oR+SJ99APeJw2PFnJF377ftSM37NIc/mZ4Eb9BvZwGmS15JZg4nYUnqAv3mdiN47lXO/CR/AM44cH1BbxI3gHvmYM8CV8hB4jjqjvjhccm8EzPEuyLHTWMeljHYHekqjhc2ye80PfJyudzfFgrx8DQAxANEf3KeaaPDE/P0swURXrDz74ML71u7+XMVkqmBR9uqOxoQ20p1/Qz2MSfV7MdYWlpZn/lvHzJuvMS5+/fQ6Rb2gML8IjzLHLvMsNfEcs1206+Bqd7DzgMum6yXWa9wEenK0ltCQb+Aj/mHcSw6IiA+9ApyDH4E99Z1GdMRTuqbgs90Nf5P3zMIzTXO0gS/Aq+kz9JQ7LHDjuRaciW/r0mKrzg9vMwhi12cvtI+8gTuv2h7bRCa7vNX7kzfUV9l3jQp/3r+kdJIpgT6lEor75uOEVvYvYgutW8DtxAGIKLqvo7xmOaklZ8AC0ZBzcr3cSswNfIyvMl9tOKt764ju+FLIMDV03oqPRR8g5No3+EJtV+/hSzj/gB3idDV+aP3Sw+otfjWzAj/qEn/HrHCswBnAOvAh/kBTkOBr5crrRNp96TuOhWozbUpcb3t/nX9eLrr+I98IvyCw8Az84NurzDeOHLvRHfSbpxPEYGApM0ckjaxrVgssv/EJ/mC/0DRWZXM6v40PX78Lpul9rXCmnl7XpWBvFtSbi9hSZ06d4h+Nx9KlrVC9hbYix8VzxTfkaVBAEo8Bj6U9r43bTQcyZ+sy8om/0LJgJ29zflIsPAK2S7v/qX/3pVJ1C0blBl7NSzNhKk9oiUwqxyjXo+JZJl92KQXcwzYt5h76nUWg7eLULyxUY/RED6e++88MArgM1CD6OCMwFI6MgUCoYH1cgTBZM58LgiTAwPgoNxkXRuyA7cKdPyWytZH05o+yAqaolWmRWdRHdcxXDmEyH8ZMPHsY//Rd/HmfzlWAi//hi0i3aMK6ZQrmqhX1oipEhSzH7POrOK83nLi+zCoR2QO+9epnzr506Cm6qsoeyfsdLKzl/KcgN5Cngg4FLmjUG12pWOr8qyaOs4HaszurSQqyPB7G6NB83N5djc30pzo7rvbt7e3Hn7p24+cZWvHFzJ4VxZXkljg5P4uWr3fjs0cN48uxZJpio7NTyytLMua4qC2dxdqqjNC7i5Kh24n/6ycfxq1/+PE5ODmJjYzXW11czwUQVTDRnmlslCejImbk5gYSLrFqio1tU4ULA9Pnz51l5BACaijwDXuWky1lTKElKY7y4kApvfW11tgCnBT3RSII/N5iPCx1pksvpdXyIkonefPNufOnL78b2zhsxGi1mBQ1VUVlb20i+ODo+yWQDvfute3cTGKg/xZsitkD0XI5di4Oaiwr0d5m0KgsscK/dUnpEsqx+qd84UapQI3D37MXzePLkSe5geePmG1mhJ3euzxIbSlFiMKUE1ScMJ9dFY+QSOcoSnVkl4zSTgJQYcXJ8FIsLon8lDig5REkSoq94XWpIySU7Ozcz4UlzJB5I3m5JFbu7u5k09OTJ40x22N19mVVNdISRFlbF0woozQ8UlCvgldm2l13pra2t7Tw+Sjy/sLgUo4VxrG9uxWC4kMk/J+eXcTadj6ev9uMXv/wwjs8meYzOWEcjzc/F+clxXJ0dx9t3bsXdWzdidWkxK9rsbG/NMtwLGKhc1WUsjheaw5SmKhNLlEykajwEqZ4+fpJH5yiJRnyFvpYRyapAuXh1Vhn4k5rLyoxUoERJV2ezigNa4KQ8pQMI2hRNAHMsImGkSp/OZaKIknL+k//0D+LevbtZ3SSTP+bn8sgg+qFkn9Pjk9JxCpjryKlhVUHSPTiBCupJ30ne5G2jUxXEkzziZCqXLWPIU+m+UeoM3bu/v5e8mYG2qGOrMkO16cAynrUYngvsiyWP0m3STfqnhB1oUBVAyj4qmKh/MyCpBLpeYqU7atgB5AmwiUOkJAAdsaX+uTOjd0u23QkFyAPaAVXYLT3PIrLbQA9UOADCJpNgwbuQTxyoKmzUHcGkMQDsAMU4TW5TAbz0C1vKM7I/0i3YcJwVd8AApth7H1fhiy4JSd/dScx5bDsLeDc0hacATAAqX1DgXvrAvXqP5KkSLl9fmHAHTveAX7DFBHUB7Tgdjhcc3MEnODvef4BuBQcraI5dURJdHZtTAWwFTW7c2Il/+I/+Ybz99heS5pkYKEmUkzg/iNOz0/jhf/hBVgqT3P719/46Pvv0k0zsVEKYEvagG05CzpUCMc2mYQPQJcwl3zU2km7AY8wpfAqPOpZybKjf/TfapB0wJnyMXIHR3DlTWzipyByOCfIBT7vczQIarbQivIdTcp3MuYPHO8pmdzud3PmHDu7MMRZ3yjIbvi2wgWVxAPSpynbYAO3acr2BXdYnsoOjl1Jv53byHPqNvvCs7qU9ngVT4aQjS2BE7lP/mGN4C3rBU9Afhwcaozd4HkwO3oYHXcblHLLIw/Pgp86e1k5g/WOMrtuZK9r14CfjRYf688wrjj9VrvCJcHLhX3f0GDP9cue1H4RwfUtQl35AW7dP/Mb4mauZM5pJ5JVA7ovLLtuuF9wn8vlGTp2XXTbpG/MBT9EPfCSCOBqDJ5TRP3gPDAOtoKHLIzwPXaE9NEXefS6YY/gA+ej7uH2bxPj9Xa6HoDs8qu+MXezYHYdQi5U6Xpa2HMPxHoIW3l/Xgc7T6C+3O76A4cEqD1ZAr9f818YvrkfhA+Ye2UpfsW08oQ+MG/yg35ENxgmtXcfD95o73U9ABnvpNtsTr67Ts/TLYyMuAxoP8QToi71wW+1BWHiqw7VddTCfR+wcQWZ4z3Fa+lBt8dv1Hf32Oed37Bxy4UFadJjeDd4BX/btM31lztEf6HRkimQIdA3X6YcvtuSzc/Vu153YS08wSb5qG1pIsITm6BP56/l3O35YfdR7u2oOVd1DyR/qH++lb/AEOpo+6Rm1lZUN87kq7w4thMWKXyuInPEeHXHbfFO1Q1XA+rs2B9XziidUIllu8Gi+gNvD6xJM9CwJJpl02tqEb1w3OK/3/4a/+XR78HnPuR1y24Stc1wCX9MufFH3VOIsR9lAU9pH3miP9ju9UrTU+L1ddGptwuBYnHqXfMDiry6JRO1WrKISXkhiRzfhq+o9523zEXzMPTlvzV4qBsM8oEv8PseNzBP9ZzFkpptbtejixVrI4kig8tNq0wp6HZ+wrz+gmc8XOpg5mumMthiq8fhcdPxeCySODZnP0htlozMWYNUz0f+v83/5/P3/1Y77wPRVz/qua+TNeQSd7Md7qH31GWzkfO6YhvFixxxnEQdA58Fn0I9nkSXsuNuQvp/Cb2Ap53HopN/UNvqKe/27+1fQDd3bVRwu/pYPqfZImOB+1x36vU+jvhwy/2BwaFZyVnoQmUYXuw3W+LCnjqedjv43+hibCB2cN/p2CdwIfsFnd52PbS4dUEk/bhtnOh35brbjun5kde8pm0BKBmb+Y0tqxJ6oomUdcd0dY+sJoMw/c6F+wo/gUPoJzV224BtwlPsaJL2TjEA/kUN0ATaW92Kb1RZJdM5v/g70hdpgYZajsR0f8Ay6ArvDvLrv17fJxClZh0rb2+aJSmaqmC1fWPFhJZh89tmDTDARvlAcpKqTl02AL5AnaI7+hC5u19RPjc8X/5gHX2B2GXWd4VgNmrncuH7u6xjHkOAg+grfepxL/ULukW/mUp/Mt/tLXEPe9V1tO28jQ+gQdDAL1+hi5tL9ib6849+BlajKwriQO/hG7+I92Jg+pmOs+h1+dflijFxjE4C+M4foM/S/2iGhAb0OjnbdB46BXtAR+SHBQ+/ieWTA/TVoyzx5EqvrCPQ++hjauG1zGsMP8I/bIsf7zKnLKfqW+XTa0I7apc8s1PMbNpTryAjjhw9ddtQWsVa1Ax1oCx2FLS3sXpvcREP0MX2gLfgKeYOX0CnobegKf7ougO+QM0+wo0oL+pBqKswrz6p9YtnMmfqG78ZcOw2gE33kebdt6DL4GXyC/vHxI6d9feA0Y4Or4x3Xk4zHbbLrdnjFbQ7z7O9HP/n86lm9X3aMZ+BfaFFYvtZ4SlewqaASy11H8Iz4UGuLJCM7XdF7rq9pW+05HmBtFryedOPInNPT1BvMM/wKn9FnPQuNNZ8kmbgugwfVBkfksLGB/sCvZ+fnoaRW+bDE5aEpfML8MB7iEWA1dGfhyDq6Wp/ouzkdkeONIoTVcBFJO+YZGAym61pYvMyEga7EGZPEQDWROGQwHgRR0kIuYA663YG8H0Wme3EEEFJnSleCboxJSnGFDBFYIIKp1C7/w+R9IweNmCSUP4C4D1BRALqOQF0HoJVakMCpVRJAMevonNyJMRdZsm1yGXE1P44f/u0n8Sff/tdxPr8S+8faJTGM05PKPqTvLmCjobJwC9TiBLrBEZ1UHcMVz4V2VkwvcxF7b/dVlcjPnTOLsbG5lecWapG9du+oTGjt9pDAAI6THnmchxJkpMhVKjByx7SSCPKIlUHEyihiZ3Mpbmwtx+bqOK4uzrPiweHhUaytr8XtO2/kgrwqgui4i4ODo3jy9FkcnRzHZw8extbOTiY8KHhTWcLKBlOywiROjk/z/Evt+lBw4cFnn8RPfvzDmJyfxHhJ5zBuxBe/+HYe+6L5zgW/wTArk6jiyNHRcVYvUV/y/KyI2N3dy+QVzo5kl1EuVi+McgFfjrgW3fTQzs52zouuLS/piIKikfqa/DzVGZTz2V5V4liIw6OTOD2bxDvvfDnevH03/x9nkslKVs84O5vEi5evUsHcuXO79X0x57iqTIxzHIA40R4lqIVFAsXJj23Hi+ajKktUUE5jTeAwGmaQ9sGDB7moqqosG+sbM2U+K/fUko2q3GwpbBwCHFpAF7KmxczTE5WHXchkgOS1UEWehZib6mie/axooj4rgUC77Pf3DjPxSmdDHB6fxMb2dqxvqIrNcvKnjgeS0Mg5ULUYJVWIjw8P9vMYl8Ojvbi8nGQixNn5JJN6xMsJquYHeaQShkjjmDSH8N2vvpeJPkvLq7G6vpF/K8lkOF6OF3uHcXgyiQ8+/jR2D07j7OIyg4NjnSt5cR7Ti9MYTC/iva+8E6vLi7E0XoytjY1YUTWTTAyo423yuJV2vEUBW2U3TpKndFSTji+SIVJykaq6HBzs5/15jndlOlQwM52jco5FV2RbspFO5lVXXeZUR2S14A+A1w1yJl60+cTIQJ9Ot1epr7fffju+8Y1vxM0bN+o9OnNwRYlGlezx6OFnsbf3KpNPjg4PCiC1oBNBWvVB+k7zl0cFtdLP1YcKQAP6U6eoOtNwkJVIREfRUzyl71nRIReBBSSmuRheVV90dnodbUVVnQSZV9M8aiTfaxVdxFsan8ohO6jLCiktA7SjcYFW0dCddXdERccEmheTdjZpHSGEXcT24DwnTZSwpiOdDCQBurBN6HV3COAHHE/sl9tHtZl2QPPRgle0VWfEd8FX5Fo8Q6IEzgmOC3aGT8aLLcfB1Xv1twcrsKfYZgInDj4BSArGy0ZCexxMdxTdjuO4uSMAnnFwpz4gCwB0HCIH+OCZvqOJg4BNycpMTR+6M0DwiP4id8gbPKHrArmSfXAH71DsRPgMmy9dqeRB2TvZRQVMSICUfdJxOe+++5W0P0p2m1fwKzPoz+KnP/lJjBdHKZ8/+P4P4qMPPwidu67fk+9asiJBuaSFFtlakiz8i6OC44bDRTKTO13dXHbVzyg/2MdlHkiAn92hxTEBg+D4+hx7EIJ+wD/MJ46D+u/Ott7poF9WkkUjAizIJLs/0va3xSN3sHRdz5BkBKZV3/v0cVuKc9XJUO3gRl7hC9rIpMyLi8SH4gfJJJnnjI0+Mn99XcSYPDDK+6AtPKt7oB+8qk/XBcwP/cD5xcdI36KdZcw8Qx/8A+bKnVWfL/rjMkZbzCMy7gEJgnC0y73oSI0NOuhvnmW+3W/hffAXOsblBJ2otljI1Luhic8F/gNykfLQfBf0Eo4i/fAEA2yH23t4EPqii+BPntd3EiW5lrzacDO+GXOATYJ+0Am6IocaN4tojAuewl/TdbCk62PogZOLr4fdhK/RufrdnWy+8zvvpe8eTMCfYxzYJT3r8kHJcujlsuB6Bb2HjkJewViuOztaJsQrf4KKLa26KPKAnXS5QR/Df/pkHsAlfV1IP+A/PqEZ/OF2DXq5T+w6HB3JvEEDl0vGpjZEa3YkOSblebfjtEVww8fo9HI/F1pBS7e7tM08q+/8413ZlpIBWiVW53noCs01Fpdl2uI+bCT0ov993AGvMQ6ew8Yg444TnMd4rwcsfU6d55E5yWduvmhHdgg7UM4X2qKz3HZ5khT6/gkPGgAAIABJREFUyccLPQiMJl3bsXFOY3RI+tzSBc2HHczVxhn9R7BW332DhPqnOFNfF5QsVntyIsBw0NdxJzrV57TsU/nJJH2R+OFxM2RBSb+VVFL+C/oZfcsnR+Rk1cS2wON6EX6gL7RTPFwLQn5ETvqAvfhW35ZiU/36dX8zh8yN3+O/8Tc0d7lB1/o9/E4VSja2ue78dc8hA93ROBXDwM4i55y17hUZiUmg13mudEwt9pLAAb5M3XhRiWFK3tYCveM22ricFO1VRRebyZjAHvhbyA32k13LTrvEdlZls2S9+lF8qzhPO+q4LegTe3V6Yyt0DR3Lgmg/Vpl+RQuWs/ECPaB2vGw2thV+yuqcrV9uR/AX0Uv4LsSl0E3YLbfvLPSBcx3Ddj5Rl6SCbkc3M8/45tgSYsz4xaINO3ihL5iX/oJh2DSBHUPmCMaDa90vZJ55BjnWd3gkY6dtEQx9jkyx8adfscbtpMs1cwOfMQbpKrdL6M8udth22eq48bbQxfyB25wu3nfiFh6DRxe5/WGekQndL94Ai3MdzIHv4wk+ffli3pkL11nQHBsKTWhf/aFP6GrktI9DuA9aY0uRMcmO4kp6zuUDGWKs2d+BsHDF4xw3qO1+HAQ8Au07+9Hit00ZIvfQ3Xki9ViLRUOf/uKfyxRj55rjJvUDntSYsP2Ot3UPx4HN+tXGTV8co/u79btjMeib+tWqQIB/nC4zfdQScrQBUBhGSSZzg0F89NHHswQTWXRVji88VQtm2HVkwvWn7mNtxXmDcePLYh/QFX4vfUXXI/PuA2LDuAdbhGzpO3IJT4E94B9kAZ1JH3g/cUP0gdsoMNV1fOn+IDLp8uM6Tm26fwAP0UfkjPlGTyGr0FrfqQoD76K70ZFq2+M30AW84LJKGxq76Ei8gv5ynTgpbcCj4AhwJOMgHsJ8qU/wj/6mmrPzLfTXMzzPNeRKcpTx57axl8QFErfAhy7f+DfEkpFBteF2DyyPjtFzzD+60vE+ugcfBx7FFmie9E7Xs/Ct3s1md55zX199hC/B4e7DYb+hO/dnZfHms9Ge633mHhveYZaqmu6xBHQTGILfoT10dRvu78J2u3/J7+gPqtYho+gdaMgY4BN8JjAucsnz8I7upy3m2/UCMVn8HuTN/Qt0FnPuPAZtwFO012HyAqy05+OG5shEh0m66mvIiv8GRtKnxqnf3EcjpoXs6j3IkfdXa4oVZ6FyYiWdi9bwE9jN7ab6C16kPejvcUPwBDhOfpmeo1LieGExDg8PM4YuuiEjitOiDxmj6KB5pD/qo+SqnyDt+EtrN4r7ZhX/ts4GDkh7JH87q/iX7dC85prB6emskh4yi5x0vkbRzGUVGiGD+Z0KJhgwGqjvnIXaCTnByWSUaWRyiT5hAA/wYHhQPM5k2fG2a4kEE/qA0mYAGE8mDCIxEJSBA2WMI4SBKREAHBWMKxMJkXgHSgPBdqWse2C0vjJGiAEW6iPK0CdGSRoJpBsTIKha/BZDavKVZXs+uYqrwTh+cf9Z/OM//d/jLMZxeHoVpyfKZu8W2fQOxpaCNdBOrgLsKFUUJIIv+jNHGs/yeBy7r17kArYWlSanJ7GgY2jGS1lrY7S4GKutmkYa3LZbzMt36n0qdyt+OTlVBQUdvTKfCSaqKCHgvbw4jJWFudheX4ztjXHsbK7G1eQ0jo4OM7lja3s7br15I27e2MmKB0uLKtV7Hg8ePord/b14+OhRvHHrzVhQf1YllKUgFBDQ8zoi52D/MJ3y09PjePH8afzNj34Q52fHMV5aiJWVpfjN3/yNuHv3TgO+S7l7aH19IxM9tKivKh9KMKmF6Ll4+fJVHGWFlNMMhqm8kBbu9C8BoeZL5VBz4XsY6+vrtYDadnrXsTI6wkDJVWcxP5yPuYGW3zulqioqSthRZQ5tohkOF+LeW2/He1/7jaxo8mp3P/YPjuL27Tvp4CsTu3ilkmS08KpnRQdAZ8pDJhKoKktX1QS+TZ7IBItadNfCvxbzU6lNJllJQ7/pOCHNs2S5gr+1mN4p2toh5HoEwIyThVJShZeF0XzumBdvaF4WRoNYXRnH0ljVSOScVUKEeCKV8NlFHB4ex/PnL+PTBw/jfHpV1XSmc3Hzxq08OkcVSdbWNuPo8CjnUUkmel4JJkfHB/l5lQkJ53Fyep7Pit6pC7TDqWUWKrvv8Ej3XmWi0d279+LO3bfi1puqeHOVFU0mqqxxGXF0dhGnFxEff/oknr3ai5X1jdrRPT8XJ4f7sTiMWFkaxZ1bNzPJZH1lJRd411fXWpWms0zkKh1ZhpNszBr3eVxdXsXB4UH+vZvH3gzjxz/9cRophZUkYxqD2tjb3ctkII1bMSdAmoKqmfDTdvXJwJTRfz0ow3yKfhqrO9IdCKnjU6pKSAXgnzx5Gu+++9X4L/7oPy+QPlCdBDlsWqA+j73dF7G/9yqfU5JPVkHR8Uaq3tOCoeqrksTEg2kTckda2SKO84LnlsdVKYfywEo2USLN5OIsk4pkXM+1yJ40mGRyG8friK5KJFP1Hv1NKUbRxoPqyAQ2BSdnMF/JNyRmuJOBjtWnJza4Q5JVhE5OYnm5ALg7slU5pSuNjj1xGcIJchuHDcVW4pRLD/BsP6CEHVDfCDgClHQkkhK09K5ZUpySsRr/qJ/iPyVAqGqQnuM+6AIIcvCKHcb+uvPONWib8952tTnQE9v6LhNAMrpHtOfd7gzgUJHF7mU3sfua4+tAPjgA0OhA33GJ3g3+AaQVmO3KzzEPYBMwgoNwHBD1GRpBgwqCaDdQBUH0nPhc7SzpqJv5uTim2sqgjg6TTvv93//9+Na3vhWbG+sxHiiD+Txt8i9/8YtY1LmNg0H8zY9+lEfK5a7FlD1VrGsl6W3nlmy/KmU5AIXWXHPnBeAOz3lQA2cCrMI8gZvAYv47fKE55IxS3xWB3PAM9k59InCN41T0q2Rj/5tnXX50jypASZf4oj5OjTvQDsrdScU5JFiCg0EAFazt2Bye6TBvJRdCY3gHnmKhggVC9Y9AvsuSP9//250mxuJOKnOAc8Z84TgSiIam0B1Z8qAMDhKyove47kpMa0eJ+QJD/1mwutMfu5Hz1zBx3ymED6E7Pg3PsGjjvOw6lX6g63FYmXucYugAX5U812IV//QO5gudS/9039+VYAK/+7zhh2Ej8EdEL4IJLK6gfwgqMNck1Mg/AXO4vpsNoM2XBwrhAw9SofPdN0Lvuz5nTuAt/YacwLf0x/1Ifye85bYSeUF+0E8uT/hPjM31NkEvdDQ8JbnjH04+mByMdZ2PyRgYU+mK2p0PH2W77ZgP75PTHh2DLtW79b8ClOgQMEpfHphPaMcnOAf6Ov9i35Cz/j18J9jm48NXRgf7vYwJGdE9HtxgnuAHaKvvjBPeUhssqDKmvo51PY3tRV4J/Kcc6WhFO9LA+RNagAV9AQZaMz8+Zp8zdBifyC4ygf30OactaAsvig6+UMA8otfQU+BwxuvXmVfoi35yGkMf7IvzK7oL2WF+Zvc0fmZewE6pC9riq3g+n486CkJJ+Oz+gz7El7IP7ciIPk9WVn5kJUVkAIyfurUtCpLs6OMgwaSqpFSgTfeXzLDzt3ZKppgO6pjgPNq0JQFgL6kwWzytaid6vhJM0PlqG95HX8ADfHqCCdeYA+cP13vOT/17/L6+fnF+dB7lGZdH16EuE/33kWDCkdxOb97hz/i10idVdY0jY1y26l4qY3RHr9KG5o2+d7iM44+7Rfiy3ar0WjGUqWoLt8RFxokeu2wbJbLSc9uAA07I+FjzaRxvIYvIYPI9vo9wnh1VjgzBp4onFX8VH2Jn+uNCBmkX++kYhvdmv1s1uzpWs4sjwvO+GMf81NxVPEPuArgT3eCLnGqT+KOe47x7ZB88BUZAjpFVFseYB6cdzziu8gUI52tsUieXNW8pv3Y8kJ5HP3k8nPfSb767jDkG7MsX49I90KevO2kbm6JYh+JA9Oe1eF7Dycyl22n3xd1G62/fZd1PdGKhxnkX2jBefIO+HXO+c13stFVfaQf+chvH3DDnupdjGPkNH0yf4FQWjdV+xV5Ft4rbOk09zqL3OubGJri9RG+QHE7b8GLK61XpEfrgupk4gu5Xshrl7KEJ/XOMiJ5x/OZ6vo87XBdzn9vxWV/teCaeYfx9vYs90n3IE3SB38EdvBP5Yvz5jqwgxhFfpWeZf3gaGvT9RLXnOg459ffoGvOsHdtqY2V1NeNV+l8bCD/55NP4vW/9/TpSTxvSZkncXQUx+oU+cTlGf0NTl2vo6NdyzUSbWVtiMuMr+1/VhOBD5lL3wrPovZldaJMDLWjX8TNzQmyGdvWdOXY54376T1vOu1QS4TnskX+6fvV+MU7Gih71RGHwqa7pWTZqEV+UD0OMEflARum3+gY2hF90DTvmPKa+IvNqh7gO43F/o3BAYUT+92fhD8f5jBl5g5ZqCx9DY9O4oD/9cH/J9aXLqftP6EL6hI7TO7HX2Bn0MuPQd665LYVuWpfAPrnOhf+JnYJDNCbnH9qENuh8eJx1D++D8w561G2v2kA/EMOmirT6CL5wPE1cBVnr61Noy7hcNpkffGT0g/qB3Up8aPFe0cBjvPA+9NZzJO4zdjCZy5TrHsbjNsz1kP5mPRh5oi14w3U5fIa+cv3PHDLnfAdruk7p24K+jWfM8CxYAV0NxnL59H5CF/RZ/9N9UPjN+broctpsQ5e1zZgYv+YLOwZdeXfabBUUsCqUHo/UffjHhVdqfuWfpC7RCRN50kBtAkQu+xuJ0Uv4DLpPiSBqG6ys9qAhfLy0NG4bQ6qf8Khoo++yd9rUThV+5zGf4/51xu+8TiwPnTLzKf78z789q2ACA0LcWoirEuwOSDCQ2jmixU5VCkBwHIgwYAdmCE4yULtZlS6YJIQaxnLA1wefKI2+YUew3Yh5+11GUQdseAaQ4gLhQozg9BcVdI9nerFYiBKDPtAYJaFgQk5O2wXBQpF28cu1S8U6jTg5v4jpcCk+frQb/8s//d/i6Gohjk6ncXaqagS1iwHDJbpzRImOdRBjyziLKQHm0DcZop2RimKUW3V8dJCVRPb3dmN6dhrz43EmmCghZmE8zkoO6pf6px1cCSJ1XFLLGkxhzt3vFcbJcrEKvsggl8caw7mr2FheiOXFiLWliLu3b8R8W/g/ODiMza2tTDDRQryyvUaDUVYQ2ds/iJe7L2N3bz/W1tazaoWSPHBolYSiBe/9/YO4vMioQx6doYXtH3z/exHTi1haXoyFhWG8//57WXlBAqfAwdr6RlYSUbtKMFFixcHhUY1jGrG3tx8CqpnlJWA8LYdMdFU1j1RsbWebdn9rTjJTup3FKbrrOmBFu6vUhm7QAvjFlXavViBQSTLijxNVsDg5i1tv3I7tnZuZcDIcLcbNm2/E0vJKrK6tZwUP9VvVOLQ4X0e/VNncDBQqc/iqKiGofc2H+qAECi0SpqxqR9ZVHaej+7OqymiY9+hoII35rXv3KsOvJdwAdjWuzvHudmqhnHBckdlUzHPT2FhbisUFHRuzGWurS7G2Oo7RMGI0mIZOf5henWeCycnxce2+nlxmksnJyVk8f/Uqvvf9H8RUx5+EdogNs6LP3bs6BmIhtrZ24jQTSKbJy4NBHcXz6PGDGb88e/6yknMur5IH0li2rEaNUwu0KHhVhVHyihJM7t59K+mkpJ3T84uYXM3H6STi6Hwanz1+HqPxcuwdHGaCxdXlJMdyeX4aVxen8c2/99sxiGksykCo1NWC5koLlueZvFPHBpVyzMpAbUFX9K1M11r8VuUCJWl897vfTdrsvlLixjTlPJMllATFDqrzqnSi+aLcl76nQZTu0TFcLXPfgc9gOOqOwmqgugMSSgyqhDYlGipRR/ymCj/a4fWf/YN/kMlbSjDRkVuXl5rLSZydiueG8ezZs6ygk5mdZ+cpI9geVc3JJKeWMJa7CpSswuJvO2tcOkFyp6CuxiwdUAkl2mU2ySS5s3MdDXSSyVUcHZLHh5CpfFnAD/2nPpA0J5pnEGNxMeVffMyikf7WkU3iA9enuj9p0gKPBJlTR7YEwASEg1oc03ySYKJ2WCh3J4UkFfrpwF86WN/7/zS3BItYWMAZ7DucgCi9X463+lAyqwTI2oHnDoj+Rt5pS+8HIKo/AE93ZBxku9Ok9/oCnoPJDo90u/WKNqWT3Xnhb/qkdjU/ctpSb7XEEfGK/rlzl7asATWApZ7XmNxugkk0x6IVgAs5RT7ASQ6SAW6OWegzwTv4hHtwHhyDsVNE/KzEEX3vgO+gkg4HczluJWCK39NGxlUmSL711lvx3/23/02sLo3zKDfZx92XL+Ps5Dir+KiCSSWYqFZUWxhpiWrodGy/gu28Gxp6kMjBLzzqAJbxMh/MHZ/Q28G//mZ3O7xD5jVYjvlIDNUwESAd56qP5+iLB2LoM+0ha9JH0ttq37Gf7p9hKQtMw8cuLziU9BHaIvu8GwzN945/KoAJ/d0JREYJZnlb8L33CXnsOxDXYUanHzjfgxi0D60IJjDOcvC0INIFuBi7B6zcwVVfcUhd3/o9+t11kNPNg/boTOjoDisyj36DbjhN6HZ3WHGwmHuN3/WSO2l6J4EJxqRPyT/+Dzyld+i96FD97omIwio4jrzbx4weg0b6zf0x9D7BGXZIoCf1Lj2bCdUNh+g9JKDgnOoepy+84J/OJ8gdgQD31eiL6xm903mH7+BP9zXVFvLjugfM7b4g/goy6XqMv11XMedgJOgDn2Pz+K77XW/TVt8OM4cuv8gGclnJJc2n4rhafCy27zdmpZ8kNbh/Kpozn86XojtBDuTL9bjrJPgU2fB+87fLAPNAu8wX40ZnQzfmkPlBL9MH16G0zW/40MiD2xXogvzRH5c7tzvgEO73gGLq12b74Ef0KX3ROEnUoD++KQWe9uevow185DoHHvT4BLaQ90NXxoS89bEKepOAmO4Hc0rWDw4OZhjZ30dyLjEV6Nm34Y5piIFAWz5znlqsyXkNXZ2LUcK6reqmjsjJOZhUJTBszmzsDW+TBMeYkSf5Pznvc93xxJ1dhbNVIa7wPXOL/qu8/Er6YnGn+lC7mmvxtxK7lcTCcZPCDMyjPjOppAX1r0sw4Te1A0ZkLE5D6Yb63sXTuK//2cc0zE836krW4H+/Dh36uPa6e51u0L1Py25eqrKm4o7ettPd+wn/dzqo+uubJXycVDChNLaPwwPanS0pf0M+uNrNvl1ytE6rinlVi9COS+BvJWbnsWbp01dSFG3THv3Dz0RuwKke08ujoJoNph3xl3zlWoTTsbrHyXN6jgUW9F9nR2pu3TYTw3IdRaAav1ybpMDiug9sgQ1m3LRBIlVupGoxwv68gpto1+0POIln3a70dT5jwYapvf7uTrfd0BUshNyrHWwefIluBqNAR/SS2zAwA4tq+AUkItCW6OAbL8BPVIfC/0BfQzdwt/pQYxD/dUdx8TtYDDuKboSGbte5F3oTr/B3MXb42O0g8+1tIuM+bnwitYEeE32ICWK7mBPwg+6FFzvdXX6D2uJ5aKh23OYiY45Z+Jt2mX/nB7AIbcEPjBNaYg9dptAtuZHL4kbQAwwqGQXnabNXxv6aP8k4XCdAu4o316YfxwvOs51eZKNwXcFm9HWzrs8WhixplnngOccWXAPP8n7HCN4P6DyTxUzwrMUxZGfmX7Ou0OaYNRR4z+09NOjrCpfZqoY8yJjt1tZWbpbc3d+Px4+fZAUTJXRq04g2tFV/uo2TjMdl3vkJu4QuwCYwJrdbxPq4B/2MHMFH/K7v6ANPqMCX67BD2SHXtfS3z+/Oq9htPdttVOoqKuOPOR8gd+Au1yvOJ+h13g/v0EfHgtgUrtEf99Gws9CM5JG+b6/vVNfS31oPw9fFNshuQh+wFTpIn24T9D74knkqbFAbK9ER4GfkCHnDRmLf3H5DV9ej6HvsGe2I3sQyE/u2442hh/M/9tllznVhYc/iGeYF+WVcoqHoROIcNAVjuNwTt+YaNtppgXwgF27XGCvxDR+f63kWyL0vzJtoyXxTYVtj9niVy6L+9s2NLguuD/W32x50s97VtytgEeQAnY8s9HEFfMQYGLfawa8SLb0qFEk2jut5L7ZHY/Z16n68Xv3Cfjg2dF0GTzKnyDn00PvBOOhj6AFvMsdOQ/qNbuMZ9Bxjhw95L/xLW65DPfYCNkAfwov0qewouL1bO0Hu6Z/o16/oQV+QmT424l3wiD6LFyt5Uj5B4vu2tqd1cbVJFRuwEfOp5/Wc5l/X9Kk1ZWJP/bgbawNKMFFfOLXCaaY5y3V5VfJvug09Af/Us1XNiTmErvCS4xGwKuseSafvfOefZYKJgwa+w2gYI5htxsgCcsOF0DmDahTCu0FyAEd7AFntSMmOt6x7Z1r1Qd8J5qJgUcwIXN/A6RmUF+PoG3km5Dql42PXOxEe2tB42CGrT87zRXlghOi/G3KMmSs4yrHlMTRN4eeOTx0lw1mk07k4UxLJaCU+frwb/9M//tM4vBzF4clVnJ1qgbYCFB7k1t9a/FIVD3Z540TqE+dTtFhcGue7ZkHvrOJwGc+ePc3jJrTrX6BMR68sr6zGQBVLhgsJxBL0NanP429aOznGDKwMcudRCq52V2dASJUNBplgsjB3GRuro1hfnou7t3dicnKcgRklzbzxxs3Y3FpPp3pjbS1UMUAVRFRN4tXeq9jb389F7a3NzRQEvUv/lGChMSsZZXJeR/OcHB/Fq1cv4nvf/YtYWBxkUoOw/3vvfTW+/vX3MxmF84911IoqN+ifkjxUDQReyPe3Iw+UGKW+Fu0rcL+yslogr9FGSiyTfdrOgAS4WozPuZ2GqpXkv7mq8iAn4/hElTdqTlUhJaunzA1iklU2RrE41vE683H7zr1YW9/M76psokQbfdffmh8lpSgpKA1cC2qhkOvoi5ojBeiS77PqSikUeTpZ/ncwnwuS9+/fT/568803Y02LqhpfK8+mMeqfAzB2h6Ez1AfkGSWl5IStjZWsVLK1uR6bGyuxvbkaiws6DiliNK8dtYeZoKFjYqoksXZsy9hHHByfxAf378cPfvg3sbm5E69e7cfB/nEMhotJLyXkKBlHsqSd+1XNo3b9X00vcxFWFWpUdePp02eV1deOM2I3UBrQ1nfxlc7nFM9tbGxmEtL6+lrNx/xCXMQwj8gZLq3F5dww7n/6IM4b4J+LqxzHwnAuzo6P4ub2VqwuL8Xm2moeS6FF3ulUx43Nx1Ue5VLHluRZ3C2wWM6ogoyVlMbRUz//+c8zWUO/S8446miWSNfOY7tspXoxWOIxHSWTAGu+zscFlClRJBeb2pEHNY+1AAGY1vNKHMlKVkpEyUpB2iVQZ80qaeXevXvxhbfuxhs3b8RkouSYuaxkoqQaJYMcHh0nYJ6cnVewuAFmJRVp/NlO2zWmijrqe4IOAruDhdRLZdTrGf0k+VbwRcklkv0sVTqtSjiaW91Dkgkgx+1GJcxUZrmSTdDNAK0sz9gSyubnaj4wzOh8X+h0cKV7Mxkmqn0S43ge483Cojsg2BBsLM/oHhxwdxj0O79h9xgv9FYfOJYEOQU4aHJFJwdL0ADHAVDI3DFWAAc2GyeBBW/vJ310kIOj6YDcHVWqSjXz89oHOMCDVXoWB525AbBpDDgUGgfObR/A893B+nVz4XQHvDMevZv3O7aizz5etQPG0XV203bgU0HsbjcFwFzBXZJM9a7DIx1JNcpERum+W7du5ZFj/+P/8N/nkTj67dXLF6Hj8aTXf/yjv4mf/+ynsby0lNey/HbixK7cod6lBW7sB+DccQ5Ok8+1853TF73kTlW+wxJ8kFF3jMFa7tiCG8GfBBywUQBm0VfPeYBd7bG4hpMID8Pb2a8FJR6V/Yfu/K330K6uwYcEGqBVf0EXB9cdJ3gJHcTc1+cgK1vxXndKoDOLXAgI/Nh3+Fy23ImCRvAsi9bILLRx5ww8zLPwMPwww1C2a455RE70LPOXdrlVSkPPoH+YS8fa6MXEOI3+OD5gfO53vc874Dl3qKCX2mTHIu172/RHdMHZdHq6ndO72V2AY8i4qbKA7LiTDC9QwYQ5gFf0DtrxxQDdh99DPwnseEAgceqwOx7P/Rp0ZWebX9+diT3gPvjN7Q+09E/mjPmBX5kTxs93ZJP5g3+5Ds8QIPAFJ+5hXK5PoA/vxxakX9bshH5DluEveH22MGe7zZkL3ZsYrSV/qh8skPg8gydcP1bAuzAQ/b9o5wj3bQY0VDsEPQvD1Q5J+qrv0Am5Q0bdoNI3PuFn5sJl0NvhPg+6uLyBbXw+eAc05h0eV2Ac9NV1IjaS8RJAJDAJTnJcwliRK3QD9EEvY9tIKFBSPrLWpwV8T5vYANdTTjfnX78HPeKBLOQcPat3wDPoLN7Pc9ga5tt5BjuL7Oo3gku6Jowuf8n5l2ewu/C9+kTyp78D2QE7wRPIRtK2YW7HgTNd3uJUuiefaT6LEixZMHb5VIJ6ttkwBLq64/228N+qUGDPkH94Cr7zsZQtVEm3SvpwDFD8K9tVAczUpe2InDrSQras4lu1m+3XJ5jQb8YGT8Lf2M3+ETmuR12POB1cxj/vb3gf/uzf9x/7O/zoet7bBMfKb3N71n8fPAheZGzoRk8wcZznFUxok/ewCIDcVdtVNSqDwWyu0F6gtvCYPuRF57cyvpluDC1+XyQ+Rkdgf+EX5jJtqR1npL+xlzM/qCWYQG/4GH7lOFOnl/ulffrTDkkN+JssZMzkoG30UIIJuszp57rXbZP4X9+1CcZlHz8HvKE2iSvAm3oOPwz5o7/oQ+a2rwPBLugZtQmW0jVfRAV/8H5svJ6h+oXbBvgDHco71EfmEnuDnccPhm+Ze3QWMWXuQz7ctulvt9Vg8KoWXLEi6AR2nenNVoHGMQ486gkF4Bjsh+MSxzTgV+gdXp+TAAAgAElEQVRIPx0jOpbR3/AI9HM7q36ygNnXo/QTe8cYsFPMjfMdi37YaMeY6Iw+7kSHOCbAXmPnGB94ioUgxkrigPt6wucVc+yqYYAbibXot6R17bycLSrCg4rrQSN4hlglu/2d9shQHxc7vnBfxucEjNzHa9gS173MifMQNO/LZt+m6nvGEbOydnd0JeOgr9DY5RJfC7pzL31znIiNTDlt+HdxPI4bN27kRjwlmDx//iK++Tu/mwkmiqlqI2G1XfPmC3iMGRwIHR0bMDZsCnPmfp/bg8/DjTzHuMBxvNt53/UxeMB1qesCZBE9jH3RJ/Pft+nslNc9zDfPO86F9/kNmfB7Xrf5tTnGxwLvuL6EL3g3elw0oYoAc0W8A0zc1xnQFfpghzzW4DIB70M37A00RfeCH7FP/dgOeoN5dF3jvjdJAdBJ79M1EjgYD3MEnZyGtM2cQgufY7cz6OMOS3UJ1fTjuriLflPf+rbGN0yCUxyPwvPocewbWIAkR+SesbrcYa+wm44ZiM/AS7TvusJtv/si0FfzpfvFX2zORyeTdMM7sYEum/i0jluQD7VD3IX+w9PICvzivhD3QG/0iNtun3vXHY5V6Dcxp779oO/wPMkbYBrXRfQJu4Y/iB6cCbdVC8M2efu6hnxDJ3Q5OsqxWB9TICdghr7949m0OxkXqdgHCe3OY9Ac3M93dAQYCV0A/cBoHr8h7kAV/jydQutFWs/M4zZrvcH1GO34+1TsgDmU3df6PnMNRkGn6XnWeKlqiA0Gj2ldngQT5xPsnc8bsV/W5EQPlzG3YfBm0kgJJm4o6LAzLgBY1xhwDmg4ykU2LUg48HAD0gcyMG46bQ00U+kCA+GTyWBR3m7gi0kKDEBYxsIgYVQXXq65wnNi+t8oDtrT+yid746YrnO+IIJFCbE+TaFPMnSrUqIEEzd4qmyhfur/i0stRc7H/MJafPDZi/if/+TbsXc+H8dnERcTOcBVRUPtsQMR4ZtTqsNsZ0u3c9IzKZUoQbKMntMC98XkLKs+7O2+iunFJEbjcS7kaoFdR+Qsjpcz8SKNC2d6W/lmBU00v1rAFnArfhnESIuZJzoKZRTTi7OsYLK2PIil0UXceXM7Ls+U6SXn8jKztDY21uLGznZme60sr4SODnrx8lXsHezFk6dP8wigleXVWFtfraM6stxmVS9RZYPJmXad1DmyL18+i7/8y38bw5HSI0SzYXz5y1+K3/qt3wxVTFFiiZI4lFwimqXTk7v3L6qaiBzhrI5S2eOHWRWjyh6VUzvKaj4KKOifFu7qiJziUQmp+ASDkpUzLq4SYKtKgMatRINatJL+0RE5GdFoiwJKCFAlB1U4WcwKMkoo2djcjtXV9djc2omlpZVMsFCFmfX1zTw+RhVY0sCO6t2166GcfyVtpCKIuTg7VaJB7YLSO09VVml+LiuY/OIXv8j77t69G9tbW5k8UPcWOISnS97LodQ/d3z1HeVWD13F+tpSLI9HcfPGVmxtrsbWxjgWR9o1fxlzU1W1uMhkpzo+hkolyjSfZgLN7uFRPH3+Io6OTjO5QRVJPvjgozxSSskoi4tLmWCiSjA6DoUS4+KlldWVTJxSnw8PDuPJ4yfx9OnT2dEH4iftCOpAgRJ+JJOVHFQydxW379zNiirjpbW4mhvF8tpWLK5sRAwX4/nefh7lo1KMG+sbcTk5i0stVMxNY2lhGPPTq6zcooSItdWVrOSiRJDhfC0m62ioBAMteUK8ogViaQ4dTaLKGp999lm8ePEieUvHJu3v7cf9jz+Ow4ODXGRmcViJFTiw2nmZAb2r4lV0TelXzo0dtOpGxRO6jkEtwDYfZycnLeGk5Ea8KV2iKiaVHVtJM1tbm3FjZyuTTfIIoKwmsjCrLnF+epoL3nq2jt0ZZgUS8Sr8r3er2hKOW/LucCGr98zAdlZVohR1OxZHlXtOVZ3mPI+H0pzWolMlnknWCK4l8GtJYAWYBlXRpyUZITe1CF66pY4hK3nC+RX/AxjQ66KH7wTXPJYNev392FLAquwJQBAg4bvTsIkOxtx5VN9wbn3XFPfrefESoN7fX/Ldlfq7DqDjUOk5glI4NHovtHWAyy5e6JZ4IBfMa2GU/rp957fOWS3bxj8PguBkgz8cPEJD+Ahg7MmkOFM4G6+BpuYQswCjPuKY0TcHXI6HcHgcQNJ/B8bMKc4m2crgIHit5LkAMzgI2tX5iwU089qldnIsZSWrlF/teDw+iP/6v/rjBKuSU9ln2eaf/vgn8d2/+nexurISg7awI5kt56ErR5nc0SpoOG5C/+PYqW/MD04lc89zzBHJHg7yPUgABlN74FE9w7m06DI9j+NIP9x5431gQ3hX/eHIHRIjkCdAevbnqhaScEIcKyK7OCLIiOtP5skdNHgfh445LVtdOI8+FC+pQlYlmDgO1m/Og+gAxu8853KHroJPsX3OdziQ8Cv3QmO1gfzQL5wR2qENn2P4I52utjDn7TiORn7QM/1nkUd0GeNm8Zm5h05O09d8lNlO0eJf+k3ADZ2UeK9VY+k74wRvoDMYyOUB+fD20FPoRtp3DJWV8VrijftaznfoN59T18+SIdd36j/8SqUSb5vAS8phVv4rbIsOwo/T7x60g8bwOPTALji/Im/MBf3hGT7pO/wMn6P/NWYSeDyQw+/odWSRT9dNaoPFJn8OfuTdbmuQDfhU9+Ck46cRmPPFTbXBmAiQdHbt/5tgQvVJ+N11KTyZfktLjkEe0Yvc7359h3crOQtbxDPoNpd75gs9xfg90OL04nd0J3R1XYo+oc9u/6ElY0RvuZ7ib08wIfDJXMGTzt+MxfsLHbrgVPl0qlLAHLsuo69u9xxDIDP0DZpepwdcr/M774Tf0Znos75e1bt5J7oQ/oKWtMX7XJ8hs7zHeRl9JHybNGk7yLmXufH2HRfodzAUFUyQP+Y+cWDDh4oXJSYeLVZ8ZFJxIHgB3cCxs/pk4QvMUHxZvi9H5PgCgPMR/XceL9qovHBVbQQHkMBc76nk8eTtQfkk3RE5bdPNfLWDjGdbdkQO19GDfMKPr18vnN8lmlQCzX/Mv+vu6+NW+Be57+M2fuc6bWJr+9iD+7HR/QQTf7+/29/ruooiTiSa8F7uJy7BnHib6KlOjiQvlYyJHsj+aJdD2+Eu/tEGBmwp76NPqkaaweR2hCR0A2fStvjO5b9PL96vGA3H1TAm4qPVlpKZuuN4wMnd+F+vZNDXR3wn3ku/8thg6Y+WYOJ2us9b6J+SxZJTjvxFprBHzifMtX7zBTv4H5o676ELkTlwF7ocm6JP31CHrfNxqG/oL/qnT5Io4F3sWyevFfdFv6L33ed2XcLc9rGa7gHjEEPo21LX+Z2vkjXkZjzquK+PVbDf6H14rpO/LonFZbOP2dGT2EJ0uY8NnOzX0PHYC7dR1yWYgEnhE3As2IH51n3YIzYWaKxsBPXkIWwEPtdMtpqedJ3Dexgv/VU/fCFe1/Uu+dDE/IkJk2Ci9zodwZns1tdvOiJHVYnpA30EvyKP8ApjBjNhpz5PrphT7Fgfm6gd7CT2F5qD+X3uXGexaQjbizyIt/Dd4TNoQYLJQsa8qwqq+5u0hT/h9O9i6FU9FN4SzfA7WAtBP+eRAHl88HLs7Oykj39wpI2nu/GN3/57mYCiCiZZtTk3pJVP532CtupLX08xb7ofncTfYCp4FRl0n0htuw8BzXWd+9SO43Da6dtH5g8edkyLLuOavxf9i37Tbxqn+834J+gjx8nOY/zti8beX9cxxDU8tsOY+a1PO2Sc+KLrTffnmRe3q263wKuuj6C96zb4gHnnN495Oo5y/sDXc7mAV6Gfr5WgH4gZJ/5tCdO6nznRNWSUOQcT6p7EyW1tkHvRXc7L9EVjwldEz6ldfHRdI/aha1T30zMur/qbTVrQHf3leIRxQkvmlPEiR+6PkywKb6P33IZiO3kXc4yN9bnkNzCg+wH6DT2MvtTv0u/ID3OOzKDnmBf4vD82Ygp9v8ztGX2iWgub78BovpnC+QMc4vIITRwfMTd9rOB0Q8/3bSy6SG24TnD56OM1lzWNjbHDX/24BPPFXLt8QSfG4HPM/c4HPEvcHqwsf8B5kvbgf2LAnqQMv4InXJcxFnxStaP782jNrHhT/q42Vac9bacKoKc8tkEbal9rNGAZ3aP4vttU+qKxiy9qHUzr0lXtDV9hFm9KwelKAcADrguQT2wE42ReHN85/tD1lI9vf/ufZIIJypWXlPDMpyBpAY+MaUCACLM8rjLzVY1BO2mrUUAuL0QwYTYYliNyFDAA3DjQwIABSADtKGTaY7AuFDyLswBwoi3e5waddqEHY3WmduXj4MANP8Kmd+HMMEEYWACHKlgkQGrOGEEdBVOg6eTiKi6UQzNajg8fvIx/8i/+j3i6P4mLWIi93eNMKuD9gKkZrecqgOEMgSLic7hQiQ8Cx3lNlVvOTnK3/+HBfoR2ySm7bGExj2PRETmjhXHu3kkFQWnvlqxQfDDIyhfauaNkmXQ4tBimXZFaXNau5NOjWF6cj5uby3lEzo3t1Tg/VpWJcuLX1lZjY2M9dna2Y36qRR8FsK7i6bPncXB8GI8fP84KFWsra7GyshxLK7WAq0oTShhR9ZbLy2mcHp9kxYQnTx7F9/7638XVtI4sWV9fiVu33oivfe29KmWqwE5bLFRFBy2YHxwdZl+qOkRVeCgl0SpFWAatFpwT1GZCz1wu/GxubaQRLgNZwUjR2nkbnlTVhvx9MMxknLNWOUCJOhjry+k0HWEF9rXArqNytMiuebl37+08Qmd9YzuGo3GMRlVxRvOUVTxauaOZ8ckNWNoBrYSCci4UREgQ1BZWlGDzanc3fvazn2UfvvKVr2SCicamtWdfYEN34PC4c+HXkFPxg6p6rK4sxa2b27G2shjbGyuxtDgXC6OrGMxNMsFkLoonK7AjhTOIuflhTLXgcxXxcnc3Ez+UaPXg4aOQvHz40f148PBxHB2fZvKNKpqososSTpbGy3nUkxQ0x5RkgOZSVW924/nzZ7G7+7LJQx2rIl6uaiKqJlMVa3LeZJym2oGhI4tuxXi8GtP5UcRwHDFairnF5dg7OolnL3fj6PgkxjpOTEe9CCSeHsdw/io21pZjabwQG2ursbW5EYujQSwq8aUl4Il2J6cnJUdXF3F6dhqX08vkSengBw8e1FhU6WdjM3Xwwd5BPHz4MD788IM8KkfJFVosrsXodtxJqFrO4WxxSeMRb6cOnx/m7oI8WikTLUYpV6n/2tm0mj+dI4cOzRJg4smFqvjBmdpKRBoO5/NYJVUykXO3sb6WfRIvawy6d/fVy9J5bVduHo10ovMoq0KAeFIOIKCr+le6Rr+LBqNWZUWytrS8lM9mUkce96ojQ3T0Tjvz7uwkK7CosonbvwQPWrhNm1bHxGBIJSPcqwTLdEAnXYk1ghrYAGwizu7M9gmUjcp5pVoROgGgpLkA5MzG3Cq8YJvcxgBQsDXod9rVd8CSB2cAMeojoNhBiubJbSO08B3h2BsfA0EmB4nqG9n46AfeDzDrOwMseBI4ADRWQLk7L5T20C/oOV3XvBCU0BgVDKJEJvyLgwo2ALfod6+I4QENgKzTB0cDG889gGfmSfcRGJnZgIahAHLgAcZEkmIHFisZ0XV7tV90EW+Vs1f6P8u2L1SioY6IOz05iKXxYrzzzjtx987tePONN9I2/+wnP42//Iv/O6uDzXEcQ6sIL5nS2HKxTtV9bA7ALDMdT1n7lgTsgQ4PYvj4+5gJvSR+Ez3AooB8lzHaVD/Aon36w4/gN74zX/Aoi3/epn4D30r3S5di03knfIP8MZd9HQOupB+OM5FDeEVtE1R4fWdMl2DSl1HkATns9HTpQnfMvG9gVF0D6xAkYvxqk2fciUTmeCdzBG359J1y7gQ6pvfALjSkz/CXJyP13+1y6PobmrocQm/H9NATXQvv6jkCIPgr+CYEY9Bp0Nyvq13a9mACjqhorfupvIHvguM++35e1XOYS96BXkkc1xK7kC/mTO/Xu7UzR/zk42Z8tI3udD4mMKDjIpljeBQbx3y4nMLj6An6jM6lnwSjfK6cR6FfJn+2hS/ek1ah6R3eA436Mug2Ez3B8/BM6dFKoOE3aOs4vu/b4UfO8LbtJKYtf0dfftFfyEwmWLfd8zO7kzuYOxvY2cZawCY4i7zw2acV/I/Ou04nuk+deNnKmsP/8Ig/z7j4hHb0BR3jOsl5DbrCO+j7vo1EdziP+SIMc4de4ZMAdd+GwzvIsNtqxiD8iz3w/s1sRPOrhNX7VZx0v2SPfjF+t1d9fec6yeVc19Ef6H31m3kCR2A/9ZvGLQwkGYKHGKvbJvgIe5CYt/kFWcmvLQ4h99iKwhvaONHJIxhI1/xdyIgSTJyfvU3h/RzbSMfPTGK8MK7220KQ80W+pyVl1kk2Ze+gTdG1MIJ8wOtwSV+2uYe+5waR3P/BQnTpdfFJ6QuOlZzLJJaqWlIJ5eR91Oaf2qBV8j68NsEE+aIPPl+dnuFonIrBud5hPvlEdvp6of8d++G87Tzp139dm66XrruP+dD7ukSQVuHYFn+RScdF0CI3RrSk276Nr+eIqXWbuegLOlbPcSRObSQpO4ldqlh04V91S76k3v/683W/qthmGy0BGBsLn4p3qUSAvqjxVyyVz9mc1Hl0r00RvKe2tYEkN5O0eK4vfF1Hf8dE+KdqXHqKY3TVH/nvOUZtPGu+P7LknXEeK3zIUVC1uO64Qu/DBrnfB55TW7NYRNughh1An4AZHOOAS/s4zHU5OkntgB9YjNNz4C/9Tj/7/IS84ptiZ91m650kTqAzaQc8oe/E9nQNrIU9hu+gc84HG/ayipL4pOMZXxiFPsy9nvNxqK++0ZD7sTHwKfIFzsKGqE+8jznhE98H2YAnGQ/zxMIZ+hnb4TLVtxXOe9hk5BQehE7+fred4BPXh87LyAb2h3iO+2XMKc+53wqv1+bGiquxyKx3834Wc5Ju85WUiE5ioRddjt/LppP+Qp77J/SJ+XZbwH3oNeYQOXJs6PNKW31borF4+/AZcwqf+AIX80aVc9cBrpORs778MQa9i4W/0t2le1m8ZUE27XLb4KkKJjoiR77P3sFBbkb97d/6RsY1/1/G3vxJsiO58/OszMrMuqv6RHfjGmAAzAw5B0ktZUtK/4HWdn/W/nu6TKKJN1c8VyuRs7akuDyH1GBmcAy6G0Cjj7qPrKwq2dc9Pvm+9abIVZu1ZeXL9+JFeLh//QgPD20a0Sa54lOOXOs2PLneZTz013Vhn6bwvdsz2Gzgmj59URLa+9j9XuQCOb3pPvgAfnOb3efRZQq8wFeiXccWt40cf50WvJMxu/3vdoye17yBGY4VjvlqGz3L+7EhfZ7BYOSDjeDYw/iu6BeXe+YJ/x7fAP6kD9jyPNvZIJVQzH/9jow7/4Ph6A3mkPkBf9RXdJTPA3SBtvquNtFtLhf0GVlymoKT6qNveCDGAH7SH/oNj5DgAD5i87sswB8+58gq/M64HeupHKKFdU6KoB9OX/AFXPW4EXOMbGG/wBtgF7pQbWE7wId61pPV4Gvms09X/DD4kH6h8+FD4tEev6DvPj5wFF6HN9ks4RjtMuI6gPaQH/wUx3TewzXa6ut4xo9+AvuxN/U7m1WRabXJu9ksqfvZaMq8Oq3oPzzel1OPQfIb/Ikd7XE4p03JG8n3XRUlp4faUB9VubPs69nPJNo5PyLDzCfzxZikT6oPhRFKMEmatQp7bmv4/GNvqV3aFibofpK9sCHx8+u3ScurKH1GX5kLFX6QzZGJlS1JF1n1tRJkgued1swv9o36fa2tP/7j385R9wW3AKQIIicYYcKIyobb4ShaZMCo0H10EiXg4OFKU8ZFvntQisOz1WAe3ocCBKTcGHKjDwXhQAhjQARABUF1wgMWboQhGACOK2Nox7gAWt3j4MkzgDt9IMFECQXuHNWxEG3hMwZxOpvH5dJKPH15FL/+7/7P+PjpbsTyWrx6ebg4Isd3Verdlewgp6JjIJiYz1TulzraZS3nOJ0cleS7ktI/z0XfxULxcBRb2zuZYKKkBiUuJPO1QJZKamghWv9yx6qc0dFSHkOS9BguZYKJKhNIqMZDHYNyEZuro1ifXsW92xsxUq0WOe7tfKo33ng9d11vrK5l8EUVP56/fBH7RwdZteHsbB63tm/lIrCqmCgIJYNRu0YOD4/j6OgkqxeoMsjjxz+Nv/6bv4zZ7CRWV8extjaNBw9eiw++8X4ll7TqC+p7natcx6toYb2Sb+qcLM1TLjgORzFUwkFLrNFvh4eqalKJN6KfznkUrSdTLVLXLgk5EQpO5ML3sJXXH41bMlIFJjjWSDICIAgMVNIogaYtwk9XVrJ/qtahpJ979x/F1955L27dvhcrqxt5nIuSSNY3NuLWrdtZASaDjjqORUeZqIJKy9jWnLAbTBUy1EktIOzu78UPfvCDnFMtROaiYwxyYfK8VcXAeMQoxSDDCUMJAeBk5V/Oq7LNztZ6rK+N487OeqyvDmNtZRjTkWhxrno2LcEkzQ9xXFxeDfL/XEHCLOF8kqB9Np/H8xcv4+TsLJ6/eBU/+eiTePbVyzg5nmXizfGRjkcZxttvv5MJG6PlpUxMIDNQb5idncbuq9348ssvYldHMe3tJjapeo9orco4WQL6siqLZIWHi8tYX1vPZCfR/mh2GYPxapxcLMXe8Swma5vx7MWrODudZdWRkUorL13F1flxVnBRks2t7a1YW5nE5vp6bG+uCxSzbfGSHB85SGfzWRyfHmcwSUFrHdNzsLef/asjsc5yPlVZSnOwt7sbjz/7aR5xRNUQAqt5FvVV7Xpit9Zi/s5VJaUSjQqXtOB1VjjfgsMp6KJBHuVTQVIlPo1zF0bhV2LsvPGcFiSuIlamKyG5fvTgYQbolEgmnlcpXVWqUT81viodVjugJEvsSMwFCZ3WroSvPKamO39dF2ufVxkP6he7RNS2ZE5zXYZnxP7+i0xyovpUHY1UhrrmSW1pkV59EG3A9DRY8xgdJdlU4NuNa3QKegQ9QaWF1BdL5biSSeuGFPjNQhvGEcYd+iYlws6H5HrfMaAf6he62mVS1zFYGX8ZC6Jv7bBkVw7lz3Ey9CnekyMAfUTPTHpqQSz0KsbnAkPbzlPog+Om57A5cEBxErArylDrdmnyOzaA6zgCV+qrV4HA+OMZHFV4huAFgTiNj6Cw2vIMfpw8nCscy35gC0MUPekGve7ld7dh6Dd2BUa/+LXmqHbdlGHaVe6oCgSVbS+9o4BXJUxdxqPXH8TGxkrT8RfxC9/7brz5+uvJ9z/64YfxH7//Z1XNp/G9JKrKCVaAXkmJKfeLQ/K6QLLbSm5o+5i4x+1Pt9/gVZxEeJhgIkEk2sQQx7mhfRKnsC+ZJ5+XHJDZwdhxahNn24M0OQ+t8hh07wdQ4FOfX5w4d8AxyrkfvuG5Ph/jyKm/wnoWMLgfGxMnhe/Yk26zMjf0Bzpgn3oQEufGbVzuR2/w6e9CD7DLBRmnf25/Q2MPeLjtDOY47hE0YL7pJ/jPvLgf4nyIL9F35HlH6l+OOmh45T6AYyptuDONs4tTj02U89WOj0R/YoeIRlr8dfz3/vBOfx/6x2XPnT3ood/dOYf+zq+uP3gOvQE987le9TqC4H15cl/Q3+8yB4apffAXOxL+ZLyuL8BEDwLBW/AG+tMDg94WPFAyVXrddTjzDV9DH7Xn97oMQgPnc/xcglD85jzq+gEfteb+eoJJ0iAXq69XKXC86cu3Y1TfZoFW9JF2kBs+4Wf32bElHNfgF2jr7wZX9I70R1qyCvYLesB5s49n+k6g0HdAgiHILAFD/05wjPl2zGQs7vf7nDhdlIjsmM74GTt84rEGbCL6zNh5b99e8HG7vOi623VuOzjPgTvwI/OmPqnsbvm79Y9+93Fdz4Av+EuOY04DsNUXi5lXxgiWOY7Cz673/Dn59vmc7BgtGGmTQVZiqx1ajuNp7zWewm9w3qr5LrtdToknxaB/4QnHU8dQ2VmVYKJkndo0gi1WcatqP3eQjeS3VlKLXklVucXGlraI308w8fcx1z7v9K0+SVQh0aRwwfnH+WIx6f/MH/3YnWOd0xO+vOmzfw0+7V8XbUq/146/Ppb2n+MeZE7+QD3zsyX369n6nU9/P7JeeFQL9gSC0UGJUxfVftFF/nEtaLo+Tf9UtnhLgJd9pn++A9IXIEky82vYOdA/+61KgW0+dR2cUwBc/pbsfAWV1Rff0OA2wk00hMfw//LoiN3dRdK6NpClLLSdlvTTMc75BHwT39dieHd8LKwGjXiORXMw3W13bCP6jj2p7yQQok+xP2+yyXRN91NFVN9ZICN4r+f1vj4OOua7fqX/2MSOm24Du472ueV5dBTv5R34HsgabYLp4kHxMz6Bnse+ggbwireFPuv7BNgLjAce0/v1N/PCXDAu7EzwnM++rck4aBe5AWv1u+tpYhGOBfh5uhedpP6id4gX0FfXwcgq97q94jAIfXyB0m0p7D7mD9vJk/9TToQT7Zgt/FKfD9rP2Hvb/OU8jewiA+gA7Cf3Y3wsbkP0MZ+2kBl0J7LDmLAP6S/85PfpNyokuD3p9jRyB22wJfKerJbdxQ3UBv4beo65oF8+D/obPCBedNPCa+JKq26yc+tWVhZP++fgIKuTf++7v5DrFLlhsFV8F/47DznGozvgY3gWHmIuXE6gHzar6y/mgvgZ+sh50u1Dt5H6WOcYAa245pjgtpgvlntisNtUtKU26CdYRruOJ8gytIKX9V3Pg/UsvGtthGQQjnuHV5Fh3n3Nh24+aH/BW/fUBvmVRXxX84FvTVVVx3rkGtxhznkOWUDHuVyCefCCxii6IovwKb8jR/C85Ej9JaEEvVw2SVXmKbuk7GDRDX8butAH/EOZjfYAACAASURBVA34j3GA644rzCHJNM7L4Do4pd9I9oBneadoId2KH+/JObwPHeI4Dz65DOjvjMFPp4vNfdARurod4naFYzx0Q47ZKMhaJ/1hXplP+NkTMIlhQEuPT6t9xo0u9oQd9B4yxHvhd/rs/j5xdt7X1y3wlvsF4ILoB79Be7ASncz8QDvHKscvt0mwO+CZ8m+quo7jtsdM6ZPzCfIMNoCJyITa5KQQcMJ1GvQSjbje76f6JF8VWxM60Q82zlLRkDFjAyJ3tIFcOK9gt2G/oI+htds5WtOt5G3F7Oe5Zph6vK29uD8i+rmNgn0KnWWjcw/6FJuAeZUvUBhSa8joUX2iexXB00YM5IR5vWmNB5nAVnccY/7AMvzpwR/8wW9cwQAAGpNcAp+ica0cEI2xsC4jijYwCmDaZHRKm7ZAmDP8khY323EC7GpE4TjzwpAY/26YIuh9Q0TX2fXaL5HoihvG4rM/0X1B5nf1hR3rgAqTADDDeC4cGEqlMMieKoc0k0Eu52lsClDk7CrJ4fh0FlfDlXh5fBG/84d/Gn/74ZMYr+zE3v5xVnVAYZNMU05xZDUNVdZQX1FQMH8FgGa6Kd8juudvcpAv53FwsB9Hhwcx0+6r6SQrmCgAoqoYa5ub2S7OvJxfOaIKclCqvs54WlooHb1roqSNrCpwEsvDiK21cWyuDmN9chWv3dmM5SUtXGl3dGVrvf32m3m8hpaxdETP6spafPrTT2P3YC+ev3gR8/lVrE5X6x5VhsgqBaq+chwnp2eZZKIEGC2affLJT+Lv//5v4+TkMNbWdLTPRbz19pvx3vvvxdb2diaHAD46TiUXL5eGmbCiSLonmBwcHMTa2no6/DpuBFASeMihVt+1kAevrK+vZeBEiSYSgwounmeCSRplShBZ1v1yR5byKJ4Msi8V/XLutPh+VU61+kmCio4qykX2q0GMllfi+GQWq2sb8e1vfy/efOvtmJ0reavmb219I0E3d57Ni856pxYSMSYXATYt8l4oYeNF/NV//s+xvb0V7777bibNnGU1i2HOlQcAMFolDwCfOywoySwlOdHRIxdZYWN5NIi11XHcu7MV25vT2N6cxMb6OEaDi4jLeYyGg4V8xJXmWdl3SnZQFZNKxDq/OM8zvE/b8UWqGHJweBLPnyvR5NP44osXMV5eib29wxgOl+P9Dz7I5+RsaJzs5BOeqRqI+PjV7stKZJrNYn9/vxl0quxUhtRgVA6O8gCXlaQUOoriKu4/eiOWJmtxOZzGy4OTOLscxsmZKgGVjMiPWdLZ3zGP4UBO6EU8uH831ldXYjoexu3trbi9sx3nwgAdmSM8ULbjcJDVTHT2s/qzvb2TgSeNY3WlKkqJT9W3vVe7Vb716irv/dGHP4zPP/+8BTi1cDqK89lJ2zXRlackIS0DbC154eysqlig9NUXydV4VNWJlESSZ5yOdN54HflUeKoAcFUDEcaoikkms5yfx+bmRrzzzjtJayUprmXJL+2gWs5Ek/n5LJN7SqkqiUXgoGNotOuzkh9nKjvWMjsn7dgaVRahqglGqPqCIyxaCbeVSDQ/V1JYzauChUpEU+UmvSvvzxLomu/jrIiCga7Ps5OzlFEqRCHr4OziqJ+LcgrIMkWviWdKIZee0j2ikweCMER1H3LmRjy6FGWPvnGdhnOkfmnREkMMZxCjQP3Hyeuc2bZr1HY/YeTgCLnToHeIlrSje/u7qF3/87d/ip9EKw8k6JowBee0++169TWwESwjAOLf3QGhv34kijtcOCTQlYVPbA7m6iZj34Nu8AZ2ADYW8+62C/Piu+I05zIqaWehq5uuwfCHt1LW2iJHJpY0vjprQWjt4BkOB3Hn7nYsj5YyAe2X/8V/FT//rW9lktrTx0/i9/+Pfxdbm5txxc7hTHbMElK1aMHictotdQ07UO/GCcewhx7MhfOBG8DMPw4P/Mp3jPaUwbOzhe5l3kQjjGCcAb2LQDy09qAufYK+2EjIMrLHPGcgN8uRdztNuRdeAXvQf/Tb5Q5nj4AGNjgOvdNC93rgoDBBFeEqI545wFYuXdDtgPHAG/Yz4/S5g47ImOOR28bYJdj87kfg3PJJ8AdcItAPXdUuwRMwFifFHXsCKdAYZwn7l8ATv0Nr2qKP8CZBGsbY4V537FDOddNh7hs5X7pTinOsMek6zzB2AiR53SoVIjPOi7QB73uQCZ1QurUw0/WAj51FLLfPSLgSzkiOwEpoSr+dR5EngpBJ57bbGixF3p3vmV8wADzyscKL/AavOTb2ZQx/kDEwD9AaGsDT3Kfv0EvvQd70N7zg8gT/ws84/8wPfeW90BAMT7y0hIhsOysaVJI+8gidwCb3q/NIjjymsB27Mbq+qK5nXe8jA8wVsgGvsOBZfv71xFPG7vgJb4FjYBUJl27no4+gQw7S/pV/Wtipduk7eoDrBDoYi8sD/CmeYHMFsoW8Yw+4/nVby+ePcTG34gkPON9ENyVGM0bm2PsIjfiNmAF9J9AJvjgtvD1oCxYiE/hTtMe8OR95TIL+qB09ixzQPu34fLhucT0FHcERsBmbqY+Z0AUe5XcPDFLNlj4XH5W/K5xJeWmJNVQ61cI3OKB3LBKlW0Ae+RJvIOupIzMuVcfX6J/HR3g/PqzLIzZgljpWBdFeRQEqZcgGrmollcRC5RIqO0APjrRBn/sROdxTOqh2t3fPlW7x/yRcg8F8Oi8hC8yxy6XrcGiCnPZ/uybQlmiIDN90v7fVb7fu7yp0OC/Tln/mBgnDPOEi55zDY24zVr+8kkl3tAhyV7hD5ZLriS6JhTquuunbpGm6pHU0as6D/Lnzwjb9rmOH3fcQHskH02/iNx2vKjsK2SGQzHy5Ds2/bUNBLcB0R2PXM2Xz9e0Y8KA/J8QLsWvFs9hG+FuJoS3Gq74i9ylPbc4IboMvnb9bsSv9rv6zqKd2FIfK2EHbiAIfaxzYK/CqfgMriT+7zmZ8LhvoIPQudqr7ahobmKC/vYKX272u151vkX3wgn4yZuwRaAkeEGNTXMWxBxuQRRHepXawcXlHJZfUUcW05z4WcXS32Zh/eAQ9jI0LvTmagftcL7nMgS9gLnzv8ofdwHOJvQ2z0bHIlNpDZ+ua/vnz4HH/fXovNACrwXOfU+dPtw3ACfrNffC16w741HEOGxmfT8/rWclrxaNqkQcb2fkausifpDoovi02vssQNgD2nPf9JvuP9qEnc43dp2ewbRhT38bD/qIN8MXphD1dse9Wmb0lazse+fsVX9TmOfqo3/Ar8XWZf3AUGrpO4zlhivBVc0syedrWTUfrc3t7OzdEicd39/dDMviLv/BLWaW6Yuy1cYO5d98fmsPn+kTOmBd4FprxjNtDzL/bOY7b4BjyipyAgU4T+AoZBU95FvvNMUnziL+lT2w2PesbsJArX5NjExb63/nHq8kwXrdd1T68RdvYfy5DjL+PU2AyOAC2cT++I+PTO2iDtTpwgjUKEqyhm8de0A/wNOt8yCe/ozO5rk/G5ZjCGH2ukQd0IfYlcV766zZ66f6q3uk2OdiKvMGfTnd4iWfhc7Ac3oRvF7ZNw2bkk/lnndV1pMsAPM5cICeMR+/XWKiaxtzxO7Ei8Bofyv0I5MLlEvkDe9GbtenudIHJjNNxCayhDXje5R2dAP66XkT2kC38UbVDLMH9HvQ8Y0Z/4H+6LDk2oIvcn/bYp9PDdRBzD63BCL+feaMv8Bn+HrzutHEbDr51WsIz6BkwHrnVvayHkDyFjVXVHrsNHcTgaR96wr/IGGOEhnqujkMs27MS/rvKYfQRm8TH6/aN2+jQhnkHL5H36lNVxVokWmbC+mV+Fz/Kj4XH2bgKtuI3qO9ae9NawNbW1rWELmiJrai4f9kjhfV6D5tDcr7bpmmtn6ELNFblSnDcH/YHNjnzBI1ch7i+wS4YqIKJiEPGO2CDYJUQ1a5YN2ITlFuFE1GOyYRR+dSuE02m2nfw1+9aiCR7BuFMo6wF41BEbtQ4WPt9DA6hgJn4zviYBL1P7cI8MCHg68yaBkrLbEehweg4MQiMO068C1oAugg6gsBCpmhclSsuYnkyymMwqkzbMJMG5oPlOL4YxP/wa78XP/z4RYwyweQoK5iQLdeV3KyFBxlKACuGNw5iGrPt+JuiXy1izmeqsjDOo0J0RE5Wqbi8ipW11UwuUZuq5qDEFxmIWszSO5RggiIrBm7/mgBnJvf5bKEQx6OIyegibm9OYmtlKR7d34klVVQYyOA5j8Ojg/jgg/eywsFaHsc0iPW1jfjoo4/j5e7LrKxxMb/KhSMJHJUAlFwiuh0enWQigHbWb6yvZQWTHyjB5PggJmOVxo14/fVH8Y1vfiMTaNS+jE3xdiZgzOZ5PNTu7l5zcka5s0O0IsFABmsdFaPddPNYXVnN3+o83FamNoMNOdt5lM9MiTaTqrqgqhQoh5KhAro6dkhkr6Ba8VeBEU568uBwqRIPcifdMM5nSmLQjikBxWlsbd+Kr73z9Xj06PU8/kdH6ShRR2UC6+gYZRIrKUCVWmqnu/ox1oL3ZWVB6iiiH/7w/006v/XWW7GxpuSbQR47pCoeGDXqN0oX4xHHBYeZAEk6wlogPJ01/jyL07Oj2H31PLY2V+KX/8V34o0Hd2OyPIhx0m4eIwVztbsp36n5U8A9l+klzVncRKB5fjXLhJB5nms6j4PD49g/OI7Pn34Vjx9/Ec+/elXJRLEUt+/cy6o8At7JdGWxI0bOnuZT8yaHRTR+8fx5zsNPP/20qoTMZ3F2fpbzonFvrFUVh6TJcBSTlfUYTtbiamkS+0fncTWcxuxikEfojCcrmWwxuDxXPZaYnR3HymQU25urcXt7M1ZXxrGhs0Jv3VpkH5JkIVxQkkUFe6axsloLzwnqbcFCf0sOVMlEfdK87r5SNZa9+Oijj/JaJQcpKaSwnaMuCFKAmRftOCC1mZV82nENaVi0Mv1KGkPJKslE/C8FnvzUjpHQvIl+SiwS7yuxSMdeSXbv3r4TOzu3Yn1zPQNJ25uiwTQODw9Ci+IvXjzPyiaa7fOzs0xQW1tfy4opVHviWJDEo1ZdRO/H4ELxouOEg/t7u3F2dpr/FWg+0RE685n2qFUiWCa7XGWlFbXTGVOZA5OJWVlZqS3Cg/XCVnRJGZmFe2BwGQ6tktN4eaGLRGN3Iv1vjA214XqMxBVwAoPfHU+CLRhIOKNubCPH7rgvGKvtbsWo0/wRoPDEGZwBzWnOcTuahr65LncHww1w9dEXw9GTOBb+HQfPDSHNrwdI0PUeKIAXMOzBK+bXnTd+Ywy6h0ArejcTlFrQzJ1aDDPejYwQSMTO4HfsH4xQjEL4inHpXWRvY8S6M9Q5PVpIXU5Z7Gg/yKQ6HVN1764qbEV89NGP4rvf/U5899vfziD550+exO/+zu/Exvp6JvblUTvNGKeqUDoTslnSzqjdFdhhBACgPboB2vDdnQC37RgTdGGemOd+O7wn7ZCWgEmQmu8EEKAlDhIODHzVtzt1H0Ftd7oUjOrzFIa1BxDAG8aA7Yhsu83cd/S8r9gJ2LbQXLjtdqk75gRRsK8J0IDx2L3IOfKNzQtPgRt6N7QGA5IPmuPn8905htd3FDumMI/CobKhuiMVWBiHF9yZcX+D5wjMgKHpYzS+VF9IjkR2CZy4kw0Pgo8Lvdo7i1t9072ymTwRjPHgYKYtlUmIlYyuf77ALX3NfNJfnH/6oN9JjMBXY1zQRO36HKgfPlf+G9hK++gueFefyC9BLugAD8P3tAHdHE9TnqwtsM0DxIwD7BSnLP5u8+e8p/Z8ARu8QWbVD+TdHV5fyPCxQHvkR89DK2TPF9DhHXAAOqNraQc9z3Xkyeda9jX2PfzsCxTOe53e7RJBCs+7M+6dj+mXzzsBTA+4IN+8l3HJ5lMSMPMKbtAubcDvPKfrBGH1LDvQoAf+YQYTR6MYT8Z5f1/eXBfQNnODXep9Lxurkg3ZKUyfsUHoOzoYm8N1l9MB3E/+a3W6PEiPLnKf1/W0v0++adrOTW+rnyR4EIyGbsiy20foy74dxfxDC/90Gupv/qPn1D9kBHuoj/eODeCD90F996C6L8ogt+hdgnh97GC8GV8aVzIJz2DTJ10RCCr2tMRWJafzLmyQhe5pvjNYCA2whdRmbpRQ5VTTbXnNjnxmkw48pcSATO5svYI3M6F+kZDYxQDqGJ5KuCeg2WFNpz+ppJrVSJpOLf1asQTk2cfD9etH7fxsFRPmHVvA+cMxsY+P/lxfd9OPPk/R9oLOVhHK22C+XG/4mejeDm1d52uqL1fwlvZcHyGf3XsrxgbmgNnYM107FSPkvfgVGjPxDPAiN/s0hYfcVgXOSlLx/tCONv1czmsTn9vOyCDPoo+xa4ixkIwjP7Kz7SsRQe9EZ2CTIet85xlkBVvCsRr/RH1aHJ9sCSzCNWIOTucaby36g7N6HzYaY/N512+Oi/TLbT141+cFmQZf+v4f4wbveBa9wnsYN3wCb7tvhu5hTLybcZD0hDzg55VdS0XwWtBQIlO9k80AlVABf+Hj0z9PqnAoxI7lWZ9HbCli97rH4/hut8BX2CpgOboBvvZP5qOPH31dgy6Fn+B38IzrjuPYweAwPMO8oIf0Lvrstg1zAM7yTmxy7EjkS32oebmeWNbha5P7dgwa7yLewsIhNt7CJmqVleiHyyF0S5pawjFjY3e1+iVfA1vB5R2agTGOmX26phy3hF5wAtxDv6s9TyJw+8tx3u0m3YNMIEfIO3NMTAM+TT2vKqijWn9Sez6XyBq00HPEe/p2ieM+49c9mehCVf22hnPnzp2MZet9Xzx7ljHUD97/Riauyh6fnVe1iJTZq7KvZR/wT31gPQvMcfxmfp32fbwCL3zRHNsRfgSv1I7LpusT5G/Ba62qLPwBdnpMF9+U+aMNyQNHHrrfoLbcZkZ/gCN9mwr80XPwBDylT+Iy0Ad5RH7gAddLxD6gN7jFvS4D0E39BH9Zh3Be9346L3MvWKD70Cl6HlzGltd9VGR3GzePsF/VetBJ0o/YaD/5CvrqPWyE7/D9+tGO8B1tME/IBXaJy4zjgfsvfQxxv7yzYWtTqdoHH9U3bVwFF9Un5xu3TcFS+F/tQHf3/YlDg6l6B3ESZB27iPdCN+IKVAPx6/gRrh+gh9phTvS3j5k24FewW/eQ+OC2L7rKeR5di4yjF7wvogFVa8ANxgfPq002x6LPfe5oz/UK/cF2cVtSY+nrYbdjoI8n7WgsxEGw80jgU1/AF3CIOUuMN3vR7QT0BLpDn3mE+3Kth8DDyF/Rm+Mp61P0QxYYP3MHjoIDyD6xNJmoJT9dvAvdCD/0fQdwxvvmsso7mR/urxM5aqO1F7tQ4YPDg8MFT8mWRg+mTWB+u9Yhta4puikBpK8X4Uv1QXGX8aRkLfMJWiK185R+k27kt87mqERY7ErmVu+lMr3o0vno3cYmrquttPV///d/PSuYAJoQFqHVAOVcl8FRmakL0JiXAvcKJhggSfQWrDudleLSP7KJMXRQIq6knNkRSpSgO2oADsLvCpqJRphgeA8gcQ8gzYT6uxBeb9uVFsxMXzQpLPxobGTluXHJmGA+JVTkZLUFc1UwWRpdZYKJjji5vFxS2CIOTudxFsP433/3T+LvP3wWg+Wt2D86zmNDfAxJaB0f0hwXgBBhX7xXpXNkOKUzKEXWdv6qrNfFPPb393IR+OTwIIOBWjRUIoKSS3Q0S1ZIGaqUUc0vAUwC7mRD6Tt9QPBS2OencXtrEttro1gbX8ajezuxrGSUwVLs7u0n7b7+3tcyGeO2juYZj2M6WY3PPvssXrx6EV988WVMpquZyVVAUwveOsLk5HQWh0c6Iue4AdwgXr74KhNM9vdexnQyjMlkOR69/jB+7ud/PhM1ChwLsBKAL+uonr29/cbOSylgFRDl/OZSUlqUK4GT8VkOfwGlzrAd5vFAchZq0aSMaSVDUCECo9s/nR8BT71DbbBYoX4XT2uxW7tjdNb3JMv8nZ8rgB1xenYed+/dj4cPH8VrDx7GrTt3MnFGlU3WN3ZieXkaq2urdaRRO+pklkkBtfNkd/dV/D9//hdx//69uHfvXty/fz+TE3LhviWYuDOK8cw1DLU0SFsmOQpE52jn0RrjURwc7MX+wW58/NGH8Y0P3o3/9ld/OW7vbMT2+iSWpHCUyKFEhixvXEekDJe0sJn7yONqIF7W0T7a7abvkc6Cxq+jVA4OTuLVq/346tnLePLkaXz1/GWczi5iPF2J9fWN2NgUHy0nbZRsku23HeKFW0tZ0UdJGnu7rxaVRJQwJL4DcKUE5DgtT1ZiaTSNpdFKnF2oRsk4LgajmF+NYnm6mgGx6bKqtERVEhmqGs5xHhf0+qPXYjkr74zj9o4WgQeZkKPECgU/T06Pco5VuUaVaW7iG/FhlgfUMVGzWRwfKXlinhUKnj17Fv/4j/8QJ6eHWS0JgwP8TjzRYk9baMCwEt3diM2geAuaam67oIACcxzxU3yV59FadQElcNWRTMvJ0+JPla+UHEvx3r59K6bjcR6hJB78+Cc/Dm02HOdi9zzmF/OsPAOuqXJRYk2eoTqIvf39xU4G+Bpsx8hNJSvMOD/LjJHj48O4mGs+lSQ2z2pLTZXlUV01vqrOoP5zJLb6oDkSDWouikdJCFN/0CV6Xv8UGKzKQdcTIjAicWQxxJEjggyu5NHX0AKHFGMNPQum8IlRUfJUwXEMRrKtnWY4WOhDjBDfQYyeRydCe38HRhk7HnxBluc8kQ6nEedPz6NLWOyln+5g0k/vCwYTTo/rR+4jc9yDd9gs0JT38ozT1g1kdAGyheGOHYFtgi3BPBdPdUcA8T5d98ppzBk0oX+6b2VF5e/l1CsRruZX/dU94/Eoj+Ta2d7IZM533/lafO873471tdX4yY9/Ev/+T/44d18pES6TUTNxRzpOiy8tGJpbOLvS+tCevrvRypxDB2wiZLFv22mecKz8Wf8bvHHnExtPdCb4h83FfWoDI5r74RXoVA5Pd/wQzrnbm/TF5c/H4+9lfphTnBfehyOqd8I/egZshpboGfjXHZK+DGA3wLvwel9f0yfmDV7EznCa+zwRGNTztIET4w7QTfPHXIBv0BUnz/tMf7BdnT4szIKXBArgM2gAdsAzzK07cvTT+4Bu5Z3+bu7jHsYMjegD7TrtMvjWzgxPfdJ47ab+OI6hH2gTzGfxBl7kPsYPb2jO+nqBthb2X6tugF9IoJA2PGHDfQ+92/uvgG3puiqTD//1+ZH5xY6mTfqz8L/aYgL6zeULX4/3OxY5HvnvyBb3Mj/6dJ3BnHswpz/H3pb6BZ+5D+t/y8DKqm9N59J//GvvC++F/oUl3XENHoDWO8AqroMVjNN1ctrlreLUQr5k97XFQccElw/mEv3F2NDL9L//HX5N2WjBHWwD3g9WegUY5gD8U/v42xoPdinv1bXytypRhnmH3o7/9BFdgJ3DXFQiZSUM0EfnN5dFxuJ6Qvqz/ONacEUmXK7dDkFWXHb5vcPSqmCle1y+wKD/Ev6qHRahadtxHBq4HPmYoAO+AbRBlvl0PobvHMfRccmHSuhuth1jU2AueaVVqyDRhLRFKiS6rQR9+3Y/tMvxsjCZlcgUy+gSIasaaiUvVAWVrhpVHZNSR1bpuJ6OJtV6VkVpiS28X21XQLNwhb5Cb76zcYIEk/qdZJHr1UrgEdrztvib8TpWOYZ0vFR/Ob9xX19/+DPOs/DJTW32sZg2ue7y7zYLbYFf1/te88BvHOnt/bip3Tqq6PpRPF0b8lsrKE7iB9jg+OIBdP2ei5FtAwXH3rl9h76jbwvd3I7cARMdK8EXfkPO4S02cUCjGlN3rAO4jY0iXkTm6b/PufuI/O56H322sH+aD0AlTtry+QM/0UOVaFGyVLLVjplt2Koxg2WuP5xfGK/axj9wPOFeZMDnoS8Pzr/MkesKjdV3BLtv5roF2tdRuiXjXNMz0C4TzFpMQbGVPGbL9Ar83b+mfrIwq7bRIdCoa7+rYON0cD9WY/J5ZR6c99CZ7nvQN/d1mFeXb8cleMJp63rpJh2FHdG3tejfNRuq+XHeJ/qM/dLHMdHWYxuuL3UvvO99BmNlA2hDhdsBtAdvQ1vklcSp0v+1GbNv1/p1+lsbGEo3IRfIMG3VTuyqCuF2j74zDp4BD/p2BBjp2OpxIF3v61HeB5+7TLtMMQfYZ/AtOCQEn0y7NSXXU9gmbrch58yN25y6xvPwY8aVSKhpmwLYkCraPXv+PG2ob33z5+JUVZp1hN1SxcDUdh0hr1h9l2ACvzgmuc3nfOrY7H1HbyEfPkfQ1HEUmvp7aI823Kbw+YenwS7mlvvhPf90G9kTsbjOuFx20DNJN0vSIrancYmWJEkQY3PeoV3fEO6JRowfvYGsuR8OH6sf4AK+v9sRzPFCtpsMQReeZa58rMyx47XHDMEHYjr4WCSVO00YP+/x+fHkDbXB+ivXxQNgOz4fuqOPUcy/ywjX0JX6jTgE/KDfeIfeR7sL36j5m8RyRRt4xnFJf/djnozZ8RjZdaxzGoFFrh8WNokdIejt+L3IFW1qHMyHyyN2AO9jAR+ccZ+c9+vTbQR4Cz5x2wL59VgKvi28iw1BjO8mu81xgL4hJ44b/rfbDe4rMF/wuuslr1jssVDs0z4WuP0KTtNXt9eYB3xk1k6cZjVn5TeRmOt6z2kO/sCnaoc4ltrBbtN7Sid2SSt9/nZd7phH28y305u/4Sn5b+Id5U/oGmvI+lt91ffkreZjasMEYwCL9O7Do6OKZQyXci3edWkfF6sqU40116VawgjY0LcPGAe8CN85NjKHzD3zDX3ZwAd+ZF91RA7gyw+u4ApwVMlB56NV9sxCYQ3KUJLRxcthihS4FuDRYjWC5QzmGVFOSNrwex1gAI6+YoIoDpauRBxYYCQEWm1BYVJKJAAAIABJREFUB3dwXGDplxsHHqBxZ8qNHYwh6IZRDp2VUKF+ajFHa7KqijBUnGVJzrP+L8Xl1VImmMwGo0ww+YcfP4/5YCUOj7VwdL08erZ7WUdlcH4UwOmZyXle8FjGU44s/6eSvLjInfw6FmJ/by/mpydZ/UI8oMQSJZgoWqLFbVUxqeys60ETVzIEs6EJTD4/P4nN1aXYWhvGxnQQbz64G2MtzJ6fx1fPX2Rf7t7TeYkbcf/O3eS18fIkPnv8WR7booV+VevQMSHK1hovj3PXncZ9fHIW+weHebyN6K2F+dnZSfzt3/xVPP/qi1iZjmJ1dRp3792JX/ylX1oEOnNMLYg4najyjhITDluVjgokUOIU8KXEWo1PjnM5KXn2cmYf6+iUqlhQ/yoQIEdTAXj4mYxAQM0NVTf44RtAE2WkxJICsUno2Jyq5CBAO6kkhMFSzt3t27fjna9/Pb7+3jfi6EhG9SD5ZH1jo2S2JSwoSUIJOqpi8xd/8Rfx8OGDTC5RBjigwhFPHInixjdGXyozW6yr66UwtEivfp+cnWQATlVzXr78KuLqPN595614/cG92N5YiXu3tvL4HPnmWfKp7Si8ulCQopUZv6gElqxicj4rZ6PReKYz/eYXraLJUbx4+SK++PKr+PFHP40XL3fzqKX1ja1MYFJVk7W1jawMpOOKak71HiUdzbOij45I0vEt+4f78fLli0z+0LFGOmYlF92WlXwj9tQxOuOI0TQuroaVYHI5iPHKWpzNdLTOMFay1N15XM7PY7y8FJfzWQyXruJrb70Ra6vTGI+GsbO9HeMsSVuJG6Lz4fFRJsZovlAQHQbWTowlVbNpmYf5eXSUCT0KyopGH/74w/joo58skmNQRIvs1CbboiULUzIepUwKNXQ2tIJxl5kYlgZQxm5rB1MlTxQ+JM9nlZVy4CqhrcrzS64kt+KvN954PR4+fJhH/giDNtfXM8lE/z/76Sex+/JlJpkkzXKu68xr9U88rwSfskcKF/2cPl+YSpmKkmktbClpZTY7jYEqFB0fZvtZraEdC6K2lIjFkW+qDjNptE9+Xshyl6yBTtH4lYineav+XOX7yuGqne3gI7pQcyDjA53rOOpGHcai680ynLrd8b5wgqHUN3bdSPbgDG1hxPCdT96PLkTXYMxhFOOwsaCMPvRgGUa73kVgRs/TBpjbN/YYS5+O7vR6wIKs574RjA53AxwHw/U415gr7sdwc9sEW4M+uzOkyiALfdgW9LAv1F8cC70Heuh5drNhk7nB7oafjEsFqdAlklMcKuHmymQ5bu1sZgDl2z//c/Heu+9k1Z7Pn34ev/PbvxWbGxuxrCQ7yWvu5lRwTjq/bDpVJZI8O+/hpGBvuU7Q39BO93Evn+g2aA3POz2ZU3jaHSfdh66EfhjrapOKM2CG7vX+0SfadF7nfW4H8rcHOLCF3XZ0/uCdOEj0k0C2B3cJTJT+6YLx7oA47V3nurPEGOEDxokThM3DuGmTqgB9+91pznjgbw88uK0ODZwv4H096/6HcM+xGv3m7+jPO7/hbOJfIE/YqMgKtHWn3efJ+8v4oSO/YXv1sRucctzy9yMH0jvqj/CInQ3grOM6esR9HB+X8MCrwNAv8IN50HWCRT4GeBY5hDd9txVzoOe8FDL98H7DX0pM17t9ARxaoQ+Yx9RXdtQT/AvNk7fb78wxNjCBPM05Sf3oIXgMGUIGwBr4wb+DN7QBrsC7tOGBhr4e5r3MO/Th2TwGtWG8459jCbrffQEwiSMhwFPXu4wJ/OTdjMN5kXLB+a48VpVkiG5nteOC853+Ro78uo8BLHec4Jo2n7hM9+kAljM30Bta65Mx9vUsdIIuTkP0tmMktGEcvJt70q5vi/2uwzV+eIv+wSfeFjvYCWzpHvBV9xF8hx6Oza6jkB8qy+p+gvC007fNXEc4VvWDpPAFNAODXef1MR1spF1iKvA/9p5ohg5zfcY7k49agkm9r/wuqpj8bAWTsnG9aiO0c33F+10Hps3ZgunyF1OGyo1c7GqTv1e8XdVKmFP5hMUTowz20X8SUqhQwhiTLksknvyXE0y0wJVtL5I2Sd6sT+Soe2/FXuBp/u7LbB+fFoLX+8N596Z7XC+6neT44/wGv9z02ccs5y3H3pt4jjgKNrdYBZzoY+31d5d/xlFGjBGdxRE5VDKhLfGC27Z6l3Tp4l2t0mfWU23He/gilSdXgI+KX5DI4u0zh9DA7QhwiQ0cfaxxfYMcwNfgtduJjmWuq8FW+k3weaFP8etVWdTif9BDY2BXus8z9qEHyN0Gc9yGj/idsYoG2DzYKrrmPqjj/kJ2bRFafcaO8P7RNnhGf9z+vqlfNeddgon7EupjxVQUHymbT75TbezrjoXqy1vfXnMdqjikJy9gK4iP0EPoNPebmW+nKXYUfMJvnojCHOOfuK6B3zv8LJxjrl2WwWP93rcB6ZvbYlxzneb2hf7Wfz/qgvlx+wHccv1Emy4D0Aob+po/J9lumwtdb7mdBk/pE9uIsdI2NhvfsdecvymJ5ItjfTrTN2RSn9jC3lYfP/03Hy/45jwCD/ncuoxDQ9r0752tUpgInRa4pt3504pf4iO4LGIT6ZPYpMbMdddF0ND9hVzvaEdoyxeRP6MEE61l6DdVMFEV5W9+41txNtMx31cZu0WGtDCQfHBRMUbmVH2UHChuDo+77oFWThN4sq8n+/Sjnb7N5zLk9g26gvH3eQQc4v3QDPkEM/uYAS9QwcLtCd7v/rBjLH2Aj7BNoBUYwNjBG3jEfbaFrmyLwyz0exwRGjBW2nX/DCyDvvjB8KSe8ffCA/C6J8TQT9GG4yxEX2iGDkF2WXdzX+kmrGRMyCTtgUXgP7rP/WqwwO0Z5oxxue+v8ep9bPrX3/4ekkR0nff0cZLniV2BrcgJGKl3oTcc/8Elx2nm2/ECntU1PQ/GgqvIBv0Hd/ikTZdf5z3xBnwFhsInxFUUk0Ln6T1eLMHxG7nSva4/+/hJ+85z2FjgC3QBg/Ue14euv+gDfKi2VOkCbIUXoCvv5354zXEG+YF+zGcfi5B92vC+4LNgp/HePg5xlDt2vZ4DF+qZ8s1IMOGdzBeyD/2RFXjGbYaiIclUFd+Gl5xOjlPwkuOty4ZowjscF9Vf9VVrydiobqOJjzLxrNkV2lzN2Glfv6taf45pNFxURVa/WatzXJOOww9lU0vnN3TrU8TBGZv6SQVYeI0x0RfdC64xHvgTm597Bn/4h795xYQ4sxKcrd+qRI8Wr92hVLAlQbntgHJwTSBt2TqrOsqgnXnF2Y4aGILrjI3icubvK0YA38ELBea/wYCAAkoPIHYjBeUiQODdgJ8LhAdIHOQcUB0M+gakKw4EW3TMZ0TPy0GcX5xnBRMlmGiR+/z8Kk7P5nlEznw4jv/x1343fvTT3ZhdTuP4VAs9LNh2O561JkqABkWCcmNBI6trjFTFpM6HWpRhlfE0O8vjKV69fBkXs7NMPJAiXV1byyM56uij1awWwPFJohMOt1dxcSUoOi1KXA8uYmX5ItYmV3lMjhJMVpZHcbC7F198+Sx2drbj1u2tWF9fizd1xEs6rOd5ZMvB4UHsHxxkhQolmCijK49OyWM8zjKZYHfvYHF8z9HRYcTVRfz5f/qP8ezLpzEa6rialbhz93b8/Le/nQvVmtuNjc1SuqezFFwt4OmomeLLAnclF+gf1QkQqgKyOvsRIziTSxT8SUeyHFBoIEczBbUttMGXbhQhwPCu7ocfdQ3l1BlwWnxUZYRx9kVGswx4Gc1KNJFPK9qojYeP3ox3vv6NuP/ao8Wu9uXJJA1uJZsoKqbqLUrk+eu//qt48OBBvPbaa7Gzs5NjIjkgq3y0czQBVni7jB0509XXzigsp1pVVtS33Ck9WMpkDR2HMpmMYjpejrfffBgrE5X2OMvjYx4+vB+3b2/lsQ6qA6GYYJYvbtUj8hiHtshY7c9iuDyMCy2saqHj8iLOzlXh5jRe7u7FweFJfPzJZ/Hk6ZdxdHSaiUkbG9uxurqZRwgp4UR0XFtbz8ofqnojvFNQ8+BwP8et/srZP9jfS0Ps+PgoaTwaj3NMFynIo7gaLsfF1ZKKMcd4uhqzuY5eWcpzvHMnQuLoMI9nOT46iK2NtdjaWI2d7c1Yyeo9y3lkxaiV0tO417QAnIGLyrgvLK0gpLLvXQGAh1pA+PLLL5P+g+Egnj59mv9VGUjPCwNV+SCD1koCajtAMSZRNKc6UmlQlThU6rcSSirZRDv2lHRDEOwaZpfnnHhTOqeCRfoHRumc1O985zvx6OGDTA5T0pvmeGN9NWZnp/H82bN4/PhxTFeUTFU7ONSW+Eh/azcCMkiQy41IOYaSvyxTn8l9wtlZJn2oQo6wT0f7cMyP8KPOa68S7LpX7U+Sd+tILIFoOsIt+KV2CXqgrDHiwRLNN8YaRhnzqOfZwcscMD8EKDRed1DBAXeO0H9urMIL6EDa6zv5PAMmufFGfz1gg/HFggf8h37U7/3KJOCY2wNqG/3KAo5jC+8pfKl/GEnYE27cu3Gle33hFPrTvt5NsNfbdd3fd1bpD2OhT25outMDrxOQVNv659gvumI88254ugJzZWx7v6FbN6ZK9AIfWNwqHXIR49FSbG5Ijw/iV3/lV+LtN1/PRK693b34tf/tf43tra3MrM65blguw5UqXHk8TktAYcw+dz5P7uTpXmwh+gp9vB0MWaeNG/HMD23wnXlAF7stx73wBDatroMjXCMgwvvdNsRBQl6RB7cXcRSQN2wxeFvt4qiyoOg6nf4w/9AIPPCdH+AyTpnerfeAf7zTaYFc8hv95T3gCHKPbEEfd0zoK3Sgz/35cj7Q354UwO4CbElwyefZeQd/gTnV83pGwQACrfSVcaufyBl2v8+lz5/zlfsptNmf+w6NODaxKuCwkIusLujdFjygAX4X+sJlieQo5MblZxEQXez+7yot9HETnqbvyCh4g1/lPhg08/Eyz9CQvnJP9qkFp9AD+k30oKSwB1dyrg3L0XXMTfK1VQbgWe4r+7t2yIGn4CxJCOhHt5eQTd7T53GXF6cJstzHFngVvYw8Qq9Fn/KIyeJF5y3X585PzguFi5VE7gsKyC+84TLI+KCN0xW7/PxMybmle8GGm+ihfiEDmmd43OfA5Qhs8OfUR1WgcwwBG5DrPu0dD5hDME7P4L+7nQINbtJP9AceUFvoAceNBf8OllrVue74E3xe3ePywfuQnRpn0Q1/Cf3OeAly0i9oy7xyvcZXSdroSPCf756Q7DyJLgMDwQPmy+cbHgET9Jv+ez/6+hobHh6EpvC/P89vjE/Bs66vJKo3VGhH43gFk9Rx7Wgb5tB1ha5hq4GD0JTNHfIBElsHdZRJzXttKKi+yk8vDNe/ZW0YyODxOOMGHV6WneQVTPDXb6pgAhbxfH1fyh3UXsGkO3u8Sy6BN5EHMJw2+c7c+Dz26eMY8//nb6dzH5/03X9nrv06Mt2/76br4IHf29Gt7DXdU/hyPcHE7RHeX/xb9/Pp/FvtFY/70TXwPePhUzyBbr84b1W62sK6+omeE/09DoZOGLRKwzf5G24DIDv4WvVbnR/vNqrPLfIH39Nnl3Pa1T3uYyKPHlRm8WMRP5SvnBsMK8EOnnPMJtbHPIJJtOHzQj/RP/qNTS19X0H9Ysekt839agOaMkb0jPNs3/5Fp4PD4L76DS1oj/lxuwF/Tr/RZ3RR4fI8YwhJr8xoqwSTBT9w/FeTo74tCu6KVuUDdqXikRF4DRvzJvuC5/TJfW7b3OQPMMc+rr6+g8bXbLY2JnQctgJ9SAy3jat9Hua9XIdPfJye9IINgB7r6yu3taB73+eCL93mSlpJd1/UYhT8Dq/4uPQOFl1d7tQu7/f5gSfBrNQbWQW37Dt8ODBEz+oeFoyxu/w4QOadsYCb4AW6A98BuwEsoH/wnPMeeMi8dXHd7ohLaIAcQi8S1hILFFdoFX2w56ABMRrseWQVniUxAvsOecAeZl7yuPeLi4wT6l4dD6z/av/x06dx69btePONt7Iat2wBIh05VxctqURrMm2TD3Ph2ARt0Ef0sa8PXdeANX27CDns47brcsdw5AccRB95n5A9l2vkCX4A3+BRfUJzkivgM7CZecceoY9gBLE7bGPighxTofvwa5k3vcNjfmCJ5pv1Q70H2wpagKP8xnjgJ7Cc5zz5kWfAAWjjOoT+6TfXR9CLdsEUZAT7k09drxhybTgGY9xuBjPwZ/Ws/qE3mUfHYvDf7VyO+nYaIZe0xfwTa0amqZIMpsBf9AOe4L1qF0zhb9e1zgvwJjLrGI2Nw1x4TFrjgF84rhYaMB6fV8bNGD2+BB369zN/+EfoNHQM+qhvT7l8YgOB0cgfGOh85vy58E1aVTw/Gge/3WM98A46xd8DbeFX5IhnuNflnXf07UL1V7zkGINeQvYZs2MB/QKjHeu4DzuZtRA2JMP7zIN8oqJ5l5SLjgOX1D8wBb7Ud4/BMQYqpmgDJliMLy/aoA+dFuACcosdQKIG84VuKh1UOxe0LuvPgQ+6J59vldGoYEL/9Yzm8qglOKnqq3CQ4hHY6h5/KBmpo+40PnAaWQIrmUPwGJwBQ5gD9QH80rPgl9vCbvPC53lETt9QgbgY0N05uGUIwkhaVEwFZKWdUXap5FoGr4IGKHs6jhHozA0oIeBuwGMc9a9h4LoyZdAoDW8XIwZQYiwwjr73d06jWAAYN6rpF8ayG40Q3IMo9MVBWYu42S8tDC8tx5WO+IjzTDQZjbSAeRGz88uI5ZW4GE0yweQffvJVzGM1jk60MFsCArPnmDIGVFnkMB7M1d13mZm5dUyLAjHjSgJQhvBwKatJHB4cxNnBfgyWl5OhNaebW9sZOFbQRQvoSugoRuZ4iO58aQAd4MJgybkZXsXK8mVMh/N47c5avHZ7K3Y21mP/1W48++p5rK2txubWWty9eyfu7NxK4VxdXcvF8M+/+DwNxi+ffRV3795Lg5FzsrXwrn4dHB7F8fFpHYExO4vRcBDf/7P/O148/zKWBhdZwUQJJu+9/34sT8ZVoWW6kseulNIpA17tlVKpHRKqACFa+sI7wIGAwleimcasigsCDuYjy03pqI8WIIFX+AT8mStXDoB28XwF3xbBr+XxYu41p9oRpv4vyv4Na960W1aVS07OLuPtr70b77zzbty7/1qB9yDi9p27laAUg3j16lX85V/+ZSaX3H/tQbzxxhsZOBG/1KJ6Bco5NsHlF7ooCIGsl6y0XS9DZdCex3CkTPOLrDjz4x//OKusKJlgY30aayvLsTpRBQtVfZjFrVub8eDh/djeXI/JcJCJJuwa0rEyuaTKbiKVmBzIcZiLWFmxQhWVzi8v4uj4JK6WhrG7dxgvX+xmksknnz6Ovb3DlLm1tc24tXMnxuNpJptobpVUo0oddb7wecnPQGcSHsWrly9i99XLdECPT47TYdF7lORzqcD0eBJzZfjoyCRVvlDC2KX+V7KO/lcwUXJ7FUeHezEcXMa9u7fi/p3buRi8Ol3JY3OGA2HqeSZ7DVsVBBSA6CwedoPUd2NlxvXlZR4hk8f7NF4WP3//+99PuZc8r0zr6B1VMMAYdicwDZfzWSbGpAEnx+DivKob5FE4JUfs7Ftg7KWCK4VLWW2kLVYowU5Y0jk1y/Gtb34zPnj/vcSCk6Ojlkiko4Mm8cknH2cVGfEdClTvkyLG4JDcezBGvIfyn65M08HVv1qoPct+Cf+UPCMelVwpwUVK+iyPGVEAsip6qXrL6Yn61JJOsoJKJR9pzCz+1niqnC9GS9KulcbFEXIdp78JoIHt6F4PHKgNxorh6/PuQU0wGPzQ/Sz2Yewxv+hZdJ0bHO7UIOt6D8fg4UTiKEBvnnMjHzqoffXPnUBd46xP9Cv602mAA4BzgzPBmPhd7bNjmOdxQMBXxouh6k4lmcLuBNB/171gnutk5habBCysSiDJgtcWRd0+cP2tMdAP4bqwFwcF+vq7Sj9UlayawwqeF21UdegqNjfW8p5/+S//63jn7beyatKzL5/Fb/7Gr2dCmxA1n80F3DrSicQr6VwlmLgzw1jgDWhLP2u0lJ+vncHcw2/ucKJL+45M6b/uCCG3xfp2HfSmffQwzgb6lufgGe7HtnG58GCN622eSexsyQXMJ7RR+9CMgJBjA/zONedXf5a/NXb4wgMB8Dzj9X5Ac3foea87To4N/bnyYK6/1+nbn0uXT3wPeJw55Bnnq46HO37Wewg0OE8Jg8BX2oQfWShhrrmOfgITwDyfT8YPf4AFbvOAq+6r4OSi2xb2nJW05x58JYLH7vQxP+g0/4Rm6AmwHd5FXtwvoT34wnUN2ObBY+RE7yIg5vLscpPybnoOexmn1m3bBVa2CiXQvs9v8j90DXkA8/8p+VU7rq/QH/S9jxMu//357/eF7653nT9El7RxlDzd/mnsajcXHttRGvCb85n7tdCUcS8Cg20HNHwOHsHH4Aq0oc0uYFPJnpIflesXvuveDPy3KlkEhmjTcQ65gpYEEJFpf0btkgzrmCgOgX7wInwMvxKI0fv037FY3z145DgJ//oOH/SAnoOOTn/XQ1z3eWcuFPvwYBxjxZ/DnnF+YpyU5CXx03We85zPK3MIT+k96H8PYBN85FnketHvlogNPrteZOzYh4wBve26Q3QGFxw7XC6RNdfTYD+0hYbIqSqCMEYt9FefugSTfK4RTLY6dgl91Pvpg66JNtiU8D2YzZGwJJh4BZM6zrZsk/Sj5eO2su+qolpjqt1kjK87/qY7IgM6k2BSC9DXq5DAO3VdC4uVYCLDsOaNo3EqgQnMg07IIfLhuOp4zPw6j/ucOv7wt9+ra/37fe5dD3DvP3e/4ye6EnnhuZt4D3ph13bPVA+8DX+e63W0jPym+nTZLfntEkxoj/vAPzBJ9ME3VoJJyk6Lx8DT8Ef3/mo/bbtz9aGSZFxW+7RGJvGlSm5rDE5jb4O/wRTG4PacYx/6gnlxDHEZwi5R5dLEgJZgAt+BKdAefwNeAr99cbyT+TqazfsIvrlNoPeysx7a4Ecj55504LzWyWttyMHuYh4ZK33wvnjfSQa+zvfyZeqKjxudRoJJjjcXTEr/Yeciy05DxuN6krbhMe5B3j1WrbaK37vEQO7Xb66vkUP8Duasb2dCB9pxnU3fobnjDpjMePs6xGnpfOB6kTHyrMaqexVfcf3rC7rqi9vB6CZ4p29DOf7wnsTyPDalNui5noGOLkPQtdP7pdvwFbw/bqPCn3lci46Mb5sE+rFl6MwcIBP0F17q2wBgje7TOIjX8Bz9vsn2Q/8g22CKx0nwJ/u6wddR9FsuxlV0gmlfJEzBJ47lzDvXnK/8GryysAlaIo7eoo2oWitQXF7PPH/5Mh48eBh379zLeK2O3dbawcJeumgJqpe1BqDrVJrUd8cmZNFl05MIXBc7vjMO90PhT7f7eMZxlt/1Cd19bsAueBW7F96D73gWXYhNjzxhp+k6C/wLPdBiSy670ADeR87or+McfecZZNHp4jFSx2vkGl52nINOvFv9U5/xwZADxsi44Ht0fF/O6K+u4yvRZ43L3wdd9V7FR0U/H6f6r9/8qDfk3zHB1+5cD0AXpy9yx5w7JsFDHpvGBkDvEdMRLkhetN7l63jwl/qsZ1gLg3eQRZ7Rd+bHMWFh8zfe9XE7dutvfDwSdpkrkkOQl38qHuM41efbvi5ifjU29ZHNr7oOvfuy7LLpdNDf0J85Yl7UltpGdzJG5gO6wbfQEB+Pd/ZtAHhRv5McRJ/cnoc3+3iJDLkvxTvQEYyhvyYOXXwMzI3bUVxjjLXJrtaxqdCPPuv0Wx13Kx+pH9tQex7/9EQPcJp3dnJFpcGyv5BlaIXNk7ZaO1re9QxyiGwi+/hhyIXWlGWrag1IY5L+gJc0nlqfriNy9LtsDNpAhvSMNsUnDi9VkhUygEy5vVp6umLCFDnQuL2v6Bv1QXEgEjnBJ/BcbfU3QYLfjFn0gdfQEakvlWACEGPoqlMEX4rYJDCUgbRQHi3jRguMDI62UmjbzhIt6GoA+g3hANRhVH7DaHdBAHicaXkPoIjwIqyAgxvKGp87ihjTGE1qk9LPeh4F5MqQcToYumIFcPvGGf3SJ8qa8eRYFSzUDowYZlWBi6tZzC+1CD+Mk5PzWBqO41zVD8ar8eu/9+/jT//8h7E02YrjUxk+VAQoxsxxzstRdmXqQFZzreQSlW8tg4pdOlpg1SL2558/jZPj4zwuJ5RpOp1mYsnW9k5Wp5lMppkUwC5qxq62i7ELCAART8hIYV+6jMlwHuuTiEf3N2NnfRq3tzbj9Og4dvf20/RUgsn29lbcuXUrVldWMwHk2bNn8eWzL3OBXEkk9+7dT/7KBWolTig4ej6Pk9NZHvGi/3mEx1JkBZPdV88zwUTVKJRg8v4H78fWznaNR8kYmbDT7SbPhJXcxVTgoEVPfeofc5nvbFUYMDwQcFVHULBKx2kkWLWgFFlgZMSLPqIVCwwedABA3XnWgreCWjICumfPYzqRrNWcKoFASSI1H1XRBFnTES6j8WpWxxHfKJP73a+/F3fu3gtlfWepwAy2XMXHH3+c1WuUePLaaw+qesNkmskUmZjUdrYhUyg/AFlBCIzb2kVfi5zin4yTxzDmF1exf3AUX3zxLOdwZ2crHj28H+NRxOX8NI81mk41N/OYX8xieTSI9772Vty7vRNj7aqfX8RYAUZxTttdU2WpS2nVcTmXmUCT5ZF1BJCA/7KqoOzvH8bzF6/is8efx6efPo4XL3ZjeXkaqysbsb19K4/NWR7JqNIi7ySPbjo7P83d/MrqURLRk8dPYm/3VVa5Ee6pBPrx6Un2TUlM5zq2RkpC8zOaxMVgJeaXOtZHCmE5Vtc2WsBB2Y6XcTE/i6uLWVYWWFup43JU8ejBvftZWUfajgy9AAAgAElEQVQJJgpySs7kNOkTxaEjt+QwVUnPKruMsYKSVR9VgUP8o2tShE+ePMkkk08+/jjnSHKHY4AiyhmT4pEctHLDZZhUG6KH+F9JG8MhZ901/dGqLiQG6NihFhQsI7zGkAZELmyXU/+Lv/C9+Na3vhlHBweZ0KjSbwo1P3v2Rbx69XJhqEkW8uisNK50jE/tSsAoZrFnMhmXw7hUZ6hjnExaotxFyy6XrAsn1bfLq4tMJBJck7CmqkicQa1FB7UleRd/l75R4ENHIGm3V5UgBB/RRQQQPLHRg1c4tihzN4QYlweYcFrSWGm7o91YdeOONtUXHDeMYgxMd9rQi+g/9UUOiO9wYGHT+ZHnrtkHdhwCY0LXYshCI4x+8MTHi66Fp6GxG14as3jXS9LD0+A478KxpK8YzW5rYF9Af3fq3E7hOu/Qc5SgKz7vKve4kwn2o1+wY7BVOoemqphg2xA4KBpUQFFyCF2FVRiAlWOiY8W0SH8S/+pf/XfxzttvxvrayqKCiZIix6PavVcVnCQ3lWRVGKCqA5Ug604MdpLPH33GXnI6uV3FfRjZ/hx2IePt2519uxG+wT6EDugpgpL0xecTPsJmow3G2emz0rXuyNMP3dOnAXNEsIPfGSfODLayt617sL/hd/DB6cp91xZz2wIyssNz+nS5drnB+aZtfvNPxuPt8TtyDM2gO7TkPtk8CsCAXVQ5gv8Zj+MI8qu2CEj05xH8g7bYpPSL+eE5+um07TtTnexVcJadHY6l4ivm1XkA3FiMpzmT6GwwBluaYIHPj9OSthk/OIPDTOVI53v9Da+6fuA6bTgOEpAqPClnUjTz5+kX9Mm5bastbsuCq44Z8EOmw9k5z2DAwldqATyfv74PiT5wfEFfMa8EVxyf+RvZhb+gnftr6CHXR8ypP+86Btrpk35AA2jnNCERyjFO9y1wRlhAdSk7osBlFVqCGSxQ8h2MI4mY37nueMv4ugBNt/sa/eTvox/gp3gR2yd9wSw93gVcwWrHS8dgcNFpCn8gP+5bg8/wCnrceYE2+/jGnMOX7rcnhsnvyR3p3QK104p+uc6AbsWv9Zw+PVimvhIAZZzeLn+r3apeU9UywQl4DNzu60fwFxr4p+tI5trjGI572CEu1y7/9BPZBPf6AS4WnRZzk7u2wfOyKUgwIZ7kCSapy5rtQf/Rb+AYMsM7sH+1QSX5q1UvVRJI968qmFR/6zjghU4flM+QMYKWhFK2MglQZQ8gy/lbHuNavii46bqNa55gUqd8Xk8wgY70haAzmOq6yueWuXEZYD4Zc1/WfT778nHT95uw1K/xPsdOx2i3vbjH+8i1DjNrcb67p9XYs2OH+23WvZXgUYnSJYfwe+m8qvinpnmn20H6u+SvKnikb5hnWbf+WMIAzyOHPKf3pk49lf3f7cjkfudV5yWwgXF4BROXdeTc6QitXcd4/+FBl2lsOmwbZKmkspKl2o6mxaKsfsOfpE3o6/yHfYEuwjZDB/FubB/Gp7boN9jn9OU5dILz/k300DUC+dzruI0cgdPuizE3HZ9VleK+nNFP8R5H5MhvEhWhA7rTx4KdwrtJMiCOgfzDi8yT3q9r/O7vQDfpfdyPvck19AnjQJcyXjDW5+Qm+UZ/M//67GM+tDPwXeAn+oN++ryoHRb73Xf3mKzjh8sH9jE0Ytzwd19X8HtuZGuJj7rH6QSNWaB1bPGx+ViwP7ANHIull4iTun6HR9UO+lT9gy/dFkP+9LvLA+9Jv74tcqI7oF/Hs8XPbh+Au8yv+5TwMbR0HYWs67fsp3DT1K7rBmji42Rs4Ce/MX74nvYTL1sMTL6I/DL5a6qQrD4//eKLePPNtzLBRLFuxQqHrVpZ2mKzilsr9gdPwDt63jcywA/gk+smMAm685vbn84DLvfMd992c90Jn/flze0E5g8soV2w1HkUDIY/1C74TJ99Xvy99MX7t5Afq+7VlwkwDD6l7+BvXy8wnv57oL9fp3/EXGi7syXK1sI2VH/dhmb+4DP41KtfIO/YaP6M2oZ+0vscAQwPsVjM3EBbPaffWG/yuDBjch3Upxl8hk0NDXnGdQ7rc+hDj2fBe8ST1A+NV98z3t9wHXqAcdCx7OOuOAH84P3zeYZWHr9yzNJzehcxc3BQ44SW4I/PpdsSffxWn2kTHkTvISvgD3R2e8KxDd7TczfhLrjsvh42iOtynnUshM/UN40H3cqc+vOsZ/dlTfeyZsjYHGdcHzJWlwd4D/lxO8L5Htpjc0APPYdv2en40qf4xsgGz5JY4gkmzBl2EeNEX0I/6OQ4WZvE69QAxsZzjM/1HHSGT2mL2BtziT3T5TIUX1GxX2uD+o3xkWSi9S7RRBsnXG/jMxyfnJS/szTI9S+trwgXnA88rqdTCMrmKb8EOkN7vUM4BKa5reV4jU51XeXyIPnXPXqXaMH6depLHZEDINfkVpmj6xNTFgCOF4pWC53JYC2zk+sLRdhA9ey8ShZzncnzSWQQBJb7irGvoF0YED4I5AIIAPiE8Xc5mZVVhHD2DUYCPgConhFD6B+BK1eoGGUemIG5+Q0hq0msiVFFAh3xkictDK7iajDPRBMlj5zpGJyl5Ti7HERM1uL3/vj78Yf/4a9jefVOnOjonFbGzQFcq+haeKLfCIcHs4qGkceH5I6ZFtAQS2qx/KuvnmUFEyUHzE5OYrKyEpPpNNbWN9JoUzURLZzLQhSQ9RcIyHpyEETRJa/EPKaji0wwef217Uww2VyZ5qK1EkxOTo7j7r1bcffu7SzVr+oNq6vrmWDy7KtneUTOyelZ3L6tKhO1U2l2epbjVr903ImOhZEQatwX81n89V/9ZR6RM1ySUzmMBw/vxdfffy+2trczaUBjmYy1IHzRjtsQCJUiVfuZSdb+ezIUQAtvcBTO2upq9i2Fb1QVTFQiUwknBUyXC4dF/IBjDjCr3yhznECUV5bza8k8gJvuV4JJ8X1lh+vdLKxSsSFlfjSO05kc3jrfUrQS3d5488146+2vxcNHb2RFCT3z2eMnsbNzK958++2sLqIKGSn6IcOzdncV/1QGL/zWKeAKrnUBxuL7CjTL8FiK4xNVnziNzx4/zf7fvXs3bu1sxuqKwFhHMeiF85hMR7E0GsTVfBZLl+cxWV6KNx4+iocP7mRyifhXqRRKRBm0ox30jvyn4HAGjiIkTqpqcjqvElU6D17JODoWSOP98EcfxcsXe1k9SMMbDMZx+/a9WF/biuXlSUx1judkVNU1VLFkfp7VTUSL/f39ePnyZRwdH8bh0VEcn6qiieqnXCY9M2t/aRwxXI1YmsRovBKnZ+cxmqjNKkWWdBwocKVDdi7izu2dWBlPYnUyyUXfne2dTFqRTIpeVebqNP01lLKqnChZqM7rnSQPKjGl8EuBT9H+Mn/XMzp+Shh8cnQcz58/jw8//DATCGgPrJVyEzZMJTNtIbuqMdRiNVVMlIihQBRZqW6Ep3IfdxUYigePU87AsvmsMs4VRN7Z3or/5ld/1QL7V3mUkBbNz5TE07LTlQSitnJOWklayWxnAJTcpFHSdkiWIq4KScW87dywVqlG49Bcql+isY7Qubycx+X8LBPXkrXaEV0l68mBWU5dso6ck2RCYBqdiXHqTg6GhdoTBrhBjGNL4qbrXjDEdS4GBjqYIAJ09mfcoEC3uVGC3iSQonmEnuAfOtaND3Q6fWU8PIvN4WUB9X4vM40OdWMHPey81X8XAQmcUgxHsHSBqW3RwYPH/YALyUi6jo6DrvSL9sFB3q/fpSdrbpW9XEmCTl+ehR7INn2/ziuF8+Auhj5tSvdAl7JzvCTneaxMluN8dhoHB3vxb//tfx+PHtyPlek4Dg8O43/5n/+nWF1ZiZVMWBy0SnXVBo5q4qkF3JwPmYOSji5Y79+hOzR258RtL57xZ7EleEZjR3769qLLmRvPbpPSNjTEycVGdFsRveb2Yj9wQ3vMo8u2fiNQ5bpSfzMOxoA89rHCnWm9w50L6O10px+Mz9+lv9E5yBPz15cV9Ht/PLTn4+n0P8cdXOcDcLePfy6/0LHvm0AXcE7jp8wregr+on3GznV8nT5/+Zy5v+IyCG3B0P674DN+Z4cAySeJMcaz2Ml9nqQd9AFBFwL18CV9U389OKR+gkvgmgcL4CvdR9AB25Y2fQGGoKM+kVHnLfqffNMSTNARzLfjODySfbQEKvVHfQMbEsdaUqIHelxenRa8g3nhPqcTfOHy4n4pPK0++jv7ssQcu35xHuO69wX919eHvLMfDHR9nv1tCSYuzyRqsnCitp3W/R1fakTHSnrwwfEH3nNd5LZEf177WMHcKqkb24CAzDU+aXOt99CG61CNlyRWsFNjQwZEX91PwNHtEXAKOmPL6p5+EJl5Ej2gK7zPu1xHyd5njD6P2EguW2AS7SohoTC3Fi+QDfpEXAJscnypa5V8AN7SRn+89Nf9cNeBjsF9DHcd4WNxXO/3r7NBuoq3fXx1ve80V/AMW4n4BUef9BNMwE78HXgHWXQ+dvlb0JGqbiR9ZBJIJXBWskj1Jbf9ZOXPStBXbKXeoSNGu4orekZt8+l2CQkmgsO6p/jLeaauDRfHDgvr6p66jyOM+7Zvn6+9Tdejft3xDpztz5HfA836MtmXVb/P7+3f598XGNHOl/fv3h58jaz3KwBRsfefa69+K6wg0cRxSG0T51R78JTrU2IY2NX6nnq1zZPwtNrpju9hHsAcPZt4cpFpRAvSMzbmCsyEl9Df9J9z5JlDfw/98/llrFzDVsCOpSPYeOA+9zNvKU8ttkR1WnCVsdMW9go6SW0wfpdZtyWwyxxn+rwMntJ3vvuin9uq4JzzB/jWj61hA+g6lVKgHXrI/YKOn+voJf0Dh/S3aFDHBakyUdnAqoRBBUqNDb5y+xucZhwev8UeUF/7SYlOP9d38BFzxH301X93Pe12M1jquH8TdkBb7u/7Jxozi5pgGvwANqoN52PHDbfd0RnQiXH0+ZZ50Xs1j+6/w199mwAMSv2Z1cG7xBzmp+9TwU9uF9In1+O5oNRiT+ge3ZfvyuOvKsGBOWY8+p3+M2Zo6PocvADLna6MF7/PMcR5y21axkAfGQvPIoPwA/Fr+qhPjz1l5eu2AObrKf2EL3gAG1ztsKiIDUq7zN8i0aet2dSaxWr+VxUT8cCTzz+P99//ILa3dnLTHxVMFm2MaiOaKjM7fpSNUDFl9zXxJ8DVvv5iHhyX0Gvgie4BK/syBh2YR+bX55JnnK/AM+8v/Mb7kS3mnjmFFn2sgMeRc++byx808bmjLXwTsABe13cw0/UHsbe+n+e2KeO6CfvRFcwfsUXGjG5gbhdxLvNPkDPGT1u0AaaRGMKiqy+Cq7+MAfrSb3wxx1S3X7mOLeGb95kztyOQK/Sr69GbeM7HTEzd+wJf6TeXb7XPGPtVGpgfeMH5w3W881TnB3TJXTwP/Vgb072OdcyfY7r7P+gBjy2jg31zEHoS+YFfoQH4jgz53PVxs48XYDrX0SFOc7e/Fnqh4YPreNffzJXLWN+u5F3Q2+cDjNI1x1j4h2c9+eefog/zxPy7rb3wpxaJ9GyeKdlwmS4ermRyYt2Oebyfa56MBn3Bvq7d8v8VIwcrsKNch7peBCNdF/jY0AX8rt+03lZ4XeuwegfVjPAdMmH4sh1p0+wBPaO+S5b0+2naj6Nc88vTRNpmZfQF8Qme07qTntenxqd3gVW6R3atywQFD+Blffq86l4SlqADY3c+dbwe/NEf/VZWMIEBESBuKgbhCIKaYABTDlV2uBEEhlkYeS1YrnOW9Y/zwBAgOgVziwAiPBkwuu4A0lcialPvdINQbaJEHFARTvp2k3CoX+qjGwHch+JzY9cNbd4JLVE2MJw7CoBBlSxJb6Oc01waV7asqizMqzLBuYDzMs5mFxGjSQxW1uN3/+jP4k/+9O9iun4vnr86iKxE0QzVRRBvpAXJmp8+M9BHjDRVMQDsMkDXdiccHOzHq5cv43x2lhVM1jc3s78bm1u5aK32l8faqYnDXjs/ND7GiCGv6wT/F8qyJZhMls7j4b3NeHTvVmyuTuP0+CRevHgZu7uv4p1334qNjbXY3FiP9awgMY4XL17E3v5ePHv+VVZ42djYjGke56Fo6VWcnc3y+Jc6IkeL3Re5kDc7O41/+MHfxdMnP83qFzrC49792/HBNz/IqiyVZDOIlelqVrRQckUpnTp/THTUArgW4yWcEnIUVI2zsreKlvW5Mp0mT+tv8VIZveV8ig7lrF4/hw/jFOWme/VO9cVLXi0MqHaEgZIFULRkyOk5qk6kbDd+SH7Jcrw6W/oiQU/VYQ5VseHiMsaTlaxUcvfe/ayS8eTJ03jzrbdj5/bt2NnZSRqtrW/GbHaRCSoly3KEyFKNPMKoeK12islZAugEesrUE3iqaoWSKy4uB/Fybz8eP3maO8a2Njdje0vlDMd5nNJkIsDMsHpcDS7zyJjL2UlMl+sc4Ml4FK8/fBD3796K5aWUpORl5Cudw4urTI6iKuN5XGRFk1QEs6pKo2NblGzy0UefxA/+4YcxHE7j1e5BPH+xp71ssbN9NybT1djc3s5kofFkHNNWskoJBeIR0V+JGeJhJZvsH+xngoKcKTkxos1VDOPiajkmKxtxNpvncT3j6Vocn81SrpQUU/MyyeSoyfIo1qbTWJ1WJRNl4atih+ajjPyiZyZbtV2NShhScJRggfBEtKX6jeZBvArO6X2qVDA/n+c49F9HJP34Rz/KqizwMZiiRBclfyhYp2fFV1UOTNV4lBBUQTZ9J8FItM7dW5KRJgdubGgM6ApVUFDp4VSIJ8extrKSRzQ9evSoArmi6OU85UO8omdVfaWOYCpTS3/rXZIjtaMEEfC6qqfUfaKTMkOzIlM7dqzOgT1LHp6dyzioI39El9OTwzg7PYolHcGkiisE+y8qKSxLeC+Mp8pKZcepdCJ6T7T3oBKOmBtZ/I5B73oIvYgxgA5wR1Hvog09i+EI7mMQ9fWY6y8yw3XNjeCi6dkCZ8B6fdIeRq++e3DCjSMMfOa+jLKqEgBuMIf0W2NC37jBiSOCccg4cA4xdMFh+in6ch4h78fGQJcK90mcER08IYZneD9zou/MB3SsQHe3uMe8qS/oG4xiFg7pr/pfc6CzFqkkUIEvEr3A3cKG2oFCcD3/zmxWVeDRPJ3Hv/k3/zpef/haJrI9/uxx/N7v/k4e65YyTqJeylTtHkgjWZWP7LgAxo+z13eQNEcYtWoTfnAHH/sLfu0b+O6Qutwwt8gG7xKdfD7gE64R+IRHNQbsGOZcc4bzwX30E9sQ3e+OpY+B8cLDaee1RS76pE93wnAS3XHFRndaMmbsLud/twEZGzhS89rtokR2aY/7mQNkGhkGw9xWYSx6xt/dn0d9pwIIzg56ysfrtjO/w2fY+3znudQXraQkTrQHLWmTPnqfkTldQy/BI+DEwoZtvhM8AE+4o+kBJLAKXpGOoC+MDTuPSkeuB4Szuq6xkdCNPLh/xHywGOJYin5hPqABn+qj7pEuxa9Y+HRtEdDHq/45z1/jRTs3GhoSOASXsCXyXVYJqHzPOlpOfyc+2k6JfmCO4CN6BDxAphgvu5RcB3CPPl1GwG/6QfBQ78aed6xzeWB8zGc5+y3JvCUB8T74z4PjBARcB0Cr/KzV6kUFSXDB7/EdXgQI0CWJuUrG1y7PXqKT84vjDdgHLsEXjBV8gIZpV6iPrYqcy5mPD7mBfozZ9afzMviDbLge4FmSch1PGRfvgyewf5z+GqPjEwEc3q175UeQ6OD45raP2yXwmfqd/WvJyYwD3EYv0i9kGx2S2DSsoJvPnfO6rvf1BrRBXqGvrrttxHz2Mdv74RjI/eAj+Kd5QR6xQaE9doDPoRJMuqB17Zz2BBN9Z5OE6J7Y144Z83fm3NgmIPqNvOWiFLY5Cb7LtWBUsl2JtAQ21QdwU25N2XyRMRr0MMfVclQOfJJYOZT9nyNfLBgyb/SpMLUSTDgip+4hEaXmk3lifIwNTPaxurz5+5DjRQwBZ4kf/onPvj4Ha/x2t8/cT7mpSficZ/6pz75uq/d29mPxaXdcYr8d5LH6T7W9sk/6/7vKJZ39gu5Su/xNmxqDcEJVoJLXWyVa7HnHSHSsnknZuKr4ErIEjeg/z4ILbpfKr8Wed/xCDtCfbsPAk45DYELKllWDcxtSY8ZGxx+icudcVXLbojhtIBPIk9sPPpfwJzwtOtIW8QTG45iNzQHuY+OxqIeNDQ14f18GWIhAx4GXbouBJXqnrmNb0mfmrvCsKkODp/CW8KLiGpNFgsnsTDuwq9Idukb3gzPYXolVzX9nHuA9FiocYxkLY3X94LY0sut8omvQ3fWWt+X2KPwKP3mbXINnfeGSuXTaQXswRp/4XX097T6e+obehndc/7qOg47iM+LRjJ8xOmZhx9Bu27WX88U7mT/w12UF2wOeh2/1vNurLv/MUR0d0625sEkQbID3XU77dHKZcYxYjKdNoM8b+pfYBn1zXIeO3m9wAR+U+7GbsBnBBH3XJj3FIom76J0swCH3tAMN4Q/3Y3ycToNsoyWCiJKKqyh+s7GxkfFZVTD57ne/l+sK2thX8dlaq8i5ygRAKZeuyieyhj0KH4B92Dw+X2qiL4f0k+fgG9r38TF3jmPoEujtco+M+lw4jaCl8ycyQ0ytv9iKniBWTHu05TgFLmA/02+1TTzG7RiXfd3jC5k8C52gW19Xut0D7kJ3bE1khc0e+ERug/Gb6NnHLKcJ66DY2eAddPJ+gu+612NJyJ3zEDRCXrAVdC96FT8UneR2HjYV7bgPrzZIwKS/xEWwE+AD/ERow7NUTtD9PEP1fr1bMgYmYy9B/z4+O4/rN97pz7lt4XY9/A+egOdq09eQmUfHS/CLeXH5dJyCRsif7oMHuG+B17YJhf7TLnaVyzb9hq8ZJzjgPIF8oGPgUZcr5A/dhA3CGFxH93nVsVXPgWHuhzJOsAX6+5y6zPg7XI+6zadn0Z/Sdayjun5HN2hdt/iFypa1bsc7kUO3F4nTQCdoW7LJprcu4RndglzSD+juMo1e6tsIjKmz5eqo19ys33xVx3y9Q3inCvgZU2obGcAK2Y2K9+mIHF1TgonW/fiH/IIrer/sQq0DFq27dXmXGY4WZ8ysCRHPctvV6aH36FnJue5BHuBxx5c8IgfDwB0RmLRAikWXKufOfVrMz0ltwSkMU4AwF1EldG3hnYU0L68MA7ih7wYaE6vfncFhJlcATJorVQAZYOobsSh9NzIxSJ05HQR8AcqN176CB9BQAv1yRXIQddSMjFZVg9GxNkqM0KL1/FKLr4OsbKJjQ4ajSZwpMX66Gn/wH/48/tNffRQn8+XYPzzLhXkX8gS+eR1d4kaDxkCAGsMiFex5lfkG0MbtXFUlmOzv7WV1APVR8yeDUBVMlGCiIEgZY9M01gh4I/QoWgdOAp7q1/z8JFaWL2N7bRSv3VmP2zoOZ301Zien8erVbhwdHcbtO9tx69Z2Vi+YTlZic2Mrvvrqq9g/3IsnTz/PY0WUGLG+vpYLybWjrI5L0XEwe/sHcbB/UNlbF+fx4Q//MT75+CcxXtYRL8uZYPLO19+J9Y3NTFShgokWmwVoFSToMuo0l1pop0QlSoIyRKVAKrNTNK0KBurjZJEsJeOWQFOdo60jV8aLjF0ACuDVu/Q3gQwpeC2olxxqeaiBbEsUUhKJyzI8iizou57XeJVMoSoXi/P0WvUXRT5v3b6bdNFv+weHeXTOvfuVcKKM7/X1zTxiR5u8yqDQDlMtNs+SP/Qd8CeLTn3olONFJjNkEtmlEjvmsX90FD/56JOkhSqlbG9txMqKKm8omUmVIbT4p+QMycwglq5qXlVx5+zsWOkEsbm+Gm88aokmUiJZVeoqRtoSoCoTWWliSafypLM/zx0neT6VQlYZwNQ1HbP008+exN6+KpDM4/nzV/HZZ1/E7p4qeixngs3a5maOVVVjxsvjWJkK2KvaBJil8eo4p59+9mlWvlBihGROZ36ez2Q0juIqj8xZjtF0NdNi5NfML5WIMW0JIqM4P9NxOfOkwfpq8bwq+2xtbWWySe520HhacJUgC2dKV9WZ2jGlfQPaTaP2CBCJ5hhcUiDqdxqOV1fJ80+fPs2jklh4UvUSN8Yw2jLBJBOsKsNDiSFUTjg5rQoliUWzWSbalHy040saRnngKEsPJ08r4a6SYfT/rTfeyEDwcEk8dRa38hgttaOSXRGVIPeiS3JqO0ZrgauyNzkySlip68o2VRUTnbNexg5zqb6eK+JYFVNmpzE7U1WU06wAcT6b5fyk0Z3v0eJD4brGCm0XxvqgZEZtkUzgjoXw8WcS8mznI8ak+odBAKajtzCGMXLRdRgmpUPLGHd94LoEvYeTk7jdqioVvapEG7rZAzt6D4E6N7Q9QMU4XXejizGGwBA954uu6BICufCMPnGGfKzuKOHYuMHHM/zmDrA7A9BVvyNj9JV3eNCH+cBIY6xVXaTbGYNhrE/4zo15HAYM0gx2LipGDRJ/9E/JVBjP2HadYVyJRkUjHcE1S/zUMVZKMHnz9Ydxa2crnj55Gr/9W7+Zxq7kPOckcaUr25uBgNPTPPpN48XuqsQXJS6WbnP+dPq40+9Ooesrd44IZpWOrfLk6Eg+aQda6x76gAHcDxr0A4K8kyRNDGj4DL5w5wP+dqfL+4bjjNORcpI712thDyfFA0iMk6A2wUm3r3BycBL8t4UHQqJ3q7yne7AFldwp1YftDo1xLpApxgc/QhNsPN5bDk13jA/jgf/AGbAN55FkEMcbly18CnjM6YRN744ljrH7Ak4P/U2b4CK0ZAx8d7n135wf4X/6xTw7NjquLXjYkpnwrfy98KY70T4nYLVjB/xJvxk3/NrZBd3RcSS9EbhCNvUdvGcOO5uudq+hhfYAACAASURBVOWyyAF/oseSVi2BxseE/+R9F72yDy3bE/zE6V3Q1wIS8Aq/oWfhUebX570/f8il8yz8BA7482rT7StoDS+4PNA/3ukywDXHEu+b9weZYUFC70++qiXyRWUz9BYBB/QF42EcC53XKjNgS6hN5AI9fxOe0B+XIR8jfU+M05EAdhSe60n9jo1MQAv+c4wHq8AMeKILTJUscx066BrP0GeqhxHkxk/yueLaTbjg+IbMoYfgZ9dx+G1OR/AX+hE3YF7oK/OB/uI57kt9NixbxzHKg/PYZdgqtA0WYD8yrptsH7DMedL5BNl1ncF79UngCz1GH7zf6GkqmNTz6O5WEaAF3uSfZVyI5L7ecTS0D83B4L4OIT6lIytyrjMXiuNKqrpsyWclfqDztBhV/DZOPwrczoqFGQAt24QYVb5X7uawzsWmH8573f3t+FT5gy2upnfXWIoe8IV/wqtJl/a/s/lK8plj+KiPb3190cdN5gtbw20Ob9/bualNrjkfwE/9a/BpfyzVl0pg5x/VfOBT2oIv0c0kmPC890dY2CV81MJ12rktTlG/a/PC9ZhQ9seODOdoOvxp7BzdByakDX5RFXJ93Df5L8gRNC8dVDRgHl2eHEPc7uB5t73FLyRdinauD+BVXcdu5poSTBL72hGyblfAm04ndCR42deL9A0div7S+3gGO1nP4mfwNzjKO90/cN53OiELXIMX6D+2RL/v6B5wrvOztEgi/6twBBlnPhTDUGJ5xsty40xtyEL/aMzgFXyNvYWO5N3YIcJX+FP+OMd+Mgb4nj4xFvfNsaGwl+Hx7GdLcHH7AHpCc8bKXGGjuCw6LkFnxqD71B/nF2hBf1PfLS8vbAbeid3JXLgvRf/gTXhGz1QcqGI29FPXtHmIBANsWV3POVQyUMNjnnE9zjxi1yEzjAE+YKyMlzkC55JWWR2LRbeaY7eT9De2HfgAVvVl3m0a5gbaoDuQO/gROi7G3o5YhQ+w1fx55gz+IG6kT9leHA0C3mRVMoVl28ZH2uqwml3r5VfqdxI3SLT3I0pZ6HacQI+ez+e5gUz9UGxZaxYff/pp/MqvqCryOKtXp009qMSCHLcKSGtRcEg1s25Tc6d3/Gi97qiVfuzG9Sl/u23utqXjgNt78BN2muOsx1mcL5AT19vYbMih61f0JfLUH6fbDW43al5cXzCXxL9Ye/J4HXoSHuNd0A49Ba+CfW5rIofIKrTjGXADOqLv1LbHftC7XHPswpZUG+r/IgGpxb1om5ix3sHRMZzKACZ4XMyxw3UMmEuf6As0xfcgzua4yfhYANazmQC7XJUa8OfBePSk45mvYYC5rq+ZU58n14nYEcxr3zaB73i3J2vRP3/GccXjGMyHfgcHHMfY/Kf1Lq2beR/hIcblsoCdBh3Ade5BXzIP0Bx7AvxB5wlrSLwh1oae97ge8UunG3xK2/qODNEGvE5sCH6AP5hbjYfNTT7fzAP3o8c1TubYbRno4LZIruM1e9z5lPnAxyM2h13DWBUuKgzrjhV3HNQ6lsalqm96v8dhSJZQ217FWPdj57gMlx4u3yHX4Vv1HY0XHdL3mbEhkFNkt7P9Kg7BuPRZ+ni2qISp/qF/sTUWyVCtUMNEm5NbXFD3iHez8knzO1Q1UwkmrBtBc7fJNBdUZqGiZt++Zu5cV6BPfP6wM+BTdAWY5/KDboA/Bn/wB79x5cIA0/FS/SYHqIIE5Vhxf541IcOw7VJBuSCMCgTky3MBsM7L0ncA1rMIYXoXDFciEigP6Lhw0icmHAbWdwKnGDowAwIEsWBWDE83+K4zedGCMbgAugHhApo0aoYxIFHvjawooQSd3I2TiSKDPKNTCSZpBCSDncRweRon5xdxOV6JP/uLv4s//L/+Ji6HG3F4fB5a13elmW2rfkMruePGPIoBwdN3BUkWRsNVm8+4ygSPg/29ODzYz8CvGFrHcSjTV4vqSizRIrlX4HDlC7PCmDgvAObyKGJjZSnWJ4PYXh/FzsY0NlYmmQDw8uWrrPqgBBDtqNbC8dbWdmyub+YROYcnR7ngfX5+GZubWzGZlEBpt3UGDyPi1a6OKXmVCRSiryqxPP7s00wyUaVK2bZ37v5/hL2Jr23Zcd5X9wx3Ht/Q7/Xr180e2aQYRqaHmBZFijYEBYGNwH9dbCBxAmRAZMuhTIqyFEowHMcJFMFGHJEayO5mk91vnu6747n33OEEX9X6nf29rUvpNRrnnn32XnutWlVfDatWrZ1474P34tr1G+2cZc2Fjj1ZT36XwyY6YqSJT7XYXoFRdsJUlhjB0jmPtwXI6psWsKtUkcrzwat8Al76DrDB/wADC/4dQKsKSp6Dk/OvBava0VjAqT5jVCCT8KI+UXTIRvKy2stjfEaxvX1tfiSSknmUgffu++/He++9X4uKs0GsrG7F8spaC36N8/zKk6wgI9lT9YdKSlNFjqRPy6bLfslxTZDXDsdZHnd0cnYWP//s8+Spza2N2N7eirXV5RiPFFwTYNf55RqvEgsuzqaZdDAcZXH1TL5YWNDBPSrhehFf+uD92NlYj5VxHZ0zrmT0+ienpo7BnWf6nV9W4EYykX06PY3jk2nsHxzH3v5hJps8evQkE0/2DycxGC3F6vpGrK2sxbVr17MaSyYpLVXyhRbwj4+Os7/ipecvnmWyyd6eEqiOYjSQ0aeElsuIwTBOL2YxWlqOwXg5xkursbCgY1xG86oKCzMpqGkeY6H/tzY2M8FE/KUkLNFHyQ5uDJbcdZiQ+J0yrxN46ixqMK4M+gqCiR8mx8c5b0oEUqUCKfLPPvss/5+c1A5nzjaVHtBxGekEDRZyfOgRHVtzcamkKyUelVzpjDgdH4QyS2O6ObHokqzI0hbSNVWVRFNnx0ne33vnnazgojNSU85Go9jc3Iil5cVMOlLllcnxUdslcZayt7+3P1+gEStUxqV2n1XtJvGtgj95BFju7l2IkcBKfNGSd8SDk5OjOD7azyQB0VyJeLOUPQUiqp86kkhJZkWH4tt0Tqyyi/qN3Lsz6YEPjBV0IFmkuofd7OCE5p6dAzgqeo6EDBwxGWwKkru+dCMErNDv6GpwBGzHoPJ++99lP9Rub3S22sW4QXfTB+5D/6K70G96Fh3OvZ7NTf/Qtzjiuo5TSEINuphPnAraxznA0cGwxJjXcziNBI5cv7tdhb2gazjaxQ9dhjFBIneCoAuJNQR1eJ92MYtXWXyEj6C5OzNqSzKoPmTyxEBBWh1hpeSQhfhH/+gfxrtvvxXXr23H/Xv34re/851YX1vLJKm0Z9p5jur33LHKo+7KpoMncOidbuh+cAkHDXrBd9DWHWd4Ab7iHuYHjKFtHCJsML8fetIfeJJPdK4/q2tuN7rxTQDEAytgKXJIW9Bj7tBnckm34AS/QFuCC/BYzl+rCoatydigJ+/wd17lQIALues3Ci8Yi4/J5dDl123KV3VHd9QOtjxyAo1ISgAHkFX4h+vQmblybEr9b2f69mkH7mDPY5OBH7wD/HJ7DNqCB+ofjntHt1ePHgEb+GSewHB3vNxhU9IWtqXjpvs00JF5ZK6cd8GMtP2ttCXjdIxj7vSb+wPwHc+AndDZ6QLO0ifnS/i28KZbBISv+vjvfl4/wYR55t15vKDtloauyD6yxXd+d+xmrrGPsZd5R5mGlTDneAVt+Z1+OB/iD+oa9EMmaQu+no+pHSkJdoPZyAt86BiFL+0y4XrDZdWDt2oLrMbecbzSb04P5xXG71gNvbEX4b0cqxYB227uvn5wnibAAi/1db/3z4PUoq/jgMcsoB2BS7VJAJ75T5kmYakt5jtvIKfMH/PltjX4gezAbz7Hnb9WWN+Xoz6P0gdkzO0Nl3mNaanZb9AM2855jzlx/ew4wfvmOr1hK+8Hl+gn94O5YCNjRnbwK7k/+5sbDzp7xWUjsbIdS1Nt1AIagcWhJZgkT7RkRl/eoQ+un1yOGXeOrc2F4i3Fr111kdo5XnNVCR5dEnUl6ivYOQgddal3Fr0rsUTPgQlz/FdFzUxYaSVrbJcg86NnqnJJJbRoYazGU8/0E0zAC+wgMJ7vyI3zXB97nBcd/37RdbcvsEH7z/n7kJU+jng7jqeOZ1z39l9t79UKJogW/XIc8XavOiKHZ8rGqqom8gVZhGHB0dvR31SUzYWyttGnErG7I8GclmAB+HSpTWUtvgRNkFNwEblzfCs7JM9xnZPn1THWrsW+HQEOOsYwN96+63PHdvqdNl2r/KNVWMeIvs3Yt41cR/u7HQuIx6InnG9pH7vB7Vae02++sMC9tANdPO7s+Oj3g3NgPbySNGg2ArpFm8sk5+i7fpuSfyWYJA3a8eJgUp8WrktIbkMmwHcwQO+bb9Jp1WsLT7ojq/t65yqb2eUUGkJTtz/69iTjnPN126mrd2KXgPueqIQN5e2hP/Qs8ue60GkLz8MT/X7xHLwNP7lNpN+w6/Eb+guj0Co307YNh+A+c9Mfg8cRvH/gMvMOr3F9rq/FKy1mJDqxqOjy4wuI9IeYK3R0vYAs616e9Xl1+cbuJG7Ut/GQA9c38JjzLlhIIrr6TxxjrLWUrDZcCVnYDLqHjcjQyXmdd+dx3hlLXMn7dV1JJKoaPa/w2Ox5rVloLPpdcUDFEH/80UfxzW9+KxNMKpSuZNAumVQB4sS2IYmnXfVxdJHPn/fV7cSrdCsY/FfpYOjBeN0XZt7gF+w37Hf3CR0H/DmXr/7cOS71bYg+77qvyFyC51e147zpmOHt0h/1lwQJMAG73n8jPsIiOvgP30Af0dB9DnSd4yFYD70d3/Qbsg0vo4PAYebA42+Mue+HeHv9vjJXjBuauI2NfGpMYCxjhH+4rrkBf+EP2sJvBwt9zVJ9pA30gdNG75Ztr7bZrI4v0tfd2APwCbFR+sZ3jRWMYv7VFngNVrtOx04D9/Uu9cMr/0NDMMb5k3lGb7ls9e9Dd+mTmIzeR0I9uAeuwyPoIN/Uj3xBA9dD4IuvB7h943YJ80T8AYzx9h2L1I74gKRUtxmhObzstPF2kRu3SWgH3ub9fZ3htqLWR+tdXcUNeLWwtDCY9WZsTvrieAxvXoVp8EN3kkStdbnPjE7z/rk9Bc+5HLqNAqbU3NV4SFznWd0jXkduOWJTIxXfiz+ko/RPOk4JJilj2mQ+Hqd+Qz583jQOXe+KUrY8jEYM5gB8xn8Hh+FXfYIJPAM+IR/63WXNdV7axkowcQXHDRgl+k0EqoFUKT+YWKZWMnLbSeoGQinldu/lxTx7jFLYfWZwZQjjMEkoCgSJZwEiFAdE5jrgT2YbhiCC7tU8XFHA1IAFAoaQqD8oKDciAXPuZzIwgpk4GFnGoyqYJODIYcy1djkFC7EwLKbUgquOyInBOA4mpxFLK/GnH9+Lf/m9/yPOF9bj7HIY07NyJN0JUYKJlxKCIdR3B74MVA4rYzfpqvOFc3eQmPooE0yODw/zGT0rBl9ZW8sEk1yUHdQiOiAoGuk+CYQyBufZWbYzkczK4eAylkeXsTq+jI2VhbixvZZH5CyPF2Nvbz9evHwROzubcf3GTh6NoSNTNtY2M8Fj/2g/Hj9+Es+fv4zt7Z1YXV3JxWslIigxRLuTlBDw4sXLcvaUldwSTP70R38Sw4GCQAtx7fpWJpi8dut2JgfkbqUFndW4Nj865ujoOIVZY9fxPFo4FxhqbAUwFXzS9zmwNKO5MskWc+Efg5cjc3CUnH8JmpJ56cpDcySeJetXfdVYSTDJRAlzKAF33Y9Msdthruza+ZfzQCwAHguZZKMjcdbXN+LBw0ex+/JlGuGqGKNjSt5594MYDJdjMFzMZCPNg2R+c3M7s8EPj5QEsJSJIwlerVShgDJlQezWFiYHw3EcHKlSyEl8+rOfZ5KVEifW1lZjY30tlpfGczoSpBG/6mgaVaOQ0y55GqssVFzmrnwJ1PTkMF67th1vv3knbl5bj6GCLrpvpENQyDavYGIp0ObotOSh2UCVNs5yDGcXF3E8OYmXe3vx8PHjuHf/UTx8vJvyJ7posf76tZuxs3MtxovLOfZy5Oq4Ks2deETzuL+/Fy9fvoznT57WzojZLE7Opplccnx6lvKuo3M0vYtLqzEcL+U8nCipY7gQx5PDGA+HsbayHNubW8n7SsbRUVL5zgx4VqIRBqEqAAkTkk9nl1Wu1ZKRyOikxDMBXD8yR22p/weH+3H//v34yUcf53fJeuJvavtywthhkDIxqOQQ3ZMVQE50TM15zlvpmDLMtENE/UcfFCbVubckzoDVkinxkPDk5s2bKftvv/1WJnpobDdv3oitzY348Y//Ih48uF/z25IiSQZTog2ykUdrXc4yO1Sf2qmSxtPsMpNh1BdkT++eTJR8c5JVIEQjzY34WUlTqqiiwFse4jMr4yUV/2IpfwyXOs6kOyIL+XcjHwND9MR4hUYYwLqfoAi4Al35FO4QpChDvPgSfeqOP8aGO3YYchhjbuAzHjf2uIbT4b8R2CMogm4FlzBu0J18grkkVDhO6lmq60AX+uq2QRo+VgWDd9M/N5SZKx8ftpHzKP1z+4k5wi5wg5j+LC9XchGyij3h1/Q3Zy72k2MkowpU4gyiS3BsnZ5qh5L86qcq7UjmhZfj8TB+4zd+Pb784QdZweTevc/jf/ut38oKSZLpPFqrVT2pMtCV9c373cDN91glCzdKobHbchioOGzuFLvxy+84NMwhjhdGsK4TUMS2hZ/EH/qN36EP88snPILsIBtuwzFODHX0EuNl/l2HQ5fkHeEXQXrbuQgt9U7m02XZ30sAAtrAh3xnnpA3xotc5xELOnu6ZcfTd5xgxsvY3IGF/8EKPYMPgPxxDRoQ+IC+jNXvY9zOR7zfn+NZeATbiznv08YDKHofgSjmhHn0viDr7hjDO5Ix9Jbfp/eiX5yPGINklTHKvu9jlM8/80lgpfRn2eqeVMYcMGb6yHwwj+4o8nc5o5WY3MdGT3ZwnAT7cdbd+Xbslh3uMqXf8K+QD7Aufcu2MOHjcflWwkpiV1tsBjsYN+MgGMJmALAX5565dv+NeYfmLn8uDz7X6rsvRkiOREddY0eP2oMGyIX3AxnnOdkY2OPIAO/0vulvdD22PnOIPtE9+HyOPTX+bD3FxQMq0B45ct6HDlUBbxTn06rABf0Zvxbe3U9m16nPNbzlizvoB8e4fkCTCjiMjSCHnuFedAA46DJNH+R7+xxz1K/adVlwfHBsKf1TsuhH1TCfYC1z0Q/QIed9++MqzAHbaAN6q4KJ8xe2CzrSdSXP9vVLyl07+kqfmje/F/7gOXQRPEwgGb1KX/vjgg+d15y2+XwLMtbcVvJzHlmZO7rrCJt5Ygg60xK06CvzzXfmArnPhhqOaFEpsTnKByl5lmypslslfRBLyTHrAE18xbY5ofCoEksIXDKP+UydFFXHejbbCKyFHvVdN3JUDgluyGhVQ3Wsw19gLlyWHfNdRzvNaQu+/kWfzOUv+nS5fYXGrUHnBe7lGvzrtstf15/6vdsYBZ7Bx7RJX8Df+l5HE+Lvws/Fa9JX5ROS2KRrjrPcT9vI+/TkNHslHKGyox8zB869It/n6ks3WvSUrrBQ7HYMOF/9kz9dxxBDU/8bHIM3kHN8QKc/+rS/iOR0BFvmtkVb/JYPTr+RO8dbcINPdDZ0dD4tsaxFXT752/Us97mecxy7CoP7NoDre/iDdvmE9vzu36G162bNSR3PWzZKn8czVthiTeW3lf+nf8V7XSVI2sfW8rkFS1ms1HPut7qc8hzv8bkpHVa+HD4ONgoxBfCc+XAscRuOPmAjoEOdN3nWbQz6AM39/fAlvML79Ok+Wf9Z5gRbGVzQdV0j0RGdhU3Ke6ARfISsa3cxFR/hN93Lhh/dR9v0qT8XPKfr6Gd4HF2Q/c8NIN1RPvCI6zJfBNYzbve/gjONr8Ax/cbilI818avp2b4/xbzAB/CHv8fHzPigKfLr8i0bTPKge+F//BHWDnyueRdzr2eIaStGonbYcATeCl5zTAsLGUdRgok2pSmW//n9+5lgoqTR3Cwr2dSmnRajlq5PXh1UjM7luY8FVy22Oa50KP/qX31bC3l1DATDvT2NvR/7gLf6+oA5QH/oPtYr3HZwOYLfmHf6iSzRFrED5qLPH/odnMJP1L0cqw2t4RdkQu9nfPhE+o1KPn2/33UQc0Pb+o6M6zniiBz3Qr+gfR8P+n4iGKeYqnQ8NMKHc59G44JHsZWRVd7ncuk6wHESXYd84rvwTt3rC/Ksb2rsLkvwDdfBEI8f99dcNRdqm5gDmOG2KLyHHDsPIrdwvsuS85zHBlyfMOfoKj5dHpB9b+8V/67xPBjnthbz6ZgOva+KccAP4BB6iZgSdCF+3NeJmg8/Ch5a8Rz9dr3nY3VaEysgNszmE4/piTbIPPeDueArMkpfnQ993hyLXFahAfrc7U63cZz+bvNnRf0sStFVAoHPil+odNVtwnfscNn1mAC8hm7s9B2VJrtqeH05dH2G3DnOgNG6D1r08Vx5E+lfzsrGoz88m8fjyH4jsbHpKeavihxojbH5qQuRR7wxXsdUZDtPz1AVhVxbq3VAnzfo7nPBWH3M3IevCh8xx37d7cI5vv3BH3x3BuOiPGFyXp5nzeaiXxmxuj8FXLstpAQswQSm1AtkPKTT1hYREUoHXJQKygriuyGJwmIwLmgebMU4A9xdaN256Rt8vAugddAgSEi/IBwBZIAYge8bHdDDDUkmW4sLWmzPrPYsr6lDPGpRIQYV5NKiztmZdgIuxOHpWSxubMaPP30U/+M///24WFiL04thTE4q0E1fcjzn1Z7+Rgh1j4PLvG+ZlFHBFCWYaD61A1+LpHsvX8Tk6GheDUOMu7axEco8zmSMLNHbLZB6ApHPJeCmT4IilxfTWB5e1DE568NMMNlaW43xYBAHB4fx9PnTuHFjJxNMru/sZCUDVYrQ84+fKbnkRTx58jyTQXRciOioRWbNkRIC9P/+/mGdfaXySjGLjz/6cfzZn/4wE0wWF0fzBBMd/6IECSVsyNikooEcQCqWkOWnagwCc9HHBYxARB7hkoHycjI1L/qUYQu/I0dUbIA/AD8AUvOldwB8efxIC2KL/tq9rs+suAF4NScdQxBwRykDBFrMJ2uQ40zymSbvouuNGzfjeDKJ6fl5KNFGyRYK8qutzc2deOsL78Xt23dzDpRkooSjja3tTLDQ3wrO6agZWehLKys5fvGa2sgFy7aDl2oh0/OL+OSnn2bcW8klyjRXgsnK8lLIuUvFK/p6VKYlwWm3ZMmydtNHLI6HsTA7i9HgMgaXZ7G5thRv3rkVN69txlBlTLSTJBMAajecEgoKkJOh21FVtQtXSQZ678m0SlVNz8/i2fOX8eTZfjx49Cw+/vjjOL+Qc7kSC4NR7Fy7kUcQLY6XM1FHZb30fzl1F1me8ejwME4nx/H8+bN4+uxZ4uTRyWkMRotxrtIqC+NYXd/OSjELw8WkYSqT4UJm/SuR4fLsLNZXVmLn2nbO5a2bN2M5qwupQkELZjbFTKA0aaTSuhq7gkR5ZAIOVFeVJxVSS/4oLK3FLe0OEI3Fm89f7MYPf/jDTDbRe/UMOwqEL2lE5UJcORQoPPFeBnHzHOly3JAb+BNcTh2TQd5yqJCz6lthpPhRCTa3b92ML3/5S9m/pTyC5DzWVlcy+UPvv//5vUwQ45gpHYWE8V/Ks84IlRxSTl1tS/YxyNWHpcXluJydx+npJI/OqSNyTrLCiUoGZzUTKXYZBQ3jNfdKMMGAy+Jeg0pA4R9yj+xqvvW/+qz3+3EE6FH0I/Lfd2YwJEnGQL9VcklXUtudKIwM4Y0H9jCemDPwbD4A+4PfcIAwlvXpOsmDSLSvT6oAVUJfHblCwIc5wbHD+aEUod5NEC5tkJa4BF15Tz844oYi9NU1gi3wJvosebMtdrqBhu1RiTxVitcNfxbfpLMwBOkLjg30cp2pe0hSEy+Iv8Atd+x51seZ9FiYzXcGCVePj46y4tPi4jC+/e1vxdd++auxtbke9+59Fv/qO9+JzY2NbD+Doc0xrypSZW/kefPtqET6j83hDpzzjfMKus0dNsbh/MIzbuRDY3iAecJhciOae9Cj2Gl+3efPHWzsJAx+Dw6wy8rHhx2Kk4hOp/10FuRQjOuYIhwFdBrf3XnhGjRm7PA1mAKdGB+/Y68yXuQjj+gbFqZCL/rvDrZ+QwZIGHN7wn0Ix2/6S4IL/VNbOHzY/vSBIAZt+pxDS96BHCGD7CTBlvfAFjTjWdpy+vOb2/suV6KN+qd/ooPaJyDqPHXV3DEeaJL2eKtsiP2HHwEOsStPDmXaTS15Abzr+zoENJAnH5s7i45pLPSjb93PYkzQWc+Bxcg5GMfc0l6+wxJGoAl9R185Vske9iAPtIUXFSxGvh1HGKe3heMtGoFFyKnLYun9sv2Qwb7MMz/Ik9Nobsu3RXrsFA/+9vkpbSs7Pgj59SCQ8xB6i2vIDvYCCRzIJnrJd1ZBN+yBfgUz+NxloC972U9tfGiLZDo3GNpCk7TPmo3OON0vTAxmF6sFZjwYjIzgl6pNfHHGAU8wz2AUsgOOQVt4BBtSmyRysTWTLUunyRZmrh2Pnb/c9yAZu7CxKk04r2F76Dr0cRyCd5wfHX/Br75u4H5iMN4n3g/WQyd433kIDKc96Ay/Iu/YHei+Ph/qPrAQXGC+GC/J0ehFj43M9VYLMhb/VvyI+BMblkgwoaoqFSP6tEfPwi/wNzis9tK2tQQTfS/80cJ/V5LZq/dq0alsy6rOi10gu6h4rQKXYFfKaLKGcIaqJFU1xW2FkpUuwSSPD2iVS/hUm27TEUtBzphHvvdtD+djx8+/7m/4C2zw+/03rrt/4Ljqf/s9zJXbbFe961XM74K69Vzht7flGMv75DPW/ZW4BB6iJwgEs6FOGNHvl2OVfktMa5UNtHmCCOR2xQAAIABJREFUeYDnkA90LBijCibwN/xLn/FDuQ6dO0xW4ouOcK5/fYyCFrTXtwnpG8+5fQDuus2rd0ge8SN19K34LyvJttgT/UCHOy71MUrf+zZT8XlXLQi7Vdcd/3kPY/R+Mv/oEMaHvPEMdAPL+jYE9zP/rvPpO/KLTpHsa8NT0qXFxV0G099vupPYHXyOLcd7sAXgFZctt4uw+fr6kH7P460tEY/2wH6NHzsi9WFvscTp47qEcemTmIPzsNOdMfbtYuba5Ylr6ovvrMZOc752e455dz4jfoIexf+Dl9VH5g7MhJev0rmyE5Rg4vEAkhK121h9IG4ErtDvTk+UvwV9+uOZjymPDKhFXbfJHNOI5bjdj1xjI6Y91pKING63rx27eQftOx64PLv84Av5NR+XyyB/OzYqlrq4pOr4Z/PEH8dK5AxZoP++VtPXI7xH8zqPNWst6vIyY/DaQKbjtB8/fhxPnz+Pb3zjV/MonKrerULStcaV/WwJJoqbuG6hX/CO0w45xQ5ynXWVTnN6+e/6u4sT1WY3dAJtu03ncowMw2fILb6J2mWzTV9/ON87L/i4oDH90DPwGM/wLvrAOKl2QQzAf3efTe/zudV3YpHoIRJFuA+ed1sTfkP+dI9jrehGuyz2alxgLL+L9mAENHK6ohcZN1iDnYsvxnV4x/US2KP3MAbXz34vtFLMUzwN3uhZjhzW2Pvvwc5xfwQc4X5wmurYzvts2mD+1Ce1SX+JDyB/rlfdTqFN3cffaifjms2f0DvANl0jUYY5QVeAC64jacP5kWID7lchy/35AgPUP94LDjoP8U6PAxAnALvRq67D4O9+n5Fdfod/kH2Nx+OT6Fx4n09klHHouldycXsB3sEOcD3p/YNWapu5Qa7QF9gXbi8xJvDNsQx9RTU+Ek36dhybYbDz3f4gBuV6Wb+rD9LLwn1PwKl4RNmZWfW/Vd4hjtL1qexR7z9ze9WYXK93cq/TLuo4Y9HKY7FsWM6j4wbDWiMwmUXv6ZlJ9nmYBSHEx1rD6tsz6pNwqPzT2gSU62rtNBnGBc5gH8EL0NTtcv3t8VUwqI/r8AZ8m/znCSYIP51AwbGWWwGpcvpToFvZ0Kx40XadAzbZeLt+qp35LTEFUPRdWoCLDw7Q6TMMwI4gIDx+ny/4uBADDs4gCAoMD3jyft6H0PIdQGOiEGYABOaifUCA4Hm9b1qnaIt/8zib5TwmJ8Fs2B0/dHIyjbPzy5ALO97Yih/++LP4n3/rf4+LwXpMphHHk3IKyJzO+buoM4yZFxQoiphxpqJtu3CSeWOQQW85jzJujw73Y1+VK5rhLPBfXF7OBBNVaJBRpiSMrppHV+FG78QQpB/QMYVz4TKPx1GCyfXNpbi2tRLXNtfjPKsBnMaTZ0/i2rWtuHHz2jzBZGWpygIpweTly73Y2zvMMeq4DC2wKwlBc6dKE0owUQUTtaXFdO20+OgnfxF//mc/isVxHaVy/cZ2vP3u23Hr9utZeUJVDEQQzYUqmmjcWlDXp+gro0yL1cwfstApyFoEkBupZ1RJQbRWn+rMrDLwkw+0qNOStgAr+BkFz9EI8BdOI8ZOJsQoODq7jNNWIi3BoRln4gGBZlVluMzKEQTROoOpVAiZbgUgVYFCmd6a48PDo0yuULuUdJ1MTvMIl52d63HztVtx9+5bsZVVTMYxGi/H8uparG1sZlWefMaezaQzBfZbkG16pqD0ZZxMz+PHP/kokzuUYLKzsx1rq6tZrUPzm4uxjV/Vz7PzXmC3ZakOstyxckjOYzycxcqSjqCaxsXZSexsrsWbd+/E9a2NrGKivWd1UEUdo5OJCxdth9NACXTKbtdRUhWQOj07jenZNE5Oz+L4pCrlPHr8OD756c/iydPncTK9SBqsb2zFnTtvxnA4DlUPUfKJ5r+STXS0ySQWZrPkL/H6w0eP4/ziMvYPjyIGo1heWU96zHREzvJqXM4WkqaDDFgqiew8E0zE1+trq5lUcvPGtazqoqMtRL9MlGk71DNxph3fg0FRRkGNC4WLs8+OTrVfiqwMG/3b29vL422mZ1Wd5sWLF/Hnf/bncXhwOF844d5ccJrvxi8lWzt9KkDGWdiJRS3bEqPUgyuqEiK5QeGfaffsQlU7kfwLT1VN5K0378YHH7yfCSc6JieDOqqitbKaiSA6Ykv/q39KHpN8iB8Lmyv4qL+l9FWWO43ncb03jRYloMkBWVyMk+kkZio9pcQpyV/+fxpTYcRCxOHhQX5KRkvhD/P4HgXJU9ZndUwKegJDAOPMjXhknyCz+gWN3RHTNRIaWNjVu9CR6DYFUIXdbvSig13fdfd3pUzdWXOnh/67UUqbrtPVPnoYXtR96HWM6L5T5sYrf4O9bmhjZ2jcGGFlTJazoE/GAD+h2xmDntVvvMedGRx/9AL0B6exg3QdXuIMUOhdDoOc5ko6Kh6pBSpssX7gFD3KGDg+CiNQbWNIMx7mHdk5VXWdmCVm1OKMdNs4vvGNvxdf/y/+VqyuLMXDh/fj+9/7XvF5Hn01S7tASZU4rNnXdiY19h28UDJeSQRug7mN6XRgPvp2nfOWG/Ruh7mMuKHs70K+6Cdt4WjCi/Cq2pcMIYc4uciFzxF8i0PEHBam1qIT+tzlXAkmlEBGXugzbcFzV8mVjw/nkf65nQ6tPIhL8ES2kfQb+MB7PJDTD6KpHXZfeH+Za+bAHXTdx45c3uGBBYISBA50v8+lO5u8k/eJRgSMvE14ChmGD513nO7017GLvqov8BlBVXiHOfVP/Y2NTRtgA4548g32SltUof9uD+p5JZjIZyLoDm+6gwntwDmCGuhSDzSofYJCOLmOc/SVcWPHI7PoHsdM3s9cJN/3dmkyV/AUOnXeTlvsYA5YVJrbqk0HIxeOL8gufUfW+4EKx+iuIlm32xg6OA2u0nH0GUx2fILmtOE8Bf9CC9cr3Iev6rzqmACvuSzoXreX8EHpn+uY0rm1CcGxhfmm37Q517F5pBs7iWbzxF/4AqzLBOa2s17vR4/rGmcJz+e08aLjk+sMbAUwGLx1zHa96fIOfTwYAtbIfksZkf2VydYtoaBV9GAunF9cP9SYZR/IpiXRpvQdc6r7rxoX9gL87TKKTDjmuB7gWV1TBRP/x1wyb326zOfRdirTNtgDvaGdBx0d7/sxBY1T98JvVCol+Ic9BV+CIcRrEu85rqYlVpQOqEQM+Tw59k6YKvhsi9t9m425gycYf15vgcNWxCfjMN28yU8bJuYqzoHfnnJ5WQsdmZw9ahuCMiiIri+7B/zPe3MHdG06YX7BFOyEshUqwSSTv1v/arNL+eTYtcgy46JNxxba55rzCfz2i3RhH6/69/G861S/h7/ROa4nXLb9OnwNzvHdMZRr1b8uQaF0arcg5TqWOedZzUO9o6plFhbWImzF88r2oGqNx3jAN3QcfU2ebr6o/FS129fh+GKO0xc69toStHmXniXJg7E4Thf91e9ug4bPKf3qx1G57nap+FR8Dk+5znedA46Jn9WuNlFkgLolWek57FzXX9DCecoxjHExdsdOpz24cpVuhKeYH3QENHeZ69vpej8YRL/QLbyTcV0lF+qPaFMVW0WTskdp0+2JrLqDv2+xK3+P27W8ty8n7iv2/XO1hZ+r5x2THQvgK3gBGrrsOF2hLXzt9hG2DPEI5Il4t66Lx6g+9ov0Xn8emWv0N7zUl0nnffjJbRiXRWxZdEV/XI5ZvH+un6WP2gY8t41cNrmOraB3o1OZD97dYRLHsXUVrqTpcvNpS7r2T7d90KPuB8M3bn/o777OdnpDW8dY2nFbGnqht5xv4C8w1/0Z/YbfSRu50TA3gtUimFebd4xChlyO2bDG0VC0TexL8TvFvU/axraV1dWUBV2TP6UK0s9evIivf/3vZYVWVd2WbEr/znVZnqFe56rTZ+cb+oXMuI51G+yv0rP81tfJTmfa9znC1wc79G7HAsdd5tFjQcSQkCX33+m7x8igPfoSXnbMRF48DsGCKr+RYOI2ArIKDdA1js3wufrBYjuxTvEAOgx6uE3kfA5vgpP9WBU2FUnxog8+A7pJbWg8ngTHmLkGT2tMfX3ifEwSB2MiXuhHqPTbAKPgCz8iCuwnOU9jR6e7nvMqTpoTsNpPdgCz4Wv0mo8NmiAL8CB9Rv9AZ/hU9ML/Zhxql6QMx7hfJCNgotokHsP8s+7VrwjK3BEnRTcgG/odLPGNUa5XXB/7+L0t7Az0APLoNpnzJfLhz6Wd1exJ17euZ2mDmB/8rfZ43rHUZVu0ZozMF/ci1/gRfbtA9OJYJJ7lXuRWz2ArQ1N/v+ta7HGOdgFnO0zFdyqdyHxjfzkeQhPsaF9313grllBJnhxpqHuc1uAMssr8uS3Yt2PcBu5ic6VDFCOA58A5XdcGWsn+6vJK6frBYJ4QozaokHR0fJx+xXipqmxSkR7+g5YkmMjPKVmqio1uD2Gf+VqS6yvnaZ9/MAoc6dvDPIdOmR+R4x3goc4IYmdAGeJzA0oJn3LUexnPZHtxXIcI4mWtKB9JoBbBBggBfr0fcJ8bJG0nMkzlhiMA58HqX2QE6ToMgBGGEdUPzrsh6UrfmQTAAYD7hiT91XsB8HI2dATDRSaYZLDvsvVrVEapFi217K3qCMfT8xitbcSffXI//sV3/23sHc9iNliJyUktNAIA2d+F7uxiaOhGLtmGKYDtTKcEwsuqSCPnsY6yOI6Dvb15goWUHgkmWZFhcSmm07P5opP6AP0waJlHgBahVBWRwcVknmCys7kSt65vZ4KJhPHZi2exvb2RCSYba2t5RM7SeCnp9/JgL3Z3X8b+fu1ulxBtbKznIlgq08vZPMFkMjnJXdjT05P4/LOfxQ//5D/F6oqA9SRu3b4Rd9+6G2++9YXY3NzKYNZUlWIWl7Mih/5JQQkERD+cyAqY1uI2Cq2ysKdVkaAtUOlojSpXVEEiBS/0XdUecuG9JQERTMAZAYjgaT+/EvkCAJNvoyqDZMCUUvWXBSoav4xqvTyfbcfAaIELY7x4o4IV+jvt7IWF2N7ezgokGqeOvFFZfzkFSsRZW13P4Igq7AxH41hb24jtnevx2q07cfPW6xELo1gYjmJtfSNW19azoonGLxlRf4seAsGl5G/9f3B4HB99/EkGGnU8g+ZcFShUmUYBvFqM7VTOrC3eZVnbFihQX3X8Q8pXKEApgJ2GclP0//nZaejnzbWVuHvrZlzb2orlkaqC5AE5sThUmlX945xjkjASo2bir4s8MkdJJkoKebm3HwdHx3HvwaP46aefxf7hJI6OFZxciZXVjbh+/WZsbmwnT2lRX7JO+5KPk9Np8pmOItrTEVAHh6Gkmws5s6PFTFhRokkoy3F5Nb+nQaJAxnAQR4cHuWC8trocWxsbce3aTiaZrK4s244LOU6dE+I4LwcKpZHzk8fd1DEaZezX72TAFmaexfR8msf9nKpK0OVlPHr4OH70ox9lcobuT0OolQ3V+LpkFsmjklPKseQ3LXhrjkmmUB8xIvtOTwZ6R6N5Jr7mVDx8MjmKmzeux40b1+PDD78Y13Z24uBgP8+rFz6IbnIulWSiBJNceB8O4vDoMJ+n9HJiY6NFHZdTuxK12K7dR0vLS7Ew1CJaHQ2kqk9xcZn8daqyiXGZmEMSTX2qMk4dJSHDRgv7uadpXsWlCwihk9HDbuC5EYxxjUPh2dYYHWAvhoVowBE5jmEYCCwA+ntwNjGAvRSsG8eMBVxE92EUs7DpQTjGin3BmKleQmBKbWIU+4ITY3CHFB2vsePMYGhydi/2AwYy/OaBEQxLDHcMLpxg6MAYwHDG16eH+s2Cm/jN7Q432OB3+B+5dEdQlZ2SF5eWOlCMmNtbjIs2GJfKwSswLGNWMqijev7O3/lb8Wvf/JU8juzx44fxe7/7u1UFSZh3LkytQCr6Ow18JVG0yk8eqHCHA5pCaz6dXsyf+gfdPLgxN1ibbsP2Yo49SFq4WosP7qQKU6CdYwr9Y16RJ7AujfpmX7kN5fYfv7s9yljoBwY+DkoGs1oiKjyKDaxPrrncY38y2dAZGdM73ZbgWfpCu8yh9Ph4VLuiwQoClTyL44aN67YtY/HgJn+7Xa/3UV2IQJHjGnSFJ3xedT/OZN+xZq587tyRgp665sE3cALZdh4FKxkv8otcg3X0iTlxOoGbYAb8yLh4vxZH015pCfjMA7YzNIS/Cdb5fY69Lhc8y6ePFRlBHggYefDDHW7m2bHMdTMOP+PAjszqb+1/vd/9Ludh5t0rmOC7qW/wtBI+HTfmeGbJFdBAdHE8Zczwij7BYeaOOXaZY36QMQ9EwWv4kvCn+ghmMW7e70AND3W+9quBAO71wCA0RM68XfjMedcDT46NdRxkZ1/BH4zd5T/HI5vQkmHz/e2IPfgRHaWFd/cx5/Pb7LlMsG0JiKqCReCir2tZDHK+dv8ev8p5EXrjd6Y/QzJBI2jOabMF5f9m+7WBtf41X8KxgLmmLzWmOvak7NXSORw7iI7p22DMTZ/XXB4YD3IEfXkWvbY46vx++geW0ncwn37P9U+vpD48xnPYgvAm1xmPbCjkkmQheJOgsusfdCPtMpaiWSVhKjGpC3C2+FKrsodfiwMorMgA2l9zRE6frnP6N1tC9nvi8bgCsvV72edli1S1EuibxwhnZcFRxk7gLY6/kf8CdoHzVDARvzgfwat6b4376gSTuq/4GPyCrx1faJv7HOscJ9wWcTz6q/52vvX70HFXYS36wp91bOq/D13Bc86rfq14GlFtx0nbUTP+XtfBdb3mu/ssrNb/9X6qoHS71l13oIO5X5/pk5wobnU+r6gpGrNIpfeRYFu8UxWTVMFE72M+0Bm6n8QsriGHyHNtzKiYDdfoJ/oc3sSWdv0NXeQ75GaK1i8WBNxeQmb5TIxpx4PVUZvQtGjGfa6jmGu3+8AS8I1xOGaChW5ncc2xDUzk2Vd1XfkEjom8E/0ObfScX2MsThfd0/ezy69TAn7NLTis59FvGf9oVYxU+RFcmfNDwzL43vkf/O7LDGNC1t1Wc56BJxwTGGefxvTf+d7xA76C5tgYvAPd5roEXeHz5Pre9TZz7WNhHuhH3+djDG676R4WT7sFn1cXXJE9dK1jkPO97pOtIjsB/wnfn8V67yN9R+95v7jWx1Tvi/QSsTC1K7p5nN9jJfCPv99lBB/hKtuAvnAPc4j9jL0L/UicZI6v0hnYXnOd2W4CY+b6vlWH1nW3cdPebPah84uPEx6Fnz2hHr7Sb4rhlX6vRTnFwrWj/enTp7F/eJgJJmfT84xPy76VWM7xR3WpMlG+4vzQ1GnD+N0uhIegqcuO3++45+2Da86zjvOOBdhcPh/42MSonAf1N34aWOfy6rrDbT7w0+0XZFrX4BPnUxIfqGqNbqBfHsNzPgK3FIPRxqyr/F5+8zU3lyfHXac5cog/h62qMYDpLN6iE5AbnlF7/b6D8cwdfMscg1fwFvREVvoy4HiNvGBXQj/dIwzCFunraeYEv5TfWY+Fn8EX1xfwCHJGf5lzxqW+EZMl/uS0ZNzYWPqNa47z8D+ygg3r9hty57Yg97nOZr5dj+V6W9tg6PjrOgjMBqd8rc11MdgETXQ/NNV9xNvoJ/F0ko+Qa5cbxwp+h9+Qd+QROriOcV0NrUm+Q1cwfvqHj45cum2G741eZh7oC3YvfXVd7fYsMlnrtIXrjs/wKGtDHDsLn6jdsr04Gqd8NGSAucIHdZnQfSQa+WZbtcnpDfgR0MZtFucfx3f4FgxArhgfv1dbZXsqYV19YLzIiOYt+6bzS3LttdvIrd+0VqX3KFFSY17ViQ4rK6mXoD2yCO9V9ffa4OjrWT53jk+O+eAXPOE63LFf96FzmWNkcS4rP/jBv5oBLrycTiIcIlARrCslnICbx3Pk2Qopz/obQuffzYnSYjGCyiJYXzERKGLQCF4aBm1xXu+AqfQez7qbGwS2E9jBCxCEWTFmUDZMUBdg6Eq+qk8IL4a0Kw1XFC6gCIgDJABcAn5Wu1S0uCvjRpmzl2XEnF8qsaQCXQtKFrmMOJicxmBlLT5/sh+/+dv/Jh48PYzR0mZWMHHhTfAbaFdqnQcJ2KAw1C8PaE8FvK0ygSpqlERIGE5jf293fkSO5lztrayt5e79PIInd9eUgwnAuzHsAVTmSMKRNJ2dx+LCWawvL8TmyiCUYHLntRtZlUGO+eOnj+P69e08IkcJJjvb26EKJloU3jvczwST3d39dnyFkiG2UjhTiJX4kEeRHGeChRbhtNj77Onj+I//4Y9jPBI/n8drt65ngslbX3g7jzTR0JVgMmjH5AiAZRwxNo1HSSTFPwVy8Kru0W+ZGRezfE7GEXQr+VqIFSWcaNewAS3twJcssCOTGAj6nYzM4g85rOXQKtmaxBQlhQBqyKUWeJTMoaoPyZMZaGklE1VhJHeHXWZyhd6nqhBbW1s5voOjo0yy0d+qlKJ22Fkl4MwSwoNRHo2jI12UZHL3rXfi2vWb2hZWVU1G49ja3s5klKQZgZ4sLTvLhIrjk7N4+EgL/4exsb4e169fyyNylharesl4pL5rh38llAhbwCkURQZmWmkoKRHNc5U4lBxXRQHdez6dxOn+i3jrjdvxxp3bsb25FosqkTjfmV9Vb87Pa76lAE7bUVJp1Gcp8LMch/jteKLEp8PY3TuMn39+L372s3txcHiS41KiyfbWtaz2oiQT0WJ7Z0dhzCx5JRqq6o4mcXd3N548fRq7L1/Gy4P9dHiWVtfi7CJicWlNS8NZIUYBx5GSFMbjePlyN5NwBrPL2Nneiq2tzUw4qQSd1aaMaldWVdKpAJYWAtyoAtdKYcxilhV2ul16rshUiWMqGjbFp8VKPbb74kV8+tNPswSlKp2IdhwFIHkAK5ATBckq2aQwhKN4JBM65iYxv+G6fq+gnfhBR3ScpzylXE5Pc6Fc/VaCnKqZKNHmwy9+MT784odZrUEyKd5WpSMSx/b2XmaALSvKKGHksiqrEOBD71F9RnM0PZ0mZg7G7cimLK8eebyXqqWcnU5iln2dVF8uzrI0rtrOMcYsxyb413OiN8YkyQIYsegsN3p1v+ZR8+FOGBiLISuI0Dh1nfvReaIf2I0MYXi7fkN/6DcMG7KAwSk3eDGy0Nvelt6N0UbAzp0ND3LgOLujQf/cuHJHUW2yaMr7cfywLUQv0QLn2t+JzUC5SzeuaQe8ZxwkjGB8uf1EfwlAYZRhB7l+zESntgiLwQbtXe7QBdLPeTxUS5yAhzyBZb4w23QE9pMWU4QXZbuprO9S/PIvfzV+49f/fiaYPH36OP7197+f+jQrJV3U8QGMDRrkkQKtQhKGufqBPdK3h9BnBIpwBDFmfS7d6EU/Qge3M92x0XXmE13JHLgzxtzh+NEP6K/3uU3JfQQadD/yiJw6PxP0wC7unKiylbOdzKDvglnupGA70g90OHaoywH2Jc9zD3PE2LwN7qkjAWvBgznAEXMnmN9oi3Hh1PGJ/CCD6BkCEMiV7sPhh9eZH3jMg2vQA7nnHuQK/sDeVdvuXOM74E8g+x5coB/Ox8g0+EYgBxsa+UL2oI/bc8yP4wP90OIotqXzivqFr9DhdXeUEeP0NpGpuXPX7HwPvDov4LcgU/AxfIPD7YEPfx6/CNpAU+4pHi+8h7Z9WXS5SP5tVaO4jz5CX6oYMEfu9zgPcz/4o/bc1+vP8St+awvmM296Vu9J2zftlG6jBf1Et3gAzAMJzBNyBz0627U7LgNZ0r0EgvoBBHiFcRJUQS+zu5M20LuOc+XXd0eoet/dn0uZtkQ4ZDznpgVP+nzl9zMHebROq0Ah7KvUxchNFMwz44KXmCdPDPS5gv74nNgS4LTbFuhaaI/Pq+N80Eut9GP2R7r1VXv41eSAencdL4ksVNKOfHZS1IvvXE4duxlfnzfRPX15A8PnwSGlMVvFM3gV/IGe8/H1jtKAbtwHbd0O6esB2vJ4gmOY6z7o7/KIXsYvfiVI1jYeVL+o5FaJaVUBU0lO7XiphhWZptliUG4rQnNkzHVX/t3iVRy5Ohx1x59VWWGOjqi6lvN5bItOWdlkXp2Q4y5l+9TmAdcdmTeSySXVC+YROmO3VOWSigUxTvxsXXN+5hnGzPv8u//dHz+85zz2l2jUu+C45VjW51f/Dfq7DrhqTvw+fw/8Bh53dhyJJX85wYT36xPs69ovHOqOyukSSUq/13fRGxvUdRhJI9hmBOLlK+dCWKt2q/uYa/DUbVX9PR7Wkbl+H312+wi7B4wuHa0YT+lXx5T+eNHnjq20p3GCAfAD+M7Ucw+8BE0Ue0o7LDfzdEf0uM3vcu88ga5mTsBZ2mH+6Sd9wV676n5sMeYq4wct8d4xkrbxNdCdPl6vXuhzw3h0jYQh4Vlne5VND88i593ihjZjVaUjAVpWV7Z4LPOIPnRc8znmOguv+k7s0GWn71M4XaGh42RflzidHQqu8jVcL2P76BnRho1s+N6+2AN/6tNtSY2tYnVdBQCni9vH0Bke5j6exR7wdyGLvNPfzdz6fGOfKjEIWiMryBx47jY7uIX8dPjVJT05v/C34rMcG+CLacw1ssC8qF34EN1MzMJxw7G6/176Cq9hZ+C/6btvtrhKXsEvcMLpCq/P8VmLZG2TDT42/EjyN+OjL4k5I8X/anOZ/lHhkf4Qu0t8aRugFbfW0Tgck/P555/H5PQ0j8ihgolMUsVymVdtNUyeuWxrXb3NK/CV8xt9cNvqF9kg0N/x0/UktISGjAsbChtAcoX80HcqrnOdPvicM9+OC/RlToNmtHhfXR+6b6xnnUeQS3xLdBqyrfvdVnV+UrueHMZ7Um+2o2XhDY/7uS2KTPTH7liGvgLT9R7erU/kDL5ze9hlmXGjLxmX0wCM5DmNj83D8L9owzFb3jdvD38D/xd8VfvY39AOmoPJ3ENVeEK6AAAgAElEQVSiPrLtdgSVKeDhPraDf/151TuJTYBF8A0yQltzO8Imw3kOLEUG+GQufQ2X3/QMskDyhLdD/Mbjr+g49bcfz2GemAf0B3oNvmM+mAfGCs4xLuQXPscGcZuJuAs4CJYzP/ru8oqvr/mEb123qY+sW2vcxMzoM/zA+/Sd+Bnr9syh63X43HUybWHfwR/oE5f3uZ6bH6NcfrLWUNGVbmdkxcjcENkliIIJfb73pCto72urul/rWhWzLTzBRmdO0FXOk9gXXAMbuA4PwdLVL5LXa82NeRTd8BFyXBdlT2tjuHi3Nl3XM/pbR+Tougp2aB0NPmAewRn1IdcrW7VMjnp1esM/bjPwvP+GfgHvoRP2iOst5pj35Bz+4AffnfkuITWkh1mA6UCndoPxcDLyaZXXRrgZMG0k0bSQtrz8ShkeFzLuZTEIhkToEWiYmf7kzpWWDQWRXOidEVAS3i8EkcChg51PHO3ASCgBmNWFGwWE0qavbtw6E6u/ZLsnkMvRnA1y4fJiVsfeaHfp0dFxHo+hI3IGqxvx4Nlh/E//4vfj4bPjGIzX4/C4jAvNmRZKK0imoGiVAJ4vuCFEbZET4E3FlUGNhWLyC+1oXsqEjBfPn8bR/n72RfMoeo2XlmJpeSWWV1ZbsLWOZIDOoiUKEoMDoeUzmXh2HutLg9hYHcbaeBY3ttfizq0bMbs4Dy363n9wL15/43Zc29nKI3Ly2I+V1XTKnu0+zwSTg4Oj7Jv6q0V1Lbrr/UUzHeVxkPcfHx5lwsTL3efx//zR/51VBpaXx7G8uhQffPH9eOPum1mtQ4vkw4EWfoex3EoWiaZusFLlAEOGQEPxxvl8ZwdAqd+VNV0LiCopqnq5VY4XRytlpQUm1C6KEKFFcWuOXEHkImGesFSLevCxqmugMJQYInqr0szSoiqn1Dl3x6qy0HYuq1pFKd2LPEZHfFlH1OwkuOlIGJVoUtBP7Yq3RJcEvFYuWJU8zs+V8LIYg9FSnE7PY+fajbj75hfi9Tt3M9FEPKSFbfGOkpPES0rpUAKKKn6o8sfuy/14/vxFVjCpBJPVXAwdDquiRmXk1Vk2WU0kE0cKm2YXBchK4tBcFGgqa4QkuLbQoPKTMYvV8UJMDvfj8uIsbr12Pd59+83YWlVVCY7OkZOnlA6lDOV+k/xPNBwo2WWhklYyoUl8NzmJk7PzODyaxIOHj+PR4+fx2ecP4sXufuioq5WV9Xj99Tdie3snVlbXI4bjlCUFESX/BJvEM6L5x598HIeTSeyDAZei4VosDMb5fAbBMzFNiWGXeTyLKhOIXkq4eu3mjVRGmttarOhohQLq7LuuNAz8N2r8gaJPWi6w8KGKHB2fHR9P0uFLA/DiMp49exY/+clP4qOPPkpelwyovyS56KxifU85aVUX1P7kWDItml7U4rYSkea6JwtZVsKMKueIbun0jnKG6vxjLZyXc35+Nk19piomX/+7X08HUxj0cnc3k15UYUi89PDhw3j+/FkmmNQRWLUAqrGUYS+jS9VN6ogcLepLdoaL43YUuxbai+6hRcPzOrpocnQU5xdnmaSkhABhK6WN9d7p2SSWl3SE1jh1qehXQZVybEUbEgo0TxqfaLm6tlrl3Fr58H6wJY3rtnOjaF5Zw+iDwgntxKnKFxikGKMYxjghZYhVcpbuxTHCAEJ/85w7eehujDLuwVGkDf0On2LkqM/K4NUnzhRGpS9MuH7h3XqGc2Y9EMA4wFl3ePhb+Kj79Bw2AFiNA4C9AV2hAbqC8YLdvhiOEUjCk9PLDbS0C9rOSuio78yj8FDy4A4F/a2FyvrNdb3aGSthL8+gVPWdWayuLscv/dKX4h/+V/9lrCwrweRJ/O7v/E4mS4lnxZvSW2rL7a1MgE08rCRX/cOxdd6g78y9O5/wnLcLv7qzjuOPQc2YoRcBKfgks75bclUZ3OV88jt0wubkXehlcFHPYljjyOheAsssXGJ0F85WZRo36l3OkofOpvNgNLYs+h6+wyFRO/A9sgFP8z76xs5y6MN4CMqVLVC4QgUDbFbsW8abfb6oBRm3Y1kEZ5zuSCLX8Aq/OV08OI+c8A7HKPgJR57++ZzhgJddUgmJ+DAkV0AzPrGNmJ/UWVfsBHaHHRnC2Sq7U/qjOwbDfRC1h9PmvgDvUkUgD2qUP1BYDS9SRQQaISs48B4Ip7w08+6L8mrT+bOPh9iOpUsrmQJ8Vb/c4dXvnmhB0MEDOvg56Te1AKXmAt/AHW3mQPSg79ARLMG3oIoB9HAZxm+DNviQfGfekCPmBHxE9vBZ6INjETjtfNgP+MBHr+BkAxPHA94Lfqgd0VD2OtjBOHkf9HFMR3YdD6ELY0J/027ZNXWUh++gdz5F9yQ2tWRw/GB4WzZrVrmysoJZnaQlC+s6NKMaHDiFHqUCatq82snTkizLjl+a61/wn7FzL7oUOjJml1Po5xsu5kekWAVW5jxp2RKL0Fl9fCifg8033ZFA2IuMw3Wfyzb0hUZubyBT6En0Q3+ssrP7fAsGwpeOcdzr1+BTPsFWMBJ6o3eZEwLeBLDRl8gdvOa2JQuG6M9aBCmbNvttR2QW/pT9RWIZR27hLyeNW+Ir9EMe6D/98v7pObWpRHJt0LB8oLaBoRZGsQdln8/tgzzyVUHJxUy8QiYKb+vIy+xLCwTLHyERKf0nq05GH+lPVSmp/189Iqcdz9nsUfQKPObtZFuiWUug4X3+2aeJy6//hpxzDd2FLMDP4Eaf5n4/zyBP/c++juadjpm8rxsLySGd/va+ev/AA5KH9B1cpJ+ltyTLFcwmwC4/tCpOxNxHwy5HT0oOlCznGIl+x37R83oHdsniqGJ0/bHrHvwF5hH7FhrX967ynMsr48aOpK/OA9hw4DPvpCoDci3+hQ8cCyqxSwkmXXKyyx5jcj3C72CT213gC/oZPsbGcWwGY9zX44gE3ec2IXzmthjj0X2URYeH0U/EmJlf2uRZMJmKDoovVnXqWhwAR2mv6NCOzuFM5pZk6ToA/gF7wE/ei03Ad3xfnoN+2C1O16vew32iEwtsxBOwC12mnM/gJ72bfvAO9JC+w0t9u1y/QVfkk3lSvzzewLiwXeEBnoNf4LE5XjcfGvsUPvLxwkfY18ia2sZmyOekM9rGWpdLeKXDGG3aqBiC2sY/dh8KGXWc9jGwIYkKQ9BJ/YAuyLfei2zqk9/1XmxBPc/YwT3HfWSRa/7pa0T6W/TRe5BjnzvHa3iSvqm/r/St2XrIKOMHr9xWZ1xON5dZ5N4XibO6MNXqh8PcMKn/1e/7Dx9kTPyb3/q1rGAi3M9Ni1bZTdWKU34vaj3GdRK+L36V+02Mt683X2mkfXF94fhcuggbvXSV+k2chbEjq9gC8LX4hsV2fG94DRrpXuTIfQTvk2O0j5+/XQ51zeUWbHGMcp8X3dCni9vMbte7DYE/AH6Ds7SP7+w8Cn/RT47WgabQWO+BHmBg2Xy1EI1dLpxXXBuMVruK6ekafKpPvYdqzMij+/As/OsafXKaMTY9y3PIGTLuOk/3gzkkPTi/ME6O3wAX6BvyyDy4vccmIfieuYNOPj7RR/2Cn/o2ip5FbjguBxmAd+AR/EXmDjsFOuh+Ekfgc8dz9OlVeoVr0Ay5ow9ui/E3ssP4nU91DbtB81V2QW32Fy2JTdIn+qtP3Ufc0uWTeUe/Id+ue/u2A3Ym+A3N4F94HF8HemFbYDs4jfvjhle4TswGneCxRLcFkZlX+9/FstEv0Kxkt+xd15m1Ifh8Hqvnd7cLiCWoLT2r+z3JSFgxmRzn3PjRVK6/fI6gH7/Dk7qu8buNmPbQuTYbn6YPgf6jaiBxsbRBmvwz12pXvIOcygORHGgdS0fda9MOsutYqrHJDu0noDuuYYuAj+gP6Kb+aO7AIfCPNsAbt1n6vLDwh3/4OzMcHBrDWEHQ5ey6cUsjGQjOIxC6HSSASzJkLgJXgMmdBow3lJ4zIhPlCg7DEAMJAaN/gKXa8WAdhi6MgdJ3YKQPrix1P/fyLoTAjRcEChBygQA49DwT4UoeetZ4z1up4a687sXsPCsblOEzi5PT85gNxxGLK/Hg+WH8L//yB3HvyWEsjNbyaA+CvkmTPIakFhRduS6vrGS2sJgVJZFjaIFuKcBMLNKuhliIk8lxTI4P4/DwIM5OTjM5QEkBSoDZ2NzKAMrKyuorTjo08fFjvIuuKJF8/+VZjBbOY3g5jeuby3H7xlbcuXUtFkeRC1wnpydxeHQQ7737Tty4tpPHfahagUDm4eMn8eLFi3j+/HlsbiqxZJAGfdFBTv4wDg6PclF4b3evdhvMLmP3xbP44z/+ozzOQsdTrG2sxpe/8kvx+uuv5/MX53IMlB1WO0tEDy1w8o/gBApXCUBZ9aUdMcLRIHVUTmX6UG5NC/3wvvpSyrtL3Mr7W5UgeBCFh7IiUIGwA1IE8wikpsPTjB14WM/KiGaRLdvUAn1WX6izxBPYYpaL3vou2qrNx0+eZCCwdgWXcwEgoRRrN+RFnE7P8ugkJZjMZlq+HMTaxla88+77cfPWrdjcUuUOBeEGMRwtxfbOjUyyOJqcxuT0LD756aexf3AQN65fj83Njdje2ozRUItHdTxOGYOzrB6yMKhqEDqmR5V+EnRmkl+CDCo/P4zLmYKVtduQEly5OFpFUHLX/unJYVxOJ/Haje147503Y2NlFNViJZiknMqRVoAxF+z1S5WplayKDmeX57mwr8z4w2NlHZ7FvfuP4tHjZ/H5vYexf3AcR8enSYPrN27FjRuvx3i8lPQupVBOwfHxUejMUNFh//AoPr//IPb2D/NInsWllVgYjkMhcNFvPF6uc5BViaidCS+Z3drciJ2t7TR2RUdl+cNXCoZkvwvMmxMqB7oWRxU8BbcLX6vUVgb1h+KTtouwGeLgte4V7wtjTiaTdMYlPx9//HE8e/q0lYodxPLScksUqUCeqo8oWUUJGkdHB9lGVlDRPLfFMSnLXOTW91ZJRolxGM6igUpZ5hFQl3XsAEEnJeCo8tFbb30hvvjBF+PLX/pS4tv09DiTTHS8lo7M2d19kbRHsWsuzloQuo53agbiaDFOpyctGfAyVldWK3lESRjjxcSaLMF2fp7tyXhZWJhl4om+y2HVdx0TNjk5znknYUY8KdySbuUcvZyrQaTRoP7U/F3E4ngpK4kpGYxsWO2QUlUqDKikjwIdSmCy41TySDbhfHOS3BnFJhDPZNJiC4wi8+CQJ8CgG92orSopFWAq/Kl5IUghPkKvozvQjR60wCYRrhGwEa6yyMQ7xeu+eM2OKQxn7sPIxDjCKMYB6tsA7hjpGXcysHlwaN0Ad3sIQxm7peyCkj1sAwxXnEIPavI8zgCGHsEtAsZdUO409QkViJg7HHNV1REPKrlOvPorv/L1+PV/8O1YXhzHixfP43vf/e1cvMn8PBn2LfHRnY15glvuCC2dgLMOrd2pZ+wELdzh6P/WtyVwHHg/dh08gKGNU6x+qGpXP+DqDrDeTwUm3U9QFKdd373/BBc8AOu8RcBPc4Vd6LymthhH7dwq/e+Op/MMMuAJ1QQt6RvvQnd4oKFv68IzjEm/w3/MFzZEUw2JGywqIlvueNGWB9X0t/rc2UNn8wQVbGmcMeaT+e9sra7MuAdX9TxYon7hjyCzzCF0xUn2AJHao01+pz/4E3266HcPcuh3Dxg7T/ObsJXAS2JXc4RxcJl33sUYHAPhNcaDrecBYfrh/XGHER0JraAxeOyBJIItYL7G4Gejaxz6R9njfiAOHvdAnO4Hn/CT0AvgGX0hCCC/hL/BXx8zNO7zHbzpOMH40TXIoAcs+Ru6gU28m0USvhNIIGgDZkMfD3D4WPsBEA+4qg9qDx2j7x5Ycr8YfoWPwR54Bx0OTjoN0af4OM4PrvuoyIE/52NK374lBHgQArzjfeBA3tNwEVmX/YmM6B3Ya4wZ2WHe8Vv1PeMPbYcz73IsgD88vqFrmjdsBy0+uA6CF6X3XCej7+mX28bMibdDUK3fL+jH+KVXqcAB/8G3Hodxm2L+bO7m6qo4gNt6rh98RRYds5Bv+MPfwf3oVHiUeIbzEr6p94vnXQfCY+iL6ku3QSnpqE0CrYoJmxlI1CC5JN/TFkaEp/Am9PcFGNGEBQhsK3BcvCv7c7ZQiwm0A75SwUK0xLbTuJaXVlrAvBJJUgZacmPp7stMVPe4j3wT+Z7lg1Yyevna9U9+OLhDFZOS54oJOc36f/Mc86f3OgYyV65nmYv+p/NrHyOv4kt41LGTNj1O19c7/Na36ZDzfr9oHxzv4zZyxXU+0a/d+6oyDe1gO3VyWZWaeT59Gtn7WZ2zq2oCRmaCEguYLW4orIDvsb90T38BEh8IvYI8Yt8lP7YEMrVDH4vHqvS3L6jg72Lvohfdh4DP1T/HItd1LEboHo2PuLDLUva5leCWb+140OcTMNNprnv6/pKPm/70x0zbuhfdAK2ZM3AbewK58PcjQ+hK3QNt9Bu2CphBW66767eiY2eflj+HXc3zzC22L8czURnJsbO/+Oty5ON3TMdOwl6AbugEbDKw3hclr7KB6C+08xg7bTKv2Hb49ehzYgTMK7TzhFS370hEJvmd35wHnLfxu7A9HHeYQ/oKf7o9AU3oP7/pGbUp+XJbO8fbjo7G5sWPIKbqfAINkUMwUPd4/B3Mc3sl+9IWzniOsYMjald+O7aQxsN48WnAKT2LXmQ+5na2JQhXm5WkDz2gndupuo93uP0D3/M88oXd7f6mfuM794GlVDlHFkjicjvT/VxkBLsu7ZS24VLJ0fqn9QtVL9H/qtz8ySef5JHuX/nKf5YWhTbIydaAd3wBl2vwvPOhy4pohc5R/+gX+I/P4LYW8wGWY9e6Pw6P6tNpyVw5jjktwSYSJfUbGKS+9n1+7nc8RG6d3u6rYeuyWQr8ZVzIEGP28eGv9vHG6YVc+OYgaAWt8VnRpa5/wXq3U/s8C29DG68Sj7xCQ3x3j285hmKP8bvrEOdPKqzitxGrFL2RC/hu7q/0jrXEFgAz9U4S2+ADHzd+C5gKP6NXNJdUBQIHPZ6LvcS84S8xp/AAcoAtij5Fr2Nru16E5+BR9ZF4LxgKJtEOelOfZa9UPIv3q38kdmDzgCW8m7HrXuYYGaNaHW0iCxqPYs36HV8Lu8ltLMaPLPBOPQNdE6vapjTeo/GpL+gJxu98pveAQ30eR1/7/egRxwe9z+M42Afg1NxXaokZ6jN9cjuPOUMHQxf6jU0E/yETug7vMmd1KErhFPqg5vnVI5ZLhuukCP2teYUv3ZYDg53XmUdwFVtAhQo0Rs0lehkd5Day2xVgB3gPBs1jr81H19qy9AzYpPuQpxx74129m2IR9J1TNNQHrQsqSTKLWyxErjdK5uHV0hFKVNMpE92mLWiKnGAvuMyAJ9iWYB32Dr+73IP/2EvYoMlnP/jB92YwYb9xTZh3GlBGqPuGk7eDoLBwo2fZ9QagwmwIB0zYV3IsmCAY/A4zuVEH48D8vMMBpy8Mc0aw0qXOgA4uPkbvpxsS9If3MC766yCShlge91BHpmhhMUsJL1zGUKVWZwqmK4FhGHtHk1jduR6fP96L7//gj+JHP74X49XtOJpUdi1nEetcZsat9vlb5Vz1HpXaUbIDv2Gwzo39Vgbu4uwsJkcHcXCwH1PtrF9RJYlxGm7Lq2spLGpH4yQA5wAE+Dk9mENd0zE1W+vLcfjyWbxxcyt2Npbj1o3N2NxYiSdPHuUCrhZ9P3j/vbh753Ye/aGFZS1+q8rFvfv38wgOLbpKwJQYUiCqXSIqP3SalTDOplW2VIu0B/t78X/+u3+bf2tRebQ4jC9/5cvxxhtvxNLicga81L76qQomWiBB4WPMq8JB8XAFAKBfVSaorC/xurKn5aBrAZvrfCrQVMZRQXLKgJRkVrHpds5jxLugo0wBIRwHlDG8zyfKjU/k8OS0jrqhhOAkKzdoAewikxEUfJMS1VhVLabkpI5EqESD2l2PEtfCeibQZOmpizyiSJV3lBChOMlEFTzW1uP1O29kVRNVN1lc1JEvSjRZjOF4Oc4vZvHk2fM8Hkbj0ZyrigkJJhg955dKXtGiu/aQie51lJQSWlTWUGvqJW9SwqqkVAkhWlAlIFL5PxVMUHWUxfEgFmZncTrZj+XFQWysLcWH770TyzpOQgvhFKzUHKcDOs3EkAxYaS9b+1Q5Di0eHp2cZGKYxvTs+V7cf/gknjzdjZ9++lkm3QxHquw0i9deu93GOEwelgOUlWSmUkDKwB/GwfEknoouu3ux+3KvjtURNsQwjyXScUKcIZ/PtopCCmxurm9kgomSEnSfFI8SEpTUIWe/Fo8u4/ho0hLSRDstflcgroL4BGB09FlLtskdfjqLuR0h1konwWei/bMnT5Nv1J/Dg8P49NNP49HDR7VDL1R1qc6SU+LFaKQqTgrkFS2VlMERSGT0DmU8tveUTtFxWJWspeSUPCu1lTbW4rfrDMmNkqSEFXduvx7f/NVvRMzO4vioFqFFE71TPHbv3r0cu+RfbewfHrRd/EWXdM7OzzP5Tsc+5U5eGbOLi/OdBmk4Nnk6OZ1kZRQlvoiWqkSiRJpY0EJ0m2ftkFmosm1LYy0yVSCxqlAoiK3sVy14a0en8L6qR+gZfdfiDbgunlZCYS6utIz7LOmUFVioRFG7LAlyETTAWAOXwCCCUhhfVHkR42G8YWSVrSB5K/lyg0ztshhHNRf9jtHtziUGJraHOyoYNhiT4mPpA/UFmwFbZZ7Y10r24lyTvIojx9hwMHBK6D8Ojgf3wGP66r+5rse+yjlJ8KnzGbGH9DsGodrEiIP+PE+bGPMEtLneBSDaUWGWGIIhnca4Kh0tDrJikHTh1772y/GtX/1GXNveioODvfjnv/m/xuJYFZIK+LKaUOMl5rsqJ9GTpsdaoB1D2vWQO4Q4Vji7/Mb9fWfUbTLuxSnEYaVfGM8eFKA/0NvtR/rCtTLSVV2pdoAhC+oDv/n43CCnDwQ94E/6P+fp1J+1K4mxwm9qgwUIeIJPtePBQuxX+MNprGvgODKE3Y7djU3L2LwvmQDbeBTnmPacV10G4EPJs/CzHxTALuZ5X/BlbghQOibRTzAGB9DH7XYW40tbrM0bi//qLw467TBuZI9+Mm98xyHjPvcx0DfOL/BmXusFIJFtnwufH/dnuO7+Ds+5Uyz6kAg0l9NWoQVeRmJdNvtyCs0cb6AV890PALm+RSZoBznQPfgG2NYkCpRN3AWH9R5fmONZ/DkSX6AxNOrjDH3w9/bxhnH6pzvfHrSAf5iLV+a4ndXOPfwGbdw+h18JYjgm4lOhkzxxEllk/vW972+mTdSqSvm8dWhdQTm1Ae4hY+WzypepHfZgGfw458vmAzAfLjvoWDBan6Kh47jfA73AF/3mvin+KUllBNGu4mnXu/Aq9gL46c9DH5cX8BKdCe7wPmjntEWXgbvoYpctaJy0ajuymDv66jLi89X/m3kDSxk32IY80J5/d96BR31s2B/0F1nwMbm+7PM3dHP80LVOD1UQkV1pKZttYxL0y2dJpCHoiD5un3qv8xQ8z/yCKYwHfZGJLAPl4LajPtoOb/qEDka/+vi0ZqXk6bmdOaiEkpQD2fgqT9yODtGuNHVV9haJ+bmxgfMxs9LIMDf68O6sdJrHD5cN3ccm500fl+7Td/SoY5zPQ5+PXO7n9JlvPOiOwAZ34Hn43Z8Hi/qY49/52/WlP0f/wG2XGX/2qr9pp9+P2hyk5JEuwQSsqc92THDGj8rOS38jWjWvVjaVkteK7XBuvHgMPutjZH/cahPdCCYyXpe1lOHmyzq+s9BHYN6xw0tug8W0jf6gf8gHPMJ1ZFr0yvHnhpKqJAR+6FPHeicmXLELHv7ENuId2Fiux10nwE/ghPPHPD7Z+kF/XGc6JsOrxIwyIG/Vg/Re7EG1ga+AfY5cEVwHV+CZwsyKPXQ6veSaa/2xIZ9d2fKuKiQ8gU1BG/CPY4Dzi78PekNH9Jnr5z4uu533CsaZnQaPwed6P/qUfmHL6TfFWKgeCj3Th85jj7vFNf2GPAgvhYHIgMeSuea2L3zq+t9pxVjgORYA4RsSnPBPfEz4YY6FScs8EqqSIvXP7T5scP/0xUz0rdsf6G3GB62gLdeRF55N3m5xMr+XeXb7h/nVM8iQnoH2jhPci12KvLsN63zp9hLtO73BFPCgL/fIufdRMsMucuhDX92GA5PUJvOFP8Dc5A7vFmvXuoWqlCu2rajxJz/9ady5czc3PqoN4TpxHuLt6heL53WPYuBVQQY8dWx2fJvHqm0Nxn1H5PAqLMTGcn52Gjq+6LrTAp6Bd+EJ3cfCMbaK8wvPMafgEXPD2PhED4G5uk7cGZyDf0QjbFLohV/gPMa4ibswH+AzGOyyz99un+NPuX8Df0JveIq5ho8c55lv3gFW4Ef2fRD35x3HkYM+npD8DPa4DcF4UtdaLJt7HN98jnWv2mVDM+/Eh4OWfTuRDeaOsbzDda/zKzrWsdB1BVjLPLr+dV3CvKNbGQ+bs9HBPO+8Cv/At2CB7oGH6RMy5HFk+ogtBibpnfCP3kucTm2RRKln3Y6Ch/QJVuE/e1Ub5tRxj2d5P3IGjdFzjMXtBbcBXNfTb8YI/fQscTdoQV9c17i+AAehCTIKjmF7INfQAN7AJlFfeEb3oi+938iL45/bdjXXtaGxTpTojkB2bPPYKPTr+lF+FZup1V71pdZ40IvMsfriuKy/iQk5n8CP8HdW2NTpDvPKZ+UDyz6SnDo9pVfYzEc72qCt8ZJIo03/ekYJk4mrbZMPMra6Wus+WheH1tgV2AVgCLjCfPhc6V7ahBehoVfkcZrAZ7S38Id/+P0ZL3MDlo55iSOY2JVGs7PmmZp00O8FjBF4B1mYgXYAaADd29E9ZKMx6W6A9BWr94X75wNvwZLRxSkAACAASURBVAmYBKXnAgg9UKQoSACY74zHx+BGnwtTH1CSidvZukqeyPP/FJhYmNUC/rmcXgVZRrF3dBzj9c14+Pwofv/f/IdMMJmN1uJkWoIhRs4xR50Vzk64OXDkDpraJQRjsfCG4ZoC1gRHi7kHe7uZYKJjU3SsiZwDLUqSYEK2JAqdrDuYk8U0GJQ+Zdbc8jhGCxexNLiMm1ursbU2jjuv7cRweBkv93Zzsfizz34eX/rwi/HajetZkaGO71nJBJPHT57Gs2dPMwlC/7Qwr6CM5qWCAJext7dfu0/SUJzGy90X8X/9+3+n01pifX0tdy+99fZb8cEHH8T62kY+o6QL9VeL/exulvJlt70Wh0uJaQG5MiRLOdRi0Rx4htqRN8kEE0ANQ0IgVoppPM9k1MJvlmEl66QFjTFsMW70HbCHR6E/Sgej08HfjWfdT4KJjHB9z+Ifs9r9pgw4yZYMdo1TC0WUMhZY5nvzjC/KBeuIkkqaWV5ZblVttOidRYRjenYR6xsCxss4y4ovg7h1+/X4wtvvxfrGdswWRlmN4/B4mpVPdPTRxuZmbG1uZnLE2vpKAqaOGUmg1xEPo0Fo4b7OKh1k9Q311avCzEsWq95H4/9aFC1ZgdSqnnF+Mc2kJ1WVGA0VZTqL06PDuHXjWrz/7tuxrHeqgkomW1zGko7IacekKjZap31exkWcZ8KJdtxNz87jZHqWVYaevdiP3ZcH8eOffBI//+x+HnOj5DDRR0pje1POz2by8eLi8vwsbpFL7SidYHJ6knP1k48+jr3Dw7gcjGK4uBRbm9stUUCLN+180qPjXBzWUWbLJOtc287qPVsbraJJHpNRO7OGrTRzOUHd+dMs/hTeKQhQRhXYSwUrjb8MOHaAVdBG7999sVvVc05O4uc//yzu378fR4dHrXKOZK0SKk5PJrG0OE5+y+ObWpvCCwX06viZCmrl3LZdzsn3JGJkYLBKFQvL3PhWn2vRczF2trbiSx++H3ffuJP3SFbF93JAxcfZx6OjPMoCY+GV87fbLjLJZdIij7+hwg5VvbQjWdWAFEiZ5pE9SqZROycnx3FxqWDjeZxMTubHHAlz8uieZjQpaWU0LjnjXPgyHIdZ0Smxrc0HzgWVwzIJToH5tutNeIVxyzy7fkJPEnzhuA2MrTRo2m5P4YQScsAe9C1GbVZhWayjmchu1W8cAVA6Ujhdu0eF47SFQYSBS5s46GlgtfMk4U+NS9d5l96LPsKxICigcXaB1K5SgmjFogEL/O4MuKPE3xhV7lgRXHD9igME/VqJt7kR504Wi4rwHf11GwqbxY06nCR2HiqhiePYmB8WLpWoNRovZKKZks7+5t/8G/H3v/WtuPXajZhOT+Kf/Xf/be5SVOIWx3DhcPJuLZ7IcL7KJhTN3SnCWfDr2AXeLrYnzgc2YP/d6D7o6Y4R+g8Hnnt9DtCV2G30C3uJ+fXv6GK3adH3+sTpgrcIMDIGty9H6ciw6FGLONBoTt+WfIKjhBOKTepJpeIVgqjwuztV9NmDBfACNMBOgRZ5FFzDEBxI3eNOoY/plfE1eriTwviYS/rn46ViBn3xeeI5bH3ep0/d1w8ouNOOfCIHjlvuXMN/zCXYB936fANd8AMYk/sFXOMYGNr0+WYOnCbMO/MJj2G/8wyf6GTG47LTp7nLU9/PwsEHZ3GC1TevdOV82acLmEBfaLMvx8wH85MY3xaiucb4fQz4GB54cBxC5t32dnpdhTmOV/Bk33/1ACz8Jbnz5EOXdzAZnHbfFj5Ar4Fb8DK4r08WYvCZ4U/HQYKG6B36Cp8xFzyj6/iqHjQoXteu+0owga/AZPBHZrTTH7l0OXUed36Bvu4TIzME7cB0Aoy6l+N7eQe8QTvqI9c6W6R2JTn24ce7HsUW6vMq8wBeemDMbRSwo4/lfTmFJthjPAc/uUz4s44NPpfwGzYEG3s6W6N8f58rxurv1jW3B/VuHx/8xXzoO3PmcgEe055jYidjJNfWImvqnHassuOR/Kh8R0vQy/lti8xuj9EG7/TAL+PGrko+bBVFcotCkwPnW5d75ktt6535qSqSrQKddkRzvRJXyj9O+U47qEswSd5MP3XQYj3lR4N5fkxO6eHOjkJu3YbC1oSuzFGf5jzb50W+Ox4yf85vbku4nEObPm/qusu2636XD8dcbxfe6+t6xzLX296mP9O9t5IBSDChf2AtCSb6fEVnXJYfW5U+xav1u/wW+XRggweK1Rdip8i02zPotTnfN/+s4koV3BaParMYCwDOw7qm3x3TfB6QC/wd8YsvhoHn6B14oMZVZcTlOGRfFIu0ynvIpuKM2Scr20/8tq9Hue52qfrAkbrgNBjltgPvo6/oHt3j8q82wDIfR98uQZ+hl13n0j/0FDhP22ofTAVr4dMu077oxRzDix4LRb+4TNJPxu6bIn6RXuEZ2oFH4CFwAvsBfcp4kAGXXZ6h/32sd9roPezgxtfW737deU+xCm1SdFsGWrAblzlwHYCvj+2EfkSmwGqXW2xk+pvypKOD8+hYxak6ftH40Zngge7xBOqk4XSaCSaOw8ghVQ8qflM7ivH//H741mNo/K5PfvexOF4wLo7Q6W/AdZ7KuK5tqnGMd1sA3e2Y674rsgL9oTffkW/nYW/T9ZXrEXQ1fAhWstnIjytQ26/o7zZ/yAZ8qjbQiRnbbguQi0vaWLeWx74rMPrnf/EX8c477+VmR/3TcTnYjozH9b7bZNg8eifxf6c1+OMxHWimdrgXHscGz42bLW7CJ/LEvMILHm+gn+h+vR+8oaovckZMqWL7XYKc62doiE5FP2AzO6a6fkK+1FcfO+8GezVe8Nz5nIQ/MBYedXlFPpFnv8fjL67fnS5zvOktSqNz4UmPcYCnxHpcdrH7sJnQZTwDXzJm5hy7Qb9r3n2zBHLVt310HR4Bv5gj1oT0DHQAm9GTc+xoSVngDbypPgq3eK9+dwzEboAHwU33uXw+4Ru1q7g7G9L7c+DjZe6Rd43F+y06cQqD7r3KF4Em6FJoxRygE5AxeMh9QirK6FlPnGKe8X28f32bQv1U3z2W7BgDL9CGY5nPjdtPzM0v6jt8x9j7djdzAp9i04DL6ov0F7gDjrteVn+QX7AQfPKKkdiN8A3fsfOwX2kb3vF5Y+7gC2wY2fGF26dzu8/tGvrFOLFraUcOYMlz29Q0Kl9Wdj3voD8uD66raQvauZ2GDpDNoA3IWh8tO6yq7MC3tAG/gaHwkt6t6vtgqmimNUKt+ei36XnpLf2t36iKzWYG5zfk9qqYhes67ISrdDX4Cx/Bw/OYkCdc/97v/fYM8EVwaFwP+oJP39BH4Xon+saMGyyUteor376RywTCwG7wFgPUrisHWPqOckABuhDAtICL2kKxA0i8GwDUJ8YOShfFA6GdqZzBaRPwhn5MLkyb9G7HDKkKg8qrXlxWAEQL4SSYnF7M4mI4iid7p/Hdf/3v4+cP9mJvchmT01aavgX0lbCCgED/BKsWSFEmr4MPBs/cqGtnhYnCz58+zkVELQwvLi3PK5isbejolCojBK0Yj8ZLhrQbNRji6kvuYB8PYjg7j43lUWytDGNncznefev1rCqwt78bp2eneVTO+++9G9d3tmNtdSVWV1YysHPv/sN4sbubu/a1YCmjUYJZc1TKTMChBJOD/YNYziSQy3j86EH8p//3P7bAwCyWVpbj9p3b8eGHH8bO9rVcBF9aWm5ZZIMssd8pnQpEKcFE1/VvfXW9LdCXuGncyMO4HUNCJhlGSTkuZWBpkufOloJ1+V8tlhBs8IUuXUMZ8x54DgDygDAgq35jKBQoT7PCSJYBbAFkLbCrbxqflLh+03i0SPzs2fPsGXOYhvXycgO5yKQAFoqrwISOdTrNBIDReDHnRAkt+lRlDn0ORuM4PJ7Ea7fvxC995T/XcmdMzyMeP3ke6xtbmWyxtrYer712M8Y6NylmISdBAHqWxztUAA+FqsBcGe5VprgUS+0e4+gUAkRdDo+OYDnPqivqv6pJjMaDWFocxfTkOBZHg5hOjmJxGHH39dv5v6qbDGaR1/SpOKLiMFosXBhUxQmO8FEizWBhFKeqnnN4HNNzVTPZjadPn8ez3b04PjmP+w8eZYWYwWAUGxtbsb19LTY3t2N5eTWrv+j4IAW1pFA0/6pAdKRjV06n8eDp09g/PM6EnaXlVdVazvetrq6lM6x/51JwCoTNLuP6zlasr67G5vpa8uDS6kpsb+/MM/jhEdFHjrT4xuVWtMIwLmOhsBhliQHBDh0cqdPJScqknLg8tmpvLx4+uJ9JHEm3BVUzWWrHe1WAImWgJZGo/TxGR7vMlJTQghjqTz6fu0m6ih9aYK+EkzojGn0g2amglhJvTmI0WIhbt27GV7/61bh161ZWTVKiiAxhBUIk58eT43j5cjf7qO96Hjop8SflUckvFoyX/MjwYbdtVoxoWbdVveSokk0uRI9KOpmeVhKNxin+Ed8Kt2QolM6rQLTaVqBGiV4ry4tzBzrPkm/6sRJEKvhZFUqKRkm/ds4g2VXoQxw20cqxom9AYqSgYzC+ffxlUFe1KfAJHkFmyyC5yIpYZFOjS3GicF71LuwH8Vg6GO24HBw85hgDFzsGfBAN0eHYKb4Q50avOzmMH9yl/zXHFRCAX9UXFqGQC665E9WVPmxn/LZgMX3FLkm9bSWo3XljHqmyhZ1UC5CVZCXer+PPut0l3fzKMBWPLWYS6be//a34B9/+tTyO7vR0Ev/0n/w3eSydkkzEN0qAZc6xs6i61TdImUefA8ZBP7GPMGxLg9Y/N4rdUXBHBL5CJzpf8n5sLejqOvOqPkNvnnPHFjvOnQpvw20dD84hFwRc9Hz+nXqjeBKauG3qdpUH0glylH6zikqtfKUvPDuNnXZuF6SOaH1ivDhAqUsbZmAz8htODf13ZwwbnYCRzz30cBudYJnb+p0uqYoX/h2eYU7APfiTeUH/YBtCGxxb+K0fUKQ93Qc/Oi8RXEDG6QfvhSbefs5VW7yBZ5kTxuO+BJjCOwgkw6O0jT7GTsXnQT64Hxlg3pgT+Ah85H7mBN7jOWhKQAxeYkc1fND3C/AP6Hd/DrEz8vmGAdwzx5u2EKc2uObOMnPVHztyz73wkvOPywp/Q1uXbeihvok/KvmcZOyyO9W+BwKRHfdP0SPoHberoBF+QJ//edaxg/l3noSvGb9jrY/NdRg0rMBL+TTIM0kocz3UdofCx/CQ8yb8qHe77562WfNZ9Rv8ydhcFhxjdJ3fGAPP0HfXGQRqwF9owPuvkj3vP367PvGtXC+4jeKyRF+8/b80D+1IVJeJ/j3IDePmXn0SmHT7Fj+T+6Etc+R2iPN/X5c5r/LsVXoKXOAT/chcE1/q815XmaNLMKlDZbsF2py7lrgNXdKmackyzAPfkVsCmj5P8Ap8KCMpyzE3grruc7liXIxH9zEmxQuSTkrCJaFWp0PLB1RSiaqJtKR7KpgkLVuCiZzHSiy5OsGk9MxfnWBCX5hvlw36BO3c/gEj+/PSx2fu6193e8t51LGpr1f9XczVVe9z/HO94XYL+tHboX2XcZ4nJsCxJmA67XiCCTKTGJ7+k44RrmoymnNdrw1FdZQGOlNzgT+kT+JBBORdx+gZdsJCY8kz8pt43mIa6Bw9QxKx+ug76eFP5gV/C1tG70BHgNO+oOf2bY2nJZpYggm6LWnXBKdOQi/fGwzX3/iTPj/9+2iPWFffRnUeRY8gp4zH9Rj2M9gFFoHdvL+v99Gz9KcvL+gQ/Y6domvYk+gAyrtjl/vYizZdtU+9g+f62Kzf8E0dl51/kDPGgg7nk7Ggv6AxtmufF/kOZmCzYO+Be/0xuRzRdhcz7eJzuqYNP1lpty2wwL85RtkSLfYAXZFd9Yk5YBGUd+kej5Eyx8gJ+I2+BFvgfexWzavbUI5LYGodQ10Jhsg8dHLsYVzoIdfpuh//0MdHm8y3y5Ku0RbjkZ5UbIjrHc6VYGITOH7qOrYktjB4wThcz/kREeASMulz4u+A/9z+4F50LzLrbbqu8EU2t2Gx4eBlfBDsUbXLPcm32i2vI6On0xgvLsb1PHZ9M06mp/H5vXvxla98NVZaDJ/jnEnKc8yFx+FBp53/Bl+LRu6bg13gEv6f22ZgpttdzCEy53xEm+gY+Bda617FhrRhTrSAt8EWNmv7+8DUlNW2ToQc8FufDzVOrw6luXO9Bn+hJzVniqOyiO18QtvYtfCajxv55jefE8ddkpH6m2igPdjryS78TZ+ZZ80DdGaekCPogvyDFcgRcqz7+74q7aJ/kA/Fn53v4W/ogxx7EoSepVqrFqCZA3w2ZA2e6ifLQ0dPioMP6Av6D3n3hCKewwYCX33jApiN7eM8yHxAEzAMfiImjV2l/kMn9zsr/llrVS4/vm4LnYnPcx/2gt6t9sET/D7GD1YjU25n6Bp0oYqv0xaZpw/Epvq2Lfjj8T6PW7kcwFvQDHlBdl23MJfwErYRdNNY6b9jOTFClw39DQ2xE3QfsXpkox9XRIfRl7nvZBXmdI/mAL3EWDosrfU/NhPTf96J/dPXp7Qnn6ts5LJHZJhUG7XRD5mER5lXt23BfvitT5scVzuZQoUOCusqd0FxI7cBoTsYpmdJ9qoN1pVQLvzMWCCbIooMc5+Y9WZ9ojfASjCKtvARsCFdjxObcRlHfpFxn0fdj82KDl5QggkKhs4wIX1wh9kcJCGoKyFXBm5w0hkExg0gN6Bo0wdLmygHlKgmxRkIcKdtmB4GRhB53jP8aQeDXG0BsIAaAONGGoyHIhET4GSiZNz4030OgnpPJmToaI+WaHJ+2Y4gOdcxK9phPY7pRcTFaBzPD6fxm9/5g3j47CROLxfjxd5xMpwc4Dzzvi1Cijk5u01CIqMqmaWVeWM+MJQ1bjFcJWMo6WWWCSZKPDiZTGK8uDRPMFld15EblYDgDoYrU4THlT50z3k4P40VlYQ4P4nb19ZjfWUYd29fj62Nldjde5GJDkoyUeUSLXopiWFzYyPGo8V49Php7B8c5HEhojEJEVKsor2qbWiBU5lfSjBZWa4Ekwf3P49PPvko9l7uquhFLC4txptvvRlf+MIXMsFEY1IFiFKWtRue7NJa9BWNjxIcxFu5yJmlpKuKAfyXQDJQ9mdllLE4ANB61vNc3rS7RoEnS5zIRJy2kEoiCoaTnoO2boDAsygbwAfjCR4WQPE/yl00Bxx0zpfesbW1nQkmL56/mB/BkViQTqEcnEpEUDkPOTznubA8mp/tVgGZSiqRA5mArUUrOdiZYS6EH8Xyynrcev3NODufxXhxJd54426srK5ltt716zfquVlbkFOQcTiIs2l9R4YSm4YVgK5KGrUDJ4FV1RJV8v+ynbMsZTbQ+0uhSrMo272MCS2saVH+MkYLsxguXMb5yXH+/c5bb8Sbd27FUBWVRpGf7RSJ6kuW9CillRiihAglBGi3p45dOZnE6XQaB0eTeP7yOJ49fxn37j2Ix4+fxfHxSVY02d6+Hteu34y11c1MHlGijUicfL6yFPv7+3GuEpmDQTx6+iw+v3c/zlRAYzDOpJTRSNVeKhNVFUvOdEzA+TROdCzL5Xlsb27G3btvxFA7bxeXksZyvNR/jHvwoKr6qApHK4nbKi6Jr0v2yxjD6AUPUtE3I48ors45nRyXslQyxd7ey/iTP/n/5nJGeTB4V8+j/LL8b9sxmIpsoACNDJBWdj26zG1d1+9SsonFqo7SdpbgbKlKiJJMRB+9Qxjwta/9jZTlyVFhqv6Jl1XF5NGjh6nwxWPlUFWAEENQvIYBqLHpOjhfxpyYoviiDCft/tJOt0kml+ioEh0RdHZ2mnwnunLOdVVXqeS15cXlOsYrS6NdxmBUBot4iuO96ngaymtTnlKJAt0RH5qny3a0D7oeukNzjGz0s3gCO4EAIjt/wHv9XjuOtFOonCowy4201N3ze9X3KtuKwwqWEmwS779K71kG78E1sBW+7eMfToja1fj0vwf4GCP870GBvj2hNthVhf7EMXL5gedwrt2pJUjiNHdHlvFjW3G/B7dw3riGsyD+k+7JXZctUxuHM8eZx1EVzilx8/HjR/GP//F/HX/3b//trGCi45v+h//+nyWPSXdmWeCWlYdjlPqnJUW6g8B4sHlwhLAN3NlxJ6lvQ7oz7c9i/OsTeXOjHCMa+w2exa7DJuMTnOYz5aIl9Tit/XfaYqzYtNzfH5fa84BmylerGNY5PJVI9v8T9qY/tiZHel+c2veqW3fp2xu7e7izOUNS8AdDNmTLGo8EeyBAGOirDX83LMP/kWVJI8ELJI9lDYciPLI0kmXBlIbDIenm1iS7+/bda6+z1jGeiPyd89yc4vg2GqfOe94338zIiCeWjIxEFrET4UtfMMDu9QSO3h7wwBG8jOxiq3iAA7nBkSy+VmJRVRjiH2NHJjwIA916v4A5QUbdTuQZ5NOrJnGf2/X8jd7n051V3ofPQv8JFDBW5nRhg7XAbNkPHLNXCy3c48EEbCnnaWiM3YUcZLKKlR3XM14hEr5+xYZsNoQnsiEXBDd0vzv/4JrzNTLrbcNf8AZ8iD5T//QO5peAfer1VkEKP0ftE6iH9h4Y8Lly+oCdHiDRexUMxndzH1L3w0MEMjwoBLZDc3gWfcZY+d77stjRzJ2/G16C/nqH5E++gH7DxkfuRJve9+EexzBo43ztfI/O4FnvMzrY8Qr8YM753uMw39nlBh4yv/KFlAwMruADI/cZoGyJ8sgLGEViltr0wCFYxjtEHwVP/Pl+vh1L3H9njtQGc8M1cNmv61l4mHmGpjznOIdsY1+Ae8wXYyRwC345L+NjO3Yy1qTBomzuEl+YF2hFXx134RV4gTkiqIp/yXh8bqEJdHW9Bh2QXffvsT8cG5E3xxD0MnRiPl0vVxtVKpkjcnLcLcHEY0WJ6w2P/fhYxzwwC75iDtg0g0xCr/y97d7lKBtoBb6oLY/TJC7ZogsbbDIW1Ha/pay16iVUMKmEGB0tW0nwSe927FwW0kx7dO3/t4IJ88RYmCt4wW0P5mgR6Gt6xG0s/nasdN5kvvpnuN8xnWv985ojx3va7PHZ23Rd3LfbP4/O9+uO4f63J5ig19wm7I/I4Vkdg5xy1ao61QaW5dGlVOEAF8F9fSLDYLHbG2CUYyF4qfv0tzaLgfHIn2Mg+hMbAMxCfrAbHEtcf/FufDj0le6XDyH6yFcAKwhM07fUO41B3G6mHyyewEMLmrYAvmN3b0f2NhU6DrrxrPoEvjnWoHeQE/xIfUf/c09vK+ld6DK9xxch3X/wPoAf8AH2FWOmlHtueLrFx3BMd73R4y76HN5FX7gthf3gNHQ94jrGdabLnttVYKFjrq6xoKD3QF8wl2eY1+Tj9fWMccLDzrfCSyUT+oIGckDCBv4e8wW28H7mFl4Bj5hn/H70JHYYi8eeJO08seAhJZy1BaK+D9jdqQ8aPVx/Okb5OFwP02+3T+gjPMFnHQ2+9M3cXmfeU05brANZ7zEIfYIdg+6nv8wVWAzfJTa0RUDkzm0JnwN4G9nlu/tS7vviT3t8m7lkbPAfNoj65/yo92tDotY99Mzu3l7GQ/OIgflN/PwXv4ivf/0vxNb2bvNzKjYGD4GJvmiGT+I46zYFNO5pw9ho2+01f4b7sFOJiaEXdK9fY46gNXjk+ob5hD+xb+ANsADc0neP57pOZ77AQGzJXF8aDhcx72VMtBZqwUKSGpCPfnGdvoAztANd4FXwzecBrHDe4nmP1antvjIzfqxvJkdHuCxCF95P/7H9wU9k0eWCOXIfFB6DrzgShjnAx9B38FVjAqeQBZIn6J/GR6VosIt1LPQa/hBrXFS6QY8oeYNYOfYDdlMfa0UGfYzQRn0kjkwSCnRyPQdvIRtqkyP/PCaBjLoOcx4FY3pfn7is45L7QnpHv57s8op+Byfph+YIvgYjNS7dRx/o623JNvAwfOk47roEfeo2cd8Xjw2gW+FBlyHmGCxH9hkjNgf8hw7C9oDe4ICeB090r+aZjZ60Tb+RbXQFfeAdPZ7Ce7wbWZEdVe+veL6vj3qbrnPAwnp32dZaM6nPtZaUtTz6hrnQePQMtj1zDh4hn66/9XfmAgy1xqQK+2UXaOMvc64+w/fglu4hqUW/y7/QP2Q8NxjP57Gzu1ty1ZJMl/5B+am19lxrs4wb3AI/XEbAMHAPbGH+wBZkGFyBz5Bz1sJTxr/97X+cR+TAfDC0GxdumOhvn/DeiEDoXAhgZq4BFjhOAPjCcGoLxgzMB55GQ1tw93f1YEO/cKYQCAwXwJXJc6CjvzA0zItR6AKAUnMjDGOYCXIjH8ZaBKfYVd12quSaoRbEYxaqgJGAd6MAshbkV2M8WInJYCv+9j/4x/HTX76Mi/FqDCftOIaWTcbOAugKo2vxPMffynCiqPQJU2UQsQXs5rNZnL58nhVMhpeXsba5Fdtb2xn81RE5Coo44+IYsOiBkLtywLDX+IfXl7G7sRI764M42t2Ig921eO2ujgrZiYvLsxiNR3lUzuHhQR6Ro4WwB/fvx2x6k1UfLq+u4vTsPKs/vPHGGym8BNZyIbudcaUFEmUXaNH5yeNH8eGHP43HTx7F7u5OHvfz+huvx7vvvpsJJgIdBValbM/Ozmux+fq6ZULWMQ6qZqB5kQKXwyTwIBAl3qjFeCVgKJlCf6s6w1Y5662agu7hb+QiF/AUeGqLOQApShBHGr4vsKogtv4RKEax4bjoU+Nwo0/3KLC1s7uz2CHGmakAEqD6+utvxC9/+VE8+uRRtiEaJHi0LH5VKFFikxKAUu6SDzdy4b54sM6sVNKPntO7VZVDx+dsyogR/Ta24noosNyIq+tRvPbwzXjvvV+L/cPDrMah44t0RNPewUE+p8C3vlflkGVpfJx4JaJkWeJ2DnbhloasNC4t9ldWoGeIYwAAIABJREFUyGR6nQv0WvtXRZf1zc1MnEnDItfU5jEZXcXG6iDWtZMnpjG8vIj11UH8+pe/EA/u7sfqoBZxFWgh2aTCpxHTiRJcFKhcifF0nNVSsmrMbJSVR66GNzGc3MTJy9N4/uIkHj16Ej//xUdxeTXKI4OOj+/F3t5hHpmj7Hv1X0aoxic5vlI5u8FKvDg5jZOzi3j28iyG42msrW9mZr6SpBLTB/NYXxnE1eV5TEbXcXZykvR5551348GDB8kHUrDiE5I80AE6FkvBVAXgJPMakPi8gi5apC5FjbL1AIySU4Qn4tPJWIvemzlflxcXqcwvry9SPp48fRo/+MEP4/Kyqpwo6158lNjVMpIzYDeruU5jO+RQDlO2qQSAw11JI3Usje4TP14r+U7nAHvfrfqEnlXSyRe+8IX46lfezwok6qMSraazSVxdXub3s9Oz7IOy8DUftfAio3+UtNZxNvpNFVlKh7RS861ikfBT/4QdwlYlk6hqiRJlJmO1/zKm03FcX11kgkllA+t82PVMZlOAQwlHGvd0qipBg6wmVEZ84VcelNaOOdK4xpPaTbfYQdUMQuXXip9UUQYHQ/MInuG0S89hOGBMus51R2upt5Ukszw/PjG/lV/Uu1ThKA2cVk6YYAz6A4fAnRGMnDS2Gl/o0w1r9DZY47YI868+6t0aO8ah8y99Qb9hpLpjjF3gBiyYDq2Ei1Q6cacRwxXsdsfdg0+MBbsB5wudoOdFU33XcyWztatWn9pxJZ1CRjmOzzx0TJgSAgd5BI4SvX7nd/5GvP/lL8Xbb76RCSZ//3f/XiZgKcFEPEf1BWypbEvJeNp9a5UFsBE1J4wPGvl4uI9rODeu37wt7nN7Fb7DroMuHgCAdtAcB8gNb7cl4Te3FbFB6aPzPvyOnUxZX3fWPFCg+zLRYU3aonb1MzZ3lHu71w1++JjnsHf1nXHisGg8Lh9uFzDu25y6tBFUtWxSmfNu66oNjQFbHPsR2iFztKs+eQBBbRE81GcdW1ZV3XCK+iCX04b2kDdv3/0N+J5+uUOuvvEdmjCHBExwnnh3/x5ojRPv9FSbBLKYL9l2jmu818eG442fxfyht3jGk2Ww9Xm/O7q0zZzAR/CH3+t0wH4nCYaggcsafXDegO/hEebDP+kL88LzYDBH38HPjgm0774gY/QxYb8wl45B0IB2+Q3coB/0s5cvrsMv3O/+cAUtXj2WxQNsYDmBGNdbtI+MQCfHT/gCXeV0YY7clwVLXR/2vECgtXiwjoOAjn3QKHk/ba9WxcHOeGfc4LHaIJgBjxW+RPpX2BvIBnLmusEDU/jb+l1/9/47Y8XHVXu6Bx8V7CfBxHmE8cITPcYRyOE6cso7ez3m7fn85d86ibMlOvQBbXAAnnSd4/0VTvqGBWI4jo3wD3jMHDB38InzMX8jU4wbWeuDvowTvtb4ljZJ+VQuV3nEbMYaqrxvjs8STJAtZJT3grX0nTE5biIbBOw9UKv7kj/xG1sQjvnrg6rOI8ij669suyWYZB8U8FRFk9WqzOIJJvK5kp5RQVHVamKTRu62btVMMuGkVZ5bfr5aucd5wOfKdUlvd/hvjgeOw46Jfr3nY8dwx0P4VO2wmOG/I3v+ntv64njtvO9tIRs8jyz176u+1wJiHctZR9HwfPk0HKFT8bSFnangQFZ/rKCBwgO12KPx1QY3fCK3vYgtYgO7bmAeWMBBNvBLFrS5qX6A8fA6vO8xooUMtYp4asNtKBYAwF2+QzvkaokRbdFA8ZGWcA3WJBa341arsktVecGecnuQOYHe4InzQY9nKTfNv3OMwk7QNexF5tptf/SB+2i8F5tF7UM/5yO1A709+I+dz1h9YwX08THRb5cTxTpejcNVEg962O3anqddv9MmvjJzSh9dZ0Azl31o5foVGeOTsSOHLKr4jl69hwUP6Kr7ZTOyuxw7MrExjzl7dZMKc6+o99iOr0GW8Ac0l54wxXVoAQ3AaPhN7TDX0N59DHQU49b9nmhC//Mzj2KW31Z2Bwun2ACOl/hHxLx5Rp/YJZ7gCp3pv2Mi8sD8Jp5lpa+SO9e18J1jCnzJ88g6azDOI8ircEBzTcwAfYxdgTz1i93oCV+8Yi40NsbnsuX2HHRyn5V+u6+MneF+sq4huxkbV8xLiUuK9ezsZCxPfKlNfqqA/hu/8fXc0FftVxydeXOaoe+Jbbqtg44VHdQOcXN9pz/whdtfzm/ESojd4zfqOfdVkOFeh/b6MeOQDT9J/MBeZa7BE+THfXXo7P6BP4fuIOkB/sRG59N1PIk6xAGJM0Mn+BVswp7rscx1O7KEneF8zfjUV3wX/BISSRhTLwfeB+jCup7rNuYVHKWv6B/4BSxDlvBZFPfARiXGwljEA7WRsbCG6yTzlO1cWApGiZbIgx+BhB50+1VjZ06QaWRKn74hU/fCP/AqPMJ3T5ZxnYbsoz9cZ9ymI+Ft10e3xXnQudAYTMe2c7yFD8F2fUd3On5qzI6f6Hq3MdwGc/+cOYZ39Jv6TQIy86t3o6voI/2Cb2gDfkZGkGn4zW06MNT5k2vQBL5D1zA+aMnvxCSIYegTvsOHpm/YULzX7Up0GLIMb8IftO9y5DjEmqTHnJZYWrFCqujDZ/RL70THuF201K/lg8nuL9yuWA3+AbYC40Iv0ndoiAzCY2A0/aGCieKo9VulZEv20Te0Cd5TGIIkdTbhqE/iI20Il1ei8SkGozkRztcacG0sV2yZdWewA1+CDa/Iu8sFsQRopvlFD6D3sNmQfeYEPlrYE9/61u+l94QwI2wYZS5M3IdhAQFd+GBY7u0NB35nEgBG7xjPMjCMJwTTgYeAHe04o9Im7eH8AEg9gDnxAE8EnjEjqHwH3KGTE9zp4kYq41L/tDCYYJMOrQzFldrZOqijJ7Sok0dsjCaxsrYR56oOsXsc/+M//HZ8508/jOvZRsyimEtsK+NJFSQ88WChPFpwQwENBA+GhsHz3MhWFvxmOo2Ls5Os2DE8O1O5j9jb3cus4M3tnQwMiZHVBs4Fu9ygB8KOAa4xA0Darb+zvhKHOxuxejOMB3f3FhVMzi9O4+z8LC6vLjLBREd63Dk6XCSYaDFeCSZKNFGygbKS9S4W8/QOgbIqPcihqSMs5vH0yafxgx/8aTx9+mlsbW9lVvOd4zvx5S9/OQ4PjjK7TAkNR0dHcXJyunAgahwR9+7di08++bgWzHPxrpJCAB+AOPlwZRD7+3u50K1+oXAwVn3RJu9PNJY9vHTWAWTopvvcmHJFgxOFDMC7GMxunCZv6j3zWc4n/Mn8QdOHDx8mPZ4/fxHf+5PvLcorlsJYZgDqORbUtXCZx8RkUk8FYDjvDMWZwRwlKtxEJnWoismKlIUSNeS4Taaxf3AY9+7dz/9fe/hGrKyuZ5UTZZyvb2yFjpOSbCRN2lEtC3q0PkhZuPGXwbqBFqSrvORNTGI+mFdFFSXCbG7HKI8umeXifh5XNFU1jHlsrqk6i+RslkfoDC9P4mB3Nd59+414eL8qmuS7NIcasiqmpPHXjiDQmTqhI3mUSDPII24mc+2kG8TV9TCGw3Gcnl3E4yfP4sOffxQ/+/AXMZ1FrK5txP37DzMBSokF4hsl6GTgSgln02mMtNN0ZTVOz6/io0eP4+T0PPFCNE3ZzlLNWizUDox5nJ2dxuj6Oq4uLuJwfz8TtF5/42EqV/GN5BrFqSOjNtZVIWk1qwfVvM+yTSXCJR1bQAj+1LPiIV3XJ4bRpJUJq2ook6xQ9OTJ41hZXUt5+7f/9t9lwphwTDyl43x0LFYllETiYSrHdKxnMciglrJAVQJymgve4j2OyMns1pVBJnJUOc1mlMxmmQQi/SF6UuZezx3fOcp5/Avf+HocHx+3XearFcSf3eS9dQTXNMYtSSITRVrAMY2VLVXwqB1sdbZrzZXep4Qs8b/4K4Mw03Emyuh+JZgoCWh+UxVeNF+ZqNWCjOlUDCpgot82NyvJRwkb4gMqBYm+qmhC5n4d31R6XgkFSooTw+NEUErTccwNbc0nAQOCIq6z0fMYFk0SMjtYskQ2PHop9WcL0LA7lUCs3oXOQve7gSxeyABW41EdBYUzBTbqfZpfnDDNA21ksGF7+5UEP5wjdBP6ClsBpwdHzx012vY+Y5RiJ+DI4cg67cR/LLK5IQxuYaRjb/mYyJzHAEx8yapBrWqMFq9ulpU+FvbRQNVHlIQyi431tbi4OI/f/u3/LL721a/G6w8fxHB4Ff/g7/9uXF1eZGInFUzQEwu65A7G5VFl2BPYVr1h2o/JjXLwxu0wx27sqdtsMJwBtydFL3fqCDxhq2SSUrN1aBunQZ/MMbwNT0BD+skYcDBJenHd7I6jaJN4lkd6KbBVmgMec/2NDDofOo/ybugO/9A3rjvdsW3dFvMAgztMVZhseWSBv4d34LS4be9zBN2wexmfaO+ONfwtzAKPGQ9yxDzpOw4VfXJ/AXo6TyG79LOfL/rlDi72F/zsgQ7ux69YyuDSHtQYX0nEaQkmOHHqp97BO5Ft5gaexS8jQOZ+Fc4ei/NgzcLJa7v/ncex96Ev9HKchXYEyAmwEWiiT9CGsfCc/w7eOR/TP2Qj/aF2PKeSfHs8dTlx/0vjQnfwntv4v8eeV/n81SNayr6t/6EbfMa8Ox9xn98LlnA/eo3v2ETSU9DAZV/Pw1PwiLfh+hnaeFDf/V33hR1zXb/6+ApjFLwpvQl9dT9JKCk/bdGWeAGBMPWH++BVeBz8xQf1RSOuwY/MAbRk/I7zXPP59fgC7SNbzBU2q/uqYJDHBghcog+wkfKeVnHSeaXnE8dol0Fdvw13wWfwyZ93nnD9wiIZPIFMuK5C3qAduAGPwTtuwyFn0ID3u52oMfj7fe56/epyK94qHFommEjuq/R/6UR0netY5JY5BqO57rwBnjA/YFLek8kGleDh2F9jJRnhJoN5zheFYZWkQlVB7SJbYID63xJMUi6sggmFWEgwUQWTX5VgQoUX0Yc54pPx+PXbfnM7FBr6JzYHvOR459eY0/5Zv+7YB/5CN5dNrrks+P2OT8hCj6v+LHwARsCb2B3L95FAUgFl7uM5EkzqSNGKU6kNVRnK7y3hlrhHVaKo6mbCNALt8BJtaF70N3oUWnDdZZZ3Imfyl8FuYmmOB77A53IBn7MA7nYLixu06zoF/V/vb1XcWoVMjYuFw8TpZvcraVY00DXwGxmEP+g7/aItAulgZm8LaXz9+Jk7MIdn3C+iP26ToXeQHbd1uIb/6Asa8AfzBi2LN6l0t6zw57oDvsZW8HcLY4pHXz0CC8xDL7n9oD7kokI7arGPIWLP8Qy8gt3FWHp7AzohM7wHOqhdbE8+xVvEW3Wf7ELZ7fCu0xAZreWVpU3FXOYcq8pTw33dj2+L7YHMu69+m60JzzFmjZW5VxtsAEC/EDdlfsEF3svz+f5WERTbAb7lO23A37clQWlsahv7CJmgP+gslyFoio7O92SyUlWIZd4ZO5hEgj0yDm8iM9DDx97jJ3OHrnBbxxfuHaPdhgDn9I6eXxljH09Z6FIST9vmWeQT/oT+Th90Xl7TwnzDaO34Ft5o85pivNrU9tWv/kbGkov22hBV8pybAFsFKvgYWYK24AD47TLutgjzij7wmATzpU9iGLfJPzjCPJXdtMRd91Md88BOZAE7jgQwX0tIXdc2u0BPt62wR5kzeJsx6F3E+fB5/f0+pyxSqy38VrdL4U+OQIKG9CHjqN3xmrRF4gD86vLlfgxjpV8uI+Akv7neYp7BRJ9DZId+wk89TuH7QV+StHQ/fOV8x5zqfuhO26/EFzq7WTSAvk5D+ge2wU/IKvrT56yXXfWFZCq1XWtAW4v3ge3ehtrHRtD4qKoMzyNL/l1/31ZxRm05D8Lb6EYfi9tY2GFgI/NHAgy6020S9KX7sr7WB+86n4Bp0JbjxsBBxXyJ74Cdap9+o+eYN9ERPnKaghvOh26jQA/nOXRGn2QD/6F76RfvcH5hfpEbbFyPxbgdouveLmOAz+Fn13HgEHyDHVn6pSrPa92EPoCT2DH4/q6zljJNXLPiLDq9oZJlKybrG3+YE/Q8dICm8DTYoH4Tj9SalDYGEyfXGjPyh3zynNrlf+igudI46I/0VybItQ1MSqDEvilZqfVc2ZXQBZsfrMAv6OmLbQKOgYP6zlo/dh9jZL6hMe/KuVeCiTsav0pQUK6uZCEqQuUg6sIAk6Hk3Bjrg/wIA4JMZg7CCvEROgkohIe5nMFxiPQcATfvD30iEIICd6DQ3yyq8Q4XYDINMbx1D4FlQM+fA/DzHc2gUVJBJpgMxGAK3JVjVQkMtRt9PL0J7cdXBZM//KPvxh/+q+/GbO0gzi+rzA7GHsaKGyOaDwEcC3FpJLVnAApoqSNyEizG46x2cHl5EecnJ1rpjt2d3UxIUAUTBVcw1lHm/k6E3JUuhqd+W1sdxNp8GpsrN3G0ux53j7bjaG8zXn/tbpxfnucu6pOz09jZ3swEk7ffejMXFbX/R9UuPvnk03h5cpaVMQ6PdJRIBQbcKBCIK0Ag8NBCmiqYfO97342ra1UfKEPy3v378f7772ciheZge3unnVtYx6UAimpDx2goweTZs2ftTN6qXeECvqD1ts7KWs/qBqJTBaQqg1t/s7hNn8l002IydCSDFePPjRsMXZQA7agvZJ6rHRSbfnfjOwFhtapRAA58ig537twJJZiI93SsyQcf/GiReal3lPFXgRjkRWPleBAFKDDa1UfRsTKHK5NP/LO+vhmjsc7KXMlMcx0joyCjnIJK+pjHneN78c477+WRMUfHD2KwouOI1mNn9yB2dX5mDBY7Hwa5m34lq3vkWFs5nzQ+VS2BxJjJLNby6BMdSXMTq2va/V/VJrRhKe/PihQ6L1u7FnTcyzh5VgkaUmoba/MY3FzFYD6J3Z2deEtJGg/uRubBzyJaPkklm6xooU7zqp16Oipnmgkzk3nEbF5zIDqcq0rGaBLnF1fxy48/jY8/fhSPnzyPFy/Pkg47O3uZaHJ0dCcXAMSzop36PBxPYnoTcXE9zON3lMDy5NnzzHBRIpuOJFJVIo1byQfj6+sYXpxndSL16/6De1nBQwHVvb3d5E8qjuzt7GVyi5JzKuBZZZ+VnEOpMjC28FKZlHW+nb7jMKSSbddUPUjVPs4vLjLBRor3X/6rfx2np2fZBy2AX5yfZZLJuRLF9L6bWSZ3yFlMA0OBrQzuVSJGYnzyneY6cg7Fk3qpcGxvfzfxIA3blEWVt1PymY4f2sxElFT641FWOFLizXvvvZe/6d3avUJQRRVRVIlF/7RAL3wgKKf0qTqiqRIHy0ATvlc1E66ljEwnsbOjbPU6rkdjUZJJVmgZjXKRX39zBI94UkFrKrdonLXoV9iXx1ossnJ11EAdP1OZvq0UezvnvpIal0dBYEjiPGEUoo8d00vfVFlM8MkXTsWfwubeAOH+a82BMLFVLtB1D/6oLckhO0PAL3Sp5k+/eVlJ3gVuYq8QiEVHyxGmHfCd9nFAwEpo4A4wPM01tcWuCBwKHBQMb96NY6XArH5TcpCOclOfeBaHxnd3uI7F1sLx1DhL3tj5VwaudlwpOQyHXnKYttR8lvwzGl3H0eFBPH/+LP7qX/1P4y//R38pjg72YzabxN/7u38nK5jsbG+ljstk17YYA89I9vQb/XH70B0jd35wJOAl7DGuu3GLHqRd6M770TvYZx44hYcx4nHmRAPmyvkd25J3YMOCazhf9A9dzBy4XUniM/3HPnAeUjUrYRP90704fAR+cGwIpruu977TB3gYO4v30zd4CBl0PuqD69XWWs19qxqFAwwfYYPQDkEb3uMJ4ARRmEtowTMEMJy+2OzMs88JwQnG7E4TvIQ9wz28C9+F4IXbV85z0NsdXGipNrmO3NI/nut5RItUafu23WXMIf1yXnKsxb4nIEUfuJ+ADDyKkwcdkD9sfRzPPrADHcB7/CLpXBJLuMacgKN6F1iq92GP+t/ug8EzvpCgNnJuWqU/ZMIdfObU2+0DJcwhc8R8gA/YvJ4syT3wZz/P0Mp5X+33GOI0dEzDZ6Rv0nX6XUnwzvuuj5lfdJL7tgsMbruL9F5oifwzj9DBcdpxGD51PV8VJqoqIbrMMS5lar2qWDrf6R3oOCp44SNUQKjsEXie9l0GNDb0LlgCfoMbyBD8wNiQQcZEoIZ3YqPofQQVeaaXQ2js/UHWM4DUdB8yTV/hCd7ttGb+mSP67bjnehSexYYhpoAs6TvBLAJfel7tIqvEOdwmcQzRvR6Y9b97WerHpmc96QxZpd8eNIVXiq8rkVifiSENM2pndi3YikbO804r/u5p7vam9x2aLHRgS25J39OSfcqGrz64TYi/ruMq1a88fjR5f+WVI3LUf/lYSjJJvmibUzgiJ/uBzdQWVfPo1q6CCQkm0sHgAJ+O62C5/+bXehsKnPNPeAG7wDHQ6cx96BPu4zu07W0k+I77XI+hP3jW34EMu44B913Hunyh45hvsIfNJppb+ocOK/+UiibLBJN8v3Z5tM0NdX56xdJka1dlySqprX/px7ddsOA9cp72ONVR2w5zPYNc+2Lf4u+2iQc9w/ygY7jOHIM3XPfkPbCd/qBr4XHngUqWqQVHHZHjY+F5bbZI3G+LnYwNfFZfHOeZe/iUhBywibG5zoS2PX+qz942+Mvcgz2MkTax5aGXJ50wF/r0qhzwP31Z4vYyMbzi08UnYKmu4YdCE35f2rOVyIN9DW14Fxjk+hddDg7zPuQC/HNdj67QPcTENQ54z/tXmFwxKff/dQ92CL8LE7kOf9EWukj3omfls6uSbdGrYg8LzGnJdq6X9Zzau626MhhCX7ChfGEGXGesjI1PnnW8I36KPwENdE8mC3bHVhE3JzGEedf4iLf3eJn0UHXdrvKn+l67kCtW2WM68YCUu1zTeLUCDnzicsM15sVlSXTFHmKxlt+xK9R3bC/GwXfNv2+OAad7Xkjatdg38Ry3vfFvwXt4F1zVJ8kG0MRtK2QC3GMMqlKmuLK+b21vZ6xFVUwur6/i+YsX8f77v57VnosPih/xtTwpiblgA+YSA5bJqeC/fut/BxvFs2xAAR9ZvyLeBGYhB46HPnf9+5gb7gcPeB+2LfwMTniCh+tFxoycIufwLBsO1CfkyX1C+I1P9EzvR/lmaPQV+M06GvoHWXM70ONqrCdiD8P78AX9Aw/hK33yt55hhz8+BnwIHrl8ajzgKHPPHCLL2GPyh9Smywd98zbAR+QBvvEFc/SVns8NhlrIbms5sk0VU/RkG2hB3+iTnlMbJFygV5Bl3Uff4CX4RPfAB8wvNIDG4Clzw7PoF9HCK2bgS/Cp31nDYnxuyzCnzv/QDdzhOeRHz9A+z7l+h7boLbAQX4Yxsqbq9qnrD+wN1r6cptgsohM2kMcW9HvGQloiGfhQPsdy3c71np7h/fytvmNH8Kx+42/m23WR25vQx2UbjHH7AP2hd8GnjAv+6n1/3cv96Gr65e+lb44pHDVIzFvPuS3pPIKNBF+A94UrVaGQ9RqSxsEcYpjIoNtByBd6we3LRQKp1kflWzT9Ij3DfeIf8FC00RqAJ5jqmvQrsq3ntDaW97CpW+tcloitav21/rtMXPZ3qA2Sl5zHHMO5H6zQOG/TecgTfC1+oKJ68u03v/mP5hAdhcMkucDC5EyiOgNjIsQY9zADDAeA6DqA64FGBsP7ECSUMhPtDgzXMAhcOaN4XXAQCJ6DqXW9N9RhetpB2cGwfh1BZDyArAswxqsbeAvBoiRgq/IwWClHRRVM1C8tEI2GqqCwpnTcuNRxLxv78U++/X/H//WdD+L0eiUm83JwUbRq251eBAJDEaZJkLSMQui/ubFRpbMGg6xgcn5+FkOV89HiqqoZbG7GxtZ2LiLncR1tMR+DHMPEDSQHtoWRFjexHrM8Jmd/ayXu7G/F8eF23D0+yCMdXrx8nhVMtMB17/go7t+7m9VV9vcOMrHk9PQ8Pn38NIbDUQqdjjpxwZDQ5e7AlZVcANZizsnL5/HH/+47mbwi41xGq5IovvGNb7SjJbTIud3K/uu5qnKgdnd2tuPe/Xvxs5/9NIPCGlMa2i0wIToDKgmkG3Ukhd6rrDOMk1q4L8fslQxzZZ0p0NQyicVDy+DITQINC2MYjx5Y5H6UKfOOInP+WxjicZPJGMg3fCv+UbWaN998K2kg9nzx4kVWmdD8YpRW/0ioUmZeZYAraUOJJMrcEz0TAJV4tbGx2Kk9ncziYHc/F7Gux1XOcKrKDdo9NtAieR0Do2SS8WSmfWHxlfd/PT7zzq/FxuZOHgGzu7uf1S82N7ezuoYwfDKZZcLFaltUJ5NPi/6+0JwJJ+0InRZTzHHmLoVM/KodCxVomeYZ2rOs8KHKQgoo3cTKQEd1qMrJJGaTURzubsc7b70R9+8exaZyZnKiqpxs4kZWK1LftLAYOT5VbEmjS4piNovr0TCuh6O4HI7i5cl5Jph88KOfxunZZZyfX8fu7kHcvXsvDg/uZNKH6KvEmjWVyRpNYjgaZ8LMzWAlnjx/Hp8+eRZjJZPpWKKbWgi/vLqOTR1NoONY9L7rq0x6qZK/lYnOeaVvv/l2GrCqZLKyoiSzvcUC2WClaJU6Y1FurPhBiRvoAnRDlhi+kXGjqjEku4g3xF8n8YuPPo6PP3kUezu78eD+3Xj54ll8/NEvMsmnjlxqR1CtrWbyhehbO8s07+NQ1aU0/rNqzCSfy8LbmWjEDpTlsUq1W60MDO0G0TvqaKXVrNwkedje2orPf/5zcffucf4tHhJtVNVhrGN+Li4Tp5RsAf2SWTJkrszuCiTU/yojomwj7dZR74Uha6FjiCqoWNV/JqNRDK+vMtFFvDca6sivyxz/1qaqrqwlbyrpRbKLri2Hf1hZsC3wyfFB7J5Uop3GIOzTP81kRKx+AAAgAElEQVQTjoIbEfpb7RAIRI/hbCnppuZXiQp1VBeYXzisBJAKJrlhKF7Qd1WgSgeuJS2QpQ5u4USCTbS/wN2bm+QB8TM6jUAF4wM/Carpu+7XP/BUf6PjCQLTHjsycDT8PoxrDHy3V9xG4IgJaKB3gP8KuOk5d6wZH/aGl7PrbY+cZ1USyhLgxW8cEwaPiE8JlqhtsFtHMq1Iflvy1W/+5n8Sf+k//A/i4YP7eVzT3/kf/nacn53G/t5unR/ZGAj8T5urVfDC3sAO6W0d6I+DAQ9goLL7AfvSHQHmH/sEPkTf6bvbPG7j4VjRP3fSoKUHt9xBgC8Yr+/WwynEfqQt16PYeBoTMqP7xA95NFOeHbo8395tawx/3Q92MH7scxwf+oyNi27H5sIm9QCTB2GZK3g+7c5me2jhSzqcftAWdCVo4XYXjii8kLqt8SZ9hF/pa+/Q4Ox4YMDtf9rBmSZARGAG2eG7y57m23GN/tIm99IHMMEdMPi2Hw+2L3PmznI6dqM6Ro0ALQEF94cYp/svLk/wP7qVvji/ug3o/V/Oay0KO1/qHeC3767sHU9/P7zomE1/1LaP33kZOxN+8vvS3m47zDVGFsmRMeRdn9CNoJ2uYWvoHR6gpF+OCcwfsgGvont4Bz6AYzfz5PTnWo9Veo/a8MCnY2AvHzxPEF7fNSc4+vwONjEO+M/5yXUG+h1f3zHD+1y8oOSZOhoLPgGjeF42NXzD8xoL8kdQ0f1hdIA+HVfATuiiOYFe8D9jgQ5uC+g3ZFt/gw0s8qEDwDfuB6eQE3wyxyRkjf4uxjOvd+peNpqA+9yr3wgUIi/wpr67vDj2gNHod3QimAadfH6hPbjcy5nbYbyXcXoMxTHR5cbtDHAAW0btgDv8xvuwT90+oFJEHuloAVPZxbwHHNV3gtuMF73tMoet6oF1eBH6wTN6J5UFmZeSh/LZwYIeh/kNXEzV1iqa5DtUmSB9jnZ8U9tNpsR32fa6Z7UdHUkFE+nZqmRC8n4dtloyUYFC3gdN4Av4zT+513HM5RP68rtjGXMH/zou+Pz7M1zv24GPvC3HaN7lfAq/+dz37/J2fQzMmfPEUh+8WsGEdy5jLMsNAchl2icr5QPJVlflTvmLhYPlL6NP3CZU28iV4wt2sNtILsfep5zPxgOMAYzE3tH1rFrcElehJ+/Rd+JyYANtgWnoXpfzulYYKt8ZveK0VoJJttn8N4+Poi/wjdSe4xl6iGegEbjFveAmdiJ9dvvT+cnt7x6r0eGMwTcWOFajH9wegr7oW90v3Mo4afPB2FjFPR4fx86hr4xDNAYT0BO38T/yD69i87uPUX1a2hjQzmnd051xqx30Mm2Cpfi5zIHejb/mPgWxNd7hNgnYm/4uR061OBv3Kx5ELIC5gha3zTE2juM7WMXcIVs9RsDP+MLIK/chn548km0NBjEalh3W09r1MjKFnY/twTwSH84YVfNf6Su84mOHp7AxNGa1Sf99rnvbAj3h+I/95vaC40KPvYzDbQa3VaA3/oyex15Fpp338dHdrnKZxhbhfVTc8FiUyxS8xnh4Xn4EFakPDg8zDi/fW9denpzEl7/8flatrgXsWvhHppEN5pJ39L4VfhQ6hzkm5sK4sVtuW5dCVzAm8M8xW89Dt97f9vnib9pgrvUMcSa9xxMK9B1bHYzR87oH3nVsVl/ch+VvXYcX3X8uu6YS1JhT7DC/H/0NrcAN3g026Ts6zvHJ+QpcQB40Po0N30HXxaPQQd+ZS+dL18/83duU6B3mRd/xFeEnXWPtq8czZJO5giZgHDEjvdc31qifzJPbPB5nYyyMHWzreQb5d3+bNmlP7wL34EfmCj+IeWHcnpQDXcBfb59qZuCV0xi6ugyhh/w37Cfm0vutee7XKHUf/AhmOH08oQe5AK/BK/AB24s5ZK7hA+Yc3HQ8xl5yG94xAf53jIbX/RO7tccTdDc2j9tV9AcfCJuN77TFs/CT44Ha1/y5HcpcoKt6XIVe9Nnxkz457bARxf/6p83Qusb6BngDPuMfModqU/dwHHcdd6n4RVUBo2ql/D9oyjOOa8wj/igyiDxBN3SV1qfqFI3y9TkaFjzWOgS4w5E26HuND9zSOEguSRu1JbTnxvwWYy0bZJbrdQtfsxXXgC+ZR+cRxwLnU587Hzc2GzKA7QcOcn3w+7//D+coB1ekGJwu7AgWoMdLUEAAE7+70+AO/K9yaDBOUB60BwjAQA74MCXKS31EgfMbY8BAwHCAwXkWwXFio/ABHTcGdZ8blRgWvQKA6LzPQVAGdb4vFxK0+KjF5lnESi3Cqfy/KnZMxloMX4vr2U2sbB3G7/3+H8W/+eOfxMVkI66GLYDfFve1iE/wDsYTDZQ4kpmC7fxfnRucTk1bdNP7Mhu5LXgPlA03uo7TUx2To8XA9VwIVfvrm1u5sI1SgaZusPp4MdTdQFAliNWbaWytzWN3fZ7JJapg8uD+cYynozg5eRnPnj+NO0cH8fprD/JTDsrh4VEeJaIkk1/+4pM6LmS9KgtcXddOSy2yiq6qfFBnak1zsfb87CS+//3v5SdnVN2/f3+RYKLqAmurlTVfwYTKahadFFjS0TnPnj1N+hKQhN8XgNKChtrBVE7nagp8CX0di4Fx5Y4P55NqnjDIOHtLbaO4RWO9H3nRdeTLlRb8Dv+TLYfCL8CoMaLw3TETHZXIwHNaKK95Xkl+UD/E/+Kp6ls5PQquVanjWn+kf6KtEh8KzPXyedy0xdY8HCrPpL6JiY4xUYBP4K9FeFXvGU9TNibTmyxp+PD1N+ILX/xKJpkouSQTTNa3Ym1dn5uhRC05F+ubdXxULszv6FiMlax2UpiSXWi7cFRZI88DWGQaauG1MKF2ciuBQYkhJORk0snKPKaTYaytRmytr8ZschU34+s4PtqPN167F6/duxObmVyikz5r5xpVPepomXaOqgJS81mOPxXH/CauR5O4vFayySSevTiNx09exI9+9LM4OVG1jEk6Rkd37sbDPD6odgJKJkW3ra2dquwyu4kXJ2dxdnm1qGoi+qnCRY5vOlokmCipS0rp5OQkg0uZBX16lsfEvPnmm1k1ZX//ICv8bG9tx86uAluVbFG7tjRflRGaO/Laznfwu2RpOX7Nj3jz/OIy5/ZqOIqPHz3O45gO9vfi6OAgYj6NF8+exPOnT1JmdbTP5lYFpJN/JaNtp42S8TRHHJOTmagZ6JvGdEaZsqJ3/ms84A5KJaG0I56aLpHsqZKKjsf67Gc/mzijXRAZ/MuKIbPkMVVIUZKJqtuoQgQ7kxh/GU0ZNl5W/ZjXzgwt4BcmbGTATkaJ+OP05GXyjo7OUbvD68scDwlPSriT4aK2hY16hoSEqtxSiRQbm6rQs0xCUJZr6bYKpGPgosN6HeoOlwcsqIpCgkn2o1Ukqeo3y92CYD8GH+cti18xftS2L8LpO4uE6HaMWDASnYPx7QtI7mCAca73WUglWION4Y4ghpU7xhhnGKK8U+9wJwbjE7vB6crOP1Xl0vvUfiYetJ1L+lvJfbVbcukIuf2FfnI7qOhQPCFWVwUT/e7Guv5WotL1sI7A+fTTR/Fbv/Wb8Vu/+Vfi3vGdODs7iW/9wTfj8aePYm93p87NtiSBhV2UR4ktExLgjdKXtfsdPeT8h43Fb73j7YEU0QyDFTqi55wv3R7FyVA70Is+Y3+pDZxK/S2aSEezWwJnGgfIx6Z34bS5o0n/GJ87coxV/JELx4Yzt8kX+p3393ak21eMl3dACw/UevAGG9qdXXhJ44T+soE4IkfvI2jFc+5UuX3OvW4fIz8+997v2+xufvc58/uQfWwvty99LvApnBcZryf5pj1sFSGQfe51e81t3d6G4jkvtZwBk7STCpeZD68q6L7RbX4OdjY0gAd87twG7Hmd8UMnP+MWLOQeD3r0MuzfoYkHD5Er0bO3SeF1MMud40W7dq40zzN2nwN+0zXR1eWonyvHfacz8sv9/IZ890khJDEwP27fMF5kAZxwHxRbnfb9O9iPnPkildv4vNuD1YwP3kJGXcZdj2C/c7/TufwA+ZW1aAX2qF/Mc362RXRk29vyuWchROODnq4j8FfpA/RinPCFfuc5+IGke+INfi96nf6rPU9OgR4EH12mywesHWQ8z98L/dMqe6lP9AO+xiagDfCcAA/6p9cRPV/BS/QV2ug7NKZ/8D+8jBw6lvBM2Zvlj/G82uRZZAps+VWy5XjMnPR9TexrlS6R06oGIb+v2Q+WLM27WPSAv+DZXt/xXjALveMY0NsK8rMqwaR0uetX+bJ6F7qaudI9Rf+6nyAlCSYpa/L1tHus7ZyWnSe7XAkmclvUDyWY5L12RI5iQdW+cKza5h2813UnWMEnvOmfYILLhNth/A7P8tk/57/39yALbl84trvOcn3Vt0m/+v75fT6HjmW/qg+vtllxMmIePW7jl3MsGLpTexOyD20TWNpEza8kuC1+RK7oI/Luu3MXdnMLCJetvrSRmd8FH6/Ugie8SSBXPEjiHDsekRG1BxbqPvwRZMZtGbctoTM6C/+VKrDM4wL7WuwkK+82DHEb2+dK13vd6LTodSDf9QmGoae5xvyh38Aufy/6qMc63YtOcixBJ4MHvZ2A/lnQQNVj048uLEM3YT9jlzq+LG3awpDFpqy2q9jngTEzNuYLPAVLkT3e6/IA/RwD9Dc05n3Qg2fFN4pV8t3pjU+FjOiTzaN+X48Jefx645vE/paclLpBmNr0BGsK2MrQ1vmBuern2+WgxxiwseR3yVvISZ+QrPtFF6p8KDauCiwuj/gPS7kpnuhlgXkv20qVgVqsv20icHpAc+hDv/QOYhpgBTzudgJ6z21Gt7tpF5l23Yec0q5oRazFMWDpI9YGr94/dlp7f9BX/dy4XUPbrgvcp4B/WURc+A1djCITV9txd4dHR7lAl+sDo2Gcnp3FF7/45UUFE47s01iwydBXridd/yGXPAOtXAaY19tw1+UXmUbmGSN8BT/RF93vfq/zjP4m3uM6Bh7xqilgEzK9xLZljAMcVF/QTT7f8BN9dbr43/Aja3vqo7fN2Hw+HQ8d48EW7nWsdF7q59B5FT2JfiJ2Cb+6D4zc9rLlvOo0wQbld5d/7FqfJ37X/VQF0u/iVzapEatmrOCjx28d/zwuCf/Bo/ATsUfREV+PNRt4F6wkNtL7HcgLcyU6YnfAczzjcg+e6DffMOW8rLHSFvOjNjQ20SXtaTbpNv/FaYBceZ+ggdtszifIL/zKvKKH+B36wxO8V5+ekEEsEb1Dkg6yx3OM+zYMcoyGhv689wE5cTtGY7gtHul45vIH/ug5+E7XiDmoLXi877fjMpiATnedSiyh7zu6h/epj+DT0r6uogpaF3G9hH+v4/pIlkFe9Em/tflVY5O/VTSoGLt8O7ePsDOc/moD2oInJKthR7FGLJtBMVT9X5i8uYjHi39dpsBFaKXfWF/V34oV5uZmSzDRJvlXsWmedlv6nG3OiUOKNmA/eKD+EweAzsiU85HjLHMABkML1wOJZ3/wB/9rHpGj/x1cMF4QCICq34UFQzKBKAuIjqDQYYAQg4nnXIB7ZQXzsjAOECPsDlJOGIij9nwBzA1B2nblzxhgRBgLEHBQot8Irr6LaXy3DSDtigmaq2pDAn0r13ozrwVtJZjkcwrIjWfa6B6DtfW4UMLJ5n7803/2nTwi52K8GdObCljLkFI/qEoiptI7OauehVid65q7caeTZKyr6yr5ioOgI3I0VlUtGQ+vMtFjfHUVg/WNrGCiPivBRMdzuFPhCtWdFwTUMzlzbgbzWB/MY2tV/8/izsFWHO0rweROTKfjXEz+9Mmncff4KF5/cD8OD3T21EYudL94eRpPnjyLZ8+VKFJ9V8UQeEPv1FEbyX+TcdJUFQGuLs/yiJyz05cpgBr/a6+9Fl/72tcWFUw21jezvdxV1I4WKn7WAv5W9ktAQfIHygZjwR0IgZ+eU2KKrvsCIjyyoJucrZuqmIBB72DlAq4EDwBHvI3T4TwKkAPiyAb9K/loR2bYmfOinRvYMsqVXFKGQiWXKNlIz+fRQw20KglmEmttQVMcnIo8jwTSbtlZTKZV2SDxRZVBdNTMuqoYrGayh45zUWWRXHRpCR6a0wTc2Syrc6xtrOenjph5+Ppb8aUvvZ+JFtPJPLZ3DvLoHCUsqB/rmkc5rTfTrJih/qSsZ4KCons1pjWtxLaFWY4eqUom6tJqq0UxyD7lnn/Fm5qDnMIZ01iZz2J99SZWB7OYz0YxG1/Hg7tH8ebDB3F0sJfH06yvrFagUbS5iTx6h8DWoIqcxEzn68Q8ppLB0TiPvhlN5nF5NY7Hj5/H8+cn8eHPf5kVTU4vr+Lg8E7S6/jOnbh7924mMCiVRYFbJaHoCJ7xdJ73P39xEidnF1mNSMc3xXQUN7NJHXWyEnF6eloJOblwXPKhktAnL1/GZz/7uXj77bdjb692ARzfOa5S0ElfOaH1d2HpIPu+KH/dFsjL/yvHRYkFWsRQtZaVtY04u7iMTx49Th55cP9ebGvuRA0dYzSbZHLF//vBD+PxY91TCl6L58U49U9JFpnskgkaleCVCSYTJWTJERbuFMYqIUX/UOYYWrqPbFYWaEUPHZkDtn/lK1+paibjWpQWP19dX2aSyXB4lW3ncVFKSmqOYBppwzKGRIOJ8HejMvvrHHqVG5YxVwluFbiYZfWSi3NhjuZKGa2jnBPxkLC8KkuUgaS/Na8382kdSSX6qGR3W9RE9inPj/ON/sP5BzvQz+hMfS6ezaAqVW8q+59dK6WbK2EGfMSor/Gu5DFNidctyOSLHTg06Fc35tD36Gndg3PSL1ThRHGvLzjpfThybodojOAuTjpBXviMdskupioKTo8+1S/sDuiLfKTD0XQ/R9LRR/WFRUwMTHc+3UlXAspywaZ2x/Iu8V9lT9dChS++lP5NlEk5f/Lkcfy1v/Zb8Vf+8n8cdw4PssLX//nP/jAeffJxJqCIL7MtOyIn9VYr/4cTybvdDizduUz0wK5yvQk94TsPtjA+12PYfgTX3Y7DVlX74gufO9p1fvLgHfqT3wmoYAMyp27fgRt8cq/aIOAMz6Y90hwzHZGzXKgqznInRu3RN2xZ7qEdxu1BKIx/PnkGDBA93Lnw+XEbo/isnCNsV3+OPt1mT6NnaW8B0O0PaMWzyDl+h+SqnL+mFFtChtMR3wSnCNp5kAj54x52+8Jvas935DBn2LU+bscb3t3b+Y5Nup/gM+NTwjjP6Jrbbcgo7/SghMtKT0v0C/PoTiH8zDNgr75j53nlKK8kxHh9DplX/QaeM4f0EYzLRYOmY102GB8yTPvO49IJ/n7w3RcFdA050LPgBO9yDEHmeJ6+up/rc+38S4DFMRQ887lwfnS8WNoVZceC5YybICfXCebgA/S4oucWNnHbEQit+nHB59ACLKBN8MMxjHkgwaSfT41tgefry+Q/aAbPuZ+OPMNzyDX9dZrQF3gMm4S+O6ZyDzt/FFQS/STnXlYZuqsN4gjwBBiAnmAc2ASOyf186zdsDg+qIRuOl+hO5631Vl3MZcwXhdBDbofBs4wdunCvPgmsMReuj123uc2l645x0Mx5ivHTB9cx3i9wELsAnsUHLfpUckceSypdmdUhl8mN9BO6ulz72F1nOS5BR8YE9i1sJCqyNaxhnumjxuBJucwfWI6Nl+9siVbZF/mMLcEkMdkSTDh6hwomCg5WYsmrFUz6BBP65H1ELvjkNx8nc9LrzV7u/zz9zL1/3jPwiOOIP+f8gu7xZ3w+HUfo1208eFu/XN/wzLKN4m9PMBGP8D6S4T0pPn/Xpi7ZzzoOMo/H4Bnpt/ob7Kc9p7vHpMRP4CvPMXZkVe9Cd8p/8wQTsIaYEfLHQh2+rK7juxLLydigVQpynQBP+/yxA1LVaPu5T55rO0Dl6zJGcM/Hv6Tv8kgU2ut1P7FVpxF2Qq8P8Qdclzi/9LYl9hZ4iUy47tFc+KIJvKpP7GfmicXdlPG2Qx/MYR5YGFvSpWJiS12wTC66jZ/dJmGueR7d3sseugK9DaY6b4L1jtOud10f8R5dcz2uZ31XOPaX4oP4ZfAyY9PmOSoiMq8LfykrPy2PKHHewMbFfnNMZwzIPnSCB6EhvAW/uH3CnCIj8Iie9USk9NkbHsDXvujp+lptYN8zJ8i1vm/kJp9KwHaedHyEj9x+0Xv1nVgL70TX0i9sNHit5yU9h+/jstKve8ArPd1oz7GddpgL11fMt48VujiPMReOmz62HouQB+dZ8Dg3Og5KdlXBRLE6zdfF1WWue3zhC1/KDYtl2y8rdXr82+0ax0dkGvln0RFcRf7ADtY/6D/8CL8iK/136NzzCXRCP+BXEufh/egXtYtfC0/XuKtSCQmLog88hTwgb2CNYzHjYC7hX3gWXNB99I0x0WewyfHb23Pe7fkHzAXf8Q/oM7jlMTW3xZmv3kd07GeOkWd+W2BX83Ndd/taKXOK3+Y2uMfDeA92gvMCulvvIM6o+6Gh20juZzo94AVwRW3JT9IaD3ilezxpFT7S+0maYL70bnCG96tN0ZrEFeZf7fo6qdrzTS1OO92b8WudltDiymrfbRrsb+xfsBU6IWfMNfxBf9Hn/O587M86DmEb9M8wT45jeo7YCu31cqR24HPX7+Ao/AC/3ebLuB3pY6cNcNHbRM78N96v36Ap8urj6/WJ95s4DTIH7+kZNr72dhTv0zgcH9QGfAod3PbR2k7pJBJDyq7qdZDrDjCzeLkq7JNgQoV3dDJy0CcKMWeOQ8wL/I1tmPKuNTFt1rkh6ajWqXUPm0dJiiF27fEu2VOeSChZzXG3DucmhZb4p+cV968YRyVe9f4GuhF9zHyiA/hEDyAXuq73kOzmcXPHM3grdYcqmPSGgk8Sxgr3uKFDQxh9KFiIRGAAAUWwUbg47w6wKDRnEgAKRe+A4gJFvzECACyYu4hfC+NuQDiDu1HmjgdCoXsBRVcgKDlo4YoYMHZFC6PXJHPeohZqG1VXyhnW4tPV5TA217dywVk1JEbz9fjX3/lR/KPf/+cxWz2Km9jIRX9VJEl6WElyDAGNW9U8ZGCNrocV+G6Cyf3qXxpBLYA4m0wWFUyG19dZfYIKJjpuQwkm7qQ68DjDwUPM22JX0s00NlZXYmMwi52NeRztrsfdo504vrMf8/kszs5P4/mL51nN4OH9e3F0qOoJW1nmTgvlOh7n5cuzXPBX3/Wbzp0rh2otFGxMpZOl4UYxv5nG9dVFfOc7/yYrEkg+Dw72c1H+85//fC6cK4BwsH/YjnVYzYV0VXSonSOlzHVkkPiHxUWMNIx+HA5lqGvBWUdJqM/6x2cmxOTi/XCRPSbnSwvW+nSQdycDsNB8u4MJTTFi3VjCyUVWAKsqaVUlGgEb+BInBnBmp1YBlmd4lyy5gahkkcySa8F0Vcso+algopIRUvaVWJLHNGRuR15X0ogIrSo5ZZCUEqmdX8oHqQok4nUd87K2thln51fx4LU34htf//fi4etvx81cQbu1rGyjBJOd3b08qyaPo6E0sRzZWaaI1BnaartlMVauyayqmWh3UVaXqOocckJ09E4G3xWszjKpo4j5LDbWVdJ2FrPpKNZX57G7vRGjq/OYjq/jzsFevPuZt+LoYCcTA+rA8XmszAd5xE5dUsLFJD+llCrRZCUmosNM/Y04v7jO8X708afx/OVpfPDTn8Xzk9OUWbV5eHAY7733a7EyWIuDg8PY2d1PeozGSu6Zx9VwEk+fvYjzy8t2VIMc/kmOQXOkBBM1NBoOk8+VVKEkCcmS5FBHQ33pS1+Kz33u8znvrz18PZMIspR6c8brjLk6AkhzinGVmHjTdoPl4TC1oDqe3uTRPU+evchxaT4ePLgfe9vbcXSwG5PRVQyvdMSV5iri5z//MD76+ON48uRplVutatSJ66kU5cjk8UyVUJIVjJJHSRypKiWlOOetWkgFtlGmuq4kDtGEnalVZaoW8DW+/YOD+Mxn3onhqI7o0lEi5+enKfNKnlIyiGirBLMs8alKFcq4bu1kfwZ6j5K0dGbeeva7jh7bSX7TvOiIMFVm0XEl4jM9J/nXsUYSHB27wFE7kWVmRQtVHqhSaUpCEW30N4tZGqvmdHN7ayG7LEq4QS2840w9jFEM+3KwtcBS1TdwVpaJqlVOGtsBHYlTogSTNJxbmXkwy7P79a7C3kqScAMbHNNiEgYtukZtEVjTfW4Uqh/9gqWu4VTpfv1NKT6cmgVQtiCYG1gs1PTBBewB+k3gJQ3vtUouynOdW+IGdglzAS674e2B1aIpz5cDB53TobbkkupblSjNwOBoGJtba8mrn3zycfzNv/k78bVf/2q88/ZbcXLyIv7oX/zz+PijXyb/qUqJAuzuuKrPwh3pLPqL/eY6n0AMvOc0gdew3RIPWtlpd/jgPTfqsbHQWTjP6guYgy7GCXIbFH3I/fAMfOhOFYa6PrFb0XnutCAHGPzqB88yBmyjLKU/Xwa03RFw/c98wgtJ99aPflwuu/5evRMblr/Lyarjuxz74NWaJyUpLQNvvQOHTe42NPY3n/yG/DBP+o7DzlzSPjK/tD+WegM60n4f6Ic24AX4o/uEFQTS8FOge+8T9LwGP/Ic80j78Lzb9vC8bC29X/i/2A3ZKm6oXe5DftyWhjbQz/leYyWJirlAD8KfPb3gGeRQ74KGtI1MsKAFfvKszzF+Fr+B2fCi63/HUOdxbOgFDjRdDF+Cr3qH28OpP1pwD15x3NDf+DUEV7nP+w3P01f0PLIBL4C9ojkBM8bBMy4L6C3nLd6L/nA7HjrDW9DZvzNf5U/Wzml0HPSAR/kE98BiMIUE814/VR/riBw9w7jBHr0ndVI78iP9rJag0PMp46SfzqcewOqxped75kDvgT8dG/U8QWQ9K95Fd8OT9PgUyUcAACAASURBVN/1NHPMgo2eRXbglV6GnI/hMXAEHanvPi/eB/qtRIOlzVmtOi8y7/T3V+ECsre0T8smgGYur/qbWAS8SLvILHKGbDF+p4P/DV2hXdo17YjGDIY1+5w5Lj5cK18u/bt2dEz7W/3AJvOxIVvQyLHWcRg6gCv0gX4mzdtie+4zsA0WyCz6CdrA89i/8nvQZSxiZbxFO8ra/4mxLcEkfcyugknKz5+TYFIcUbYv73W8WeAllXDbOLjucSuXS/6+bX57vd3zDnPpWHmbrLqM0Gd/L3iB3qS929pynedted/crvD7l3ZXYRQ2sONa9aE2n+iTPunZ2aQSq2X/cqRq4VbtduTeantZyUTP9JuqWHRBnl2fovvBj8SIjJlUQiG87jpa7aHHRRf8NRYQwRO9z+0610u6B1vR5wdeVYKJzwnPqm/Zpulg+ujy5PPsc+z8QZvwI+1gkyPb6Bn0pC/a8qzzNLoCvecJOmrDdRZ0hv6ONWC7Yyp2G3YFdOT9Lqd1Db5SHIo4QmGfyyb8xDsde5kH+trrJ8YrumEXgmPOQ+hd5Cdxq+kLdBPxTHSI22huc+lZdC3+BHrLbSy1ow1A8hd9HAtdo3hbszWkx9Efuhc/Dn7o7TX3X+B1+oWuAx/gTfqofqFravNc7Wju4wep5/NY2Ipb6Z8vPoG1xIXhB/gMDGfs+H/oF8cE6Mu4oSPzpDH4TmSSrRkbPmwvT+ABuIN9BM2wlV3nQR+nI/frPVpE1ZiwdZAf5oo+ud6Ap2lH/XT/tJdF8EHv8GOCkBXwgHdhh4ifFKlV23v7+xmny7WQy4uMB1PBRPPYip8s8NT5o9edvT5iHI7R8BHy44mC9M91GZiATLrsuG3Ty6l/h+d6naF7fL1NYyMGpveJplXpu2xr+odeQN6cL+ELaAM+MA7wpxY7C2t7uXfM1m/wGDTz2B+8C81oC/uZBVHGRj90P/KADc48eVt6F/OI/eT6EDzEfwcj8O30Po/TMY+MRb8jIzxLrBPM5RmNhaM88C/UDvf32MyicB9jA/PhRdc70A38JaHDdSRJ+shfTzfR2nmf3+E35BLZx8fyuA584fECNuawoRPbyvnRsYP2nCf43ekPH/AJvWnfdR2yxNww1sKK8hHxQ5EF5tXtcuSeGAuxDHDS+RR+Y5xuAxDbpV9Od9cP8CPXnMeZB/AX29H7gK8E/mEjoY9pg6QIPZvrz4sKjOXvwQNgOzYp7eo9Pia1D5ZlrGw0yjULeBg7C2yT2VSYsTwiHhnUO/rknp5esvNLXxQ2LRKqW8Ur+u3xYOIgeg6e801iPib0udaetKWcI3KU2AL/wBMat+4He0mqEh21ToOdoee0hpz6udFYm4T1nXu0Dl5zUb4DOt3XPFy/up5Df0JzvZ95xtamTfIgXA/AV/BTVjCBMRB0JtkNAoQLAEHh0CEG5wDtC0U+CITagzi8CwWD8LIDsTdOUFgOMvQbpQWzMWkIPwLvC0QYVDwDINNXmAUGwgB2BtG9ADzvcKBwYwIg0W7zdCyzWslqaM07l2RXmjKW0zqVIOh4kFkMlHAyXc0Ek//lf/vDmG/cidl8PZlQx3ckqFiCCQZDzm0z4hTUShqtlELUYj5AlgLEeU46MufyPBeaq1rHSlYM2NjcjM3tnTyOQ3RCEFEQrlRcQXN9UQ5fFR+UZRWT2N0YxMH2arx2dz+ODndjZXUQF5fn8eTJp7mD+vWHD+LO4WEu0ipYf3p2nkkmz569zCNUWKjJo3AmWlysfgn4RFstgqpiiqog/Omf/knu2FbCiUDo4cPX4v3338+EGRmZ62sbuRCh4KrmDwHn2JCqUjBM4GPxFX5EsPL7XFmYo9jf38u+YNxS8cCVsfhFyURaYJYTA4AB1Bhf8BPGEDvwkS8MAvjSs81QFK4Ml7JeDgLKy409HOkCmjofW4uaqnrBkRxaFE/jqSU5qSpFyZACplUeSn+jVFURZXNTySSzqtKjYz4GOl5nJfmx+qVd9iu5EKo4+vXwugB4ME8eX8vdEJUkoqNzxpObOD6+H++//7X4zLvvRayo6slNbCtrfXMrNrO01HolBuXC91pMs5hJvUt8kudk51FVlZigf7lIPihlqIodejZ3MmXCipRcZYWJFqoGoAVb8Zb+16E/KzGNuBln4snezka885k34/7xYQr6Zm14y2QXKQTxqJIICqjnMc0EnPWGCytxPRzHaDyNoY7P0ZEyj5/Eh7/8KH7yk5/E8HrUjl9ZiTdefysOj45jd3c/9g/u6FS5pK2qZOj5lyc6cudpto8jrUQFzY/kfTIaZbIWR72oX0poEA329nbziJgvfvGLiUv37r9WZb9uFAgQlpA0UFVrwG7xDdic1/K88nlcj1WlRQlll/H42cuYTmZx7+7duH/vODZXBzGYT2N1IIeoSopeXJxnUsfHH38SP/j+D+Lpk6eJCQf7+6lkxfOqLlJZo7WIq0QP9b10XPvfjs5yHYhyluwiz+B9Kdm1wkMlMe3sxptvvZXvVt+UNEDFlHVVs7q+TH64vr7Mo0YySEn1iFZmWTsplKhUBlzt4tzYLCMBPUS5YrX54sWLOqLqRok047i6ushkFs3Rzc00K9KsrqoaihyacRwcHCySaDLBS8H1+aAwbr0WzHUNQ8IDlpozMAQdCKbD8+J70QNdg04QT2g87jhgN2QbrYpQJmq1Y3X0DhxhsIk5wAYBj5gzD8i640I/cRDc0PaseAxxDDDeLxqLr/QPhw4auL3DO3HYsCWwBeA7HIuFrdGOKMtzqdsuSPSIxkoFMncU+B2sFp5hR5V8LQPRqUNUnamVklRmcznYVXJbSVbrG4VZL148j7/4F//9+Ou//Z/Hwd5uXFycxb/8o3+RCSbbW5uJieJdFlYXPJC8XDoBRxhHurd9sL+wGR0PGKMbvtznmOG6C6cXncV9OEjYbr3NCn/zfvhV3wlSqG1sIviwbw/7Fp5mXrmfBQPa4nNhO69o4aDKPLqz7w4ifNHrfexQ3zFAG/zm9i9OAfPEHPlcQNtXZWiQOOpjRB6hB/MAPf26Yz9jQQ55t7677eFy6vfe1q7aILjtwRW327GNcHC9miEOI0EjzR3z5vN+W9/hK6eh23T0TZ9UOFLyo+YbuzErCY7Hi52OYBXz7fRzetEffbrjzRwip95HH4PTB15AppEDfRLgw3HEhqQt+ArZQyboKzzpbfNu5pYxY/OmHdkqGcCvLpfoCLAYPUAfXT+BDVRmYTw489Jb7vtBbzCENrG34Ql0jvO8YwZ/g3m9DgIrkXUP9OgZMKn3aZmbClRWYKV21dciKLKJX0xQiO/MS93PDpeSb3TLss/aXb0MDDNf8Bg+JO91noRP8OeRb8apT+wCx1Xo38u9xyawM8AN+VPwia5hJ7B44v4p2EafCR7pOXDEdXDPBz3mwYPOD+gyeAMZYY48uLk4fqMlYHicZKEnLAHQdYzadx3jmOF47UF7p7vGjO7pdaZjsONg/7fPCwtE6he2q1eQQr55RrylSoSqcIkMMwbu8WRR+NKxx20E50OXReju2Jzy2I66kR3KuDRu2uEan2oTuVW/qm/t/OusdFm7EeXQaZOA/suEpxbskz3uFUxyLtsROVQwqTa02FtHjNa/X51ggu6FDv7JHPR46PjrPOb33aZrb9Mftz1zG9b7Ox0zXfYdP8Bdx3Qwxfvsz8Mz/n70UrVdCSBedYRnqk8c51kYwnt0DGs+nwkkhYm1kK45L/vD7Tc9h00O74FryLfGRXl35mxp01fsKjFN8aCWqNXbrfjtJK2Ai2pHfzv+gf+O8fAz8uqYW9hcAXwt0UJHZCP73AqHwqU+F24T+bz4HCNrzhvoL+YQfOUet62hB5jY6xEfM/rbbSj0mOs1zRfPMWe+sEIsmb6rD7qWVVPbUTk+xywoLnGlRgbe9j6C08fxir9dP8JnGj96DV2HHYaOAFdd/+saC66Mu7c3fB6RRd3jmwDAGfEzizp6L7rF+06CCTRHbyZfKo5G0l/bhAOOwweuH3sbq7cRfN4cJ7ER4BePdyC3zI/bT3m/cCIxoDCZsWHfIV/ogt7uIZ6Tc3ej5OdK7GFcrquQNff90OXMBYvBojsYxJwyBsYLvbCP4CWNgXH6s8g88qBP14m+8IZdQZ+dx3mv48uruFyJV677wQF4CD7UeL06HRiGfPXyUceuFy/u7O4uYvBnF+ep/z//+S+GqsbX7vrlMVdOux576Dt97G0ybATwhblCp7it6O+BPrTvesznCt6C95zvmWt94kPQDgkE3i90nPeJuXDMREfwLreFXDdg06OLev3s/UN/6Rp+ODwAL7vfxzicno6jLnPOT05X+BdcxmbVdZc93uV4A87Dk2Ct+3buv+NrQlv6oXs0F7n5z5JaHOP8XTzv66n6m4oC4BeJD57A4BVCekymP7SL/wNfQQ/XZy5vzv/wZ2+vEZuALs4Xrmvd/ibe7LiMjPl8wCPgWf9u94f8eV33d7t94nanngHXkBnwl6Qppy/twPO0pfeReAn/yzZDN/d0ZF56e8blHiyBHo7Rrsuhkc+P62Pk3+XSbQB0A+9hTrA99FyfMOM4B27zHrBRffSNUehA9OViE+potIjJIpPoKqo/c6SN+uq8yjuZF7AEjBLeF48U/mgdo/ik2d7tCL3yGUrnOz5hC2IDgpFuc6ldJZjIZlCCiZ7X+jR9Zby0De3VtnhG71WMCtnUd63n5Hxl7GeQm+6r3UpcUUEDfVe8H3o4RrP+TmIM9JSsaq0b/QqPu+5BdsAktyed7+HHwbe+9Xt5RA4Gqm5ycAcYICKACKO50YLR5YoRwvXOkytFnnPFCmFQAE4of7df9wEChD1TqD1fHHIHACFT+yy2QRsABiNL1wlosyBFv2BIiMwYdD+Kv5iwLdjo6IY8l1JZSasZdOCIHF2fTcXwWXc1RnJ813bj//nuz+J3/+dvZoLJaFKLITKkUnis7Jn6SWkiJWckrVtQZDIrZ0p+ItnQGrcSHBI4FbwfXuWCs0rx53nc6xuxubUVqmCiBBOAEoGA4VD88Ad05/fsZ9zEQGVxYxq7GxH7W6tx/3gvjo/2Yn1jLYajq3j27GkmIrz+2v04vnMUuzu77Ziai1wkPzm9iMvLqzwWQos1EpKrq+tc8KbKB0edTMbDTFb4+c9/Fj/+8Qd5v3ZnHx4exFe/+tUcj6qYsPhawYTKAitDfp4LjkowUduiEYsWbuwtDKA8smiS7esaZZzVBgYNdCLBJHcLtwAdYIZiURvssne5ciMMo4C+6Z26xsK72vKd+ksD91Vwhlf1u9pS1pzmTODoMqQghBItdnf3qmKMztFeVIIYhIIztdOrFqpd4WRyymTYnBaB93omhFT1i5tYW6kKMEeHh5UglJmKtcshg+sDycYkF+PnN3JQVb2nqnzsHhzGF7745XjjrbdiZ+8gVtc2shIJlXfW17cq8WVFSS0tkCLAXhx7U/SAf6ng8meNGAUYlURRmZBZmCSPvBokwM8mqm6i43OmsbaiINU4bqajODzYjbdefxh39vdibSVPBoq1lmxSyS6cBZfhxUpmWVnLmiZKcNE4L6+vYzKfx6PHTzPZ4o+/+71MtlECiRI/NjZ24uHDN+Lg8DifzWNzRIP1zRhPp/H8xct4+uJlvk1BUEp/SqEpeUE0v7w4z/FdXZ7nwvTGpoLBg5yXt956O956+9148OBhbG/t1I5XJaBlNY61drb6krZuyKXS0vwpyUP4M7mJ04vrePTp0xiNJrG/tx+v3b8XOxurcbC7HYO5DOr1DHaJH6+Hw/xUotKPPvggfvjDH8bF+UUcHhwk/cWnSlxS5YWK6y53l0nu0wiaqXKLKoosSxznfLPwv17JSOgFggOlZGcxl0O6vpl8pepKqoS0tbmRBxTpfaLhXEf0TMcxGipZYTP5Vb9lcDIXVtUXBfEqnpw6I4OhkYl8VQ2kMoKHQ1Uz2c5EHr1fCT/nZy9jPLrO/4WXSmJSgpISTJRwwuaoOhBqENvbOs6nDBK9hLOjMY6QT+EEjoc7GujbMpAq8JpHATXd5kkqdcTYMgiDIwkdxXdpX7QzEN3wVz9wkB1bMXawS24zdNR3D/qRDe+LSeBeb2Cjs3EccJAwhjGEPZsXh8CDK+qzO+oaD0k0ug/6Jw3tDHYMT+iMvaBPDzhpbkqHLndAp6OSyWnLe1Xe25NdOe9b75VcrKzOUwfq2LcvfekL8V/9l/9FbG9uZIKJKpg8/vRR8rQYVAkmLPgsjPdMViqLr3d23KlxOjP/2FToMvDBnQTugQ44Y9ADm9GTNNz+hK/9Xe4QiI4s8jM/Pk845diW7vSyaE0f0BXIEDzAdXhn4QitljNDYAHnwgN33Ot2NvYA9mcvHzjT3p/EO0s89nu4z+WP8VZyZckwzzMub4OxQQt432162kResNH1LPYnfghy6Ljk9j39UVsEW7DDkV1sdxxuHEvse/qBz6N36n/pvzyiz4538b7DX8gxtIUnmUfahWcSyxsg00ecVPwQPUMQg34jR7zXbRB4xW0V94+cB2iHe7Fr4X8CIbJP8WG8Ld7vdPM+QoelTblMHAK74B3aUPsuowue6krHujMPBiCn8IzPS/83/fQFHT3vO7RcxhgD804fGcfSLizcQwYdewim6F7kA70KRuh+ggO8E/6ENgt/oiWBYO9Lo8sOgGZOY8dj9LfrJ/Qnu/CRFZdtyb7bvb39pvY4Yo85gbfoOzoc2YNH3I7w36Az+OE865jCjl0PhkFTPr0iidOf38FddBoBGuQPefY5hQZgsC9iJT2yKl47GrRVDeBeaOLtyj9yXoJnFjrCKlPAYy4vS5xe7iQEOxkz8Qf65c+jF3UPtASX0bmO7R4nQl+Akwu7po0fGXc/1vW3bFzFKvJ/jquxT/oDf4N1XIfWjNdtApcvtz0cw1RhtLajLwOHPjfIJfOHjaHreW1QlS1znNpc0I5FrBKFlWSS96b8yx6vhISkk6pmtgSTSnCpI3LqXWU3q5HChGV1F8cfcKXne//uc+96g7lxejif9/oOXHA87J/1e/gb3ujtAJcj50vX8W5fOA70bSE/t/XRbUr8lT7BBKwkwYSkIXSgSiyWra1AdFUMJB6U8Y9WNdDtPt4Lj+o33afr4AuJIMwj3xl3zlGuaVcgWc+ClbQnHPRFKjAI/wR8clurp5PbDq6r+gQT56vsEyfTtq3/YLrLEDjm+tFtADCYOQArXBfrb2QcDHX9AG163gSrRBPo4baL/nZ7QN/7eJ7ehw+o9j1pAj9maSe2I8rbkRyud3tbkvH1NHX+R76g0W041tt6jA97R+0Tw3C7FB0A/9BX5g6+dXrBG26vMOc+97qPYxfQqcyRYsvaROfYhS2iWJAnmKB/nF95T2+fITNOZ/rJGHz8t+Gf6z1wFh1H+7lhqe18xl52n9h9W+YAPnTbR+/SZjVfHEMGwGn6Sx/w96Cl95eYLjTDn6AtcMPlzHUkfIL8MQ6PmSDDtEl/wCWnKTLLNbcR6IPbIY47bouCZ/Cpj0/Pe2LEYo4aHmX7LcFE9Nna3s44tp55eXqS3z/72c/H1fWo2ecFaGrntrHBEz4W5I+51ju5hry63gX/XSZ7u67nYXSf61vmTnLG5gUSGphD+gGmMJfwk34Hz7Dd1C4Lj3qf2+ZuH8CDXgXF7UfwhPv0rNuO0Bk6QAOXFfjD7WaeAz/d/9WzrEMxdvrc2+nIB7Tmd9e9Pb/7ugfzDD9iK6DboZvbUd62ficZj8VjxkTbyKDb3+5PEdd0XdLLN7YBbXrSqZ4T/UhU0ZoWiWrugy59xeVGQOba/bheP7lMI6vgwcK2Mh7jfuI4zDXxS8YGXbiOLPT+gOOLY06P88zzbfKN3eDjdZsGuXGbBnl1/PZn4DnHX8dnt2283y4/vK+3H3S/r925bUe/wKOebozf20aO4AHHKvCD++EF4nHqrxeI8OQR7GPmgjH7HGCLcU/qzFb1t8ZYdjGJ4z2/YTP2NFr2szb3ye6v8ZVvRoVDvcM3r2D/0R/JjW/wxx6gmhBzLr9hNBzl+lrhRa0r6fcq3FD2rdu+xHjEf6IhGKHnlWCS9CPm3pJU4RWthWscSl71ufZ5dR5BTqCL4wlyq9/AdPxflw0wGlqDWXlEDoPzAAvAyMthAFeeKH+9XATBQULps4sOhQZgeNuAHAtTKGo6CNExOlzpQQgYyQ0cjASu8U4nHgTlXQ7kLmy3MSoLPAQ+eU9vdPpiAUIF8IiREzSy4kEF8wYr63V0jSo7KAAxU6lfGeQrsbq+EacqRbR1GD/48eP473/392J1535cXE0X5YpTkbckGj2v/zN5YWurjtHQQmUmYGxkYEV00eK1A76OaFG/N3TO4/VlnJy8jKuzs6wUsraxWQufLcFE2U7OG71RhUIDbKBrMuTNLLY31mNtMI2t1Vnc2duMAx2Tc3wQa2s6CmUYT54+yaNvXn/tXh7Rsb+3l4vZqmCioz5OT8/j+lpHTKzn/1nJRWc7Rzk5qVhVeWJtNRd5tdP/pz/9cXzwwQ9zgVSLa8fHd+IrX/lKVjDR0RRatKujbGpvhvpc5eMqA02L6+o/gp/HDYzHf+bIG2Xka47V/6Ojo8UOf/EMiTnwTSpVVecQ2LVdFIA5zpRoS2AVw8mzzFy41R921iD88B/P9nJTMlJGNgCEjPfKh3lWFRHOPU9j1Ray5Iytrqwl7dJgz2NyliWgsz+tbnAF1bTg3HYOteDcWuPZpcNcgTdVPFH1hTwKJDMOM8pX9UJ0BI8qmkxv4s7du/Hue5+NN99+N4+LicFabG3txu7eQVb0UELEoJ1ntqBPq56iseT8t36peoTmZmONqkNSTOOstlPniSvBRGlTlSCQi4cKHg7mMVcSmY6E0jEvOuZEO1BjEseHW/HwwXEm0aiaz+BmnskpqwpQtrKqyYUtu/6mVf3Qe8ZKXpjfxMXldTpJH33yOGY3g/jFx4/yqBkdpaPKKPsHR3H/wcM8MmdrYzPHpP4qEeX8ahTnF1d59I2SMcQrwu/JeBzXOqf06iKrcpydnaRMDq+vYrBSx8foyKzt7b24d++1eOONN+Pw8CiTtFSNQ0lF6+uby353C5xp7MRNTKZjdSYm85U4Pb/Ofs9m8zg8OIrjo8O4d7Qfs/EwVgezuHN0oL1U2X/tfJTcv3z5ImV8eD2Mn/z4J/HTn/40rjLhbCNupqWXKE2d72xncCvxS1gwnerorFoUgOc178mvG3XUhujBcSmvBJVW1mJlcyfmK6uZ9Sl82trYqKNPhB2qYqOKSuNh/r22KrxVMqHKZpcxc32pBCsllShxSv2thKeU9bbIqQSMtVWddanjTPRfBaGFaaenz+Pq6jwuL06zYs54dBmjsRJNxrG5UdUqlKiVenMqvNvNRCPRLLEkj+hYlijH2Ek9Ycc5YGBAD4wVKqtg+LmToeQfjm8BR8RfolUGJVpwXh/YCNDXA+OeWe+Bk9420TPsJCMhRO8hyQ4jHgMJ/KPP8D5jr+SeWvxmfG5Mg7fYEegK+AichaZ94ICjkpT06IYzY6e/vZ2jfus3VfrB1sKmyHcPqhqS/q2vrmUyJBnhZY/UAol4ZG1dSVhVTu/u3Tvx3/23fyt5VhD4rT/4Zjz65OOsYJIVqFoiDLZVOleyL0bjRf+xD92J620u9Bm2H3aKvkMjnEUCZ+4sunOCzQYdeFfKOhnerRoJ39O2acfQ4QzpN5zxfgzYeIwJR8+D07196byQdlzrC45azm1LQgR7mHcPbuEg0D48xfiwvbi+lMuy9VyP+7O9LcAcQH99ls0t7KkKOzyDPYFt7vYf89Q7pIyDftMXeNyDA/ByYlY6fssFSJ6jf9xD4MWdPIIntO3yR3882TblZX19kWCCQ+WOWc9X8B/vcDrCZ/Ck2vZj1sArsA+5gF/oLzjjc87f8Az8pes85/PT84e+I3/qFwl57owzN/SHeV/6LzU3tOVzhb7weadvvfz6fOPQaqGh5yvXTcgDvNG/h/HSNvyLH+ny6mPgPr/mfI9ci7YeXIVurh8cZ+DP9Lc6+x7dyBjo4216xfFAupUkeJ9rx1v3n50HwNoqL1sJMszz8u9KgNU/Xzjx/ipJGP2pcdFnlweXccafuqPpMX6nHfrm+oC+o7PBZLWHftc9Ls96vtct8Be81etw1/WOOz0O6zdf3CDYRpAfXiUIg2yA7Qv6yPu36mXoHsd73u3zirw7VvA7/UZPwwNOw8SitpgAzsHzYBr3M07sI7dHnC7Qm99vux9Zqj7VLiw/Isf7AH+4rmAxD97gHS7PPW75uMGgfE+CcVUacfmpPlQwk7nR757QVruAlvylzQ8LrOHMzrbQLP9Ri/Xp17Vdcp5gUgk2lWhT/PpnE0yQF8fnnr+dT5wH/Lrrkl6vuH6Bnoyfz15/93qlv5/59uf9PY7P3vavwnPmD5xG99zWd9c3pbso0V+2jdsQ6Y+o4mUFEhY7VxOTtMlLdkjqpKpoWvfXkatuG/VjSDu9VZfSJ/FA6Ateig7EFOl3YgjVhhuh0cHQB9sBXFV78Kn412Ovji0+L+AudgOYsji5RTLSFm19XkSX1AVtc4GeR2aQT8ex2+bKxwomO23UTm9LgmvwXs+Tjqf6DXr0+gTaIAfQkOD+UkdWXATd77IhvwkMKpunjmOl3zwDbZd2SeE+VRNcPrw/6BHxDZjv44a3HOOcXq7/mTvGwnw43juPcL/zaD/HaoNnuI8++Ti4L49+bkmVPm+ZQDDV8dDLDUnobt3nCdjMKTjv+KZrjB8+YT56u5P5Rc8wZ+5L0G90Wm7KaZXj4F1sErfrvA3mDfqoraRR87uZB+7zee7nDJoU/pT/7zYtOgHfFFl229zbd5nnWXjRf6Md9dXtCdpyecc/7vEE+VYbvypGon7CY44Nvr7kPA3t+74jD7lZaxC5MVQbY1VFXM+8OHmZR1y/k8BODwAAIABJREFU++6vZVXosnEKyzP+2Y4D7rF9wQdWYYdrjnXQwz9dbntbFxl0m8dpy9/cx5wzz+AMPAwN/f2MBXzrdZDa0NjBGrfFPPnRcRxeZk6cDxwHexnUuzXXst1vw3F+d31C/3tc8Hf3vHWbT8244C+16zqC/sALPlfLdYjCfeThVbt2mWQEdqGLiWUyj2rPqxOov/qNKgP9mHknc4g9AdaCf46JjMdxmt+d16EH9CHRA+xgYz40wJeB/vg+S/thGc8DE/Re7nNeQ36hF3yMj02bYAh2kMsF/QQTfd5cv/b2BfwMTXr9Snv03e0DtUXfwHfXq+AcdEafs15IX5hXvuv+tK0ajzmvMtfoT/CH/tNGr9f4DmbSPjR03GZczjvIsOs5x3jHD59b9JQ+SRSEDuAH7TgfgGGVzF3Y5DTB9taaCckrxLHUR2E9SUg8x6fGqvWJiiOwObJi5lrndRzT38TnF3qlbfbpfU18ZXAo52Q+zzUpTzChOok+RWsvaME4kQWNjQ1p+k1r04kLLW6QG7VbtRW9T+vg1d+yz5l3XWNNh83+xFGQHdFcfaEqIvFF/Ar1ye0utxfhO+Yw5e//+Pb/nhVMUkhUAaMtqsIUHkQHeFwQbzNy6KwbejCQMz8A4MoHYaHjbizTcT5hdAaNMqLPvAsiitCAG8+grGB+9Yn/XcHod4AFJiOzndIyHnDkNxQPEw1QIGDa0c6YZQnp2A4xziyqTLQSTGpBMHLhfCzGWt2ODz58Hn/3f/onMZrvxmi2PH9J5zu5gZZg17KyUkjb0TEwksalc5ChkWin4yVyvBLC4VU8f/Y0Lk9PJeGZ3JFH5CjBRJU4tCjdBBKHzY0lV4TaCZtzMC6DTgu8G6srsbE2j/WYxL2jndhcncX9e0e5CDudjePps6dZueTNNx5mMojK/+zuqFrGVTx9+jxenuj4njqqxUFI4EF2mIQ46xLkgn/En/zJd+MXv/wwF2QFTkowee+99+L+/QeZXbadR/8U8MAf4psayywX4/VPFR7kFDFGjGMAuxS0AnkRx8fHi0CsgG8hsE1BLeSsBTP6Xfe6nwUwAEPvo1wSMgEQYqDxHH2DH2+T0bqnDHyMLpQY7SH7uldG+5VVJanqMVdJG8lC0r+NB+U1GlbFEj17dn4RW7s7dTxOW4TTp4790L8sKdzmoGhagTgFvetIHvGRZrYWwlRJQovVkhNVl1DyyNVwlIkUSrL47Oe+GK89fDO2tpVgchgbm9uxur6ZR+1k1RQlh7RddZn5biWo5Rhrt6EWY/WZFT+S79vZuq2ySNZAyYyG4sesZCEFomDPYB7TSVUGUhLC/GYUo+HLPD7nYG8/3n37rbh/Zy+UQzGQ0asqFFJ4TXksdsu1xWMhw0SBM53HOp5mQs31aBzPX57Fx4+exEePPs2KICen55n0cXBwFA8fvt4Wm9cyKWVtYzdu5itxcnKSMpWVYVqSk/hA/dUxL6poUMkmwqJZVssQzVbXNrNyjOZN8vPuu+/F9s5uJkQcHd3JhC3RtDCVQFUFVzS5q+uDOL+6ivHNIK5Hs/jFLz/J6ix3ju7E4f5+3NnfySNytjdWM2FiY3MjdZRwZzwZZ0BHcnF+epYVPqQYf/D978eHP/t57RwUz9RE1CJKC/amwanjhwbzrNKCQZH6oSXeISPgszteafhp8XVnPwZ5lNZabG5uZcarEpCSBXIOV2I6HsVqzOJmNs65jrmSi2pHXKhiVVt81nFFClqWLs7MpuRz7ZoTjff3lLlayUEi3+bmRiavaBxKAJpOhnF1fZ7YeXFxmp9KXtDY1afk4Zt5bGXFH6qWSc5qATxf2RZOcHISy7sdarofw9eNeQwPN1TVf+51p6H0u46wqh2BOEroJWwDdO0rBpudqcp96Gc3JN2pAF+lC4RTmQzXdHrqh7YY5QYjNgHGlpf/dQMUvcMYfHcE9Cx9Ue92G0PJnJTc5TmM89Tddv66qnrxDuwItY9xjTNd/NrKgbeyfO6IlkGr8U+k0rMykFBUevBv/Tf/dep98c63/+m34ucf/iyPqGPNBB6hr5InDGenIe9zwxdnmXG5o49Dw/3umLnz0TtR7iC7rYje8nlCl/c7RqSrMLjRy85/0FVt9nyP0+1jYn6xh3yhKnkuab+s/qO/fdcGjjv2LfYx9HMbmmBuT2ccN2xed/DhKZddbDbXw2C2Aqo9PT2w3dMdGcQRRg7pNzwEroJ/tEOfXZbhFdpwWni7yAWyytxBb2jJPNKu3w8eMKeOQfQVPuz50b/DQzjVHD2JM6m2PKnJqz+5c60xuIPLWPS8BySRP2gD39H/vu/6zjzCH5SnhQeRGfUHbHRfgWt6N2NJrdaqNzj2I4s97ZEXNiTAF0qUZ24XPmpzqnHC4S38qR6XmQ+Ng8V+/LQeE92vhW+cvj5W5I1xej+dB5AB/D+qSTJXjm204f3AFidwkfaxjlTNilgbDY9qB4yuQyfNAX4JOsLbL1pzBOSrCSa0Ue9eJpAwZvg557HZoh5YAXtcf+lvqhQlTVpZeCWdE2RxvoDW8Cw8zPihO5WG9N39T41d7YomJBMiN3oGfQNeiHflk/juzR7HHK+QSbWjsaMHqIij63ofARow13V0yktbQEbvOJbyPni6DxByHXljTOhOMFvPOUbqObBB9ognxTjmMY+uJzzgBF8hi+Cd23+Ml77Bz9hB8pfAmMTiFixj3plT+oXslvxUPAc86vmNdplj7lssVsY8NykosZsxLvlCibe1E8xtEebUF4a1E32tJewUn86z2iYxiTrqtaqY6FryKpVpcsw1Fj5LR9UiNRsvCt8UNKxqJo53YInrpF91jWehlfMFWArf8On62/Vvrx/7++AH9JHrUddJ/l7Hzr6P/pvmwfHYZdPHhN5Cx+AH6ll4Ef4ofKie0f503OJzGRctXlX8Qe9T/KHuld+2PJoSuql98bmq/xZe1Tv1t7DQq0N5TAd6JR9Y8j1Yw2KfEvXzqNQWQ1IfxKvsoHRbh/aRe8bv2NCPYcG/i1IlRZuFTmserCob0mdP/GORtp935mo5J8tFa9djnvxN/8EFcBL9CQ2wX9FhvU/mPOTYxJypXV+AxS52fwDZKuzRpqmKLfhiBnoHG955Te8SFtR8Kqa4jDm7fCIX+KqM0WXQdbXadb9Wv7lfDd2hnT7ZRIHudb8N/mUeRS/F9EhO5BnXM9yrdsWbJAQiU3kcbIsDMZf6zAQCJedkxaaSP8aG7UZbus4GEjDe9YvznY+ZcdNOb5tKJklQRYexuAWvCMfX2w5kjxsga5Iv7BzGoT6g72ruyxaVH5gVmVl/saMRwSTkVe9H3zJm5214Ev7HRnT+dT3NnBFrAJd4nrmBfuhH+o+9gs3pMq173f53jOFvx24wxfsK/dG38DzHMCGPyA72tWMKBZZko8q207qF4nNqWwkmd47vxttvv5MbnYhNgif0hf6Cb9DFdSTzB395/IbEGGzJ3qaE3rzP7Xt/B/Pp/ga2kNOXdvQsthrxK90HpoLJS1+iqjmqv2qDZ8AUPYf+cX1NH/Hd9Bv2Vb94iTxgq3MfPAWN4WXHAOQPW4zvjqulkyvBj6ouyDh9535oxzv4Di/2tpDbvU471vmQT/fB4At0Drypdzn2/H90vdmzbVl23jV2f/pzbpf3Zp+VVbYs4aJkyQ3/jDERYOABN/IT8Ag8YZ6ANyAgCAIHEAGBJctWV7LCsmSVqtSUqlNVVpfNzebmbU6/u7M38Y0xf3t/d3F0MzL22XutNdecY47xjWaOOSbzB24R04Kf4BHsffXN+RJfHZlyntMzrivhb/qgdwnT9R2fifcRV4SXqOy6wetWRRlao/9cf9Jn1xH4wPhlag/bA/rTBvPZ1f/oAOYP/IHWXfpCG+TDcc91BLxIO+hxaEgMF3kAd8An2ncsUN9JKHA51zPYB3ovcwoWw8/OP45zrue8HeYPW0rPwyP4S/SPmI3jPvzNvBCXIlZE//B10VHoNfQMc+PxT/QGPqfjmZ7nH7YL/qmvseo+fdcmZ/2tWLb+qX+Ozy7L4C4YWDJSdjwVCzcJ1fILW6WU7hyAI+hn+Frzq3VdjUv9AFczVtKqkGhDaMVOyl/A2fA4FPRxvtZ18Fj0IMEkx9w2Ks7amrr6J3ponRyd7Xig9tW2/M+UrRYb8PiS+1LwP5iTz7ZnkCmfQ9flef23fuNXNgkmKXQ6PqAteHEzjAw4Y3gymQAnzg3C5kIDs7oy5LordYCEgI0zvu7rBtoo5+zKyo0hBx4Y2I0QwBPGgUEwNAFowBDGAjRwCDSJGj/ABoC5E4OxtGF8ZfjkTplBViNIZ6NifrGOZVWDyG+5Zz2PD7np9eOmvxPf+8mT+Cf/97+I0+kgZksFQZQkVAbEzmS3qjxosbQXedyMGJH3Uno1FXpjGCWZlGKroyVUTWM8Gsb52Wk8f/Y0ri8voj8c5j1aSN3bP8gF/Z293Qx8uIJQdQEF8QBGtbcBWCWZcFaxyvnHKibDXuyM6oic+3f2Y28yyEXlxfw6Lq8uUnC1+HXn5Dizx3NH9XodT58+i4vLaZydX+bY1Act2OmfBE73KOEGiiqhZbVcxns/+PP47ne+HeOxAkO9ODjYj3feeSfu33+QFRi0AFvH2dRZyIC3xqNggQIFUrapKPtVMQbjKHm0KZSSD2VP76SBq+cl/JoXgYRofH1VVVZygaNl6rnhiBCTwVYAUhVmcFxQWgROcWbgdyXEiA99dz/JNwAvwKPvrhBcAbnxi2GS4NKiMq5UU6ZbCSiNnbPuCeIiC0qQEJE8Q6/wYJsQgDNBws9ivkheTFrOdXamVvNLUaRS1aJ1YlnJhIKYSjaZLxWUinj77S/EvQcP4rU33o7oT2L/8CSP59nZ3cvEFJ4hCJ4yz05qpXzIERxUdQilgqmCCe+vQ3YqOUD02tAvd3pKqdwEVVn07GCgeVzFcjaL5Xwaxwe78fbrr8a9OwchtSmVm/V4lPhSwLA5kkK8t1jlyVmxXNVCwM16HZdX13F+eRmX19N4/Oln8dMPH2d1EyWe6Gig115/M06O72aFESWXzOY36WRdXl7n36o6oyCA3q0EuPVqkYkmL06fxeXlWVY3uNFvUnyLbVAuS5JPduJnf/bn4tVXX4vhcJxJEXt7BylXmr/pteSyEpBUfWWlVLrEtUFWU3n8yZOsTqSKP49eeRDHB3sx6K1iZ9TP5JbkaSU4WLl48YDefXFxGbNrJVREfPrpp3l0zgfvf5A7rPQc8iGnXrKn8617otli3krll7FyqaCdauH0KwObykUar3BMvJsOlRYH+sPYPTyWSRK7+4exv3+YtMwkEPGfZF5GUH8d86uz6C2vY728jPFQ11axbMkyJK/luIbamSzaKjFOAelhw15V1JDzrkxeVb6KrE6S8r++idPT5/nc5eV5JgBxrJGSUHQU2XikJJ1xJhCoGk0ZoBrLpM4W1u43JX2oestonKw2nSsQWkHFwpNyIHcmhcFgPPpQuEAGLLrRgwBpFLX50BhSP7ZgOgtNGHc4isIOjBj0K3obg9mdUmwEDGEPmmEwKjiLQ6Q2fNFRGCXj2XGW94KpGO0EQrBb+B3HCtwHX1OEG601f9rNJbzGMfeAEvRN3WrnoGOT6LoCJtJJeg4bRPYE9lAaiKM69g6HACdFCSYqvCQ+vLg4jy998Qvxd/+Dfz8OD/ZjZzyKf/HPfzV++N4P8ruSSNRG2nYtoA2+iVFwsBkbDrruccfY7TnmCRvJnQB0LvdjX0AT2seedKMX/nF7lXdhG8Ib9JcAQjMWNotKtCtewCGEr915JrCLI+dOP8b5hg91LNhNHTVHHwkq6P3wHbyG7mZc9Jl30udusKVr7xavvnyMgzsOyLLb5emcSN+2BWHGrE92+7tDjJ3vQQ2CVs4bvAP9qGvwCn97G8gffKbv0FjPgRHwiewrgsPuoMNrvBd59fHpHvCMfvpcI6MeQJJ9AG+6z4FDpvaQPw/QI8v6dIxzPKM/4Ch8oDHof2EZdiK+GniUNvFESYq10K7v3Ot8DF6Ap46vyLk+u3xAW+gIbDX4g2QE94fYRQHPQ0d8MPhJbRJYYD7c/sXWY1zQH98NG7P0XNnL9M9lj/G534jsOC/qb2QOHcd9bhuDY9AKuoFZaU+2hUZklrlI07Fhpvosm4XAb2Jvp6qPdl12f9vq6tLb+Nf+TnCtMK18Q/hEdEOX8KzzCv13/cRcMmbkMOmT9nklWCa/25Fw+WKr7rS19QsPCBrBX8gCepSx+ni4B50KPZkHEgwT+2Q/tchSV37hR+YTWoLjmg0ds+K4Bg9JjjyZ1HlB92DryK5nzB7fcKx3/ck8uB6EZ6AJ8wMOQRtv03UuiVfwp/t/zL/rJRbowFc9hw0DjoGvvBsM5r3IY/Wx5FxxAyWQg0HoEte9zqdFiwpKOhZDD56Hd/hEjpRYkmWRMxlkm0SZz/fKruZ32i8MFg6Ma7fvqhb0nUfUZtpjOtJTx2Gm/VyySFlnXcf2Tf7cVC6pMTHPhS+ehFP9hJfhf3jc5dQxxXHFsS0bs6oB0AZeQOfAb85jrue8DdrkOm3RtuOHyy3POeY4/3X52/sEf7ksOl6Cs8UTFYjWP9cLwlJwK8etY1BzX1JhrP4RHGa+8YfQb7qn8LqqtSIHJKGoXfi53lGLK+J/YiRghZ7XvR7IZwPPlperz8yp+zLYNnqPbASNFYzBv0H3gffMVdklLQDfKpi4Xtbfqoaq9+E7un5jPtxecH5gLt2+rqSb8o8YH2NjXp2P6U830O2+musTtwMS+5vMc08tWmizWlX0dJn3vjut5WuxKcTfK1r7GKTHNT75g67TkNstn2zjtPSBhT9fsFXbrnOhN/ir6/TH5QTcgBc0VhZ74Gn9Bj+7fad23NaCfunH2sID8g299d2TQ3REDu2/ZBu1kvfIWm7ysmM9kc3Ney1R0mnq/j9zCJ+BJ2C70911K3KRc93sE/RiHmPeFgRd9rptb8bRfCeXj7T1M7mkFmyYL3wldDI2ELqb2Aly4hgPP/AeaI7seP9cX0BjfnM6Ixvwsu5xjMUe9k9ourGT7Igv5p1+M058H/DYZRNdmVhjCW7wptvtVMAp/FJsuZRvLqCPx/HKw0eZyPTRRx/F2+9oU+nD3AAHz7oNqHbBJPwp+Ij+Mv9uG8Ib2B+6F8yAJswftKQ93g+2gVO0hXzrO74e90A7fYd/wQV4F37i/cw589L1EbBTkRfXD2DibZhNH9Bh6iu8hF9GX+Apf8bxDdrwPDaPYw50c7mBB3QN/Qb9uE9tgqvO6+gZt1NdT+h61y+D1sQlSKQQbTXGbnIUvjgyz5zJnsxj6lu/4U3kFz2FXGgsJJt60ga6F33KWNFDbh91ZR6/3TGM8THf3dgGto3zNnjFBh5vA/tE/XB/3PEd20htU9UFveZzCjZgW6kNji+BN9ALzK3agd99PU3xVOlpeNYxD94Dv3iOvmRsXGt5LaaMz4usIG/IrO7Dz2fNG/5x+yNtxbbmAd3cturGMxhz1w/jdz7BULdD0CPMAzygtnJT+dVVfmIvOA279p7boy7fLvNgOrapx6d0DRq7zaC/r64uN5U61FfkDbvDq1+DBfSv3l9+VK55Z8ylbCrZc/CI67quvUh/u34O8so41H+t7dbm+EWu6SDjWpuCn7G70BVqV7TWe3SP2tFz4i/4PGMZk0kWedA6rPwOrTdDa7ATGqceabbpBh8suQmd53E3t6/hf51aob7Ai+7Hud3a+81f+6drAHaqBUItXq+2wVKYCEOQidQnRgXKz5U/DOwABWACZkyeKxzuB/zc6HNGdEZx49oV9MbI6DjkbmgRWMUoAHRyAbFNLMrVHRo38FA8CA0OCoskjNffoXu1OKj+ZsB1dycX2pbzKuW5tz/Jo0cmexLo6xj0BjEYjuNqNov1aD9+9Pg0/tf/85fjYj6Oq7l249du/Ztl7TrLHTFtd0V/WAuDkqBaYNCqNIctlEOXfc8neikMeZyJdkEvF3kMxeX5ee7sFwPmTv2Dg6wioOoPeXROCuZ2R9xgVLttFrP5Jks+z9/UIu10lkkmo5GCe1qSX8buqJ8VTHaG67h/5yAmw4j57DpOz16kwNy5cyergGhxdKKqILGOz548jafPTrPEXQpn7ryuxa6r66sUuPPzixYoEm0WWVXgxz/6YXz3O9/KhfLdPQnsON59991cFNcxOUoe0Pxr4bUMuXKI9E9zojEIzNIZHWqBvt4veRAgVJWEXgYmtDCoRUBdY7eD2ko6ZnbbMj/hLfgRPkTucKB4DwoHmYC3dL/6rvsAxOxTp+oAGXEObhiP+sRB9n4BLuoj8gkGuKNDO3qn3g34YEgxRiXmCBg5ogmlC5iiNH2htxtAwfCnTLbayKDMbJYOheYmF9B7/ZjOVIKz7fxcrePu/VfiZ37uK3F4fDeTIYajndjdO8gkASWnKIFKfCxaqE/jYdFV/FBGkZJXtPjbPJR2bnbimma+GQSlMOq7ZIrvkvN+boCpI1N6Sra4vojVchr3jg/j0YN78fD+SUiSdZs+M9xIkol2+0nGWyKTKqNkUtpalU2W8fzsLOardTw/PY/Hnz6Jn37wOB5//CSevzjPhI+HD1+Pw6M7MZ2Jv8fx7Plp3KyUAKYSW6PiTyW+LGZ5vMvZ+fNMYljpKJZFVcYQjrDAXTyjigbrPDLnrbfeTgdOCW/9wSgmk90YDSVTwpxadFCAdirnozfMBJOPPvk0K6scHx/HyfFh3L+r8d/E7mS4TTDJcaq0dj8XP0U7DLzrq6v8bTafxcXZeTx79ix++N578eGHH+bcgeuioXZe7Y93MnlI1YjqbO5y+mVszOZVbYe5IyEBvNRxTFMt4O0dxXj3IAaj3djbP8qqOOLpStLpx0A8qRfOL6N/cxU387MYD9Rvzb8q75TMph7L/9fJtywgKjmqZKWqWeloonRaQ9WflHmuhcNlMoeO71JVl/OLs6xQoSQTzV9fvKZAoQLiY2FPVWPq9yrQnTKtRa8W3K7j2vrJx1S4qkBUHRlVvFyO24YeVvkI3YvT4Uai2inHoRbtFczHKHQjVG0Q0MKZRqbcvsDAc4eS6x6U8wAi9gPGoAdwoAd4B8ZgOLkTjh1AMEffcRTQiR5cA9exGaAPtgYGIbZE6eVyLjivmXf6szgItOuOdv7dqwQr3lP4LYxTslU/njz5LP7m3/jF+Dv/7t/OSmGT0TB+8zd+PRMxj48OS6+KHzLzeptQUv3a7BXaLGa6I4WdJ/qhR+nnbfMI/bGjsNew89zgLRtnG6SDP9CL6E2Mdv8dx7/bF+bNdS88huOB/sWmxdajr+g8+Cv5uyWVFA/U7nZsZw+SwW8p401vu3PZDay4zcxcOD94H2T/cYa4zwuBALelsQHcB3Ad3Q04wAvQj3u7DhjtMmbndfrKfOEgS4aQb+/XxknqVlnqHL/hDr7zDDINzeEPnFnGgMxzvz59oTrlovkZ7l8wNzjm7MgA7+Bx2sWO0yd2Bzaf7pHdRgBCbbHIS7+hEbYf7+cZaI1PovvTdm6lkcEH0Zs+Qi/Gh8zCP3x6H+AZbEHoq99984Dbua5H4H0WV5wvGUP2WbskNsmP5csQZCPgoPs1fuxIkpxpk/4j765j6JPbtLoOvTwYwr3um+o67XZxEqyHrtCZ8dDebfhGW7wfDGNM4A/3Of34rSribY8BBXfVFgEG/AP6gp0PPZB5l3H9jYzy3rQjWoKJEgnQYcn/Jjfbvq02lT2RDehAYIO+4Z+7Tqc/TgenJzwiXZZ+40tJtJWw4HOPHNHvlB8tnKUdtdWBXUx32eEd/hsVTOi7ywl0BMvhC9c9yDkygWzCD64r4ENkXtdkE8h+1z9sIKcd44bW6DkPaOqd7GKEP5hrAmHgOWNBLmh/E9QcbY/pdJ7WdQWM/T2C/HpfJU3ybugMdjNnPodJw+aL9Qblr3NfHUFZid3gs/NCxatKH+lZ/UM/Fc4qRqJKdXWut+ImtyaYpP6vCrOFd5UAyji6nxw3qXugI/1jbp2PmUf4xttzWjBuZLr7HYx2GsFn/tttbfKbt+3z4TLL744p8IDLjmOPt3/bu5AVlxmPx3nMir/VTt6/STCpJBD9w3dxPcsC/VZGFpvqNeIH8UHx5/ZoCI0heWgtnV6luvGR0MHIGL+LVvhBjFV+K0mIjs3QkHHj99Z7t0dAOFaj0/RbxXgqVqGwBjrS8W3SKmhl2hTlujubE30uuxjFGHzc2ORFt9IBYEcXk90m9nu6z7mNCO4gz+gHx0vkBpx23PQ4XNkVRaeuHMALHhd9KbGxJbHA186T+o0+q18s9rk8I3/wKs909TDzhU3q/XQ977YJtGT86AboDa1SF2QCxjbBz/U3vl7h5TaZHh7UJ7FAngPXki46fqjF0NCLXXsE+tEnMN/tyq7N4hiJf+H01HXel8fCtgQ//eYL7qpc5VgGf9KW63Te6bxV9KxECPrIM/qN2IfLBLRzvmFOsdddVl3muhjq371/XZvcfZSuDCP3TmNk1nkKPnVZ9DHTrmOw2734AaIFsQ1dBzc3PmdL+uXZXHju9XIBXgtxd+/fT1zRBrTXXn8j45OKCVPFQf1Q+yxOuk7r8ggyxedfpP+Y88KL5camcFntzpO/q0tH5hf5VTvuryKvPNf9pL/MnW9o0W/qIzrCbSruR0bBA8bNvegv+ED3g2+MU9fcNuc69ix9BIvAbf3OXHexDpnt2inqH+sUas/1n1cbcnlwvaO/2VjIxml0PmshZS9WYqLjm/hK/qaukZBC/6iYBG4QX8a/UX+Iy0AP5ADf0THG7RBoTvwTHoBG0Nnn1HEdvGaO3E5zm0ljIXmSuUG3IoOO/8iAxobdwpzoPm+beaYPyDuJH/A8fUUOwE7RE9sCvSCaCwvY0Cz63JZIojYoXqBnnT/hya2dVOun6AL661iFzHbliTlM1g9QAAAgAElEQVQGx3xe/RnHTd4DH2MfMKfQu2urMNfO59DbZRe68k7oKzrRT/w6PYev73aLv0P98ipKYBt8AiagI7o4wxy5HBcebI+0ga/06bSkb/C9eBSbgw2u26NyOOJxe/yc60X4hNiY2gIr4U10kydLq09aB9W6e+nywglVR0w/2WIPbv/o3Xqn7qHPerdoj02Q9kvTidqurd9VvUTtsw6MLU1MTTaNkmRTf4xHm+IT4Bd862N3rGfOsS1dP3XtgN5Xf+NX1oCRFHEy0aQWfmB+NxQ9qQSGhjEIUCFgbmjob3USAXLlAAMjGBiegCPXHeR4HlCEOPQFIUTwUYK635WX91X3uMAB/CwQ0T8MMD27MUTNcWOMKBo3QDACUxCyCkIrwZlclsuR6bBEr4zOdRqgOgc2w3BxpR30g9345MUi/rv/4X+Lm8FxXM8jrq6mMdFxCosKfmhXWr1rkQuPKYybckDrrB6gRAotSouBM6CYiSZK0tDOLh0tsc4KEaenL+L87CzWCpgMBnnshc4v1EKnsjR0/IbTTQytyiZJrzwn/KYAneoYN6tWxUTKWAv3Ef3VPB7eO4xx/yYePTjJBBMtiD57/jSrCijBRMfBaFH/YF/HZqzj8eNP4uziuhIH5IipLHJz1i8uL9I5UQWTUjw6mmeW1SN++pMfxXe+/a1cKB+NB7G3txNf+tKX4pVXHsbBgSqLVLkwgEAJBfAiwq5505hK8MuoALwwIEp+FrG7t5sVS0R+CT8KtWisUrzbHZYYUm5wIzsobDcwMSY3AdPObi5X0sjCRt4tOxA+1tyxsKH7MLhxdDFA3cikX4wbGUO2OH5AfdH/G1omOA5y5xrtMlZ22Lh8u4LjPrUHFrixlRV76vizlCuOwOn1hzGbV9boaLKTFTje+cIX4/U33s7jc/qDSYxHu3FwfJKOh5KpOOssK7UoIKhjcloyQm1wqPK5tSivigy5Ty0hh/mkvynFWSK8jrGoI9ra4rGO+ulJ1hexWswy0eRwbyfeeuO1eHT3sI7LWarKRD+PesoFgvTvlThA4ooUvsbej7V2ds+WcTmdxuV0FmcXV/H440/j/fc/jE8+/SxOzy7j4Ohe7OwexM2ql0foqCLQOirYqcQQJWWp8o/6OJtdx/VUCVaLuL6+ivPz0+j3helbx2k+q+QB9eHu3XspU2+99U7sTPYyyUTvUDKLrmcFJB2VdHkZN+tBTBc38cFHH8fF1XXK+727J3G4v1sVTCbDTHLRu5KWra6TgrlzJd01/AVvVD5NySbqy9npae5Y+OCDD+LJkydlFKgykTJyhV06omnQy+NkNB/61PEzelbjrMWWm83upjKQsnRRzFWNZe8wxjsH0R/uxGT3IIbjScwzCSmiv+7FWhiv5LbFdSaYrBfnmWAyHKzbLscK+slQyPH1e3UecQtCXl1fJw8q0UTJGKkPejKkxolV2oUrnqydVL2YL3U82FXMptdZzURJJYvpdSWaZIKIcL6OaUqDQLkvzdARXXIRVI5wW8DLhZQsOV90rrPI69OdPYw8yT0Lqa6nkQeMHwlKBakKF9wJRe7daAWD0FcsGuo5dyozqNA5KxhbhHZZQMMAhX/8O21oXB6IwqgE53BeMOBwOum7aIFNALZiZIPfOELYLS8ZbX0czZa4aCWxHZcxzMFSbDVwV1VIJBNysPSb5LkvHhz24rPPPo1/52/9zfj3/s7fziNxhC+/8y9/OxNMjg4PsoJJ7vQW7zds6xqd7iCga3we3R7EuWCcPl4cHGwlngNDoR32J3PDdWw9eA/eQD/Apx6UoS3m0J0z3sd4N1jebFoSl9ixrvu7Cwb5zkwwqV153pYvGtBXHBacMwx3jHvpewISjNdp6A4etkS1XcfOQRt36P0ZbH+16Qme8DROPPYrNq7LKPY+7+JZnx9/Hp7Bzma+aJs5wi53O6vrD+i7616fM/7G5vExQUOcJ+juwSH6t7Hd2+KK7DlsHuTaHUN32KC7fgOv3JahH+4vOIZgQ+I8it98Z5LLDjgGHXkfGOi2FEEi719XRl3OwF5sQB+/2uraP2CU8wSywHugr/t9qR/bjlYP6kkv+mYAEjXhETDJA9TuI0ID9/UYC2Nz3cGz7ld68Mcxh/E47rkfCq3AQu9X12+F12sBe3vEFrrnJX3RFuUce13fbGlftqLjK7gHXdBH8A7ygA9Cu+4bO3/QntxX8IBqmmCMUMlpAR1oB1q4nsWW4Dn8EZcbx33G4TrA/RTG5XqL94HFzBM+kZ5Bh/Au4hDwNAsKvKuLAZ5gQvsue9zvcgMP0Vf6znPgPXREjsA5/DpsDsaBDDjOoMvAXuiOD+mLYPAC+hW+ctx3v5G50H1qP7GyVYQBv8SH0Baa0j/5KMXj8sfaYnhLFIEGXb5yfpbflL5o9wiQlmDiyR7Mjc9zjnewTfZgvPgoJJVklZT0W7abedQvKp/elmACnaBdzfE28aXLb8wpvOByqmvwpete/oYm8FhX5tEx8CLXb/v+F/3m7/A+dHWL44r3j/F0+wpGeN/9OXSQ2+r4GXoWfOI6dNU9qnCZ1XmXtXtQ78B+1320wyd9Z4PCVpfWBhXNv3ic+xWnU8SPxQ7wGjlEtpBj+uj4r2ssNCCT0IrFM28XfkIvu8zqOZ4pLKkKlXJ1u1icvlc73sUTTJgf6NjFqq7t5joS+vk4XDf6HDOvKUdW6QI+d30I/vkztOW00d/EptRv7MO/SI8XZmlnask1WOMLLo7NPhbXTehj9zE3eNipAAnGoFfwm2+TO9cDJPw5LmLnwMvwK/zmuhBaYBOxCKFNSLmxsSXSwk/gsX5XX/GNnC94r/fd5VybzypmXQk3LrfQ4S96L3K6rVpbFZHpH/1gTrBvuAc6ZWx2UclO8Nlmnm+ED9vjhdGRtNm1hbvvpC/eB+eRTR9acg5+on7H93A7kf65ju5iKN+RQ/SGY7JjofrDYhb3IA/+Pudzn0N0O/T19+sa41BbjAXdp7nlOf3NQjaygU2vCufyz7JfLbaqxWElziZutUqvk52dODg6yt8+//zzTDB55ZVHGasjpuP6BB5DHpg/7oHHPd7kuhFMcLsKfu3SwecdTOrqTOgKXvh1t6XALuS5O5/+PFjltiRtwZ9dnmGuuj4i9PL38S7nmS5/gvvoMp8DcAY72/0S3e++c5emjmfYk2CJxg3vu65wPtXvJEHQN+bPdRTP+Fj1LPzp8+Y4Bp1d16ifYHqXJ7mPaq2uu/G/9JvLiutfdKP6Iz3PfVs7pZJooYdjITIHn9JH3quxUoGNWAQ0J67h1cHAfOLE2EXc6z64Y5xsIvpOjAbchc7gZNpwLVEP/cd70WfwrMZFQgrVrVn3FX08HgiNeJ/bFcyv+0vwLu+Ght04A3IP/4M37q+BJS7bjBF/Tv0m7sT8gFXIGtjtWMD7nDasucFX9M3tCL2XWLzLgP7G9mIjlL539QhtuV5z7HSZh74lx2W/a92DPuv3rg3n8XhfZyDhg+PROL5UNh3z57wMbjHvJPZ07Tr8JWiuz+LZsi8Vg01em1dVJ47K0dh0nbHAc7qXatHqP0luuj9xrNm/KiSh56meqP5xD7yV2C3fpfk0WVm2VUGmwhL6jk/8DfgDPt5MZFtzBlu5L/nxd776z9ebUtct+1y73728KxMM03Zf5EDHPQihd86N+S6DAiIInStMN+w8KMI7XHhgaPURY9gJ4kamg70Dgis4QN2FvtuGAzFOAuOD+eiPG5157AX9HFSixmJWi4TaWay2lqpmsrevMgWxvFnHqt+Pi3nEs6te/OP/9n+Mm+FxTOdayK7jYLQoLIFRMKJopX3KtQhcpYmr5Kqq1OgsyXHLfso5TYNPJfV1VM9NDLVwvJjH2dlpLtKutYA5VAmeSjDJBU8Zv+3IC5zTFOKW1a9jIjaOGjsSdJRJqwxQCSa9uJldxsP7R7E/7sWjB8d5JMagr+M+LnJh8969e1kJRMkmWvBa39zEkydP4/xyGpdX0yz7kw65+j8ex8XVZcs2Z4dzPxeOtTj/wfs/jW9/689yh/94MswEky9+8Yt5RM7R0XEm6pQRpWQaHZcw2wTANCckmbDAgyEBkDloq+8SeB35IWHe399LudQzorOqxajvHMvQDR4ga10DtGvo4AB5IB7+11j433kVuUDJMi6UCUaVqrbon4ANpY28eFkqDBN4Ws8Akuy21XfN40a+B9vMT+inewi6IH9udLtxlzUdOjt7NgDXytZXkkkF9FR1JxfolTwzGOYxJAslYw0n8eDBo/jSl36uEk2Gk9jZ3d/wu6qhKJgoEJbDkuOXAOdCe1Iyk0oyB4VkMRRACxIkTrayXK2ycy7cKqGg/knZqKqEErxU/WIZN/NpLOfXcbAzjjdfexSvPjjOSiapgBUgU5JUVisq51mVjjTcPFc0a3j3YrZYZ5UQVWW5uLqKs7OL+OTTT+NHP34/PnlyGtOZEixGWcFlPNkLJeEIa3SEjtokk1eKXPysKhlSwpcXZxGrWSYwYJwpgUoYUhmcSipcpxP3+htvxb27D/I947EqIClZbJRH6swXN7Fc9+JquogPHn8c5xdXmZD1yiv3487xQdJiMh5UQkTuBuwlvuRRRi1ZDZmrkuNVgUtJMZIvzZn+v7q8zCSTH//4x/Hi+YuUOyX5cT66EmdUDYUSaUrQ2Dop2x24hauVwDNdrmK4sx+9wSR2D05iZ/8obta9GGRlDwnAOhNM1jqvWwkmy8uIxUUMQqV45TRPcu7KsRhkRmmW3W0BczBGvCW+lYyIpqKd/tfvqkZDQFBB88nOJM8nVAJB4vfp8/zsrVeJgXqfjj9TNR1VMlFykvBeyUQKFgmXJBcyXNQuCafIlXb2pRHX+ujOGrrYDTl+k5wi19sEFILm9S5sCT5xgjRuN+jcecRmwMAhe5jvjnPgn9sJXHcn1J/VM5RnxGDjXjfcRB9wUX3CqdFYu0HOxPNWhl3PuSGPIZt1kDblTsvoxQ7BidD7OdqAaxh+vNPtFYECOyQWqkw0UnT0JnX8z/zlL8V//B/9h3F8dBCr5SJ+//f+derJboKJeERtEuR0+uIAYZvhHLmT6DoIHYXjAw0ZN7v+3FAmAIXOwyZk3G6rwXtuA7othm3pQRF3xD0g5Lap85zagxb0yWmundLbd9ZimNvQvMN/g79p22mM09gdN+NHD6dGaYFRrqWeSvuwlRBu+tNtaWTP6QSPYssRZOIdiRNtFy5OGXPJfDAXtAvN6C+2sWOI2xc4pzi09BNcwKYgoO30YZ6hIw4sASp3XLHPwADdy33oGdpzOz/tKNsJ7048dgx0Ahv0jNt43Kd3kkjn/XCbzudMMq2AKs4n8+VBWd4t+hKEEY2wOTeLBu3ILr7rfnxAaA496BvyQFvgAEEy5MsDYelcN1sGmcb2FO2yEl0rWQ9d4Dt4SskK8IX6xFEdzDO8BG/RH10nQKU+0T/m0+cZXkGm+XRZQAfSry6/0Z73C5ucIG+XD8BAaI5e8IQB5xfHP2SMNuEb6F/PqTpf6VzvV/JxK+vu/M1cOR24F7riHzBe2lEFE3hEAQ3XE17BpMsTrhfEW+6z6x3MIfwDP7IoQnv6hAa617HkJZ+8ySPPQT/uR149tuA4g76DpvAfY4e/N4E22ekdfeC0YTxd3QZPMG7XEz4e+AOcpv/Op/6OsiPLp/LgPu2jh6E7VdGYb+cd3uV8jG51/ekYMpQ9agm03TZcz8j+rXkoH5K56tLMaQc/1QMtsakdAUIbqmBS/4q/oBXtigabeFGr6so7KsGNHf1be5BKJizaJ45ROadTwQQe8rmqsVFtqpJunAdue4Y+0V/XNVzjE7rAty7j4GOXxk4Xb6+LY+CGf3I/ckbbXYy97RnvM31we8v7gtwjU+A840SPOV8go/JzqPhGbMJxRHTx4LXeWz5MVcHc4g3JKLVQsZXPSu7niDKXPeRWOx+RNeYb2x86E3NU3wj0qy3+9rl1PKU9tYPNBl0Kt1vivqoM2/FyjFO+c7bRqWDCXLgcYv+7rgO/6Sv3iD7QFSzo8hDjgO+L7pVsiu5zX42xgjvcj35S+27ndPUXGM9GLuaq5Lnm3e0Q9D9+HXYWcwYfgi/wHP3Bf9Z3t7XgHf1GKX50NLIExrpeZ2ct92Izd+WfOeBZ7D5oye8smmVyaKvE7baT60T9TYVhH7/b+9h1jgdKMMnKrVYZGyxjPhmX8xp22W22Zhdn3O7cyL0lKyrBBB+KOUM21T6bCx2rN3rE7CjsQ+dbv89xDJ5GzrAPNC4WPX1zgc8JcsJvXZx3HUn76DJo6liKHeCY7nyGHHXXXZgDvcOvqW2uuc3i9GNOfN5px7HMcVG/5/eMfW4rwqT/2O9nPHFvfz/2Dg4SFz/55JPNETmK/8K70Auc7vIr9pzbqcwPmOG0d/vZ/QX0CPgGj4Fd4IfLMvTw+WK+u/Oq35FBaOY+K33GZ9c17gd/mQd+Bxucb+EVt5fhI5dvPVvyUvE+T8qBbo5FzreuF8ESNnygY8FLxg2u0lfez3ef3y7fO/85XeFRxuoJJN5fPU8VnO4cgB20q/uQDzCVtRLwizbgd+aqm3DlmE7fiA2Cbeh6n2sw1HEGe8n1k37rrm92bQyfS2QFumG7Vwx7WwXU/RXmyf1J5kO0w/YBR7AnmFf4AFmD9/WcbxLyuATvh5edf7193uF0cp0BBnnb4BbzjB5lzh0fkGWXP8cSsAJdoWdZc/Vrrp/oE/OGfPi6vL9DbbtN5D4z8u/rnG6P+DGptElbzm/ICljXvdd5CDmhX65vys4uW5vxdHHbMdkxqtqt2JvWd2ttk+pShZ3oWv5m3GAmfE0sjfiT+Aw+zrXoi4vm09aJJWyM0EkeiYls2G2V7BkL67G6B32v9pQABd+lzdmKRMht1Xxoc7Ter3bgM2yX7HONvNrQWpnpaN3nFa3AbHjfMdp1NvaNz13O+W//5j9bq1MJMq1kt1ZMAUgHJjcyEXqYpKvsEXAYbBNQsaA3xr7aAHQoveNGKe/1Np1JEXhAyxUGyskZFcLABH5/V8AQZlcujB2HBBByYdR4PXjtdNoY0RboV2BFi8KjgXam6niPfrx48SKevnieCR0Hu/t5RI4STKqCyTz+5//9/42nF6pGot2LqtShhBBVLqnAYRnjOuagSvEpGFtlVgd5hIYWilQJBEBUwEPPaYFRi4da0J1mpYKzOH3xIisZUMFER+Tk0Q3KuGo7GRzYdLRIBod7dd5U0r9V+dguCksglPhxFf3VLF575U7sjdbx8N5xHB7ozNLLXPz6/PMn8fDRo0xMUPn+w4P9XEC9OL+KF2cXcXk5zbbhMQwYZVSKprk4qEXb5SKGw348/uCD+NaffTOWy3ns7e/kUTmqYPLgwStZdSGrigyVeLKfi+vX15UdzSI6ZcoBs0w6MIUJXwA8GqOEXovHKHj18XB/vxbqFlWSj0Qvd66hKQYoAq971IYqFQgcK3NNVQbmKRrIFooHRYM8ujxorBgt3K/2UUoap/Oy/t4CeS02omiQH13X78g1Cl7vF0BiwGS5p7YwxW/QGdllJw9tghEJmutV8rU72xhqgKuqkExndQaaeFbt6FgZzcl8oTJqNzGbV5LJatWLg8M78eWv/EK8+tqbmQAh/lYywZGqmrTqJBt6+TE4HJHTAi5ZpcQCn6lI22JjyYMCuXUEjwLwZXxXVZ9ef50VO5az6xj2V7GcXsZqcR337xzFW2+8GscHe9nWKEuoqPKJwqLKTFyWLLQEh6X6p0SxKr6SlT+UwHF6ehovzi7j8WfP45PPnsVPfvpBXE+VcLUX8+U6K7go4URH2Qh/8ugdlQJfqQrCdR4fs75ZxM38MhbzSmTI3Twtq5zxqfxYpsqs1nHv/ivx7rtfjOOTu5nw04tB3LlzPyY7e3mUj6qtPHn2PBPGNMevPLgXR4c6sipiZ6LMzqKPylJXEl1vk2AC72TCSAuOIYeqcKLz+uoonHlWMfnRj34UP/nxT7L6CUe+KBFMVZqU4CF8SZlr5+ZJpnjHhrcV+NCxSUrKGe7E7sFxjHb2Y6WxiWdWEcv5MnoKfilhYzmN3vwyeqpisryI3noWvZ4M7VpM03FbSqArXVqJeeCFTAJV3lH/S19VouB0Oo/dvf3mtC8zaK4Ek+KjVY5blUuury5zftSp+VQJeVXGWUmDSjxJzJTeGdZOkjwbOB32dTroGFmZ1JIVVFo1C1tcF43cgaT/GP0Yknr25aBGOZ1uBKGT0a0kpAhHhOv6Bw44/mCcuwGGLnaMRQejs6kyIrzCHlFb4JonmIDB4GLXmfWxoVvd8MKR0W/DQS2o6L2MJ22FlZeILvvI7Q7GBI1xRhkP+I5j4/bXbKojrwZ5NNzyZqY0sEwae+ftN+Pv/73/JA72d+NmMY8//NofxDe+/odx985JlQlWkFkLOq1kMLrCbayuQ+TjdptR9+GAutOP/oCX4Du3PRmbBxCRT7ff/B30o6v/aIO+MTfwIk4GOlV0xL5wOxJ96GOCPtJRHLPF+wn20C+3M3WP26Ru/+KE0jaO221BH5xJ+LHoVgkmjMfnhDFjW3uAyGUYWwLa6TnGDx87PXwe6AuOol9TX5hH7B7HBex8+qx7eJ8HI/U3zi744TLJe0QPsBz7nPuYZ3DC7SP8EPjQ6ZT81xxGeBjbDSxgjPC2+xZuryHzah9fBTuT7/CGO4XeZ7UNdrnTzMKH44X/Lb7Xs8IP/e42F7RifMxD4lnzIcEBf0/auiSCt6QO+BydAF9oXCx6yQZnoUO2NvObY27VEXUP/dWz+q5xYwO4PqGf8JZjB9juvhzjREa5Hz7A3mQefQ7hP5dv/q5ggGzOsq2cD+Bn3gFewJ/OW+CF0xLedp3R/U1+ouwo+kg7yL9jJbyOvIJDPmawkyRSvuenVTCRLcm1pLMdCeC4gAwio+hZaIVMqp9OF9fbYBR6Ehphy8F39Ads4D6ns48VGfBgEzwPHvi79D4wSTyssaROXr28s5p+8WxXLzk+OnYzt7qODDKP6ESfO8bifXU+x46D1vrEH1Q7fkwR7fM+7yP87TwF7fQO9Ar6iwQT2oAHbwt6Ubkkq1O2JKmuXeFyjK7dyFq/lWlvFUygiZi1+EEbQvZTLpGRTT8bzinOASbjb7ITTgFLtx/8uJzksxbMzc0O+T/H5FSQF7pu+a4CiBzP4zxy2/1uEzCfXXllXlxWkW23hfjb59hx09sBK/w3+Lr7PudRb5v55LmuXDC2br9va79ra3hfuObvYfySTW2WkL0LBul9XVvD+1LtVUVScJ0Kn+IHXUeXKe4gf1UYzL3obnQIvKXn6Cs6HZyj78Sb0MfwHrYCegd7hHe4P6NnkKH0AQfasFKJoF07X9Uuc+y3JJhAQ+TP7T7HC2TSF0DQecyt6x5o7TyK3DnNdJ0EVd7hNjd01rOepOD3kgTsQXrvS+mKOq94Gw+rZCLehf1DsrDbBvgKzA/jdhxmLhkv2M5ihvsbbh+jx+iXL3CpD/iPzDW4AC/oeV9MhHf8ucRFVTxXJeumw8EkYpjgNrac049jSKAXcsE4WrHFlxIw6SftYyPAZzyrcet/Kph0cWar/+sK/eJ3bAqOvvSkLmxKfC8fE/2Dj1znuK8Ob7vtiOypXd6PjeO2EFihfqO/kSn0petBx3yng+vhrqwxn/AX43C5c9sEfnffSnMCftGO3uP+Ezjv9Hc8dZsUHuw+85JPKT5smxY3vkRWXdfx1ftZwUT2l47I+bf+6pdjZ2cvY8K+oRGbkUU9+tDF0W7fXJY0httoB+/oHS5fyIDPCRjlNqnbpf4+7nEdgZxDN/oPj8A7yDrjwU/tylTXru3KTVd3gZvwKTYUPO/YdRuPwqvqh+RYcT/iWOCo7nHdTAIg9O/KI/y7wZgm+64b3feFX3nO5YDxQXuwQ3SiygiYBs9CC5cjZFyfHs/QM57E4r5gN16ITkeXwRvIZbevjp/EGeAt7k18b0fV6RpJgvAJvg+6iNipfldirM8F8u0JItBS7fEe2tY1xu646diBrHRp6/YN9hYV8d1+gzdov2sDIif0nf56jAK+0Sf2F1gMbzJmbHDwBXzkPS6XbpN4v9zmcx3N3EEL2nLZQ36JAyHfjM9xl7FCL3QT7+QZH5PbMfSji4k+V2oD3vf2uKeLiczXtt8gROkU0Qledj3EHIETW3nlaKNWkb35g1on8bUFtYsdgz5D9+O/0le3e8EOyYKe0wbhwv9Kgl7M5nVcdIvvcT9xDr1DfItsqG2tnWLXbzAgqgK9KnGKDru7O61AwraiMvOQuJlJJm1Tu+pKtOQ/6AQt0R9uuzJPbqOoX/A0PL+Rnd/8tX+aR+Tof+0sSoK1BScYG+JhXCJAKIiuEYGR2r2OEUPHmTgM+a5ScAGHqRACB3oY1QXRGR827H7yHEBFv13gIB5jRvkiTA7cLP7pGqBCNhLvdoOS8yvzvbk7XzvyNVnLGE8GtdP+7DQm4514cP9B3KwiLq6v4+SVN+Jb730cv/GvvhEXi3E8P72OxUKLp4sYj7R7XVUzxsk4mWHfjtEo4K0zoPJYktUq9nZ3q8yOHIo8G7sWkcSEWmzUoqMSTF48f56LkUooGY8nsStGH08yI1gZwCQQiDlTMehIiF4vdidV9SIdncZnWqCkaoAWdZeLaazmV/Hw3lEc7w3j5HA3DvbHmXii6gjPnz+LV197LSuBHB4cxJ2T41w4ffHiNE7PrzLRpCqilMHNvEqwtShLgomW+3Xbp598HH/yjW9kgslkRwvXvUwwUXKJkkyUka8x7O8fNMOmgtoSaD5JnBBNVfmgZKQWnwBwkj0UWNrdmbyUUSbAUjUTVVjQdVeALk9qlwoSGp/a9J38uShuO+z1t+9oR+YAAAKDOCnQCiNdn4CmjxdFg4xhLIrPfCHEZUltqb+MBxnGSCDg6oYLilrvc+NGYycDFRWKv04AACAASURBVKdZlUQoo7kzmWwqBmB8psGW50nWOel5bEytreW/BNZVVYRQ1Q5VAer3tWgRmXDSGwzjr/3i34i//DN/JSZ7+ymffR2fNN6p4112dvOc5jyDts4dqIV/djFr12YuHNT7UnG2Y3EKY5QQsm6VVQZZGUX319E+SuZQNSFhwiL6a/2/jOXsMqua3Lt7HG+89ijuHu/nfru+zpJXBmML+BRuVQlPJdMo0SrxoJUzlcwqoeP8ahZnl7P48PHj+O73fhCffPY0q3EoSWJ3X8dgTWI4muSYr66uM3lFsqGqNsKDm/lFrFeLOl4m1lnVRMpLyWiaJ2HSZGc3y1DOFsts686du/HW21+I1159M4/mGY13YzpfhpYaLq+ncXF5nX19/bVX4/BgL0ZDJWhVgkkmmeiYiaYoFQTcGIBtXoVrmg4MdiVwiNocc6OMUmGDnIA//9734rvf+W7yx9HhYeLl1eVFJn1IloUrHPEET+J4qspLbzSO6I9i5+Akk016o50YTvbieq4jbiImqgKzvImb6XX0lJQzO88qJkowibUW+pWVXYF2sYSSnrK/eYbeaJOMRRk35FCBTwUodTyY5pSsdx3HpaM4ZGRoLDKWUr/0ImazaVxeXCRfrGS8XF/FUJVyZGSs15mspr/zWLWsqtLPZJWsEpTJFsMMJimwKBpI5sAId2RwsMQnbixhOIIxru95HnzBYHYbAF2qezUnLCKqHRwTjMeXDKpmQHUXXsAJ0Xpb1UOJN61ce8Pyjew2/nLnFNzEOMTJdtsHW4Xf3HgHm8DIrQH+ctAS541n9clirTu29M0DDdIX+l16cFMyWMZET4Hjm5iMh/HixfP4S196N37pH/6DTGyL1U0mmPzRN74eJ8dHJU9KfGiy5Q4B73SbzOkPncFdbDPmGMcBO5DvGLzYfF1H3u/DTuvafdhtbgSjP5BnD1DTJ59XtUlf3PblN2wf6Kw2kldV4nlTcnRbntmdFKeF60faLoekEkexbXws2Bj0y21XdL877WXf1QIvtizzB+/xbpcl7AQC1eh55/tyoiq5A2eOXTbYH+lnNJvAFzOYS+jVlRV4x4MB2CA43e5AEliAD3Guu2OFRtAU582DGswn9j2BFewYgl74D0k3W/BU29hU3n/6iLPqAQB43uXd/4ZO0M3H5/POXPruJnQIASC+805w0v2/7hjhM/AO3oXXoDvzjlzhSxJc8Xn2oAj8ho7Ap/J70ta2Euzgtp4hIMCY9Ck6izcpBUpQGfmGp2kHmXLdwngdu+gTv20xfKuXuvPFuOEZ+Jv5Qq58/B4Y0u/MeRcn4Qn8uu74tjxfNih9oY/qk/65H+HYC19wP/jOp2MVMir7mIA6R+RsfBAbC7/p0/HO6UdfkCvGS7/Eq9gT2AbwqwdCdN91q5Dj+sz1PbRjTHwHx3REAP/Quf5ueAieoI/IsmwpZMV5G1oii2qb9hmTL3r5s/DFpmO3HEEE7TQ/2ASOQ+of312nMH50JnLPPc77+o0EE37neZ7zgHPieEvYQM7QEY5JW71fiZh5rG9bKIC+rrugF3KMDtBCVN7fKjS8pINa5WIW9tzmQzb1OW7nXavvW96oBBEqE/rYt0kmVTG2vm8TTDgGx/lsS/9qlzgDPOI4xXOuP/gbWwPecz53PQjf+G/wKL8xJjDPscAxl98dM/xex1HHQJcXxwR/H+NwnqMNf18Xr1yO0EN8vjRX0cvNRdqIJeziny9oYQNs9d32OBynX/pcq1pw1TyUPOu426qoCi4h545/rl+Yc93Hxhvdi+2sez1Zo6tfoCXy4XYcQXWNszY7tYqJCkpuqrO06q15YHfpDuqv3jYP+C2uP5BH6Mn4vC/wKrrI8b9rK3b1H/Pti3vQEzl2ncfGLu+H/qZ6ntphzsCl4nGOmqz583E5b3rcHOxw/4y2PVaM/eO4Qz/1Hn7v2odcK5zgCLGXj4tknrAPsMnAfOxpP9IAXvaFlmxfCVMtwQScoh2nNXFv7xO+ATKN3trYkq3qttsXjgsaI2OArug1x4wuFkKjem8dMY2t4TysI+Q1Psbhi78ao/vk8Kf65DoDvkcOnVehO3KAje16F95wO8BjKk5P+A9e3Og54u7tiCDHXGSpi//6HZ/F9b/refQp8w2fd3V+1x7p0kD9dr/I9Qdyi6/KYhc+PPib8aidnYxVXU+vN0cNJBYOh4mVB4eHsX94mPa/jsj5hV/864liqmSNner6E3lzvkZunWfBBD4ZL8lljh26B/rAT45tahf+d50LX+le7ytz4HrBbR94AL52P4353Si29oe/H/5w28l52ufNZZM5pS34VP1xX9LHTrvMge7tLhhrntlspjY1R7lJ1Y7Y1juFpSQYOo3cPqCPPh7vn+isGKPLOXyn96kvfAeHwV3WLvQd34HEFWwJ+KrbP7cRXHbQib4G5LKCXBGfoC9dPHAbx3nW8R8s8YQVbAvax5+GZ8ElsA7+hb7IMPbqdn1sW90Gv0L3Mo88zzy4beTYjlygC6AvcuiywG/0ibHpu5LK0X1u50ITtYMN6IkXrAtozugXNMKuY+zoD3gQPEGO3Yd22YV/9Zv7RB7vAIfBRvAHuWJ+4HWXN7Xr9iO6En5nLm7zcbGh/Rq2GDRxuwt6IuNOC+YDG5c5Ra7UntYpao63a0DQD1lwnQodsUXytI6x1i+psFabOOWTYV/rfcRdkA/aAYeQIeYW/kDuoJ02W5dMlr5RBZMcV1u7ZvzQirFy/JvaUYIJvEX78h+zT/2KN5Fg4jak2wK5FkYMWBuMLb5ddK2NEXpGOlVrfdim6APXv9gO6AK3dXq/9qv/Ty65JpM1o1pOs75j6MBUahxHyJVJ1+hwgtNhVzB6H8F4OgoYOSNyjxskALkzMQIC0CGEXcFCmTkoATSAPu93g4730x5MCz2csSAuz/OM9xujWO9SgoEMn/OLi2S8cVZRuIn54jp32b//wQfx8OGjuH/nXjx7fhpKATm49yh+9+vfje/88OPo7dyLz56ex8XFVQUetHveKimsshqCHEHO2lZAqxa7E6Ss7H6Vmx61rPRhHp+ghePT0xfx7OnTXHRSgomSCjzBpIpkVhYTylKLwEnndgwQgpRztFD1FGWv1YKxFrRml6dx93g37h7uxOHeKPZ3hnk0xnR2nbur79+/nw6vkktOjo9jNp3G06fP4uzyOk5faFG7nD2OI6Bk+KWqLchZ1hnIeYzITTx/9jS+8bWv5RESu3uTGI+HmWCi43FeeeVhjJVEMBpl5YZSNrPNQqqAX7xC1RKBHIFY8b0nXJSSXOa71Y7mWwChZ/f2dkPBSVVKAIB0jysiAEZCzr+u/Ol5aI5y5tOVGACtviLbXUDHqUBp6rpoR+awxkdQHrBVcM8NBWQQ5aW+kMGn9+J8OQhhROkahqIrwQTjllgDTVJudSRS22UjwES+oVEqs0E/ZvmsjiKpHc/qcy7IW1UAJYxIbhTsUeKAqp6cX17HNDMDB/FzX/5K/OJf/1uZTNBr/ytx4vCgzvSUp6ogumRLyQ8Jqq30ciWYVGaLEkcITOh9VBvKBJA8p7tfz2d1kyxklQkcq+UstJdopByRtZLJpnGzmMaDO8fxhbfejJP9ksGBnutJ12SxyKxZkgpjqEC4qhhVkplk9no6j1V/GGeXV3E9ncWnT57F40+fxDe/9d04vZzGZPcwRpP9TAA5PLkr8Y/z84t8TzrfSqxaXMflxWlWMFkpEaa3jquLi+yDsCOTu8aTnAO9X0fkXE2nmdBzfHwnvvzlX8iqKZo+Je9cTeehqivCoUePHmViiRLddJQMeJFB6IYrWSak7ch/SQ+13YFgvfAP+qtPkkFhyNXFZTx79iy+//3vx7e+9a2s1sCJRRojVZfAengxj+cRPfNIpGHsHd2J9WAcvfFuDHdagkn0YjQYxc18ETcKVC5msZ6eRv/mOmJ5EYOekkOEharxouQkVR+pBBONVVghnCzsULUiJRKWEZSyqKScNvyNI6C5UdJeJrz1syqKAkCqzJILpG0ReCpcnF7F9Oosk5iUEKSkk9x5J6NDQfe+yo3WArcq4uQOy14/g6IyypScqASWrtGIYQtmYTyjEzF8fLEafe7OkDtrbrR7QAwHdjvPtTCFTUOgCdknEQcjMyvHNB0ILrqtgp5Ej2PAMiYwB6cH20fzpHt8py90gk/poye9VX+r3LJjIO12bR31FfzHiNSz3aMldM3b0zOjnPd5JphIxz56+CD+8//sP82KJsN+L772B/8mvvmnfxIH+3tpkKatIAxru64ZM+PATnLb0OdNv7uDjg5xh5P7nXcYl9uGt82DO55uVzKfzBn30R+vHOPGMrq4aFXl+NFrGNrwIrzMO1JG205WeNPpgpPO2LF/u7Tku+tL2qGv8CB9wtbkPl3f8l5/41ygJ91uczly+xl6M17a5rvLhwcg/Hd0P34FdgbfnXbINf0G88AHzSl2E3aLL2YQONB44AWnA7gAT0F/9zmQK/pHn+AnnsV+cSzKsdyS+IYcc++mul9nAQfZYD7wOcRn0BwMI3DlWAdvU07TcUzjYvFE7ROc0DikY3DqwXGfF587HGn4DT8R3rgtkIYs65P7/HnGxryD19221e88H3tWx1dyP44xAYIuH6Xt0qoP0AdsY/qDz8p3pwdBLLCO8fgYNj5Qc/yhfZe/0/9rmzpchsE+xsx3xwDoBH8477nucxq7bBe/a2GlEtTxGegr9KPPjjlON+wi9JJjj37bnBcue7AlyXGspdoUH3LUnttvzKfrTPrgvOCLGfQLPwK6YW+ARcwvRwC6zgFDXf+AG/pE37quI0AEv4NV+sTn0f051pZ8iHx6ggny5s+7bQVtwUBshK0dUT4Gz7s+YH5d94Fb0AP6q32Sg/U32Mhcg73c5/SBx+AHZAH+5nfG5f3KeW3GNziJrCK3LCSV3FHpi0STSgR1fUsgmLmjH8nX7bhNTsTpzr0qmcgPoc9uf2AzyudDj+n5SlCseWDzh9MEnsh+5l4EJZhU4ojsaxJMsAscA3Stft8ms9Bn2nU5dP7vzovTCJpwf5f3/Tr44LrmNnuj+wzz2W0bfPH7HQfgLcec2/p3Wx951u0k/QZP63dsPB8PtFHsShsk5IV7Ii8xCGwirhHwlk/EvLE5ofi9qkqir7KaXAZ6y0ZxeUYnMVb6h/3p+N/VSSxquI5njrrYDa2RD65XvKWqmaiCCbLv/RJ9Uu9skqhfPqYKWjuvuQ7Uu6hige3mGMi4eN752eUc2jAfYA66GT5wvcw4c4Nbq7bruKnrrlORK+e90sfbo6rcPoTnwAkwVM+rLX9n137iHtrApmHB220ongUv4Gl0nuttp+Nt40OGwDkWwKEV/gJ0zjG1BBN/j9uNrrOxM7BjSMx33nTZT3xusQ7nU+YA+wk9xvy5v8ecgJP0Z8tLCh+9nMwKP1XcpBbEoZfjkX7vytVL+G6VUf6itRRkALlAzhgvtOS9XTn1dQZ0O/aB205OV3/XbZgPf/lCddf2cl6Cn9VXEgDA++67mCN+77YLNrveA/NYqyHJhD6wcSbtKyVG5xHR08SWPGJsNIqDg4M4PjmJcauEoSrGX/n5vxbDoWLI26oqei9Jr9DB+R1Mg56Mx+nINae/yxDxBl/I6+pQpxv9gK+JLWnu4Q9kEx6Ah6Gjtw+Gg034IGqDPnsyG9jibeo37gU3kDHGir3NPDmt3Gfr4jT3++++puG4DJ85psCPaoe1Nu4D25gjjw04zRkL7YpGasPnDvp1sYV2iNXqusd7wGaON9F39AHzxLzqfc5Pahu+8cRI9Av4w5w6LhPbYJ67eA+eon/oFwmW8F3ZuCShbuOU8ASygCxJFvUPvFT/8and7kH2ubcrd2AoPO762n0Y6Kt2PF7C/MknrSNRtomzjBne0zViD65jN3Z/i1/AH/BkV9/RV+bH9Rjj29qDbR2+VY51WwhZchwXPX39mr7hl+GPdjHWeQJ+Add0jTbBCcaA3UssCj5nPj3BxpNGHJuwAeA97G/8apdT7FjadVzW/dowWzHFssGcb/mOfCOj2Oo1NipfbjcEFHZUoQ09Q7INmIIuchsDOmGTQ3e9mwS4kh02BZXdPLuebirBwwusR+R1He+WR/jUCRm6Jr513Zh2QfNjtFFC7WitTPeKXvAQc5i2kmzbdjSyTnCQftQ/8TvxP+ZUv7OW4HjP/IHLyDx03szFV3/jV9YbI6mVL9PxKYAiQuiBMIwtdhB7dgsTC1MBOuyWA0RwpnzgGhQCC8EReNqBYD4wgNANHScGQoSQuyLROzVpMLEbqTC/Kwf1B+YisMCYADl3cPS3Cz7twyQwrBYEFUDgiJzxuB9f+8M/jPPz8/jiF78U4+E43v/go9g/Ooonp9fx6//qG3lMzuTo1Xh+JgZMSmUFkzo+op+7s3b3drIigpzeEuI6Bif/bkC2OctNJXtbBRMxoRJMtICr3c1PP/88E0xGE1XiGMfO7m5WJhhqd/Q6MtPTDbI8gkdJS6qswDmarKStqkxPLbarpPgqK5g8uHsYe6OIk8NJ3D0+yN39l1fneZzH0dFhHB0dxb27d9rRDqs82+ryeh7Pn7/Io0H0HvUDcNDvomuCXasKocXTi/PT+LoSTKZXWcFEi6lUMFGCiaxUtaGEEy3uKsgAMJG1KsN1GyyoxJqSAx1LcbXJslVjSiTROPVZ877OLDNkomtcIAfwGgaeG0Vbo2W7swbDDv5GHlyJ4IyVYh/ksT3IHHwK/6JI4G+N3Q26QVb9kFFa4I4CStBrO3UwWpBRjCoSgbiOnCDXOCpqvxskpB85zkHt2Mn0odyRUElGAsqk23Dr9KA41d9MkGjgDN+WgqgqNOJxVd3oj4a5kD+/0aku43jjzXfjr37556M/nMTR8Z08QmZndz+TAfK82PWqqpBIklqpxtoj0Upht3Kz4BrnwFFdRcqiis7W+XAkKKm00VoYoepSqsQz6GWyyXx6GYP1Mo4O9uL1Rw/izqEqTERIktexzIomq1XJYi4o9JU0oXZVOWUQ85tVLLQDarGMq9k8Pn92Gh998ll8/U/+LJ48O4879x7FbLGOvcOTePXVN+PZs+fx7OmzOD46yQQSHb8i+ZleX2bFFVVbUeLJcq4Ejut2tNQsk3kSWzJxZpBVN1SpZDTei4ePXs9KSKpusrhZJ133Dvbj4OAw7t27W3KtpMesolEVTDI4p2AN26fsCJvEtgwk1mK9AmWUIc5qTi25TkpWlZmUaCLeUKLJd7/97Xj80Yep3I+PjjZ8rDwWdKA+haHJ9tqNFoMYjHdjtHcYMdqJZfRjpeC3ElAWy1gvbqKvLFkNe3YR6/lFrOZnMexL38n4vsksVlVO2tmdVEWRXpXnnozG2X8FwvI4KLVHifmW4CJ2UwLPJgiqnZnJR+tQRZPU4a0CBRiio4EudfTZ889idzIq/ZBHoFRS3GpdySZ6Vv2oSkBK+hNtqxLQoJ0/v01e3O4oEhaqPxj7/L2poJE7Tznrvgzr2xwfsA88ySSZlrjBPLpOJVCJkwJe8TuYBsapDZxGnB6MJWEI/XLdjqGrvpH4Rl/cMHO7RNdxQjDC/BOsBu9wgHg/dpX6gf2hsfmCCxWeNA7pIHeidC+BSnSAks/Go9yHmHOtRKf/6r/8L0KwNR4OsoLJn/7JH2eCiZJKlGCSCVcckdQCaPQNHcCc84n+wG7U+7EJoIHG6QlHGLBuqzEvXPN7uEbAzYM38CJzDk8JZnFwXXfpugc04D30q9uyaY8uK3kXHtD1XEzNHaDVM66jG7kHQxw+ZRzO012+wWbEedF3+ubvckeS+U+nqulr5kP3+cI8dMWuJyiD/sQnQH6xH9Cj2Oq0w/OMETph33QDB27b00fkmbbhKebKF3fhGZfJckQLb+ARxgEmQiP/HbnEMWZeoDf8y7zRFv4LR8bhY2jehSs4f/A9Tqq3g93GWLv8L7rhyGN/gk3uWJKAUvZEJa/heMMj8BD86LLssgWdSUpxHmO+seXAau5xGdjaP1vs128ejGCu9AmW4S/qU3ZeJa5udTOBCoIsejeYTKL0Zm6anBOE9GCC29JU2FPb6FjXC7SHnMIzYDV8CI7Aw10ZZ2zQARrBr8iXB/7hN97dlTn0Dm36YjgbDWRLoVPgZ1/w62KL4y5BLmSOMfoxOdl2qEJa2eQcG0m7eaxjw8j0Ge1MYvrtOgb8dr96g+mtHa75oi1zxm8KrCRNdVRgO7LN5dn9J2juc6TkkOStdqwENg7zywIAMupj2GDNosYOpjOP0NGxDLpwjT65zLo8ux5G5sF67iPYCjaDS8i/Y47aQEdjD0FnZACMhQb02eeUv7FD/B6OCnV7x4PQ7ifKvq9/28UOtynLnxtsEgrQAcy19H/e38xQZAke0KGjxZfFk/QXjEp8VjXFVm0HPZebZtoxl8wf/QbTk8/TP6xEl+J7kky2R+Q4jWrjUPWH9lxuaJtx+Nw5XyMrfh8Y5fe5nqYtxxv0JPcxVscH7uG3bp+6uprxeH+8/e7f3q5f4z236U5+gw9c9yGLKQ8r2eyq0FHJYfoH3+Or6D6wro5E2sqI2uc4rJKvOgpHcZd697ptwCrbF13Fgo7eJzu+O5+eBEtsRPzGghOYj75HNt1mQZeAt3oX9qSeK3u44lrapOY+x0bGWvVQTzBxHlCb2As+BjCDPmzksSVf+AKH67UuHRw3mDfmiLGT1Oh85XNYVVqqn9gOYAa2GTjietj1hdpGD+pv7Gb6ApahHzxeTr/06TaLx83QV/QDDKYPxDt9fpGL2/AXPQif4BODY27jQkdoAj7oe/K9No3lMU/bY++gk9p3fwwdRxyla6tik27809o1uFkkdh0PX9Em/cKWg+bwI7yDntviXFVBhobwUWJ822Ck/mSiQlvQ16cfc0e8dqM3spJxYTjxTvUDe5A54TlsMuSepDRsbMdknxvFut0edRtC9zG/YCE0oT3ucWwHg3SP+w3+LH9jH/m8YJvQT78X2cC21HNgb3d+wAjugWaMCf1HvGTDc+2IHGyGbLfXy/js/sFBxut0TWsK//ZXfj7joDoiB96nfWSU/sGTYAe0Q+ege9EL8AoyDx8iw8gudMLndax22xV5hn95H/QFa6At93m8C12MjOgZxuELsU4L76fPKVhJ0gHjg06MA3nSd2hKbMZ5jfmjPeTR7YdujAKe4Hfexe/EafQ7etLtQzAXGiAXvLOqG1RiCeN1jHW95TLAmiI6BX0G3fUp3xX9iO5mozJYCy+pbacPm0YYF3RFfzAunkG36zmfry5Po8MYi8aaPnbbxEH/sRPADXgXPFA/SPznN+7lc5P8lWuOL88PtKaqv97LP3QXtrzHapyHvU1kjjbAYfgP34jxyidibVu0cLu/Ow4wVzRhDdRjGNhS2AjqPzzlFULBGc2l/rndgo3gthV2ket3t+mwcd2WcT3C89DGcdb5Ex5Vv+FTx0D9Br2IhW9sg7b5kbV15hF95zhA+8TcXUeiB3UPcdOa61oz0PpIV/bhYWQI2QAHSqYrJig7vGSo8h5Yl0YHERuGL5kPx3r9jb6Hn9Bpmm/9r03uFbOrCiHT6+tNLB19Bl+rf3qGI6HBED0nPkvcp0oyMY8R1UeqYpf4Cx7H/kg9ongxMXzFwFs1RJcxLyTA2NAX6hsxdcdeZBG9lfz2L3/rV9cbApKpu67SKOoUgISDAWi5QQezulJBsakDOEkoKN8x54yBUe2ZdgAUgodC13NkmDFwmIcSRwg/AuECCMH5DcXBvTAJi070w41mFzgUl2jhQis6OXPrPjesNwCUjB1xs9CxNTuxWi3iq7/91VwofPvtd+Luyd1474c/jt2Dg/jsxVX8X7/y1Zj3D2I9vhMx2I3Ly+vKyFrJ2dGC4bKO7FD8RIuyfZX71IJZneGb89icY5ikAn9acGrnqq5ucue7jqPJBJP1KibJF8oS3ok9HSGzp+oDtUgHKKbijfqtzrFdlLHaAmn6TckWCTg9LWb1Yzm9iAd3DzLBRJVMJsNeHOzvxNX1ZXz88eN45ZVXsurHyclJHi2jxc0nn30eL04vsowpyR46tqEMgzq/6up6mv3P3RirmzzyRxVMvv1n34yry/M4ONyL4bAfr732Wty//yArmCgCqveIFlVxZBtc0NiU2FKGdCl+Lc5qHrdCWUasAEv3a6e/+qfjfSqjchmHhwebnQwovKz2MBptnBJAH2MVpdE1utUX+BTAF5/BWxhQbpSmIb2qRWMqaqh9ZXq7Qu8qVDekMonparpZZMXY13gImKh9Ej7AEt2nvw8PD9uurVqF028sJCQAt7PKExSbg0bfcDBx9jDm6B+Gtvqhajs4c6JBGT+1wL3Q4nsurHM2cmW1ZoJHCyCqoslqnfv6Y75YZVLEm2+9E29/4Utx5+6D2Ds4rCNzdndrx6ISivLs4sou1CJIltrT0SPtfO/Ei3aaTspLlTxJh33rdLWjGTLIVUk8qRhbtameEhN6N7FezLKaSdzM48HJYbz5+sM4OhhmcklfkrhaxkjJQHKkVXlDFQg0fs3TjbI1R7FY3WR1k+liGRdX8/jhTz+Mr/3RN2Nn/ySupjrCazeOT+7FaLSTcieZSB0wqIzP5WyWCSVKFlsoseRmHovZNK6b7ClT8vLyKs9BTUN1IFqqPJeSciIGw1EewxO9Qbz+5lv5/ej4JO7du5dymXRtGZnKwFAgT8eCbcpct4QFlHrtHm8lfDelbCvJx/8JA7MyyEz9u8z+fvD+T+PP/vSbcXZ2lvIv+pRuqx2GlxeXFWhUJqgWKIaj6I12IwbjWOUxOZPoDytBSUHqvmKLs3kMVovoL6/i5vo01ovL6OmInKEW7GvHmxbwM6FIFUx0rNbuTuzt7OaxOWSlik8lP5KNPOos57ECHjIUMvmqJTlpfmuH2HbXnORFsqV3KRHos08+jPn0KrFd5ymLx8u84AAAIABJREFUz26WMohmVcFEQVMrA68jf8SKoocSEMvg3541jz71QA96Ej2N4cPvyLYb0Bgp/IbelVzjwOFsYPChw10X+w5nbAc3tLkXJ4JFG9EYR0rvw8kDZ9DzYCqBFU/4YDEZGwAbCudHfeM3d2TgUbUJHaGrO0nYXdhN2ChuCLuBSUCKd0on7UyUvKUAyzKefv5Z/Df/+L+Oo8P9rGDyJ3/8R5lksjMZZ2JRylTVFN4kU6Bn0F04NG4nuhMIhvlc6zfsLv7mOvPDuMFG5wt3/jGGeQ6eQIcwX/quSj9VurwWqnAoPIgAr3h/oXfRUWlklVyi53Cuc26y1GLZAPC+j4e5wbly/oSfaBe91sUvfvcj9pCHjb6QLmrJl5loZ9W+PDhBH3HuXC6hH7wsvhR/q+8k3RI0IfMeerLASl/dLkG2kC94BQemOzfY5ciQBwIZN34I/gY05HeCV1s9u01O9flmzMwF/oR/93ehe3yOhNfucIlmBJ3pH/ZZt5++0IQ9wzyKbmUX9tO/Eq0JcGCH44OReMbCBO+lv9BUtteLFy827XRtUegBnxYmV4Ky+0uyj7FHoQ9zw9hdHuknfIcM0z/8POfHjfPfdt0RtAADkWdoy9zxfWMntF0qjgvwBTqB98KLyDB0oG2Xc7C5/ANKuRZuguUeAAVzGDs8hky6Tkgb0Kp04Q+43DPH+NqycZBP73dV0St8cL+VfsBnyCx6aosD211gYD/XmIPEoba4muO3Uu3ps5v/wrhZhNKzXX5wvCdIp3ZJFAVT0Blgi/tB+k1Jzzn23hb78bEcu1wvpN5ou5t0PGa22eYD/485A3+JXcBX0CXH2pIjXH84jZ2n4D/XJd3ga1fv6Tv+PViNvmGs6HCwz/kbGiKvjJ2YBjuF4XfkkLGD+eA6vKaxcC+6P+WsVRQA+5AL6ID9WjxfelX2LbYgc4z94XqLPm1kqlUfWa4qgA1f8S7Z7iVn2yCzyxi8A3Zs6Vz6RNjMXCKv0CO/Z3a87PdKGKHyrP6G53gf12uO6n6XL9etYFvXdqIt5plP5phxu/6ire49Pi+uD/ib+7nP7bBuW85jzNdmDjhutmFGV8e6THj/HeO8Te+rfveYhOvfvC+DsP1M6kfO3P5xfqpnq6IFmEmcA75QnKh4D3txXUfsNvtR1/xZdJnbxq6z9bfrU+Kf+t3jtvAGc4C8E/f1AD6xutJZFW9QNK/LO/ld1Vp13aqRoe/c13F7Wr8jC/g2jg3Y0F3eRP/QLjqP2BIYWwsPdbQP884iL7iH/kVG8QGw09xGACOdH7FT9Bu0LRyqak/ed/pBvApeBwfBKZ7rLsKgk7FBaAdeBUP5Dha5XnD8JwnJdb3LO9jIGPF3wRraxQahoiXjgH+RLXx9dCM0Zm5cXzmf6ro2v6GjoS++v/M6/Xc97T4ntinzgr1WvNKP6ayO2wVLiEuogonsd3gf3qLP+LzQAjuYueB9ei7j3y2hQvdhq4AnXPN1DvBF/XGexTaCT6Gl2nA7HH50/EMf0Uf4kfnmuuMqPKFnoEFXDnke+fa4BfRzfQQOO8ZxHziI7OBT67sn1EAz+pI0kj3WbE3s0fFkkravYo/ayKZNu/JRSDDJCst5JFhV0PbKEvAR9jRYjJz5Qpz7B/QNudanjx+Mdnoj4/A6vAH9sXF4hgVd5tn5HHm9LcHO+4K9zXx4v32O4TlwC/8fOYRHwXrHUrCGcUBfbx9+BEc0VuIG8AUy0J135ES/g4eu/3gvNip44fOFDnRscJnAF1Zb4iVwmDliLOhWffeEc/SX3t31d8FUj5mBo6IVayLQFNuZ/juGMLb/n6/TEljxy5Ept2vACec3XQfXwC2PgcJzzP9teoV5Ez20SXyz+ddOyQAru/aj4wP3UFGBuVb78CfzB03cDnQcdV5ALsEb3qP+Mtf0gzacpxz3aQOcQKc5z7s/i/xVAsL4paRA2gKjkRHWWuknuE8iBziBjDqO+Bhdhzr9mS8wDzlw/FGfwEpdJxEJ+QCnGb/jBe8Ct1gPR3bgL/rRtRm2dKgNIl2bu6tn3P58maZlh8t/LL+2KK1P5g8ec4wFb1xfoSeYW/qued/qbioqVYX1TB7R2oIKQ7S5x04ghqFn1QYbQURnsEp00jo6G9qH49rwr7Vu9Z/qgI4FqWO0ZtMqmGitSOtE+gdmqg9dP53+Yp9AA58j/Y0ttLGBfuvXf3mN8MhdT6WsLAWr1IGQEsx1UAWUYD4mF6YAmPUdhsUJYeCAHA4+jo+ucwYQz2rBD0Hi3TCxBocxRwAE5nIiI+wu0N4nFJh/igYE1BFMmADBoD8ocJgZw8EVCQy5yZJswdr5dBHHR4fx+KP3s4LJvfv34tVHr+WxLR98+DiGOhNp0Yv//n/6J7F39424utmJ/khHq1SwlxMjcueFklvWyiZUwkUd7aIsKi1MpiLg7CZ22LI7RskuWnTRQuVSWVTXudNfC8fjTJaIODw6iv2DwzwyRwucKFAU1/Wsyv8ogAYvsJtTi6bselje6KiFSaznV3G4N4yDnUE8vH8UO6M6OkdH5Dx//iwrmKiigBIglGhSiSIv4up6nsIno1KLX1o4LT7V7u5FLroqAF8L0vOsAPHpJ4/jh+/9IF68eBrHRwcxGPQyweTu3Xv5/2Q8yV37Ozu72ZYqoWgsZI75Tkj1RfzEfIoHABUt4Gnuq4KJKhLsbe5TpQJ2g2MUoJwxzgFiN/YxTor3ame0Fu8lF77IlzSxYDY86m0Czsg/4NFVpgRx3fBAyVWhBAJqlemv59UXZIYAO2CJHGi8x8cnmyw7PQewOcYghzgMfNf9GAFyGMAItUtVHhQ4ygBnO8eiXRiqftKq+ZTMbHcTAp5KoNLxLTrIRMfFTGfKao6YLVbxzrt/Kd585908zmVndy8TSyQXkom+HNR15O/TmZKQ1F8lW9W57eL9/nC78z0xV4HDxjdJg2UrJd92r1VizKDtftMZztoFtYxhT/kl01heX8Swv4p7J0fx6sN7cXKoJC/FMrUQmjVtU/bGeW7uOvEhDYhcBIhYLG9idrOO5+dX8cOffBQ/ev/jiMFOrEJHA43j7p0HOfb33/8gEygup3UG5kpZmvNZ3CxnEaoSdPY8F6kX80r+UsWMMgRLXnP3nnYWZOWScSaC5UEx/WHcuXs/Tu7ciYPDo5TBO3fvVTWhg8NMbJvNZ1mpSQsD7eChjfOGLCX2tqOJHIfdKEj5aIsEmU26XGZSyfT6KrNLv//n348f/OC9prQr45yy8pLDs/PzmOzuRPSHsYxh9JUgM5xkgsmV6DLZTTzuaQ5bgsng5jqWmWByEeuba9UgiZ2dcVxfXTXDoJ/Hpqn749Ew9neFQcPEjt2dqnpUSTFXmdin5CdVlVKFEcmV5EFBmTIchpVk2HhH8qOkrqTHeh0He3vx4fs/ivOzqgCV+ylzrlR95ioDpoNR7fDSM4kPq8ajrXpMOUWla5BdsBBjww0yZBN7gN06Lu/gHc653uu6FjxxRw/dC0YRDNF39Lz+Rv4dawks6L26F3yh0gD2CHgKTqoNNwSxgUhqIZBKUgz4hi3StTmws9yJx+bCCEfPuuPjuOdtbA3bbXDDMbRERNVttENRurMf/+iX/kG8/tqjGA368W9+//cyyWR/T3y8jpF2G7QKJrTjc+yypT7pf19cLfN9+4/5BaPpO+NBD2F3YeTjzBMM93lhPmi7HIjCOPrHvHB0ILoR7ICXcFZxINOgz4QtkhDb4lbb4QyfjyfjzTvl/Og5HA/e7bRCH7p+Ze4Yq9PK7QGe6cqazz33FA1eThDqOvSOlf7Olx2zlujYdjFK1+p92OWikWhK9r3+xm6BxowBWweZwD7h3eq7Bzjc8dE1nFHmWdfdRgI7sMGRbehP28w5vOCBFb/m+ALf+VzC3dCVIyid//BR+LxNLvQbQSoCT/6eLX+UDYS86b0uc5IdEkxoU2NGJuAv971cdtI2sISAl/Rr9rGC37QjerPbk4BUJVVzRGc7L7YNmkAa88588535gD94F/1S1Th4yOfYeR7ecDlXf+EFdAHXoU/3fvclPWjh9PL51/P8QzfoXvRH167Ff/WkSPDCMYxxwn/IBO8CJ+Evp53TE0zyOabPLnO8B9rTnqq4YVt08Qb6bGiTJkcl15BgwnvT9rBjAwjiIbtgBTyOftD45A+63sCO4F7XGV0MSps3j1op2wX8hkZcY7zQ1zEq6WXJ734vsuiJRNgSyJsWaZEpxxPv/2344rzqMrlpt+k714fIlvfH++u8xjs9oOoyhcygu7t4wr0EoH08+hueZS43Nk87ylc6hQUG+shc8nweudl2oNEO97repI++CFJ8WDs0V+0IEMeEDc7Lfldl2bZACI5v4jc7k82C8sauaPZyHnHadrK73EELjsghwaSqVm6rk7jOqHYKs/ikj8zVpt0Wz+nqbPrin12bB13nvO7439VvXd3g7SFP3ee9X/C88/Bt+qarI70ffu22/vCbYxLPEFT1axs5zM1RSoArG5I+6l74XWW60/9tFVv13WlHUifYznnxGyxcVlC2qzdYwILX/R5wSc+A8cgZ40DunTaMoYLplQiDHY/csGhQPNUwW9VTW+KEt1db0SI3JjgN1BYLm7zT+cJxBrmFJ3W/465jPfJLn53O0Af817UupjMG5kqf2syhDTJdHoVGzsPoRtdH2J/Qj3a68uP+6wZbLD7nPobrH2wFaALugG/IvMYNL/tcouPhV+ytrr6mHacDzzqm8n7dl8/k5qxaoMFuQgehI+BTn5OuzcF73T5XBcjcwNMqgiRmt8TErl5zrATDkDFdw39mTLpW9sXipQomG3slj7isOAnzTnvuX/g8MIf+XmgAveBP/c5CjsdD8Z3gMfqjPtCWJ4p7uzyDneZzTDvQHZ0BrZzu/O1to/98/hkvazzuQ8AP6NQufrsMwZtOe/0NbZlzteHv9zFs9LKwtOlfME4bDNWf+w8eZIxTCSZq82f+ys/mJjUlmIApjB1c7eqOLl653gLrnBehoWMPv8HDrg/5m/tJMLhVPtrRoFzzMSBrxMfhGf0unKAqI+/D34Wm4AF4gdyAh/qdWBnXXEfRFzBbfYRfeAfzTps+z3p/N8Gke7/rARa46TdVFXgXiUCsW7Dupn7RR2iBftAYdR17mXiT7vMqpMgbvEA/9clisM8RfA0/o2t0P3SFlvhALNiTIOJ2NbjoCfaiA5jnsuZY5vKDD+3Y4bwAP6K7nNddp0A713+u24hbEtMA16At7Tsmgt/gGX1FvqEjY3M73vmXMZD0CE9iJ4DbyA72ka57DE+/s77kvOP6jnFBQ8bjcw//8pvbYuCy0859MXQy7ep+jztjf2EPgqduH6EDu9gCndFzzDVjgc+RW/8d+YMnueYy4hjHOMoWq1iO/mZTkWOj06dsAo6/rg39xMq9f65D3EYs+rYKlu20AD+RwvWk2y1uf/kc0X/GzXjB1YrJvVwRMzcFt82r9F3jhq/1Lo7H0X1sSNW9aSO2k0PqNA2tA1ViCOs1XvUXbM3+Kf7XTjHRJkuddKJ7eS/8TdIW42S+sU/hG+gDfZ3mPR2RsxGMVm1DOyt4mAwePQy4dQUTUEAh4CzwncG50kDw3dBUuygKJgiFLoHRIroDIQwJmAEEAAlBCu5zB4UgLO2z2EPfAUpXGhj73ncYzgGVv/l0xwTjgkljwWu+XNTxNq2CyQ9+8L347ve+F/cf3M8Ek9FgFB8+/jgmWhR8chr/y//xy3Hy6N04ve7Hqq/zxOpYHKV0aFFbmbz6vxzgWkzWu7TAraBwBnSaY4uTJM6U0OVOelUXaQkmMsLPTk/j+vIiJpnpvc5sYBlmqmCi6g0wHbw0nVdGcPaoVWUgEKcOaiFd/bpSOSodU7OaxWSwjpODcbxy9yh2JyrHv8yF1MvLizwu486dkzg5Ps7nri8v4+LiMs6vrquaAjsHtEydZT1r8UcBglrgU6WGQR7dcfriWfzg+3+eCSZKblGMUAkCd+7czQST46PjFDgtahfgVdUSzZ0WaHHkREP9r3azckALPADqlWmpygvDXLxTog8gtpErBWk7peqYj5yjzs4d5KVkahjiG70DRYOBzEIYRhIGv67fZpihXLlP/dPfZOGijJhnHI6rq+sYDSvzUvggwwuFrz6SIKb3alwk42DgKZEHXEAWoA04g5Jx435rpG93zxKUAY/0Lv1zgwSjK5OrJBX92l2pYz+Qn9lsnrLCWOXoZrWPLJdX1UaUFKHEgovpPBMJXnv99Xjn3S/G/QcPY7K7ny0eHIlXlVSkRAA9I0dGlTuq5GzSSRVI9J8Cq/lULfKzaF/4086ibWV1VVpCMqee9/s3sVIVElVmUaKMKpHo6Jr5dagw+V1VNHnjUeikLCWhVFWT+n+xnCfvKtCayQRZdUV0GcT0Zh2fPTuLH/7kcZxezuJqto7jk/vayxejkTL+5/GT9z+Mpy/Os9rIYjrNhAj1ZXp1mXKmRJObpXZtrXKRWvz64QfvtwSsmzi/vIjD48N8XmNUwoqSd5Q0Iax/9bU3sqKQaDra2YnjkzvJT8KcPOZBCWV6p8pMt4D6Niii6gEVnOj+wzjZlIhXRZc8IqSXVViur64TG+ezee7o/te/+3vx0UcfJX8rQU/JQprHXSWMrVZ5tNBgtBt9JZQMxploooQZne+6Wq6irynUWd5KvplfxuLqRfRuqoLJZCzsqCCl5l8JOEokEW4ruU80E949uHc/VJ3p5OQ4losqp6yFGh0zJF5UdRol0+lfyljyaVKm4VUlWggXJNfq/9HBQTx/9iQTTMR/wlSVe1fFJ9Xr0dFoJeeqxHMT/V4/+yAcF56OJBe5WFCLhuAK+OUGN06U8ARsKd7eHmEAbmh+wB7adQdNuIIRpPbc+QHfkHvkGGx257/eUectgrX+N5UZwHmMX2wEdyQdpzGw3GFh/PSDYIxo684Cxr1wRu/LykctsYGxEpxKB6gFi0nexIG4zXkRLdwxFs+rek4lmPRTRn/pH/79ePTwQSaY/NE3vh6//3u/mxVMVC64kt/WmeyKDeQ231b2Khjmc+Z2nhuoGLUlk/U/dCveqrJ/2GGuC9zmwDHHKcQuc7vO7cTsWyi4UM6j2sVBR28QNEcPoZcIwpc9qDDky/3OwOjN9tgH3svcY5Cja3HC6Ad2JjqOsaDbnd95Fp5j/t3OxEmt33Q0YgVvsEGhuzuFTivm1eeTPjBXHlhwuad/+g3e5n2ul+EDnFp2Z9EuNHBbwZ09gjO6jp2vMRIEYzzwEWPFbtEn/cHOAHugqfsPOFPILrTx92zabotPTl8CXdg8zBf8DX1xnKGPB0PK4dsmbsD7/iy4pn4yPgIwJKbofuEM+EZQU8/4Lqyuj1NyUQmwzKnaJoEfvw/bFD6kn2qfnYPOr8w5beo5dpiCO9C7TqnbLgA7vxDscL3C/EMDsKWLP/AwvAAdt/hc43ZZRZ7gG3QQY4NO8Izjl3gVrK953VYRBX/QO8gUQQ19xydxPGCszLu+O+bQXw8IOD9DP+dt+L5s7Dpulfc4zvH3xiZv1eQSA23He7ZtCUqOeWCB8136lHacHrYE/UJW0R2epMCco5tSN7TkFsZd46pAkPMp8QjwDjmk4qD7V/h/9BvZw/dAx6WstyocjsHQk37Qzm2f8CfvZNzoCvlXjBc5pB+Oc+AmfYMOznvwH8+hx5AJ+JnvBDwJojE32GjMGbZQzlUeWbHVpy7DyCr2GAG7baBwSyGnMe8nqI3d1tbHQ2dX0wdkgrElHXWcqJK1G2/Af/o+3qkyxPSTAF+1V7YM14p+vXZ0HkdF1UaHmuuXE0yQZd5L8glH9jiv+tzwHLrEP7kPGkMxeM5lGbyC5+Ex5xHmsKv/aNftQO8X9zv/On9znbny/nbxpvsc/dzoiBZD8d+9f9gmPs60LVqCiewlrvk9HHkjMfaAPvIO9kGvLS5QSbPkH/sK+mDL6DvjR6Ycs/W32134B8ih2wref66j7/EVXNeVLdo2HOroW9Px/D3oVbVVjqf2vqHXXV+4vGPP+Bgc1+kjNAF/PcZDDIm4r+MINO8uZCELjLmSS7bHh3ZtPWwW9AG6nfu62Aedu7zu9oSPifZ03ccDD6CznMehBfYk+OK2jO53nYQsdG0rxzLX/bfxGToFGqaukV3ZSr67L+7+Z9cOYU6Y+65NS1+1ASAjBMZ7yArjwLahrS1WbqsScg+yxHpAjaOOivZ5wG5V4oxsE8dPX3SBB8B4ntv0v62n0H/m13UT84ufis4Hp91WIXbidgk6HXlxzHac7mIkPLiR5RaPhH7wEv5JV084D/C347Lzmb8bvuJeeM7xDf52fnSbw/+GJzfxJeGWdGxLvsg5GY/Ttr57715WrNbxOBrXO194NzfLVfxxa+8xr9hS6is2BGOhj12Mhhf0yaKhzym6hjE4LzBe5kbfqUwKHzAuxxCfC+gIfemHJzoST4J3XLf68/ierh8cR+ANaONz7nEb8Mn1nPpPUoHrVGIsYLrbNa6n9Tz0dR9X94Cl3K/r6Gc9w0ZcxziPWRBXIKaE3Gkc+MyMj5gAY3D9QZyIvsKr2AG+zsE4kTvdg/2sv5mzLu7pfsXKGbfuU4xcfcUnxGeGXvAL1QexV4i5Mq+M0e0Sxss4u/IH//MM8+z8jlxpHlhTJlYDVoNxyKXb0CTbMEbWonQvvMp7oQ247baY6Es1FHgB+vs4sVWwL/R+TvggPgIPonPTLmpHdPo7wQJdRw8xNtEOOnT1GXPo+gAaMwb0D3FEaIEf7fisPvGuro0GBqCX4Tnktzs3jAO9TlIbNKV9vd99MNpnHsEhbC76wXs1z/5uxb5qXitGjLxA965Ocf1fcwLml2+nmG2tm5a9C/3oN/2Ez8BPt2MYq8sx9MhTRVrcRNXy3UZV31izFc/qOnOt55FV3UPMSZujPUY9X1bFHa0zI+Ns/tMYkDVPMKk1otpADL30NzzDWg58Dv9Cb8bO724LpW3x27/5z9YQQAkJKbxZunNr2PGQXgzwowwhEiDFi1z4UcYIKkatG/8AtBvFgAT3IfQwoBsnbtwBUg42KBmAQW3jBNEfGHxjYDaQUN886w2jgklAYWB8MFnQzWkFXR1ocvFaCRD9YQx7w7hZLOKn7/8o3nvvvTSKdETO088+j9Ozizi6dzf+4I+/Hb/ztW/HcngYq+FJrFVhYF3BiYF209/ULjEtiGuBUkEN/S8GU0KAFq8ykWc6bUfA1AJn7ehabxJMxAZaeJzPZ3lEzuz6Khd3c3F1by8TTPra1ayFx7aLVeODh9SmjuRAsGWsp5KeznI3NIvbKmYwiEXsDCNODidx92gv9ndHod/Pz08z41iJHffzuIz7WWlA1RLOzi/i4uoqF7vV+epvOQQavwI2uiYh0RgkeDoOQhUKvvvtb8Xp2fMYDcXTvbh7t5JLtKCtBBMJuRJMyqCKTDDBIII/ChQq8wujBhAX+Onvs7PTpP1kR+XkJcSVuS7eyQW7LLFfzqD+CUicb5AjjB6UaRl1VcFhruMs/j+63sRJsuQ48/O8M+vse6Z7bgxAggRICjxlMumPkbQyW5G7tlpJfxPNqDUJXAgkSIpc0nisgSAIgCAIDGYw4NyDmT6r68yqrEzZ5x6/zK8faqqtLa/34kV4uH9+hIdHy9LH0KYd5AkHRs9wZ4a+63uqA6HUkTdfcMA4UH+2t3eqPHu/jt3gDwWHYYQ8UNmF6iZqX+0BfMiVnAGACweogLkCPf5fVXtQvigf9U19EA+kbDaeABfUjpKoVEHkUjv4Fee5jJhOtJirZIuqi7EGcikygfdUiVw1f6lcBsNQWshcu5y0EzH6sX/jVvzKr30lXnr5tej1RzEcTWO2tRvT2U62PT9X9ut27SSXA63sg16V15W3kzzMjqFcz23BqAxyqepJle1NWqgqSU+fq3rP8mIRg1XESDvn1N6qkk/6sYhre1vxyot3Yiw2k4zreKeMoxf/Ka1Er5faz6fjgHqDODmPeO/jB/Hw4DieHM5jOJrF9tZe9HqDlMnFshcfffIgPvro4xikUtLipXY0ncdS/1XJ5PAgF6uVLHH79q3Y3prGz372cfzkrbdiGXXEze5eJW0paUY7CpRoouobWrzQsTm/8Zu/HXdffDGTAa7fuBEqealEDx2Zk4cHNcMF50u06Q1kMGwST5DLwvji1ApMVyKaskGFKcJF0efRw4cp28JL8fgH738QP/jBv8T9+w9aVZpp9lfVvi5XvRhv7cTZYhWXvUFMZju5U+J8vsjEQB0uslSyk6q5zI/i/Phx9JcnMejpSBphiBL/lCixbBWYhknDk2NhThkNo8Ewk0uU1KFX0VkVXeZz0a2f/YC/lXCnRRxVo5EBIX6lgo5kqxaYF3E92+vnkWHCqZkqoZyfJx3Ej6pkItw8OjrMuU3sUDKJnJ+xjmGbx/6+kvDq2BoMZfSh61dwyYMHeq/2/Tc3mLAtwF03ZsAFcBHdjY3i1+Io67c6WmiDOYUpZWAl37QEB/Q0Rj/OKpm+ug4HCQe766RqfFcFlfi+jkOqCjCMp7Cygs7CCGwfDEbonIZsMwTBRQV6saOwfXQdibbucJQjOsmKQ4uLeSaY7O5sx//2H/593LxxPbZn0/iXH3w//uav/yr2dndifjbP5CLtVkxd25JGfe5wRMBxtxudrsyVG6Pgu9t0Poe0eZXxy3XoGRx3jGCCAvy+tr2y8s5abTVM2CyWw0vYL7rA6VpOZUJoqwJVWF1jeDa5TbSBPuAUegvew6Ggf/o+9Vizm+AB9cNpCP7hDKAzsCncOc1d371a2MdmYG7gcW8f+4D5Rn6vmhufOwKnOIfuA/Ac7ApmgGuRObUBvQmOQF/G6k4t8wN9kVF41Omr/iBLkg9sHh87QYOrcMdpzNxeNS/sIhCjOFa5U34VhkETn2cPyDFnJCyL9uAt95IfvNVWAAAgAElEQVS0QPIz9oxjtdrBGWb+CKSgM/WqPuo652GwE/oQMFjb+zoesAWR4GX6zbg8iIAc6HndPiDTjrF5nSUHMqcepOxijOMj8sRcut+ITDG38ILTBMzGf0R/6B5s565vydxAR8bK3LqP4e26T0AQA35G1sAN+ImghfMFbXqgBnsW+dvwVgWEdC3Xo+NLhmW3FuYhp/ATfUE3VhijFkQ9wSRlxvwf6IsPwXNd3pg3xoJP351r+sKuIOYL3U47Xd3veOg6AKxhfnme45bbDfhKeiVI7QvRKQN2YiP9wX4Cc+lP9zN44xoMzITPvU0wmMAx/Op2D3Lp4/C51+8e92AnrPNeznELmEFbMMYTsvBD6XMugozrKAF/JnzDeDcB0xq5dDDYA/+AZegv7kV2Uie06mLKtgdvoLWuZ/6UYFLfb76jPSXEgBX6DntO4/z5BBOFShRvaP5bmzjFf4rutcmB57o+qf6wkWdTGYlxOw8zh87frk+8XebNcY1rXZ7AQa6DP6Cnf+/86PR0fqU9fofnuzztusr7dVV/vU+0B25c9arrsUXAUng3MTTtcPlkstFLB9JuvdbGDMZAEBY8APuQRfAHmqUcnld1OxZ11Bb6Gj7gfuQAvPV26R98jLz5XHRlQ9egT4mPUq22ZLCOENNRysgDNE5e7+uISHngm6N9Mi7S+XNdT9/BbrfJdB305R7JE3EjNYt/CC1I1NVnX7BT+5QVp09uR2MjViJ42ez0hbYYBvcja3z+rPgvNg1t0teuTeP9YdFM3xV2PFvprasD0MvMqcs6+An2obNdxuiLfnO7znmkqzv8WWvdIR8lq/JWDKNr98DXTl//Dpxn7l3/iLHYNOP4jSzTP2jlepP+aU7pE89A3kp+amMVcwEu4W9wRA78j0xDU2QQnUpbYCdzoevVJn4L12E3wSMZf2qL7/iv6BdsB7eFsC3gWXgPe0Pfu13OZ/DCZabL5+q79w9dAX5BE/qH3Q8tsCuZJ9cRzlvwKf3EvnKscXxzHnPfRdeLX6Rj4Qndp++0bqAjzFXtVwkmwo2XX3k1VittUtscW4qd7+P2/rnt7XSFv6EZOEfsocu/znPudzgPI/Mud8yv7ic2QJ8ZMzKNvvF5cj2IjHjf0Af6zZOp6CPy6Tav2wBgouN71zZx3exzDs3oA8/w/jkvYY9z/Kd+o1qnyyNzwnjwZcWfbGhPPmnVBOgTGICd4PPAOPVsx3Vw2eXMcd7tZGTe5UrXUvWE3/Vc4gh6Fhs4dB/6AhwFX6AZWOLzpj5214CQOedX+uH2jC/yuz3THQM8gQ2j56kddITHc+BJ5gx6O2Y6PRk/a7LwO5jn9hH3uT0EJut58KbremjhuOt6CTsQ7ASn9Ay+o118cfqIzOlabBmep1eNzROLoAlzjV5BhyFn4ILTCV5h4xx07uoyxuZ44zqWZ8L/8DN9Aot8jqnEBW5Dc8bmMX2PY0AvdKXbNbS/0fdle8uf6mIVfdLY4aeurpBtX7JLNVtshc2mLfoDrzgN0XfQweVZ/WGM4A2xkoqb1Fq4+8VqG57WPVSA7uIV8iv/xMeko16L7lWxDTsLPEv9qHUa2fYXZftLV2otn7HQZyrLU9QDviIuwxygJ513nnmvCiZrBmpSttBu6LZ71oPzLqwwfnfSaRzGX2fNtF1KDvYYfEwQBNf3GBEYiIAcwsC1XKcJA+hhCjdo9B1ldyCKAwwKFLDwccEM9MGViBsWXaNSbdE/QG89ybY7VwuEuWK41OJwVed4++0fxzvvvBMvv/JKvPba5+Lh/Yfx+MnTGG3N4ns//En80V98M26+8IU4PB/Fsq8jEhQw13J3v47naBUXSDDBWVRyiBYgs98N5MiO0oJ8LupKGWh3tBaqQ0His/j0k09ywViLujriQ4u8s63tNNhkoOUi5lmVB01mbecPa2EUnpAjqmumKkmXyrEW91fLRYz6l5lgcn1vmgkmezvTXPzU8TwPHz7IozLu3L5dO/jPL7LMz4GOs5ifx5kWS9rxItlmCzplX5ardDQ1FtFA49HC7Q9/8M+5e3881mLjMBNYlGDywgsvxmw6y4xnPbMU+/KZcu8kZOn3s7PzPMZE1Y9wDFVxoPixH4eHT9OB1WJeVUiqoG0qGn1SICNXqeoPZQMgu8Gn58Lb+l1zK+M5jwdqu+7cQcdAwAgROMCTnnlJoMHLUolf3cDwknqAf1Z0GKk8bBlAGDfqI88iS1KKE4NYPADPiRZqz8ebwb+28ocRCX0cvJI2zRHP40DawlvyYUuSQ2aV7af34EDJ7SLOF8qi1ZFKyhART5bDIcYUXbSwrq4oyKIEJRaolXg1mc7i+OwsX0/P5pnsMBhN4uhkHrefuxv/zVd+M27duRvLVT9u3b4b/f44trZ34/xci/HDKhUuGRsoeNmqluj80Mwq3Jx7nEqt8bR2VRQOK7FrFb3BKvvWW/VCO4qGvUGd636ps91WWUFkPOrHxfw4Vot53Ly+G6+89HxMRxED5bhYRRM9Mw2VrI7Si/ky4tPHZ/HR/ScxX6gqkCqcKIlENNHZtRfx9PA43nvvg6x2QQkvJSio6sHZyUkmuKgSUiagZJWEacrw4dODeOedf41PH/wskyiUMIKBlXI1v4hL7QIYT+Lw6CSeu3s3fv03fqOOztnRsVbCuGFs7exlakydO6cAFedGP7vzxZ2DNQ+pekY7sy4rx7Cw35K+hIWS/eOj48RMvX//gw/jH7/zj/Hw0aM8Dqk3GsV4upV0UfWSwWQW0R/FQgaEZkLn+Fwu41KJDYvz6F1UBZNlOyJHCW7CuY3i1uc6zks4pSQP8YYwU/yno8KU3FGVTVQRZ5RY7Ir+LI/Yqd0/kh9lw87PtVOrkv+EbbPZVsrseDTI5Dkl3QlX8yJVmBoM4uDgSYgVlASSv2eVrWHitZJMhkNKgFfyosaADtD9GNBuHEvWXb415xjb6A4wisXJ7sI5zrkbn7zH0GaO3YHUbzigMpwoV+1OPRjsWOKOOI43lRHAFGwC1/dgOYEb7AOcSI2LMur8xtjEe/rT88oWKfuG73LRcDSqxJSmy5N+FuDVbzhyOMRuwGs+VcFEVbxUteba/l78n//Hf8xXHSX3s48/jG/88ddTlgf9QSY/Se9OJ9Nngok8A5pjpDLvOJvMETYW9t9V84hjojZct2EbEhCgLfifufIAEc4Hz1s7C9KcLRHEAwzwJ3oTHYJDTUC2rutnieg0uAul17pc3+FQEwSC/vAXjhCOODLgTic87Y4MNFOfuNadrK4tuglISzVuEky6suj3wWtrHWpnbOr5ONrwvDs77hjr2uL1WhiDrswH8geNGC+YSFADW6D0cgUssB1IqFUb/EZ7jv1d+XZeZU4+qz/4GPQPm16f4XHHCgIUONDCTE+mxRcCH1wOkHXoDK09kbvGcrlOjCPIxHjxndxHcj+EJKO1PdrrteMka4HD+wBOOy+WzVY41X02WOD+G/wEhkJP7tc97rjyHpohf2X/FBYq6VffY1uqzXVST7MHuwEAaOAyBN7QNnODfMG79MH7whwhS8iQzysyAH653ujuxAaroTntQg/3b8Ey5kWvBAvSbmzJHy6j7tuia5Fd9A+yAH5BK5dj2WDsyuniLfMD75NgknjdNq+AW1TSRIaQUfABHxt5oi9877t0PIEBTCfBBBqhM5hT5pyxIz+uW/w7+Djbk5VtZfwdQ5gvX7QlIA2vM5eOH+AJ99NPj1u4LnLcQF/Cz7rHdSNzr3uSvlb9jzF2eR3ZRrE5f6av0XDNZUXvCWyqPdeZzC884jsCZS7TN9GG5KEuvhafVyJXVf6o//A+OEz8yvmRa6Wvk3Z5WufPJxiv+UO+VeJNXcP3+QziHNhi2YfST7Wxh4QRPaSOHVm30XzcboIJcSz4DJ66KsGEcTImxsE9zhvMn3/He37r8j44Dk/yO9jiMksbPNtf4VfXC917aZNxI/8+pu5zu/2FB7nOsdLvdR0JRsGX6NoK4CrGUElEbsfXNdpEVP44Oqh0Yh09g/0CJkMDcCh5N6ukVCKHvsdmdP3icolOgNexjdQGdhEyrn55vMhxk9+gFwsjujePsG3VdpImq40vAq4kZrajITNg3WwyaMTcYzsyl+h8dLLPeZcX0Q+u28EU6MwuZGJvbqOx4MQ8QFNiakVXYcCGc9FvLlddvQv++QKC87fztfsOjqvwGjqN+QersRfc9oE/wNu1XWnxQ+wB4m8b7Hg2YYUR5zy04wvd/nZZZjw+RuclVXr1mKD3U++hU1c/PIOjllzk/pliZGu8ts1lyFz2w8ZPH7Ff/Thz5hFepW3dw2/0fa37rfIfNIEvSwYrocp1M/TyuWS+WfTRZ3wyPZv3V80BtAaD8a3EG7wHM+F/fEEfj+tG8Axd5Ikmakv3uw6HRsgxdNarLzpjkzFO8B56dnmI/vn6i8uw4ztyiy1L28/0qfnhz8xjRFy/fj2T0Wfb2/H48eO0TVTBRHFfxXt1PbajJ0oxbu8T2IlNwZhIUAB/Hdv03v1R5B0c06vbn653Xf8h1+AC9znOo3ugHc92/d8dDzRENtyeR9fQJ+w5+P6zaMRz8XXgtS4OwhtgFX2g3bU+bjLT5Xm/Hj6C1oxLn9EH+q429G2OYWLuGSM62eXK9TD6y/Wcx1+w4ZBZt2Xom+5121rXInNgO9iHHmE9xf1tdDJ+EHIuPlTsV6/67/yKTcKaD5jmdgF6jvapsMD863fWQ6CT04W23F/QeMAa1ysuU8gNNFjrg+bng53uN4NnnpyDPLr/Qz+dnq7LmC/0AXPu17h8g0mMm2d1dSa4yHyqb6IDsgpPwKPwgmiOTcK8Ok93Y26Mj7Gjc7EZ9IpPpHHA5y4v9BW9Da/APz7HYDF9c7uB99BafYKH3F7kuCH1lUq66iPzS9yP54OZnNxAgonjke7xRCz0L3hZ/NaKEWjD9VBHPVN1e7NBSH0nScVxjrgW7aI/4B/wRZ9Z6ySGr7iJKuNDf2xNfF14gnnSKzpJ1yAPWtOEL1MHax09eaqSWfWfak3IsPo9GY/ziJzkndodme2obdZH3IaB3x17GL/zNbzmOj+PyEEZcyaxdkPrj4UDn2hnckDOlTnM7wYbzMt3dMCNKbWBs+DKHkNRA8cI87OFuuDAM9YGojLwW6kihAni6LW7OILBhFDrlawiGBzie4knHyMKkL6h/Lv3p+BkEoR28g/yOIWBDrZYLOLb//DNePT4Ubzw4ovxi7/4xXjjh29Erz/MCiZ/+Xf/kAkm+8+9FseLSQwmO/lbliy+UMJBLS7Oz3WUg3bFJDVattfmWAA5FpPxJCs5JBNloLyOr8lqI62CiRai7n/66XrxRM/R4tbO7l6MdXYTOxmak5AKaFnZYHJC105mq24yGY2LyVWKSD1dXcZkuIpR7zL2tkdx+/pu7G5P1gkmMgjVxgv37sXWbKsqLSwWcXR8nNUOTs9OaxecHSmTiqEtslaVjUqoyYSZs5P4/ve+G48fPYjhUMdxTHPR+ubNW/HSSy/HaDhKUFF1jFo0L7BicRbloGonR4dnrUx47cbXX4KkFtaVzHKiUkeqWqGjKQYxGldySRoXOi4iqz5sAusYk+IxFgDgZRxlhDrbsHP+Kqi1WdTSuFkIdYMfAEMueEU5UWEEAwwAhMc9aIBsoAQAcAKp8Dy7ckg0IUOOM9RRVBo3yrFriGAUY9AnZrTzj7OaRHOUNe+Ufko5bhl7dbTH5rz32rnCYoWCJMvoD7Ro26sELVVzSgCuoxQqOFiLrGozDe8WSM1qEQrG9IZxoiOblGwwHMfdF16Or/z6b8d4th39gfh+Fteu31yXZlToRrvg9BzJn55VcngZCrauFX+e1S5RkVy2IKe2Pw5qF4b6laU1llpArIhJyl8/4uz0OI9i6a8WcXKkiiIRt65fixfv3cwkE30eK/iZwaTCCY1lvoh4fLSIhwen8fTkIla9UUSvFhVm0604PT3LCh+ffvppPHz4KBO9MGRUCUMJJarGJCzZmmkh6DK/u3FtP6slKIni0/sfx4cfvB+ffvpJ9lf8oZ7k0S6LyzwS7PCo5PxicREvvvRSfPGLX4yXXnopprPtGAwLf0SnSroQ3Qd1RFie0bdRwl3jR2MdjlVebZmVGYRL6TBI9w202Hae8qTxzpVItlwlpj54+Cje/+CD+O4/fS8+efgw9m/ejtF4FuPpdpxeLGOkqkbqU28Q89N5HZEjPtRxQedHMT9+GBfzpxGXZ7E1G8XJ0VFihvi9ktfGmVgiGmoMSti5SLrIGR5kJQkdo1OJNqOsPISxmkaLkgza+e8YY6Jl5o40+SIpTNmrkomsZjWdxZOHj5IGOY8jLeLq2KKT7KOYSxVp6vtKHBKe6RqCDDgqYAd4hpNJBRAPNIAR68CPnUnuDpYbdbq262TjpHAPzgGOe9ehKdlSULeq4DDurgOITUFyDIYrBhWyBrb4c+gztoB+88Ckvido6rhKULXsMB1BVgsT2GL5DI6VaUGwrMrUMpSTj1vgl+CfPoOz5Qyrts5lJgyJz27dvBG/97v/NvZ3d2N3Zyve/smb8ad/8sclq+cXibW5GNj6gv2kNjGARRMSMLHzcJY8sMD8u+5Bz3nfPUkSwxo9BV5AY3gP+iY+t6RCt73Wjkqr7IZT0MUH+kO/PQi4sQtLVuAx8ZIHBwo/KliHk8/z3FbGafdAlNsC8DS0dH5yGenamO741r11qA+86jzXdabRp9j3PBtdzzxBZ+i19ic6gV/d170WW4bACrSBp7r9Z47BCj1TPMJZpV37nT4StIBW8Kb3xwMZXL+Z19othPy4k31V2/ASWMDzhNvqO/3X99h1zg8e3FEbzAU7QPApuglNyJXPJdd6cFv9IxiC48yY6If65Y6kywfYx9ER8JHTwu00l0lsVOQG3FZ/6JPPE0EwZMh1i/Q8z4TW+HR+HbwLXaAvsupy4z4k/Om84X4sz4Tn3e91XHJ+c97Re57B/Kzt2LZw6YEVeMGxlL7xbBb5HHddD/M8AgfpR1jAC/0G3iEjzA26vlys8mVcjr3/yLP8wTVvWoJJylfDaObG+QwfAP7CzqFd3U8/0cPQmnvAAGjGnHmgUO/BNZ9LvXes/Tk8afmE0NdpAaYTVNNv7EJmjPhW6ivyAD9zPxhEXME/M1aXd/8On5Ax6Tc/vmKgIyabvaV2nbexg7gXWXH5kM0MfjhvMi54pTsnjA1ZRR6pCOK6F9oyD9COynNlsZe9gz0BfnQDqPiWiXFZ3W+YfpbPq+u15NmoBUCeA51SF7TNHc/ide2KL5+xdtjJJwGrNfaU6eanla+yqWCCPDsGFk5sKphAC7/G+Rx6Mw9c52MD5z/L7vHvkTd4E/zvymx3jrwNftM98HuX1rRHv5E/v9f7wHv4xfvFe37Tq+sB+kFfoAc2IxVM5G+7Dt7cp4pelXwBnyEr4jNiiNzL2Bx/tAGrG2+hfdef6GuXMe83sopuoeqH22rQA16AFuBJ+o7NVi37pPiXMks/h4MN+4TfHqtRe75QspHXSoZGnqGH8xB903csnvjit+On2wpdu8F9LD2TBUS1y7zoWYpBkAjmNid9AnOx/cAYMA/+Y0yu/xkr+tvHq+vBIu6BZvqeqnrwLnPlco0N7/RljhwH4XvHCv2ez5lM1gnyrjdcxtBp8CB8qTawzcBz7GPkGtlwPeS/YSsge8/o3la+3W0drmMecpNe55g5+gtf+2Is9lba3ApwN/ubfmtsbvdos492+9IHtweldrycvutvaIXt7X6E28q6jmv0qjgQvEy/eWbxax37if/APCP38Ck0cLsMvQIvcQ18SfICc+V0ALMch+knY3MdcxWuu6zwO7KNzeq2j/Mg9EfOHLtcRnMdRVWF25qP2t3Z3c053d7ZyYrrDx8+zJjZa597PbfXKa4HbZC3ru3osst76OO0d2zDpnY73McHvzD/zueu15hvxxznL90HbmNbdH13fBHdB+/4fLjuQ/eih/DbHbN8TD4n9MX1PvTheY7FXduD+7Gnunod+WV+NW7JjDbJ6TffRN7lQe6B7z153rEUfcF49Zl1FPS8fiO5wvuEvnX9Jd7Czu3KvuM5fMyYSUxH9nzBH99FvxETQJ8gv6wfIZ9gKzTH34R3kAHiEcQN4XfWeuAh9BbtQ++r5BbfQX1jnPoO+Rcd3C9x34z2eI7LH/TT2ME+lxPGwBxix6qvmlNsL31m7pgj6K7n+kI9el38oyNIsavgDZ6PjkKunf7wotoGd6ELdOUVHaH2uAZ+wtYiFs4aAnMMRsPT6hs2lMarceHPuG2m98TYHQegjeMj4/osXUdfvA88y3nG7QvwhXt4HjTBPi1eLbsePAWP0JVduxV7SAkf5Z/WWnVVJKyN3tBTz/O1DbAYWw1ehAaMC9sVO6tks2IlhEV1LeuiwjC1JbsPXOKYHOEMMfVr166tN+jqJBCwLG3Xhdb7BzGbTdeb7NRfbAD4SDaNbKaUnbYtUn2BD7GBXA84nzJP9Mnl5efsYiWYAK5ydPMhrcQKhjhMi9AzKGcyDDQHTGdSGAkm1HVMHBPOpEJgf46u7SZ0MJkalO7VfTAXz/OJB/TJFKpFltoJyfV6Zbww5lVgx6IQk8Y1DgI4fW7gMjlrZZcOnJJMlrG6XGUFEy0m/s1f/2UmnijB5OWXX4m333o7JtOtGEwn8Qdf/aP422//KCuYxORGxHCWx1poIeo8j0yo4IXazACKjl5opVy1WKrFRTGZdt7mGDMJXJUT6lgZLVDnriwxXzsiRxVMVqqKkIGTUZbV2d3bj4GOqViVkewKSElKudibxzHUDg0t4iboXixaYkAd4aDlbFVUGPeXMRtHJpjoiJzhoKqOKFlBR908//zzsSsjsdePxfk8Tk5Ps3KEEkwktRrT5q9XO7tbWa40uNp4Ls7PMsHkwf1Pot+/jJ0dHYezF7du3Y57917ICiYSrq2t7XzVIjpCqleNS9dfv34zBv1JnJyepaPKwoEWa+V41BHbtdNFx2AoyUSLx7WTqRfnZ2eZRKPkF/gHoxWBdwcM0EJeElRaVRL1SXTiN4wezSsKBB53B6ZrjAAQvgAFHwOCJHu5Q4FxItnRs8m+Aw+QJckwSSZp/O/srHciY0iQ/YcSpd/IEYokjYaRqo8oqaoMZ4G4ztxU0pT4ee1U6ZpWnQGeSFlsvL5KOVDgb9gSswaq51HHOOXOImU9axd2JYJloLvxV+KUFqsVJByM8tic6A/j4nIZT54exWRrJ1773Bfil375y1nBZDiaxLVr11NO+8NxDEbj5NUMdLZdhXJ61N/cId/K0GY5bSWY6J+Ckv2Ixar4bO3AUtZyfSSDlhN1TNAiVqpAoYyT5WVcns9jtbyIu8/diP2daVzbncaofio6qR/9iEeHq7j/6CjOFr04u1C1BC0StgDScBgHjx/nfN5/8DCrfGQll1YCTDKZSToK5A6GWS1jf28naaokBb1X3w4eP8pqGQ/u349PPvkkE1W02yCdxV4v21RFEPG62lMVjzt3bsdrn/t83L7zQuzsXku5wsHQ3CRvtkSuwriqL9D9E07lGehy3ueV1Z44UjmWSVfNu87cyWomOjLn9Cxl+ODoML713e/Fux98GGfzy9jZu54VTHQMkkioI88W56rONIi+kpIW57E4PYizowdxef40YjmPWC2SFjIWJF9llFYinDBY2D1XAl1P1Z9O81rxuRb7VUliZ2c3jVzRVPiLM6gbdPxQ9v9CPFIJOxg8mqMsx53Ozzgmo0mcz+dxfHiUCz66T88iAHd8dBDz+WkIO8VLqmolfJ6f68iZ0uVgFjpQ8wG+4GTiXIJTYFE3MIVjQBsYYq6LwQd0Ps9wXPJAQ85t4w09vxami7bgXtdYwjFBh0E/3YtNoue5HeGOO/Ox2RW4WZADzwkmgvXYFHotY09Jb7HezYsjlpW7WhIlRqF4JsfcFi4xgPWd+AvbqmwlsbGS5RTwX8T+3m5WMNmezWJvdzvefeen8Udf/1pWzFGZcLVZ/wsT/Q9b0Z1NcJo+oAP8vnW/SWxr/cfZwxnCsXD7jrlCV/kcqh9ua0HLxOpWWjTP+G52ir73RBC1hVMJr+BweeBP2ICzo+u69iRzirGOI0QgCJtW91ES0TPmcV79fsZAAMRtT2jLc6AjeriMvc0MrG1/OxoKWrl973oc+qHnsQ98nrlGzxddcRixS5x/uI857jqf+r5rq/u1OGX0EacbTHI7XNdguyPT7jfAs2q/a7c73aFRVw6wVbo8rmfStoQZvwS+gy7Q/Kpgh/M+QaCqvlaL0/hAVwUmdC88oeCq4wIymPbk+fl6EWjDMxsHHhoQdJC95NfpdwJdbqe54+l9YZwEPdEDZftUEq8HlqCTXlOHtF2tqd+af4FsrW0is9Nol+fSXxxx+g4Glz4ufQh+XSULzDd9Tpu02Z/0a22LNux0n5a5oW1+Q3+4r/tzTrydnwtfYofrPvVF/8EVgvkuxwRj3HZH7uAnAm3MnyqoZdJz4+cuv8ArqTOXxaPZv6bXmAvprC4e0Ba6lLbUB9Ek596OE8CHhy+QK5I7kB3aW/tHcl7NR6If4C184HoNbOBZzhf0CT6CB3z+4BXkFpwCb/idZ4LzBHmwexwDoQ/9dqxADuFNsDT7lsnCFf9AZ9JXbws5Ad8YVzr/LbnD+0vgGPpBK+7LeEBL9kfm9dzJrI4hpU3oiOy4DYFvlAnpbWFQ97ot6fwAZq0xJW3/llnfklRcF218qkp84zn406l3M0G5/DHkCX+sjpXUMV5KDCksy88k8iTd5MdVgklVSKkkEuetTfvPJpg43/l75g2cgBeepd2m4stn6ayuDkOHI+9u5/q1/h7dCy7xShvwGn1zeQdnrmqb69aYwnG4V1Q58Gd63+FN5BBMIY4jf5uEXHAUXKoFjcvyg3L3YyUZoz+RJ/qHPuCZyKv8TBZHGDkmSnYAACAASURBVCf4or5SGdZ1CbZD2Qqb6j3wrl5dbhg/vssad5uORV9iayOXJM8ozuBytJ6PVvEzN6rl2fXPyq3jNPd0bT3nIX5zGiP37pdBH64Dt9x/ctwFG1w3b2yQTRUavnN5Rnczb11cvUqm+A6dDr677kE/rfmgJRpgL0M75kptOa4xx8RcXVbgcbdxnH4eYyTBhPlx7O/qXnicPqnNri6CTmtbt40LHgND0GXMHfzl/pJiw9h3rmOILSZNFHdbx8rA2A1i8DzWGpxHxpNxHSXfjvZx3oReuemqxcldhyXvteRCaObxSWjEcz0uqt4R30gfvG0wZAHZeQo+ZszwMn11/nFMhK5qy23R7me/DhxinHpljv07+NptAV/LwW7E53Hs72K52wldG9jltWsHM6+u65Lvs9rz5qha+de7e3tJ7/1r1zJG+/Tp04w7v/Lqa1lJWvExxx5iUs7/9NvlDH2PLeM6DBnDhgCzkU33TcAxp2dXxrqxCcd6MIP76eNV8q/78GfQUXznNjTyqpiE215uo6Lb4F9k3v0LFmKZJ+djt5m6ug/88/iE6xddDx7C0/qdDWxX7cSHZ3QvG7XwOx2vNvqv/BJihsiC6KV4nn/f1UXIDjzi8qNrNZ9gkfM2MSYwZb121tlQx/PctmNuGBPtd/nLMdjx0Ple97AOqvHia7g9p3b0LF+nYd66+gh+dz5GvuF1YojY8MyxeIa5dV4FQ+Ed9KzbXF7dUteB9d35AWeRT2jG2HUf61/ohq5NwrX0BxuM+Jw/o2vrMGbncccIxoTtA96COci0nkliUtdOcnxifOCSfwZH0C3ct7GZNknC2EfIovMTGLjxiyqTH1ng2frOeVKfwRB45CrbQ7qzeO/nKwY6Pnr/nQZZTKEdc15jq2rAHDsNPiKv6G21netadoyqxs1/9+exuUvPkUy6Ofrck9ygIXEaJc2BE+h91ojy2kXFdEgSGuZmX31XlXE0Ft+8qnEkXaUnW9VtbdpWBXxkgzUCnqc26BdxA/gAWjKPYBY4kvz/J3/81dUzxoEWIM3gAfxgHJwoHAoad5AB9FzRAB6ujDBEPAgEqCEcGKyAOUCHQAE4Tmg3WtUHiEVb3c9qk0A//dO1HtQGWH1sKGHAAQMNg0OvgAsGtZ69MS7L+NPZgPOL89zxroU+LbT+3d/+dTqPX/7yl/P4lrfe+kncuv1cHByfxu//pz+MN9+9H9ee/1wsBrtxsRrH5UpnKe3kYigKV3NTC2G1qx0A1O8qa6jqJSkkOsNq/XstzKT53ALX2k3/4P6nWY1AR+Jo3JozHQ2iCgM6qgLmZd4o+6rgoZgW4RNz61gVVRPJne/jYSaubE36MRv1YjpYxo1r2zGbDLPqghQ5Ar23tx+3b9+OxcV5Lgbn0Q7zeSaAJNi0HbIFSrV4qj/Kp6sSwGQ8jCePH8ZbP34jPnr/3RiMIhfT9vb384gcVSW5tn8tAU8VTfT3+PGTdQBUSSdqX4rrlVdkoIqGVXLt9PQkzi/O40iLtMvLOD05qfHpiIvpODPLtBCu3zIzXmfctsU9jVH8o+A/sqY+qF1dB2DChxhBVfWinCBK+IouKFZ37ADEDKo1/q7d6EUnyQBnbmE8wK9uBOlajG8UAEpEi90KuoinkFFkhoUm3yFZu4M2pergE8cL3e9GPO2m0slEoK14enjYgjG1c2i2vbVeMHSa6agR0Y6+nJ+pikxV71GfF+0oinRuox190I5RyLOYl1VaS/2u0rnLTGbJI4Qul7HSd5k20YuFSuwqiDscx8XlKj/LqVHC2LXrN+LGzdvRH05jNJ7GUGfFZcKJksOUbFIBxzy3jSBuZaLlETgF7goQVyKMjq3xOcnErX4pTVUN0RFRyh7RsowSm7IKxcVZzM8OYzoexN72Vv5XtQIdG6UTg84XSqK4iNPzyzg8OQ8Jy8WiktBUSUW4oCN4dIRMJl+cnsbR0XElYOQu+aoeIt5U0tXpyXEmlTx3507MppOsnrKzPY2xMmnPTuPRo4fx4YcfxnsfvJ9zqipJ88UiK5go+aYSj1RBoQzb6Wwr7r6gI8Q+n8lnwrpMamvHLgmj6ny9yPvdqEuDSoZM24HWDqzKRJM05rJABItbSqxRgoYMoVViTh5N1evF/SdP4sOPP4lP7z+Of3njzaxiIh7QnOrsdlV+UJ0IEbN/OY/l/DDODh/EMhNMKklDNBwJiBpWqdpLGlkXmwomqo6knZAqfSOe12clhshB3t/fT1wRzVLnjIYxmghvKrO/Ehjq+AMCUko0FEYqCUqvk2EtgCrRJY29ZZ0HmLKcfLSIw8PHmYxwenqcukHJh0fHh2nQVKCk5kjHM3FMmOgvumPoFE2HLSC52RmE0ZLGZ6M784Xe1rjR59gbrusxklN/tQXzLk7xG8aRdONVQSgcO/BPtMMGoU13sN2Z59kai/SX5gEjsOtYUM6O6jLoOpxZtVUG3iqUvazgiJ6r73I+8wi3zZmR8JBo1TUERStsj3JG+9HvtaPcnh7E7Vs34t/93v8ad27fiu3ZND784L342n/+asqq0tQyETJ3nJeDgYPVdRiwAaATc9SVPxwJ8BmnD6fVg8vYLjiAuhYe6M4H/Uk90GwPriGokX1PHVXJVxjk2JPwhOhMe+g9t+/E3xU0KdzAKYTPWLjFPsLJdLsWXU4QRu24jtM96Fm3A2iTxAIM+wSPpqN9bornlTzcqlRZ1j/XYyNAZ3921yGE5/W9j93tfu+vxoTt3V0AcWcYp4ydOT4WD6JAL3wGbG31RfImW4R7cX6wRXyesZOhp+iIvQ5OMHbm7ypeJlGbZzJnujed/nbuabZvlTc8OcuDTthg2HKOK9BPUwpdhf++00b0obIL2EUAgsWk9AVaAEf3e2KwB5iQB+RHn9XvyWRaya6WoKTv4W+f/02fy37J4zKn03Viouavi6PgDMFq1yXMqWw35p77Xd6RSeYSHuB+fD+Ng/H7Pfh3jNFxFczyIApySN95DrKETDougm/qP2eKI4PQEjoj37K5kDsPBKAjwSDwlX6Ar+AMi5i6nr4zLg+WsDuQ/lSQtnaOQSPkAwzIa/W7JZhQeWvNIy1QybiYny4mQU/8auSLeUFfMM8Et53+6E7GOc7kzXZUSgt0uf2g6+AP5gg+YdHIeb0CPKrO2WxfOxqYeQfv1Z7mmgRT93nUJgE6ZJQ4je+uYp6YO+dN5l3994VIHwdH0jitHfPAa8boc5O80Y7I0vfwigdLPXELneZtMYf5/BaL0HeV/Hv2zKYV5oW+1jg2fg+LVUrIFY2xoRK7mk3oNltuAEkfr+IFjttgUdqB/aqMqGvAFWioBB3NgfN92lVpnygRapV2xmYh0Y7iaUedaqMBNL8qwUTPxT7JhBQq13VeoY/bK12Z8DFeNefIYPfVx40ucHuA/nfvQzb9ft7rWtfL6Ara53fXtd6+46PbK1yPXPM82vXnE2+gH+jclN9VJS4RGPajvApjq2otPKW+gQ2+QOY0gPfXtLM8bT3rKvsGOxs84HMF9zdHSrl8eACcaquMbT1WqzCn525wq2wKfVYlXtfvTlOSy0Qg140slMNfagvaOMaD5463jsXQAh3HbyQE635scXAd3AU/cgy58WiThEa/yicrH8AXxsBh70uX7xgPsr+ObzYditxBC/UPPuFZHgdjTtQe9hM2hZ6FznY9yxw5/zFOxoweAXtFO2yp7Hvz9X18buMxPvqAXYT+dHsVfYP9zjiRN7eLsHPADY8vgm+KYSkGhC2B3pfOpF/yR5lPx3ZsEuk9/fnCtn6Trsj7Gm27Niz4nvOy3uhRCzhOk+Rh4lwt3g5utZzFtU+Ibl73vZXl7+KG243oT+cVdLDjgPrJpheOBeriDp9dBpExFpEYN7zvtqLzKHzl/E378JrTCRl3PeE47L4842dOfGELfmMMrntzM5YW/qzys65TPFAbQrVeoQomiqHI5nrp5VeyWrWOyIEO6hN2AxUgmB9sIbdts/2WWAj/l19UCXdue9NXxzOXZ9enzAPjRSbAdWxB5p25gS5gA7yPf8RYfIz0kbEgO+ovPgo+Js9D32LLMvfMoz47TyFz+Ca6HxlU2/Qfv9v9QJ4Nz3X9K3gKf1VtsVCq3xQnUyyAdugjtFVfiE9CP+hMIoqPC4xGX2pMxImwx+Fh6A59HKvdRmBs0IE2sWWQQ57t/UH38Sr5L3t1s6kEXbnGJouRel95rtMG/ubZnCBB3zjGxfmXNnWt5A3/FL5W/4lVMP/wJn1EFuFBfDFkAfqjW4mDOYaxLqx7Kp5dVR/Qz8wXffdnYo+5btJ1+MvQiCQLeB79SbKxr/d24wrMC/FmxoK9j5wxDmx713W6Vv9JBsMPwo7Rtcibngd+uf0F1mLHMBbRyjG3y8/wAHNCf11H6R5PlNJn5JxTS5gPT7jgPf1lvpEbqodpE6yvd7qcYxu4LUcf9aq1COyskrFnN1x08df1FzILn+gzvIAc6zO+qPxSxfHhc8mp1sF1Ygb6EezSZx2joz/Gr3ErMRLauq8w0hpMv2JqOzvba18cWYDnczwW51Cb0plqE7sQGSH+Cn3AE7CZ790ngG807rTTlWCyVgZavGuGOGDCZAJeHgRBSekB6oxKuqiTENADp94JJg1hc2Wq50I4HxiM4qACoRk4k+8KHIHiWpQnVUxgCpQhY2LCcbxgIgQJAUfgMJacAaGFA5HG5DQ6Pq5jTDLJowVs333nnfjWN/8+mf1/+O//u+gNevGjN34c9154Ke4/Pozf/4M/jDf/9ePYv/VyrCbXoj/Zi1VvEpcrbTWohWcdO6OA8fHhcQaBL3WOqjInVdlBx3lcLmM6mcXF4jyrkWjuUFqATTtTIUH56PBpHB8d5kKTds9rvnf396I30oJuBemgITQCnNyoEd22ZrMUhDzyQZVVFhfrCia702FWU7ixvxv9vhZzTzMIJyDY27+WY9ICsxakT45PMsCpBBAlYahdzWsJSlUsUOWTmvNFLrSrYsDh0yfx9ltvxofvvxOD/jK2d2axv38tbt66Ha+88momwOh5MlKms2k8OTjIBXRZrqPhOLa3JeT9PE5nOp7FbLYdTw+fJt8fnRyvFwHVpzriQsdejHLxXp+1SCtaqz+qViPDGD7VPRhj4gkt8OIAC0hRvmuDJeqcYPGYVtGV+JCgv9pk87ec7nVSgqqqaNdUyp/KQw1qRyBKCCNQ/Kh2ZZzJSNMzfaEilUK/n7yDMZrKrZV/0FioqoBxwEKreDsr7pxf5EK8nqHnghmVTFCZgihMjHHGXsbBpnw8wIdBJOcUuc1Aw8VF8g+KqxbZVZqtzjhDEa8dqXaEBk55YWEv29E1abC03Q+pOHqtlLKCBMoUrK0/WankdH6WiRdyZsaTady+czu++Mu/Etdv3o29/ZsxUrJXr5dnhOo+HdWjihPiMyWf5CKQjtBSMhdWcJOfqjykAKkdJpzzKb7KmW2HZtVrOcxVoSgzKYQNuQukrh+oqs5wlIljcsDE+plzkbpRC8uV4KFEgpOjw6x8obkRLTSf6uvR8WlWHVlcrjL5RUEufX9yfBxb02ncvnUzru2qUtEkJqNhPlNy/un9T+ONN39c8yFnb7XMOdNvSmRR5SLNu6oqzPUsLXQtLuP11z8fv/Irv5ryL/nU3CvxQnO74UElzsiBrMQhHEDJVxluRYM1/rVEnsL6FoRuJFZeipJwVF3l7Pwi7j98En/7X78V7330Sexcu5EJRSslcJxX9ZbQbs3L8zh/+iB6F0dxevhJDHs6dkQlWM9TbjMprpXNVtBbtNLns9OTOq5MpT8XKstXPKxpPzmZx9b2TuqK2XYds6OSoPvX91MulXgi2YIzlJinILYwaTSaVmJVq0ijYM38bB7SSZIbVUfJMzzHqkqk+dOxPUoqquNVpBPmCvb0lIATcXT0NBaLeVZlmuqYHx3RlkkJOmpMRyTVgkDqmZbQRXnitWHfjNGc45bMiP4onqtgJQ4BMqvvsA0wzj1o0LUJMLhoS68s9GjMbpAT0ETsMOaFHThbek9gEPzGsCaZzZ2+4rFqUdcV/lRlA3cesc10jRJN1TcCH4eHh2lwsiMcQ9arl2B8uyO10fN5Bl4eXaXrdrZn8b//x/8Qd+/cSb786MP34xt//PXECSXTqVqUZz9v5KcCKW7PMQcaO7YBNiCL2x6Ywd7CYXFHisCMG7jMuz9zDYvtDfdhU+prFknVr+2dSobUH8EOaIvOcVuGvvEcd1ocT7gOfeV8AA9seKXsJnhc44JvcQCxgwmW48BiV15lT9NvAkD0KW20lkSJzHEtjhkBJ3dAPRCGreD0xmbwe+FrgjTgKvyAjvd2mHeeQQDzqkDWmt9bdQlse19UcLq63UCAo5zMWqREhglo0F/104/lRGYJfEIbP5aPYAd8xU7LNU9a1QkPsOE/YE8RGEfW6Jv6AK/isBN484AGcwj98FcIxlHZ0APJuoe58SChB9SQDxZ48YfUB92j9tjlpb564IpnsfCte3Cinc+cz8Esxu9ONn1M3mmg6vwCfTx4As8RqNVvuh+6gCv4vfBHN/AHf7nf6IEdbEmex/wij/AH94Aj8Co4Co+4DNVic9nA6Df4y/karARH9LrxW8v3AJPBWBISuJfxqx9gespNS6BIe9eqYIAp50qil5/REpIyoCGfpy3G5nGnLcBMHMBpDP/iM0M/D1oRAHQfHPpxPXylPjqPVZWCzQ49x32CffAatOF693e7uofnwx/oINeF4C9YtLE7S14YDzzhesKDbtgwa7/FEr5cj3rQEr9Iv6OTHP+QZ+7X9WAxY2DM8By0pU2/Hjx3WU190xaDwFT4mPF7ZQRsPo+5FJ0rYAydCjcK0/Oehu/gjO7J9mP1zJG1jNkxOG0DVZm0CibOD+q/L5QUhlTQMn19Xp9JMmkJeWn7KTBYCSbwlc+TJ5yQBINsMTdc38UYbCr4inH5dW7TdLEJfqcd+NFt7i7fX9UHt5fAYPAE3kHWeMZntcPY+R07Cv7yPjKf/hvP8THQJ++nYhJJm3asaGKWYlwt4Uz8g2+N/BFcRvdgH2S7Sh65qN2++ANuP7rN2F08IgZJohsLM+gM5M716FoftM2CyJPoRzt5f1ug37RVsamkk+JEjS9ZRHI9pE0m6a+0Ci7oSuhBf5BD2nW7EjvHFyDAITCf++FzFltYSEdu0OFgLnZGV5+kH9mO6qkKhpsqcMwDC47gHnaHjwl9Ci67DelzCD0YK9cxLnQgz2A8LBh5nH2tVzOpfVM5iQQE118u2/ha6E1dh07KcLFVgnMbE7vT54DxgNklC5U4BwYjl9iMjAlexVZA/vVMKiMjr1o0waZnDsEkbApiN647uR9fCn3hc8pztSmM68E5eN5tN7DWZV19UCxcmzXdjmRxWxVSWARz3x+eQhdit9Mn2kLHMzb8FPiOBVP1k/UMfEfkH5yDR9V/bD3aXevJTtVTfc8z3baAf+ET90Ndv3NP13dEvvUKP+oV3mE+9BkbgnFAW7dpoZtonffmseale3OM/UHGEBXfV0xSC3farPP83XtxKZxv0THRnaPbwWn4d82TVMy2KlHYtCzIgf+ud8A8qguAldg0jqvoIebM+ZD32DDwtu5HprDP2Nyk78FCknZ9IwLz7H6o7sFv1zO8arnrKq5xv2mNK83WBsev0gv02e1l8RWfwWr1Qc+FtvCu+oVcwwf6rPUKfHC153zMvdgCPE9ygb2pZzE25AN84BUMAjt5PvRf25kNW8FL0Rm+ws/WtW7HQWO3F67yKcBn5AEdyJxiO0iO9Ex4ApwghsCzPaYBz9I3cApeg+9z/bL5HL6RTvehj/Q9c0g7yIDuhQ4kBHpyl9s30AMagkXoB9oCW8A66OH2IjjqviF9QvdmnDA3TVe1aOZAY/CkP33uxnnxlRWjPTg4yPVE5kk0o8oOPO1z5ja74yh8iQ2H3oQXeQVDwBdwFH6BL9AxjlXoOt0Ln3KfyzBy3tU1XAM2oSd4luYQ3oJuXZsDPYKsIatgeslcxS6oOAJfuj0C7yCTtMs1pX9q/UebsR3zdA+2l54D1sA3bv+4feM2C3K2Xj8ejdYJV3miR5QOBNtY8xA9FOtXW5prtaP4PwUIoHH2pVV601qP+qtXtceGM58H+F9+TNKuraWoffEpR42hj92ecP7HhgEbnK6aX+zk3n/5L3+cR+ToBoQXJtX3lJyCwZhEwBQm0z2uiBAKfecGvRs1EJV7cTIwVnUfEwwjMrm6hj830FwQYC7dw4B5vrcDKLnicYZfP6hl/fHZGc2vQVgxnhws/Loc/8VlkH0khpLh861vfSve+NEbcfe55+JLX/qlPN7hp+/8NK7duB3vfnA//vTP/ya+/y9vx83nX4nR7p1YDbfjMiY60CMWuUDai56OzpCRMJzkorYSS7SLbLGUEaZtj6tMMNEOBXnKMLnmQIwpI2xbyRwRcXp8HE8eP4pTnXM3GObioQRRiSmj2SyG44k5bGWUQnuADePRAVIJFsmgsYxBLLKCyc6kH/vb09jdnsRsNskEk9yFuYoUsDoOQoskixSG+dl5HDx5kuCuBBPxMCChe0gcSF6ejOLsVEdAXMSbb7wRH3/4XqyW89jb38kEk9t3novbt+/EeDTJMejMRi1CcUSP6DYcjJOeCgzpOJ3JaBpbs608vkP9UUA1KwNkBpeyJbVwEVkxIudFxwFNxu2IokVWlkBp1TEYZwmYFcRVBn/RUu0IAPU9wYAMjOQCYdtls6jKA1QlUXCqFGU/ei3ApT5oMT8X75XNpuOSdESLnQmLwts44ZuFTwAfpaxKDvRnHQAdsPOnnLd1wKJlUqoPulZZ5cfHp5lgAgiSOYxRRzIIoO0KpujybJaugz4gSVsYkuCF4ke52N6yDFFi4JXaIluV/oFRyLiy4xOLcgecnaurXWwyOrTDT863HKjhIBM3Ts/OUsmsYhDXb96LL/zCL8Wv/8Zv5rVZIWig80L38jiqi4UCpMOsjlI76PQYSipr4bd2pa//t514BL80plaUfJ1kAHIW320W7NM1U7JACxZUJatBBsdy13t7DnMhGTw7OY6z0+NMOijjrBYTDp4exsnZPPufR8xIypeRSlM7PvT/tVdejp2taR7NUQGZRRwdH8XbP/1pGmQqaXl+MU8eXqgyU6zi5PgoKylpTo9PT2I4GcfJ2Wk8PThMGvz2b/9OfO7117P6kCpDSbHLsINXtnd0HquCbColN4zySbXAoNa10xZ61R04JiTv+Dl6VV19FfcfPIrJbDc+efA4/q+vfi1iMIn+eBrzCy28jzN5ZKkEgrOTWBw+jN7FYVycPophT4klJP1UAosyWjGORV9VfhH9VX1pONSOIy2EUS1ECWCV+CP6ZSLIYBBbO9uZZJJJJ7NZ6l8ZLnu7u1n5SWPRq5KVMhEPx60lSVTyXy8ToWR8afGo9IMS2epIHyX4qSLNspWKvrg4i+XyIuZnx5m0JJzL6+bnec6zkkzK2SjHPytvLEWfOgIKxxddpGQlHEOMGNEmDcOmh7uOvT5juPoOBOTfd/ESMEZX4SRiA6Hb0SVcJ/lXOziwGKoEF9xZ7zr/GO5qYxMQaElpLZkJIxw7Rm3ov56vJB3JD0afEvhwCMEw9Vf0BKfqiLzib/3hWKxtGCVAqiLYxTx2d7bi3/+7343XX3s1xsNBvPfuv8af/ek3MrlJCSZ1dmPpGOwF9AH2GA4Un3GUwVzmB1rofrfFus6623mFZc/u2MQOZTzMNRiGnkJHuQOWZ3DHxomg73r1ABNYz7P9WR5UQDfp2egSZAu9hJ7d6MUqV9h1ct3Joz34id+gbdem5necbvriTjc8hZPswQOeBw2xj1lk8LmkDz7vvOc69D90Q57hYxw5fAVdR6Ck63cwFwSVJOeUjSS4oWsIqOAIkaiKc6tr+I42eT72GPTGScdJLdus/CUP7CWeNX/Hx5p6RI5gS2xMeWw8ghzpOxw4p6XbzeCb94d70hZsQUZ2a3nwKW09qnM1mavff77SkfOv+0Hd+8tO3AQDCVCyeAEOMZ/0H2ccvxMdy2sXI/SZRVx0sgcRHMM5FhN6QivHI3jWsQVauV+re5EhZJ9gCu3Dp9jKtOkypHvBLpdVnrV2xptPCxYw9+Ajz4JfyxapIDoy5PYxfXX8YuzwHRWcsPnpK3Lii5jMG9ckn+bxkf0MVMB/yE/Oe0vYhRfwid23oO8+R2AYeMn807Yv4GEnXDWvzBu/IZfwTB47aXYe+oHnuFzST7CboDp+D7rbP4OhtMu4XYaZH3Qfz2ROnCehEfLsY3a8Zo7gJccWnq1r4C14DftBn/V8XxQu+35zDC194B5/lstJd15c7qigQt/RDa5DkB3665gJrVyuqPKBP8amKbABelL9QfEV+MTtCfzH/FGbN9qCFX5k5fVvKpLQP44tSV+7BfJqr0H5+rRTflwdkQO/69Xbr2s5GqdsOOaS13V7jbmhBdd270EGurLh8neV3GBbwafeTvf9M3PcKmVwv/iEeeO+z2qbMbr8umy6TUgbzi9u0/kzuAbbyK8rXKvji9RX4pCifvoVTVfL/i7fsa5zXHTdkX1vCSZd28njqYxLr7mhpB1rycKF2kQe1abLp9t66B7ZHBlQtgUu1+ckBYLdWekzK67WePTe4x/o3DUGtYps6Re0Z6DD0VV8j35FhzBu0YxFDN2L3+Z+is+n8yg2Hn112x6+2ui5SoKHTrpHiSX1vJJ/+ob9AZ6BZeCm94dxusyxIcltN7dX6FviZzuCxRM66TO6r/paiwddXO/SdRPb2lTl0rgyZmpVVLr6yPUcsu96AvlDX/j1XduH58Br3ed2eYQ5dVmG5sytnocNsNahEtKMrz57NA48R3uM1fXoWlbtuNCuruc5XrmNvqrNXORTMlZL2FebyGT6NsNWPbfJhuso12/wm9s20Mz1UcqmJVIyBUKnfwAAIABJREFUbniaOcJvoV10C3Txz7TvPO1yoDE9Y1+3hDNo4wlN7m+AQdCLsbsdwnOI8Tr+0R8fi/MlSTj+XVY3brKsmmXYEtpstru7l5v4tMFMscUXX3wx4/1KMCGO15UJ5M/9WOIqevX56saFndZgBPjm9ovLCPzn9pJj28Zu2cRy4AloDy1df9MusgsOOj/yHh8OecNHdix0PQsNiA24LHt/6Sdjc17BbnKZ5173hVx3kCADRjE2+MvXEsFbZIo+gsleIZTx6Dtt4CL+hr6Fp6ABfXdMp5+Oi46fYAR84fiIHoJ/HPehCW0xx8gg+MMY8Lf5DC+5zQVvY0PikzMXjFMxBcUedT1+j9rVffh0Xf9H35PgwVh5BX/1qu8yfm1rxXxPvxzLGQcxIK8Cic/kcgGdkGf6y9j53XkodXMbn9oSP2n9UWt8+AXqk8snvABmOQ8SN3Y7Ezsfmjt/g/PwELaOnsGmI/XX5wI5h4fcVlJ7xIpJ9nHdghyBDcjd2tazY4KhjdsHjt3MLW3xG3PYxR2NH37zPnflx/VSjZWKq5Ug4vSDx7vPdtp4fI/r4QHvo9pA33T791n2EGPSM05PVQW+TmrQn9p6+PBhbjzWGGVD0H+S8fQcrTForkhukgyyCTZtwcafirGoHRJL9Ko/klXgUWxAYr7oaPSR7mHTl37T91zrOOs2GXhLW/DN2s/5sz/72kqDQzGh8DzDESJ2FYErd5QznYKQIqYWjxwcuRbwQmAxlBA8nCzPiIF5EX4NnMUAgMONHj2XzCMHYIIiMDZ9dEZyJcdYnREhKiDo1wB0ENwdAT2TyVb5VWUgydPQs0X3b37zm/HxRx/HSy+8GL/8y1+MBw8/jYPDpzHb3o0f/vid+Ptv/3P84/feiP1bL8T2zRcywWSxmkR/NInjU5WdnsRyMc/FShJMxITpzaiIhwDzTI5nxNb2Vh73oPELQNVP0V39V4JJvldFgsOncXhwkPfIMROjaxGz3472UJtkH6IA3XhCsMkSTaZulUVGWui5nMfWuBJM9rYmsT1TBYLdPIJBfVG1AgmYsqz0bN2iRfpHDx9nRQkpv50siV7KQItxSvpQIkgZg/ppGQsthF5exNtvvRXvv/ev0e8vYms2CS083717LxemdQyOxqBEEo1J/6VY8kiKgRYVlnH9+o24+/y92N3ez0VTPUM0vFyu1hlnCXiDOqZEx4DkbtGlFkjlLA1zDL12RA5gV0fnCDCVrFBJKkoCKn6puUHJpNK4rMWO3P2e1SJawCtaMgJJUb12LqUWFPKkDdFCCS4VwHK5wnhGhslexgBwhy2PCmk7xdZjUGngVrrV5bOMpuJ98agqTeh4o/QLmiPjyka8iBGo9xi/8FIpoJalbo6PKwmUrsaUx9i0Y4jSAWwL7DzHFT2yTCYr9MEQApsSc9ruTSWCaEEdPEtjdNSSQ7SQnkSpko1iyOWyF0dHWty9jBs3b8UvfPEX49XXXo/heJqVTHTklY5b0Vn3qgSiidOGCzlKuUMvkw1axaKsYNJ2olgiXDld9X0LT2bpXxIloqegRfFGC7PUkUstKJjY1s6Yqeoa1Uoqy6XKCF+EsjSUKDHo6/grVStZxcnpaR4l87NPH8TjJ4dxcHgaw9E05ueax1U8fXqU/P3cnRtx6+aN2iWo3Xy9Xjx+/Dg++vDDuH79epb7UnKFEhrm89NMdNN9+n98chLnOn8vzzrvZZJJJpRsbceXvvSlrDCk98I1zYnkV/9LphXMkoxrHuqsbSWYeMnhwjGLQAD+LRmgAnOrHNPZ+TKOTs/jG3/+l/Gv738Yu9duxSorg1xmgklfwZ2zk1idPInL08cxP34QvXZEjpZnVIUo8bIFEXLOlkrEqYQKJdYosSQrrKgCUlY+WeRiv+Yiq9zIUFv1MsFEySGqbCIsy2SR8Ti2Z9tliChYlefOVgJbnrVtiSbSQcUzkQlC6RQosJG7306zeowqiWR1Jh1Vdvw0MVUVp54ePI7lpXZXVTEt5E2NaQ5wCkrHVxCXP5wqyVMaLuuz6WshJA2btvNMfcGBwsjWNY4NGOC6Dwx7JgDUdrYWb6AnNjv8sA0wzNHpYAF9Ahf1GezEhuFavaZR2BYbCUKKN0k4cbsFHYqDJj1GH/UbWMiuHTf03PnFEC8DsWjG4pze13FT0iGXMZuO49/8z/9jfPmXfymm41G8+85Ps4LJSIlx/UE7HkeVsja7dj04hAOBUb/GnRYAxDEBk7GDsKMYA7/DD2pHtIX+7vwy5x7YcGee+9BNaov5IsFE14svcZBx5ghy+7gYmz+D73iWPuNI42Rib1byVgXVi18k36Wz0ass6mJ/MjboieNGoJbv4QmNb23gd8qk4vS7k5x6ajDIPrvzAK0Yv8+D274+34zdgyceoESv+j1uG+taEkW6fMQ49arrCNjpfjL7kT98AQINzlP0DccKPsMmJwjAnKhNFtyRPXiVtnJOdORjq87EPfRZeCWsZs4y4WS9i7b0b5f/9ZlgAnNejmQdU4m9wjzBw/pe/cJZhVfVngeji/9qJyy/MT/u8+G4QxfGUPxWY3L+wR/iubouF7qa7ME7jBkaJR61P+xG8Bo87dqT8CRYTIIPYwIf8MPAYZctaAmN3VfFz+Q5PmfOn+A6jjljggZdvIDOyLpjDPhGP3h1OSzalY0v3eB86dcj246lm8DQz9s2XMe40X26Z3Pf5mgLxgWmut+bbbWdpHpPW9jb0FK0gC99jN0+rJmjBWnUpscMuvqG6+FH9C+8lPPXjnsDC+AjMLc7x8ioz6/LA9gEPxBPgB9pD13j2Kf3XE8f8X+YU3SE0wI5YpyOk+gwng/Gqx2+g/7wvyeVkGDruueqeUG/qi/c35UjMAb7I19x/tqAsOnQI4yX+WCM8An8xrwUfasxjrTxBBOwrOS5EkGpuAlN4Ev34xJHVu36ZsvqKEq5QY41hTfVASXvrencksKhXd6TfnfZueAUOodx1P2VxAcNHKNpz39zPnA+6WKi68QuP/EM5yUwAJm/6h6+c/lBb7jMMH/eVhcrr+oDbeh+5JlxdfuHrHEt/XAs5D33En/o6SDaXj/jPuhV6fCUx5bAWtUuazMNdjo6mfGhF9VvElPdflVuE58Zr8fgsmJvW1RwOQcXkDvsEK5JfOHoL7Mtiu/rSPDaTLHxcPMI1tq/srZNsCXcfobnhJ0p701vu52ArQ8fMFc8H7rDq/gRfOZoPyoWwFfeD7Afuxf/CNvlWd1fCyyaD17LfmwVUXWEIRsYWqInFSL07LXPYBsboTV4wVjZmQx2uf3LPegM0U4VMMBKnkV8yTEZmsKrYKXbjozdfSXw2PkMXY7+gX+QGdeDbj+6zea2EGN0/Y2v4djV1Z/wA/2g31fJKDQrbNVR0rIbaqHf8c9lGhoh+3pl0bb6/+zxjrTlbbDbHFsKjF5XdWgxMX3vG+QUUdNiDzzndhk6EB5BnvVcHyfYpnGwMNjFdOcLbHGno/rtthvP9rnkOfrObVF9dho6/tJX5gP593bBtC7O67P6TWKC2yLQCV8UXoR/eWVcGx212UhTh+JVMuZIsa/tndjd24+z8/NMHLh3717cvfdCnJ2d5+Y92nA8vWotiGfCH9CHOYAW6BHmF1vCKzlcRa8unRwXeCY8yjOxMTx+neNux0u5Lw4++Byv6dSOjUIW1W63SpTLPPiq5zqPO4Z4DAUZdPlDP/LKGhgyQHKX63Z0BD4+vi64Dq87v0BX3Yut70lBmzjbJlmS9uk3dIYv0QldvxW5gI6OKdjAzCvjhq5uI6ELunMF/uh3jsNhDvEr6AO0AA+YD9fPHhPg+dBY7RDLUFvgEP6Jrnfs4rnwA9jha0rc63zptg+xArAMX4Dnd/EMzHJ+xEaBb/isvsqmoLoqdHAd6raU+q+FfmJqug4a+lwxj9zLHLGOzhicN3S/24noF/gLeYeWxAw5rl33YvNAP+f9Lj1o33FH7+F99ILThLhXlz/1PB8rPADe0R90letzvgMnaMv9TjDFdSZztJnTikNXonf9uZ0GrWnDdTo4jWzTtvMBOsmTgxxzHauZR7e/6JPWdkoflG+c68SKibXKZ7IBsZ+gn9rLI3R0MsB8nvcJC8UDYIgSJ5MWbf2ujmTVpvjJegMcstKlddm+tZaMbvJYtX7r2oK6B5sOWYS2rhfX/oH8jj/5kz9cwagu5B5wQcFrsEygGwR8r+8ght4zMZTz0XNEaF9IgTERVsCYwSGYfA9husJCuwCp2kPIMWYYOEreFTPPd2LTT2dslAY0gWYQGqEGJHkmoMH10DeTAuTYtbPU9f1f/MVfxOHTw3jtlVczweT7//xPMd2aRm8wju/804/i77753Xj7nZ/F3s17sXXzXlz2ZjHZup4LnOOpwPMkdrYmuft9NBhnICOznHL7eDsvdVHHPmR/WyAbmq4Nt2ZcnqviwsGTyujsqyxgZRtqF/r2/n6E2m/BsRQc2+Ep2jkIEvROYyiPZ+jHUIuRy/OYtQST/e1JVjDZ29uJg6dPUohU9UFHNijJREa7dsc/eXIQR4fHcXx0tF6czXOVczGtjm9h7tP4n5+FSK1jJn78ox9lgkmEdsCOM2Hkueeez0om0+ksF7sl0Bzdksr8bB7T6VYmr8gxeeXl12J3ey9Go0mCgYRSy/g6YiKf187nVUJOLsrqHPLLi1qwU8JBlk+oRW31M43t5vCenRW4KClFv5+eqeRb7bggKJ0Lk+1sc3iU0kcZ2W2lnwVwCYCZ0bLG4nLKOrtb9J3GAi+4XKDIqWqkOVQSD0oX3seoUP8BchxlHcmkJKEbN24kFjx5fLC+BgUDiHO/KwYUHbhQpafKkdCfG8AoUhQYmLIJYlZWoWMZzyKw4vRYA3tTCGCX+inZqvJ6MsJG+Tmfp+SBLAVdMi7+kGKQzKt60XCoRKhFypYSVHb3r8Wrn3s9vvALX4zJ1nZWMhlPZplYotdl7nhTpYZ21NY6a7+N3+azStnUfEv0lViiTqyWcsgV3GxH5LCNM+moOGorD9xYpd8aqWNcchDtOJdlTEfL2JoMYjbphYrtqFWxmRIQlGyl42OePD2Ot95+L3745k9iNN6KC7FFb5iJJLOtcTv2qh/D0SRlbzqZxuOHj7KdWzeUfCLZ1TFZ/Tg8OogHDx/kkVRa0Dt4+jTPnkvevKxFFy3aJrYNhnHnznPx6quvxuuvv94CEf24du16qzoj51PZo5H0zbk3x5QjgxLDnz19aH3/YrGKi8Uq5herOL/sxfd/+Eb83d//Y6wGozg5u4jpbDtPIeoJF48Pozc/jJg/zQomSjCJpZJzKitZfEk2q2RbR+fU+Sda3NHCfiUDacdlBlayfnPx2XCiak8XWQuqPxprX13yjo7vun7jZsxmWzEa6FguJSyNY36qyijacb9MTNL3mjPxtORftFDmreZDlXXon65Rf4VLWVklq/+oksZZVrJZLS/i5OQok2OUPCesk3xsb81akkjpf5KadP6gB8NSP7SAEVVM3OBOnd4SSThbHETzJBFdh5Mv+uAkkTyge6ofkfKJvYDdgqGI/pZRvy5926qEiCUK1zYLQ9hCZAK7g+O2ieg5m1XCm56hcSv5qejZEmwapiW2Z8Lg5vzGNO4HHGVRjp+PGUxT27ULpSqhYJOJ/tmf1JfCIS2gXMb/8m/+p/i1L385j8h5/7134o++/rWsuKUEk1okl6BsKvtgd6En0AFusNNvN97BWa7HMXKjVt+5DgHPMeYd38F/N/pTLtruSuYdhyqDAmlzVfa76x7mECPanSPsUObV6YyTCT/ymTHh/JNkVUm9ezk/GPTMI/Rk/PCjXuFR+qzEBb5HR9NnpxHjucoJRbehP7kG3UpiMLYHPMr8dXXwVQ4bzhy2stv8BIlwenAw0enQ2cdFYIe+6jccNOig+zxoiCMHnzA39J95pf843SQI0S/oRSBMz4B20u1KriQgkPzadjDn2NvCDjaz9wX+AnfUL5LRunYMPMEc+71dh98D2b7Ai3MORkIProfXCApBF+gg7Ovais7v3bE574suPh+OHeAz8wevqD1o7U49tKjE3c0xd/BEYWDhfdePhR+xKZ0v6Z/zh+MBdHJZd15AXri/y2/QE96Bn7wPjjnPYtHGfgVzvH3mDt6lD+6L8t7lmGcw59AW+QXHvCw7paVJiFrr9LaTVG26TLOJAfoyJ/TH8dwDWY6tbs935Rq8AD+ZE93P+xxX4198fX3nATZ4Axnzdl1PQFtox5wR5Pf513viA/od3tQ9VFaTreExBP1GnMZ9HGQA+6Wrq/jeXxkLc4JM+atjF7oJniTwq/6RtA9NsQegG/R0mYUmyTOtAieyB6ZzH/LAXIOLzCs63vlCZlLxTC0mY08qHuB6it3vsqcdQ8Esxwvd5wFv9U8bFLRIL3/P7QCS1OWvoJfT/Ws+xOa7ZxNMGNtG11Hmv5KB/K97LfzG+GjjqnuQrS7Puu3kvzHvyP9VupPvPqsNlwvHcvjX+9Rtw6/nPf45fA1/0EfogR2QPnqroOp95TtszbWvkWGFSigRHyjRJI+HlM5KjFi0ZPmyUdnpx3N8HuBVteWLJ4n9q1qgIT6CHGCHSEY8qMt4ucefRzxzLdfNflYAGznBLlA/FKPIeG7bJESyjI7GWdsyLREWfOT75KtlLRLn8X8Wd4Dmbo+4XeW8rO9ZcIQH9Lvbw46D4IGe4bqLOXWbAhxfy3nzecBSXwyhXbcpHLuZH7ddwQRsVmwVdL7r3yTXFf5MJqM0HwUdxhjcTnda6jpokkkwZ3V8k9s9LBbAT109SxtgEX2GNo7n2HfMYTdujk51OcXucv8FGvt3bv9AY+hKnxw74L+M4fWlL8+eSTBxu8H1Gfyitj1pMhP8LCgKrjIWfcbecV2DfbPhsc0mmDWPqkZxSzJ07IGe6BxkmL77K/Po/Ody4lgJ39DnjCe1jRNuq4APzLVexevwdhdD3bby50Erx1qXfdfJXZucPrq95faF3ruNhKy7THZxpPRuk7NmV8iOUtI5CSbahPXo0aN4/vnn88icfn+Ym1ex3z0OgA6F57C/mHPnC6cLcRbHGbWPH4ccYVe77UHba3+mbQ50fkT+9B100Xde1UPPQIZpE/5A5tBRPhfwBnYYtjdziUw5r5E84BjCmMBYcJ4+Q0swkfFCO8dZ7GPGAx4wRs0DfA7Nu9jN/KL/WANgTjROZES/sYjPOJgzaAY9HC98jrq0d/sG/GMc8I7rb35z/6OLv1xDjAsagvnIJbyHHYGvhuyp3yx8g038Bo4zNn1PbBOauW6RvOl70Vn34nu6ToSGYILrcj3f6cGc+DXcTxxD48L+wnZArzFP2E34LKwB+7zqWfBr1+/ALkAHEE+GBs6vzAPt8Rm8IqEDTHfs4BrmrhsH69qJ2E6ubxmD2kLPIys+RtoG89zu4LqujgI73A6Dr9DbYEZXl7p8MC9c63YbmEDcznnPn0tFyNogWTFQxtvVpdAY+rrt6DwC/0F/bDjsX9dR4Cby5vQDZ4pv6ngd4vtqI0+qaAna8ieQfcdd8Zj+wy+SW9fTSpzMcTS/kgRxEkyQS58XZA5MQF+DIYyza/Ng77gvgmy7PnE9kXL6jW98dUWgCOFL56MpKBqmIwC3OgiBYVCC+IA84CAC8QwUDUYMguvGqYNx1xDWhPsCDNe68oRpUSowOsTR/doZoAoY2kHspbUBEPrlwILyBbwYXxcw1YZogdDzfFduAJvWhxWQllOnxc3LxTL+6q/+KhMvXn/tc3Hv3vPx3e99J+7euxcHRyfxvX/+cfznr/9/cXy2ilt3X43e1vUYTq/FxXIUy56O4aijJgY9JW/oKIRFVTzQ8QQZSKkdyzoipyp3ahd/VQ7wRRiNSYuJyYiWYDLo9TNZQt/rCIrBZBJbO7trBxMGBtD1mokXDQBg9jTy9b0WX1eLmA4jJsNVbCvJZGsc1/e2cpFLiRWimwL2SkxQwocWy7QLX06/qhacHJ+sKzRo0U4LpEoC0QKlKwQ9LCst9Hrx3e98Oz768L0YDLTTcxg3btyMW7duZ6KJdv+LX8XXaaAOBlmRQQvX4/E06aaFoXt3X8wKJsPhOMcoPtKOJlXlKN6r0k8aq2iWK3OZNR+h44Gip1Ksi0xEUT/1WoJeu1TrSJzzmJ/Ps60ynivJ6zyrDJRTyVlkgG9eqyXJ3OFY11CeKfdrtcz9kq06igLg1fUoXxZsMUjEH3q2/gNQClK4EeTBdYIE+l1VOJREobkUAO7v7+cCNkpENHKF68YXygHMcHl79kzkQlrkDgzjfgw7eFCLtgoSOl45n6YMtKBU7vhpQSocn1wsaTs0E3PWgRYZ/qoOUQsaKdeiuRZpc+fFJltBfWCH2un8LKuWPD06zkSx17/wi/HiK6/GrdvPRz+PZprGZLYdk+lWVt1wWicO5n+qj7TqG5UPUn8rLSKnZNb7tluJKictc8S7t5arbD/LBtdukcGglxVLdreWsTMbxNYkYqIEk8phy4VryYny2Ja9iJOziPc//jS++e3vxOHpPE5Oz6M/HMd8fpEJM0qOOD/X8SuzuLZ/LSYjLWr34truduztbGVS2Pb2LBbLy3j46GE8evI4k0wOnx5UlZ/FZZa+VLBXCTtFfy3YS77O46WXXoqvfOXX4+bNm6nodRRZJlpcLGKWyQ/r4ixZlaToyc7yVt46M0X9mI5KuHn46Fg1iWIRg/jRmz+NH7zxVvzswaMYzXZifr5YJ5gsT4+jd34Uq7OnsTh9FKuLk1gtzzMJAz2j42Tgs3QMJa/aZRvLrGRUOWE6AkXH60QMVEVEO9ZXvRiOZzGabsflahCXMYjJbCe2Zruxs6tEE+GpjqoZVoBUx+aMlTqkJJfCHeFj4k0e07XKRDnhmWSk5DFyt5WwZ2s2bbuIVMrtOHp9HeNzFqenx7G4mFcVm5PjHNsod7ir41UxRWPQnCXGLeoMb2Q0dVBiXx1XhOPoRmZiVUvgItlEv3uCCbbJeqHL7BkWDtIQt/Ld+szOOSpXobswIsE6jDfREycDW8R3GqHzsZHAWTLopcv0DBLdsC3ceBXI4Hi7YT6eVHIOx1Jh6ImG6hOLP2Q9b4xLzjZWFTFVoJJOWsX87CSPyPnKr/1qTEbD+OD9d+P//dofxmw62YTh2rn07sw6/mOgu2Pqxrz/Dg7r1Z2S0k8taay9d3sCvO5i9VWGrjt33q5orupt4nee5Y4ZuI/tBv/5Z3eO6J9jMvYiehm95cFhDyC6s8vzmG/Ggd2NLs4Ey7aLmmvQnWAKzoM7QD5/rl9dtxbOV4IY/M9uvlyYaIlQPA/+Zx7QFd4m7+EJ7oG/PViA7YSzoz47X0AL5K/rBPrz1Yba0zX4FO4nOE+5w08ffC7LViu7iQViqvelY96S6ty5z/YvqxwmvFL8+PNHHkBPXad2/fxr1w3YYtg1yDfyCG3FK17mG37kFT4hqABm+rxxLfTfBH42NpLzKjIN/6hNFuuQM/VfOIj9SX+dN6jWovYIiCCDzA19ymsar8KDesVnhS7YhciQ+45qwxcBXXYde5FP7NeujENLXr2PHuwAk2gbvQLP8xnauD8qY0/y70Ep+gX+Mk/ch9yDb46PyJfaoF/cx6vaBQ+QN4K0+g3a6ZqkuxJj2x94gZ5F/tYXtDe+sATdwCJ4co3DquDSYhHeb8YCphK44T6fH33H79CDthxzmDfacH5y/QTtmBf95nLgc41MeEAK3oW3HJ+xI7r68aq5Q87gCb/G6Yo8wCtlUzxbTUht4Z85Dcu3q+pf8Bz9h3eJK8A3ugf+IDiGfuGern5yHvffOJ5APhY84gkmybfscLcz1GsO2j06evKZxPzCZPQm+IruYHxZRTIXLKui1GbcJJbYkTgDva+nrm28VsGEUsd8v+Eb7t9Um+nqVuaUe+Gtru51ufH3n6X3uB+cgD6u66/CNHjVZeUq2nZtFPDN23Rc8DbAINcT0Ey/gVXwffoSlmDiGOlt+Vi1WUHYynPFw7PpNHWxfLKysSsxhLahGXEPpwX8zWIc/NJvR/xiK6hv8Nv6miYvYAW2iI/VMYnxKpFV77NipVVHol8kllCBlYQoxSJdx2IPdG1pJedJRjLxvNGdtrs8Bp2df/29Lya7fUY/oK3Ho10XgXXwkfpamMrmo81RsMTYyoatsTp2gVPIKnYH9hV8ot+xgx3TnQZ6D97RHn2ET8B0X1xgPOhCf7b8uvIZl1llWgkmLsddLMU2IQ7viwfMk+ti+uz8ha3tdgnzh75jXK6H6Qv0hae7mEA/0NeuU7jXZSOf1eKhjnXMA3OAfLosqm0SYXPjVUsw4RrHEr13e5C5RBahu9+zjlkk3m+qE2JzoNf57LaZ6xHo6bTS766H4SmuYa59Pn29BP8UfQG90bs+D9DObQV/D0+Ap8yPyyA2hdvBLlfeHnyDTsM3hj4+bjDiWT33bIIJvKA4rGL72qYzmc3yeIIvfOELMZnOcqOdNo7KzwBb6BOLyGrHMYD56+oRnzsfN+NhkwZyhWyoHegP9jCPyFhX//HZFwShO8kC6idjcX7oyinz7PqWxXueD1+ADZ50rN/AMOcBxz3NIXE39BP809WT/ixojX3JeDUejhWDT5gntYfPRwzMdSrz1I3DkHjG/WAENHR95foNGXJsu8pvdBvnGVuDqsxt8xBzC62dHj4fPib0g8uWrnW/Bx5wPHUd5EkazhNud8DzG/+/JZnaMXnwA2ugazlsPoXbQMwZC+ceD6M6i+tbx0S3t3wDEHY7mMxY9Jm4DfTy7/Sby4xjumgGBhBLwR7q6kEw1uMV6EiNlzHCy+BBV/+AD/CV+6xdW0zXMk5sB3QX/p3rRvcjaVe/Oz9gX7uNSx+hMTyGLLnt0dWN4DhzqM/0lXbRnY75yAO24MbeLvtL8WvmgPn0/uk3ZAXMgadcH7of7LY38uK4giwxr54Ey7R+AAAgAElEQVQzoe+etfPr6Bn5ifRDfoQqmCQPWzEM9Q/bVe1ojZt5UM4CmJd8SsX0tpEBW1eFCNApYJfa1D3YjWCLfsffZ+7Ud44NA2fd7gOLkRUwAXmEnxO3/vzPv75iwlHaTA5EAixhYgc+EYGMNgIJ+ixi6NgS2qoF86pgguAyeEAQRoDp3HB1wIOpHVTpk14JHOo59A1h13eaXEqzocBgLp6Zi4/z+VoAMOzcmcRwQDi8Pxh1DnJ8h/JL0LqoxBKVad3e2Yp3330vvv0P/xg72zvxC5//Qkwmo3jn3Xfi1ddei5/dfxg/evOd+P0/+GrMF4M8Imfr+t3oTfbycy0q1qJJP7TjXTvIq6qCwnwK9mkhSQI56iuA1Ep+tsA980uJRzmmAvmL+TyPyDk+PMxdCyoNKwbcU/USZQfv7rUkhs2ZZGIuD74y14x97Sjq6I/lIrYng5gMlzEb9WJr0o9ru7OsNiK6aDFSCSZKLkHItKv67GweB0+exuNHj/M3VShBMOQ4Zn0GKyOlxTQteOpoj3/63nfi/Xd/GlvbKjm0ir29/Twe585zz+WufXZw5Xn2DTCU6ayKAFqg1vUvv/hKjEdbucCjuTw+qSQUCbHGx8KeaKEjciT4uWC8rMQdHUmwuFTyTVV9KX49WyuK2mV+kYuAOiqo+iRnuIIGpyenuYudYxJK0JdxuagFRu2OARxV2UGlAAHuDMK18sAeKIZfXfnhkAE2Dq5qA3kFqDDMkSX9rkVqJZjkMUMN7ApIK5lNz8A4BWTpCwCGIecGmCogXJxXMhfGCgFvDDM3nB1TShlV9jpg2TW+wRAUGADN92MtvjaQdgUlWqtNBW80Zu22qAQUVaM5K77MihVVtUCLxapNm8NQUtfiMhNNVJHiV3/t1+PVz30hdveux87utaz0oaOalMGoKh3rM7qzGlEr0ZyJJTpftPAl3Wi1n/kRZFNU0BN6Fp02pSXXRnQjoHbKowzzuI3BZezvROxuDWJrHDHtRySqiCdadRytf/Z0prPOd7uMODxdxn/9+3+It995L/rDSfSHszg6Oc+jXY5P5nFwcBTDwTju3L4dk+Egnrt1M67tbefRO3nElBZVVss8GufTTz+J46On8cEH7ycNRdPHj58kf1Xp6gr+CSekqEXb3/qt34rf+Z3/trBJfKdksq1ZjlCOaBpedRrRekcQR1llxZD1/3a8y6ofcx2Pc3IRx/NFvP3OB/GDN36Sx+RMtveykkj+0xE0ZycRqmByfhhnh/djdX6k0WSFFpS7FiC7zmBWCMkkmjrzW/JeFUSWoUpHwqvecBy94TSiP45VfxLbezdj79qtGI1VgUTyNcnFTc2hXvV/NLiM1cVBxKKqw1R1pzqWS3/Sf+IZJYKJJjr+SecGipeq+lId93S5XOTROZpyJZeof1XNRLvbSsaVSCddJqzVGITDmcWbRwPVYgZn1rPLPfGpBS7RHy7L7MzTWNwxwY7QPewuw2bASBWvqP20S8xm8MVc5Fn3YJBrZ4N0kGgjHa2+nh7XIql0JRimOcRYFj8yJgzXom0vVNFJvKgjohgrQQZ3SshUxxZLW0KVv3KHYe2+8LFhvIPJ2FgsNovW+i+dWYbpKmXp937338ZXfvVXY39vJz752Ufx//zf/ykTTLSQU9VrKnERBwejcqNXNtWPGDc2kzvd2EpgD/0V/XzczLcH49y54nd3QhzDMZbhA3e+hMniTWxLgsUEV/w5Hhxwu6/Ln7TBva4b9R67UvMiWyV1REsIwkZ13esOgtMAfaTEJAKkuh97ByeFttxhw9ZwR89pBhaVTFYiIkEG2kEXdwPszJ3rbpfZri5PDFGilyWA0SYyy7ic7vAdPovakSxLBnUd8noVX+hZOIsEHKAXOg85dV7s8hVBEXwMHGr6RltOs6wU1SqY1FwV9nnba73bFj7cv2BO+A7+wH7S9yTFuR/XDaD6M3B6HT+Ys67zyfMZg/QDDjD3OCaAS/Ar/eUecABsQBYZH/zrviK8Aq8zx7pXFfUcZ3QfwSd4D5sYPUuwjLkGK/D56Ds+pmMdbTpvIhsEM+AlxuQ85uOnXXRIlwfBlA0PUI2lNgj4/dBE9/h90JFXt/3or9vX8GW37+hY5E+v9HuNDbI30l7ZJKgh0yRyen+gv5cRhyd5Ze7W2GQVCH0sjFuvzHMXt92mcP6Djh5E7cqo7oVXr5Jd+ILfdK1kCVkD9wjo6TrJ6ybxtOxAZNjx1ucHPxqfqYt38KzPn9PQ4yJOD+jn7THX/IZecNsEPiRwxz3oVJfNfG8JdsiC4yf2APzFb2tZbAvE2jgBj2SVxnSkqkIr1SR9M0SNtY7HoW2nUVf2kQ31EX5SMruMJxJM4F/Z5sVrhetJr5ZgAg/max59U6VNnF8ZI0f8rP27lqHC77S1fsYVVU42bT1bgtHp6Px0FYZ3bSzwsKvX4Xl/dZ5y+WRevS2XI+bCsdPnB3lwPXgVpmE7oPPpA/eDWR7Xy40RF0qILNzStXnMtvBMDnQGrMv/kS2lRI1n7KuWfIp8OI5je61p3o7oAkvcNgAjmCviKozJ8UHXdHFWCSaSQzbhOJagK4lRVH8qWVEbGcA74nX0wRda5crl921Tz8Ym2BxZ4nMK9rk+VXuyTeg/86J+PJsIUIkavuiMvEEH5IBrMhaW1VkqvuTxXHZ7ktiPneN6Te273QQ+wUuOU+Cc87vPv+t5rmFRxv19NlptEiCqKh8Bfui17kMKGwsttQjGH/jAPcSfiY+zoMZc+1w5P6NjwHDWBcQ73jfmFZnpvm7wcbOpy3nG6Yv+oA1sGNrIPvc3SXuOUV38gVbIIbKmz1QwUd/dfqINkgqxSdQf6Md46TdtwGtLxdl1jFqTw43eqIUebCF0GfKOHPPZ+6a2UnYbxtQYKobH9WAa/Es/4Sn9DhZgH6GXHWs2+rTad1vSbQifI77nXniHOXCdId+buAQ86HEM1pN0L+3wCn9U3LaOG5Wc16bMi7jIDZm99LG1YUmx/TySrt+PBw8exOc///k8PlsJJtqQ1sVG3cs6CHLh88D44Bl8c9elnvwB7Tw27rzPPPIdn5E1n1+XU9ejes9zoONVuoM553rG7n4gfO64T5/AaniiywvgDPinTbq6Rt/rFUxlfrs2As+hf24zM3b0kI+fBVRdw9oT/Ye/wUfsZehEfEP9Q3/4ugcyk/qxU50D3iaOgZwzZ26jQCue63EKn1dkFlo6D7qfBh4iF/Al/jXj9/uhK3OsNkj+4TqXfT+ujnvQuf7KnNB3ZJT5U7/BLv0mWqKT4UEfL/zh8Z+uHd7VEzzb8cR5gb6gC+AZj9vxnmcp5ktSJ76C6AUGQyt9hh6Oy/pd91GdEv7n2fQFHIeP0A/cC892q2Ojf9CRtAcu0y68y3W0j77wceg3qtEwFtpFhpB/l1+3G9z+QU6ZF56JTeH61m0YxzE9H/oX35OMvUni1DWaB4+hun50WxzZQD/rucTsfQ6wo1yfghGOR24HgBH6LmO06UfUq+ZPf2dav5Vv2Pw/dCFj0Nj1HPROnd5RSSrZP2yWfvGXDEHdK5sDWoELfMbugEZuE2H7qn2tcbCeId4HT5xXu/Pudgxy2PuzP/vaCmJyszMiFzowApgYOwgwIO5KEoHjGRAeRQjYAZQQjwHBkAi9G6kwnxtHtI8w6pVFIwxLXeMVVTCSnXg8z0EfRnMlhRBDbK6HNsVgtSOXP65NRa8d3Do+Rccf9Fbx4Ycfxt9/81tx88at+JUvfTkXgX7yk7di//q1ePeDj+K7338j/vwv/y62dm/G9TsvxeVwJ8bbN+LobBXj2U5cXCp7cxiXF2e5IKQEEx1x0GvBHNmjWbUiS+5zLEQF57UIqz6xgKYdG+r7ydFRHDx5HKfHx7loq2ocEsSd3d1Y9vuZ1IKQYkhorGpH33NEkgPTxtDsRW95GZPBKrbGvfo/6cf2VIvvgxgMlRB0mtVI1Ee1KeBTH5QcoCNWzrQAquSZtlhRwjPOxX0Hei2eamFTO+3fevPH8dO3fhTDsRzZYVYkkRGqCgd5TMd0ms+7fuNGJkYcHDzNVWdlQqs6yt7etbi2fyMmIyWjTHI4T58e5iIsShQ5Un9rYbbOiOSIHLHEZKJdFJtjZlhARl40V/qv4zLyWIyMR6l6RJ0fq0QbjT2VcB6hUUdqLLRo1XaNlqxVckMuR9mOk8uVSgmX0YSRhUJ0Yx/DmUQxwFk0RgGWLG+OS2KOAUgtVBfQVSBVRx3Vs0pxOA6J/vrbBAs2SmTjMA5ikcklmyMbxGsZDGq7drqK3rHLnSGXTfUDAwjM8IA42JQ0a4u7gDO4kkq8BWBySX1VpTn1PdVQ0mhtY9fcbm1vZyKVJnmgCj+XOl5nFSdn8+gPp/HCi6/El778a3Hz5p3Y3tmNZfRjPN1O2e73Komn34Kbee54r5KZ9JpssS4FWliUoaG2hZD53cjlZmd1Xdv+csdH48HeRWxNF7G3/f8z9mbPsmXHeV+eOjWd8Q595x7QjcZIguIkihRNyWFFWBF+sB0Oy5ZCtsIK2f5D/OBXP/vFDodFy+IkmpRoUSRNWRYJggRBgBhIAkQDYAPdQI/3nrFOzY4vc/2qvrNxmvbt6KhTtfdee61cmV8OK1eufhyOh3EwilDuZE9JNQqoZpWJXh6TowQIlduYrbJ4Urz97kn8s1/5tRgd3InYHcdkuoyTs0qoefr0JCYXl/Ho4YO4d+dW3D4+jMcPH2aAT1VJlgrwrZU8oEob83jvvXfi7bffzoRG4af+ySikRLbGJqyoxMJxPH78OHcwfOSjH0067x8cJk4pWULXVRpElTFyd0udbNT+r+NpaudjUUXHDc3mqzi7mMVktoyvf/M78fkv/2kmm5zpyLLRXh5NtLiaxmpyGavLZzGMWR6R01tdxXJ2GX0libVFRwWtkT8MozTCG24nn63KUctjc2ScqIpG7MZgdBAHx/dSN4z2b8VqZxi7/VHyEEHwrCKSOycVRb2Iw8EsestJJr6Nx8M84kY4uVrVYkgmzM3r/EAl6mjMVQGljBzx/+RqktijY8syQU4JV/OSw6xOslpmwomqmAwGvViu5olRKsOjXXCq2sJOA+FjPjcc5m8c1+NyXJwoHC3sVLKd6CH5wuFAXgmq6JqMzk3yispatyCP3oUzgQ7UHGj87KBnd4M7QEoOSydjp6q5gQEEDrFdsBvATP2utnFEMewxBsFdHD/e6c5L2h1tpyEJQdhBbqfobwxEd0LVx8PDgzg7VUKWFjgiJpfn8Q//q3+QCSYPH9yLd97+XvzSL/58VqtRgon0SZbzy4WR6+c6w6sY2dADXNkYxc0WcqeIttx+dKPeMcmddbfXdE83OEOfSi/VQmNiLhVz2hnefFc/RCO+uw3o9io2MY4AtiZjdcfLAyFOC70LXkUPoSe5j364zoJW2NzCKFXRSX3TbE3oyI5FaMN7bkowgZbYqR7UgU/VPsFTvd8XPNxZc0eDeaYN+sJ8oF+dB7r8j02JjGJbF67P0iYk8bNLU7WLDQGGeB9cnpEP6OQ2PA4abdFHZB7n0H0JxgT/6V4t9vAPJ9n5RtewhZxnkX14Us8Q5IA3KetL0IpEej3Lb8gINpQnpjCH8BJ0J0HD5xBeJcGEZxmLyz9YSnAA+oKB7h9ht0EjlwHsJ8cxsBQMlXZ27GAOvT/MB8/mvLTdfm4bY4+C42AY35E3+Ir5hue5z9/tPAjewFvOi/Tbx4dc+/uxfZFb6A9N+Z1nwJKtP75dRIWHXd7hBdmV9IUxIAvgrOMUGMkYoQE+hngTOfQ+qt8+v+5X0oYHYmTLuF6lD47XzIvTyOfB8Zfx8gz8yD38zvj4hF/po/MviwQ+B1tZkt1VR+Ux/y5Dznv8fV3XbatbbIDF/lB/nG/gWfwbEsrVB9nPJOkRyHJ7yTGbdrV5hTkC+9BtYBaY06V/6rCsnla2BNe7OOHy5DRMnWWbJrJSSS46UulqSwiOy1WS/xYDly1Jt/lDVDrJxwjaXV+8QwdVPyo5hCqYW+zmKJ4tFlUycCeRRBUtWxUU+PW6rVhVUUgwcZzp8jf4hyz6d+ebLo9AC/8dGbrpua6u6t7jzzoGwLNcp53sb3u544DLMboGnbW5z6rOdPGP51mc4Fn6gRxcDwSromzNd27KWm6PBs0Y4m4lPcg/Ar/Ud91HbAtdh54Hx+mH2/hJu1Z9zumDbeW2NL8hY7ofvHCMcPzKY/nyGMytfHmMhaNB9Vn23zbBBD7Upwepr+0AbtVXaldM/St+Lflz/0XXwDy3neBj+IH+dW0E2vX31D21gI9swStUJ6LKDFV+WbSaK5bW4mgaHzYxdgC2D3aT23UuKxzRzMKEX3O95PqYseq92F/oSWioa+xWdf6Hzzf2eh5JXEmk0BgccnmBL67H6uo5cLqrs5kbfAGwj0UPj9nRb306D7r/Q9wMf6mLPT7HXPPFQWR1o/9V+dsqpDn20B9kqGvLb3lVG3WKb2/CQt3niU7ME/1y/mVOuCYeqyPO21H0hnPMDZto3Hfv+j/IExjCnOnTE9YdP8GTrZ7fbtxAdzuvQVPaYAOM62K3JTY80aoSOJ03vNlZ80AGkPGsxt0WxpB36OLypr9JxHW7S7LPJqiicSUcqW9KHYVOiqtqQ+jxrdtxqWrsp6d5bPbR8a2sVqy4KPzhPg5xHOwZcJDELMcs/811IvySc9V2kLtf0dWfbj+CH7TRxRBkHj3geEtiIFgA7vn4dI0KkvAfY0Ue9Em/fV55N/OE7DC2rk3H/EIz96Xc9vPn4EXiDOgifu+2oTF78pvbGjzjMl56fhvjk05n3UF08TUAPQfPM0eMyTEZu8JpRT8YGz48sQ9o4jYMfEE73IOcQX/HW9e/TlPHfvQcfIC9AiaD0a5/hX+ijdqhz9JNijcQG4BX3VYAz1MeN/Ht0tfwm+js1RLc39d8Mg/EdZhfjwV5nLgbf3Ha+5jBR+akS08fh//NWiZ0Q05uel59Zb3MdbLu1TX8PtqiT1TD1e/MlyeDOt/z/m5swGVE7SL/uh99xt8kPJDsgf5hTPAetgr6n/nVfKI/0PfQFbx2u8htOO7z37o87noN2Ss+LT7Kja2tmjL8ib3s8wKPwuMuWy4j8CfzgYxp3Gq3qxO5z/FG/SHupjWUSipaJj+LjlpTVuyi/IqqhEy7egdzIp8cvtU68rXNUlRGbXSQIaM2tP6vT3Abm9btbsbic+2yIlqR/EUMwOfSMRDaQbdrGP6bv/nP13oJjegmgkAOfDCjB0sAXCe6fgO0fSIBGCbcjTGCKx5cRIgwElwpw9D0lQUUiOLZeAgvZY1c0cHUGHA4T+7M6Xn66sAIgPsYXUgwTDFSoJ9+98y3XCPsRczm0xgM+/HFL34xvvmNb8XjR4/jBz7xA3F+fhavvfZa3H/4IN59ehK/+dv/Nj7z2S/E0Z0HsXd0P1aDoxjsa5F2P1a9YVYCkMk01vEyl9pFroXmnRiMxqGM6vl8mouAe0MdAdNKZ7bjZthJwBwpQUW0uLq8zKMosgrAUmfQ1q7A23fuxI6OkTk43OyeQGmLPgAlBgICp3tY+MvgSW4ZuYqjvd04yOSS3RgPenF0uJce+GRymTsT1RctJiiTS31QMsd8toiL84s8jkEBgAKRdhaXlb9MnhwOYno1ycXab7z29fja1/4kejsaoxbh9uLhw0dx//79TDZJQdUYb9+Ot999JwMPSpA4vn07jo9u5VE5Lzx5Mfb2DmOwO2iG7k7eo/9xHpGtYX+QzkaByDr7r8SK1bp2HLB7H4ep5EgLyXXUkeaMCgaircBGY1H1E7Wl36a54N7On1cZ13ZEkICtgETZcpQDrgoXSl7h2Bw3RruOCTKBIsERUGgBQ0DzjcOPQcaCFGWLtdCv+RNwQgsda6R5w0lXXzXPKA3fhQ146R4txmtxl+AOxh3gWUkGtfCGAnaM0XOMp6skkHuUKrSRQmCXdGJa7oKvc5pRCuBf/t7KR2uBXvJ2HV9rbms3TclEHg+i7MbpLPqq6qJkgB2VwxrEyamOIunH/fsP48d+/Cfi8fMvxu5oX2Ukku5KJtMzu0pSyMC7TmdZVaLJtRLQLUtEySU6v8aSjjBSu0o95WqzU6ICSr1YxGBnnkfkHIz6ced4EPv9OiJnsKMEgkVLYNmJtQIZ7TgwJZjM5hGT2Sp+7Tf+dXz3nacxPjiOnf4onp1PYnI1z8pEWZFo2I8XnjyJVz/8Sizni7h9+24e+TXXzi85lLGIyZXk/zKV9VtvvZWVTfSdRUfhFrscxBso7Hv378dP/NRPxd3nnssEjOTfPC6sF3vj/Uw8a4VYcrztAKYqEtOqwihBZzpbxtV0GfPVbvzZ178Zv/9Hfxxnk3km06zWvdjd6WeCyc7sKpaTkxgpweTyvdhdz2J6eZIVTDjLXdgoPsGAFn8+e/YsDg72UxcoIC8cQflnwpjmfrQfewe3Y+/wbowObkd/dJTVYa7molMtQKvLSgJZLqsiyqi3jOHyNHrLy4j1Mo4OVY1JhpGSTFSCd9neN4jLC2ENQYo6okb0naq6SlZWUWGoqqySfLJcpr5Q8gfH+SghaDrVcWbii1WMh4NMhBM2Cv9KX1RQVHKiBAiSsdDRpZsqGzgxWlVtWkUC7AD0NUFg8S4OCgZaGqKUsrOKShjPOIEal7C2EuJGm0o5FWjWLpleGoo4A2QGY6O4UeYGra6TTax2PUCZlV1aoJYgI46TO4SJj62KCU5cjbPwHqeRgJf3ReMUT82mmtc6IkdJQX/3P/878eM/8iPx6OH9+N5334hf/IWfi8OD/ax8o/HKGFaCif5hnLrhXrhc/OaOGTLHdexBnsWpAB+Zb4xe5k/348RgG3IvOonv6iNGNn9jsyY9s8R5BWb9WeyfrhGNDYoN3K10Ak3QOeo7/cZJ4ZNxoB/dEaIvbpN3HWWcU8kBvAJ2Y4fSDjoOnoAPsFHyCK5OtQzu2eh5O+MUvQwtmVsfd5cG6FrsQ9+5gLy7zcGYcLB5Hro5TyPTfo/miuCZxuBJEjhyzAXjgK8YDzQHV+D3tInlGKasFe2wSwh2aPzIO7aDMJMACnLMObI+d9ge+k16TEdDig56l9tCTnfsD3jf7ST9rTF78AWbCRowDt4Bnqg9Pcc80MbWTtju6MJm4NP50hNz8AMImoAToo3oJ8x33sWWlE2ofx5MIFjDnGoBGfq5r+ryhXw4NjiGYOsyr9zv9iLYg18HnmGDekIPssU8dPEGPkM+4StkyOnDvY6/yCp+L3rFA67Mo+NfHQFRC0I+Ng8+JL2VoDSU/1J8XzZKlWH1e8FwXYcO8A404D2UY4aHsdF1nTEyZ2AF8Qhs8pSvhl3duXL5g2d5Xv1mfngH2M4nsit+RPYYAzjgO1SxMeBP4gzwJ/TnOnpQ9g4lba8t3rY5gabwBt+LJxREasdwNpr7e7i3a3d43+p4vUoyQh+oj9gzPkb0yFa3b9/P88gefi+yw3id/5LPW3oBMt3VmS4L9It5SBtZoYMWXEzMy4WlwjrxN/GXHEcLyHEkSCYnj1tVimYr1PzXcZDOC9jjbo+I9q3eYw5TdKlgXi1Y6pPn1FGwHrssj0z9/5lgQjvwOfzt2ALuQicw0W0H5gNZ6Nph4Hr3GbcPeNbtSdq96XnHVt63ua896H13XQgGVjxEQeV2fOl2IJvEJO+X2y9gkV9HvyHL2CU6Ggc/B50o/kq/IBezczU6364E9eyrjiltlbOSv2Ur6zMTICrQC4Y4zuVcttwMbCC1x25ZsNJ1c/FXxXuodoQ8oyc28RCqGlpsBTlNmmCftn6CA6qq6LpcuARmIsc5nnZEDseV+jPYN8RdmQPsNsbg/Ki/kfeuPwAv027ZirWZidgOCw0lt1rUInGmNoXMVNnZfD3mXG0SF4J2XVsZWwF8S3nIHakVX2JBF36Fz12HwwvwIXHR5KVWLRu8RS/pXhbX1aZ8UfRExpfyaNviP2iq97CIhCyBF9hSricy7tQ2ZGGj0DefB/0N/8GvzHkXa+BZt5PAAewD0ZgYsdNLbcnuVdvofrBY49n8nckEVamCcToP6j0srLmdQT/QoYoiuW3gWOQ6FFzVJ/RG77v8wyM62jyrVjfdyiIS2JrzqPlregJscDsKHFOfWdyE31VlieOF0QvX9F0naQYfCL5HD9F3nzN8IfQO9jjfweO0t3u1GQfZRcYdx0sflzxukh8Uk8wjesuHxTcCz7r2u/pP7BWbro5v3upb4keqYMI8HxweZoKJjsSZLRYZe3711Vfze4ZwW6IKsue84PqGMTCfbo/iD4Jn4JTrYuwrYpA3xQ+QI9dL8Lvehy3nvqj+hs/hHfrIHLtt2bWjoDdzjMwyBmxgxu/Y6PgC38NPju3OH/Cf5lPP4EPQD7AQ7HTcgD7oOmTJ2wen3AZAPtxO4RlwAkykWlG3TWiJnBC7wS5WO+gPj/s4D9Gmx0N8PvT399lIlrTJeBmHj0G/uR0NTkBXZAzaoZOhDb6K62jeh/5D7vD/6LvzhPMPcwsPM9/4EMS4unYAGExf3V5wPxee5NN1lNrUe4gzsPFY92KPMecaJ7jUlX90HskBzheuc72P6FEls2m9i2e7cSzHPfgdXGB+GAc6lxgJ/XKe6upjl2nRQfYDOgJ9gz7mPcinvhPzRlfDI9wL9rCxOm2SrPS3rQTkOgy84DfNP3io8aB3uK+LNYyv7PfaOCXMd73HuDTfGq/aRC63tmKtCcBf3q+ub6Vr2FO0rX6AE24X4KPoPmwoktWpYEJi1sWZ1qVqo6z6Ag/rbxI8tYaC3mCdAPmU7ZB0brpOdNA1TzBB3phj7HG1SSEJxusxPucpt73dzgLvunr7mhz8q3/1K2sUAoNEWeIYwcgAmH+HGdPgbkLqDpE7iAA07bqSpFMQhAAQShXGcAUKEHSNUw9cYjgDjDCVnoFpMHowvsqzp/sAACAASURBVAE7FAeGkX5Px7ExHEzm57x1DWEAGuDTs/RFDNffrVJLOrFG5Vo/97nPxfe++1Y8/+T5+MFP/kC8/vrrme20f3gYb7/7fvzsP/2FXJA9OL4f0T+I8e2HsTM4inVvPxar3djJsq1a253V2dShhbR1cBBPJbqvQ+u/WshU/5S8IYZj1xLOjSy3VASzWZyePKvzoC4uY3dclUTGe3uxd3SUi+DQGQACrLvzxtgBEpWo08EXq9llHO/3Y28QcftoHKP+ThweyABcJF2enZyk8BwfH9dO9Tx6YRnTq1mcnZ3nrhKNSwuam8oFraKGIj2XFxdp7C/ns9hZr+KNN74Tf/InX4zejgBxNw4Pj+LOnbtZ3UAJJnK+pRiOjo/iu9/7XjmzWY55NxNMjo5uZZUZVTHp97YBhMvLSTsXvXZKbYzIpuzG41pM1O5zstuz7GryRQWodCRHAZWSvaq6iRaES9bKcC7AXOcCodpUUEABLF1XMopAq44/qASpCpDIAFGlF1UYWMTObu1aYaEV2YCfWbTAscW4V3t573LRFsa3Cy3qIwoVPFDlg3IYK7kFg7UMR4G3FphrdxDHanVBDYUGb9a4VIdnuwODkk4YNQRGwCiMczBFbaKY3Ej0vzGWWADeLuzVAvF0Xud3SujUlhsQGnO2tdlBpGCELTq2Eq4av5Rl8qeC/i1opQooWkHWkThK59BRJ73dYZyfX+Y8vvThV+OFV16NRy+82BIv9mIwGGcih8o/5rPDOidciQns4snjX9K5W2d1jZ08Mme7U8+NcAyBjdOdwbUK8imVTclhO0tVMtmN9eIiXn7+blYyyd/XC6UCZACk1+sn362WOmKjKiZMFxGTRcQff+Wr8cU/+WrMox/TlSqeLGO52smqQVeTy6xSc/vWrXjpxRfj0cNHWWVkt6/jgaoihvhedFelo8uJEk0meWzO06dPMzlNsiRDD2MFgyMXTkajUKLJj/3Yj8f9Bw8zUWc03m+L85VZqsoeWoeWM1r0qIQwzZUqOqiCyXtPz2IwPoqvfeMv4g8+/8V47+Q8ZitVFxlmEs9qNo/+ahHz8/djd3kZq+lpLCYn0VvPMrlDweatg1+B51TcbTKKDxdxlUflVGJU6i/JcU8JJodxeOu52D9+LnqD/Twmpz88iNliHevc0VnBGOGmqonkGJZXMV5PYrSjXW4ayzpWy1kM+grY6GyjOkqinJ4KpuXiVUs2UCM6qkg4oEVqVVmCj1RVoXBGRxb04uL8LGl2dnaSx4L1FHDXDoqLsxgNBokZlfyigGHhhBLP1OdNMKMll+QCQn+3MEyLRf2aJ9GDyiVe1aD6X1iMgZi2B1UtrKIT96GfwE52NqhfJH1octJmUD86beA4uBGLQapnmEN2p2JbgO15HJQt5GFkknCDvZTz06LU8E/ZZ+VsYm9gh7nhnu9YSZ/IWJ4kH/4Xf//vxY/98A/Hg/vPxdP3341/8r/94zjY38u5lNxWkklLWGr2EDoeOoPV4DAOLIuKHkBzJwkaejAK28uxG0xibHyHVxkr78Xod4xLx7KzuOY2C3YK76Ut3kFfMcS7ASHsRGiBzsHQ53l3mKAFvAcPERyiDWiCo8G8Q3/uc550uxSdVmPbltjGoWVMzpO8w/vm9IQf1SfscexzxsX8d2mC3c14cczgX+dd+o797oFenGn8DGTsg3Sbfu/SkL4TIMD5dTkqu2VbsUj95p3wATJRlbC25xQjE8j5djFyG0xH/zLuLj/D73oX9iU+FfaRywiY53K5DeBUG9DBaY2cwg8kz6ltzSWBBNpy2ukZ5xUPdsFXW91SCcBqT21V8GCbuAMOYst25YOx5juaHcNvzBU0hSeRQ35X25Su5f0sfrgsu/y7LgEnnI4u66KdL6bAX/iFBCQy4NCSN/x5n1fHOWyaboDZabyx3cywqzbEw9sdx8x9Yl8L/DMuPUo70JC5ct4jSKH72UTgQWGw2OmPbkNOiUd0x5mY3SoAoVeVnEqb+CXQwnGmy0+65kFSeB0MhW+c7tCgi6v0k0+/z2UIfAMrdV9WpdyU+q0+uc5xLIUu8I58ANnC4B68BL9yH2N1rNximHzPwief/y69HBfAOtnKHCPiPOY0c/8fvKI/GYzMCpzl/6JjXY+5baF2HXtTz7VKIxt+yiNki9HVP3gjaU6SfVuQzOSataoIDK4FNstP3eoGcAfegzZ5tGPKa42B+aWaQlaSbXSl8iE8Wn5hvUeLdIyLd9V3KhNUAmP3f/jbacc80I7jW1d+HV8MGr4/iaNddOx0HLwJW7kXXvB++Ls0J8j9TRiDLLiN4PdxZCtjYR66fXUZ4X26RzyITk7s2qnEJPQ4uiBtl1zHrkRr0ZKjcRRHIY6Q/WBjU+MJ8Y2wED3qtoP4Fwx3TEzetqp0ejPxWcVIoD/ygV2ktjeLOs32UAI+79R9VCriaCYqmLC5qT+oxWCwC9zgO3pPyX1t8jZ9Vb+wNbc2TvEuNrXjmPebMcMfvJdFCPwC9a3ijbWZivkkgat2PVeSCTq9jsNqcQs7TgibV/3DTnU8d/tB72fTQvJlBWg2PiW0R0+RuIGeBP+cLu7bgivMO2Pjd8foTQw+q+JV4ifxW71XScker2P+k29b1WHHeHQwNjO0h+/4HbmCZ2nXdZ/r7S5O6Ds4Bu7rHcibz+cGOxtDuDykrVgCucF4+Md1FTLl/fA+JCa2BJ2u3oLP0dfMLwvL7E6H32kXGsm/3NZn2uoT+pK2Yh5TXgm5xCfgZ+KQjId+IAdUFVVswv07xz50KbY1sqc24U/mAb3O87zP6eq6GZ3a22zs3OooPeN2iOsltZELe0n7kmHe4Qt+rvt1HV8HHq7nKt+vxlDx8aRPbsQqX/T41q3Y29N6xX6cX16mXHz84x/P76pgogrvat/9b/h+09cWc6faAklfft3HSHvoBfSx86PzW1dPu5zRLjYvdoie5xgfnkfPQVOeZd7Qncgg/UGOue68DAaCCeA4/NnVC/AT8+82W9dW8GsuR11dCT91F7y7OhMb+CacY2zEF5gjt9HBajAaHkIGPTbFHDFe8Sf+j9tq4IjrUfVF9+MjecwFOui6J/SDkZIR9CnjZQzILBjCMyTlE1Nhfm/iC2jqiQ74eKyDQBfojG7jWdYD6QexWY+TMPfERaEf86JP9I4+oSPru7pOwoTbifAlz+gaNpHrAcc95Abaqw0SndRObuhuR5u4zcJ7NU7Haeih96JnXX5db9In8A7MwHaBJ5kPx2d/bxdPHEuhqcdOujwATzGH0AJedh7Ve4lLgoEkLyA7voZPXIS24DvX1fqb7+7Tb+27WutDV9b6qGQBVNn6kOgT3gOf6hPepU/cA2+qD8Qquf/6e7fJM3pG80VFH8ZADkXJX63XkmCi33Rd6wYZg2g2EQl3jEb3aO0fOREP0se0QVpi8KSt88rfrDnsZX+c5vAYtIT3nQeI52HbYX/Bf2AMfOZzmL78oGIxzi87SjDpggLMD8O7E0NHmWQI788gUEyyC7V3yg03BByieKDOlR4DcGef96BM3YB2obs28LbwDhFhOic4goIQOyjwru676R9g4mCAAG/aUfZsT1lIq1iu55l08OlPfzodwA+9+KH46KsfjS996UsVfB2N4it/+tX49d/613n0Qm9wEPMYxe0HL8U89iJ2D2Kx6oXSB5TZpCSKNJJ2K/ihhcBMPFmVQK4XSrAZlaNqi2OuwJWgkvRbreLp+++l0F09O4m946Ps02g8jlvPPZdHYJBUoPsBlu5iA84cikLBMVW0GEpIJ6dx+3CYR+Sogsnh3ijGeXzMLI+ESEW8uxtHR0dtgVqO0jJmU5UrncbVdJJHM6TiluGuwI4WORXEAQxV6UMLlrNpvPnmG/Hnf/6nsVyoZFE/DVAdkfPCCy9ksoloIoHOs6im05wT2hNNDw4O4/Hj5+PubVU/qMxqlUJazgWAchiqFJXARzTW4qkWGzI5ZlCLh3KC4a2sJ2KZqvKd5DDLSeaYCBIEtIBez+1kEomOnpCTkk60/s/gcB2TozYFPOqHKr7Mrqa5643AsqoPyCjHUHFwIcHEFc0msKsxX02yQgfy6VncehZDVO+VTGqeAMiSxTKycIzBAw+wgxeupFkQEa+peoBorX+ik+OI7/zwAJA7rtwPz6oPADpA78aC7/RI2d4pR4qAZMpa2/EDmIMVZXBvKyJtlGgek9PLI63IwO8PtTuugk/iu35fRz5JpivhRJV7FjLA+r24c+9BPHnyYnzikz8U472jrHaie3Q8i7BgOB6VjOtQnd1S0lpA2FWmSVuf3ha5vb6QYIfjNHJU9ZM8X3y9E731bsyuJnG4P4jZ5Fkspqfx4pN78fjhccRyEWMFedfzrGqiajO9tfBEo1AEOGK6jJitI775+nfjDz7/pXh2MY317iims3WcnU8Sc1TNRPwzvbqKF59/IV566aV49PhJ7Q7pyXGvgFgtyq/iMhModrKSiRLJTlv1Jc2Lkn70D4NXiXeSW2HJq69+JH7gBz8Vz7/wUlY00lyKN+G3CvAVGVpMPEbDiJPTaUznSuLZja9+4/X47Be+FG++/V4M9w+VU6p1+1jpnNfVPFaT01hPT2Nnfh6LyWnEcpLVQgg2o6OUeKBKLan0WzluJXLoCKXE9x1VS5pkcFtzfXh0J/YObsXOYC+PxxntHeexOaqgMrlSUkqVa51MdMzZOtZKDJlexGF/HYNYxOHBOI9VWy6usoqJ7tnbrwQPjVu8Xjue25nQM+HJNCazaTrzhSuVEVy6Wwc4VeBAfU3MWuu4tKu4ml5m4tFK2NMS/lRdSlhb+FVn6SpxjrPOeW+WJW8JWEo80vE6o5YoiZwla7UKBvyG7sUeyN8zsaLoqX/II30GB8BGsFr9TCdmvU5+qmO6tkd4YU95wNKdwuuZzxxfVkGmaoeSgxX08EAN9gV2F/jo9kjiMUeptRKC7vww1txh245eUgUTJSv+vb/7n2UFk8ePHsRb33szK5joiJzECQWGlDDUdghjx7iTBU7j1GE7+jwwHp8Ld/K7fe3iMXRC76A3PLANnTyA4fOqvyVP6GBsEmxH+o0h7u0go8wzdiJjdOebfrgtTD/gGQ+kMSbmCB2CbPFu3oWzi66iTbd7u3Y4bdZnxUBxjNxB0HVflOza8Xz3d8MLXMOeoJ/+iUzqHv73gA4BAgIGtAXfdemNjCET4Dx2p/ffZRt+9PeAN+4DuM/BPMEfzhMbvmyY4oECXdviqZyxbXBd7btPxDzh+DG39I3r2DOOU35N7TqOwOPMv8sx8wcWknSFPGObYRMRxEh5agltjEHfSch1HqFvBOuQB6c/OAJdda/fD43B2A3+8SJLmHW9wLvoQxc30R1Oa+cbnvd5Art0zWUfuVOb6EXHLsYLf4rGjpf6mwCk97Mrh3qOoBs45jLumOLY45XAaDPnMxN1trsl4fFrc9gWvMELeM8DmGmTqa22k9ZjBS6jThu1w3eN2XkVmcVGT7q36nvMG/LKggq87fzEHOCLMC6fD55z2rm+8f5/n+61HdVd7HW9oufcvtH7kTOwC7+F93Wxr3bwbucKeYV/kQ9+5/nt9W1iM7zT7TN87Yk/6At28Kt/6BzohP/H7zwDDyaet6AYcm7im3+if6CN69ycr1bBayMTWZGsFn23nw1zST7bHOWhBPAKyKFbtvhQfprrL94BTucxOrn7rAJryAABTyqW5rh3s67fZmEgdUkmfvcy0dl5m/Y56mf7eT3JxGnetQs+6Du40JVpl23HyO58dHX+TdjAHN3ERzfN8wf5nl2s7uKeKIru451bG7rscb6jz266DoZtNt8sai7RaWWbVDK7VzDJ662CBgsJvDNt5aYPkWldQ/6RP+WGQxPux47VPdu+VYzGZQk5g85+b7bZkrbKn6okTnRR4kCTA46Shm9zA0obv+tJt+1TNkisb/2Cxh4vxrbysfucQQdsfuyPwsbtYgLPgIPb2CIVZLfJXNX38qHYfEJ8bcPnTRbZJIAswWPMI3OBveMYWYtWVUHKdQD6ycfQtXsdx6Ar/M69roN8rq/pIfFIqyQDv6DH3EZxOqdebj4972TRlYUC5zVimHoGO8P5GP5l7uCdrg7d8HyzHTay0jlulXc7XdDv0LnrTzg9GbeecdvZsa+L5Y5jjltu17h/id3r/IqOogLfcDRsCaSFHN15TRo2GXRcdDljnqAJcoBcURURXnO8RqeACy5j2EluG3f1t1/r8vhmLluyvfNk1+bimvuWRdeqPqtPty2geVe3QOutLVSJ/pUoXXETxbmSzu3YAP2tI3KyKnl/kEfk6F0f+9jH8rjt2UwbtAoXkQX4B1mH1i77zAc2KrSmHbWlufOFyq48c2/33a6LmVePwbutgq0A9npb7i8zJtehtA02O4ahi7Cj4Tt42GkB3Rgz/EufsPvc/ne6deWCecZnRTbgB+xKlynHR/C3i4fOT9ATXnLeZzwu+/TBbVr6CV+zwOoyCO9AW40JPAVnaJO52eq2sm/wfVlXQI/7vKmv0J33MybXnT4218ku69CN9R/i3xyTo3uJRyEHJMNQkUTftTiu712sgV6OC7xDY4S39NxNxQLgHfSct8Pfrjtc73TtC/QKOgu+IPnHYzKM1e2trs6G1+E1tydcZzFHztu0q2tlc9bmH90DPiJTXf3Fs2CM60B/l/OCfke/SN7hB+4n3sJYwAvFdEhs2+ihZgM5DjkmQjuSMbo6CTp2dTS87jYBcsnGfOxWp7nLFu9yGnnMAflDBviEp309kv54/5FRYjXYIsikYqzlx5fc6H6tJ2vNRLHB3Li5XG6qreCr15ppVYzVe0V3bAzRVmtBek7reyXr5UlpXUxtgEf0x/WG8yXy3MVx8Bq7wfWj4y1tgcfQNn13HZED4wO2LLYyMAdQz9DrdpIJdKBzBUkH2QkH2AKEDgow/k2Kn4G4UQUxAQraRIAxnCG2O3EoJFeIMKuDGG3Shgsz70HgYFrK0kHja4ZCWzAWY6iCycnps/jMZ34vVAXjR3/4R+Pxw8fx2c9+Nu7duyfrNH73934//u/f+XRM5qs4vHU/rpb9GOzfi8XOXgzGt2K9O4z5Um1VgkmV0NPZT4voDfpZIlK78XVkwXBXO6VqYVYVTDyQDPNwdqtWU8/PTrMKwGJyFaO9cSoOBVdGOq5mMNzsvHJg8x2PGj9gjQKTQ5/HnEj0lldxOO7lETl7w53YHw0ywUTVRZQ8ArMrwUT/RiNVX4m4OL/MBeLzi7MYtDJ8qmJSZ7Frp3sdXZLKeb2KvfEoVvNZfPvbr8dXv/qVuDp/GvtHB7mgfPfuc1nBRMkmMj71rlyIVuaiQF4Bg7Wy22Zx7979ePToSdy9cy+GbWe8kmVUUUU7G/Q3/KLPTDDJCiW1iFDgriBTleckELuVqcrILmVTGauzVsUEOVNyiRJwsjSJgnFtN5zalaGdR+y082klt6m8VQWjAZqy56tawPUS+cyhG36ADDyffcgjfrZBM/EZ2f3wuYC0gi+VcKN2xGvgiL4roUfzS5DGDSS9x4OLYFIlsGgJe1uent39ejdGDZ+8T217EJzgIFjUVdDgitrECUdJp4OYiUDXy8Q7oIOpOT+tjCnn9qZy0JE4bY40v0pCSjzII2W0q2GYi9jq52CoBX9VlqjApI4n2d0fxmS+iKvJPO4/eBKf/MEfiZdeejVu372XR+v0+sN0oJSwkvTXboNeZJWTNOQaj+UuACs/nLsq2sIjJSjpVyaXZHnfKvGrZKjFbBo761n0e0qyuoj1chIvPv8wbh3tx96gH1rC35GiVAUXLAIlE+yuY7HeyWSIk/N5fOZzX4xvvv69mMyVhyKHcBZn5zpWJTJZZLAr/unHg/v34iMf+UjcuVsJXvv7SgipBB0l0qh/SmZQcok+33jjjXjnnXdygZxjjnIeVY51ovMlJTOaj3G8+NJL8cM/8qNZLWk82tvsbBAvKJFOweJKKJJsagfEKmbzdTw9ncTrb74df/jHX473Ti9irgSc3VEmmKwXyxjo+JnLk1hd1f+L6Vn0VtM8mqSW7xX0K35Wf5SAt1CiBoGITByoAHriR1s4PDw4ir2Do9jZHUV/dJDHDe32x1m9RMklSuySjF9cVhURVTDJZhazOBgN8nNvPMiKM+NRL87PnsVyOc1779y5nYkeWsjI6iUkwa2rrO9M55HrSIPlMjNq+4N+6h0lRFVVn6qikcZWq7okrFYFk7mO9FrMs0KWeOjWreNMvlMlFB3vpaO/hGUkAWwDCeusvpS7V3u9GA9Hm6QuN0jZZY8hjeOCAaSXSiYlg8imnhd/cEQXhj06UTywyQ5upfcUaFWbbsDxN7YUmCH6oRfL3qidtm47lZ1UKCg9R79xMHE4cMDcHnInXHyKjaS5dFwtfbrMeRB9dXyR+PDv/Kf/Sfy7f+Nn4mBvHKcnT+Pnf+5/zwQThatFa+3e9DO/0Vddm8+dIt0DboOv3QCF+tY19N1pBtO7jjB0w3FxbHcjmOfUJnMjXq1S2hW4dxuN/jAuHFN3trqOFzYgtiuOsDu10KtrtPOduew6kjgm2BTdueza4q7H3Ib+/r9ZMymdg55kbP4e5sydPXdKNgxmOxK5jlyiK6EVc642kUtowXvoM7Y19KRtdDQOOW3xTu8XPMEn8rHBNdvdCk9055x73bHydvP3hpPqkydZuK9T46hx8y6CS9CgFjEKH3if+yvON45z7nd17SHoVn7ddb6HxjjxyAv8hz+EDHkCAEEK7EfmkzZ9Ac0xi/64f8V1eE5tEvThPnicRfS0u2yH7Afxpp53PHD+Eq0Yo8sC99Mmz7iN73zhfpDLPDTQuAiqdXHOZRTf298PP4Op+q523W53vELWaHcrD2VzuDwp8Rj6gIfOe/m3VZtQ/+gjASme472yDcAzHwftum50PepY53iGH5m8b4trHqglKJs2epMdx3jHFvqk+XBchse7fXYfCD3htIWejleONx6jgHbwTvdZxx58Kn+eBTTe77rHedArjMJveif3M27eAd3oD5slbtJD8DRyeFO8SO/yQB08WEfaFAbxLmhFn7w9xrTRK+2Iimty2RachAXwEH2jYoYSA2ptqvxXt0c8qAwfMefMd+mWSjDhWFjGiK3FZ7bRryqCYHe+s9l+VDBh3LzfE0wcL12euzICr/p7XDc5n3b1l8t5V2d227jpOm0nDrcEBZ8v5uiD8ahahdaOi9+PXXWvz7vzNWPhN/rjfdQ9JHDpaJyS10pY0D9iThlH0X8t4UG6HfxIjGiJ9eg/Sui4PgSfHaPAL/gefUOsARoTm3CcdbpCM2xVcIfKJbLb089px/VucKHxveJaxecteV/J/63qCbaJ60vkWH5PykHTuWA84+nqQL67HckYPS4KbeEj3u08yPzqGnYfNOYafiPxM3+Go6Tl84O9vMdtNGTE7SHsSvQW+g66QwdfnGUTFXPIMz7uLi8zNuShaxuqjaygOq3S98S/srJpq5jm+sXtE97LGPTJoqHrBMbCfeAfc+Rz47IF/vB+XXNMcDzlb9d92CDwIX1HH2Jr8Akf8d6uLICfjhlOX7eBnCeho1dj8zE5XXjHpo+58alse+bWbR3HQde7fo/rfF8Tgf7Y3z4P8Kx+c/+qqxOcZl0ZQwa6OoE+I5voqi5dmW/XT8jHlp+vJ7c6/Ri399F5wXWE9G/RWMcS1PFeikvpn+J12gh7+/ad1LfaLKp7dUSOAqFKMNEGPvAemuFDus2CzDov4R/Br9Ae29Hxk2t+r+sl191+L20w546PLjPMDZ+Ox9hSLoMuY257MXeMU+3hh+o+YmWuq11m6Ds8j+zqHo+zaVzgqt+L7emYQV+J86DXwSznHcdzX9B2uejqkpvwynkYWwF7EDq4TmX+3H5IjG4+CDYuG8wcE9BhvBM8BqO8HcZ+07vpA7KGHDm+dbEXfnKa6Ddf6NYz7hfru8c29R3cc/3pYyb5xHlQepGEPMcK/gbf3RYAf9kkim2PnGgcrEWpX9gF0NRtQ593/Q69WKPSd+d5+BDZgmbYaF1/jDmGNi67apsY9QfpIueprm/HOJ1Pu7qUsTIuZAAbBtwGW7t84vTj2ZtkXX1DR6KTsPNYN/PKM9gy9Nfb9r/BLceHrR1T6zz4WfCVYydzxzPIYtfe8bVqsIR3uz/Y7Qd0hH7oA/2+TQ6p+J1sTdGG/7V2lnLfNgxTjUdjEl+wHqp7OB4Hfsz2OHJuVPYeSdVaC0M+Nz5J82fADMd49RmbEX3nst8do+tk14nID7ovsf63futfZAUT3QgDINwIppcORiBZeHHDxBUOv7sBzXU3zL3MjitbHxQdhynduEVw3QmDIdxI0jshLtfdOESQ1EdATW1r7ChYFDeTg1BBH5Ql43BFiSDxWwKKFvt7ymhaRK+/E9976834/Of/KHem/8xP/4042DvICiZKevj2G2/Eu0+fxS/+8q/E4e3nYtUbxvunszi6+2LMYxw7/YNYhKoF7ORiso5C0Oq3HOcU8NEorqY6k2oUl5cXMVBGS1RygxJMUB6aD86tygWlPFN2FZcX5/H+++/HajrLsrZagNNi5/jwMPpDLUDWDkPmw4EJo82NOBgzxz+bxuG4H4OdeSaYqIJJb72Mg32V+dmNyVWdxyk+UOnH2hmkvq2ykoOSOZ6dPI1h2wFGqaF57qCrMr4ahxYudZzCzqqOyPnGa1+L09N34uBApYf6mTTy4osvZYKJgj5a4E3HTckpGYzqxeRSpSj38trzz78QD+4/yvaT/2azODs9j/FovNk9BfBkcklLMEFJqYRiJUoU3SoZhDLQHE1RRrP+DYY69mZ7DIXoMZupakeNrxYgK5BXvy1ykVbJJhlIUSKKEgla+XIyAAXQ6gMVP5BdtY+hAj4gH8KG0Xi0CTaT3epGAs/qmtpmoUXvUn8ykcd2gOUYrTy4Gwyu1NwINAAAIABJREFU1KCX6KJF9qz+0UpKoDhc6WKQgSl6dyrezMvZnh/qhjwGE+8CE9ygTWNCiUy7hZ0YYdCtEni0YF5l0jBKNhVOpBzb4nIekNUWfVWVgcDXFqt0ZnIls3B292K9jLkOv+rtxHC0H5eTeZyfz+Lw+G78tZ/86Xj5wx+Jw+M7eYSKEq30v/paf5dTxbozSSTsJsvCne0c8jJCqmpJYTiz0XKb1hHDQcR8ehU9odCuaDuL+fQi5fjJo/tx7/ZhDHsR2u+jE1h2VEmplTLRMS+xO4zluh8K8X36978cn//SV6M/Po75aiePzDk5O8+sz4uzs6p+sVRp41k8ePgoy13ev38/bt+51XChjo8Sraj2o+Ny3nzzzXjv3Xfj4vyiVS1ZZNWo8/OLGA1HIbyoJI+I958+i5/8yZ+KT33qh+LOnTubpChhi0prCoPEqkrWUTzy/WeX0evvxZe/+lp8+atfj2+98b3oj/djtdY58b1YKAjU34nZ6XuZXHJ19m6sZucx7Gks5QznHGR5mEogUnJRHsslAySrRvRbOe3ddJzv3r0bl2dnmaCl5KPVzm70B+PoKamwJb5MJleJ7zoCRbRYLnWM0yzpN+j3Yq3yf6NBaIPlaNiLYT/ivXffyoST4UgJNfsptxxrJVzJXSfNKT+/OK/qJk3+hJXCw/m8aEnSTI6vJbRVgstOJpioyo0S5ebTaRwdHcbe/ij7lvObx/FUJRMMZeRaCSaqXiTjTJV4kN2Ut5aN7Y4MuIIck2wlI42zjau0spIaqzQlC9cYW3oWBwIMa5NW+qWViQMj0HE4O4wBw1VjUQIOCSYsAoFlFfDdHr+hRDN/FkzG6GS8ej+4pXuSNrmDtgLyVT5aeCQ6KxFSiSjreP+9d+K//kf/MH7mp/967I9HmWCiCiZjlelRQpX0lALqvUqS9DnBhsTGq7HpeKTryX76nUUqDHnsMOwsnFLwErvL7TkQiHs9oIqBqz6xKO025wa9sqJb6U63X+Ah+onN644Ltgy6HD3vNiJOo9vAXR7gXa430R/oK/qH7mWecQbhF+aXOaC/2GLe3jZYWWfJu3PgTp3TmTnm/d4PbHLo4Lob+493EIDBzmBucEyRH95HIKobgIBfGEvx9jZY6M4P87TVXOiyCowwL+7P+FxhD2Djb2w2K2UPP5ceZwdtJTP4HOb4OQplU+azFvrdP1AbnmDCvEIHFqToG3yq9n2xgDExN/BN2Uq1QwYe4hNauu3E/PFbV17hP+gGDbo7r5h/kpGdx+irYwB/O6Y574AxqRvakQvQyMfDM8go42ZcjJn+6bs/g8w7xrnc+/362/1BgmAEWHXNbV366TKNPUl/u+3Tb3Si8zD4TDDO+XorA6WfHTdImOa3DV90jrKo1fJqqbtzBz9dejkx3Babobl+784NNKPPyAPYwu/Ie9I06gxj5sFlAixw3Hb68je0IsHE+8G8OW9DS+5zXOryBs8hm2CB4y3v5x50dnfxyPWRy7LPP/4CtPMgvp7xmITLHdegNbwG7QgmO818LvU7tEJvo2/oH0cK8N7Ej7YAR7+79FK7mlP8On9HxnSyGmfZSPpXsruTsQlhAbx4bY4aHsO/HDEIX6ktaM1zyKDTrOxz+ez1bt1TSWN8r7vTtrAEE9oiwUR9pf+6tsUzKpaUDun+77zW7R/fu3rPedd5uvv3FiMMLdzxaz93eR8M4rOLI90+d+/jbciWY941nGpJY9gI8JjrcnjXsQZZ472FXXXcJj4wtoueK7t+nolIJJLrRmTT5Ri/w/uOnMK/er/8DXRNO90y8csD8x7wdn+C9sDOLr4zvqRD88nAR/EVZd+znbbwTYLJZt9HlD2E7LnM4+Mk/doROXXkbS2iu+7XnMB/0ISgOckX8AM2Jzabyx32IfEk7A6eRW4Zu9tMGlPRrFuhoBIp2ezjfEGf3fZxHeTX6Se8pvu6egoM0D1de45x87z3A55GZsFunw/ZmrLf3R4FS/BRu5jN3OKzgr34xuC66yVoz7yhZ338zDHzzticJ7s4hbyjf/TdeZqxuxwhO7wPWXBeAjdc3zt+gLPYeugJaMM7WBzTfeoXsX54AJllrpznpV988x687fSlz9DI9QB0QKa6WM54oNFGrzR7S/czBx4foT1whfmHZt6O8yc0c13hNhY87FjgfWOeGD+8Q2yY9Sd8YrdV3E9mjtSexxjky1PBxBNMtIFIm0e1WetiMsmNo6pUrtja7u4gP+Ev1z/OQ7reXQzf2MYtbu+61THL6en8od/hv65e7Oo69Ac+Bf3kPS4DblfDM9f0gvlITmP60rXbXDZ8jj3OQn+cBswTa3zgke6lTWJjzsvwXNfuV9uMlzZ0L3q3i530Re+iD44ZxPIYE/LguEeigfMCWAife58cQ7tySxvodj3P3471tOHz4Tjo8TP4yX1s5FTvc9xm7F1cd5vC9S56FTsIf9UxGtqqTdZ39B7icW6PMQbmDFvebQb3HfQ+qvd31470DJigdhxbGTf9BaM9JsWYwT54CN7zBBPHBF3X+7QWQfvwKTyJvem2jNr38SPH0IK+efwK+YHvkRH6jo5iPlwX8zfzj7zRFu9x3ACDmA9/P3ELPac50fqDx+W6tuVNeA3ue1+674fWjofwEHwLzwvv9Zvi1/TZcRP68w59B++YM30y154AxX2067jmetD5mzGDB6JTJRaXbc9JC8jHXGvpqlBjdjL8wKfaUHtUTde7Nz5ts+fzhIK2GbUwuWxxrV3TP9ojkQSe4TtynIUjmi/d9eNv0jGOEW5PbPBMFUww7jxL0cHIlSLAQYe7wgeI8unCgPC64enPo4idMTCc00lvmYDuaMBQTK7eB6PAkBhqtOsLOShgrqk9Zy76BEAwLrXJAhS7e3TNM9hEcA8oIvQoECV/DAbjNEKn80m88ea340tf+mK28ZM/8VMxn87j61//ejx58iRe++Y34p33n8Yv/cqvxv1HL8Rs1YuTi2Xs334SO4Pj6A2OMsFkvVNVFZaqZhFaeC8Ka9FUO3bXazlWO7GYqmqJzjFdbkq0Mjb1+/z8PCtzJD12duKsHTNxdXoW44P9KsEzHMZAx8gcHqXjSpa+xiwjTot0VHCB4TCUtoq4F0udGTrux7C3iL1BbBJM9vfE7HUeVtE/4uDwIA4PD1rSzyKTdHT99OwkE2GyGkhTOFcZPKhjQCTcWrDUgvqg14vvfOfb8fU//7O4ePZWHNw+3lQwefjwUWWLjcYp1MlLiXYRF5eTULUAVS1QUOL+/Qdx77kHuRgsYdaNSjAZDlQacfF95fFUeUE70rPyRoLdducWSlx0wYlLRbmqjDc1nmecXU2vleOcLZTYUEHeLeDX8TPigfwtF5XnuVir8ZdMlpE3vZqkg5p/t+xuN7YJKFw7e7YF3nXEgGjj2W/IiXgAGkiGRB/4H+c0y0P1agESUNM4cOoAQYwA9ev7DYOqFIPsgWUoR8cXwLCy/SqBguQjZBklCL+6wYVCx9kcqDxqM3QUKNU/qrQouOmBKo4r2iS3iIY6620+2yxuKoNE1yV3HsAiCUyKSjJH1RXN/WA8zCwRVdFQcoGSTCZTJU7sxN7BcXz8Ez8YP/hDfyUePnqcSQe7fVUeEk9XlYyibZ6n0dbKa4dqJjpsFF+rpZMOcwVqtv9UKUmJPqoooUVoyZuUXKJPLOZXsZhexqgf8fj+nbh/dz92ldmzmscod2Yvo7/TzyO8dPTUbKmEnYivfePd+KVf/Zfx3KMX4+TiKk7OJqFElJlk/eQkKzQJxybTSRq2x8dH8eEPfzhefPGFrGYiehMMQDdogX46mWai3FtvvR3nZ2eZbAdGq9KH5u1yMsnzfUUD4cAnPvGJTGK5detW7O8fZEKAgnLip9u3DuL07DLWO8O4nC7iW2+8FV/4yp/Fa6+/EePD41gsVeVFGDeP/noR66uzmJ2/F4vJ01jPLqK3mmXCTOmfVVaWqZKdCpLraLRxOsDqhxJPdM+9+w/SQVYiUiaJLIV745zzZ6dnMZ3puLWdrF4ieTg5OamqIHNVM5lk1Yo8lm2xSEPx1vFRKCY+HPRicn4ab77xen4/2N+L27dv11FhibliNSUt1oK8mIEglWgmPFCCiQLnFbgTTxUd65xcHeBGRSYlIS2z8o1w6mpymdik48rUP+mc+WyaGUzCTfUXbBTvaae1di/v7+1tAp3usGBIgwNgBM4H9oTmWXNOghhY5EEB/eZOIUGNTJhpMqR2wUi3RZATbBLRi0TXwtaqxEXwyh0CJdYIt0lwIYnPscEX1NwgZPyeHKPKPvpXOFgJJpJVVfhR4um777wV/+C//Pvx7/3Nvxm3bx3FO29/L37tX/xqJSmqKo3srzZmN7gZI7YUNpkHIW9ywumLO37oj64T3Q1clGOxXXjhOeaKxSz1gTOqWaja6JOs3HX9/G8cV+bbnRu3T3Uf8+CBDXfesSk9YIPDgg0sLN/wkx2zhH3Je+BfDwjVHJfe8QDETTY1dlfKTtuxWmPtZ4ltnncnzu1s6IKTAa+hb91hg/fQncwTASns8aRFC4b6uOBZxkWgxflrY5dnFaDtue7wHp/Qje88xyfYj8z6XBG0ARPwifSdsbm9kVjTgmDYI9gweh+LtCn3w2HR3HZ7YxPTNs8KL+g/9Mcv4v3MudrEfnJe4zq0R368XWw9eIH5Qra6c+y0xukGX5k76KvrHjCjb+608l7o26Wx2mR+kC2XybTdbHc5MvZB/OEyo3aZ500CsC12dH1PdI0ZQps/sSGxkwhigE30C1+RZGJ913uwEfFTHfuYN3gRm5bv3f5gL9OGX+f8+mt40Xax6zew71pGcfMl60jOWoQEvwnSQStVGMs5t4A2/eRe+IA54jv8Ay2hN+OHJ9lMwPOOc93AeJfnc77bkXvIkcueB6acfvAcWEqfu/MElrrMQlfHbHQjc+l05D76x/hokzmA15w/HHfhOce3Lkaic8FMcJw2vQ3vj9pxu6mrMxmz9DB/03/XO05X5rPLz/TFn4MGW4zZJpiAqbQDtiixOL2cTNjfHhFHW9ho0JXnHFPzeIxM/KjKD9CAShBs9shn7Ygc2qoNA7s3HpFTfIiN8/0JJi4fH0Qr3uN0dT52zHC5c13C+G/COedh1wU80/3stuFtd99D3z4Iu/06fE58wDFF7yS2wvu5T9+1QUnPU2mRxQF4v/ybeVX9nNeOa/yebQyrAty0211g6GIYO3ZTFldlu+h5dLPaQRfrb4K/yJ9jlOtX2tl8bo6GLv5RW9h0SQuOOWvVSuqIZVWmtR0kLSkdeVe/WJxQcozur6qr9c9pT98Zmz6xAYhxuX5y+5B5J/iPvkfO8Nf0fRNwb3Gg77dJJevZu00FIfDHcaiLW64TGDf9hV+ZK+wH1+XgkfMJdj02Ws5V53gD3uE0RW67PJC+Q6tEDV+ob8xRt99Ob+YFfwgecYxQO/I70RvetvM5OqOLI66DHKddXzkN4V3XGcTbGBPt8K7unEAjtYXNzdz6fHdtaNf3rt/QOew2p+96Xr859oM3KV49vX9bfZD3uQ6Bzx3D4Wf3mV22Hcc8ruBtIRfOp+gn5g0dxxx1dYrHKkSPrg7kHci985ZjAe36/DM2jQsfncoOyDq8R7+xM2nH5aSwtzZV5kJXq8Sn2NV4T3GsqmBycnYWDx48yKrwJJgo8cTbwrdVv5FrXSchnnu9P127ytvr6jn675jm9kxX7tEr8AVyoPuwg33uXR5cZv6/5gS/AzuUdqC/x0/gecbm/OvvwZ+Bx6AZ/rbG7b6V82LqFs4ktw1LyLJiPI4BXVzw+SOxElxxP4H+Yv96LELvuslP07tIWkE2wEaPCzF3yL7LNrgCncFhtavfuNfxGJlEflh3Y13W6e3rb9C1SyNf92BuvD/wl/M66530gT4Rx2J+GA/yTzwQ/mbuwXf3IfSb2xrMEcloyCOyCs9i38AX4CZzCl2Zf/Q17aCriUFhO7tu1LuUYOL8B6/RT9bS4Q3sNMdgZABcRXdA81zvUyXvJgPwAbrJde21mJpVbkSn+bo0dpbjqLfFmLEPNN9KdPBKvMgKbdB3l1/HJnAUutNfj1/fZO9A9+61+p1qq9ePdGQOsOHdvsE2gC4uTxqT+gNvMRaPEfKc20PIRhePWWfc7MRplTX1zqz+fjWtkz9aLFvPe2KTaKt1eL1f6zR5bzsBImWvxYp0HJzGurc3bhVx+qmrPAlI17FffEMQa7fgk+Ox25rqy0060uNPuv+afyD/QhVM3DAAJAGLruHMizCQu1lcKBraRKBRSDAUjAkgOIgieBCce1DI3f66YQRzAOwMGoDRewHIruFzk+EHQKBouoJBAoWPG8PLFXSXHgmqWcGkjq6YLSbxpS//cXzrW9/M5Iy/9ld/Mt556514++2386iG77z5Rvyb3/md+No3vhV37j+MZQzifBqxf+tJRP84FutRTLWYuTvI4wNqh7qC2G1nT5by1O5uAZZ21FeCifqlYIsny+i3HCdSvVrlAqDOVJucX+QOHYGNMoN3R6NcEVYfEc408FrZbw/yoVCZEzH6cDiKns5LjWUekTPsLWOcSSbDGA528zwpHR0iQNc/JZfcun0rdy7pHVpMVTuXk4vcBa/3EYwkizkX8Ba1o0MLl+PhICuYfPlLX4irq9MYjerYgzoi50kuIrOrSHNzeHQUUy127vQyIKEYg2h369bteOXlVzM5RQksqi6ymGuHdwmaA534Q+/QoqEWxmvXuErsWlZd2xGyMTYzM68WBTcyoUoS7bsWc3PRUEeUtHODS7nX4rsWgrOCw1q7HBQoqWMntGhb76+yCeo3zrD6yQ4bAMYNTn4Tf+hInn47Iw6jCCdX16GBnqf/6p/ooO+0i5PmO9xQ9HyCAeCR+okCQwmBRTi7HqDHWEVp1tzUQjgyjZLkE4zCSHGjbxMAatVr5NDoX2YAtpJXmp80KNoCtZIecKISn0T7VsoxHeFFLdwr4Yd/6WQ1J1a0zt1WqiKx2V1bpUUyE3+9zuQSJZD0BoOUjZ3+MPb2D+Oll1+Jlz704Tg6uh1Hx7fjIJMf9J46CzzPK88kgKqUoiS1THJoQaiqqrHlx7yqoJuq5LQKMhlwarsklVagVkfD3djtraK3nkWspnG034+7tw7i1tFejPs70ZMTsaNe7MRyLczRzsOdmK8j3n56Ff/zz/587B0/F6udUTx9dhaqyKH5Onv2LBNJlqtZPHv2fuKRfn/y/OM8X/XO7TtxdHi4SYaphVTh2FVcXFzG+dlFJqG8+cZ34uzsdCOr773/XlaAEpZp/nbbcU5KLnn11Y/Exz/+ibh1+3bKu5xXVX5QEsV8pSOLIr75ne/GV772Wn6qgslypTLu6+jpHL7Ls9jbXcbF0+/F7vIylldnsZxehtZ0xCfzlGEF+FQZR1i+G+O9g3SEIxMHd+Lg4DBe+tDL8eTJ81mxab1a5BFK6oN4WRh9fnG5yZqVXOqYIIm9xqn+KnEj8WG1iqPj4zw27PBgL5TQd3F2Eu+/+3acPH0vsVdGirCdKi4c8cVCqhaRhI3CgsnVVSYxKhFITruOEhPd1fcMakhm8yzCSmHKZDcd/yXjZanjxbZY1QudLb09JscTTJDvlEHRYEmpvMJScGCbmFhOrBup4A9JIWAJNgeyjJzpOvhEoocbm+g83Y8xjw0CDrlTrfvUjnRHJd9sE2OrD0pGlANdgR3dSwAA3cqOH/rhxjiY5U4q92XQYUcGo3SV3q1El9149vS9PCLnP/jbfzuOjw7y+z/7pV9o87SqhFPhzubM41pkRF+50a0xuK0HXTH6cXLAd/QKNhj9dqOWMWFLQnP0rNoU7XFCcRodv/U+jGnxbB21tw3uYxNiKNMv3sl1bCR0mH53Gw9bhz7RRz637YqaZWm5juM96ht/+06gbCekA+eboDl9cD5HH+M46JrGtqXzIBNMsK35xB7AOcMvQFe6fcM7fIzYzfSd97ojk31oGdDu1EIb5o324TWfT9lpyC5t+xx537x/0Iggie4jqQhasYiB3t/wTWJYYTafG9mzJCF4G9vDeVwJJjmftjjjdjPt6t28F17wd2OjeNvdwAz0oo/gJ7LojjTY6dc8uEQbfHZpjn+oPuoaGKX7wVpP/trYF21C0l5qyR4uQ7wPeUt92Y72ZL7zHpNl3eNjBafgfec5aOv87viB/+g2LX4MfOW8DRY4nuk6Sdz0GZlnTp2eBHFcnqEJso7fhnwxly4D9I/xQkvZGoIXaJ7jbQno0C3HAY+2cnfQyvHOaUF/Zc9mf9rCI32GR9wWd/0LLzvfd/nCdZnjAnwH/kAP7qdv3EcFAccBaOwxBHjH5R26wifggfv9rlugaRefwVQfLzT2NnnOYxlglQcYHZf0jAcUXV8xH2oDfet+l/cBDJPMsTB1UwDcsYm/oYEnA9H2TfEB6Aq2sUiSNmTDQzCCOYLf61PW4/bIT+aWeQXbpD9TJtpRgrxPbSBX6L3yy7ZVEJLG2qQxqERB+Kwwh2NbK5k435GqohKyNhjTKvxxRA7yydjyCJ52FI/LLrzo+OX8CZ/Qry4mcG/FCrZHr7l+cR696W9/B/Pln3/ZM3/Z/cwj/fI++W+O4W4f+JjgO/gGPQjP6Ptsqg0q26Q+FhyuY5Q20qzSz8j+WLAVW8p1C+2Lh4T3rivVV44ySczUxoNWdQ17AxnkORY7GJtjArgG70KvlFdV8bHKuB4IL26s5IxKtipfXv90TKnT2vENXE3eanYr73G5hdboaV90y3e0Y/8cl/UeD/KDbW5/oNP9N/Df6Q7mbTFuK7tulxFfc95wuaIdbEBowRjUHwL2yU+tki2JDdyH3QC2UDVTvKR4j8egnMbgt95DX8AzZMX7jty5/e12hOs5l+Gu3eY8RqyLOaQv8FrXjnJ8Qgfovd05cblF//Mb43Z9ha6gH86j0ACaMH7HCcfI5N+209dliLG436k2SC5we2LzzlbpF3nlnkrC3WIsPAGttzhfOhr7oLt4R5+cftDHbQFojTxgkzFu+gUPE6dwmvtc4ke4/Hfp7HPo7+1iNc8xZh+v6wO/z+0vxrmV5/KZr+N9bZrJcbfFR20SVfxecTNFLt5/9iyef/75jGcprpbrIy1B1OVJ7bqsd/2wrg4tPV3/4APXCdCGuUc336RzncZgFTax6xLnW5dN+AAZcH1H2y679Bnd1x3LJtbdEh8ZF+toPmeOxfQDuuSaV4vRaDxUCe7yN3PK/HKKABUBXH4YB7TYyJ5VXJQ8sdjr8qtn2Lzh8wavQTd42eU39WtuztxWT2DsHscBK9Fr3jb9wud2PcI8Q2PnH+jJBkq1Q/VlZJ44GLFH+Md1i+sN9YukiJvWVaCz8wL9oG33jXUNf5dECWimcXJKAu26vunKEDaz+u7Yz5zTJ43H/SDnCXiRMeq9zAm0ps+u6/nN9Td9xl/rYhPtOv+7znZZZs4Zc5cO4I5jAm0xl/CY46hjOmP4IH3Z1XWuA9FJ9Bk7E3ogA94GmEXf8Rmdv8AY7LguVjIW3tt9f/Ee62Tbynn013nIfUxvF/5l/pAZ+JT5o4/un4NNzDVzoHvxj7lHJ2wUfbYb6YV9F2fnVaih2f/4imoDv0L8oXulxyQzet8Gz5r+U4KJ+qYEE/GG1m3AOdf9yA4JM9CCedJ3t8PwgZ32Xb3HNWwW1wXJR7/92//n2h0PhIvgna7BPJ7xyuS4QQKReYl/d6YFLEUUH5B+RwHRp26QDeUDAekHzgnEoi2/j7E5sDoDu7L3dlzR0S8EzJUO44VBu0LowJTCnrkDtdA+X07jdz/9b+P8/DR3yv/VH/uJ+OZr34xnz57lsTBvvfN2/Oqv/Vq8d3IWh7fvxmypUhyHsdg5ilXvMNa9/VjuKLlkED0lksx1DEIe4FFOcStpnHGRPKJCTl5VKMmFwbYoDgPluNru0JkWt2bT7Evu4ljM4+DwMBNMRgcH0esPkvnZ+ac2EFqMVAS/a2BlEEXu+3wStw6G0V/PYm+4E7cO92t3/royk7WIqna12KmS/Vte3M2FYCWY6KgFOWzqi0au8rVlJOZeoByPskMUfnr69P1MMDk9fTd3zYvGynJWkomOnFDQRzQgA7qc/GVWMbm8vMr7ZLQ+fvRCHB0dV6LCvC0Qt6xsAL3GXsZMCX/RR/Mw3lN5I/G9Kgqw06IFfXWcT2tLbeT/OxWg0N+1mFvZrvq3LfdZ4Kv3qDpAOtHrZcymE0FS8kYdBFJBCO1OB1zUlmQfgNPv+s4Zr8hOGqNKbGk84kCTi/Ot6oxAD2AmUCJaA3LwIEaC7x5FSSLD8A50xTBwGXbFCnbwG87N1hAUbxXmIO8siKDEWdQDT5yvNR4FqDOxKtabnfJ1vnceuL0Beo4lSh5kV5BKpkqZqBKMFmp1DEVfC37lJCkhQu/Tgv1gOKjFEyVhtJ064gXlF0nO9Zv4ff/oMMtOz2TMK5NVx/js9OL8chKj8UF88gd+KF599eNxfHw79vaPY7VWALRfVSYwlluyCQkm2eG2uACOb50C8VDheCqwxqcZuFclil0lOk2j31vFeLgT/V199uL4cBzH+6O4f6sfI1Xgmc5jf6RyYauss7BY78R0tRNvvHse/+P/9LOxd3Q/j9BZrZXkpYoXU6WkxGqt45cuN5VjTk9PEys+9KEPxYsvvBgPHzyMO3fuZsaMzlvV0VaXF5OsYKLFzYvT0zh59iwXapUoMbmaxMXlRfZCc6L5UcKe+EHJLUpA+ys//CPx8OHDTADIaimLVVxOlxG7o3j35Dw+87kvxNtPT2O9O9hUMFFpEiWYjHuLmJy8HTvzs0wwWc1UUaSqlmQQZhWZ1KKjkwaDUSYC6Yijq+ksj8p5+OhJHgek5DbpCSXfKXFElZNkiEwulQh4njQoh66Om9H/urcc8KoOkkff7I8zmeHW0WGMR4O4OHsW50oyeee50mQNAAAgAElEQVSdTCQUDUgyUeKjMIwzAxVgLBlbhI7KER+LXtoxomSZ2hki3tSRLHWMjo41kg5KR0AzKCzKjGsFeyexXs7zUzKg5Jn+rnimjorhXzkcem9VZGIXsq6nwZZHhNX88Qn26FlsG3SSxiB6udFLdrobaugcgsbYKu6ounMGTuEkEtBxm0WYrbGgdwtfS1eIJjyjd6ltkv/AI7AEYxgbg/YYk353myrpogOpVEGo38skS1UsUYLJv/+3/lbce+5OXJyfxj/+X/+XlpSoZLFhLRa2krLgqBux9AdnD9up5qyqBIDxBNZpxwMibkO6XebYj17RvWoXAxosx27lk/kG24WpecyaVZpzx8SN6dS3zRFg/ui39z8D9i25tHRyJb0wBj7RWTn/rcS+j43rjA1nnXku/SKHoBJM3EHbYnPpIeiBHtT3rZNaAW5vg/FhV0ATnncbzgMW0Jnxd9t0x33DO00XEjz1dyKrzifYQZt5aj6D2vNr0Mnl0ecTXIDP9EnQX22ROM597kjzm88FdOaYQ9plnPDe5rMFdJSoh73MnDM2l2kCJ95f91Hgf/pBG9DFAwDYRR5oRpaQV/gOHnb/AJp2gy5dfqEP4KXbTuoXOM28MF69C17z8dAefIVvsVEMpC5aUpbTy/nfeRqsQjYJ+N00HoKHXVnQswQyHPMcj33BMe27tqjAIorjM/juck1bzovgjeOfP0NfnA8Zr7BHQQ+wOeezJZ4yV8l3LcFEGsPnKnGAijHNdtR1xkHCNAkm8Jtj4U28hBw4PV2+4U3khs0wGitYAS7pN3Qg8wktcowtORX5YHwuDz7XLptdnet6we+j713ZdP3Es4xNz9QGjEqA9Ou0x9wS0AOX4aduMBsedT1DH3jG+dLf6XhK4Ak+dH3hc8Mzegfz4UFZ5obr/ix9xP7Svd5v5gk8ddmoZPmKefBMN75R9k/RtZdxhrIV0dVOU/3WV9J3S8bY9knJKVv5gU+UcF+4U7tQE69a3MXtICr7eYIJOqzeQaWs68fjOG9BB5dLx0lo3MVYxtvl2e535z3mwPG2izU33ePy3pUfv+ZjcVrTJnqXvvMs8wEf8aw+iV+6/gOHEqvmspEKi/U/SdHotnpevsw8/fNsu8Vb9LcvyqEbwG7xzaY9nUfeKtKUX1abRBwbeKcHxLGLGDPY7bKPPdfVP6o4mOMintD0DfMnvtM/HaFaNK5EfW16cruni5sbuW7xKt6DrsUu4VM4VoHvqi4M/rrcq01iuGxUQ7Ydmx2LwVP4gD6z8Iad4O/jt7qXI8Nq3Mwb98N3YAG4h84iURb6dPHdZQed5rya/G4JJu5/uo6/Cf/pL3MBP0AfaMknfYafoK3LMuN2GmF3sqiBX+yJw47/9MdtLexN+gBdPT6HPEAf7AgwmfbYyOZ8hAxBJ2hDG91xbfSIEgGxbSzR3fnF9RX8RR9TtiUvrQozWJObzGTf5+ax7eIXugU+wX5x3ea81+VfXUOn04bLhtsOtPNB/o/eCV50dQfjc8yhj7zDv7sO8D7QN/riWIc9wCf81JU5+Il24ZMNBtnxi1mZvW3Y08Y90UoLc9oQpo08ikk9Oz3NivA6Xlr6V0c5K9bmPON+is+V25ToVXjC5dHbQie4XnU+dfm76W+wh0/wH75kDn2evZ+OkY6d9MHX1xxn4A90KLEbxuMYwXjpk/uxzp/IB205HoB9Hueg79hQLFDzHqcj7+Hduua+kdug8A5YiE3iPrbezRoFfQNPPA7kWOHYDu7SR/wznz9f0IaGxKJ0v8+NrrMRN9cdmr7SuMBCHwfjRUfBP/ic2Jn67nraE1J0D5u19D7X43oX84lfyyZP5pB5UpuKTfs8Ug2D8dJ3+qJ349e5jwjtNS5sL55xHEMnIwvMA/iBfqVt5hE6wTuOwWATfAM/uK4GF+Clrg2w8Y3NhmQ+dc3vB38dj5F3aOv24UavtfVX6OK/O48zh46xrn88MUTzRRUgl2P4EN10ky3A+9VnNnERu3F8cCx1vITH4dWt7icxs2y37j9sHHjJ+0aMyWnDGgFjclp1fV21Be3BRPVT40Kut1hUSYeKt2C/pL3WKkezWZc+MU7do8Qx0T2ryO/vb2Qo54BKNVmwQP5iJVxuCkA0uUPW0b/ePv4JOo9rvhnE7XDXIcis+uK5IddsGFUwgZF8dxUAzSeMgOJxJ4AOpFElo6stgDIpTBSMrA6hZABCGETfyXhzJd41thA63uWVAbjGxAPUtA1jAGBdxeICgWLQPfQLEE4maUEJgAonxAXfFSpMnv1W8Ync3b2IZyfvx+c+94e5m/jRo0fx0Y9+PL721a/FaDiKy6tJvP7t78Sv/fqvx2C8Fzu7w1q8jHFE/1ZMlqNY7x7GqjfKxWTtqsmEgpl2G43qaIWVFjpUAmiWC4TTq2kuGCmLF0VCYJVxpUKIdZbyOT87TWa/mkyyMoEqcRwcHcWuKpD0B7lYSTaeK3f+Zv4ARvgpv2sX+1LH5AxiZzmJ24fjONgbZBUT0UO0VKkgCaiObJAheXiwn6RU/zX3F5fnoTOt5DTqHiWDaDeexqSFYSVRyNHWYuVyPs/x/NHn/iCm07Pc1X98fCufe+7e/fzUoqj6VlVHxpsyqlqk1sKp6Prw4eN4/smLsTfez0CFeEDHbLDIzkJajbkyy0qZRLabZ4cF58Mqtrstve6GaddwAwyUSCTeKd4fZCKC6FyLI+LXYVYu0T36vJpcxNXVRY5dQTBVLlACCnK66W8q99mm2oaMA+S0HM3p5licTFPhyBwtKreENORFYNdNPEI+S1GUoyPeIptY11mU6BpPyOb2nVUS0Q05DAHA0I1X/tb9Kotbhs42sERWNRhFv3Q/xpnaZ5FaSiLfp+NDfEdzM85YXAYDpEw2O5Va+VEpCr1Hcpl82xRHll5e1wKhkom0QK/ddmKgLHel88eXmceRykbBTvVDpTmVwb8redf5b/n8MBMVJlea70F86OVX45VXPha37z6OVajUs0pF92NHFSd6lXCiSiKqeqQCGiQSIcd6R5U5qYSPxL1W5UHH2Cj5TLylxesIVUpQYtcqk0L2Rv2sljHoLeP2/m48uHMQD+7uJa7s6HiddjzNTEkh64j3Thfx3/33/0M8fPJK9Pp7cXmpBKndmEwuYndXC6yL2BsN4/joMJPflHDxzjvvpJw+ePgoXvrQK/Hk+RcSa3u9fh7Fc3Z6Fmcn53FxdpGYpko/whp1Yja7itOzZ5tkjJPT0wxGi/7CVGHDgwcP4yMf/Vi88sormRAzmS6zb++eXMS3v/t2HpEjjJ4vtJA2jIUSYhazWE/PYzl5Fldn78Rqehb9HSW9VbkztZ8Jd/1hDIbjrF6yt69kN8n2Mufm9p27cXSso3r2M9lO/Prs2dPkKSXYnTx7mr9J5i/Pz1PuLy8uEnsk04VNtftMSTT7Ou5s2I/98SiODvdjOjmP05On8d6778TVZZ1XK/5T9Yp795RUd7ApDagqUqnTFahVtaTpVYbs00BL532eTr3GlpUGWhC3EuoqwWR3ZzdpX8ewTDNhZDqdVBJcHvNVx5opk0r8kQ5DK601vbqKvdHo2sI/C8PSd3uqcNPeiUOiz6ocMq5KHKo8pUoCfQWEylDCsQV3BVL93arCpDFJPjeLo72drDBEVSZ2SrhB2sUm8G081BE4lYCgf+CC3i/9isGNzaXvquRFv9zeos8Y43qH4xXGr57R/2mvKNFnoTJ9SqbcjcnlefzMv/PX4z/+j/7DeHjvubi8OIuf+6f/JOmt5Mc6IqcqmGwDDNukyK6zgZOHIeoGuTu42IX0nUA7dHPnz4M3OA76xDHUdWzCrq5wRzDbzuNx0AFlk6I7/N30G73LuAgWYKfqU/yDI46Dh1Ps87m1g8r+8kABNjR0Yf5xQK/ZTteqWZV1iR4iyIEuw/b0wE2Whm8LJ9i69Ac70H2BDe9k+bPrO7qxgT1DnrbgFwIK6DjxlMZDOVcCAPCH+ww4sYxfMpdBFwsGeWIIupdx3/TpAR90OoEsxu9+TGJhJn9VAAReg6ZU8OK681zJ9XjzHPTWewg+a4zQ0Z1veAw5hp44xcxL9304f4xd9AW73GGHx/gN3iGIwvt0H9e4F7mBv5ET5pJn4V9kFfkgMPRBcg6fwUssuiOj14JAVm6U9m6yDR1zNjjfgmYEwhzvu/4nOMSzTle9j7G5s61+EyRkvpBVaIdtzHf6gv0NH8Bv4Dx80MUa7c73eXBehs8zCbTt/pLNiJwxv/kuq3RAn3NeMsltkUc9ILOUYk2cbL6B/vb2oJHz0hbbrycLMu8E4nimMKTsaXwAfAi1pbF2F8LQCegM+u3zBDZ15c/xk76i27jmeoM26UtXlog7gM8ED3kv+JM2TzsOzuVcv+Gv0Gd0Pm0T+OkGJn288ITzJO/syo7rF9eXjq0bH6HxFM9Ac8aLzoO30d1dPOB5/931AnMPDXKOlfzcjhrVc91FgQrOlY1KIrX8BeGzzz9/KwnYcW7TZgvuecCy5KASTKBtVjVp9+q3rCDYYqJa4GJ+oVHJWB1jCo85BkOLv+zTMYr7aAv5c1vJ5xA5cZrDC+DxB+lVv48+0J6PxWXnJiynjze1QR+KT6kYU4lMHOPqGINMoT/h/6xs27BNMiP/zgPEOlZZsZSKbVWtOWTLdbHoSPBY7SGH8LRiU/AsPome98R3p/lNNqbeQaxEPIRMy+9Gz6M3PP6o+Bp6wjFJVdTS9mpVVpIHMxGqdgLTX55xu1T3aEzqQ/oFVsnQMUhtoPeJo/miTtdHwT4EG9BdjjvQxm0RdBly6VgLn7ltWeO7vvO17JZ2TFDbKIPO0tyyk179Rweh57s2Cn4iC1Xy14k380x+b0d4u05j8YXxwf/M98ambsmgvjCiZ5gnbAT60PUzwN2NLsR3b/yrdoh5Y2tDX7db3B7oYgL2MrLi2IE9pAQNZJW5wq6Cr+FJ+NoXJuG9rvwgezdhS4Fqxc2QDbe9sM3d53Obq+LKFbOT/4SdBjaUzaR4zvYILPSH25vMrfsC8D79oU2No+t/3eRb+nhd3t1mcdnuzpneUTqq7AvegV/u3+kjbfDdsRu95fOE3ENf91FZr4FX0EHY4/xO5WQwr2R+3rZO1iaB/YOD3Dg6GFbc5+z8Ih49fpybtGQj5KbMVsGkSzfoDc/55kOwu2vT+hjpd9fGd3o4bt6kV13/Mn7ac75FbrCzsUfcb3D+9rGCS/ig+q5xsc4F38O/yJUnDUAj5tUxmjGCP9iWzLPrSr2D2L/6A79v9LVV28c2cz5JvdRidCTDoW/oN4vA8A2y4OuSutfjcfCCxzY8YYzx0xfWwrD/6H+tn9SxJ/pN73Q5Z/3QsaZLW3Qzbagdj6tAM7UFrsAzahf8cZrqN3wJ8If2Wb/xOCX8T3ubTc9tE5bbQNgA3l94AJ6gbdphDMRzSLZ3Xwgau4zQnsdw+A0ZYb3b/Q7nUZ71T6+4Ara5P4BuduxyvFIfsBHdnqUNbBP0CLoM3wa5dpmHr4mHuM2odl0W0SHYGW6Hc22Lq4X9rOWB7dgZ9I33wo/oBbez0PvEnBzjoAPzR/9dp3jbYC00yw30mTR9vZoVtj7z7naP3g/fYPc4/iCb8LXblT4ueJp5dbtbv/mpDKzpKc4CNqktrZOxuRDZ0PqK7Arkn43Csp1lQ7oOzznS2q4dV6x1A/ruJ0K4He22FtgHXyF32H3u10JX+IG+uCyDrRvs/I3f+NU1E9BVfLpZgqXOYfQCPuokgARgAeCukDAwRSgAz88GQwhdWB2UMcZhQmdQ9ckz9JhUgiqMR89AONqDKG68ObFhII2zG7zD8Ae0UXSAiytghFD3wlzQC+bUAt3rr/9FvPba13MB6eWXX46XP/Ry/PEXv5gLijrq4nc//Xvx+5/9w7h770EsFBDUjprdcUxX41j3b8V6cDsuFGuXYShwWagszzKGo70KAuZRFrtZZUPiKJsqaZ5Bju257WRLFbg0J1OLfpOrOFN1gIvzXOhTUObuvXvRH41jsVLCyfhaaTiUHok/MCUKtoyHXqi8z1rO3nIee6okMu5nBRMdlaOqByOV61yJ13TWZSVP9Ic6Y6p2hyjwo2MXVBlCgqkFVfGEBqh3aNEwgasdLaNFNN2jXfN/8PufjqvJWQyHuzEcj7MiwMPHj2Jvr5JX9KnjcrS4qIUYAYTAQkktMlgf3H8YLz7/Ugz6JdQAoIISGAVbp6ecEFU8KMOkMk/ni3LSU2ZaCVb4H9DSdeRjGxRebY5X4V25WLSzk33mLMqslpJAvIjJ5DKrAujIDB15pPkd9KuawSbrvgXcauFHNL28tmCmrChXdtr9Ikdq4zD0agc3Bog+BYziay1WX15OElOQNTdiJA/sokG2kBk9IwzBWR6OqrS/kiVcMep+DAeUs2jrC8cZFGk7zQlGQWs34jEyUca+8OnPu8Plc6cAp8+hAkEYkAno7exj0RBjQdExHS2yDTK04Flz+otwNR7RPA0GGatNwBSs1EK+qnEosUFBJCVYjcaiuY4z0QJ5JWb1B3tx9/4L8fj5l2NPVXv6dczWencYq9iN3cE45qqooeOoFMhri4GFX6oesZNZmBiB1bVS9hW0VfAv9xPGsL+buCFezKNRlHgQs7h71Iu7t8Zx99ZhvPjkfuwrZ66Vk04jVfWGdiL+r//nC/GLv/wv48WXPxmzheRlFCenz2I4WMXhfj+GO6s42hvG/dtHMejvxtOT0/izP//zeKbKGju9uPf4UTx+8kIcHhzH0cGtOBgfxtP3TuP09CpOTnR0TGRSydHRfsR6Ecv5JOazSUyvLmM61fEks5jOZ5nAp0FdTKaZLvPcc/fiox/7ZOwfHsd6ZxCT+U58751n8fqbb8VCaRytust6vohdVfC4OI3F5bNYTN6PneVl9GMesaoqBMIqzY0ql4j2g+FeHN16Lnq7wxiOD+Pk7Dzu3L2byW1KFkzc6O3GxcV5JumdnDzNpABhnGh+dnpSyTotmMbcKCFoL/khYjQeZmm1w8P9/H8yOYt3334rnxXeH+7v5469cgCUiHccBwf7rRLTbiY5jYa1aCos7jqWKZsKlO/2MpApvtbOnuIhGXsKjlYSXJX0UkCmFq5Fc2GTEgCVaCLsUlWrWGp+prFq54FnFYAWfM1+ZuCoqjqBne7c6O+NzM7bcSF23i4BUWEO+KMEG9ENXZ8GVCZCbYNLbniDycixG3UYahm0m1QAB4dAfcZxxfl0B9TtFQKJbuB5wAJDU21LN4Jj2GdKLLq8PM8KXqKraPzJT3ws/tv/5h9lstH56Un881/55VYZrJJMBkpAE3dlMlShjvT4Tc6+08DtRpwcsBZ7yZ1H9Jw7B9ew1HZeuPGMY4RdiF5SP90By3fqqMBFLSgwJ+5YYEBj13nwCH5SgIrgg9ub7uTIBmLHBmPHEBffM8/oK2wldxD1PpwAaM0nuoPrGjslU+mbO9OMq/RtVaTxoAX2LeNlXnDMmRMCMu5o6Bn0MX+r7wRk3RFPZ6453uhW5umm4A1joH8EJeBr/6QP2LMEKNxB0z2Uh0fG6DP+hs8XQRxkFb5QP9zOhV4am9OVNrH33Nl0Z9fHDj+7E8y8qx9K9t3Yj21XDLyp9uFtt6fc/in5rYSz1N8tsOABl3pPBcWYA/1ddKjFb5dB+FdtOv7RB+YPG4r78c18t4zPBzLQ9VPFcdhVakvjFnZjp4Ivzpe0Qb+hE/IClvOMYyfzCKbzDHTnfaXDtscpMX5wqORvKy/+O/fSP+QGfEIPQEt40vuAbQteO84RmNH7vXKPMJH5Rkfm2FvytK5RRav4pZIu857cjrDdsJALR616BeOg//le+UnyxdpuvKJ1cYPL1jZBvSo4KvG6eEXHKcoHqOCdfiNBgPkStsk+hk7deUTuwWD8VtcHLgvMl8+dz6vrCPgZfYusYbfTZ5ISiQeAH7Wgsa1iCS5cx/+SSWQXWWK8+OXYNC4LHlB3/qGtm+bMF5nAA6cpf/tY0OX4CciexgeGu65ADzrvQ29kGlpu5rktcCO32nxRfLJNfAJDhfnVPyp/VQVRtT0ajzfJYcyf7FMlXukZ2T9qR/3WOJTIz7xAD8aeFUIbb/Jb0b9sD9mp6qNkS3IELyJXJJc4TfEvmWe3OXxuHbdoFznr6ji+84zzEzaX89Vf9vd1Wd5i2004+pdhqvvj6JxuP6sfNb9gMc+5X7/9rRIKioc4JnBbGSePDMvqfK3ySbMxS5YWGWciaQjeFYalLdcWVliccxzIv7Ogzvcf66D5B3v0HmjvR2Myf25DonNlY8DzXZ2QPJdJ1OWj+0af1FktBkIcIqu0NCxG34CDrqs3Cw1ZfbEwfiN3lpjhdsHGJmp2LHJMu9BGn4xD97hN7BiGXQVWIQfOf4WvtWGHf85XarsWMzlKr97HUUGO29hFxB238fBWBcmOsHHaOZZ6X6FHGeCVhOOJsxqfj9/Ht7GDczNRHdPoPMD74Rt4CtqobTZcYLtAT+jtPgXznXjXfG7nVf72cTsW8g7XsWorE1hUoatl2nnb8AFyxPy5nQ6NdI14GPINX7FQgh3PPOqZrApslUvQgf4bOgPbP5/TZipib4rhtriAz1fidKtUjR6hD9C67IayEdGN0M19CvQgdgb632VSf7OoAy9wnaTbrn2JPNGeaE47rq90nT6jr5FRt3W979j+6Gl4gHnsxkXUjvqpOLFwzjG7a19t8V6762qTpuuATcxmNMpKv9pcp4U76dO333k3XnnlwxnH2mx6yqMiK3mHdtz2wD7GBwLX1F/WwKAP/OpzzXwQ78BGB5dEc/jSYw3MC/KNXQ7NaUfP+sIofEifwBZoTiUCx96u3gZvSD4hGcxxGr52+ca+Zw7cTlM/aQ/dj3zpu/tKXeyH5swPyT7bOEzZYbRPP5328Kw+3XaF18EOxy4wW7TTc2yk9nHiJzkGu20Drui638t8Qj/XodBNcRzWYJEd+s93tePHDUETkmHULr6f6z8W2uEDlwFoBe6xWQcMwQ5Fj/kGIfAY/am21BetA4ELG/ulE9eCt9EP4L3zMHLK+JzWG0XfdCLvwY7hOnJKH10P8lvXp4buXEcf8n7kuSufXfsO2rncoG+ZJ/DDeaIbowGLoQM6k/gOY8bWol/wADzc1Xeuz3k/z3RlBZzARoBvPZ4Hljre6T6XYZ8H2tQ90I55RC8WP2oT6jaRHzxivPTFbU/97bSmT/7p73f9r/bgAae5463jGfZJnk6R9tzWDlWl/cR96dxWQatLW9Yyte7J8TisYyb/alNu82NKf8zzJA7G7brZZYQ5df4jrqPniR0jg+gG2qMttwHBTORq04df//X/Y+1BKZQZE+4LogAwhoju7VYO8UkVAQU8GHkiggeOmGxA3DvnE6XrHgBEkFy50K7e0XWm6JMbaryrnJDtIgHMqbYBVzcMYD6YFiGG+AgW4ES/YWoH5log2kkj+y++9RfxJ1/5SgLxpz71qXjuuefiq1/7Wh6XoOMRvvyVP43Pff4LmVhycHgUg9E4Ti9msdjZi0XvKC6X+xH9w9oV03Z8axHyKo8yqbKXuea2ql0Yvb6Myd2YT7WDp8q/agwYKkXzcra0w18OsipfnL37buyORzEejTIpQxVV9g6ONrvX1A5tMP8AIWNH8NLfTht7FX2dTxWrOFB1g9FOjPqrGPUj9kaDWMxmcX6uI3J6WRlBjoH+zwBZr4Lf8+k0F4LJNJRBKcFWH1W9RNliSrqZz6e1kLlcxmd+73djOlE1j50YH+zHrTu348GDB1lSTzTRAr2Ov1nMFpkYkcGgrAaziuFoHI8ePYmXnnwohoNy3jEIVW0FQ31r9OgYgjrap4yfdX5HsNVfkrCcv9WuEjM0Vt6BPAFs+szAxlptjtrxGoPmcNRif5ZPSpBTJZPLXJS+urrMHexaREfG9A7NrQJjmQCkYy/+X8Le9Oe27DjvqzMP73jnbnazOTSbEiVSoaQoUQQI8JcA+WAkCIIAcYLEDpwgToIggWE7f0WAfM/3xICjGJZDk6JE2oYVmBJNxuKkgVQ3e7q3b9/5vsN5zxw8Vft3znO3LqPbaJzz7rP32mvVqnpqWLVq5S4eAbMSeWrRAGdG87fPZC5nV0e2kD2M8aMxaN51RAnOmRs9gDcOPL+5ESXng/KnWhyVY75eVzDInQOAU8+iCMAexzfww4ESowHDhvvBPj7LWFZQYF9pwI0U0YtFjrbhCram0mzOFKcPzGUG35vjnZKPm1LZ4I4UixRM8VklCClWcX5xUUlR/UEzL5WAk8HWxsDV9zTEB+NYRz9W225cXC3i2o07semNoz8+jHUM4ujazbiYLWNycBw6bUuOWirJLOuveV5lAEtHVmWlFyV2NYadqlKoQk6dbrKJgQxJPaeqFc3CQ6+zimFvHqPeJq6dHMRbb74Rr796M46mOnqmH+O+ap9EnM+2sYpO/C//6/8W3eFp9PqHMV9Wctp6NYvOZh7XD8dxNOrG4agXn/zEq+l0Difj+NGPfxJ/8vafxyaT2ToxPTiOQW8Uh9OjiK3GM4zhaBqPHz/KsUwmo9isF9HdqqRxJZroyBZhixKBlptNzPW53ka3P4yFypx1+1ll5PjarTi+dieulGTy8EksVpvoKNFG+kX3acHtQhVMnsXi8mFsFs8zkW67rmodZeh1MrFEc9MbTOP6zVdiPD2K1aYb88Uq56CwuhYDx5NpXM4u4+z508S2y4vnmSiwvKpkskGvG6r0oaSbNBgW2knXielkWpU4+v2YTFUtZRRHxweJB/c/upvHBun4Gi3OCFtTv2aCVD/GSkg5Osiyo6qF0uv242B6UIkHjRPmTlDqws0m8U2FyVOvNtWedOSREqrKoakyzW4Aia+Ez52OjiATzl/GYnYZ3ayEM8oxqv381xwpw6KMFN1uISB3CvR2cqT3VVC4KYfSHKmGziW9rYsAACAASURBVEfPZ3CmCT7oeDgM0XSgO81CWJMo5nbRbtGtOaJE7WJHqKvpaDYLkKoE48YcO+Uw/Hmn/nZ7AzphhJPIQPs8Dw66Y5P2VU/BXC1CSzYlz4v4/Oc/F3/rv/mv4+hgErOL80wwkb4Q1ioBsp+7zfaVK/SD6I3cY2MxJ9hW2GCOheCljw97LIP2dtwRRi461tvRve746jt2K+/gefRJvjNlrs59R5cWVlbwk75gy7lty2+5y7g5W9ODUoybOSqdX3TjXy4yxb5ihRvy6AieQ1e5o4zT7YEE9Bbjxp4lSEcAhqBCVi/QwnDTL583+kkfCFi1AyZtu5rApetQPQOfuiMoqhD4Qmbomwcz1b928BubP0XfqtjwHhLNsbFYfGahJeVRR3plFbP9LmC9i0VR7GLmxv0FeAW5JniEnGYwrKl4gs2LHseWw8+Apswp88EYHAv4XhhVPAWtfb7BMuaeNsE2/Y2c0QaOvN+LbUZwz31DLb4SOMTmhS7Ilf4m+V/3ejDC5ZI+6HcCVvAen7TNeKVXXNaxt8Fi/EjG7PLvthwOcumb0pUsHPNu6A49kXGwnUDayzCH4AF2nveHfvAcdHbshO/wMx3v2jTc93fnDO7wDfzAjhT/kKSkdxB0FA3cj1PfkHPmnwoL+LbICjzYppvGDlYzDi3Qqx2whWM+kQfmJfEvkwXKLy9eUYClfGjkir5xz+6YHjvCBxx23qLvYLzzmc97Gw/8ufacMH8+P8yjxzf0Oxio786z0k8KpNEf+LIWCXSMYiWae7/g8bRxdLxLo9+QabCSv/19HkeBls6H0MexgLncKbbmi48FWcJXc4x3OwW58LnRM8JogovgOzzDXEODlDUdE7yqRVoSkpBBSUW9swLvWdVUQcBNLTLhJ8F7yWuN/Sz7B9s2adDYgK6f9jq4FuAzoYSjQ5sKS7K9KsEkV4lzLnmu4gz76iXOi/t7SmeDRW26+Vy0n3Fsd9ojF/67vvO3Yyfz0/6tjUXeD7/XscGxvf0+/nYe3N/P4v7+KKS6rxLVGBv6eN9WxUG4x4/J1YTuKqA0weg8Rjjtg9q0pfeDk9I/SV+LNeh3Fth2Y24WMf8iPWsXPXSr+6WX97vImRe3oVKPcORNkzRD7BF5F2tVfHafvMRidtqMTexTPhl6H/3UlimwW/3kN0rwyI/axYMaGxdbwPHRdR5j4r07H64J4jsvus5zHdO2T7EDHecUhxAdsM3A2pJHZJljLYvXRS+wBR7CFqXqCfYcRzyrPV8AassQNhS2CuPjiBzGgm3k8wFtykfeV2is3av7I+DwEZyXoDl8R7tuT7Tp6LIJdmAn+sIR92H/gXHc4/iEvqAf9DU3KTX8j92F/aB7GTvP+XiwZRgv+gb+1+++EYv+gQfYOPA07WAb8X7JEPFMqrMh4+g1x1i31X39BL+IMahqquKrxITdf3TcY35c5zqP00+3w7jGHLwMp+FxpzN8zHgcc5y+0I770FH+XsbLXLuMY+/ofujdxgTnL97NewqnVKV87/vwPjBM+KZNotqkq7iz4kwPHz3O9ZWsKKTE0aZCM/1wu4P+tOfNZcd9WnQx74d28CDjhL+5ji0E//kcMG9tPvKYBPe7/PC7t+V8Tbtln1SSInLr7XAffXQehA7wneO7yz7Yp2vYpHznXXoWeaZd6Inu16fogL/NGNWWrlNtXO8gIaKNd9628x1zrX5g99En3Uc/9S7pTuTeYxA8S3yBd3tcwPmM69Ad+uEjUe0U+qkPLkPoQrACHY0/ip3i8+m6Qc8J1zw2gd9Nm8RB8BGgHwlHYCryKVq5v0EMAixWH8FQ5tHx2+XPbVNiXN6PnQ61zYHwCvzVxhDGBe2wGeA92ufd6j98AE8jv8y344PoAd6pLeTG+QsaooeQKewqEi+woYRVohn8j7xBWzCIduAT18M+Ht7fxjz6Ay653iHZgWRFbBHRgJgL9yPj2JrQB12BXBNzcwyCF53XoSOf2N7YYrlRflDrnYwNH83tB+YAuYd3nR6iCXIJ9rnNBX/DJ+57+3eNTX9XQlptqJVprzUQ5BJ8cNsPu4K5EA01Lq0lsi4APmktphLd+ayTRJA1PvFF4GXwxe0heIG5h4/VX+wT1+dgDe9ze53x5Pu++tV/mAkmbiC4wUFnxOQIL8ylBijnQpBWnwTpEHIHMVcoKDUHYIQEYEOoAHl9qk/O6Oq7gxpg58L+MpAA0AE4QMwD2zAXgRE3IhycXMihJXRyZe99Q1FpofbtP387fviDHySD/OZv/mY8ffo0s20n04O4d/9+/PGf/Fn8/v/zL+OV117L4xIyyWR8GKvuJM7m/fjoySpGBzfqiIt00ur8x24mqMxzMUkL/2MtXmphe6vFso1OHsgATNsALZpWpQIlZ8iZfPrkcVw+eRKDySTpPRiNYjQ9iNFEO9qbcyebagzMBzuJfffEPvCvfqgSQmSCiaqY6JicUX8bB+NOHh9xMBnJkozLy6sMRGqBdTQeRX9QAVAtjoiO89yhXcYmxqsCB+PpNBe0nz97loEk7dieTsaxmM3iu9/5dlyeP8kd8kowOT49ybMZVSVABqnoIgNVVV+UTCBnMhfntVjZ68err76WCSbjUe3gB3zOzlQVpZJOUKICASWU7BWegqIV/IO3AASAFKFHTqAbRo0bpFlarAm8aheW7zJnp1aVd61KAXK8lWCyXFzF+flZc+SKEsJ0VM0g71HfBWw6ckQ8oN9qB0/tWFU/9KwSHQjw6kgn0QpMYXzKGEdxqt8kpRDk8YUXvZNjLDCuRBuSbVBCBa61GNHGFXfUPVOSQAgGu/oHr2IYoIxRiNC/rYg0zqo4UUkcLN4x52qHnSJtZe391U4iANudmqxEMp/vAmbqp8aqZKQcu5JskpZVnUDB5uK5MooovUzmpIJhtaOv8D4V/GYdh0fH0R9O4mq5jcHkOHqjwxgenMRy04/+8DD6o2lWN9mqmogSCvrasa2EKlUZUheqog8Gfhpe/W5WPsgKsKp2khxZ7+41O1C7nU0ekzPoKeFLZ1yv4nA6jNs3TuPNN9+IV+7ciunBKC6uVjFfbuM7//qH8c9+/w/j8PhmdPpjlWtKms8unsfpdBBvffq1uHPtMLbLWRxPVZHoKJabdTx6+jQePn0e3/3eD+Lp2XkGdKcHRzEaHkavdxDrTS+mk8M6riQX/jd5PJcSYIQP41Evk0zOzs/jSslsq00s1xFLHQuzXGQlk95gFJ3eKLqDg6ThbLGJuQInWkRWkHa5jp6Oq7o8j1heZILJ8upZLK+e59jRZ5qfXn8U/eE0E0yu3XglDo6vxSJPsigqKomI8qBKbBG9lWCiZIv51UWslldxef48RsN+qLaNjpvRPAhny9ipnZhp2PV7mfWqJIODw0lWb/no3ofx7MnjXBztK5GKEvTSvRnUqiOblHl7/dqNTLDLRCslIPT7WQlqmrhxtkvwyGDmtnQ3fC2eOb8QphQvineFT+JfBc4WOtKnKVusJBdhlY5Q0pFCSjZRQoQqMKn6Bo6DZFH4JZnKI3YanCJoD57oUxivIG0aps2iIvYLtoPuo8qCdCDYkwKUZdC3uSBBAEqXs5JW4/Tqb2wYcGZnNzR9Qx7cEAcH+MSZcWdSvymZUXgJDqIbsKncYN0HSYsuyhpdrRZZwUSVbnR81ec+99n47/+7vxXjYT8TTH7nq1/JxNI6TkjHE2nRvBYuC+Mr2QnjGpxzLHUnj/67841dmbRuqiQQJMBuw6DHTnFnChvVaYQdgG3IPGDzZTtNQhM80baDoaUHKbD/9s5Z7arnfTgo7ujiKLqBn7yQFZ6oBlOUw4ll3PAKfcAO1n3iW3CDSh0kdOPcYYM6jZmjskU3aR+5Y88c6Rp2LX3DZvXrtA39CFy2nTveizOfc90EzZ1e7cAJNoTPXdtu4hnuoT14wm0P+oHswnfoecmJ6M0zBBSw73B+0fNuH2AziD5p+za7pdQWfovzk9vd8PTPkg33V7D9GDfOotuMzJ94xOcIv6xkrXZzuTONrOGrMJ/wiO6H92QD6TrBEX3H/0OuCMbBV/hD+t39Mv729pE3v485zX43+IrcuQxh4+DDvSD7tuvXMct3JIKhP4uvRVOS+pB/9/n0HEEe+MLx3OfQcY3ryAl8QT93+qNJOGzLAjSrZI394ivj8D6QIIg8wxsEbHSvvsM/3Fc8ouD0/ngEAjcEesAy9Br84MEpNkQUj+2xEBlg7vLv5vhI9Jj8jkrMrQATdIIfk/ZNBQvHPP/OvDjeIlOuj+BNPpGz9rzyTHsOfe6gpY8RnoZn933QAsz+GDr4vPCl/DwPbCGjzKPeIfkHH5h73gPfIhvIpssYNg9z4fKAneRYj5x7zIZnHQPEt/hUTlfGjr5EDsAYEhHBLWwG7kvad+SPVZKqaCR6wTeJL1pgbzZdyDdPXk2buI4i9bbSV8tk0Ei72eNEJEzr+fZio3zl4sufnWCSstpsXGGOJFM1j5WUytw4r8JPyLrjZBsneN71Ht/xddv0f9nfrqte1pa/l3v/smf8d//e1uNuv8DjBJib3N2mOomSBPYVHdQnPbu3L6p6Sf1dv2VFz6YiQRU+bDCz2bijJPtKCFU7JYuuE9GzxCM0F1R5Qga0QUvPuD4o3q/qOa7f6uimRfKZ4iYEq5EdgsCqqJIy0ozRA8l1b/lbJIB7XEPvroqZ2/RjkC1sGfrjso5cIsvC1rSJWuXYRR/10asmgs1ulzHHLAbQPvaH7kXfuA5yDGvzoevKoi8bF6qv8Fj6vnkEiCq97isYknSGT4GNBx2wf8Et1zmOk+g+eBU/lFgffMAROfCp+2/wGPO+5/smUb2pYIKd4f4l7bnsY3/C6+Dn3kfeV495mY3WjrGD/VQWpnIiOkcbwnxxnff5OLICT+NXg5/Ik9tt0ABcQqY99ka7xP6w19HV6DR0o9ryxWIWTYmzostFN+8zPOd2s+Ml/AleYxchW+pfzksj56yPELdmPp2H4AX8Yt7Hu1xvO45iwyJT8AWf6E7uc/3stmybhs6vvA/5YrxgH+9wG4Gxup2ia6wjuf5Ft7WxQ/im9QPmxjf1pE0UEdeuXa/4Zh7n3IkHDx/FF77whVqv6KvCeR15rX8ef8F+o89spGZOkCHvm9vXyBTjg7700RNG4HewBLuQOeUdPjfMh/cHewk8dR0FXrlMoKf0nrRxGkWqT8bHd/rGXIpejIG+0MYLdlizccV5A38UHnDeZIzcT1wNeXccVt/YcKrfSSpR34iH+Dx6247b9BfaMEb4Wv1j3cAXYJFvsFzvAnvUB/3Ocy/Dj3bffP3AZQ97k7lAT0ILYg3YCXs7suKibjd78gD8hV2iOCKbeJFh4kjwKDQCS1n3oi/YDa67NEf6Xb61j9n5Ez6Gl15mz0JDcBT6Qw/XeeCi/+b2i+tl52nGp0/mAL5B37med9l1+UW30EdkGhuMeeF59Bi8iAyLvo6JtEO7+P6uF9H54JnrAPiS+32M9A2Zog/0Cfrybn5HH3If/Aamut2lvtEf7BGNkbbQqS7vkiH6hH0k+mkdo/htn2AC/+n5F+26fcI5OAU2t+eftUjowfhc57UxQzTReLAbkZ/CItYxajM+vKH3YwuAp04ztSHaEJPSOo3eIxoUVlTcGX+GuaUgARvc8QscL+g/NNI9zCv0QAbVrmNI0b7iPuAdPOd6KfWREkwcbN1goWEcJ5Qj93vg0ANPMBAGKR3GuEZI6KgLO4NyBQ0juoGh7wge7aAU22NAUUAEJxwC3v6NCfDAmzMmQOkADgMSzND4YQ7eiRKgrVSu0Yk/+qM/ig/efz8dyt/4jd+Id955Jx1AMefZ+WX8w3/0j2KmaiODUYwmkzg5vRbLTTe2w8NMMHl4FrHtHeRiZwlZGcU9lRJSQs5IJf51aEMvF8xWmzp7uNdRyeP9+bAIcCkzLfbVLkzt3n744OOYn5/n+zVuHbsxOjiIycHhLlECgwDnog2IopHGXgvh3dhosVLGjXYabdZxPB1Fv7OKk8NBbFdXMR0PQscTXM10vIKqBfRiqiMaNB4B06qUv46BYNcHfKcF921Tek/954iYXPDebuP//e6/iudPH+Ti6+TwIBNMVDnm9Nq1DN7JKM3F+q0c/komyIBqlozuZQWTT3/yM3lEhMYko0bzKcfaAaaMnzoSCJlSgswu8KSjS5osefgQAeYTAJYzR9LO7tijJlPuUlUkFExsjjEog6d2Z6eMNA6N6C1aaefixcVZln4tI2qeSUSlmATQ9azopp0GtZNuf95fHdMhfqrAMIsOAA+OWh5Z1Mw7ySAAWi6ov8S4BdBcaWGQVvJZVbCRTYyBxzugvRtiGh+GmhtDOGy6F8UCfjAXgL4vdJVRVkfUUGIVowtaMNcYjuCYl9N3pxLDUM9rEV59khxVP8pYFeaKv8aTSQVwOtusHFJzxpEglfin/sqJgob6HWVXVXDm0R/orNhtrLTe3BtF9Mex6QxjdHAa44PTmC87MTk4ic22F9PDkxhPD/LYLSW4ZVmDrZJgrrLSUrVf1S4y6rVV4Ez5AJXsRv1zLchmn5T8sJhllRMdoaPkAVWmmM8uYjzqx+HhJF7/5OvRHw7i4Ogknl/M4k9//E7c+/hhzJebTIpRVY+szDO/jP52Eb/+q78UJ5NenB4MYzLqxXQ6TlnWs3fvP4j37t6Lt999Nz5+9DCioypFOvLlWiwW6zg8OImejqNR5YRuxMFkGN3OMga9bcwuKwlL9Ht+dhHzxTpW221czmexzR2TlWCy3AyShtEfxbrTy3nM/un4qsU8VpdnsV2cx/ziQazmz/OYIOFe4maWjVtFrz+M8fQkBqPDGOs4n6PrEd1BrDdK3BmEyqsJ/8QP83mVZ055ns9CiKokE1Uw0TE5qmbSz+TCqj5E5ZPF1VXu4lBS2snJcSYZ6P+IVR6R8/TJozyeRm1vm2NAdoHZThl3Sizp94TPw+y/9LHmXoknd27ftuS6QY5Nznw6FZ1OJlBqcUkJgwryIcP6zMBnHqujBdCqrJXVp5RE14kmaWYei/llxGYegjv6qPerL8KmxJUm+KoEGLVT2CG52O+6A4skfwSZkGXhXupuLUA0fLszuJWgYGXz9AxOJTKPfYBBj82kNtQ/ta8AGzYMWINT03Zu3NjVbyTi4ehhgNJHxqx3ganYPNr9rSQxKpiITz772U/F//Q//g/FR7PL+MbvfT2ePn6UCSaiQS55aPWmSTDJJNVWFQ5wmL7TZ7eZsCH32FS7UbEddd11APYgNlYaxs0xSO1ACvhN8BD7k/uS7s2OYhI8cMa8z+7kolPQCXuna78Dz+1MHGb0C8mmanPHG3l2Zi0u0GecBBwlaFn2WOkEaIdt6nTlObfpNV4cH3fgylGpZFDvA84dDkfbeYCe8FbVxNv/oy3GBE3pB9fTTrNdHnqf3q1xuuNC38ngZwEbPU7/6TeyBp/zXsZB/7JdWxh0hxk6wwMkm8CH+DLu8PJe3icHT9Wj4B3ach9H9xKwYJFc7eBUE6CCZvAtc84REG6ruJPn/onzTvVJSWLlpHtAyHmdthgbn9giLMbpOrqfoBQytU+eLBtRY9C4NV58SvftoAmByDY/6e/E8CbBBLsOvGDMyAu47O3wHdxU/7Gr1S5Oucsf8o1c6G/0CXRyOUIGnR+djmBZe+7aGO/yxrxzTe8nidkDO8i2z4/7vbxDOl3PUzYbfKLv6Z9qh36j2/BfkQMSN1+mb9o8BZ/v287dDVXmvKmgCR+ABTs9acdNpc/RYJaCS/Ar19yOlm8NJjo+w4M+px5QAyddd/l86jnud3xkHM4P7d/9ndgezrv4zEUL6cHyl6EJ/pX8W/3jmLb2/GJT8Jz3Q8/p3bIB+demj+skl502b4hWYLHbLeo/gUH6Aibrk9Lf0Mz1BXYMfYO/oI2eAVeKBsWnfFfih7Axg1zNBhpkh08qFchWTDnOhb9K+HCszLlpVJwSTODRxKfGH3ac3evNSg55WYKJEvC9gglJJXV/6WNPinYM87kAT9xWafNsG3McX5BRv9b+7jYRPPKy+/03vr/smj/reNm+zjw5TzmP1PX98Qglc2VLv/j/PsFEeAEO7RNRasE+7Yf1/rgk2SbJt03CSMUa9keewZMVC6gdi25bICc5N5ac7njv1Zvgq9J/1Z4vCNFHNi+lT9L4Juhw+lC6b19BB9sI20RyqY1n+a85ygOc1L0u++jjtt2iMWWfGnsN2QML1AfXH+g7l2We4d1t/Qa2E9Ojb+438EwOxY5LquuFn+gR7LiKHe2rAIGR2HPYoa57sQvcj2JMjlO0hT4iHgwtsBmyD7mBoexz6OxYih0MHkGnHGseEVfxM3aFw9vgLDYU885CFr6D61ufA/Qfer5Nb9cpzrdOD+YOWkJbntW9uXmj8auR2bYuAU8dH/xe2teYiD/zu9sRGp/7lI7Z+P30UX3wBH7iE66b2/oHGeQdL7OhWDBMWSpnehef02/Sidj86h+8krRqNl8Qh0Sn8skc+Vx5vAH59fuYZ/xueBRe173wkL47/VzOobPLUXsOoIeuE/eETxnTyzbkeb+xFQpnKzmOY7Dgw53sZmzrtDbjZuXfiHsf3Y9f+qVfqmRQRciEkU0FWcc8vcexCzuN94PF4BJywpjbviQ4R1IG74LfkD3oAM8j9/SFOXCch+80H+154D54x21W5t4xgLlp4w16zZ/Bf4MGyCf86Aubrjt8PvUdHke2HM8ZL7jSftZ9Z3hK9yK7+IBgsdsP+s0TfdARzIXGoXYU1+QfcqG/9WwdsbavAKv+gePYbNhAfh/8VX7afnGXeXd9hR1Af9SO3uGJOo4NzKfzFJVJGA/xBfiWDb/8jV9JW/RXbfomPMam+0QPjYeNprqGvnXsJy6ga74ZAfqgN9Q2yXdt3UCMATl03oPuyBx9hy/bcUX39XQPi+7wBzTwd4ChTmN4WZ/6nxiJ7uV/EgqwP3gHfdY86Dn3y5gz9Q0/HXlEZrxvjh3IDxjhvEE/6RttwJPICjYovIFdh/5zbNIzHkOHV8EV5EafHjtxGVF/fDxug4A1hcMkkpcPAN/g0zAH4CLvQG8xbuYfWjpGQyO375DvNj/QT425EtKp/ljroySSa+6pZKK24Anup1+0oXZlF4gnwLOSjWHyg/xLXec4XOJYbXvH++vyhA7GRoTG8BEyrPuI14Gn6Cu3zZyPOt/4xlcyso8iwghgwhD6dvCO7HQ6w6QBwAgeBq0DKh3VJwa0Gx8uIDAFgMKztOsgot8QVJiU/r9omLxIDv2GgcX7ABoUiIMW4O/3orhd2e4ZbO/40A/a0AKdvv/O176Wi0WvfeLV+NKXvhQ/+tGP0gHUcRfvvf9h/OP/+ytZneT6jVu5uKOjEQaTw7jc9OPu41ks4jiuVv28p+ZOOxd0/IVOxa7zJtcrJYpscgF1uVZW2DCTJ2azq90uJ/UFh0gL0JlkIGd1vYnHjx7G5dOnMZpOa9fiYBiHp6f5TsqPQ0sxpdpCQQBSrqhSQJZaNNSROINcFD2aDLOCyeGkG4PuNkaDbh7vcHF+mYshWpQ8PDrMYx1S4c4XSTeFlp4/f7YT1tq11csqA8r8yhJTEuyLs0yI0ILlD7//vXj88F4MB70YTSd5RM6dO3fi4FAJM4OkvRJMVOVFO/9rAX+QAdHVehO3b78Sn/305+JwqkoItVAg4NDYWVDCMFK1CSqJlCKuBJMEt2YBF17lnD9kSX8jnyiMnKM8Jqgqp2SicGPoKGNbC+HIlO5R26NhLUpnBZs86qayI5VAovYk01pU1rzr/1pQv8oKFKl0myN25LQzPh0pkoGMJgidyQZNwBEDoWiwD5aIRnuDr8AXoKqAYF3T84wB/CnltskqHsIEB1jeCyYg0zjvGDziDd9hgxOGwuT94AnKGQDm75qTUmz8A7sAYscINwrABhYbUWR757rO14VWZQDWggyGtCo8lHQXvmRf8lzkMlpT4WViUwUwSJBC6evokcVyli1UdRJVtBjncSzd/iS2nWEMmuolB4cnMZocxuHhSVX/GI9jenAYSx2Tkzv8+nUEVzrC/Viua+GjAnqrfIP4qCoe7Be0tDgpXlqrAtBayRK9uLqsyjrdnnC5G4PRIAYjJV2o2kjEbD6Pux/dj/PLqxiMDqLXHcRyfhUXzx7HdBDx+c+8Fl/8uTfi2tEoxv1O3Lx+LfukBL2HT5/Fhx/di5+8+0688+4HcX4p3j6ITkcyOYnx6DATJLTYfjAdx9HBMMaDXiwXs0yIEe89fvwknjw5y36sNJastqHjcMbR6U9jte3HqqPjydYvHJHTFy1m57GZn8Vq9jg2y/NYry6y8ojmT5iyUuLMYBwTJfhMT2I4OYnp0bU8MkeVqzrNudHCDsn4Zl3H3oi2qhijRB1VMFGyjhIw1koi6gm/rmK9XmRFEj07u6yzbuVcHx0fxnis8mrDPK7nyeOHWRGlEvLKcBFGJU9p10juAJQ8j2LQEwat42A6TYxQ9qyqGOnYN8moZDATt/IImia4u91mdZO81iwsiVcrQa/4V87/oknq07VMNJEu04KSqqgkTy1jtTiL7baSjMTg+b483myQeOdGMoaf7knnsNFR7tQhG4kBjQOqBEvJFfdhwJZzgwTuSxVjPKMTcP4wrsEBJe8IL3Ga1S+MXAxy7DC3WMA54Y5ohkEPdiBf3pYMVMc1jeFqroRE4a2Sv1SdZBtvvvmZ+Lt/529nopdk6pvf+N34+KN7GQQkwUTHItXxCKVHMgnV5hEbwG0vnDv0P30Fy9zgZc4c/zHed/q0STDhSCUw0O0rHI52IAVbDlzUs95X3oFj73RjHDvHrdmZ2sZ/+oEtxfiYG8amClJu++6xfJ90stcJ+3L16CaCEzi3OPI4iehV7veAE8EZ+NqdKLef3XGjL8xRLoZZlQT0Hb9DW+xdkgFwSiVb+ue7CjfE2wAAIABJREFUBhmDz0/iY7MogAOIk68d58itrvEOHDfkFduCYPHL+MNlBrvAfQ7ojXPc9n+YV3ZQKXmXa8iy82ja0c0RFu7wEnhw3mRO3EYobCkbALyhj15il7l9cX4qyQTed8cbPkVWXE49IIGM7H2GsjuxU3wTAnPosqLvPn69D18BuXXsg493mG02ovqlMZdNuA/0eZCA8dOO25nQD74CB5iDtpxAN/3uQY0KJuzL2dN/tydd1qCx4x444LYregJ+IthAQIx2mBP5S5LPtn3qvABvq23kzgNG8KrLPbvz4Wf8FPoB/cB63kdgak/70p35f2unI3PP+/d4UvZjyXI9531zGmcAVpsSGr+IuYZO9Nd1F34GOtv5zfmB7y/jLbBe7yNO4X1wjCd5zvW8+0CijvQrifnoCsbA8R783eZv/Cznae4pmd1X1YTGtOX87foRPgSjoIHf7zgDBiAjyJPvBnV90W6P98CrYD2LpG38yndndbmd5P0F20d0UWyjguEVg5Efk3OXSUl1lBf4JLs3+a7Z7byzcXolN/yN7JQtV34sCSbQNbGpSTBJWjSVgPa4uE8wAXOcr/W9jYmOTfzOM44/Pi/6HZ36QoOto/zauOQ85u35HLb1Tfs+eOBn8Uy7P/632nIdBDkkC8g4ny8euclZ6BXwp7JNJhU1iegZI2vOTM+KfbkAXhuA9B5tsnH8hSfBC/myjM3HLBxq2wH4/vBxG1/a/K7fma9cTB8OK7GlSU7Q/dh0pX/KrhWfU2kLvMl7G9tLSVL0DZsIfqKP4Kw+d/1tErjkf/rCic+925HwpfOP23i8m76g++Bjxqa/Xce0+d15ozZ17Y93ww7Ve93W47vHeFzOiO+iK3wBzm0IcAAbtI2DbDiELlklVFWTmkp39M/xFrlizOBvVgRtfFTvDzjLwhSxc6635wGd0uZbt8MZIzzKHCSW2THz+BvYx3oOfaZnWCCDLjnXdsSoY5XbVD4X3n++617xC4uutMMYoB1Y/bK/eR/2BGPwfrj/BL9CCzAAOxKZIRaIPLMQVAmGJdO+DsLiOPaD21H6jqy5Pe32Ejzk/OL6H/vDZQg7AZnDpmO+RTd8Sp5vyynvdaxA56EX4WWXbdEHXet44Tjh2LjXa9s65qvZ5AI+IP9KGFWCiTbCqhK57IEP796LL3/5y+VvKu6e/5U+xe4A49oy6TjNuNCh8LnrH2+POWwnDOq9ThtwCJlkjuAt0Qkd4/PovMh15Bme5R7moO2Pun9R9tEgNzi2r6OH4HNkzOWy7euBAfgA9I37iNXTV8aQNpeO57bqX2Cw4zdyrfvVLyq5ur5zW0q0aOMFc+fYpvkils6ciC4kl6ifvJu5JAFU/WD9EEzBZ4OHM9GzqcAOLegnc+8xJPgM2WBu8MkU50P3uJ3elnl+Qw6ZF3BA9+u71h+0sO0YRfwE/vH553ttYP2LtlDa103ylm+M2OnDJo6ILSM6g58+drAZXoaerm95F/c4T6kt5Nvn2+0gv58+Mydut9Ivn7/23IMT3j+wwBNR9Ds8B9bnhmLF6ht+8jlyn6pNC7chHEegi9OMfjEW5hgZ517mibHqd825H62EbMOH6CbnG9cr9JO20d3+rjZm6f2yxUtW9hgKPsKbjtPOBy+zIRx7mXuSK+ALsNrp5bLkfRddqpovJxSUD1DrqpWYpv+ZW/oHDuW6WLMuIlmhUjn6rZKnteHhxU02VAxy3KZtn3tdY3w+Br6nbdesa/Opd1MwALuy1hbLxgY3wOHO17/+21t+dIWI0Hl2DQNzYIA51FGOtvCdYCgMvQMDBGFj8gELQAUB0rMiIFluMC7PO7CjdPbGRwWfYCRXXK5o+c57dH8uiDXRibaRwzhYjCbzzwUQ4EJRYJi4kAPs3Y5AfBa///v/ImaXl/HGG5+Mtz73uaxoIsYbjsbxwYd346tf/Z1YrbdZ7u34+CSu3bgRl8tN9A5O47s/+ml0Rrditurn/WUAlNG2UQUBjuLW+bJrJRoMY7HUzu+uCiDkDnLNGaBBMFkCnDvBtYNjdhVPHj+K2fl5U/a1m4ZbfzyOo5PTHb3aRigKx7O9UTwpIArurFdxfHAY58+exrC7ieODYfQ7yzg5HMdkPMyF3fPn51UOWEHkiejSlDGfV+lxHZFTDF9BIS1+JnA35bk0b1pUlbs5v7rM43K+/0f/Oh7c/yCPkhhOxnF6/Vq8+uqrMckEmm4cZpUGLadVKVPOHNcOey1+fuITr8dnPvVmnKqaTL67yoKKJ1DYgJYSSkRLeF5BJy2AJt9YSVccX+QPJQS/YMRkoKFbwYPiyW3u/E/h73SbnWMFPJpHtTseVan03H9uxxqgyHTcgvhGSSZlTNWz+l9BjDLWapG4wE8OnRbja4GRQIbGqr8rkaXOEKd6C44LykPBHBkwKFEMJV9kcEVVQFm7TWX8qB29l8AL8u5OC7QEP8AxjEPAE3nlPj4xLPlE1vVOdzrga5xFdpWgdFBS9NEVKM5RgXotNFcJ8gouc2/NZ52fTL/lBOh70bbAPrF0s8lqP+KLAv9SaLVArD91X+0CU9UMJTD0h6LrIsaTo9hsu9HpDqKrKijRjeOT63H9+s2U+1u3bsdwPInuYBiTg4MYjaZZfUPBUsmOArLgSCaYJA5VtQNwXl2YqyqTArSbiKvZLJPg5jq+SckNW/V/lGNQpaPhWOfNb2rsg3589PHDuPvRo9huNa5ehBJUetu4ePYwfuGt1+Lf/pVfiJvHk0wyuX3zRgyHvTxq58nzZ3Hv4/vxk3d+Gk+eX8Xdew8zQeT8Yh7DwTROTq5l0ENHaen4lZPjwxjkESKVwHB1OYtHj57kcTvPLi5iob7Pl7Fcd6M3PIx1ZxDb/jgW2rWmsspyZFeb6G/XsVLFoNmzWFw8iPXyTGkUsd3UIuRG2yS3Cj6Poz/U0WPHMTm8HpPD04jeKNYq9a1jaHaJZXlgUSbf5VEMCminrKpNJWEsMtFktZzHejXPKia6npWjmiQRVaMaj0dZMebgYByxWcajhx/HxfnzTPIpJ6yq5nhwRfihxYnZ5VVMlew4GGQlJF1TgomOyJH+UnJfBtvlsCrJUQYTyYdj7aK72v1dcqpdO6tYC287StrbJG2VxCJFpjkQs2gc69VVDAaq0nIVSyXbNOWatctUSZRDYaPwoQn2F403WUlFciU+pmwjRhUGtqo85f0K1DbJFKVX9zKvMUt34hzD167z0ANuzOt3FreUyIe91MYH0Zz73Hlw+wi94/YPYwL39BuOp/rDgs8yj8dR5SEdU1fViHREzv/89/5O8sFqMY9/9k+/Efc+/CCDoHVeuJIJy2Dmn3SZ20seMME+BGt1n2Nm4XfxReqM5rhG7KwyoF9MNtwZ+xvZh/sjGrBj2w6/BxbQn217EScIbC4HpnarMga3OzG0VRmNexi3L7TyHg860k6OtVngx+GFT7ATnFbQGzuy+E+Jh3sa6TeCrLwb+vk43C6G951H0TfwNLYhtMVRyXPsJZtNQIL59bl0vYmexhlhEYcAmrej73qWyhjeP4JDVBBy2YF3XO8iM24LKOENZx67yx1rPQ/t9uNtqm81ga/UxQ0+cA++RCbmNZWKCHS1HTXHHd4Hfuhe6MWY4Iuav9LnHKXg/fX74IP27+xwZgcgsuf8jHziozFGZA268jsywzyq/8y18yVOqfrpOyRFDw/CwjuMwW20vNZULYBWBBjwN3Z+VnMf88kYCWyDr8xTJagXBrjfRuACvHN8c38PvIOf9lhZ1UB4DnrC6y8Aqx2ZRf/8E9/VeQg5LRpWsqbbjuAc7agfLCLSf7AIXCEuQFK5B6yRO3CqHYBR+2w2AHP2uiKqwlsTnHBaoqNqbBW8qN/3uoAAiMsJtNA7Uq+u9pUtXEeprbRLmsUxZMOxkLG5DnBecB7wefFxOI46LsHX6gMyDgby3pKxqjrX5h8C6Ogz5N1xirGJlswhcls4KH1bunynU5sgkf7GTkE3uy5Dh8HLtN+mQ5vXXRc4f3kfwGL6imx43z3w6TqJudLRj7IZC0sriRHbDh6to0hkszYJIs3RBbLZ5Y9QSST5qzkaRccZMobsZ1NNB3rBH3ovtslflmBSR5n6MWX1Dq+M6XYB3xlr+zeut7GEv5HDn/U7c+H86rj/lz33MgxDVvw318XON/5+eA7+5jd8eDCLvnK9/i6bkqN0uGcflC9sosJNPruuWErqCY5o2W2IkG+i+8vexWfXJxus2BCifrEDMTHFkl+gATQhzoksu70Lfjgm6L60f+RzKRbVVA3FbtjHFSrhBD4nrolfTmIfCSZte+NnYSJ6Ry5Djq2x6ako7QvktOG86rzUXnB1DPRFJOzQNh3oi/M2PFDvTI7ZLeCTjI+edNx0PwS7h77u4zN1nAZz7tUTwCRfBIbn3KZjvovfyr+Erxk/bTm2teVW8T/FeNz2cR23j+M2seBmJ7XexTPoUDAeTPbxOz+iz8Gc9JObKqMu22AsfUCvYo9BF+YVTGVeXJ8gb65LXc/rO/aB2x/YOu5bcQ1cIV6tT8kum/mo6gZ/+LvhZbcPaA9d5T7XXt+U77DrQ/Jl2WeMH3pVLK82BtKmv9fpx3wia8wdOOc6F/5wOtA+c4FN37Yb4U10nPNOG8t9XplT9y/UN96DPOhvX0/hPW3d4HIg/u/2yp7OOHVjv+gZbYBVRXitiRwcHL5QwSR9DoWYuhVTc1oxFuaFmIkvdGtMyIrHLvZ2asU5GTt+Bm2ANe4fcM1tdMd/l1vsDXh/h8l2zA3vhv+gp/MAtGe+eJ/THFscfgcDNH5k02UBHqdvGrPLM/Yu4/H+MQ8ud8TT9Q54hv5lPPaqNkgzTxxRrWvwCniFr+O4j77QtZ1ubOxf372PTudZ+u26Bz+IivQu+y+z2zQm3qlP4nm6l00q8JRjAfpIz6PT1A+SW5zebEIDP/x9+B8kcsB7JIgwH6IR/hL6Dz5ivsERdCZyxDvwR9Bt3OdyBC3h3XYSOvcSP/BYH+05TrbtjjaO0yfG4JjHb8wbekT9h05lP1ahBP2D1xljJrI1MRCnIZiha8QqXAaZD97tcur+OvwGb6B3XB+5/nbcb+My4/OqMbyftS3pR93HuMEAbDW3G3w+4BXGmPjcJOYjf2AIdKdNcBGZB+sUOy+7u/AbTCZfwOW6zRPIB+9y2wVeII7nNpnjLP0lZsRzpYsqblSyUjpfn+qbftOz+AcaX/mLJKLUEZ4aE6dhaB3FY1JF9/LbtUlVG3vBP2QXPvWYJnjj9Hf97/Y1vOWxP40Nefa59nlFJyTNf/d3/3Hu83DlAXPq05M/HJQBPZQIiSiAD0aNd4JnXHnBhK5UeZaB0yb3uBGpPmG4wFAoLn1CJAdB+oTwkEHI+FA0gBtMRV/1ty8KuQC7shEDUbIPAPCxJ+1Wm7h792784Ic/yCSJL37xi3H71q34/ve/n8aRGOzPfvyT+NYffDuDQapgopJvvX4vjm/cjt7h9fjnf/C96Ixux+Wylwu8CqxI6NJYVm0CHfOSVTtUwUQZ4zJ85BzWLh8Uviv1YnBlVvdzge78+Vk8f/Y0k2B6Dc1VRUUJJqPJNJkfY13zA+0okQugwls7Y2pQFTymKtM8u4h+rOJoOojudh7HB6NMMFFVg9lFnV2lxA5VL9ERMwlaTf+VHKH7VG4yebFbO+AxMrLKiXb9z2a5C367XsaPfvD9+PjDn0a3343xwXSXYHJ8cpLVIpSkomDDsK9SxPtjcnLBfrONT33qM1nBRAk/yIneozlLx3+x2IEGx8ngGKnjJHyMBsNdSTf9rrZw1hFmeBkjQnN1dn6Wi8M7wyeDsZ0YNMdBaA5lXODUKaEljYTG8E2F16vFPW3iQTlmPQudRRHbTDbR71nJpAnaqE2NU0kAAnlVMVEyiSrS0M9LJfM0u3+UtKJgmwdSeZcWpXUfZdeQdYyZtnGUPJB0rX5LDgBypxEg54YTwK/36TuBEDAMDGwbTBi1/A5wawzqgzuCOH6Aui9ggQfwheOhG0KFY1W9BQUu5US2s+7NijyWDaxrBLfyWKfGWJ4eHMTl7PIF5TVoziPNHa5NgDS/N4sR4h/pxqv5Ih2zXOBXkLajJJOTPJ7r9u3bcXrtRgwmBzGeHEan048bN27HbDaPyfQglgruKqGK3S1VDHS3EJ1HANWgE5f0fuHWYr4KyfLF+UVMJjpypRen146zrTwOqKnIcnZ+nv2bLVZx7/7D+PjB4zg4OIqLi/OYjnsxO38YX/z5T8W/8ytfiFdvnsTxZBCjfi/xRLAhGX709Fm88/69uLha5dmsP/7zd2Kz6cbde/fjzp1XM3FMfHZ0cBjjPA6ml31SA7PLmQA0Pnr4OO4/eBzz1TrOLpexWPViptNwtt0YTKYxlzEhO0OJIUo2mV3kETnLy4exuHoasVVllEr+UYKJqrF0ujraSxVbTmM0PY3h9Dg6vWFEbxBL7RpL51gVO2RhdLKKUx41oYpN81mslovYrJbRU/LQRseIqXqTqsTM60iOUJJAxHxxlccr6RghJdIcTEfR1RE5D+7H82ePs51minaLUHujqY6IGo8mhctz4cC0KhlFN6uXSE5OTk52CQ36W5Vo0kjJ8pKqUrNfNJI8iBdECyU7XalqlHB3pWSlOmood+vpTPvkm3n0ejLGKilOi0l6/6DBHaFhJvXlES7L5B+SXNj5JVlhx/vO4G2SMDTfSg5Sf9Fnkl1wjJJ1OHsYbQTvkGlsEOwasE24od8IamE7IPdkObutBa4JZzAowXnaxRnhOX0KO3C8d45ik1ymIKmSLJWY9NZbn80KJp3tKtbLxS7BRMcgZSBZpeSbI9jKPtsH29Ft8AgBAbcvsaHcPkTHYcthI2Cn6fMFo5Ud6VkevQJw/I6D3rbZsAnBRXdIPMCh+8B/9CZto5sJeGSFiHk5mD7nOMFurOOkcA17SPjrc6rv0A97am8z1Dhx+ulH6vFmobI9B9jQ6CN4HN5x3eV0dJq7XoRH9w6s5LAWf71tnuH9OJgesEj7u3E06QfjF728EoXTBXs//ZNm9x8OPe1jb2PjQ0v3c+YLJVnXUSs4fdjropc7trSDDQHPqP9Z3afhG/3Oc5mIn0dB7m0U5gkbWb/haDIunN628wsNfQ5kJxDcAJcICJKY0/atwCu1n8mGzcKDv8+DQCRMQVMCE9B6zwu1cMG8IUfwOjLizn07MUW/0X94B/8KOWMukh4NFniwQtep3sK9YBA05DrygqzD9y6vyGPRqxaY6JPPGdgC9jgm8F7GTn+8X9CX+XWec/737+4r0xZ0rwTlqqwIbjAu/k4bmsoNTVIGvgtHmMAX7ic6pvMdvgLPmC/5Cq4DoV9WJsvjGStpHTtbz+1loPC9xlR2O3oFeqELCdBgz+d8NbIJtkEv2vBYB7xAP1ymee+etpVUD78wZy6bvNM/uR/6M5fghugELxYmSqb244YnOBrP9QE0A+P4m/llDHv6VRK7Y67rQp8HZEDX2kFF5BRZABf0NwFW6OYBYTDZaefYANaCRe6XOQ/A0+AM/ZbPkr81fhL8uI/XEDuqIL+InfGKJpkkt5Z0K5isRfjkN8Pb5KXOPlDqOFk+IkdLNccs2i5p2b1SfumLNnK6x4jaWLDbENDIQxsPGCf85b+3dYXzoH/P9zcy5c9gp2E38Lfjp2NYm+9fJg/t9l+GyS/Dxfb4HH81ATkvnZJFjzO9LMEEjCq5r1iL1Ag8IV+NqkBKMMkz03e7aquCidt3yCvxT+wYtZ+BZwW+O5wVX5su4F30g/M1/djZh025dV8Y0/hTTpvFRBJMwIK9/FMJtvxuMFZtCdt3yblNAhsBdXANujtGIuv5jqZyXR2fXBus1H/iKj9rfl2fgz3gsusiFjF4J7jCvW19ST/38q34SR035PoPfC1+fLFKLseNEZ+CljXnhQHETMVfuu4VHBm727PqP+05BuV3xUeyQmdzjLXtGMWOcHtfbe1seSUnNBsh0a/wltPA55HnwVSnN/iBrIMNjudu3yVtpA+aCix6J4lWkhuOe2FeXI6RD1+sAM+43/EMmXf9ubcLyiZr962tx7nH8QNMchuJBT9+I+6mdxNPxMd2+jFfjsvIMfgAv+e9qR/2x3Mxbl9owrbXcyT46j7dQ5/9vcg5m4DdXqWv4E1b9tzvcJmHV0Q33qs2kHfH+jaWMYc7f6lJroZ+8hV8XsTH2Ajqgyc3gAOur8T/MvH2Pgkb7LoxaCpVn167ntXIz87O48nTZ3lETo5JMdY8ZqrwFBvHafayzRrthAnkRc/tY+hFFY2HNRCnqd7HdeiHPmD+kWWNrdYvyubEbqJvriugDTR13EHmsJeYS/gCH7gwrWSK+Ltog+ypH+AcugLb2e0DZBscd+xrYzi86BhEP/GnHQ/R9bqfOAjyr7icxsI/+uYypGttPU47LNASJ9NzrBHSJnqBOUdG0Em+KOt2ufOWywbfHZtIVKRN8Jh54N3wi+5DN/AM/KD+iC7EBMASaOJFA+BZ1in0N4kr8B9YoL7AY8iq+JH4BptjdZ9iwnqf20jwKXyEDDp/oH/AFvrA3zvbrWXnq20wElvEYxHwJ++G35gDeMT1l/vA8KDagZd8jYt+tm1o+BF8QF+Akcg38/yyZBP4CL3vtpDLIG36NZcLx2VkvB33crvL+d8xjPaxLanUBl+35xX58f7zftf/6cNbfAKsrbktXaFPfP6X6SrsDv90v8d1v2Mi96Nb6Edbp4HT6n/a/JbIq7a1dlG8VTY4yTr48PrNx8m6AOuL2B2SX+ad8dd4a5Mj/KoxoBucxz0JCvo7PeEh5EBY4ZgBzfQusMF1HzKGnkk6feUrv7Wl026A4OhDZBiIBVOIrPtwfhBoCKJ76CTE90lrG8E4QAg4BPE+OBNiQMJcCLIrD2dwwBYjxpUxQuzGG4R2owkDjsCJB0wcPPUsC8q6jkGFEti1vd42CSbfz4WzX/yFX8wkjnv37uXub/X1W3/wh/HDH/4obt1+pXaIjydxev16DA+O4/TVN+Kr3/xWXOUROYMYDKuCCfO1zRJy2zyeQHGTYW+YGecKcNTCf+3iAhjdSdTiTSoW7TKfVULB80ePcmFVfZNhNj06jl5zHAJAjbFAu36GHYoaEMvje3SGw3oTw34nRr2I8WAbo/4meqHFxIjjo8O4ulRZoUUeG3RyqqxkZayu4mB6EE+fPs3+awFt0lRiUR/pB0CevDuf5+53LTr+6R//IN7/6U9ywZUEk1u3bsW169eTznV+ecTBREc9aEG0druInrOrebzyyifiF37+i81ROpVAIVnQvFOJg51mVb2knKDiO+2sr+CVgqDiMT8aBwXtvN9OTFASjZxbAvpVwUTVXarsmvpSCr6yXJUoJKePoKsqCcjw1kKvdvbvz+ytXYOqTKJ+qJ8cs6M+UDkkj9G5UhURAWjtuhINOEJDARrxhBZ/S76qpBWVPWoBZl41si1ojyzCx+p7BnosQzfp0mWhutrXP4wXaOnGAYqSTMD2wo4bsGAhOOhyC74wDpRnJn00jhc4wVg8AODKFnqAmRjvel5jKEdd5R0rIIbcaB6fP3+e9Mb5wOj3d7EAgzGqvwublNijZCwdcbR3chOXmkxxHX+jxA8lA9Si/6o5i7wTN2/ejIOjk/j8z/1CXLtxK7RxYDo9jMFgEpPpYSYGaAeB2kqcV8WcZhdXymMmrNTigtpfr5WJqSOPlnE1m6cjqL4cHEzj4HAaR4cHeeyXaELpaSWxLFarePL8LP7kx+/E2fkskzQGSj7bzOLq7GH84uc/Gf/+v/dX4njcjemwG0eTUXTEr6r2se3E5WIT8/U2Hj95Eg+fPI2f/Pk78f4Hd+PR42d5HM/R8bV49c4nMolss9pkZY7pdJKYKPxbriMePnkW224v3nnvXtx/eBbr7ijmm050h6M8AiYDmIt1hBI/ZhfRXc9icfkw5pePI7aqptQENVdaMNcRXIPoDqZxfHo7BuPj6OkYoMEk1p1eCM+rikk/6SksV7/SsFmtKugoZ3m9zIoUi9llJo/ouJzVQhU/+lnRRJiXx2tt13HzxrXodTYxGvZiNOjEo4f34/HD+5k8JuHEaCIJTDxaCRdVzYKdokrIEF9NRuNml3bpCRxWVYYajUexWC7zeia7iAd0hFcmCZQDnfO6qCpRouv5+UXyYQVpkm0y6KvEEh2TozPMdOSZqkloXvvC0wzuih5qVw9oiUALWqrWs9+FqgQ74Tr4kU5Sg8UKoKLHMTwJRKgKCqVuMXAJXLoTI153o1eYh52gYDZ2AZ8YZ6IvhiuOP7oDuwlDD+dPmOCL8uCn2uY31ycKzJSTtMwEE2H5W2+9GX/v7/7t6Hd1JNEmfu/rX4u7H34Q41FVY9CCuQKKqcMa4HZnFqerbT+6Ewh+Op3IOscuahu7XHf7rDCxdAdOm+YAjFQbOGvMDXPhNh3PtB0HcBo7EQzF8c/EoKaCycucIJwGHEXmg77mvGYCcAVz/P16hsABzrY7Be5sY+RT1Uv9km6A17DtCHTg0LrT6Y4GNjbj9rn0wHvKxKqSf9oOrtuCtI09Bl3z/HWrIIDeYqHD58zp8cJ3W+TFj0FGoRsBkp1N3ATpoL0HF32s+BPYFdj82DmJGWpLR3rtzlutIOyu762dzPACdrfPgX7zpHRkxn2t4naz721Xl8sTc6f58h0pjMETd+E9lw3GCH65Ta82qGgFjxLQc8cdmYY27ivSHsF8qi6pD2pTv7v/hR2X9nLjkGPXK5DM2OFDd4bdZwQrmGcCgQTV8GX1jL57gBs8oV8EZ6ARNh/3geU+X2CCX2NO9em86wFQ5sbpwhw7TnmflCDP4im0ok18Uscd+uTtcT90YR7QV8iv+kcCIzztdEIvoNOKNmX7kWCCnQDfy/6QX0E7joPgrX+iB8HXxDk7vsvnhXFj84OtrofVDsEn2oQu2NMVAAAgAElEQVR/oB98Bt+Be4zB/Qh4nnvxVcAt9IvaYAd1lcGtUtWiD0kM9NuPwYIfmCOXhXa/az7UdpX7Zs50H4lFkgno4vjuOOuyDRZ4HMbxFL4iIOv6wPuMftJ78KkZu+MlGOu6xnV1JW03ZfSbxUHmpWJApXc5JkzGRGLbvHxNkheyyouSmqWrVrUwxLzLqoQe2Gx7jCkMk43yAk9K72nXddMmVR+hNRsEOOIHGqIH/JN3t+W4bWuAMcxj+1O/u9w7ZjLHziNtPeR/M5f0qa2vXFe222zbEW2cdDnLduRGNrYopaLhB8mOVy8Bj/d6teR7l1CSjjBVFJWYX9W3sjpkBrmroiuby6CZdBe4Bk9jy8hJVBvEHpzu+o5v1cY2Xed/Lcx4EBwbAvuJJFb1xxfzyr+SDVxyhA7YyWQTl2Q+8HXgbde/YKE+WYjbzV3reDPa4z74AF7d9b9JRoXvoSG8JHzkXrcTkXF0ITxCf/isZ+pYXmxA1/el26r6HnguPOSd8JF+rwU4jhmuhOLytaqKMP+wq5h/8Jp5ZsMbsiZ/XQkmLPy18fZl+mf3Mvm2zaIzz+k3fB7mgZgudjM+ot8LLZ1P3c6GxmAy9qGq6GiDC74pc4iMOd+gs16ITzW05zf6BO9j77VtHfoDHZHJWtApH1B9aa8pYDsik9ia3EeiFBjGJg+9hzF6m/C0+ufrIKwLgDnYb+h4fSqGrdgH71K/OeIROxh7ROORDQA/qX3ij20eUV+xhXxxnj5BfzDH+8Y8MEa3O8E7bFhoj42jcfjCuut0dDW6q/Tv3k9C/tp86PYOdoHzAmsbhasVawQDdYS3dnbryHvZwqo2e35xGZ/97GfzvjziWxuWbOe4YxC2tNomYYr2oZ3bTrpPcwJPMH7H1zZ9GB++EZgDbfQ7MoQvt9dvZXsgs+57gQfwLfeINsTGNZ/wNPPS1sf4QNgD3MdCMnrFFzKdZ5hX6AWOu77ju9ObmIX6wwYsxuAYiQ6lDf6G7+mLnmWu+I33wbdU+ZXsqCq42iJJTrQiHg9N9Rzrocin7me+8HnaNrvrR/f3oTVjoG2wlrmCxxiP4x1VmLAz4CvwiWrxblPCpySheAVk7FaNxeMh6hv9IF5TMeFK1MJv9LlFfpkLaOwYCm/D9x5XgDfR5byf/juPgRE8w7tdpzNP6FPsHWw4fodP3B93DIJG8CU8zryQRIfswA9qV+MjKZP3IMfYa/AZvhBxPdf5yKfby/Sf8eh+4k7oZ8YEFjDH6B3HbWip3/TdZQy7B3yDproXvuA3t4mwJ9A7zOHeRq8kadcxyIPsWn2nkgnrYIxbdrPzsusj+IC5wmbyGB9zU+8oGwcaqE/IK/zMfGFb6B7RRWuy1efa6MP6KfoUmxAepR3u07Pqn2TX7aQ6nl5Vv+oIJegkDOI748PGdd4ET7GB9H6Ns9ZZON51n9QIJkMr8Gjn6zST7vjW+eY3/8kWxtbvrqzUgAapicKg9oAgu/0cUPQ8GYCe9QZg6OVMAB10Y1EDY7HHJ9WVVga2m5I4Do56DiYgS6ht0DOpCAgl2bjOopHv9mV8ENKNaf3mk+HER8EgvDAHk4/S+ta3vhXvvPN2nJ4c5/mAH77/fi4QXLt2LRNNvv2d78SHH97NygC3bt7JqgKHx8cxPjqN7sG1+N1/8Z1YdE9jsRnlsRYAUo5NwZBev8ky7MV2tQ0dIaBTMmazyzS8oGUZlZWYgeDLSZUT8fTx41xUPXv2TF5sTI5VVWAYg/E0xg1/uLCKVhIIGBbjG7ChrFkev3B5GUMFlbUjoLOOw0kvBr1VjAaRR1NMxkpEEBhrJ4IEdRnXbpzW4lxTVu/s7KyyJvv9Sn5pkg16Wa0hale/QEHVN2aXcXJ8FD/64ffiw3d/kguxB8dHcXB0GK+99lommNRuBTnTw+joaKHc5SJQHeYROk+fPY8bN27FL/8bv7rb5QQ4k7VJwkEF+JX8UWW3i96drGCSc9VU4xD/YqihjFy2kMHdb1tVtaiqIZlck2flrTNzm2uivzK31QetBx4dHuUiuf7JuK6qEFXGS3OBs5K7MpK3qQK03zldYFUO9vmZkhxUyUNJO/VP3xWI0XUFQXKXSLMSmNea5CvR4PLi3HZ6VfUDtYtRqXEJf8Q/OH87OijBpimzBe9hdLlMYsTheKD0UMrgDclPasuNHpQdxjkOnBvf7ix5MIFFFvVZPAp2gAUkee2xoXbU4ODxblXm0fxlgpnmsvmncYpGBKAV8ETWUK6ZxNHQKQ3NJtiUlQg2FVCDXpm41RyDpOBFp8nwVxBUCScEQ+eLOg5FJSpfe+2T8eabb8Ubn/pMLBbbmE6P4uj4NBMheoNBKtjZfB7L1A2TqkbBEWSdSnRQlZRebxDnF7N49vwsExX0T8ry1q2byedzJduMR3F8dJwVMzT3F1eXse104uNHT+Inb78XT56d13sVvI1VXJ0/jDvXD+K//Zt/LQ5GEac6QWqziqESTNabWG560ekraSPi4uoqHj99GvcfPIr3P7wX775/Nz64ez9W607cuH47xzkZT+P6tWtVyUFHVMwXsVhvotsfhXJI/uW3vx8fPzlLbNbROXMdZaUzhnXMlnbyXpxFLC9jM38Ss/MH0esuYrVkd4JOf1HUaBCTw2ux2vTj8ORWjA9PY3JwGpeLVSxlvA9rl+Xega2EC+VRiEbFK5vEvK0CGEqoiW0s5rPo97sxuzzPxIteJhnqiJtRjPqdmIx60e9u4snjBzE7fx6Xs/M03jQ/e0ejnNrMvs3qJfsjnRKr8iiVSLkXXkuOxSeilfh2LOzpKBlJx5CppKOOYCvDprAn0aUqlyxXmcSjJKJM5qHsnIK2K1X/WObRSbo79ZYWm3V9sYitHJ1VHZmmZJrlSruoF7HeKGGqAouq5KMEGUrY5a6+XDCuRU7pSTDdHX8llyiJr/RPJdW5Aey7A3BENCp3uvRMOgidehcL9yxS6Ld2EIYFKbUF3um97kQ67mGbYOvQJs6DaFG6aZlH5OhopF/7tV+N//Jv/Odx7eQwE0y++Y3fzSNyir5VrUF1J3KumipX3h8cV/qOPYmNhy3UduKwOdA/4KnGAO1Sj1tgyp08+oBjXTqqdru7sw0240zSX97jDo6PhevYViR7soAJD+i9OF7OM8wX9q87o2A5DhjzBs1YbKRdaODOM84jTgB0dHrwHhwAaMYcofOgEXYG94MBtKnPtp5iXhkDdHEnnH4UzSs5BZuAPqHrdQ/jhc9xuNKPsGAGdjV98P7Ddx4EVoJJLkA2iUj4DNyLTOt39cETxsvOEYb0U4/4mJDn9GWaICo+i9vWal/X9Yl9g7OnuSapFocaHwq+KP6q0qBuL2IzuswhC/AMfJj2rSUIYW/s7I4m+Ql5wgdi3n2+XN5wusE5MFH3Y+uAS94G8oPcEkx62RjdiUaeGbMHwOg77+Xe/LtZxGYOPGAID8PnBEZ4h9McP8ffpedJ7tF3t01dPh3HXF4dc5y2HjSALsiZz0v7CBT9Bg0c99oBAuTH6eT4zDvw7+E3/HrvK22Jv8EmfPlM7FQiZeOrsWhS/CBc2JfyR37Azay6NRplgsSL8lDBKGinqm7wyd5eqhgEieboRTCKwCDt4Ccw304LtcECM34EuoT30a7eSf/b86nr2AD0p2yB8sHgReaePhEwdL5xnbcDpuYL9xWmi76FP/AGYwYDsX/wW5AF+A48gdfBSubdbQ+Pm+CPwDvwhr9XbcCnzCfy5XPu88ozuqaxST/Ij4HHGX+9r3Q1C/HCgpyr5tg62WaFvetdBRPZhMxd6uOsolaL7q5PC9drIZoEE2iWY2oqmOR4+1pE2ieZiqdrvDVp9Nkx8GW6mN+Zc+cD2nA+4T7XDY5p8ITrkTY/+Ttct/h7vH2/HyxijG0dBs6034Fuyuu744vFz6nRm2TPqsCL7VK6snZhMy7Rt2yf/ZFlOiInKyvZETnyZUpGtJljtpsTt9NIEFB7de56yZT4BTxAJsABeBX6+n30Fz2B3nS9XAn9i4zPMSZoDd/pk6or/Ib9n7Ld2Mg+B9iDjneuI3R9twDa2Dds1gGf9OmxDrXvtgP3OQ7CW+7TgK/gBXY3baNzfEHdYy4VhEcOC08c63JzVJPkXDZLLZLxT/QmPpYVbxa1Wzb70xy/4yXasatcFp1fsSGgbcbYGn+KShnsJsd2gG/ASBYAFKdhPPCS8xbyyPPul8BPjsnIG226ndHWL8hV6sLmKGf8cxZi0dn4FWqvnYShvx2/3U6m3+orfQcz0Okeg6NP9Jv3IktuK2W/mwUj/Avkz3WN0wT8QF71vPti9B1bD0xwrGZ+8p7mqGNft2DOeEfb7oEm7b7SF2jFGFzvQQdsENf14Az3uHw5j7T75zbxjqcbnwo+cl9b/cYXIDn2ZfiuZ7DJkUXnR/yLimEXfyjwRMxdbWq9RFXgj46PE+MfP36S1954441djCn1eyNH0NznH1sMWuHP4Kch2+qPyzxz7vEKMFH6gaQv/BuSR8AuaIn95braZREat20gvwfcoE/0E+zEbmHcjKmtj/E/vT3GrWfdxyu9s69q1aYtclx2Wukxvc9xHCxt2z/IIf11nGOM6HmPp8GH9Jlx+xzhg7Bu6NiB/0asUu3pGjIGtqm/yDkY47abfmdencZcR9clbzaxRfSzL+Crb+hd8Ez9cbo7ndFr0AgfCHrSV9cNJNjRvtt/3ndiI/CGPpFv4iEkAbJwz9orGMu7WD+mP3re+YO5BQtFB3CSOQXPkA9dx2aBF3nOZdp5Cr5zfsOuc7z0hC2wFbum7ddAP11nnHoGHNW74EfdC8+6ngEH4Q/+RpacZ9GBzlvEkf05lyHehT9KP/hUW8wH/M8z0JtYNzyCzcncMadUG2rrH7BS7WJnu61YfS9/mqNIkWtkxtcL3TZw2wVeB3uQW2w+7AzXRfSH35BNx271AVvVj2rVNfCCBCn0q+c96B79TyUYrU14Rdnio8bnUWX8Jg9BbXjOA3+jd5kf9Ce0cqxFBpx3sDfgVfgangPveRZ7LRNMnGAoKhp05QNB1QhMigDwIgDNDTP9BpjA1DAmTIPQA2QIBO3ynna/NFC1RQaVK1yEHUBFuF2YHFx1HwSCgAQqJRAOXm5owXwYDfTBFTZKxydP1xSA/trXvhpPnjyO69evxa/88pfj3Xff3e2IUILJd7773fj44wdxfHIax8encXioBdyTOLn5Shzeei3+99/6WvQOXo2zWcR8qcDZKBfWLi9n0R+Ncyd40VlavxwmLS7JHdc1FKfGp+c0V+4wHx5M4/lTHY9zkTuYdcyM6KFKKgfHp7mrXkkAAB5BL9pA0KEZwF5B2TqyJY83UCWRQSeG/U0cjDu5m34y1O8RFxc6SkKgUgvw00NlilaJdS2us2M30xkEOqrYIWWbxwVVcEGLgbOLi1x8FSj95M/+OD7ICibr6I+GcXRyHK+++moapKKhAj1yKpWtQrnpLHckXuh04+joJBNMFMhizDIeNS74UXJQjpd2keu8sFKGCYpZ+UOLuuyk2u/Waxs/yJ4bnFrgU5KQjGjNmSoD3LhxM3cE6j69V1miz5+fVcZ2HmHRi4PpNGmoRVKtGqod5Kwcxubcc1VEaIBc16kcgTzpHap+wjE6GQhdr+v4nCsdE1RH48iJph3KiaYcaxF8tWiOsChFIkcA8MPQRZ4AQwyL7GvuQimABVNEO5QNPAd+YDSADW5MO81xcNxA8H5hFOMcMj/gHgYEMoExqDlBqZXR2T6ias8LtJXKV3yd61gVJGFcXpI0McbOqCdDGEymmgjH1ujYi8WV+kO2Ys2xAifgbE/nk0s+89UVbNUROpnQNJmm7EnGlETyqU+/GV/6pV+Oa6c3Izr9GE+ECb1MQFOCgCqGKCltuZRMarOYDOSrTBLQ1PcHo7icXcWTp8/j7OI8+6BksevXr+exXKL1ZDxOeRFPZTLMdp33CoOen1/GOz/9ID748H4maiS+9rbx+MH78aWfeyP++n/6V2Pa38bJqBPb1VUepaLjaNQ3JaXUSTabTArR8Tl3P3oQH370IH763ofx/gf3otMZxO3br8brr78R/W4/DUTJkJJndIRNf3wYP37nbvz+H3w3JsfXY6sEhSaQH+ttbHWUzewy1lfPY3X1JJZXT2I1V6UBBbI7Mb8SHo5irSST7iiTSnREzuHprdh0BtEZjPIoHiUMarxK+IHvhZ9asBFtxCvis3UeZ9JrjstRkt28kk422s22zYoVsV3GtdOjGPWEuyp7vIpnSjC5eB5Pnz7aVbrCRhAmircV1MzdflmiugJ4xc8qS188rDkWjqbx1lTuyOBYr47Ekh5StRnhTV9B+ua4K82EnlXyjgREiSaqSCVcRdZVoUT9gN/1wGgwyKol0k9KhlTllqyQpPY2WuBSgomSZYQxlRSiCiZa4VJfZMDlkRcKjub/tQCs90i/idcz4JltViJdjidqwYqSpzh5yJDaQx8QHKwFtwpKDPpVWrowtmiJEbyT3cbxIHsdgx07jE93BPWdoB/OGu2mE5tyJ13YzQST58+exBe+8HPxX/3NvxG3bpzGsN+L3/naP4mP7n5YulYnUjTBePBOwVVsxrZTh+HsuO33MGZ0D1ip8eNwua3m9oUbvGqzTT+MfuxLt0/3fS+7wPHU7Uw9644rbcETGXRqdsh7O7SHDeuBPOaW/jkN6Bc6Cbqy6M0c8i7awDnA+XUbE+fZ6YEdzLtdz7rTjq3uc4D+pD2CFn4P33neHXW3AYv3Ck+gLbTCuXVbGnoiJ9n/Rl58DNh73Ne29wunage5bCbohuwkvqly36IqrnlwkTFhY3CMFv3MdptFm5Lt/S496O2+j7eHXcD8spuR+d8t6jRBrXpXLSBpjOys9zmhL3zCY/VeOQRl+71MXuA/nwO3l3yecczhb+QcOcWpZozImf4mUIcc49h6gAme9fGAE6kHLHkCWvAMtp4H2Hb80iwywAPQ2DEB3PFguvcH2oFzJJs4DdQHAgjwDnwIDcAo7D7kmv77HDn+pd3XHIMD75S/Wj4fNMN30HvhO3164iL8y3yBB9i+bjcTOISndI/PM22lLdL0rz2mhgV3u4H2C06lA+ET7G31t5LPa0e+8AM+ZU5qcb92G2XxMvvHvDqGEtCFTswHfeZx183OLySmwbfOd21+9bbQz8wFtAO/ylaoZBuXL7XBHPo8td/74sj3f/Fs2W0l/66D4S1kwX+H1mBrW7/CLzuMbfCQNsEH/GXsGNffrjegBXzXto9cb9C3PX70E98L55TIUTyxX7Qr3c8xfyQbcmxdPrSVTdbbJZ3IWSi9VWWIWZx6geeaMcv3BaORBWhPBZOkeyvBRPGEGue+MhjPv+zTccH1T1suXHc7b/gc8rzG2NbtvIc5fBl/oRP4jXn1Z+gHv/E3PMOcu23kvO28RMURyqCqIiM26f6InP0ROOiJwv86Hx1M0jUlmIhf8h3NZjjp+MJ+VVasI4P1DL48+gE9SYWIxJhm2w309PlxnGdM8Id+o69synKcTX+j2TEsX4U+Qbvin5JrxWGI8eUYm1iJ45u37TIMDzlecg1cJ5jMAqQnysFDbpt6W+geFmzRIYyHNt2mgpaMicUNPnln6Qf5ouWfwU/o/sT9Te0q3WOcrhVe+NjLJhyVz9kcm6rYpTb0UDkBneNy4zYDuAHdU28rYb6RdxYLWRSlv+AZNHE/AFuSvrrMt+Nl7stofI658A38iaxjm7fxHPqw4In+gI7Iq9pr04XxOc+CG+6n+rx4e/BnG8NINnG54h5dQ3c4/fU+4tMs5sCf8AwbupxeegafHt72vhMDYPzIF7o722qSaOFHxz/uY57afzPPrivBEGIM/M2cQGPXIfCW4zZzybt1D2Nr+5POF45h8IfbNrTDvDOPznMudy/Q6iVJ8Nl2JhXu5VVzgq2g48G1SVebm2QnKsHk+o2bcefOK43/VwlCiiE5HegXdGB+XKc5jcB910vYrdznOEjlGbUHLVg7ou/wiy/yQmve4zjqOhUb13m+fa3dZ58D5wW3B16GDb6QDN78LJ0BLZDrxL+mOhg6E1scnYxeED0VcwZP1X+OmHDfgv7wPPOg+9FTaQtachh+kfcbn595c5kBK/XpcSrnF+gLP3s/2jJNYgr98o2uboM7PrTpo2fxBZh34hjMJ+NzOxCM0/PoU665bOu763WfO2jpNOVeXaP6j/ojniVpVG0S44Be7b7pb7C09HnFU5AP13fQlTmhLddJ6Aj6j55zWdzZ6E3c1jEJbAULaI85dD2MvkCm9U7GKRo7r0Nr8JW++5zwDFhMnAF8Ypwup+AvPAv96D/r2sgQ/YNfXVadf+AxHwcYwzxo3v1YJLdjPEbu88R8cA37Qv0ENxk3fjF2rp7hPsYF7dWu2+XMI/KtvsO/eobiGcyZrjHH2BG0p9+IhTivIUecECB/TvPL/22bAKzTdXicZHUl4jjWFA+Uj8YGBl3DD2V+SfbFDnGbi3vc53C8Zz59XqExWAPmO99C+0xC+vrXfzu1sxsqGEyu5FhIdaWFAOmlaozqH7wURQjxXQmSIcR728aigzDfYQKYHsXQBn/dp98wvlEWCBkMQv+5l3F7XwBuBF33YIAwToTCFRTK3x0MN3yzHQFmrxd//+//H3F4dJBVNd5663Pxve99L27fvp0LWh8/eBDf/va388iImzdvZfWSo6PjODg8iut3XovDW6/HP/jtb8Szq3F0RydxMZvnMQRyklQSTgkmWqhTIF4LZttFAZsccQVctHhHSR0PDnKcSfVzG1eXl1mt4vLiIjaLRYwmk1wsVoKJ8v0FJIASGVRa4GaecRQxEgACJV0oKUGBm36nFjgnw05Mx53obpcx7Hez0od2Tp+fXeycu8NjLV53YjQcxfNnz2OpRIXGYIGntDitRfFMtOn3surBernIlfrxeBRv/+RP450f/3EmmIymk6xgQoKJDNLxeJL0GQ1UMaIqPWghXYvQoumtW3fic5/9fM4LvK7x4TRrvssh1c4ILUjXQmIJoFbY63vW7WgWShxsUSQ4htB352j267x7jj9Qv/KcrqZahQBeVTOUYKLPa6enuWP/6FBHmQxiNB7HfHGVGeAAUwbOml1dcn5x5qtUc1UOIjiovirBREkumkN+17t0jcoCKU8bBdIqmKc2C0RV4STVd5OQUgtNjkXIshtJgDj45MBbtK6gs353JQxQio5Vumq0W2DUb2RlIs+aRxZtAHyw0hUwAK172H0ivscwcYdWMu3GPeWv2a0ivtP9ZMUKIxKnGv7LyWqCHxjNALpop8VvMidFA7Kt9ZsSj1JhNwtUkh0dTaMgXWZT9isrFF5I561JNtFxLAqEUlY7d06NlQyhGsXdTABTsoGSIz73uc/Hz3/hi3H7zqvR7w9jNJlGp9uPXn8YQ8nPWkfj1NmpWvQv91DnmXcSv5Qw8vTZs+zv6bXTuHOr5Gs8GsVIx+5kslglMYgcSlRZruYZTF4utvHnb78X7713P9brChxNx714+uj9+De//Fb8h3/1r8TJpBPj3joyPLRahxJtlLxW+XfbPNZGiSHnl7N4enYedz9+ED9994N47/178fGDJzHoj+P69VtxdHgcr73+aiZ8PD27jE5/ErNVN37443fjvXsPYjg9UoGYWK+2sVmuo7tSSZOrWFw8ifnFw9gsn0dnM4v51XnKreStEnjG0emNYhPDODi9ldVMuoNx9IbTUKpRhi3lIGnnheiQGfHruJrNYqQj0jRvSpgR/ixVnaIba9FZ5YBzd5Z2elxl5ZTxuB9H01FWjjoY9aO3Xcb9e+/F7OJZJpgoEVH3Y5Dl+dPamTDQ7lrZDdIlxaMVOJJO0zEztYM0DY/o5FFcoq+qh6jPkh9kS/iuDZ36HA76WWFnpQWkLH29P14OLM3kjOUi77u4vKq2m+O45lezOnZnqZ19knMlJqoVYcFVJtdUKe0m4KQAf6ccHQVspSNTL+8WByrIj85Ph2KkJCktTNdCXZP5tQsWcD/2ATYTDgW0rJLLqpiyr7wG9mCb6G92hqhdDG79Dj7hbGJ/gMPgHfjjbSZ+bQtnrq6E1apc8zB+/df/rfjr/8V/Fp945VbMLs7jn33z9/KIHCqYcB59znNz/qUbyhj0bgu5gerYJzq4nYe+wxjGSXVnlncxHzzvtqjbb9AC28uxE52CzgXboSdzwTP0jzEUar1YJYV+eTCN8bedT9rHnvUgF3NGv7Enoa/b5vQfnaR2eZ5rjBU7Ax3qzzjd4GF0otPI7V1o4TrZnX6fF7dtsAG8JLnTib5gV73MCU3659mm+8UwbAe3v5k/ru3o3i2HTzTAZuO7eJMdBjhV9OUvzIUqZjUBK7cxko93Fev2VcmwidUPvR//yPW4j4mkMhayscGKB6o0NDKD86r+48S3bSf8qLIl6nhGD4LwN7LlASQ9S0CexQd4HpzD9qIdfvc5hE7Q0gMC7qfhd3pbjDVtGktOYp7wY/Y6qSwMb2MXeGiwHX53LIVP4CnkH3oiZ9ibvIN+MA5kwwNKjBs5YBERHxTcatOubR9D87ZsVZ8aA8kSFl12GYfrhbas0K7rHfxqcIux4O+IXk5P9DYy7fSrSmwvHhUHP/t9+AGiD/4qGNjGfuzx7HuzIYF7HGNS99r52c4fvA96w3POmy6Hrjucxq6noBe8p7H4rieXn72+qmPg4HP3E8FZaO1zB61fhtuMRfYZx4OoXQ9wMQYW0fU3C4N6nsAcvE+//L2uz1zv0Lbeh6zST5eRtg7wNpgXZAsZddpnBRPZu80RtII7jUHvqF3EZX+Ivin3TbU0Ekz281THUeKri0/wgeUf0S9oAZZxBA/8jFxkPMoqmMh/IEm7sKMqmPz/JZi47eDfXe5cn3NP+5rraucncMll0N+DHHh7zEX7mr/b++dtc90xxfVsW4ft8G7TbLSofPQAACAASURBVIZoqkmUDJc+4/iTtm1SY6vNVeIPcCufrbySSrokqNzgmZLaFLNAzgiqOp+it7Nia+MXwR/gIPjk8uo6Fz2CDae/kSW3h9i4Q4xA9xHULl21p0PG/Jq4i8bWXoQhBkoQ3X0XaN3GTscGdCOxVrDMk3TpO+NiTpFl2qddknw9LutyzpjARjAY+hVPlXz7P+Y8cdA268B78pfbOL/HlWop8bnfy2qvzCMxTnSN2qDvtMci527s+XDxsMZDvAq70OeeGJTzDzYqMVfm32lA/9wv9D6D53x6/B6dAP2QJfrf9tl0n1cywJ5ijvU7fp3TAn5BVto6HSyGh6EBfzP33Of9dX3VpgvJ27oH2jM24qzgOb6O7zzGz2Mtgva5V7/DV/j92ARdVQfOWERVQER2oPEO45oE8LZ/BE3b/r3HP70NxuX2mS8acx2+bdOQtsAq7Ccfo8t0exzIrvu07Xn2eUQmfAGeudzZZ1kNrHwYXWMTkmigit5al1CiiWyBBw8e5sbc11//ZBMHrYriskGRB8cQvuudYD24ie1HrBXcR4e6342MMG7wCt7Tsx7Dhj/ADv97hz1N/JNxwxtuy/uCKHSjD4zJfRefb75jY2PvOfbgE/g6HHwPXqK3kKU2T8PDvpaGXax3U73VY2fgi9pkUxf0533QHF8V/56YP3SDtozTbQX65jYJ13Qf8X6+pz5pbHqwDb7Ch8bOgb70F3qBZ2AC43fbkbHAa8gJf3vsB73Db/TH8duxC/xSv9AX0Ja1DWhGUhQxE7DebQv1m/4yRuc55yHdC510r97vG7XBSHhRv5MUqGvEO1znEmNkvMiExgTPMSfMvcsB+g+96hjJeLkHOjBOdBG6DcyA3m7LMF7XvfCd2xGuV3jG+QE8Z+6cnvAntIDnwQJkGzq0ZdmxhWe5R2OTX078Cf7FLqGPjBl8bCdtQHtwAnqoT5J7TjOoMRDXKR0Kz7rNSZED8QFFLpzGnryN7QEdwBm3W12Hgy0khDl91D/mQrqnTrXYJzrL/9Q/klddJ6sdPSuaag1dc6m1bPfPi69pr/QX8qNP/Q7tWXNHfhlPO74JVjhfut2GnBCvdFwEC902SLvgG9/4ytYNFZgPhQqjqrOABYKuTw+QEgjlmitUhE7t6cUaHAskDJgJdgEAPPcBl6ZCReMw6br6BhABHARD3KhCOTOZABWCihIE9BE0DCkHJBieYJcm1I0NFBiTxmSg+HKscoLX6/i/fuv/jOPjo3jl1Tvxmc98Or7//e9n5u3Z+Xm8/c7b8Yff/nY6vXdu34nj45NMMFE1kzuvfzqGJ7fjH/z2N+O9j66iOz6NxWpTRwBkmc9tdLQQqOUjAcB4EptF7b7o9bUYvMnkC4IuGGilILRbY1Gl3NYrnagTz54+iefPnmWCyXA8zgXn6dFJDMb7yhxqQzRBmBm3eEPCwhlw+yClNgfVWdmb1TwOJ8MYDyLWy/M4PZ7GUIEYKXMlegzHu3Mo19vaVY4jf3b+fBcsEI+h4MeTaVxcXGaflPSg43AWV1cxGg7ix3/6o7j73tu50Hp643r0h4P4xCc+ETdu3sxqAKoUo5KZq4XedZgJO1lWWIptvojT0+vxi1/4UkzH011igXiJCiYY3uJzJcBokU79qOSBeSadJJA2wSuXA+d3FCdGJCCOLOF4qtpEysNolOM/Pz/fVTF58uRJHB4c5sLwwfQg+6AFfG3xU7URtaU5Ek2rIoqqANR5kuq/yyH01W9nZ88T3PTe1WKZC9LqjxawE8C6nTrGaK7F7Br3Tull+ecKoFbFk1rM1jiViCHauAJw4yzlOh34fWYtIMuiGLLG+1CGyCrGB0rOjWEUILjSNhaQa90Hr7ls45Si7Jg7x4gKOO1L75fjUdUOwBX4u+Sogl+0pWtuBOY7u7UIjaGoe1B0WpDPRarmTFHxtnxb7dADRzmzWO+QDB8eHyXfV5RGCV3Cg1JsqkRxqUoRw1EsV5rLXiyWlSAxm83jrc//fLz+yU/Fpz/zZgZ5h+NJJpocHB5nQoqOS2GhX6lls6tFnF1exuxqHk+fP8vklpOT47hz53YmECghRgkIlZjXBI+VFbpZxnhUSXNXMx0JNY/HTy7j/ffvx4OHT2IyVuLAPB7efyd+7Zffiv/oP/h34/SwH5PeNvrbdQwa2or2VWmlaCy1fbGYxbrTjcdPn+eROWrzp++8Hw8ePIlHj5/Epz9d4+sMxhG9cVwsIh6fzeM73/vjGB4cZ6UR+a86mqy33kZPxwGdPY7Z2f3YLM9iszzXCBKPRO80xDIZZxTj6Ul0hwex7Y3j+NqtWG27MZoexrqi2nk4jEITSqzRXCb/yThZrDLBQ4kg0gPiIR0poyNkFFBTkFTyqaoVSr4ZD7uxXc7jaDKIUXcdH77/dlyeP41Hjz6O8UQ7+eeJjWprdjmLsRJgOp3m3L+q+lJGcAXKc9F4LTlWZRYlAlXlmiopnOH23U5SnZGrf5PRIKbjUSWDpNwPqkJLs7vWsS917/wqk510OsXZ+UXik6rbXFycN8khqqak8SuJY51VsK5mF5lgouRJsbMqWmUVqW4vnxVtKtlIAdgGmxsjEGxW4gtHTJXBO83+ExzEkUcucfawncBOPaujyvJcRtGnsWfc4aYtHDo38MAVPYfD4oEmbDCeBQ8cOxLTB1X6ezwaxMf378WXv/yl+Gv/yX8cP/fWZ2M+u4x//k+/sUswkWAkCjTyUrhaJY53Cy52JA32FbqjbT+CqTjV2H+M04OsvsCJA8B4cZ5xSrDbcKhoH1sEPeEOQduxYb65lzG2bVMlJ2HrcS/9Rh9A+7aDxv0pE1bhAIePYAW2M31En+kTZwBa0z93Jt2OdR3Ke/n0MfMuaIvTDv8wJpxs2mVO6ZcvbOB8+HiEFz5/OPLoX8ZBH30O6RMYQbtu8/Ndn+6XQHv6B2/CQ4wfZ8odQLcF6Be2Bf2DRzP9o5EJ+NUD69hXso18jLLd2P2hPshJpK8svEj2lCi938lQAMsY3Dln3pjjukcBsf6uygV993u8DbVNf32DAPwlGfXgEf5Um89exoPQF7sKWdF74AXojt2jTw9A6RkCAPCn46qPS+/LAFZTpcZx13na/ThoyHzqHXofNIGH/D7nf313fmTM8KXLKTziOoD30r4+CVY71uznoY5AafvXyKHzLNiL/EEPx2jo0p4P5op2HQt0TW26XPNe9ZMEZn8PsiP6gmuMj7mHz8GAl8l+jiFqBxx0cv3nPhbPIzvQQ8/RH8YNT6DX/N2O8cwXc+6YueM/Vb+zpHqfh8LQOk61HTSGNvSN58At1xWuE7he71SCy3KXnObYBd+5fwFm7rCt8S103XfdO/Zjfzjv8x4PRENb3getfF54Dl4Bm8El1/v6Lt7XPyXy5vE3vUrygx+Em7Xg0ByJ0axEqyoBc6KxZLyqORJUx9ky78kHTSIy9gH8WTSqzRR+RM5uvpoEk5SVnZ1c2N2uYAJPOm62+ZTf2vrL57vNG65v2veBw9CU3+EzZN1527HtZe9t69B22zyDvQZNf9Z92f8mwUTV+Pbype/lozJG+luf+ySSxKCmUkn+1iSYJGZu68gFEjjK1q2FTPja+0ZQOLGqqXLhfeA94MI+UFsjh+YkFukdFSOoGKf+JuidPNzEZeTzIZvgbOkdxr9PgGWOkD1oDhYSK3C9155jty/UP8UqiDmA9QqIiw6qLIwM0UfHyza+qm215bY/OgS9oec5c955BWzHJ9rLYC1A+Dh2WJa+cdEJervO9pgOc0n7qkCB7Vl40xyx1QT7dQ37CZu9fU28pdim2majGHYECzbQG3sKeoKH0IAxeRzLdRC6kjHBb/AyC4YsFqBzoA086riBbcqR1m7DtG146Aev8V61xzX6q7/dztEYaQ9fED0DD7OA4rYC9Id2ruPoK/RSO5J3xqsxyQ4nFqf74BE9yw5mZAmd7jjo+MDiNjI6nmhzR9n1bpeAL208hQ+cj5EJnlff0bXMn+sNnkUPIe+67jaE0wnaafzQym09vdN9UeIRxED9ee8Li3/OV21ew7bm3WAo17VxVusdxEP0SYxV8cWTk5M4PKo4/v37/x9jbxYra3bd962qOnWqznDvuXPPcze7STYlmnYUIQHivOTZSB4CGAhs2MhoBwgQARaQvARI3vISIA8GEjhxAtmAEcuyk2hAJNkiJVKiSCni1GyyZ3b37flOZ6w5+K+1f1X/8+m0kG5c1Kmvvm9/e6+91n8Ne+21P44rV69lgkkmE22PKiGgJQ1iu7l8uE5y2kIvFulcv0AP+Jr59IVN3Y/MEDviyAze6bTwtSfRE9oyn44F8AkYDn2RLeTGZayLjS5T+hv72XWYnmdjJGPGbuRdvJu+uMyCc27DMgfoBTAK/mLsegbdCH193pznWB9U22AceO206T7PmMCdLl/zHRkHl11foxedbsgnc+Y6hnnWJzyGjDof8Te6yO1r9RsbFaxBNzBe1yXYrMw5cw0+My6tydBX9//BRN4LvbgX/mbTLfLp8q9nWbOCH+iz+wTwInMjGvkmdvqOTmQM+vSNPT5n7mPSvssKbXTliXvBJvXf9Qf0UFvERcBreAeal91fm6XAYccY+JX1MOTC4wTgDXSjLbexHP+xq3x9Eb5yO9Ax27Eae8LtpvWacSdpkgQTeIJxs2kKHqNP8IP6jszyjMag61lBrvlX4Ab4wvy5zsRu6MqC8xs6k3Zcv6otfccGx34HB9Unzb/7h8UDlRxDrDPXg1usjAQptat5ANfUhq8jKxYID2ErrdfOch211hAcC7kfvuzG50RXEl241/kvfaB1ZfrNRkr6yLyjA5yf1vf85m/+2kpfUFgOuCzEdicA4Yah9SxgCeMzQRgkfKfTetaDFwgYDOHC2QUsN0adAegPjO8GDszhYOLKC6ZlkniH2nTGRIHquoMX3wETwNONbP2GIlC/5YTevn07/vjbf5RBiC9+8aW4cfN6vPXWW3V8Taziz773vfje974XWoi7cqWOx9HRNFdlKD39Quxefyz+p//tV+NwshNH035sbSvZo8rq6nOqRaG2CLKtUvyzcqaUYCKHeXdPC8jKrirlu8nOLp5IcNIOquk0Pvn4ozpiRjvYd3fj4MrVWPW38ggMHEICrmJcCYWXHdR7AXmnqRzl3fE4tKTbX1UFk62+rm1lgknuwldtEy3GtXKWApfxziirL6TjH8t0BtQP0QpFrTMXlSxSju88j4XQeIaDQbzz1uvx7luvxXRyEpeuHGSwSAkmDz38cAbeVMEkA/CLVf6tRBUtaqryhxbMDw6uxhe/8KW4cf3muV3mquChuQZIREftZtKcAKRKOFH1lhzPonYvAIoO3E4zNyK7RgCGsmiuxBEcv3v37iUtlGBycPkgQery/qXkIy2U3n9wL4MmcqIoCyX6pSHXsnGZW3fEtoejSjibTzOIUE7pdn7ev1/v1HcdqaSxa0FbyQmTs7Pkv1J0+lfHFWnRt2SzgnsyZpDnMkSrDDwgXBjUzySY2qVSiw1gEYrADSHHBxStxgTPA84YsRiFGEg8T0KW3pmL762yixsIrkhxQN2ZYy6ZR2RNwaUMajVlJt7XAnS1XbIMr0DDBPr1eXR1XJPaIYFPMqj/TpucZ4WI3DmtXc6qyNPOcmS3T1b4GcdEFZCGlUWshdSqZLGdlTZUenwRq5hrcTyDX/08ZmaSZxQPMqFAVUqocPGX/spfieee/0LsXzqI+/cP49LlKxlYzbFkdRYlKkRMlcRwNo079+8n/l0+uBxXrhzUESrDrTxyIOc7KoCsxBYlCvR6y6zSof5NJ4t4cFSJJj/56ZvxwYcfxOXLuxHLkzh+8EF8+aWn4q//+38tru73Yxyr2NJItNiuQK9wJsuvr3J8esfJfBKr/iAms2XcuXsYt29/HO+88258+9vficl0EYPhKMb7B3H52kMx3LkSi/443vngs7jz4Dh6OoJF1VFmEX3tdJ/PYnp8L86OPon59EFs9VSN4zSPr6HUruZF1V4Wq0Eeu7PsjeLS1Zs6yCt29i9nBZO+6NDfit7WMIPf6OQ0cNuxNXn0mKrWTFXFRIl6y0oCa+XqF/NJbA1WcXlvFDGfxHiwzH8f3n4nE0w+/PC92N1ryXAjJV70YjqZZkUnDCbJrvin9HAdeZFJJas6Qz6/Z8Wsdp6kgrtyJraHWflFS0BK7lCqjJKH9nZ1BFIF58V7iRBt5x0ynXbJpHj65HSS7xf2674KMumIsrPY3VG1HGX3KMlmlQmGSihRdZPk5UE/aa+jeYRNopGSmKQfqGCi5zHAFWlWMk3aS+3cc8kCuM6OFLBf/VFCJQ6V20bIs6ry5Py0ClbYYr4Tx9vD8AajMETBORafcajUDlhHkA49g3M2nU1itZjH0dG9ePnlL8Z/9B/+rXjy8Ueygsk3vv6v4vZ7766PyBGN3PEEx7ARPfCEE0sgBT2ie3AcPMiBbYWBjmOjT5IAcSS6dhj38n4MY5w0HEqeR8deFExKxrIqUdiY3cCA2mKxyh0S+uqOIv3S+7Bx69izysKHzxgH9qcHRukT+mijMzYBPtry59ymxk6lH2CBrjvtPo9ejBP6px3bEihwMBg3fI/Nw3W9k8UYgq7Mkzs14hFoTP+8nzX+sgnd/+A7Y2X85ZTWYjP/Mf/6xBHvPo/eRifTx9TddqwmcrFuvFUo9PcTKIC+mejbEj9Fn6xk1VmQL/txE0SVbV3VIuuYLuEPYwVj9J3xQlt4AzyovmwSTJxfaQ/+EH0IErjMegID8s2zHlzzfrlc077TFpxC3lzuoCW2qOMIzrGPw/GJcWPnpY18drbG3rW/Y1VnHD8Yl+OoB+rALXfkGTd47bgE74FJLtfOS455jnP6G5sTfuK5WvDfHAHRlZFNPyo4AV3RtX4/vzH/yHvxQR07wjXnfeZWc9QN3MDj2rnA+Gp+NhXDnAaOO8wv4/e2eT9zLDuVoJzTDkwHB9f3k2RgC5L8Rh9chvU+5tExF5pwL+9z/QPmgCfEJsDU+l1JW+UbMje06bztGA+fd3Vid04r4FUUI1aCDMFX0BMfxoORjtUeuGfe1Abj5tOxyAO+yDg0oQ1wwbGcsTrfdfV4vacCtnkMm47IsOQA+URKYq7nmgw0G0wl83mv2kmbMu288g/UJtV6/V49Q4Jb8WirzdgvOYUeyU9VoKRkr6/fKhmm3stC9aayaVeXQQOXBZdjl0PudR7hd8cW3qFP1//83f3dn3Wd4lgAj9I3+ss74CHvj8uO993n3e/HbqnnqoKJ6zpkp37fJJfoOwkm2C6LeW3Myn5ZBZP6vfxCxuQ2mt6HzZ62ZTuWmn4g24xB32vsm2Qmp7tkU7TyjVpunyV+s7O+Ha/p8VT97Qkmei/2DZh1kb3HPDLXPvf8DR6i7zRuxiNZASNcdzLPXT1Dogi081gymKG+gEv0mbE6T3A/iy5l42/mDFx1+yqT/G2u0N1gOTaBx3H1zpx7Hb/T9AU2EX0Fv/AJmX/F2UQXbGDF2KraZ9lXroe47/PkGt4iHiXauK7lOZch4qLQ0RctwHD1g353cbfLH7I8NXeaR+w9xyR4Gt2J3wV9UuMrTrE+Rruwl35CD7ef4GPGoE8SHNU/bELkG15x/KI/zC/HbdB391V94RAewqagX/SF3/mOnarv6FD0uI54loy6TCCbPOfy55juOl7tebyRsUHTi3QHz+te7j+PPzUn/v5zvqvZjIlFbQ1Jz8AHbk+7v6k2uzFTdAY8Dx3WfNL0sOYF+yd5XXTdrs29yL/mJDdL7u9XldzBIOP3t29/EM88+1zGvrONVimMY+5cXtQ2/pPrua6NRr+df8EC6Kp2ne/1XTSiSrV+68qQ0wN9A09g7zodmWPmzDGDOXSbBjx2fQx/8Szy47aGyypz5bxEX2nfbWNi9/gRtKXxkEAJpsFTfIdPWZB2ew/blfVKtyHhQcYEn7DW5XYr8wx/gfPQyMeErKx1QYsf0F9dp19+rdZF6qg1+gTW6TtYw3hpH13repn+cq9iv+o7djV8yPxBU/jSfwc30dnIq/vX+q3s5qrODk/Dl84/xFgcB+Fp1wWZ6JUb2jmuuwoQIHvoRLefaNv5EnrSB9pEl+jdHqtzXeAyQz/UR8f9Lu3OYVCLp7vdoXbUZ2Kf2Ef6RA7gV7eTuraOvus+rrsN57rVbTP9DR65vGpM2LtuC6HLGCN45PPJ3NEP+NuPicGGIeHA55v56fppjpGOB8gCcw1fI/+l8yrRGz/LZYP3OR2wddRWrV8ULsNHzJHkVjTRb54wAr05tsaTMkhudXyCh7VuXPJbJyuo0IL+0zOSJ2J+YBFJH1oDxQ6R3YjtuLENai2CtVP9rd/oP32CV/U7CVAkM7o9DZ5DE9cbyLrbR9CP39xmg4fyiBxXPIChXsyCM4q7e5+DPwsbzogIh66xA4/OIIwwFW3D1M7ITKyedWPIAV8TC3CjsADQrlEAIyJkjEOfGKq0hzMCYNE/DF83PlzR8m6EnXHCHDlRy1W8/vrr8cqPfpglcF5++csxX8zi7Xfezp3Rd+7djR/+8IfxyiuvxEMPPZT3KKljZ2c3E0yeevbFGOzfiH/wj/5F3DnSQuhWjHcvZUKFhC/plscUtOMAtNtjtsijJhaLaTt7cLhexMO5U98V2NL3dLi0S2e1int372YVEyqY7O7t5476Xqt+gaKDZigKB1oqmOg3hF+L17PpJI/D2RvryJhZLryOhkoEidjb2VXhkdyJJKHb31fJu37OVS2gaWFbO9qr6grKIQX2XJnoWoTWbn6taL/7zpvxszd/GqvlLIZjVQzYyQSTm7du5UK1ghEKNuzvVvWSTC4ZjdNgVVBoZ2cvnn/6hXji8SdyLBIwkgNIMqGPAkEtWoofBBRaFKB0Jw4CBoc7JQ607rwUT28qAaiNyUxJKzvrs6Y1d+qH+vTRRx/FjevX8/0Hlw7WpZn0mxZe1U89q08Z4AQNlDyiPoj3AF3xUyUGKAazzAV5vUs8o38crZNGy7R4UTvlUz6WhQXliExjvlACCtUoqpqJ/tsolgLRKk9b5ewBQiUWZCKA3tmMVOQRmuoZjJiuoY2yB7NwjDCe9CzOdgYUMmBRnxjSlFd2hwmjDAXj8ykakvCBfJyf7zIC6EsmmMhY1bEjuZBXSgRDSDTU0TYsxBfoy0grQw0Fkgt5LZp8fHK6rpahdjniRL+rdHMmfw0qG1fznk5wOzZEc5v90AsVANO8L7SQvpfOnmS0KppU9YmMpPYGeexM9LfikUcey+NzdBaqqpZooX57WzI1jF5/GCen07h/dBzqo6oP7V3aywSTDLK33Zw6SqUccx37Vcf2SIbFi2VcL2IyW8V0toz7D07iR6/8OI5PjmI40HEo05idPYjrV3fjb/z1fzceu7EXO8lGixgouFtCXwkZfSW8zKOnRbjox2S5yCSYs8kscei99z+MN99+L959/6O4f3wW944mMY9x7F97OCbLQdw9PI1JJvQNMsEkhMMqfXZ2GNPjz2I+eRCz2VGMhr2Y6agqHdmTAVKRTUk6O3E2jxioikl/nEksva3tiP4waax+zZe92B7vrucZ/q8sW1WyUoUOVepQ1Y9JLNturZSp+TQTTC7tjWLUV3LJKrZ783j/Z6/H2cn9rGAy3K6KJ2v+EuYo4W40rncqyWipc6SHNfdDVTqTjAqbelntSX3V38LNSVZzakb2QAunwllVVunFSAlEg14mmezr2BvN51jHk9V/GC1p+J0VhqjaTdGrH2fCsnZdmJOOuH4r8zx1jCqaLNrOP+mW1fIstgZVZYkKJupL2SP15HrxY1il7pRgqIQWd9xkHxBYlfwwD3peuMpiu9oS70ge833SYTmGzTEXmhuwR897wgI4h03mQRx0H5/6zXUGeNS10TIIu1I5vgfx0kvPx9/5z/7jePzRh2I+ncTv/avfjfff/VntwlWiWwtIYVNtjN1N4F195r3oNLcrubbW/w2nwFSwm3nHyXY7lPZ88RlbC4cNfrnI0ceeA7ex3aANfcGg7gZ13NbDDsWu5F4fuzuu5xz+xp3u7LtN7PYw7/RxMWZsZOxjD4rQD55HlnSP+Blbljb47N6P/qWvjKnbPjzRDTI4bbH31Rbz5e9n3PrdFx1Sklvgs+Zus0De7Y87lz6f2AHwEI6xPglC6JPFHdqh/+Us1oKgdBx2gQez1rRrOwOZU8YKD7CgITwQpui9vqhBO56s421tb8tGn64DMuh8Hxtt+HP1/lrALJVXdHRbxAN/2CrwOrRI3WsJRsxb2n7t+B/nA2QEOnh78CyYCy8TYHF5Yj6x4fQMMo3/AQ7B77zb5Uvzx3ewwIMejuOMM/VVs0PpMzQuu7YWivBD8A3AKtpnrhgLQU/HJL8XOcX+dRrQN/pT76oEE+xVD87zbPmJrSKdJWo5/xDU8oWn0lFlgyFPjmvoLWiO3CK7yKpsLOkfZLn4p/ya7pjQC/jo8BdzxNihfeLJohZ2un1k/OhIdC7vINhEwoDrNLWl5xgLvOCBT+cH3gFfgn30wWUBedj4MQq+b/rv43AsgfaO2epzN9h3TvdkAkYFI5F92teYwAJ8HvkDxFgo7QuvO+64HCO78DHv0vtEFwJeYPxFOE3cx8fe1ZG0z/iLdwhAVua8KpjQ3+LH8uVIEOaIHFVmpB/QcF2pQEerLIuuiYntqEXGCa9V/zbtQ0940xNMlGgtmxl8I7kAfHYZcgx0fOte78oi37vXXTeA3f4Jj3flh+uf195FbXX7iL73Nlw3g0GO2y4zPI8NIX+h5Keww/teeFPXOQJHf39egknyDxWam31ax+NUG+ADul/98uD9bFKJ3fCu3u+2TumJilVRfWUdV9Bmi0xA2VTAwPZ1falNEYklDbfd1q+/qepSm8rANui5xmBb5GfemCvucfnt2vzIMXKPn8GzzAX6q2tzM4+u9XYrSwAAIABJREFU993/8SSNixb2nbd5N5iluMFm89LGzlnrSfnQqnCU1aLEI5ujnrvyNVMV0E4yZoVBKtZKPzbYvTl6sKvzobPiKaqgqd/BQl9Q6toXLleiKzF68R52OXRWf/BFuJaxnaa70NHIFLoOvsXHY8wuU2usan6546U/j+2j94PxxLZSdlpiCboe+ddz8Dzvgr/pF/zi+hO55F1uI3RxFDmmXbCZDWdaHKREvZ4F2/ndFywvslcc37Ch0HtpK2ij47A2cTJel2E977LWnXvaxx6hD64L3U7R9a59Dz45TV32sVmhMXxEXxgX17v4jd/APIhm2Ap1TN32mkd5FzgJtqIHSMZHLpO3tGCrarctTqpneZcSTLRZUhW9pV8//PCjePa557Maecpov/l7TU87fd3+A0v0OwuILkPMA3Yg9yPT0I77dB2/T7914zKiP2Nwe677N/OEjENXt7H8GbDE6YtM+H3OVy5jjudgi+bE8Z2x0h76Ct9Bz0FD3uM8JLoyl3q2Ks+fnkvcVfwMPoLv1AY6GBwjHgcuwouMSXKMTKMfwbGL5ML5A7rpvfjJzAO/8X7aRu/p0xe4fb7APMcqnuc3t7WRBeROn8iUY5L/vY5dNF+V7/Adcqd+Sb/4xl3dI0zUOzT3yLD6wRwgG/A16yGKp6gfxFao2ipacOoB2EXyBTzr+Oh6ybEfOoKb6CEfO/qP/rp+RQddZKcyH9DIMQFep+/wsOMxuoX3d8fgdiRtazyOiWubpW38R7bgC+53fqNvaSdaggl8Q3yNZ/BTkFHHDGjg8gR+qX3Xh7SLT+w0ch3hegN8WdsWLR5FEovb0qW7az2wkojPb5JwTIU+zAtjJQEDnezvJVYC3ZhbnnXMp3/Mm+u3SuSoDcCKxWiMkgNwRu/Rmriug0XE74Vz8Ld+Q/+hZ7yCCfaVxogfwXh0zU+EYG5JMnEZQmbclsVuAKedBt0kFr2buGn247d+659nBRM16AwqYrmh686J/42gMHkYMEwAhIMpizGqbSbElZuDrTs3EN+DZCzedxUIE8Ak+id/Q1TGTR8A265hCuB1n4MB9U4Wgvh0gHPjAiDTyu6rr74aP37lR3Hjxo346ld/Pu7c/Sxuf3A7bty4Ht//4Q/igw8+iDfeeCMeeeSRPFLi4OBK/lMSwNPPvRTjq4/G//KP/kW8+f5RTFZadFTSxSwBu0ldLvzluBeKOK5yxzgJJlr40+IcQLExIMuRzqCtjhnQeVBHR/HZRx/lzg4dnaEM4PHepTxKQkKCAkURO0OKPmRWdo3cXPRUudqtQS4C69iG3ZGOyTmJ/d1R7gbph4CknA45+qr+we5XlRmUky5B1zsJqqmah8IEPHdycpyVDySYOirhs48/jDde/WHkTv7Rduxd2o9bt27FjZs38xiidYC2p0y2aS6iZxUJGepbwzg5OYuv/dxfjqefejqFKqs+TCYpzAjZxvjTYmLtnhVN5ViwewV6AeYu0PAbgI3hWyBdoEogQiU7leyxf2k/ZUvvUl/075NPPonr164l/ZQwww4s9ffo6HB9dE8mqLSy2hqzKp+ovzo2R79xVnQ6Qlr8nGtxoxIiRFe9k9KtqnigpACNs7L0qtyVjrHQfapmQqINRq/mEb7B2a8MxdqdpN9IflEAaDDQoucmuOMBBmhHe+AE4IlScsNQ4/IFWmQZ3FGbgLj+prKK2gSP9DvvRCnqd4AfAxqFXTJXQQpwQvegCDTPw7bTGExcG3PbWmSr5Bu1U5gtLN8cW5FGETum7D2ap8yYWK7yOBIt/CtlQM9mQFZBzxZ44egiJSxAVwwFvbOM9e2sJpHGS5aA1jFcq0wu0ecysWaYVUxu3no4nnzq6bh0cDl2dvdjuZJMqTLQME4n83hweBzz5TIOrlyJa9eupuzkbu1BxKX9vZZYJDxQ4okSFJRsMc9xLpQsoqM/lMx0Noujo5N4/73b8bN33onech47I1UlOov9ccTf/g/+vbh1bS92t/sxUJWN1TK2WlKs6KCqRrNGD3GydizWOSHLuH94EnfuncTHdx7EBx99Gj998714+/3PYjC+HPP+OE5ny5jMRc9e9Jb9iNkiVmdnMT99EIuze5lg0uvN4vTkMAb9VWwPK3Eig/e9QdKhv70TW9t7MVtuxWjvcsxjEP2t7UzKEdZHfxTDTPYo2at5qwUa8ZvmpapkTLP6CMexJL/0lJw1iZ3trdgd9mJnK2IY03j37Z9mgsnx0b2YzpqMtjZ1PrWODMtqWKtFCHPEO4lD7VgcJY0k5ipJqZUWVxUTVbXRcT6Z55Rn525F9MogUtLHVj/yqJZtnTm4u5PVRHAWcydK01OSAVUwyYBvv8raZoWUrLYzzUQTZFrH+mjM0i9UL5EuE+8LgnUUm2ifFWyU/avErFaaPo3thi1KhFICX2bv26HeLLAS6BPvqz8k4+FIij44XtINHO+WVZ5ahS3GBz6BE9gsGtNG55WRin2Fs+EGMc6QftOzPO8GfvVJCWSqAHY/E0z+87/7n8YjD93QGUPxe//yd+K9d39Wuko0th1PvL90ctkYjMF1PLYTOgxbQ9exN5gvntc9OJXu+Ok9HnjyABjYCT7B/7wDRwO7hv7iBPG8G9ceSIJu2DH01W07MN37jEHuDjDzpZL7tOv2Ite8L/xNoITvjFfv8d+8Dbd7vW9ub/s96CL0De3iRGJj+320++f5a1OeXO3xO04bfofzObza1dlur5e9tAmiwzPMgQcBUidZtRXvN/yLkwafUn0POqNj9R7xQDpudnSNj2fN/213i+t2bIFyOmtBQzhB0IZdE4yDT+EBO0Xxn7CNuIeAl3ACexzbyu0eaF3ysynPr+vQ2H07jZn+nm+nFmZclnweSZrgeZ71wEbZUbP1Yhx8jJ+ZPkh7B21jK7u8QROXC3jS5555SnlrlQNpn/s9eIN80x9sQGzxz5MN+ghfun8EX+uaYyY4Ch5qLNy78c2Kb1wW1Dd2lm1oUrv1HUPAig0dy9jhvU5f5IffwCd0WiWCFGc7/XgHi17uU/t9ibt9BSZr0ave1xK32o62zWJ78ahojU3g8t3lbeZYSZEe39Df/MYzzrvoBvjA5dZjGwSR6BP61eecZ5Ep+MDxkXvQY+DjRp9XNTXkx/Wqz5nzBuPhEzn2vtVvarfmDnx0OQGX9Bs6z/Hfn3P55r3oDj3rNHA9x3jBXscSvZc4DP0Cy/CrNIB8d6tsCu/VO2qxQruXZROqIh4yU+OtBOLyQevI4JSdQfHIubmhikIu6NfRj8k/F1Qn2fBMBYg/74gc2c7ZRlarqEXmolO9f5Mg0yqdNLuzy+vQ1q+vO28L393nwDXnU+YRDHF97b/xbPca1/1dXezv8orfC0913+84333nOnZwLsGkgrnwd/GiJZhkgRL5pbVhAl6VD8N9VDCRX6B3lK+/qY7iegHdSN+U2Jbtt40vmk/h5tpOTn7VEZ/L9KOQiZTvVdn1m/5WhUjd4zG19N+18G1Hr8HfRVMSbTZHBbk9C267HYvNDb1d3lzfMU7a4zd4CZuO+USuaZ92iTFDK3DI5ZSFOmwkcMEXCNBbrqN1TQmUlRi0sf82Y1tmZdaqvFmJKIUrm2OFdS+YO82EIDYfVEKINteUjG+Scx2DXI9DE/A/+VN2TUuoJIZM/Ig4EzLo8urY7ljltg0xee8b8THmA3/KMcBl2/GYfqMbk2/aIpjrdccefGHdC49Ar5Q7DIj2UOKwxZjoX1c/QmPmh8RB7MpNDHFztI7rIMao+7EbsQ3wu+Htbt/pC/YH9GB8zIfzIv3iHckXWdG6kgkYB+/SNWw619tdfIZW2Fj0BTxj3YT5IQYJ5rlt5PPqNhLzDh8ha87bn6eDeC82rK/N+G8+fvid9yDv2BHQXZ95PLSOb26625+9fHCQsnn12rWMC927dz8ef+LJuHHjZiWaZkxV8ckNjzAmMAI+gh7YUh7LhZfACedN9ALjg59dB/qiN7oQu8cxmsQs/CH65HPLXCGDjkVdTIevmLsuzoDV7uvTPnxKG8wJPN/FF7fjurJJm27bErtB1vSd6hnwoSeqOK8wTq6Bq/gOer/Hq6C58zz8xDXa7GJwlx68E5p26YRec7zE99G90IlkVXw6+ti15WkPHGMO1a+LYlf0yzFe7yXhiU/HNnwdPQPOOl/xHsdN+oVfz6YA6FMbIKtyD/6c+k6sEJ5z+wJeY+7cVnBMgubduXI/HUxxeUGnooOggdunyDPj72Ii/A8tnLf1m/usXVmB51wenSeJe8I7+GJgBPjt/OwxK5/Hrm7iN9cHbjcw79DG73OsVLsknYH58Czz4fR0fmT8XVnjXWvbutkMMnFLz5V9ix0LP2MfgivMP7ameAv7U/0gXsG4SXqibWST/oPHbnP4GJnvrO6fmLOJ2aDz1Rf4n/HpObVNsQK9TzT1gh8lX23Np9n5erfaYvMDOgB6sCZBohf3+/w5HaGX3oUtiVy6zeO2h+Nh8unv/u6vZ4KJvmB8qkEWWfU3Ak0mub6z4APDweQe5HOBcUGhs/4+JsYNEQjkBgVKT++lGgDgwu4aPQcw6X43Tt34g7Au6DwLEwJEDvQuyCQWeB/1OwaIO2iAEnSRE/rd73437nz2aVbl+IVf+NfirbffjPv378fe/l68+pNX480334z33n8/nnjiiWSy/UuX00BSAsQLL30lBrvX47//H//XOJzVETk6VkELuZcvqerGmbyjXGiVM6pFQR1VK6erKhWo+oHKy1VJROa6BKbAHydnoqSJ05N4oKMrltrBvp1H9WyNxlnBROMlCEWmFUasfnMjBbpDYwUBd8ajmE1OcwH48v4ohoN5VjAZD7OGclYwkSOIk35w5SAuH1yK0ywjVAkOedTPapVZy4CwFjV5jxYl9U/n1h8dPoiTw/vxzpuvxtHhvdyVvrW9FdeuXYuHH3k0k3i2t5W9WQpwelZZljqWQoGrOpaiHy88+0I8+8zzyaoAqSoFUK4MHteRDaKPFsorqFwOKQEoeBADF1lDLvQ7/L0xoisQVUCkOVW1iJpf+qMKJqKLPit5ZBCj4XYmjMDbyW97e9kXXVdCkv47UiWJlq2qBBHdo6DHemGwHZHDDloBnuaBBdOSy2VWUQActaCq/wrMBbo6AuZ8xRIlDKVyyMBzHa+jT41LY9kEWVaZ/ISC0XuqbHztHHOw1DNlyA8zGJnGTO5CLkPMMc9xCxnoGiIbRbspd8hcXWS0gGu0506t9GXtCCznGvngmCD1R7KLEUCCTToasSmPSeC/sLYi/+pLZiG3yj6ZrNJKrkl2thQYUZBF86TSYToPOEuIyXFTNYqqDIFxg1GTMjGZVKWPRsNMahkO19WqxBdbOS7lsOi84oze5qfeM97Zi5u3Hornv/BSXLlyXSMJsd6yN9DhNHkUjPhRSSglKwr+VMBdC91lnPQzR2a90Kjz6pX4MFCSSyWGTSZKfop48/W34uMPP0rZ3x72Y7SlpLZp/Ju/+NX42s99OW5eGceWCq1IZ+TB27W3TO1klZfKi0hazefTGAy34/BsFtN5xOHxWXx69yT+4Nt/Fq+89rMYXb4Zh2fzmCyycIlKSUV/sYrFyXHMT5Rgcj/mk8OYz49D5U20wJ/JWMsKeJxOprE1HMWqvx3L3lb0hzv5ueoNYzAcx2AwjOFoN/pbu6H0AGFunvmehVIKvyvgYeV4hfVntZCpnZcC1d5qGbujQexu9aM/P41xfx4f3X4rTo/vxeGDO7Fcih8WiSuZ5rVYxnh7HJPTyv6P/irPsF2fG79SJrMSSRYxyrO5VclGdNtKh166KBcuZvM6BihLUStoH3lEjpJehF4az/ZwGLs7u8k/+4k95YBk5nIGZmZxNj3LhYM03poTmnzcKrho/lMOkrbSg9NKqJI+HPZiNVfSoY4RKh5XuxV0nGflrjxzvddLGVAgQ9iRfNdsJukI5B3ZQO9JdkRrjrRwJ1x/a0y122CTIEaQKsepCgDSNZKz9j43RjMJbTbNUrA4bHqeJBRhXvZNRngLeAvH6R8GrWZ2OjmN+fwsnnn6ifjlv/dLcWl/J48Q+pe/+zvx/rvvVBlCJVy1oC12GEmOOFQ4dxjh6H0PhEEvHGtsNZ4BA7tOrL5j5IOnXazFZgT7CdRhJOs5nOjSwxX4dFuQfngwCOxd42k7xsx1DG1xrztjYDH2Z9qQdSDE+t3dIAE2jAcp3Pmkz/S/G+Th/e7E0Y9uf2irS0/8AvAfuwSnAvq63e48vOGxWiTDFsOGJnCEjZjYMJ2mzGCveJ9poxzLqpyl+922pu0Nj9ZCC4EmD3DTP5wpnFl4wP0gAoGMVffofukH7yP+UWpGq5ABbelX6sVm11F2Ezsc5xW+hW4eeCk6b2ydLp3UBjYj/XD5gGbQQ/32seleXesmzkLLssM2R6S4E+rvoWIb9EKO3UbjvYwBGSKRB/xwXMFfcZqsad8CBvBLOeSVCEOANsfREhv4jfadb+kTgYSNHtoc2YlNjm0lvtgkYhQ1/L0uqwRGXE6ZG8YIPR0/GDcyKlq5fyx0KZ7flBVnTvUpG6HuL9rAj3o38s015k79JvAhPV/PbZ6Hx8EL3Y8eYr4dk7NKXPMz8ZWgR/lCm2oS7rvrbzDDsQs8Bvvk6zg28BzYrvuZV3gF/YiN7jwJf7ie411dHu7ykvcfevsilq7BF3q2FkeVvIstVxss+NfF6u53lzfG7fhbR8gULjr/Qn94zulHLIV7oCNjZ4wEtdLfVPVE4y+XQccsFpLBYNetyAZjXM9/83Vkm8JnzGPNUdmM8n/wQYkJpR2ZMlD6n8ThVfrQ5ZvX+HQcZcXI5HfIJiNxS0nNjmNgQ+EtvlZVSWI8xbf9TGTJ6yTzY1uuj8mx4/SscgJt+Sd/M2cXffdrn4dzzAf0hi+ct7o6xL/737yDuadtsNXnGXy+iIf9Wvd38Kn6SVJJVTGpa6Vj8YXq+cw3b4lJ54+e0iYs8Yzuz39tQ5DakD9L0gYBYuwQPtdj03zpSNG2kML4wD4lrSR/qirm+ricol7xTvEG2CRdji5e6722MCQ/iXnCTyjak1BT2K52fVECOcH20ScLPsgz7SILKQPN3nGdSowY/ULckI1W8D6xG/Qtdgm6jN9dt6HToDl45TjFuLFNiudqvGwC6uJabiBpm3FqYav5tFH+oeNs9kGVeFtcFP2mTTldXUkfXJbQF+D9mo+VZNEwCpq7LwU/OZb7NeYQ+ntCgdsV0Iz5haboXu5FJukL7fK781liRBN46K+vLBKywx0ZRXcwt9n3jo0Mn7nugW/BEb0LXoB/0OMcuYTM67r7Y8hU4X3pfvkZVDMom2NzRA98qjbQbWCDz2V3jYH38Kl+smMfDKg4eVXFgUalhspPQk/xbscYeHONJy2GCT2wl+kzbdI+z/Md3cl3+Bu+6z5Pf90OIjaBP8pcMl/obOZRbfIe5yvXE9AG3+vPbeLLauI1XywQ1tz2MpavTbmKW+uYAv1TBRNtzmWxjyOaci5Xy6y8jHzhL7I4Dm/wO1jqc41cc41FTuwC5A3s1Dv0t/hPfEhiAXwHLRi37mXnObTHPmOOmHNoCo11n/vtF+lhrjG/bhvyLPjkNoTehf+BLNI/7Dp4CRsXjMXOxvfXffpbuoNjIaALNr/mW/84gsTnqmzmSlinD9iprsfUZzba8gz46AvqXcxzGwd58XtcZzNX0ABsRKYdS5AHxgp2Ob3BTsdb19vIcVfuE6svOP4TWdVzqlbO+D+PDo4Hbtc5Hrh+ch5zvYYtQwKK5lrrduCZnlMf3GZ3/GUs6Ctwj2fc7oIm8AQyB2+4XkFvwIPoSfDY8dntJ+RUbeo9iue4vUVsxPEXGug+9KzHGMB/noFWjBVbDFxyHELmXU+4neLy0K3UCz1oA5uOdT+39eg7dgd2nrfhyTbu34Jb9B+70nWX/hYPiJ7MNd9l35UcbeKKei8xL2QFPAJTnXeQI5crxgu9GAv0ph2++9w5JiNzGoN0j/xIcE3jEb/7kTXQQfdo3RWMU5uK27t+3WB6HRXkNpYwrWvzgP2SC2hEZSjkqhvDR17Utsf24D/XN+o7PID9lHRRgglMgsFEwLFrhNJJFwgmCMbBEEWILwJqJhhmdCPHjWLe70aMMw1C74aYC58rAoQZBY/Cx3ABpBkPYO/38T4m15mya4BhDFJNwycJEFEFh29985t5xId26b/8lS/Hq6/+eG10vf7GG/Gnf/qnaXSogokUwNVr12P/0qW49dDDcfPhJ2J7/0b8yv/xG/HG7cM4nAxiutDibD9GmdWrIx3qLGK5Atp9vlaEWrif1sJVGr8jVTXZlNLUtRyfDPRWNeTe3TtxqqMB5ES0IziGqiSiI18GW2tDXWOV4+WBJRhevJUBn3ZeHEc4qH86HmGrt8rEkv7qLCuZxHwae7s7uaApjyAXJgf9PM4mE2XaOcaqTiKjMRcCh5UswwKF3i1DXsklWkjM/s2mcXjvTrzx0x/F5OQwxns6pqMXN2/djIcfeSR2xkq4GOb71FaVKdZOLtFJR+3IkRrFC899Ib7wwhcq6z5LmmqxUovak3M7O0th19leHOWR/V9XZNlZJ3OIVwFzQNgdB/UnDZXZdG0QzKZ1HuXO7k46wShVAZX4R5+ig4IRCpCJNrqHYLHmRf8qcaycKZVs1z/dJ2P94OBgvdCZ4JrH5JQzXmBYVTfmU1UpqOCGlJfeITBVn32XrqqfyOYhaKfEEikNAV86kKqw0BJIRLusPKOUihbk0GKxkiQ0MSWnW7Vls/WJ+wC8LOedDi3nB2qhumRF85c0a5mQolXxaAV19VDycDtuKg0nJTO0hBswDcdXz2gcyADnxblRXUqhHHLxGotKbtRggGKYFu/qXPbqM7KE0nXjiT6Q8KXkj1K2tbtKC+gqD5vOsWjWjPZM1miJCSh7jHWcrUr0qvfThzQQGsZIXpSkoj6o3az60zBDS6ulWPtxcjaPgyvX4uatR+Lq9Zuxe+lyVu44uHYjhtvjGO3uxpUrV9NRZLya51yclYO6pSQbgombALxomE7DcDuTTCpouIy333onq0LlOXe9RWyPIo4efBp/+ee+FL/4ta/Es4/fjN2tiFEv8tiacSYA6A0lqzntuSgyzyop894iZgvx+iCms3688tq78U/+2W/GbLAb0/44HijDZKAKIotYKsFpOYvl6XHMjx9Eb3kapyd3IlY6tmtewcxWvlb0UqLPSgk5Qu/BdiaWKAFnuL2T2NMfjGI12In+sI4/Go62Y3uke7QjTokwmtXaqZrBtFxIWCXuJ80Ws6watbVaxJW9UYxjHvPje3F076N4cO+TODq8q+L5MV/OIiUvj0YSTg8T6yQL2+PtbE/8m3pNcqoArnTQaJxHi2kO8igcHX4mumnOmjxl3oKOrWml/MWXMqbQlzojW3yleRBPkeCQRyatlnHW8DyTZlrygI5Lq4BPxNFxVZNKWZu3oHEL6A16y5hPj2MxP0s9ImFUooXkQscHKV1HR8MlRi8qCVMJJeJn0VT4J6wtv630DXiKM5DJXS1BhOCAeFO4qp21CjTjROFYVqJm7bqraHgFwnwXQMqjEu6sWgr2m95DEho2UFZlaePGBpB8lHEp/p0lvz9063r81//VL8fB5b1QEaI/+tY38wi/kSq3iBZKNGqYWO1IJ1aSDTYQ+EX77gxjdOuzcKwSCtzmdAcAu02fopP0GI4Gtosb/ji02IQeZOjandg7tIMzRh/RoQQDcDz06YvF0BPnG4M97du2yICzQn/W9lXTk260qx2fI2wntYcT1v3bg184RNjrxUaVcMgc8X7xFDwLr6yxc11VoOwJ6M78Qg+u4wOQ8MGY/Z3QxvuDjik7DZ6sPpd91BKlOonb5dBsqic4/2F/wFfu+BEM5h53PLvOE31yX6IbWHAnFafQnVwcUNpmPktXUw5/s3DjwQGXJfBF+Kg5E90UFM2khlapggAaiTEuB9h3HIsEL8If0IH5LFuhgnT0w/m3+JRFrM1CtTvg7rzCf7wPmYbfCdjyPPzjwUJkjHHiS8Ej6I20b4ZVMRC5Ry4cg9hB6/yiNkikYv753WWoi3eOYdyH005/6Qvf3d+FVl1c8v6WzdgqLdhuX2QdWtK3bmU85hE7kcV15FF9gHfAGPSS+pz2XDsCrr4PUpf57pq1LW3HR8GHxA7WCcGDjU8KjjN+xg0tfdzIV1b3aKW0CZT5vMvnBZfQJc4P6j88DZ+5LoPffP6hi2MYuAU+o4OZU96ZMts2vWDDc63eWzuxkEEWoOgTeMhmDpcdl1+XW+io8YH1if+5qHI+eCS/3n0Yx+vsV1v8gm/VYWSEMXqgCb5U35gHpxG4zG8uX9Ah9WgHg2hDdiP/Mc6N/t1Ut+piW75Xx2E0v7Js17JhZeTQbyUiZD+aT62EJfyYtPGUFN2SnfT+87GhWnSRveS2wXpcuYNdm0I2VRF87jP9tCUadDHAsdTlxGnRpQv3wcvwlOs2sBne9nu793n7fr9fd5nt2iFuj3Wf9+/eb7VHm2u+aP6/YgU5ps4ROXq+cJiF6eILeBJbS8JA1drkAwv8q91qf5OIh8zTH2QODFX/ZpOKhYDH2B5898qsG1nYVKOq91aFE9fHyf9tEUYyCV5A05q32lynxAmwVb+Dr25n0L7LPuNC9phXeNQxhr5120Tu1D5zV/GOjd0P/Us3lezBK4ynywOOE9hTa33cNhiBp/AJ4z5n9zT5Zmy1iaV0ILpW7eSYB5vj4GiT+7jH6ev+mNsKvAtdnBVYW5UcXWMhAZqBL+7LoEfT9jN89DiR3omdQfvwInYTC3HMMTjFfDKGi2Sf/rtuW9PKqqI7zvA39ECPwPv+2cUg8BWZgAdc92pc6H/sS+k8jZ/r8F5VkCobF5qz4IPPhx6AF9C3irUig4yFsW1002aBGzqCp13eYN6Rdfgd2YDG4Ie8SDwiAAAgAElEQVSPE5rrvcQX6a/HA2m7q2v9XW7j8Td9QO79O3EOaMvcYLsjx9DEsRsawHtgFLy9wciyUVy2fB5G41HaLMQ8hB7ykXZ2d3OjqJ7VUcqHh0fx4osvrePbyJXiRvBdRsxIJm3+KLiFfej2i96r7/CUxktsADq77IOHjqWu07q6vOsLqJ/MMbINbcAL+MHpiVyj9xw/HWuxTbt+OP11+dU1EhGgH2sX9IG5dFsO/oG/PKlR/aQN+gAd4RON3ze4E19zjKINaN/Ve/SBuVLbrEmRpOZ+iO4ngQb/RvexiUDj9LYcG52WaRNYtU7oxLv1DnQ5vIU+Av/0To7VQJ48cdDtKjDQ+0C70IQkqK4+xz+BNswhfeadzBl8CF+AoWpX97hcoF/ADdZJoCfzo3FyDbrwHR5G5vwoJY89Ii/oE3QhzyOT6ER43HGOa7QFrsKbzLf66LEIl0XXVzzf5Y30ByzpEn3hOhQ+d95mzuEHcAQeRh+QsIXMeP+6ult9Q9+sbWQTMu+bxz70NzEDeJY1K8d/aNbFH+dDYt56F3YeMZ115cl2RA7YyH3wBfyHjLLOBv+zqQs+Bt+dv7gXnPM5YBysgxI7grf1fv3TRh+tk3AUNroSfxl9RPxUsW5sON2j9X/8d+dVbdqXja9rkiOw0XkGXoFf1ddusiY8SU6Exugy7DZhl5fdVgM3kgd/+7f/rxXKGmMP5iQgo8YAJb2QbF/PeKEzEI2O+T0uuD4YmLCrEBF8Jl7voI8wpRuNMJI7EIAabUEI+osAfp5xyDsZB32FWVHqKG4UOTRFaPU7wXyNQUJ4986d+O53vpMLbI8//lg8+9wz8f3vfy8ZSff/6Ec/ygonysDFYHr66Wdid28/Daenn38p5v2d+IPv/jh++/f/LMYHj8Sd+2d1dEKW/lRgQwu8i6yAsF7QmU3zWAVViCD4MVDVgObMMmb19+j4uIxvLfyfHMfx4WEstRDaFot3L+3Hsqcd5ztZLhKFMNwerTNzARy1w/zxLgUHU3Fo0V/JIstZjLd7sT1YxN7OVgx7q9ga9GIxUwJAJcxocXR3V4usVQlE63sSRpXL0z1awBR/kZ2q7SpKKBGdlZQAWJ4cPYg3X3slDu99GsPRIJMzrlw9iFsPPRTbw3GMx7uVRJAGaJWD7oV2eQgotmN/7yCef/b5ePLJp6oqSa8fJ8entVis8n3NSXUg0yIpR+MUkMkwqV1QzqPucOpv+NP5VMfh6HlVuhBwIQs7453kNV3PhfSIXGRFPmqhtBaWuk6HeI0MOB2Po99135UrV7KaBEre+0q2pvgLOcFR03cC0GpbfSTxpxJkateIzqHVPKpaScrOapF97/U4GkfJK5Nz5xVn5Yw8V7t2POsopdw1trXZUezOSwYjW9UL7VLT4nEe+dLO0U4l3bJ8U25zR88kF4FTrmX8tvPU1kaJLfo5TuHsiS/0N4FiN25qzhOq1w6u2nCscUzWOx1n1EfmUfTGyWEByh0P8AcFj1OzdvxaUAdcVoUeJQe4kQUfw4PJO5q1JNtmEQp+zSSEdsY7+sAVnaoBbQ134vRsGv2tYWyPd2K0u5dHwDz+1DNxcPV64tT2aCcee/yJ5GO1lwkIysbXApKOPmmLtBhZVZ64TAAtICnRIZMqVDllMotPP/003nr77fjks09jS9U7doaxODuKyzuD+Hf+6r8Rj926Go/cOIi9YTvHWkGfPDZKgaZeLOY6TkW4OouVSp7kTp6tmK968fFnZ/Frv/678ZN3Po7V+CDunS1julQ2vRIyZrE8O444O8kkk8X0KCZnd2LQb8cUKQjKWdnaPbnUAqJydgax7OkIoVFWQhkM5IRsxWC4G/3hbpyqWsh4HMPxWOVWYmt7FGcTGRDjrO6ixA4FRBRQWZdkbsdOqYLNeNCL/e1exOQ4emeHcXT34zi8/0lMJkdxcnYcS6WXaJdzSzBRgpoSTUoHC43LaVL76kfy87aO7andgEo+VMWV7MtSQfit1BV5xFUWqKrzcEum2tE5Ta7E35Jn6Z/t4XYej6RkLb13sFV6dM3TGXDVPFOKbhXHJ6frBDjxhOwYEqxUk2Yrk0xOc0uj+qKj05RWOdfRQHmEUJ27XokktaBaNoB4V5hLpaQKTLp9AvYQbMG+QY6KfqU7pSs01rK1KrlE+gpjDXvDbRwMV1Uawlnnd+Q2ZbVZw47ZqX+1a2FvP+7duxt7e6NKONoexH/33/43cf3alVA63p989zvxZ3/yJyEjNqvArBdLqLwxSL2HnYOt6Dal/33OmdCxeGkcV5UwAoEYz9zrzpuuuQGM0YvBi37CrsOgdgPY7UjeBXagD7FVsIFxGnEg1QbBXbcpaaeRPKu+8Lvu9wAgfed37G4wUuNO3dj0P/MNPZyv4C3o33VUabswtDAT7Hd903VEHOuxbX28Fzm07kTyXq65/XcRzRkb7yC4wvzSn42sbY4Lgc+gvbcBrXHikBPmlbHBG/QTPQk9GQ/0Qyd78Ml1tvM7/YLGdV/pdAIsLBzjV9Af6ILzqt8zANAWOBeZVFgLIcwvdjc7SbGJJWfuz7mcOZ+4XuX9+FbQNrG82bvYDrxf1/0552+3iZ3GXKctAhzqowcxaAv5BdugF/Przi7yQr+S/y/YPcq7CATSvz8n27aw4/h3Ea+DG/AtwWpwyukOr18kO8wV72MeGL/zKYGY0lelp1w23QZkrrFP4VF/HzLStUHprz71vPwOdJneIToyT7WAWwmwyb8tuRt+hy7eJmNz2VtvXsij71jIrx2ajk9le9cigNrx3yv5ppL53K9xHcLf0A4a+Hw57jjdoH+X7+ABx6kNVtWiF/9Baw/2ItceKGZ+Xc/Br2Ae+gfM0ouU/Kt20Gfyw5Fxnmdu9A4lqsquz3HKsmx0Zb6gF/RhMUDfeQ8y6vrT5wb8ZM7AfNdZ1Tds0M0xUF05Yg6QF8fe3LDQq0o++V9LnlGidspDq3KRG3RaItRW23yh25P+w9qYoXaZ540u4ZjSSiChD/hC6TfUDplzSUUbniNxgGqNm2pn8IfT2/np8/DE70G2N9xWf7n8gAufd28XE7u2DPjWfYd/pw3vMzrEcZ2++Dvkk8CfOZ/rJOhNQoPeBebod5KS3EZMO6BtQhB/8w6C0WV7VbwFHQs/K/YgvPNFxrVOkxXdkj/dNi9+2FRd8XFCB9oHk9UngtFqS5sRcmHKjrhyHaz+VlsVNwXDaFfXsI+RSdd1vkjDfDBvyKb7O24bOI1c//iYsFmxwapN6LypPOF4ucaupnvROWv92yqCgMnQnP5w3ekBdrl8Ot+6DFyEifTJMcDp5eN3fIZe0MHtLcc8nxv6Dd19LvUM+tPlsstbyLLaYMECnnMZ7OqSrg1Mu+fksW3sYV4uknvwEbkFG113Mif4S44RtMn96G9oho3j8S98Rl+cV/wGeQYjwPCUr+FwfdS501MxFHQRx1O5TdRdbHM8dTutsOjPJ6E4j/nmC/Q4dKMPtI+tA2/AT+AHPja+ii8e+jNdWSG2AB+CIz4W9zu6ehq56uqSrs3S1THOX/Cl24K6X5t9VIUMmz7baBVwFYu6fPmgKpFPZ1kZ/gtfeHFdbdfxL+cBP9uOzGFh9P+vXoNv0BtOM9pw7OnqT//ufANuMZdgYjcu4YuGHlNy2tIWMoHect7X32AL8+dYDw9glxI30b1sqtbzvsEaOXV9xhh5nuM1kGH0mdqCf+nHxs46b7M4nusebEDnN7WPPQxu46swZ2nvtvVO6I1eQA+DRWA4v8On6AFonmtpzd4jnkOyvD/j84WcMg/4UsT8kTcwSDzAPZpj6I6NrfeDK/qdzcau77v80sVh+MN5Bvl2PAIXoA+6EhnA/uA+rjPfbqOpXY4I1nXRjbG4XOg+fCOwmBiX2y8kV7rdgv6kH931a+aT/kJrdK/TTc8yN+nrtg1bzCPrdS7z3b+RC+dp9Bz41dXZ/E5fXLfzG3YR7cIjLuPwI3PkeMQ1pwf62H1uZK+rsz/PX6U9fndZwTbd6JPy27MSZfNDGQdj9/nEDvM+gYFqBxl1GnT1GroTHeyVcngn2MXc6bP4sWITWkNAX7ltCO5QZURxFL2fNVO/FxpX/2ttQnQgwcTH6DEP4odql/eofXRFdz6dh7q+AjRgbpmXc3z3m7/5ayscXmcgXQOEHNgQvC7DuFHhzKt2/MUAPoDNbil3WCA0A3AlASPQD8DECYcwqx0XYgddgBFQBNAQRsDWHTo3wvi9GwRBKdF3gA6FrDZ0TUkkb7z+erz641dzsfKll16Mq1evxHe/88dx/fr1TJj4wz/8w3j3/fdyQfXq1atx7fr1uHr1Wly6fJCf+1eux+6Vh+Lr3/5B/D/f+LNYDg/i/tEsVr2tuHpwKY6Pj9pOay3eaEe2jiEYZmBIRzDs7u0mUyZzzjZnUboxrzPmM4tsucgKIA/u3YupSpeNxlW9YDyKflbmGGViByXLlNQCTZ2XnA56TwZxJUSDrVzQWs5UNaASTHZG/Uww0VEOfS2SLnSMR+SRDDrmRv8y8WO5rEoZ06pUUAuatTM8ebunTFs54nUUAgqFBJP7dz+JrWEv9i/tx8GVy/HIo4/FcEvt78Th0XHs7I5bOelVDPraNauA7TCWi1688NwL8cwzz1aAUruVJ7M8jkj9ARwBRt2jPtcCaQULRH9dgw+hPcYPsgloOQ9qBxbJKiSzqGQ8lWrUhpI7cJ4wNlzpKjii61QNUBKIeFNzpzGID0kwURUSFBRyou8klmCgqX0SWnRNbehT7apPmhd9np6dZjBa71af1X72cVXHGBBsUALO5Ow0VOGEIFIBqNbv5utd9UmD3GFUxzmUcVKfAvdSPoN0JES7VE7NAAOnRKs0Vta7f6r8vqofMBd5tE7WViwHB0BF4dOGG88YtJTxxSASHymzUd9FN/3D6Vd7KFoUGTjLfHNOHMrMlST9cIzFUITf9FseRyIZb4E4lIySuRQc8wxxX4xMJ6olXhVfllaADgTqyrisICxGSI1jK2Zzyeswdvb24sHRcQzkDM4WmWTy7PNfiBs3H4pLBwd5nI4qmYi/leAg2Tw5PUvs6bedtVmhRhjRSuFrJ0Il2Cn5oegrXtR/Oo/1p6+9Fh9+/GFsDwdxaXccg5jHzrAXt65djq/9/Jfi+sFePPLQtdjRdIt3tMiVBs0sFGjW/GclEPFYJr5tJT2+/+rt+JVf/Y2YxE7cn+hMn92syjKfTGN7NY/l2VFMD+9llabj40owEXqo8lEu4us9TenPVfJtvJOVTKInHlZflMiwFTu7l2IeW7HqD2O2WMR4by8WqjCixLjeIAZZ2UTJJdqVUQHuSijMOkB5HIzGMRr0YztUWeUwhsuzOL73Sdz95HYmmJxOTzPBRLu3MjlFlUYUcNexNrmYuchFIslj6tesHqWjYVTpQ4keStdoeLnqxVYmx1QllU1/qhLNxplX9yt5pPi1l8d6SXflETbq77aSO4Tz/arKJJns9eL45ChxIduOXlYwUd+EMxh2JF2qLR2Ps5xPUveoYskgk0omoRJV4gsdESTsyUWIxuC5uNUC215tRe+RPCJvmkccOLeJsEtKrgZJs5TD5jDVve2M+FbRATsiqzTZWajSedgc8D0Yrc/1e21XoOuQrE6WOliLj9O4euVS/NJ/+V/EY48+nPz+g+9/L779rW/F3t5u7QxtOod3SIYFHG7/EZhwO85tQPrJcW44nyQudw1Vd840z+74dI1b8A87g+CY27bnMKotyusaz+pennNHnEAE4yO44rYwuoD3yXwRveEDx881HWzHgtu19AOsxqak/9gKBBZcr2Mns0judju6At3SdTahHe37+z3gw++MA93lQQcfIzY//cU+gk/dqcRGI4AA7aEfjl4ekWZHHHXtKO+jB1jcvleb0IDx6V7fFeT2AbTF9tfz2L3oeeSV93gQgHcVj2wSfdQeGIie5l3qi55Tkq9sus34C4fdV2J+3bmmj06frjOOTNOe8wXzwTMbeaoEbHwr9x24jpOObNAGco9tu7a9WjK+28/MC/aD9x1+o9/IG3LC3MEnONw5Ny3xwufE+RT6X+THqQ/Mg49hLfvN3vGAA+3h+7BDB/xxLMH+IxjBs94+c8bYoBM6YoPTFYTgO3/7uAgggL/IqfMXfcCnYR6QfXhYbSAT2AYcp6RNAPov+bQtfuLj6zp9YizMjfvmJLBkkf2G4STjYStDU/QH9NwEUZRYcL50dNpeLWGAII3zq/qg98C79A0eB+94B5jmemptn1o1gc28VM5TV18R0NX74Dlw2vHIcYDfkQPXndm+KnOOxpmcr35mrKNVN3Q+pc20MzoJJiQX4xsha8gYuIDsQwdsIMcT/Ab4TbTGtuF55wWS20g08ba53/Wp827x/zL9vKyI2I5rSAzK6niyA6vccuqYVrlCfiX8ke9ox+CABdhBhV3FW7TvejJ1h5J/dY8dewSP1yf+XzuW0cqcw9vc7+P035wmYLNfc9zqzpHzIH93+bJr+/h3t8Uueh6c6T5DP7ALunaI36/d5+i0rMbUqgDBs8ihvgt3RKfNZ/ksPJ9HoipuoCq0LS6gd+uewrCKOcCf4Bo8DKZyf+JXJuJXYhAYjU1AgknynFWwuEj/On6s6dMWuslHc92LbVE8V7Yt/YM2jBu5gIfgCfoJtnE/PN6dP+6H/xwL6TPXGKNfL4yrTW/YUdCWvmFTgGnYJXzPDRravNCqAEI3bDWug8tqH0yhb/wGnegrPAzGoR+6i2yMHzzDjnH5grfdZuE5/60rQ9zvdqrbQtzvut6x0K+7jEA/7oVf4AXGwHXHYx8vfYenoZnL8EVto0/hIebCedDb6o5P75PeZ0HbeVS0Yq7wh3RNm44UP2C+sTuYN2wZt6lIQszkSm2qarvzXfaYg43PrphxxTt8oba7ZtHlBebVeRca6F4Whfya23DO+/Kt9T7FZalYQLwR+0j3Ow2Y+6797LaB8yzj5ncwD5ygPfBE93cXAJkn3cPin+uDrg7LarKKTTUfMN/ZjklQBZO9vf3Y2dnNSuT37t2LF154ITdjZtyCKsgNe6WHU0+0Y0fVX/WHRWT9je2n39R30YZ4j/rAepPru67d7vjusuPj7OpLZBW7qksHaKrfiVnQf8cf/e34hZwiF/qdcW70VCVVMr/0BVs048At7qtnSP7+PFsV+YIvmGswn+/0DT5mLuAL4jDoTmhCO+h2tVd6f5NIjTy6PQkNmVvmhnuYX8dbeNp5HPrQH8eX7vx1ZZi5cRzW38yly577biTf6F70ETjriRT4Dq6r4WlkiHfQvtoh7gK+sy6q7/CU6wTnFfoDHbCtGJfrMtfzyJ3aQu87voMdjI92uA5fwE/MObjDc445zntuD3XjjvTJq9jwXujBGiDyhy8EFqt/VJP1vsHvrmtdf7oN5f6n0xzedbkGq/DVsJ14N/RzLAWHGD/f3baDTuhkZA2+QhfDQ+h6xzDaZZ7dj4TW7quUrFKRvDDa6cLco4M8Doz80q+LdJjbFy7jjv9uGyEX2Bp86jp8Jt+i+lP2reihfmsszqv4FWwEA7+0yR/sc10jv6RoXpWdtAah38FhEmWxI8A5bBF+56QDt0P4220DZB7+ge66TpwCfdD7rd/65ysGALPqRowfhIbMyC4xHPxgUDoA6MLADKwr6AgSgu4TzyQ6CNB5BzSAB+UF03cnXONhkpyJMMz0PpgdgYUBnUkZY9f4YULUXxQ1VQa8XL7+/uH3fxA/+MEP4trVq/G1r/2lDDarHL2Ow7l79058/etfj7v37uV3BUJ39/bi4Ycfif1Ll3Oh9eZDj0aML8cPfvpe/NNf/0b0xtfiZNLLBJN+HiVSZ1ifaWFze5Q7ljNApP/zuJDNzuz5tIQU5ci86r3JNLNpLrTd/eyzmJyexr4WehWI2xrE9k7tWh/v1NEGYlRlDDtt3JCk7TSGZtM01LeVFNKLmE9OMrFktKWqAcu4vDvO4wpUYUWBARmKSjDRgp92P7PwJ1qTYELZX7WvMekIFCWYaAxKMAFg7t/9LH721k/j6MGdGG73Y3u0nRVMnnr6maxgokVcVUWRAaulZAVIlXgy16J4XzRZxYsvvBjPPfd87RDR7i8l1sxqQVOCi2AWr1XASoujAEAdN1BGHwsa/OY8j7EE0Os3zR/JKvyu44GQQ9EVgxFe5j7kSt/VV71bwKQEE9FM9+u6FKD+UcEE5YMSBWSUHQ5GoDi0mE8Ci+7LKjw7O8kfev/p2Vn+Y1FWR/Don96nI4+UGFQOYL8SiM6UDKNjdSoDt6on1K4iLRZX0sUqVq1EqpJNKA9bi9oVeEhatJ1IWgDUdeQ+72kyos9cRJQs62wSHJLmiOTOId9uaLu/XOmq75qTkoFSBoVTlXihBBMwjUVLN5Ypa6ZrbpBwZicKyfEQrHXFgLJ1RYNzeS5oquBqo4lwg2ShdL6aI1eKc5axM5XaVjAWA7L0SCV2FP1UjricFO4BY1V6msoyqrSxNRrFVNWKFhHzVcTNWw/H4088FaqI9NWvfi0rX+ilN27crON49C/nsPqWC/YsEOQRAqs6NqZlEyM/Sr47PT2Lt956O95+++0YbW/FeKREBWGPMkcm8dWvvBRPPnozruyP4tFb12N3u58VLcZKZqjDmlpaghJE+smJs0Uv7h7P43/4+/8wDqfDmPUvxclUyRmDTGZanB5FzE4jJkcxObkXy+VprJazrOCktrOijpKblIB1ehbj3d18x3yhkuZVuaTfq4oovf4w+lujPFbo8PgkVv1BrAbDPDJHVaz0b2s4XpdBV2JJ/VMgoUoAK1lHwx31FtGbnsQoJnF456P45KP34vjors4qi8VKRxyp+onOJK9z6DPBJCsNqR+VEJNJjPqSFS0UiB3EaLybuL01VBKdjs3ZyfnLk18y6CseKnk4a1U8EmMySWVT0UNVhISbCiDqvdujYSZAqKKJ8FPzmrymZMTmTOr4mAcPDkMcQ0KWVgTEb3qXKhgpeVFooGolq0wcUpWbk0w0UYKJjo1ZzKaZBOrJYfCy3ql+YiB6uUl3vsoWqIUM8SpZw0qsEc6UsqxQtO/60HMYghx9lseKtaAIjqK+Y8B7kMmNaXQATq7oKLrsi8eWSig8jmeeeSL+9t/6m/HkY49m5bBXfviD+P2vfyP295XYpQSulrS35MiU0nvYeq7z10ZmC/Zib63vlZhZMAdsdptNY8Hh9wABjgh6CKeleGqT0Q6OuiNWxD5fqpR23FHoOjbuZLmDvcYyK2/J3EuuwWCcE8bJc3yiX6AT9Etdb4kw7iAyp+60YTe4w+dtYuOho6CH275c83vR9TjhrmPoK8EddA32Av3nGXRxYpDtlvIx+726jm5UW5sE3DpruUtT5t3bXs+JLezqPmRZvxMsg8Z6rztQ3Xnozg39Zy7dr/BAE34Kiz+MB7pjI9Bn8Mv9HOaBdnkW2dDvwibkBvsMmrMDCpmFFtDdHUh3pqFtjbU2ELif5vije7A3uM/9QvDJsUHPy0b0gA1/0/euHQqd8B35nedcxpzGLBj4WDUXyAb9c5+R8XmQrusPuvy4XMOn4I/vgCKoAj/jb7p96s/7mDy4wvyAg937NDbozZzrecdN+uJBfpd/+kQ7+C/QXzajJ11R+auOKix5TZplBcI6YlPfxd9gh66xoxG50nMkYSUmtCNywAdkYm3nN3+eOeW9Na+bBBOw3mWAfurT/VcWETyI5diE/YFOgRd9fj9PX1JE0eeQ96ldglX4lgQQ1R52L/MET/r7kcfkgfRzyqdYxzbakTPeHhiYmKh5a7Y85eS7SYw+bnAUfHCdsbZDmt5El/k9js3qB4s5ulcLRcXbm2M1unJ33ieh4kn5Irk5o9l1Oe8km7UF7r6StLN6ZSWYZFt2JGr+1o65xUZx/mF3vOw25h7653f13BJM4FnayGp+2c/zCSbwRleGGbu3g+w7ZnMf8+rf0QVdOnK9a6t0cdX75m35ffqb7+gG+AOsvOh93b4lTrTqHWm7tAomlbixqQ7A32CQJ5iAYxkXaZUvq/LmJg6ovysJtWIN0B09i+xjp4PtiQ+zqtYEbzuP1+aX8v2JS6JTsj9t8aaLu8hqxiW0wGqJR/S77IeqzsSmnItoq/uYD7cHwTBwl3aZN57j0+fLbTtvnzERnwLnwdbSIapoWzYdOIA8uP3AWLrvSglvNjfzzhhok09kEZrDC+Conkcn0hfmBD7n/U535viiPrqd4H1H3piD7nvhuY3deD4xEp3udlEXc6E72M7vzusum44ZYErXzsEWcizx9zi/OF2gLbFGaIHO5Tvjpl/OC+hl+kn8FF3u9EVGRVdsLh0v6fa3fmNx3m1W+sBRZnLSkw75/+a/LtZCX4+ru69CrADf3fUsY2CXvttm2EkVA93gETyKzsMWcuzlN8dpbFze7zR2XcIzLsfO4/7+ru3h+Ifev0g+fM58fuHRro2MDoXv9amYvezG/UuXcp1E/3Tt/v0HmWCiGHnhUuEueKD4Yb6/VSvjXY59LORrPMSn9DyLhe4bYB9Cc5dHsGmj64uTwCDwFPsJ7HOM1j2OXZ7cQrvn9UEl4kBjsBnbhbacj6Er+OJySX91j96tvrJ47mOBJv4+3tnFNfgcmdDv/A0t3O6BLrQHTVzHwN9dG4T5AVMZo67rn+xiPeM6zO18dLZj90X46XKjZ/w4HLD4ovl1XUAf3PaANuqrxyH0t3DDN6U6P2ldh8Vn19/QQ/SC9+mD60zmW+/Xu5gzsA17hjgUWOp62PkTOcduKtulKrFCY58Db5/qL8wtclj2WsURGA94SewObHMeh3+Yd/rBJ3Ts4ifjYR7AFb2bGIz7cbTvvprjsPOqqZhz+ED/+d11JbR2veHYUbZWVY7Wf935dd2vsThd+I359Q0P/IZP6PhKfBpscJ5mLI5X8JmuuS5gvvCvZEMT5yNriFsAACAASURBVHP7jP7xLDatyxy8Sb+J8XZx1nGKOabPjFV4of+QR3iGxFedCFD4WzobXNT9Hv/Tdf3Te6iOyKkPYBRt1701ftkymgtoTvIK+Ka+qY9ahyXRVO/Q/b727PjqdqX3GRsAHQ7dGfvabuCIHIwRDAGEQtd9EriPBBQackOHCYQI3Y7Rtu5D+cLAvJ9nCTjBnLTlAgCAuIAhoDBM935AzAUL5tYniwFukEFUwARl4gqZCQGIusKPEta4vvvH34m33nornnryyXj55Zfj448/ig9uvx83blyPDz/8MH7/97+RhouOwxnv6PiWa/l589ZDmXSyu38Q/fFBvP7+Z/H3/+E/i92rj8XhiQ4VHUZvVQtBeUSFjp8ZbMVUWcytgskij16opIcUpnaUscYCSCetGy20+KkF/juffhqz09PMCtZ/473drGKihejaqd6OCmgVCyQgap/FcM8Ay0SXLHG8ioH28Ovv+SSPxiHBZDRQQGueCSYKtChxRYvSOppgvDOqhf+2O1sJJlqs1yK03kNQcTxSkF2VRaZZhYX5enDvTtx+9804vP9ZbI+qIsG161fj8SeejJ3xXi7iZvUA7eFvlV60A18xDS30np3O4stf/HI88cSTVS2l34/Tk7NcJCaQisHIzvPaeV+79fVMBQEq20zCjgHjBh2ArPnAOM+FkFbe1wPJ4tFKYhnFdFIKBKClHRSKPgUsMjhQxKKNz5WSRA4PD7O6iKroIJ+uGDXnugdjAExQuzKmHjx4kL+pDd2rT9Hl8Pg4yxaqMgWyqx26uiZajgSWQxl7m3PpdISOaKbxq6KJKhBMpqcFyNPpOuGoEo+qmonGpHGWoqpdS5k0lA5G0QfgVfZ6Lua0hSeM7lxU5/gcBVjb3wSVHMQZiysbdzZ0r95RGYNl8IMlmi/eg8HWxV/aL1mrM+TJCnYMpCKAxsDc0z48w3VXEGCsHC7egUOU72ql7wuzNyU+Nzxb55iCHZJR6IjiToM6dw9WSXUd86G2MsmkYYmO0JlZYsXDjzwW/9Zf/bfrOChVTBqOYmt7J49jURUNwUAliVbZ6Up+qCPCNCbmII9XkTOkpKXTabx/+4P4yU9fyyCyKqL0ekoYmcel3WHcvLIbTz5yI55/6tHY2+7HI7duxP7OdgYWEr9aUpGSNPT3JJYxXW3FP/6nvxGvvP5hHM92YtHbi9PJKvF3sJzFcnIUs6M7sZpLPg4zgS4DHVmWu5KdSr/Oky5KuNGBMomxK+njYehcMiWdhPhS1Z+G2zERL/W3YrizH/PVIIZJm52sYFJGYiViKXFgpiodeUSNjrtZ5nFAw9U0erPjuP/pB3Hnk/fj9OR+zBbTmC8La+r8nqo8o0/CKzqqS0c11HtqHvS3HPndnf3EbB0ppqoqSjTJeaaygwKsrdy55gmDV/OIjZE4nkGdCpYmTgpP9nczCUQJhFlJRA5PC8xiZB0pea5VlFJClPpHJSzhiHSCkkyUOLFaTLO9PB6nJZ4o6UT00RzljlSpSsmFkg1TVvuZ+Ak2Z6ZQHvVV5z5jHHMeOrLNkVIialZVagmK2B7YGu4kll2l/lXZS+iDQ8ziOIYres6do3MORx7tpP9Xsb+3E0eH9+LxJx6Jv/t3/pN44tFHsqrJaz/5SXzj934vdYLmQMfjiQ7JS5kcpgSdlrTXgv1rnOTs8uYsEmABF5v0rCt84MjoeQ92uD2GrYcz5gEWbA+wjLGiszCGscnK2C8swM7FsF8H8dtiqD+jv+EvPmnb8S0xp1c7Z9AP6G/m5vMcSexH7AHez7h9TtHnXVvcg0HoF9cP2LHeZ7dxoRt2urcHj7HgR4AE+XW7F4eJeXFaiWf9zGOfa7f1mUvoSN/8aDYcVn+P+kOCp/sh6oPvBmCM+AXQ1H0Y+Nf7QIIvdIWmet7vg17eLnQR/5E44u043+KHEHTByb7IB+n6I/ASfcMeIMjBXNFnxsx8u32CbMMzwvINppXTTB/xFaGDt8NcoZeZM08ExVfQPcgBOIttRJ/hKadzV967vJ/80DALWuh5AsfOL91ECwIaTjvneWiO7Q1fuZ8MnRwD+B1ZZnzoEbATPnK+cJ8B+nqfGH8XS/SduVF7BEx0P387DzlfgkcEKEhWoM3qJ1XlKmjIM8n/7cg13edY3h0//IYNB45m0mNLHOce+se9zmPMc/Wh7GeXVXS2PmmHABXygJ9DENb1wV8kY44f6gf+HjJc/Mq/TdUD9CE+Iu/o0hLb3n0zxy/GhFyUqVy+1Rqr2mK4+ua7wqAbFQKS71pyuY+LMYGvJN/6GJFdT5aj/bJxqkqZ4zhyjb6u3/DJNoutXX0KNjle0EbaMLmYXf6REuWT55uvL9u4/LtBViZMXEj7d1OVV8fpuIyh/2oM+E/lezhO5nfZfJrvz6lgkkfzNNuYOXe5uAjP/HfHP7/utsfn2R9+D/12XePXLsJAv/YXvcN1jestx5tu++f6334UBmgeq48VkIZn1FfhE9XOSG4HU5Gjqn6pbOkNHtKP0muV/M8112e0heyBnYqrrY9rtYWbol9VMPNAOHKAHiRIrHtcX+QzVL67YAI27VcSNzKKnQY/wcvIB7RlXpDBri3ptpY/g/4HE7E1WNRxW5Adk+oD9p02ELEBCzozvIv4iDngnky2sWX/bt/Q6fCv4z1ziE71Z5E1xyX0Q5em6D7H6TXmtoQA7mG+0X/4HdCbttFt+kRPQh/dgw8D/9F+4lrn+G34CD2MXMMjTm+307xN6AGuqQ18B7dJHPN4xmUKvPR58bHTd5f5je250VFcw05jnqDXOqmkLVpmv3KjzaxVmao4IEnXyMXaBsC37VdCeo5B8Y6G686bjo3YZPC925ZqA9uCRSu+O624z2UI379rVzr+uGxDB2LPThensfM044R3eRfzDEbAI9gQtOe8w2/wI20y125/Op+5TQufw2spX80OAS/VjieY7O9fWm94VYz6xRdfyjha8WBxOnqC2JHWF7AR9Bs2MDJGhWk9y7j4JN6OfXpRDKI7JvjFMQF9Td/cfmKO9ImsUQkDGXabDDlHxvjuGO/rBMyJzxlziZ4gCU/fiVHhE+G3+aIltPMxYkdrbL7Aqns8+Qr97diInahP1gahK5jZ9Y2chuin7jEz0M0TG9DPusbcMx7adJyjDZ9X8IEjXuAvT4qDh9G5YBaLwOCyPnUv2Ikso2/UR3QrOMJcq9+s99An+IH503dPnvIxwnvQ2mXe1xmw4ek7fOM+k9rCrqE9aO0YQhveD19rYhzYXPgt6DnHWI8PdH14+tadU/cdfC6wW6Ct2wjIL/frHtZVuQbmg7PIXVevd/vj/IVcus7GpmBufC5IPHLc6rbhmKxxiM8c86ArsT94zXGFsXl8lD4i645jYOlfNJfYGvAZpxOwhg2+kdBJW+hEPQ9WeByWfoMJbn/QZ5cj3u/zDT/CX1T9d9tQvoWqD49G4/UmG9Fe/YImerfa1z+wVbF3nf7gc6xnNrZ0bZzXGjMxANqFBtgL6Ds96+sHjvldXeN6HFnifhIK3e5Et+cnCSYQi8ZhDFdUGAdMiDtwLhw+YTAOihbwggEB4a5xAiEAHgaAMLvR40ZVVzhcyTApTJR/Z9wQE0H0ezGC1Gfo44BJGy4kjE/PutIUyP+/f/Kn8cEHH8RLL74Yzz//fLz55hu54KX73n//vfjmN/8gM5iUYHL12vW4eetW6FzBWw89HA8//HAtru5dje+/9l7841/7naxgMplrUVaLlaX4tXufhTU5XyfHxzHeGUd/a5jVQ0j3VwIHwOTBVAU/EuwX8zg7PckEE47I0f2qXqIkk0uXLufiLkBau9jL6YDpoQFBKN6fxy4oWJQrxNPYGw1i2J/H9tYqhv3I3eSqEKCAy/HJafQGdUzCYKufC32yFPUuGYja9a+lTwkP2d9aVM2gw3y2rmCivpydHMW7b78Wn33yQYx3hpl0oAQTHZGzu3MpV1RVMSWzwoYVHFX1AB37ENGP46PT+PmvfDUrmIhGSkKYTZXIIoCgrCoBd9G3FDeGg47GKZCtRXp4iWC67iMxwvk9x6oAQxsX7WF0lOGxMT7ZYe48jpFSgZdaGGCBj0/xqK7rUwCnxBDml3nFuAHs1C/4XPTS9ffeey8NnmvXrmVbqlKiPt578CB5M6tMtKopSjD57LPPcp1W49nTIvL2di4gV4BVDmH9dnpyHMvFNKbTswbKswwtZDJQ7jQSP6rSQgWv9V39qSSVyuZmoZsxKuBN0giOlOMeBjI701G2XWMcJYQRA17ofRgmBCHBGDdeNFc4Dc4b8EjyW57pVsEw/ec7Gtx4w2BBqeiTd7kj6/iFsar7mJtUlo33Cvurwo/mcC33691YOhu1lZ5u516vFTJJbZkAVwvWlVGpXcs6OmmSR6YkrbZVDWmelTCOj09iuerFL/zrvxhffvkrWcFje2c/f1MimI7G0gbMVUv+0bE4+pdHSa1aiWBVHUmHRscu6WgUHaNyGu9/8FG8+bN348HJaWxlNZOtWM5OY9ibx62r+/Hkw9fi8Yeux8HeThxc2o2bN69nRQdVvMjkh1BCX+GDDiP79vdfi1/5J78eq+H1OJttx6qnZLhFzE+Pojc/jZgfxenhnZjNjjOBLhft21FMyFBWaNFRMpLlre1MpDmbiP8HWXkkdzaKdpNpDFRqbTiK2aoXy94wk0xEH/0TzaC9kgYGKhXVAqXSD0tVZelHHpPTX5zGg88+iHuffRCnJw9iOjuNqZJRWoKJ6KWgylIVVFpFH5JsdFSRgvLih+3xOIat4ooS9XQMUi1mKPGoeDbnS/1oOzVzR0nbPa5xu0GZMp19LxxVcEcyfnl/Jz9lhOnZTEhtZ9vXsWmzrKyipKi0EwZyEusotXTkspKRkhgXEYtZJpvoyJxBfxU9zUum9izi9OQod0sr+JlVlEjaVOWn3b2Uv/xtriQ3ypSWTi38KP0BlhQOaBGixknCofoIpmTA66wqzfhOJgXT3blxwxPsFi+BQe5AuJ2WuKDFuUwWUeLMLA4u78Uv/71fimeffjKPDXr9tZ/GN7/xjXq/Yu/tCKfKHt8cuYAewN5bW8MW4HT7KW2KTPTa2Al6Bpxc82ujDU6D7iF5x4MAOOW8F+dF13EmsCmZA78X/YpDgNOn+WBhDxvW9Sg2pMYGv54be0swwUljUQ2nlff4HNIXaAnduH6RI6v2/PeuTlcb2OUe+Og6BtyH3ey2tdNYf+seT4BCV7gD5n3155EF3SvZRV9hGyI30IcKHui/jRO4qZ7jAQJ3CD2I4zoWPU+/3OHt6kWfJ2ir51RFjzZpD2fRd9fQ3267jFftb3Cj8KN0fC2+UOUNbMA2cb+tO/+MJ227tjsffiWA47zgdEAOuvKk7+7fCU/hGX+f+3PMrbfpQRn6hOzj8+k5xwGuY88wBr8fGaXf6hv+BwE8X4iXPeOyy9jgT+wg5NX5ymXHnXL6Az2dd8oO3ex7LVukKjF0+8e9LotggvtW0BX+78qs8x7YB/3BDXgHmYb2+PjMe5ffuA7OKiGdAHPheSXTk4jM2NfjLbOn+Yq1m2Yj2zU3BLN5B3Pc1ojWdghzzvuhh78Tfig61qYF5p93saAAP+IbuXyoD6Ihc+vYgS7sypPrBecXl1sWnR3/8Md5B3O38Sk2PMx88C5ki75iC+Q8Zn5JVfxDN8oPd95CHnQtxyp5ycqLsq1bNkxb6AarCE6Di/SXNphf+N7lGb3CPdCXZ/1Tc1dy2SrAOYGbbery4rxbfVq043DakRqMkUVE2dItEYlKJbKB4KekqTYytP90HTulgtzl11NxzvGr6PcXJ5hQwYTxgUW83/nascbHCXYgz9Aa/uKzy5t87/7+Fz13URv+vOPeRfde1EeXky5uetulg9isUbaO20QkmJRtUvNKzGI91lbBRPxNkNdpWcklHO25qdoFliHHxDYTa3ub40DB5Q2+VQUFcN71qM+T2wyaT+SpNjItzlUwgSZFS0rr69iZjT/V1W1d/d2VU9f5zns851jjtir45FUh1DYxLY5idrzhGCJo5fzmeOoyh25OHJdMNgzzuQM7P0+PYUt034s+8vf53DCXLi9cc70Fb0MzdDYyrefRKfgr9Jn23Dbp2qNup3RtZP/O/Fzkd7jO8f7B165bXO/5c9DG6QW/cc3tI+Tb9ZTrHPrBM8w1YxKt2DnsSRfwivsibh+lbZ4JabXBEh7Eh9N7WMBV7CDby40VFePOuclgU+nFi+iJXcG48Y9oA18fvcl8a0z0qbtQq36gV6E7vKt2oQ/yDhbRZ3S9ywbJBYlXbeEKDHC+RTZ8rNDZ9azPvesl91m4HxpBC2iO3ckYHbO8fapNUxVC/eWIHG3GvXy5Ys2qZntyehpffOlLaZMWnxY+MuaLjshx7HOdpfdAW3COeITbnY4Pjs3Iietwb5/5AhOgo9Ojawcgp26zu33v/JJ0sqNN3ZdhIdz7Dj/ioyAnjNl5mg3k3o7LufOry7rkmOMdGBtzA72Io7gPx3gZAzF35Amdqf7oP3hMf3NN4/PEGOjvNgf+ObxIO10b2emG7oNffPEbbIOWPOc44Mkz5/VkJS+Db/Cc4xh0poICvOR4TsyCcWKLuA/let5xw2UDW15zwHv0fja58k74CKxSf5kvMAsd5XIEv16kj5mPLq90bRX8MrAdnuQ+7CqXTZ4BB4nX4BPCc66XwDLm3JM69E5PgGHM9AU6Od45brgtSJ/AVde96rfo4b6j5kLraFrrQibgT+eJrr2h31iLQmbcxyfeBUYxR/Tb+Rz5g6/p88Ymrni5xkbfNZaLdUfJQJ3UsTkFossjjnub2MEmtgQdnfbwPGurjj9qg/lxPoDebrcx9uLpqiCiuD88kmvLW1vnZEDj1u/6ZF1AuEgMkDY34yROUr68+gE+osfBKPWNog/IoNsvXTsG2rgcuI282Si/id24fdf7nd/5v3NGXbhRFjA9g1QnMX4AJp7lpRAX8HEwZwIdpJgoN6h4L2DngOvKietMMoz0ee/pKn4AxcGL8bC4f9E4mCyAVM978ACAdKYHgJlALaL/yXe+m8L+5S99KZ54/LH48Y9fySNKdO327ffjW9/6ZjKKsnBVveT6jRtx6fKluHHzVly/fiO2x3vR37kcP3nn4/iff+X/jEnsxrI/juFoNw4f3MuEgNlcC0iViEEFk7PJWQxHqjjCmVCLdIQZB4yXfED2e6zWCSbzs7PMAk5GHo9iZ3+vFoeHdcRO0rMtnCHQHjCHLnnkgo4MUXKJFlEFLKtZJpZsxSyPyunHIo9w0F9aVNViqo5B2NGxPLniVYtkCUARcXR0nIuImj8lNaiPWkzNqhfTSf5TH8W/07OTPCLns49vx3Ck4xxGcXDlIB5++NHY3VUyRQWB0lAalVGqheo6GWUQq2Uvj8h5+eWv1HEnbRf62elZVh/AGCt+qACIlE0tFtZRQsWzm0Cq7sUIwdH0oDk8nvKWlT1qDgEdAHxjgGn+CcSVgwT9pXCQdebcS9zpHfquT/Gl+g3tdI2FIYx7xktpbLWpgPMnn3yS79ExO/quTz175969DDzLgZPi03Pq90cffZRArN4q4UTX9X79pgXJAr3amXNyfJiLwjmf00mVn8tAk6oMyICsBBolGRXGVAJJntfcFis1LoHu2jBtOxRQcCi3tdPTdkwWTpWDCoawqw4nkOvJh0pYyoWjyjRUf+kTWAaQgzue6KbfqupNBVTFY+LRarvmVRmSoi2GEM43mKpnXbmTzITcdg2YYvrNGc75e7sm1tV7JJO6LtqDjW5YczxRBoQVCNQRMK2iRs1dLcqXY9LOxG47X1XFRMkJwrHoD0IfwhYdkfPcCy/GI48+GfuXD2J3bz+TUlSxY7yzJ085KxmJRsIl9EYZK7XIM1NywHiUSQjHk1ncuX8Yb7zzbrz59juxszuOsSpjKNmtt8hjbV54+ol4+MaVeOjmtRjqyLLxMG5evRL7ezriK2KmIJ6OMYqI9z85in/wv/9qfPYgsoLJYrGVyWdLHbkyOYrpyd2YnN6PQU/JUDXmrEzRzv9WhRbxUmKq0mAGGpuOu6lMDyWriNbD7a2qnDKdxd6ly3k82tHZNJYKbPa2Ykc4puQOtdF2zemjjnyp44NUpWO4WsRgcRaj/jwO734Yn370fkwnh7FczbPaSeoKLQYtlERTZdIbmmQiURpk2TPx1zznQHwunMxjfQbDOk4op7ESoyr5R0fw1CKgKphgfGfqB87HQkeeVKCehLicT5V361dVFgUTxPdqR0H/tTORWcPHeRRXjaGSdtTPxLw8TkULJ0pyjJhNjmMxn8Rw0MsqJsu5cEgJLZW0pk/xjbC+eGpTmr4S2Go3rHQThrHa3/xdfdPYVOEFPekJJnq8HPd5TM+0G2Enn3FnQHLnzhsGejrKeWRVOXrIrts66PlMulyK5uLN06xss783zgST5555KkbDrTwi54//6Nslr9pt3hYDa420xojM42QxPrDEHTfHk+4Rb27oM38EbzCC9S7HluLpwidw2sdKACl72xaT4Suu8azbcPoNvYsDlfI2HJ7b7c+86n7vI32qsutlExFwcYfQ3+n2K89jHzO/vhhYPHS+xOVF9EC3uJNBny5yJj1g0g1mopeYq4v0RtfhRT/h7EBbAlw4WaXTZutEW3wSAnnQ5zx/bRIeXHehI93xZ6zdICoOo57B8U48buUjmVveDz2LFoXd8Kuep33suIuc524wyXcTuH7GwXW9Dc8xRuYAusA7+lRfZPfjt+FTEZzq8l93PqGfO+0e9JRuZ+cf88zYnK7wMfKPbUuyGHMNX9EvpxMLNu5r0j8wzecMf9V9TOffpF/DDQ+YgAvMO884bfwe+I73OL+7LIHh8Bg4hUzD5zzvNiR0gwfdnvMxOaZBU/xRlx/HZDCD++E/3uHz2u1H8pcdbadnRUvZ09Jvaptke/iVPmYAJY/Pq6BI+Q/ly+m7Yz99ly4FI/Dt5Nsy185H9NV1DhheOqBVM2v2vN7rm0CIFyDf0Mlp7Djtv4NxyC9t6FPvQTadf7HPfBHbg4QEpZAN6EMbF80NPg20xw5O+VPgcFbHya31V1t8Z1yO89mG+j+v+SHBxHUOOtB5yvGSdzF+xzD6xrOOc45tyD9H43gChs8573XscqzM2EMeX1O2sZLlUza3OBaYBJHKIk9ZbtXawCKOWmV+mZvyv6s3ucnBqpTwN+X9qZbp9xQNiCuVrcpcOL1d5zGHXEMWXB84j7i90bU9urx0Ef44raErsuE45f3tzk/3e1fGsCVc9/o7eK8+0cVgSPokLam7sJUjCCregtwgk4tZ3ZM1/Zqt6DEcT/7iefVFMq6Yna7hr+N/6yjR3CTApqBzx0VW1RV429t0OUVn611go7gjq0VRMbjFBMD64pW6n8oues+ab+1YYNcl0Azsg3fgb313e8bpzzhcjnVNuoB2aFd0VcwHG2GDj5XEwzv8/RfpX2x3eF6+qeKJjqs8R5s+7+hnsMbvRZZdntay2/gDPQqfuo2C/Hm/oS80xw4Cq7r66yLcc13C/V07Hh3jNq/bQWAJNofjC327SFbdHoMXfG5dXyCnXdsvdUc7Is9xwzHG9Qf2JjY2uoNPks99vvB9eTf2oZ7Rb6nn59oYtTk2zecLW0C2bfKLqpdyrB/HbC+WKX/QyzEKGw9dBZ+4/gETXM8xJucHp7Pb6y5vztPncKL1GdoyP3wXffBX4G23WXW/27PQAFsE/qVfjNPf4/zKfEBr5hZe8X52aebYw9ilQxUHFw9Aa13LKt6jUcaa1RcdiawjCr78pZczrlbz0IldtLiMKpiBYU6TrszqO+sazhvYwC6TF8mXfu8mHHR1JTzFPME/jJV4Pe8HXzIOZkf2ug/AdfcF2YSB3sO2/P84e9MnS6/jzC/vfmvpbvSCxkJQorgCIKmFlKVxWH+EY/4WR9jfHdZMyLbskcNjRozkYIxjJvzFGi3WOqMZKcYjhj3ciZFIQiRBEEA30EBvtd6691Y5nszze9+nXhXkBYiOqrr3fc+SJ/PJ5eTJ4/wK1mourLfv0aFHiSkzP7AIPnD/2+MX0I3nnRbEx3zf0bER/rkKfzqd2WSBdfFEGPwNZMdlwO1Hxj70M+FV96tpiw1k96ugJfIDb7Nvw96MxsGmseOE2nJZgbaOz2CI72Mgz/Cy4yJjgtegwZB3nK9c//M+Y9G+jfZ7XI5pE/6C7thZzNHH5TLA98iT44a+g/7+vWMSNhZ+Efuy6kO/e6wJXe4xCvDZ+ZAxDP1k17esr897aGv52rE+zuOuE+Fz5uPr4HJGH8xXuOhVeKhC4jq196+Kw67S0a6r8VGHdp/zmMsTa+N2Bn0wL3S92zeuX4suZcOzf+SYTR+sgfePDdrZjG3/zv92nY5tpzahYyd8VsUKWjlGO/ZxW4Hi+i7/8Bljrv3J8/Qp9Lv2NbQPCtbrO2Is9U6NS7YMWOM8iUzAn46HXt0Z/kJe+Aneo6uxNaALODq0eZKf/82/+aMLDB2Y340DV1yAAUoVIw4hcAEgaOYCDWEAPJSZCwcAq0kR4EdxoezdKIZ4nAwdEtMFEAI4KDkzePkqAo61EVynCZ1p3ShzZmOstEuiitNDY33jjTfia1/9aiZ+vPLyZ+LZO7fjtddei9u3b8ejRw/zupyvfOUrWfVBbaiCya07d5LRlGhy8+atGE+XMd27EW/cexz/+Mu/HdO9u3FwolM5y9isK3lA1xIo0He+qQQIJWNk5RCBcSsFl4zQTrmLaeCDNBTa/bPz2TSrq1DBZNaSOHSlBFfkaIO345d20gflLHr46R4JjwKLlJHN3UmdENE1BZOLmE02cX13EdOxrs3ZtI3NcQbEzjZncfPmMzGeVBY5CSaStIODw9xoVr+icwpeu0rm+Ogwr8jR2ql/VTB5950fx8P37+cJblV2EQ+8+JGXYrHYXmwCyQAAIABJREFUzY3RvOpju8kEk1QqSU+V2BvHZn2eCSavvPJqBoN0pYuqIuif/tbVMCRlVELDRbZPgomqKIgu8AbKnzWA7zD+XOBTibRNV5QIhoDmJ1oXkFYOCptbyBWgQJ84XciWPhegiU7qS2N2gNJz82XRV+MDFDVGQE7jUVlCzUeGBqW0lPgk3nr48FEml4g/1bY+0z9dkfPo0aPub6qn6Jk+w7k2yXVtk8Jvm23dkSzAVL+rU4Gz7iitIE5tqLdS3a3KSV6jUyo039PY+dk5K10Fgj5b2J0igTuyXgZC27huwWruoi8jRRvuFfxgQ6lK5FYFEP6x7hif7giwXmVoyTmsMs7cqzZ0AjQ7KpuAf+AvmYzuRGAIYeDppzvwGGJghKoWad4aYwaz8vfadIMvGSuGqZ7JueWzUqCqslQOojbH0UdVAWWSFUkuVDVIjqHoO6prb3SARBU6fuELvxivfu5zsdzZjfOLcSx392O5u5fJGHXCujYTsvpxM0pEf1Wy0eb6JKvpHGVSxuHxKv7Dd78Xb7/zTuKlElBU2UKJDPvLWdy8thsf/6mPxs1nrsfNa3t55c1yPoqbt/ZjsSPcGcf5OOLRYcQf/9lfxr//xuuxjZ24GBUGnx0fxvnZcWxXB3F08EFszg6zWkbSQskwLRFJCSZKLNnoqpnFbs5TVUzys802neWqirGJ/evXkma6a3b/2o04Wa3jJ+/cTzqsz0dZ4UXvV2JHBWITG9o67MxnMblYZxLNcrrNK3Leu/9mbM4UNF3HZqsKJlSBagkUWf2jDHoC4ccnp032K3Hi4mIUi8VOzBc7lbV7LjkVBu5kBZSsNDMSpq8TeyltqvmpGgkGWV4j1hL0cJrSSNKJ0anooSt8RpmEpnXd2d3JSjtl3I3i6cFB0kvlzKvKVqssouCvnsmKKNvYWczjbHWcFUyU2BjnlcCiz1SpRtfobDZKLqn3CNz2dk1do1NlnpVs2a5fadVLxP/pULcMLQVAMptciVEtIKD1ASdPj0+SBlXZp8pzql10inBSuk2fYXvhMGgjRGuD7Op7cKRzIKV75sqmXsdCiUrn69jfXcR/8Z//Z/HSi8/Htb3deO3b34qvf/VriZKac14TlIZ2BQn1T4lTbpziBGIjYRO4/sjPWpUpxonzQ5IRjhCbfthSzBeM9k0Ad1g1T38W+w2DWe+zETAMxoCjXv4RB0bv87s7UfrM8Tfp0+55JgnTnSAcQXe4sCU72q51rVOdMMfBSpxtd9RjX7GmyIc7S9jnOFveB+1iazN+bA23B2nzcoJBBeugO/OkXXSaO9M4eGqbxE6tE4k8rAW2ige/GE/vl/SbEXzG+qC7kJe0WZqsUBqXccK/0Mj5GXq5v4N+TNswdUkli8LzBM7cwcc+g8bIA/zo/OU0Rj7cfyG5zH0vdK7aG5buFtZnIndLhk9da6VPoR08Cf8RXEEmoWnyR9qgqkRUG2jOMxoDjugwwAS/dHq+JeXQBrao26rQyPkKR5n1wfdzmYdfnE7QPwOaeRXduqsqCO8xf9bP5wP/+lhc7jo7p12v5bIIn/h8kH/HID5znuB7+Mjl2IOyjB36e/t857QHrz2AwGd63oPArJHbd9BGP716YVUKKN5ArjQmgj15jWirEFFrvW4+aX/tEjKCjSq9o8Rs4V76MFq7WVV6JGFf7XssA9wkOMTcZBOmXdg2oQnmgIVOA9bL15nf/Tl4XT99Y2wYF2DtmBdrVMkl7b5aKsQ1+qk/8AV7wAOWrotYC8YG/1/6u2487DZzRT99ADa4L8iaZYXIdi2mNt1kp5XfU5vybC64L4Nt48/p+94HKmqgy+BR1gsfmZ/wNbzVX5UDVfsqI8g/cSB0Q9Fxo9ThLgGkfNFZqFpJ0nVTyaF5lVK7DnDabEdkQgYY42YtNDf9TnU28Syyiw2YGJRV/CrJDXphQxQNOBnfVzyCNo558Ld/d5X+Aq96KvXVL6/6zp+jD+fb4WfD568al2OWP++/M3Z9Bv46b/O7y059xlWzfQUTxlA+auGKAryFN+WzdnOSg5JZ9CRmlB+LveUVTPhM7SGLjsHIv1+R4/a3vidJG73FXJFzxQ6Ih+ZYW8IrGMAdD26zuO4h2T1t9pbYAs2QV2wadDK6xeOVjh3Qw3UamAIPEVty2mrMbMrod+wXsLbXISWP/O087TxA/y5zKastweSq2HSPGz1eYUOoPd6B79Dz0ELPQidsCMcmNv1cj/MO8g0/1vo3/6klttEmuoA5uj7nPfSM6zro7xjPZ/AM4/eY0nDN0dEuh/TrPO4Y1K9f4bjrO8eBXs+VbGOroRvwa/hb4+aQVMf3bVMHvifWyfV86g/d5T4jvjC+ikRdsRDiYZoj1XU0h/RHFHtWhc8rfLus5NU28Z1WrBfryXfwGJuabh9rvOoT2Yd+6CvWFHsIn5fnsTX0t55F1uATxuK6aojlTl98MfpjPRxHsE3xPYc6nPaxHVxfXIU3+owDRE6jIQ30N/OSDp23KpKsucIreVhxPo87d+4knynBRJV1X33ls13FvLzq+f/hihz5p57kDxaSVE2ys9smrCvr7vLlvq8+Z5+JZ6ARWOcxYGwO+Ij18g0+/NqyW8o3H65dZ8tZhUhfI9aetXY88rbQobnH0vqCj/WT+TnGwtfwjGNV6eb+yiqwiz6dn4b8iZ2n9lkTx0/0sc8dnEYHQXuP0TBH5AccxzZlDaAVsud4wFyRVfgDuqCTnU5dHM+qK2FbQxffo9Q+C1WOkUPFFsUbjgHoON/XhNeQOWQQWxW7BOyHJ53HiKOhO4m1sBbwB+uLPcD1yKwxegmeVl9+7arjOjzm+pk4hdsPyKbPHdvPeZw9ZGQxq2FHZIzW1xv5A+dpHzvQ+wOP0dOMC9rBG8gFepY1dj5ClqGVngXP4SHoD6/pJzE2Xy+3ZWjX9TY6Ej7kELae1ZqhJ9EPao81Q8bc9uB35FPPIlu0gbwi5ySceTtqGx4hcV/xgM4fa3iObINd6Ed0yTC+hi2B7+tY47TFVtdP/WPv02OAmge2BrGswuVZ8hIHI9D3bsNiG2s82j9mjbXvSZ/MCTuNwgWy9/WM9gKdR/Sc3tfhc+whPYe9Aw8xN7BVn3vuA/zBeF23gF3EFDtc5IocToUCRi5QrnwcUJ0hEC4cIgd8GGSoMOgDYLvKeHHF7UyKcMMITJagBWOGeCgyiARIuBJ2ZQ+jMSbmAzDq86FAAiIOFs6ogIfee/vttzPBZGe5jM9/7rOZvPHmm29mAsnDhx/E17/+tazkcFfX4iwWce36jXj+xRdTkF548cUs/ba9mMRkeS3ePzqP/+nLvx0HZ9PYjndyk3R3p6pN6OS4rgSYT7V5tsr+VBpwpABLKymqOel7PQ+YMlZt+mmui/ksnj55HIdPn8bq5CR2lzu1sT6dxN71a1nRRBuYnQC3k7tDIwMFkOvVNv8TyM8jqwKsV8dxsV3FM9fmMYlNzHRCXRtRCoQpY3w2j8NjCcosFst5dw+m+LdOUmoTswKMKB4lxwiMlIxAgonGdXz4NB7c/0m8e+8nMZ7oNP88BfH5F6qCieKO2uQWLbQRfXxynNc+KMFEm6fTyTxuXLsRv/RLv5wbqJnNfq4NyTJm2cAvAK1MD61fgUUr0duACj4UXVB0OAm+8aLvMeKUga/glRQwdHWgLWNIFVyKCzVn+NgVAkrQwVjtqV0MaQxjPSOg0jh291WloO4C01hR4CTR6HMllgC2BNe1LqLBk6cHWbpQgUo2mLTOek9VB5RkIrBUFrqSUnD6SpY3rbZ2XduQBuS2Mv/Uz8nRYV6DcpTX6Ohkmq4vqgobqoSjK59mMyWNqEJLBZwAVMchPU/2dGFMbe6JpCg6MKoMk77MJGsKBlQySG1IAfoKqusfRtxQsaG03YnoHRcF1YpeOOrOH+I/4YnGiUOKEQ1+gnMYo8gvz/smFDyAYoTv8hSqArItAKM1zeusjo4unUaHjn1GdQvo5ebpeV5BovFprcqYVWKBaJ5ZASnXqsejhBBtyit54eHDx1mFQwkNr3zu8/FzP//FTKwQagj7hJuTySxxo65FqfVJnp+OY709yz6UvHF8uspKKbqS5/Uf/Che/5sfZt/iZyUoKeFAySYvvfBc3Ll9K56/czNu7S/imWuqMCFsUsB9Gmfb81htxvG9H74V//Yr34jRZDfef3gQ07Gu3VEFk+NYHwtHn8ZWV+RsV7Ux3QJNWdVCGKMEjpmuM1vG3v6NODo+jW2eoOzv35vPJ3lNwzL/LeL6tRux1rVU79yLR08PY+/ajYjxNJNUVN0kK1q1JKiswjGOWExGMR+fxyTWcXF2GCeHj+Lhg3fi4MkHESMFZSvoh3Og8F8aI6rIkpWqlIhXyVqJASPh5bJVK1HyROkGxW/1eQbuc0NC+KrKJrUhkPZAK3enpDPxr2hfm5zjOGoOE7KihAdVF0FXKRmQpEJtHGAMC680PrERRuFUCSCqcJtllUd5TVBexTa6SB20mE1idXKY1UxU2WN0vs2kzbpu6ywDmboyLpPXMhg1rUQXXZbUPmOjSHpOSVRlkxQel+FYSYvSnWyiS97AcsmX8EIJJvzHXDUP6ePavKnqHcxt3jbNcIrZfMNxAu+zGI7YOq+Q2sZyPrUEk+dib3cZ7927F7/7O78TN67f6Kp/ZcWXlvCQ5ajP+w1EjceDIo5n6ApwsRJc+woQ8I/e7zGCMoi16Sba4KTgRKHbHNv0u+Oy61e+g4fdJsS+A/f0k8QXHCGwMTG5VcJyHep0ViKuZIIghjsyjJ+gxYfNA7uy43sLTLn9iv4eOmqMG+cc58sdS71L4MPtdfQE2K1nwPnC6gomoxt8fqy36wb6pl3pCJzNDgPaRp/a9cQcHD1seXiL9YFnen1blQ3gA+iL/kQ+oBs0oB99j66GpvAYepIEE/rx/jwgA22p+kYirI8BvQoNWVv3ddLOyapLpQPgIWwRfSZsgh8Tc1rFKZcP9aW5cfKa7zxohXPJGNOfaBWLNP+6/7wqmkEz7A/nZf8Ov8vpCX/qHXxB+mJcOMTZbxsDbfDTHWUcbOYztHs6e8tOpTIOpz+8offhfWgL7XH0eRYeZww47sh5rlGbA3LD+HiG/sB7ZPJvYXgbFzRANqAX/IJMqG/8C+xc9EbppKpGRn9gJT99PPjYapPkR9oqLK9rFMEdZKa3RWtUeTWedH/qz7IFSfbwzZ8MCqmyWNuA7BKJWrUuAqzQSG25LoEnmYN0sWxC1k1jF7+wJvgzjge0rWc8AAMtnV/gE4J0+ts3fpgb7VfbVW1zyHcuG3pO/cPD6C/4jLWGP8EK6A/+pVvYbEHGtZwvOjuPNSemkzzarsjJ30flH3f2xOC6AOdt6AOfwp/Ot/CcP8O4XEfD01ytpJ++CQT/Qm/iAGAKY8nSylldrpKoRI+0o/Lgy3nMZ4v8mRtRbU10hRAYlDKcSbKXE0DgDa5FpIIdON5hWbvKcVjBpMd7cLxP5vW+XB+COaw9P4c+KJ+DN47Nzjes/bA/1mi4Vi4j3ofrS+Y1pBd9XdW/PgNf4Qtk0O2YaoPErMLqoa0lPAKX9Lx4y/W2krKFCUqYRmbBqpJ1+bVVyQZ8JjZDf4yJeKoObtWVnFTD6d8vOS87FV2OTNMONoGSS5xO8t0c52pe5YtAc6q0EojXXDzu42sGn7iNyHq5znHdwJjLB6nxoPNYKzAXG8L1y3Bjr/ii4mSur71NsE/tsgEBbXOTKw+uVMBriJMuL/Avn/G802QoA67PWR/sLvwG5um6FdzxsWNbgZHEwvUsz7k93mNCSYmvDbSnH73HBgr2lL+j5/ieOeknvhs8AF1d5vUZa4gco2MdF5Ef+tUY0Vnq331B5gk/aBxsAIL16ot+9dOrL+s7PU/sX227fQwvui1TRCxbA5vLN53QGZk83QKo2DtdUoEO/zT957wPDzmdep3TX9noNMIug9aigSfM4Eu4jQodr8LToRy6je32p9qAR7AdO/tgcK0WfHmV7eo+JvpPz8NLw3eHNjzvO04yZ40R+dBzPr6K3dVGH89LnypuvNNix3r/MA9KRnzm0y+3g3lVfRbeSZxtvpV0OnrnMp5WYhprhMyA/TwLP/v6gPFDvQxfOB5hH1RsqK5gpS39rpgYsVf9zVqDRWm7tAOm+OrIDOMHv/S91p/n0v6han1LaB7ir8bKGBmb09FxyPXAkE9pd4j1fI4MOm3AEz5zPnJdAy+j15gv9GZPgmrrjk/ur+ArIPvDfsFr9DRz9LUAX9AN8LP+Bkv46f3wO2MGZx3nXEeAO+gUvqPf1I/tEC+2DzyMr4OcyZfKKvKjUfIbPE6c0n0f1gveBsuwnVgjvmdeGq9XaKdveJHNcA4IIUMuC+x3QW+v0AFfwa/Ox0PZYt0c44k1oi+hq8sH9hD6hrEhA44j6Bd0N+sD5vGu2mTsrA/8zBxcfllX9BvjQ1bQTUPfHpsFGtIvtIBGzqf6XX17EpLzILQGD9zmcVohq47rjN/1k9v4zKefJ/tEZU+wdm7bMGdkQ21gs+v5oV+JPGv8ek57EKw7Y5FcSL8wR/gbvlW7yIvv3WZF8jNdeV9+HfPRGHwtONRfySiRe6XENuAdZKH6Lr9Ge+L6XGNzHqjv6hCO01ifQx9wzvUve796DnwgFgAf4udAN/RCx0t/+qe/d+GGBQqBAXpwAmBksRACBAOQVHse7HUDDwJp0PR7lTHI4jlYEvyBoV2ofSwQyz9zkGb8rnyHjOXCxmK6UkXQ9BlVD+jXgVKMoSC6qjCoHRyL7373u/Htb30z7j57NxNMHj38II6Pq5yUEk10XY7a1als/bv97LNZuUT9feSlj+a1OTGexWL/Zjw+HcWvf+mfx9PVJM4nu3Gy2mRCSDoDM5VEOsvNzcruH8VKG+1irlZBI7mzPzTVCWDSCUdWG0Hn26xgsjk7y1Kx6ZAs5jHfWeYmGfc5pyC2QAxMrXG7otDfqqTS3VN8McoT6drcU9WSG9cWEZvT2FvO4kKJFO2uaCUeTOc6NbXJ6yGUdCIjP431dmWBqpyoL9ZDIXAJn5J4lGTCyejtehX33vpRJpjMF5M0VEXrZ+8+H9ev30wDVJUEasNQhm2dflf8dbu9iL3da3F9/3pekaP1EG3z/t51nYw5Pj5piqIC8wo0oeDrVEkfLCfTFAMG8MFAQlFdkj1d6dBOywPkKCTNv0CA61TWWfrVlRsKH1lEAcDbgBGnuPU3GyPp0C2LxjLyM8Gn3UvOVTcYv/5T80cGhBFPDp5eql5Sd4BX8EBJOg8fPswsdCVKUEVFtEsjUPOLCmxozMcndf+7klSyKsgo4smTx7U5vqm11yZ88opolwGjuvaCuaJEHFS1luIf/VQ7GltX/7gRsXd6VbVBPFObPzg9RdPaFGJjmdLMfs0R76EsXSlLZggi1Wa/eKqCoTXGOo3rQXLHNb0PrrNebswgL8wdwxhn3p0t+FLjodRtGjptDFVdpbBRY1TSCVmUaqccmWmcnNb1OFm5o91xPWIjKzfrt4klqQ/yGpZWslMngCSLW/HeOhPmVOVESSUf+/gn4/M/94W4eUt4OcvnVMVjd3e/KmacnWW1D10VptIUwg3NUZ8JK58eHGUyxNv33ovv/NV3M7FFSSxKRFBCw2a1imfv3IqXnn82bu4vs6rJfK61GGWb9x+8H4cnZ/H06Czeff9pVhE5Oj4LlWA+Oz6K0fYsjp88THw7Wz2J8+1ZaM5goap8KMFkNJlHjIWv+3kd2ulKiYEyItpmsBILztdxQwl+ylzdWcbzd+/m/F7/wQ/i8ZOnMVvuRkzmMZ4ts73xZJ5JJnk9i5Iq4jxmqhg1Eqidxv5yEo/evxcfPHgnTo+fRlwIy5SARRC0MKsqzTQ8VDWSTBjUAdhKosiknuk8K5bkCdCJMFvPT3MN6voxpQ7WBpPaTL7QNSzNsSXgBM/qb/FRbiw1Q1EJg+JhJUIiA6qGMptX0FN4/sHDR2V8tqpbqmaiNU8szcJZ26T/5uw0E0zms0lej6NrY5RUcrE9i+3mLBMghRXCFr2jgLOu1RFtSBisZA+VvVZ1lgoE6nk20UkwwaiUnCAP4C4Bn0ysij6xJxOdmq5Tr6cnJ41n6vQwwRccBj2D7Bbu1GYfxmw6xaq4c17JJVlJZ7uKX/uHvxovPv9sJnw9fPAg/sVv/29xbf9anqDMgFxLMMlaJlq7Jp+uu8ASHD/G586U2pH+cocNPTfcaAYHwSAwf+gQivc5RQ8fdYlRbeMdXE5d2HivsxWshDlOAk4wdizzTON8EAxHv3YORJNVdwxdJ2ju7giih3gf/HY7wGnpG+jYu4yPvzXOoRNU9kifpIAT6g4MNrOvj9sfRfvesaMNd37UBvyNncEc9RN+1Hj0O3aLvnMn2m19/Av0E+ODVvgp2DfuSEJ7xgJ/us/gNHC7AHrCB/VOyTg6GPrgt8CDble4A8o4WF/4nLnRnssRawd+Yfvhc6UNKN5UhYgWMGSM6HuNj+DlUG6hF8Ek5MVlDt8gN2VbQsJQPvgbmiOr2ImsD7yuv5EHfqdPPocv3DZN98WuOXHauxy5bPL+0I5zm1i/gx1DGoG1Lq+sIfNmvm4HDuXY5w4OgIFg9pAffR5Oc2xHl1FsQuQLutIGwVQCIeggcBR+RLYZI/0S3PKAavFjJQly37CvNcHdqnCiTUkuXazrRKhEgMxjt3K1IVUD025stqRjC4FY/HVkAHwgcF3VBPsNpqtk0fXCEFdZJ+eFDvcpo99s86E+hCf4XD9L38hvqIQtMAPcAedYQz3P3JBZ5MB5xt9zHKry8v0pXrWr5FSCSfSD7CU/a17Nj5T+VhvwCM+ja5ib8yW2ifM9vEQ/8D1y7TIP9tU864Su+AjbhjUCd/E1WXtfK9FaVe26K4kak6paSfKuKpim/qqqJjm/5k8jJ3IknUf4vPop3cAGP2sCX+oBrhkC7y/zW7VNQJK2HV+gzZBPh7hyFda6vTDEPdfRH/ady9yHtT/EX8c4l6erxgKOuc5mHekbfVbj7RNMHK+I89UBg3ZgoSV1UH0r+anypzJ+gwy4zpe9rz7QpYyrb79P+AT7L7ZKku1jI47XxR8lPz4vaN/pvlYlIRNFW+I02OO6Rd/5ZiFXWDJmvYPudbvL6cv6qC3HFtbX10m/Oza4jct8LtkqLREAfHBZ7XlB9K3eoPMQC5EDH3e3edIS4BgL4/V1dJ4czoG+6Hv4LHzHOnq78Az22FAm4GfXG2Cj27Cuv4c6ydfBeYHnvE9w2W0n6Ox21VAXQVdoQz/oKH6qXeJRzAMc8800xsS60y76y98Z6i/kCN2CPQZfMVZvGz/C9Q60gLbZZ/M/6d95Ju00kttaJVLmwbylBxW3YrOWRCu3qYZ2l/M83+GPax3we6Eftgq+qNsEjv2+7sP1wmfWu2wagY96Ftnp5mWVLfpYRGEr/bttOuQv1xeMBSxhnYay7fYK89IYsSsdl8C4bCP3KCpG0mFTSzDZ29/vYpOr9Tpj9D/zsY9nNdtqr3xOtZO+UDsgJ53udu1wzPTvtjHjd/0GhkIztw2hC/SHh6Clx77cB3Hsc+wFj3xDlVgLtiE85TIArzquQRNP9Co7qJIXfa0YG/jltHK729cP22yIRUMbFvoyN8cYxyzmydwZk/O1Y6Gedx8U+Xe5QVcOaazPwQn0tj5DTqGP6063xbAVkCv9TXK02sEnRz6J3cAP9On6x/Wuf54Y1tbL9bH6IXHb15Ixg7U+B+TdMdLXl/YUo9SmPPyCrtB72P7OM/qev1lH/fRnh/En+AR5x98b2gW0DR/Dd/Tj8gh/MN4hn1+Fac7T8IXbOy7jbkf0/mftD7lucp+X9/1dlwn0B3IJ3cAdEmSQG9fV8J/a1ufs3Q/xA/+aebHO0Al+c/0D3vlYkXWnGeMlkYV1YQ/L/VBfH9a9YgXCo+qdsSGPnT4YHIByX9HnCw4wVujPM473rgNclzlW0U7uF7Z9jsLWPhlb681aIHdZ1Xwyydsf9K72PrO6qFWxdrnlgLr2qLUXh+zAw9hQYAi8Cp/AP+gi/UQvaM9Of6Ofcs+g+SGO9dAK31bv51z/1b/63zPBZAj2/hmgqEY4NaTnYQgMgn7h+wQTNxaY6NA4JyuGibmBzuJepXCHYArQsGAwnI/BlT1g7UrkcgCiNkkBZ/8d8HaFghDqOUqVORjqewXQxTjf+MY34q2fvBm3b92Oz776Srz55o8r0HG+jfv378d3vvOd3Jy9efNmbszeunM7bt2+nZugL330pzLoMZkvY7Lcj9OLnfiHv/HlTDDZjJZV2aSdah6NtZl7HpPRJI1hlRTWJqA2a7UR1ymuTQWjETICM9qISwWge1G3m3jy6FEcHx5moCU3/HW9wnyW1x4oWEXJq9q6K2VMUoH+ZvM9f19qs7/KG23X29zwnI1VyeQipuNtLCY6w7+NmSpcqFyhEmXaKXddb7G3t9tXsijkyrlqQziTX5owKLFkuVzkHNSHTrQnIK1O4v7bb2SCyWKpjc9II/T2nbtx8+bt2G50hUBd+0MwQOutzdP1ehuL+U7cvnk7PvGJT8adO89291PrZL0CFVQwKWOhaKsxVbUOBUf7zSVPSkARAlwAG0LfCbiuiFmdJn+gIMiu8w069alN+Nl01sk5/IuDhnMBv7rhg8wAMgC/gm6p/FpJKBQDG6FqC+NB7+hvjZVTs2r34Oggx6SrolTquk7v18llvfP48eOUAQEnWIDirISeugJG41C1Ek6NaTO4snBP4vyiArdKMMmSmGcqqz2Lg4MnsbOQ0VyBoTQ6M2mnrqzhP9G4aN7uK6WKSZ5uKB7X82zmsukHloCfxaLDewL7QIobF74ujqvIZfV5OQtfNHLcUX+ehct83PBRP5VwIVmq7HXWGR5xQ9qD/8Uz29zEF6/r/SzP1RKOlHRGWS4lWwlLMO6ZXMSNAAAgAElEQVTVx87ObuhQWeJOuy9a1YYyoUGVgNbrxIiyIMqJ1IauTk2SmJC6Q6fONpu8PktXggk1lHz3sZ/5RHzyk5+Oj3/iU7Gzfz1OV5VYon8Zlx5P4ljVnRbLxLbEn8zmP4/j0zPVxogfv3UvXvvu9+Lg6CSWOzvJN8JoJR7sLufx0eeejU9/8uNxdPg0k5B07ckbb74Z9x88itP1NlZr4ZEU9CYrlKxUTWOrn0/jYn0Sp8cPq4JJsltttCgBZDJdxGS2E9vRNJa7N2I0WcRZ4pESRCRLldSgqSrp5faNG3H7mRtxfU/Zq+PUIW+8+ZPYqDLUzl6MpousYKJqKIeay3I35zyfKMfmIvZ35jG+WMfo/DTef/ftOD1+Etv1ac5TdCkjtapd9A5TK/GbJdPrOi7xTDp/58pO34mztar9CL9lII0zcacqclR5df1UUgl6pzdYK5EIo5igEVWQukBTCxJIpyWman0UaG73EgpvdEUO5fjzurgmrylLCjRV0bq8KkbVjpRgcrFdx0YB5a2SSZTMts5KMZlw0qpuXGw3mbQoOlLangSTYlmqUVWFpMKDcSZFYXMI0zxAg+1TeqZ0N8k0yGF9V7RR3wSp9T2JLO6Iooe1hqIHOJXcNq6KLPt7OzEenceTRw/it/7Jl+LunVsxHY/iycOHmWCyq2uHVGK8neRNLGv/68QgNpbbjdm82ZbgG7amAnxuQ7IuOBzovQ6IB7+Uniycdtq43kRngGWOgTmeVi4dRx57jgCEOz/w5iXnPkvsF6a7g4LjKDuJttCt/I1DTJ/ocOjAetKWG/RlU/R3OENTfg7Xv3TP5Q0K+td36Jur7FrWUW3i2EBHkiaHugKnVs91wX+7WkhtEcQTP3oSKw4SdoYHOjxIgH6FXvqbBFgCNThP2O7uy3hgwp14fmd8yC786OsgGw5aD2nIWJ1+Hlxxve5r4D4Iso5NAg8l/dv1fWAkclA6qj8ZPfRpWBtwB97wcWIH+Gf+e/JCJpKPMjBLEIhnPPjk9IF24ILziTvN8A2y4YlUHnQnMRubxvtNPdQSfZmj23VJfwumsx7OC44X/j3PDHGF+XuQBf8RbNd32PK+BmCI4xkyxzhc/sC5XmfWU/A648WWJ3BMmwQYSMjjPfGab0qAKeAQY6BfggmcssmE32az4dN3PksLKNbYOA3a29BFK/FTX967cLWwCxsJWuI3wX/6nIRA/D/wAdnv4w3qtzZl/X1ff9bEsZPf0V2s4XCtXK4cl/1z+JY+8TPhD+wp5ICf8BA6R2PxNXP5Yl3pt1v/lmBCm/pcFbdc36AX9V3Z6TqkUle3ZAUyu/5oqE/Urwco1b8HNuFPj9voGc0dv8VxkfaZG8mNVCUU3zqmOr57DAcMooJJx2sNT+XXpsxkpdK6XlNJJ9l/41nkXFXg0P8uFzXGsg3Eu/AIOiG/V3vtihyfWy/jfYKJ44rzn9tdPQ/1J+TQWT42ngNnrtJ97iOCPfCPfzfEHsdw+MrfH2IscsHn3sdV2Ms6Qi/3rfFNRXfsI8euTB5R0FMeU0u+1HIqQTL7z+uhzvM73u95pa7aJckN28RtApebDisvKibl8+rtBCXY9RX8wGf4FnnL9fmQjSJ9R8Kexsq7RfviTb9yiz7Qk4wFjEBXI2O+vkPaw3usORjhawxOw7/YP2CQf180Kz/T9Zz34/RmbHyWfKlk10wU6qtkDPnXeW5os6M/eeYqHnRbl9/RxcgUesNt/yH+guHQ/sPk0rGc8dEf66e/2fQAZzlI5+N1m9ntEewkt20dZ+gXWqNvsD1ZT9pHNzJOdLDjM3067aA7fXfx6abXoa/rCV9/vcc7Hi/VuNzPTvnIRILL17syvrz+MTG6MMPtNK4LUCXkrOg18Itow3mw9Egl+jNvbFr+dtogh0P9C+5142yxjKGcsl6uH1y2oRO6i/XiJ3zv+MeztAPfMg99jg0CzrBe8Brfs+b4WIxTP30Mbr9jC/iGsXwQRWHB4+zv4qIO5u7vZ+VrxSaPT08zRv/8cy90V6VxOE/zSgxVpXYdDmzXaPu6aq7D62dI1nHasc6uC5wn08ZqFUNc70IfeA3d6esErejPsRN56G2j/uAlz0NjXz8OETA/5NfXnXXVZ2yWso7gD/0zJ3w0sAd+QlaRJ/CRE/b04YlNtMEaY9dDY+x5x0K3bVjH3Dtq1WBIvAeXHIOggcv9EKt4XmNjzuA5/DnUDa4/PS5V+zOVhMphTfQlY/CEEPZZ0OGOvcgI8u8YqHEisx4zgD9YC18zPe++CPytz/Qess/6qg/G5TadyzS87XjHYXquzoNPnG9cXqA7voInqTgPwt/wLXPjp8sSOhT/V9+xZviHrrOHGOm2Au27Lz7EgaF/Ara7/+3vu13FHLG5sGOgg1d0RBbSPrKDiPCY5um8DnbTB7YY6za0ecEcvncdPrSjaEttgIWOCb73Bk4N7bWe7mX7KgYnOrmugNb0x0/sFuR+qF98rswHLIT+bisPbSRoDRahz4rWVWmLn/qu9jt7naDnRAO9r31SrYX2P/OWj/YfYwezuQJThi/X4+g7P0B2Fa+5bQZvwB/wOzzi8s3asS7wHm04rUdUMEFwGLxedmJDOMDdFZ8rQ95HGQIEQ+PGjUJXBv48i4SyciNkaCjTHos1VGxXMTr9AsYoUsBIn6NIXTk7eDugoig8sAX4My4tuq7+UALJu/fvZQWTlz/z6fjJT95MY/fk+Cg31b/97W8n48lA2r+2H3efey6uXb8ee3v78dzzL2TQ4/rN23G8voiL+Y34r/6734onp7rkYBG67ECGb65pO0GuUp1yvpRgotPd27w+p4J4qezP+ytUMIKlPLSZqb91RUSO7eHDWOlOskndUTlbLvIfCSadsdmcPDd4MCo6oySNd1Wa0MlwOfbbvJpACSaxPYmd+SSmo23IhFTpXgW/smT6SAkIp7nhp03dVbsiRoHuvF+3najWZpr+0yagNh9zI7CVX9a6KcHk7Td/EPffeTMrmMhYpYLJM8/czo1AXeWgdyW8Om2t97RxutFVEzGJF59/MT796c/ErVu3MnCx0jUbZ6rMUle1wDeAteijcRdoVVBQv3tCiH6Hbgg4zqLa6wzN5oxjaMF/moNvjJXB0wcgNU5Aoa6fqEQXB4zh6VU3GEmcoWywDHq1g2LsT+uXkYuRot/9/jbR5GR1Uh2fl6yVYjzPxASq33A9jp6vk5VFPyXMbNbnmZGuMRwdH9am67mSfxaZgKTgShlz27weKQM62/M4OVX5KTHpJvkr16cFsPWc/qNMXClcbcKVLGgMOS8lCDWHtncS+0Qtd7YxVlhvNzaTF1vlEQw/ZARZdMfMg0S6fiR5vJW/c8eGIAeGC3jnxpvGUckeO52CJmAFZtN34SInK6syReFHfz0Oc0Z5kayiJBBkQMkmalsJH3XdlDZFuJNa8ipMqCC2Egc439r1r0pF7b5tJXRI5pVYoHGo+shyZy8ro4ynSvjYyUom/9Ev/b144cWXYr5cZjUNjUVVQWaLvUxMmY4jMU5r3GKNcbxa53VjByerTDJ56537WfVJtMort06O49rOTnzy4x/rqj4p2/Tw+CT+6nuvZz+6+1VzFwZJys4OD2Ir/lqvYnX0JI4P34/zzWkmmLBZrvGMxvOYzncjpouYLfazkokSXlSpRVcSZdWMFuDfWS5idzGPG3u7cff2zUyWeOedd+Ld9x7kHOYkmIyVgLFM2lTCx0VMRjq5t4nFdBzL+SjWpwdx+ORhHB8+jvPNKucoXC7DrDZTp7O2qZonkC8yQCt91Buv41zbTNyRXrkQZi4rMW+jTfFFbNZKVhiXLmqJjTgvxfNldGmjlCpMOIiqCKZ1SExq1Y4UZNAVZ8JqXf1GW4kZbeOhHKjiQ4wzJZVkNZZWpehsdZIJNapkcp4JZ8KIukJGewHSOySCak2nVQIlcaaCxeJXTuFRiriqF9VGVp0CwQkF3zujtd0TX4azEjYrISRtCksSQL40HoxrtcWGK3gEbbnPHbsoZVvrP5PRexo7i1ksF9N47923459++beSj1TV5P13343f+Re/nQmaSsZIzGvjyLvqlVzUkubcYE2bwbKd3al0xwH76VLQqFWEGOpA8KuzAxO3+9PeYCc2lzu1Pm/0XOJjt8nZJ+3oe3fUcDCGP3NOLckS4xrbEKyTrnFblzb4/iqdix2q8eMoDoMJ6BPs5W5Nmh6nT9aE77txtc00+nc7BR2C3vCkRec17Ap3fGmPNQAT8At8HQho4Gdgc6DzOqPETiDAA8zDdRT2j57BoUKu6NcdKT0zDBz5+rnzicMFndDPdTXW5QA0+lhjdP+BsaKX3YF1R9TlBhxgLNhTSQeqEp1VQoDmiC7Hh3GnHx7AQYSGzovQnDVwnwvc7MbadsNldyO/PF+OdH9wATmHH9020mfOJ/CQ20qeOOe+n+P80MH1dYDH6AtacD2byy/PwkeMB5lzGYKHNVZfa2hEAIGxaOx6Dt8A+WadhuMbygD6guecL8AW+Nppiv2O/AzliHehCzam4wvzd6yBl0iOUwJn0auqZ6UP2fQv/EPAkg1fv7awnuVgR1+SvJIA6m9sZ42NAw3+uSeXMQ/3cXi23fjSlRP3wImvMfzgOAe/aAweBOz4imQFq2TieqC3lWpDjP6wg6EZfhp98xP55Pth4MxlmvHBS2BxVdCowBybHlVBsr+mAX7raG4VTKi+wVxoHz7xw0jQn3Hzt/uHyA/jAUtcT8CPNYeyRUhsdvl0XnMc8vfFT9pMEobnerYJUK1kMa8DOLJt/Yocx00lmLifBa9Un33lUsbAeuXf/x8TTNDHl2y4wbVEQ7x3/HAM9M+v+h3+7mI1Fg8ED9Hxwz742zHVP+N3lyvHv6GN4vai4xe6hPGQYFK2eCWNIC811nFeEx1K+tAJu+Z3rNPn6xNMFB/R39iTBHzl81UVk/KZhydE1Qf00u8ZDxlXpUfXnWzOVGnr4jpsFz3HZhsxPNn90Jo+Ugc225UDNornYQMUxlViiyfruR3peg05hz9dX3m8gHGAoRVbKXo7FmruxCRcDxELUvvQym0BEkwYG/1cxSvIcr8+4wQDxSYdD+GBnk96vhjqbPB7yIOOu/Cd+63+ntMIujrGY9/DY9jUjhFgnmM2MgLesEbgga+Fxoj+dTlxO0Dj937AF/q8CmdYZ+gLRjO2q2w+ZHaIw7SFPGlsvrGBD+axL+wqpwGfuT3vtsoQWzo62hWtGkuXxMz1StM6NMDa8R6b0zoUJxxBtjVP38h0/gaL4HXohry6HoevsZO62ECLpbIuQz0ND9KXxkXMBBqqLd/AZBzw8lW82+n+TJbsqyKoffDE54ds0zaYxfoyTj7HXnN5drsT/GDzkXXIn5YE1OF/RMbxd3b3Mi6vePXJahUf+chLeYU0FfPAZXBecaKUgWklk3DoAcxirTw5AfsWOmtuzMf1LfYxG+LQTT/hVeLNHLCAr8Bf10fwOliisbl9icwxLsfRq7CV953fkVdkXe8RG8Yfw8/z9UIfODZg77F2bjPgw+jnVf6S2/alz8rucxyljaGsEMtQv+6LcBhzGHeC14e2kscJnH9dVuETEvYdd5APaALmw9uME3/QbSv4Dux23TYcp+s65N9pAA5wUBXdMOQPeGmom6C5YyL2i/qGPzzxROMHC328jtGSD8nsUCcxn6v4BpriuzjuQVfHM+YMBqJrwLShrnabC37zeBJyRDtuF/CcfweNeU98oiQCx2Y9Q6wWnuN59CV7hXzv2OOY7HIO3vg+ETYOfIUeJp4Fb/u8wERo43YA9HN78MPWj8/BUmQTXudv+AV73nFG4acaazvUqmr3zU8Bu+BjbwfsBOuIt/HsEPe8b/gKu6n2G8vXoA8+09pzILa+G+dtJhyWZh3hETCV68+UJ6C2b9y40VUnRx6hdeEoSa6RCSbYEvACdjl7cY4trC17zuhY7Edo43gNjfWM5gomu53Q8f2f/dkf1EHWBgKuFLwhGnNFBMPTOQuGwGpwnqyBAQsQ0BbBOQwOxkN7KBSMIITFgZ53ATaUM0IEQ8NEvIuAqC8AiO+GoOZgDEixeIC4QAMGc+UDLSSg77//fnz1q1+N46PDePkzL8etm8/ED3/4w7rK42wVDx48iNde+06uyY2bz9QVObfv5J2CL7zwYjz/wovZx3JvPy6my9hOr8U/+EdfjgdPt3lFzuZcJzQqaKTT/Dp3oySO1YkqMejal0ow0UYcSlEJKL4eCI2c8Cxb3k74v3f/fm7GaeOECiaL3Z0qI9sCPtVvnU7D2BoqPoRAYzk8OIzlYpknyVenxzGb6CTVNpNLdhfTGCvTSwHccWV6npyeRIy0qTnJjS9tSCegpwGkCi3lsHcn88YytOsKDk7jpzBszuLNH30/7r394xhPtEG5SAHVRvSNG7ciLsaKRTTDrU6wVFBBcxvHRFcUzRbxxS/+YoKATo5uN5XEg/Lk+iR4SsEs8UDxUlujFiRik581Afj1N4YcSjyVSru6xytn6HuuIsJYQdGUnI6yWghAglGH4kGWMSBQYmrXTxmn89cCGuIRPY8BjHIVH7hxiExibGBcgxc9eFf2XiaOnJ8n/6vvlI88XTmpk3TauN9sM0FAdFZloOOT40p2atWCdPJe65HVJRTsPlN5xMqSPzk5yg3kui5nXfzRTtHkJrOclww0yfFofEBCyXltKoEndQd9bbJr0xcnATkCS9zQLhyrjVg2kkj4ASv1DI621gZjpPC6gmZV6vvyXZr63jexac8dXAwBN/rAUQwd/QRTe4OnAjSl4KuihRt5ek7VScBW8aHWRlUt4I28piQT4GozQf+pb80/HcDuBEnhSGJpdx1FBf84ZZIYrGSjra5QOYtr125kEsbJySpmi2Um2alaya07d+Pv/cf/STz/wkfUYOxfuxExXtTVKbNpXtElXqnqGvM4z+SE8zg+W8eTw+P46je+FQ8++CBvExMWF4YUPgo3NE/xnt69/96DOD3TnXvltKoShhBqfXQQ56vjOF+dZILJZn0Qm/VJ8p74OoPeSqogwWQ8j5gs8oobVTVZiz8zqafufxeNM8N1Mo79nWU8d/tWYvW9+/fj6cFhPD06jgvh8lj4PIvZvCqJ5P2zqh6yOcvEAlWK0tVk41jHwZMP4umjD/RUVr1Se0qaSwPU7vlWkk9eU9Qql+i7kvFpnOm6i7lwrr7XxpOua8tqWro6p92H3gV12qaGkscS2zLhqrJ7lejn/6lSka5iSr7Q/5KFCznqwudZVubSfwRojk/qqjI95wFFBYuFBVWdSydWlQBzlmshXtDnpZPr6pyqQqVEzeprrTtKL0S35MysBCKsSIO3VaQhoJA6OIMAZYiSxazkIOyotFXadQEk8WEbicdIMsQJVxIecu6GoTtQyBUJbG4MK2FyoSvolEBzvomd5TQePXwv/uff/FI8/+ydrNBz7+234g9+//eyupTWJLGXqiG6XkD40xIWh1gPrdGF4Iw72xil4JLGK54gaM66O0Z0TkviQQW2oSGYQ5/u6HY40hJY9LeqokEv7tUcjhNMpB93Ms9a1SN30tC3eo8NO2xX9MDQmWEMOD/6yTN6xx05bHXsY2xcHCNohsOIHQrdnQ6sGZ+53MBb3EOa82knBVxX067rlksCaxskPkaCbsyNvjUm6fuyAU67U/Bce4hMob/gs2GfBFKdHtCCuaBbobF+qj1fa2iD3cJ39Wy/QfthdGd86pPfsa/Qy/gWrDnBWBxU9eWbAWl7tASTs1Nd77bb2Qnwg4/XaeP+F8+CE+58utOMzGHzpGMpvd8qahHkQA4ZN+25Ywzt6RMexO5F1n0d/HfGrJ/4gshkWrjtnuChz0E/lz5vAXPec3xkTs4zLjsu505H8INnWVMfK8nTHlBkjXgfOYc3fA2cBnrP8YHnaQf8Yu2YD++xHvAFdL1qrvAEawdP1jpzmq8qKGDfE4TQO6xxzbVVpTsv36Ln8bo6h5M52Ml+dQL4wxowf/jPaa8+0aNgTK1zX1EQHwQ+cFmmLbDLsdtjEUN5YR1YR8amn9CNIBOY0iWp2kkz5wPm6zIO76M7WHf4nbadH/L3ds0kPmDqqLa57vRl3mlDtQSTtnzdVaHILDylZ/GBWHfaRBdqDIx9qHNdhv15nzf8xkYRtGEt9RMd4PLS68GLVpmkVbagElna4Zprq1qiRPqWyKqrel2HXVXBpJev//8JJshH0aXkyv8xV+xaxx/nYXiAz656bvgZso1t5jzHs44V4JLjHt871tLOh8nYcH48Vz653eFs1zL551QDIcHk8nc6EDSKs9VZ/sykhGbPyIZL/MrrDMumxXbCDqu2tIFS1ysQL9GYZaMMEzqRWcWssiqKVRrQ75WAUb4CNofHcdKepxT1IAGzswPalT4lH+WDIH+F9ZVoTx/YOGWDEBTvN380Zv7x7HDNfD2xv/QOcsxaIb/oU2TS7Udogt1Yz1ZyPjrLcdn1MHzvvJrzko01qaRfxy3GMZyP2yXwtuP70IZwHcBztO0+DHYPz/t40LfeD/YgPM8mD/Mb6iD003DDyHUNOhGbEyxwO8TtX8d8xs87Ls8eg3IZQ/8N9SD6x9ePdYUHmC86E1sF+l+lAzUO/AOwAz8YGjtOuk5P/sz4ZW+npP5s1Ujy8EXzdbwNPdPprfPSh4ydeBtrif5BD0J35ghN8Xf1PDqcsbpthh7tbYXCFde9/I7/63T0RA7ojrwzNte1jEHjdRuO+cPTvt7wqWMk9s7QP4THmDP8AU86VmCLD+2FTBJsFccUk8l5TSaxv7+f19vfvn07/UhVMPn4xz+RMSnshaoCXP5b0rFVuNjogOKirn/HhtXvyBrzRr44gOExB+gJb6h9T0aBzrRB/BeaiAacWnfZc1nSu0Od67jL98gQP9FpepZxwA88A1/Bw26fgfduc+NrOi4j49ACe4J+0XtuD0BvbHawdWi/IZPO725n6j14RnwvHlAb7Am5zkJ3IyvMhWfQqUMasFZ6zxOIPBbu64M8ISPslyA/8Jjbl65jXAYcF3xcPA+9XG7Vj8aGD+a6FT5w/ai2RDv2JOgf24D9IPDM5VftsZ/FmrKJTV/0r/ZI6CJZ1De8fX5gD3oRvgWjPNYCX0EL1kjz9/20q2TI/TON17HO6eZ62PGN8bjdg35lTURb9BffYU/CQ04j5u56HBlC78FDPAOGwdu+9kOZYh1dB4i+V8XR4AW94/E3103wg+tPtxf0Lv4v2EpyDXLvNoXrrGqz9B8V74a2ndsbvKtnGLvrNzBW9IFWmjdJ5OAaWOZ2E/2yViRyqB3Wt/oa5T6Y9A/yoXY1d6q/Mg61gV+hvWXW3sfO+rmdrzFI7piDnmd82CXgG/g91HO0SxvIB/zhf8PnjuHgV8bw/+W//P30StyQdoWE0HhnvlgwMp260mNAtKe/YUCUAYzE4riRhUJy0KT8LePyQK2eZyPGQcznx/jo38HLFTKGF0oERoeQrngxHuhHfzNO/04E1wn3H/zgB/HNb34znaFPfPzjceP69XjzzTczWeLJ40fx/e9/LyuaCMCXuzvx3HPPZWKJ9p5eeumjcefZuylYs+VOzHavxdloN/6bf/zP4ifvHcV4cT22F+O2qT7PKwryqhdt+p2dZaKGPGm5y9qQVWA6kyCUMNGMrUtONSWk81qIs3j6+HGcHh9ngklehbKYx+61/dwM1GYja5Dbl6NRKnY/fZjJKqpecFqb8Orz6Og4E0ymMuLWp1nBZGcxip35KMYXdUXO+EIbfbrqZhkPHz2M6Wycm4m5Qd/KeMlA1IbuSQu4d4KSZf0v8togbQ6KDgnIcR7v/OSH8dabP9T2YF6BIeHUBvT16zczgWSS1T8UgNApl5rzdqtNQl05NI/ZZBa/8iu/kgatEjd0Ml/jJFiAcY3MKMFE/0QT0dkTEeAZjcENU97VT/4l32fp3TolCvDBnySxuPFS75ZRnUbxpDaxUDoY1fA8Y8eIc2BJo7xtcFMhAJlD4XCCDTD2zEsUYRlblahBv3r+4OAwwVh97yyXmWRS73Mqh5P041idnSWf6flHjx/nOmpuekfOh67B0GaM2trd0R2Bx7GT10PpSoxNJhcowUSnm5QcIqezrr4oA/7s9LRkJp2XdsLvooI3JJPgIIjPtDbiTTZJMcigo2MJ93NjxGHIuHIUjVDybpTrWfEi1xSIb4YGC/gKhqpd5K4zypLHN5VM0Bxs9am2wDTWFl6RM6fNNR9vzVtGU51clUIFz/mJoZ/X0BwfZyUSNllIFlK1i86oa8G+dCw1tkuGhS6HuciTaKpCkYZbe15tZOKDggYXKuN/EZsLXcu1Fyers/hP//7fjxc/8lOxWO7nd8IGlcQu3m2nIiUfqpBxXu8enp7Fd7//N/HX339dOyVZoaSqjUxyLsJ29av1mC6W8eTJ0xyPKj/MJqO4UAWd1VGMt2dx8vRRnK9PYnXyOLab00z06E7pqsrGeJYVTObLa6Gwv35XgsaJkhrGdXe7kgQrUSTimevX4ua1/UzGm2nT8/w83nv//Uxy2QqLdZ/8WBunuj5NCRwVgDtdrWIxn8aOEg22q0wy0TUpp0qEkcOukpJNNjtDqksIusgToBpByrMqKimBLSuryJCb5RVWSU9tJmSVkzo1KzHW5xjSiSfn25gvZimvGp/mpUQlPSf+7+ySFmCuIOwk+6N8tWioSiZqC9tAvENw5eT4pEuEG09KLyhoXPxVGdBKcqkqRhep55SIMW3PzubTTFIUNqjy0dnJceKHcEl4stlWyT42w5AJ0R3Mk67UuGuDuPrt7BUFk9sVYRoLySTCcwLFYAWOmZ/Yxil0vPDnsVsyqLVWlYHIK4G2m1VMRts4PnoSX/offyNeevH52JlPs8ran/zRH2a1KCXnZYIJ1yBp/JKRdrf90FFDt7j9RoBo6Ji5MR3ReosAACAASURBVI9NiSOGLeaOShriGQT829c70jYGtAc9sEHBYMlmysGpKqItWuJn6USScuA78FvtExzQ6Vfm7bYsjspGiYumn9HlGPm0iV0MvkID9Dm0ZG78TTt8js2Do8JaoYNc95Tu7a+Cc7qhZ9yBGAYhii79VYius4bOKzxAH/AhPM48hL8kemP/6zPnD05m8g78D014j/V3h1xtYec6bfRuYVB/Epff4R90o/swXkHHac+74hM2z10eGJvThXHSH7yArwP9eVenJzM4K/0ym3UnKfDVsKkIisOfbqchUy5z2P/+HXOnbc1Lq6+kbE6C52ftJAd9gMEeOOc7eJR+kDmtp2js9pJ+h1d5D90BH/t6QbOhHOlZ6ND5o63aBOuKH6gxEzzmO9amd+6rqgbjY2xqQ/+weYcY4kFNp/PQecd2ZtzDvlhjte/4BE3wwQngQCOXdeSBnwQ89NPtQdbW+bS329lk7E+mQz/6hNf7QF/RV3YfV90U7rRrWdsVD/V8bQaBh/oJzcEoTyZ0nCe2AE/0doFsxj5I7/rLZRmao7tcL0F352XoA+3pnzURX2DPEMDqaVob2czP9QXjQ370NzpKzyNjzF0/4WV/p1tHSzDpNiFVyKFhIONl/Ilfmejd7r6W/9kSIemTZ/FfkRvGjjxcRaMhFmlMet9jNi53eUlfbr5frrYLH+s7/DLXc6yVsHsy04Zh85/T9q+kk3xetmpLBs56b5KxVq2t08NtI5KxXtanJZPFu32SCNhWt3S2SiZtc995EN36YQkmYILbR8gHdGKc/tMxcWg3uH0Bn4BdLnudLW6V0HzsLg+s63AM/D1s38cOD6ProS8Y7uMgaUK2f49LlaxWPsxF6sry76ryYspQXn2jJOvyp2R/Yw84beUnyM+Av8DGLp40qNiVWNYqmLh90eNoVfDF1gITOluwbWrmVcAmk+igGifVhqraJ2OqQHQlznDCEb1e/Zft1ye8V1xDdKB91g0aD2XIsQndj93r74Kb2HHwn9oDi3veqLGhP8FsaOZY5NjQfZ7XePVJO3oP2g/5yvUYGK9xuN5zWQHj3IbAHnLbmM+QF3jR7U10FrgLfzu+MSZfk6Ed0tmCzXYVvjruexvQyDfa0FHQCX53ve/z1ef4pMNneQe+YI7QA3xweWddkWdoxsZIxbjqenE9w6Y7CcxuX3rMFB6G5o41YJP8RxLEsw/FAFKZ1NMa97ASHzo2k0nWih1W7Gxoj0BPpwVz4zt4iwQT7HR0uu9t8C42HjzhuMBas6bYW/AU/dEGNEeO3O5nreB55ghdkWXfCIXvsMvcfx76joxlKF/Oj1dtBGrMrIHGnYeaxoWPlWCyzaT3a9euZ1XjO3fuZCz56OQkXnnl1ZhOqmKuDkFxXbnixmmXcN15OzTgNj3+vvtg8D82OnLu/I4NlbZT26fo8L3F0aCb22/M02PIvn7IEGsLP7jPCy15j/XGTtbnuSfUrmmAL9mjQZ6R0b/LhkCHIVuMB52CPKtP+AzeEv3cXnTbAcziWecPjUfvErdBfzp/o48U39G7Q5/RbU5wDt53DHQbtNO/rUIa9Ex+bFVwrmrDsZs150A6vOSVhtGP0BCcIFEJrB/KudtKyKCPzX/HbiVBgTnDMy6DblfDz8wDmsCPrCe4AT+zfq4L1QfxN8XR3UeAjuhl1hAeYe7QCl6GBm5bgdG8g13gNh76bSgXhRkt8dwqsrheoR3kxccI7VhDfef+qtPPY7dqH1lCP+hvx33GBr6gB5gDa4AOAcNcl6g99iLZ0yEWp/eQX+bEWIb4BN84ZsAT4AvjcN3ivMU6uQ3oNhSYUDF3xW9r/wHcdf2KvDu9oJOPw7Gtb79sR2w02gW/4HEwhJ9aP2gMLQt7q6qrbG5iLOoLGSOOSVECHSBVO0ow0XOedMV6VByJw7O1H6d9QOwkx0LsCfhFYxragugVMAc5RRfCi2Dl0LZz3Mv+/vW//sMLGmMwEMUFBeFyIaMTV0RuCNGOMx2Lx3POzEPBceLD2GR96TsYf6iQnFkgGEQdOgI8OzSA9J4Tjzkyf+YOozAGlAgLg7OCotPn3/rWt+L+/ft5tctnX/1sVlB4++23M9nj0aOH8d3v/nX8+Mdv5EbZs88+m/+eu/t8nmz/zMsvx/61a+UQT6ax3L8Rm8l+fOmf/m789Y/ei8nyRpxtLrJ0Xxos53KYlNWv6hq1mZ7XQGTaV1+5hgomKFIEEqNLG7C6Ikeb7U8++CA3KjMQrCsj9lVhYicrASDo2lgF9AEvAAPF2NNYwRsdHN/GSIkc21VWMbm2O4u58ggE7jHKTWQpoNzkjyovqmQNbYyn8Gfp0k1dedGSN7Kax/k2EwG0YbrQlTorBQq2MZ+O4717b8YbP/x+nF+suwomt+/cDV2RowQSXUlRlRp0gr8cnPFYWWEKQI1DdFOCiUrxyeHIjdPz8yzLp3njeMOrBYZlZOkfiSbwqQBbV8K44urWwpzlNGRaggl0Rs70N9cDoWyQ5X59K+kI4OY55BOnAxDF2SL5Jfm/Bd20Sa32BYxqj+QWjBfm5rKj/mhbyQYlPxX40fo8ffo0/13fL1pINpAh9QGAbrbr3CTXO3IUHrz/QW446xqOZ555JjeLUwZ1MklBPJ2O2W5SpsQTBwdPK+Eik1CqCsuoGY76WxvMeTXORCeVTtr1ONvu5JueyWoSdsKKUt55/VNzjKvCia7/6ct4lVIt55RNYHANhZt82qo1oIAw6vSOrmsS/TRuN0DBcgzHoeJHEegUIzhX9CllDRZrPcSTOC69TFf1FfgK4178gRItpVTBWsamftkgLMPnPObLeQZzT05OMzmlUiZ0ZFBrpQBZBXq1IS8HUmuVSlWJUu1qISX0qMKC/inQpu/EA1mfQqVMFTeYzOLg6CTmO7vx5OlBJpK98urn4+d//gt1dUmMY3/vevYHrfW7TkJUJZBpnGzO496DD+Lb/+G78ejpQWxH47x2R8G+NLayZKcqqswzQS3v31a1p8k4NqdHMd6cxGhzGkePP4iLzWmcHj+KUYg/q0qO+KGS9XTv+yKm87288my2EL7OktcVAF+3u4PVjwRnMZ3GjvhElVCUdDebxeHxcbz/8HFcyIiZ1YkMJcGJp3USM2PD2tBdr7KKyWwcsZiN4uToaaxOjuL48KCeuxTc7O8sV3KJMDeN47wHkVLj7bRlrr3wc5yJjlnSXL+fSS6UzFRGtnir+LQqTaURk5VLdEVcrYd4Rc+wYaA2MdDr/bO2MSM9UDKmtnyDL/XPppKRJK/HpyexXM4zwYT1Fm9pHJL11Ftts4Hrk1gjyfZSlcDOVpkAmQZkCCuqykdhXm0U9Q6MNoS4TmNU1T9awpzGj+xjj4nny2Fq82nVjhQIl2wdnRzXJpslhrlBS98YxjimGLRUp9G1dJPJRZyeHMR6dRT//X/7a/Hxj/1U7C5m8V4mmPxRVUNSok27JqnDk9x0qpO+OGw4Sz6foXPm3+l3nCrsKnCmp11/FU7nQCTdy9nS+IQr6CeCNeg7MA6adE6MrtSzChuME/2kvjw4Am52ZSxbBRXsvXIkyuBP7G+VeoYOlxvy7tSDvXwPnbAHcI6wnRzXvQ/sUeZ9WT+VzOofTiX94SRhc9A+fOV2CTrb18x/hw60yXfQ3v0MjdODE9DBndOhf6LvwANfZ9YIOWJN4bFhIM/n7vLKuvCTuUOTGlvJ+JD22FEaFzT2dYYG8DLvM1/6wm9xeemcZfhMlahaNRP6w+5kDZxPchwtgC78dpnw4DZjdPnAuU6MbvedJ9I123S45qwL64k95LzA3AhoyH70/5AleJ51JRA69On4mwCG21ysy3DN1R+0R1b4exiIgZaJO80288+cnt7mVU66843LiY+P9xxb6M+DKo4p9Ovyg750vsauxzaFf6ChbywMMYl14KrEPP3fAibu+3iQUe8g97zHHnXPK5ysLFu05LY26hnD0K9B5pEX9a+54Wt6Qk+PnVUFkDUAw+Fhve/283CNWWfwBb7xMXayOuCvlJ+mWwj8FL/KduqTPPQdeOV+IPPle303DNzzjMbJenpMoxIc6joJ5l5VHC7frY7MJt0swUQgogQTxxhwnDm53tU4wEJo6bjmsuIyz/rAtz2GUAGl0AKMwb5Rez431131/KhdcVf4ldWYWmXOtBszdlJX5FDBZJhgos/VH74pNEc3pM09SDBBnv/fJJhUO5erlzjNoL3bCb7ufxfOlf4u/B/qHY8LOK5cAuZGc2/D8WaoE/1d78/H6GN3HeiY7HLoY+PwSVaBbEF4PSu/MbFKh63y86oiqASTtFlbYgYJJvIRwCLHZK7HhM/EG443zMl17ySr4BRu6XOwsHhGic11RTDzRo/KOUvZafEC12HoNU8wSbt8kGAin6Jkpq+4wroSlM+bgazEt68RsuPrO8Q2xo4uwGaAH8FPMHdo8/1tzKyiSIwTuYZXadd1GFiRVcHStumvgGatrrLhwAenP+vt/bmcDHnYbdLkNduQgBZsOjJ2+BebDd3ktMQ+AtO9X+SKGJHTVp95nIgxeKIEcTenPWMHx5z/vW/0quMqeon2kAnWTvOG74f6ANrCPxqHb+iAb2oL+52+NU99Rv8ei/f+mBsyBL9If5HM1NnBFtOCP1w2O9mTvasKwo046HPiufob3ez2BfOlTbeH3bfDV+ddf95pdWk8gyt04Cd4cmgrgJGsCXbGcLxuP/CdJ8W4XmW94PGhTke+sDf0N0ncrhPgIcd61gO+T1u+jgE1vBDNK46vTTnF7erQ3Sqvqv7sZz+X+yDIm/QAVyZnPy25TAelsGPcV2RMjovgNeOE532sjmWux8ADMJH1L5uhDvs57sM7GYtpFZqQZfp1e73j87ZA8A30A7sY39DP6OJE7RQ8eoI58D7twsv4WG4LDm1Y7EOe5V3o5vYf/HWVXeN9O82QC/Xr+Ot2qfP/JRu3xSLAG8cB+BebH353DAQjwXDG7+PztdfzHKpgvdFXxJ6I7/M9mD/UTc6HYKbadt4Cj8FF13mMxfsBj/UcGKJ3oSU8qHalZ6igD32x+ekHXnV+gteGNjx0Zsw+7yEuu+51v0ltkJAI70Mn+Gxob0B/14NOr6FdAq+7ParPRA/X69BS7V6VDMP8XYZc/zpPDe2N4fw9mQpedt3v8oudgJ2KHaB9TMbp89BzJEe5Xh2OdYjjwzbAfOhRe1pVhMBxCSx0bKzrFHt/2TGXfnzNWHPXH47XvI9Ma62Y/1V6m31k+Bp+ZKyuu/A79J0OtRBnI2nE38VP0E/1r4PLmjf7gHrXk3xJJNcemNrL/UzDsKEucd5DjjVX/c7hPmwrt9eustGG/rXjT86JK3KYsIhF0FYN9httxTqucDE2XOHCtHpOQfih0oJBXBABDRjVQQDg1nuM0bPLXGEDosNMLIQSYmHc6G8lLMDQCAeln4aKSe8BEICjL6QHeDQnvU/pao2Ju5W+9rWvxVtvvZWVGb74hS/G48eP8lqc5WIR7733brz++vfjhz/6Qdy5fSevP1CZt+effyE3BF9+9dXcUNLiLXb24lwbkcub8b/89p/GN/7qx3ExuxYnq2JgBUZ0BYUCJUqKUGWNdm16BRQymCV3rE5NMxcZzWJuGWqqTpGfx0WsTk/i4MnTOHz6JMuJLpbLmOlKg8U8T5qz6Zf7lrNSaqpOUkJUp61Q/K68CwzqCozQieCLTSxmEcvZOK/JmY4qsKUNrjohP47j46NsUwkE4psqqV6bgjopT7WYEsZZbrxq/DI4dTVRKuzpKD549+34wd98L0bqZzqJvf39eOaZW3Hr9t2YTvvTmWdnKtVOqeV5nsxXksl8Ootf/uVfjhdffDGOj47adUTjBAaNC8VW4KXNrLqiCBAAyPkbQwLA56eX0MsMt1E5baKFAgmiH0ZLXScz7hS9+r5cSrKuTOI/bbBiFAD4Q+WPokCGcjzaYN1WRRg9r/vF9FPGvdoT/4kOKCIPrmCs+EY+2KP29C/LpumKk/W6OwWMwah1LOfiPHlU6/zw4cN4/EQJI/PsU//0nE7qV9/1htpMI31bmdNKEtlVNaDZLDfndepcyksJWfquqtEogeakaJ1XslRyiK6cylK3LZEkMVFXobRTl9CYzU8SMQrzxo0/+kAohi4Bf4wGFAHKTNeAqFqOnCRtWqMgUKiaC1cbMAZ3VrVu+icZRqHqpzbfwVqwXGPG0II/COYRTMOgA4PRFVwFgrFTCnaTFX/Ed9Opgvx1qixLCWeWp5K5KuiryjLawFbyQvbVJTtUQWAFyDPZQni0mKeMa066Kkn4peBsXs0zn8dGuSpZ7lpXX43iOK8Mm8ZiuRuf+/zPxmc/+7Nx8+adlkBW1zRoHEqeO9ucx+l6E2tdPzaaZJLJN1/7q7j/8GmMdf2Lrs7KvnTNj4zsHeXO5HhnOi2hpAdVidis4uzoSZwdPo7N6UEcHz+MmfLVWmlgVcdQcogqJMVoGjGuZJPZfCeTM3RFjr5PeVbywUWEgphKolM/SojQGqSevjiPR6qikhVM6nOduNFVadI9SugZa4Ms83W2sZxNYjGfxHp1EkcHTzMZ61Q41iVFVLWhzqmVk6Es2HaCR7ogTwkqITANlnI45vNlXlkkPJBeqHsnCzvgV4JDkoku4Jb3aVfigAckOLWnajGcTEC200De6lSgNpj6DSl0Wxr8lJ9vla30fNopLRCsxE9OS6s9VRbT+pT+qsSV1OVT6SdppD6TOhOgLHEMHJ3OVPGqghs19/NYiCeFo1M5IqusooNRTdk/aKTxpKM4LqeFRFtVDxANmR8GMw4Kso+Dho2S9Fay5elJXv+zuzOPo8PHmWDya7/6X8anP/mxuLa7E/fvvRV/8sd/FPOpdF4llUGH1OVWMh+bzh0/PnNDlaAzGIHOI2jiQQd4jQCeO2jCYN/gB9/Qg9iGOIt8z1iEGUOnA4feAxdglweCcKRVBY7gJHYmeJqJTJkg129+DZ0b+tEzbIa6Ie+OTeKzrnHKrPX+BL87xz0+95tHjId5e/ACm4x1Qv9Abzal9ZyXPKV/KgDgA0AD1pC+cPjgZ/Q4z+FXMD/sHQIPjJ1xwjPDfqCXnsdZpkoAgUzWE4eSMcI38ETqx4Wu9SoZcz2KX8LpAXgD/QwdeQf5hAf1Of7MUF78GRJBsL88QJa8JOxtm0Rq04MByI7zEPSSXsrP7UoZHEwSPWhPP/HNwI/kjyZ9sodYF+bvjj3fEXhjfjjS8L3G7gEGeIr1gwa+rh6QwT+DRj2PVmUVfFEf43BtfS0Y7zAY6PyBL8b6QifnF2w3ggngH5+j21wGkSO1xwa2yzlrCl5hT7v/7biH/LHGyDVjgLY8p3YINvhYwDLoRMCk3ut9EPePCcSwnvgBsktIMk07nPL0zTZGhrOCWPO93N93PYEfgR2BfwlmwhO+eVXy0SdIOJboOdp0feKyCR9Bc8bmOpcTXo4d/I4v7FhS61qyia7AFwBjnEf5nfWjLT6HD4f+W41dCSKqdtcqprSrWMA99ee4DhZhJ2l3jepF8CG83M+pTwzls6FcaZ6+XgTQnNZuz7gu0Pr18tx8YiqathPCHea16krYDGk3qXpbu3Yyy6enT1328+pUfrVOveqgSWGcEkxcTyitWLZZyX9/xUjRIUd2qdIOtlq20U7e6UH9De167KjPScDydx3T4SPHYOSYz6Cl45LzYafc2i+9HVrVaqAxv39YO2Cjj8/f5T1+ghOOT87fvMtzQz1ceNsnzLK2uabt0AeVSNdnpQfkL3e6X8GxdgUNCSaKk+F3q38qedaVNvJ/alNb2IVfz3zRTd38NhyeaYn4rZKNnisbq77Xf+hW9Z+6q+lVbAnoAk3SN25+cSa1d1fIlm1YSfflr4Ad4GBeqZNj6Cu29WPqE6SxA30d0AHOC/yOjiUuxGYofIHt5TLZ8wD32Bdm8M/tVsdi5yW1m35ilpRrFWpaXNB1i/Onfnedgy2ALnd7xfmU+XM1BzaIPkdfw3voUdfT4Dq6Sdc2MS/WGn8NPYCOuSTj7dou4aVfX63f9Rl4y2YB9PQxJi4opto2tFk/+ETfQ6OhD6e/sSP8uy4+wNXGbeMCHmccjgvMV2uCb8D4nV7YiKyj29VgmD7D1mcsbo93PJSHA1qVrxa/ww9xfQMfwAMZUzyrq1UF8WUDFaawzlf5Qxqfz8kxGdlzXMT+Qe6dL503mZv7Bi4byDB2BN9Bc9YOWfVxMQbie+gFtUXSkvsEzqe0y1oNbRH0FlXOeU7jgr6+8cxaug2oWJjml354qwQr/a3Dhcud3YzdSRYU6/vUpz7dKpcUv0sP5JXNbT8l5aJVAKqYb7uau+GE43Rp9qqCNcQy9Dhz8PE6/rjOQ87ctnGsQyaQoSHtWR/wwnHN5QLfQ99nEq3pdmwwnmfcyIT7CLzv8YPh3iDrqGc5NKD+fE3R06VX+0qcjn/wDXw5pAv8zVzY/yNGgywOcQf8x/bie9bPMRR6Qhu3d5F/vcc8XGcP9Tv4i96AJm7D++8ap8cK3D52HEB/sa7EiaCXYyHfOY6yFsI3ruh2PoEH0VuiBeuPbYr/q89VQV7tgF/gBD4RnzMWfDPGi18AfVgf1u0qfNEzel9teqIL+Iqsw+tgEDYCusZ5mbmxdwOfgnUez/Q58Tu2Zmc3NHwjqQjcRje47apxc5g6E2hbDND1pZ5HD7uMul3C82CV2z5um4BD2DLEk8AVzRWdwHw8Hum6A7lQ+65P0YOaN7Ed2nIcI07gOggZq7ZrLP2Bzsv2F/gFzkIP2nO9lfY2hQoapsPvzmfpF66qQj987DRD7pED1r7GW4nuOmALHbW2xDzhPdYZ/1typHa6Q/UNJ5G9SrQpXcUBS7WJnQK9mSN4CD+z/m5bDtcRTARjoKXeZY7wiMvp6E/+5Hcv6IAF5SUMKlf8AA7PIkQO3ggtz3I6n/Y0eTGWNqQRZIg8zL52AHDjSxOt60oq+Auw6CdAyucwGAQEMDBE3XBzwtKmK7hLxBvcAQ5TwZAABj9Z0K9//etx7969LN/2hS/8Qrzxxo+yWoOqi/zkzR/nFTlHB4dx9+7d2NvdzeoYz9y8GTu7e/HSRz8a88UymW0yXURMlrFz4278xm/+83jt9XdiuncnjlYXcXR0kgaWnFUYU8YUST954j8DSKX8EWxtJrK2GfjtMrojDp4+jZOjozg+OOgqcOQVOft7uWmmKyYUZEl6T3TCfB4q84OC4EQ5gJyKdl4bx+pXm5/r1SoTTOaTUV7XsLvUpuc44nyTCSYKjNdmfm2Q7127VspXyQzHx40f6gQ/AKJNsRyWAmm5kTuKg6dPclN1vTqM73zra7HQtTWzSezs7saNmzfjuedfivVGySqtAkar/iKHIjdLZ1qDZW7o/uznPx8f++mf7gBEJ2UIqqJgSwlM0xAGEAUABNczYcISusRD8BEGBUaOfuqUjRIvOFFewt2Xl88Ei+WyKirYncHneaWKPqvMvwK6Kt/rQAnPo4gwZNxJ0hqLn5A5taW/NZe6B6w22CpTvCoOwGe0j3JC1lCu+h4nUWvOf8hnKoNktMhrQ9SO8OSdd+5l1QNt+gmYM2i4XsdqXVeQKJkBeagkiYvc8L75zDPJH0ry2tvbzc3UbXPSxVfaAM6NxFEZyIdHR3GhpIHRNs7Wp7nxq0igqkMoyMHGjzYZSVBJpd34r1eylXTl1UCSRu3qBwzLLAXZrquSA7U609pPM7kAeUUJ1CbNsltT+kLhDoM+3SnEQaBT7YKlGDFqC+cLJemOUvJmw2Tkz9d2aIQP79GrJJMKuGkNyglUEJHAUR88Eg9kVYws2d2XoEwnOMufSt5KqcvRlDN4liU1K0EvK3ssFnFweJRXDV3bvxEvv/K5+PRnXom7d5+PqaqQaGP9YhQ7O3sxns7jdLXOSie6W+Stew/iL7/+Wvz43oPY0T156u/8IpM3zk5OY6akjtxE2Sb+6Lqv0WYV5yeHsT54HKvjR3F8+kEmmOj6kTQS25UbwjPtTYv1lWCi622EOWdnmzyZkVCWJbzrFIeMEl2nRsJFyXjVglGlItFAiRPQTD8lNxcjGbBKEFxkooFyLnRdjzbfjw4PqxpNXnczTf4W3VTVRNiTqVSjyIpRnP6cajKW3a71VCUZ8dFCa6CENJIWR1X5B9whUI+xL31QmNc7DPBX5wRvi96eaa0rsJQUslpXZRLxhuhRgeIK7Gag87zuLleb7kQn7Rpm5XyzakdVEUkZakFh6evNepX5OSmbLWhLmx7YBGMxpItnhReqqFLtZ/ltJX3mNVuV5MbzwtK8ckgJPMqUyipDukaoyvzqP31fstgn6WAkV/Jc6QeStCqxSxvU0qkR8+ko3n/vnfj1//ofxOdf/WQs5+N49/7b8cd/8AexmC1S55QRXDpMyVCVGNrTUO37Br7GA944PrkTye8ECtzO0/vCaxIOEkPbiev8vZ3kwbDHSWCj2u1CN4R7DOxP7/J9rXmd7PaAjz7rAost4QBH1m0aEipxGDzYMGzTHS+cl6ED5w4O/O/P1No3O6qNGWfC8djtWA9M8Lu+x9YgabS3oYrHGL+ezWStVr3CnTP64Tv3EeBnrcvQMdV3HsiEd5iD2+PYAe4kDr8HV4ZBO8aKbqUtsAjHn6Rc7Hf0LPSGF7BvU+8M7kRnHfgJjxM8cX0IndCnaUM0+aFtxppBtJaAiVOJjMDHhfXNHh/4KnrWA29DHvX3WCsSJHhP+lR2tmwT931YR9r0QIJ+H/I8dGfe0Ar58UCo+1T4hvA+802/olWpYgxOf4ItBGXASPqHX1gb1pmgFBiX/NVtWl8+he6+JmvmOMd4eI5gFTba8NlkhCtOurvvCl2RId4hGIA8wq8eLHIMcD+DPpEl5uJ+cPVbNgjzgGegZdp1TddrfHpe+ooxw9/wkdZE/pLGWAG9qvjofgoHQ+B34gHwXRS4rwAAIABJREFUJ7SBxsyFPh2LiQng74BTjnkeiMHnIShKrINN3fLHqGRWdgN6ETr4usC7lXRd9hrjZW0Yt77zoKJjOcFPeFr+DLjABhNrWHZ6jw++dj0mls2H3MnY7ORDlRtbQJfxwrdgpMsf8gQfJq+35AyfA3Mbxl1cr8DbSvjg2ldsReRbP91HwXaBjmmnaULNXlVCumy4jufPS69mIk67Pljvgi35nOIUjS9LpquaCQnP8CDYLj7WxnTZi0oqUSJ5JZK4z13P81mNiWecDk5v//wqWkEzfrLGw8/9b+T8w55h3YcydhVWOWY4rvg6O875M+CPY1jJZunIwoXyJdCx+hw8zcMiXH2zKSxSLEZrgJ+rBP202Vv1Aa1dYZXarEMclzFMslHVPh0X3R8Xf2JLMTdkNOfUDqPIp4Jv8bOovALuYJ9BL8UcGE/Os1XTYfOxEvPy9MKljUSnMXI9xHXX0dCxx/KqeERswNvAbma9yMsF17uxWzDf17kqONXp6E5OWyMec0ZHgS/EeXIera6E94nsYEsiT863V/E4OA4NoFPJ7yjxT+Ny/SEaKKYEvdyeUDvMLe2XjBWVn4G+gOfYxICmyDp0z/Rgu3ICmmjeJJXw0/UUekf9y8fmSijNTd+5HeE6B3sJOUY+1C+ygU02XG94xPXBEGccY/U+dpzLs/Mu+gTfCxsCeUG/owPAYPirDij0ydO+XrwDvmBj6l3owFyg+9X6s+JSrJ3zG/QGs4aJ8Lwz1IfwMGsK//H8kE9YJx12JS7NtZ0uw6W/WjXwtsmGbYUcYAu4HMBvbgNgc2D7D/13+FJ9khDAumBn/1166BKfNbxQ0CrHNR7nIUftl9RBnFXGqD796c90BwYU08rkuqZ78eOTHs2XRndgc8Ifl3wQHZy1KnM8C86pPfZXhv6Wx0noC9yEl9yvKnutv2IG+4b1dkx0nHE50ufuLw0x0m0D+NP9AdcT8L9jPvMHYxib1p8T+N4uz+kzeBI/gnHrO+GpDiVCH/Qethe842MBZ90XhIZuT3glBt+UBfvAN+aAf8V6QjPG5Daf+xjgFDLGWIZ87rgPz8Gfegde4Sc0FH1FB/xT13Vuszo91Dcb1eC6Y5XzuuMDYwfbwGvwsdu7af6xYwOy0dlmFrPCxgHboSl2HzzvGK95K/7rcga+uE4B6zMW2gogMBZ4ecjfjFs/PQHP/3a60Ad6FPlC1vW3xsk1KMwL3YQuQEawjfw5bBHRxg9BOI9o3r0Oo6J32bfYKozN54gsQAcOd2Jf+d6R27Hwjo+XcaKn0B2dnWtXdLPO2Gm+DvAEss2akUyuOLm/R7wYmoIDjA19il50eXT9DJ2Qd8aETENL+Jg1AluQEa1D2SZlK+qn2xPofXhW8ss/tal9TPGM23DwSSWP14FD+FoYhkwPD2fpcx//JV+27S+6DkAPuf3rugm7wO1EPQuGjP70T38vIxkItF5wBwmBptGhMhHh3DiGaZ3RYAgWloVg4VxBMmBfPEAC4B4aZDAuyg3hZKEd3JgH4AuAw0y0jSKHSRkzxi6fI8jMl7kOCQ/oa4H//M//PBXm3bvPxhd/8RfjL7/y7+LmjRuZQPG97/51vP7661kZQxtnSi5RiRxVMlGSyUc++tEMYmRwbrqI7cU0nrn70fgf/sk/i2+//lacz27E02Nd4bHIjb2z1WnHUEmXSW146/RyAVAFs3INx+NYndZpcXiCcnHaINOm4pNHj+Pp40e587nYUQWTRV7ls7e7nxu9bOTKeM8T/c2ZV6WN2tAqoCYAttWmq4ID2/PYWS7yepL16jQTTOL8LPZ2Z7Gz0GbWKi7ON7URq42eVuVgsbtTZe4i4uSoEkw0/sy8a0kG6ne9OeveUxt5Wny7jpPjJ/G9v34tr+ZRgomMmGdu3oprz9yKyUyVQKpM0mwyiUVzxnJTd9zK4o4jvvgLX4iPfexjcdbu15KDKxpjzIvXUuAzW743OAn4yfDX73X9TmWhARAYijg1HYjltSiVnACfE+yAvpVkU5uOZbRXxrJ+wqd1NUO7gqQFgK9Sahj0fV/1DhvamcTR5ixA1By4HsOdS8cHtYUC07zZSAB/aqwVZHbl0Bn+ygRdn2XigJ7VXZvvvfcgf1clGoEytFSCSWLKWA5irZ3aOTo6zA3XTIpZLmM510Z7gbWqQihBJsuuavNNwaaoTRVVM9HvTw8f50ZrnpLKQhBVNlPXT2iTXpvdqlSQvK8qQAogtyx5JX8VBtZJED2DMlSiAYo4T1FbGVtV6FHVjgxOVqmPLoCkd1RBoxRHBYf1n/52hap+MFbVPhjqwQ0wju/ATtYHRQW+gqnutIDdKGdXRBjSZZRWIAxeUR9UYKlTVnWlij7XSTT9V/JD9YgK/KYjq4pJLYGCMXfj0HuLecmE+EEJQGfrTIZTQsfqTMGeWXzm5c/Gz/38F+L69Vt5vcz1G89kNaid3f3ETCXOxWQRm+le/KMv/WZcLHfixu07sW6n2mYxjvP1JpY6/aiTnrr663wT0+06tseHsX76MM7Xh3F69jDW6+MM9ChZQHwkWqRBstUmrPBsGnNdhXSenJWVk5RwkpVrMglQ5ZEvMqnv5LQSVQrT6wqWheamoGmr9ENgO3lqpASNeVZ5UlLTclFXxqiKj9o6PhGfm8GgYHtLwMgAeF7DVgGm5Asrmy6aVnC1+DBtiTw1XKdG0f8EhobGqTsZ2Bnodv7WFWVu0PUO+TivtVIwXxWjysjbptzCg24QYmhhd3iCidYvdeNKVaxqnmnstczh+tnf74qx3Nsj2EilVzE4U751NVDKqAzQbcyTNutsWwHzDAC2SgOZsJc3LlUgsOimZLQ+gMWVVNAbGUeuFfCGzuKz05WqbtWVScv5JB68+1b8+q/9avzsZz8VO4txvP/gXvzh7/9+TMd157TGouSdk+PDxMwM2rfNQ5wQDFTWWfyIs6NxEwCH/gSYPOEAvYdeIEDl+id53AKi6AvRBeeHu127+Tfc7+ybpkOhCTjFOuNwuQPouhBe0PudXuJEbCNE7xD1V6nkmprzDV97cM15veN32+xzx0tduW4lKAK9sOlYG9qGRz3Q6P2if4cOf89/lVDoQQn0hfeNzPEsf0NLMMCDLlfpDI1nGAzwIASOJuuBPoE+yCk8QoCE9cDHcB5izD42dCk87GMi+OEyqO87m7cluOFLMTb3g7INrq9pV4S5L6Jn8UXc8RxiKGuJLOLngHP8pA1sDublgSTHyxyL8ItKJiQftk24IT/536LtMOkMGjBefc+Y3QlGxuGNoR/m89NcWBc+V9/wJ7jE3JGNoSzpbx+vaNLRvM2bNp3+8D8BDPqGh/W9+9rQV23pGeTbxwVPwd9gC20jz3zPOLHR+On8w7PIAm35O45t0BT+0/vY0+C291/XwlWliUpOLlugrspTckolkGM/VvJJJZT0PF5Jwaxp8UFthkBHEqBYA5d98GZIJ9aGdlkD2vAAJc/Ce4yXNqvakQJ4fdUO6OG4Du1ZV97nc/gd+us5MIVxgUmsi8smtEud0XACnnKcch3gOorfC36quil0hi+TBuNRyr+vi/Of85NaGtI4cSCr3tX6O77xGTT37/xZ+Vi9HiVZtBJi/L/LfGYVqeT7tkoRk9nl636UPV3vXU7ugNezCkSeHIMva5MY+pEwDa7nGuR1hC1xJCueVIIJ87v8k2oplxNMmJev2ZB+H/bMJaK0P4a0dV5yeXB+5HNfb2+bsTk+Dd8f9sv3Pi/4bjiO0vmVKEKg+TKG9FVXkEGqK5Lshm7Tz7RPScxuSSqsc9kCXGHaV12UbOg9Ksy4/u7ihDWMDtuwKzt7qR3yUZp2Z1PYAQtkyDEXXENXo8dEN+kTgsp+eAOMATeQffQyfoLjHjYkOIedjr1FjAo60q/b2nm9MFeIms0LnkkfuE6DLoyzKhf3SUTwG7HkCtjXlcnoUsd/X0P4DVsTGnyY7HwYJnV8q8MYOrSSVShLV3F4Cdroczbb9B6+Dxgvf18VofQffjv2hT/vGNn9rnhis2dcV/ohTZ8zth795Pzlq7QKVi5rzL3H1r99ZbzbV9jdeh5ews7R38SK1K77C25vKl7H2sBT8NpwLZgX/XmcyW0E3tdzHvvvMbr8aGQHOz3fa4c3oDe0cOwjrg+fOU+5reWY5j5KF28wG8p9JOiAXICxfN7r6oqxqE9ixcjIkOfgFZ4HA+BJ+tJ7JPEOZWWos90e51n97G26djipxSHhCZIOnA605Twz1Aku4+ojq+i2q7WUIKI9E8WAVVldVdSVYPLyyy/XgUOdJNdBoyxprBzXvkLEsE/WEMx1n4uDcOu8Jr2vEjXEKPSP45zaI5HC7QNopmfdhnE7CF5HlrxSg+jof6sd8EQ/9Z/HgdNGbElFjlnIQ9oslvCMfLo96jwKr7Hpz1iwv+Ft9g2QY9rje8bNOmtswgc+pz3nG+bJHFkH3oG2ueZtj4v1dtoMbWvwxGUOX8P7h35u87i9LTpDe/DI5dftH28X+wEfVH9jhzNu5oG8if7qyyvxgHPQDhyDbuCA04dn0GOMAb4hqcH5Fr70+eg91pxbHcBueID1AuOQAfAAe8TXAblkPKyd4xHP6DPo6nLBfKEdPAeNXfZdJ8ND7rfB/+qHtddP9AOY7MlG6Cjmjx7mb9et0IZ1cfsGnnI7FBq678p6az3QufRJIgztuw7zOVzFS9DNx+gVaeFH9BPVUeDvq+wx+Jp2wN+iedl+8qdYo6vwznU/NIUezg/wIfNgvPAdc2acWkP2cN1GQBbUtsYrfq+D+BX/0L4JtEf/wUPqU7kBakPP6jnlAOhv1opxcbCUq4L0uWjLc7TJ2qL3oRWxa7d94DV9RszebSjkyv1c51vo0LWjK3IQWBjIg44oR5QMzMGgYSaA04XZlYYbtSgACSMAq+/JQgMkYC6YhkkBFIzJjTtncoS8c+aawUP/em946s+B3/uHiA4GLrzqg5MKMA2KQIwCUx4cHMRf/MVfJOP9zM98LF559dX4P/7dv41nb9+Oo8ODeONHP4x//3/+X/HSSy9lNQWVert27VpdlXPnTrzwkY9ksE6JIjGaxPloHref/+n48v/6e/GVb34/Ts6XXYJJJo+0igIY1zK+NB6dvtYYqC6RgGL3l2a25rJ32uqamYs4fHoQD969Ly8hlNyhaxq0gbdcqGrFbgqRqoBo41+VAlrsMDfjyQbHqRCddMpc49nf3cty/UrkmCpwtTqJ6/vLrF4yGW3z5+nJUW6A6tqGSW6wruMiT0BNY39vL69+0H/wKKdTMstru65zDRdVLUAbeOuz0zjfnsZr3/5GJphoo1U89ezd52L/xs1M0tHmroR8TwkTqhSwUibuIq/FSGW7Pouf/dzn41Of+lQ7NzHKZ0Q/QAInWHfkyumnBBn8UckYdaWNeErrjWEA4HcOpDZrm9AVkHGXW9t8b6CnwF0BjSJwtalZ1R4IllXJX+78dpB3hX+VomH9cOhRupLfXMs07HcSSNW/+kFZu9LU58iMK1FAyp11aAXupNKeTuPo+CgrIqhvXfmhJBOyndXO7t5e5+QoWYoTZBhBKc/NyBYPZjLIRgkH09y4lfMNDqTxvvy/KXuzWN2S676vzjzcsZvsbpIiRU0WLUokI1CyJAcBjOQhQZAAeQliBHkwkocESF4CBJADx4GEGI4zAA5g5CWBkRc7ng1NliN6CBADkhVZNjUwokJZJKVustnN7r7zmc8JfmvV79v/u3Vbci5w8X1nf3vXrlq11n8NtWrVQfE773t68qQYiiSux48f1bwQKEIIoOv5KfzF/LBYwmLMRfW3Fc5JJ4XMBQoSfTS8SglV6eWuNFPBk7kgX0VUZtDT3UFWO4G2Jm0YTGOR3/nSWGDsZmOLd/kb7aiANUZVLPKDuN0BNs9AXQLFYrV4KaZLdx15n6eKhhUbNGJV4F3SGKXcZSvPqSKyodui5Ktvda6uiQydqJEKsEpa7vRiX+kHMn3n8S0lWVtk/l6PrZ29cXB4a3zyk983fuiHf2Rcb8FvJGIcVGUo6Hdyfjl2ju6Mf/7618ff+jv/x7j7ymvjqnh+jL0tEuOOavFdPbRFwtLJ07F1/pRsuHH+7N3x5Mk3xs4uFYkan+A5z91u2SEhhupGOHqH4+T0opJcqLjCWAqjrykRSkCkjz1j50ZVTqpqHZeVNNU82TqqYbDPdqdvRyQK7nJ28944PjrcGDY47dCe8isNI40lmwSqOselZTyduNLLgcPKtlnbVFaiYpfJEB6HlMZsGoLaI8q+Rh3JFyT1ebybxqdHp/QCFAlhJMFcdbLMTVfxqmCpkeGJT9oVSz964aAM2Mtl157BTPiVRDB5vc5zJpvaBIPp0OigQhfuNcGE7+iympvKTiORqvVTJa2B7XPRA3pUguAMVje2or+7GksGFdPJ4rv4VTJdFVgsQU0Sy2W9e3d7exzu71aCyX//Z398fP+n/3BVD3uHBJOf+Zk67gm9duvW7aoyhiphPJXkVIkvy8Kt+CHfZ0BDLErHWj2yTjQRy3w+HRJtPgLQGsjqCPWH9pkYlo71Yut2kqZ6MQ1o6aah3XPQY9V4z7473nxOu1d+tk/azZtAc9BPu1m9WVWE5ju143SobUcZsz/STLzOsavrtZW1g+kr/auE2ll6WH5NJ9nn0vFQX8gH9isdPx147s37vddgSeqaHKc2tI67zrr9sF/SWDnmb54xgUk+sq/0RR9I29EAQPKQ99te9lcfQz6yT2KD85zBKwOMtqc/4xzW8VP8n/LqHNpXxytdkrdSb9snPumPMsjfa1/Pa2n30a744nzWvHBGLVWxIgApLdN5pb/+rf5PTFA2cg6UT+fYMToGsZ7r7txyPnIRXNskbRrppA0gLvv+9os6aXltC4vl0smEybSLMjCViQVrWieuyD9pUztW207+S7lOPnCuHYOykr6zcyC+iAfioHPM9XXQdG0nql+cA/pvxdIFZ1j4aF5rGveCWtmyMxlD3S5213F6M7lcmqO7xWD7YXKK/KEO0Sfx7/QvbG9NT/lQeibOvYjGSR8xzXK16adIo9RDa5z0NzHB8Yj36pv1/KZs5zPyrTaOc5qLT9LEe5PfnZ9K7J7HvDGOTqLphQrsQXwRMTr1lvIm/9m2fC59SOpQDhyLWG0bOR8pZ2Kj8mzFj8WsWxLvG0/ahutF7/Z/64ibqY8whNTdJXvbnRRlhRT5Rj6pipjzmAV+g2edL57D/hTbHcM6waT6PG2YzZyFj979rG78Hizqq89XYFvTSpn23vVnzov3ipmph6W7n6lb123mOKSV8/1+fV7jivfJayl/C1Z05RArlySGpE3As60v+pNS1V6jf1wr22BuYPDYC34Ts7u9TjTJ9vqdy5EuScPC4MtZLXHa4erRDX6x+YCNDlEZyAmn6ooyra7y3S7eu6CRdrW6U3/ajRuLnCxVetaJb86977EtZZPf1ZPQRLzm98Uv6uvdZ+JOs1rjTDBpWWk72vlN+0keq5hXHYu7JLgpg9pRS/ygcSkxzO/Je35f83bKafL2omcWLNnwd7nQHYiX/tr78s3aLytcmfZmxw8vyh9Lm1Ssl0bKQva5xg/+TL8gbUMT/dMe1CbJmDh2PhWySeCRbx1b2r9ieNoSKV/yjDaGtgf3MEbtbheb06aXTvIXv+nfr5Ptcy42eDoTexifscS0X9LelUa5cKKfk/MnLbLCqfwsDdJWsF9pG3ot5cMxqnf5O31k5SnnAlrqF6yx3meVF/Wl804f0o52XUJeT1tDeyRt18RqaUqbuVBlW4nfOZfKtXRLu51r2hPyW9oHynjql8QnZQk61FF9VaH6qo7GZpPjvfv3K1736NHjivF9z/d8T/EjG8rqOLFZoQy8Tb9MzE07JMcp/yJ7RftZOUosUoakmWNO+WFejPGnjZf4mvIuv9kPZUxeUW5sk2ezol/iePpe8pyYLE+Ky7SvbNlPbSTX78Q4ntUGlFeV7yXe0puzNjHRGXuhDeVXmXSuk260Ky4ok46B+8Vf35/0UU6UqZThxOWk8Xre1X3KmuNLzHb+XySf2hvSN7FQ+qXeUi69L+mZdpbj5T7xVhwQ96RF0iEXo7Pqb+oOsV4ZR2bZYJmVFxK7xB3b0/c39pzzv8aKnFPnX3rof/C3PJCxYceZ493EUmKziXOYWEM/1vaM+tfxJEaIkynbjlP+0r5RLypbxr6cs7UNlFjqOx1T6prkX96tjKU8imXS1fVu5cjj9LJdv/tu+SxjdvJl4rF6TRtL3Oa6G/2cQ/uR7STO+84X2XTisonleQIDv7m2lW2nLMhzKZ+pW52PnKeMETpOeDATrpIWKYfyDxtqWJvMdVgxNXUG78c2k59YS0XmuFfZbnvFjfcL7tKfxOA17suT0lA/QjlK20PZERulQdo0buDXLlA2aadiQn//7/9Mua8yhcK8VmhOPr/zoIskGpAaaDyXi+L8bZZvKs/nShrOQKrvdiACAG0oQPYzgT2TXhJ0M9CVxp1g4sRLMImbwrZWhL4/hckJSEBUWUgf237jjTfGL/7iLxaNPvnJ7ylD6Dd/84vj7t07461vvDneeeut8Uu/9EuVsEDSBABANi7/X/7AB8YHPvjK2D88rKSKiysCJHvj1v3Xxuf+r38yfvb//MXx5GJvXG0djZMzqpP0rvTngGEaiFTwgJFheulXu+dnxQsSROqIlbngwAIwzhAO89e/9kZVGmHhjr5grL1ExY8dyhpzrAQLjLUSPra3OiNr/6AX2V28UGGyg77oVke+nNdue47D4TiJ40OOWDkbezvsVOZ/rZ/2ou3cTX3r7p3mt+mI0sfKvD6k+kgHMlnMPzo+7B38HC1CQyTLPH4wDg92xj/75V+cCSYI8fZMMHl5jEou6bLPd2/fHjvw4QXBKRJ7mq4kF3z/Z/6l8clPfrL6UAt/V52dbJKJZ/iSYAIokkjAcS6CP5/ML/dzbBI8p3Goc6GRVRUy4kgolaXVUrgPA7t27tc5XMfL7pnNedUtzfL5OkCjrMiztKlRmgaWIEU79J1x8p/x0X/olBVyBHwVV44/najmyy6pRzt8F/Q1rGtumQ+qflxdFY/Byw8ePKzvneDCYnuPn36VET6rNRgQPiUZaO6iOTo4LJmrpJvRBjrz7YL/KZV/Dg86EWhWo3l2QtWcy0omYf5rMXAedVHH7MxkFapC7O1TLeOskq08qgM5shS+Y6T902q3E8Aqc3smB3m0hqXZu6JzG1w6GSpLZJFgmg41Y3aR37nlHQbhNYBUFvJZOpepiMUVjR/41jn1WY0tZUHs1SAX28EXA2Eab0twoBclkBk+Ly96AUgHp/gJnJvJc122uxfS5CudIhIxwLZ6B0kQMzABfZkVMJN4+hXHz2xzFNLJYDX9sz/wg+MPf8/3jldefbUSOOjHOee3HhyPtx4+GV/8yuvjV3/zt8b24fHY3tkf56ccX0K60fbY3emjb26uLsbBuBo3J0/G5eN3x7h4Ok5O3hnX16eV8FZnbs/qCyRpgZVVqWqLZEJ2V8KVO5Xosk2bYCyGM8eVcJzO3Mu3u9f6uRzDM45v6kV4Azylh2fyCt4xSVX4eVS1ItmEZ+GTM8rTgzfbO7UDRN0H7aFb6etZQWTBjA4aWPlKg0ZDpJL1SAaci+YE8eWvNAJ1xFKn+t1gXMnwXCioIMNmAQvjBkOrS5Xz7sdPn5ScdrJnLx6WcRdBz3znUtqZAGcHSwkCa18U9l16zEQnZLX8diLPZjfkrLSjjaEDrKxzbBEYUPqwTjXqI3hIOOP4nD7SrWUcfWuCiUHbyvGZ9lMan21k9sqEcuJuZsvCloF608dxMbaDve3xja/9zviz/82fHn/ks58at4/3xjtvfX383N/92XHy7HQcHhzWuArHt62O1LYZ9JS/1PFpx2m/eU1brxXR87uXtTXlBz9dcJTXqh9zMcaFUA3qtB2VfedXfdbOy3KGctp/YpvtSWPxSn6TF7WhvN+gjMHS5O10bHzPoouXnXaO06BR2rDq0CUJr50Ng3/SVztVvLUNHTefMcDH83l0pc6KtFFWeU6a893x65Rwf9qd6XzZJ2VA+1mb3vla80H6JgY9MqDk/eqYDFZoh6vb0p9I512Hz3c5xnWQRnpIb/Wd+tFgBb971I7jNnCReJN6VduYZMOaZ1OX56427aj0dfye8y7mpM+SCw1JL+3BnKecQ76LL/YfPUuQ1ZLSYqp4oO7NRBr7KSbxdwZ61Nn0R/5IGzh5xbnkGnLmDilwKHcNp83q++Vj5Uj7VjnR3s6Au3OcgSd3MUpjxyMdHYPX5QHnOwOG8m1io7TJ4Fdes71MHJCvGFMF1Od58sq8YzI4Iqbl+5V7bcd1PxwPbRoI4XlxMe35stnw7+aRT82XHgvSfoh2whK8WI4I0Q6ULsqoC6hVYWzKytpfch7lG+1+x5pyl3OYsiU2KyO2RdvGNnx/HXM3j5VNnE96OT/SXX0k/bTHDcQmr0gL2xArpY3PihGbZNeZiJBY53fbzzE3NvQcTDNis1FAXsSfxdcUS5WLpI96z3lNvVyviCMKpa/PMFZx1s+cg5JHbPBZlczAHRUqUvfUa2alnOaHpYJJHVk6/QT6Ii+XL7V3MG3epfpK2gHYYG3ndqURE0y8Rz5QRgtPd7l3Jg5O//gPqmCyTjBJ3E66vIhW+fsa79cy8CIav+iZF8lOylHSKO2a9dzl38qec+V700bI/rX+bzveSh2+S/5MXdbt9K5w+MMx6DcXNl7NhIc4ZidtCNqz4qu+ebezVG2w374bu1oMUl89F8uYR3aWpzh9mc5boLJEL9CLHfCmOJlzDb6L5dqjPS4Xp5fk75Sx7GvaXNof5ePMDSTiizpE2czYgJiUtlJXL2l/XdkX77QTtOUW7O+elU4rH6j/Vo8vvtaiO9RX3pP2rvyYPCa/rvX2i2Qin3uuLbzQPyM4AAAgAElEQVTxSJTRPlAvrOMjxkJ4h3Y7Mck6DjeO48wF1EyA8B7nhZgH2OHcJ93piwsg+k3y0cYfnJtZiHGpU9Uv+udp/9h++nBpTyu78ib2mItdPGsywSYWE0eLKGfymbKc+mo9D8pVYfVck1B3iLnadzwr/2mnynfeU/g8dUn1o3d9bDbPSKP0HaStMuPzaxxT1tL+S2yUpsqJ7fEubbvndU/LZo6X9oh15DHJygOfLggrW66PaIfwvP6U87rujzycuEx70p/v+r7SU35P3yP96qSN8udcZ5/F1OQN3gE/m2ACTQ6Pjqo/rJeYYMIGKSqY8N6KZRGn2ZobHVYV1HLdKNeZ0l6inx6/jd2QC42JzWKCfZZumUQhH+e9yavSZ2PTmRw7N6UkLV24lcel2drWSzz2veKvfKZ8aIem7SzG+axjzjiMukLa6CvLIz67XuhNrBezlNHkFcdmP7lX+19a5fwl/inL2a4+oLot7f7UF8qcWOVvKRupo3Iu/Z7+XPbZPkirtGPTR+XdvM+4hn2g/dQDyQ9ij7RRP0hTfRllUH3up/1EtozxOYc+Y3/5zIQVMdO5TX5kLM4Tv9sG36WxGOVGBnWLuiT7LtbpmzrXtqcMcn2dIJB6I2maNps+ljxfWDBjoImhvs+51CaRD9Pu8VrSU2xTJ4uJ6rKNHTCT/FPOMg6nLkn+FK/VX/Y15Uv5Va6kse3JP96X/JWyIz6lfNmXjK8pV/ZBXrGP2njyksfJuskycUT8Sx96LetiYOJ16h/nK8clT6Te3fjDkTAtT0hX+kMlrfaRe73UwgLJZ8bYKEQhnXmGogP0wzWOPmZpblLHDp3JJ8wr98uj2g5pR0kH2lK/Op60wZXDxLnUEY7RxFX7nn9v/dzP/eRNOgs8ZGdyUcBJ1+CxsWRqgUuGkLFsT4Z0YtOYS8OSwWpkpyJwwAl8KisnOQU1M3RzEp10ntHoTSKmASPwJZgkkwn0Arv3KeBch0Yy1K//+q+PX/7lX65EAhJMeP6NN14fH3j55fHPv/SlqmDy+uuvj498+EPFKC+/9NK4Uwkm98arr71WRzUcTAOKBBOOyNm/9fL4J7/+2+Ov/MTnxuPz3bFzcG88fsou7f3ep87O6rmDgt06xQAT1GU2+skClOXue9d3B1+seGKCydtvfaMWv3Bw6AuBJhJMKrlkZ7d35FBZZHdvnJ6ctcIYy5EuJg0UyF31QujpM6qSbI99FsaoLnL2rCqX3D7eH7s7bBG5HAf7LPKReXyzKTl0cHRQrMmCJ8kjGtTQlYVM+IigH4v77hbgaBIWXjk+go3sv/4r/3Scnz4duztdPQQaH92+O/YPSU5oo5uyBCSYsCBaR7/s7tX1Z0+fjM986tPj+77v+wbtVhDjqrNIXVRnwabAch6p4Dl/ygXt8H2TFDGPyBEoiqc5lieOsNEB0IAgUAY/50IRi9SCdJ37Nc+HJtgraHYflvPRU8Go1NNYTTmRr6E5/eDdViHqjLtJq+m4pROdhpYKMwFfI1+QT6DeKOhpZCFr55dkB56Mhw8fVYKJtCPRqBwQ7jk/H7fv3CrehNZ1LMpMssLJhofY0cHCNDzDwnsdxTSDI8Q5jo6PKqjQMsW5x31MEAkEJEjxicI7IwPxguQkKu88I4zU1Q0op7xLYJqjnrrEN7x4fnpWiSTQFBqqTHqeelGXQCOfjWt9VMBNHTHVhhhypjHTyoPgb5/vm8YC95Yjdnj4e8qVrh0SjaC1g6IhKKa/nzKyXwYs0mjMBUUSTNalxRfMJTmizy3kGkcAsQ5vwI3jgpibcmyn062TpMHQemu/7vMe1vNJtKsjszg2agZ8Ly6vBwcekcRxeXUzzllEubquo7OoIPXpT39mfMtHP1q/nZxdj0enV+PkZmf88he+OL75+NnY2Tui5XF4eFzVVkqPgq+khJw9HbuXp2Pr5PE4e/LOODt9UEeBlc4778pS7sotY7rqJm1XYsk1SS9b4GtXsNpm9w6ytcdRaX38WZ0tS0URAt4klN105ShlrHRzleWF96iYwj0dBCTBBJxkIqDx4ydPNu0yfjFDI7oql0DQmaTRAYQ+nkwchv4aMQYrDUCU7XBxWWdQp9GtfpXXXbjQWFLn4uDXkTxzB2rxS52z3okeZRvs7daRLhyFJT5qPyxHg/WOxuccwVluVSPK4EgbYi1TzJPYYh+rWtZM7iFpkndmRnnpkmp77pK/6ipGlWgybjrJcn9vXBEgvupj2xqfqSRjILsrMbUstH4t/T3lvBY2aKuS2/qINCqlGLBWBrlv3Fx1gglJNFs34+tvfHX8mR//U+Nf/uHvrwSTxw/eGX/7b/6N4kMqxjBXvLsD7b1jSMczHSANe+VQO0M6LYErAj2dAJXO5BrvxRuDoxs8mriXzgVtp9POveKYOLX0+/kEE8cgr/M+v2s4yxNiS+ot+VjnLxdx1X/a1Y45+W5tZ2rXroMz0lO81h7QEc4dQbQpb/jdcSpr6oScN22BxFKv5f1iPH3V7lWekva+0zFKD+dW58VFbenjGKWt7eg/vKif3uN4MqCnf2EwNbHHPskn6+QQfQN5NQOr9t/5FPv0Q+Qbf0//J/Wi9LaCCQtfyZfyvv6W7eiQpq5eB+Z0JJ331NvSOW1A73MhLv2csziOTn9QPsvncp4dG7hlP8Uu+yY/Ja5nwMR5U/4qIfe0jy/TZhVznff1mNaOsvZWBsjEjOQTx0kfy3ecQQX5IWXZe3gm5UK8EJuTp9I3Vk85znxH0kp9nHhk8DFxyN+lkViQPJFyw/0GgJzPfIf9cX7V77THXLjw6RE5XDfRW90hFkgD26fNrhzRdm7iqjyIXmzeb/tBHSAWOhcZUPRZ32PbYk1iyYu+5zXHKJ+2j81xDsvOYceV2MX92sOeO699nsE76Sid+U1eFFe9Xyzwd3XMJkltBp7lw5R7aeAcOyddmY6l79bN0lO+bB9/2Y2aeKZNooyvdbvvWOZyKfFPH9PeShqudZH3dvtdlQS/LG0S31XmYS3KLIHrqloy7YVK1J4LvXwe7PeRDSauJH2aFjdz93LbX7yf9y481YkCSbf/vwkmPU/NdS/Sw/JjyucfdC1/T7l70XP5u3RUV+X9L3p2LVMves72xVrHuPDgovvWYzTBRFva39VjtNk4ol3SfJwJJonL6tnaGBL/1Wnc2/zWiesY8h3jWUbf7S8VsNgwVRVJgw/ksbpeWeWjErc39LJyVlQ4kE5ime9wB2rag2BA69fmPSv3GFMVG2hTzExdkFjkApb4sp6D5An9ebGicbjPiFenq1+kqb6ic5X6oHyF2qSz+Ie837Hns9LXPqjP0xbKOfB9KZtrnpMX7XPKX12bFZyko7Fqda546HNpC2/seebgIo81amYy+O941dHqmorzzUTGtIN9hz627+E6c4n+pW3iX/IS+J591WZWjvxUZ9gX9UBWJsn51Y6XH9I2TLvE+dQ3XM+ZuGHbqYPtN5/aKsaF6B+b3VJm1EOpB21/7cd2RYxO8EhbJ/WwcidNvI/+/H784zvX/iHXnUPaUFbFDDFibT8pl8532txglHPEfWkTi1fqa2245GXlIn3IlHG+54Zh48JpV6ROt2++WzvHsYk/a9vBeU8a8x2so5Ig88V7qFoNLlLxHYymqjWxsU984hM1JySYlO0yNzd5BLr9SN8kZUv+s19WD+KInLUdI885L/JJjqljkp1A6P3ivPQ33rHWr9IqMSljHNyvLyG9bDvl12vKuPwnLpqon/ZivlN+0ZdRnyhLGeMVrxlr6nnfLS1sQzmgT5t1jplUkXORdkbaEepBdZtjsy2x1b46D4mhzov0yPmTrtLauVbPrmVE/ZN9lAdsI/WisR/nSJlPO9v+pL3Nc/oX8rS8sH4P1zNWpp7Wf8zNYuIe61nIuzpWXeV4lV/nVX2ijNgnExbEa9+dNkbqc+lKO/TL47vEfmXGvmvDrWOOqc8cQ9JY/cunpwrI59DAJN7sr/qEa74vZTl1obyfOJhjlq/UkYmjqQNpJ+03+TaxQf7g/YzFeKZzlbyrPDhPafNBW2Msjtt5T362veynsuMYU3bXMbP82/ugU8bQ6UvjYuvKPpa2k/b5J79pK4mhKY9iTSYTJk2cOzFDfe1YvZ73QY+NTbXaDEYfrBiPP/nw4cM66UFM5NONQK6l+i7WpBlT0qDp1BtzPIqVvnAP43atREzTLuAe+iiPlj48P3/OJki7TprmvMqP8oefznNi5qaCSSqw9XcF1gnQkEvlm0Ilg+uc2CGNpQS7NLAEuwxmChr8ppJLQVJxC2pOfBpDEkmngntkvjQCZW7fk/18P/okcVWcTqZ9lh4YPVQv+eIXvzheeeWV8dnPfnZ85StfriSFg/2D8e4774zf+H++UH9/8IMfqAVvjsjhLEESTL714982Dg6PqqTrPkdKjJ1xen49ju+9Mn79t74+/re/+lPj0Rm162+PM455IEN37iDQ4XDHEcFr/gnaG0GaZUI5eoHx1CLeXIjlmaePn4zHjx7WAjp04j6CTMfHt8bt23c6IWN/vypL7B8cjotzjlm4qAomvFJm3hg50wmuo3xmqdCDvZ1x8uzxuH20P3a3WeplQfR6bG/d1KL85flFleYvgN7bqaQQFvVYqKo+z3JR1fF5RnIlcWyN8ezps0oEIfD27MnjcXi4PX7t8788zk6ejL3d7XJIbt+5O+6+9IGxV0dTjDJWqTCwt70z9na7KgQVTMpov74a3/1df2h86lOfKme4KhucLRU3GG9XXtiqRBxAQcXINZIh6JuKjM+u/tGZqBolhPkE3AQNrtXxKVcdlFM5CTYk2bQCnzvrp9NiIKyAsxZllzOr0/jjd4FPw0CAVyZon3FCe0thMYaqvjArSQhsqdAYXxqdKty1I7tWTLbhPFNZBOfivQcP6xgVsv9omzHuTqeavynrdu/e3TqqBrpwTEi30WWaqWByVEkeff57LUDfjJojg0THt2/VXPF7JRPN8rjwJfdwzNN1VTLpI0rOzqhOcTmePH1cc0SAsUo0c+wGwehZsYBdLLmYVcpqBrMIiDW2dAAVWtcxTbOKigkEGpnS+vDwaDM2MVCHwbnT2NJ4TEciA0bvZwCJpcqzhpYKWefchRnvE28Whbzp0abEl8p/U8VlBnC5bplj5gb8qUWcuTONluSNxLceA8e9tCzUETIYKlUme7eSlPpMdBLiQB2STDgG4GzskCRI9SKOOdndHd/7vd87vvXj3zGOju6Pk8utcbFzMH7r9a+PN7753tg9uF1VTKg60rspSW47H9cXZ1XBZJw/HZeP3xvXZ4/GsyfvjKuLk8Ij8JH7NhhxRQIkWEDlG/D0uI7v2dtnYetm7B0eja3d/aq0dEECGQmF27tFB8bRxm5/Oh8ENE1QgvWoStGGQd9r+fDL6+vx7OS0j2LDiJtlim1nM7+zsk7pShJhZvUY51dDx3kW/zXsS0/PnXnyRhptLWejHArtDe7rRI3l6AudybIhaoxnxUcGehifR+PAGwSn265hjlqXuKjRx1YtJROVpzYCTzcJk6XnqXA0bROdiPp7Zhv3bx34oI/aOybAUAGmHAXmHdnm+J7Sced17fCABJE6MRi0qWCtu6S1KzREO5g7gxZVpKuPSELTl26tObbs+6yMcnNdiZvX8Pa4Gl9//Svjx//rPzn+2L/yR8ato93x9NF742/+9b9WSUjwqNF06CaN4XHnBDqmHbU2QtO26gDa1eYM8DRcxZt0oDLgpo6qM8xnpTJ5Mh0FabTh/+mIaDe6SCnPqVvTydKxV78mvmRgKJ19cVVbNd+vbCgD8t3SJ6vDLDjm2NMmta/+Rrva4X7XuUrczUCq/VOnp62edrN2iO90XtPOXjuOOqKpv+WN9bxo5ytrvi+DFWv+0JFUc6Qz5Hyms+kc6AekEybdlGGfy8BozqXzIG/YN3lP+mQ/5Ann28CKc5X9Lz3q0V1Tvnxn6mixxzFp1zkX2R/nwTnwt40tPp1i+2HgRn8mfSV+I8Gkkm0n1kkD/aDG2WV3hc/L52sarbHB3UrS2P5nwD/t1rRFcmxiSMqO86LMJj/Ke0lTx8E1r1eifCWwd2l++uUY0r7xGfsvtvju1HfpT+Z159O+0Zb31mLTTDBM+dTHdT7yGduznzkX/JbYIj8kTyW+eX8mGfHMctQW+qEXUrkngzCpw+zDxhKcSQNW7csxtl5fAkzKZsqh9E68ta+JJX7PcdqH9WfyyYtiEyzmoqO1xR2rfGEsJRcObPP9MEu+lcdMWCtbZ+pzbXVlw9/w2RPDOtC1VJzi+3M7jmZpW65TEZJ50692DGKlC5za08nP0tL+KftJv7Ue1FbLAFhirm2s52TR/+0jP3fs7+Rl7TA/5QOqAG76P21lx0HlwcaUrrKXvNO26FVVD/QonErYXtmc8sEGU1cVTNrfmBVNpj27jNPklOVIkzWP+nfqjpSftI3ej6flu8SbF7W3viY91KuJKS/Syev3vx++pZ4RZxL/Fhr0nJhgks+JyXzyv7FpSTDhOWNFG/tk6ln9kZRdg8diLe+U19bjSF4hwaTLYi8J4LSLzOGPVAUd5n1WKfNZk0vpi3K34cuZ1OXYUu+KEd3OPMJhVunTttE3dv7U7/ru6g3Hqv7M+XM+eNZ4sLaIz/V8YMYsmxPAH+7T9krMSP2sjdDnD3msc8tB6lvppX62L2ubYc276nAx50U6LuVIrHruGmMLPey4xGLlwgX9tH/ExfbLeoHZRVrG4PfUuY1FncymTte20P/NGBDP0peqgDsT+JUneT55QfqvF4u1G9L/pp3E5rQjlBvfIW1TR+uzrOMzPGt81L69n/1hHxKHpHHy7HrdwXev5Ylnn3vnFrHPrsKSdgrf04b3nWv9J/bKo2t7JPlBDCkssJKRZVTnTn7bS3uO51x44nf6n0nv8oX8lvyx9l3pnz6JGOC4xRh5YT2WNfanHcz47WPyrfMs3+U8iyXa90mXtY0MpuCLkDRCP0gwYfHupZdfrvjCkydPKzZGVfjC/KrKy6bNPjK+jg2e/1wnkVfXPK8MlmzN2ANVzOQJaZq+vHRVB0gr7kkbcq235WtpmTKcMpm4zT1pX0u/NZb5t7Jg/+0rn2J0yrbtJVbbP/uhbuV5N7rQftKy1oTmoqprAPK39mrynLFg+dt3yReOJ+MF8rq0UsbEaZ7NzR+pt7VB7ZP8IN6mnyEep/+qvCknPrfGMp7VnnbekrbOeeKabfNZR6F7JPckgnOp/27f04ZyXF5LPeC8iEMmVDiHrGehU+QV7Rnbko7K/Bqn5VHnLvlGXZm6RRkRO/jNzQv2Ideane+1DCfO+N25W9ND2Uz9q17mXrFWnlaOcj1bHcS9az1HH6Vb6oeN/TftxcQ/eTz5NPlDXBR75IO0R+SZjGVmGxu7a74sdVjel3y9Ac/nTkXoNQfpI/+72VSMyNiSNEmcTL4UD9UNHQfvOIDVcuyLc0+ftQnlN593PGv+yvEk9slXjkW5Tdk0BpJ0WxJcRq0Fm2jC8671pg2eCSa0QzKw90m3tu1M3G5+5D/0lX7yl1hr35K3Gbvrjo5Vm94YqG3ze9p9tqtNmXrHa1v/8B/+7E0aBzIvL86gaxoodlQwkNlsVGOfNl7kDMh4udhphhUMlTvSnCgHv3aOkukSvJNp0nhLJZATwLNmNdEXnkklsWY620ygUZgEzDxfUOD5hV/4hfHmm2+OV199dfzgD/7g+LVf+7VxeLBfySUc1fGrv/L5WiBjIZzFbiqdYDDduXO3EkxY8Kvd+uz+rqMctuuInC/88zfHX/zff2I8uzoYNzu3xuU1xjILXXy2MqdfJH+UUpqBJRWsoK9gakCzeF/fWZza2RkP33swTp48qaoMFUypXe/7lVxCIIZEE8vVsfjeO/BHLay7qJb8w05oFVolaOBMcvDPztY43N8ZW+Ni7O2wQMbufs6DvqyAF0kcxXc78/xSFrbmArN8x+51MpuPj48qqYQd5XWOd0vKuDhj1+P1+MKvfn6cPH00bh0f1u937t4bH3ztw1UZgIX8+sduuXIFce6uK8GEJAWqT3zfJ793fOYzn6ld4hmQg78zOYEKFpZzaoDozGeDUgJDgg6JB9B9Da4qO4xb/zFuA4iCl0a8Mi6/Goisqhhzh6xAaXvKBJgg6KiYM2iPHAmKjJn+8x9+8AimbFPDRXnJvokhKpsMUKahRD8M+iAPjIcSVCyKP332dJPFxxjM5iXxhMQsYt04IGSgU/XEdxAM2iT7eNQFtLf01XT+uAf5I4GGY0sWR615q4+94Yiks3Fy+owQRMngyQnH+JxVolHJ1Q6r2F3dohe1uzqCgaCqXDCPcUCSWpl2UpJGSxvnzUfOKd87S5vzb1XCzwcx1zuIxXBoaoBIxcI702HX+BYj5RuNIZ+zH2JlfvrskkTyfEYmY8kyeO4iZExiFYFkHMui/wzS4kyK/bRt4Ea+t6/F27uNJyQEESg2MaOShursEZJROCGHyiBdFYRrp+ct13fvvTw++pHvHIe3Xxo7t+6Oy+2D8eaDx+P0kqMDtsfxrbvj5rqTkJovrsYNiUeXJ+P65NE4e/LuOD99MCgaAp6yaE+lJHVh6zycYCpSkOQxxt7+UfUBh3l3/3DcbB+MsbM3tivRpO/hf1VkmY6HfFMwNs/8rrER6CujpJMYwEsDp5xZS1IJ1U4AWcYOVqRDVzzIDr6JH+poDVt5CvwCr5mv1v0dsNdgUeY1kNMRymBKZo73nNdBbM9hquWlCQxVP2alEds0gNXl5Tjqp3c+6dRqRJIUYuBag7Tv6UQynVcSG+U3F8/25zFzVKSBjzsRrIMJypLl06XpLvNcR8X1kTx1TM75WSWVwHYkV1afrkiu7Oxt+kW76pROlumqLl1hqY+/IQmm9V6XEzd4xDugE/YHFVPgz6//7m+PH/vTPzr+tT/2I+PoYLsSTH72Z356PHjv4bh3927puMK/3Xaa4AF0nljONY9DkpZru8z5bgN2OZZPu0k8/j3JqLEAvgnOxBFHaz2Sdqa23Tqo4yJlBq20WRMr/D0DQjqV2qjKm7orn1d/a6CrD7M/6nRxMg16aZn2+bqN1h8tV2uH2T5JE/sjlupwyus6RamjE+d93nbV6Y5vjfU+m8+lvGe/0sm2HcclTfL+jQEUDm5eE4e8lrZ7znvaHmu/Ix3v1IfyHPSTBsn3zyW+zfPitafEyQwA2MfC5pkw7DEQ/uY8pz3kGJO/kmdz8V8aqtNtT7s57TNtkeQn34X9VIgei9i8X57WcTVou5aBtCv5TXx0DBlIS77JQKX2s0EEx+Y9zoXOsvL7frysfylt5TNpZR/Fvi7g1cd8Js8kv+fcrHkweTFxxH6veTvb1RZPTEgMSD7UJrOv/Cbe+Iw4raytx+ziQ96X71NXp65tPUkcYB4/8T4LhLSd7TvO9kPb52pd03Zs+/GtyyxjL4/oaydmqK9TJtYYuR6Xto4YmfMo7+biTs9lH6NhnME+KVsZIN/4qVPODVxJ04yvKJPKkoE6+VQMyYXJos1MLnasuRjheOyrv7XN0jSvY3LmAqh0V8/V56zWMs/x+z3B7rVMJD8v9lnLj3OUsu67Up8knrPZZsGVDUJukq9S3lyv2xxRA26RJOIRO1WZooOixQsz+Vd7Vf7gntaX12OnKsn1W15UwYTxJ+asK5isE0zkOdubLT+341eM4/P3o2/Seo0j7/fbhoKrxc0/6P71/Lyonffrw4uwMscovuW8N8ZYebU/nR91kM+BS83bbR+5OSFxqrByVsrwyFp+Vx/YlrFBPtN+aTu8ba/n+GR7qaygXOuTVrLFjDMQ91rTkCST0qVzwVn66cumLBv7ETMaJ7pyyouOQF7r09QLvsdFEf199YmfqUNz3EmHtq+XowuIPfLPigfqsMabThb3O+3jX+5UZVGPIO3e+Zx9sI/Gv9b6WxxJXpLH1CvSIPkobbrfw6ez+lHaqNoZtkG/sspMHhNTWF2xoh732gcRl9U/4q/zk/aU889vLgw75ozXaLekfjK25/jErFws8V1rO9hnxaLk8dQXS4zMXbe9GcW55HvqO/VByvUaU9Lm0lbxmmsL8pL8KU2SX50znk37AN1mdTTb8XdxmuvynIs79MX+J50T/+Tz3FGeNJSO8l9iSvK/86Lflj6k8ylO+E5tkMV/X465TTmzuppti1vywDpmojw5dmm9iVXPeLcJMPYnbXfnxXemTEqL5qVOxCEew/PEU2eOXq1H3Lt3rzbmol+JC7Mx99u//dvbxuziU7W3r9c2Gk+kf8a2va5/zD0uBhITrLmeVXTlBecOWsrT8rq8YRvaa8lX3qs9nf5OYu/alpNWyXPpUyVuJC/a37U+SZnP+JX9ow3aR9ZMwuq4c/vC8klisrxhHM77U/ZsP2U38UB6+G7Hq52lfrR/jE+6qze8l3vER3VDYn76NLar7It9JtFkcoGYLb9ok4itjleeS/3ruqvyk3669oh4Kf0cF/1NfZ3zvB4f7VvVgnZdP0h/XZvciiGJ2UmP5Am/07b0VRfQN22nZQ1q2QCZ9mz6tWlr0SdpYvuJKSkjznPq/cSUxNnEL/271BfGQpwz8dC5lm6JA66jJo+p66WT/ZHvEot8f9oe2f/Ea3nAz9R5JgNIB/Wkci19k49S54gFya9810a0n96XfxvHEV+y3ZRV6aiM0Bft6j4S5nSTPNH6wUTbTowUS8WdxJq0bRyrY5fuycPKuHrIvku35D95lmvGTZ3j1MusNdIua6K048YOP+k/ckY7lXw+N71ynSIK4hnvQLZYT+wxL36KOseCBbzf+40RiGn8lvaVY3Z+nMv8lD+cX4+jTlo6Z6V7Pve5n6ojciQIP0pErgvma8IKdGtmgQg5GUlIF84cWHbc77wvjXSJ4uATbBNI+F0jYA0+PiuA+Ddj1ojOa4J/CmoKzoLGGkYAACAASURBVFqY1kK3BgUFh+wlKpi899574zu/8zvrWJVf+ZVfGbeOj8bbb7093n3nm+OX/u9fHN/x7d9Wi34kmBwdH5exRFWNb/u2b69jHPaooLC3NzjKgR3su4f3xq9+6Y3xP//FvzrOxq06IocKJldXN7V4ZKZTjXEGU0hmgbFlaip3QDeNRh1Azxns4yhvqoLJs8eP5/EfO3WGMoYcC56HR8eVkFFAe8miXVddaMCA1r17AVryvla6LZQFICcnVUWCCiZPHj0crLfeOsIJuxg72zhinFfaRxB4rMPO7tZmN8jh/kEsPl93CUnPbq0ypL2jgkXHpxz/cIExdD2+/Fv/73jwzlvj9u3jEtZbt++M+x94Zdy+e38cHR2X0HN0BRVMqs+X1+PknKSdg6qK8ok/9N3j+7//+2uXOAYtR/W4aKmAI1fnFyyGNxBqHLnLhPFbvUR+qjJkM7EgwS+DCSyEl9E8d9ELtLyjFwLb2EuDL++lv79fgonga39VqjonylRV75j/l4y73qGeGbAJ+ipf5U0DTaVlP9PQTtlsmnTWegV+Zik9EgXOSOSYR9vA9/wO/5GQAO9xjYoip2cN5MgaY6Svd+/crSMrMttSJwl6lOFUvISDs18xXI+M6EVc0gF698Pp2ck4OuIoGqokXI6HDx+Mk9OTcWKlgjN4qwObzB3t4DS1kcFxUI3HlgHTqDVo4dikEUHhQ0q3b7Ljl8o34uU6cO11dUA6nvKii+r0RQc16ZuG4dpwkg8NzqVh6i5X3tOG+lnRwBKu8i/vOjk5LVp7lFQZgSTazaSYMsw5ImZW0lHPGNzwbHZpDTayYF+YsEuFkouxVQsWfcwMvNvtX1VFk739veKfOp6Go49OwaXDcX65PV760LeM/dv3x9b+8bi42R5n5/TtsKqY7JD8QZIICXQcV3N+Ms6fPhwXz94bN9dPxuX503kM01ZVrmiDrMvD1+I9fSMItcMxPnvj6Ph2/bZ/eGtcjf1xdklyyMG4pKT5Dgl/h7P/nVwE5mt0cZRO6fSiUx/BQqJT0/yw9A50e3pyUokq6JtKWKkKL32cTR2lNvGmHOV5ncnRqdAJ0Cj3GbDTHQskWqFfdKiSn9QTJacVHF6O7hPLCi9mebwK1JCwNYMFJFaUjbK9U7KMvKB/Tfho3iC5oUs4J561Ydc7VMW7ja0yOhBR4yJTbe5AVG9WlZQq7UzFra7YRfWuNOroP7QWty8vZglAEjZuRh2XxTE5tROaKkqD4PlNVyO7Qq82z/pu5q6dteVott15tA44ZEUXkql6t23v2uEZ5A15ukanXl9EgskPj8P9rXFx+nT89E/+RB11N9dRqr1OROrqPH2UQcsN4wVfrTjjvK0xBno2DrU9oDOkPvEatNJ+8h4xj7mF1ukkaYQr8zqQ2mTqHOfL3ZXKh3yrHaxNSX/sczpKuUhbg4gS3mKiARD5VqdQnlLHFq9wfOFcpEi6rG3aTJjhvgyAtb7oHZHpRKQedV7a4ekjuuiXulf7Psfk8+mQpX3A79LG9h2z/oO2iHrEQJt2i/PmeHP+WycuRwXom9hHP/VJ5JOcQ/vls2KObafz70KrfG1f9Buybxkc8HrSM+mrTyQ9xchsg984kqr0/VkvWOt4a+/YprqZ/hqs9d35rvS3HKd9lQ7SXTuNv+UvZUL+JenQJBOeT7uC7x5p53wYTNeGyeBP4oS8ou5XPyiDKU95r1Xm1C/arLRt35RJaem8K2smtXmfOMGnMpWBEKsfJG7J49o50t0gR8qC8pkyL1alDpSGzpd2sG2lr2pgwj6lDpXOy0JXy5S8mP687ThefXHlSexrvlgqPCSedPVDfPOuBuFv9kncXfvU9qP70DhWR5POBJPGFXyp9m/4XV4l8T+xImV7jRH6vfK2PKZsZXAssUL7x6DWggmlmGcgqeWWe6Uh7WOLZFXIjLGov+S7xDZxQn85+6MOtL/yBTaZ8pLyr3zLo/ZRutMOdC/9XEfl9OJ8Jvn6DHZx6ZxpEyb+qoOkq3yujNTiThxp4+/Jw9JAGd3oFuyQ2Khhsq4VKaWlz7njzSMOi+9vrodVXT2uRNzHLut+9hxKW7/X4nlVPWne573q5X733FwzbaOOv7Aw1otjHslZXuyqeknTcKlgIt9L2+TTlNn8rvy/iH5ey3nPectncu7er60X9UGeeb8+OS9imhiQWJrXEiO137lmUnyOCf4RP8UGj5rtuJTWbGNS3XPeCdNVDXdWxROvUoaVZa6lXZ8Yym/6CKlj6aOyzf1dNXO7NlYpn4lRHt+A/6SMSzdtJv7O8uXSyQR5+C2xQ5uL96oXU94yxspYpUHKrnipLIg3aYs3/XshwHe68A+O4CNoW4hDfOYCW1WTqSqgbf9o+xiDUG7sP3QQ21LvJo6mDGnnyqs+69++M+dmo793tsezuYN88SeWo77EXXWJuo42tYWqUs1M4PMdYmPa25kYIu5zvzxge86HOlp/RlySZ+UHPvOoZPk2q0ukTlnrJWVsYxNOPyL9FeVFOdCOSMzTDlr7U8r/2k7yum1mzFDbU12lfaOudgypk5P22oAkmJjA4FwusrXogxfho2NTVpPnEnNzTSQxXttV/lMm1Glp72UMjfvczW2fkQnsHONv9skFXn2G9CHtr7aVMWd4xXf7HufMeIayLL15NjHTMfgpbycdeUfaDtK98b4r4jVv92Jdxe449ob1o729qvx+WMdAddyQtYnv+I7vaLyuqmHziPO5aepF8q3dqK2XvpB4wvHcVtLVBoSOyePyG+PR7ssqEfKn87/YK8vRYIkdaSNKMz6romId2daJUsR1xG7HlzROnNSm4prYLhbzmzKR333escrXieXKgTyiHIuv4oY6PxNV9GH5bb1WYH9pR90iHsr3Yl/qO/VT2kbIh8lU0jbfrc42iUGdyT3KlpshHWfx5FwITr857W2e1wdOuvMe2uOfySvqEHVP4qt9Vc7STs93y8/yqTRMPBQjfF/6VtJGHur44bJB3HUtx6LtoK/pPKT/kn2Qb8UleaV9PY8lX/wZx5O2XMZcjCV5X9In6cmY0+aSN8Re388z0irbdE7Wc5P2r7+JnfbNdytrPqNetQ+JDWnXaOdKR8coTbQh1nygfau94H32U52Q7crj3sM88lzOe+ol5SbjN/TPdb6MraQdp/1DH8SUTCBa7Ia2pWsdYxZQSJ2uzSh20m9xRBwz3up8yoNijvSRHrRvX7x3bZemjaCcdlx0q9YgjIXQJhidfeJ9bF4WP2iL5BLnVdo1/3jcTfuntCUfaRfRDjon19McK30yXi+dtQ9zjMq9ciBvps60Tdf6+Lt0zz/4B3/nRlBxQVXhM2tN400mNEAo48isKsY0lLIz2VFBSCOEtlW6ApHCpsD73jTAVeYyWD67dnaed/6Xnci+xz6kUKqsZDQFSCETmFKZZUanAEC/vva1r42f//mfL2b57u/+7qpO8qUvfWm8dP9eJZh89StfHq//7u+M+/fujtu3b1Viyd27dyuI8uGPfMv46Mc+VrvXWeAs0L4e44wyJru3xttPrseP/3d/Yezdfm2cXbEgSYBjrxalXJwup2KW1GUhvIXx+cDJxnCfiw0wYS3okiV1cTHOTk4rweTp40cVmCEog0FHAgxGHEFnFjRbcXYVgKZn76pmR4Lz0EYrAcgq8lDVGo4OD8aTxw/H3du3xsX5szGuWbDaG5cXfXRAlQzFMa7g1+U4O2/jYHenj0MgSJBGy8XVRQeGqlRHO7snVICoLeAsIJ6MN37nK+PBu2/XYuvh4UGN4+VXXhvHt+9udt2zmMdu/05oYFP/7nj06HHt6v74x751/MAP/EAtdhGMOq2F8Js6qoV/AHPJ2GBRrY9fgUdYGETGeKfZ79CG6hqbMzOpnMDi9lwseh74OvBqkkUH/HvBVuNF+RL01kYswRYW6pz3VF7eK/goh1w3oKHRzBzDKxxDw7sBRRYeLRvMfeKJY3hRUKRYYQZkfb9BABUStGwjrHfo6Gxg7DddL2pnEP0QMHm2lREKsc87g1b8f/bsaVWj4R+8VIA+g4oaU/aB9nDWSDDowGMHqroUdQeLCiuQAcqEn5K12GVixTyuUQWD5JGt68txeXE2g1xdjYbqCpWdeU21HnbG9k6mOsqljrzqwE0rm14ggF/I1KffxZ+x0Mmz9HkT1JiJdeK2dJJWGtsGISxHl5jNvelwGeDRETUz2mC/Sl7jcRPUm8kDGkTgQVfU6H8qNZ7raizLme/8XovjU4naRlXfmPwoX8sXzJnjpfrQXi3E92I3ySXF23V+dc+vY5xL4JVQ1ztqWVTpXRDbe4fjantvnF1ujcPb98fRnfvj4hL+OxyHR3cIU4zDwzt1XBi75HZursfj9745ri6ejMvLd8fWDbu0OCblclxcsijRQbbmc5LmqOnUR/eQYLK/fzj2D4/qCK/T862xf3RnXLONgnJOVW1lq5xojwNKAw9uQQeUbNaxY2AilT46CRAeY26fPH1WCS197NB24R0ZXPzGwqeLeRmg1PipHXdzUQJ6ltM1MYk5hKa1yDIXti0xqrO1thmYH22Q5MEyuraXCkWN+90+8lgO0EyklF9bT5Og0cfStDx1WV4d5Q549M6/2mE2q4RoW5gAhr7am0f86LR11RATdtspsipRLnxCTBLQ7t27XwZl4Xglpm0Xj1TllarKRRvou+3NcXdUR+qjb5oB+2ij5vmubNJVTSo4hn696UAFCSZWZnFXJLr76ZPH45jjlm4uxutf/dL4Uz/6n49/81//Y2Nv+3LsjKtKMHn44FH1qeafJCTanMerqX9Sx6SuSJ2TziBtpUOokWo7/q5daZvq93I0ZtqLwQ4dKf9OwzltQ353PtIRTT2rc6ADkE4Qz5u9LY767jTuHVPew3cxyOs6r41zbbOIv/QTHtHGVQYMoPrMBjRnYEK7Xp2UNmvSy+fUdepgbV77agBR/yAz43NupFva774jZUCdmgvS4rbtSUuD3PQpnaB23JZdZfYtbQjnwP5Ih3RGHbv98x7GblAQXSPuKe8ZAFDHtYwsZbXVQTnn6fDTf2mRTlvhAQmte1QpWxL/c54MWKXMQCvnnOtrB1uckwdsT6yW36WbuKxDrRwANujFOqKxqju1bSvWGuz0Pc6TOtW51UfK5Cp5F96Wz/X7nFv9O+dAv03aK9diTo4z+co5Tb72u/MiPZOXqt2Z8GDbzp/BDflTP9JguvyMP6PuEQu1qXO8iafSmH5bvS9lP+2m9M21ycRV7OC2w5ZqnfSfPtsH6SCPJoZIf/wY/rVumYGFqX/b5u5ExOTb5EH5StzRp1/kuhM0aEM+7/lo3Wg1MMclLeTbnH9512uZtCK+Odfck/6TdJV/7Yt8Dy2hBRUz+d406aqSGSCXxtJW/SZOSBv5gU91lzxu2/ZBvlJ/OU50tpiqTyhPYoM5FnV00soKJlYQ8B5lJzG6DvEr+2OW+J9JE2KPPKUcbHRx+U6dRJpza9vqaWliezVHM0F56bu74nuhSdov+thS+MuOSRJMiFcUhsydyPINydAtp52kn/1r+d6qBJU+XrITcryv21iqsijLJJhYNS0TTGxb3Gge7mo9yKe8mFjnM44/MSCxzuv2LeVQnsuxJQ8ok+u2vd8283d/y2vrNte/5Rjs39oetA37ZGKJvvVyfUlaVqZbx7RvYyVF29voqZnsXMeWzIQqbRl1mv1MOyVlcq1zSBzJRZuUM3FAmyZ5zPtqEXeWvcYX4F4xnb6pM32HPN9+mbZRJw7TvtiqPaH/ljzCNf3uxBdle40Zqad4B/TU1qlNMrPSlPOq/c5Y9BnTJpYOJeszASP5RXqnPS8eOl/6Q1z3Pt9H++JI8qr9EmvEZ+dU7HIOqIbre+wTn+p2MSxx0/ttq+yFWVkn77fP2hN+Jv8oH9rDPgNPOM/pR8ADmTgiJqe+SZmTXo5fHHXhxxil/oq2aNpAaS+pz5K3tCd4hzYHfea6vKEs2r4YmLZN6os1LmpfrBeh5H3tS2XaPhFbsOp29p3v9AmfLBM3lBvnQ2zl07UVMSr1oYv36bPIi/oZ9lUbh+ezwog6fe1f8T7pRj+02dQz8qMLUImhaXdzPeVA2qfeML6Y7/Q+x6Gc2pYL6MqD789xNH26Arv957P9sa5UWxthpx5Gn7O2QmwD++6b33xn3H/p5fGhD31ok9jJ3FZsax7BpU0tHyo36V+mrqv+k2AaVcO1GxIPxQrxVh6UnswrMXOTQVwb4bkNH8bxVradfKS8iO/Oc2KHNq2yQPuZXK38SAdlzH4ueN7JsMqn/bRd+fRF9ofP5W9+z/U7KxU4HschZtd8T92nfndu9H3VrWvdlD5B6gX1i7pY7E+MSXqu+Vj/109lzvdJX/UTdGKcae+lTLkozDtzrQVZ8B1ikv6jcwcemwgmzeTr7KfzkXayCTO+l/i9fWYMYlXqu4xZOTcmLUJP9UPKtnzlwr38lXTjWccEf7A4ry+kvyNmLjZ+2+n+891pF4jfyVfOt3ysnpWP5E/eQ59c45We0sO1KeVCHcbv2moZQ9IW4TP9M2NNjENe165y3tUpYkvOJ/ekP5v2jhia9gPPmizkCSLiiBWpxfA8wi7tDO/nvkyuUh+oK6SpNE6bQ3mFjtpS6kLbcd6sLmbcwferW8U8+yP95Q1/9/5ap2AdaNr+iQ/yh/zM37W+wMbWWE+jr72my2kYvQa82NPXhfWonNQzaR+YIA2vi9Hac9C9TmGYyTSMu8fQJ0ggq+KJn+K4tHGeteVTNr0n7dfU+86HeinpKO1MjJNH6ogcJ1jhFjwFKoMlm6BYZc/0omYaFYJoGsG2gVBpHCkgToIdFzQEMQbibh8FVAUgcCuYAgjvViglsoKpMhO0JFCCiROgolJoNYpldt8vc9K2Y/UIC8GFMfD9C1/4Qh2JQ9uf/vSnixm+8uUvV/WEhw8ejC9/+bfHN99+a7zywQ/U4hBZuCSYkIn72oc/XEYShhaBiT4ip3eun9/sjXefbY3/6s/8+XGzf3+cXOyM49svjbOz89qprADWGK6vuzzlLJ9pggl0dcGkFMEEvDojtid27O/u1hE55ycn48njR9X/o1vHFeQ8Or5VSSb0i2f7XxtxDRq9AI/zjmGjQuFaHVdzflmVF2rRb4ujAliUHGN3m/7Th148Y1F+rxaZO4OrFgLZ4T22yxFna74Gfs3VTe9CIjmG4wfqPFKCYReX4+TZkzFuzscbv/uV8e7bb479fRaCD2ocL33w1XHrzr1NWdWqTDEDr8zBew8f13FABPC+9aMfG5/97GeLTlUJ4ax3BJtYAu/CGyQW0F8B2yNTPBIHikEbfodfin8x5uYOcZVELjT17sDexc3/g6OuxMEUcJ8VBVJxqoxbCY6ZlLBkLqfRkwo6FZoKVBnyLMAHDx7Ue/vdnNP3fOBQ+dQgFOTTgF0bGfZXRarMe0a4O+cEW4K8LFqLM2JG75bvgEM7yVdV6YT/POv4kLsETxeYkHWSf2i3K/xc9qI+x6hURvzktZkElQ6dwR7a5d1k3MPrVOdhkRjFQSCmjtAh8YVF8G123rLAdTqrFXiecTu+jcud9AS/dNWA3VqgFq/KEa2+dvILfdd4VRFK11xcVYm7yKlDKFZqlDIe6amhq5Hg+HPRjneIlalvNLTAvcQrjcwOgmzXGKkqlEaaxlQ5q5tjO5adVzqmrbyfP1uUkhE9b/M81qo804lL6gm+Sz/6ALrZd6pTnF9cjZ29o8Fy/M3WHhkn4/pmexwd3x07u1QFuT22tql2xPl4nPd1Nc7PTsaTR2+P66tH4/z8cSclbG1Xgok7LJsnD6p9kkZutkgsPB6Hx7c7GWZ7b2ztHo09qqZcAX1blQhydUOQn6PUegGwS732omcdnQMeUkkF/Ny5ruOcSmb3dsf5aTvsVCshUYcKPVtb4EvvGqGCSQXEeB4dsUeFll74SQeQJL6jw6PCLu0C5XgTgGSnxezbGhfSsJfWtK/D3hh3U/j+vKPUx9fUzj/0zwwWZ0CjeGqTjNLVQNzdanlsj6ABfw1ikFiRxjwyTxIZSSzdhzzSqhMqmy4dsDaYQDJP2U5UjTk+akegKp5wnM0Mqs5kHhJBKs41k8r4zv/ra57hOJ1OJFGmevd0vxNc4T4TUUx0q+RKktBmiedKntzZGbcOd8dXv/yb4z/+D/+D8cf/3X97HO7djO2by/G3/+bfGI8ePq7EIg3jq+vGE47vUHYSM/3ufDm/ZRVMwmiPaUOtHQ1/TztNG1LHlKOF0q5znr3PZ+VNjeP8PXWZfCU/a+OKc9l37VbfCT3KdpoJkjo2Oifyvw6MQUL5V/62XeVGJ05aOl77Kv4mzbU9pbf61v6vncucl43ymzKtrStNdE6cN/vtO3L8Xkve4DntaJ0z/jZQxu+OUdr57rT31xjtHKces2887/zYdtoe9lO95/1et+20U+zL4vB2wpS85XuSBvZhjYnSRNrVfExbgQQT+6Nedw60dX2X79axlKbcv35H4qm2gc+nTKzlVT4GaCoZM46pcFz0R79R7ENmlSP9RserDndBXz8M+dMe1Z6wPdpa9PJM9J02jvZE0tu+acOseV5bR1rrU/J+ZXTNz5Vks/F3msvFmORx52ONFSbcJ1/L66WvZ6Ao8ee5OY/KXomfYkMGB10wWBYje/E89bb4ZfBEPhOz5AtpyN8tr8txNcqvehu7oW2oXvDMoJv04NM+K0PKVdOxkwMcA+/tYNCSdM3viVW2k7oncaArRCzV3Ryrc5XYlJgojbwmf3ZAj0BiV9WzP9og8kby4RqXU35s335peyh/0ku5UIblv8mMvagyg2bymc9Ir5Rx39uVySgh34kO/ltjWGI1eINdUeOa75QPDLQlr2OLpF5M2VQ+nUf9uOS9ijfMxRgTMvQ517S1WmjnhXUf1wkm6btcX/UiZ61BxVFDG/zDfp7+SvdpSRxteW3csM16juMOo4IJ/JcVTJIWyzhadxVtYx6lj3Oz5vMX8daaj/9F/k5cSd6Vhr9fG+v5TBlYf8/+p45ety+2I2vdxpJQIo+oVwyyd3ttm5lowrXkqT5C+WYeSzuPP9gkmC9HeqZu9HlpvcZHqhy6IC+uiB+p672W/gXX1G8VB2pGfI6n1Fliros9/Wlluq7mCH3VSb5b21L7wDlV74gP9CtxKOdeHNKeEtMbvzvh3d+Ufem01pHy2sY2q2NYe0ORcRgXeFzESv5Ql4lR8lTOc/aT6+oU8TptRnW/8yNfKnvqMq7n4qr0lU7a7km31AuNF+1HayfxXexQFzoe7UDayB3i6h3eZ3vSPGP1jkt626/EjMS8tBG0KdKmkU9SDlL27X/aI2tscF4SY6Rztpt6cd2XvN93SvvkPcdrjMckd/tQdKcC9jyGyxhrYm0u+EEf+wI/cZ+LLmlHOm8mnSpnuSahDrD/+tzOlbil7KZd55zrE2pXQRf9opxz5U8+TttSfZ39sU/OkUlG4ofjU085V2nHpg9F310v0VdJXlv4sWNPKSc4SG7eqZjcTHA+vnWr4uh37t4tm/Px4yfjQx/+yHjppZc6fkSiMkdFz8214Ar9XifxrGU3ZUOMW8dM00aTFozX+X7O9pm+ijKcVV/pZ/ojqSvFNm1vF07XmOP7nbPEEGXiRTo423Felau1LSlNbFtbeK0Pff5F+l9eMdlIvhZf8m/HlDRI/kydarvKbPKufLnG5TV/6zMn5iQ+8e5c4xSvxWHGpP6Xv9Uzix/WMSz/0YYL9OpJ21U+1eWuz3A9fT5lLHVK+tjGz7K/8nvG63nGDaapP2xX+iWuiznqVmUi58b7tVfEocQAda2/KfvruFPimjLsPWv6qFvXfKwuWsuQ+ES/7GtiqjxmzM52tJfk+5Q335E2UMqXFWnFGGXKuU8bDxoxplwTpK+pz+Qr7lWWXIdZ90vdoj3j3Gv/aANCv7Qp+Z3+qhPl8bU961ikT/roa3uDv6WrtMh4lroZG9PkGPqkrk7dIx9kfEA9mGNTDyZ2O6f2J/W57Vbl8plwYrup5xrPL6eu67Um12aZO/kWHUCbWeHUKifcX6dp7O9Pv2VuHL1u2wOdx2/0HRpoyzhP8rxxOcf4ohhh4rn0UR7z77SXtMdNiCuepoJJglMKGDcIsBDZjghOGrEvcgwT1AUsCO6EZGBQJvfdawNDpnDiBEVL9mhM8btnNQnAfMr0L2JSxqgig4AKzjrw4nUJKpirbHKSMiMZptCAIrnkN37jNyq79od+6IfG1954Yzx6+KgWimCcf/bP/mktGN25fWscHx1Xgsmt27fG/ZdeGq++9to4unVrHB4eVVUQFvWuWNgmALR/uxJMfuzP/YVxvXd/PHhyOfYPb1d1Axax6atCRzC4jIY6roWgXle7UHgcT+1ynxnBxQPs3MdBv7gc77799nj25HFVMCHBhISS/YPDSszgGn+z6G+ACpqxaExlBueIBT4DciR/7LGQSYBwe6t2a1+cnY7dHRJNTsfu7s3Y2+0FPBbeWYhj4bKMjK4tWt9ZSGfBK53ts3ksD4toLAYW+GJQ1s4pjiA5H6//zpfH19/46jjY363g4J2798bdlz5QCSYGR3kvC8PNy9dj/5BFbioPbI9v+9aP13yyqElSxcmzBolKJJgl6/hugolVHUgwgSYmWjEvVi8peXMn/CwRqqORZ7rKu5usNs6RvulAAnNycHiw4W+BRuOg5awXthM0VCJcU3ZU2Cog+US5QBbXzgm8lbu6VGq2obKx7TTKNGYccwaKHHNVXyHZaO7urfZ2+ugbFVsqOO53xyJ9xTm5vOa8sz4XWFxpwG8QTyPffkN//lcpZqpSzAXF9WcrzJ6LBHlljWSSm2sqHvQidtMQJX1WfM4i8cUlFX5YECdTkeoMHJvRfW3DdZ4Vvr0EowjIeHTEZi5nME1ZF4vXzp4Y6VjSUBMf/n3ctgAAIABJREFUxed0uNJx0JBJByeNZzBRhxql23zTlSdugSfXnZClE+HcdOKHWZtdnlj+EJeh98E8DkWZ0OioqjUVKGsDHkyqEsVTzrr9pq1GrfxNhaRcmCnsZGF/kPxBot9hVS05v7yuI3FuCqMIKO+PW7dfGmPrcOzuIot7HbDfvhnPnj4YJ0/fJaS07CwDC6ngUlVvYJ+uXEJti5uxM7b3DsbB4XHJNgkmewfHVUGF49KubgiKkNxSWysqwQQMZnxkFJQhXuFsjgC6Hrv77DYnAaGTCCsgPhMATs9IXuIMbMaJkwSfchzOVXWsqlkQ2CXbYe7ibpm63vBeyVpheled4TeTGEvncwwNgd8aawd7NbT5lAd0yuUxcYa5av5tw1YjzexZ5Uy+9R3gfwfra29qyZsBWeSmEmhmYiX9tzJRP9/jL97kHmiwKYHfuNOVPuBNjkzrRYWNUzKDxPX7TdNDx27rBhxonULCSZW3l985GgddTtIRC2tVUawrsHiMVstLHyXX2d0U6WLnIokvrcNrLCZBzBLzJYskGW3fjHe+8fr49/+9f2f8R3/ij1cFk+ODnfFX//JfGk8eP60ETmWJRKiqsjKPLhCTlVXH5HyuA5hr5zEDbLahThI7/FsnqXTkKsHkxRj8/BEQ6bBq52VgQSxJJ4t3rh03+NOkOm3okq3QR2lPiyu0Cx11nsTJ9bOOWwxHP2RAz+BPYpU0Eucz0Jd2urLquNOJyvcqk97n2Fp+etExbceU4dR7tp8+hbyh3s+5sA8GaXmed8t/hTMzWVF+EWPsl/o87Q375Hyp3x2f/knSwHfzjL6MdJWv5f8MIunX2LZ60XfzudapzwUmZifAAHVuOnTq7uR5dXL6J9JeX05H07mU7xyDeldaJe7aVo0b+5Dgxjxr2fFIEzCZd2QJ9rQdkm+km7zMp+9STpwHZdGxJj4454k/6RinfvF57eEMNNNOBks2GB0L7cXrkWAi3zkf0i/tGGnpu2uH9mxT/tdWNDgpLZST7C9+Wsq4tPAZx1RYOYMO2urYQe4MTbrw3SBW2njSXx41oLLgnUdxLvb3Mscm4vR4tTMN1ijniUfKrQHETA7mt074ZOF0OV7CMSaeJfYkr9Cex5/oi6QdYsA7FxHEHedCmXEO0Mfuel7PdeqztezaL2VTfM44hNia1+TttJHEw7I5ZtKjdJHe9NdFD/VLjr37gR28W7627/He7G/qu03geR4dqG2Yuk5czDjPut01P2qH51ymzm4ZUh8tCSHPy3tXwlGEa0xzF3LJ98yhcQ4oTtK4tPBX4pI7C6hK2nKy7FRvW/f5xMB69yrBBBpbYj+xVfo3D3VCjO9OHSt2rOmVfO49v9+94psY7vOJnT6fMiqP5/uyLy96Z/Js2o3rNt7vbzFlXcHEdpUd9doypplUNGNEXOcYpJKXna3adFRtTD8kkyC5juyIzYxLWUpbKmW+5LSOWu12kxbKmvp/jRX5+4bG+kjT/9AW0B5Ou6L9+95d6RE5iQvKm3LF/euYSy6Krvuvntam0DaSN6V5V1fsZDvnR9vEsafNk7QqGWKxflb48D6xNnVy4intikOJaeoy8VN/3qMlXKiRruqp1CUpD3xfdNOSYLLuX2J52gIZE9I/lK+gl3RybIl9qYtZWDDGLHbRttU1tEekn/coHymD0ov2c8F9vYBlm7lg53wm3RyvfJG2XOKAcynt5Refl6ZeV5bkeX9PW3jtX0nHTATymnxsnLx4pWJBs3pw2HnqL+dIva6MvMg3Smzn+RfpQ+cj9bvjtZ8t112BVZxV1hhX2mS8Q3/Rvspf2gM53/KHejnflTyTuJz2j+NPOfVefVz1WM59tsezJkz0QmsvlFWb88g4sauPR+4NYSaY0O6t27fL57h7715tRH348NH4lo9+rDbr1jjq2OeruYGqdfeL+Elf0PGIH8nfzotysKbrGi8S+8RQxu+8SU9pLy+knvUe9aB94G/vt685trUuVn+t5yj/Trooo9p74t9aFzou5+lF9krqguR75dd+G39O7FL+Sn9TrXgenSafZCzJ/ifuOg59DnUOc+Dc0ifagbf0Te2bssC9udYnb2d1C2hh++ok9fA67pHtZ8zafjluaefYnGvHCK2S5tLFvqizcqzyF7/xz9iW61fanmK8mLPms+Qx7xUfpSnXGZ+xFK6bEKEtoz0iVoufjCWTY1InZl/kYflG+yTlKPWftFCG5Gk+9cMTs+hXVZdjzXEen516wTGmjpDvkoap53neBIe05WxXmmk3OBbaS1pKO/VQPm8MU7qqQzK+pG/ub2tMkX8zfqScJo2yX/ILbcmHtrPmKenEZybPyD+Ou07E4FSOeRSp8igtcqzZZspR28eesrEcE54YlhjOdW0UZUz+Vu6cH2WG6/xnDcVNzrRJ/9TZ4j1twlcW5OBdrAl7r3jHddYMex57bYU2XE8Qs5KP13EM50TbSXxKe1D5cky+x1irxRJ8jzpJHb71cz/3kzcat060CkvA8oUylIpDJbAWcq+rgOiUi0UaPQ4u23ZCHHATsXckJzjr+DhYGYT3MWDKy2T5OAdv+zKqRJLw6wCsDpcMlQpMMEshkEkYo5VXpCFtff7znx9vvPFGlWr7xCc+Md7+xluVWHLK/9OT8Y//8S+M46PDWqB76f79SjA5vnVcCSZk4O4fHtTufTJv9/YParGwjkKYCSb/7Z//X8azq6Px+ITACee3sxC1LK7wLnb81PzNYErtUJrGs4BZdN3drWM8pE0JMYteV9fj7TffHKfPno6j4+Oxu79X99IfFj33WXifZbLZBX940Du09/ZZoD0vh7tAfB4lUgY8x/AcHo8njx/XETm1AHZ1Ps7Pno7dnetxfLQ3bq4BkmUxjYQU2oXWHJ0Df9Am+SYJvAy0eGweN1CgVjvC2anCgt3N+NrrXxlv/O6X64gcgkUkmNy6e/+5BBMqvuxOOpHkw8kkVS3i6mp87Fs+On74h3+4vt+6dXucnXrkSRtAzH0FJ2rBsRUWNGZhk3nPxAv4l/8eM6Esyv985gIqVQhon2oBGgatqPa72sashJKKVSOggXanFzNjZ7nAqbz4dxqFGmcCoXIgOJJE4/Ee/JaGgwCvkyXuCJ7p5KkAyomYBrRy2NVxOhvwgiDOrGjTx1sspVpV4iaYOB6AGUeDY5Y07gRm5IzkkTQ8dH6gv3NIslEGRdIhNjBogDL739hz1cfkdImg8eTJ41oArjJTNyga5JUEoD5O4+KcknodwGZxuRK4tnsXarU1j70qoxjenErn7PTkuWpTHnGiUyOea5inw0LP0ogX99Lw13gT451fnSkVPtczyxH5MXDRyhncxGBb9MVa0acRTb/li+Yxj5foEr/0B1lyfvhbo74UPGUKq4JNlzM3uQS51FlovFAPzUodVdljt44w2tnrsvAkYYwbKoPcVHLCVSV2sJOVwNOtsbt3VEflcK1LdxJwuxxPHz8cZ2fPOuFhU/2gK0jtkuRExZ09jpO5rOQSvlO16vjWnUoq2Tu6Nba2d6uCCUkl27sk+NESgWsSrtogKgOhit1sFT5T4Qc+ssw8CQjgKLwBv7IzvdqtihokTOCEc3xLJ1RsFlIq2wlHq8vLQQvnmaPCOMpMeeW6FSFK3pijWQlFeyANfPFBPSz+aB/AOwQwrRSVjpOYwwKodgjtiU+1Mz6OwfG8cqqJkfhXiQMkOdXRMl2KvwOSM/EDx5EdghxRMw1c+ax3lPVxR3y6w4xnuZckncLP/ebXwlkS0YpnG3NqZy+7Hy2vP27GxRnJZjc1R3UmO3MKFpD8OJMz27HpqkgkpjGnl/SjEjPVnx3gqoWNqn5yPQYJbecn4+rs8fi3/o1/dfyn/8mfGId711XV5K/85b80nj15Vu+lf+jI88vzslOslpQGvPYgfVkniq1tRW2rtZx7n1gkf/ApTpUemxVyvK4uSSfJd+jQiEvem/ammOnzaTBrj9LOYhd1cm46G+mQ6ORpO+usqW/Uu/6dxr19EF/XDq06N2mos+N7lL18T1tIzyfdeC37rl7QcfI9ymXSVcxfB3wyiGWftLPlGWlDe867n7lrxvE6f2C7ZWbV0+J72jPShPaZD3gyA5mOOe176eM1+yadXHzOZ6WXdPE3+Uw7xLlOO0sH3/5vMGBWCZJm8J02UduQvUs5+ca5sK/SWb8s5z+DatqFjj0DC/K476p7SJCZR64lNqc/Ie1zIYY5MFnKYFH6ikljxlI2/gx88VsGELXX0h/TRpAHkqdtO+VkbVMYBOHdyU+25/hq/iLhJGUo+c/7nf+kZeH4rAiqzspgj/rU8TmHzlWNbS7e6SM4/8pEYjO6yAQTK3gkfvke8Tj5KuVV+yj1dvepa6YZVOF5eLT71Mf2+Zvtcb135izVKJTx5Z7GBmWpx9q+pAkd8uYaQ9ZzsfzdFUzEfOnlfJg8aLKNgTFtVt+XWN6Lub2pg38GilMvqasygTZlVZrnvCQ91FfKgs+m3S5urRNMnC/75hhsX97rhZKuhEmCiVgl9sh/iS3KzabfM3kj9VPyYuJU4kq+y7ZyDlK+1S/dH6usLImPiQtWLpFvSpY4FnIGGUGzlK86gK94rhM85PlFT9Vejs0RTZ2wtRzviZ3kuDbPRIIJBnkmmKTv2Pc//37byDEl36x1XmLd+rfEen5LXWX7Xl+38yJ5ynuz7ff7vsbk9ZiyD+sxyhPa7FYwsc3EJG2X5qklwUQbANO3fRESTPrM9yVh3AopHVQyluMiosl7/qaMi9kVjJ4VouTplL/Ux/Y9dbu6Z2MzzkB1VSCcvqL2JeNRnpZ+dOUQE0yghfMhL6lfjc8on9pJiUV+Vw7oX2IYuOi8SQOrKaYOlM+5V8xSvuyjmIHvtb/Xu8C9R7oZ9OZ6Jg0Yz5Ye0j71gvyqbWEyrBi2tm0dszrCvjtH2rDa6mK0eJq6n+/iM/e7qKRd7e/qG9uy/8qf/iaxNvSndOXTzZdrucq5S72V36WrZfozLuQ4tX/zOflOGqVPl7aR/CztlYm0W5JfpHXayI41dUjaUdLMZ12ocuE07c70J/M54jhWLVXe5Jv0B3yv2C8Pa485Funq+JXFnCN5QB5O7NVucAE738Nv+gK0m7ggP+Xcpw+cWOuc6RfI3+JS9idlJHE+dah9lK72RToqmzyjDD9vx3R82rHLWzX/s4JJrQOULd5+OfGtl19+uRLfiUs9efJ0fMd3flclXBXeEcsiDn9wuNm0IG3ULTk38l3idWKtNPM+59s2jJVqCyYfrPUuz8irqSOft2MW/E9ZkkbyasqhdBczxPu0KRJvEt+cD/FfHs0++V0arXVh8kTKmLIn3dfvEuuyb4krzoN9Yny52J62pLwr75scIp2cF33sdZ9SH0s3E1DW+JbJK2mvipeOh7/TzxbjvS9/91ryJm0/bwO3Lee11PNJW+0i+UB97z3yYPIw3+Xl1N2p43hf+o7Kv/yRfobfUy7WfOc7uVfa2FbqAH8Ti9Pn0MYRw5xXeSfbkd6+l0/4wTgT/TBmSzups9VjGfNTZpS/xBfnLu1vn01dyDMkkKKPEy/loUwW0a5Y42vqcHmDvvMdPzftEcac/ZY31Plps6lHuWYijnOuPSivqdPsd+Jp2plp7yjPfGorSWfs2pbdroiszNk/7hMTEz+cv5TLnAtp57pszqexjNQXjkt/IHGidNOM77BW2GsI7XPQJ7GGd1jBinvIYZA+d+7c6fXtWR15sQOWBBP5Hx5hLM536uikEW3nplzl2rmX3lZZcUzKA33wHtqq9bB5goN9Kez2iBw7ryGcwM2DMEsCm7u7UhDS+EjANaBIRyRACqn3Srg0FBmE4OK71sTg+TQgFXoZTubJSRJAXIQUhAS4NbBJPJk8+2j/E4wFT3/jPf/oH/2j8fDhw/Fd3/Vd4+Mf//j46pe/Uv0mweTdd94Zv/mbX6wF1sOD/XH/Hsfj3Bl37t7p8wM//OFK4tgjOYFjHii9VcccbI2r7cOxdfSB8ef+p/91fOPB5Ti73hsXlyy+Uu2gAR8alCMznczTk2c1nyQBJFAq3Bhs7LDW+cFRvH10PN775jvj7Nmz8fTJ494Rx6IkC+4Hh2OXyg/7LILuVeClKn1wxEMtkvWu7jJ+5hEefGcXtDu2cSYxnfZ3d8bF+UklmBwccPQNi2mnVbmBoA0ONovTz572kTOVWFJntfJsHy3D/FSpHqoBtMVVC4YFrux4qx3i7Ea/GG+9+fp482u/UxVMaP/uvfuVYHLn3kvV//fee28c7O+Ng7lbkEU2jqmoRdcxxodf+9D4kR/5keoHiQlUMLFaAvOLciiwqGSXxRlmIXsdjKTv9+/d64XYqiLQvA2t+Y8cbioCxe4Q+uJxFBplL7/8gRlg6PlPw67uqd1tHXQRtNMBEGxSqSkfyhu/OVb6x1EvvKsz2DgO6HizIJKLjRrSAvVanpRZjS8VmcpUR6HKIs8gfSdYLIkCCYqtQDvIrQKsCia127/HUMkPs9T3LpUgrpcFUktgcR+Z8JZDZv4M7jS+tCJgXK0glp2wYgh9Edx7oV6j8GI8evSwZMVKBJWUdXM9Tk+e9lE5Wxg1l8uC8SytV23X+d4c2YGs9MKnOFYVDGbQu3B0GhG8W9obOFd5qEzEUXFCbNMB0plgXGlYm90rvXmXc1KOIKUqJ383tneVIo/8aNxajjlp3dRBW/vMuzXymSP5zeN/dBrc/apirTFiYJF0MI8l6vZ7DP6DJm04ND1JYoG2zF+X2WyHpqt0dHvFD1SnOCTZgwQUzovvI214fhcMo9AQiSgX14VThWNzfspBqIV08PpmHB7dGtu7++NqcMQZ1av2K8GERJNrGiIBpCqd7I4drt3A653ggmxsjOUW9zrWBnxvHu0FPJItSO6DT+DZpgvf2e3RiUy9k3VWG2FXGg7+uBkHh73QW2Pb3d3spkpbQnnQEJHn5SkxS+ch9aYGUzrHbagtmdsGc7hHQ610JUbmlGmDiLRdwaAqh20Fojb6kAt+Q9Yq2eYKbKCaVvMiv5P0QfUadArPu8DVxlwfWXNBQsc2iV8YYhczeWge6xa71lnE2Ix9VvKppFqMxCkfvFs8oD8bZ2segqQ8erwWPFzHa5xzJNRVHYdXCZYcGzZ3ZFlekKTVSi4Chy5JorwYn/30J8aP/hf/2Xjp7uG4ujgZf+uv/7Xx9MmTsVsJRyTG7A+OyOG9VWFldUyEhns6U9pGjtX517HxM+2mNOJ1FrTtNoGrufijwa7+Snx4kdPm+7Up095NW3gDBDMonDaw+jTvsd00sjXy06HiPp17aaJtqQOojcxYdHbECO3iHKdOmrRJx9k+qsvt03pexHTpmLaBWenKYeN+67qkX+JzyvW6f02rTm71fck7PquDal+1DRbbdDmmJOmuTWP/+BR/+E39lIsX4pQ8IF8yVt+nQyVt7LvjeJFzp47003kTI7UN0g5yuRRplr4lc7PiIDghjbK/8s+6XznX0iYD0dqIPJe8mLKiTVi4PZMEMbrWPMfv6lH5QXnWDsw+iPv6mv5tPzJAYtvYa/6zX87fuu21XpHPfc520paBpug1eco2pGO9I3AhZUu9pl7yNxchnE8WMxd7dEmecz79zHdmn3nWsdh22r2JLXx3t3aPZasrYG5s1Z5HcSqxcT1235l0bZojz0vFC8fd+N3vlJ/aVuxFSXR2JyEtVenkX9toGixnVfe7e/FX3pU2/i0tpINz2Z8svi7+AM+kn5S6Sbs29U8Gx8Wt3lGLLbRUllFelQPxQ9s0cWrNz8qKfOTc5DwlBogfYiQVAMRtMSb7kbiS+roDX300kRVM1rTlvRmfSRpXPwkATvtTuZKP1/ycuJJy5BzQH2NO8mtiar+75885dbwL73o8XxzbSNW+2Ud8P+lbfLCxzZ5PfJRPyh6ccQ3fK381H3UVguSr9tEmv9bmiKZR8u/Co33d6umJzxvgi40hqfsc8xr3nKPkM2U5MVAZzffkMy+6vsYI5TKvpw5av8Pfsu/yQvZbPrWCyRpvlCfHBR+0vFhtrYOjxR9bJGC3XU7Cdh9P27ui+Yf85WKNOk37SXxJufN93IN9nGNY2zLaJps+5/FNBKbn8cjVn7lTVns7500s0cZqXvCs9w7+ZuDb/q+xJ/W4sr22GaGLAfvkrxpvHOnWNjkLYL+3GmnyRNqw+Z33U5W4ku/nAgLvAAu1fRxv+pX93k4cdB4dg/3jbxdElCuxxvGl/S0v85n0UA6cV211rktL/TVpLm7Jg8sGhA7Uv0iO1vaV2EtfSDDxd/WFdEx8t69r/yb1QY7POCNtuqlN/We7KbPSRfnMpJ9FPy4V2+yrMuC4pZf4wHVjuuo120usUB5Sxzse+cQ5SByybenDOOr3WcEkZXSNQ/LF2ka07xmXUO9rD2zeM+N/vkc/Y00H7pf35ZnkP543PgxtjUumTaOcKAdrfSx97feL5i1l3rlRJ6dfk/OQWLXmGd+hP+xcqdNJMMn58v3E0cCWkj1iZjMWd3h0VMfhkGgC5lPB5GPf+vGSk7LZWOC76aNy0o5KuyJ5wTGmzpP/kWHtwMQb7Yj85D55Xmx17Infxvt975p2ST9tHHE8dar98lpin7KZdljKmBiV40z7w3sdn7RTvpQT+762AbK/YmVieWKBeG7ML8eV9Od5N59LF2XNtpVB3lkbc4+ONgnwGVthPFZbFpPF2LX9mXiafTWenjEtx5VytsatpGnqEa7nuPJd9l0edY1UTBZr6Lu6lHuMb1sVP+dYfcgz0pzPin1P/ZYymzo2be+1bS/PaVcpF/IUz5qc4Bh5p5t6ec55ox9imrpJOolhiZHSNmV5LdfilnhrfMj3SEMT+qRF4rZ8pl3gO9SN0tRnxfqkW2IrfbE/+MqMnzZMJHUjljKetob9TSyyPe7jv/6V9kvaYbaJPIhf4kPalfKYvJS6Uj1MW2kjppwnRuT7M+6mrPVYeu5ZI1MvwiOOPceizGbMVX5LPM15Muaa/Up8dUzSUr4zISkTbhpv2pdwwwJ90T9ENz169KheT3uso/I7Y+E37+MdyvZG9xHXn2uOHqeTuCfWSiPlQjxLeZFH0n5kPD6rvjQBVYxLfcH7lOGtv/f3frq8bUFURSco8JsDUtA0PFNhSngnIxV0CrqTZpA6wUviKpR2Pp+R6DynsycICYL0IY/KUUkqsExaOiipWFMxKtAKThrXGoPJpMn89kXGJiPpp37qp0qQP/OZz4yPfOQj41c//ytVZeLBe++Nr7/xtfHVr36lqpaQzPDKKx8cx8dHY/9gf3zgg6+MV1/70NiZi5PsbCeJ44RAFrvcdw7H9vEr40/++P8w3npwOW52b4+tnYNxdnoxd6R3QKX67LmzV20YGbzgNwG/xjmPU1DJ4HgfHxyOp48ej4vT0/Ho4YNqc3tvtxJMqOpR1Us4L35WDaG/tVhZDjs7wbtUKGXtpQtJHyymnZ2ej+Ojo1oIq+NArqhYcT62Bru0OZ6BxcCLqujAAi9xRY4CISvZkqZ1zMOsaLERmiqjfDW2WAyZJc24n4U6jt15+uTB+OZbXxtvv/n62NsjC29v3Lp9Z9y+91IlmLBoyvyzW31/k3G2Mx49eTbu33+pFhtf/eAr44/+0T867lAxpBJfnhV/Af6Mne8FYjP5ARCgf+yUf/z4UfGEMsUY7t29t6nEoxJhHgD4rgzCMT2dUKAx2s4qiQhUuehSSffu3esjlaK0YCqWMhY4+mIGQ5V9scB+K+fKYRpaOskarA8ePKi+dTlCMvQ6MU2DOj+VfY0WjSQVQ2KEeMSnBo5HgMBvyiqMwUJrtrU4Sb0rTDxo4O2gooaqJZ2rOs3M0jNBiOMrkNc2Pg+rHyg3AsrcyzXe25VbOli/BEb7vSoz5q3nhiSFVhD8Dk+0Mml5McGE5Cpk8OTZ04l7vTj+9Onjul5td0ysy4bPSj79vk7CIHmqebkXh2uxPMptOu8qJxWT9KNt+Y1xPXny5Lny98qcsi1PiJE834v3JFb1+FX4GgzMHaWleWfP4ax4NJPGoHEvRHSQkHuYn+wr82KljO5784zz4lwzP6VDZiDu2bOnlTjgQk2XM+vgBnPUxz21YyK+c712Rlwyd6eNs8wVDiyJBhckIGAEdZWTCn5fX429/eaHvV0MxU5M4J+GAss0JJeQJEIu3P7hrXFxTZESkkvu1m97+4dj95DKKNtkjVSCydYOi//o7K6AUvp47ngDO+nv9TwoxypblaA3SP487KQJKshQZeMSxx0+7opIHYilCkYfw1K7/mYSk0dKwXY6glYRk2ecI22EksOJDcq3+KQ9IU9qh2i4yx/MfcvjwaZSTSVozEBdycVOG9BZban4Yp63rmNKX8qJuCShr3cgI0ceTVMLCnOxt8ryzwQ1eaEqCxFw2Ovy1ARXlTFkFbkkgVQ8hI6VFjmnqI20Pi6LNkmW3GDUTD7xDPZygtCB07guDKvEKIKUVETpSibgxuXF2UaH7VaiXSfFEJBp229n7HCMzsXpONi5Gp/4zo+OP/NjPzru3zmoI+p++id/Yjx870FVVGGREBy5uuHInWL0WjLk/RqnabCrW7TttAt1tNJOWjC823NefEabS8wox2mzy7fvT0NXHtI4175JRyu/234GuHTANLjTyRUn/c2/1aPvFyhUf/oeHUBxyYCudrD3Kwtpq0mbNV3LNpv0UN6cI38Tp19ks+c99kOnwr/bL2j9Lt3th3KsXOs4c915aT3cAWf7YJ/FCu1W5V+5T5s8g1r2W32ayQz2xTlXP9G3dMicB4NA/GYSo/Yw92SQ1z7Qr00C8HSmWyf3bmJ9FefU/q7pU/I9bXZsWulp3/Vh3GHA/S6Cy+fJGzyn/aZtkvTQpkodpF2WfFL9mvokE0zStknH1X7zbrCaT/7ru+W8S5v8bLtqKUPrQodBpuTdHI+8ru2SvJ806yozAAAgAElEQVT85nhtR16wLflnLUvStu2CJemV55TTtd5Tzn22+GEm/MNjSRN5U0yU79R/tJG87fWc28QJ50dMahmkCs2yqKWdlrRyLAYWxEPaEwekZ891L9bKI8p7Y2RXmViCF+5gX5KE25ZteXTu9D+w1XujS8tT2gb2SxxK+z/pbb96frsyW2KXcyS9EmeUH7Fi6VeWJp8JpTOB2zGIZ7an3pOO4lzq0bJFJn9kbEM95TO8Y8374p8bTFJHKZMZu8h+SgPs0sjh2SRarfWxesG53tDY5PmJY2JHYoj00O5d2xGOQ/63be973ubonXcmgyvTiy6RL/uzxkxS+xyQx0f6mxVMTKJMPur3bJVtKb96HKwYgBzIl5s52ulNJvXumeCUR+Q4D02j9oE6MWupoiINEt+TpmkLrHV7zl3y3NqOUEen/rWt9Rzk+7Jv/yL9dLzr9+T8rvsm//5BCSYpu41VvZEGf2ZjnwziU/Ms85lsXpUJp03iIq1/p94WE20rdbnyZoU9+VvMXMv7ZkyrKjp1lHT5kL0ZC7qQAJN2Lt/VE9lPN0sQ0/KetrkaL0ygSPzTdlCPaLNwT8YFxKCUV+4VE5dYaB9/u57n5CXnyb57b/UFG3/aP9LU+5R9+5Y0Vfep32mraBgV7IjDOR/0l9+MC2ujqEfE6QUbO+YkndS/i25rO3fjz0fsx7Evm4y6qhf3ph3gux3LBpem/WV8zHiFc+L86oeIy8697SpXaSvLw0ljsTdtAWMwPrvmh7Q30zZMfFN+1tjve3hOm8j+0L8XtSdevVgv9EjlZe9NnZd2lu/cnslR+nzOW8WD5o7q2lwUG7eUpZLTafPzPu0Vn006r/Ez6e2c2Weez53HjillSDm1Wp1zlPfwXPoJSwxj2XCmPKlb1ra0NONZ/yU+ek0ZyXHab+63rL+ymHxWCZhxzHjav85PxTDZ3EZMamtrvPLqq+VjUGH96VNigzfj49/27Usl2YqOEFvro5tNwM0EBvoqZogvKRNeSx2g3ne82h3SLW145cVnlGXnTpn377XuXfOMMp48nn6JvOgYfP8a09dz5Nw7lhf1Q1ySn6Sb+JdtrvXeuj+JD0n3xDKxxWuOWZ5Ou3mNG8qd86vOEldSp4jJaxnjb3FGP8W+8HeeBCCdlX/76PPpByRGKQPpg6uzaSNjS86tfXcs6jPxSRsg5Zg21/3ldzFDeU7/L+fFdyXf6VeIderMpLl00s91nuAz10zEldRrrleoJ2077RB5NG0X6e588Zx9X9sfScfEXfEpEy/d5GLyu3iiDKzlOW0tx6Wc8LebI1MuXcuQnjmf6/cwTnHGMSrDOf/O51pHiEeu/aVulm9Sr9mmfMz8mFjhZpbsk/K/sY9n7DjlXuyTVvLiRslMX8jNaVam1EZTPuUNeTj/pi36qS61oq7vNsZMm9pl9Ed/gGt5j/peGTbhJ32D09OzmdjeNjj/LdzhySvyMYUo6Au/s77kPKhbmj967VL/k9+QnYy5J36IGc6ftgT9EMOlVcq42M9vJn7xO2MUi+2r/LCppmaCiQNIQ1wDj05qmDsxTqbPKYgqOoU8jcU0tBI00pgXqA2y22EDuhAjJ9kklARThdzsLgEkjUjL2TgZBgMT5GVwjTw/U8C430CfDMvYEhT4nb587nOfq4n81Kc+NT784Q+Pf/zzvzBee+218bU33hhvfu3rlWDyoddeqwDaR7/lI7UD/uj4aLzy6mtVxYQFw8MjjkjYr6AIxxxwNMj+rftj6/iV8V/++P9YCSYX43CM7f1xftY7AGSCYvppoFK9owWuS25DBxaMXag7un2rFwoBgFoUqGjk2Lq+GY8fPBiPHz3sZJED+nRUi8V7HDvAggMLa7S5RyJEO/NVnWDuTjuYC591naSXy14sZrdVLeBdUeKfxTIWyLiHBVmO0jmv6iNkNLO7mwWv4rvpNNfOk9jtWeNjMax2gvTRBryTRJbL84txfvZsXF6cdILJN96oo0iqgszR8bhz/+Vx++79mSSxV1UhOCKnFyrPq4IJGWk4/ffu3K0jcl595ZVaUCbxRcWNwjB4z4IeznYdgVOGyOl49913CkBqMXY6obdv3d7wD892hYM2KnjWOarxzaoonLnB349IADq/qEQlklE4ssdSuyqc5usO4HIUxlqJqKDka2VfpzKdCBU99zBWfqO/JJgw9yQECMwqHoFZJer70pBLxex3+6EBQNyNd8AUvLcDwF1xIHHJdgkAlsMyF0nElgwU1O78mUwAT1r1oI0Lkx26kgz9ee+9dweJCdzLHJKYwqf41s6TZ3h3kFDlyr1U/IFnVATS0+BZHalBgKbyk3rR+Hr26+mzx2Pc0MfTPoeNRWKOyinntheAu7x1X+NTA+2a411IAJpHmKgI/z/G3vTH1uw671tnrHOq6ta9t4fbzWaTFMkmHSAhHSkQKViIEOmPCfLBHxwYdmDYjgMEQZABiYEYSOzAX+KMgGMElknFhqjIEkWTNEVaSChTFs2pu9m3+3bfuaYz1AmetfbvvE9tVUu6jUZVnfO+e1h7rWcNe+21oaN+kkhBYB38TrlvZe658gYMh+8x5DAqwVLwtpTa9dNdNc469YTRRWUPjUe8LyqItwkEVZJPndZATvSZNm5Q4rUWu5wr9Ocn+kTX3eg6Fcq7Jw3tdL02UrUZo7XCOMskvNwQ2cV2rQBRXVek60PkwCo5UAlck7ESPZTQUEGpq902JlNlFYxjrqtzdKIi57dIR/niUjit0t3TvAYnxrNYLI9jsxMHTGIy03OzmB8sY3KwrCtxxrP8Tokm2yvxmBJQdA2MTmyoWssm5gdKQqnrdzS31JkXF7HQdWu6nuigrpwRL1+qco7K2auEdCbNqKrUJtVA4VkFvYtfN4k1oh/YgAGmv3GuyonmaoWSpZkC6K2EHDaEO6Ru7GM4eqBMST3wFhvDBOxTdtupH8lrXj1l/9KoavI4mY6z8tSx5qGKH7q6ql1bowpCuQ3R1gmbhuQvyuhK5jKRSeu+UtWburpK19Ro7PoMeyX1nfSgEjSyZB5XXCmwQaKIrk0qOumzrLqlVW6nK0uma7Ok7C7xuJJGK6ibSWkZNN8kZigBRd/Rpr6TPTCfTWO3XsX58ycxH2/i3/63PhP/6d/4yy3B5Dy+9Ku/Gg/eey8rmCR25jVdpbs1dkp2Y/O5A4tD0dMd507t+fqBNRi40ingNe2iP/LdrEpVDr/blGA6zpjbnnznvOXjwQZEP+A8MabC12Fj2QNJvEMbzI85gLOui/kdZwYnW23xP8EOHzP0hsb0hRx534yx79d1rn9HPwQLsMt5BrvXN9X0HUGB4tm67ok26IufZUfXZhvOuzvWrAn2aSaOtWAuThFJFU4n7F3XtdcE3/6A926iGUEQHDH9JKkEXwJd7nPAPnO7Cr/I5QF+0ruilds8ZdjWBmXhA87kUFrTA6CsB30jK/zEZ3EfBvxm7syB9WKOzhfOa5ms3hIY4Rdf94FHhhPUOOu9HmZdsX/cfkDeNT4STLBBnK6Mrccf1yc9Dl23iYeNnt7XA2OQOWRL+oV1BlfAC60PATSn9TVebLjlNNf3BEnBC2QAHKMNMM99W8ah7wj6Mh/GX/JSCSbY9Y5zjuVgGu1CC+epAfeGqiJOw9LNlaBL8IpEAK6ZHPqvxG+wpGhRm6rStcwLG4NxOW3c/kbGweBhDSthEoxy7EY200Yw/eJtgGPX9YLkeJDnXq8wFvAKuXaeQJaQR3QJvM544HfsEf52TJN/urdX7SABPOa6y3mq+LuqglQC7JBY5rzRx3/8uWyj2YlVLZMKItUTMuSy7mNweYbXXOfpe3yUokmrQtd8WzAGWg+3WQ0JJjKduWIqb5ZsG5GJu+2KHPefmV/9rAp+6DDZ/+gl/cSPwQ/J7+yKHNnUecVroy3PDTq2JaK0qj987jr4w37/MMy7ib49Tf1db79/Drr2mOp9OF5ew732Bzxw03fIQf8dmIhfi3/N545XyF99V3YbP/O7rT4rG1J+iHBHdjJJbI5xBFSRP2KGbA4yF+9fCdA+D7XH8y7Xe5u08SC4s48H6FpWSzABW1kf8J++KnZTsQb4EFrwjNsc6sexiL/1jp7H/gR7GTv2DxjoNkStW/kuzkeOp4yJ7z22lLprNIrFwWLv26sfYsMkyIATbj/hd0JHsNP5rZ+zz80TPJ0G6GH0i76DBiQiMCfsEJ5xGugz6cH9tR0twQTMAguc/1z+eY51AJc0J9FN8xV91D4JE2z+OM/4GN1HQLexVqwr/XicCL8Fvu/XlzmwTvASdMEm9Of0HbEqp1tvRyMHPg+XQ/rCT+AkPLFN1rZsi0qWz/iRYsoteRCbk2ehsf52HnK703UktCQRiM1I4qHwKLYauMqGELxAm3usoKJRs0+gBVeHwgf0iz0FfyL/+hu/wTEC3d7rGOgL3/M3NivzdV3pcu02EHKE3tTfte6WrNaqB7teSX5sycxpT7YEE435pZdfTpv26Pg4r8eRXfDaR1/PGFXyT8a1dHhquOrWbUTftMUvZXysjX663cXaQ3Pm7jjN71p/yWVV/a1T7HrP+V/PEmMY7JfBBoMWfMe7jMnjBchlj9HMwWXK186x2W1d5gpeOt87LvI7/OPz8LVkHNhyxPHQaY4T6Hjwmb7d5wF/ev50+4Xf8bvUB/KBfgbr0X/wiOOb5kb1c9dHrDU0BC/1LolM9MlYWB/WnfZcx4K1rAftg03wndscyDE8Bg6DeR5H8PWDL6hygn5zmeUZdC9to5dYU8cu5gD+QBP8v14/+V6wfhe+gd+slc9R7zMetQ2u0h/j73HIbQN+7/mZsTIO2mAc+ps9EfoF+5xH4Q94nLExL+IhLud6luQWl02fB33AD6yPJyTBv6wJcQo9y5idhk4XZNFlgGQCT3Rl3dFtYIX3Cf/7mHken9X52PGkYkJ1s0PdRFBJzI5F/Vx83VknEkuoeK/PHX9YO8aBrQIdwHv1yyE05AkbDFoqwaRsrMEP1vj1rusA9aW9eLWn63FIMEGmBizmkE/FohmbH4Tp9ZevHzad85rHi/QsvIFuZ776m8+obNOvY/79la98aQeA+emm2ki/3JdpcYAACB1oXBAAOSajttj806T4G+KieDR4N4ghZG6EtSoQLLSPwQ0e/U7AzA1CjFVADEYEvAAIwB2Q83nBBG5QAahurLnCLuCL+Nff/3587Wtfi3v37sWnPvWpTJD4/vf/dbxy71689dZb8d79d+P+/Xfi7p3bGURTBZPjW8exPDyKl19+OQ6VdLBYptGkgIg285Q8ISNpND+M0eKF+C/+5v8Y/+onD2Mdy5gvb+UVOXqgjI5yFJXlW0Gn+pnvt9KyCLzmMprWaQltQKlKhzYep6NxJpacPz+N89PTPEmhne+j2yeZYKJgiRJMdC1N0redgCqFopL/ZUiVcbCpKiJKCpAxlRu02myUU7mLq7WqflTlEiWZKNmkHTjKKh2Hy8NWmSN3TCvo2CozUFY0jawso6d2qlxp8nQ7FaINuMvzZ5lg8sGDdxRtiKPjwzhYLOL2Cy9lgoloo3fmEuAM2ArUZqF937wOZTzKZIpf+MIvZFUaGbSX55UQohObCTyrqmCicWiTMZNYlFCyu4p33nknDV9tDBYPqSTScUtSkJNVVSzgVwQ716jOv+/vgFaCj5JvHj58lJU2VCaQqhqcwhpks50abgb9TY5ar4gwVNUGjhrvidb6TLTS7yRblHNWiT2ubJCr3tDEgASUeQcH0e+W3WTyUt2jTbAnA0Q3BPZxriUHe2ehBZzURyoSbQi3a1BqHDVu9cnmFvds08bp6fN4+uzZPgtYn1PSCsUvea7x1wYtc1H7i8XhviqGaCF5gHfEJ/oy76bX5vXlKvkYXrrarbMCz8XFWfJl0j5P6lRQJ/GznR7Ka3Wyjdr4zioniZWqTHH9fjs3XpMuZnyXYTMEebKfVp5LvElCjuZO0klteg8JCQR/qp96jnuiNWcMen2mNsX/lD47Obm9NyRKWSew7asFJQ9elIzvk2nYqG2b9clzjQ/25YZHFdDYJ5i0wJE+S2dPJ7jGlUCiU8tc967kDUmhSi2LN1T1Q8kcCk5UN5XscTBfZJWmWuNJrNblXOYVOItl49kyEtSGkvPW4u/dKJNLtrtxzA8O85ocFRJRFZOrmMTi6FZ+F7rCJiaxG1fFE7Wr64JWl6r6JD1RJeW2u0q80R9KhLi4OM9EPeGYaK/qHZQKV3KMZEz3+UhPVCJM0ZqT86xfGSPrbFNJj5TG0gZcXk80lQyUEYhcCeuE/VTgSb3ZHPdyECo5EaM6+aZVQBiS3ZrB1tY0cUNly1sgkoQxvSs8ZjMD2VxlBZC6vm02mda88pSgkhwrmSNlStfFab1axR/sEL2HPImXsFOE83lnZqtCJJ2YstI2E8QzVN6STMN7eepVt9W0K3a0RYO9kQFw29AsPB7uP9T3wpg0ktcKkun5qh6W66ogRtP/JTctOUN6crSLs6ePIjbn8cV/59+Mv/KX/3y89sqd2G0u4te+9I8yCXY+nYcScXJTuY1T191J1txe8t/BSXeEwXx3wsE0D2yzsexOK3bf3vBvVwahXwi0sL6DMV5BcqohMB6+p38CNBjdPkbaxK7EQEdPurNN+8yBd13PenvuDEEfDzjhtOBkFC4OV3lhHzhtaR/9Bu0Sz1pSF7LFuHpnkjndpL9LJw6n7NU+Ge4aBwESHBHGwRprDFTggWc8yKM22GBBt3hlKtrxwAQ2Sv8Za+bzUf+cQPRgto+XAJSvLbTw4InzACc34KHeZ+H9sotLdjwgSFvCn8S5TSXp8TkOqcaMI67PCHqkbdh2U/W5/ucz8BSfC7owRpzrxBC7ntTl1/27TD60K3KEDNAKHuNd1gY/E/uANXd/jzbUdi+T7qNBF8bET+xI9QEtfM7Ylfio8AJ2CutB+70tfE1Ohp3rvY2LDYP8s2bYLPl+s4ld9vx3ZH5vr5oNVfq21tn70t/QDtwEp5AlsIJkT/kz0LRfO2i/t7XahiM4Q9usNZu9BDZYD+ZCMgkBQOEHAVdktvCpkq6he1YDs5M28LR0N7oA/qnnKlnIecsxnXmS5IIcMi/HStpwPIYewzzKhkgds6hrFcFoZI4DEepjv4nV5kS/ruvACccPMBE+xc6G36FX8ncLtLoOg6+dF3psh855PY7iAy0p32XA5Qe50vfQCj2VY29JhFQKAXPgVdbZP4ceac/Z/doDn12/Fg05plonbXk7hQPl0zE+Ff+TPZPmULueBMxUgknRnqt3KuEDPMFf5AQ0/lTxRtmttZ7DVTl5PY5iEfIPskKJ7PbCUDBiwJbKNiDBpecRt7N8nv7cXpd0ctu/S5+spX/v33nb8KV/5vzr6+kY3D9Pn/C09+16gLbRI1R97DFn+L78hzJXh+ol281wrZh8LewkKoMULpf9gpzjIzstGCf45bYm+KzqY86z4KKvFz6z5EDxKudd5FoOGNfaUjHQaYOMay7gDlfOQleXX2wn15PYQOhCDzZjCyCLGqPLOnaDz4/EFtl4vqZgLXbDXhat0hvfaU10EMb1mvMJ+gls9s0Bx03ex+ZCfzAP15m8x7PM6ZrsNz8O+tG//taYen53vEbWiVn1csL3mgs6rNcBzmtue7IZKLuHGD52Oad14RV+ctp28KmvV1PBHnZ95PgOz0ELdCL843pY7zFvbAfNV31knJXqzG3DBl5h/k5n4ajbgsgq9EDX+d/oE7dv3efElhrWoE5kI8PwBOtMn2CIrztjxjb32AM6zzcUWQfsGd9Ep13n05v6wh4gxugbscRsfEMJ/8GvnNAaqR+3nfc4ZJUxwQl957+DfdiZyPJgd1K57vqVdC67mdhqp9upsqA2SNAp/7L+zkNTijsvF3F4dJTVuxX7UTxeNt5HXvtoxsP1rK6fTp5V9XerqOk45PzGerhug+f1HbgJ32u+4I3mRJUATygiCchlBZ5j3uw3Od5BQ8bivh7vs6b9pjL81dt+8K5+0udNawde4IvzN/KDbmTu+M7gJrICffY6slXq0/O+rwBt+EzPI9NgEWMAS26yX9wGctx039t1NPYfcuD4zJiYC3+n3d+uEEG3uxyzht6mzwfaOc206U18AhkDQ1w2sHfgWceKHiOQaY0NvAWT1bYnVkI38AvMc8wFj+nH9T9z4lCd6zX/nX7gPacBc8O3IOYC7cApX3d+J77Q2zPIB/4mdHOawsO+LvqdJGPsDr7nXcYLPdBrbttrzOxRCTu4bYM9DnSQxskc9A7+BHvVHHZy/QL9tY9e+42150DcjOSDfpyuxzRmZBz7iP0zYnpuz2BLIVuus5FXdAC4hWzwTi9j4DJyiUxiU0AXbP+S/9pb1v4EST6ug5E9cAZ7h58aIzFV/d4nVIG12EOOp3zHvPib5Bv1eXZ2fu3GEGjBjRaaA4f09R5JL0dHVcEEnKaQRfVV+/rIrtpE3jy+Buaj+309oAu4TMzKbU/3BVzPYWewzuqT645zfkowQXD8dJgvBgoEplJnZJEB8EyevzEaYXAHjT7w4oFaiOWGJBPG0HMgZUERaMDdlTxg0RueMDXveFDaBQDAYuF4DwXuipdn6Suz9yPim9/8ZvzwBz+MV199Nd749KfzviVdJ3L79p34wQ9+EG+/9WZ88MH78corL+dJ8hdeeCFundQVJ69/7ONx69ZJblZqDLODqmCyygSPaYxmi9iMDuLv/e//MH77W/8qJssXYzs+yI3GuiBiFOvLdSYdrFQBQZm/OrWhDG2V1M+S1bXJzOnorHTSNqm13llm82obq4vLOHv+LC7OznOzbTydxvLoMJMidBru+NZJVlbR/JUQo2of7kjM26n/clhrY1OboJlBLYNxNI7ZRMkiF7FZnYX87YOZgqaiY1VCKWW+aJvpbWOzOeZK3ElQaicDWQetwbaVGs3f1cZsGuvVRbz/3jtx/60fxXZzGYdHi0ziObn7YiyPbsUoN45VZWUT01byNw3RaTkd+k4VFX7xz/25+MTHPhGPHj3OE6e6Egk+pXKJ/s4ElfG4NnNlnLY7JNWmNkClGJSwgrIFoKp6w3CahOSVpRk1pVRqTDLQ1Y6SZRRALtkR/SrgwZoAIgAQRoTLhjs14ALKjytMUGzia/WvwJn4V/0KcNSf5EV0YZOvlMtQRtjLctFnBl3aqWU3AvV9buYrQNTuYkPO3eDqjX4HalV6kXQgx9BEbWtzXjyKktZ1VDhAGj989UwJRZeX8fDhw311GY2Zso9VTUCB7kkmjF1zaHZVpltXtxDA8ex2yQbz19wySG+Z86uVquOcx2i8i9XFRSX4XJyHkl7qHmnJ/WVe2ZEJXVc1n7w6I09nDNcDYbzk9RmjCoDXOk6yygLB8UxUitrMSgdflS8WdTcfesINY/hFm/Nk7JeyatU82iabqiOkXHWlxQkiqPqGaME9qotWQUb9ZiCwVcqQjGteSsA7Oz8rA0ttto0IYVQq6Ey0EToqAF4BZJzxwvA6YaS1q/+V7FHJSe6wXLZqRVRjEU/qyjA2EBRETmW+LkczZbMlYyhZIkPdLcDibes6ncv1JpaHx5nMNhrPM6FkNJ1nZZPpbBGLw1txldfiHMRoMsv/14L25CtVPxmqqnA9UurwhmOz+SxW68tKFshybbOsbqHfRT8lisj/riBsxHQmzNLVKqU76monrVttRqrZ3a4SDpSIUjaBruUp3CG5S79gJGOgSE72ATcFN7Ksc20ElL1Q1bf03kW7AisxaDrPZM2sLpSVrSZx2a4wkh5KvaXTYqvLHO8QRK0gcl73sikjXxVFtOZKqNQ1ddJVqvCi9VIVEn3uhhknnHLfQicjNR4lHaYxWEmgqoyj/gcnqq4jUruSgUpoqqQw/ZlJVZmcVBWHlASSMqtkgt1Q1g8Hra4vqqt00sizDZBtymglRep34cl6o+upVqlnGdNOPCu6nT6N9fnj+MVf+LPxH/3F/yA+cu8k4mod//Q3fj2+87u/Gy+/9FLxf659VTAZp1UynEZGjgiy4oClbdHWj35x0jDqecedd2wrHErmjROma4Qwfj0Qg8GrvtALBCVK7odrS/g+8addY4Idil3LvPgcm5G+sTeZL++5A6r5exUO7ANwE52KjnBb2jcxGKfbuol5q9X+ei/miBPjDjjvlR1Q9g2OruwKD5TseaQl6fGu//R5uSNInzhk0MrbdH3M/AkAsF60w/o2yGzjrhLHbqPAa76ejJc2NAYPaFARCx9IbdCOO/fugNKW2xgEPHgf+qcuzdMWhWnY2uQmuE9Ef5LlpEFLDoeXM0jakj+YF+vt/Opzxj/ywEKtw/WEEAJM2H/4RMgF+Oc6UPoT+y8xsQV71YY782B+JTsK58pp5jkfG3IGRjB37FR/h3VGBt0/ZLz4n9iS8BTY6TLFGmEPgjWMhbaQbWiBvQStwSD4eMDssimcN1g/sM9l+6bvvK3+d+Qo9XgLMDEm1pX2sWnYmNc72L36nTk7ZrBmjNV1orevcWAzw/O+8THIc0vwbsky0vvX+KuzCVnnobpdJa5qXcrGrCRtKkqAJ9DJaetzIcDnuMOzxCDUBv5C8UVVHhpw9qoSevdVA0vvkagB30EPtUXiq7cL3ZED34wkOJn6gYTVBiS07zjM7/AAdAD3kXHmCAZU8qD6KH3p+og2oS3yiJz6OFJelMBrV1vug3pNF7ssuC51/e/Yjb3jycfoUY0bfAQP8TmQpcKRVVZj01hkq6V92sr9pyzjk0hHTmrTKBPXVblUzylhu23E1XoVt6jt2kAcThxzX3j1r4M7qmbSrvNpTAYP6/3CFuyqIQHF5Qs6OT/zO8/dpL8dC1zOeBc6QzvacvuK9XK9+2Hj4Flvx2URXen99mPp51XYU4dWhlLR5c/6/xkf0LNZfbRsPsYMBisGlrZQq34rW5sx8cweQ7LqSenw/EQEeR4AACAASURBVG7UEsCv6m90j+Ol24AEnvG5KomrxowcwrvYfMnXLdbUCpzsq8IRv8E+Vb/Fi5W4z1pXDG/YKCd2xTqA5b7GfNbbzdCv2i6m73XUoF9LFtGFtO+x1j0mNgH6I3xg1/2qT8aFXclnopP+9wA3bRNjpt8ez6C52mIDGzxhzRRfIyYAXcFndC3rSPuaNxtBJHy4HYFN5JjncoJugR/9OWSX8WGHsrZus/l3jt297eq2Cr/rp9Ma3s7+W5Ks61HG6Lrf5ddxggpweh97G/sK2YMGbs8k3fMQZMkP/AUvOP553+gn9AdjpQ9sJ2KRYBd85LjldNbn6GXnrV6ePsyGBDfwSdQeG0mOC6yDyxu+Q+qnFmcjXuxrqHGJB/UvY4lNVzlNGAeY5brC/UL4EV0FJjDW8i2H6xqgCfwGfkJP5g29nQ7oIfiQ9QbrZD+pX+I+t26fZBxdV+Q8P9UVyuN4/fWPZdLJs9PnVb3brp5jnNDFMRx7GFppvOgQaAO/ur50uwg5HOyT61cswfuMA9rynttdyDp8ztrBf8gQPA/NvE3WFh4C+1gzxzZPOOjlGZuUsfiYmL/75v379Aufw0t7X7JV5uFz5q5x0z78rmegF3QEH0n2hhY+b6cTvMdnrBd2mXwLrlWD3qy5y43rftbD7TD6URvEI/UcegL6e7IN/RBDISkBO7qXW7fLoGfZpEU7X2M9qzVgPHoOfYl8etzD5ZB+wDmXeWwOxuaVXuBb0QKfkLE5XrstB1Zf0x8NZ2gDPofu+DSJD5eX+wSa3u5lnrzHXoXPC13N2MGyvf3S7CAwAnnCPnJ51jN6H1sDGQcn079o/xzDfZzqF/l0/cv4kBe+c74Dc3xs/hn6E5pj5yB3/A0vDHbtkPDQjwnawn+OVfCIxs5eEvTD3hO9SJDhM/w67GCui9H4/SAsvOU2kdtqvoaOA66XkQlkkPHxrsaErUtyx7AvVpUSxYPIOvPXs54MpWfUTvU3Sb2FXkXe9v5ri5lonbgZA1z1ObPOPVazFmCdy7bsaPaswIher0FPpxljTN759V//RztnbsAX5nbDCoIAdmQ1MXgYFIEAxBx03FjQ770R5UCKIkSBuzC5oDnwwNR8xlh65d8HzpgbtPBxupHlC4Jhxya6nuOzcnbKwDp9/iy+8+3vxLv378dLL70Ub7zxRv6e1y1cXcX9+/fj+3/4hzEa7eLOnZOkSVYtSSPpOF5/XQkmt3IrJxXpdJLBiZ2Mnd04dpNZXMUs/q9f+8340le+FePDl2J0cBynZ5eZRJFl7EObzFcxmVWVEG2EpTCENjmVATVtG8mtpLmcinllI0mZaZNK18RoQ+fhB+/H2cNHMc4rceoEzt27L+SVDPpfiSlaK91xyKaig0TxyTY31CRAF+fn2f/B/CB2201cnJ3GaKfNw4jxTpVWFGGvTWk9X3xXCRp1CltjLsWZ4NqSarh6IZ0GAXarWJHX8rQAxXh3VQkmb/84tuuLODzStUR1Rc7RLVVLKKDXBv7hYpHXr2TG2ajdl7pZZTWVX/73fjlevfdqqAzS+nKVG4JpPLRSflUxIu/zyRMZupYgrzURKLU7xwWI+luJIaKfyiRhFOAwaM30nBI1FOwSzQANvSfaiq+UmCRwUIJJBbyqPLWMbQDI5RbjGh5G7t14Bmz1cwgY1EaM3tO4uBJICUDiWWWRuzODUap3VD1D1wwRGMChRMm6MkCekcWkWzthJ/o5NgDGYBm8h1LEMdHdxlmiWNeatE3pXqEwJjkmjmeZrLVex+PHT+L56WkGick21k9OkmiNddWV/nanL7MfQ4lGi1gu6i7g3gFxoxm8Y3xlAGijYpUJJuK53Hhar1JOVUFBySXit+S9sZJGLnOjWUGh9Uab5a1qR1NSuam9q40PaJ/VFVabrEChf5LTqsQhB1iVfMRrlSCTfNgCThhj6dC2SjCSx1JgJcNknOblPwqybatMRvFrZdHWdSejDNqrv7wiajbPxADkOLG78TVJAGpP6/P87DSePX+ewQhhrRJMks4tcUQlvNWPY3wp5jIWSp/IqawECH22V6DJOxHnF2W46j0l1OlkBAkn8H5WYWnOfcmaAtqV7EFVDo2rNjnkAM+y3bHoPp7GZLqI8fQgJrr2ZnqQlU2ms2VMD45jMlvW9TmjaUSeiJxU4mFuDFSgmkSwnGe7ukW0ncwGh0NrXbq65EEVTMpYFl/o5KVOOu+ShpnskVV/uKZMlW6E66oWRYJJXa2jMYhvqFyioJSC9LmR1DYkK9Fjs68Acni43G9ooC/AOV1BVAaNEhQnVcJ9J5qWTkm519wV/NUmbexSRgtLa5Nf2KPqLVoH8a+uxtEaqVqANnaFz6qUpfb0d+qXFpShXL9oUIGQtSieyZz7ih5jValZV+UYXQ/XkgNJHpGMVnC2rkyi3o2SOGtudSVWezOTZ3CQBge5MAOHBptN44Sf23LnXHT1HAknXC2TfCk5W1/F+GodTx6+Hb/ySz8ff+kv/vtx7+5hjGMbv/UbX4lvf+tb8eILd2vTRJVndu1uZJG5zc3tPgJ2jMn1ip5zJxd5Yl7YcI7/ODzuCKSD0O5nhw4Yuu686Hd0AN9jk9KX42o/HvDQHUy3j3FWsVfdbvWgCM6TY3lham20uw3KmjJOcMR1kH7H8Udn0jfz5Hl0i2N7fdewt+EuDi907tfE6UWfOPHMAzmF5jiFHqRgHD5ubG90rq8h6w/d2dgQLrst39PH6QZt3AHCccokxZYE5XyM3SE6uB3jfkI/b7eZmGfSrelZns+5tE0yggJuA6ELlZwoGhIkKdtJ9tywmeb+Drzsa+c87XRIDDUMYe1oD7p7QIa2XLY17kw4VNC/bb7B03qOQFhVCygdnGvfNuWu0aQ1zGfqm6AXibD6jhNY6O9ebgk6IIPYvb0teRO9+AxeYMzOoxoXcuXysp+bnY7k/R5vwEH4tpcvxkr7Pvaen+Fft9OdB/o1TTueE/7NtiMowbzhS+c1fnc58cAT/fMZc0seabqJeXsQyTH+pnEzluvYVtW0SA5JGyBtEqo/1E9fY49x+NjgIw+A+fxvon1tcA2JsEmblhzqGN7qgBTPW+Ua4gXOS67DHBecr/Z43oKMbgO4PMBPA24OyQroV19rZKZwoDblqSDAuJye+Fqus/u+4FOCpqm3lWyX9l/pPh/nYLtUggbYw3Pglcsmmxd6xu2GXo597bNK3LRiNiSQ5zWqreJKg+e0UfETRBBkOe3rpkPxYR0v8QnSBmt2NTykSnB9gglzRedznSuJJs6LrAV0g2ZOe3/mJj7w9eS9m/DH5dLfcTzp++U59NmH4ZieYwPkjxt7P676uzIPSOZyXKrv22bgpp2Ut770PYmQJJiQyEmCidsh5bdWDIlNIWz/bAsfl6qabTLwrgejC2Nrg1fv8Q97TryMfs/3CCIbgVxP+zoXDw1XZhJX8LnAK8yp3+TIhCvFJ1pytusehgCWZxVKs2H4Hhvf8QGMynhc84VL9irhUkidfTab1PWL8y+/3xR0r7UYKiMgq3zG98mPTc59E5VxgxOOuXynd/cJcnmEdDhA4Nit33tcgpY9pvGer40+Y4763XUB88Incfnid2wVx/ebfvfn+N3Xkfn29nv2Y+NKe6JtXoLBbgPchBcZQ7AEUnjE195tQ2QvcZ7ro+0KO8dft/P53OlEH2offmferI/rC5dTxxp9rjZ8w505uX0HbXssLByoRFR+V/skdPjn7muBF7QHf4gnOLHu/KTfaYt1wVZAR/sce6zHNqQ/tUECAbyBXPtcXb87jsPDva5wmYWPsHf2fkSzofSuYuHwiA53Hd06zoNoi+UyHj5+nLHvj3/sE1nZ5EJxl5YwS/U6DpZhn0ALDtmhj13H9jjj9HReEx2cD8Ft6Ix9Al1Yw97HgvZ6jjXjQAnYBs0dU8ENXwPmAY86H2GP8hNasA6+Hsgqa4IeF0+oPzZifS7IldMIWroMsd7oLehykz3sPjPjdf6DT4d47vXrcHxdGRfYi8+PXBJr4B3+Ji7MejqdwADmBF38wDq+Ke8TQ4B2HkNBjpkjvMOYXF/zGfaHz0/PaQwkU8A3rIcwRD42Y2K99dN1r/MWsuL4WHHXqugPbzh98AndjgEPXe/7/MAgZBebAnkDQ8Bv+BHbBtrreTb3PY7Eejsu9mvrdEGWelxA/7u+BwOQWzCZz90H87V1fcXn/bzhG+w+x5lefzku+dyYs+su1usmLGfcjivOK44drDU45vKt59DFTv8Pk0/wYtDVXClaPiCH+eAF/fSxQA/Xc72dAKaxRowLPOZ77UtxuN7pV/PjGvCr3B/V9+I57Hy9q88kh/opOalElLoJYrlcXEsOp32Xc/AKWWO8rk8cG30ePV44BolHpGcoKOK4hC2CLPrPPa+pgokmKoEj26Y30tQhRjiL4cAF4AFi7kzxHZPowcqVCm0ziV65eTAPgUYInFm8jx6oGIcbkIACn3lgk+zHfUCndYRQ0S/gRN8FHlfJIO8/eC++9jtfy6QDVSb57Gc/Gz/64Q8rgBORV+T8y9///bh9+1YslwdZEUPJAjKSXnr5lXj55VdygbVZl2PLW2F2mWAymS1iqyobk0V8+StfywST9eRWrEfzuFLyyXYdo90oZlMpi1XMDmaVlNE21ZVwoisRsrJF21zT3HR6nXKdxR96ryolnJ2e5ua1gsPrvA5iErq6QhVLFsvDuFzXBuBkOtufIvP1L5rV5lluWKUjJkd6nBt6M5XhX6/i/PRJHC20kSzns+6SpSQepdm1IUciDwBcV+TUnbooEiWYKICQPN4cEgWY1M/D99+N9+6/GVebVRwdVVLG0cmdvCJH24YJ+KrAkQ5AAymlB6iduMoEgV/6d38pXn/t9SyDpE1GrbUEUwHcLKXb7ovUKXISTHKjP69OqRLVgBWGLo6/+iE5Qc8LgPzUG0pUCUkViF+3Sg91D6X+aUO1gq4VdHFnxA0W+BmDGb5HFgGufuOGk5JPnjzZi2Jm3rVAghsKekDtKwlFCTm9UYI8ii4OaA5gyU+qzKMkLV1f0QAbrIIXegWGYtBPXTmjRCXJIQZe8m0LemI0qi3RG6Wpd2/fvZMbKvr80ZPH6eToOfGbDLM0pK52cX5e5boYFwaW3pM8ScaPj473J5hcAbrx6jiKYTmZaP515Y3koJTBZfKeqjIocUsb2tpI10byxXldpZOJJe0KDq7OUft6V3yqZI6kb0t6UUKA6ITCFs11uk+b1Wpb16Lon8auaj1KKsJozbXOqzm2scjrksqR3l+NkHJaJ8xyrVR1qSlg8Y6udKns6kgZWOp6qflBGbgtYSWNRBLmWnAuFajwarOOn77zTgX9MwBSmwFCHTmbKqnJuroTy2nEOslSCSd9goligxpzVeioctrIGGWv0aVKfEF2uPolkz5aWW43ZMWPwk5h4mR2UNWStKE/ViLhJA6PbmUSy/LwJGK8jPniVqyU+BGTGM8OlCsQmys9r/vdq4JDSkurkFG6c5TJQVQF4ZoT4aa+17xz7q3yiJJKYlRXz2SCyagSdqj+Uhuloke7Bkcbh3kisCWnSEc1HhEWJ5+26k1csZSOYJNjvcdmosZTiY5KrJFMnWXSlvhGOkN8kKf9E0MruJInAxPuxskDmgfrL3wUXmi8akvJLUeHuk5I1UqqtPxiXtVL9Hter9au7Ck8qSBmXpXWqhypwlXybasIkRgmg7Ylg6qz5H1tNEj+VlU5ZnelJBTpN22mSDXrxGX1kdefSXc0OQST9/i9Pzk4VIRRH/l9O9lclYqquoo+X60uaoOkVTdKXJJe21zFNLbx9OFP4xe/+Ln4q3/lz8cLt+Yxm0R89Tf/n0wwuXP7pK4TSh04bVe01Slq7B7HTzC4d8Q8IIDuQmn0egKb0B1F2k2Za/I8yNYQYEavQDdsVhwOkpt7exFHxJ93ew/9gB4DNxy7iz/q+ge9i07HqewdTuSfftRmn9AALXx8tMcceAdnzRM6oSFjK3tjSGyhDf1E9/ROKHiGPce64UgzRr1HQhQBKLcZmIN+evDDfQ9fN3Q/m0o851ci4Au4bQ/9sXewLTzohY3YBzpoh2CKn4LFgYfHaM/9Dfpy34ET79BP2JI6pN0hS8Aj5aBV+lCCicagdqi0QsDJeS/1b0uAdJvO1x26Q7/UNXmar5KE+d/tP953GWC+bkemzzCVzrlenYy55onsxjDYvCSJDvpzuJ/WnWTkQc+RTIANjFMN/9IWdhL8xdrAs8yHOdMfMuXPub+ZtoWqR7TkSn3nNjzfqz0wBH7hJzLWb9o4DoJTLmuMo5dD8AOcAZsGOamWmSu8mVegZtJxbT7I1nEMZrzoFd53XMCmZpzwEjRC7gnwwltui/s7zqM3rcGABWVvSMeVXQ3vDNenOF9pfq5voBkY1PMR9rye89iIbxpWidpWcp0KRWkH1cYZ80q92BKSHWcdn/r1cV5xHeU8IrvN/8Fv1z6061HAK+dNgrTYwXqmArFK/pf/XTzRrwvPOZb2Y4GX4Ft+5rrkf/XPec5x6PpaDxUiHOP1TF8Ft6e961fmmQnO0+L73OjPqm6KpZS9h52SvzffTnYUNOQkNFfouA0C/pYMk8RXc03dbAkmlaQyyCftD1fjDFfzfNj6wjvOG3zW62racJr7GvRr4Vjj42QuPa/5M9DQ+3Re7vVxv/aOKf14scNJMGGc4AtJZptVJXNI16Brs912elb2bOr+xozyV8XT6GR4R21wXZ3juusL5tPLQY+J/jfvw5fgJp979RLvV30Q5EUPF/1IYqsEB9eHridoXzRxW9VjwYpreFIn2DfYZoV/9O/2qJ7xRFhkilgLY7lmm+U1oBVjqzhBXfXL2jr/gyWOzcTTiEfRJzxXft9wJbJ8UOxTeA29C4bwvWwvxgLd0wdsV7+CqaIBtobb49CD8bLBQL83yYjLpdtabme67Lsdp999E6DHJ/C81zMuv8Qg4QnHc2TKMdr1HbJwkw5gXlSzc4xiXM7bfI8tl+spH3Y9VG10WmHTup3mfTgfwWf6rO/TaQG/+nxcnty/Ya2cfxM/LJFEf8MzyBW6FNsD+4BxuEzQd8ZN2nVs0EfPcZ2422r9WsE7vV5BttyncrsNH5gxsO5uQ9Mm8oZ/glypb6/awDjBI9cN9OcJJuAam3ZaOyWVLA6XebhR8cPHT59m7PsTH/+ZqiysvYl2GI34Df6dxuV2vH+OjdjrLsaAbeu+Fhjmm6rQwLGCNlg7pym47L6Q+zOOHayVb/7TNusOPjuWwFP6SVITcsCa0L/WDPzWM2AidHFf3v0CeN1lEFr0G/s3yT281NOKfpEtT8SAZ/QM+wPMB1u/10Vgt2MBY+79ZPCGz9230Hc3xTVcFpmL8xa0YOx6Hvn2tXaeQlZ7Ow2aMT5wC5ohs/xNm/Ctvid+BH3xL9FlPbYwF/isv3qLxDdwB0zhedbP96Th3R5roB/Y6ImivOM6Tr/Ds9qT4VARSSeuH11usHNddqCdx+hYsz5u5+OmLbCtx0uw0XWN6xJsPtcH6g872/Hc8dd1o/OB+4HMz/mI7/XTbUnHcvjG+U19uH0Dprvdgm12LWm0Ve0FL1xf7u3hFnvRWkrHDZhbepCEZ8Z7EyY5T0Gz3k6mXddfYKvbcPoeGhB/o8/KH6jDYPKn3Y5RW3pXe4D6nJseFNeq36sqiWLuVFbW8/1asF5qjzihy7yvscaF7OpzFTGgSonTHJvQ8cfxjrVlzG4/XJNTJZjQWA+IvISQssBMUgvgAMPvPM+A9DyGlitKGa/clURbGIRuKHs7CJYDlE+uN/4gWg++/O2OEQzGWNzIcoEBgBFq/Q3DAZja7M/N1/k8Hj96GP/4//7HuYl17969+PjHPx4//MEPMqh3cXkZ7777bvyL73wnPvrRj8RsViVxVOlEzPLaRz8Wd+68kHTKCiEqM5tHtnVifRSrzS5Prx/ffjH+/q9+Jb78G78bu4O7cb5VhZNJqEKHnOLxWI5VBXXyNHZz3LQ5r6CwmF/NZiJGHp8eZaKI1kvzq+sTIjd0NJ+njx9neURtoGlD+fj4Vm6KLg+PcnzJC+2OYb0PTQeDtTbF0zlt5WAVgFN1Fd0QsNMJ/+1lrC6ex3waobg1lUrKGK9rARSgp0Q//eRVOzqN3wQ/+bqdNNCY9yCsBI+L83j4wXvx4P6budl3fCQ6z2N5fJIVTBaLKoupTbjayGybaZMqa6QrEHRFw6/88q/EvZfu5ZqePnuep/jzmhwFAVrJZBG4EkzGudme1VsuLvZGHckHgADApnmqLww2CTXBdTZH9B0AI9rIqM5qD4vaQK+y0VVNADlF2cHH7kD03yEbgBVXgKh/vac2Kd2O0akqHzLy3bhlTpKnrJqzLwNcAUzkHxAEkN3w2+NS28DmxBnjAGN6w8wNqzRiWwUTrplwefZnuRdNfCc5FyAfHh/lvFQZQessoNa8lRgGrSSzugNU1+04DdQO5e/EB5L35OW2idT/7njqGFxxyaoaUfet1wZTbhjIMM0NfF2Nc5VYpECcHHJtqivBRNV4QleaTHU/nO4qVeCl3s/M5nNlHFdiWSnzIcBS2f9VHYW7lvVM4kkLDFXlo5qrKoz4uiRPi3dacD6rLLWTBUqIS4ydjjPRLRMLrq7SadT1YQcqKdZOPu3XUUkgrcLE4UIVhsqZV5rD2z/9aV6RomDGZl1Bav2Ts6nkGJQoBkX9JOu0rpHQKxhy8KL45aJdAZZXlq2qshLtcVq7Eugq0AcO5u0oLfFDJzlpU9iQcngVcble57U0B4vDTDSZzRd5Xc78YJlzWSxPYjq7FbOD47gaTSKmBzGeLWO9G6VOUBqhKp3ouplMcLOSxlpzrm9JOWlyitEjXErjrW06KalEbdWpVgV3qiIW17+IQMk/WZaZaxdGsVpXkBHskt5JHdOSC5Ugdd7K2ot2mcyTm951vQ56t4yW4bSw+st22yn4vFVGV89cCk9rs2lztYvZwSKePjvN0udKBGL82BHE9lWxJA3TPBh5lVfiZMUrXWk2LR2oMZcdQzncunZMWKznVVmnrtdRhZ1ZnKlCioKsBwfZXV1RNkpZkJ5TNtVkXH0U3ubZvZTXDJpLXi8vU/cT4ANjKzniMuUhr8JqFbPcWC6c3+0TVPS7sErz05zOz06zeon02nQ3juloG88e/jR+7vNvxN/4638hXjxZxGS0jW/8zleHBBMlpKaBP63KMeKyRkR4mxMBbrCC+zgVHrBwm87tt6LZcMINmw3bMHF2Wxvj2HHuhLuTjj7DAdY7npSI7KMDeJefOH7ejt4hARnnFRvaDXTsZebi37kdCh3A/9yQt9Lp6D10pDuhjIskQLdRsR/c8SWwIhmjPRw9bHXG0a8PawSvgXdOK33HXag4o8zbaYlzBu5gm+BE9X6AJ5gUf9W1M72PQV8e9IXWPh/opOccoz0AwHihC04mPOe8jN3gfUEXfZa0tqthJOOMAX6CriT9CZOcLugKMBU5Y5ysJ9/D28gG7dcYixo4jMwJ3sP+L3utNl2RZfpFTqWr81Rwm5+exS/a+2jNJhcN0/9rSafwso8NW5P1TfuilZzXc37qFBnzdrDDXN5YC18nZMf93f57lz3HKOQdP9YDDeg96EuwGP5hPj5neJM+mEM/HreLsS1ph799vfv36SevQm3X6KBvsX3ASnDS5YO155Qn/On2KTwjHIAGYAE2LWvLfN0H4H3GDs7Do7VudU0D16IQzOHZHu/hVedd6IQcOj2hk8bpAcghmFj2gI+f9e3pz7iRT7XdX5nmNjLzh0b7NePqrNEobQ3XhzfNDyxy3N5jTEuKuUm3ZMXTlmDCujIH5zHkx3GG9uFfvtN7BNFl93pyhfOv04q1RDfDD6yJvuc0L3zmdkbPR2q7dF3EblR2ayYjZDL2OGMa6B/4RPZ2BtfbKbgaX10HxpVMjN8xs+bb7MeWTJ58NlUspvTXhyWYDMmTQ+LfTbwJX+wx1hJ2ehvBn4EvesxxXmbd+mf/pD75vv/pMtH32+Owf9/LUn1Xyan7ioL7g0NVeZJqrVddBRPiHFW9aZc+aOJ204UcXEB3EaxNvbsZrjdDDzvmaVT8Dc1YA/SmywQBafCQZ7GpkldbNRF4D5tJ3/U6HrpUe5VIgY7Sd2ywkGjBdTI8B7+jmzyGIjqQNDzYVZVgctNaYT9CD0/u6Nf+Gp5Qma1Vi+E91wPoG/QJmELsgvmgu5yPoa18f64Kpj23TdHXbHoxH+ZecxhlNc7e/tBY6Ru+1phoE3zx5BbG6HNzPdnjN+vpdr2vI7jp+sHtI3DRY22ux+FX/WTzDv5mvUjaAle8T3wMHzffs/6KfyueBl7zOTzD/JEl/1uQTYJQ/57rot6uA6d5x30FNnIYu/MFctuvj/4mUYJxu82v91gDeIC/4W34FpsWucOedCxxuvZ8BI/qeWx115PYHszFcdzpxDrBW/j0PINtPviRQxIY6+063/mKueintwtP0abzKvzhCWv6XnjkfrLi3QfLRcZhpVfPLi5Sx376U2+kX6KYnyqrly9Xvi9VWMDJjJ9GZAV54txuP/O7+0N7ALTrgpknc3e7BewGG9AlvgZ8R/Is8i57+iafk376mIWvObqv9600NtGdeD60cF2F7MFXPj9919u9/M06ZqyWStf7g4YVa9b7jFPPuV5yPee2oONTz5f9GF0GnfdJoHDZ5l3Gz7huwihfv5twxX2Km+wE7FzmD/0dz8AK8FrfMW7G2tvejIWxwxsu7/rMY3XQmSRN+mHPI22lpsNYU9YTmxf9AAZAM95lreG3nmfc/+E7p2uvS1xuPMGE9XY/Qu2ofbcRsCt7/iAewvz4Hhl2WfC5wpOMGXz2cbsdQ7suo9CQdUdWhQPYFb6O6Ay3JfQcPHKTX+B45TSiT97p7SLWBzsJm5D4HTggPql92sJa/vWxfV5+sAAAIABJREFUM7XjlZiwZ10HwGuOwcgdMYnip0oWHiobFra7DsVeZH3QJ+AKfAqv6Cf0xQ9gLpqX5qnYj+j07NmzfeUw2QN5iLz5eGpX+2fQ1XmQBBOqBelnJc5UgokOwKKjHP967FGfTl/NFfrjy6QP2/4R88QG8bV2+rruhZYuB85f6AR+5hU5eoAFpWEYiAdhVmcUlJB3gDHDAiJYNyWYMOleeQN06Vy10tUwmTsKAG4vQBgqGCCAfE9AQGJPjHYSF6Fnrhigag8QAyAx6GA+FrCYa5fM9+C9d+O3f+u343C5jE9+8pPJhPffeSevMXnw/vvx5ptvxgfvvx8nJ8ehvc1XXqmKJTKSVMHk5OROZjkpwSQXWxthci7z3sFNbGIcd158Nf7Bl34j/pf/8ytx9OLH4mq6jCfPTvOKHCVc7LaVZLDJigCz2K5qo1xl/JUAISdJ/zgRpfZVnUTzVZ955YYCwvODTDB58vBhXZ2jjbCIuH37TlYwkfGmE0Cioa5YUJUKlI9ohULktHY6wbn5OskTXtps06bV6vwslgeTTDBZHOhKGd33OWxekmCSp71b8Fvrk/RhM7eVHarAUJ12T4BpPHWgKz4uLzLB5P7bP4rt5jKODg8yKWJxdCsTTI6PT8oYbSdgqLygzdZ0RnaqzLCIL37hi/HGp96I89Pz3CAUSORmoBTyH5NggmIR7d2gRSYJ0gN4+pyraFA2BCm0Hpq/EhpEzwSnuZxoBbjqf+TSTy67EkWBaPw4OSggN9owvN0I4B0Zh2pH/DvJ+4DrRAqYAm5wZQ/GHUYWjjnGgCsvxq+f2oiuKg9luLoc7yvXWCl55B8jKeczVmbmNo5UeSerVVQCjhu12pRV+8i82hZttb2ud87Oz/dJJplU04K2Wo9M3MrqBKN9JRPxUwbdd7vQ83fv3k1agyEoBvDG6afnBmOxjPq82qNdE8Q90jnWtTZwKgCtBBLNQXKsBBMlF6iKwvqyqpuoEg/3NlNhoza/RlXZwU7Z7TVUC/Dr+b0C01UnLXCHsaANdfGeb1olFmgDvJXzVfu67kLJWvwrHI99VqoqOy1m87y+JA0DBfxUWaRhV/JVjFKOch11Mm13FY8eP47np88zWUUJJhiBmdjRkjvgT+TOS6wLa8Ab6I+zIDngKhm1XwfPazMOfoKnMGaFP+ioimvXBkVWj0mnV2NslZO0gbBT4oYS1Q4qwWSxSJ5aLk9iPDnM6lUxmcd0cRQxXcRuMo+YHGSiyS7GMW2bEASyRZdMMMnrCSq5parEFH7qf666KrtA5cyrnLN+oq832thtlZwwfLJCDiWalVTUsneFyVllR1fSHCgxY9MSHUat+k+kflOoUnMdjXRN0kHKj3hcfJvVPK62ie/CXlXYWR4cxCjXsRITz89VLrXmLFpd7Sax3uzi/HKdn2Gkc02T+DJ1XFYWUbUQJcDo2p0KPk9aBRMqirAxofGLJ1SxKjcYMiFplLolr28S3o3HcZ4JL1XBqHCvMLj0ia6IuGw6rzbLMonmqoxzVUXJsbRrnJRgpfE/ePCgZR1rmHV1XFZy4p72pn+VfLHH2lYVRWudWMkd7aK4El+uRnEw2cX7938UP/u5T8d/8tf+w3jlxaO42lzEt77x9fj2P//nWcEkbyRKPK+E01qToSQ19pAHLdFd4GofNPPACHYedqjjPfoBnE/bsp12RJ6QMWw+Pcv4eM/Hi+7BrtS4fbzYc8iwO+roJ3QmgR36pG3mgsOFE9cHGwfdPFQ/wWFzB3WwoQa7HRvLT1nSD3Y0c7mm/1qFI+bndr/jPHT1cbhOYN3Qw2xQDLhQ/OmBLdrHZ+idP56vdSseYw15t5JUtZk0nCKgb5x7xskcoDNjY+yu97FVhTMeFHPaI9Pqz/mEccJn8JYHMWpzUfpuvMckfV8OcvGs7O10/hrmwpf0ix7rgzvMi3EUzg82mMtPXaNW/fXBH/jZZYQ1oU14P3Elq1bVtWS9ztvzT0tmoSJfJdNVghDjZb2wwZAbD27g9LrT7zYmNEBG97ZIS37paeQ8ct3+GK6Q4nMfp94jIAf/ELRjbPAmAVYPAtzkkzp/Og/BP85fzNnX1H1kl2EfP3iZfl4LAFX7VKoYyrXj8xLMoa/Sy7pq8XrSuq+n2pStC3azbsybZ/0d5FmfEQCCJm6nqd+8prH5e1yXxd/uq2PbwOu055jtfTgWY88xLuZQ8/aE2pIj3wRxvYIcwSfQETl2vdNv3Lh8OM9ncmgrQQ1NkRvG67zt/MbnvgkLTpQ9L1u8Km46T0JDxgRte75zGYPOPJsYJto1rOhlrudVeN9lCl3t8oUO6TdERSPowTPJS3lwpTCQan0yzOhnH+Nq48zrH/drXEnimYTT2tBP1oP1pcJqndupBBvBbiVnV8Un5z14nOuF8UX0jPM/7TvtXN6Zr+ts+unf7bHNebNv8yZM+bDP3Ebwvr1/ngGT4K9eH/DOYAfWphTXjSJfxENE27RHrspmJXGE9+WvZV8tcdwTTIi7YEtg18qmJiEPucUnrP4rWRM5I+g/YOdQMUx997aw2yLQi2tfPbkJPYy8ot+q37KTSDBx3NZ4FJtEHvhJfMP5V59h7xALUn/YROpDsQOu+4EHkAVsKNaNWCJy2/MMfJBzyPUqX8XjP/AIa4jugc5gK4F1t0OxTWvc6zxYp8MIrN81bGq+lJ6lLXCV50vPb6qSplUzY16OVS5PYIqvIbLtz7GmzLG3FRiv26ROc5cr7C8w2ddKdIF+jA39Q99uexHLT16xKjOOr9fjVNUb8gwdU/ZarCTt3WaH4CMgX6w580cuqMrqekh9OL+DCTfhHfRjA4lNH/AHe421ucafDYvZnyAxhTlCL96FruCI4wP2vNaAhFOe83VgnfU8Y4NHfJ7YJ755jAyBN4yvt2WZu+tu9J3PAT3W+0PMC58E+xU+Qo+zZq6L0W3wl8ZCn+5rM1foBhboc1UpUYJJxlSvruI0T4JP4jNvfDYTTHTQTNV/y3+pBBevFA62u+2Ibeq+q9uv+hxZd9sOWfS14fubbDPHNmxOXy82YqFPb0OjC1h//qZPeIW2sZtYa/VFJRzWnORw1svtONaeNXW50fuMz20vxt7b0tAIGeRdxsrYkX2fEzICxrlP6nLPPNUWsWj0y004wZoyBubHGPxdeARcBbsYkz5nXOg/p5u+h/741uANOsz7RU/fZM8zZ7f/kKNe/pChnjbMHb0GrkouoJ/HKpgnPA+2wtPwGmOD3tgS9IOOdhzld2jrmOX6Hd6EH9BBLnP067bmTfoCewc+cbzq5QiMu8me6fUuWMXaOL/Qh9sAzufoRxICvO1+b0Vt+DVp8JL3t9ejLbkLHnb7jTH1uOW63pP7sWngA5IvnNfZK6Ifcgvo47o9XXErX3OXKfisbO7a28kq2y2m5L46uhhM7e0K+nEd5jKkcWpvicQSH6/zv9rhcJ3molsMysfW7+f7PXX4VOuE/HOAtNazbkA5OjpM7IAG/ISOrCOJuo6Z0MHXb+/TNr/Tk0/0Hbjex9Z4j+d9rcEPt8VSXyrBRL+QmY5SQrmzKJp4buo0ZsTAwRBiUvztgNsLji+aG2aulFyhOZEI5DIOFxhnQpgHZkLJ0bczoBtV+twXU7/jfDlDYlQgXJxkBXzqvcqo+v3v/n/xB9/7gzTGf/ZnfzZ0jcj7Dx7ErVsn8d6DB/HjH/84zs/O4vj4MCuY6Bodbc6LuV79yEczyYEKJtl+O/mjCiZZSH88i5gt4xvf+YP4W3/378fB7dcyweT8cpVXu6RjGtN8djSpSgfamMmwht0Ln4qtBRgVLJ4vtMFXd7Bp00ybcHLCnz55HE8fP8lT2DrtozZUweTwSBUr5vsKJko2qcSGdk2D3Y+aTnC7VqEc50leWaJNt8XBLC5VUSE2MYpNLObjmE11UkBjqY0Gso+pYOJJCX5nrSpLCBS0GYlRrKtDkp/ns5hPJ/Hog/fi7Td/EKuL00wwURa0Kpjcun03Dg6WVVJIwmL3/SoyleB1pdP/8/jiF74QP/Pxn9F2a16tUMByXgG0tjEqec7rFsZKmKkT8zLoABjnQxQ/gKO/xcPqU59RVQPgEP/JqNb3VcGkridatmtzKsmhgLoC3MNd0vC3y4SDLDKGYeSGKcF1DBAlY7Cx/uKLLzb+qhYAezCl2huCecg8p/XFN+ASCgp8SgPuqhI8lGgF/gC2XvZe76ZxZ6d1Uz4z+aeCBEqcwvhlnmCgPqdULBijxJAMrk9qg1zXTymDUd9zVZFoqM/FqxpPJZysMsCj6in6TNUllDihMep/nH2MUa/wxMaE41FRlrtvtXFdsqb/JbvFZxXU0jwUENLnT589iY2STc6epRwr6USKWYkmlUQ1SXnTTz3PBjub3ZpbBaA2MVVVg5b4It7mVDQ8VJhYm0j6jLJ5WQmhGQM5xryGqm3Om/ITL2sct09uxVLX40wmJY+ZEFDX65SCryPZkieqo5xdXmQS3dNnT7Na1OqyEulSL0guW4IFmI/xzMZbKdWS9Qq4t2Bl21RXv5kw1BKyNAYcVjeuXbdlECFLhFeAjmukqgKLAmsV8Mlry9RP1rXQyXBV4ajqIUr0WCyOYjpVtZZ5TA+WcXB0O0b6e7qI0WwR653uiJ/EeKKrhvJ+nLp/tm0qD9VGqsoIOURKfBSPau44UZK1WlfJXZ1YS4ySHrmmQ+q7TILcn/CsiiVK3lDioHB3PNpl8uN4XPz25OnzvAIok2gUpN0qsKerlwqzspqNrhxrSRfamJRu04rMZ8JmybKS706TX5VMst2N43KlE4ri66KDqqXoaifK6AkH01HaRZ4G3m60qZtZFJk8kcmKo0qkwOaoq4Bqs5zKX0qMUmWW58+fZcWdDEpuN0Np9XS4GwC1aj1qd7s+r2ou7T5rJX4pEJ4JINsKVHNtkTBHzz1+/Dhprmot02neq5MYxnVF4mn9Lh7TuMSPStzEgC58a5VTdrqW6irm42lcrc7j7Ol78amPvxT/1X/+1+KFk0XE9jJ+79vfim9+/Z/FnZNbIQMgjUnxVSaFXk9OdqOboCV4D3aCC/ocB9Htzg9zmt2mxIFR1Rh40Z0hgkHM2e1F5LI32L0dsAon6DrtaqMIm8OdVd5jztADXeLBcmxNpwd6zu1rt0fdRuB3bxNneeDVWh90hztkahf7TGMoDK1NG2jtzp2PE5ugXxNo6AFr1tj16nUboF0b0HQUzrD7Fn5KFh1f681ISiad1zyYwLjcR3BaQp+eV3HSWQOcfN6Fbz3whr6FF5gP9g/2cAWUL/YJrdCX4EZhgir9VcKR2qkEt7KZCCpgO7B2tL/H7i7B5DoNhutsfKMaZxJau+y6TLlvJ70A9jB3959yXEo8bydxNH5VMIFePi7oij+F7cRJUf522dM7iU1ts0djp3/G7E5z/y7873qbdYZ/kE/WFJvNcYIx+/qLnvCYyyJjhov5m3mwgYHt77IJfqQt3Hhf7fhmG+t3E//n2rUgvvO99FT1X3Ydtij8Cfb2fh008OfKDq0rU8HCtBsaTxLMcByBBsg/Y4dG0EY/lWBSAaoKfOoz7GPGjey4PdrLpvO08wrj9kAVsqfv1H/RQ4m4FdhivPwNz/gaD9ViBszVmMBK5u5y6Lyx10+N330tWHN9RgIQ/Mp3hf3lX1EuGnrxOdeHyqZ3Ofd14B1kBhnuxwNGOXbL/vTkil6P0o/bFNAHGXOeow+XtV6mB23REkvGJPaWXS0nX2Ya9gN8KdxK2WqHB0rGqpIslUZ4B9wh5pSV6dq1lBpjPtcSTKhgwtydTp5g4nSFtr1c+Nyc1/xz5wPHhpuep88/TT839d3zHBjD570uZjzgA9jgeIydUjhY+p4KJowTbNG6ZB+WYOJ4I78w5bslmCh5JPml2T9sdoC5yevtOl34Cnwoua9EIfEFY0A+ql+uyBgqGtAOcwbbfNODxBivYOJrV75p2QP1Xs2bSovoUuwK/FM9L31KmXFoI/5iow+5JxiOzoE2rdjxPmbK5+CLn7a/TouSCcc07Bc+o5pnXoNqNinv+RqAtXyG/Uy8WO+zkUF8SVVcSfqiTfQstNTfep6YFnwOLuchqRbDchkFN5z2YHYvazfhHp8x7z0Oma73xEB0jNvtyArfsb7wC31gJ6af2K41Yp17vlRbrKl+p5IsG/L0D2Y7HXoMEx0Ug+vnTywJWQA3sHGYRx7OySvqhlhm4cFwBbjzyB+HUcgbesX9UtdZN2Gp62qwDf6/yb5BLzAv+L7iCYoXlq5h3bwtaKg29Cz83Y8L2XaZhjY+n96mcHo5TmOzOi95Qro/67wLJvtcnDf4nDknT7QqF84v4BsYwnzxh3hWcT9Vl1ZMVf7Ic1WXnc3jU5/8dDKLrvBWHK1ozgE9JdMOVcvgO9YCe9DtR/2O3PA88TL+Rv7AJn2OPe1tuX51jMgYkvl7YDCfuX6Fp6A9+qe3fxiT2xv0o2f1u+8FOv8MmFf+AXNhzPzEVmZN3H9we1bz5jv40G09eAIMBaOZGwmLLjM+JrDL7SV4H7sYe4w1uIn/eYc162nMOB3H6Fvz6zHIn/NEJjDIMaRPKtJ3/XNuC7huAZfKP/mjh3sYFzQAX+F38Zli9a770Ausv9PE+Xhv53IdXduTUB+MhXVBL+t9523XQfBSj+HwGnipcbGP47qIdXD6+GeMCQwGV92egUfBUf1Nkg20dBrSFn4BfOu+ka+BryNjR170DmNB1tEbvIfv4LaS2wM36S54jXd8jvod7MIuYDysDXjtMu66gLG5HeS+G3YaNGVN4B90HNjCnGmPn4VrZb9nAYVmA9AuY4KO/O26GLl0vQPOs58IPfQeySLQWHvNxF68HyqXaA9M7+hd5J6qI9BRthV6RH6N+r1163jvj+o5MNJjQxo7Ooz2nVasF7R3WVV/eoe1QKb5XH+TrKp+XC/RHrzC+HhupCtyXKk5k7uhpk68fBNgjzKlYRi0B1VXFkyOd10JAhQQHAOEySOsN4E2jAGjOFM6I7nicWF3I4j2Hdg8aN4Ln2jDGGFeJZjos29+4+vx5k/ejOOjo/i5n/u5uH//fjx5/DiDYo8fPY7vfve7sVgu4uBgFkdHy7weR32paslHXns9Dg+P22Z0bVypQgj3x451Qnw8i01M4w9+9G78zb/9f8R2djtWMYvxdJ4nxjNAFKossIvxVMZrbWhtWmlHFBEbtHKZZPgfLA4y45crMOSAa8P60cOH8eiDD8q5UILF4iCvhlAFEyWZqKpJZnsdHe8TCHyNS+HpxHkFt+v0eCtbm1upOlW9iYOZToSfx3SsKwu02Tec/CfBJOsUXFWmF9m2CQJNoepEuZQkwQM5JLlRKcdGJ8Mno3j2+GEmmFycPcsEE93jeHRyJ07uvJAJJmnYKVCa92mV0bc8rrlxhcHnP/f5+Dc++2fyJLsCATrZXgBQFV5whvJ6gsk0T/ELEPO6FSXAtDu4yCBGuDUnjEJ4VaALuKD89bcSTJI/cvNLVyeMc01q87iqSGCkUlWDxCjnbeTTZRaDgjFgeGLs6H0lWOjzR48eJb9mwkueriOBrUrhIWcO+gAgigyjA/AGXwDXNIIi4vTsLH9SgYGEFeSWcSZe5QZvBTUoOaUkrWvPtE0KlcIFJzRHKQ/60OeSzVzbUZW5Vhva5NV6sQa1Rtf71Ltnp2fJH2rvUPeFntzKSiYoJfEvhguOnSs/FAA/ydjMOWtA7V8phqGCTI1zk7yYVUw2q9hcnsXF2WnORXyl63Yk76u1+E7VIuqanaqSoASwCurrn5IQVDlCfRR/tOSv0bAxgXGLXhEf4izK4VOCTo27MElY1fNdYuHhYVarOFSVHvF3O1VZwbF2zYOuhGlJK5JhbfBf6ISVTjKcnWalmfWqTmUl7SSq+s9OxlPZB90E3+uRcvSrL2QSpZ5VbtomjwwK9SFMkkHhRm0aFlkVREkPLTGmGdaZPKFqR9vNPhknE10EWomV5RRnNZGdeH6RV5WMdTXO9CAWRycxX57EaLbMRJPtaJbJh1chnTHVhSxZ7UrphqoSUic11W6NJ69O224zWVD8rr5IICvjuIAsf2+lQBMr9oHTaWw3rfqKbfaloaMEh7iKq/UqjpbzmIx2sZgLBydxfnEWjx4/i91omtVGlCwzmswy6UTXA9VGV6tQ1K6OyXvtZQBfqZ1JHB3OYzTeZoLJs+dPY71V5E/zXsSzUyXx6Foh8VvN8/T0eSYt1T33tTGlxBBVBMn7iXa7WOpqpuxXeqJoA3ZRZSbxT07NarjLW2uYgYyWwKQKVspeVrO5sbStZColmFycPc/KK8XzlVyU1+To+ql2Mltyp/URRsyns3jy5GnbONIcJXNy2iqBC37lFK70y+V5yTL4ovWQ7lYizljvX23jYDyL9flpjK9OYz6+jL/z3//Xced4FuPdJr77e/8ivv61r8bd26rmtcoEL/RJXdE1lJllDOgZd2Bcr7it5sYucoXMgH/uRGFLpAy3CibYMOgJHES3E7FNe/sQJwTd5HYjzjaYBObqHQLV+h1HFxsQPcm4XIe7ke/0Uf8ENnHY0K/oQbe798DSkr0IzLkNz5zRr67HywEZTgjQv9tqPf0cy7DRGdNgRw463mmDnmXt3dHEnkbGBjuhNpH8n6+fdC484jY7z+g91s75jPZw+oXLRY+SI8bNGHue8PWkD1+rShAcNniZD/P0NaJPfJs9j2WS2yTtW+cHdE4lu1SwjzVgvVkb2ux5hXdcn+kZ/CTXb9AV/ur9NoIqXPmGbtDnkhGvYMGViWpf7QmHoLWvj8sifKnnsdtw0J0X/Hfawv5we4o1d1m6iXecpuAAct7LITzj8gLP8B1rAD/ShvMCvzuWe/DLA1jYIegk5gwv9zRE7hiH+siqM22DxjELXCApvefXnj8c76Ev8s6zLjMkgcD78K3LoGOe01fj1P/YyclHmYRcVyjpHzLEs9CGfhwT1LYn5bDW+Ho+Do8/DFhYdq/b4WmH2tW50L76HxJhKqDGoYmak9PpJj8IOU2+aFcqqi8PimpOve9wE4bib3msB8yr68caBjUecd7xAK3zeK9nnZ6sTY5N824NOl73vzstPQ6kz8EB1td1imM/suDPpT10JVu7XWGpwxk6adaSyuGJXBPs2Ya1NXflapf9WL5BbQyCZ/Cj2q/vh6tulORcCcFKNhkOBYCtRU+S5a5Xd0IXuMz42vZY72uGHMOPPTb1GNH/PfC8ZXbaGt7Ul48HjOlxknXhJ9jGeN3+Qj5IOpVt6xgz2JAt2WzbfLym3+FBKpjIf0ldykGFliQmXIH3wDTiSPrcfaN98nirVsoYPFFE/WaFx3bdp/u5ogcYip2OfthfQ3LD1UeDHq8NiLLzuLqcgyeDfYD8gA2OUbyfeqFhqm/+QDcft2ifvpiSb5ofi6xh/7ARzVqCzfA6yRzgMBi4tw92lTTAWtzEK+hlZN5jOtgM6Jy9vdT8LHQE9g3xCfDFN0HQtYxHGKkEEzAO2Wf96au346Elur23NfgbWjB39x00Lipe8Bw4zjhZC6cfY3J9UcnOFbfg0Cf6z+11jZuYodrR1bquQ3ye2JI+N9Znb/u0JCPkq8cK1trXd19xQnHwdj0T9NnLTMNi7AHXKXv72uSJtfZNPObZY6vbImD8oDOHal+uH5mHyyt0dXmgf3ASerldgA+h8XHoF75j/d3Xcr3keO66Evm9SY/AQ4xTz/qp9d7OZK5gyF7e/DRAix+5HclaOc9C617vM1+uFWDdVcFECSZ57fhuF89OT+Pk5HZ89LXXK5lJB2Iy+FWxGM3Dq3awZo7bahs/AoziM8dEfeb2OTjqNL3JBu/lg2c0FvgBGoJN7hPpO8btPAUGuO70sbiswDe0T2UJ9w2QMfhAP5FxeBJbmWfdzuA9t8X0meiPTCPn8Neg08q+Amd5Dz2MbvGf8Dc45zK4xxBr0/mPduA/5gX9+Bu/Et3C99AeHafn0S/4Z/iz7rM4TRm/85rLKWvjeET/+FHM3THG9TD6X8+5boG+2JgVayg71m23Xvbdz+F3xsCelXhLY6ba7k28wjxuwlC+2+uQhuPQmoSj/nvaYu18jVgDNtLBdXDU9TAyr/a9QAL9MR942fEDerGO4AoyCu4j9zznPMC49W7Gdy91AHhISNTYkWO3g26S/ZvsBdrSzx6T4Yd+fZiX44WeYS00VugPbfnMeRaawYvIA9iKvmCMjpUkmuceSrPhwYubsK7nVfDF+cbpg50DJmkM6CW/0ssTP2scdchGsUrkUn1prhQYUJv6nyTfWtNKYFouF20Pt+x4cExtYT8im6y9x0Sdh+iD/r09MEzPw2/gO33qGe1rae9PbXAAHr5gTKxPVjABTAQANO6KAYICjGRO96DO+ygbOhMRABkm5oqTvhAuJici4xwQzIdYzhw3AawLqp6tTfbBUWdhPDAGiMDkMDcg4AazK9shkFAMMDgqlTTx7d/9Vvzkxz+JV195JT7zmc/Eu+++m1UuLi9W8d5778X3vve9zLg9uX2cVUxUCl8Lp/9f/9gnsoKJgCQzb/Mgem06ag66puByfRXLkxfiez98N/7L/+5/itHyxdhMFrHeXMVBlv9XdZBtXj+gTc1kXCWmZAn9CtDXmOvEczKLgi9y6nacYNvl89poe/jBB/Hs4aOsPqDNs+l8ltcA6IoDVTDRlSX6p7+1sebOzuAIbbItqnds1zotv87T7dr4zu3XrU76X7WftfmmsRL0VMKArhDQRhmZlvCF2tKVRJpX3lPd7s6VQ6KgXBpvulpku47TZ0/inbd+GOenT+NwWQkmh7dO4uT23TxRnyCVCSnN0RU/5cnLqEoUs1n82c9/Pt741Kfj+PAor0lQ5Qo29NM41C5iOzUuGt86PqpNzYO6moJAPEpSfeJAAq7IUyUC1EaITuQDaKKl2kHG8nqiVs2kroKY78u0Oa1qAAAgAElEQVRQauy0T1+9E6/P3Sl3w9AzTZErbSRoLEo00T8lmBwdH2e/z54932fYISNgDYoMpYhjm1cwtTK2yLgryZSBq21crla5/uI1gTlY4ZiRuFF5DHueTOXZTvvod07ypTyrIkCTZc0LR8YVgxItlLClOVeWYsm7xoyj/vz5acqGO95PHj+Jp0+fZWLR8fFRHB4dZlIZ/YnOGgsKDCWptvUdOISRvKefrpiZlsOfc8vjOYV9OPAoOAWGzs+ex/hqE5cXSjbZ5GlqbVbntThrrWVtTF9cKBmmEiO4xkP0zOdjWxUX2r+rbSXvKOFC88sqPo2/9bsS0dAPRf+qBqDErJST9j+YK56WjAgT55NpHOq+3izbPa7rcZRAp9Nbq5a0kdg1ymtkznWX3XqVV+Po7lUlmGgjPrE/q4Ns8303QrLkbUsgQYcMxoqCB5wOG+STU9UaOxmoGFoEbWgTAzZxUEHF/RVaV5nwl0kejc6sfxpVGQSvkuKV5FH312cViek8K35MZotYHN+O0UQJJ8uYLY7z96vRLObL49joupjdOK6UdLIbJYZtNqvEeM0VvS7nXEkM5RSV7h4CQIN+S7q1dS99ShlyJbDsYpxz2WYihZIYpqNd7DarODlaxnI+jZPjZawunubGzFvvvBvPTi9ifaVxHcZ4vojnp+eZYKKAwF7+VZ2jBQbnuqNQRs5M1W303EVcXD6PR48exrmu1pktI8YHoaI1u90sE2uUYHJ+oaQfrgmSk1wVnxKLdT2bKmXllVOVCFi6vjLj3XDPKihZiKuuhwCvcmNiJ7pVSVaVYhZ/KlA8nehqJ42kNhW2axmSrax1bjTpKjdV5pFc1l27qiqktsVTSjARj5aBJ3m5ulZByA1Y8Zf+ST+BHdg2qZ/z+h0lc25ju9rEcjaOq9XTuHj+IP7u3/lv4+UXjmK3vozvfff/jX/21d+Kl164G5cXdf2Z+C+Dq62ai1d6QMejyzQm8A/8gp+wo7D53GEFU3hW7brjoXd0pRTvok/64Bo2gTsy2K5uJ2LvuWPlG9n6HAcHmxI9iOzg8OFMaSyemA32ucPO+Okf2xTn3wMNtAtmQWtsA7fNsbsw9t0xGezXYaOIgCBOJVh8Ted2FZzctud3D87hOBNc6NcIHmHNcOgGHVGJZR/2T7KAj4Ad4uvIWKAx6w6eQGPoil3lOgqZgT6+4QCNcOj0NzhBXy4P8D/6jfWibfedCgcKD5ABEtnRL1xx5msMn7LGvu440YMjWMFJfc6pLrfz9om4u90+CHhNL7XPcx1lY2XSZqtuZckLkovEIE9MlIPc7Ls+EMbY2ZzqfUhkxOlevsFQwYK1EW1pn01j+M5Pv0HTnkfc5oIXHHMc3+ArxtJfkwcf97ZF+lxm/9AO/MS6IZvwVOJ4VlOooLkHN2jD5+VylHNoiQPInQfWcvO72bTQABmjTZ53Pxr7E9kDh9JfbRuXHqQBI+Bbx2940Z/BX4HGzgsEpsFpTh4hV2XTlG3vp5LAaJd/gsf6TLyLb0V/anOQ9aoYQNAMX0rrBI9iA5Koq7EqqZVKDKzX8FxhM8F+MArdk320E+AeO3Fasa7wj/OE4wK858/hK8lf9TbRp/AC2INO8u+RM2JM0D8Ds7J12sY07/i7yCHzhXc8zoS8pz/fErdZQ8ann9ABuSUedNVsr2xT1QoOZEuXvSlfBdyRD5H0b5sqRY+qoklyEzKBj8jc+wST5MXpOOeeyUZtkwPZHN4rG5HKGL0s9HbNH6soG+7etP5/0nt/2u8ds3wu8Jl/hv6Br3rs1d++jrzL5/U8Vdcq4d/lpr5v19VsOPgwXOeYmN3wqHwrXaUzJKLAJ95urv+2rj92Pi1dTtU31qxsRfCatVO8rfixXc/T+ImYBzyv97ANlISZmGV6FX53GYRe4FBG+1oQWu26nvdNCHQaMoKNRmWT3mZD95DgOpQmH6qPgpnopyEmWhvwvo5gteaicYEjiaVZgbnibm6X8I7aglboQALg7peTKOP6VHECJcxDG96HpqI/c2Ud8d/hdcmmbDT4RT9dN8PfblPDy/Tnfg1Y6jRyXnScB9foEyzEdoKO6FXm6f4U60AlG73LpgE8xhygCxUOUje1zWHXcfAT+or3Bv6sqqQpW/uKyu3q1rZRxvfEupym2DiKPZNgjb51DHa+AlNpFznTehJH03eaWx5ItGQ0xo/MO3/yHTYO9io6izXW9+4DQxto5XyS+sEStrB34DnsD/G0rzG8yQauV2mALsgyfXBdFv1hB8B//jexWGLVYAhymZjabCvoAW9Cb76Hz91G9FgvPpbacXsLngRXNEfaTJ19cBDLI8VVj1OvPnz8OO7deyXuvfxKVjJWxWhdaa2xKi7rCXS93eC2IGvvuA9P4UO4LQzdepx2PuB3aI/di4zrZ8VMq0orco0saCzIPPyq7+Ap1hBe431fWx8DdHbs0fce6/eNS/pkXxB95+P1cWMbu6+A/Ogzt8GRB18Txu9YC58hZ+CF5kL8331EeNVl3ukDn7J+PC8aoE/0DMlnrpOwneER5onsue0F7ZgLOoCkVd93AbeRD/wS37+hHedTaOdrBs8iV9g38Iz6F/71OtVl0NcRevV44euKPayxeSIR40OH62/0Pz67yxt9+Gc9T2sennTpWAk2e6zF5y97Bx8P3eGxb3Q4PJf670C3PNR+HGPnXeTYbRV4AfxDF/sBB+gBVvMs8u5r5/aG08JpO9gqWB71EzryKe0js8ypx2reg7ZghNuJ+OaOjb4Hxhzww/Qd9iey67qk18fwnT7X87UOJNpUEobbXGAmWNvrW+bo+pHxIOO9zEBXdKjrd/Cj5LjiMkpCJ+7h8SgdVhfPwkfqt9qcpC2mPSFPJNVYPVeD9fPYYG+XaA4eL/H1x47EJvAxuv6HHxxDoUFvN+xx9Mtf/gc7T+LQ5CRoTIgXYVhXbmQ9O9vC8G4M4Ty5UeWg7gYoTO5C4UF+BBQAhNkRLmdO9YEBAYExgtxx0O8YNIzLhY02HFjol41gV1gaS9GmNtx/7ctfSifkEx//eLz++uvxox/9KJ1FXdegZJOf/OQnaRAtltpIPcqNefV17969eOXV17KKhq5tySsO8q7gOqGQCz2dxun5Kg6O78QHz7fxl/7j/yYrmBycvJin1FcXF7HQBvd6FxMZ0+00tJIgdB1FtTNk9MqZy8CbNp3k4GlzTJUL1Leut1gc5PU+Tx49rk3DlmCiYIwqluhkvSqYSGhUi0TJBaw/vCSjqap3zNsdnnWP6VJXiFzqyoCr3Hibq2rJ+jyvyNFJa1U8qazHMqJ0pY4+w8jGEM/KC9q4zaSOujZDG9il8OuqhQR0Ofm7bVyen8YH770dHzy4H0eHizzFdPvOC3F0cjsTTJIXWpWFpFehUc5NiTqqrvDGpz8df+Yzn61KKe30mq4y2AcJGj/IIZJsaa55Qj6zECuDF0ONzSd1o016PYPQa456VmPC+JThjGGpZ7V++lsGtMr+Fo9WoGoAk1IwyCv8rPZR0ACJywQKGVlw4ymvftnU5qc+10a1DH7u8u4VGsYxxg0GE4YAyh0DBRnH0FLQT5vYdeJMSUN1Zzjjpn0MP1XJyYBAVoIonhevqj+e1WdppLZAkt5VsoTa1M9M9GqZe9qAns5r8z03/GO0T6iATvSnOZKAc/r8NE5Pi1b37r0cd+7eyXbdQIGnZeyBJ1p3gNsdg72TNqqraFJWbUPcjSxfZyWYxHadSVbi2boOS7wm/trGZqvqJfp+kxigpC2VYSilXtfjaIc9k9SyssdgQGqsSVcCBk1J9NmdgwGnxIHCHuYueRBddAfddDTO6kn6qWSxg6nkd5tJEimTnPKm7Ls2Ba6u4vzyIi6V8LW6zEQkBYTBBM1DCSYYFyUbJWsoWwwS9VEZqLWhM9C/5NHlD6NH7yjxKPmsZaeSCJfBAW3steSNrFKhCkPCZVW8yLLvZSyjHzldKfwfAl7lfKrih5JGsgLITJWkTmIyW2Z1q8n8KMbzw6xqshnNYjxfxsVGwf1pzBdKOlOp1aK15iL9o8Qo3R2oWt4YwS77GhNGjuZRCQwKYlYwVMH6vLalJTKMdNItdjEfR+L6rcNlHC+nMR1v4unTx3Gx3sbb77yXCSbz5a1Y75QkdBSrzTYDAoOTqEo3dbXQkZKPVGlkpuQ5bfacx+XqLE+lPn2mijLSJPM4Orobq03E9irrXaUOuLwsx323q6CmPss+tlUVoMpRV1WT5PtmsJJApnbEj+MWVEn7Iu/2VbLJpmi5LnnKE4VKQMnkqojJSEmRdeq6KnBVcmVisRLe8g7yuls+qwmtVqkHxBPoUOmwCiBX+2AAJYMTF9vGavJaVrAa7rJsQhC6kkfXzFycnmeCyWx0Gfff+sP43/7nvx0v3lnGbLSL73zrm/GNr321rshptkKdrpXM18lC0c4dWQx1voOHoKPm4QYvTh92JsY9tqUHTfTM3g5teIc+ol+1R7IHz7vRj16mHXAVfOQn+NTLNwY6DjsyTr/Ml3kyD9pF3/j77pjinKLreN8df8bOvNQ2eo12xTsk8eLs9UEZ9KrTgv5YD5w91m/YfC0HT99z3yp46oE/gi39OoOz2Njqj2Bx8UdhJ/Y5AWEcNGEM9ruX9sW2cSfYbRX3a5gTPAZ9WAN4EZqWLqjqhG57Om/zuT+Hg6rn+o0K2vaAp3AgT8faNRjoFmhc1cVqU4u1wsYj2AavwuPub/m70Fnf+0Y9drXsF2zUwaYfytdTwYSy5zf6eC3pDZ7La4Cs8hLzwOfDN2WczIVgLHNMm6fbRFX/8CDyTl/YuTmf9h7ygwx7ICr9iaarWdu85q4FOBgHPAYvYV8j28gYuMiY0eeOd7TFXME2sAWa6DnmB9Yhb/SjZ1hfx1Zt8DA3x6h6XwmjQ1Kd0w5ed55nw4M1ZNzYDYyBZCP8HLfXU482uXKfx/nC8Yp1x0YGX6EHOEAfrB3t4RvAV/AM7fpmip6hb/wsbMXCqapiBqZB+7KNhg3z0pvle1VlsZJd/fO4hL6HVu5vIVc5l+5Knr2t2J1IZEzgKDwAJsFL9F99KEgnv7sS0OB1eNppqc/gZWhJn/AN+IytoFiEYgzYAayVryn6Tp/5JjHrh5yBfbzLWFzuWD//bHag5Puy9zPRo1WHJcaAPyWMSLufZJVRJZvrMI1jj9rxje3ir4pRcB1HftYqmGSSriWYoAeKnrw3VEZBRvufPf3dXuC7m951e8T1RP85a9g/w3PQmzX056G399/bWc47/Xi9D+So2iTxfEik4NnCnJI5VQzM9+wghHhJvJe2RqsCJr8yeaTFQD0muE8qadcqgGnYKxqzkvHFj1RsxUYZ7I6iQFYnpIpmwxR/Fp2197tIUibJyaoJgffQpbCc+9o9Aa4OpuEnIJuOe3qXjTSNh8MSyKCvsdoqv1f6v+IvYAk8AI2YG3jhGISOgF+o5qtx5mabkmvWrXpl23h3XYn88xOcRycSb0AfQoMCq9qEADPBX9oi3qLxehKz67V8p8Uj0WeuT+F9t81cDtDJxBlYe/1Ne+7TgL3QAJrCY3vbpNk+bNq6PDMmdC3vooNYS9YEnce4PaZe14aXP6bPiaWlfLVDF7R/E/6Q4OoyznPggNMTmmiMik1XvGrwDzx+hJ3uPDHIYiUCoUeQA7eZ0ZF6Zx/raHpw8H/+6PUT+J1qG3tgH6Oz2A1Yz6ayby67rQd9Xd8ia4zfk2V9TrwD/+Gj06brTdYAW8PXy593+wO6efwaeXIdoOewq10PQ4PetlB/tIlcgnG8j62Cj6xxa59EFUy0Brou5733349XX/1IvHLv1UwwSZ7Zx4iHZLdeH7mtS7/wOPT1Z+BL0Refm9id+6yOwfAXPipr4XIIfaEdsUZo7PyMvLisw/u07XNhTZGv0mGFtT5O5wfnA9f1bhfAN9i/tI8MMYZeB7ndx3dgT69TeJb5gdnOG/2YnNdoH74jGQVZ94MN6ou9Tv3uMkSbHteGXm7HcFi+lynwXO9ci/W2qxjBebcL4T+tlSfRYC+wd4v84Eehh3kO/oWX0MvoB7VNHB+dh0/sY9CciAf4miILHjtDD6Mr4BHoB2+4TGB3MB5oCLYiA8iI+5XwTdnfQ4EB2nQ/GXogP/AeP10O9Kz70fTjmOV2L/oCu8/noneJB4lmziuMD55DRr09zRddA/8zV+xTbnjY+15tL6mPQ6Ev9NP9eacJfaN3wSTWO/dW2x6o6x3tV7IOrnccT10Huf5lvcBGf4fv6tBoVeamf3QV/OtrprGwDvj96p/PMj7f1hkMIx7A885H+p21cAzPfZCMqVUcAIxVG+xxwffaY+RQsvxG7RdpP4hnaV+2OYnA2AL6yU0IyKPeY10YE7oY25B1Zr6uc+B57FONEx6Hd3xN4fk9tqiCCUR0YwgwwjCig175QeBeuSH0MCzPIYgORA6ieg5mgDn0LME9FAkCh4JB8BBIN0oAQDbmXVgZjzuTrrTdqHDl4POA2fvxyvjVdSG/9U9/M09yf/5zn0tGefvtt+P2yUk8eO/9eOutt+KDDz7IzfiDxSwODxf5u55TgomuyNEJdV2hI8NIUQoMqzQE5IBdjWI3mcdbD07jr/5nfyuOXvhYnG1GMZnXdRJy0HZXCmpM43KtK28mMdrpczkEAoPh9Dn3LefpDp1Kz1POciK22ZY2mE6fP48PHryfvyvBZHYwz2QLJZhok00Ou5ScqmfohA48REmscmS1abasII3AP8ZZUUSn02dT/b2N1cXzmMQ2k0yWi1l+X+utpIllJpjoeQX29HmeiiLxRlUMZrrKo67eWOvZNKC02VbBsNyoXF1kMsuD+2/Gwwf34+TkVm6OHh3fyiST8ayuddm1DZQUHGUWq4SRNl/XVSHlCz//8/Gpn/lknjAXXXGwMFjk9Be46RR7lUbKDcq2cY5QSwaVoIFD6wBG4FV8nG1l8s96fwpRYwNMTk5OkrYyuBXEUqBM3+n3fKedvEKekUECs24kuaHofcD3GAtaX42djQgFC0TLXKsMRtQJU56HL5BdZA0FBZ+74nfFKf6sjPTaABYPFk4NJQ33uJXXt1S1jEpEacHi6VCGkGeT5rnHXEk8AD4bdKKjwL0qmJR81PoVdhF0Ll6sO5lFT72vuZNgIjqpgskrr75SG8gtgFRZizUu32BBOTJOFJWPK6+AyU3nSSYwOA0xNOG11eVFLGbTlAHxbF3LoQos4o9NjMa7rF6SVS4yoaTkVv9LhKT4dB1JYuGurp5SspTkUHRLpdyuslGlEoyrDA5Yqb00KtrGtWcQiw9Ei+l4HCe3jmOkE2baUBZN15u8ckz3i6AfkBWtyeVqHZebTVysLuPs4iITTZJeo3o+q04oMNGuEBoMmNpwQX9As9IJJGVVG6JTrc9QoQvdxfMlI2VU6DuuUNLfGqNOzwkzhWNVReYycQtMc52TvK9rZvalRtkIbBgVcn40nkzridl8ETGZZ8LGbHkrriYHmWAyWx7HdqTkqMU+uKpqU1QguXP7bjx8+Ci7TpwTGufVN+WAYhvs6d0Cl5QKz2o+SuRrSYxKmliois7qMhMWDmbj2An/F5PYbU6Tv1bbXTz44HGcrbZxeOtujGaLTJoJJd0oaaNtpIxGGR7ITYHZKOJoPIn5WGXcpYt0suA0r0NS9ZP1NuLw6G6sN6MYTxdx2arc1CnClnPXEkxKfyhBZJNVSxJP5gqynmcgmrnDG0pUyqtlWhLQ8vAo+Uw0WB4e5joLH5TEpXbrarRJbJXYkzqxrkrLeaQzWXe0lxzUFTZ5hVvqjUpGoRRiyq8C6HlyruZRBnXZBpxcZK34Dp0ERuY1dRMlb47i8uwiFlNVg9lmgsn/+vf+h3jh9iJ0sdLvfftb8fXf+e24c3IS40wo01gL9yjHjRMJ9iX+WPl+9AyGtOjpQQIPJLjt6Dym3z0Akhje+BKcIwCCPXqTI6Lxs4GNswSGohewM2k3baauBC7OEDLqjjnjxFHmWXQZ7aNnoY9kizGDPR601XPYOehlfx67mvGiY8Fe+udvqu64He22PM6Hj1O/D05FORzQnf5xINU/7bHe6HDR7aZAgjuBzVTbn8qCbrzLRq37BQRQnMb06esAxuOEO89AD2wR+oN+0N6DCD1v057G4wGs3saCLoybhCBVMJrL/mz4U7ZL2ZHo8Lw9zRJMfN2xIRgzfOpyBz0YO++zicA72JXI7SDPZVNlO1kRQ1XFasPW/TZokUkottlOMjb8ov4Iglzng2azW+lzjRWbGHzmffqHTviPzAfaFIDWHHhWYwEX8F+RZ7WLI67vZDc57/f4gTw4jukzD57Qh48Z+8jxy+0+D6A4H3tgB74Ak+Ef37iSLcE7PQ3kZxVNoFr9dJrAB+ApOAG+gJ9eAVDPYAehk3obH6x1mVTfBH71OWsPD8PX0LoPhrrOga7wO3Ls9jK8xJw8iKy2FfypmEL5VpUQOpTIZ1yu24qCQyn1tJ3TrS99iM4sH62wHh5iHYnTZLvtPdaBuTMOt7O9ffSCBxg1Bvhe7SgwprFSwcTl1vU7PAEt4WNwwW0D9FvKq+yPrmKB6yGXS1+vPl6E3PbP87fbHny2l0sVSGiJCvLrFe/QT+x36Zccc9tYyNjBDjtLduVQMhyauyzUul5PMMnPJlXxSTJWlUwGHEJuue6VgyE+9usS+eF/Mfc9/v4pXnSd8Ce957jtTbs8u4709ljr3o5yWjhfuzxVm5WUhb3r/eh3rV3y7KaeU+IIvEncJH3abVWtVCynpLPsTJchYi5cnQvPgRdqt2Sq1pJDOtlvi0nVvNqY2meMB7n3v7G9BMBph7Rrn3uaYDcMNB/owjgLZ4YkVNogyMy7voHvOgo7jtPNPFf33ZeNB2Z7XzfJ4MDfFZDH3vENduxC1iPxwhJNwH7G5XY29j3joQKU44BjGTjFWqHf4EOPV9AmNiM46BjNM6wptOEn/agN4juuI/Qc9onbBn38x30enw96y3nYZQe58/Ehu+ihivXU2pQsXb8OA10r+wf6gAXQgr/d94BetOmHJZ1XnebuIzCn1DWZmFkHHNzWR1/THnaAj4PPfK2hC+OGX6CT820vr9gl+NyMmfGie5FB5oeex77GTmVczMXphkzBD24ng1noZPAEnck4HKuhn+tP+JHvXKbhO+/D+cN1gsuQPsf3gba+j6P2NE63TZyvnW/pg7ia3tW4svr48VHFDWezeP/hw3jttY/GSy++HBc6rKWgf7uiUIeq9hjbTvTfpIvgdc1Fdit0wv/AN2CtkSE955vd8Kj68P0meIV1dH2hZ/sEFXQNm4iM2fHFcRceYi0ca1hL9xUcA2jT3/E105jBTx8Hsud8Du8hex6PQi7gX/CBd8AU+BlbU3rZ8Zt5ux51WxXasgaObY4j2M032ck34ZSvHbIFhjsusnkNfmAbO84z9t4+6umL3nc94pjvcu3vwg96n1iu63rWAh5lvZFP+APe8KQn3kXW4Q+nD/SgXY3HY5XMn7agJ3Y16wl99S48xdpgAzgtWWtwy/mG8TEW19mOi44PYJ7LL2NymiHD7H+qD2wdX0PWwu0o8BJ+hE9YC8YGRvW4zveOFS6z6gud02O4x6loV+NG9rBThIlgoZ7DT4XPGBtz5W8wh+egreth5wX4wXHO9QtVAfELoHGvg9w+cF7Q7xTX4F3G6DY2+5fQUX8zZvSXfg5JROX/6cAueth5GNtB9Nf+6X5/dzzKhJGM0beiEuAw41M74Kiq/IOXrucdf/q1QQYcE8Ak7CXmLn6A/1wfYG9qz4/DFWojsfmf/JN/2AoyDJt+EMEVEkwFKOk7wB0l4sALs0AAArX/P2VvFmNrdt33rTPXqeGOPbE5iU3SoSmJpgDJDmDJUODEUuwgeclDHvPkIEAABQiQwIABI/CDnUSBIyAQkAQIDMdBkMiy6YgWGVGWKAWQbCCRzUlUs0Wqb3ezp3tv9x1qOlV16gT/tfbvfP/aqqaV22hU1Tnft4e11/qvYa+9NhOiHVccKGoHPRcsvesGm36H0EwMwwWBcEONjHQP2sAcKH+ErTfCmY8znCs/QFf94/RoA/bevXvxL//F78XJ8Un8xI//eCpDVSxRUsLR4XFej6PndUXOfDGNvb1lKDlA41C1k1u378ZoXKVbVY2C0y4YfPp5oo2znf14sprEf/rX/nbEzp1YbWaxt38zN4Z1gmM6XcTR8UmeWBfQ7cx36sqXZqCXo3m5vRNdTKFAsQyymnPEhZIExuM4fPo0njx6FBcq/z/TKXhVX5jFYmcZO8vdzNzQPPW3srZYg0pwmKQQiTYIaJaJ1Vh0AkRXekwV9bnIBJNYayNyGqvTo9hd7uQY9byCPJn0ojsVW2CP6gAYEbIls+9MoFF1gEoGOT46qo07nRrXhu3FWbz71mvx8J034+atmxn00thF++Xufhm8oypzJCHWVRubDEJpqqNYnZzGT//UX4gf+eEfzg1w8RRKrwKr5QBt72iJyDXO+VysM9FEbZOR5ooVI0FtuuGXwrzcqVOrtpGHPIj/d3f38jtVlynZqrLQdbKnkh6cj1CUKBqUBQoRUEQ2OJEG4AqcdT0OwRUlTSiLXP2T9ebKtZRVbaiBBxh0yKVn1bnRqudz41cn/ptzUcYyJwWHUrU6BcxJzOFe60oWUIAwMaWd8HfniIQQfUaAnHFqbnktzyUZ33V3OgYG+ENlE2ipvjJL8XRV5Th3l1XRJjMVh5Ksel6foUw1VjfMwBgMIgwJJd3k73lKslUzaUEuDCzorYSGWVZMUAWWobqP5EkVHlJRjxRcWG+rLFCVSW1Ihk9OjuL46LCq5GTJ+zq5kv+yVn5tfCcujzaZHAHfJbZvEwcqwKo20RHCi0yUurzMBBMllWy0Qb+JOD06rvJhM10Ro0StMpQEVBkgHo3i/SdP4jyvwbmI1flZOpjcg6cx6OIP++kAACAASURBVHnoCv34240cV9BstmiOZVjX6UJPzkRO9Lnwz40vXRWFHjs+OU3+U+KfEnRE2+2VZQ1DJK/wfWLwpWhbQcrcANq063Jyk6xwNPGRaj2bUSz3b8TpOmK+dyNGs2Wsx7NYHtyMS6XvXVbCFYlgStK6efNWPHr8JK/5OjmtilEkiHmwBl5351CbETKkymBpwXklTEjGz6oqlXhufXYaB7vziEvx2TpOzy7iydFpHJ6cxXL/Voxni1hvxjFS8kUmpV2UnLegUhq32thZn8cil2Adu8t5nCrB5Ogwzi+07puYL/bj4lL0mGZFrzL8ZrE6q9P44A2b+FpP8T2JTsqGFq6lLYSR15LGxJfSH7mea6X+KB9mlrKXmxZKflQlrlm7ikabrutaNyVUVkJP6dzE3jY3jamSXCqRRl0rOYUAa9pbXfLGUEm9dgOpuoLDnlVObDM0+WZTQcSk3tl5VpdZzi/jne//Yfwvf/cXtxVMfv8bX4v/+6u/EbeV+Jr6tgLp5aRTvWYowecOgDtk8Ik7zuAY9qVjPHKCQ4LRyt+5Ju0kOJiCfUhQBqeUdnOuVo0AoxkniTFyIgwcxw7FZoGuYCp6FGMbWxYswFjnOQx6AvzYLNAO2xs88qQub9tp6c5Lb0Mwj+scZPoecIYNtHIWU9aaw6Bn2BDQHLzi03U2P/NmPuie3p7mc8Z91T6spARklbXApkHv4kvgROFzwC/0yVg0F/Snjwda9T97XiUo3PMsa9wHZtDHvrZUKNJnbJpsn6uac6lX0YnMXX327bm+h1bMkfcZG3/DMzjyyCFyBP+BlSXzlaRcPlPZGLluwjcu4bRqOoOdX7Yaa62xCcdYA2SCKnHIFuuHbBW+VfIt8lK8WHYHep25wh/wOXySNGyJMC6/YAkY4nZyjrklxya926Ydn7kudHsLGfJ1cL7Bb3U54TPHDObu44UGLts9boF7eoarIHNdWsJOz0vwF9dz9Nd06HmC8/AEuORzwY5n3vjgeieTG9YVHIQ+8CG0wR/X33rGE64TW1uyBjyoZzxYAo84vpbfznU2VYEC/6rXXcytfIuq3uf4QVArq861ecADPc74+2x+l45vNjvZdG3x9Dx2pcsMSSBplzZ+h9fgzz7ACc8zD2xaftIP8l78XMnxsungb+dF6EwbrhPBHdaFfqFNyrRMqi654joedpp7HEltkRjqmAqvwMPoSMaiz7f+5aIOoeS82/Wa2pgqHBRftITqxlfkABcmRF4PDL6B39Ae3U/iL8ubPNoSTNRHJZoMVUqKP6vapv/0OV6ny1xf8X3/3HX07fXcn+SZ3p5wXv9B7fXy9UFz4rleP4ELJUuVSDFcldMqljRM9wSTxBW7RidthKZDz9oBJb8ixwPKene7GdYqOoJn8DPPsHYko7ndB1/2a4Os0Cd/cyAuD2BVacKt7kT2XC6HgHphpXwXxgnvw6N8jp0geup3dCXz0vNclUOSLBir52X/Z3zAKpMxT3QK8uvPQCd0BnYwycoE3bc2rfR7qxDjep2+aix1cEjvYNeXv6fYZrs2uDEn80ef8j6+utsKrpPRT/ADfaLPfGzYJM7zzu8ak8u9+xhu57kMsI7gOfNwW4OxYMO5fe9z0e9c9TDo+6FCK3pc/ZNsApYi44ohebwDOmNjQIPrdESuzaKuIXObARoyVuikZ/Ddkv/blbJOX3iO/rbjbMlZ8DV8gs5Cnlw/wa/Yf65X4Bvmh16CPq4nfXxuh7H22BiewMo44ANfd8cR9DW2guNSr59d//l6Q1++h1/Kvq9NaObAWOnXacL7nrTR4wltguOun1hv1q7/u7eR1VZVQ6+Yh8apwz17B/sVOx2Ps4LJxz728e0VOdrvoIIJ1z+638X6MV8w0dcVftB4wBb4wNfUMRa/CjuTuISecTllzRwzaae3QR1rXGac31hbb4/fRTPWw2VNv/d9OZa7Del86evjfJixrWY/q082XvUZc1c76C/a0d+Orz0+8o5vzPtBIbc59Sy6Bp/C1xF+9Hm7HeSJmD5PxsSeB7ICDtIHOpN+wHSXOdYCHnDdgLw6riBb6C71QbuOez1PMmZoD5a5rYB+cf5B9+k99Cu0UJueaALOOW7gi0lmoQdtqh3sZudrquKCCfhYvKfvOXgH33oSBHQAr5Bjpztrxdoho/obGrne8DZdn/eygMyLLvAPe2XuK0Ir5zGnu+bO/rbHUtQ3OgM+g2ehIfYP9NPnuf/brlwnjuJJEsilH2RgfdxeVP8aM3tj+lvvYFM4tjEfn7f68WQNHyNy4nq5123Mn5iADj6X3VgJsa7vevymL/QbMS34ChyA15E/+IB4mMux7GT6cZtLfoj+6eAt42Js2Ju0zy0HxXd1NY72K4hHI8v6Xn1TdV7j0q0hPh/myNoxVng6faC2H0dMgc/cjobfM15j1ViRV9cdTvPk1S9/+Qs5ezayIAxKwRUDHWGUAdiACB1hdMAQGPyuaBwomRTtIkS9InAlBCM4YLiz4kpWzwAagCkb1wgBAkqfDrDMGyOGNhwQMbI1dsah8vrf/OY34/f+3/8nbt28FT/2+c/n5rKuxVGg4vGjJ/Hd7343aS/mIMFEm9f67OMf/3gmOcRokgkm2ojUbhNjZW1Ozs4jdP3BeD9+7q/9rTif3IjR4iBW55exowolFzLMN3nVwN6Ngzo9t9HG8iY2owqucLUBTmyVu27HOdJ4m8T5apUbXU8fP4knjx/F+elJLHaXGWTRdSyqWDJf7OTfabxMZ5l4QnIBIFPrWxv8bNiKZkr+WKuqylTX2BzHZr3KCiark6dZwYQ7aKcTBYBqU246qY3pUrbDdRXJx7rSR5Vf8gqClgjQqlvo+pxKGjmNi7OTePD2G/HgnTfj4EBVWCpZ5sbN20n7TEhqZUBTCah8XzqHk6THydFxfO6HfyT+wk/9VJ6CITBAtrOCkFwzpOfFczcODmrj8JryuIA4PMj8+BzDWhNIAG5Bf0qsIX97e/vJL8tlVcdQe0r2oPQxz8FPHjBGOeK4iG9JgMi1WiyuZHNrTjIcNHcqfqgSj2glZeYb8BhGGkudkhvKbLoiSh5qwTdXmFsjUBsN7fSR5gB+ZORSpSHaBlKBXgUEwbfEqtw0bskt7bQmY1N/SoRCwel3fYeCVKKRnBgFyFGGeqfHhDrtNiQy6H0MrMSkloyF8YWRg+JX/75hAk94ItHWIGsnY0udleOCIbg1zKwaQ9K3Ba64AieTrlrpWF2Po2s+JCdVMeGiXZtT8lRJKZXgpUBDVq7JpJF18kCWzhWPT2V8rkoZXtR1MmCCsKnWuNZLd5O7EhcuarNdlYGUWKL/Y72Ji9VZJrOI/nIa9RzKem9/P1brdRydnGSCCVVMNGaUvWM6Rpk7HHzmhop+RzfpdwxqZITv1Q6GAM/r79qMq7nns+Kn1qawuDCqgqSlyGuUok1iXSaiVQWq0qUqH1zXM2mdq/JJBQk1/pLTnbjQJvxskf/repzxfCc2k1ns7N6I8UR4VpvG+wc3sjLFrVt3MrHk4cP32rVaKt/Yrkmzcog5JyV0qYFmqCjhMJ2tcW3cJE1FK5XHG0UspuPYrM9jNo7YW85jHFUR53R1ntfkXGzGMV/uZ/LLZqykkE0lmTR6sW7i0YkuwFGSSZYbki6IOD05alc3KclIMq8KW9JRO3H//oPtyRFVJpHhhoErnqvStqctaFql8vRP1W+UsKO1qyuWtJkqmVhnAlXikUr0jCYxmetKp0pKVOLV5vI8RplsUtfe5Jax+DjLztemlfrO6j/aMB1HXZOk5Cclfl1epI4p6RjwC+cHnagqKZnP1U7jXm4qkSZ1bNsIzSTOdoqzEjUjjk+Pa/wXl1ldZjpaxfv3X4//+X/6hXjm9m4mnfzhy9+OX/vSr8Yzd25vr8giwYTreTBiCdZgn4GNOJTwJzgJLrmxep3+g5cwkpHPomVd0wFugJkEG3Au3QH0YEXJZgVB3MlWm72O7O1inHo+xx51uWd8jBm9Brb458guWEYSN8a9O5LM2Z14/50xuB3htrY7XcgV70AL3yBGN/tmJFXBmAM/3amG59w/gAbwCXRn/uJd9y/UBvO9msxXdiB4y3qgi9GN8CE2gf9Nu/oM+999l+uCCPosHfFtMmUlTuJPIA+MgwCUJ70UXa5ejeG2veQ236cKWJN/97d8fqydO/Y+t63MWLUO5xfnE+cd5uLyAO+iTzVu0SKD/oZT6KotDVuiAO9r80z/WGuNwe1M6Mx6QT89L7uS9Yb29ON2HNijz5gD/ELCC3ynfkgsYZML/IBXBzuzyntAN5dn1hHMdpsATEH+9Dc87BhE8h9r7PZJ34bLH+1qPJTGxT5WPwSF8B1y7TJpcLhGLXVSS2ofKigMV7m4LtLvBHlYS6czSSXYR2B92kFtc7+XS+bDRhXfE5jfBmaa3cSa8LljB/gOHdN2aAFv+acEuqCvr53jPe24LivzmQom5QvA865v9Dnrie7hWed9eIigub8HbyMTal92w9YfagYj+k9j59BCz0PoUeaKj8HfJVd1mIMrIFyXMxaCoj3OQiPHd2QOTKpy9fWP5x2XXRcjI8Rt+Jv1cb2ILoNnnL6OBWkvyNLMSo/jwq1Mqi9sl31dAdzZNu5CtVV9lzzeEpWQr3qvkm/xXT+ogknFcqqCCbRhzMU7pU+Gn3VwB5o6zX3OP+h3tzWc1v6OP9Pr7L5t1ymuJ2nbZYl17tv0+fgzuT5dpQ9/dkgsKT0JToPz+E9UMOkTTER/8Y98yMQ+Kgs1PxpbiZie2tW10m6f1vy5oqdsUMYtmSIW1I+bdcU2AhOdbtivWflQNk5be/WftkeXmIc/Kn9b/+TLwFf+vNtL6FFwG/lgzvAwcub+b2FGJfr0a8g8kAXHVugHL+lv8AdcIqDOGqQ8cIVYVqMt/5akF9fJyAi2gvrp7SCw2W0CeM/tavgbe4Lv8GP6+YHFrsfhB3jZ9YLrXfQLtIY+9NnbC96Hz1HP4R+mjm9+DP3yLGuuZxk3+oe+sa8qltCuCzf7UbzZ01Z/Y2OwLo4pbk/1CSbOb/CF+1bOu5nMnAeY6qAc9GPOzNc3sTQfzZcDBczT7VSnAfIDfzv+wRM+Tp4H45wvex2JTKIrkGswBH78IN3qa+4JQG4LaozwGPYs/ICugaaug/QMNoh/zljcXnbMTpukJZ8zDtrxfuArn6vTGPyB51hb5zXRjxg7PL+7txf7Nw5qAzUiHr7/fiaY3L3zTLsiW0nV5edLr3p7vX/AGKETNofbNm4LQicSI+AL1hV5S12zrZJWCcaOI74+7o8yHs2VDc7e7oGe0B68dl5iDeE7l03HCp4Dv/iJrDhfOqYgI6wJfO77eW7HIG/EhD1JBN7hGXwIaEg78Jb+dixDr+hz15fIBPThfeLvfI7teJ0egx+gh88b+XfaaczwBHPlHfXXr6nvRbrNxNzhXfcrXMcgi73d5esNRqJ3XffhB7tNo99976HnCb7X2Nm0V9u0q8/8qkzXBe7HIO/Qx3UmcuZ6UvQUVmifJg/+tv0u9w+wSXpagpHELp1PqhJ1xYEdK8AEt8WcRxzL3abR3g8+AjEy1sxlAj5WP4wB2XS+8DFBF+ZO9TH4AFnyfpmX43ofY6E9T6JkTsgLdi7P9AmXTifXLdhwvR3sOERfrnvRq/Bb0b7sQirKgxnQFV51+wBbBRrDR/Cs+vT9N+chcJ7YHvunjlH6XXucxWMlB6yZaISc0K7GIZqULT/OfS0dXnF5YO7QCOzQ56wHdjG0Fl14bpss3/xO9DU45joDXuNdZMf5Dr3tfImOGv3mb35p4waSG2o4PW5ksUgiiGc4+eI7oDF4FtUNcMCb7BmC2Qh67+R4hiOAw9gBQYxJGJ5xwUgsFH3SB4qaABbKEWXnRiyKhcVEeJgbwiLG+N3f/d249+ofxYsfejE+/alPxdtvv10lcC4u4v33HsW3vvWtZKLa4NuN27dvJkDq/5deeimm2hgcq6KGfg4BGY0BQDu/3MTpRcR6eiN+7r/4W3E5uxWT5c1YxzivdqkbKJRttojDk6P8qQSTXMtWnpd1VcAqaSNFrQy+Vv5SwrtQBtPZWZydruL+u+/kifTRdJIJJaqWoaselASjyhrJrJebTG7YbiY3R6fWpDZSJXQ4k3lKW9l+s0lei3N6/CQW01HszMdxtjrOTbfcBDzVGOtaCF2bI0FEKAge5t+tn9wg527vtvGeoJ4b4JdxfPQkHj98Jx6++9b2ig9d97O3fyPmi2Wuz+r0JFtTVrSuf8jrLTYRO3K61pfxkQ+9GP/GT/907C134/DwcJuVr8SM3PzDCRcNNptMOMoKKxMZRENyRM7JTmOgpEVPArXIkq6GER2UEIMs6Ts9V9esTDN4pQCZ5lsApISfKr9cvD4EB9QGATwUvxvDyLUre/rV8wJawFFjUBKGrugBgPSey0xd01PriBLB6KVfgiYoQGQtwbW7smBw5sp5cIOvgk3DHXw4BqIPFQqQX++bOZGliXF2cPNGyqjCHvoM5eJKvtqr5C13nlBISStlabc71gBxNzR7Zwa5d8xOY6cpC/ElY8EwwrjmtK1ORacR1TZ2FAAt56VOkmbixvlZnLUkkVQqmRVa1TP0/8W6ntGVJXm3noJf63UcHj7NDfG8firbUPk0GdaS2aKDdthTOU9qAxy8J1iQV360oL2+U/USbbLNdZJSW/Xn67wu5/xsFU+fPim5HI1CzqWuTFLVnMliEY8PDzN4eKpx5FVSul6mJbY1vgdD0R8oenfyXKlq3K5clVCRPNqCwVtjyE5V5NqngVoJXnomk0u0/nklkbCqKjKp/dQP66Hsa/WvO+KvBpeVvJRVlJT40E5oKQBePFonlXVdjPBBKQ7SIyNhwWgcs+VuTGY7sdjZy6tj7j7zbMqixOq5516Ip4fH8eTpUWbdZvsXhRPwd9IgEyQku/VdXkemu0SFyeMKWin5J/nvTOutK1h09YuSQiJm0+TEOE8aXMbRiSr6HMR0voyVrpCZLULVrVWNRrjrhr/WXoWuxkosGW2yCpRSInUljeiXWDZfxM5yL5MFd/cO4s233kyMevL4SbvOabENDpcxrhNVlXSidyuRpFUcGU/jXBvCoazineSjzJzfrFPnTaZ1pY+upXvm2edC11u88dprWXlrMrpMnVZXoimxsxJNqpJJVe4qzF5khRAlvyBzqRu2p60rqKy1xjbjKi/JunRJFVoRXyjIJ/mqtWEjt1SiZEfJbRFHJ6rmNY0LVUHbrCPWx7E6fBi/+N//V/Hs7b3YmU/i1e++Er/yj/5RPPfsM7FuCWKjqE2RTQynr10vIE8Y98go8uPOJM4UDgG6HJ3FT9r074W/6EZ9v6WL3bda2HY1gQQ5R0dgHDNOd7TRSb1O9HVAL7nzvsXdtonuGIO9Bf6A6+h2nE76xA7A2cFR8SA6Y3dbnPFAb7cToLc7uN4GGMgasr7u2Ejssd+8D7ACunrQjed6h6TmeJbDR5czfn6iD8E77AfG6HNCj7PW3gb6mPf64IDjnN6HB1mf1LnJ/82aFU605G9kFIeP4JV+ilaaZ21c1hVZ0Mr5HzlNm8mqkWFLw5MEyvQ8v6OvSEpyfriOJvAi/Om85/zgPhF8xynxwnrp17rCjTnjb9GH37aSvNw2EOFnxueneZwXnMfyGs62+QZfuP52PnP+cHqwmazP0N0E1hiL04N2trLc9LzLs9sH8Esv+/AUn2Pfuq/Nen4Q3yKPjrHMn/EQ0BMt9DwBnW3y3TX3rTMWAoE1n9rslq6HT1PXZ4XG4Qrb7To3usCnekd2IuPbYqfsGts073kQDCUQo3lg++oz2V3QafBxhqSzP45xtfpVqayqvfnpINbOaQ726jPiA2qjZEBBo7Jx0EseN3HewX7he8c294vQh04r6AjvbtfeErYc58Azgq2+ZvA6/obrV+IcrLVopAQT50uXnx6nwUUwCJzVcx6ozfHItmnJw643acNlGz7wBBNo63YH/fGTsUJfxrXVg7kZ35IDsxrmUGVR/WeFkTzE0ZJgWvVU1luxD/3ua17vDVce0T6JJklLGW7tutbrEkxKDsqHZQyOFf38mNcVbPuAP5zWPd3/JO/7M2CF6wn4kM98rMzhOsxymev5p1/X+pvYxdUEB3RJ+UbjK1fk8F0GzRvmy0dMHdz8Yg5ZDe2UPksbb1SYxxrnlcvN56q4X1EHrMh+2odls9TfyDjXp8Kf+g4c4afiXolxlnCDPDAOcKt+tuqs4zrhWng3VDTFFmac6CjHavAZ28Rtbrext9eNNhvJ1xzMYb7YyMi36zzZh/pesTb9xF7UM1faUaJeq4oM9viGtusPsELtgRXOp8go7WOToV+ct3u7cog3VuxENGSjT8+KRt4X86BNl1ewBLmiPZcbpwNr6TLE7/xEZzEGt92x3x3Te7mkbx8bcRrWMe3Z2XCA0NuFP5mT0/LKvJr94VgOfxHHxFbp6ST9sY1ZWVVKj+mwFm5bY5u6TlXbvsbQ0f3UHuMco7AL1Aayo3c5ze3+JTKLfe6yRZvOAz1WMg4fo8fYWVfGga7zOeJHFmYNcR3XMW7/OuaDNf4sv7ufqnd80w15ZW74cD4f/U77jqvO325TMzd8K8UAuSJHCe+PnjyJj3/8h+LmjVuZAK94VFYMTptzOJwCRjvf+/r2fjnjwabxebr8Q18fP3xM+9fxKBiZcSw7OHadv+NY4vJ2nR7mM+bra+LP045jr/tyjmNOJ+8fmYb3sd3hFT2LH6m2ifWDw/Tnekq/eywHWYYu6M/0Dew6Wddx8BiVWPV3HxfBVocHeQdcB6NcT4J/0Ax5w+dy3GR9ndfBGsdCtx+gM74czyG/8BX6C3xxLEGP8BnyCn4g8/hUHlOA7vArvA0vwFP0z3w0Vw4g6DM2uB0H3CZQ+6wdhxxcn7ouY87OKy470Ar56+W85/OeT8AV+M5x0G0qte/+sssSfO96yW0f9QHv9LJMLMJ5g/gR8kNfyBW8TAwFO7b31ejL9aHLZp+Iwto5djhvo3e83T7RRO+yj+/+MnyOXqIPYhbOYz5GfT7EGCvJSDa55qz5gyl6x/EAepPDAM1oC8yFZjzPuFz3UkEH+Ybe6BJ8AiWaEC9Ru1w36fzM4fy6QniSezjaF9AznvAFvcAY4iNU/NHzrJfnNIBnbl8zbuYOP6htpwvYgXyzVmAH8YQ8aN6u0xn91m/9XxuEGKDCWGbwCIYYmUVywXPh4B2MBhjQn4EpPFvIQXDrWM1mdSp+VhuRAA/AChNAGD2DUQoIssiugPQ7jhfEh/BuUNIuDK1xMS/mgEGp93meucr4/epXvxrvPXwQH/nwR+LPfO5z8e1vfzvnog2oe6++Fu+++26o0oPev3FzP27dupFCov8/9rGPxc1bd7LsvhJMtCOUZVyzuogKvZVzszq/iPV4HqPF7fiPfu5vxHj32bic7uZm18VqlRtYSjBRICPySgeVKGhOczuBjdGrBJI0mlqCyeqsAojaCNMJa1UxUMWOhw/ux7k2j7U5Pptmgok28rTpOFvMq1RSOoLDiR4y6opBy/iuTdd2DUQrezrSlTajdRwfPorp6DJGm/OYz8axbOWwZtN5bkjm2l76XblVUkgAk0LTrvbRmPUveaNd15JBxXNteo/j6eP34ujJw7j/9pu5Cao29vYPclNyNt8JVZTRpnuClQJiuvKhbUDKwTpfncUnf+gT8a//uT8X+7t7mWCi/sUvFYxQELTu6VKwQBvwB/sHScvZXMGoCghwV6wHMbW+nsHIBl3yvioHaIOtlSwX/7kTT/KJfqJ06/7vOmlTSnko+wxAuMICiOB7N/aQR9EFRa+EGn0OCKlkoUAPozF5f1XVLDJ4ackXvXHvxgNKC4MMoOckQm6wtgA6SR3wdBlCOmxWgVIwSuuYWNeVtuY9KsJo7CSaIO/LvZrXgkQnSwoCmKsd7vOuyBPGhn5PpyTvkuWk2tV7jEUjaAA2YzA5Zue1MK0iCxsAomvKYMpYSw7Ize2SZeio4Kfmr4BnVjoQDc+VfDKcCMugWAukFw5Xoonin5eXF3F6clzGlQx68X3Kymltlh+fhCqhjMZ13YeSTMoZ42ReKcK67aKu08nEocuLwis5IZNpJnLtzOb5/0TVaTIpQ3i/atVRdioIPh5l2VVVMFldnMfx6jSrhGiOWe2kbZAoaC5ZBKvdIMSIFE3RMXwmXiCgpcQNrarmruAfyR2FS0pga2s+rWt8xAuqBKLx6Z+u7Jm1K5pkfMBnej+TTsQ725K/Vb2Ek0GlaypBLxPJWpAzEz6ydHqdoKRc3M5SySbH2wTA1fk6JrN5rDejTKTTYt68eTuWy73Y29NdfrN48PD9uP/wYZ2yHFUyif7hQKlfJadQPl/rm/LUEpWq4kedaEd3KMlid2cRl6piouC+khpSm43j0eOnmWCy2NnN623GSnjZ6PqZcjjUrtZD1WyUqa7r1BZzVcy5iHm7Junk6ChOjo8yoejW7VuxbNeE3bp1O9577728nu7Bgwe5PoWXwuXCQxl8ed+hrk8TLiYVR6kDMvlGSZnjaSa+aF76PzOFL1RdZhl7B3W1z63bd/Iattfv3YvTk8MYxzoW85o3cpXyqf6V3dwcjNz0UsWd05NW/aeSjsRbJTtVjr1sm9rYIMGtNi+kC7QhQiWTwhvROTEvKz20OzdlM+TVRHX9z+poleO8XD2NzcXT+Ds//zfjubv7sb+7iNf+6Hvxj3/5l+PunVu5bnkS6rLauVjXCWr0g9uK1wUkemcHmwpcho/dIfSAOBiPI8jVZm7P0QdtOh4j52Ai4xXWeoKzB5nBXnjfHTn6cOeCz7YY32QTvQKW4AS5bYyTxjrrHfQQ2E/AHKfbgxToi15f0ydzKYwZbCf0K3qVubrND82hjb4T/hDIcN8AGmC7Y0cQLKZv+oMWXO2ktTYatAAAIABJREFU9+mPtXLbm/FJjrBtsDvoc7B5qJZXtnM/V6eJ3nEHi74JJDEmHNbUnW1DKX0Au0oDGmDXMB7WuL4frmvASawEQ1VkKrllEx3bYdjMHBKnai0qQZT5eYKJO+z0D45nIl2rAMRc3PYadEthphIFqCwhHNoGozIBrzZO09a1wCjtCjP5lxsWbWPe/TT9TkBKfSM3jJd1puobdGWO7sPRFvzCWuNjSjchV8ih+4qOE9jMTmeNH3qDU+4ngmPwrtOSOSPH/Rj1PfjkPORrybo5XjIe6DzY+qU7SKjI+bbxp4/XyQZyPuBTJfKXfT0kHTBfcMr713Oy0WmDvsXjaUu3E8jY1bTr81X7wmc2DD2ZW8lXjiFsgvW4VfMrinBlaR68aAlybgfCq9B/az83XvS5VJL1kJykd5Uwzj8CNLk+7VrSwU+pzajEDclC81/gUdd1jmX8nu9aco7rDrDHT/OBqfAKcptjbhui4F/9rQCTru4rHHK68Dvj5nvnIdHJ+ZcT1OVD1PWmsoud9xgb+Iquo11iLMzFZQ35IfCtv4k5MC+1w+ZDjq3hbyYJ5XjqEM8W37OKj+zwqkQpX6Sqz9XpZ3xIbDO1CQ8jd55gApZlnkpiTx0CcfoN9kNhi1cwga9cT7ucX/f7lhmbnvK//1W/9/Tt23JZZ40YG+vqstxjzHV2x3VjQgZpq/rgShwS3EvPY/9tq6utW4WRFpPB9lEsDQxKfbApOS47ufx2eImALrq4xt0SRabFC/lMu4ZTf8OryEr2dVnJDskbozpxqAM/TjvkkufkV6bua7KOjDA2t7nxrQv/KkHJaeZ6An2qzzzAzzOigduh+pxYFMHuutK1MBidyvuOqfoMPNCY9DfPqx82nRRr01iwDx0DoZEOvhT9SMCqU9VuJ0ATXwPmuN1UWFcFFHhcbfj1j46PrmN6+sxU4ajRmQ2N3s4Am30teAZ7A7r4T/dh3C5lzL3Nx9iIBTqeIle9zcA6MUb6hy9YN489YWPJh4Vu0Nfll7l5H/BCymnbIAKfRRONnWe0VhwAgx/Rf8Jq/IXrfBnmoe+wRcH/jNk0fe54hdzTP+Ny3claszbIEWuLHQj9RAPWg7G73ofPwEvoV9hw1b9mfDxL367znH70p5/O/4yN9nztnQYup+gz5wc21+gHveiyqLHpf8m2xt3vN6ED4BEwXO9gM3zQvLGv9LPi9vuxs7uszcXz86xirASTg/0bFUtLPV945dWMwRbkxWWQuADz93X2PSj0juiPTODvMjdwCRlUP9CTz5Bt5oysQSe3ARwT3CZgjPTn9KNPn7O37e04BsIL8D/vuO6CbqwhfbkviO7Aj8Ueg1bMyfsBK/lM84Ln4AGwA73S6x8fJzjA2jJnNk3dJkW3uf7yPcetLdh0vmO/Y0VPG+jpGO8yoO97X1ZtuI/k68M4nCcYM3q0x35wE95GD+t5yWseHm0HpHwNwGJo7uNmPh7j8TgW8/b4lcsb+Ol4yDusE/0TJ0D+sQPo2+njcuWYg47q5dtp1+ttx1VkjH0w6MX77H2BD9gcvl/HmjHurY3Y9oZYW3xffHPXQb3+QPZYN3Qabbkcoh88DoqMpd3abGLoCa34XM+4jnW883fQO8wdHvBEaOaBfsYHBMOuk6PCXJKpy59mr5T1cBx1PtLn4nOum2FMeg96u95mfG5jiQ4ep9UzxDio9i07n4RTtc2eJfOhDf2svIdpHtKngj22EMkbasPtTXDUaeu4rnl6IiRj1OeMBTyE1uwhonOI36DHRTPkyvU16zz69V//4sbBlAHhWDi4AHg948LA/ixEQ8hYUP10JeuCqmf5HmD2hSVgCrggIO7Q0x+GtytwFA+E1ndqwxU8wqfvUIDMzwUNZQVowDAQW33oNP/v/M7v5Abs/t5+/OnPfCZeffXVNPS0AfXwwXvx+uuvx7PPPpvrd/vOzSsVTD7ykY9k2X1taCnBpDa8VK1AVxNUoHaqTUttFi724nJ2I/6zv/7zsZ7ditVmGo8Pj/N7BYimkzK4dKXNycmpzh+XA9w22ZmrNoiTuWoBs4KJ5iQnShvGcquPnj7NK3JU1UNGvhJMtAGnKxaUeEHQRRuD+/sHW2dR7ZBUVFcRKIhFubjLDKgr+HexOo35NOLy4jRODh/H7o5Op+s6AlVEWcbq9Dx2lMySVwu0qzjSCafMWJ0qqRMfCtQPpclUbQRlRYLJydGTOHz8IN596/u5GSch0sbkwY1bmdwjIa9KKZM41p2PIkKe6BvH/t5eHB8exY/86c/Gn/2Jn8gNP4RUyRYFxHWiPA2hdpr8xsGNHJeqn8tJIskGfgTcMNTgNxyJNLxzNUa5UU0pbJyLkpsqv6uqCRj8nNrD4CABQt+7kwb/k+CF4tbnyQ/t5IKCGHynsWrjt8Cnyp7u5KZtBZkBRj1fSrY2St2gRV7dMHPFjwMAXcACnimFW6cT3dDKz1TR2DauuN6GBA/HH/3ORo+UgipNMHfNS8AqvtDNF73z4MqL4DPjdIMxHZzRKGmkseIA8r7mhMJ3I9TxN/G6ZeNnYkE7FVf0Kxqg4NmMTh7MjbB1XOT9yUPCkQJo4Fyezmwb2gokKXGE7FD4+nKjE1mq0DDNCibChbo2ZByrk+NMopLiV6WDuq/+allTTulpo4HSZpKX1cVZ5i2kLK0vM7FEFUz2l3uxv9yVp9gSWqqCUTkMqtRRCRY6n3aiakuqYHJ2FieJE5U0kCfNR7UZ6HoCIxLd5QY+CvaKXmz3ccP/VEpK2rd7qS/Xm7zerBJFLrMiiNa7glzi/xqDeKySTCpQVo678KsSgDQWJZjI6MBglbM8lBCt62R0tY0c6LkSIlqgTuNSko/mp6oWRYdIuszFe5ebvBZnOi3ce+GFD8fh4Ukcn6zi/v2HW5zhzloCt1lC/KKu/RFNc7Ol3Y1cV6yNUjco0bDkXafwNrG73MmftWFUwUZVxDg7U1KRkil386fSZJRDJxqAU5I9rZ2ukRH9dpazTHpQVS2h4dnpaRqLwvHnX3ghlrs7yQ8vvPBCvPXW26lvv/Od7+RGgXTQZFo6QvgprMxrr3RNVFYNiNRnk+k8k0z0s5JLlN+0zu90Gubw6CRu3Homdg9uZvWVZ555LhNHDx8/iiePHsb6YpWVVpY7qhAjXSrnuCqYSN5ywys3l0q+8mocXT/VArz6vgK5lUBYuqCCq1TwkFwpuURXVrUcrexLsqEkyDRS22nL5DlVsVKAXv8p6er8Mkai48n7cbF6HP/tf/1fxoeeu5UJJve+94fxxS98IQ72dzM/NZ3wlmAiuQaTSwY5HdSS99o1C9he/iy/O+4igzhY4CX41+tDYYPLJnrSnS0McTfMaR/s9kA0tpDbqe400zZjYV0wytG1HvTDxuQ7d/acDozH5+u2M3qZtp1O2O7QExyDpuhI9EfaTy0wz9gJ1jAmdzIZm9vsVAW7zgH1ftzGxqFHnxadazPS38EWp1/G6j7FcMq7NkA5dQHNoI/r1Ov8FGjltIP3fJyMCZ8jq3bYVUrJG22zQZ/jJIs+Wxu7bZiXnq1NDufrLX1a2f867M4lWaXTi89lhlYFPP3tuoz+tsLRxnSVB7TDnjO/ckoYf4c1hTeYD8lCFbivDRo9s1JiTJ4QrNPSBOt4L30lu8ogHduWhEJQyflO4yCpwIML8DO2smaArLqtyNyRbdrG9k2bt42d9VTbzMflTu/2wZTkhbYWbhu6DDEGxxn6gOcIaNAG9Pd5uY3sv7u/CSY4j7qsYft6Il0mgLYTrC4jtOt8V+MuWxGeYX7qhyAR82BjR/qYZCDRAfrkeJv+x/YFH8EY9anv9L7jKjKM/nMbnHehQ423bF79HHhNtm5taLk/0fM/mAIeoGNqzmWTIRM5jnb7JjSs9lStjISB4a50DxSm3Wgn9jUu+U2uV1gjYhhemczpw+8EhBizY7j6Tn86bc3yjZCp4veqXCN7izG47tPv7m86rzAXxzbWg7YUx6gKcZVEhs7jXXjL+xz81qFqCM+hU+Ev9InLkfNVjrdVh8tfs6JKJZigB0o2ZYdWJcq6rqxdTSt/q23iE+hmHsharT3VTIaqJmm+2RU50A78Qsau/qyZOp17mvffO/73uoBnHU/6551fnM6+Nv55jxdgrmNL/4yPGWzneec7/67GxSGIOoUP3+CjbTEqi8aqal8ltWH3CPtzfDqvoLhXq0Yq30L/Sj9X22x+lb0+9Ju2yHRIxEjsa4ef1DbYku/I1m54m3NusS/5fdDE9c/W1ySxpBGaOKhjAZhbOoqkxxon/0Mf5CRpklVwK1kdOUm92KqIaLzIsG9+8Kx8PuEftHK+Z0yOl8iy81UfxHf8ZSxgA7iXV9NZwh5tuP0AzvtPtb3dlMorfofDPegaxgh+9PLhcaWsNNo2rN2uYA5gkdMFnmIdsAuRffeV3LZETtChep4xMm/Wkc0eX//rfApsab6D51yfIjNqkzXF3iL5qbfpfRxqE10IHdIWbAmubo/TF/PRWnENiuuPxPFWwcRlhnG4ruZ76EV/xMXoE1o4j6KPfdPJdVDpSQ59DImlyNrWTrFrCH3TBjryHLIC/3jclfH7fOAh/dzG+dqmJHzr6+aYj4/g/Oa4rrG5X9zLpfep99yOcl4GG/KgZuMFzRc5wFahfWSeOJeedd/JcU/PILdqf//gIA+4qg35I9P5PF588cMxny3S1tB+hmI2xe+1L4AMwZPwLn5L70th66kNDvCBoTyrzz1JHsyAL+BPlyfWwWXesQe+yRhYt/lJu66/3Qfz/hyXU462VY//uG3hvhBr5noEWfH+XZ4HPdH2ZJocoMOgF2NAnuBT77+3e8A2eA25YN3gK2iFbeZy77Eb5J910E/sYT6DN+FH9jIcE3jPZdOT8BybWCPwkfau4wFsB7DaMZrx+Vr6Z70dxnppHuoTO8B5C15y3IUfXUawI6jI4HKNTPvaqV31B++57YN+B2+9LdZVbbrO7NcLW62XEceNXgcQO+l1kR/G4DvndTCZ9/EV3X/QPqBoo8+cX+BX8Bm9jk6A/vAcfK5xMEfkz2nIe9ALnaKfnmDgvA+dwXu9y96C6xvHFOSFftSvrxG/g5fIg9sajuvQ120SdIfLuM+Z2ID61sFM9lWcv9EPtO+847rfsZY1gH/hVfgWXEKWSRzR527PVptFd9n5rL/mo3G4v625yNZRG3UIf577Elx5mYdZTW7cVnJM8ComLsOuc31NfY7wMQknVFxxHnL6w3cee9Sc0POjX/u1/3PD4GAQB4XecGXxYXoHQmcQGMKVEe0Daiy0Lyz9oWAQJoAP5Ygxc50BhCAhJC7YGEUefEAJuuLBYHLjEWPTQcgBN7Nmm8Gj9nVi+rd+66tZreRTn/xUXpGjzS21qSog3/vud3Mj6vkXns+g1O3bt/L//f292N/fjw996MWYTGdXEkzUtwK42pBNJjmvsv2j2SImyzvxt3/h78bL9x7EerobZ+s6/aiIiTbXBXInq1UZgi1QeJb3puskuKqC1LUZOSclZyjY1Taf1cbOYp5z0UbV+w8f5oainEtdS5En4G/dDl0tc3pWASt9psAagoGzUIxO6VCyzc5iN4Ndp6EKJrPJpqqYPH0Uy8U0JuNNJYqc68R7BTiTx9IvrusgFOwjgJjGWAbnynFOw0WBSiUUtXL56mtzeR4XZydx+OhhvPPWG7kJqHGqGsvtO8/UtT/bjOcq66uEDl39ks6lEk02m3jphz4RP/WTP5lBCgRZiqUAYTg9V5vbo9jTlUIKTo022SYBVIJ9KC6MFQEPBtVVgNaGcbtypF1phEFextssN321yb2Y7+SzBfx1rYY2CAgM0xdyioGGXACqnqlI1QIARfPV88fHJ8lvRafhDj4M8QIpHIfh1BFz8znqWYDc5V19ccc4QFrYpWBlBQqHOVW5WBTk9g7t7vQOc3dMEO1PVqfZhX4v0J/Gndt3MshRVSRqUwWsqcArpWlrc8kD8KVgZpUcpE3t8/PtxhH8KjpmVZvz4f7bDFO1k4E5oNwjkpyWo1D41hzeSQWOKOlbz1eAvbC3EkwUZEFZqSEco1SWZ2fttF4pvSFJZKhIomtwlGAiflaSiRLqNColoFUFjYs4XZ3EdDqOo6PDxJrKNh3WlfKVSoDQeFRZIR1CVYbRCb9NxKXoMJ3H/u5+XZejwK2uH9G1OHm9S1Uq0ZyUUKIrTVZKRGhXgZWhUQk3ChTDx4mpLUsbwxCDQjRADnACSAZTNRJOwdXJdbXdrhGyE11K8NL8il8rmUgbOxkIbKfgSt/otE6dzqqNhUmcqdJES8wr3VcJgLVedWWX2hcenqkU8KaC4cI4YTzVZ0RrrZFopSQwDIOxrpYZK7FCFXl2s1qIKpkooeKddx9kktLFWsFZJTjMMnlDspMyrTUR3slhb2Nug0qIFm0m83mcnJbsqNRbXoM0GsX+3u62UldWlVEiznwR5xeXmbgx31lmwkkmBEmWdZdb+6fnq4z1Jsa6Qm0xzwSTTBg6v4ijw8Ok7a1bN9NIU5LJ3bt34/79+/Haa/filVdeyapTMkins5IZXasEH+TVXUosycDrJBNedP2Nkj1n82XqW63LTFUvLi4zseQyprG7fyumi2XqwdXJabz79vfj7OQo1ufSmavY31vGRFc5LXeST7bJnNq8GJdsSC4kR0qcLB5k3npmqFgAjouD8pq2UekY8aASVGSUVvUTJdFO2/U84rFKTFmfK9AyCiqUTUfKdDyLk+OHcfjo3fg7/83fjI+8+EwcLBfx6vdeiS998Yuxs5glrZNrNxVQWl+eX0nEdUeShA715xnqODNgLLjp2A7GuWOM84mxmwmpTZ8hy2xq8h6YWCUHK/klbYG2sYyc93YnegAblXYkw71DhX1DGzjHmrM7lvQNH4O5ji99QBp7VdjVOyM4v+5c9MY/9il94XTrc3B+K1jdCWfwDn+ANUGXgWec3MBp8XZxPOAL5w+cx3KwB71EwAB7Bz4h4EhQEPvG10PPlJNZG070R1u9X+Lvwn96hs/ZAIYWfMcapyw1fbz1lZqjzbtqSzaD/mFLSaq1FrJB2cDxteEdYYR0PNXt1Ecm0LWksaz91DYwtzrc+nE+Z53BuazgkFWprlZCEa0IPnwQDaGvsFjtkQibtFB1wuYHIUfuM6HXpQeosEAADv71sbL+Zb4Ml+xojL6hoD7w0bDzkLk+UA9OpDy3+cI3JETg22JPw8vIARXf4DHsKucV71/j92A/epyfPj8wyvkMGkJT1gZsIHHEg6DIDLKJ87/tu9mt2K/Qv9+sgHexr0WDSoYt/Vm8XKeCa5zFU47LXokRO0ubu2rTx46s4vP7RgNrDB3lb9EHWA7PO70kRNAS/Ki2hgA7PIG/wXr73+4T7e3VCT/ZNQQW9U5dC1hBVOidBlFjXfglN0FUxc42eFl3ZBCM1E9wAj7LTdZWecZlpMc016VgK/2oTdaNdRzo106JjoYKG72uAOvREa53wTOCdejSbYBP9kxLwkOH0b7rLTYGep2td0Rv+tbfeoZ1c77o+RvZVgJ08kFbHNlR8PBgEygWUvZ5JRgMvpbeZz18zbyNugK35AI8SNt/Iv+3riOGV/m+eKRs3/7fdbrU9eofe+EHfOB46r87tlz3Ov1BR57vxwENXR/7Mx+kp8EH3/wDF/hZfVPFxCtuDhva7UbX9BeGE4V1KCYxrlWPIe4iOxwsQpdobbYxkqxSUn3qn2JOvnmX421JYs7LbsuA8/mZ615LkhGNwI8tjZpdwWEi+F5J6dCUsWY1w3ZFAPI3fFd6Ep4THdw+9PVWu5ySBF95t+gpjK8EE3CVNQNj3L53GwV9iwyjx3iGfsA4Pk9507q1xFi31dSnx6c0ZugI3dF9or78UfRpHi5oCfHMGXuPNUa3Qjv5wlu7wK61BbN6XQ2eq11i2JoPGxSOp47HrInLE/a/8xN8UAc66iSsxoregqdZy95m0vs86+uA/oHvwSmuk0KvENuH93xsjhFgITE6/851npIGXD85T0jPDklmZYf2ewvMAXvWdQj055mtXdd0qmMb6w8t8dPcR4LmjvPwhvrihDOb6y6X/M66IBPwkeMhsqY1wC9wurPG8A9rAI2Rd42D91h3PUO8FnsDmhMLczq57sMPdrtZv9MH/Ko54UMiX4zV5QM6+djAAsbEBpjmpOolBzcO8kpoxcXE+7v7+1cSTHR4iMOhjrGF5UN8GOwiqYPxOb3c9oImrLfaw85hPXhXf4uv2STG1gbH0BXQhn0Tt5/cjgNjXDadB9wucR5wGwX+cvsD+xRM8VgIY6VPMN5xRb8Ts8E2w253HQ4d0QfEWFh/5NQxkPbcPgCbGa/+Jl7vm76iN7LKmhBbIQbAuJEHaIgOxZeADjzHHBz/XF5pn/40FqqBQm8wj/gBa+LY7XKDznDdSv96x7HZ5wMN/Sfrx7zAS3wjcAmZVPvse2puxNngM/AB/6i3ifDL4QfHMcbleNOPmY1wPYPOxl5irmoTvek6DTzTd8gtOMzzal8+nq8/3/E+NEIW9Cz0R78yb3wW+IS29Ln7x+Cj6EOMBJuDNYWHGYfzFJjvmOL4gcyhlzzO5b4IvjcyxXOMgX7gYewv9UtVEE8wIcHCsYrfffzoPTBZf7sPB3Zhr2HTye51meRzbNPi27Lx9Rz8g4zwmf5mXV2G4AP4Rc/AI2qb/X/sDfSIkksUs+fGBX2udWUN0T9Ue5VeE00PDva3fmMvD3W4pfZzhBlgksZIxVe3fZkbtzGgo9wuAWOgL3qhxwOwXT/RX8R7rsTavvKVX9m4cYNQAmoIJAy2NSybxDjBKTGDcPk7TBSg8SAQ4ALTu2GE8ABwMAJjRrEBdLSFgnCF6QzjBgT90hbMrOcBC4QEheDj13sESDHexDwvv/xyVjDZ213Gpz/16Xjm7t34/W99K27euBkP7t/Pja7T0+O4eetGbtLdvn07E0zENB/56EczyWSxWLaT0koS0MZUK8ndKlQoAWW1Oo+NTkMvbsbP/+Lfi6+/8maMl3fjcryI1elZBra4koK5aqNLpXwvlJygTdSsclKlgsSo6WQoYNPul9aGpZyJ2vw6i3ffeadtgm3y3lRt8MqYW8hJW5cwaZMukzDaCbFM7minQgBW/RSDV2WSKgs01wbzydNMMNGp6rg8i5lOiehqjWZUr9e1+byzXJTQTsdx0e61R2FoHirhiCGX1STyBHgFiNReXJ7H+eo4nj5+P+6/81Yls0j491TB5GbMd3bzpL9O9suZPM17xDdpxGqjXJEnhYLu3r4TP/nn/3w8e/eZpKH4g+tiqjJDndDK/iPyup+lrorQxm87nQcAADKAHwEPDH94OhXBpgA1QZqEhnbivZR824Aej5KfdGqGU8deGQAgBjh64xlHCuBBsWgNJPecMtBPfYYiwSHDeNKa4Ahqk3UbbLRS3YU54+I/C1L7vDFc1I8bEgV4dW1I3XFdzgzP1bhr/XW1hdpkDBhFONh6R/+Lf7g/HkVV4H/QNtuL/o6NpTQrooxicMNkazS3CiQYjIC1NrClNBRAR2YKa3XdSivxmNcb1SaavlMSA7IrhYYCARMJfKHQS4lXBZxU7u19NyYxjjWHk0wcqU3sbCOvfBJPV3UMyU0rpJ0ZbXpOCQ6Z+DWSwXG8TSzRKbFU9GclT9CI9keT4f63DBgp8KM6F+NJnBydJG1UCUKVMISviedto09JJqer0/w7T0yTLJfZOJXgBU1Qhq4bcFr0DMYWzrP+xqAoR2XRNgkUaKor1Kr0OnfxFuaxri5n+pyKJFz1oPUro08JOJVokhVZWnlnjZd7h+t6KfnLxQ/c1a5KVUmvdjqYQGDyxrgqjaQB207OCQeUYCL9sljsJG4jQ6crXdeguVRVopRHJYJo/ZQQIxkR3q8p9z0NvaOEDfHjZHb1lHheiTZTooKuNJpkcgQYkQmJCtiJLqoOkkliFYTXeEgy0eean3j34kInWCppRZU4xCMYmdoAUiKL+Ey/K8nplVe+k0kmjx69X5V7WpITjq/mrwQd9alqJapasv1/vhMxmsZ4qk2Zs7jYRMx2dmIzmsbZ5STuPvdiLPdv5JV3q+Oj+P5rr8b56VFsdEVUXFaCxnyWiT/BtTgtsVOblZIDVcoSm0qmNDauyNGaKblDP3FasIHEj8LKwqji2elMCSaqGBMxnYyy2o+u6cnqJuLrrGpT1+RkZTLJysUqViePY3X0KP7GX//P41/71MdiZzaO1+99N77y5S/neHbm89Sp5+el02JcZcKxS8B35AYD9LIl4ZV8D9UqxDs43e4IYsAPVwBVUhVOhtsPW3yzKg2uE9BlvYEOXmPjIafbzfJW1hfZAxdwatAt7lgybjYNcU5wONCbGovbudiQ0ILvcJbdaaUNxymfC2Pw4Alzd73O2HDsCo8q+xy8Yr2wC/RMH4iD/sypuQbbk2XoU3cqecYrIbhzh03jNEKXEkhAT7ndzngZC446fgoJKPAsDr8Hh/UZJ9CgJb4Mc3W/gjXqP2PN+J45t5zotilUSdzYHvA1+pXTsTjcHpAhKQdZc97BIaRdeMb/HmhVJ5aRP73btwX9sAPxjfwKzO13eRXAOvHfAw+amwcEnG/gN+wifDD0JVjXywP2KH6h4wvzGHht+M0xg7WFZ9D7jBe6OMZhr/na85479fivyE/aaY3Wzktb3rATsWAdNIG+Ph58Gc21l23krjavKtkYOjN+bGRkEz7BP2ZOfM/77QxCVtARH14NIknv1AlRAjVKRsHOTtu72e3Q4DpaIO/IoHgJepftVZV/hFnoRJc1eEdzgZbMr68MiG4hgRf69LoWukBbbe6yPhpHBpha0jDrAW9OJ1f9kLR7mo/j48Me6g8buB3pvOH6FLlnzr3O88BzyVT5LgOtSi9BV/yL8huH6zbgV8l/BbaG60SQI/CctXV8yYouWT1+0I4KAAAgAElEQVRiSAT093wdkX1sdOiN/kJ+r8PQLZ83P4z1RF4o95Z6Zsr1qeUXir/Ul5K+Fd/IalnpO3I4Y5bVL7AdfXxgcsVdhsqZ4FV+35IAuJKH70qPlJ9OOy7b6Bnm28sO63cd7vX43+smf+eD6OvPuF50DONzp/8H9e0YShvgTb9ejttgPf4oa8q4M3kybenyhT0Qqmerquo8/Sv5pvJF4HE96wkpxF7wA+lblQC9+lpejWrXeYMXiQHZ+JAkmTIgH9gOdjkOux5hI19NgKm1zlQtLXkqvVyfqS0+cz3qcixMokppvz701a/J1g7Oq1BrUuhKcNHt9K2sNRm8Mi+7Lof+Ck+Ga6qoEoYuQh+cra5eH8Kc0ZOO+9gC8FpiZlaSHCrCYQNeCZBvr5KuWDByCK7iY9cVzEN1G83fdS3vDfqzaMZa9HFtPY/tmtjUDsDwfC9r3hZ98R42F9f/+KYNz7IBy7xYY5cbt0Mcc9F7bJqxdvSrv4nHo6tYS7ff9Nw2LhaR/qxiy9iaehd7KvVYu7b5OoxxewDbGT+h1y1bX7P5ZPg/2BfgLXKN7aDx4j/oGV9bt2PBCr0PfkA/kqEq5lOHP5Ed5ATfUJ8PCaslH2zuDvqmeBC5h6YaG/4d+EhbYANtuKw4L7kOghau+1h3+M7Xmuc1Drfj4Df6hk/gb2gKPyJX0E/XPkMvHaK8eetWXkEtXH/69GnG6V/65CdjOpllBXclFOoQFXNnjJIJTuyzuYdNS6yZ2C+fs67wAXMsm6EOtMBzyAC6udfZvjb04z6c4wP+A7SBf0WHOvmu+N3gz9EXugV8ZV9EY2PvTp9pfXiffqF372ew5vAQfSDfzJd1BStYb6eHJxT5+zzjfbt9gT+BnehxAcdN50dwjXf4qXaFO9qPcj3ufq9+F73gO7dRfhCd3JfAlxz8jjrIiA2JLayfbAhTmUDP+ca/4yI8yXpoDh7TwQYf/Pfy0fSPBDCnWT83xgcOOx+DG7SHbuVwDfT0MSLP8JHooudc3t1+cL3HHBkTNgiy5tiidsFtt4mIy8HnvubELpBhtee6BD7zvSXin26DQGvXI+gg9AZJQvAyel5/E8cDV6E9z/I9upQDX96mz4E5un2E3QYmqC2SqmkX+rLO4JPbJ2qbvXDaQm8wZ+jIWvb2mic0Q2Psb7AYne92BLjJgSt4CX7y/vHzwaXeXoB3kUnHCR+v86Z+V5+st/oDj/W7bg7hOkxsMe0hsjZ6T8kitKH10/+7u8skFTjvup25St9o30G0R79CI9YPfaG2SNplbaCzywk4p2ecL7BZGLfb+siTvhOGjpRgAoAj5HTqxhNM5M/CIPx0oaEtBinCobgAMxYKoEBQGCQAgWAC3jAVP/uJoqwBXoKlACg/fdy07cLrDgKKE4XA/BAyvYeBTXD661//eiaZKOngM5/5TCYnvPX9N3Mz7MmTJ/HNb3wt9vaWGdhQAPDFD394m9X06T/1p9Lx3VkssyqIkkGUyqAxJXC0csW6fmC5u59JJsubz8Yv/I//a/zet1+Lyd5zcXqha0EqWKGrKsqIVbKGnMqLrGpxolNoyvDLE1ZXN8SzUkpWOKjT0LozoDby1vH2W29VgsnlOg06jXHv4CBGSkzJEzvTNOS0+SlHLumrE+9NmXH3ep3Ar+opXLMwy0oIqxjHOi7PTmI+VfWRVW6MaewlgGUkKiO5Anq1qbvbKgSwLoBLCn1uUOWWVQlrbopfxvnqJJNL3n94P6btCgfd43jr9u2I8TRGeU/yLNdjOLUYGRxUfExnKZS88bM/8zOxt6wygBJ48XyBfDn9yad53dAkdpe7sVwuknZu2AN48CHGIPeQAjTl/ESrRFMnuVT+L2mdG6/thE6rIDOeTtNZ072/VQGmlpurJwBYjOXesEThuYLX7zhBKNmrJZ4WVR2gJRZhjKCE+8D5IN/VS/JtMzZQhsgk8si49PegwCsIyFlXynAjs8mHee2GNjxKLtxQKmXbrmdp1/4oyOg0EXjqfypnXMXCodoC2NbTjf7y9Jr43e57zs35lqyQhmZLIqn+K0CVSSbt6hAMNmiEMkaxQCMMC2jnxiM86JgLfiJLZbjUTPL0j+RJVRNUjcjkuqqqKNBWm+ZckaPT2nln7mYTpyenuel+dna8TQjIZJfmmOmdxBwlY7WTRegXrZ3WKCumCJ8aj1HuOufSNrPyUhwSTDL4V+N3gwudhrHnjgC/o6swxHjWdUi1XQQiKQzd40awK3p4FkOljJNy+OQU62/9r/ZwNPhM+Dqf19UurJVkv3iJClFDQJPTWnn9SnNmJGOV3DKqU/aZwFcbOZIhXblTsqI+ipaaZiZ8KDgXm6yccn6uTcl5VvnQ+LXywsvSW3Xir4yquntcbWtdE0NboEQJJkpyUdUZ/Ux8CwVR5DBfZunp7fVXWdpUelObVWehe7kn49INyHNVSZlnApISTB4/eRRvvPFavPzytzP4kKf82vVlZfROs8JM1bif5P/6ezyZx0TJJvOdGE3qmhzRfqPr6TSO+W5spstYHtyKvf2bibObi7N4/d73Yr06ibOVrsjbzUSPTMJSAkteWbOOkZI18lqcugAvE0y0WaPkH45f6nq1vKKtNnlIXNMaiaasyZmuKGpXZ1SSTVUw2VxexMHeblxeVJLKZn0RC1Udy7U7y36U1Hl2ehizyWW89+6b8XP/yV+Nz//oZ+LG3iK+//ofxRf/8RdSby2VGLTlmSr7LSzqnX/kBDxRUk2PN4lHLcHHg5FgUdqhduobuxSsB8+R397+vM551zs4r73N5zjK78gvfV9nK/t3jA1HlHYcV8FjdAPzBWMYNzLK84PMXr3PHr2EzcBP3mOe4L7/rd89EOaOljsSasvHCa39pztw9O34SBvOB2w8uzNEO+AovERbbtuxnm4P4Ks4PeAVnGOcJmjB3JwnoIvPBbxmLPzkPX8W/yR1OGXuWwW7qipY9mgvO1vbAGlviY74Y+7QQTf8D2iMcw0t9Dl8wnh6Zx2+I9jqyZc+X19zYSZ8DP/W9WhKnBmuyWJczoPoLJxtp4MHauBRZIm17E8BDfZj01Otf2iADDJONnBox8cGrQn4Qz/HD/f5oIkHLNz/dOzS5ySVe5CXefn6M2b6Zb2Hda7S09COtcUW1OcVEK8EE+wQ+tAawZsu3/SD7PE8PJT9Nb9Lz7JBRR+ZIN5O58tuoMofdKpqeJUQ3WOFY4bLDc9CE4KljBVfD7vX5+A00tgJujK/IahfNrbLLHIMzR1f4UlwH2yDf+gXHiZoB08KA1grxo/sIo/6nsQ4NgA4KYWegYdpA97zE37Mw/Ul/sQw7mGjGvpuK4a2qqGsFzZiYWKtGvhIH47PyGfNvZKilbeCbMB/jqmuC65r323pXv/TruslxrCVl3YlTs6pXW1EwoBoR3ljyU/5zoPPnH5tS+hlvqxH2ZNULLmaYLLF5Ob7iXh8VvTjPey9oRIX9L1O7/Q66TrM9s98ja57t9dD1/XZ2wGs0XXtQfv+O/rp5+brx3r1WIEfx88trmXCdPmPdajo6rVUeq4wqzZ1rlaGHE4igpfwWflnQwUT9YE+STluiQBsIHGFSI6LyicNcxX7Es+RYHJlPVo8gA1ct2+YK9UbqAQKFvV8DyZgY7tdoqR8xd3Q+cQuCfK7Lc7ctzLUEuAlL/TpfNxjoNvt2LIEzTV2dL7bE6JfVVkbsAX7Dxo75kADxqFnfe3Q+egS51fv17+HV5w/89l2FbC+p5IbvJ0bZ+flZzuG1bPFl1scsMpsbn9j57luR1+B765f0HfQB97R/PnM29fz8AT6CTmBx90uZt1pAz2oMVEllzV22xkdQFyKPuB319fwBXYL9IP2zCPbkH/bTixj1+tz34i5bt5gCN8hW4XZ7fCWHYJAD7sMsobQn5gDf7N2jo8aG0lM0CD5pF1LD+9AO+SU9fc2WVs94zJE/6yR8ywy6hgKn8M7jvkuy455jlO8Dy2RP3xsl0fmh+3ltqTr/t53cbuU9WF+qo6bB2W1L7JYxJ07d7IitHSo9lhUQfuHPvGJrJCbVZ6zanjpVU+K1t/gFZttLiv6nY1b7MfULU0fQBPRiSQi5nmdXeKfsS7IDrwMv7n9ojGTVERsgr7dX/dYgWMc64vM+RzgHU8U86qE1/GG272sG3SjX/iY2Bzrrs8ZM/Y2mMLauM7obRfnY7fJ+b2nK3qQdvq+MqY8nea+DXE1jWPwDQZbHd8Fv4c2wUiXNXxC9zXQQ9iLV/wqO9iodtFzrpMYO3ji/ASeQG+nm+MR/iv8Ds75OjFPMAbeZLzgBmtBUoPTQ88ypn4N0Idgr2MxmOP8Tz/gGu/73/C2yyZz3MYoOv2LbvJxOyY5fV3WXf/2eh5ecJ5wXU770MYxG52p79wGVcycPRLm55gI3vbYhc3oY+E913mu2113gI/ep8ZGYprrKD1LshhtQ39PvGP+4C7rRsEB+L7XIR6T1TtqU3TBZtX3JLlg+5TuLNu91myoTK/P0Lkex0BHw3M8p7/xx51H4UVwkvGrP9FNCSbEYsA7Etl4V+3qvdRnrap6JZnsbnWWfqnxlu/BXo/2oPW31gS57TGbuTivsXau1xmP2wd6x6vJge+OAcxV3+XB1/6KnF54WFw3rmAEDB6IQQYu4OpGlC+SKzcWHIKwcA52KPTrFIYLZ28cYoTDcNpAcweKcTAGCIVhhWKBkK4YXYDZQEeBqHKFPlP1kgcPHsSN/YP4/Oc/H6+/9lqcHp9kYPnx40fxz//Z78aHPvR8Bln29vbjueefz00+/f+Jl17KjUPdHahrWhY7izSMtoqtGaWqQKKtqUtdh7O8Gf/d//D341++/EZM9p6Ns8tZTCc69awy2+2ubZ16V6JIbRHHuQpfjEexVGJGY2zAXicQqYqRTmSrYqIkD83lQlcMzGdVaUH3E+t0szI7dV1Gln6VE1b7dQkKurrDylsmfTMhohlvKTiT3ABTcslmfRaTzXn+HMU6FkooaQKoTVDe18aa6C1HOSusNCOsrnOo0krJx22DvjYVtYlXba/PV/H+wwfx+P2HMd6s85oc3eNY9zkuY5pXXFQRXVV5qeCekn8WWcFkb2eZ1Sz+yl/+y/m3DBSEtgykSn5JI1wnnqbT3PhctHXV/AFzlLEbVho/pS5xoNIZF5XyCg8Z2OcZqNC1B0oY0qZrldxa5P/K5N7d3au7wFv53eLroVyqG4soYndAXeEiExgeAC2nIyiPBf0p/6XnMIo8cUBjGpzncsLTmNEJo3ZXMu+hYEi6cWOuZLc2wxU8TyM/AwGt3HNWfcG5mLUEmbpeZTBuKlqqyhtqW8klogN3JeszgXlukDeHtIyL4qvt9U2tXLgbV8jWNjtUiq/JJjiVAadWwSWvgZBSbG0PiqGcGzZ4MDg1fxwhVxgYFm5sqi3WFweRd6C5BwoIapfSqgoltYG9zupBVeFIJYJFAiWBiLfqObHc6qwSTIQ/qlZUV1WN4rxVoZDckJCiyh4aw9l5lQrTSTESTpABVcIQriE7tX6bxJOU9xb8rbVvlX6292fXaRjoCX+wqaa2UNSuR65TzMMpEmFNbbhJz0BTeBleoQ89x3UHJNnVO7Vhr+gjzp7jgr5T+6oUksqjnVYTHyng4kYFDgF9beu0b+8v1xVdZZCV7llmggkOkDaAM5kiT96V4UilHOG7riPSOFZn4lnxsipjzROLcoNRTttM1VKq/aqyMkmHXzLEFWe6kkztL/f2s7LKfKE7K7WWJcsz3aG7ViZtVbLRybv1pQJn+r+uTSvMrY1bXbemsSqhQrx0sL8bj1Sl6v478Qd/8Pvx+PHjfE+JFuLRCm7qhFBtKiihUFInWsR4lpWsVLlkOlfCib7T6dtxrM7XMVnsxnixHzv7N2Nn9yD7lh5547U/itOjp/Hk0cO4c+d2JmiokogSKKetctd42pIkMwFj1CqYKCh6nskVkq06HaxTmC1ZSjpFMCYezSph6wxUYzMVPUpGRd+8SkpzlG7QwdnxKG6qlGwmrFzG+dlpTCWfJ0/jxt5OvPPmvfiP/+p/GD/6w5+O2zeW8f3X/ii+/KtfzLFL580y8anGqzWgopI7f1ud2050YmO5gYuOcaMUHMOxlo70dsF6d+awQ5E3bFacNH3vmCi88NMy7izrOz+h5DYs+pHgjWNpb2zrPbATuxIa4FDpe3eieK53bJFn5tnTUN9jg3J6yZ0gnme89OM6z8eP/UtgxPGEsfEuGOo0Z6MAm8Dp1Ds82B/OC+A7Dp0HrggCkcDXO1Lwha8bus91HBiqsbJOOH3MydfNfRrXpf45NOh5E5oxR9l/edq12Ybu4PU85XYguhl5cdsD3mKObst50EDtEwzHv5Huqas+drb6CH5gTvRZznkli5VOuuqo5/ftas2sHtY243r7Aj5wGeAEIYEC8TTryNpgTzpdNEZozNo4H0DT3n7lPdYf+6+3bXmPNp2ejAsbBNmGd+gbbPa2tjxvNuRgA7s9SmWFIcCZ65IbVbX5xtgZB/ijPsreqDLB0G3Lo3aKGszGple7bv879mZbbYMNnKgkczuVfYF9VQndTiutMTLc87zjVU9ffQfWwRtaP9bd5+8BNKcRmME7rFk9P1QeRE6Yt/M964gv0ssJmwv+OTYV/JUyZJtL4HifnOw2p8bseoB1Z6zINzYrfODYgQw7L7h8qQ3HdRKns4Jgu1IE/Oc9/ey/g259ApfGmjpUAT9bfNpyXQR+6DvGjdyCIa7P6NPHAj+h1xynFavQGLLvtIfK1io6t+tzuBJHUZPm3zEe2V2OPfSrzxTLKH784AQTxV7kr1yde/299QO6xB3XP/A7ZHSa9Bh0nZz9qz5zXPkgOXV953rD5djH7OsBX/Z61D93O8LtB19H+JGxpE7NyosVc3Ie4TBMzY2ku8JGsM9PUepz4hdsvoBfeXVrSxLb6hy7iz5ty0Y4JUrgC6a8KDFbiS6twgq+/naO7XAN86f9YY1JPLpaDcP1ISW5saXYPNP4qdDg68F69zYM9PV1LByqw1PYEh4jJTjt9nJvg7nt7WvH+stWouqL4x72R6+znT+QDbev+B0aIXfY4cgvGMh44Wv8cGGa/FoqNxHjAWNk1yrBBN0CRuin61TsAtdfyJnbMtfZMz29wEfGkgH+pvPTR2yJTeh5bEbfVPH1gQashf6+zj5B//vGT09Hl1VogS2HrvF4DHT0cbsMZ3sW78Au0DPuU/W+HTSFnx3TRA+NyW04aEBCh+t75tTzCHRCn/scWCPGyQY7ehsaIE/4rv69PvPKJc4HyIjrS8aHzCAX6gtbCnuFZ+nf5d1lzfWN87bGgg/vGO62lNOccfIZNrHb97RP3IwxZUz24iJm84rjKrHk1q1bsbu3l5isfRhVIn/ppU/m4aS80lk263SopE7MtY8hIBtV5UrXdreYnG1MM1ewAezRePsEPTC218/oImLh6gcdpO/cr2dzD9qAJW5zYPcxr57ubhM4j7BJyzh9HNCftqENvAyGEh/2ZOcew5yOyJt+smeDXKIz3L7pbYjr6K6xuA5Ad8KLrou8f+aCP4qtDr08Do4cQaOrtht7AIWVooljBlgp+WUvEhxhPsig/3QfBx3GWN1GYx7ME3qmvtIeXLOFeA760KZ+5l5ai6EzRr3nsZYeS/xv5N9pTQIiNofv84J5rpcYF/ziPOey5DgJf5btXvs9YCNjchmFJ3oblPVwvdfrX9pRP4yNMfM+NHas7O0OPSPaEI90ub1OVtHV2A2u37xf+Ayd77jDeJznGTvyw5o4Dms86DLmDX9ha7i8wUusCzzPu8iYJ7RpbMRffS8GGWPe2OHoUbDB7S1/h4MUJWNlN3vcB1q434tN4Ul2JMr4wSBogG3PWJAZbAgVd6jqWFUdSfTwRFH2jDhIrHiYnuEnvD4cUqmV1F6v2iEpjr0k9JbeQ3b5nWfgE2TVdQp8Dc6AxfqcscBfvaxs7eBf//Uv1rlrO2HnQohgqWOE1g12vavOyCBCobmjoee9rBwM7oDnIIuBBmipfb3vBg6MjxPji6wxA8gstisnjBiEHaZFgGBM5uD0cWMKxukDURgXX/nKV+Lw8DBeeO75+LEf+7H4xte/HtPxJFanJ3Hv3qvxxuuvxY0b+7kR+txzz2dCg+ioq3KeefbZvFNQCSbazFruLmtTqzkJMqwye0yb0WNlM41ivLgRf++XfjV+43e+FqejvZgsDmJzWaWKtZGWmyw6la7Sgzs7MZaDGxEqM6cNO+3OaX6aj34+PTzMxJYCnSHBRNe73Hv11Tg/Psp4oiqXaFNxvrOTxp0CNRprXt3QHPhMDmjlr+Q0ytlORyifbRuXedJuEmenJ1lZRNfVHD56EIuZKrCctdL+3LFVjoCcPF2HkfyRV/2omkdl+ZLoQ+UcJados1Gb0gliCoZfnMX67DSePnmUVUw0Yl37sdxbJv0Xy72YLXbi7HxdG9dZ6ugkN9e0kag7mTUfnez+t3/2Z+POrdvx/vvvb7PQ9FzJiK620N2xer5O76vaiXhP9Cboxn1vyADGJvwNKOIcKMCPItJ1B8mfo5JJAsuVZKIkpWVLMKkN+JL54QQZMoUCcIXC866A3EHhWYxM0T6rMLS5kXCi53CORAOUT++EFZjpiqYKniDnGORuSDrY6fM6laRN2MIsJZg4DmwBsm1eKxkK+hYmVOlZJS4lHbXJfqFAfVWFUFtKKKJ8Z/V59e55gBzcAjeYF0Hk5P3c5C7nVp9XYsw8Vkra0HjaJoCwA5AfygJvMnPfNwUwprQWojGGVm9M+ppCf8aJcQsuQ7NtW0IOJY9k5aGo66ZahaGsEKOrNybahKLSxCRWZ6u6LodAXiuDWqluooQSCFbbIG9WRsl+Ng07hgQKHCLJNLxQ14NUOVkFftFNuTaZ/CCkHXQd+gT8d0NI9EQJl/OzuHLSkmRKlVZWokTpSRlgtTFEoEIBPf0u/mUDjWuk0C+qWON3V4rXyhirO2FZc3hMn+l5JT6J13XVE3ghGrAhCz+BLdJFJQd1Ai+NgHYVWq7r5SZu3Li5rSgiGT48PKrEqSyjWYknokfydd01lQkmukJHN78owSSvbVMioJyZVkI9K8momtVkWuXGY5xYrGtbFGTXO8qa2NnZzXaUYKLmhbsV6J/E+VkFa/NkmK6KmhTWy5DiGgBVJhHt5jpxOpac7ifmPv/8s/H06eP4znf+IF599Xt5uiUD/y1BKu2FvO++NhZUpUQJM0q+UYLJcv8gr8KZznSFjh7T9TDj2CjRJaZxOVnG7WdfiPlit/jh4izeffv78eT9h/HovQdx9+6dHMfucif1zpiyc1zfldf1RFYF08azjEZRXXKVSZctYaRsF0pIbvKaNtZSazQ4dZmd0ioGXcbuYp7XSQk3dpeLnHddLaUqXkqluYz1+UlMR+u4/9ZrWcHkRz77qVguxvHe/bfjH/7S/x43pA9VXelcFVAWVTZvWqdv3dCET7Gz3J7E9nOHFIxx50BtZoClbYyCaTgA9Kd3XSeiu9xpBcsI7HpyiWMjdh/Bd4xknBnklcABcum2K46KPiN4iJPM87yPsw19eN5taL4Dq6EfP9G7rAHO2tYmaIHl6/S36OJVBV2nYtt6oAJ6MN8thrRghOsQ9K37Cj4m8IqNZ9YIPaZnhTGyG7xfnE/15adlcIbUjgfM0avqj4AdjiB+BfzjY2atfDzwCt853/OdzxefyeedtoyC2JkhVjqv96dYK97jJ2tOYAubCJ3NGHoZY13Rd67j075oSSPOU/AgwXqe8TkXbcqWxJlOGRK+6fR+S0LRGoAFPhbXZ6yT+3UeROg3qfFT4DkPUoAjjLXHBIIhbMRg++k5vcOcNSaSXK6TQ2wi9Kv3Q98+B2TVZVhVvgb75eoGDr43vH3dugnjfd3h4V5mSORyuy7H0+wAbBYPELFujoPgdvJDSzCBZsVfVamSscMfmfBtSdzYxy5LjsVOI5+LfneMQ6Y9ANvrGzDMMUKfoQew82osw2EAD1I6/3sQCjnhe+jnWOo8jf/CnKiugIx7MBpaw5dupzqeoxvdx0Cuoe8VnmvB4sLgSs7hf4/xIEfZl1Lc21UN8DZBK/88vzNMw/ZN27olHCEvSjDJakdUdGjjcPxyPeTjQaeis6G7t0U78KLrUJ5fLGXPtWtNmo0lBi6/VX6ZVWWxBBPWXbEOpzvjKewXzYZKBeDdlp+br3Jdgkn5D1c3tVy2/XdfW59rrw/8uT/p725n9TJ5nbxex2+OY32/vc3Rr5H+Rj8i147FfOfP8I52FIUzVM3V5/obfK/nSjdpnfD/wHX0LHKoNZdP5GOWrZ5Xc7aN/B6z66rSoaJpPt8wn4MQiuWh/+BLryac42wHbrwtxszBC+bd46X6w7Z0HGP9wCdwzW1s9BfzQsfp74rj6BBOf81WzXfwRYrunnTHOsNf0Jo5bJNLM74wHKxze4wx9Hzh/EE/YKTH08A60YSgvSdlYB+wJsRFtzzXEhx8YwH5zwSTFkPA9qnrW+vz/Nd4Dt3lMTDWhjH2suZyJr/dcZA5gpH+rvMGPMcGl2MtNKQNeIINb/6Gl4kFOi0YI3rXdQu2KLSFP+Fv2nWe4dktPVuVzi0Wd/oDfw8euEKzlvgM3cCGwu2qauTYB9+7ntf3+A6ua6Ax86YttyccW9w+2PryFg/0NdNa6W/ieu5jI+f4qdgSrhORY3Q49IaGzAP6b7HKMYwywM3udz9E7SNr+t19WuJS2DHEp6CLxuJ+vusv5sKzei4r1yoWtVPxT11jnwf/diuunrbhYpEJJjqcxJXZivN4X76RyZpCQzbC4RPWB1vWbSdoCp70stvrT3QGfij7Rq5D1I/PHflyWXKsxSZzOx+eRWYZJ/yp90UD8ZSeIZ4ODVyO3YfsdUnq2jZe1+PM0zEfOmKDX2d3urzoXfQuY4B3wWmXE3wwKfkAACAASURBVGSOGIHzO/Ny/nJ+QF64KgkMZB7Q+Do94/YKmMH6EJfobR5fb9Yam4OxOt8zF6cPcuO0AQ/6daY/9Bjt0Df7M2ALVTOwX6EPa+iyAUbrM2LFzMH9LH+O9q7YVVYlzvHUY9vgjssiY4SPsc1dHpwebjvgZ7E3o79Ze+jKM9iKHoNy+YZ2rufgYed1ntN3yAIHW+EBjUeH+HNvqNmPJA84Lzs2wM+skeOU24nwNPNiPPSN/gU7oKfoBk6QPNTrEtbYaQ8GQAP8YQ7GMV4SOLA30LPYoySkgd2so8YwxPmqgly16atTWOL8A01YI19vvsOG1bvyA+rAbO1Hlz6qPV6XE9EGnNH+ofaDlsvdtC20f8i6qA21qc8V89Tfal/8pZ+ah2hCxZgaZ/VNgoloRSIZdHTbz3mZ9VX70BAMcZtf72ivSf/6eCPrDr7Bc8hz8uZv/MavbgAamBVBJ7uG791AwxDT4DCkAXp9x6B7I1N/a8Bk22AMO+M6SGKQuwBgAGrCKGW+B3xpAwbuDR3PHEIAYBYADYBGqJ1FoQnOgROX+X/pS19KBvrwh16Mz372s/HNb3wjN32ePFKp/jfirTe/H88990yeAn/xxQ9nBq7A/Pnnn4/bd+6ENh51RU5uvC13thuJ6pNT5LpOQNtDuqhl/9bz8Utf/Gr8g3/ym7G4+aF4cqKEi7pKZd024jLpQwGdVt5SJfpz/iOVdLx6TzZX5NTcVFWk7lVRYsVr9+7F6dMnMZnXKUNdabCzu5vVM7Thrd+VHKCx54Zk2whLZZQOc7tPc6qTTPV7nuwcj/L6gNXJYSaZXJwexnScaSpZQUUJJGXYNONeTl5elTDNK4gOskxQ3Z8rnmAtUjhSeI9z7skP2iDTBvb6Io4On8T9d96M9dkq5rNJ7O7vZrLM3sHNTDBRBRPRXHTMsep0pcoAqfR01hEYxc/8pb8Un3rpk/Hee+8lSOTVIOkokICg6yFGda1HbjbWKXvATuMVAMF/gIA7Vh74z0CrNnUzSHKRiT0CUo1zAHUFZAukssxv20TNBKAW3OsNBgwjFIY7JbwjGuh/AMqVofrWPAgSkEhCeximGpMbse6klczVprT+YTD6RkPRtpIywKyiXV3TIfnJueVG9NUrQ1LWkwdlwFeCx2DoVKBZV1eobSWYaLOf5AFAX/OS4lfbKH8UFMCOwikQrnLgmtdWybeTTIB7Ku5WmeTwSJv7ZXiI79NA05VWzQHOua8rcIOyh1f0HUkQbnhfVbND2Xy91xuprBNjBfOqjdqsVoJWJWqtU75UVUR0vVgrsKa5rmM6rxOLwpfcOIfWkhvdAX2pq3J0ovUsTk6Pkpf1f1Y+ySt2qhqIglmLnapok3fbzReJK7oepZS6jIuzDFrr797wyWG3gG/Pi/obHhFfUvGA9VICnqpnuAM6y+SIKrdWeqyuWYHekgH0AzIEX2wNE7tXmM9kiNRawC+1CQVWlFFRxubpqvSvyzBVhHzd9T6n2WquFfgUKypZQ23rTmuuK8DYLaNVVXxKZ0sG1Ffer5eJPGpLpe5V2UR4r0SeqKomeQJjnskpSiDJfJSJjCDhkRJIFPiszUjpMD2ja3aUMDmZ6jqd+kyyt7OooIEwnv4zGanpJm1euOOgQIMSlJQMqWQKJZisVifxta/9i3j48H5e8aYEF1X3yGubkM9RXVc3U/8jXfem/+fbBJPRuM0z70+fxWS+iPPNOM5jEbfuPhezxW7qIKWEvPXm6/Hovftxcvw0DnTN3WRcdMs7hCrIqMTMDDhmgskmzlanlWBytqpkmgvpzroqSTqjNtgrQFK6dCgfDdYU9rNxU+lBVaxEOnacfdy8eUP3q8V8Oo75bJxXXU3HlzEbr+Pw0f34D/79fzf+7I9/Lm7fXMZbb9yLX/nCL8eOMq5b8qkyuFKGuMPGqghgYDsmuSMFRmIE6zmcdmxIHBC/Hsxxj3dxJrDR0F1gWdomzYhOetld2ehIdAgGuBvMep6kBvoEW7CBr7MbMci9qh+yj01ydWOzTl14ZnzCVdPR/A5uuX7RZ/qfBDbwFP3o2OM63x3A2lArLKY9+Al8gX7uD7g+gQ7Y3uhkdLc759CeBFe316AL43Mcc2cIGx79hL5yJ2+wg4ZNDt/kdb/BeZT33BeBLswZzGVN4EH9je3Js75uAsIs+95sQ7c9/HnmA11Zx9Sl7SowHx/jgTccD3u973PhPedzAgtO+1521Del4Z0WFcitZE6XR9dRYICPsdqra1PgAYIt0I+gj6+V2sAupF3fSFJb+sfGjutRtYstu934biXs8f+cnj5PvZs2RqugwVyRD95X+2AheEQw1nkHPHG+dxyDT7ZY0BKhB7vVrmIqb+3qhpad6ILu2N/wkfOfYwE8p+8ZU92qWrYb/pjmIztC7yohtWSxbHjNmXk7fnlAxrHFsQ/asv7MDT2BbHgcAdoSQ4CXmTtz8iS7SggY7GKwBN3AmMAN1qrXaa6PnO/gyy2d25o49jIXAkoEagm26Se2LdgqHnf9Bfa7nGxthhZty6Td3AAfDhxc9aPKb9IGL5/De6yf41zy0Kj8ctaBNWCcdT1i8+Gb7w4tfO1czpgL+MM8ylao9no8c5nudZTrQB0+4ICLDtxUuWEOJFSyMW1zRY76ZL2UyE7gDb4qm384Kcd4mTe+igxTKlU6PzEn9e0y7zYAc2YdenyHh1z398/8oL95z/XWFR1mL/fP+lqgu1j/Xof6GHr95TrY6QBG6F1+Rw4ZS37efBUONoFB/n5e9ZnB8vIB9I+NafAPXur1MBvz2Ed6XgeOPG6T47EN2eyg/c1hB4/XoI+S5xtfg7m8B/+Kx0rmK97jesP1ivMIdoPHGxzT+RzMQvZYG2xw9Ve4VFd6Mm7H3F5uPVkAvCSxA3lik4s5ZoUnVUJu/YGfzovO6z2/g4nuO+BjwA/gqmM47bCp4PREzrkiDh3KM71OLz7dVNW6lkyX69US2q6zix1vnffBkEFulLZiCUwttuJy4OMaeKfeUfyKmCN8zuYVelNtMUfij1sboA2Ev92OYKwuP4712Ldqn1j+Vjc0foYOvq78rrgF1/329gtr28/9OpzEhkDu4UU9SwUC/Q7OY4uwlq6rGAey6HYpvA2fgRsuJ2AMffSY5P4K+AR/6O88yGlVCjwmgAyBm8yTvqA1uOu4jm52LEHm4QnXq3wn/uIEuPMI67KVJZML6MS82F/iWcaQcf6L4YrI3b393LTTPgr6RlXVP/rRj2WCSe6ZzKZ1Vc54qBSCfmbNHAecX3x++txlye0ssAa6MA/nE973WAJ9OQ/gk+EXuR719WFNc6+lHTgkhkcMUu/CMy5n9Is93ONXj6k+TtaCMdM+8gL/9fLrPEY8BFkhsYN1R6Z6nca6QXv+RvZ9jdyuZUx8hi2N3ep7kqyZx2WQV+SJ9fXxMT/GwPrwDmOGR/ieNcCG8H1Ktd/zA3FqX3dhAPLKIWtv321zt4XwN6Aj/ppiljqcKNkinuXritzoPddl+hv96UkbzAM+/SCM1uf6v/YGat+DPSX1jy3jtjB+l+br/NxjNGvvWM5n+KjwQ9+m83pvr/Q8ep1u8GdYf3w651OSKFwewBx0VtqcLYkC3Gc9tj5Kw9beZ0AmwVXm5XLD79626z3wiIRHlxNoyzpufcDm/7mt6ZjPuoEH9I3MiG/QKcgeBSzoi6rk9c6wtwdtevxD3nzu8DLVC8FP7BZ4DPsGvoHOPA+dta9TlYKrgol0IzTQ35JV/aPIAIklkmdkj/FXXKziKfiroheyT8zAZRK7F/mDl8BsfjquMhdsFWLMyD/4D63wG9D/o3/6T//JBgbzDvS7BszVHAQSfFB6D4PGjRwMdk1SHaIc6YdgG4LB4upvDDpA3o0yGA/G7YMb7nz0Cow+EG5AFvCAMaEBY0PoYAS958afK2wESPN/++2347d/+7fz2T/zo59LZvr2738r7t65Ha+9ei/efPPNuP/uO/Hss3djZ3cZd+7czcxbbYzpHsE7d+9uE0yUDKAsXao5JK2bwXuqRIqpThVfxmh+EF/9Z9+Iv/8PvxyTvefibDNT7kRtuGujV5VDokBfm115h6UqhpydZ4KJkh+gQ65zK0MoJpKjp5OXmZwxncZbb74Zx08e1/U3uopguRu7+/ulAJT5pw3Lc21+l8ELWFBpRAF2zUOb+LonMUGr9aONr+k44uLsOKZxEafHT2Mxn8RECqspGkoxXyjxRVVBFHQ7XeWVCHK82dwFiFNy01HSZp4c4koK0fU4uh7g6ZP34/H7D+LoyePY292J2WKWFWVu3r4b2jfN/QDRLh3qdjpDJxR0zY0U+ibi3/yLfzE+9pGP5un46r+cfwQ2aapTWxsFX+dxsL+3tV+1NrnJm8HaOhGCMSKeE/gAFihW0UCboVktoJVaJjFCz+b1Du0ZZc2l4Zz3SLdtSUswcdCE5/2nK6fe6MbI0RpilKAA1EZuqrZMP9YDLPC/3VCsPkbpFKh6BEaofgJ2GNDIOrINbyh5IWmmKzryWqPhvvl0AjK41OSjBX04cZZB5svKSlTChO5P0/gkK1kNZrFImd7ZqcpKxJCYZyamtMQXjIhyUGtDA+WvJC7JGWuqMSqxRIFHKphg6GizPHGo3RstBzvXrWX7grvgq2MTisCNCndQfK39cxQxBiIKJJV2XpGziZEqkohOSjRoV+So8kieBs3KFRXMSEchT7nWCuX42im9CjCssvLJ8fFhZYSeKXOyZFZK9Pj4KKYz8W+rfqTNoXbtVslklbhG3urqoQq8eS1uN/oGnhk2FUgwKRnk+okKsmDsbJ3qibJI65oAbbaRgKE2oBkOHjoHXanTF6lnW7lE/V46JFplgapMAr/3xnuNoU4L6114rsZZGz/0RTsESfh8Wx7c7oHnFJfWDqNHgcTdZTkYlZSlcotVnlR6SQkZub+gz6voTOK/ZFBVtpR0WAkjwudxXgmn9ckgaa6pqlGpWpcSPJRkMsukSSVgbLIcjbCzBVGF+eKp5tBovlnRZmdna69gm+zv7arQSNw42MvkwJdf/nY8efIo/vCVV1JXkPCXeJQB/Ur6mCh5ROMQP49nsdD1Ypl0Mo2LjAxPYjrfiY1kcTTLK3JisoilrsjZ3YvlfBav3/tenJ4cxuVa10KtY29vNytdVYLleW4BUn0mK6mospaSHoU97SopJcmAfRiV86x4VNVXmmglnzgOF66Kd6dZMU1Jk5KvlFclnOgkeEsuUYWwnfksdmYRB3vz2JwdxY9+9lPx7/07/1bcPFjE+w/eiX/wf/xvcWN/L4OZOk2JXvcTulujslWccscALAJb0DcEnbER3OFN2WzJeI7dLrNgXW/o0h+GsG+Y632qlNAvwUX0kjsatOG4gb6lH57vjXb97TJHsKQPXPf2p9PB+3CnjZOr6F0c9j44AW1o0+lXer0SdNWO5BsauE2v311Xpy3RKlS4zQwW+fPodZxnH4ecLmGl/pE0hx7DeXbHDvsbZ45+vM0t/luQGv2DXa+/3bdw3tXvHmSibfXtwTr0OPaQY636KZ1QGO7/EseUPLvVWc3asetKmIO37TyOP+I63nkePvSf6B941X0i+BJ6so49X5IIxPOyzfQ7OirHKHjMqlSVsIRftNU5FvBw3vTxeWCNwBJtQRvfsOrnxvj43HnefwePwCp0rD4XP8rGc57ubYe6znCw6ZxeYJOPgYS43kHHhkVGkEECh+C7niOIIN+JUyz4BgMPSl9y33AlqDJvPcN8keOydZpt1pIXWTdsQMeknFNLIC4er/70T3/X3OX/l22ELMAr0KSqQQ4JDC7HjNnljPVhvn0Q39cWWadv9wWdP8RHQ2Ck7EjoCM57PEDfOQ64TvMkLbedHW+QyVzj5hfhD7Ae6o8rQOmbZ3xejK/HTGQceuGXQbeiU1WwZAMXeoO74ANxll5/VBSicLTGVFgnnmSOjBl+qPEM190IJwiQOe87TaEJvDXwhezHga+ZM1gPHjrfsyaMTwbUtopQVnirgC0yJn+P/j3BBP5VggpBb96V30/lUsaK3irsUuXAutoyk3usMkzhR8WY6qBE0Zif4Iv/5Ls/pme6d3td4nS97ru+vf8/f0NzsNFtgB5//W/WEKzH3vE59raR2yl8l/Ldqp9y9TN6/Sqelx+aBx9sQ0P9/n+MvemPrVmW3rVOnCHOifHevEPeuplZlZVZWdUDbrvtbmSQaINB4jufkPg7+IRAfPEXSwiQwQgJjIWQsKxuqUy52tV0FZ02RkZtbDXd1ZWqriHnOe8cN+aIg5619u99n9gV2eamUhFxzvvuYe21njXstdfGf0Nm9De+BvEsx83EVOl0qzzjOi/n1og4zCFjMIW99M87yEPyasPngZcbVouPXL+6bkdX6adiMFwZ7dfm9LxDn/i68Aj9ggnYHxVJKp+beAe6DB3XY6fjuo8XPvcgdcYkW+VmtePffRnfI9vQFDo4b+V8WiIhPObjcnnT79iDYKHaqk2v0hXoFubudoXaVRyBfnwzBey7ohNajNntHWTP5ao+G+nj+hsM9OcdXwuH6sAC+pXvHT8d+5mbz5X2wT5ozlj4Gz2h5/07aKLv2bxEZ/Fcj3/IXFbJawJF/8j2gM9WiWTA/EZM/uZZeKvWa5RH9jHgfb4X3eS7uK5yu8rlWF1iZyCv6oPkZ2SEtsEfjRHd7jyl77F9HA/dz2UdGb+ew67mdzZue/q5PeL4TF9uEzpO+VoR04S/XA+77LIO/pM1Fn19U9vt74wNrsvWlByo4rj2T7QXoT7lq2hP4qWXXs6DmCSYKOZS8ys7GHlkHupbn5FA6DwM/4IV2F+sO+NDVlyv9vKJHcmmLHGCgb/tQAxVJZwX4HX5/VRAZjyO245dbtM7TjJO9U1Svz67Tv+6ToNfnXa0pfmgE5xuTgcwHUxx+eUdx+LeBvFnkGMfn2M764hecgyEn3kXne/jAR+QDY8f9PrCdQ7JA+5nIO/OH+h/eEk/qXKLL4n/iJ/hNgv07uNNVNlAHn3N4A3HCmjKd/obfa/n+B1a8Znbuu5P63fwxX059JuvG79DfxJQadv1mtOLMYGJ9I8c9nrZbQ2Xu+v4y3ELG8L1sejQ8z+f0Y/jFvRFFt2v03yVTEA8xfEWWellyfWAnsH/5uAEtIC2zEFj0nfoDPQRviJ7+445rBl2gdrkahfWg6r92JCuk/SsYio9xrnfDI/0OgJa9HHOEZ/LDi0+L/0IDzuGszbwpGOf2ztuB+gdYjHYTPgAWjP3b9Se+nXdWrSoPRolmEBr143CcP0NPUV/zUG2u1cugZeVFF+4WX6rnscXRV9oDsQqPJcDnQpd3LZwGYKG4CjPg31gg9sDrjeGBJM+WOeBMBcwQLk34CCwG9uAghbAT4WzMQwxNCAWow/Asci060abvusDwTAIGwbORK7YcBoQHicQgqLnEVIEAgEGOPQ583BQ/aM/+qN46623Uph+8zd+Izdg33v3ndjZ3o6f/eSn8fjxo3j44IvY2lrFzt5uJpgo83Zvby/29/fjxs2bWUFDV+SoCshic5E/ESDKUCs4cn6uMSxjutyPP/hnfxx/9+9/N9abL2SCyeVFBZG0UaWxzxeV/aVrWnRlhRJMFARUpRSdmJATKuZJfmhZ9tmnkkV0cjqvUriIhw8exMGTx5UsoatiZvO6ImdrK8vSbbRkFm0gsCaij4Qlk0Q41XZxXvcoZuUDbVjrOhyVxo84OXoW84mSTdZ5RY52MJXconbUbgaBplWqOYX9cp0bdNpU0+anO7w5BhRlK02r6we0Oa4rAp48fhCPH3weB48fxM7udmyuNmN3by8rmJyqtK+SFeR4tOBpgpSSOBabreT5JP7df+evx4t37uYYDrOUqoJXVTKpNm2r1KmcciWYrNr1QzgRGFniacAZsOaqDZRLgb92dEsGNNf81zYq1WdeRdGqKhSo61QMm9L1+GVekjSWSXfAQcm7kuxBX2PGCABsxF9sFnFNDjL1ZQ6rB9NGBVzX3JRCHE+xIIsoaOh2VflPkq+UgJNBxK7kZTbakktEtJo3Wenql/JTlWCi+ehKktpgmSWfS3bZHCvDp5KmMEoxesBPaDAqtHUmhyjBSv+gY93JPInDrIJTlSaQSVUI8X9K7sJgBg8d83A43IjzcSAj0A5Dlj5QgDznRmdWXcirs8R/p7GWnGjTX9Ud8gYA8WcFcgZj1E505Wa+ridqiV+Sl8Oj51XJoV2VI9yqE1pyGIuvlLySxkaWJy5jAoNMCSgYWNqIL16p6ip5LQGJLna6141afT8aXBVYkhw53rtBqUQ0Tr9lxZ0WPPfnRW/e4feUlXbVjTbi1CelyLRpp98V3HZnjzVBFyJLrKdoU3JX4xa/Qhe9y9rxfupcVWBqVcWEzYUb4jGd+KgMWdG9+GAa64sy4gp/qiRm8Y6uk9E1N9PSU7o6Rg58+18Jh2KE+aKS3lTxKset6lOir3BqJjqroolwvX5Xe6KDwmhpYJ9J/qr8eM1nPKntsqe2hbGq/rFaLvIqOiVtvPWjH8bnn38aH334YSaYCKtVxSSNtqymo0DgLPvVNT2ZnbIxj8VKem0r1sJPlUpXIsxiGWea38Y8ZsvdvCpnsdrJBJPt5Wa89/bP4vTkKJM6njx5HHfv3K4Sdi3RULwr+ojmGkPqrEwC2cix6nsy1zRX8XNdA6U5V2BxLv3X1gBZr5N1lczIdV9qS/TIa6eaPK0vTmNzNom9nVXcurkXq8U09rbnMd84jzs3t+M/+g//g9hebsTnn3wYv/sPv536KpMz21VQZTPVZhK2HjaQcAqb0B1MsNENVr2Lo4PTA16rQpjzvcsPbYGv6DGewRkSX3vgAB3XOxAY7oyn/x7dhzPpQYQeX7EvcV6vBpW9Wta4mal3MO57OjEnvi9dW3YCGfoEMBg/epF3XQfWZ4XLwmB3TKEjNHOd77rH7WT/HH7UZ66bwV74ooKowu+q1FRYO953DZ4RcEZHoVcZH7zE94wL7GO9GCN/Oy4TPPK24AccW+dz90Pot7eNaN91QT7bpJdEZ8brfOW8DL9iFxGQ0N/IPMEHaAw/9nyJnEIL7EaCYASjaM9pR3+8Wzw4JtAMGNAqmGTyrG3OIE89f6FvsWPgAdZP/Xig0/naN5ihI3KJnnO+Z4yOB1UF62oiOHNjbLTZryntEbyjT7DHx8T8RWPpd55lXeEj51PWE1502ivB2OlL0BL5I8HEbQ/6cjvO+3eMc5yEh93P5yqUweeWnm626miHjNf38S52bj+nwUZsp0MdXzyoy3ycx10H8L0HR9SXbySANwRfwB6uWUTmfS3gT9rnO9rWT+xneJZ+wHZwZqCzXREDPXh3WMemF1yfIgPwZR9k7GXB4xfQ7boEE3jUcYLnGU9iQrPB80rBTDAh0WOszkhsxDGprjuspMaab22w95iALDhWu46p3wtJe3z1sSPXPPMLGK6kEtF3PsvrImuN66Sk/uGHZ6A/E6fLPmQ9lWCC/qo5CKvGK1PLRhr/z4Mt+b38oqJDJZqMNtRYlaVsW/8Hn/c/++e+TGf3n4+8UC38/3nvumcYD985/2HLsKb+bC9LPAO/9robXqIf5FR/g/NDf1QKbTEbvctmHs/mIZZ2ChD589ih90cQnECt+1boxl/AiBYTcBsiY2gar8UckG3kD7rQXlucIUmwxl+Jg+Ncag1dxzEnjy1prP3Gn/idE8zQCNsA3uxpX2OteJbzo/MHcV14yzHb58z76d/bVd15vVFBSv6DL8Bylz2XAecffQ4uo6f1fenPOrSALnYZ8Ngyz/BzsFnb5pnjLzzr6+DyXfqWypM1J95xewo7t19PtwfrqsXrZdfXoZdH/obfXBe7TKJf1AN8prk637F2rjvQc/Ajdir9Yqv4QTQwlfmJF7wyF2NBz1Y12orZ0Q+yD787PXuMyneajcr8HH/wifjpNgbzX27W1cnQzONnep4Ds+hC5yP42dcC+SjfaKzO4fwJfRir05Y1wKZjrcAfx3v9Do/Tlsup2nA8d/nHRuEZbCD97TYiY+XQEtjKfKAH7XifepeNMv0Ur/hcPcFE+KUr4HV1uRJM9K6uS75561YmmFyct+uxVR29VYGWHnfM722eOm1eCUT4Q+A8/IVOgHehI3aH2x/YT45T2KguZ73d5HZXxYGKFqw12I2NTFv6Xt9xzax/D/+6vmF9SWroZQI+hUdcHsEvPkMenH9Ei94G53lwWX1Iv3IliLcH3VyOiQ2AlYwZf5GfrFsvH44dGgN8DI4wL1+n69rm+R4j0H/uH2qsfeKI08txG+yBT1NvNWzwWIXzFFgITVxG4U/HLLUjfgIzSCxwm8E36xk/h03AcmhMf/jO4Ax+oubgckO/vd7R8xyac9m84odYcofzo+bp/h/9gR/wMOvN387jzv9uF/Rr3PO64zq4gR0Hv2KfsL6uh6E7dov68z1zyTOJiaw7fMrY1B/0Z8704bqStYT31a5+F72oVqH5gTf0q/c89gS94Xe943tX8K/WkxsN9IzaIImQvuFbj99p7GBWb28Un5xYIsVR9sFYXCfBR31byC/6krkhJ8gdPOE4wl4nuhX+xhbAXtE+e2F7VRjSuIg/qF3RhmQV8EJryFU6YD/tY/tQxIBDEWqX9h0DsMkYp366je8YybxFW/hRYyOpxuXB5dH5Mcfw5pvfW8P8nHgGMChF48EMGAlQQCB7cEDIYAwNAsPDlUIv2EzeAdAnoO9xhNzQQhj1PUINcOozwIZkEIQGgjn4QSTAB0NP4/fyY7QhAQEwGP+bb74Zn376aVYj+St/+dfjs08/jS8+/zz29/bi7Z//LN595908WXznTl2RozJuqmAixXr37t1MbtDmsUrR625BnRRX5u3AHDrhdHLcTr9o420dN+68FP/kn78V/83f+XuxsXU3LqerOHx+kpUstDGnhzdI9AAAIABJREFUcerqgjSG8o70SV6xkRvsF7ompwIazFEOsAIvSduz86zUoSiLSuw/ffIknj19GnFxFipDJ6MuE02m07weR0kmB891TUpdzyL6CKRS8MWo7VoSjUEVGyREqn5wdHiUJ6vPT49itTmNk+dPYz7VTsh5JphoU7mM21ld+aBMtUwoqeQUJa/URpwcotqAIWiudxNAYhKnZyfZXiWYRJ40/+LTj7Jaik57L7eWufG/tbOX1ViUmKOT+Cq7qn8JXjLgtAHWrg36t3/rr8XtF25ltRfNMQMAeWKLUqZ19YE2anWyHqO7TprXNS0oHIAH0OlloHhUxrzKkVdwpUC8TkiVIaHEls2WELFdmaddgokChZRqxYF0AAKcrwsGIPMeFNBzSoZBAWm9NTfkkneYz4gfFXRx0E0F1DL/ij5jogLgiBHtWYRsUIjXVblF8tUr4DQ48gqSClIWENeJCDZoRUOcGj0v3qw7uTdSTrVhq2SmAvMKmOp/lJV+iv44ccwPw0nti68SK9ftmig5BJkYcJH3i+IcqD/RhoQ3T87T+/ANShUFCN3BY3AVjGNsKFDJFE4Va49xg6EIpgsLTo6OYrJumzNZIUcJJhV4StxUYlc75SNGQw/omZp32+ScE+xRkP4sZUptSIZ8I1VOI1dPaa2OlZCyMd5BrHeySpEMzAwYFwZIJJAp52WVcyc45Bt3RaeSMY1Zsooy1nODgZynHsvYohqO1oITBa47CUqhbzl+Ix5HnxZ9qvqIJ0+48eIOCG26YaSxiH8q0atOWGPkgBMktKiCjLBUzwqDa5O6MBQDUdeKXVyet+TC8ZRnJgG1IKeSQZar7aLZZBprXbkmuk91ZdoyLvO02DoTTGZTJbVsxKVKBqvC0mKzrsJSck4mlugE6WqoZiK9p2SXSnC5SMzntOxEVVFaiUCqP2USozarZ9NYLnWtyzReuLmfiYs/+tEP46MPP4iDZ09TJ+b1ZroOK6+eqSvENGaNVVfgSI8pwWS+XMVqey8uM4FmGmfnlzHVtW8bqmgyjZgtY7ElXbGM3d29WEw34oP33onT48Ps/4sHn8dLL92PCyVcyh5RQkk75V32kAzMkzg+OszxiC+VZJIVgVpglY2LctTnKWt5PZX4vW1SaLMn8Wdd1XaUYKPKP3lK8qIqblU1s2lsxEVMJxexu7WZCSa39nfizgvbsbs1i9XsIv79f++34vaN7fjis4/iO//gdzLBJHVMXq9GJbe6DqN0cm14KsFMiaA4h/Ac8kXQBR0AvmAXXnEI2ulFxzPeTzumzdeDDji4OCgkARI497b89+SZpofdOSAogn5knDyD3saWxZZEL4If2Ktutw5Y0AK4OIVqi7G5zmR8RSONt9YbBxFHDr0KrjtNPeBQV1tUkhm6C1oyP3++7IoKPNKX6xR3btw54z3ehVa1yVn4DS3AHfQkGAqP4XyB4/Tj+I4uxkHiWRzvQQ+1k4DgtW9cwL/oSvphju5kQrNxXrxVutnpL/nX5n+Wf+8StJB11o/36JPxuw5AjgoXyl53XU2bfI6c6nn0GN8RWMAZ5V3fyHHnG5ng/aRJ2/EQFomu+E8uqziz+uk8rXZwiknE0HseLIE2tQlczrTzPTzvNjMyknZBq7iQNDS+d/2MDOsZ8AtegveRY3xLtc1cHY/Q3fpM3xP88GAr/bj8uAw79sBP8AA2HHoQO5OfLrPIX78mLsuOSXzOT77zdecz5qy/64RMrQ/f9/6C46HLlssSvFp2SR1WgNewe1kP8AH71PEDjNa88Ud8Lvq9yvy2qx+bLe/YA185Nnsf8G2vi5AlrTfJNaBDVgVtG2RqH13IeJ3/sEEJALtekM+OHIF9+DzOp/gJNfeqZpkJrQ07HId7vQYPsDGb69Hwpvi2XZs3Qt8Q6HJZJClsxLLymXzdXQ7QS/D9+HdVyCn/q/SIt4N8uL6CZolruTFelSqroog23ApDuSoSPZE2xLp0JAkmGVdoCb8lq2zul44EQ1xfKMQy0Kkd/sD/hm89wYT5gAWui1yn9p/znS3Fv/JX1yk87Lzset6f7cfWj+u6dnubwe0Cfnfc8Pmx/sg9Otc/z/ZbrCavnGwHcPqrpbTepQPHzQyXH3QdupKYImN0G80D4tgb6Hq3rfRu9dH85mlhpGOtzx2+H3CvnbyHlxXfgJ5uW+p3t12hITiBrPM5Mur6gt/BEuaYvK1YSVZiK1uQvtDhvMM4kQnfXPK+1Sa6DCzV2smcgGaMmZiez9d5Xu/rf8dK3/xImlr1JN4d1s3Ggg2EHnd9pwNQwg90b68j9C48xPrJtxuvJat4E1jh83H/wnGA8ah6a8ZR2yEFx/te9zu2DrJnMRFsXejselbzdd3OOiJ3Ln/wgdsg6Jzr9KLbOLSLH4ZMYDc6beFVxYJ6vQfeuj/nmOS4kfYfVW4tIZ55+NxoF/5VzNz1t2/CgiHYjGzGumy5/wCvsv7qC75hLJpnVZAdN6jhL9+oclsNnxsd6e073rBGblP4u+gmxzFkkXWSztRn7r+5Dtacen9D89E/5MftD5dJrtpBhgtjzuPsoqoA5/7BfJ6He7QXoX+PHz+O+y+/HC++eC+Oj05qPyX1feHVlx1OImaKjcz4qLanv4kpUA1qwKtWNQw6Q+PePkEWelqpb9HET+mDp4wD/9djFI6PPE8SAzSH/qI1SSlgGvLaYxWyz3Ngj9tavMucnZfAafXNvp3jmrcHj2m84LbLy3X2XK9TkAdPkgErWCPadN0O3qmPPg7svjQYy3zwJbATHWegmccrWCf9xB+A9x0/mKu+g0fAH3wCx3R0J23qp/hIFX3QqXoe/Qad4Cnm6PEnsJm1Vh+Kv0vW0K+8j06E3/WO2gIH9Rz2AZ+xh4HM9/gOPkJT5xXWHbxS/6yn25LgLxUb3PZgLRIsGgZBox4n4SH3NcBl/DtwA+zW9/Ax7TkPuz0BfQbd0h2I8GQe18es43X2x2hnVlKS05m+nYegG3PlfbfrfE2QBXhUf5OEoHccP3u6MhbRjkP0X6bL9Lnohkz3dn/tecp3kx1f8S89A94wLn0OxqCnWDP6hh6iAbKgNrkmx3kGuWD9WXfivvAVuKuDsrV2lfin9zn8CP9yyBh/nP3TinWNh9BrnBU31b6BvoeOrJHv4yFD7JEMe/zt4H3PHy77+o71hLbgTR+LAJug9eT73/+Ha4gJoXhZAyWw48DpxhNC7wYIhIXB3FhlAXuF6EztjA7Yqw0vp+uTJlDBouAE+cZFL7h6xpUYwoKCQYEAWlx5wOJpvHyGcLNI+vnbv/3bOd67d+/Ev/6bvxE/+tMfDaelP3j//Xjv3Xdzg0hXbNy89ULs7e1nxRKB9507dzLBRFVMzk7Pc/MtnSGdWG4ng5VUkGCXJ5/XcXx8Fqu92/HHP/k4/tb/+L/G84tVzLduaPsugybaCBR9dPI6M8XOTjJpRc6p/ukKkNnGNJNRUPDqQ+3nxoyEQncL62T7mSp0HMbzg2eZbKLNKyXBqIKJMojXOuGupJK1jMAqueYBfImGElZyDTargoGCNkrK0AZYjvXsODe/Lk+1ga0rBs7iQs6EZc8nz0kB6zqBTJqZtSolbYN5NirndFK4472VMNWp8ZBiOj1WGDR+9mdvxeX5SWytNmO2mOUVOcutnbwmQZukeR1Ru0c1FWmr1qDT2kps+Wv/1m/Fzf0bOca6jqcFrnJTRtnyrVx+O3GuJBONWzwgfkPWUGKij/5HNgahbc5HnoJo4xk3s+R81IZRAZnKLAl8lsUvOn3f1qVAW5Vqxqs/ABbkXX2zMee4AM9XlZBK8AF8lGACkFFinE0C9YnBBMhiaGC01H1qNe/kwbaZ6QaGEjd4Xm2i5DD4UqHlKZFJCyRSpaQCf6nwc3NCm6Jsaog2l8lP4Bllq9K4evqsVSmJlCHRbnd3J4OTaov1Ar8IVo6FcQsZXakPCjaDNMUz2lDXM7oi59GjxzlW0VHKBmfbaS7HyR0ElCx8hHKCj3CK8kqqtm4Yd+4s4LT6M27YSX6UYCK5zMSci8usxEAiWeJwC7qCxbpGJ/mOsuStioWcxVbsJA0FbZyC/SRwUBmHE2SqDnFxqU355wMPViZrbdinAdiyWyvzduQ9eCkrLZwX/7uRrXe1fuIzlwl4HB04aVfklGxW+e8hgNOCS+5kwVdJGxzrtkGs90rf1ElKHGCMdsbnRhAbVpI58YfkTrxSht4idVBd3VObPvrHzzSILgp7C38wzgqzU1ZPT+L584NaX7srOR3Uk+MMlovmVblFVZ4UnF/WKZFW1SrL2UiG08HXdW2VIKjrZs4uIyuBCKOkm+aLVSahXK434uj4NHZ2dlMeTs5Osy+tLZVTlPCYPHI+nuTLNde1MCfH7UqazdDewf7ebqwvz1uCyfvxwfvvxfbWKrE6ry1r65dYkFVM5jkuVTCZTBcx29S1aVsx0XV0FwoJbsSG5qP3p4uYLnZiulnX6KgE3uTyIo6eP4uDZ0+ygsmjRw/ja1/7apyLLtJbXDs3X1QiRhqLdQWcEh9Fc+kryYLWRrYGNsqQ9CQHTps8aRuULKvSGc4uV0uVXdJOCucmjJJNLrIq2M5qHroi5/aN3Xj5K7czoeTm7iJ2NifxV3/z1+Le7f34/NMP4ge//49yvSVPKUvrVhGnGffgRjouWXa/8BCnwPXDdQEJ9JwHytKRsKRa7EqcI9rB4UAH6Gfi58lJ2iPYg9icYBgYAF4jt/439hYYINrSrxvbbFy6rsap1HMaE+N0h5123aCHVjhlPl/mVuOohFL9w+nEwPeACX3zDHSoQKXk/Bf1Eo4wtGPO0MbHjf71IANOFTRm3GmD2qkTt7tdN9I/P7UO2JBu52dVpHklw+E0+vpCe9aCd/UTXNVP33jGzmGu6FOfk8ZVdsuYcNPzBfxKQE3t5vyxPZrNJz7l9IGvI7SDLuj8EQfGqi8E050PNV4ced7hb3jAfTWCMdAcOw3+o3/4EjqXrqxExhxz2zARcbA1WBs2yfEJfH3UPryKrJRemldiOEmpdlgB/ew6krV1vxO5VX/CW+Fpjrdt9sG76oOTi26nOW8P9qNdjUP/vAM/simgdqEfgUTmytpc5wODMayb0wEa8R72ntsfrCW8QHt8zlzwcx1TsTeQHfQ/49c719mPfF8V/dpViI0XsXGINeh9v1O5pwFrDsbp7/4eYOxE53H1Q1lZ+AA5wr/lb/Co1qMSmh0b0AH49x7IZP4EYPQefk3ZFGPinGMf9nYlUl+t4AG9PSBL36yb60JkhLVDFpmD+kW2fQzCzkwubElA8C54rvexXekveSvvtC79o1PDtTZ1lV+vF6ABWDpiPMkaZS/j+6InRtv/6tVNrn/k+8vFYz0cA7AFnP6Mz2UqqyOqCsl8lodvOBDAGkLbbHtSdgXVNvOZds1GPc/alz3q9OBvxQCGRJTmL2iTGrrpubSN89+YsIP8DhjbEqC8H7dfnE6OB45pPS9BF9b6y366nvN1df3t/AIPuLzRN7xOO/2YGLt/7ljuv+sZxyMlc6ef1mwO+sc+1vMnJ3XlsTaqXSdh90CT0abGVxiry/RjBJcdS8Wovjmq+Q4lrtvVTIzdZd03IAfZHSqulo2tK4AZn+O8YwRY7Xha+F7+ha8XbSBDnpgBbuXc8jqgjfQJwFR8c+jmGw015/HKTw7LYIsgA66/85BIi4eACSTpYUvwOXzm+E7iBLYXceDc/GpXtOo9vgcv9Bl2Dfjk8jHYANoQVtXJFivv7Vt4jrVNOrdDSmXr6UrWcVMEGrAerCs47PZy0kUY3qpCsQnFGvmzvR2Q7abfO26ognkaF3YkdqXzMvrEZc9tTezDwjJiGYVl0Ad573U3a+g2B3RnDI6B+g57w8fIfNHd/I0dik2v+KX0GbYncu8xtMQQuz5wkBetY1sot015lrm47Yv/gW7VM87vtIM/7PLa89/gT1hiJfoADGKs+BWedADtGCd96if0gId8zTV27GfsOGwGMIN1pf8r/kGrwoA9qXd0FbN8dQ7Uwf/M0ec+8tFlrO1aO101rX2UrIgbkVfVv/raa3Hjxs2sYKIDs1qwqlRbiaLMGRuRcWKbMx9oBT5ATz4Hk3p+Z6yeWONzQg7wE9Rexta052J2ATyu5/EX4R3WDz4CT/V5xdIL412HwofgjfO3+nXZZi1cRyMTHiOmLf3Eh8aec/8Cfxi9iY6gOgJtw/vodfdvXN6ofKDn/PA5PIM+dfq4Leg+N3SB3p4YBua7/4ec8Zne0zuMCVrQh8szbUND2mItHM9SX9kBVnCNtVI/Pc+gB1l3TzTS8/io+p7DHPSD3MJrvlY+Z3hQn0FTt6/4nHbBCfWN3oW/oH2/HugWx314TXPGJ/b5qU0SteBbeBpMQzf33ztuu30KDzNu+BKscMwF87EpfY8L+YQvedbn1PsPbhsiP6yvyzf8wE8f26C3LNFC8+N9t9XgPdYXeXZd63YqOMccWEvnFWwK5BLdwbjc3/UYCWNAJ7OurJMOwHJ9PHwK/dweK3u3KqaA646LjN11Mmvtcoscso5XfA7bB2W++l79aj9J+m17eycP4eumEvbmxMd6hutx9LtkUuNUkpjjP+tP1RbtdRA/5GAEcud6mM+gCXYiul1zBEOYNwn5zBWs0Ls9vyBX+m7QXb//+99Z6yVPoACQGBwC7wtAI76ADMKVFqe1EH4UNEzFT1d+vuh8DmAjOPTrwR99RvsofgjRA5s+R+idIDALAuPOCwCjRUeJwOSAFeP99re/ncb7jRv78a/96q/GD3/4w1hoM+ziPMvzf/D+B7FaLnNT7+69F7PSghJMtA73798PGUv6WxUntFGnE9yqdgBT6HQ4QRltIE5nmzFd7sW/fOv9+Nt/9+/Hk5N5TBY7sbnQZqM2tXRlSG0oiEbHx4e1mZ6l86vd+bSqROBQ5h3qrXytTiXniWttVF1exMnxSTx+9ChODw9ivtzMQJMql4g2WclEAZeQMVSO+0BjTuZetEoPa22KKVmgAgFyvvLqgpPDWJ+fxmxyHhuhyiFnmRSTd7K2oHCCZxWIr02f/K/+UckDJZDCgNHWqiZosnNtkIoWl2fx0fs6cf48E0w2Zhuxt78fi2VVZjnPSiGZGjesgX4XXeQEa9Pg3/yr/0bs7+7Flk7CNWNH66hx5l2tIaFsd2eqYkxumM4ywQSBRNYAdOaK0cHPcoQG02+o2qCAmRKHUMoKimmjuZRBbYBnVKxRSuNB8QLO7gxjIPIMCiv5UFeTmMzpfY1LIOoJJpobjg3zAoxwajHwGUNVgxjvp8Z4rLWtDGwlofB8r4TSgNIJDyUy2H2qbqRQwaSC4Jz+ratB3Oihb508USJWrWet2/7+XiZh6V8pkRpTYlgLsHNtCriG0i3ALx64GK7WWefVPknH45M4OHiebUvJaC6io36KNlm2LJMpRufBDSIMAFdOagsFmbx0WeXPhg0XNqpbxQ7aRsHCVzl2BYxOT+LyvDIztTEupiTQmrzcykXTjhLLklqtOk2Nn9LT5dhUZYcKurqThaKucn6a/1FcnB/F+UWVFhMS1DU6MjpbclnOl6tCxhOOqRea3IoPwHP91Ny4moYKIDh9fK6xZRLHZgWWay3rROjIw8UH8LrTMOnF1TktCKMxlXNfp3W5PgJHgHV0wwzDXe15hi8GViYXtk01jUX8q2c5YXx6pk0ixq/NG1WcqqQa4bGMF+4IFx0pz1frpDsAC3M1VuFMnWerJDZhg/SCKlwJBzd0ojmrTEn36uq3Wawni7waR05/CJ/yehzpDmFLVQASj1SyYm1iVjy0gkLipzopXXghWpGstLujiiqXsdrcjL2drUw1++lPfxI//cmP4+GDz/MEnpJUpJOz3SFBSMOcxWy+2ZIlt2NDGDpfRqj6SrsmZyK51XVn23uxnq6qislyO8dzkXJxmhWxDg6eZRWRF198MZa6/ujoMBbzWSabiD5p7J6etCvqDuP0WIlAVeGg7YEOiU4kC2m+eWq5zTmv1ZpU4htYWMGSuqoKHi2lwbU86zg9PogX79yMF2/diJu7q3j1pbvxwt5mTM6fx1/+tW/G11+5F1989mH8wfe/VwkmSjJtPJ04knqsNon0E31B8prrLzdA3ZZkvL0OzGesPLbbiMgYegPZQj9io/lmH/oJW5DxgvW039ukjqk84/0xR5dvcJaf7qAU/I33tmI79v32trKPGzmoIMV4DzwOI/26EzjopSEgyV3jXG8wqL0renX8dKwg5jzAuAjO8TeOi9sTjl3Y5tDDcXOwbJqtBy3AQHhpsBPaCx4Iha605c6W2/yJZc2OYZ3cD4DnfU1Hf0L0H5OHer523Tz8zmn9y9pYxYkjSIUcON3BNw/U9nwE/zBv+NYdSOxh+oCfkRveZU7MGX+IdUDO3R8baNcCuQroYjci46yB6y36KruqJeHY/cDwsMsHvJyJic0Qhvb0qfHALzjDTiPaZZzQROuB4+/2oss5/WtejJn5O43Q6WAN/pvbuc7rPQbBM85H8InzB+Mcx1uJXP5sjy/wj8/LecZlhDnxmfON/84akFhCGXLnrzHgUnqXNepxhvFpDv6MyyP0Rz6gk8bkSQJOHzZQvD/WhwQT1hec8wAx/KXv1Jb6wRenbddlvYz5mmaFg4bHvbwjc8iaxgBmqn0CTXrO9aCvkcvtiJlll3IdoCw452doCW17+UpaTqg4MlYBYpz+nq+767meX+Eb/EOCjfBA/26ui+IwzQfE3nXcdhuh5/3xb6XDrZsvK/98rCSKXlDFvetoksk507H6i56vJO3S7fwPD9XfGne7WrAdbsgqj1eSTKhqczXBhHagicun8z20chvDbSfHEnjOv3eaOzb1a9Hz63V/uxz18q3vwBuwsx8nsuafu05xmwFcoV0lJ2f7rWOwGB+9MK2Su/At5D/QJvLmf/M7/Io9A21clp3HZcfS79V1qep/6GXWlPYkB7Sp5HP/nkMUyHVvp0IzsNvjuIxBcox/x2e05/YbesTHnro/D5WM1xe7fUd/+kmcFt7UZ8g4+t8xduC1drWt06jHbTCGNh2v3K5Dngcd1aKH4BW6mfb0k9/RU8Sx6UMxUmIGPY1cJ7kNXDRsh5xagjJjc5xDJsB8+vSfFfMcE4nRSehMaOpyMvgizTd0fEJ2eB5d67Lg+oaNQqcha4VdxPO0Tf+ecOW6SW1Bd8eFXkeBA84/6GHa63WexkI8JfnIkqvgC9adv3tcA9fzc7sex8fNu8RlWAfJh8eQej0IDjiGOx/9eTiODcM44H2nJWNnLcAX+nNsdbs2Zb35SfDLgCGNQKwzuME44EnXwawLvMKGmt51jIFeritISK79i4o9pg22UDx2P2Mq+kwJJl999dXY378Rlxd1FR4JJkWbqobnurPHb2wsH6+e1/viI7/CGptMbfYxV+chMJw2sSGZO1jpa+EJZsic8ymbr/AHeNPbhXyu5/hO8+nlDV3iMgdtBvxoMTfNjTHB9+5rO9bDy+AomMvemp51zHZdhI3U8we4C7/2SdHQnrm4vkQ3wpv0TVuOx+CM8yLjd2xjfaF1j+PIBwkmTk/edd2NTvXxg2NeqYVEAX2Hf00f7ldft6a1n1IVIJwX8Gdcf8H/yA06wvnD5RrdAH97nMN9GNe7YFnfL3ZBj9WsqesceI31p32XeY+nuN1A+57MpXlCT7dVsOuIGcDLyBVjgy+hKQkI4CPrAp0Yg+sScBjcRk7hKdpkrqIH1Vv0OwkE4JPGxPfgiWOXxw9o23UUvAtPoF9chpkPY9Yz6GCecx7hd7cPXM56u6H4tuwpVLrrVWim78Ai12WMC15gHd1OYG3c1nCspQ2947kOJFxr34SD7HmrQosbYNsh41ydjG7R2HVg2PkajKh9LvkHtX9D7N+TzzwGgiypL+bvcS4wBQwAG6G9YxP9OY2QWWQ/8YgKJtyDhNHvxoMDEgzEYrIobgiKGCgvMsjVKW2zAB40YlAO6Bgo6p9J+wJjWPAOgs3ffSAOQYaB+R4h5W8Hj94ogojKQCKgAi1gXgns7/7ud9Npfemll+Krr7wSb7/989gUiJ+exE9/8pM0fna3dzKB4yv372dpNzkrt27dinv37sVSSRqzWSzmm7m5ps38ShCpqxrq6pUKQGjTUNcTzFb78WfvP4r//G/+tzHbuRfHF9O4vKgTNwiyTunkWh8fZgWGWUtGSODMEzoV8Mp1zbuWK5CkUoynKnuszQxdf3F6Fo8ePoyTo+cZMNna3snT3nt7e1XxY7nM8UqotHZJKzkOKiuYiTa1waqrF7SHpA3KuoInt2izkshMXvnFcSaa6LS1rjjQdQNXhE3Omo6o54lwZfRXwLf4sZznAejbpvBCG4BycKcbMdNnx4dxcX4Sn3/yYTx78jATTFSZQBVMtvf2suTe6Zm2EusqIUBMG+yiCxVLvvHa6/GN176R1RlUDSZ5mpP/C5X5rmCB+ELf7+xsDwFW+MyDp7WRXsEHDDjkzR35nHs7jVDrXHxRTuY8NzXHKiB1rY4Sl8S3XF+k9vQuylLjcGMDxX7FINc6WXl7+Iay6ACTjHCNBwXrRjkyiaHkykf9i18Bb3iYxJrKXh3vytbYSBpLY0AAlyVMK1vdsSUNbEsIqLG2e95aRQMMJtFE9M9qEFlS97xdkbOZVRKUYIKC1XMAMSdV/CSaG7tcnjsqwOIXyY1o+PzwKMs8Krt/b38v+VEJe2Cr5kigAqxEiSID+skao0DcSOO6may20jL6UTq9senOV2JkdSahzqQOiatkV+8PiUutggn8qpMEqbi0IZ4WIEHGwgkUnxuhep7Ar75PuVgrweM4Ltencbk+y8/S4Tw7zaSIDL6phKZ4oOHAyD+Fb5mo0xKZquJHGdnuEPnJcgwKP0F7GcKD2gXn+iTXW8iv3sXoH3QdeNRKi+K0gtd1Arhkv2hQ+OHO3JhVD9Z/AAAgAElEQVRkeJHrjAEJT6Gjakx1wk9Jf9VGVfkRP+sfhpp4Wtimvo6Pj5JWBGDJFs5+Ett07ZYMRmXcVjWEKhzUrozSvJUIkYl2qlqCHlNFDiWTrGKyMY8N8bLutlfSSV5TU4kc57rCY75IOS56jOX+Sv/V9VR+6jwze6cbmcQhmd5eLWNrqathzuPdd9+JH/3pn2TVG+liYbX0WeJluyJHOK9qLJnoktW4KsFkltf2TPP3y/UkJkqOkm7bXMXlZDMTTLZ2blR505PjODk6iKODp1mR6/j0JIMfaXtoc2Si6jCq2FV3/OqZXAMlpmiN2tUS4t2U5dzElm6r6yJwBjbnZQ8kz0q/NIDBiKx1r5NyBKTPLyqILrW5sT6P3e3NeOX+3bj7wl587Su3Y2+1EXH6LP7KX/ql+Nr9O/Hg848yweTstBJMsLukC0U38QpY7/yGriJo4IY8wQLXK/AsbSVeW4IJ2In8DDjbAjr6G0ffT7W4Aw+GYY+60+lOveO0O57+O2N3w9uDIO4w8iz2M/a125eOG65n3YH3uWPb4MAyZnc63S6nL3c+yzEt3Qj9ruqoCsB5kIT36befp94n4IU+gm6MzenB76yd+xtqB7yDttgo9feY3MTa6h1sJ197fAdo6ONnfNiWjBM7ChuSnzxPohtjxyZ3GtIPbYKtAkrxKRsU6N3ECLsb3nn2Oh+HvpBL/CsCTvCa2sTOow+nD+sPnT0ohX2DjI78UAKKzKY9l5USud5wTHSANj4f51W14333vztN4Un38Qa9alXiGC/BIR+DvvONL+dj1syfdxpAU4GqnvUgIGvXj835XO8o8b8CAOOVGtASWjg+0b9vonggZ8QmriKsk6isq/Mmz16HUeA066Sxwjsuv2nHWXUA7BTp6fqudBo2na8vNrWPibkgY/Aoa+34zNgkP/49YwI/ff1ZM5ftfo5ckeN9OS6i3zzuwXqDATzDqdYenxmb2uUKPMYBjWgLfQudRCNkTd95AMn1ELLgtAT/+an1Sbu6rRe8wPfXxU8YRz4zKduEBHHHOfCh1xG8jx6kyhHBMW/D40hOn8EOkE1oG/ceWPPAtAfhPdhZfFBnLagQO1YPacmUlyMWM6fB/5qrYl8FNp3Pyv8e9SY6BJ+sqpnW4Ym8oqhLMBkPJIxVMuCZ62TYdbzrTt4Bd6Bbj6P996NuKxpc147zkj/Ps9d95v32+EN7w9q2jV+3CRw/4QdkU397/CKfbYnzWUy6JbNgi9L/iFEV+8Cu1njYTPAx9HwI7jvOuRy1XPgh+E1scdAfbY+b8TvdEh/Y8LHqLEmrti7Ss75+yA98jg71eTmN5S8T9wCnr8h4ox044uuUuNdsbh83cyzbsuSDk/TOqz0e9fZHrme7yth1DXPyPiX7lBdnfthWPN/zX12RUz62yzY6FwzBrvK4ALaRZN114HU2StGuHTqy/tQvtHfZhA97WwUagO1F2/WQ5A8fsIGl59kgQ0c5Lir2rP71GbE56CF6ekUU5zH0G/YIvAWvsq7YXLzL+hIPhk/0PTYHuhlMdbr0sud+jL6jegEbUD1PQgPeg45uM/gmoPME/F9rNiYE9nJFn24nIAPsd2AvVvxuPByA/eObntDScd3l0zeVGRdYwrqqPb6D5thzHktAT7KuGhu+F/sOtImdgi/GHJkP+h1a+3oib6y1y2D/nPojNqfq7orzjH5cxOl5nfxW1dyqYLKX1dTF9wcHB/G1r389ryxWeIWK7OhsKsFiYyHfmhtr4baiyzY8zVpiE0Brt7vcPgA3WFf/TnQgfg0P6Dl+ZyzYGs4bbjf52HrZQgZHGo6H+OBdlyv4C/0G7/l8+++wAZhbrU9dFa9/epc1dWxw28Hpiv5FppxvehowPuxk1ze077jlyV697wBfInvokX7vRbJBfz4H7HSXFTAAHw5ZcF3Tx919jvhY0CIPmbaqjtDS2yIOBl+CvaI/hyqZH+OFRzgYDr1YZ/iPdel1On87b4O1jmNgELzU4zu0gi9dH9IObTgmEiPhO2gMDZBt1/vX6Ra+10/G4oUOSLiALq4j3X70NQebqa7pa4tuATtc3/tckGl9RpzL9RN82s/T14D5EisjaU9tD3vMLUkeWqNXff3VpsuF/gZPwcve59K44WNfA8aHvPgzLru9/EMnqjkX/9W+EjY0MsF4kWH3n8FQt7/4zDGA9XZ8I57helY5ArnH1CqDaI+tbOKKt4pOVCnR+/pfMgm9uIZNe37jHMteKL1w1g4k1wE3YiHoEMdl1szn43ICPzi9oJXb8R4v0/iZY8/7A++++eb31u4QYGBpcRm0A5A6RTkBMCw+DKXGAQ130mBEV0AsNKDkjNQrTRbUAQxm1E8IBmF4jrm44iUA7gbide32Bg+Mob5EbBk8eZK4/a52P/zwg/jDP/zD3Nh5+eWX487t27mxdWN/Lz79+ON4/7138y6zvd3dZJyXXn4lE0wUaLh7925ekbOpEs4KgM60uaZKHUqkqA3GNFJaUEPjkSGlU+CTxW58+PA0/pO/8V/FxtbdTDBZLnUHmyqDrPO0j8ZZ63dZNxe0BIhcy9z8He+L19UbquaQACuhyE0pJVmcx/HRcTx7+jSrilScZCMNu+VqmWNfJzhp3LX5lMFzOVcKqreN3Moo1jU8FYyUs8oVOYvZJM6OD2NjfRrnJ0eZYBK5mXm11KKScEgwyQ0vC1KzGamf6eycnBTt8tR7XY2gqwx00lwJJp99/GE8ffwgdrZ1En2RmdCrnZ28HmeSVQ7Oh2CcNjGVEKPxaoNVc/vKi/dagskitPEnvlACTyruuTYJa5M4AaAFBjZbgg/ARDKA3kF2tMZsHPegC/8KbLROY8lTSpa1DLiJqohspohqM7iuJFIGdpUKR0GxASG+dEXhygk5UVILCSYYJfrJVSYaK5Ux2DzxICCGAzIFDtF+jqsF8PgOx7dkvCpG6B+Zf2BTBhcywaTa0LMY6gMAZ+WSCjBoA11JXCh8sAcHhwQT9aXroVSKUX1sba1yXXGwcLgS3JXIk8pkDGRcxcqqJlCfVXKLNrQ1biWNHR5VgsmzZwexu7+XfCMnSwoHXMpN/RYg9iQkrZ3mgrw7bVF4dbUU5ZwVLCpDiiQZjQscd3xGceVVH3VUNTfLdXVWJXiJHhW4UPleyTdtap4zJTe1RCjdFVJXrFw9hYMjBk6jlIvHz7MKj/rTFTmXmaQmedHvCsArQeeoku8On+ffVHGAz1MmU24v62qfFghzY9SdKU6ZSw6VUZr0rNtAhkMwmSfQNovQjRiGrjdcD2ozTs+4w0bQU3PuHSXGzxpQQQjj2Y1eDzQhy9pQYENT/ZydXeSGIHIrOVhubg7Jk/pb17WwHvBrbmLmGpd+yH9NnpS4lVWD2pUGOuWZeiuvwankDVUwmUzmMZtXgkmdBp1ncsl6Mo3pXJVLFrFWokreBFbB/NE+qOB7Jl20DeXBdjlV1axFrFSJJS5jZ2sVN/brihxdjfPWj34Yjx5+EUfPn8dqSwkelSiRY2hVTDYmdd2PkiVVuURJJcut3UwwUYWWM/GMTs1sLeNMRWLmWzFbbMditZOlXqVXpEuePX5UiRnzecptZowfH8ViPk2+Ex3KcG9JV23TQ0llCv4qEUv8ptM5WeWrySh4XNezVWBcCSaqZIJDmIZ42wRMGUijm+vQVN5ayv8sdreX8bWXXow7N3bi/u29uHtjKy6OH8ev/4U34vWvfiUeP/wkvv97301dn5XM2ulDFsAdoiu83QJbOFXwOI6P22zYZsgfzpMSMR0ze4fMcQldqDZIAqM9HAy3KZFv+r6uH3d6eI734HuMcjb2kU39RN9hwGMbu01dwtNEaCxLNiSXsp49hqstbF7wxh0+xsfPQW/bvZvQB1xFr7i+x+bnMzDJ14I5+/oxJtfzTmP/HPrwGTT2uSPfGiM8SIKJr5N+Rw9rzj5v12k4qoypd658DPqd9cVnqTUcg+O9/UL7OHcEcNjw0sV66B0Cty4r7th5sIbgkssM9CdJ0vUOMsl3zNflccT3SvLAVnL+4BnGXHJf2M9Y8/dWwUS2Ic6y8w5Bbf30EpzuN/ayxZx7O7Qft+ikf8g5NpDzIgFP1ttlCLmEtvQL/T1oA/9norxdNQi/QSfoDT+x1kr05LoNnzu2NHzjMpF61MrO9z7xKPPj6Wv41LG5l00fP7Y6NASbXO55Hvssk1WNBsglY/WgDTyODw3vECxljcEd50E+oy9wXmN1een1gp8AdX3l/FL0qYRM+ICx+poiW+AMQST+dln2TTrXN4OMWTIUffbYC6aDe2CankeWmBPr4fwPtsKHzKUqmNQmZR/UHnz2FIRKlnC9B928kgl4Ao+6HLqOq3GUz1RFQcumJ8mkl0/eRS6Gv/Nqm8WQNOe+ivujnpDFerIpILtLTksepKGiSDutretkyy8niaRiGbN5+Yl5uIEkkfaOaFu+1+gXwLP4+EVHgVQlSCvu45juCSYDxhgB+898XZyHWO/eDgDbXBf7Z/57r7v9b/iyf7df676f69rvbQmfI2vp8/DP4EXkY3iuXQ1KlQH61XPgERv/ipu436v+FVPwDVh/3zEa3ev2J+NXgjT9IWPyO1MvNkIh7z1/E8saZK0FlvV84V/FeMrnbcneVmkA3OztBF8fr27IevpauB52HFYb2BOMzzGTOAy08eQD8Ihn0KnoCu8zbaWWnAGmMQ5wEHuMTUvXm243aSyukx3zhvVqByvQj9h0aofNJfCkricvf6uXO9aSOEzyWYtVMaZMbLMrFl3P+lhpGx+eOZQeUhLOmEBAv2Ah5eThY/RmrkEeXqiDIL2u97VwGhbuVVyCcSB3Tk/GT0xKz7q9iV2ILurXlvcZL7SBd5yHeJfYB7EQ+EhjZnOM9uB1X1/m5uvJOODjXkdjd/j4+nfQzb45o36xG9wORabg4X5dwFLG75vdvdxqrNgDfOc+Cnoauw67j7liL7LW6E7GkDH0ljCFbDhua71Zf1+L67BeNNDzwlySEeifxCH1ByarjcTsi9qYy1j7vBJMVPldeyLa/Hr9jTdyb0XxQuGtYrVZZbfhsssZY2C9er3Zj5u1R/9CJ/it1x09T8NL8CT8AR9yOBs7GZwVnfCb/B3XiawtGMk6oAuQYZ5Dp/T8hl6BJswV/oSfnC+dbsyR73t7ou8XjGCOTnNsJPrs9ZGe5X23lZ0nwXX4Fjrgf6HD/R3HP3DRsQzeh39o2+2efp7gHvTE3+7X2nmLNXC5Y32Qc/fRnN/ARmhGfASZ5z3GpeeQw94GAHuYr2O5yw5jd9l32qD/8YXgPcc+xkmftA+ve1Kc+/FgOFgGFnl8BHlirRkvf0NbtYGNot/hGT5jLGpb82Mte37w9pnHYEtYDAH8wF9Qm+x7uZw5vrJvA+1cf7stBmZp7PAMvhf+t/uOzKFsjbGyP7zliWIcqMAO0LtgIONDhtElPT64bcr70NlzCVhX0Yo4EvQvXilfrXQr1eLGg5CsLfOD7+lfn2MzsG7wgY9Z73Gg3mXJcZEkPR0oqncrvqZ9AtexVeVknTkF7BOrTckh6+p4yJ4vBQX0DAlz8JXaAdugI/JIXgR2HPOCr5BL+sRm8TEQV0FX+frmZz/4wXfTz0E4NSAUPYrOFSEgjnCyMAiZLwbCSPs9M9GGAzELTD+840oL8IBJ3NDtQR1AYVwOKjCXMzVte38Ier+57xvwMJ+Y5l/8i/8nfvazn6UB9K1vfSt3wR49epgnvp88ehTvvP3zAqwWtPnaq1/P6wVu3b6dTKcrcuR5KFFDV5zkbaft7sBhLZrwbC4XcXysDdpZXE634pOn5/G3/oe/F+99dhiTzb1Yr+tOXyUTqA+tsza6dMo/s+9b5YsEsOO6gxiFoY07EkzkHKlSh5IytCl78OwgDp49i4vz06wqot1WJWQs8rqcZf6tqxE0cG2YZyCw3T2vTbHc5EyDrww/bZ7JmVRFELU/n0YcP38Wk8uTrGCyMdH1G7q/vpxpDKM6LN9KyaoawZWTL3Wqv67O0DjLMVIFk7zr6uI8FgowXZ5ngsmnH78fzx4/jOXmLLZ3lViyGQttCm7qyp9FHB4e5wYbSkTzqDGr0swi3nj9G1mZZG93L6YTnY5cZCWa+eYidvbqHi2NBX5KYGgb1FRKIHuQdUYJeKASUNIz2kjXz9o0rsCJ2k1at40WJSWoz7yvXtdXtJMxck4rOYGKL4UDGLwoKQwofU5AN8G3XZGDskR5kR0r4BWvoWS4hotrs5A1V+iSIz9NoaAfwSBAl3s6NR8ly6hfD06rvQwgSkaUQJB3WVeSA98lHmTyE+WilTAwliR2Q1X9A/6ak67KUWKO5qHrRESH6wzucvwrwcQdUIzc2qyv/hOYs2JQZCKYnKOT07N48OBBPHnyNHb2dpN/tNmsflEWW8sqnwUNRqU6JqNpzVhDcGqUobp3jQQOd3bcYGN+eh/MV6BM13xM2qaOrv4QFkgEqdZzriSulmhQRs08quhHhddEO91hTOIC86I/eMeN0cT9UGUaYYHWtILUKQtRgTddSZLlzs/PWuJJXROSm/ZtI0TfCZP1P0YKuIJuwFi0SqpjQkVOo4Iz5biNCSYYQO5kIo/OW2kIdHeEVzuJbEPiFzLmhuPgRE1rE56MdDZC+d6vKMNx0DOJuZNK7qu7/8aNFYwL6TDu+FPSA8bnoIfaHd4YTpk41KqXZPnwy4uqvpV4ocpRtSmgBA4lmsx0tdtsUXyxMRND5DU5k9kiYmMei9VWJnQoCUVjzcohLTMyK7I0LHNjP+2O6UasVtKfugZnFvfu3BoSTN595+fxwbvvJl9U/kJLxmuJaJlkqQomeU3Ooo1nHpurnRyHxqPre6aLef6vS9xmy93YmK9iY76M3Z29mG1E6hJVMDl6fpB3BUu3S3ZTh17W6bzpdJ70yuB2Vtw5zSomkp+0N1rilWgnfcJGHkajyrfrucS2jaoegKGtZJM88dOuZcNOUlC0HDdVIjvKK3Lu370Vd25ux/3b+3Hvhe04evxp/Oav/3K88er9ePLo0/jf/9F34iwrA1XFkjLi62oV/e9yC56jS+BdPgdDsN/QAyVDnIquAL+qb2GL8T2yRTvoHXdUXcboH6cI54Y5uP3nOI0tCa8zTte/Luc4JGCXYwmY7336vJ02bnsStGLuyJ/bzvrMnULm29vOjJt14W/eRc96e05zt7sZI+/ynNvU6Bjwsaetz5Pfe/8BrFZbfnqkHEdVZyj96Q6dY4HTGwfZeYOxsWYecIKvGLfeJ7gzzptNnnJmkUv0cO93ZN8tKCsbkX84/NiWvf7zYAU2YS8XzJVxqE3GDO97EhRrBp96oAhbCYcRWfXARNF9rFJBe8KdCuTW5hp8pnfVLk4w80BPaRz4n9hE2L3wZK9/fIPdcYbf9Txr5nNgg9kxA9to3BQax848/KfjisbOmsFfyLTjHDZA2flKjL2KpS5v0KMPWPm6gVHw2WhbVlJA4QRJzKPtxnOMlb7gAQ+ogSOOOS6XJMmULXH1mlr97bIAXtIm9Nc4pKv6+TAvD5KN/tN4vUxPew+4YvNgzzIGx6VRn3Gl3IgrBFYYG33Bk8gZgSDWyzfXoIvrkMQj2zR2fnGs9LVFVh2vWBfWEL1IG/QJj9Je9VfYCX19rZGbfD5Kx3hbQz95zUZtVvI9uOFjgB/BbPkcSq7woLrm4jY/uO760cdw0ZKD0QHuJzg+CkdcrkfcKPdMfqIO8GR1z1Y9SrGX4ouyr6lWMJ1xfWf5bPre+ZNAY52oG6/JhG8HHafrckTTdiALfqyqfNVvr19dTzo/9nra6XWd/fTn2Tw9Bn1ZWz2fXdemf3ZdOz4f/e5jdd3p2AN2watgFp+jT3SQKPWm8a2e5f+yT2qE8gX4nLX0BBPvA0xzWWF82VfDdOai7wbboelDbBH5L9CF+effjRbYI1n91676rd/BeJLGi5+YP5j2562/2hgD1aMd6fpM9GG8bmdCp14vgBNu22B/OB2RR7AR/4T30sZTMmVWQh6vlAQT2LRA3gaaNh8IXet6GpxQH24D9NjLWrieVL9XbNDEnloD/iHDXDuLjOR6tTjQMJd2yhY8c37Xe73dAi+ITuiYHB+VJNvag73Qmk0G+Ba+yMS6Fr/ocRY9o5+u050vGJ/GKl3ncbteV/a869jBdz0WOPa5PnScwA9grvBkry88wQQ6o7+df7HvfG605TTSGNiYKxwZK9Qwd/10u55+8M/BWbXvG5/9ISHkyXmUOdCvfwcd3Ua4gi0tqXXk1argyriZp+s0+BEscxtIbfcJJtDR59iPFbkc9V75/C6X3g6+A/ZkXoOtk9+K4+uw5+YyYyyKuatCvNp641vfqkOUodiRDjnN8sAScq34ifMfvzvmuZ+iMYNT7AexFthRyAM2hmOD41/ScF3xGjbo1NcYc6zENWwi5FfvwSPwHlgKvd1+Bwd9vdkERp59zOCRJyXo+9Sl7SAe609/zl++ni6HLsO8h0zAP/AuWOdy5X5kj5mMz3Wey57LCzTzMeh79xkcn/hd64JMQIceJ6lMAQ2gC3zc09BtCHST2908j0w63rmehG4857Y6OKoxe6IRPEBM2THa56y20bXILFjvOM93jh/Q2unEmmtcrlugmX/uWM+ckH/GyNq6PPYyyNwdZ5mX63qnKeNEtlgfeI9nHeOYr9tJPl8+Zx3yIHTzTbw91hn9C0ZAI/jJ5UPj7PcJeZ85eAwMbHG7Q+3D5y5jjJv54RPrby9K4WviuAr9kTF0o+t8H4frCvzDjAcvl8P4NAb9U//oDeZUcY3yJwrjyjaGPh73cAzr8QN6I/cVN+d62NpzIZlD80VH+XNVXV97tIr316F4jV17AegTvUf8lSpdetYTTHqa5E0YdkWOfmevR++5HPY2I/LhdID++ul7SPAE3zteqB3sTZ4jdpjy+r3vfXuN0LH4MCqGO0wAw7jh4QwOiLjA+eKhlDD2cLhdOfWKypUE77sxxQQhJoBHOx44AbgcFFGwzpgAJWNnnAgVzOPKAXAQs3/nO/9bZtDu7u5kgsmzp0/S4FG84cP3349HDx/kZp6cp52d3bj74r3cYLtx82YaSCqlrxPPStTYXCzzGoO5NrLa9TIJEskEp7HYrKSRy8uNmC734+ByGf/F3/6f48/efxiz1c04Ptb9VLrGRUZM3bE2KsqqYiJG1VofPT8K7odKZsrrRVqmertrVZuyunrg6ZOn8fjRo7hQJY9NXR+wyKSSrLSw0NUHs7ho2Voy7LIyR9t85ASHgksysGQkyiHbUmUGBay1MXx2HHFxFtM4j4vTo1AOi64V0ObcCBob+W6dBJhk8gflxwsIaxNiuMKiBa9yU1z0Oz2J1WIe6wtt6h3Fg88/iaePvshT79u723ntjxJMtnf28qqGkxNd0VPJKWpX86jkErWxjrt37uT9ENtb26GNf62ljF4t/NbOVuyqfN9qOQikNhErIDEmnWBcw/fwOsFReBMhrwoCVe2EjUOuQiBIQeCzqtNs5IamxiwaiSeU3d2Du2QFUEK5uHwnFmxM4kRZas05cfnWeJQkoflkdnkr9ao2SaZBQbjhjNIfDI8sXzCur96nAgMn8DKBqiWP0GYZ7+uUD10540kejFdJQUqyKYyo+fAP3FBfgL/WQH+fHIvnK8Ekrzlq74kmjFvBBPF00a5adWXaPskrovRvCLaIz05Ps4KJkjOePnkWDx48zIQnyZD+Z11Ex9VmVUVQP+JLnBMUB+1Cf5we5iUcKsOtsh9RwCg7MoQ1RjeUEneVWKH9CwXNJhHPDw6GqhacDFTgNisxtexerdX56dU74E4zSaEokoZVu/LKeQHdhNFDEgbJLJq7+F+yfn5RspDX9kwiKxdR2USJJ6rcksaG5FjXhGSQra7TgRfg5VGpV4DZnRNkcHReUrO4nTg4JOhOd0LhB3gDXCawrOuEUPYDzy4W40bMtBxNOc0eTHJn1Q0FMAQjpIKelXXNO+hB+El0RN7gCccgAkt6RpVP0vjXdUuZnHgWxyfjKcC8rzoTIXRdmrC6kh/l5GcFLiVjzeZZMUQJJrouZzLdjLmSqPT3pTYtN9qzlZWcKVotwQga5ZU9qmKymMfuznZeBXP3zq3UJ++9+058/OEH8e7bP68EpMuzAV/q5Kg2C6p6ia7zEX02ZroyTT/rmhxdnaPv8gSqKvSoGst8K8e63BLGb8X6/CwOD57E0cGzrGCiq4Vu3ryR/LCzvR2nJ0dxfKhM5UqcqSTIk6rKc14VTeB/0V1YslyuEnc4NZv8slGJZEn3nA86LzLZRLzu90yPGFQfHz5/Grdu7sXdW/tx/86NuHtjFa/cvREnzz6Pv/grr8WvfvPVePr4s6xgcvD0Sco8DjBONvwgnsEJ1GcelHZHE3kB912fu1Oj75UM2suJ24jusINx6CucGLAQu8/1lbfttipC7GNzu5Y5DzzXqgqoL7c5mTfPu72Jc+F90QdOtGRV/4oHCqtxenwMbpPzPNjlz/MOsoxte51+4n31i169Am5WKcKfZSyOSU47aOr0dt0ITV3nYHuAYal/kuaFkdj/8B16zh1991Xoo19/52n8BXjSHW/eHzd5xqRnnu/Hr89zLUiubAkmjrmsHc+6Y8/Y3Ckk0OB+EnwOff35wvwq0ek+E22j4/U9fAOtoT26TD9lPzmN08nuEky0FvAdQUuwAX6Crz0QMtJ4DH77XPQuCc/MmTWG9jj/eg9diG6nb/drCfZAD3+GebqsOb2wB1z+6d/Hhw1Qm9nSM+MVVC6HPc+rLw9aw7ujjTIGpMEWZM0ruPmcXJ7d94DX3eZzuR35brRxoStyw/PgPLwN9ug5TxDyz1lndIWvB/wETzmv8rz7LPqMgHWP287j9ftYVRAeYh34mz6cxvyOj+B60Pt03ZW/W+UBcMN1htpBVpBbxiOaeNvoQrPoHcsAACAASURBVL7/Mt0FL8KnrGWPx+iysmkrId9lEozKfoJE63FD0ukEPYbk6bWuhikfjWAY8qNxENB23e28Cu/Ld0CHEYjkO4Kf4j9knznDT5ILTzDBp8wxTOeJb6wtVRl1KKboUCUISDCB51gngpp5JU7T29AheU3vtqty/HsSy6lk0s/bMQ4ecF0D3a+jV6/veKa3sfzdXp/43/1z/jf87Pq8fx7sdd7z9sEUcGjEszEZhXgcNCi9dJ6VatPeaknQvDt8n4n95ZdzVaxv5JCwr+/BMOwydDZ/Mw+uRmY+2E2MI9vnOkJiAlQHahu/tA02uHxCmxpnUZMKJuCg2xNuz4AVV+2get/HCw2I/0IveJTx+N+sNXEY1gubHN0FxmsMtM+7rA88nbZKJuSO1zc67zMfMJI2wUGNxXUjfMjYsAnoT9/7+tO+vsduQnenLdQqtbpeHPlbh7yKb3pbgnWCd+gfbHD873WO23vgvMuZYz9zQce57klatGpdTgfnL+wBp7nLqeM7cYBevxFT6fUy/oyfQAeDXK8ztx6DeBa7Fx3JGjuPY4+43cd40DnQiE1K4lXOM7RJO+wHIPveN3Ri3KwpugoeAB/cdnQ9znp72z4Oj3e6/YBuRic6rzG23n4YYq6NZzXPfqMJurNH5HtG8FuvYxL7qArWsO4qjlXShsse9prG77aoYq6clM9EdcVctZcym8VqaysrPGv/QRXi9Z4qmOhgTiWY1IE27aMMPDGpKkCOOU47tw+ZB/zpvIed4n6o/86a8lnRWvp/jCmCM6KN78k5njmv8YyedzvJcdErRPq4wRp4WO+zr8E8HevUB8+yHqwzY3KcoA2wD3rD92oDGQSz4GXor58857jmNgPPuj52uxa+4n1sNB8z83B58HGi59xf1vc+B+jDVSPIBfNXf+y94RNi4/Z6ye0lvUcMSP07PZgLNHAZczsFnUTcDp3CmPG5oQNr55iKjmAdmR+86bYF/TFntQcv9fqM/QbnBR+v+479M4530MJ9CMbGWjs/f5lfQR9gpNsxxAYcU5FVPafv+a7HR489kFwiuvhha9YDXaE59fIDb7ut5PYMMuT6crRJ6jfk1PW+YxU44PRGfnjfEzbx4RkHstPrTp+L21Muw7Tv2Kq+wTquWvR9bLfPNAZwinlW3KpiAEpEUWKi74dpLs7H8JzG5faB/nYM0O/qQ+9zFSEyBO7qb/WlvVDttRZN6gC8/umn5qbv9a/2scbEGfWvZ+BXxklBgZL5wgX2BtUemIU94/q118fOS04z1ktjJm7nsu3ri30PDvDc5Pd+7x+sqSzACxCSk2auOHpmGDflOMVSQQ838FgwEQrGQCGw0N7HMDjLpIHhMLhcUTiDIVgQjbYwntx4IyvMhZaF9PHjwDgRHQTZgAYQfud3fjvB5u7dO/HNb74R77z9djK4NmA/++ST+OzTT3JjWskJL7xwK7Z3drOMm0q73bt3LxluZ3c3Nw4z/qETNDplnxUbWqZ4ZmbVpngBW8Ri+4W42LwZ//F/9jfj48ensbG5nxVMJqqCors6rbx+KauzTPBA+E6OTrLKhZg110pX2ZxXUkolfqxz80sbd7om5NHDh3F6dBjb21uZTKIrclStY29/P6swRAbHqoJB8lJuiNkJztxwPBnLzMqgONMVDYtMMNHVOFub0zg5PIiNia7HyXqZyVsId1ZHaAGcCoG1u5MziF8bb4tFZXPJWU2wIVCWFzMqiWWdG211pcGDTDDZXG3muijBZGd3PxNMdJ0Ep8211lo/nULf3dkJFVjRaWtdh6TkgNw0nc5ic7XMxJK9/b28wkBJQzKCRQ9d4aBrCnKjvgX0ScYAoPjclQhgBnAKs/Lke/6vzfOxPJROxRfgKImiuFZjSwOzXZfD6TQ3sLw/z/pzwFLmOFcygAsYQXpOmXjqW1U3kB2NXfPHeEHJIbe90cnmcZY0bKfLoIkAG7nOqzJadjXzEG+kfJzJmB035sCGPEV6WskG3GVM/w6UVEeREtC74v2qXrKMre2am+MMVWEK1Itfe+VbCkCpRbV5x0a/Aq5UMJFMKcHk+fPDWG6tsh3Rkyty9PdysRySN0TTPnlPsqv/yTLF8MRJ4EolzTeTBJarkpHutKLrBjBSsnx2UtfiTFRB5Oiw3SlfSUEZkM3ra8Ysx7wu6KLokYrUspiHq0qybGttXKEYPWMaA6yC3nXaTzhCWepMNJmofTmnZy2TtdZBG/1Hx6XML5WNenGWVZgIRo06bywxX/qwjBTopvfdmMVwGKuPXD3ZhHHryl3vu2zhOKuNNODXZeAQtMv1Xi4HY0QJDimPrZ06FV1GjOs5eNOzfH0zXr970ITn1Rb/S5ZZM29f/C2a6ftco+YEzeWwnh5XIqWSMFo0VE5+JV6VHlByj5IkMqFDiSfCpoWupNE1a/O4WE9jc0u6UFfqyBhbZoJJJnho3VXdShWE2mlT8YESXDTW7a1VbG8tY2u1Gbdv3YzFdBLvvvN2Jpe8/+47mdAxnUkGCVaL3pIXXZVjCSZTJZYs43IyjcVyuyW5qOLKRkyU+ajxzLaygokSTLaFd2encfDkUZweH8bh82epq/f3lXyyimPRSmX7MiGKe7KVAHqS9KDSjtZh3DThGi0l52zk1VOpW/1kcdWyH5KgsjJYXo0zbnCILlyJpL5Oz45ib3sVt2/uxu39rbi9u4xfef2lmF48j5fv3Yhf++XX4tnjz+OfvvmD+PSTj1L3Yy9d59iCG/rOHVRdB8Q/bKvkp7wHfCxhmHJppzpV5QGjHeeD97HL3LnE9uQd+O66d9FJYPN17/IdgSYfG7qnHz/6pw+YuONIO/z08brj7P1pDAQD1DaYgk3sNq/37RsF6Dfe9wAaOhhaqV0CfU6jYSFb0InnWQ+36WkDHdjTkXn7Gnv7Tgswiu+L7qVLeM4dQp8P73oQxvUyuOxOE3qOd9wmYgzCN/ru6Qdf+udpu7Dh1eyZwZa1RAPoNuq68eoaXzNk0NfKbSkCUk47nE/8Mm+PdXD/Cr6D35Hranu0q+hD+CK7yyuY8A68Sp/uzKtv0Rz+0e9gDWsM//tasGbuQzKPPmnWA2Puy+p5TsLoczZXHLMcZ+jL5Qw/1MeMv+t8xRjKHi9fGZsW/ONv7DXHVcdIv2YBOfT1H8dfCffu1/Y+t9szrAW6npgA46n1KL+F63C8X55Dxlgv/9vxyunJusP7+lvzh9Zs/kAjt9nBRLdRoJ3jJLyKjI9jTypeSQZnbOg0/U2w1nWQr5FjvQf9mDP0lU/Me457jk3MnzY1f3iNtuE55uN83uMFa6NnSGQF/zhd5TT1BBPGyPfetip76B8nqxxr4ZPEHsUj2hUN8C/jJvZAEJZkaOcV10VZn7LFm9QHvAGmQhe3GRwv6nKc+k+HYkjukO3N1TjwmQKTaf+3Cib5bEvOV5vQHJ2p54tOhd2sI7iT1U9ako1/T5I6lUygtcs3/Oq843TpMfFfpWf7tvnb7Sfnz6s0rG+u04OOn847133ua0z7yHGPFfytOWtNHD/0WeqV5gdw0MZtDOIUonXJVfl7egYfilgH81I/0Bj6KAlEiu668ekZ2pLOT/1pvMr1pnlVtFUyyrZbhWLo5DilvkoX19iHA0XddVvIH3rbMZTx63CY/BCfGzRX2755AH8Ti0V28VH0ec8XTnPsZNeZ4A5zcntGz+kaaujb63zWCpuA9Rqx7GrllR4H6ROMcCx3zEb+mPfg1yh2164C9mqjyAKVRRyDXG6v+EctRuS4ynoNuqJtPLgtgS0n2rgfMsbFqF42JgcOvGoVTHydXPZ8E9VtL/QT68WmFPzK2N0Xwkb19om79LYy8uz6ssdB2sFugQbQFT5wXNL4eI7fHbv8HX3uaweNHBOd5vCXY5P7T2A8OIMN0dsEvr693DMG1t2xD/r4My4L2NCOvb3t73PraeG2OusLT0BLt6vc3oJOtMkagI/0iwyyoQit2IjV+/pO/2fV3WZH6H3tmSi2LL16eFjxqte/8Y3cR6mKx9Lxqj5rV2LXtsaVypPwHmOCR52XkUmwEjnwuDZxVLcFoX1hma7lG5NpnS+vPlfPsH4uk8iN60k+00/2EaC/84DewV5mL0z9eFKYxqG4JG3KL7ouacX5tGzA8eDBl8kweOo6FRkZ49OViOIyCl8xfnhutLtGWvHMdVjAnFx30xayDy28f9rs8czxx/kdeXT/EDuXvtWvJ3P52vA77/A3NAbfXCbBZ9Yb3c3aOMboWbBI39OP1h0bwPEe2wEMGmwh82OxwWjXbRDGRJuuw+Bj+ADZuw77mbfTAfxw3YD8Idf077az04u11k+ewbZQX+xF0Efva8DXvT6Gb11Hgt/0xRjhFZ8344bv+BsZ9p/IgvOxnmd/gzXubRrG5vzu6017HEgF97D9fP1YH7fbWCv1rzFSAUTzdVuAuUAX1hD+hLaOO8gzPKv2tF8yrs94i0EeLGj/WGOXFf2OXetzdd3A3ghj8X0zvU8b7I9ov7IwYpbjgnaig/YW9b76IrEdPUeCCTyq/oTB4/WKXAVU+yxesZ7YL9jg66P2sPv1OXYUP123wSeOj31bfAf9U18qwYRgmjOuOqd8jwM6RIFpGBgE9UX2oIcrGZQzoO8C6spEv3sJGhYSQKJNCN6ftgc49byfRuB5mJNxMk+YGSHH2KFfPkfwECSY/9vf/nZurH31q6/EG994Pf7kT/44N151Yvnjjz/KCibahNJ4VbVke3snkzNu3rwZL774YgrecrWVJ5KXm6sso5yn1JNpWyJPViI5i8XmPI5PdEp5FhuL3Tid7sZ/+jf+y/jwwXEsd2/F0bFOASwycURMqSSVzOKaiiYnsVguykhrzrVOX8sx0iZgCsy0BZBzg/+8Xa8yjdPjk6zMcvDwi5ivVnn9gTKHN1erulZgY5qnrWXUiV5FMyWnLDIAdbEeM/t1xQ/AV2kP65gpu3d9kUkmZ8cHMd1QqdOxgklahXa1SGJFK4cEDxV/jWVDqS0An1+owsH6IlaLWTx78jCePH4QTx58HrNZnSxSqb2tnZ3Y2tnLDc28UqbdR33Srn/RBzq5vz6/jN3tnXjp/v3BYNW8Do+OY3tnJ3b3drI9ZVkDHHuqcLKYZ0INxmuu/XL5C3fTI8xku2WpqNxMLidItOUeYe5V1Tzzeos0yBfNQB1PoCsRYtbKAmMEwcuDk9I2+EZgHYMp2kQQ77jMArqSaTadyagjc9dxAZkZHZMCyUFxtcAPGxn5rnapIzKRh3HiJKQDslgMp//P2kZcVW+5WqkF50qfu7PvBo/6o4KD5EdzSuW3Mc3EokzO00ZLy5BUO2kcb1RSB+32Chvs0H3eWjfKMIue4rPD7OcyHj16HE+fPYvlapm4IDnR/xpXBn8u6nRAYWgFtJA3fU91E5QoVVUSC/IajjIimbPKtrsjhYHY43K+oytL2tVWcXGReKJtpRrPeWJTJmUMa1DXsSgxK43khmX6mX8riaPdn6fffRxZAalhFLonjdCNeV5ZVImhaicp24LcOq1QJfmFx2pTCSZPnjxJOumz6eQyjg8Ph4B9Yf1pHB49T/rmvHMTXM6asl/HClCldCtYXrxV5YnLULma0IRBpdHl1S7NUCWwmTLcMmLLeKjEGTdmKwGosKEM+AoAEujDYMA4rzWuOfgGH0EB/SQJjNJzGAcaHwYPz6kKlyeY1XqUEY6BmQZUVu0RHZToIb7kuq66YksVhZTEoWod2pLIoGum9U1ircQRlU6fbcbGfDM2V7uxMVvm1TSby51M4AjVtRLfT2dxmZWKiqYEQ5UEqXEogW+1XMT+3k7s7W7F9nKRFUz+7MdvxcPPP09euIwaH2tWciX9pcogk7weTdiv63GUALNY7aS+nS10tc88LnUKLKaxuXMzpvNVXE5mWZVMV69Jnzx79DCv5tF1NDdvVAUTbSpJ/wq/sS3Ec5lsk5/LoS/bR7q6ZFdJmsvElTqJMxuu/iLwI95SAiNGI4ldSgRM/GmniNi8Ee+enuoammnsbG3GV27vx9e+citevfdCTM6fxOuv3Im/2BJM/vCf/V/xzts/ja2tVY6zqduBvzDOHSfAwnw47YCxBDfYmzaObI52AgBbMOUpeYPrp4rL3dFFj/A59l4fFMCJAwPhfxwC7Ei3G9AV8DXvIus+Dg/KuK3sOgXb1R0m/Q6+jrhROsqd78KMkiEfu8Ym/nFnDKeJwJ2+8yoo2OtqH6fB+cf7xj53vHVbF93NZzj3HszA1lcfOJfMB1oMnp4lB/d8RDv0xTyEgZqr08Fp584+yXysoZ+e4TnGxFg5tQL9wUdowxUI2CE+N5x8bJmB5myYy75u97HCX+g89AX8x7jA336czleM3R1nfBbo1/MjsoD/pucc66EZvIYuxm5xuaCqIAkmpdvrlCF2rOsM5zPsEAKMBFahP7YkOMFmO/KDT8fzTgP4DF+wtwdJ3tS7+CM842OkD7XtATAPcMKDvbOueSlYXhhdgT2q8NAuAWSXI9aX7+Bd2Ys+R8bJOte6MHMshRFH3ZdGfl3GpN97G5Y1RAfA+z0OsYasDTgCbnhABn6H56Bt6rRm8+o7+mDczAwZIygEHzMG+BO8xRfhudSPw3UHY4JJz0/oVoI4Go/+eQI3sgXv9HoGjOCqWPpgjOhGp7vGTbsj9lQgH97gc/Qg/btMYwtCR/kA+jfKZ6uK165dLLpQmWy8AmeQi7xitXR06uOouIF+53PHxjp4UVfOKPk1cd4SovHNHcNHrBmvFFPbaZeeHF85ZYYux752LGQcI/9WbCI3+DWMZmclX7f4Y9GuuKx4sq7aSSyTz9f8anhAP8GBrOJ4zRU58K4nmPAetCGph36hJfxe6zJuvJQsjpvJg31lhx94Bj7zNvx978Pb5Hd/33/vx+Y44d/1vztWOa/0n7O2va6VX4cvgp2Rz8o/EX82OmGPwk8kU5UsVKUg9algL2uodrAzPQDO2FQlxWkNPjDHlM/mHyr53pPjVKkUPZN63q6uYK6lP2pcbqch4xU7GJOw4QnWVuNxGQAvRj08SV9E7YGvbus6X4BxYEVeOdGC3cSKmZ/awKbX7/A1+MN8vC+eU/usRb7Xki+cF5lnrfM4Dq0btgVjd9/E9aPrEux2+sVnwM50nnPdrgoE5W+oGnElykN7bBRsGNpA/k/PdK112QD61/tQLq/4ieg5dIHbY64fNH5OycLvbsswRpJO0YfIs8e89ZnrVWhF3+pXcQTXM9ib8AE8CC3UPzY7fUIv1pb5OP47f6cOadU29LvWAT7E7nIbijGgG3jHbUyeR074mzXv15D5sS7Oc/SDrCE3PV86fkDbHptZO+cJ/c483d4Fe+Azb9P9U0+ggzYjrhSmgoM9LzEX/BWwiTUj9gmOYXf5WoOrGqfsWU8m1XyJU2g++g7McB7gijHFEfZv3EjbWvaEYu/q6/U3vtHsF+GobOGKVdWar6vaYrNf3IbU3GtfbLzCzDHHbVpkReN0n89l2v0t7KNM7s0S0CX7YMd1MTtwk778wB3jdvnpdTU01rO8i25z+9QrxGg8ahP/mne5wgF6+PuaCzKBXGnMul6bWLSel6/FVfe04/jhFQH8c/fz4AfoB8/peWhMTJA+sA/0DPgDjoyY2K5vt6o6yIVjH88zPsaGTsOnQY4YJz+HeGXDMOK7jB37H95BRnycjAf5BwM1Xpdp1sR9E94lsYVxqR8dCibBhAIEvKtxExeB51h3+kVvwtP6iU+Qtk6LSWMv8HcvP24H9DYtuAqmoNuZN/josuU2hGM3c+9tDGjkfrz353aB8wFjQ3dJruB3YZlsTGLu2Ct6B5lM3+ZIFa5Hv4811vyo3Aot+Q7cYh3gcZ5jjOByTyONgSohLkc8Dy+TdIF+hIf0DrFH5oPskKjmOAoWMF8w1DFF33E4FrsMfQT/OV9jW7C3UftBhfmjbJbd3OtPX3/4lbmCE+hVj7HqPWGWaKexQi/4W5+dnJS9p/0F/dQciGeJruIJtf348eNKlGxX53mCCdhQSX5lY2t++BF61m0W17HOI+jt3qcRnRyX3P51ewDeQPcgE9gng+77wQ++m2jqxrArcpikN3AAOTfkYGIEnUA/i4YR6yDIgl9nKMOsznTqjwUnUKexeSIKChQjF2GHwSA0TMxz+snYeuD2BBXmyXu12V/lcj777LP4/ve/H8vVZrz29Vfjzp1b8daP/jReuHEjNzY//ejjePDgQW5O6+T5rTu3s3KJNquUXHL//v3cOFeySW4gpmGV23BpEOnKDzZmM7lgPo3Ts4u4jHkcX0xjPduL//q/+5/iT378bqx2b8fhyUWstvdaMFMlXytIl1dJXJ7HVMkHi9qk1cZg0bFOwssBT8BXGezG7LpiIg3Bi4t4+MUXcXL0PDfotEm0Vhbxzm7s7d/MKhkSKCW2HGVZIp0I14bkRSy3lnF4pKQRneJex2JelVmSx/IId8RCmbTHR5lksr44ifPT53lNzuWFrnS5DF0fkQZM29BGUAExdzYURAPE805XTgLkWfR1XOoU/Po8Pvvkw6xisqEKJpuL3Kzbv3Ez5sqCu9SVA3XCRbTQ2BNEapsvZpNpXpHz8v2XctNAYyPDOt9TPy37Wvwi3lXll61tGcSRCl1zILMtgUEnSHRFQ9tYQtmKN/WsHG9KlJdTUUBaMluG6/PnB3Waf3unZc+VgY0SXuhqikkpBWSan7pCROPQVTJVxaPW5/j4KAFQn8mYR2HoWQGpxqnvMIgASIDLje2rCr2MPvENQTyBrjZTVQWhnJh10qQAnADrKP85ltywVnZ4BTlFo9EYrPGCAQI/xo+SzO+a0S9eR6lJYekZzVEn63UFktYxlflwHVMF5FFC4AIGlG9cyDkSBgDi+kmQR7KvJBNdtaVyjxhw4hOUiOiowIbmoHGIVgcHzwdFWiWzKimlHO8qGUuSVAXmqtoDfONGTm9AowPgHSVWabyqBKLrprRxLvJn8DXzMgoT657yCg5DW32uRIPE0Jbtjt7Re/qcfyha/ta7qrykUwkZU1WVpyw3XUkq6p+Sxyknrey5aFA0elaKebKO4+PDxDJVssnrSVI26top4UxV4FCQq37PqjNa7yy/fJklN/sTrznPcwXJLjKpLKvjNMc210tJGe2e9+qzrjzrjSUSUZAXaIjxmNjcAvwEC3BONQbJHwFP8BHHTd+7/hP9RB/4D1qjn/W52pOjiHx7cIHkTuRKSURl4FVCDgaX5o3TngkESirJ613GIH8mmwhj58tYbG5l5ZCZKpfMlaC3H5OproSaxXleC7eTV+moTeyYlJWJghKLuLGnSmGTuPXCfuysNuPjjz6Mf/6H/3cmFT0/PMgEJK0pQeC8Ti5PCCuRQ3cjL1X8PSuoLFbbca6TrVnhRGNapAY5V8LHYjsrraiaydb2bl4j9+TRw3j25FEmSaqSyd6uEl32hmTXpP9kI/E0E5XE9xpLlqxe5zU/mdAmva+kuRA+Si+tKrFvYxpHx8Ll2vhxGw1MEcYQIMCY1PwSw1T5ZSPyCp/VchZfvf9i3HthL7756r2YXzyJr39lP/7Sr7wWp4dP45/+n/8kfvqTH8f+/k7KTSaXtQRFjNjCi/GEmPj5aoC7NkRIOMoUkpYcpM/hc/RcyTFlBcdkDHR5tVXBZexHeMCDutAlcaMFgHEucABps3fAoSO2KEY2egtb151O7xuHQFgs2cH4Z82QC32uZz2QCx7goDE3jHofu6+/2gAPGBe6l/lDb7fZ9Rnv4ZD5vPgdHeFtQQ/0HlhPIGKQ/7bxAN3YKAdv3OFzRwmd7Q6T2uB9HCMPfPQ6xG0NeIdNJn8WDEP3o7vxD/i8gqZcEVKb0j1tHLNZ2/QtWrWSTK5rVVg0Jsk5/bljPejOZruwPuM8rl5pozY8SMe40N3wOeuArud7aIAdja5wX6oSISuBm/YnbNS1TS+3K85Sr46l8RMfVBXQArwaFwGs0t3jvFyO0yZoGzPOl9hyrr/ctvX1IICAP4Bsqw1PRmIMzN3/VnskciLrBEsIAsH70BoeLpxTFYPamBps0rZRTFBe/ToW0ic4A++qfYKSvDti5Zg0UfZZ2ZrgG/YAuFB/c3VCUZN1gcZOa7DKg2zwLPYK9IG+ybvteju3caTz9I5XPpS9nbZm2/RgHfXT6ebxCOxJ7JReR1YbpRNoJ22BbuOGIBHz0fOMV/5kHyvwICmYg35Ct3kfrBFzclljreAh5BR5gwfgYXSF2oJnwFHoT3/QgysW1TZjpx94C/sK+qcMZExAFRDGTdUcV0t5dl2QfbarE5GDxAb5lJYokdfyNv/cNwfQdb+Ar0M1keJRpxO2QVaZaPau88LxiSq2ypasani5vs0OzbFPCotOVFlOG8iy2bP63nhFzkbDoNEGK7ySPUdyCRgJPfhJhc1KbBntN9qqqghjdVO381z3u8xBW3jJdbTLI2NybOp5C3q6nLsOZS3AWp7jGfrzzx2rGbd/7+sM3vqa0hfPVQJ7uyKyJbxXnKDwVDwq/uQAlZaXagv4Otij2MfE9ejDY6PYs2z01YGoikNAa8Yz6MTm92osvfzrytBcszELcEho4RAIvKF+0GUVSy08pB+PS4JnjMXXwr+j6qfzAe2xjv2a+3qhP1xm1Zf05xBna3MbbEAquLGY7efwfbMH9H5t8la8yvlqkKF2eZfb5cSHe8x1mwdcg349diAfig34P5erfLdVyU2ats1ofY7PBabyN/MYcZLDKaP8Y08wJv/Z6150BTzo+pz5O7a4fPmcwQ3sZ3ASf0BtoEeYg9vJzBnZQcfwDjoSPnT6Y3Oie5ynnd7Y3cgBfV31P8ekO/iPuAbyyT4EcwZnXG+rD/iFsRJL4W/sa28XDMVX4Fm3U7DRmCe4Tjsj/pc+gwbOh8gEm4HICeNmP0Tvsg/DmOBJ95lZF7dBnE5OC3xV+iJuKf3SnQAAIABJREFUCh1Ze/Qvsop9ihwzf2K90NfHhb5gLPCRt61EPbWxtbOdcVDZM89a3PuXfumX67BWJn+pUlRVJrsih3kwbaz8il7Sc6qorvc44Mb+AmsBD/aYqO/VjuaksSFX4H/1V7FFnoE+Y/+V+IdM63cfN7wGxiOzbgs67cEBtwnAA9qCvmqDWCL802OYeA8f0Mc56N4W92U93WZx3O3XFD0G77PW6FiPr6AjoA00oC/JBfqecRGr1LvYxI7T0MLxDpq6Daa+tK7653rKZR0Z8T0B5o6PCd+Ld8HC67B5tMXHK4vVl+Of3tN8SV5wvYBex4/j4JFigf1a9zbfn2cLuH0Ez/e6HPxgfv4949I4NCb4nzVlLJ7Y8gs2ltlPyKbPQb8je/Cbfrq+go6MTfy+s7MzHMJUu8gqfXj8CfkCc0nWUj/Yi66/9bnLmfpln5mx+fPIIbLG++oPXoUfe51IO76P7W0Tmxr2YRs93absY0BaK7UHvcApxgUPe8IC8ulzwNZCj6hNZAFbTu8hV64n9Tl6WO+jD8Emqk6KPnpW+z/akwDvfTysBWPztQDDkANkH4zSGJAD1h/c0njre/zk0gv7+/vJRmCLfqpP1kCYwn6wxo9u5vnaN1BycsV2SLohXqEx1n5q+bn6hx7S/GkHXmYurIP+5nc9y94l2Iossy7wHD8TK5Vg4g4FQgKRIayDGwIK0LOwCDAA4YoDhetgxGLxnSs3xoQx0xuTfM+4egBk/L1xDbjD1CgY5qm/SVDxRdD3BHtYEBgp6XBRmejvvvte/ON//GZs72zFL//St2KxmMU7b/88lotFHDx7Fp989HE8efw4r8aRvbP/wo148d69kJGkn6+99noywf7ejVCGuxJPuN6kghwlHMkMOlV/ehwXa538XsRksR0n57P47//O/xJ/+uN343JjM04vlBSwyBPf2jwTM+bVANqU0fU401noHuPz08rCTyaeSGmpn7EEcinndV6bk6dGtdn47FkcHx3kxuxyayu/293bj+3t3Xz29OQsExtg8JOTo5jON8qoujzLwPpER8BD4F+nUDPgqE1T/aKqA6fHmWByeX6UVUwmUSdC5MxpPn4FALzgysQdI5xzwFsnNyZ5Tc55rM9P4tGDT+Ph559k9ZT5bJoJJqpgsliuYpIbji2QIONrNq8El5bIMZ1M46svvZwJJlnRpBmDypA+aYFRbRS6Y3Djxn7SgytzCKjnPZKihYLxSq7YKKCAZ+HturKI6gDFtwCNrgEBqMTTBbhlSIjWAKvGrfUENAAZlEVeo9NKO2Wp3ymbhOX4ZDl0Ksk0JV7Zeie5iSlFob6RHUDcDTYUZCnr2oB3ozLxYcYdnQr8USliKBB+9ZRlVjXIu6WGTPWiGckk5tS34J76QIGnAmvVcNzZ417PxIrJRl2Rs7VVmfVK1OhOkEFX5Ai+QyHnmDYqSQSZRjmTHKAxkWAiGrIBVe+2KxOmJOacxNmpTixdJt3JwNc4i7dwooqPC4srccKNDTdyMbx7gzDXpCUyrXOjqCroFJZPhu9S2bQg2GDwtQCT5sp1He7gKOiM0sJBwoACezPZQ/i0lqJEcdd90u6M8ruMChkbXHOkxJ2q4KJqICSY6EoYlSg7yWpNJOBo0z/vqU68rE3xSkiocuCjzlQiWZVMrvoLteOeV960QFkl7ymhREbGWeJM0r85o5LV1GXtbvdK7CqDBP2IXiqeqY0fnCcMKYxVHDCSvVhH+sH4BVvckMJ45mSJnqkEnUpac4PQ+cQNIQw5/0mAJWtVteuScikzWbBVcND8Z4vYmArjlTy0yMSS5fZezBdbWVlEOu9isplVQ3QNnBIVU34yeSjqipzVZtzY303dcevmfrz/3jvx//7Rv4zPPvs09dbZuYIT06wwpv+L30jc0gbKKiuXzBarrKiiCiuXwpVW5SSrmMRGLFRpZbGKiaquLLcS8x4/ehiHz57E82ePY7Exyat6FrN5BkB03VrSPBN75vH06ZNMSjk+fF76dFMbHxvp3OifrmsT3yjJRNXOtDmiamRKxnFbBz5AnvRTn4kvMqmkM9SzqtimsOE8Xrn/Ynzl9o145e5ebE0O4i+8cT9+9Y1X4uzoWbz5B/9HfPTh+7HYFG2K75TgpQpY4HEmh9qGHbbeoK/SEC59NfCDbJdWFQyHBKcGPnJnAAzFyfD5uYEPHzt+Qxt0HO3zNz/pv7cV0ZFgk/cNLnkAiefQydCf9fA1QqbRe70962MFR/WMB5jdjmbsjMudZ8Y94LGVt/cAgAck3eZ1+541A1fAET73KkruU0Bj9B48QT/eH3Pxnx6EcAeHdad9pzFtXqXtWF0D3oIGOJGePKfvKNdcwYarJ/Vdj+t37LjUdeZbJM5QNr/pCrcP9LvjrtMXPsT/cmx1uuHbuJ/lWDHKZb3V8xx/43v58wTjoVXac01vl3os2wx7RuY8tLm6JpWsre/EK31Q5v+j7M1+bMuOM784eeYcbt2aWBNJczApknK7LbkNyLDsP8Dv7jcDtuGHbqANG20YsAE37If2v+OhWzZgiWJLbg8CLYoSRYoaSFGqKtZwq+6Q9+Z08uTJY3wR67f3l6uSEnwLhcw8Z+81xIr4YlixYqH/4Q+3U7At7ltj53vehSc8QMm7zMO/U99up2pOYAz2M7jK3MQr+p/TSowffanncPalP+Uf4LjDx/CJy4RjDn6nr7vr7x5fwCTHAOdT/CbHu5prVSjjcw/GOQbBm9BSfzvWshZs6Dr+KCHJcUHfYZvA/+kfKAmg/YOmBC0Zn9rReoDjPM9c+ZyxVztl27HW/h0+P/OhX+dtr44AT4BB2FZuK7mOQebgOdbBdYjL6334RZ/YhmCI5sF6O/+rDf/ck7vdf+YZ9As0dprIr5EfTAm9+2TU6Qlf+lg1Hvxe+WwkW9yhcUtWc/zh9/2kbAr+Rt8jqzo0k1fn2iY3ujTn3nyv5JGGWzoswD/8plYbJO03eDTt7vyraF22a1Whq3UZNwgdx7DBflGCySj35QelpdU2a/jOZY75oBdcr/f61PWI43H/nMuyt8e6+Djue9d1SY8VzifwguPRfXjS67CaK3ELfnISvHAaG1FJQfl+4pKCpuWzUdWS5zwREQzC79L72EOMOeMq7TQi/YHJjkniwfzbKi4wx35eLrdUF5V/AJ66PnJd6LrpF+lDX7uRxnWVNJjs7/oa9nzTyxO853FiaEbb0ADfuA4BEWMsP4Z31D5YIzr3PsHAc/LDW1wDPHV9knHOFqPCZnQ8BC/BO9ZxkLfWkc//Dg5bYhhrg81DYoPjqutSxW+piOQ85fLk/HEfvrr97xiIznIZdzmGT9Ghzt++meE2pK+5xoie0+fEzly397zkdob7dq5jkDGnGW0Kb6Gx60h4RT9ZY2iIznFfFF2fdkWzF1xnQxtvi7mzfugAsFx/u0/idiQ6HxrDc8is+3bQzGX7PnzVePU/tqP7AtDjPp/RZYAx0xfrwBq4zQmf8I7b0vclmEAntz2hK7xJXJo2e7vA/TDkmGecpjnu6TSOTo4zHqvfn5/VobxvfvNbGbevgwTC4OlwODTPt+xv46bZf+AHP3NtJzp0XBXZ+NzncZ9eYg01VmGAxscGs+NjBQrH6zGht/MYfItdM9oGpeucz932YazeVi+P3hbYAV3Vr8bMpj9/93qm1/PgDe3BN67f78Mhvu/tcMbM+vu66x0Sqfq163WP04YxgW3gC1jA+jre9bTWO45RvOM05hmSklz/otvom7/BBtbV33HbApmhP+dD/Eff26xYRV0dxGHUPm6M3mKv6Y5vbz69ywfPuAyDpWANfesZcIP5+Xqzoc9aM35oPyYNlI8Hj5EECZ4Tt9bf2HGMxXHMsaTXbb0f0X/vfKjf0U16zvt0eWA8nrjnOO+00NjwixzPoS10RB+67+l60O0A2oe+6Ad4kHH1OshtdE9wRufTLs9hS+lv1r7X0c63ep+23N6Ap1l/1gT+0/fiab0LzpIvUJ9rP7ES/Rmb3tV3yKTzAzzstkwvz46Tvp+s5xTz8aIX6D6tkWJb40H3snlTVzXfALtTeMuait/ZX3TdgE2TVc/z/YpfaC7ILnYJfOrxOjBczzBGt0l4h7nDa9iz6oPqOjzb62XemXz727+RCSa9AnDjBKL6c65E71sEFt4NH0CBzWaYHyAGrDB0nIFgHI2BzUaUH88hfP4+wo8RpL6cIdWeC5wDfW9UukEN8yMQtbiL+P4ffD9+8IMf5JUov/ytb2bFjvf++q8z6eCDn/88Pnj/5ykMSrzQJuPrb74Rr77+en6m6iUnxw/i4SsvZ2AvqyO0UywyjvIuwUz+KMbIjVxV9YhJbG8n8ejxaTx6fBb/z//7/fizn7wbnz59Hru9SsCqdG2d9hcjZIZjViGRgVJXVeinxq/NuafPTuPw+CSvCNjv292FSqiYL/J6AJ0eFy10Rc7luRJMrmK2XMZ8Oc9qLKvVOjfpkn7y61sp6FwDVRNRYsekAolyvstYLiMsj55rnDrZKGDYbjLBJG51/YauFojczNYz2Ydd0yK6IEgoMxgdBcOpwnSIJZhJmdu42VzE2fMn8ejD92MxkxE6yetsjh88iKmCCNoB5doLc2p1CjyVwXQW77z5Vnzx818IXX2DYSjSXrUsP06T1xVF03jppQd1givvcp1moonGr4QAjTcVpq5laKda9R3OXwKCvp9WJRMUG0aSDGey/5DtembbEmNqg3M+q8oW7mgi5wK3C1Us0IZ4GlQHuSGLoZNl1NoJHOguudD8tNZkxlJBAwPGq3gAUBgPbO5iNKCYUkbTYK/knVIyJcvVRmUTJ7Bm2eMsa5FJSNAGZYOMgz9gnYMtBhDYpGe1sY4i0Du67ulwfTjIY/JUu29bfVaCD9dCeItmaA3JXGWYsA6UHNWGvhtQnAzSc+LPxL7FGPTUAM7PL+KB+LZVOMFQKZyr05q1eaCyXirnVZm80HVQDk0vuMFQbbZSsO0KqqooVNngKVPtZKgCakriUGUTV8ztPptMyEEuR12wb1VBxns8wWgMi8EZyQS4SfZd7ZfDiK7QZyhdOXLr9SqrSGl+ZHJyNYmSqPLz7SZpEkqoa5VMsspLSzjJ85ktoC383d2WbMiLrdPsBIXH05R1jUDTM7nBLoOqEkYUPFRCSzVRG8a1DnW/e/KUlS924zFPZDRHx43QfgON9UTuaA/ZAVMwvFgrDC6MFnS6KjGoP3hTY8TocUMFw9ONEPoGYzCmRFcMJW06SdarOo9+F/TqKqCDrBIymy9jtT6KyVTX6LSfupJquday1UmVUKm/RRwfH+UVOapi8vDhSXz04c/jD7//vXj08YehalxaV+FaXSOmZE5tSFSSSf4/rySXxeook0v2uqJGiRWLZV6dowQTfbY8fCluD+YxXx3GbLFKDNdVeOfPn8X15VlMbnfxykNd71NYpcSyrG6Uek93BKuSluTnJqtOSY7IPtY6LJbSCdPc0FAFE72r6jjbdpUdfAG/jM5DJTrpb8oMsh6pH/I7VefaxNtvvBZvvPIgXjmaxmuHt/Fv/+rX45e/9vnYnJ/Gd3772/Hk8SdxMG0lg1S1azqvRKpmV1DNB4cAew/kK7kp/EE/T/bjKV2ed/7Dicc2vM8phOfcEemfc0cPe9UdLDAOOQJrwEQcOD4f+NZsZ3cQoTGf4SAwbzZP1S6Otfqu0oeVtCD5hCfBR+SGde4DzI6nI90LB/nnc0R2GR/twzOJSw2DoBtjccfTsdn9BNZN72ATOU31O3oP3KIfz6TH5nCcwz73vhl3P2ba9HUtPqsgBM41J5HgF+aPc0uf2Aolz+PVDc5n6C3GQtCA+WO3KVmVfpzeXs3EZULteNv4L4wN3qMfH1Pv16HLWX/sOOcR533vQzRA9hJL8kqIqs4FX2F7YRch4/BIVopqJ381BvgZudF46B8aMIbC6vGeZOdv52PsJ8cStcVa0y9y50EzkrShGxjDs857yIPjAGvjfsgdHmRTu5VJZowaf3/aiHXkp8uW2vTNEh8v/OB2HLRyW895rGS85MOxlGeYF3iGfMGb+ltrCT9rzKLlKDftar1mSzEetx9S/6lClyWwO//g792nL8CLnt+RY8abZcpb0qMHP+GJfuPGZSnp2bBR72IneZDM5wU2O5bhszje+pr0PO0y7TpLn7sse3vwBjLpuoDKHa5zND5sQeQPGvv6yMaqK0juVuBw/GeMrMPgOzCxxrfJJ39Dgonjo9Okrtq9e42eY5QqEHDNHvbrMAYlGbTk1uQLDhtwB2BLvEwZaDa5EgrAtMTK9rnerysAZf+T3FM4re/4H9we+lNf91QvKT4D27ii6G6Vul7vgU3QhzUb9I3R3H/t9Siy4Z87Zvn3f1vbfZfOv45nd9asyVQ/ft7F/vAEE/CKn/jpyfNUMM3YnzCpkhc4IIAew6a7D7vAWuwzcE9xn4pfjVdV8TdyToIJV72AKawXzyHD4IT8oTrNWffIe3wCfnI8ZY18fdCn0NqfKXriN4/V/fp1d35yHYyNgO3g2O/vILv5rl97KdvJ4g48B0YTb+1thjttZ+JQfcIa9HoOmevb8fW+j9cTQ+1ktL8/yJ4lyMBz8KknkjI3Yt/Jl5nIVrjN+rAh0+tl1rSXTZcnlzXGii3i6+a2AbSC96C5yzt46fxKu9gBGrcfzGSc8CftI7vMl01O+qNd/a22nb/vwwhox0Ec7Ff0FHICbzqGuL+hz91uy7W3zR/aYfzQWu2OMdfxunC3O6AFfdA2a9TLituuvf0CDdDlxLNpw+2TgUftNHq/Rj4WNtachmycQjdi0FoXj1diU0BnnwP+D20g325XQmt4Tc+CXez39PJLX8mzs1kmmGjPRHr8xfl58s+3vvWtuG5VSFKfTuoqq2wrZe8gVFmx5y34R/Hx0hmVIM9zyOdde2iM+alvYowkQbj/V3ytq45Lt1N5gHkTk/N1BUOcn5Brpztr6mOER5kD+sxtXtfHjJVDol71i/Xw8TgPO48OycMtGabHUHQf68/ftEEMgO/hHbWDPedtjrpzPMhEW8gScgH+I9Pue0EX6Ot+g2Op4zXy7ZiMreg4i94Ef8BQlzHnbdbTMVnjcTnt9Ttt6jn8X3wUtQOuQhPGCV1dX3mMydcZHofm9+kVtdtXTXA5ol/hEpv+xO+RLbcrWHN0Ou3DH1SsYS2hEbRDp/RrTh/OP9AdWjJu/FqwSnQlnqd34Ct0A3pTbYOZ0N9lrpcB99OgBWvhusRtT3iony/0gq95x3EPrHd663uS43ztmYv7h9Cl5yl8S40N3GFuxFf0OetOZZReXnvsYH3cLoaehVFVEYZDYM536Dp9BjYyfrULLRiX2wZ6h1gGtGIMmhdywVrpmdoTLT2jOL74VM/Bz2qfQ0k6UF63D0yHij7OC9BQe1eVBHg5PAvt1C7VXJg3uIX89ziGLQZP8JMqNdKt5FxwcBAd7vbSHT31ne/8b3uMPwceDwyIUBieKBc17MwqgrCh3WdrIhw870EbV4JutLpBCujpWX7XTwLwtI8yAvRhSDcCMBQdYF2wmScCSGaU6IFzCRM782Fw/eb//lvx5MmTePudt+Jf++VvxccffxSnz57mSZ8njx/Hhx98kL9ro3x7cxuHJye5Ka1NO10v884778TZ+UUym+YjptQpG+4L1CY3G/gKZCwXs9whOn7wMF55/Y346JOn8fGnT+OV196Mg9kyHj85zQ0ynQBXBlUKdEzy2hNdi3O4OownT57Gg5ce5pUcOtWz2e5yDLoWYB/a1JrE2cVVbvKtDo+zmsfz0xe5WZunwK83MVsuMsFEm97a+NIaa45KUMgKDVnevzLQtemfZ/11cj+vdSljK9c8N9smsb+5zc232OkKjquY7K9jf3udCSaqnpLJv1leWiki9Q+l22fDlVBXIgvKPYEgryPQdqEqpVzmSfNPPno/VKRAp8mVLKMrio5OHuScy1CtsqsyUrO9PAF3mydZXn34cvwrX/hivPrKK0OGZV6NoTKuVr43FU4GuJW0M4/T02epeAQIKsmlfwCQNj5xIvQZBn5el6TNz8nB4NjBo+VE1FzFK5q7DGkHcYFuGR41DzfcUF5ZQk1luzaq6nCd1zMVeLChP26CQ1/Nrfh2O8iLxiNwwikSH/QGIp9lOcNWDhsARp5TWSgJqgVzcFzyKqm8F7CSZ0gwYdOI6hCu1Ny4A+vUjysxnkdp55VHTVnou/VqFcvFssrwZtUEBQt1t/h4r2aB+3iPNwY0Roc2mlFovpmha7IwYFBmojEZjqzlXCdmV61yQ97jLEV1NWRHVsJOKTIUqeglWiYutmQQjAd3OBzrkS83iJJueZ1HyW4mkrS/SznVqTHfhCulVjIrHkZBl/FR9CdgrPWQXqHvfNeqmyRO7KuUe/FsuyKnXcsCXUvRXmdbUt4ozNxYUCBDRvhNJSopAUuYlvfbpRO9zXnl5ypJvKvfa72zfkResUOVFgLMbsCWTqms2fmyTjRk+c0MytR9lsV3RcfkkQZq8HheR5X31o/34rIWKHk3GBKTlER4e5u6Rdc5wd/wEXoR2dd6wxfoSf3UZ5RqQ1ciB2obJ4a1xIjHwNa4CazhECBT0gOUeNu1Cjhp0LdN1LoOTpuW87jdH8R8UYkW+hnSa7NVLFbHqat0nY2qdc1my7x8R+0owWSxnMfJyWGcHB/GRx/9PP7kT/44K5g8f/a0dICc1VYlSphRcl9lVdXvRPp6qSvgKsEkDmaVdChNpQS26TIWhyexi1nMVkexbNWDnj15kjplc3EeSks5PlpnRaoKqpZo3Ign2ibXVmu838Xl5UWOq07Dik92eRWOdIOuocuKOLrKR9gzncXVppL+MPrdSSTRs3i7NtJZl3TompxuNufx4Hgdb7/+cnz+9ZN4/N6P4x/8J38/vvzOK3H54kn87r/4Tjx98mnoAG/pa5IbEXNVNyuj3p0s5AA88GpJKUMJla3aTwMheIM5YbCCnTiB8L/bjTwLvrtMgFMY3I5lGNNuHPs8PKjSf47jhB7xcbptOeDkbpfy5EmUjIX+0Xn62x1ZZBVdyt+0ndRs+shxwZ0+vvfxILM+B+bJeug7xxy+720HpyW2hTuL+kz/u18A3tAXbbsfgs7ERvf187VFl+l5d+R7WpXOqGAjNHad77oJjAPHRr7+7NU02BDM2ed057MWJKvkxPof3maOyDRz6teCoBFjRRZ4Hhm6r33oh4ygZ6Gzfw7P6Cdr4muUtlFuVinpvRJMmEOuTbs4w8dZtnTZn/qfyjBgMJvv8J2/m/00Ptf3TlfGiK0PDfAfWWOfE7LS87TLDRgKXaApG0nMGX7iXR+3y1Tyo90/z/gIErAe9AeW8LlvvvjaMRdsh/vo47jMPOCZkdeEPXXqDXxAzggG6XP8fn1HAM35kOA5Mu90yUKVbUNZ64EPzxx0wNNtB8bKnBzLwT7wh3aRe9cnI03rOtG0OYbrRUc8AI/Rm4N9duea0vGEK33hg+KrMLZepsBHp73bUfBEj48ab/k8pfvBDm8PftF3JL84nw880E4/Ofaz3tCX9uGFnEerHCBbxHWyry96mPH3mON6L99rc6E/lwFwacT6yNPHldhRiVDQGx5I/6bZ0vDkoJ/SX6sKOrk+XPVlhwSKJ29apQUxayWm0Z+uGCYRhAomJJmTTMvc/WdiUGJlzRne5JmaI7plTCzp+d2xyDHfZdp/d93sesk/53fXr7TBGvjzzrv+7mfxhEhNfYO89+/QFzjKevNzHEv5fWOiSflPXC2KjaTrTJNuWT6+qqSWbqnTf/g8bjfAR9AXOfMkbX0nv0GY1+tfsKR0XEtoacm62BrMx+UUXCs612EdJcr3eA3N9D20pF3WTX+Dpzz/2XZKO4Nzjk+Oy65f/RmXdbDK19PlPWU616Ft1Gbx4rFyySCHtiHO3Lwf/yyvVx0OzVTMi6C9nsM+At/dHmUe6CWwBizLNWj++H28nFiYV3/Xt9CW8XFAQJ9Lp6Ov4d9a9+Jh32Bzfnd7dMS90V/q5dDHoPbBcWjr+AKPOr9AH+Sc53t5gGd9faExOpB59jjisqF34FPiw9gUxCO8vR6/eJ/4CDE/4mM9Pjrvut6Ev3yTzP0uPcvfrod624gNdZdt+AEeYi1cx/lnjuPgvfOEyzK2ket9sMj9JLDW457QAn5nXXyerm+ch5iTt+EYAt+MBwDHJEl4lHgEfEr/zh/IhttR6AVszZynXZEjTDm7uEiZ+trXvp5VAktIhTzTdv15XcmcVyhYDBPMY210iMbjcmCKvke+nW/ROXwH/UQHrtlBLqS3dGCTCplgPzyod6EFMgAd+JtNTJ5zbCTex96CyzSxB55nnI6JbNYT+1CfVJnU/hR+Wa8z+NzH7r4KfAmfQmtsU+dl8FzPuH1OfAQc4l1sWHSR5keSAXPk2R4b3D5Ernv6s3bIo75njxCM8PVTO/BHj+taA8aH7KgNH0cv/+rPx+TPuiy676PfvfoA/Tqu+vPMEWyBp8FLj6m4P0F7zPPOvk27lhV+dZ2g+XClD/rasYD9ZI2LuJnm4HtK6tP3ffnb10afuY5ync784XVkx9cDHQH/OmbzHGNwHvY5wcfQCvqxjvq7j11il0A798Hww+/TJbzn+0o8B464fYHsMC/sIhIVvA+wBCz2+bB24Ae00bPMoe/L1xhZAEfgFedR5x8+d50rusi+rz27klGNkSQmnkW/6Ce6ir0yjRUd09s2sruRE+YLT8I7noyu37U/WXpxmvtz0E7jx4fQ+Ih7iSaMG1roffWjd7iRggSa2k9aJN5g9zmGw2PINYfYnd5u27Bu+oy54Qexfjzva+x2zuQ3f/OfZYKJG/DeMJtU3hBAhgL0IAKNuxOFQHgbrmTcWOVzF6pekel5QI6NaQTXQXwwEmazYbMbAwFwAgiYE0oPpgWgCOZgOGEk6W+N8n+hAAAgAElEQVTGICb6n/7H/zkX//NfeCe+8pUvx4cf/DyePXuWFS4+/fTTePfdd7MCx9nZRZ6A1gnkF2eVbatgg8bz5OmzduJ40xyTukJBFUbYcNVzOvmuKx5ECxlUOtn9yuufi4evvBa3+0ms1odxkyeM6goBOda6UkVJC9ogurq8itdeeTVpU5vydZxZm/i6nkCpF2cXm9hsb2OzvYnHT5/HSy+/FheXul9VlU6ex/m5klJuMzFkkckYR1mJQ21pTpuseDINnVROJ6tVTlBgUf/msyoTKTBIAVkt29U5urlmO1yRQ4KJTqJTwaQ2qvfD1STqz5Ob4CUEXmvFRmnygTY0M8HkNq/IeXH6OB4/+iD7PVyvMllGm4Wq5qIEk02rcqCglRI7ElgOykFWgskbr70eb37ujXjzjTdadYJ2f2zbjNamaRrTLRhWhn2BCzyu0+wAl9ZFCQyZ6NGSTiRryqrOPvNUexnuOLB+AldgUEZ8lZHST0AIJeKKwRMKBmWam+F1Qo2TP6r2UIkc7SoaKxcH+Km6gQNlVuOxK2QwHN1xKHqMiQcoXz0LUFJlh2QJPUNiSdFRVQ8qaE1iThrG27qnU/88Mc0dR4w3sAdnFSzA0FKSl9o8FG8crvO6nDrIVryQc2p8UaBeVSswNDDw9CwGAtUlimdnrWrMWA0DnCIYJt5Q5r3kVjJTeKAkrEq8Ej+pbRSUkr1Yx3x3e5Ny5Fu7KC8MYhwf6FHrU0kh2X4mAlR2f36eiRaWfJTB2evcVHfDf6hg0ipf4JSXQVNBInf+6b/wfJIVTnJNWvIBlTz0XV7/NFynVJiDUYERoXkoMUKyp75zHi1pSZvn+j8TD9p1YlQv0TOZULctucqKDJnUwwbhWLaZQ5ApJ80oqMBXJWrJ6dUcxbulc4o/irbFp/Cxxr25us65XG2u2jVlZPxW5RXkFdrh+DAvHF70FVmyOIroU/XPeiT+tHtW3dChL9EVmVE73P2psZdBVRm28DmGG4ZcrmHBSuJ4JlgMJ7ELK/OEcFZ/qWomueHVAu/6W0kms4WqCOlqgqOYLY5iuTzMZMjZbBFHx/p7EQ8ensTJyVH8/IP34mc/+2leW3d+9jzm6kMJai0BS+NV0gZJLdN2Tc9ktohpuyJHFUqUfKKVnyjJRdfnLNYRs2VM5qs4PDpO2Tt9+jTOnz/N6iWb8xdxfHSYCS9Fl5ZopOnvVbZyFdebqzh7/jxx+uzFaerEwodKMHlJV6rpWridsG2Vevp6q6TRwmjsIujtBrfrGOQ3+W2nikEyxC9iOZ/E26+/Eg9Xk9g8fz/+4X/8H8RXv/BabM6exr/4zrczwWS+qA05xWSUKJvVedq+wXyhta7kOpwa/Y7DLflkM0Cfi1dvb+rqPWTcDX/wKp9ruhP7zHUJhrPbsNifo+66e0UH/dMOdivte2Co11Xu3PR9Ikc4D73Oc7tyvDqw7sxVW2Sx49C4fsL5hB6M2WnmdHTbFuzu7VxsePqDbtggpffH01s4iU43nlF//nnZKKWbmDe+xaAzWiIZuhV6Qj895zY5/DTyxnh6vneOGCs0wcaib/2ERrSH7OA0aryesIyvMwZ+PntHOnN1HwgaOi2pvsEJ6/vWzvnRfQ7WE7n2eTit4R9fT33P872udVq70+g8d59vp3GkPZLXE46nQQmasjYDbVTZTPyyq0AtdmNWxVPim11diN2GP+fONgELt00Yt+MGGOFyiRyDLcgTbakfHGrnS2gGz8ITvsa0oXlJBtSWfne6pzy3O3IJ4qgNP3ni+IGMMgd4lLHBz/rJs2C98zzzph3WpMeTDMi3DXjsVNaRoC22DRjgASTwwJMgmA/BG2xNxtLzs8sENiQ+DD6A6wl4hPkS8INGn13HfPJO5Ut94v6F2+lO29QLLZkKejNe9B90gm4ey4A+js2sAfNAHrGd9DnrzhjdVuY7xoGsk2DiuAomkDzTY4XTknE4bWqstaHLHHoM8zFq7j4/lyPoykEMbwc59vG0ritxrSXn0bbLdVZIvRmvAGWcqfdS/sqXzplwFU+7zkvPltyWn5UbTe0wAxioqy9lvxQP1hkDEl6qOsTdCibYafm82teJmb8lwYQrVu/oju7OeccJpzFy0H9/3/OOX30btNPrlvvsALDA8eS+z/Q9yWfe933P9nZFjeOzV+SUjrx7RRcJJlrAspU5XFP2qB/g0DgI9iJrWisOAeATQQfV0MK+YW3TT2z+XeJN85ndz0TnYFs4PmgM9TeyXvYXOgzZcL8W23D0Y8snBLugr9tZJTfyPWulnMbMD5ljTdyOcIzx5/1Z5H9ov1UcSdmXP2AnfsEDMBoauo0CnaC1aKsKu44/KdvNJ67411jhFfxjjLTH3PWT7xJ3WtKhy57LwsFsrJ6Utk9LlnT7hTiYvpMfrXY1Lo0R/cAGYG/HgJk9xrm83CcbYJfbPY6PPaa6voH/Ur+1mJnHGNxegp/uxnDuVsSlL7c7oJX6qrhIVWukbWiGPeDP+9yJcxAXwxZDDzIuZNnXUc9gn9L+feuH7mMetAHd2cxhLo65zgfMv7e/7ls/78PbgD/djqF/bIue9x0bmAv7Gm47+riRAewajyNBK5LXXK/DD+CV2sTOYZ6D7LY4gf5GDpz3mOsv2qAXb5C0If28PjpsVd8jzi8v4/DwKD7/zucrfpRXIUUmo1XcUHEPJU/vhsR45oidWaA42sCsG7jEmJ3+mj82JzyN/nBfuGitBLXCaP1Pu9CAvTfG1eOjYyE0Zt2Qe41RskEsF/lyO5t2XU6RK7dRwVW1KT3IGvd2IjJF3Affgec9RuLjZWyONfAYvEM8Uc/iUzF+12GOl6wT64c8wPsu3/QNNo+xq7tV8rAT9NOTB9Wmb+hDZ/xbdKaPCXlgTrTdz8/nyTv4lI6J7vvpc/7Gz2Y9kCtfd4//6HeudUaPwld1iLlsJ3wLxzXknp/oEdcdyAn+HLLjeoDvqKDD2hFbBufd74G28LDHttG9jqnMycem56AFOgHdIt5yfa331YfrA5c5aNePFbqzlrTh2M449SxJYcjbfTKK/eB2G/iBXes2BvYIWIKM6idr7/KN/Ys+9RiE6x90IbRDzpEvn7ueGW8wGK8ldnyhHfWBvnE7G7liDWr9Sq9on5z+sP/cnvCxgBv04fYAvKdnRBt4BN9A64NcsF7wlL5Tcnut50EmmGAPEh/RvqL6Vb6ADpPqWWJHyBa8VnLFgdE65M0eDfyjuSP7+l1t0BcY7rYHGAJmQVNwHzrRF7oePc0YfS0mVDCBARyoWAyIrp/9QsO8gJaeYTPLNygBfwbpxh0DcnB3IUDQWVB9R0k8BBBwZrIIjAO5C4MLqQM3Y/F5OsFdGfWLo027f/a//POc/9d/6Wvxxhufi5/97GexWi7i8ePH8eTxk3j/fSWcnKYTrCQTnZDWKW3NIzfRtQGZd3jr5EIF53XKJhMjWjUC6CTjSDvKmuPV1SZUzWCbSQ+VjKLrS3LjspU6Xq8OM9hSVSsqO7/Kc+/jYFYnOVWlY7Fe18keXSBzMIutuolpPHr8NK63t3FxdR1HRydxfrGJy80uT5Zr40tXdSzXh1n5Q31mospEgeTbmKmKSV47cJB96NncoM0TJAKAlJHcLM8Ehonu/tnlFTlxex373VXEfhvTg9rI5ooclZlU1RWNXXTwkoEYR2kELCqQpP8BarUzV9BrfxMH+108ffxxnD55FFfaDNTG5GoVD195JU+rq9YB5XSzWgH3vrbTTqLjl77wxXj54Uvx9ptvpSAr0QYQrLuibTNi3xIgWhlOwF+gobWuwIcy6KrEL3ytOWpt9VNXEblMoOiRRRS2XxuizVaAUjxIcNDlEVnKYHF3F25ei8Bm+F53WNfYkFcATBv4+X5zHrQuyCryhCEPCBZ4KhhYxpzaYuNNMlFZg63KQytN6lig+XDiEqWVa66gUdv8wHjH4EGJaf7QCzxQ8N/nBqBStUGb0qKn7uUuhVsBL06miS8Lf6pcX20MLwfj3JUPSUS5Du1KlcLbWiNwmc15fSc6bltChtpSUk9Vc6lKM6JrlozMMmfF//pd2Kl+sq28JqtOyrEOGE8oS/XfBxpYb84m51hzw1qyOJYn7PkKgx094Iar6xd9rz4Zc+kA7pojkFOYQYCXBBOqCvWGG+2j/OFP1rvwgVvVq7KG5DHxplVcUoKJ3qv/laDG9TmVHJMnkjLJpqqjlLL38uV1rc5YwaUlJOkCMAGtZdyjr7S2Wtf1+jAur66GBBolIijhxB0lX0e1pXFmYoqu5WqOIdXGnL7QAp2P/KHjWEfkRwaS3tHn4qe6Y/BmyCrnPY2dIDJYAN9rna7z/twx0CuQHWjWkiaK9ynV35KBMulAmSZVUSRiFuvDBzGdqXpWJZjoGp3jByfx4KWX4pVXH8bh0WGcnT2PP/+LP4s//dMf5/VuIbxpTiL4lI7EXkGJRf4vHV2JLKusYjJfln68FU6pmon+nq1agskyDo9Ocg4vTk/j6vx5XJ2fxVJzzGtyHuY6KCFUSSWRJdyjKk1NIjaqInazjcV8mlflkDCojQyu1iEJTzrXE26QX7DCnYbUwd1907mWuyqRvbvdxny6j9VBxEuriFeOdvEf/v1/P77x5Tfi5upF/M53vh0ffPBerNe6SmgW200l8+n0clUTm2QFE40dTEauSKjjOgJsxsSQXWGc8507JS6bet5lAt2HvsI247kRo+6Wty3UGP+5YewOkOiJnelOO84H+FLYPwb0MchZB7cvfYzYIe5IOQbiILhzhJ0OLtI38ub2gDsA7iy7s4I8Qyu+Yw0IlhA04nvmxFoWRt1NLoTCzBkHFPrAFx40Yhw93viYCRgULe5eSQa2eN+uQ2gfenlVQtEbJ9H1Fo42601wrfyb0nX655gHP7OeLpPYXLKtUue0E7jOk7xPoN15AP7DNoGeLiuMCUyjbecv5ISx4yvp816maA9+Yb3RN2pXVcAU6E1ZaKXvoTfBJOwWYYUCvbL3sDPgE2iPPYt+8/kiM45xLsesFeOEf338ON19EBNZoQ3WjnehF3NibZA9vmdsztP+jNMJLICejqFqj3WkTcbkuFn2S9l4HmTjc9pATpFHf4+xF5+0anOtwo/zMrY7drPjAbyC74O/4XQhMAqusp69nEBb7Hn9JMiFnep4DN/SDmvUY/5I0xzVnVOOmqfrSvjA8Q1ZVwKD+sd+Yo56x7HEdUSPi/fJLbjKdz0/63M2z5APpyU46LqQfv15St2iv/Cf4aN+rPrcD/Xoe/jI+R1Z8Q0+1qnXIT7/uhqx4gSMyWUWHk76WwUEl1HXheWTlO2jfwSJ1aeSvKkUmPRtFbqoxASPZ5Wr5mfooJDPjYpytT5UnatkXyo3snb9T8VpqGDCvFwOqlKd+ru/YkGvd3oeBy+R716/sHbwbE9D6OhY4225TqDtfkzwUf+sYwT9wwd8l2vUTvn6WMCh8rfGRJO8sqlLMEnduG1XtKY/JB+rEhDw6cApcNp97DHWVleVsuGBH3vTDgj4PHtMVNBC3+tgVx9ncHvFZa5kqVWzbCfsPcaqebHJIvr5Jgayg12AvIKl6NeiVV0VdN+6OZa6XoAffA1ZH+aADfEZ3BUtUq9U9R4lo4KryAf4oM/BYfcJwK8cX0sg63nb9aK+g+5sUMDHbj84/w/9WcPOl4yRuB79wZvQusdm17X6zm1Zt7sc++7TXYzF7QGXY7XV066XM8Y64lzZffAN6+HPwWsuqyTR0r5vYpAE1dPZ+4Qm0BDdx7zd3u3t+5SrRR3WcJvV+4Mn8R2xsfBt+P5v43enH1gBhvo6uA/pcsX68q6+gw7MFVrrb2wIt11dvvQ+dgdjp23nLfdltB4VQ65kHucZ7F7is86PvkboUf102xkMgIf6thmb94t8IC9OD407D/w0f6TXU84L0qVKMMmEk/0+LjebODl5EF/4/BfrUKv+y9Csqo+3K8Jr9nnICVrqJzZC6k9VrW1XADNW+Aj9qlZ63nOb0LEZGhev15Xz+icedlxl4x6+dgxw2cdu6GUGevoJdvXpuOJ6An5j7RgzOOf+G/wEdjlu+hzAUOiJrID3/p7LhtMXGUHf8hxtM3/XCa4/wDD64j1kSn/TNvyFnnW71nmXPj3ByvUT4+99CLeP4Rf3xZA7l2uP29xnS7keQ3Z4B/nBbnFdpP41Pu0Z4H/Dz2AQY9Rz4LhoRLtgD2uCToDWvs6MKfV+s+2JTesnc9NPfFf4RX3jl8Dn7AexFr2MsaaMAfvffXvX55orvM/nyBx8Dl+gW/vDJ/il2JPwGPNDDmgHmUOe4A9+8j5+nZ6HR5yPe5uC9UN/uF7V3ISp8AqxLNpAXvTTK3DA/+rfqy+jm33MYA9jdN3YYyay6joR/nB88DkOtleLdfC369riozqIzO0Y2CnIPHYx/TmPggXguOtdve+2A3qQBC5+wnsal57nihztZRDbIkFSBwv1vGKN8JGe0fckAdEeMUEqv9fBzbFKKXuJrAM4BD2hJTjln2M3IC/0SU6Hyzhrj05xGwEZnvz2b/+vexYIhndFzgaHM4krERdsFG1vLCAgMHo/EJiOgfqA3bhknASCATuAE0K6QQKgaYE9cKHfMbacMZ2AMBUAIyJ7pjSMo+fECI8ePYrf/Z3/IwHyW7/8zWTs9957L5MVzs/O4q/+6q/jow8/jrOz83j69FlcXl3H+vBk2LCvCh+6TmUfh+vDPGWvPnaZRDKvcowtkJ2fZ3muZV7hwCkdOW16brxuokociyZ6Vs61Mv5rIz8LLeQVApdXl7HUhlduxitJZZpX5ihhRNcPvDi7iLPzq9jdKjCj+0P18iL2k0XcTlQmcpqnubUJp2t0dMWANvhkw25v6locZRIrkSWvP2hXg7AhrY2pDPjK6dQmuTYNtVErA+z2OnbbC41coYFMjJGTmpUedGVFqz7AhowDcoJHJkqMpXAHYUyjUyVMb/MioGdPHsWzTz+O8xenedpdCSbHDx7EQokc7eS8eEHtKWEm+VAVE5RVNzmIt994I1577bV46803sl0lCqTA6uqPdgpYYFDlLpT5usigg5x8rV8qoFaumeCJ1knrVQqQE1FVqUX/w5tKJNA//Sy+qISCKhFVJydQjNAnlYkSf9oGiRtj8Nl49UdzPlU1YChxus+5YYgUiNYGI1e51Dx1fUUpNX1HdieYgoyWPN0Ur7SgDDIIYGVckRNfLbCba5IbfCrhXyeaMaCynYH2Y7Y4fbqMg1/gRyqX288GOWSUpeGbFXGWWZ0IZZp0S+ewNlpU2afmOSqBCmBhvozXogzKts2B6y3GgNh4Cl/PpgGgTd22sVdJPdBh7E+0JxMSnshrtlThZltBOhyc5OV2KhMlI3q4IcEzRfOs39ECOBXMTZq24BjGjtPbDQeqLxDk0nMYhxi+6h+HmHLmo0E/ZrxyRU4GrlqgGj5gkxCjUHNIfr2p+Q+B5wzqtrWbcjqtsLLkVPxe76gaia402W6uSi+05BpPMlG7aejsi4+ulSCiak2Z8CQsrHsCke86MYFBUiUUSz9K5iuQMrLOPpNV2NQD5zG6+RteIbkpcbbJiNpGj/YnRaCxnsfY5DOMGL+yCZqrbYIYMpw0P/EKBg1Gsk5vSo1wD22uOxH/tqmVMtF4CmMx5SmvJivZ3u/FbdNYro4jJou8Jmc6UwWq48Tvl19+OU4y0eRB3Nxcx09+8pP4q7/6WV7xpuoBCt8PJ2EarynvSoklqgqma3Bmun5HyaCqotISTybCa/2ta3sW69hPF3EwX5fOnE6zGsmL0ydxs7mK6X4Xy9k0rypy20NpnCp1lzKnjORMahA/bbKiCcbjoa7H2etuyEXyTOJg6pfa/OAfuCka4QiSsEdynr5LA1dSmjolYrcX7W/i9uoivvjmw3j24Z/F//Df/eP44hvHsbs+i9/7v/+v+NGP/ihee+3ltBn2pYZzPJS8ltxxLySVOFyevYIJGK4EEy9B2zsJvfFbPFD4Dqa4/KLDsCHBEvqjfbej3LmBN/W9Oxe9Tcn37ni5A49OwpHrbUz0DrKOw4H+dAx229udFux1D75AE8aLQ0577sgzXj4bsaYC3+DCsFZ2UtznM9gKzeGjXfCHDRve0ViYN5gBHb0txuWO0OC4NBuA5EJo5EEV9DkY57jIZ85HOFfQCjxE3zGPu/Mb7+VmftC8x1n4Cb06GAFpy9bpfl9rHF90k+M543a5x36ApvCHP+uOek9r1oU2aU9/exDO5Q05QM8LkWWPJI1aMEnf4WvBU/hwfgWLPqOyFnLMmoEDznf3BTech1lH5uV+nMZEYIdgAW17H/Aeaw5N/X2XD2iGT4vPSF+sPeu8ub4ebHbWX89yehG69jhCe4zPZZg1GW2ksgUZp95xHoFm0Ji/lZTI+jBv+gOD4XXHaddBjMHlu2wnHX4YfSG9n9hncuBzhiZ6B/8GWvMTOYEvkJ/7cI75oJPAS57lXc2F9hxPBr5syfXoDfcdwOoep6G9YzFzwEcCa7DLkUnoqeeYb693aAsZQv7BPPiA2A4yiZzAmzzn+hHZ79uCZ9A//M18kAfo2b8/6FE7Vd7zWo9jVEBwfEcuNY60t3XSNivglc5hLRLTMhFuTGKH9xRvcezMK35bdU1diYJMZtDbkhzTt89k8jHBhPmzFq6ff1GCyWijUEFgrCLmeI+cuWz7945V/XvIq+Nar9N9Tf076E2bjht9//fhtq+963Zvj/fgd965iy1jgkl9Xi14BZPk7RY/ERXr+pxa34qR1cYCmyX6HR8RTHLc1GfocdFuu6kNQsYJzZzfqWCiAyk855sOPOvvVptVeQd/Ezx0zO/tHuKx2Ap61m0mfY6NVNhd9j99+xr0NO/Xx2nh6wWvO38OfKAeWxwrD4K0Q4vwKs8hx+ApbTmm5RzblTvIgD5zO8ntc7Xt+td1Nf0jD4O/asmd98nDbbRDRXaVJf27LwHmw0v0zcEPcNHx1XW6y5zbKdDlPtlhTj1uuox6v8wdHYuOA++cNr3O6XUufOjVW7x917fInts0ag8fzsfT8zN4im3nNis0o12nAzKB/DAej3nBS45hrAl85euCzcAYe/vE58xYkGlfK+Q79Vde5VVx015nuoyAIY7nPU74BpjzITTA3xEtoQPzdV2sd7Gt4VcSAd1WYExuT7iudtkGQ+mXNXcbsMejUU8qVlMVTBTH0f7C1fV1PHz4ciaY6ECrrqnPaq2qct4O/VVF8cmQYIIt6+NazHXN9Fi12e3Z3q/t8QGaIQskJIz2WR02c750OkPj+/jPfR+3edz20+fwELiJH9f7TvADNIYHnObsKSBr7tPBJ46p+r3HQPbovH3edX5xOXab2rEATAU/XEZ6/eG2reOnfifmApayr+IHX+jX7XwOwPr4HQ/UJzziSdnQhTVBH5PEAfaBI+Cv6yjoA++QkMTfLj/wFOP1xFS1jdz7WvvaQa+ed1w/Of7Cr87LyAbrgP+HjnFecltEz0tHqqIDz+hv7XPloTyutWx+Gn26LDtfwUtlV929jsaxXe9zQAB9DkY59kObtAVbNRfWq8c/+oa/sEdc/6FD0Guuc+ELxt7PBXsM3tffHsMCo1kftwMcN3pMJ4YBZuhv0Z6YpffHeN0OQ66gh+Mk/ICuh395n++hM7EL6ENb6BinUV5/1m5wYH2oNsRauT3hNoDGiqz3c0EH4N+7bYd9zfvQWP1xyFMxez0nPGVfS7xdz+xy31/8rblov4AYgL7Xe9qLqX/cgFCxFM3N9Sd81sdMoVmfHIoOYC3c3gDLWF/RxvUBsQjWGh9p8u1v/8beBcYVD4vohhYEYzAwoysWJkaWGQwKmNEuoKQ2ncFQQm4s0b6XqKRvd0pYfIjjgQUm3zsTPPuLABFGAtQwGJKZteG4u03DRhtXv/+9P8iF/tV/81fi9PRZJp0o4KBNaSWYPH78NM7PLuKTTz6NlSqK3CqIUCcbchHbdSkonUG5HFSwATAqsFM5hzrFqQQNTsyXwiwjcAy6cZXKKtuoazKuY7lW0knu2qtWfy5v0fA25otlbsBqTPLJVb3k6mobm2tlFi9iext5JcF2pySYScwW65gvda3MsQ6GZ4KJNuPSn8+SsNPYtrK0ajc33Vt5pMvLiyqVvbuJhSp0TKZ5Vc315XkmmNxcn8fBRLtaur6iklBENyV41Ib+eA9z0slKLirARAUTCTLCoXdUkWCqTc7JLq/IefrJx3Hx4lkcHR/Gar2uBJPlKk+rc9I6gVx/K0jd7vdSFYuj1Sq+9KUvxRufe72q0bSqAZmw0zZE5iqJ2/hdfKGrePJKjnbis4zK4gX4jsy3VJr7MohQMtrU1jwAF3gEENE4NOe8tuj2NkszDQZrBstqT5cElNror017lXRVPxqLyjdVEktt7Jbhukk+k6HO5jVYkQkMDTDVN7wIUEleKHum50iAUCUe5IFMSVfwBJEwntW3fq8N8No4z03XFlDHeGR+jM/bFD0cbBmjZEIJPwQeUXLaBNHvWsusLNQ23lC4dUoqay7n+2wAYwxR6UTj1Gf0x5hQlkpiKlpXMhH4RUZvzkVXi1hSj56vJJ06ja1xau76G9DXe1ofJS6dn9dVRlSkIFGJdWcN9LfjMnqi1r+SB6BtJW2Np6JQiNDHjYS8+qSdpAKrJZ9qiwpOJFPpPdcTZUDVPMH0wtExwQTdxjPa+BY/ZuZuJn/VZge0Ucnj0l/b0JUfYCFZsEoCICCnK7aur69id3Md1xsl62zzPcmz5k/AWRU6qtrUPpN6uD5HyXTi97ojtnA3E8ry/5t8XteQlDGyHKrpQAO9l9eSZJJCGR3oSbJehzVplZu0zpqvBxEGY6CdqEd/i1auK93RwxlCZyLrjq29Y6Jn9b10YclnJP9O53L6qxJGft6CkEMwsCVQlb6XbEsmC39rztIH+kXVtlR6eZ7/L5brePX111fKRhgAACAASURBVOPBgwe5zm+//XY8e/Y0q4k9evRJJpi4UYmhqMpQSqKcHMxipmvIpvNYrI5ir35iGru9EsvWcaBkDyUkLdcxXx/FTUxjvjpJnSf6n714Hk8/fZTXvE122zg+XMdiXomJYMRyMc+rgTIAokm0k4vnF8LbVQaw0xZYVgWT1VKO1SZU0aSuDpI+KWcJTMS5dMNXGIJDpvYyQajZDuJXFWPZ77ZxOJ9GXD+Pzel78U//yX8eX3nn5bjZPI8f/vEfxe/+zm/HV7/6pUx8Wc5XiTOyA5S8mbjbEkyw++BFeKRS71izimrvsmrPWAECPY7Tgt7EOcFOAt/7z92xxlaCD7Fd3eFJXW66FyzQM3yOvNEO7/cbfKNeb1d4NR3E+/TPGDHQe4MebEWHQ7+0V9ppD7ASR0bfDYkLLSkNWjFHt+Pv6tSxuhrveMCAdUQv+Zq4De9OX2FZ6aG0W5qNxnrpJzqX+bHmmlvZQXevW0IHeZ9VtYyS90WfDDJa0rH3P9hN3ek9d+SZrwebscdGXi6bk6pazI/29XfvdBHgHdpq1aWU5Oa+DusOv7Hu3qavLbgPjqft1qoV8Rnjg6boxd5e5G/ndT7TT33OujovImvpBGvTrvG++ldfV00/Id/6XI60ylhzVRQBLJ5xecEeYdzwtAdrRvuq7G23J5ymo+1SlfKwK9zGcjrA18g9tIGvGAvjRZcT3EFe+nXV51lBop1edJnTOsHvrLXjOZUnkBn3hZFtviNAwXjxKXt5BVNHWagEE9YZm5IgGM8jL/wNzrAG6H233bAfhPysh+wNVQ2EvsiJXx+EvazvpM9IdGX+0GjwD6yylMso9kf10a52aknJPOdBW3jebaBco+Y7MAfW2vUUdEk93ux4dAC8Am6IxtAZfnF5cPlFtqA/somMgKGO1zyrtmXra17wHcEujdd1E3LEmGkf/vE2+8/cL3fMIeZCm8yFZHlk2XnZ38l+lMjRsN9lA34FN7WhBE+xpin37ZCK1iX1UvN3ub7X5UAymgnh27raUrRK3VZ3o7b4QyWY5MEdq1wIDZw2yS9tDplo0gLlrFWN9/4EE+RXc0Yf3bcWjp/wEu+iM+iXv53GPf72dpPjnWMcfdGm8x+0/tveZRw+bn4HXzKRv1WdrJ/VKhuCAzY2f6ql6eS1pGUzKDnk7vUEahsbUG3BS/rdE08GO6AlS7AWPq/BjuPu+eZfwZdgPDYRugi6ERcSK+Dju1+PflF7jJnNI8da12XQhHepkgJf+FjApp4PfB2qamj5r8gyuE9b+CbJB1k1sXyVuhqVAxQkZY1xgzvvNdo5nybNFehuFVvpHyxwW811m+szlx/meQebWjyWtezHlBGYFv8Bb71/fQetsVUYCzTX5/AaPkfF16raBOOhH18P9FEvt5qXxsHJb/DP+RM5Qp+DU/An+IductozTtqFLnpH86HyI5s0va3gfbpOQyacl9SvbwhhR+sZbGz6cV2o91w26If4PfTXMx5bd1uKZ8BXnye0hJ/Q7f6++5Mur9hiPl7WEtnFd3Jshd7OC762PAseEQfCXtTn0M/HC5/yntuujMMxAp7F1xCv6h/8yrxcNtD/8AL8BB2RG9aN59yWAntqvct+T7yZzWJ9dPSZBJM3PvdmxkmUzMZhOu0f5CHJdkW9EkrhdcbC+kwPKgbLmHytSf6BN4hbQgOPhXHADXum+FuHxcYEP2iuvkn+1XP0yTqPdkk7lNrsAOw0pyO+DXLJ39jWPm/4T/3gm7v8oDs4+Acu+E/k2v1T50l8SA6ZglPwCxgKr7ivD13hOWSRv8Et5Ae5hvfBFLAc3kRe0f3YwbKP9a6eY1xgB3ih7/AN0Jf0w3g4vMZ49Zz7rRqvnoFH+I5N/B7vXbbgJ6ennvf1hT+hC4cFwXvXPcwBXkLmNV/5Z/rb9wSw28FW1hO7Er3E92AOeC7asXcEX6GTiV0wF40B/mK+rC2fM3fWhbXs9Ss8C58xb+jZ08/jKMiHyxs8jo/nfK22NTfNGXqgP5E5/fR18XUYfGWS5tsVwmXD1oFu6EvMCjubcaMnXa+6XDoOsC+nsSKv+gx5YOxgBPyJXGEP9r4ucoTcqU/sVbeFXR7d3up5Cvly+UC3VV9lU8rOdx5CZ/R9+qEeve94CF+wrmoPnYd9kjH/s7HqONgNrkjnVFLJIteaYgC+9vocuRfttV/j2ON2CsnxdS1r7Rerff2Ozib2g+5Q2/pHVXvWyNcB3mOd/GAy+oA1Yo7YA+AFvJlX5LCIMCF/I5y9AlEjGrg2Wn0CMN7QuN3f7kY1TE7gyBUnA0eZuWBDDJQOQiFG1zhQ8HrHFZU7EcwRQwUmU1t6h4xylDQOnSuZgbhyOjfFvJrDd7/73fjpT/8yXv/c5+KXvvH1ePz403j+/HluxGsj98OPPo4nT57G6enzuLxQgocCTroGpwLpjBkAy83r3ORup8zbdTgIsLwzyhjLu06B2FUpzhL2cfN5vqhTONoA1XdK6NBOp65d0FU6qsSQ7erKGSVt5B2FCoLUJqyG8PzFedxslVShjcFKTMgT3Lp+Y6LqGzqRPsvT3vpfJ7un82WeAteeu5I0JtqQms7jeifn8DaWi7o6Rae2c321Ma3/VM5OY9lcxn63iYPYxl6VTG42VWq0VWpQgomCUqy52sCJFU3TCGwBHDeUASIlntxoA3C/jeurs0wwOX32OI6P1plgslAVk5MHudkoOiTQtJOZVemllZzSvVrLVbz55hvx9ltvJe21ke2gmv1ztUarYCIb2UuUAhZUahA1UDBl7FR1jOTfPGFYZfxdht0o03MoCckIiRyAtealNt1QEM9pQ1I/09Btm0UFImNClOoGiLdpH0DSeOq6ltHJJckhnYEmn2k4W3nXwoUKaoMXrgTKQKqNJ4wyyYba5noYDIahgkiTTYwpNjOqIkVtgoFhohVjruBhu+exBRnAFwJNClzquXW7ygqs0uZxJqNdV9IL/Kn+mA8yTyB3NIgKx9I4znLMOn16dxMUOiQPTOpkKsaL7nkjQQj+17qBJTgrev787Dyv4gLP9JkUGu1ReQb8ZJ31vdqrfxUoIpklHZis8FObffCuG37gdW0QFMblJndLwnJjTWMTjXC4wPwyLkgsKSdMSRgeXMYA8Q1v8YnksjB0EpNmKGB8C1f0T4kbbDzwU3PNU2i7CqjVFV83cXWlRIx9XCpxoq3x7a3GpvuhVdVHfFAltLU5n5UjhJxt4w39Ohosuv9wk7Rbq+Rn0w8eBEhFr6pHc1WPGkulonvJ1NW8HA/uM5o8GQV5YEyiF7oQOQFvxA+aO0aP+sI4xThCj2utkdtKbqxknFaDJPWYkidKTkt/YzSlPCTmckK0qnZkAE4JEake9Z5kTfyoyjClow6PjnN82sgUf0hniedVRUxje3F2nmtZuDTLTQZhn069LFeHKq9SySqro5jMFqnXbm7rWenGuTazJQDzZUyXhzFbHmfFq+vNNpMXTx9/EpcvTmM5P4iTlmBSGFWBVcm4nqsqQDdZ4UbYdLOril4E0auCjXRbvauETZ2+1WcXF5fDpjo8QnCydHrpgCFoMmze1/3CxTObWOg+YAXdr5/HZPNJ/Nf/+D+Nb331rZjcXsYPf/D9TDD50pe+kDbCftfo1XAq9WImdlXQQ+sLJmGUUgXojh2n6jNtfDhL2HLwDg4EAQYcGfCa53BAkxvsLlzwBN2A80BggvUHd90BQZ74jLHgfBFARF5wRNCFbtuiH3jWnU70AHocTMZOxTHlJ3qUuRPQ0eduq+rvft7oPWwDxty/i6ODLmbczA1d5ushGuJkgzXoNnemGSPz008CNWC42wDMGxt5DDaNlWzQDehZdxJ/kW+CXQDdWV9oRqDcbRw9A82oMASPud+Cs+/+FOtRclmbWzoV78k2jAGdhL/km751jWIFt6ClO/yslfMyOI4uxp4hkdNtSA/ykDwIz8HTtO28Ce0FifI30D+59la2DT9MuEawSe3ofZxV+oGmXJfoQXtknvVgjvCOyw9rzXjRW+gZD0643MC34Ap85kF10RLepH215/rWfVl4naBAv44EHBmzfiLj5S+V3e3Vy+DBnofR/9CTddZ4fBOrX1fZqF4e3OWfeS1aEi52M3OnD8bMmLATR54pPTj4tE22kDfoiizpWYIopV/KRnd+97/Rh+g+2mE8+MOsKeOC7tjCjrd3MKNVB3Wdgt3p+AqtXfc5TiOTyJ3mzYaDxkzQmXmmLdDsfskvdrba9AAwfXAwBx2n9SGgBjY6DYn99N85HyIjLqfQCblDj0ETDzoiq863JOO7jtE7+LnMJ3X3vALO8Lfro0p0qwApn+snMly/VxIHOOYJJo5pXsFECei0UT6i+FGnnOtQjhKg66qcuvYRXtSz+NiDPs1DN7XR5XI+0qN0t2y0+lmJxMiaYxtrAR/D3y7zzP8Ova2ykds2PYbwt/90jIWG9OdY4u32erZ/z3U3dIYX9DeB85p7rSc2MgeAhFnph7b/iZMouV/fyT+vNusaGv2e/NJOtIqfPHAPTXu651xasgRjhG+c/jqokzzakinANOYDrZB93hW2Fl4WRjq2wtPgDuN1eaU9dCP9wWuOBRoDNpXre9d5PI9tXf5YHfJQXz4GaKV2wbHkl1y48kfySr1WmcFlE92CrgAbscXdzsv5Nx9Gz7keVd/CPb/Otcc4xxl4sXiKSqy1GhovOhc9n1OZjDaY2yLMBzzW5pzGDR6B7/rbD735eEYbabxuzXmgaF9VjKERvMyYna76Dj/Q5dQ3ytGT4Dg85LbTQBu7PpvnoC8+AfLs+g/Mdmx2Wxfe5jPXkz5/eAv7QT+Zr+t5aOo6nOegG7rI5wsvQUtsCTaRiCuBzeAhfffy3GMoc3FaI6O+91JYV5pRdEROe16HD5APl29sCLcviKkN+sgOGCHLyJT7P6XbatPd8Rj5YfMKDNBcersH/kMvsobQGjrAI/wNzQvnSr+mLT2fx9HJyZBgoiuIv/zlr8TR4XFslFCoqsTab5CttNHByIOMa6dMNBsWvruDA7s64Ad/iC6sh97Fd9LvzJfYFTjvPMU8WEvFfIiHIjvQl58uW9534tB+TKZn/eEPnnV58jXXc/Lx2dh3/uUwEvR3Ox659Lk4rvRy7X6G61JsFvpFTsFR/CuXj7T7WqIB/M/a+HyRVb2Lr+X2YR4wtEo8jMXXzP05+BXsgu+Q/d5G0N/IBzoO3mZe2iNAL2DXoSt7XFL/jtP6G1qAx/xk/dHT4L7+5nAq/Mp8GauvHXjKd/AnSYs6IIIfovGit8EdxzLWwe1T5oBPwXogD+gi+mc9oCfYg40NHznueLKExsreDeuJntI7ji3wFPqLMbqedf5APtBJ6hfaMl7oo3F6LKenCVjImFxvQEdiFdisTgt0hWOF8ye6BV5zHkCm3E5C9497Z+N+k+ah70mOwdZ0esEbrE8dLKrECeaKXMFPmo/HSNCpxLiIGbmdyZrB79j22M/MG7lxW8LXiGQL12/6ntwAx3nXk+7bIM/YrHq3Kn7XtfboU/pQn8TLwWTJ2ZAD0A4cacwcJpZ/UP9G30Dt6R3iAdCTcbAGrDO0QOe5PPAsOAL99KzLB9iZNn07rM38hytycOA9sIDT5dcrAHIObgAahNcENQE3GgETVyrOeDAmgopgI0huMLIotK9nUZKuRGBQiIfDQl8YSYANhEM4ECw+d0FPIOZ6hRbg+s53vpNJJG+99VZ8/etfi7/82U+H6ys++eSTePzkaZ6cVmKJkkyuNwpKzmO50GngMlwAZTZZkpY7VRCpzXBOz5eyKgYrmlUgZdYybqGXFBiO6uGxhFrHa6qfymaqAIacdCWZ5J3FWUFDAeG2MXW7j6ur6zTUzs4uqxLJTV3/ISNPm3Halz2YLmIyrVPd+zjIiiY6Ab4+ehCh6wNmy5ivj+P86ia/OziYZ3+ivxJMcswqm7m7zQSTw9UytlcXcXXxPBazfexurmI+m+QGdm0qTuJqc5UbrCiZPBGnBIwWOBHNfPMGwUDZ5B3aWfJ/E5vLF/HpRz+Pq8uzODpUksw8VoeHuUlJIgYgUsbdPq7zFEzE8eFRFoD55je+Ea+/9moLCEW2wcZsXaFRTrY2FlXZQDk8ondt8mrTtIzfAvg68ZYGZjoZlVBUYFjA0orODAESgB5FqAQntQFYQaf2dquiU21CJwJaWUmkneobnbcx+SRLt7bqKy5D4mWuxsDQU/8YzCg70VKKRmXCRyOhEmhwAJFtDCyNDaWUYNgCIw6YAHldF1OGHrhQ46mAiHiXYCwGJ3Kj/lRNRz85Ea05gZN6XokKeYLythyNPkilTeA0ktqda6K5O60YHNBOAf1yWCoRRaVka7O9FBK8xzVBaaio35uqypO8clMnsDCkwFNPIlA7lQR0metEhr76YP5goOaL88B4tWYENkRLbY7X2JQ01sqvt3vh1L7Gw0lT5joa7GwOVGIHTgaK0Y3j4sHCi/HfviWDqEII8lHJCe5w63eNEQMF42Layr0VXyyGDbGiQ82LTcQsudaqQ2HYba+FW+prm47r9roSS5RgQoUfyYh+1+ebK/GQjBXhct27qkok6p8M8TJmNplUAa+LHoX5xQcY35IH4bJXJtJ3+l+fcbcf8oUBMeqN8b57DGxwQH3KGEQXo0dHx7f0EcaheI7qJHpXZQ3dqFM72AX6Pa/XUYJgJt2RJFgnRup0SeESeo61Zz1KpsfqVXpOCVbtgqYMKkhPSZ4ykTJPLi4y2US8r0ojSq7U6Zc8PZCOayVVTvNKukXEwSz1lvTafHUYt3sldrTqIbo6R/KqQN/hSV2Tc7CM9VFdZ3P+4kWcnz6NzfmL0GU666VweJGVoZQICh0TU67rWhzpo8uL87y2zrECOcw7gXP3tjYx6oRNBUo0T/jEHUkwsHdC4DO9Q/LTcjqJyfZFzHZP4r/8R/9RfP1Lr8csNvGH3//9+P73vhsPH55kFZbdVoFdbXzVxkn+y0B4JU6xzshZ8et4WgdHSVlAWnvHHXc2GDO2Gs6Q4wT8iV3oG+3QQ/0hO9h/6Bj4zG1QdBT94IDQF7iE7YsB7z9dT7mD58EY9BLzpz+R0500MI/vsaNxBD3og+5HZ8Nn9MXf+h69BQ30LviiNt2p8PZ6pxg88mfAGMYO/XkXx5QgIw4WTgoOqNOENvjOy+G7vQ7fQUfW1oOujOOuPhmDueiY+3wW+JLNRF8fx0mnJ7w46P3WAZuWrOUvWnfm7OsC3Z2nfH3pE50AH/O8hkDwF2fZ6QHt4Q+33XxdTCFXNaNmw6Z9oUCwXe+JDZ641a4O5Hnmxt+0q89JMHEMcLozD33mviF2hfMCeOKfuY1F//iQTgd/JzG4BUpYd2wub8PtT9YH31Z/8z/rAy8wf3iGecHrsp3p5z4+hu/1DD6mB8YcK+BVxlp2YY0NHcM4aLfuOS6bz/+Bk461paPKJq/vq+oA9v5QJa61RYwBfoLuBGf8hD99I/ejfVmb8+ASuopxOe17ef+bcJP3hoMddnWb01f9wiO+ac04XQ4ZM/TuA1y042Mn0IZ8Su+Pyd9jRTuecx6Bb3qe0zMeaIYO/hy8zmc95rlcgu/IPTTxeUAPKh/Rnv/05ysWMiZPuowP/Cp0aT6Yj2fkhWbvtQRjbCqvYEJspb47ULRkYPPEwjyxv2j8X/d+9xVMWDf3vXNe8k31vCWY3OVHcGFMMEGGoKHPe/Sh/dLEGu59Nny/Zr0MOe1dn/pz933uPOY8fZ++QB8zb3+Gz8Ae1o0+ZWsW1pdvRyU/2cHo53y3JYFk3EiXLA9JIeU/qA3sVc1NsgLuY5MwBnhOf+fYm/4C/1w/8k7a++1gEmsBDR03nRb6XLZ1+fH1tMuN6/2iwd0qcdDRY7PgJ/Khd9wm9DXgO7fVkD+1M9JH+mdM0kIX4nujX+C/SukquR31TPkv6DTXtW4DosNcjojpohOgJ3xHAuXQfyOm+nCbiXVx/ZFrbbEG7FKXOcVSoSfrR+wCjALHmZ/P+z47BTsGWSfW4mNUm04vZNVlxPUIPA6d9HzGFfEjrRKU09JtG+btvA5Poi/ga2jFeFhv4lD4tvCX8z5rAI9BL/qHLozNdRDvlk872jx87vLp9CF+hm3Z0w69Cl/3fihr0eshdCd06fWQ2yPw4+jbjNcv8b6+w74YYn5tHbGXsD/1jujAhpXe840nME9j5x3kwvEG2SSG5jFS1gaZxaYAH5EFsIPNO7AIngZXnU7E8Bift13rWf+njzM5yMOgWaH35iaenp7G3/k7/3oeWtL+RF6nd9sSsqgA3pL2DtKGbVWVDGeTd3cVg3WdhswyZ/3NYZExLlpVfLCl4Hf8aXgbvww6+dppTI5Ro94r/Z7VfNsVXb0O6PUB66T2PD7Curic6hmwi89LH1WiL7oV/GAt6ROeRi6RV18/9hHhZ+jAu3rHsd/lpscMdAxjhad4Dp52zKF9xgwO9jJ1B+stJkOcx2UBTEVenFZqH38PHte7JPKQ7C06wwNgEPYjOhmsZ6zqT797VQJi7sgs+gL5c15Sn+w3OsazUQ3eINO0hU/hcgrmuq2OTLA+HgfyxPhe18PTvX8CXd1Wdr2NLDMuDlvqeY8tIZ/wp1dMx+6jb48NwIvgKeNwHcj7mrtXTRd9SSzygwHwhOsn6OUJA/RV8j8mvaKX0LOso9tZPa+rLewjeA1MQ6axG9Bj7EeCTfC647ZjCjTC9/U4r8splWiQod7/RMbZ10IGaIP3WK/CkdINHCJxnQa9oCf6Gxnr7Ujm7TYFcwMP4QuwTP1R/UN0UpEJva/9B2QOWlFZhGRjPad19307eAPcHasHjtcfi27sV7p96LofuXJcZA7Q2XWurwV2NPyhdlk79hz0N1WbJr/1W/98DwDQsZ9+HoM5FRgiWKCNJDc+WSgNmsXgMwwflArMCCgyaDfE3flRnxCLk9BeXgbl6UTyzFLedSMW0ETICMQyfhgJQHLhHJi7lceUE/Ls2bP4vd/7vUwcefOtt+Ib3/il+NM//XEmh5xfXMSnn6qayYvcDDw9fZGbXUowub7Spldt7HqJJDcyU4h0Gr6d2NcmFQAzgv54PYhKwXFdyE1LXtDm1XI5z+QSZb2KOTdXOtGhDyqxQTTV2XoFPNIxbdelaJPuarPNJJPLja7Iqbuy07Hc18bRbSu3L0NPp3pUPFhJGToBrqomy6OHcXjyamxjHov1S7HbyyjURps2ABUgKP5SM0oQUYLJcj6LzcVZ7LaXWcFEV+Tsb+sqICqYbJSQ0Ta4uDpn1SpKuHGPghfdUpibAZNXUOy2rY+b+Pjn78bzZ49jtVrE0fFxJpgsdR3CtKp3ELxIY6kFiFKw5ousrPKNr3893nrzzUyYIflBa4mRoAoH+ftE19osYn24yCSNPLV+o1M0lEsvIzIB3O4d51qkBAetwbRO9gOIlSm3T2MaHhcPO3CK1xO40nBWgKuuyiEJpBzcVu7Q7q8uo7MSkqrtXUxbIgEygVKk1JP6VXvJW82ZJeiBXKbSGJJqBJZj6UPNiwS3UgrtaoUWqK57lCtQDX4oLq4+PasS3MLAUt+5odsMZjDKjQQqmKBE9S4ZxxjGen7ekrvANYzXa6t8ouo3zBdnCuOPLNByWqt6y+A/5ZUtSj6qeZNgBGbqXY1Lf9ep5kqiQKF7kAPlq7lqHqrkcLW5HpJRUEyaE3gE36KgtBb6PxODdIp2PpZQVwCv+HsMaKof8SSZmDgZ0AAF6wEt+vc1Kd1D0khtVKgN719JW+IdXd0Brd0AIXMcBzGVpJIQtnUCSHQWvUYHbEwC6LNhByMzMbAcQclvOQyTTBLgOhf9vt/vYnutrOaqbFHlzXbpIquEG/QuPTPJRI3k2SznWUFPZOyOE5TJWPu8qw/e1Prod8c/N/zFXxguGJYYL+oD51f9Y9DpHYxmnEBw22lMdRI9rzWXHIpXNC/07+C07nZJL7Aiv1f1kXb9mTYbVOFGz2s++l5tjrpdZa6qApTGdIeGB4UBwraquCK8FO6pYo5Os+xjvlzFpSqQtWuWtP65pTaZZoKJMP92Mh0TTBbrvApOySZqd6pri7LzeRw/fDUTTDa7SRweP8grdJ4+fpwVTF48fRyr2UE8OFJS5SRWi0q205w0v1pz0VdJnJWwJP5I/BIuNgxOPZK6pGWINgOWTfZc79sxEC26Ib8EDdzx05oTZCo9E3FwexPz/WXsLj6M//6/+c/ii2+dxMHtVfzgD38//vxPfxSLxbTp52kmwC2zylolQ4zVaCowhqOHbuKEr2+0ZZmZNj9srPuCKhi0zkPuVIK9yAi47k4F2O5BnJ7/oYljNfYl80FWXHfgzCIzvSOF06GfJNvRlzs5yBL4wrzcsfR5u0PKXNw2ZOzQAV2GUz3ozHYS3+1OHwNYcl8gznGGdQfnCSDAh6yxO6a872vrdGC++ozxjkGP4nH6I0DjvM+zjm20yXO0ATbxPTqTMepvpxkl5p3PWBMcONaez2kz7VVtjLVrfuibQBR2o6+30wJZhlc9sOLrzproJ7RgEwN5wQ/y4I+vAbzgfED/bvc4XfU9py1UEYwNXH2ODZjXS1gCsAeAWG/1iS0Aj/O+O7wkbMLbLjP87j4rPONrR1+sEWOFFsxv1IHjxp7rZ5I00ZuMm/fgfzAAvMB2pHoQAWnGiD7mFBlXqjJe+LlsyNq0w95h7bC1fK2ZF/JTvOoVruqEfx8gr+SSSpxn/tDf+8XWZX5lD+yaX2U6qwXMma/8JJfBqhBRCSOFc2MyumMh+sKTjpCJnp+gFe/0WOu2ETIKb+LPjTpurJoBz/A+9MB21TucKHX+YJ34DMzETxjnXjED5F+8xbVBjnku42Cg23+O346bvn7Iutvres9jPcSKHIfc3mdTDl3gumjAENvggW6sl+akz1zmaQP6uywrsY0EE8YBb5Zc12my2KZiIQAAIABJREFUAbPaIBSDcJzPK1fbVYyqNuW4eJC+Uh0CkW0nfszjNZk0UgkitAWeD+vR4gfgotOqhsLVOzVv+AE+9jn5Gjs/Ox47JvA8dO9/wgd/0/fQwZ/p7Ra+cx7zvt0+6N/lb/jJdXPRorC3TzCRP4eMJT/sKhlETjUVf6vN0VeVHDle4iv2eNr/Ld3t2NdjbNq6Le5BMlqNufxXlyvkDR7XQYSiz5jU5DzQr2GPb4wFe9p1GTYw44A3wD59zgaSy5ZjWekPzcMqfrQ58Q5x1YFXWsURxo48FpbrUEfRhr9Zc+bmtjuyrp8uH7QN3/BOTx/o7O/2fM/agTngKnbEZHr3CoveTsS/AhuZn+iitXV+GuzCFs90mwX/mfYd33t9xVo6lkMLsJf56Bl0AeNx2wr9SZveDmPRd+6zaY7EEJBh/4ktB4+A7z0/+yY82A+ewMtsFLmu6tcfPvG1Rdaxx4ip+Ian3gOz4SH6g5/dvnCb8T78hPaMB37kb/wKt/lc9lhnbDroyE/1yaYlOOH6kfiJj414qB+8wp6ApsgXvAxNfDyu88GNPiGLMSEL0EPtakzIFDSGp6AL/Y28W4e/MvFc1VxbbFI28bPnz+Pv/b1/K+MhWYE9U9mbLUkydMMq7qwG2xiL+tFeSsW8R6xmXqyN46rrO0+yclmB59gPE53BSXheY/HkOH8ffSP9oJ0W8BL6MFZkDh8DnNO4OASOz80eIOuoZ4mn6afbQ+6jkeAHT/o6Op9qLOC7fqcagmOB61/9Dk3c3nF5cDxXm/CR9+P6jXfdDuN7eK8fD1joOh5cACtcDzn90C+aq/Y/0HXqg4OtYAZ+gNrU9/iyrCV8Be2ZI/rEfTnWxH1U1t436OlbdNbvFSctH4+1YN7gHbLnegFdprGSaIWtz0+NT+Pie2jhfrLHdvpYkNv9xDJ9HX1tsRnALTbAoaXeIwEH/wkdhh5w2wHepV1owpyQM48L6X3G53pOz7IW+OHINnzl/ASdiQfwLHRlj6vX9T4mdLfbfNgP6AT16bzh9hf6gAoejtPQCf51rIGnoIP/rfaJ4zMXfYYecozS++AicQT4HQzoZb74tG4S0F4svA6u9bgA1pHo5QUrkAVkjaQwxzeewZZx+5c9MK7IkT+pd3N/ou3rcZAXGdR4dIAd2XI8Rs50Cwl7fvC2ngez9Jn75+5/u40IpjAf0Zs4ds/7PAMf+k/WWe1p/snnuiKnN3JZNAaBoheB2dBEyFlolBtCiHECgdzAhvi+KAieC4F+14Jrsw3AdQeDySIATNaZFKMBgIL4GMEoMbWLogeAAAKUF/0MBlBuzNe1CapQ8i//5f+ZV+L82q/9WhwfH2WCyWR6EKenz+Ld997PgNrl1SaePXteV1PsImYHyrAqhUK7zAOjOjcXW/ACwREj1qn1cnD1uUq11intqtCgTbCidTkRui9U2STTWW2uV7n9g9hutnG4XiUgIlh1F3KV4teGvZJKLi43cb3dxXnelb2I/e0udtcqsVYKSokleQotS0fqap+Ia63h+iR2k0VMly/FS6++E9u9Tn4/iMurbQqRAIB7ZpUQo2tzVAbl5noT+5vrmB0oCK/x3sT15iJ0rU1dGzHJBB5tRCavqCLAPuKobX67YYIRNoBdnv5uwDWdxO3NJpNMHn3wbjw/fRKH62XMFrO8HkdXJeg0OxVEaDcVeFMYKSM3N/HlL34xvvzlL7e7+5RfoyuDKvnncH0YKtOqjYWb7U0cHa9DV+TMdDWBaLm7iQcPTjLwIfAQTVMptzKYeZd0KGBsJz6mtUFdvNLuu88EmvGUCJmaKC7ANksHTucxbyV+84qIAyW+LJvBP4vFcpU8hLFSd7JXEkzurXZ38CIz4mWqV+hdrgsCWJE15C7lNI3E2mDHqAWARyVcmw3j++Wc5AZyu6828azRDmMOAwk8wJBCQWI0uKOkcZP9zzhQcCRXEPRNJdju58bQwMARp2bSQzvpivGMkcW4R4euBfZ153cmphTOlGKX01tJHb4u5VRXBQEHfZICMF7UDmujOZxfXMZFbnQvB9nXWoHRODk4jXpfSpv1oZR7roGCrC04S6KB+FhVP1BU+lmbIjUHtaW2MezqBOBohKkf/18yoqQC1snnqqSzKmc5bqxgDOk55ABjJWnRKqLgRDpdRfvC5Rq/+kZhl4G2S+yXowd9spKJrm6R87dXlY7LTNq7vr6Kq8uLPJV2fvYiPy8sisQ/rT3OBYYWtC2+0LU5wsnJsEGthIha3wqEsMbQBmdA32HM6bNeh0om0HnwLroVJxj9qXexF6hIoTY1Dn1HEAIDFYNN40afEdA6e/FiqNCifnIumewoeutqttqE8gQrZGUISmSCW/F82ho3FbTLz6bCynZ1QTuJIrzLk9O3dcXQYr1O3VpOVlUHmc0WGZRQla1tVlOZx2xxGDGZZXKJkifni1Uc6Lo3JZkczOPwwctxsDiM7f4gK3YpweTxo4/j9OmncfbsSRzNZ/Hg+DD5QnpKa6ZSu0owKaNcSWFKFJMtMI/nz0+HO4a1yZb4I7nIE0yF02Roq2pO2V/Fh1SgYq1EMxyKce3aXectk02VqkT8ye4mHh5O4+zJX2aCyeffOIrZfhM//tEfxZ/9+IdxeLiKzeVVrObruFHJ2ZV0RRmTCuKIT8Ec+G8MuhRG3QnQZCJkjY/3HMdHTBwr5SDT7vyCz+6kgSn0Dw+D/TgMGMPYozgffSDQebh3Dt2GxhZGF4Kl9I/ticzyOboJ+fRxeeDKHVD64ntoUjx1c8fZwE6kn7Qr7VQOegn6gkNup7Om/ASrmT90Ye6llyo4hx3tOt3lmeBOYe24wcGc0IEaN/hEAhr6nf7RGT5HghbozVGnlr5gXLSBrejOKD7A6NiOG47QgGd87t439hfJg6pChx6DBvAAa+ZrgizDH84P2EVuG7iuBN89oOlrx1oxB9Ye+vpauJ/ofIiO8fHB495+yoElmzAOdJyPG/qxToxfdh7yRZDBeRP8gE/hfeaFHmHt8WehMWuI/0D/jiU8wxq6bQnPQ/f7ApbIKbTR3AiKwSvMg7mShJT+WvP/+M6xkDVCXtxG8Ocdv9wOrQ3Zkkc9A31GG6KqysEXzsfIjT4D28EYzbmuGJ3F7rb8V9lRhY3b4VpTJTEOcpJB6trAR3YdW5BXnzNY65s2rIUHNx03oV/ZEePGBzwEXyYtGl3ggV4n8T6+PX07X6g9Yiwu58g+/WFLwcP46si/zwvdxriw17HPsMFEW+ZJO/C424nwB7Qd+FD817CdGA/jZZwaF/27TiXg7Lip2EEmhjQfwPtD5j0pIembflJt2LuOI8EELOT7EVPrCtJhTFzhdUBiR9EmK7y2nySYDGNO26riLeLfrOjY7KHcAOqSfKFtzk/2vxymroLRyH9cb1u6ycfv7TB+l3vH6d426LGa7////HSe8X697b7f3obBvnB74L4x9DoH3qNy0lhBidjAePI/372V/3WdiR59gknGwSwpQm2jEwg6ux0Hb0Pz3bb8C5cZsHIYN9doWRIvNrD6on/fuKvPKUU9rj96GLnAvuljDgSTHb/QYW5TOF/RJhhEG66HXX+WXtD8we06qNHbvchfrltW8C17kH6QXexhxuk62NtwO7rn/V4Haowk3fl3jsfOp9BDz6Yt1taWMRH3Rp/I3wTbfNzgL3Y4c3Odwtq77vH5oLMdC+nXeba3P1w23b72jQewnZ+0N/B1u4rCdSHfua7HnmAu6Fu3nR2rkC8OM92Hza5LHc8dG/Qe7eoZ5gGdoT/46zShfdaGZ9n0hcb4pKKB+896nn0Nfe5rC/8zJl9P1tH5Ddlig5/vfHP9PhyFLr7Ri7xqXr396tircUj/c2oa2wNb021OdA487vjnNj305TPsROjA/gbyg+3iOs15DTl0WdcaM+6aXx3MUZvro6O80r7gvq4+/pVf+dWqBq0r03RwUwdaWyWp5Itm++ggIXzstks9Wwd6nOehM76a4yOfwVP8xDchnqrxKz5O/JPNRt/s8wQGx110QMbfWwXB3oYb7LNW+dj9B33HIXJ4HH7p163He8c1bFj4DZ7s7QH33fSMnvcEE31GkkNvJ7us0j4yDe/wTI+/yDc8NNhszdd3zHJdxO++rtCTvvSM3oeP4Y9e3ktHVsKkntVGMgd5wT6PDfA+WE2sQ+0gO2A182KNwF7fVOZZ1608z9jgRe0nakzwKOvI+JER9lehD7RQu2CJ61p9Bi8jw/i8arNilmMVND0PNjEX5i468zu86jQHu9S//mffmPHAf/Cu47U+Y+495jr9aIs1Qh5ZD+wo5094j/6cL3qeQZb1DPvfbmNi02lfHF5ymXBfiHm4bIBRjl8cUmZvR2vS4w/86nYkcQjW3ecMffS8+5JUcGEtXGfgn8IPbldj42ocrL3zvtO43i9c4dA1NoloAg+xVtDMaQOvIdvwOX6r2mFPBmwCH1z/ayySeyp1a59e/dMOvEByidZV49b/OjgMRmPzwNtcR+97fqKtaOIyzlhYG2SEfmnXZdHtTLcH+Fyfoavwk4QfJCENvKkEE5QPxEGBMjGMHYio57MUWdsYRMGwSDAWAASYYES5YcImgIMZRhPfqV0PRqAgyb5FwGEEPc8muQsrAImAqB0EBCNSBNIiAdYwuCvJQVgnB2kkvPzwYfzFX/wkvve972Xp/V//9X8nEzh+9KMfxptvvhmfPvk03n///UwuUSWQJ0+eZYLJ9noXi5k2aApkvXJMLiRlI6fFMKX4yrDODW5l/OcdfJWlWwt9nYkm2sQd1nN3kxv8GbibKYmkrj5IBbzV9Q3XcagqHS2rqpyrKl+dV3TM5/Hi/CJLzb3IKxNUsaRdZ3GrU+eZUVInmdPZrKCjvjjQZt3tQUxXJ7E4ejm2+1WcvPJW7GIVu1tdN0B5ulJsqiigBJP9jZJKdnF9eR5xex3TyU1sry9iepAd5xUzElgZjppr8qSEa3IQ69VqUFAoaAXSUIDp5LQqB0qg0RU5k9vrTDB58uiDePL4UZwcr3Ms68PDWK2PYr5YDyWdk66txG1tgtZGjj772lf/1axgkokSCnhFxGpdpY4UCNOJNyWMaLwKRi0XCr6pkouuidjGyy8/zI2+zeZyqNjA8/udgp1UFajN08VSfytIUvyR/Hx9t4KDeJTysRhV+qn1zM294QTWWJ1Ec9TGbpU2rw3YkhEF0yo4oM3E+VBVolQZciy6C2SQK67wgI/dOAPkkx91PZJdKaPP7irMCk6gZDR38KZkvYIybpBpDcAUjBkUFI6MYwifMfbklyZP+okRttB1FylPtWGsxXbjGvxTVR8SYCRVrsQoCy5+0buFtRUIE7/klR1ZOYfrCqpkIzRhjJp7VTgaN8tKju8G/1EiwjnRQgkmuiZE/WJYU5LNDSjwkExVrSfyNGQBp0NWASa1X9U6VNXjchhH8c00r46i0gjGifhZv6uyD4Yl1WtwgDIg2/gMvMewIMGEK4QwBEvZlvHIOyjN7U5JVu2Kj+GO71pH53OUMMlc6BKua2FTqPi78SxVp1qiiRLJnp8+y4QTyQanf7VGjE2fkWiCQeAn2dJYs2u/kHs3rsSjY5LYeD0UeguewEDwUojqW/qPSkguH65L63fJxbYqrTSHS32LH+BPfS7dg6PjDk9hYunQp0+fto3CwhjhqhJNlDwxrsO4mZgJQe3+9XZf2lBZQEzI+MRTkjHRoyrVVPt5PV2rcOIJJln9aKFr6fapu/a6kmYyywST29C1ZvO4DV0nto6D+TIOluu41UnYxVEsDk9ivj6JxeowdfDjR4/i6acfRdxcZ+LGcjaN4yMlFR7EtSqntEQRNt8qoLwbEpHOzs+Sl9y50JU4qWvaZkomZDUvYkz8G+/sxrDHjnFHOHFSlWkkd6k3NrGazWIx2cSzj/88/tv/6h/GV77wchwt9vGjP/5+/MkP/ygePnwQL05fZIKJ5Ey6bag+ZgkmYLTmBvZKVjJBzP5Jp9U1CRVE9/F5gK+3TeHF1BlN/2L8EnQnqNPLNw4GeoK2sYMHPGkBLbAfxw5H57PywKn6Oompf4wPecBJ07tuD9M3Rj99MCd32MEupxVjdnzDpnSHEBzzfugLux8ZdTp4X2AC83dbGT2qn+g5fnfZdwx3e581cTzTs/SvNrDFoSl0Ri5GB2ys2DFi6ag7m8Vyx/l1naL2cKRcrzPH0o/jZhbPqA10oweu3O/JdeB0u5LpVL2JK/Ua38BD7gC6TeK04nd8mt4ZhUbuGPKZ83FPU+biPMG48AfpGwdebcCv/IQH3LktHTobAr3IsftCtAk/YD8OMt0S2lnf/ie4cgdzWkKGPsPOYG3c5lGfYAh2M+25PoM/wSvGiP0HBqNvoXuvW2kTe8ixjf6xg6CjnxjTZ3zOmvi4wZjR3lIFEa4oLJvZ5Ve4XP+P1UmcjvV7+Xp3ba2xgp0ng8Fn9K/kIp0TIIDPRuVwDWJbp5TrdutH2VtjQqn362sDvhCwIpmkeK5sov5Qh+ZftmKbWeufdUGmoVHKdvNFoL2+w8dA9gkmOX3BX2jifNhjLXLGuOF9+Mx9JObg+gRa+CZW8oniH5mQPSal9/Lu9OhxKJ9N53ms1OEYiHwhB3zH+F3fDrybSfJj5TWnGbLpgc+s8mH46Tij2ED64C1JCDqwnlToYQ2G63la5RH6poJJ2o4k+4LRKXPFTySYYA9VJbq7VeTg0fypd/MUcvkb0GC0gzj1W/Tln+PGZ+Vx9EF7+8Cf7WXd2+6x8r4+XPdDV6cv7Y9z+ezVc2oD28Tb6Ptz28Z1u+hc71eCGpX8iHXg/wo7MlE+9et4lQ4blJJXjwuof3DDbSfn7fTD1Hc7zMC6ovvgeeQs6WCb4uAi89bz8DU6Gr+Gqk3Qxdv2BBOwHhtJcoZf1tuHzBE/kTZ7PnB7CL6DDiW/lfQHnmkM8Ab6XG0ju8nF+6Kv66tfxHM+bnCDvsBhx+1eD+mZqhSpq4dro2+U//FghmMUPJu2VLMB8QHQ8WDxbl9xmftsN/CNcbqd5VgKxoLDLpt8NvpQVdlA/zzupb9d9zNPPmMt3KZ3v8jxRX16fO4++Xc+wX+gLz8J7TJDUiP2HRsq6LH78GrE4HbddJcQr3GgZ33dmBt8hg51jOI9vhONOVDDe/B84XvhPLFQ5sn6oWe8756ve90OL7IPwfP4Ho6PLqPgjduo2LDYjcgCm2nwqManz3z/JMWyJdS6nUD/egcepF3mAo/Shtuv6pN+iGGyl4MNBqa7P0HbJP1AF6rzll1eQVf1sT6qSuMyVRVDvri8ir/7d/+NfE0xHR1EVewk5YAry9qBv6xv0mwExjL4+Ld1hSO+bD9XsBobD1r7vpLLgPOoxsZzyAA4wxo6/yO7jjV+Zbjjc48hrA3zgFdkWMPTHh+Ep5ERdAvtOGbhozkPMU/oMeBli2MjZ86jyALtgXPeV49FYI7bqa4X4DnnLfXDvMAgsInv0CnIeM/rvn/AHHrdQlv4fb0coB+Qa/VBfJ3+9Ax+itvNYKjjCe3gS7iNNvBzi004P3CVOrTEbuCQg8ZAP/A5z9IOOOzyI57x2Bxyz0FPtckVIoyZvqG761v3gWm3X3f4w3UtMW34iSQ11phn4RF4A7vFdR3P8K7rVacp8uW2ifMl8uDjdV3jOKPf2RtmTKKX3yKCflJ77ldhF5AUxDoia738uJ2jZ7AvoTPYw/yIP7idhsy7jGi+oj/0wn5xOxj5YZ31k5tKnE48x1pgRyIfokXxLImDlSDIeKAh8U4wUWMh4Y85gKPYA3qG97H1wTo9w7q5TaF10j/2+KiaqeQR1kH7LbJT9Z7kg0rt5CK43TauadmBzFNtHR8fD7kC4BLr6DoK+9PXDd5w2UEv6qfzEHwAxvV+3BB/+Pa3f2MP+GB0YLjy0w1zEbHKslSHbvjipCFoEB5jSH/rfTdgACbewbBFGGEsKqeoX8DIhQmlBCCxcBC5d070N8YP8wdYUPoO7DhOMHOO76ad6prO4qc//Wn8wR98PxbzRfy7/96vx7vv/nV88smjdL4++OCDePz0SW7oK4n/w48eZem13W4fy7k2aMrRhi4ZUJvePZnnxiVzS0dt2+5ozYyH8WRA/t4CcXp+zBguQxIHWiXu06FQ2bTlKiOKuQE8q4SCur/wIK6ur+Ps/DzvkVJgkL6gRwbalHiQwZm8ErGCItokny/jej+L6fJBHD58M652s1gdvRqT6VLuQpa30yl+Cdhitczkj9vtLk6ODmN7dZGJH7utkksUlB9PQShYsL3Zhk5fa066GkenI6j4wZqnYmknnRCMfF5zz3XcxsF+GwdxE88+/Sg+/uC9rC6iCiaHR8exXB/GcqlrHtrVJa3sqpJT1Dc0UL+ff/udeP311xNMlJwh2okgeU3EtjbQ8xSHshMXs1ivl7G/rU23681VXmOkQNVyUT/lwHMP7G5bFRrEKwUa13GzqzvYuRLHgbRATck3Vd3GATnBMQM8omEBYyUzFBCqTZ0O1ndKNKnEhzK2SQDR8upEfq/U1RaAqXnrXTIt3fmCJ+HtUmK6WqkcIFdGmm/Nu7JkeYfrRfRdKYEK6oETAKSSKPQ9gYZsqyUC4HCplC545JgHpqgtjVFzq+oDy1gs5/HgwYNMGKOayZVO+LckJ70reqYBkNdujAFFgmPMrUo2V5USbYYrwaTWrShcOFWBNBQ0OFlrK/6o+YONrjRQzKKD5E3jUjUinBkwFAXNupKAAO5I6WlN2XxJ3iHLf1+ymNc97Xbx4sXzuGqZ+kNQKSvDbJK31AY4W7phFg9eetASAsbkBTdAWQfRD8MlZTDLqRe9kYPR2CqaolhLN93GPncuqgIOxlYZOMXXpYD5vcoqo89YA+inn5rP5vq67s/WNVmqHjVXQt+LlGXhtZLJlOAn2RGdNEZVvqrEkko0c2eCJCovBy/aKnGDcm2aD9fiaAzoNHSZG8+Mm89yzLqOpV0Xha5lDNDFjav6rMrQYXzirI0JE5WBjdFF+xorxo7m7skwSpBElrUOkiv9zzUSox5sSVetZH4Z5wdJe4zCDEDk0lVlLRK1qkqSkk6Eb4XT+rdeH+ZVb7qGRokkW1UY03U202Uml0zn69jd6lqmVZ68PlisYjedx8HqOCbzVcxXJ7E+eZhVTo6OjuP06eP46P13M8FE/88mkZWx6kT2JNar9ZBYVIa8EieVcHPRqu0kZ2aQkzVVkIR1Ef31XV5V1nCmcKJO1LrMIPsjbary1VrXKV1dZsUxjWsuOt6cxyfv/yj+6T/5LzLB5OHxLP7we9+NP/nRD+Lk+CiurzZxsC8bgQSTbDeTy8rGw77AqSyZ1XfjaYVcmV1ur3wmuYRxwjs4X+gEHFm1i4MAHoF5OEHgGvxeeqyScNLWaps7HkQBk3EEsWV51g102sMhR+dAB2xN8BPdBr5623zG2D3BBGcAeeNvdEA/RgID/h66Efr5BgN98x54huMED4F/Hlhxhxj75L7PwGzexXZyBwWcYKz02+M+82K9eY71wL5nrvgzoy1Bwqz0ZtkUvr58xnygj9sXVG/gPbexer6jf3RzmeyT0Kl4glDQAb7DJ/G59fRwR7Lkf0yi8e/UF7YMmO5z6r8rG7OqxbDmTmvo7/ziMqb30fnwKDIKr1a1qpJ/jRX7zGkFFrjvVaiuZMD5sEHrgRVkpJdT+mWt8V/pn7Gwxr6ujAM68gw+RWFwbZzRnvufrC1jo23sB96Bf9F1BB2Zy//H17v8WJZd6X3rvuPGKzOrsorNepDsYkOWbLOLVNsmpFEbHkmWJ5YhWBBke2DYA2siCB4ZMCABHviPsD2yWvBELaslsVvdNAWZDbVptE0RfAjsVjVZrCpm5TszMuI+4t5rfGvt3zlfHEY5gURE3Hsee6/Htx577bVdRtw31VwYg+sTY3J5hFYsqrvsIxNZwJ/+Zh/j+BwK5xSnln87xKPyA2uHvmMC2CZvW4Wc6oZZNn+bNkR2KLs86l7a1GdkV1zHB5OMMI/bZAT+6Kd3K0H2Xd5dxl0n4AnYg+3t7FIWufb00b2eHNX4fJcjeQTHGXxVx1O+Rw/8PrBB1+t7bARjhBd8jrx53JSftZiYoztcnvkd/EGX+TsxRvOeKF7ruz+5bjAfxjX04YnHwJTUzVZHge1BdngG+MLnGbO2TQWOi7pOBSbsUh7axqJR+UpgE4UeigtvXl9H5GQxS/NVNL6kRfoOhbfSBY43rO/7nWS6Fv1Dvzli97YjckqeC6/xj27z4RyP3Z9g/C7LqT0t93CD5gSY7WJ06TasH9pArnX75DiJrrkt7+hthX6MC/zlPY4rydNWvFi/18YijgimsysFa8QRKgryAhP8/yp2rgU2xoevwHxYlPB5IoOJAWy0anTlOr2bsfoROfDFE/d85rajcPNmB5PbaA/2oA/wuMMns+H4BWCd3uG+1hD33C45tsOjok3Fz/i40M/9hbITbRNHHt/cH3Hr17mv4tiNvQDHsLeuo+gWvIQOupYutJ6fZjwu635vp99WfIfvik3T9bNF5eNc/uEJtHUbje6Lduyudmzzuelat3HoI/44OTm33cim+xBDHXTfDzvjvkePrX0OBH5wvWOJ3o9N4nPy/NgLaKf7xQeO6HA873DRjruArk4Xt38udy77/l7mi3whc50fYp2FGCfyrnm4XeEe/Kyh7UVGHTuRsSG2YCvhn+7BJqKb7hM4ZmNPoB9rMcQRuo/FP98wBL30fPxKfDOe791GyAs5DdB/FrnRB2RINGEDLHPS/fLtwR6w0eUG2kEPeKi/yWcgP3pedQirgh8dc6xu28rpXK101PA2vva1rxUGZweTylHqbwpMZH/Tr2pFra4XnYy1zreed3B9wi/ydTDo6Qty0Ax+IV/INbru+Ol2CdrqJ36c64b7WuAJOARfeTZ8zx3+89pJz7hy05cdG49ODp8YNwnrAAAgAElEQVSBHHnM5ZjtfiP4gP3m/fASvxAeu02Cbi4vrrf9XMpWQhPm7nILPd0Pg3/uG7vOuV1xe8jn7te4nmNL3VYybtb53Aa5jOMbECvrOjYg8gy9Vxiqf/qOfCpHZDn9S1cqxwB+O+5+lt2luAs7i1zBc8bif+MvaY4UEZGD1jjAV/BJn4F5flyN3gVPPDcCdg9t3tDvcR3FPrMGxbgco8EedNftm+ue+7a6n/wmc4OPxJv62/NOyKCvYTMO5qYxQGv3J+GDrvO1d64nl+n+BPOB7kN91Tgp+MHXGOocz/WCL9YMyO8nrrY8ussaY9GYud99JfSPQiNwBR2ATo7NPj90yH2y3r73G015DliEThBXO13AfucLeILc6X7wFPojA8ibyyBrGfrs+Piki9spKmdDr/5GH0UTjZv1N40HvdI71Cii5LTvSk8HE2QWPwFbNJR9xsq88GewCeQXsOPgBjLtPgky4Hg/+ta3vpGxs27wqkJPriIQCAMMwFkAADBGCDXAMlQcDAhMhlk4tgg04IOjxDhRNNpsOfOHDguG3N/pxgdl0E+UBrAZgok/S99poUWLluqc8S/+xR/ED77/g/jcm2/Gn//zfy5++uGfxOPHj9Kx+eijj+Lx48dx5+69ePT4abx4cRFPnz2P5VJHUaiwoAp1WJRR23mEDDDR31pQnE5mubitsaYxWa+xZbVz/lCJDqqaqJrkCAglK7ZrLYDqOIGtsnkZImpXfHaZyNqROj6GnWIUcDx7/jzW6kigI220k0zGIYPHaRY45BEZOmJAiZVW8KIF9Y02eozncXT2WoyP7sbs+G5cxyLG02VoU7mOn8luB1pwns9yd/d0NInjo0WsXr2M0WEbm9XLOFroGJJVJh9VzKKEAkfkJChWKiYX3XDEulZb2m3aFpFJ+KXToiS1iiR26+yUog4mT588jOPlPGkpnulsR3UxiYOSqQ1YVIQhQM02VkdZTaguMF/76lfjq1/9aqzW63j46FF8+LOf5eI1zgAtdjUHLdbN59WFRgvS6vSg7g2TiRYfF0XH3HWjLjHaASN29edQ63MdvQHIlsHvW4ih8KKTFgMBU5xadi9qrKV7tcBSwYEKjOqYiioqqUWAKi4pJzQTO63rhOsKTg9BNE4rYKdxMTZ3vEuvq4hFO+o1DhbAwAZ97+BWCe4C2ErQVCIPxw/sUCKdIAE91vEoNxadBgUI+g5MyGfu1VmmujOkMdGCyFEV34CXSbfojzMp3KkEdI2hioMyIJrP4/LyVZf8LuyqBddsp5UdDqrgpKcvu7DqM3d+KtiqhTKMHeDgzrUWBDQP6Y4CMeiX42rBBQ4Wu39EM/BW466ONLXrTnol2vTHde0yeU2rcxVPiD7SERxHFfzo3llr1UnSQV1hNA4qOHGMKN4B+1nYozAkZToLebSY0O9WYv65s6EVnsD/XKjQqn93JnYlVOCv5lcGtRJkmo+MOvZD1+koFA8ICFo5mxo61E4LNSdSB5I6l1v6zr11Tl/9rYV/4XEt7tVZ4yoywZnDaVXhynJZ2EPw48EXDh/OE7QgeeGOnusk8uN2HsfCHUbfTSy+4JRoPBSjSDcIvqE7/kH6Bc2OEFzCZ9HgUm3ltru0B3nk0kZt+6pwKR2fVlyR9npUnXFkS7MJs2R5qgTCJpYn1ZGFs9rrqKN5YrRoSGHd0fK4Fh2m8xhNZ7G9PuQxOYfxVGUe2cVqd5jU96NJhIpD58ddgcn06DTmy7O8/vz8Tjx9/DiePnwQr54/jVnsYjmfZccnFQ8KJ7Ioa1/HoZXuVXGJfr56dVELlQoOc5egsKgWEPGnJFM6biftQytaKZmp3UYe+N2gedsNm9142o7wtYofhXHbbZwdjeLRRz+I/+G//5vxxbfOs8Dk//nD/yt+8L3vpl3KIz32k/RF5keyEyVZ4iV6WcVStfCIo4284Mymc7oXnpdOoXfYM1/cdt8SzO71tO8UomeiJ8i5Bycu204TcA87wxgIHrBh4C2JR/TNgz4wi6CH9xOQkBjmXvTQfT4PfsFi9OcXbebNoxzQUd7Hs0iK4Gfif/tzuUfv8HH7OxmP08/n4P71cG4eCOLP6znEHuKtxomdZcxgF74LNGRRhuvAMfw/xghPkL2e1v2uRJc/rico9rgCW1wy8ovdHRwjHTfBY92f8tMWXqTlzjOXV7ffjMGTFsROvY55YWTfnhf+lR2rhSV8JHSLcTE/ZMG/d1nkd67neS4rxIYEqPhJ/T29H+P3YQ/QdeSI2Cz9GSWtVZCePmr5gegx1w1tH9jZ+YBtAYHr9R6CbGwa3/k18NLf6fYU2uge/kNP97GQT6cxvrHztvd/S9f1H1uATDtmuY+i9w9jbrBZPql/x1hLFsqfcr7gR/b4UEWmjImfPB85cz1kXlqc32ansEpy54JvJhZlW+r4mdRr64yoqJPOP57cYIyMC/pDG/EUGg6xjHv4HJ1z7Bo+Fz+0uqi5jes7Lup+FtoYjy/qDhcIsS389IQhOOLyK5q6X8y4PU+BfHbjbdijZ+fGBdly2w3P9U5bngs+QouUnWl14nB5Rw7x9R1XSYwiFz6fnGPDU5dtZGdIgxprxfXIFDxMuy1ZabuVoelNGkkv+m5jFFtRYNLPqY7C9QITPS/n0HX1rE6yXmBS3R36Albmyhg1tuz4akeC+jUUlhB/I49gp8spYx1ikF8z9Cm41u3A8PrbbNH/37t8bJ2ctAIOf5/bltvsEOPw6/ARub4/mqvvYFKy3+cEUjczni5sEU1VxK6xVeF+2UP3Jd1m46/cNp7UqcxDlZ/rOHLDD2nFFX2nQY717btG6fluqwonOJqh8H5IP8Y0tOX4NuAAP9ERxgomQE+XPX4nPsXeMA59XwtbFRcj024fkAVkKP/Oo3T7jkkur4yb+9yuuZ1kHj5vf79jv/s7JNn13GGxG/Ni/J3NbAWSej73O4ZoAwO+BzEBOu/xFzLFOMFB5Nt9DOIe5Im8HX/rWuyKy63z020XvHQcZRzOI97j+TWeCU3dRuKHMk/4BX988Zc4yuMkn5/7Vq4LjA/8xk/meS4r+C7uS/O7fjo/XO7wt+DfbXP2uKPrHm7dU4ZyjM45vRznmLvbND2DxVbiGsci3uE+pcv6sJCVeMHjYOIa5z/jwm4jz/CKz+ErWKDnwmM+Qzfc30Ov/Zh0ckX4QMzTbQvzRc/52etDXl25kfmsKzC5eHWVO1y/8pWv1KayPDZHBxu3bmbtaBwSF+pUjjwN/Z7aBF9x1FBG3e/TVRqH881p4D44soHciRcum0P8HtLUcQ+dYyzoicer+p3iAn3POOu48b74D/nn3vQRW1w1zKVoDsyVa1y+eYb7D7fJE/qpZ4HL6Jrm7dilvz3GYS7wzvEX2dE1nnPQ8zQvcBPbje4w3qHfM8QI8g232bvhZ45HYDey5LYXXvIuCrXQLXT2NlsIbZAD5sxPeO45CMYCHX2DIjgxPF4OWQS/oD28gq7QWO9HjpyG6IDnKd3O6XvicObET5+/r9+A8Rqbyz+66ToA1jIf+OH2H73kWcyZueI3ktNAb/U5TRjwAynW0RhZk0LGXAaQfeaPLcTeo/vii9ZgNCZyrZ6TcPkF03gP9o1roCt67P4huQFkT89gXc99GuTPfRD358Al3oFe6vngEzzArrg8uL3i/WDm8NnMK48Qa0ep4QeCY+gkMkFRpW+IHRYBIw+aK5tIoIFjNjpADKt3aM2ebvOyJ3Tmx3/R93oG+qo56BqOEtQ7qRGgKIXTD2QDkTl/7pCvLgfQA1l038d5yHvRC+YJr3pbUmui+l7PRudHOiLnNuYDAAg6xkST1AKSA5Wu0d+eTHQnzY2gOyQACCDP3wwe5Rkmh3DKSa4AXICifjJed8r4HiJl9RkLMW3hxh06BMQdbxygVJCNdporUTOOb37z9/IYnHfffid+7dd+LX74w+9ndw11/fjkk0/i5cuXcXp2Ho8ePY6XF5fx7NnzmM60EFodCdzh1BhUiYTRRfirs4gKEepYkPVKi47VdUSLRdpNfLXS+U3iRXW2gPYlXDqCY56dV/TderuJed6jzhmLfM5Mi2cNdZWAygKOliCQYL98dZEL6xmc62iQ8SRW66q6WszmSU89X4UHnWM4X8T1YRLjxWkc3/t8HKYnsZ8sYxfz2O5GeQZ3B47qKrA/xOnxSawuL2NzdRmqwVB3EXUyiUPt8J9PW5X0TGd4V4IzC1xGOr5gfmMX4VbtUcXf1i63A9/sTKAOIRHX61exXIzjkY7IefTzrpOIdrWLT8cnOgtrqpRVJRS0Q3w+zw4vWQTQKhW//u9+Pd57771s2ffypWhVvBXtFJg8e/o0i0ReXVzE0WIer79+TzU++cyXL5/H6elJKB+hxVN1ZDk/O+2O+0l6asdf07XaOaIikKpATl3Nxbp6ZwH1LAN6dyY6QG/gvmm7Llmo5qgRJWJ0rbrXJNhmYUkVXaTT05w1goQ6jqKSjZI/WtYKJPWc7PiRC6IFRsxDn4EXCgj0u6rRCcLdMeA4BUCsOj7ULoMy+JU8wFAnr1vyRvqIAUknwSq1E3Pa+cCMhfElaLedMLpOjhhVwzpySoscOB10itGiuHSCCtGSOY7vqWKT6azaPALSZWzarurr4pnoXTpcySbpLxhFkQYOVWFeaa87KjgpYLkKK9YbFcdt89xSyWniQSs0wh4UH1VUMe/am+k6/S0aa2zJz2sVAagDRr9jT8NQlxQ9M3f2t0QrY0lj1GTWx4otQWY6Q9WODwK7U9aye04FjYmfuUOhl3XkqtoiV4EJcyobc4jRpN/VTYEVzkzhb/GH4jRhjXeJke5LjijkS5zNDk6jLCQRbdIx2W+zsCCTa23XnDqclKwVnS9eXmTxnvBN2Ce93u+UvKtiJqnWfneoRf6m+3pX6WKNQVVoSQ9r9c4u8ZSnVrAGrzab6igmWXLnAZvKkT2im3hC4OABLTvYcKbVnQWHE2cRm+7Ol56Rum07RknOicYqslHBiLA2C0TUUiQkV5u4urzMBSmwSAUm0r0q0GrHoc20UL2K670SukoEF7aInjoWRmNS8ln0qfEVL5bHJ3k0jrpvzY9OYndQl61FxGiWBSf7g4rsFtm95LC8EzsdFzNexOLkTizPVZB4HHfu3I0Hn3wUTz5VgcmTiO06TpdHcaaOTi0RIZlKmWh0qNWeOj4p9SPtWb8AizNefomK/qpgCYwpX6clH1s1uQoWsQXupEt302dYlB1VIxHZR1m4w+ZFPP/0x/E//p3/Nr787r04PRrF9777h/Hd//cPqwPLaBKT0bTwP3GgsEmLJXVMVzngHsRD9/64p5Y8r4ZkvQ6T/LHdtn3AUIkYAjqCV2yJ3onNwJ8iOLzpB5Wz7ljgRVAkkpGtYStn7APFjR4gEjDcDOp6HmKrCDTd9yZY96AOn9X9ad6hn9hG0Qi6EICD9/rbr8OfZc7QqtPHtuDlQZOe72PABqHX0DflthU44jfiB4L9nhRwrHV/lfGWTLfeBQ3nNZ8e2/v2rboWXuAfOKaRuPd4BPvhfonuJYgjYMJ/SqxtC0Zlq2pn7jBuIAEFPfSctGWtKBTfnkXem8/szyxm/iQYCELTX29+jSdu0JXyHWrxzP8hW/Ck8xvltzc/H2zH9vM5/Oce/oYXJI0ZAwkY2cfEhG3ttEqsaB3HOCZPzyLZVDFOJVDwDaADMZn+TtkTlrdFILc5yAzXDeUVmmBv4CF0Rlbgo9s7/A3o4npHEgAa8HxsI/aQ5yEfXIcflvSx5K5o7NcSA6OXLmc8G5lChsEa4u2OF80PRi94t+wiPifjT1+mLajKthRmlX/l+sf12ZFGx5i23XPIY9oGLQRrdykFM/Kl5Ou0ZH76tXZsVCaMhHPtWJ/C/8JxMAw8AX/RDfxIEjjoRlccaWeAu+w4j91PBffydFjrGOjyDZ38eRor/rTzB9nFZhJfMDdkjDGgv5534Xk8C74zPvFAOsWzFbMytkywt241PBt5wYbCe2xn6n/tSOn4j+zwXJcp3Se9RocrXq1FjMSydtyQfCC6iTD2SoRV0fXN+L4WDsE19D3lrGGKYyB608VSrUi+k912xKf7q3WMV2GYumHwL68ZFG+VPSCfwxE3legES5DV1N3m++ZxOc3G9rJM0VxPI+SBMQxl1b8Hp4byN7SnYKPrMPSADvChm7zp+21j4R1uZxibnoVugHE8f6i/yLv4RseSm+OkuIQuJOVPdrZMnUpVYNLiG/nHyp/puSro966QGgN2mXGkXLYNMdg9fYZfoWJrlymfI3St+LHpmnV1wpfAjqL7+GEaG761+4bQD5phN6E5+Ok8A/fw+ciPqnuj+y4df1t3GXQfX7L4QMfE6gBDRymXGV1PTOy6mWOiqLHF4y5jLgc8j5gTPIInQ/x0OeRadAD/DfusZ2p8tJ4HN3SfywDdg/UuCgvA4sTDQ388HONBtl0WeK/Tk3fpu8zntvwL+I0v0mGTdWvkO3jt17h+Q09o7P6FF2l7nEQu1v08noleuBzAX+7zPBLvR9bZYe+xAb6x44J+17XuU0JPeMtY0B/G67EIWMp4sU/QC1lym+wYhPzQtp7vWOsQH7BnHSbYUYPQfYit/I2syC5TzOXYic11O+oY7HOHPvieQ9rrXdBU7yIXCsb6oqhjHe+Dz8Td6D3XEnPhXyCb/Oz95MJCZA5M0n16Fr6uxsg4WQgjNihMqPy2/IbTs9OoDUKjeP7iZXYef++9L+fQ5WMmLbLJ6s3j5pQTVh4fjHcbnLS/rk5njkX4VfiWxIpgqj4Hk3Uf+V3mBr7DJ12LnGMvsTHuM7gNwOZAQ8cKYhf4L76yZof861law1GBsG/IQU/JgXj8w5h0L3Knn46HLgvYMz5jnmAt8kps4H4n2Oj6yvXkL3yhHj/Cx8M49dPje13L/PANWWNzTMHOgR1c43rGHB0zHAeG8QN8diwjJmTOvX71a0fDfAdz5zn6W741a6j63J+D/UPXodPQpmKn4JnmxzElznNkEd0m5gTv4OVwTfimX10+MbrH830deJhTgHfYWsbpz4UXPn9dR4wtfc3TC1qeindwn9tt9Ao74HYQvAYbwD/4gGw4b8BzdHJYRMP3+qnvZHf0jw4f4Ca2kmeDOT4W9H+IU8wP2oNDYBX80Pfwz/14cIxNYNAVW+u6BX7gf/Iu3j205RRuiDfYZP2EfxqjsEzFiuCufFCXQ+oFymdb9euVbVMV11JAAnZ4JxeNy3FU72fs+o7N757PwJZzncuXxl0demodtHh6lGvtirv1HfPBb9ZzdIwOcoavSqcfdQ9V7ouu4cOTBbDbyCyxM3hDXhvZwU4hY7fJgdttaKLnQnO903k4+qf/9B8ecG65SAOgcgbFQnDdadFnYiJKiLM1FOCh0UKocB4wGD54hJXJU0nnzMMxxbDzXgfXoZPuwK4FnFzTyURJ/tK1oHHjrzEwN4Qz55Q7JQ6xXq3id37ndzLQeu3uvXj//ffjD/7gD7IbhXbvf/Txx62d7DSPmJEDpEVdvffVZR2nwWI8Dg7GvAO91j0Cw8D4lAQs5S1HRgqlttE3FbgW5ggoPAkqAaVdYTqxmTBrNDnoWI8KQPVeVVmpwATlyqN91NGjVQjnecwKDOZHyhal0muHtY4beLXexuTorApMZuexn5zGfryIbbayxakc5W51upBcy+HUIuv1Jnabqzwe52g+yUVXvSrBbzrOxVHopeQjconRy3kdav7Mpfip4hQd8zKK7eZVHB9N4uGDn8WTx5/mZ3Md13F+V0v+cXJ6XsUloomANxfSMALaCa4ik4hf//V/Px1bgcfjx0+SNhrn2dlpHqWihfiLi5fZ0UbzULpKHUuUqHv29EncvXuehSfqXqIji1SoQ6I9j90ZVTeRapu0zoVr5JOKPRYxKDbIFtbX/XEWyadsT12LHlerOh4jF5o35dTX31VYgDObQHWoRVjAtH4eEvBxyHA4pbNKAOu5MhK0fOKcMw+EeF4Fa5MsPqi9dTq6ooqtCC7K2apCH/FBC5uMUdenU3SkDhta1Fh3uz1d9yvg6I9zqLkd8ngmFfZg4DCMJI7pYpJz09E/R8vUN9r0EghmP53WQq2coer+0jl07XfJLrhbhqDoC4bpuyxia91pkPMOc9tRP2Ahxh1eQFcc7D44qDOfxTu9Q0Uz6AfOYzlvN8/O5n6CQIy/4DMNcgs4sltEK06TQyBcIlnjwXzuQl4susIF8BWHRrJfzlTfak5zLVndhAp8VARX/OuDOXAzcbAd6aXnZBFG+8fvulb6Cq1IaJGEysX8QSvkxGktfhwq2AKX99qD2RioxXYvaoOutPRmcUKYMDpUoYOKJ3T/anUZm81l7PcqBFIBwCF1Qkn2o9k0O2JkC+XpuDopqbCmyZz0PbvHTIV3+kr4XQV22/Uqjk+OYrV6VcHITjvZq/OEOvqoOFH4Lp2j9f1axRGnp3nEVxYLNX3WWFIeLDkuuaQAS3zSc+Qk5fFnrVCpsx8WqEIzt3/lIK5TH1VMKd3D3ol3PTb1O/xEI40PZ+xqXUdAwfuiixYMlHSurh2Fd7WTlQBMi18TFawc1AlFR2Ed58/DaJqdTFTMcj0+itX0NGbnr8c2ZnF0di/2k0UcHZ/G3bv34vHDB/Hs0wfx5MHHcXo0j/l4FCdHyzwSQ7hYx3up/bqOl6t2ixXslB2u44eqgErFaNqpX23dZQNrcUYJaD2nCrjY8ahiERUELVqhrRYFKa6pDlQZNF9v42g+y+LX0XSetmghMmyex/7q4/jv/tZ/Fb/yhftx93QWf/TjH8U/+9b/kbzMorjUmUVMJrPUu/TTslimfA3x25NvhXv6rnyJLkE5qg5N6D26ScCouYOp+JE9hvXf6ZkU2kguNE54CYaD6Tj+BOmdj9Ve7uMbJluRkfQZu4XVvquAvkeWsV8UCYLRYLgne9yvxkdh8XA4Ph+D04IkQo2tAiK9k6Suz4tEI7rhyZqy27XzmvkME6k8mwC/n3Nf5MG9HtzDX3wz/U3iHn7xTO73pBt2DXvvC68k/rgf+vWJzSpOgj7IAWPic2IPAiXdA53AcJIJ0jkSZD5+5BefQ39rcTy7fTX7IDyWXhKEM25PUCEr5Rf1/gOBLYkWH5/LFX4LvEQXiAE0H0+88Dtz0X3c0/kujWDIBM+Gfk5P2S0SzszLY0p0Aj1n7NjTsv3qFFb2Gd5072wyrncyV2QEH4pnkjDQvSRmoR/3w1/G5d8zxuH40TveD22dj3pnxkOLOqpS/z1uRV6YI9czdmSG5IPGy7XYWTAVXw9+oX+e7IOuJLiGco3cUZyLbuEjQR8WfR2/kjeG8XQpI1mGTHEW8U162k59dY5r/FXMIlrIP5Hd1u8Ul+AvD2Nn8IP4AT1D5imGlA11GSbxBP3wNeER8oyO4L9Df93niV6Xe9dh/D/JAT4t+RTRhLgcPSPh1/mabbcQsox9ZC5ggicS0dH+s/4YK32Xiw2tRbPrUd8BtbQ78Sx96+pGmYVEbeNALq7I1rdYAFkDM5EhbUihNMVxIBNmKjJqcWot8lQ86LiaetR2qaEL8vXRq5LZwm4w2m2BYnPvQKjYPnlpHVnKdvddfBQHuJzJaQKTamzJ1baLq7pEIXf6mbLWNgGkXY9xdrNMnGlxBDrfz7eo5DLKNbfZML/W7bP7EXyOjAz9D3QHert9d3wHJ/x7fw9j5h73CfBR/Bk8x+8Tb+k+WM8p/MTXrO9Z6K/4WTxTvKACf/nG4r9oRSfLkuHqIolOgOPYjXyTHf+Kz+E+DLINVtQ7yi91/Us8b51SbnRkMluE/tQzJLs3jyjh2dCX8UKrod/gNqbwsugAbklXWAiV/GU83X6mH9BkrvNXBke/FW4XHcEEeOn2CZ4zzryvJdaJtfmOv4dy5X44/gCxqOaNzoOVjBk/CZ1Ad12XPL5wOXZc7W1W+WHY0kwMNDz0MThOgQ/wR9/xu/skrnOMz/2UDuMazup66IJsIhvINHZdf+PL+Bzd9rLAMJw3c4GW0JB7id3cZ9HvHY2ar0JhoOf74TfPYhEEG+zPwAdBP10m4AF62OVaGm80ZvdDwR501PHJf+d57oe5D+36ji5xD7ZczyP3gU11e4Rsul5DB3hOvg974vz2OXS6bUWXHiNwHzENOIXsIVPQH5qDn9Ch5og/fjNGgBfgGX4FR4VzzDt+Mr6I45jrSMqlFQnw3LQDUfl4bQTVxiD5q1pfuXvvtXj33S8U5rXOxVnMmZje4vXW4ew2G8YctMGJHDZ+GrqFXiP/6LTzHb/OsZ33af5uc/BL4YGeTwyqz8Bmfz/Pgo/oRE+j8huG/nvJ6nX6WMgMdosYkPtcNpBV/Aeeix447iF32GZwZZhTQfd5luMKWOXYxXjxGTUm1hIdd8BjcI0xg+XQ33kjP5b8h64nn47v7bTx+At8Za74mbf55mCTrvFCcr2L4zCQf3Rb94Av7l+gO/qenLyvw7Juwk9o5fPR7zwTOnvMwj3oKwVJzHEoJ+7XIcPYDN3jBYjINfLDON1mgnk+Rq0pkBNwm46NYmzcC82hp9tJbDB+ADrJT9Y4kKfb9B8MQFccc/ERoTM6DU7wfOTJfRNsHbQf6gP6ONRRPgfvh36P+6forOjgOsM8sYfoGwUPzBGdQz6hIzrheQfehfwxDsbpa9Nuh1130cHy+/rueVwPj/MI+OXyRm5Zus1pEthYdBx/GdsoWnguZYipkmP0j3vxgdAJsAYdqrG3vKw2ak9r45Dy5Xoez9FPrX2x1oK8ciJH4cE0O3Nlp87MjdRmG/1T4SV0r3v7HIf7f4wXnHK/C5xGtlw/sDvMCxlGj7uCPQpMhsEJQoNAoPAuyAigBkxyjQkCMigewOEK7glKwMPfw2BJtPA+N2rutCMAgAvgxVgoUtF7E5wU8LUq+lybs7PKmLfP3+eWyYKRdp1M4tMHD+Ib3+xDokEAACAASURBVPgn+fWv/ttfibfeeiu+853v5KL7o0eP4ic/+Ul2+1Cy4sXLi/xMXUOUQLi8vMoiBM2NBX2cOBLvHFVDIgKh3m5qd6KSJNrtzvxJbiE83C+BhBY4uDhAALEbb9Fp0Xat63ftTFfiSHRMYQudfzyJSZ6BqN1o/VmJh+vampwpFBnS60N2MDm6+7k4zO/ENtTFZBFTHfOTi+xa9NIqbjmAWvhbXV2GTrBYry5jfNjFYbeOyWgf89k4NqurLMwgkYmhBhRQog6sW2II2akgYZzHHWihbb9bxfFSvPwwj8gZH/ZxenISR/NlnJ6ex2isxNMkjxRaa2G+LSxrjUkLBeLBbneI9375y/H1r/+5XLBWMVEewzDXQtw4wU7/FJDLQL66eNEVk8jZe/HiWR5ZsNttsxPB3fM7VdV2Y3dnOaU6nkDOYXY7SFrUkUYcm4Gjwzm+I3bZ7avjB4CUC7jLZcqFFrf1eRbetCQj1Q7QM49CajvN9EjRgoVeOhwQDJXBrEVPjY+WTyxuZQeMBEV1eOjPcC+dK9660SgDxxEltfis7iHskMQAKmlXGKDF5n4uAKSSAuhKd7Z2W4RWVyKA1XEk598W7aQ7q6urrB5UUDNTQVDbuYZzrGsJZDieiGQ9Sc9MdrXdmr1T1haU20JY6bB2iHJMRnU00Rgy8a0F6cHZ2u7wgdda/CVAgqb1dy0wkVzyYEPvVeGUAkNkhnsJdiTTGL8s2Gi8ruKE2l0unFWBibhJcgFe6N0kHtwp0n29cW3G8VBJC92re1TMwRnaaX8oeKTgxAogoREOKI4vhheaOR9c9tTrAhtVOlytrQ+WYMpjcFoXBxInNx3ekok6AqnfWS76jA8qeNjFZrvLIrbtVp1MVrG71rE5myzE2+6qwELlSrO9ilf2cT2OmKuQQN2GlHCaZCPQTJKn/ZgtMsBWjU0W+OSCs2hVOLDfSdeU9FYxVnVLEW97BylryvKf7J2KEfqCoCpAzAKeluwSbyQHzA9Hwx0QXauxHS+Pc0zYcOnkMPmUcpeJeB0RVjtfdJ3wU3aIjkf6rMZRbdZxEjUWsDCDttZpI69XJ6/2fnTdExvC+022c1aXmnkdjTOeJU1VWCZ7tp6cxm5+Gkfnr8duvKifo2m88+4X4uOPfhbPHj6Iq+fPYrTbxvF8FsfzeRzNtTNLnWPEh3bMmwoy20JKja0dGZC8jJi3qudqs1eLJgTIeWSeHZ2WRWntuBpwKQPw3AVcxTSSo5TXUWHqZltnFB+uL2Pz8kGcL67ib/03/1l85U+9HXdOpvGTDz6I3/7tb8S91+4pNZx2Od8z0ZFglQjPop0cd5/wBycqANZOvQpmO/vSWtASaCB3+IkEFp3ONaUsnO2PJ8CP0f0sZGJ3sAskcMBoAkh3vgnE8D2HyVYwoTCvioDAP8bK88Hu7HJk3QjwcQnAeNfQt0bWwUV8GR8D72Ku4DQ45p/jP5OsYLz44SQpqKTHVyLocVzwpIQHLEMagJnOT43ffXjJEcEtQarG4u0hsRcekHbOgSX4CXqhGb600xgbp2uIT0QbT9bznQdZw/cVPW8WYHLMQhaTsPLdFmoSRtO/LRwrWf/F1suM3ROVTj+PoRi/xz7gKMExMuxyhzx2fp0l0/hsGBMyLniKjUZu3T4mbehKYAUVBPflf/fdx9yv8Liy/NEqGkc3NT8KNbgW+wO2QKO0Wy2Bhr57UgAagRHug+jZJB88qYEsQlfG3vl+1tEGO4Q8IfvMS/cQixG38fzb9N1xEj6hz/5sRA88rULEKhyHX67ffbxQCWf3h4b6Cp/xcVyG3K/u5F84aZhP/JD0y26QfYc+X8x3HWanPDKsexUz0pWui/OsEwnv9ySR25caq7qFqli/js1wnWV+XnwHJiNTjNHlBuwlDnLsct1KDLilQxNzcewS73SvJ7h9MQH7R+JO42GXXu/Lccxp/exsKMd8teJVnwvzdD+5s5/Z6arX4c5mWkEeY8YuYEN4hnBSVHAbzVF78mEZp3d5vYE3LbnW0dgW92s8NztgcRxi8qEl3tg0klg6wBr56jybQnP4kjvnDvKfyr7zrswNtXgcXOIebYgRzUqOlT8Z5TtVKO8FJmUfml/VkoMun/0Y3Cr1ndIqhi775jLttENO/QlgPp8NMcixDkyG7/DUdXH4PH+/6w7y4TZGvxOj1ju8U1L97c/PDU+tI3COrXWblY9PHFDHHdRzsjPkrorkwVX3XZMH3WYr81mb/1L5jYpH3GbpWXwGXiWGcpSOFW5AK5+H5kV3AI8ToZHb8aHv5bzQd9hJsB5fLzGYnJAK2ts81AEX/4SjSHUPfobLVX1WfvDQ9kEPrkeHkB+KbeExdPDCPPczHBPx48mPuk/Y27s6+hB5c3nmWXo+fshw0RP+ubw7/hZWCJ9aB9G20dLfj/7BL3TRY4qhzsDPHp/7ojr4776gjxvb6zTHt9a9YC80wT4xR/xil2We5bxARwuj6r/7n6K75/bd/uhefCr3vXS/L1i578n92Dh/xhCnGOfwfvf9nLbwfygf+EDY3SEuie7kzeCLaA0/kUmXL3IbQ38cHMaPG/pp8AV/ZEgPdN5xnPHDd78G28FCoRfIOg5ljq3FKlzrdGDDCGs/7lsiE8gPMluxcOUAEhNNRz0m0TOJZVNfJWetkK3zMRP/d20hbp4d4pVXefT4Sbz19jvx9tvv5Du0wSp51PJYvU9R9sPxwO1d/p6bryho7Nv/YyecHugCfIDmfO5z5TN4D48Tl1u3S9EAusNHj1eRaebjWKXP0HffwOH6kcebaZOrxarYCebldgzc6P2h1rm25TbcBnAN9HRbibwwT8cbnuE6BW5CK+Ji3Y9988VU5GOIQY5DyB/+9HAThNsUZBiawkd41ct273MN5chp47EWNgUsZoHX/SHoznuYh1/jtHQsdblxW+gxMM+F946PbAbUT/AAHGasrsfQhGeg02CDYx+23+2V2xb9zv2OefAf++E2zosc/H5kx59P3I191tiRNXgtvkjG9DfrJ8g2xRA+f+YHP1inoQCK3JruoejQ9Q+5ccxANhgvMoMMu8/gGKDfwQB8JhUySObhp9t3tx8803GAaz0vBY01RnwReAVWQQsfL/n2Hsv7o3qHWOfzu6lXNeIyDxWnobfYH9YfiGORWfdXoAWfIU/6m40T3K/PwBX4PpQb5Brbj93Xu8GrXPdS/iI3uZat4zo6i2htTRt70QF+8lw21yuJwLx1jcavtQU6myjfzwZabBLYwU/RC1sDb9CLoQ+IbOpzirzBHKdl+iC/+7u/dXBnBAZCNEDFhdUNDELPM/jOAVoTVnGCCi70uSsMzg7MciDgGW6Q3PCgrEzYhcaF2cHOASuNHsFe0y6AxJXFk6FODx0FoyTOn3zwQfz+7/9+/q4CEz3j+9//fu6ipcCkikNqYUcdTR4+fBivLqXsdaQJ5zIxBwC5DDNAWws3gJ/KN+RQaUzwDfCBnjhqLH5iHNMgZ5v96rSgf12CnUViFYzs9zkvXUdhiYpj9B51KplPlnlEzk6FHwt1K6mk0Oryqs52VntZJRJVtTVdxvzsjRgd3Y1NLGM0Pc4Ws5q+CjKuN32wr+4h281ay7oR++tYry6yuCR2m1xEPex1pq4CyOpgAt9oP5R8YmHcAiHoU3Kqsaqt/yaP4JlO9vHw04/ixbNH+eyzk9NYzBexPDqJ6ewoprN5Lf5q12k7x68qokt4Tk7O4ujoOP7NP/NvxcnJaSYyTk7P4s6dOyn74mklMiOePH3SFlkXcXJynMcLKSekriaXl6/i8ZNHsVDrTNtZwnEdJMkq8bnJ65EJJUT0njzHXBVuWuRvnWlUzKH5s3Mv9WpUxysBIrmA3bqZqK3ssKUgzhHJNHUI0Xtqsbc6yVBJK51XEhiZpYMJcrZcLGOqnfMph7Vg7//c0RG9WajzpB/VgJpXFjg0p0TvzdbGrdMNzwVvckdUnvld/9Bxd7IwkAAu4Lzd6OiTMgjHp6dtobcSrSwY4TRgjJQIzyNY2vEdZQBrlxO6ixGre9RlobVJ1wAPfZcMjJx2ZuWZxoPiHA8imHcepdQKi3AalMQqx7zf4ecOoMYMtt5ITDVMyGKPJm+ah/6GZtWpoIoaJBs6ygPDKXtA9acW7yk+AIOYH45dGs2pFhOqg4b+6RnTecm3O4hZcNYSZsii5AIHH/wrPbju2uvjWBZtiidZYNN2jnvwzLN0Tcp37pSsjjrSO71P3SPA8nonreUJrOsnSdNRswFa6FfR0V5HgW1XMZ9P4nJ1FevdIa7WGu8h9uqetFlFqOCuat5iNh3HdnUVR4tpdo7JFnxXqyz+U4WCiqHSVuQRZtex28shVPeOOrZA70TfsPXlGNKCvvirz/RT1bVV4LXMLkLQRHPO42xawkjjoBAC3qEbdRRXtY9GZodJj84eq9PIpo600xiwRRTF6W8Vu+m9OvpN78CZK8yqHQDSeSXzc0Fb5/O2ZDOBCQnDTqfGqhLWApm8WCVHptmRS0WD8+OzmJ3ci9V+GpOTezFe3onFnTdifHQWb3z+7fjoo4/j+ePH8fzxw1hORrGcTmI5n8dcCwoc3XWoIi/xJouPVGjU5FyyMZ1VErPaZZe9ZuGhFjKq4ExHpxFEVLLiOotMKOjI3ZBp10laVAeOw0GFTmr1PE5dnRw2sV89iaPD0/gb/+V/Gv/OV96Ls+U4Pvnoo/gHv/n3440339SSS9pgPX82V5etJtNpCEuvxE9wv0+s1bFUnnRTZy3w3ANND6bxZcCm3uEuWjFHfEeKFdy3hL/gbck6xQF9otR9YZ7nQSeBTNnbojMYOfQ5C6fUBazsYul7v0hIwbM7+x5AoVPc69/xGTTG7oFvYDzv7DG/kmWMGTn3hB4JYOiunz2u9wl1D0oYD8/jfU4vH8vQz/cAkCAJefagznEcXoE1HnNAj+H1JKKgEwkm5sd4wX3o6zzi2YwZecxntsXDBA0KEXvmVxV7K1R1vPVAD9rp+dhJX8z3hETv3/fnU7sMENyjgyzgYJuG8uaLH2UDa2cU+uxBrn6HBuC3z6MSurLHJW+iPbGKnsuzXTd0f+FaX+TIHD0OxKa4jkAXZMv9IujgP52O+H3IEM9gPs5z/U5CgIUGTxCSoMAvgTbMy7ERejoN4AmxtH/nGMj4RVfnhXc+cJ80O6rZoj1YxBydXh1gtV/QD66BXswNWUb2KCjJ+WkhoMkA8T9zTNufexEqBmbO2ALNrQrz6ygGjaP3C9VeuTx4EqbQB1mBB2CP07beqZ1Cy8439YQcukKSyjGlbGy/eK/nunz2NqpPwvv1nW1pPrnTz2XfbWL5m+WPob/YOHjofupNmbh5DJ3bA7e1jstD/EJ2OjmRfcsYqxXmWLFw8qP55qKLv4MxwmuPfzoMT4wseejq9FocX7xsi1OjiqGQOzY0pN/Ydvoj51WAoIXM8plU2CG9FWbDYz+2U+MuefIOJr2vkDKZBdkVpxET9/Mtv5bnpM8wLX9O16dvrbhOcZ78s1s6mODvDWkP3zs9GhYztmc5fg0xGr0Z+gbuH5SO9EU6jkXIB/Lg1w59oiHGuz3lPpc3xlp2i+Nv+sXA2rxws8CkOuHZkdPR5KLlBkpGfMGwnuGLyBoDf+ccWjdRnyP4jX+SMuTH5tiC+w3+cCSsdYYjWd9jfeGc0+c2vw+eIPfghPMYvMB/Qk/RF44O5pimbOLcfFQK7+kEOfQX9N4aM4U6FT/yD7+Av/3+jDMUuLbOhXyHrrjP5fNyeUv9bseTDO9zfxDcR6aHeOk2zzF1+C74w7xyrjpau+2gxR4gB/iPrkvgv/sp4N1teuyYznP0DC9E9fc4jd3ncJxFL93egPnOP8Z4w7e1IygTy1rhruZMbgk/1RecXPdZ3AIj4TW6BF95jtsz99Hh8RCrernsj0JxfHE/D/zje8dK8JZ5Qa8hxkED94egPc9HhuG/0xn/pHJGfaGr+6b8jm/jPhib9XgOOuE5S33HPfgE8Aw++PdDmdS1w+4vhTuV4+MZLlOdT9B8s96GVJdm6IY89zmCvjDMdV/5X3Uq9vhENkC2t2KBSZyd30kb/PTZ8/j8W2/Hm29+ruKWFovlXu8We+FDQTdwYjiHyVgbFHs85nqXGXxP+AQP3Gd2f7DzcVpxDfLQ4XKzE/6uodz6PFzeHFvAOsaD7uOD5y73676wGgyD7jzrNhuD3g19B+4Bi/BXud5xwWXOv/e4GnyAX8O4kLkPMQ4bDW+6ta1Gc42TxX/9jvyhK/AEn17y74VY4MPQB3B7zjUux5+lI9gb9IyY1/EGucHGEHMiN8gLtGBen+U/+LPdXjBGsFjPoRjCcQa5cDsA/g7jEGTLn+14O4zfdJ37AeRpkAP01XEE+cbe+JqF3j/MlSj/9lndQ3gPcgOt3B7CX4oWGLPrIHaSIi/3TVwf3d/osbL8bvjMWrvLAXTwe/wzl3/yru7nYCccf7kfesFLjQWdgR7QEFvn+ooc6lqewbOhI3TWNeKFnoeNIq8B1nncWJ9h4/tiRWjjGMJzHEOYB3NiE4mukR0mB6rv6bgDj5gj/NDnzhu9m0226D5HlGl8stn6XGvLWtNYHi3zep124vUUGlOeetF8A9ZG0DHF14ob9VPYhC9Qm7hqnVdjqXXQm6c8IHsUHIEVvhHYsdpxy31pjQm/hXU9sCJzfd/85j8+APQoMYIIo3GMhkYFMEahABGY68KtibD47wrjgufOA0I5BFgmymRcUAFS7sHxQQCGTitEdaEHvDEsKK6PDcdBe29UOPD73/52FpTo9z/71a/FixfP4+nTpyks6l7y/PnzmOYxGpU0ffDg0/jXH3wQT58+a4UlR52Drooljd95UMrbn9ELgKYyTaorCcKv+9zY4kzASwRL9ySAqCigHS2B0aW9ra5Rco8FQy1Ssnib4BqTGIeOc5nFfryPjXYvt2MREgDY9a9E+3wR48VJzE5fj8P8PC6vZzGeHucCVS1k13FD5RSNssX/6vKyjpEZ7WN1dRGziSJSjVeLZ3V21bwtcEEvzdedCXaSDkG/M8LaEZ5HKe9idNhmgcnLF09jrBbFi0WcnqiCbBonJ+e5ULvabmq/V9u5kEeDbLZx9+7dWG+u47XXXo+vvv9n2/E5c7ngqfwCmPv377djBWxH824Tx0sB2ia7CxwOu+xq8uryIqvQ1HkkgUXdLpL+cupvVg6rwOTZs2dxcnyc/FJS5PikuqWw8J2gaMn7knmdn13JM5IQyFHevK8dMMNddoUXlViQ069n6DONEzBXcYk+o8rTjQSyqGNs5MCPR9PWJriOqch/bXEC/UuwyuR4a82ci/l1fAytpXDOElDbkTTuZOEcqRJe9K7FZi3AV4sqZKSKWao6T/+8rbnml4s+jQcqONL3lfSuJC5Hi4imVWwjJ6FkXBjgRpgjI6B76b4K39rutQygVISjhHZf8JAYRNFCS3SX7tR9HoSyG0qLoWA8WM7OTXAC7HasxGnG2EoOaT0m+dacese6dmRn4NmKM1RcIhnVmDGOYLJ4pfnh4EpeGAO4pp/6XGP1CuAy1H0ioY4Qqe4dmXhpmEmBiWMAC0QsfPD+Xv77XTklr5VsHjrrfUcd4VftwpFsVRtB5tsXlRTd6fgwjtV61Y5OqII3FZCo61HurttrQW4al6tNrA+juFzvYxeTLMSL7Trieh2j3To7Owkb1dlpdfkizk9PssOOzpYVkKYDfFTHPunedOz3EbO5djCsY72+qi5YKnJoRQi6p1rLV0K+ZLYCMWxIOcvVFYR/8Eh/i2eSf2/7KFoKG/TsdJyEfZttt2uO5yNP2Pd0tBsO0sJdcqMOYBR9iv/SzZcXF10BSvoAeYRWJUBlw0iaZsvWXISgpX3tyCsZreNoEn90ZFc7Ck4FUfo8uy8dHcdieZadTMYn92J+fj+uZ6cxPbkXd17/XDx/+SoePfg0nj9+FCeLeXYwWarQdDTOQhkV5uiIpbF2kmy2WYggG1g4qiIZjUvv3qWMZNGgisraAgtAKd5VMWU5mqVbdfyOsC27RDXsz0A5d8ZcZ2u93b4KjPaHSUy1ULN9FavnP497y0381//5X46vf/VPxck84smjT+Pv/cbfjbfffjs75Exba/j5oloQ6p/8BgrZ8GE84ciRPx6k6ci3WhjoOzl4ggss4DPsiCe4wC59h/MuOSD4xw4R0Lp/0BpT5fjBT8cdAjD3fZF1373pfirvKR+junGBG8zD5RpcImD3v90/xve9zSfGTpZs9PoIrg0xFT3zwErXokvwz+9z/7owvoLf4fv8b2wR2Ml3w+Sbjx/bpc88AIYujAMaEryDSyz4pA1ou7OYW98VsHxNfAa9izH6ApOP221E50vkTvQ+eNNiTc7RFyXbwkt3XFqTB+Ilt9fYb/cH8Jfcdro8ohP6SQIDX55x4nPcFmPBS+hODAFNiIU8YYCsIh/MgZgwZbWYmvaMbjSit+4hfmPskjviRebuvjzyoes1HgoPfEz+bp7lR3foWrcryCIy4jrJdx5LIV/8TMxrPgc4536T7gWDmBP64gsqHrz3/ke/KwV5J26Gl4wb/IW31e1OO9H7wj/vtsQ8ob3rtesu9NSYWGhBRtBfYgcfd17fdvqUHBzyb3iCjOYzFfe1DiYuQ8wNP4ROdfpJHqE2ZlRBMEkd8ItFOOSTuYAJhX/taLdZ2VSSJdAXvrgN6LG/dN5xAFogZ+iI2yyX17Q3DUPRceQJ3EePHQOYA0kyMN+v0Tu9GMV1i/kUjfviAT53PWLNmHk6VuWxs9NZdcbrOjL1XSY0F42hfMq+hW+nU634CGuFXoFH+rvz95vPDP3LxKljYH8kW8lutaJNLJQ/0rCicECbm6qoGR4pXyHMpsBEf2OjRTN0qsY2bh0tiLMOeW/XYbZ1lgOr6O4Cv/SMYYFJxnltdzYdW/BDvIPJ0A45Fg1tPjRym8o1bkMcx5B1v3d4v2Mw17lfM3yvy5G/H/+In/4s7B/YWXiDTFGUX0UYdMhkTiUTHJFTRdcp4y03AVZIDiSbmQNoRzy5b8FGlZT11uHYx4qdRY6H+VG36zd404rsOCoWXOh9qJoXNCWX4ny6jWZgL/jDePQ3sn4z59DslnU+dT+Bgn99xmYhvUPPIIbv8aAWmbFByBH4xXg7m5VJkvK1mT/3Fk70+RHudf/EbRLv4qdjpfsn/O5Y7fKIXA/v4f3uM0DjtCtVLXxjg4uP2X1PfkdmwBiPp+G76xHX8dN9PT5DPoYyiq/kNt1tls8bmfX54aO43+v2D131Ald4yfNcr/Ru4TBF0/gSbuuQMfCOMWpcvgiMfYN+jAsegqHoKjRi4chts+MPMsLchr5WjzVVrMCCDLKLXEFzfB3+dhs39BPgv/t5znfXKccV3o1fdxtO8y70h/n5PJ2mLC46j/msl9Na5HP9BHv4DD7291SBCd/DH/6Gn/j4xB46jpyjsJFR6R7rIsfHJzFfKI9+HRevLuPNz/1SvPPOuylrFJjQwQT6IN+up9BH48ox5003C2KQW3x9x7K0GXY8GnILHeFbP4eSPt0D1upaYjCXG/iPDLo88E7GgtzCU1+47HMtdcQQ2O46q/Hh+7hOuXyDu0O7Dw45LZFRxjnUOejt32s8Htv34y56gSWOiYybMSBHjm+MhQVUbI5jrWOSxsoR8vBK3+vZxLND3HOcHMqU2ytkiedCX8bt9hReut3U/cgh9EFm0B021ZD7R7aIkRxLeJ/jl1/HXJi7Y43LOHII3kJ/xg4e8B6wy9+v+Ugn3HdBb1hMR3bBbfjAJg/e5zETNHOscR/EaYpcYk/0HbGw3qG1Ud4NbutvNo+hO/C538jYd23UfcjbbbEnfPUx+rh4h/sPjhvYb+QE2hAzEyeiO6yNgMmiMeNGr5AJ6YV45PjtNt99B+iErMNf8MxlHp0c0t/1RPBc8X1hGDR2XiEv6Dx/g7dOJ/x+3k1uVPdg+9xnYe1Mz/D1Zx8juUR8F/IRWv9Qg4fmQtZm57Z+Sk5SxSXosOuZvpf8X15ddk0dkBGNVc/WiQHa5Fzz6zdTIiuuD9Bd78efQZd/wR7eUkjvtt6xPwvyVGCihzBoXUBFljt3CIE+c4diaDgw2lyHYYOREHgoQICnK5EndiC0rhsCj0/KfycwQHH4KaMFoGFEfR7DOWnuOIq6rzNIefTAPv7Pf/7P45OPP463Pv9WfOlLX4yPPvooaaiigk8//TReXrzMe8S8s/PzFA59/uDTh/HHf/xBfPLJz/Oz1157LQXi4uJlqxjUQmN1GMn3WpIl6ZBOiRZZa0c2SgMNtcv8Noed+eiZGRy0nVGdg9G1eK0WsCTsWVwHtI+0uLSVks/iMD7kImYeI9POmtfYNPa1CiP0+fwk5qevR8zPYn2Yx2SuYhrt3pm1ook6OmGWCwNVZLJevcqd/LPpKLbrVzEZ6VzuQ+y0AKdF/n2fUADY0lFrnR1y/i2pBPCIpsjCVouvM4GUjvfYxqOHn+QRObXLXAH2Ik6Oz0ILaerEooIeLaiqtZxkcjyaxHq1yp38Sl6pLd/nP/92Fk7cuftaLepmBXTkrn/kR/JxcryM8zsn8cYbr8dsWguJV5evcu76KedZIHGsc8Sud7kwq2Kl9UadC2rnWC5yhYqWHuSissYkxT4/P+sKW/RZLgS3s4x1n65x8EqZaUcaYahSz0lCtF1MnTOuXYd5FMUkF22ZFyDJGXniZ8lNHauE/if9x5rfcR2JNJ3lgnjOadLaomeCozpB4EyqAKvHCHVLWXTgroXqOj6i2oAXj2txnAQoDgy767L7xLQ6sODYp0FpZ5gV7fqztDWX7MjRcEh0LFrWNaUbfQvqwhdhqnaxVzEG+lNnF/dHPbAQWYUoLFoVbdyx03cUTShBmfJ4rSM3dK6mkqramdfvVkV/OQ6njH4trNdGhNp55FWYJIYx8HqumDNQ0AAAIABJREFUf5aFQ9mxpE+yV3BZOwr1f8oZ0vtyFEU3uudUQU8VcbhTpfvE66GDrffpHs6g05yqO0YtTHUOa1uU7HYF2rE8OHG6V3KZVaZtgcgdqGFCiQWMKmjqW8yLZpKvnu/VoaHkvPiHg9W3BaXTjYq7RrFtLSqVyEwczwKTTRVtpTzt41r9lSaLeHm1i9VO1bHXMVHxVuj/daxePY3lkSru1jEb72I6OsQmjySq+xeLWVzvq4uCOkop8Xq9VfHXNFabi9jvq2hECz0ag2S1dpr7MQ8lI5oPzhbJNdpMQwdsfdGnkvQs9OHg8Z0S9OJ/0mzU7womuNTnOLO6V3idQZ2KNOYq6qpF5JTf6+uUD3UyEY+FQchWnlWoYr12riKBSRZa0FUi261LJuszqadokQ54tkrNdeMqYhpVRfxstojZ8jTmd+7HfnYWi7ufi81oEaf33oz19T4ePnhYR/FtNnF2fByL6SyPqtHZvupqpqSJsEbXrK6qKELH4+TOuHEd8VVJ5yoUKflTBy/xlsW1sgXFH3W0qQ4ppWvlO2RAlou749Tb5GEWB9bRQvP5Mq5Ft/VFjLYv4s5iFX/9r/zF+PWv/2oczyOePvo0fuPv/q/xjtrOqrOKjqdT4DEvJzZ9osSUVhBpjigOd+326zulJW8Ovf1mDtgJZAR5GtqPWhzoj3vT9wTTnZ1q2IiMwGtkuWzFzaMD+E7P6+la2O7+b2Fdrxfc53ogfBRGYXc8CATjGZsHSDwDO8ZP/HD8F/d3nX6MBf8WPIVXVMNji9wPhs6MGToMacH3PlanQRLLEm7+NwEZuo2eo5fYO2INbL6u8+CHRAe+DPfdRgvpAOcrI1skQEi6cB8BGD6x88bnDV+wkyoWyyAufRoK85p8NQLQdh8s5HkdJtrRMcQat9FV37HI7DEKNMfPdbn1AJmg1/1AD87Td20FhW73yu+sJCh8cVkGc+voiWlcXqmA8ajwt3Ub9MIPf4bG7j6X05r5kCCh0ACeuy7clhDRdem3tB3n0AUbzRyx/56EgG7IsP9k7ryTd/C5x7Ekp9BDj6vxY0gC8BzGReIBWQOL3N4W7as7ggpGcwytsxT2mvl1z7HOEMwTWkMrEhjck0kxK2Yeypr8KviqICIX8lshO3PP7mMt+TG8H3lnjvop+yGayIb1cUTZfv1N3gKMJ2YHM/QT2WJRjCJgEivgILwbjst1CRlw2wJWeu4BfroMcZ1iO+/KN6Q/eq15d/F6240HT6AFuoPO8Dl4Di+Rx/64mPJpoAF8okACH2KIqSoOlU8iGwfW6TnurxWeVwJVvgx8TboqvlRBb4ub3M4kTduOOT9SFPrXWKrApGhmhZWtYJWzqUmcKQ5Tt7VufCoOaV1I0DVZ+BpHFVA6rvVH5OBz9gUmhZu9L1r3lm+ADdNn01nlNur7SeYPuvb/7X1gMDGDjwUeYHeQwc/63LEBu+A0HPoZbuOH7xhin7+T727y5+bRKfAefXAdH47J40IvMGG82YG0FY1zLf4wBcvqjpd+oNkx0ZICk81m3eLg4hF45cni3ba6kwx9HfQU/YQWjpv4Vt086QYzIGTNnaKZfoOUF7o6DvFufz6yqs8qDi+/n3/QHH8CG00nXrBRijSMyfGF8AfQ03p+n79w2cH/xrdIu9fkm8JH9+m413H3Nt/WbTaxJXPGJwH3/Nrb5NK/Z7z6CY2gmWMA/E4MzY5aZWMZP3OCH/gm6DS+htuoz9IzZA754RksSLke+RjchnS4Zp2IkAvkBPuAzGCfGSvvd9uHPPIu3u/+IjLG/PQdu1tZ1Brmfliw5Vq3F4zX7ZvT4IZtaT4NPi58zQ0WrejxNp44jsGj2/ASP8jldqhr+s79PWgGPfAvGRNzcbn08SBT+Du6nvjF8Qe9cb2Fx2WP+87E8I178DGQG8czvsOHYnUMOSEe0Ht1DblofK2Sr9pRTRyAz+J6pev0LPyUnLfyqK1jFbGs7OiwwET5mqvVOj73S5/PXLxoqyOi0w5bjhb+gWUuO9C8bIf8gb6Dmc9V4wJrwA+XAfx2xxF0l+fgo6ZvYPEiOgidnL8et/n4Xa5cl1ko9TlXrKEwtW0Oaht83M8nvkSOkGe9E31Cbob23+WK8bpf6L7ekBf87TzR9foPbiAfyDIY7fN2fUNXKOJxudYzKWQhhoAvzgfG7zgI/qV82VFD2BA++6xxwnfXB31GTvQ2mrGwDb+5Bt6h45In/ePZQ3mkeMPnAz/5CW54MTv4w5zQV/AUWUDWh77L0NY73XgmOsOGAdchXYMdQSawOx5r67lgq8un0wn+gtPIHPwbYim+kZ6Nb8MxQmCY84znYnN1jxdNsW7Ls5A7xus+lfsSPJfPkAX3GYZ0xz8CP5EHcMf55TaGIn/3MYlvXe8cC6ExfAMzGBO2HFvsfoS+05jcfg7pUH+zcbfWD5xm4pueQ7dT5EDPVQ4QG8WcGY/zwW0i9tDHSaEsa3GuF4yFd7EeSuGR3qMOJnk87G5fdqoVmGhMep9OQMlCksvLzmfRc8l/aYNqdtHb1fXgvBpdyC8VfUofqsjE8wFDXMNGgz3QhXwI8oV+ON6hg8g/f6cu64gclJUB6OGaGM4eia8uKGmLbPoboMcoDMGKAQ2Fms8RJgQQx9IBhe/cgKJIACCMZxwIvhskV77OSQLMm1CThOF+xsdzi/AVuGmH/na9iW9961vxyUcfxzvvvBNf/vJ78a9+9KM0NhIMHZFzpaMLtIO8JV++8MUvxuuvv55JwNPT8wx4v/vd7+YxO2qTU7v9KyDjWAklpaE3RlTz0QKZ/mn+1SVB13Wn3oRsjHRvomNl2sIYtO2VnbNKqyuFWqfxjzOJPTGs77TYe3p6Fk8eP8/uHVqNG2t39rQdH7DQsToFwqvtdWz0itkyFqevx3hxHrvJccR0GaORFqhqHoBWGpVc5FMVg44x0ILiPrbrq+w2ouNxxtHOKpxUgktz6RKwzQESb6RsNx3cfhGzZEApTtFuFdPJIZ48/jQ+/eSjWMwrkamje+7cuZtFMPpduqojgpQoSkDYXCcdtJNei22vv34/VE19717xV/TgrHC1QqrF81nMFiqC2cXJ8TwLXKq7xCSLTtSyWcdYaIFYxQLix0bHEGnXzbWOJanFrlqwF312cfnqMlZXl7FcHsdiMe/OVhSvWEzP+cwXWThTslRArt9VuJEFSVo0uN5l4k3vzKRjWyhXQhmjhIOM44Fh9CDDnRUlc1jUoq0oO45EQ+kLuqo5q9hEwcg8u1T0O8m4BoDUMzD2qbut4rwPgtqZy62lqRtdXaPjlfJn21mLoyK537TjQ9A3MIzjgFjMlG6L5uALxk000cJKBWZajKkjckgY5i4sdTBoxSRpwNuCObpd8+3P4cVJyHdr9+BkmkYGPtSYavGH4AuHFKys8Um/pO+TDKIwJClP1gUI+cB4Fk9rsT4LEWbS1VZBamdHV/CVywdNZjiaoXd4a1yFJYmntrMQxxIaiw4qsBKmImOSVwWr8BqHOueicTYD604iDrfeWbsbCkdY8Boa3rJnRX/pMe/gmfqMM1opMiLx6Ya2MJqzXFvFq86vrw0S7RgrtTsT5m+ysE/FejqOazeexToW8Xx9iNVOwXlmCWIah1hORzE+rOOwX8Vito+4vozDdhXj/TZGh+vYri7zmJX9fhtHi8IRdZY6PT5NWm53lWSVnL66uOiS5BzlxHEyXRBmiwRFy+qAAc6IRzh2dLnRvcJh0VxywW7RDABaIRQ6poQuzg2OGw4V+pdHd2mxcKKuNpWISIeUY5paQlm2VDzIQiJhQ22e63bt1jtrx1wdIVOFHKUb+1akcZ1t4HVztd+uNts421N1NxlPY3R0GteTZZy98U5sR/M4Or2bx86sVpvYXZdtPpofpbyqKKU2X6t1VnXaSWzfbuPQigC31yo2UaHPLPGa91GNrMUdgvTeSacIYhTzdrSR74jUsXMqXsExV3eUzfUqK54vLi7jRAVb6uR1fRG/dG8S7//pd+Mv/6X/IJbTfTx5+CD+t7/3G/HOW9XBRLnlTDJop3zb7cOOPvRTc8IR1U8WBfgsca8dkQP/67rCRPcp9ffQV6RFLu/hXvAA7CB46HXWz8ouGcC39EDGAx0wvXCN4ztuFtQRaLsPXMfa1bFO+keCAzvjgRfjdBuFn8xnuh6+a54kbwhgoRM+oVekU6HvmI4dZ8wEdtzP99AFv9CDdA/uGC/+OJjOffDAZRd/UnQFG9zeeBCNn8F4+Q5s4D7sJHIEFiMT4DyBJ/PzZAfzYszMAV4gM85vFczlffuye5646Ip1+wYznYzzrGESCOzzd8Mb5PC27zQm+AytSRjqOwJm/ClfzOI+aK2fLHC7TiN70NJ9QI3pWi08s2iyj1EI4OETNGaxaCgneq++wz/Dx4JP+t7lw3UDviCTupYY1hNS4AbxLz95LjqHj+oyRUAOPT2W9mSE043klcdhzNt9weG8iWN0DWNzvS/8qU4h8iORvXzPiAXHksuO37YICZ2GdGOO0N7/5lAEaKJ5Jo55J6VWYOLYlfKheDULDGtsHp+DO+gD76zYtG+5y3vBPV88Qh6RCeSU+YPlJHQ80TzMP7hd4L6aQyviaTFS2sRWVOt+t8sov+uncghD3Pd3MTbHJfiDnMp303hJeIH53Au2+JzKtlZnPvnvxAZue8YTjiyqBXb4g13OAqND+UV0KMLGcXQc+pY+R9tx5vILvziuA3nGh4eHVWxB8UffGllFuKVb/fEcrq+pEy23QMcbjsgZqUhW+Z9DHwfLhyQu1VzAq87/ymnQTVYuXL/IRTcY9w9SF5uOZZzaCkz0exas1CHAdbRw04H6rnhTOln0h25ui3n20D67DoMt6PfQXmDf4LHzeWj7hvf6sx27h5+7zfTvbnuX+IcPWfOjc0lfsO++ZO9TqLi/Cq9T5xu2KD8C3tOxTvcoJ4F/jO/mGJUY1BYnbxsneoD+IutgOHqHvdbAki/87DqIJGe6DQnotfu1Tj/3odwPGtJYf5PP5B73GZFNaMP95GmYB3KX82iFCp3M3FJggk+rn2CReKBkutOG3LHjMzjuGDi0k9hPrnEMBie55jb5HOoDfMQOQf+hDmGDsCO14F32Vv+GY9ffvoCEruIX4I/cNh73B9y/zHzqatUtOLjMQQ+nl+sv3zv+kvdx+YYfbhM6GW7FVjyL4j29x+O2jkZWpI8PDr+Ir9AfjYu1h9xo2Hw7l2Fsr/tTzNF1AayD1mAy9gR+8T26+ll6xnux3e63gs18hj7pmZ4vdT5rHLreC63xS9iMhR/h80M2iauw8eCWxwQsOOGnME7kUPein47d6K/HWtAJmahxV5EfPh/z1jM1Po8t+kXXsmv48+gMcScy5LqWOp2dZPtjseq6KuLUvbKlp2fnif+vLq/inXe/kN3ENd5NWyPRhh7kdKiv+JvIdWdvtbmrHRXu/CP2oRsueAOWEGc6jukaclvIau/f1JoSsq774DGYht6Azx5LDX07xzJo6rKu35W31kZZdBtsRsb53H0Y91Xxdd1Oub6hz8i6FzC7/jj+Q0fm7LLveKTfsWVunxxLwDTmpe8YA/jET9a3GBd4AO2Gvg33Ib/Ik8eVviEAfvhYoDN8ZnzQa2iXhvbO5Qkcd912vxM8dJzTXLFP8NLtBe9HZsFGci1uh6EbegT/wAB4jKyAMegZdox3cb3bKuYPT7x4BHmADug5uI1e+ffgs57He7E5ut/tFPx1OoK5zhd0xe0icoi+es6O7/AFkHHoBA/gG2MGX1yn4Tf3OCbp+eT/oD3+SReDtZwROOT2GdvNvc4/xoAuIOPkRLBZ0I45wwt97hiB3mAPh34TMsFmZjoZ8jnvd7nld/GAOFnX6V2++ZXcl8uJPwdMFI0pLJI/hvyTr9PfLtPuH+kZWg/Jzb7KE44n6dO9fPmyW8MWTmkMys1zL+ssyLq632dMrU3+rIm0o3Jkm7UmWbStNQvoOMRIXcP94JR+KqZn8wtYBZ/ACwpo8HNET63L4aeOfu/3/tEBoEaIAU8Y7Qx2RUPBfNGNgSDcgKcLEwKl5/IfZcbBhDkYYjegAOvQiLoyunJpDJoLBMPZKceFlvhVHamgU4kTVxJ3Svq2PDpmYB+f/vxB/N/f+U4KyGv37sWf+dP/Rnz729+OO3fuZLcJFZisssDkKGbzaXYwuXfvXgqOWtvfvftavPvuF+Lhw4fxwx/+sBOyixcvcseWGJ/AkLsBa6EdISdJCJix46Va+JfQIhDiSya82rm0GAvmNvxJl4bkd1sA0zU4gkoav/HGG/Er7305njx9Gj/40Y/i4vIy1q2COIE6j5Y5jdF0HofRLCYLdTC5F7Pl3dhPlnG1GcVscRYxqsQvgJdOspxztUhbXWbHks3qMotNVFyiY3O0OLbdEIRE7sqG50cqBLFWtx6AOtjpfdpVdX2tBdrr7JKi43EePvgkd6/XsQSzODk9y93yKhxRdwHtkD8+Oa7W37kzXEfXKMDUwtM4zs/v1MJ9jOLs/G461KpGK/msdrwqnFgezWMxG8XJ8qiOzhmrvdEi363uDyWDtfirxWvxTIu06QRw5vf+Oi4uLnLhWAvE6TguF7lgWkdc1C5TAYX+l3G7uTM7O6u041bEtzyaJ4sdWuvTTIool3bzXFN9XPpdiRN0XTpUOlaGG2cDw6puJvVZmsvcue8OnX6fagxtd/ny+DifTyKV52ncFDtwf3bNIXHajvghQABLkn6tElByo7mnEVGxTe7Cr9buGBb9iaMknqvIJx2z66qQFL0KAymiuLmrnQVGKgmpiE8j3QpKCsuKx4yzMLCOWOic/HZMSQUIR7HJQLWSU5KRckzqbwxuHsPSWveDz9VimGOs+uMhcEI4JxxcwPEisMMRVfcijlZhpyzv1Xhk5KSnhcH1U/8oHhBv+nf2CTEWtNi1qvtUEKECBl2v+Um+MXT6ybNzt0MuqpR8etCo38U7PSv1wZxLxk1wq3vznPRMNFenGvC3hKR0nsQ1OxZd5sEkri/els1JXNUuKI21HVuzPwint7HRDo7ZPFbqEjM5ilf7eTzfjGIzUielozxSJY+80mLLaBfj0Tbmk+tYjK/j6vnDeP3sKE7mo3j59GGsr17GYb+NOjHlEAcVO7Rjl9ROtI7zqWBD/2TXaEGYu1hbAaNkSN2TpJsU0bAbRTzx4BP7UjpaCeK+EKIWNLKCXt0wbOdGOvtylqL45E4Rdi+Tla3AZK1OIK3DEIV32b3G2oz2R7yp4rcKeHS/ZO/Qztct7NKZhu3oMBVRsOPOzuAtZ606hyStxIPZIiL/H8VmP439eB7T+TKP0BEPlaOeTOcxmgibdDTcIubLk1iri8z0KHa7KvhKvT0IM1XNrC5JSsq2xbR2dJGOa8sjxdSZKbFcGDRvuF5SJvmTvKr4q1rwi/eTLC6RTqq7TRauSB7G+yxq1ELRQpi7W8d8vIk7y1188a078Vf/478Qx7PIosv//Tf/fvzSm2+mXRA+JCa2LjfIc198VvKAb1lYJn3pO/gkZo2reAdfDh4Pg2kwHz2q76vYDbuj52nu+kl3g9LRKk7BFyKgKNmqncTgIgEvASb4ob/xQcEA2rSDG4wdeS+sUXV5BQtgJrYKHxPM9/v8M/xaaELwDbYQlBZOVcEo4+UexgY9eCZ2guv5HL/cAwp8qk7uwdnGFMbMdXqWJ9HdP4ffBHn6m8V5/S7cIBBkbNCL9/M+kqweOHmg6HOH9ryfxAN04HuSAcQhvBPaY3dcbvL3thimgnCX1eRtkyH5G/DFaaLPOixrC9Z9YrZ8CnCVuRKEExsMEykkvHSvyyAyjN/Nde7HIQPIPXYRWuGvJwa25CkBduJv7jDvj1DTO3xHEuNxWkAzfVddtG4uSkFvj+mQA75jrj5ugnJ+ogfQi3uc3z4X8Ef3u464fvH+Ib00Vpdd/GDmBo9592fhAXLc40/5m7qv/NPyK+rc+MKAG4krnWuWGFEJiSZQXazkfBjKJWND/vFxuqKp1kErcbYV03XY0vxRusXpvSV3k24R+DYZcDnj+7IfFb90PnHTC9dt9HVoN4b+BD4jzxJdsCfgumMkso4u3PZOZAnZgpYuN9Axu0Y2n98xEVvBPLFfyAz+rtsE7kdGsV3QYCir2L4GWTdiBrk39by+cKPG2ct/0aCSV+gq8lVjaJtAWuE4OA0GaE7kWtKWWWt5ZJxEavkZiGwbk7qZTloX1lbEgT6gEzm+VnBQ9O/9Njky07livoqVcjxpp5OrnYy5/S0cL5+hBcWpT5Xf6o/LKJr33RzB0mGBSVaYt66dFJjAYzq3UDwz5B/X9Zam7+KCL3Gb38R3yK7bU5dn7K4/f/j70KbzLJ7TybnpKM9Al7iH9/ETHKXAhLhWn7O4yVzqHmFhxbUpu+2IZvnJ2DcKUEQ7FcfTHQU/p+Lnno50MHFauR+E3OB7+pxcr3MuFGc0G1LPrHjD9d3pDl5BM57JGPBT/H6/Zojpvptd96rra+baVHSoTU22iDuUD46TdVuYXYS0E74VEjB27F3Kvfwifd+KwBwPoR+2E1zVT7AP3rmP4fYI/xec5m/PfbruOC15tucJND4+J46ED2Bs0rvFH9DD58wcHYtdrrARfD/UO9dRntvlXs1GMVeucX3UM91fBRv9XZ7P8HiEsbov43rr+o0MOh/0LmI/p4/HasJ2ChPJteGf4ZfqPZ5PAfPcD3P88LnxLLeLrpOeC3YcuQ1P3e4ypoqzK79U+F85esbOM/kc3uCzu21HD9BPt9nD5xBXO2/Qf49L8M/RKWwQfg3jdL/Taa3nszAJ3RiX+Ka8Qv2vAnJ4ru+YG2sUyEjZ1SrCR5+hLfZXfyMP4EDa6JbD7GW88iZ6nzZ/Hp+cZm7n5cWr+OKXfjnu338jn0MHE44vRSeYk8vE8PcsAG2bGF3mwBrNG5sBXcFAf77zyj9328s1/mxkWNexiZDr4IW/z8fPeDyPzdxLhpQ9LF+az12HHTuGdp13enzPc9A35I57XUduoxFygLwjB465bpOIAXku9MDPdDlymwON9Cz3j4hPOQ4HeR7KKvMin+nzdBlBv9yG825oyxj0OfwlBgFfmLPTF5pg49AvaIj98pjbbYquU37FN/t5fgB7CS3xwzUX1lJ9w5JjlOvxbRg4zIkP7SL0cttGIQx8RLbhsX6S88G2drGDbVpjXmC4yw7fgaXIl96F3fpFPLt5JNbQ3jIXdNBpjJ47noN3LNwjL9CMXAHvcV1BPngu+Or+Ax00kAvHbsdFaOF44L6Q23fXW6e5dwx2v5rx+FwcMxz7wTp44vrfF2X3cRb0gxbYVegHH/U8pyl4hP6SD4A+4Jz+7uPECkiJzR2/9Tv6z1oXY6JDv46X1eYOFZnwDDbD6v26joI4Gn441tC9JDcntI272H9y03oOa4hDPwldgsfuFzNHt0XMHcwCO13vwAbdn0Ur3/rWNw7uiOOEILg4oHoRxHcmwyicWWcaC0QQ3o0RSoWCa2CAHY4pA/ekpN7Hc3iXPuN5MMCdRz5D2VGIGpdatCbpu2NpqrCgql21mEVr4XK+ajGEcX/wR38U3/ve9+LnP/95vPfLv5xFJv/6j/84DZeOwfnxj38cL1++yEVpFSW8//77cf/+/Vwcfeutt7P7hRbF9UzRS0edqLJJxQZXV5fx9OnTWjzK3YB921aNMcF1d92dU6xFpVo86ReXERqSpUo+Fm9rHifHx11iCWAWXRRssvCI0wnA6Ht1ZVGnjdq1H/Hxzx/kETJaAP7gT34Sjx4/iSdPniZt54vjuN6PIyaLWJ6/Hid37sf8+Dwu12oxexzbXXXU6BzglnCrwHUX+2vt7Fa3EHXs0JE2WlzbJC/qKIpKplJkIt4Mg1GAhoSiA2gtfI+zkGV1+TJePH+ayQdNTI7r2dl5zGeLLBiRo6uuF1rE9gS0OofUcQrzeP+rX4uTk7P46YcfxbNnz+PFy4u8Vt+JpkpOqWhCBSb3755XoUmrCD8/O60Ck0wC11EQOxW/zOdxenqS40mwofPGepVyItnhOBotziyXOo+yCiEAdDpviH9aYL94pXHVgv/J8jgXdQpoWwvFphNZWNLSA0Ogx1Gh0q7krRbjVB1dAFcOLPJVHSsOubN/MlnE1aV2Et3sypK6mh0H+uSlaFwBmI56mObCKl0qCvQmWSSiG1W8JbnkiJ3idyUmWYhOnFFhUhuf3rkW31vCBbpJNvO916VrGBWMiIqMNBbHF/AQHK0il1rQLJ5MSs+1g3DfV8tCKwxcjbkfNwUP+QxVQKo4pvGr8KF0xp1S0ZvuGhiy5NL+kN0ZKMDJxefsKqIgsCojkXGwuIx/f35yvl8L9d0CbGEjOwtSN9tRShzRk3jWEoLSmTzqKooGGD10WMVIWgzXmDQPyS0FA1XcU1Wa4gVFQBTD4BiCm2Ch3kMHkywYsuPFbi4uFMbSiYmqUmhbNkYtyioxnQU77dxQbBYy5GOg8CqfPZ7UUSWtQ5UKTLbbXaxUpDU/ipVoOzuOF7t5vNhO4/KwiPHiNLbrWiBSp4rr7Vr7LOK1O8uYxzpmu6u4cxTxxc+/FuuXj+Nfff+7MZ+N47DbROx32Qlqt1nHUgVKm+vCNvHjUEeOpPOYO0b36hPVFkOzwiy/z2NmdOxOdlmqltP4BxSaiB6iQY8pdMnqF5IT76fVThXHNGmaydgqQkLHcPalCemsyg+YqrBCulnHZOVxV0rwaAHKWsIRFOioOun+1ZXOzVR3kVVcvVIBYx0hk8UK8+pqlQsrrXiBcRQvW/JaBYRKYqvzyXgSi+OTLBy5uFrHeqOxVHegk9PzODo+jevDOGZHZ7EbzWK+PI/rEFapo8kyeVBJnjoGYLNdV2ejVPtatADzdJSNOreMogpFFkez2G7rKL0s2Gm7eWUn0m4niLY21nmsgQondbSNfIxDnJ9avb96AAAgAElEQVQtYzZVKl5H8B1ic3UR01jF6dEuPn//JP7aX/mP4ng+ik8+/En8k3/0D+PN+/eTXtXpTO9T4qfvALK9VtK+/DFsQ29re18q8b4thrIwOgxq9De79QgcvOiI44yUYOJzXec7x8UzCkqQzUqOVeFjtbWv8TNmfEeCMLd57vvWmmp/dA5jdOyvZFrhAvYBnxqZBzvBPn8OmOg2yYNKTzDoGvex0Um3BTliVura9WmrB8edcJ37zroGOz58F2NGX3kHMqnv/b0ELuIJhbD45RmYtAVrfHwSHcQgBEX6nhaSBDz6TniBD8gcPFaB1pqHB5Hw2oNy50/5GexgL7+Vz1KG2qKi/DYPlJH3HEM7fuGz4hLkh+cyZ+TTg2Rd40n7ob8FnUg4QZPErrYoS6yD7YLHFGmlb228x1cXtoONPJcYLv/e7dJPVbSBDpLEIH5iXMgDCfu0QcRgrZgWHceH95gP2UEfeD58hkZ8jqzgb7n/AP25xnXB9R+dZKxgCoVRejZ04Rk9Rpc34pjH9fhozB+9wU76uPQZO2kKR7XgV0lAdBTepa2KOnYNHZMPyfscdxibxw/oMDTL6233Uc6l6S2YAh6lDMm3aPij54oWOgLeccGxzXW896MrphD2+84j+I+uOJbCT+jruIgua5zeupjnOW6h6ySWdT28x18HRymQ1j3oGnrFMxVXuY67PHGP47vuA1M8uY5skxTyOAQd4XnwDn+13llYya7iYmP5HBT1l7SmFHf8ynnI02od1pCfOgaPYvfCJ/FbYymfvXzH7IypI+Sm09xwAa4wD72N41erUK0/biYxOY9/nHf5D/AUHlSRdNl5x+lO3lTYkUcFlv+O/pbs4Pv3xa9OV20M0LwVtyBX/QafdqQxnW5bgZnun8jXyp3XrUPJLQUmyIRivXpnX+Tj9mkY1/Q86n/Djrk+MH/sGhjk97se8vnQhg/fx9gc1xyr/PrPyiX62PrnUa1JB8gqMKGACX3ui0sapqQPPspCbHRP19ARRr42xR3ivSdK8QlUyA/t4L/+Ri8l167D2DeXN+aakXw78rrmebPFd8lE6Y3rLXyCrv7+ilv67ic8g2uG2EqiGmyVUoENuaFQx3U2fWCDIfgpPckxtIS27uUoa+YLzzpZyaNG+26EiSAtf4o8QDN8AN7PM8A8/BP3V/CJwM5hznmI4x0vWuEq43E/AJqRRwAXuRY5Ef40CO9yqNB1OCcwCFoPdarHzsqVMYYu99TsJfYEOdF9jBM7T3wBT1wf3cZDV+alMYKB6Av4AcbpWh+DxslzGBO84DvsZWdBBsc36XPHXvx3fxfPcH4zXn8u80MnPJ9DDEFMhS/o9/As/ALoAE90D8/0MfMsjznwDVg4xr7hs3mMQccWYk8wBf8Y+WTO0IN54n+gW2W/K/eLTqI3YB2djvUuvlMsxe/EUPoMW0M+UDGbnq/ceR9L1+ZJ9xmgtcage+tI6aKyY6XHNNDS5ZYCE42DBXg6mGqu2siqY+pl77UJ9I03P5cFJukztU1BMrW8E5vH2If6COYrR80GP7eJfA9tkS34gy+CLuq96DIyxfyGWOFyBd30PN9tzzMcG9EX9F40dTlG3tBP5VZV8Mp94IAXvHMt94LRrl/IqNt69xXcbiJ7YIN/B666rIt+nttBV7G/zI/nany6ntgVO67r8JmJH+Eh80fGwRjepeeRY0I/0VfixiGmICvgBfMd2mPsE/aeXAbyA+5iN7CNzmPJhdPecU1zGxaJ8S5yL8SKHjNDC7eFGhsY72uw+BrwAjlCNl0XwER8dOSEn+TwU2/begDyiMwhi/DCcxr+rs5OtwJytxfQRHglXsIH6Oh2kO+YJzkKYmjHK/cnHL/0O/oLfvEOt8PMv9Zs+o0p+ly5UOVc9JP3gC+uF+gj+I29BmfcTqMD8Nt9CHwWdJQ1ep7jeMi1YBx2CJvnOb0h/xivd8zgmqHfhJz0+NtvNsGmYDuRBb1b9orjscGBai5QxZHYH+4dxosaB4Ui2NrsgN82UeqnnqVrXIZFK3iJjdD9+Qw1G5jN88QI1m/JUesZwjBwDJ9BNMJGq6ZAG+K14ZdcsuZZPqEKXyPnrPURrZNhq5BjjYd4wPUAuqGryBp8dz2Hd+CS+54pU9/85j/OAhMMLkqpLz3YQVlQchJlKKQG6onefqGyTywjqDyLdyJMEACjwjtw0GA+Tjzj0996P+1cXIBxVl05AOsy0hXsF/hUYhsg0vnCudjVnOpMmuz7tnJHi3ksF0fJzM26dWE4RDx+/DjHc/HyZTx79iyLA1Qpqk4mSrjqXy2+nZRjtFhkYYa6naiTyf/yP/3P8f77v5qJlxJYtbEt4SX41Hv1b63FxTZ+mCw66NnQWX9LMKuyuIKIqToP5HEo19lRZQg+2k2jz3R0in7i0ABkJJW0+Pvq8jIur9YxzXkWkIpnqiT+6U9/Gt/73vfj5cUqxrNlHh0Q43kusO1iEvvRLK7zXOR5t8Nd71i0NnvXm03STfM/Xh5lcYl27osmeRZ3WwRPOWydHNzAAXDImvhJsKDkmALqbLmsnRvbdeyu13Fx8TKPKtB14k92YRmVjGTCS4ugzUEGmHNH+U67wU/jL/zF/zC+9KX3MiF2cfEqHj9+Ej/98Gfx4YcfZrcRLSpLJpaLRZwsFzGbTLLDiYyH5ic5UwcTySPFHjjuLHKrkEIglAUp43EeraQWSySb79y90wW94gVtnEQP/S3eK2Gg45g0T/SDqjklQ8oIr3OxOY2VtdOunWcquBGdKomaNB71yQ4An0Swn6WsMav7wGyiDjCFPziN2VmitR5N49iKoeTsaxw4HFmvkfk3JfLVJea8ZGhfhSXJs3aESukCZ+XW7pjUdzvbnYVofSc+s4AC5oE/oiUVpoCw+EKyJ/Fl0oqm2kJ0OZhKZJac4BSJ1yWv/e7kPsCoz2ohvY6QkryLDumEZ6ei6p4C9lGRzlj7VqOV2Em+t8VVdd6hbS2dAPp31ztwcsBGd7zEe8mhn6GOYVYBQu40bY49Rk+LDMx5s5YcUkFfBtrtDLqbi+xjVVyvui48mfzSQnt2gKnFftGHMRMISc7EF4w6si+8FW1eSdcHi23lNEiOqsAMGsDfeo8Kv/ZxyF2UKhKqnXOM2StOwWcS7VVI0IpssrBEnWwq+FWBifBQhU7qerEbjWN9mMaL3SJe7BdxGcv8W8eKZUHVeJoOzHIxj+P5JE4mu3jzziJeX0a8ff8kXj+dxT/7vd+O9dVl7K83WVSwXb+K8X6TXZs0R2xeFuspuZkYV8Uk2dVDCfrDLvksndcu/bLBsksl18inB8uaLzS7zfanPDY97wKNQ9/phMAJ+y/sTqfu+jrUpaoc3LJTGcBrTCqSym5W1X6OwLC+3yXmrVaymSrQWMezJ08SM0RDXZvFJbkjtRbjsltKwz12qOq1yec8iilifqRjz0qv1d2q+FmFScKuo+VpTI9OYjRdxtX1KOYnd2KrgpOFMP9ebLZFTyVHSIbkTkIdj5SdbKo7UnbCaB0/VPmcnUvSZklWCkdUhFdHxtWiigrItmoDqEWdrTpuiWfbODk+ijvnJ3H3fBnTySg2V6vYbzfx5OHHsVk9j/PjUXzp3fvxX/z1/yTm4308ffQgfusf/GacnZ7kXIV3ejbJIvBfsl2JpypUw3eq36XH+VEVJ+URAfJDmox1O4grA4VNcH8R/6N43x/X5Z+jW2CBYwo+FLJZWFxFltyHvjMn/GN3sAtflAyu7gEED1yLE69hFk/Kn8A39fEiv51vZZ3CGLsHaPqMJODQNuH74OPobwLxsnllR5gLuq/r3Gf3a+Fjca5wCswkUUC84L4i72beBDQclUXsoO9FQ/CRhIe/l+4m3ANeECw6vvA84glkkHiBaz0Bgf1gfk435uoBNdfzTL4TnmWwmoVvlbwg6BImpI/edvD5Mzz2wacgaHT5IOBmfO7fMgbkFr5j98sGl6xCa2ymywN85jpogm2HL2UDOGKsEoEua9JQ4WHZDXyv8kN4H7RFVwnYXT8I6NEF+AfNXBf8Gk8UMif/Pn0oO7tXvyNPFMrosyyEsN1u8I3nQyfiVnShK+Kws7lJ0DMOcND10OXMMeGGLLVFc/SgaFI+gboZwgcvONORj1V4XgnJtBOtyI5xwBtPwg4xxfVKMTK4kXLX+IwOk9xiPPJrkMPEyG0t/iJLelfJUfn5jBU5BfeLLoVt8AFswN/yZ7rMufyyOAcdkQfklWvhg9uiFIq22DzED10PzkIvnu08xef1wiN4Ac3QeWTHcy/YE2yC20xPUPIM3s2z6OihsVF4WXiFL1s6AlaysNQtmqkDX9dBJwnSkt1l62qTho5brjyFaFELTa2Y3TpjKiZmfNji9OPseEnicGRSjnP5TtV5htwNGIgMcHSUsIixZzFWFiT3PjC2Ah0Gn9B/bJjGmXLaOjLWolo9B95XLUHFJV1s0o7IqWum2Q0ldXBwRE7hQcUzbAYa2mF4DraBG4510Nxtg38/vHf4DLerrvfcN8Tiji+Dl4BvYO7QVqGf8I3n1Dvp8NF3+qicQ39kTvkhlc+DXjp+MeW+xVplx+hyUkUq2lyCrMF77F1iWDtOGF2m2KDzXdoROvgn5OBYFEO/GYdkVJtaamciHffKZ2DO6DD6P/QPnUduJ112wSl014vhnNbyRZDRHGvrWAQeuh7RgYoCE3Vpyw13bUML8sGY0u9TEVorYuFZLjOMmfnzXmwptADz8LPdZuBLuJ3Cn9Bn2CcWEdwvgJaeQ3EfXfeDlUM/o478qjjL7Qf+isYFNvLMHntKNvEdoI375/AQn01/14JBLRZg+zxn7z4t96OKbsMYGzjHNcit05T3+6YZ+fCeUwHz0qa3zYL4vTzT/VH3/blOc/f3Ejc4djiP+R6M17tTv5q+Q0vo7GN0/HLeuewyD2wW/m1tcqvCM+aEP+3xCbLtvPIYxGWPeQ3pAj3QY+gLzfQ3tm/IX/f1kTP38/vuz2Wz0SlyfOignq91AHwIbDdjYWz6HhkRPRxDsJ8UQcNT9IPYQs+Cj44ntamz7yRQuNAfA6AcvY6o14a1y6tVvPflX8m4O+1N6+jO5kFkRPTxYnD0hQXcPOI585MVuxCb4NPCP9GLXLFow4I1Nh9/znmIX+H+pusp9Bja76EtQKZ7P6fyiszFMRf57eeirlX9EdeMhXEgY9hDlx3HNtcfjdt9WWwN8qBneVyELUB2kWXm7zrGXKC/x2he8KBnyOfE9jqGM/fb9J/7kDvep3v0HbLtuAq2QCP8BLdxYISeoX/QwuPHXLewboa80+Mexo5t82IU9MnxF3lzHGIO+Cm6hkVxPYN5+Pg9NvRij2EOweOWoU0c2k6wGX/Q/UzGwD3QGwzTtdgfbDp6Al9dlt2eQxNwBtmFj4zD7ajHmK5PYMdQh13/nKa8U+8gVsGOQFe3OdDG4zi3B8PczzBedHuo76A5ugW+853eo9+Ff8SC0NP1WGPAtrj+cs0Qe5g3NoB5gVm32V9/L/qIjrsPqHu1Fkw3HuaGfDNH/BzHsIrlypci/4+OOp+H89F3+Bh6P741WOW4A3+HPkrqsDbJz7XBXhvuI9dw8QOIkVl/B8NY58t4R8fT7XfZuELzkx6Lb/pdfrnW7NgEWpvt5zc27IKjyD42iRwY+ue65PKM7jlW4cd3ueTf/d3fOgDUupAAGsIQOHGjAwEggtLiSCJADo4Oyq5orowIhYOOCzaCBhMwShCGMTNWFM4VaGi4tQM7lWp9lU6EEmYcD6HKIu1RKYerCmVyDb0ViCiZonPs1MEgx9mqmNR2Up1B9JkMnRyVSVaK9i2NS+BqAU6L4ewWEH3/zt/+2/Evv/vdTAZKwPR83ZuOSwuYnj15mmNRgYkb555GZSxwptwRKfoeQgu8GrPGAM0RZCVOoD2LMqITO5BSiCfjuP/GGynQs8UyXr26jFdXOnJBxTPLLJr4+tf/vXjttfvxwZ98GCend+L8tTf+P8beNca27Ljvqz7v7r6PufMmOTMcmhIpSgpJE5Kj2JKcyEY+KI4sR0GAOIaR2HIYKLYRI0Zkyc7H2PIrsgMBSew4QKCvdmQxUiS+w4gikw+xqMiJSQrS0BSHQ85c3nv79ut0n+4+wb9q/fb+92IPkQtcnD777L32WrWq/vVYtWrFV7769diZzfM4nauopA0Zcpob/efID9GIBUUlmhwfH8W//NIr8aUvfSl3b6cSyF0qtWqlZ8UDmq8KOIznoybPyNK082+z7G7bWbuzox3VqiRQgYc8GKIde1Nt13xpASHbbWCcPJf8oGyzVbzwwovxx//4j8bLL78jF4r1uxIfdBSFntM9n/vc5+LTv/6ZFPZnnnwynnvuuZi3stVKoqlqILU7Aud9Np/nuV36Df5Wv8rJq12IbjzpXhTrqmWbswCOvGpeD4+P8llAUr8ps44EExFBxyvgNKcMDGdCK8GkKlpgNCnwozFTRYM+Iuf5MIuHqmCyM5b21nWM87UWKJsDXqCmnUhj+doEcfH/xSbpIh7QAuzuqpyK6WyeVUyUKKBjKjDMyUYHE9R0Lqg3ByuVXVtsXOh4l7abGmUtWpGsg9JQWxo/Rkkpmgo8+K62PL9YAcVW7jnnYV7VABQAlcKRwqCUbC0Sj+e0gqckqFQgLanZAhW1cFjHbYw7B92QcIzO6g9KYrisZ9zIlXLSP5Q5OxJRrnmvFr1b1QTRBP1RwdIKru7fupWfGEMZ1GvVf3RdDmFVhahEE+71xYM0OLfjMU/IuHYR6oieqkIw7pJCH+g9JGS5o6YxiffFa2fr0zg+PMqxuvEpmdKuypKvCvRWv6tSTVadkrN0uclkECU1gcN6J/KA0Y1xhQGj8YgX8hy+iqAXtlypIor+1uLPNC62EWexiIebeTzazONksh8X05XC+K2Md53jvpwvY7q9iv3ZVbz83N14/vY0nt6fxLNP7MZXv/xKfO43/llim47K2V6u4+L8MK4u1lnN4qrtJhXPKn2EhDv1WZgrHTeZTTI5I4+HStmrYMLZ+nw4IglZx4B2/cNvSejhqAfxSclb0q5GNCzIeqBIyZbJG8L2TS2QVjtjYETypWQMnblLVQqCVrur3agzCyuwL4PyVDtzhO0XF5mcp3GlHLekQ/VJBltilwIMrbIKFTe0OHGyrkzzPMIsp1HzeiWGbRnD2qQ9iR0di7OnCibLTDa53JnFbHk75ss7cbXVs0qSquQizW1Wy2rVQZRoQoUkD3YW09ZOTsrHij/LwBVeXhV2T3ZikcfOqScXsb+3jDu396t6yeQyDh89iNOjY6V7xvHhw7g4P4rT4/vxb/7R748f+bf+SCxm2zh69CATTG7t76dBX3M8zx3o8H3q2G0t9qCPsMnKbhwXC/gdDEO+3DHF9kR21MZ1Z4TjjIqnkHF3aAiWaR4JDJIcWEEhBQoLq8ANb6d3LnlPOSo54mEhUc+Bc+gbYRtVtNAX8D86h093/BxndT/tFo3HwCaOEIb/iJ+10OU2suMwtKSf2Ho+Bj0LLXBGeI/Tu7epoT99Q/bRJSSO0QZzjg3KWLFdwRGeo13mi+cJ7kBfxuu4XkmztcDuTh/POD7h6+AwQnd/D3SDf7VLTr+fryvhnOSEFFV2ADf7iXfxHp9XgjfMN2N2Peb8w33IBzQD/3yRAjsRvQbdXY71PLJDm9hw9BfHk8AFn9xXxwUJ065XVKOvfMKL8J7ep/ETJESHipZu42JzwW84xNzvvqrzxOgjjcE+p+9oq1RSmPu+8FQffIWW/u5eLvQs+M2YPUjkvAfNfT7xZ+B7lwMWt5WA6PPiAbjkd+nxTO4rm1MJ2I4FtNn76LSJ/A880RbR6Du1BjzQo/bhQyVvOtYoEStlI5PvxmPEpKPrXZVICG+m39mOHyk6XD9ezfHQ6UT/sOfoA7LsvO0yxpwxBuYL3lK8gLHhI7n+KXt8TELU38wJPAMOQWPGQN+QC+cdMA98YazIssbrweBeFuBpxu28p2saU9k+1X/pcelLxu9JLs7DWXFUycjtSAzZbfgOmiu1yU4y9VXJrz2OkfQzZKOSlTocsdGSsSWbCx3FOh5xg5z7QkXRTzZSyQZJAsIlbcRRCX0wPn25rJAzVjAhbqNqh/u39q9t3Fi24wCKnmMyTunO4k0CxKkjWgWT+r1sd08wgb/r/fD6aJ+4/KE/XSf734NMWsyD+fb7uNbzguO066GbcOomnY/9wJy4nuvfhTz69bFNqh+OCSU3JZiMx980n4DNC03/qB/iA+EefrKsUuQXTBM/YxcJr9w+qdhGJVZme5vyZ90+Ypxur6RMbVThVmWxaxFOY6h3VYK107vsy4rhub5yfZDyY1UKejniXl0n4EuQfsBJxRDaeFjE7ecA7M0NFVb9Tn9nNdNWQRUc937j0/V8ix6lPdef8DXjho/cltE1/EO/Hwx1/ez3Ot7jDzjtsVF7+kMD+pRznuMuLOIfWMRcuN4qelUsweN1PqfeFv2irVFPtiz99lL0Ffe53mMc9MMx4SZageVuW8Df0A6+I8bh8oEc8z5/h9MOndb3FRoxVseamzCIa/SNuB40gXfcfvG55T034SJ8xf3gEbrP2+a9+nQZ0b3Sd+gTxps+gjZJtTiG4we0g2+dD6Ab/D3gVMMP59PRVip9Ltl3PsW2Yq6dJ6Eri+6KsSpehu+MXUOyE7xADJE+9+MSfPhRcti0va6CXlzP5LaWvDreq4XOWhRVMslqdy+r02pd4dvf9e6MtSdetwSTrGzbfGJsMrCefoCPA09LP9v6gtuG6DVoq3dhc0E/x2D8KdrGDoQnnNd7noMX/R617b4svEG/eAbe1P3ebq5zTStG4Pa+45HPTy/bfb/hReLgrv+hNzwPDeirx86ddmDPTfoQrHC/05PhqDAguowJ1WN8EaxGXvWdOXE6o6vchkafeewBOepjvvRPzyD3rg95L4vkeo+SR7TWg60hujFexyp0iWNET2NkSbKbSVMtAVD9crqDF1zn3ayB6F1gn+sJfD3GD6ZqrMwH97gOAyt7e8MxzvWBr5Fih4E3zJHaH2PDY3ED53unFfTTc8gnbfi43FdjnPTTdazzLnLkusf5ym0R/u51k+sC9Cf04jvjcV6AL2kPvkNvfCt9x/y7vDMG8M99U78feUa2wBaff3j/Jlo5dun9JAHCi46/LkOeAOa2ALYvdHd5ZfN+VSwfbSroyPiRH3QZdhYyAC+Chz5W/c3v8JX6V37mLP9rs6jWHzRGEojFw/KVJa/Y7r6RJ/GsVTDRGgoJQcTEyi6lurL8k/JZkHf1C73l8g6dNRYSz6ANuOaYAa4iE+jAQQY/8pEPbfVFL2dwIoS+szigT8DODVWYxwWTSekXXFE2ruQAGA2WYDKC7IwJALuBC6MAioAP1Tp4xoEQcHOhRRCSyFm2ppR2GlAXm6xmocV/AX4aZM1ZL6ewggj6TU6aAjCrpXYEF+30nkwuSaNTKzEVbFBAoYCz6K4xEChSUsZzzz4bH/rFD8UXv/iFbKuMuSopq3+qXlKKX0ketUDntOmzN91BKYe0Oc2ZdFELRNCf4IveSbUVBz0My1SWWvSLncwcVjUKGXJKinnrC2+J7/iOd8Xdu7fi+eefy13KOjImdmrBVAv+uWsog4VUVqjEkhLmcdFwlju2q6OZDCBDMx1iAYKcfFVQqDFw1qsSEQBEVxJstx7mXwHN3GVe7afDL6HVMRDaid7aEc20iKzFKFUkUZUZVW1BPrRLU38fHh4lbd/znu+Mp556uhY5dyrbUnx5cnKabVTlEB1RcxyvvfZavPLKK3FyfJRHgSgIgSCragtlVEXr1W4djyNC1DxcZULFtAVmS+GVkfTkk0/G3v5+PPPMM8kbSv7R7yy0id8OHh/GqRbZzzfDgojLsuhZQKjjg64H3ZBnVVyhggkGbYJbS9RBxt1odQzIM6jbMTgEHtPYbU44DkAZEBXgALRFBy3IXja+0YKnAob6Lx7T9zLqFKxugbzGXykvLXiqT1faGMqMkSoMqnqBcpBCQOFQyooFjlKSZbDo3Sg/Zdbr3uLzkuvttslxln6sXf26X/Okf5R4znlpCRPF7wraF25KBtXWaMxVO5pvjpjQ71TVANu1AL294vAjBaQrAFu0KKzCgUHJ+IKF+qlKNkqo03M6EqmUj45Q0ThVAWi/SqNblRCSWTQ+yofpd+SpynvVDgU3hvW7+oOxXQZGJTeRndkb8Bqz+u5Oj55XW6KNKhVRArSwrxZchkSchs2lI2eJ5+LXVKByVqeTTNLC2ANLMcbdOFe7yFfqray+UWeFa6duyrToINyRnhENdqax2VnGg808HpzPMsHkcraXWJqJeNKdU1VBWsVMpUJnEe947m68cG8RT9+axN3lJM7XJ/GZz3w2j9JaLudxtj6M6eQ81iePYme7jsvNaWKqkFDVLLKaipLs2mdWasgzpwVnSjQZK3VkUuWGs+vH3akkraKLcBTcDiiaXT83vuR1DMIVNI+7YZUkCD5i1KCTWNwV/XyxqoIfNaeVzFL6V5irKhzCfP0mTM+stXYOucbMooqu0d86l7eqFGlXeB6nI05su6qlkZW0g3OupCEd2jNf7sVkvoqYLmKihKD5Xh53tNq7G5cXSmBRsusqK5qcnFYFm6SPtNx8mskzWrxRtZIsb7vRcXGLqtyVxxtdFk/uCK+lWCt4vFLCk2yVxJrLePLenXjyidsxn2zj6PH9OD85im98/fW4PF9n8snJ8YP4Z//XZ+Kn/spfij/yb/zB2BUPnRzFh37hfw5VbVN1MfGm3r2jd1iFAs5kRh6uO+ClY91wr2TSwnSOStF8gZkEkeELnJJ6Z9lfugc9j27HKQDPXC7pW7WVaD0E87193oktgZOCPZXJxu04AXdgCIoUhgmXK+nHZQBHCtrBw+jQxNNWbYS23TkEj7HNcLZG/G42kdlvjdMAACAASURBVDlOTiN3mEVrxu3OvTtzvYPp7/V2nbbeFwJ3YCB4zDugB7ZB74Oovx64oW130v0d9Im5ch5lrP4J/fpP5x/whj7f1HcFMbNPeSRe6YnBFm2JrFVafixdzVzCH/guzvv+bvpNX133OP2QI/ohmoBJ6CECw/TR7TTXVU4r+NFtbOgMj6YNlQHhOioHfvFxuwzwuwcHZAOh/3Wv7tHzrh+ojqff8KHcZnEexFf0OQafoIvTFppzP32jTyMOFH5gQ/ay6DwKH2NH0lbP9z5e6Oz8wTvq+bIlE+/bLji3seGnoY8tyTvH3p7tA40+9zmXtojmY4W+zB/95h7sd/rjfrtjHEfPFU/UHPPOTHxtOOv2Q1YYa5WkwH3vGzrA9Q3+NtfgZT69HV1zvmCsBE+Srq2fPbYzD/oUP8oOxnbFTncM9n4wducv5hDbF7uSOAsxHMek3vdyLNT71I86Zm6Uz7G0eOFX+SuVZEKVDk2GxqXEXNk62pDAsXlFhzGekQkqOlJxMSb2ZRVGVWTNGEnhIONRn3KDRQv4qux99a/mGp3Nos98uUjbVH1ld5djCD6l9Dxykn7LUIV0m3GMgTa2iA4vFK3akWtZuW48qrjsrfHIG8kNOFQxiorNwItKMIGXMzE+j9oZK5iAUXX/mGCCr+n8iX3ivAMu+DVwic+e57/V79dtJdLHxhbgN9eT4Lp/3qTfXeaSn9pxUmAwbVL51CuWZCJTS2yAP72CST572XimJUXoHfKZa0NFPa/qsZozxy99H2yNViFH94OR4jP9nX7iGdWgxmREbCj5lchP4k1LLJFNXv5RJWIzLuwA6IBO6+eg5ouqO+MRxGVvVlDZ7R9dh+d7nAcH0Uv0odfx9CE3ydjRbnlIlC3cQsfkw1apTLEjcBn+1X342My3x4Bdr4BjjAnMY+Mb8tfjfO8TOB3ddqJP9MfnWu+iKrDrQQL848bDwsTeznEMVrv4w7wLrOp1qtsqLp+O79i06FTmUPSElowN/GFeoQX6zdviHT5nN/EgY+NZdD/8gQ5kLOgZZMfljvaZS9pye4b+OI2RfWiEbnY7hLnmeXQ1bSNvbi/02MU78cloA57A5wPrHWOJC9JX2sYOcDr5/DCvuoZcMq+0iZ3W0wl9hhxhN+NT6H7pZI4ZAzsYR2FlLUDzrPrBYpnuI5nCbTLsf+w9dDZzgL/v84yOZM7oM/yV16UfOLq92R91DHf1QzFf2QqKcyv+8x3v+c5B3ytemjRvepv5dnlxDIGXNG5twiWW5LLk8sIYkSWXC+gJJuMP+vPMXa8j6ZPrVudh2kTf8C76CY86hrG+U8+qOi5x6FaBvNuo43rR+dSx1nm97PGxqhM8nrqyVZkDX1mMhBas4UF/7GNsQ3gaPBkShZtfreeQDzaSuA9MMpTeDxbzN+9CDnyu0SP0k/65jmRe0K8+34wdfvPqELomGxU/Fpq47Ol9jp20jfyBAfgIVC2Hz4mL6F2ima8Pwqt6Rv1kQd+rtdAucgoGEDtwHYIsgFnwD3N+E85AR2jouOI6FXuXyiE+D/Ac73U8dF71/qn/nrjjz4J/LKCjV+AB94+9H+gxHxP84/5eL9u04byvvjoGqk1v3+Xe+9Xrbeg2rGlYrAKZgjfAadd/zJnbBbxD18Yq+eORr/Cv63GnE/Ll+ML4+A0aejwHGoqmJAij00h+cjuyl+frtgObW8q3pSqO99Pv1zvR/2rX18rVV/3Gp9sSahdZrFNEyq+WXazkEjm7ql7i9oF8YKqRgFXgI304OT2J3b3dOF2fDoljen9V7FcMhXWsKkIAvzA+T4DXc57ghvyI3sSHsW2It4veGhtrJD6neiYLV3z847+8hcl8gmFYJgjFiIDC+G6QYCwz+RgZMK0LhzORG/QIuTM1wuyLVe4wAYCApwM2hpkrZq6lotIidduFQMUIOYYPHz6MzflZLvzJiRLxlTyxPj3NYEMpLpX7jdzhXQk4tRqksjfOmChz9WG+qHN1SQrRtVq0LONtd1hY3sSv/e+/lt8xApXo4k5WMcRYWou5QaFhYMBYzDPzoMooSnrIihVWLtqF2B1VGEzvSSdci1e7e3msw2TSzvWeTOLuE7fizp39uH1nP5568l5mac3ny1gsV3F+UVm+qsghB3+5mFsSDVUMCkgzON0W3RNsJ1XiW//V39O1FoQXGVjF6Ei+MovHjT0EC3BX8oeMUX3WgqqcxKtcQIM/K0OyAqy6l3L6WcFADmWM5XlJgFjMdZ50nfWrhUkCptmtFgRWtQIxz/mmghXipeTDtttExzdobmtOawe9BqZdJBgbubE+k2wqwaD4ehy95ODho4MGxBU0Ec8oaSHP6tIu3rbIL6BQsEQJNNwHYJJUxXsBSw1Hx/zoPZIZgE/9UPDk7PxsONbJwa1+r6ohXrEAYy/LfHOESAvGqL8oOPhciU2aPi14k7hRC5PLuH3nbty79+SwgCg+2Nu/VRnELfkr5eSy+oGsqF9giytHgFsYg0ItQ0uO2mJY9KBENMkaJEtlRYHLy6yuoGx72oBmZAvqHrJylTijfsFr4IbGX2eqqYKRSkfWbir9XlmOHPlVu6vEy8zl9ZL9qm6gkuoV6CJwk3iVu6tKYWLwgSuDEXK1zXL/CrKzs4FS2MqqVHUTHGE9q77ovxuINecE+LyMfmEBTgnBJI1jPIOwyd68yqnrHWngX9Qitv7pu37DucAAULvqhxbpdfSO+qGjU0Q7DJQcu44CYZfkzjSVqfgzA/qzWazF47ZA6xVyMIAw1kqnNb5viQBKVhD+KqFNTrQW5YQzSpZQ8lRWeJqu4vHlKh5sZnEYe7GZrDLBJOU+yzwLD5exqypHi0m8+NSteOGJeTxzaxZ3VrM4ePiN+Bef/2I8ePgodvd34/zsJObTy9icH8T6+H7sbM+zna0Sg2aqqqLCGOetuocc7LF0onhSuC/6JcYpOcACESx0YJiw6xxZSh3YdtKk4WK79HCks41WYWAwdK3ChDvc2CyJTS3RsIKg7HArHqhjYyoZU8/n7lxlDJ+cDIipBJPUOUqCsGBKYlUeQdMW8FpCQlXZKZ3B7r6257AqYbUEMI7SyUDHjkqy78Rqbz+2O/OY7d6OmCxjNle1pb24vFJCpRZNprFRMZTc4Vpl1Je7y7i4Er7VsW7lBCl1pRJNU79nslypjELXyDLgszy97CJu7y/i7p29uHt7N6uVHB8+iAevvybrOHauLmN9ehTTyWV84Qu/FR/84H8Y/+6/88ditdiJ85PD+Kf/5B/nUTuSAdE4j+zReKxCQQX+S196MKv0sPrGkVhtId4STHCycfw8GAM+ly1VOz4pAwiPuH2CLkHX8xvPj863dP31yihuJ7iDh9GNviisHxNs3JHE6a4kwNLjg93R7BPe82YBpN5eVl+QI8cUnh9kpXNEdR3b3G1BzCT6AV2htb+fsWMnooOx02nLHXiewT738YKxvBN7iwANCzyO49BQ17BF3CZgrnpbFl6En5wW7ufQXzDFx9z7P+hb7klbMBMEWxLEsDg4VsbJ47aEQWCRJQPQZ8aDrQ5dnCfpH/zEu/ne8yFBNsaA/iYI4PSibfQktrbTxPmm77e3LV2W1fUaHvAb/Apf0Da4zNynn2AJOtAcmrgM+FxxHZsY2rnTz/3uH/gY/V767bzvtKYNxsPcua/MmLF99Qy8zpz7HJcvcj0RyXnN52A4dlG6C7u6LXwnTza+Q+aUqEiyvhJMCCAMdl3DD+w+cID+wW8uO77QAd3hQwJbup9gMfZBYU3pZ58ncEp9Ur/LBhmPMilfRz5z7QL2+WQeHS8du6Ft9bM0to/d+av3W/y+xOJGW38Guox9rOofsmFJqOadTlv4yIPiHlxHP4J/8I1XzHM87DHVsZoYzXikTe2uZ9FPul2+zd27d5vdXolyqgwJ76t6y+bsrBJOZZ813S+aqq1KaFZ11LHq1uDPRmR1Vvlf2gwAT4lGqaOtVH7GVVKHVeJ52RdKqq0jUn0Xle5LH6j5QjyTFUyan5fjaLp0OJIwSxZXIgjHhoCBmdjbyhErEDid1+4yvUeJ9OpT2Re1ex2b9/9PBZM88lAJKt0ROWXfVH9IiHAeB58Yh+N2j898909kzZ/za71M3KR/nIdpG/mAr7195M7b6vXnTRhDgoknJ1PBJGWw6RcqmAxJ66oGqaCvVd2o6iVlP6Qv1rDObdiMbbFo1XgXf13vw3/NsbbEJ3xjfRJ49SB7yUdtAqFiiLCr7J9xg0hh2lg91O3PUT+5LTlWOQGrUn7MJuf74B+3RB7wAbsKW+wmPkF/9ThaMYKxwhQ6T3HV2rk1Vhb0WGKPYaUHxjgGc8p1jzkhb31iNLyArY8d4XqZa2qDmAhVJtiAQ/wFOhBXpk/InnwtsM15u9cR3K/3eVU216/MnfrudjiLg/QF28LlDVuYRTDvN4uAyGqv493GcJ3LPMNzvBf7Bd3mOvsmO/Im/u373tOrx4nCwvqPPQNf0R942BcC0Sk97XS9t71cfzuv817NnVe8wcZxO41r8LF+Y9GGysz8Bp7gi/B+tx3gA9oFT/h0GcLfRMe53QyfQ5uMgeZmqqoqin3o74F2VCyXrOk//aP91Jctruc8A9/0dhUYDT/C79hw6A3ikYP+yM2EFaPnGRKP1UcdkSM7Qgkm67Pz+Ffe+75MJsx/bcNqn2CCHcM74S/3CbQBd9iQ22wP5ox+uI5zX5e+Qn/9BraAk2CW08nlEF50+aW/znvMv2MHdg5yKf7tE0wUN3Jedoz2sdwk547R0LLXJe7PQ1+P68D39NETLRxPBsxt6xyOR7zTeYcNbpoj6ATmY+ciK/Ca+3HgG8+QKAOfMn+0xbv5nXnls3yYii2TCM0zGjPXeC94o+dZG0CPw3/ML3PDPDJvrv80DubC7TwwgUQLMI7rtMHivfrgeAI/8bsnMdA/x2j4GHuJzbvqH76O47/mhhiEJyjJ/taaE3jKp/MAMsUnPOO8jKy5TDkuQHPnRedpEvJvsncZK7ziOsb/hqbwo77fNFf+Dp5nzsFlcACZAD8Yu9OWNRFsrFo7+mZ/mPnrdSZ6lTUsfxZd4Djn7+7H348N2rkdSz/16bEreBAZdfnu9et13K01L9nh+JCuj/ibsfBebAK919tDLtCnPJdrq23NsZI/qrL+XHHhtoYiXibhQ/dSvcTtwt4uUQUTrQ1IL7I+KroVjpVtqj5JN1blxrFikdszYKSuQUN8nN6/ZOyMEX5jPpH/QV/piByExxUrIMUEobgYME4UAgZIY+w6ICM4LDjgADgIMxBAxAUeISJABsMzKDcMYEiep11X2oMB2I5NkTOkTNjTk+M4ODhI4Do+UoUCLTaf5xE1WvCXI7i3p7N2aweCJldxLi1Ako2UQK7KJG1nGEIHAOioHACOfvjZxwSXFJB6/fXX4xtv3E85xhndayVz+oA3wlfCpUXBMsahMcYAmYn0R06gdiL3u38wmtxo9L/VnhbitMifVTPm2m0oJtaC9zZ2dxfx7HNPt+Ny9jIRIncr7dQxQ7pP5XNXC2V0NcfhYlyYkiFaSrkdT5HZyuO5jvCqAqQwsz5rFzm7zcvxfTPwl/97uj5rCmw837HKfl6v5KCAFWWGFK+gMsX+/t4guHpP0VkrnZN0JrXvXwkdmuNa1FRgrIqHi+d0xIZooX4mP7RznEWbHE9bSMs1QwFr2wFefJXpGV3gbdzlWSWwVcpTi5CV6FLzWm3tTHeyzJIrXPUV+cx3tIVdpyH9SkUcla1MUAYa4JCQ7YpBod+R4zLexvKiALhaVT+S7y/r+AoF9lRBRO8SEGdCi3YiXVWVD96nxTxViTnUkQ9ZcWKvAqPTWVZ0UeCUhICUkXbEgd6FM49RA+6k4m00Qz7VH91PVQsSn+bLWhTB0KyFeGVI7sbpiY510tEyybEtw16sUokXJLaQJFPGnRaNi4fUJspAfRfvhgKbLTCje0tJVWASxV/zVbjjgRpWot1478/7xkgk4OZGYx6VZMdOKVFD/csdP6tVVfkooaydes3IZZySEwLaxYMkMtQKuStXdIc+OaIog1s7VzGdF1+jx3Jhvb0LZQ7dcJLhVyVWUPqzsHLchcT56kouSCNmorL9qzbvtUC0yV3ARXccWtEaRxLdV44Dx6aMiXQc8SN8b/vSkudFDiUjKcFgM92No+1uPLpYxOF2N9Yxj5jMM8HlKuVVVbEWMZ9M49ZyEi8+fSfedmcedxfbeMvTT8TXv/ZafOG3fzceHBxmtR8lP12cH8didhUX549iEuexOVvH+fo4ZjuXWdkirjZKidL5MRF5nE/RJUuctoUidDXGLDs3PcjT63r0VOm02kkK/8ILwj43/PUd/QWvgiMYNPq9ku9UCr14TQlDZSSOpS81ft6tBZJLJWi1UhRKqlosVomJou3R0VHyJ8YhupQ+1NpUJQCKLnqP8GTQOUrAUvAlk1Nq9ySyrMRMze10uRs7U+kJzaGMz73Y7qjCV83pbLHKNyh4Ij5crpZZNUVKdDZbZBKSKsiogknzDdoC0DSrs4gndrTovb2M5XwSd24tY39vHvPpNu6/8dU4evwgzo4P4+z4KC7OVNFHxvZOvPa1L8eP/di/HX/2z/ypmE+uYn10kBVMlGBya/9W6iFhWZ9gkpXWGq/gnI42WRm97uxQzcmdtgKNMSkCumMvYYtWWyw4jeVvcdJph+BeJlXaTufi19KjGO/YlIyBd/ZOYunfsmU8uINzCk4Wbo9JwI4Hbp9hW8E73o/+N2QBjKPvYCA46Nc9IOgOEDQasNOPimsJENAfO8Ht1+sOWzkx9AMZxQFkXtCr9WxLjGq2Knrzmp5qvOB9HZ254jfohl1Yds54fJE7jugyl2fup+/+m7dDH3xOeHeOh2pGLaG0dG8lMJE0J70J3ejvdZkYy+P3/AgNuY5/xpwwj9j39J2AtuMvdHBfgfHpEz7x+XQeg2a9XwC+Kkky7Y7uiCfeSx+x693BVZ88sdXnw/0AeAz7FPnD3uRe1xt6D5hEQJP7sZvKtqvdfS7T0Nn5wAMRPIcuw653PEHvweu9be30dNrDM2AIfqgwVDgjP87vhy99ASqDlS1BMeUwj+gbFxkca52m7sc6rvC+m3SkL5AQwPTkUuxykq+d9xyPRrkvn8mDvG67wgu97DtuIDd1rWxMFq6Zq0F/N1+l52/nCd/M4LzBe8BqfAsFm/ROgnu8CzrqfoJduo+gn8bswUz0iz6xt8BVaKI2kSmXZeS9bLNKfB8DdizmyS6bZZL+Rz/60fjYxz5eR+o2+1hjlT+rDSJKptW46EvtvlpmzELtl+08iZdeejHHreP+lFwiH0p2hOxn9UXt6VP6MkvikzCcMjjJ5BbwkoSk+aISyOG1pF073qfGXH6QbC/kGL6WvQie6jnFeRS7wdYt/Sr8Kj3ynu98T45LGM88Us0FWwJ7t+yGMcld79F/jsip70rwHxNMvBpKzWE9Q4IJuiRtypYM4zLjOqzHKdcjPW77vf1zbkuBAd/qeceJ3l6gr25Lue72dnm2sIajcSp5ubC0Kn8gX3W9/DdPMEk74toRJtjq4vlNVhpUn7E3wB3kBXueDRT6HfzOmGdL6pMMkhxF7LPX6epYynvTKRpD6cLxKCV0J33yOQWzCiuoyFM8hi71wK/Pl2MDNEdesdPdLrqJfxpkDrGx0u+VYO+23TjOivWgU7DZuBcdjGyAq4yB/qOTeY5+EqdxmxMZ0ae3w/z6Aq/Hk8EE3uW/0Sb3DLGameyDwhWfpx7T8W18DirGU5UNkU2P1zD/2EDQxnUR79EnNPG4MPPr9oXrP+aYdm6yQQt/KqEfnYO/gyzCe9hL9BWd1utFxyzudXy6qb+u5+Eb52/Xny4PrssZA/11+9fnjOeZL+gr/Uu8YfRBx6pxzkO8g3e6vsZeTPxoybHYqfCs+wW8yysT4JdCW2QBvkHuGCN2F76Y7tdGFSrn+vgZIza4nq341uhreQxXv7v8uzxgqzI/7m8jV8SRnDddtlNfKLmjbU4Z8UCblcou0iKaKjmfnZ1ngsn7f/8H2vHb49F4GYdsSabwIOOGxj4nSdttVcBGTuEJ5rOnf38f8+8Y5nY8vOayjA4CN72vPc7cJJM+JmTSYyejnF4OFUyQL8dkdCu/ld6teH0vr/ru/hIYwbjBopt8Std12DXiCfgO3qVvjlvgHXQB51nngj6ug0iGcJ7tdRB9chxG79OWzxlj99+YN7VNopnsiKoEWHY+FQA4Yt5xAF5FV2jc0BWbXfegX8Ap5BHZB2NdN6BHHBPxFbgfnFK7us/H73yv36Gp6zC145VQnLccw+GNTNhuyeqMHR4ULbF7FZflRA3XT47bjrc+t728+RwxXuawl1OXR90LfR3vkIseV/y9vey4rUJ/mFPRWe8CE1z/+9/gEvcjB8yl8zpzh/3h9hjv6ZNfez8SXcf7HBc1BvSD0xCa3IR/LtPQgGu0Rbs+P2oT+WD+nCfgI9q6/p5ajyFJGJyDhxmjaOn8pOvY+26r9PcgL7Wpv6r767/onrq1JZhoI6rkn03U8IdOM0E+SbJSX9RW8kyuv88zDwF5Kv9Z64TChUpWJsYO3dyWIukQTCfeAJ67zmeub8I4xwNsj2zzwx/+xUwwwSlypkMZoCQAPzJsBI4E1NwIpbNM1BgUqIxStePgqWuAgC9aAdr6zY1XVx60w0Q4CNyktFG0eb92iifQz2J9ehIPHjzI/xcJdPMsnV9Mq+NpVN5wMexAz8Dk1UXs7tc5f9qVqEoDul8L3Mv5IhezoUUZnC37NheDCpTdwAZoOStNtD08eJyBGN0venOGGqCUx7C0XRzQVVUENCaYnzH7LowEvNyJfpHl5TgnEqUO7RAmgMcBqwQzXfCIHQnOMoMq67OTWK3mcev2XirTe/dUxaQWcyr5ZSdm80riuDjXHIxG+ggIxROlFKukGeNRX1CWgG8P4C74AJbPxQgeWqSmXPlYhntQFJNhk/1QSl9ZzVQyoQwRSmaQB9txz7xgfI58zRnj4w66HJspFHdycqdTkwUCWwIpBc9QNl7EtgBvlokYowFUtKujV3TEB0cU1cKQeBeFg2FRtBqPsgCgUmbbAhHz4EoEY6hoWYE+/aMvxVs6FqidSbwtoytxR3uLWsWWwodxd4ueUwCyFEkFHwE4yZwWkVWJRUcX1eLhmFih9WVAM4NRxhyuVLWoTdBcdExjoitB+41vfCM257WzQe/P6hObSn7Rf8nr/q1bTUlIkem4JCWZzFqAUsEXJSMIV2o8emak9U6VmW9nh2eySdvpWYHUTR69oUAPCVnJCy1JiQBljYOEswqGlOKRg6ujgsZjK1R9Bxlk5w4BWtGhdiS2I7WkNNu8yOhDsYM3osu07UImeWSY+4ZZKmOMQhJPls65XlGA35ExjScXia4u43R9nFVGmP9MsGlJZuCrMFPzWdhcWbqVaHIVOlddn5VgV4EazojVfUpG0vvBTs2VB8LlzErGqOCj3zU3wkIwq3ieJJgRY7TbPQUwZaOMhqsMFlUZZ8mtqkNdTFZxvLMXjy6W8Xi7ivXVPHZm85gvqrqV8HdnMo/FbBK3FtNMMHn+1jSe3J3G03f249HDh/Fb/+ILcf/hYWwnZeCcnRzH7nIaF2ePYza5jM3ZSWzWxxGXpzG5UvWSTVzp6JyLs1jMp3lMnJIxlLSBnkJnw08ES+AfN4y51zFcyYapT7LKUwvytt2l4lLwwwN04CF2hOaT9w6JWDq6JRNM1sPCwnD8WkvmygUvOcttgUY7SIWpmjd2poqn1QfurSObWkCwzelOHpVTFckSZ6pMSSaSUBqFqh3sxBx2JGTy2E6szzaxXO3HdL4bV6GKOfuxe+uJrGByFdNY7t6KnUwUVDKrjkhTslhVQ8mKKDpyIyuYiI7gW57IF6v5MvIQre1F3NlfxXIeWcVkfXIQBwdvxMGj+5lYdHJwEKFER71xchUnZ4fxfd/3PfGX/rOfiOUsYnNyFL/0i/80lHuk5FcFaxIv2zn34H4G7dsigDs7ula0u544UotIY2lON4KBZnAFHBiDQVQDGo+DcWdP72SnAwto8ErZvAR4S3/0jo8HJ3gn7RePj8f2YR/B+2M/xtL8bodwn9skvB+5cSfO7Vu3a3ke+wccdHtosA0sEQP7BucJnQ420i73uYPmdiU+AuN3G4c+kNTneDDYV12lD2wO+tU7nu7Iqs+1iDnubsSPgf7wIjRz/vIxeyCjxypsFvpE226DgoHSxWnXtIUnt6Gkg+RMcpQj7yGoCS3d7+odY7fN8KugfT9H8JgHH8BNfDP/jXEx9zitzCP8y9xBS+cV/IPkA9lnLThM0JpnCBqWbTfuTHVdr/Hha6Yubrqb3Rp8v0mWaBOf1ecfedA1AkXYBgQzsOOxAcEg+osM+Bxq7B7cYz58HghMECyjn/TJaeq4x/vQveCVbI/E1ovxiCDHEXiW58DBrL2oZHhV3JQva/4VfWEXC3LiGNPjzE284gEX5BBeKX1AVYnryUy8n3HwHf+59Fz5jNiaPXbCo1xHDh2D657yYXu86+9zGfD5VJKqY4e/B78B/NB3aEoyrvup0AhcgTfgU+Tdec9poL/1DDQBk/w7bY1YUWMnqYXjRJXM8eSTT8U/+Af/MP7JL/xSKIdb9kcevdd8uAGjG7FUYbT4V/OSh2eECikov1a/CAoWi6rEWT7oJk7P6nflY8hGPj9vFdgyTlTvbGZa+jmZDtqOphvwaFIYstmInyLa3gSfwja/dYmCFq0ARcj0W63a0X9K1mo70/T7nTt34vDwccYwVP3vx3/8x+O973/vYON4ggk+2Ejj8rv1H5xQSXrO/PYEE9nANyWYFLZft02IJ7hN8E2DbRdcP3OP2xWO+c7jrne5x+/1352HXTfwPpdBt7N6O+YmfCmZIJFk9FOphjf68mOCCcdtR/cGNgAAIABJREFU6fjG5NFr2JaS3qr/bdKnoR+ON8PfLYOMoC74jJ2kuF+vh7EVe0yX3s/x5/HWlYBU7XLUV8kWOtSxsvpDtIKKIbJBi8pgLTjc63V+d5pzDzYb/tab8VK9iI0GrZrUDDu4beTKo9rGPqHPHf+dL9wGwyZB54Jn8AX2I7oKrNN3xo191NtNow5hk1X1H9tLuCxfgYVA381LzAL+1zvS72yVjdAHfX/Vb4+ZM6/C2muVZBumsmDFOJkXl0vmzO0OsJv38x63t2/Sg70OH+OSZY+hyzwOxljRUeobGIMc9O8Cp+i726v+HrfZ4f0ev9ymQgahj+MhfcDOhDaOW25ne5/gSecht9E1TvcHwTywrfcLaLuXbb0HPgDTXU7UHrGPgeds46HLkZ7r/WO3H5w30L1skPDf9Dc2IslYmn/1U88xx7xLfWDBTH87z7q+4e+K446bQm6ipcv7oBMKtoeF1qK/7PdK1lWCieJliiHq833v//1DYuaQRG1HeTntwAHRyxcX06Y4rw1cjsnIgPOrnvPNu/AfvACvuow43zguOx/3vo3zB/4BNHT51TyOcZKKrzu/F17qeMBKIIMHGBO8fJPuRzahm8swMo4u0T3E6NBBQ/yrTQLtuB7TvcJjEk3AeOgHn+Hv9zoTPw7+8bmC1o4N6Afa6e0b7+NNNIF3mDv6SdJE2acV43V8537WHjRO1mAd65lPbHn8afgOviVmDy7zPvCLxXjvi9sBtI9f4f6vLz7DA/izzhOOd4ybBXLkjoQF6Ir/DQ/7vCFX6EfGDCY5rzFuv4ac8bzucWzU+Jl3nnOfV7/pOnjosZObdL7TECyF51wPOWbzftfd+htZob9uUzKnjBmsIKbBuIhl8N0x121V8IG5oS/Mp4/L7XjPGeAdVOVxrOztbJ9r5sTvgec9EZd5uWlNgH7Shs+xzyc0lH9X8qBEy7EoA/ciu2CP61f1Xc8gH05z1jmZa32nLd3HRhFVrtf67dn6LPWO1hv4p/t0rG6u1ZxVEQTa5YQW6UOtAS6WFcdWv5GzSvquOEnlIdTaFvFvcEBt00/WXtUH8jDUD4pPYKPk2ls77pG+OB7r+SEhXxVMhkXdlgntWS0wJ4CrhkUsSoTqpW4EAVYoWIBHz7tB60wAc7lBgvDhOKAwaB8GdyUBMdR/COgCjoJDMC+0mL4TcXT4OO7fv5+Lu+VwqqpH7UjQAqwCJ2fr09y9gvBpsUQl67c7rUrIRQUXOQ5FS+/1ryZZbRatWhna0E7y2tnKpKtt7ewBXBXc0ES98frrWYGCLEcxUhmJdbQEDjO0oJwwBqwYGqAfhascQjE41Tj4zY0NBKd/rt57FdqAI3ru37qbyQml0CZxenYcd+7cTmX6zDPPxd5KZ1BXwk4ljGgXthbBKoCC0nZeGIygVqFB3wko0C9VqBgDRi3w2HapVzBq3GOGohnB/qpVVKkKCzVdqupRmdo15gpojcqA0tWVVZjnGDbDG0XEewBX5stlIGmv+VeChDlpAz+LJi0Qku20hYtsuzmkSgxQpRwlP+WYGmBWX3WUkJItqMSiUkp1n+a7khjYfV+766GVO496Nyul7CgbjYmKGsIbmpO6fzwrDqU1rLa231AGBZoVkUgcalVxJL8YaUXPlkTSkgcAWyVSDVVWGr20258FfgVKOXt7MBq1O4ydYZIhGdsteSf/zqIbk7ho1Uc0Jkq5DQZ+mz9VmXDDHtolrzZ610LzpIap92Q2fgU6VW1BRwnB1ygSLURlgkwLMI7G0Xjm98npOsG/HA0CXS0RqB0bpeov9WxVECIZSQkRxedKciiDS0c04fzBuygXySi7UMFU8dZMWNuqimD4jQs/db44CTTIRRpELaivJL86O3s0+ngPtFBfSOjCIK176hgZ8Tr9Fd3RPRituaNyMSbOYLikvLZkP41BbWoHRI+Vuk+JFRjdwhzhtBJbzs/LodVRY+wO4bw70bsWEsD6saJUVklKcFGSQYYYqwKHKvJcXCbvqbLN5VUlmBxuV5lgokomax2hEpPYqlKKjAsttEi3TCNuL6bx8nP34vn9WTxzaxl39xZx8OhR/Nbnfzu+/saD2Lv9RFxe7mTlGVW2OD9R1ZKr2JzpcxNxtY7t+VH+fX5yEHG5jknoGJ7MSEymxdBIPdrOpscIc/l3vVZ6oWEsuDwpXOVsXS1eJJa0gCnOlhuTl5kYNy5yqGZItVu4mIZNlnEvh67mrKqRVKUXgrh17J124KaeaBXHEnOikij0/jomb5PJppU8UcFM9SMTAdsxELXDJuOvKbOZcNIq1pTNMmYZF4ZUAE/l2FP/TWZxdnEVy93bca6FmNV+TGariOki9m/fy4o1saOdvTuxv3cn+UK8sqPgR0tm2ehYI8pta2fU5TYW01nMstLUZdzZW8Riehl7q2kcPHo9jo8fxcOD+7E+PoyL09NYqEz7lfBM1a228e53vzP+8l/+i7G/nMXZ0eP48C//Uu741LF9onHy/1lViQHP87ggk0HNO/JYSVS1KDjaGlX5RbJOIGLUGaW/MeYx/LHjKG2IXqVN3edOAkFenB+whj5TJc31FvfAazhi2A7YMdgG6BZ33sqOKt5kTIMOauV21R7vgE6Ok6MdMraBo5OY3XZA9n2H7sggziI0Qh7RO26Pe5ujrh9LZ7qdQ7s4c9jnzDG4gL5mrNCXRWZ3wHnWAwJlnFUAE31bPkElADJe+uF2pNpGZ7ld4XZO75/wPniJecUfUZt6XnoBpy51EkdwqXpdM0wH3mhHAiaUtt/ABe8LvPKtHHDmj4AI/pD7WNCC4Ij7ZPhAHmBgrvmkbWjB57eiFToy5zvLWtdxY+hG+oTvU7ZL2fXwPXrC5Zi/ebfuwQfofUn3EXHm4VnoBh/qWfrGeN1+oG2wAnmF750mtM29PU+q7wT3fWzIbk9nrjteMm/1/mYTb0ebUM/A4/A97bg/knzSEriv4/e4Ix7e6Ofdecz7jm0MzXiOPuu7fGz9XjGHCuxV9a/yP3p6wwtF9/qdyiPIpPumzI/jjPM1czLiWu3Cd5wHO+BVx2x8HPU7sajZE94uugc7E6wgMRp95JjJXLk+GPvYqls2u6n0yphUB/45tjsPMx6fN+gs/6mCmIv0N1RpUYyhz4ODx/Fn/9xPxK1dLbzWPfIf0MeSbx0XQyUQtS+ayEaqvpdrJ6tXWlCfy7n0WG1YkNmmCqDwJXhXn40PW/xEvFouQ+mh0c4s+1G0PTo6zTZVGZ/PGRWlOr+UOZEPLd5Tf2YtrlKJAGWrq13FMTIRaafG93f+678T73znO7OiJgkmNaeVGM/8avDEBphXLejU+djtXOxMEpbt+s0JJtglXlWxfKHrfvZNuMG1HqdcXt226HGM33o56t9V8jjqM5c1cNDlh3udV2kTnnQ7re4fE0z4jQQTbM3qLxUoW+xGyfnycYcjdKq6LLiZG8fMVkVekZ1s0+Iu6kvxSrWfweXk47J/GRv3uG5N7G92r44UrXks+42jaJ12yDi4MN7T6p+2CraKAUK33p4BO8Flt8mYG/QR34k/MR7GpI0t2C3X8DaPWCBmUgvHJJj09o/jO+3SR2gGBrid5fwBVlSMqzbR6RrYylxgh3i70JJ7cjOK4Td9wd90TOY9zst1HGklScIzYDH9p788h24YfZha2HBsZlzwNtjh+tjpxrzDl9DG9aPLuo+ZeaY/zK3b9dhmtKH5gJew3/q5dRvA9Sh8Rvv9fY4leg4foL+P7+oTtl3vF2EH8n7Xy4413vebbAkfP2NnLtxuGXVqJZ2C1dgK+vSK746lyKjbpU439yvhF97X+8vOa9he8JDkBNoLf9gwg07nWZJGSp+XTw8+8RsLvOg75IV+97qhvlcsFxx37PQ5wb4ZeDpjXBU/ktzWPNQubdFU9opMBq0xKJbz7u94T74nZahVQstqac3GdJtUbSluRHK4xkMMM8OjrfI3c+r6ifnyxTvHPeYN3UFicY93PcaBJ72+hEbMJ/6w86jjPn12PB95SXEqKoK1eFTTUbzfdTjvhIauD+ENcMT9UmSUGI/LI7QipujyzH2OdW736h0kzvT4BXYgr/ruC6WMi/mjv/C5+sG6qPvh0MXlFNl1nvL21ZberTg0fKZ79R0dpPs9mYYFafpPQohjPdjLfKLLPR6CrFesYp2ygn+otuk7/EG/9Ql9+z7QJkkxYIruAwvAR+cf1x/qu8d1XQfyN/49c4ndS0VinxfXac6X0It+uN5i7PCgr4PTV9bC0ak+HteR0FKf9KXnFdct8DljhddpEzyAL+k313kemXRsoo/QAX6gjxU3K7vR7TBidC77jAX7hzmBP/TJPLhOhhf7OaLfbkOAHfSHeXGa9r+hyx0PoD39720u2hjtqoovU+kDWjhGo1vBWd2DTcL6AjTABiWexPt0P89I/mhfNvVysRwSTLRWx9zlpmg7IjpPv2h+B/yvo3FUwUR2qMtbbXiXfczpHlq/XGUfvG/+TPkhYxIViWo+p27TQBfHD3gDfkse++QnfyU9FnUegEQQXLk5AOg6wD4sNrYd+DxLZ/sOuIDCJC4cMKYPlmQRFJtnDel96gPZ5wgiCoJnGYveybXz9VmcHB3G61/7Wu6El7GVAt6OzlHFEu3cPj9fZyApA1wtwKH3aHI3SpRQcOBqW+B9vskyq2pnd7U7LGipP5T3LZpELQ6242y0oKW+edYUNNc1LeSoMoHeS1ZbKcMy2qr9Ao69vVJcWZ3AzhtGEY0AxPExYxayC6fPJQBTxmYF+ZerRayzgoCSVJTU045X0U6kzTrfLT6Zz5dx9/bdYRFcQS35dRhZJOVU2xXAKqVSu0swgslkJNtM466jiCpBZcjeat/l0PdKxAFaQqgji0bHrS1maZepHWlRhngJX/Fq7SAfd6aX0w99MYjgb8YE4AOKCmRlklMroU5f8yxoBY+z3Kt2p0+Tx5ibNMpb/xR1o/2c1+bdk3QzzJuSGWxxFXlAfqvt8dx3bzOBsgWxAe1UClliuoJxvMcxA3CqORzPvfZsQcpTD4p/NgZrRpklmYfRccawFqNLrvI4IMloZhZWAEeJBzpGBicGxz1lXDRVcEg0s76lY2FzyTPXMLItbmR2uxJcohYpMLBEu0GJtbllp0IZKpVYVgvLtS2vN8iTdpRAaNVfaudzekttcWud41xJebTkkFSyKvOcHR5LlSkJQjylih2r5W7yUpVKV0C2HC+wAnlwgygdt2Z0ujGk5Ab1h0QXjN7SJUoYqiNL+J0264ioWQX/2kIDhga6CCVWvDWeD6/rSpDZKjltWwv0uoYDoU/on3I5mWZwD0OYz+RJVUhq+kwL9VoA0fOqZAWvl2LeXCtXruS/KuWtXannyXOeWCPaqzJU8fpOrHZXw8KI+iTdouQSHbED/VUt5SIXLhQwb2fT78ziSkfkXM7jYDONk6tVnO/M4/xiG2eKpCuxRAlVKy32n8Tt1Sy+8/e9FM/eXsWdxSRefMtz8eqrr8Y///wXM8Fksbsfsa3S3Jeby9hf7sb24jxODh9ldYvt5Wls1gexnFzG+vhhrE8e5XEqmXwgdBGmz6osee6C1pnzy6ogw+4v6IZMIw9u8KXxKPyVPuN8wlY6TrycgeFWcYHFSIGurnN8WMnOmJyopAfxhegKv9TubO1sUbJJrXokLpxqMWJaxy01R1WBCRYEio/rTEIdo6RAdPYpKqtctoOeP1uvC6tb4ELvTvwXXrf+g/d6FzYWlT7SdGiVpo5Pz2K5txcnZ+dZ0WQyW8ZkriTWeezuPxGTmRZ/ROtpLJZ7WTVsuzPNo3PEx6dnVR0pF28kL5tN7C53I64uYjHZxmJyFbd2ZzGfXsbBw9fj8OhhHB4+iPXJUVzJXlBfLmQ37MR8MYlv/7aX46/81H8e852rePzgjfjERz6ciUayawpjqtw3dormS7pS48H4RobR4znWWS3E5HO5Q9kqV3XlnsEi8BWjnWBFtTOes4t+59OdFfBl0L8tsItTh57Qd66hm3Ew0GmFgRV00yIVNqw7+aoqULQZj2uh/zgq9BMnpXfAXIdCAxwUHG8cD8YHTot2VNeCjqOtU/aKB3A92OFYn2O00ri8D52BXQ7mOh0Zr9qGpk5DFgxpq/Rj7ZTDzsdu0T30EXsMGQUvXGeAG9jGqRttJ5HbLD4v2KXwJc+BX+inmruyO5lPME/XCApBc9kVSuguu70qCJJwjm2p6/xOwMP5lnmBTtCB97vOZkzIgPoG5mGrElTt59f9NOcrv17yXjY2/I8NwdgziTIiF68JIoKB8Cf6Af8FmYMm+APOh8gwfWDcTivG5PY1cgadCSDBw9AMufCAitOhHyd45u24fCAbJM1yP3RzGcZ/4DfkBZnA/sIPycW/RmfwR1W1eswabK/mHGRfmzwgY+CR7iUYCSbBR7zLeYG+uZ+IrDEe5MrtABZI4XnmSm2r/+xeQoYJmjAX0A1+QNbQSbyb+52H9Lfac9l3bPN39HwzjNPOCCeQBF5AU2hZFdXKpiCY7L6TB7ESH6w8MrRmfkaMHUsoZ5/afgroAZ8XRpU/me9pxw4yRwpAqRJa+SYRzz77bPz6r382/vp/9TP5fakFnKxewLFCOhZ3Huvzs0wWT13UdhXX5qOzPOLxpRdfiLc8/3y8+upXMy7xtre9NZ5++un4tm97Zzx5717cvXs3FpkQXL6n+x5qtypUli0lPtc/VVnMKoLpu1fMQcG5R48eZdLHK7/7u3m88CuvvBKvv/5G2qVK2E95apUE84idFj2xNeaM74iG2CjywTNglnaaKiZexPd873vjJ3/yJ7O6CZtRyt8s20u2ffHHWHEUXMjkklkdTaSE5zwip/mI7NB2+8Q3R1CREhlxnnb8cD3VyzV85XLu/M/vrg/8Xv52nc/f/ObvcHniPfSvly9kE32CjBX+9Efi+HE5FX+oBJPimdy8IX+1zbuuVxC14nvoUSUVoauwLwi0p05tCeXYXNi19Z7LPIYS3x3/jw1uA9a0RfBhQcYWSEtvjzEg9AILAOAgsTB4A5qTiIU+wg7q7VG3F/CT9W7tksSupA2fR7JFkveGI2zbpqVWMVFzk1VDW/xo7Nt4hFGPiTn3Oj/ezoUHA8AsMA4+wR6EJsRm0OFecUvPYJtA99E/HxM6Upe2+AMLy/LV5R+yWOZ6GN4cd+iOCyx6J7bgYOM1THP7jvgXegAZ9aRb0cX1Lf4O7bA4hyw539AP+tDLfC+v6HfoBd+i8+Bv5sV1fB8fg+7IF+9Gl2msmieNTTREjtx+g//AOejj9OA5FjOwKeFhxq5+QCv4yH+D56AJtIBfSz5LZ/OcL57hb3C/nvcd3ehb98O4Bz5wWjn/0DdsH/wn7GRksx8ztv1oJ5ZP7ms24AgJ+noXC1dqH16UPtX78zi8VunO+QoegSfcz4Sm1/ULVc7Y+CgbrPwn+otPg22S8m6+LNXWc/PvbJoL9drsIn16fHKamwtfevvLw7Hg2rClWCdxNvBDY5KcQxf3PzTnmRBwejYkjjqGoteYG+QQGxf6oVvc33Idis2DnCDH6F9PoHBZQl5EI7e96SP2r+wwsArswJbMedkpe47+62/GwOK862nuw5dEH3LdaUTf4Fv4BjzVp+aAjdM86+9zPwxZwo9kQxL07H0QMAE5A4PgUeR4sAWaTcxYNP+KJ7LuhC/o/UP+wU7HUMcGeNrlA/3GfcyP5JANbuAPmIH+AY/ARMYGfjHH+M4+v/CkaO9zQn9YX5Rs4AOCRdDAMQkfi8QV8FbzL/wQHZ13nWfBBuaed/d+Ev0kvuLjpW3sA3SCy6TrWOw751V4BX5zXcNvyLzLBbiHbgQP0aEeH4Fv3M5hnogLwB/ICM+4zQ826DdsHtf/yLPrTdfh6as1uwu7WHPU21dgj/OOy4zTqrcp3OZA/hnDTfoXGXa641Nhi7kvzxyqb45rN8XRHN8cZ4lVp/3akoRdj7n9iMwgj/rEh8dWc1xz3S2eBlNlb2NXqlLm7koFErZ5Sok+ORVGcqf3Yw/AV76OmH2dqgL6WWIUcof/rTFx4oB0IzFY5hX8JO4An9N3chH0ibxBJ41VfRN2g4/O34P/8vGP//KWjgGCCAfAC6i4MdkzH51xEHcjGGHGGEJIEFq9qw/U6pomEcUPqAJQ9A+hdMWtv1HqHC0DmGFgHB8exYM37sfV5XkcnzyMzcVZLLWgs1Ug+zJU/na5VLLIRdYj0c6D6WQes+k8E0nkiGxVmGCnFt00FjEN2UY1GdsMxOis4NP1OhWH3qEjPMRsV1Gl3nQvRgn99oCT+qwgCgomsx9VOmemY3YqyAT4lrCPSUMwAMIDYBS9dExKBUfyvRfliGPwDcpCJW+H3QK1mF5ZUlqgrbMKAUntapfhqna0+C1vnzPTlmkIKqg3HoukIApOrgMEx0r44gGGFZ+zSSXzoEjFCzA3CtOBFr5AiHIH6XC2Y2V8uSNRQlOUGoH2elDSBcsBDGBDfjDe/H7tgHGjgHHQDsaH5shBvNZKSXeyHURDxZbx2CHkwsdAZR3t/qr+VPv8U8CAfvrzw+9D8sM2g38ux96Oy6hWEzMMMWROVpCB5xmfPz++e9zdOI5j3A1/naeLr1P+uspJPpYhaGL3MA7ac0PGfxsUknCmBanBNHiLuavAVskUhkDNuWhXfU3Fak4WStkzmYufxiNWCgsqualkoIJdwgR9UhlE7aMM6/pYrcaNcvUJRzixrC38E1RmzNBfiQGSHfWABJJKKJubUz/ON8/7wpHmAKNF7bqRiPEFvrOTAP5IelyNFZAcLzEOvM/gGr8VLSshp5T1uFgGdnCvDIA6Fu0yHh0cFO61874T/rbVd/67oQQ+ges1TpXYnWdyxYDLEWmQn6l6z2wR51qgni/j9Owq1pfTONLnlZIZFnG2uYxLJX1Nq4KJKmxMdrZxe383nnnyTjxxay+Ws2k89eS9bPPLX/lqvPIvvxyHR8cxmWp+Flk9ahLTrNJxcXYaU+kxFcrYbmJ98jjWx49ifXwQl5vT2NnqvPGdmE93Yne1jL3dvTy/9dHBo+Q/0Zn/mh/Rx4M/GqPoz/yyC6aORapgAwYkvA/tpTt89wGGUB7xNK3ACIamkrKqKoKCDy2Rq5VsLh1Tmfk551nCXTscKzidBm2ryILhrWRIkgAZz9FR6eE0+jJAXclF+sc9WVWk/esdSeyalF+lkdlRYApoq99KXJrpmKWryKom28k8E0xm+j/fzQSUTK6KWaz2bsWpKu9MldCVhW9jtdqrhKfYxmqhKiaXsZhexd39ZayPH8fR4wdxcvQwTk8f5fFIOca0X87izu29uLg8jXf+vhfjv/yr/0WsltM4PnwQH/vIr4ZqtqwWyoZWwmWdJalxgCk4MjI83d7Q36I1POJzKPpwNq1I5vac7idAoOsZvOdYpCyoUztSMfLRn/AgWOxOgPOa9I8W2+Bh5kzPYTf2uoXvpi6HuR5126gTxyp2444B1y/0EccVO4HryAV2DfYMidDcB73hXWw3bHVw2x2hPCTOjsgEo+Bv9JW+45BgezFWkj647rY+fXPdyByXPV3VbPwZHDCcMv0m7NX43anVfZJ92dv+Dzq5M+zYgh7We5U4KBwedUIF3LBb8Hn4Dg1TzlPGa1HUMcuxkGAodNWcMc85ZumctoiK/e72K+PFNuodYSWpQGP6xpw5X/C86yW9T/rHHffBP2uJ3oP9aczOfOV8q8qWVZ/w9uHxrHSmSglt9yQ4Kb4haI28Mj6++/jBFmwU9L2w1nnGeRa5hr/0nTarGlcls8O7/IYsweP4BNiA0Ez8o+C280dPf3jD/ZCUh2Zv0Tf4HfmHZ/yT8ZQereqCSnCEp5N3Mulbc1Pjoj3GSD8ICDJm6DDi23iEEOPzYBvzAZ4g194XeJ3YAkkWtLdQpZ9mvyJ3+kSnQxsSJKAl8y3/ibnBrwRr0LslB+PRE70sgZOOs/jijM1tmV6WkNuBbrYzkPlyWeQ+Alv46r2eER0YA3OldtQn9Y8kWunhxLK2Q5HKCLqmqqsqoys7BjnNjRVKLkwZV+BJZYJ1vG1VYdPnu971rvjpn/5r8clP/XrcvrUfOgqySo4WT6GjM99dC8WXF/HU00/FD/zg9w/Hgurehw8Psp8vvfhSnJ+dx2tf+2qcna3j3hN34mtf+1puzIGejNX5KW2ytnEGPlVfa/f0VCnOQ9KccGF/dy9po/OrOUpL+uHO7dv5jIJxet9rr72W8ZTPfe434/d+7/fSNqlKaoVniteoSp3GrDhQyn0eZXIZL7z41vi5n/u52M3KLpVoXLyLD10yR/KSj0/35hE5+POTZie3BBtiQTxTn1TDreP2oBNYdE35tS/gFp9+zzX8bu/V707/tE2bbul1t+v/m3SM2uJ5sMA/vS9gDrqLvqFTXSZE+/o/Vryk+hF6p2zR6nv2Q/5uVskcK48k3bqkSJ7nvTwvuxis0nPgAPYkNoZoR6wSHyf73vAXmZXtqjGX7uIokvFoCd7h9Nf7kX/9PtgSbe7gA+xjn68h0MvxPG1ORRv6C22KV9yeKZ6g6gLJgKWjqXSlIzVL3+SGHdsBr/bcZnWczvvTHC6/kCQR7C2wT3fIDscP0H2SZ/m0rhvUnsbD/NFv6Mb8wm/wdiUcVf+Jk2rjAwvv6M6bEkfSfrIjWnUv35kjbMHxfcW/YBrJSCwEEKNAxty2cr2MvLg9AO39ne5L8C5s3etyNOIwvOexWJcBbDTXbbSFnDvdaA98gQ8Yg8aMHGEDYLc4xjkmcl3P+iKM3kV7TkOnAzzmdvh1nCmbGuyEXvAz393e5l6fI7czvD3o4WMlxg2+YCPD98wp/FE2ZsmXdLvjhc8/tGbMJARgP7EpCLuCZ/Uci2rIDHoOXQGOw3fMPe9kXugbcwrdwJDciNYSdaED9CQBRN/hHz2fvsNKNkvE/u06hlzHBz/7yU6xAAAgAElEQVR48DDu3Xsy3v7yOzJGIZ9juVpVldcutkDS1k06iDEpQkb8E8z0xDD6VDFebaorOwuMRz+mvdWqb7oP2yd9uJ5Ezvq5c7tW7/I5RgcUHp5nbFo6E97FngIrsXP9Xdhfbifod/4xN9j/6Cf0PoljpYtrYy7tw7/wvsuQ27iuTx274SW1yxE6er/THRkEg3mHnvFK5K4nnTd13W0sxk270MLpw/z6b45hjvnuq4Lv/A4NHQe4h7b7xBrnNeaOdlxmoON127JsC+kGEsz0LDyqflB1BRtG44LP4HuwAZ4gZodeB8+oeuT6Qe1hJ9AuMsQ4HFvQ9SzCD7ZeZ6/6nL6ZHQwt3DZBptBJ8BZyD/6TdOwbs7DPGBPyBc16/cDvjL/HKN1P7GvwuewIctbE3d5HV7tt7noEvahxgOV9LADdiJ4Ff5kPZFv3wfsuJzzvsTjwD53jOIOuQT4Zq9um6CbweojjXKtoOR4nynq063bwr+hc8Wgl4WkM0BL6MJfoTOQPnmeusO30vBLSSjePcWvfWKrK97qfpL+q2l42rq6r0jrrZ8oVgMfAUfUFuuXpGa3oAXgIr2JTD3qs2f/0DR6H7/Ue9ZN5g4fQ4WAdvO98DV1czw+4/pGPfGiLAwH4QzBPInFhpdwTih5GdcNTvzHBft07gwLgeYBC3zVQMn9gYB+8G2cwAoNCKLgH4ymJrmSP2Tx3u7z+9a/H8ePDiK3KOWuHpZIiZBzMYjHfzcUjHeWi6/pbweC40kLaLK4usnZaaNtvZtGuFum0Jp3a4rvKa+ZyT1ZWqOoKGoOSIqp0esRsUckWgHqvxBgTRrMYUffgaKkMvjsKzB1CgvJ1YAMIUohbGZ26Rgm7cSGEuas+jruXKFeshbCcr6zkMDqt+dylzgYvRzoNwKT9LKstDOdQtWC+focfULY4i+p7r5T1rtWyAk0E2ZlvgMj5AWCBF5IelHdqCxwIEaCGUkQo3UlwJd07VyhDnsMAcGF3heAg7oYX85Q79e0EXq4PQtwlh9De8Hy3OODPZ3WUrsQtnODXfez5O+fstl1xjJm2HdSrnRYUymhqO0InQ3ZjUovT7c3a6fs00sATVzje6HpSCmNw2SDBx/vb/93jGliYgNpkwpW58x0YSIIJc1MGRyWFZCnH4Sij62XrUMr0CR6lT8IRdvmVUd52aWnRMB23cReRK0gwV33FWPA5RPYw9KGZ7uHdCtYK19R3DAScCXdC3DmEdvWpAE0lEPrcgGE4bL3R7HydOwDbP+QQWvG8O+XMUxkn4n2htcZwWTjdlTzX+DHoUzZlEEQ7XkW7PrNkuPC8Mv95HkVMIBIdxfgxxKtvVQWIZzPhTQuvMYnJXEcQKftBiSSqITKN6UJJkEo0USWjRS0KZBnpi7jYnGXFDeHuxaaSHnb39nMRTFitRYU8074tJGT5FvHAxXlcqnrFVOG2yzh6/CgePbyfSScX56exvbzIJBO9RxQj+U8SQNl7tcOOF4w1jA59io55DF3bwa9P6VuqGxHw1D36p/uhI0FG6KjFg8PDx7mAoiPCknebTs1joLKPVWVDwYXiWYKzVxl4kO5QPzEufe4dI9V3LVh48I8Ap/SZjkdyIxJjsM/shc/hCb33WLsEMlBSixeZ8JJVMSr5THOsRKOd6TLmy/1Yrm616iXTmEyXEdNVJpxsd2YxX+wmfyjxKHaqstd2exm7i1mWpl/MIu7szuPo4EEcPa7qNDuxjsNHD2psCrzLcdeROGeH8YH3f1f8hT//wbh7exWHjx/E//aJj+bcq6zfzraqxLgDgFEq2mH8++84ytwHD0klsHPBdRe4gWM82EYkKFqCCfc4ruFcO34X7pacSuYom5u2STvnEvuKhQIwr54pe8ttrj6BxJ1Zx01/Fnund465n0935HkeO6mOaLp+xA70g+44gG6jIH+JhS3BBDljjI5TYBvX0BmOpdg2+s1x28fv700aKiCX+m9MXkbGkD/eTf/0HONHX+FUufPkwRTmr7cVqm+lv7gH+mEvkvXv48M+lU+QR501nkJP9baA88Ogu9ofzeIeaIDuo6/u5/R91HfK7vvYoAufrhf1N8l9GexpDqrGgK2RPGBHH3p7vAc69QkmLr/wQsqxAq9XVa0r+90CsfBEb5/zTg8i9vZ3yitHGg7V+WpxACzHttG932SPNwxw22MYly0wjD7Q9ZKyKQet/DaYgO/h9hNjgS/cEZc/6vPU21nYCe5DjIH/OmZDfhZzl2Ns1UuqogSVFcomdpxEnsFqsJP76Bd9YO6ZV+/3YLtYKXW3cfrFTHSEVJX7PPC/j6fnP4KZSausYul2WyV95dwMcs3RfCNfuG4hvgD24WuDNegd5x/67zYD9yWN27uFb/AUc4sPKnmoBKfRd6Hf2Dk+X+ALWKiFGV3L420ky4PtWru66j2SOVV4rcWYSqS4jNmiHZPajp3hCE0SdL/ru747/tx//MH4jd/8f7KKayYyTWdpQ6bOyMqAs6xMpIpmx+vjeN/73hdvf8dL8epXX42nn3k2fvP//ufxp//0fxQf+MD3xOODw3jiiSdS5376078WH/nwr8QLb3tr7LXkQLfRRVPxiy9U6Heq1LIYm06oqo20xHA9t27xEY1dz2gTz+lx7ULVd7V7eHyU159/7vmUn5//+Z9PnqmKrAo2tsSqjeJFi9RTJdc7cbo+j+/+7nfHz/7s3036EpiFh+uzJSsPJYrHSibqa/Fv3tSObWTDylj1xDFjxL1qxyu29ZjY1MrwAU++GYY7njsOut3m/O96Br3m7+DF8K3350Y92B2x4zaS21klQ+NROTUedO94LKPbP8g/wdSUnxZ/GI7VtSM2sMvBoOShLsGEMTA+9IvbKQTViWxU5dHmaFllDQLcVDHqbUWCxrrOLkIwCSygr8yXx1Idz8EVH5vbSPq7ZLCqEGIP6Hz6iruOdnNVzmoYmzbcmCQMD3m/wM1e95Bg4mNxPB1wsi1SksSPLLuvrfFjr3MdP8N1E/M38m6pC42Hiq76OxdnteGu6TNfLHf7zm1iMKe37bnfn8OmgN/Rac4nbsfcJEc9vzDHtK3vbgexaIktcZNdQh/1GzYa73Yc6HHF+8J78feQY7WHnNBX3uE6mPcxfz0Wuo4Ejxin2zjoc58P90F4J3JCfz3WTBvwKOPsx9vjnvMZfqjTkfZ8fhgnGOYJMPAHPK72q/phVT9iQReaue/L7/hlat9jY94/eIeFLKcNtiQ6jH5+s0xdr+jd6wznsUrqVPXz8agoxk1MRe8jycJpkru2Fb+Zz9JWkI/x+LHsjHvxlre+LZNhtS4hG13Yxpy5XPe86vxUdlwd4cv7kXf4nzbd33Y8g1f5BEf0nYV92kD2oaf66Qls/ju0p//Ol4whE1zbMdTgefHNaJOCseA1dkw/t867jqe6z/nHx4Is9m2qLZ7xhCdoepO/wThdp7MYzTvxGehrb9c7//f4xZw5hjrf9vjruI3/5FiR+qQlJoN/jsu0zWYJjzWh45FTZN91BnLu9h9YquewF2Qz837ohPwRp8Tf8fHqGrF8NlqRHEJChdpFHl2O6Cd4oefVD2SQ2DB8wXzjIzI38CR2A/eLHtzb2zDINmPs7Qloyju8KhP9hqauf/jNdSJy6nzncwev8i6XA95BLNL1h/v89MHlSu3ovyf+0DbtoOewlZBzx0/mzGWbvvYJJozL4zbQ2mnsPORjcxogL/qE/vAgmKdnWSP2/qGjGa/6RaIg8ib+9Oo89BOsUnvVztBy/qGxia96ueWu0WYc4yi6pqQQ5sQxm/lRm1T60O9KHGFeybHQeoLu06f6oetKRsEGBJ/YeIMNh63Ce7UuonEyf+hq/FTG7jFTt0/BSNfHPm7XY7qem1gt3kZb6m/SmCNycIoAPCYShiGpxAOCPvEI0xjYKGdQA3EAc4N96ITtooDpHUTUaRfifqJRWPQVIgDM+p5MvVOLIw8fPoz79+/H6dFxXJxtYrqzjc3FSUwmlcVdBkXtztW1i4vzmM8mmRxxfn6hkFbMJvNc0Dq7PM8jApba+i1l20rTJyBtr+r4gFyEr118+S/LqFbZqJ0WzPAxepCdwAoMglEyBABagBOmcmMa4xB68ImwJ0gvKru0fqtFX5/DUSnVmYcj+FegWLuJCPJSDSOTaCSscs5zh3ZJcl5XJu+mgkXMMQLNPMKwGAgII6XUENChPH9z3ukb73Ow1zWMmuE+jqaxChzwHwYWfI2gOi2hrys5V/g+HjduuMeNHP8budJnGqQNCFN4/cdu5x/8T99dLrrHig3rzIg3rT6CEcV8QNeb3kP7AIzLYvI5Y2j8n++uk6XyHzzo76jnxqD+Tb8xP65g6Td9csPKwTT/bmWXvb/MhT5vMgroVwauWuIM7TrtHWxvmt/qe+1Q0++SI/rOu52HvY8YPJwpre/qD1U1hmDCsLu/lKL6hKFIe8gXbfAJvV0XgN/qXx5tkrsXq9/IGIa25MMNFn+2xldHTUFPxoq+8ICfyxr9Ym6UIDLiUgXyihZjUA/HLues9TeVrJIRmsOd/W/VDNSGB73h0ay4o2Ccgs4tcIhxoWSZ+ruWDQu72XlflaqyolUGBqSPKglAixAKaNXO0jp6g77kYpF4dGeaJcy3KlWsRSXtyFUFksk8Li+qVFruaDk/yySQxOqW1KHkEjnx8jZFkapsU8FqiZeCFPnurKTVSoSn0VDHYCmBIxdTdX/Di0F3tyA6egd8hB+g9YAZVm0qeb3JGM6H84Cu6XmMHfiQTOHT05PByEbWNDYdi0UFjQouVBILNo5Kpp5vzvPsQ+0olDzgsMhAQ+/omoxHcNj5V23JGFSCkiqgqA1VuWHxD32uvrJzDB2gd2iBIxNO5/PcSSt7RGPXrljZBJnVfHYe8+UyE0f2b92N0/UmE0hu37mX/DCdrWK60FE6uwoLZxLKZF4VTmKixJna2bQj22OiKmvbuHdntyWYPIgjHY9z+iC2l2dZzUbznMk6KgV/ehD/2r/6gfhPPvhn4tmn78bjR/fjkx//aK7pLGaLqjyh6j8Nd1zWRQOcC3euXZ8Uf8SAn+JVJcT1mA0OMnf69MTnkrcRZ0ZbppXWbzaoYwx8lEfc5U7iWowkAAovqi0qr6Hj6V/JTmGu7zDubRDXbcgMY0pMa8fgITdgp2NvlTwsQ94dAPEWmI584YiAX9hWvc3c2yO8n/5ib+MMcj90fLOACFjKOHgOPgEXXJc574C5zJFjfW+PqA3sYrepnAaMi3a4T5+J47YDEvlGd0IDH7vTtezXOqIBvdIH0dFR14IQqTsqDZ3qBU4v9Ina7G3Mnr/lk7jNwfxwDdpCE5+HDD40XajrXolGWH8T7QYBbfYjPElFvfH38cgL7G5hffoItvOacbvcMH5+Q7cgl9A4f+92r/B+bNa0q/xYtW53CfTxYAnY1dPQbVv4hwRt9Bx+AvxAP3yctKvPTBIz/9ffyXXGj8yBhZUgWwnbzO9gN7ZjK5kXt+GQQX2i63jO+wYmgjHIDjjGmPx3l1uuQwvnTbWV42lHlgz0NL7DxoUf6Bs09U/ppbL3Sq843tXflcThuoJAu2jg9EPudM0r+vVyBlZ6v5CHpF2rbCH7wH3EAauzcqZ06Jj4An7qHg8Y01doQd80LuYw6dv8beTJaadKJrXoUH5kJk7IjmhVTGRXyp9frXbj3pNPxU/8xH8an//8b+cGmqyOKDunBeASGy6pWjDLKinv/PZ3xksvvz3eUGxlfRbf/wN/OH7kR340PvPZ/zO+8pWvxu++8krcu/dE/MW/8Ofjv/n7fy8ePvhG7C5VbbEw1GMbzAfySfwJHC3ZUEylcEr0GaqmtUUUVUzR+MvOr91qlNrHRpFd/JGPfqTiEtoRpjjPXEco6ijRedq7JJjkots24ge+//vir/61n07bXjYgcSZozUacLOHf5BsZBh8Sx5u/UYnRlRjlMSvkBT53HoaHkGVk0/GZ5/trfEefum3TY1GPed7WTe90/Hiz9/bX4VU+sRn5HOWOqnAcr1A6XD4UvgJtgznou8TnrBpV4RTGjL0BLfAbB4xs1RXRhYUxhS830c91JkfxiH98LsFIL9FNe+gh3Y/dod+8n2AM+OhxMnAcH9qxycdA3x3D6h3XE0zQEdxHQLviDJL/OnoXfuQd+kSm1V8wlnbS1kqcHiu60Vf0CrbdoNNa/MIXecBqfYINvAsMcb3ldlDRoDBM15VgUkc+e/XW2viBPvF5dJsOvoNnsc173eJ6Bl7iWWw7aMe98Cp06HUb9gq095g79BlthporXfeFPtc7jJF5uEnmb5JzbFX66XrU/QDG7Z/wsNPgzbDG9bCeo4qU3w//974AfA8NXXboP34AWO1xIGTOeYr3OlY6DjGm/hm3X6A5c+j2GDKj+0k40Lhqg0bFKH0XPXOrNsYNbmOMjvc6Bugasq224Bf3fVx3gUHwt48N7PT5YHzOI8XXwolaFwH7fH7BSnja8VFjU/xkubuqDayLRRwfn8T+/q2sYHKm9Ye0dUb8cTx03dnH+obxTbR+VbLi8gj/0D9oCTY5NqPXkAeehcaOwfwNPaiACX1pFz2FrwpGMN9lH6pCcu3Oh/70BQzAvgJDiq/KHu77xbPwM5iLbePzjt2Dz+a0Ziz69AQTdAh90e8uv3xHH/pCMHqeeXJs9fvgSfQaY3J583cyVudJ1wW6Du9Ae/pJ5Qnvi/MvepE2XIYcS7D9WQDnN9d90A6ZR26Jnfa+GrYquKHnWZSGvswP/eToHjb++e/6G30Chrmuo3/gLfPEp+sT15lqw+kNf6J7nU9dPhkvfjmY53TiGnKo8fvYkG14C1lJP6Kd8sB8uu7gb95FH5EJ71Mvfz7v7uvAGyQYeHKV2zmudxx/+7kVveErpyl0o18u82AOG5Q4zoX3MFdglM85fWTsLodsxHQ8RAcjf9hg4Cyf+OeOb+CR3snGRd7r71Llr8KB8ThhEkx4v9vg+pvr2EvICvQkMdP1I3Om3xRPVjwXWUH2KRzBRlr1U0ewInvwkFcZUl+oPKIx52aKlsyl694HT8gihi6a6W9sJcbKuxx/+/lz2wgs6TEyefZjH/ulbW8AwVQoSwSNAfFJ0JuOoERgBu8ghCSjCkBjwvgOOCHUCBZtu6JyAXZjGCHF8NKkKoCgBSUtCr722ldzUef48Di2qqahJJjLdZZH3e7UOUiLeZ05eL5Z587uvb1Vns1bDskkZhNlzy7i5Ow0Vru1O0jmHgCain+nFhOpQKGFPHZbaVFitbuXSSjaFY/wOnA4GDN5GFrJGNrls1hdC6YxZzBJn+UJ/Yb7ooJoBShV9Vu/9YApRzCPC2jAqgXRMkCqPKxKHSOA14z7tngzLHTomVZxIzOQ23mPvjtBfcfwYGEYpeNMnHOqErWt+gnA5oaOGwtcH8bWFpW0g9WFygHTARYecz6HBwE4V4Zc6xWUgysGIu9xpeBtphy0nW5+JA2y5s95WygKfncFxjgIFqBwuYd2kEHG5sZAf40++2e1UwGJYQdRXRl2gN40Dh9T3wfa93nzvjg2+Dj6NnPJ/E3Kv6ttjF09h4HAO1NpdccnOe1d+Yz0qPeBjZRVVpv533aZOo45z0D/ciKWWUFB9Cu5VaD1LL+DH5VEUS3QJ5SC8zrYC+24t+S8gizIpa7l8S45h+NRRXonxgwLQRgwLJCgTzR2ymS6DhJ+6JlcGGqOnTumfi9tYdxglKFXqFKBQvdAXZYnkwFri2WKeGG4Q2dX5Bq3xqVSaL5A4fzOdXRez6NjVrGykM8Lw1uAWQG7zYYkkdrpqMB37bIvZznxRNUXlAg5XWYVmKGilHZeTSpYkEfI2O6zKmfedqNyduu5yqKVAypM17vqfPgKeicPbSo4W3hRuy7z3Ny2Q1aKkTH6gjblEeFtgrvQKulzVVnM+hu6cC4r+gRZwahBfjSXOu8efqtjbtoxR629s7PzSsxpu9SSJ7WLVGNOWKpy2S5T+lvv0ljEsxiNvB9MkNzpyLw0CZrcUnUNfqQcoOtEKr7oHtFR5waropoSZo5PjtM+yffq/Pgk1jTOzi/i9Te+kdVsdITO5uIq9m7fjb3bT8V0vheL5X7s7j8R0/l+fl+fX+UxS4kL00kslMi6cxm39heZWHJ6/DhOjh/G2enD2F5t4ujwMHdAZ7nry/O42JzG9//B740/9R/8e/HW55+O48OH8dFf/dU8U0o7lqsKWwUrcWKRcwIPjpPcC+3Q1UqgSh3dbAJ0EoEJ0RyHDj2amNAy0PuF7V53gYNuPzI3uTa7vcqy+XoPzofawM5yvXOTrhsWeRuQ9vjves1tl7yvlRVPvdiOGoKX+V4YXzu86It+wxFyPMahQBdAf2wgvjNnvZ0H7osWvI/x6NNtFcddl+d+jNCfvrlz7XoFvMYG8V0y8I7u5z7sGhx85yvGoTZ6B9T7Knr09h3PMo7eh0HOScLGXu5tBWg+6GE7ikaJ16pcUX0ek+fhb3SM62H6Ci0GG7SzP9xOgL56FjsauoJtVJCD38d2x7PSe5uWfkHLnFNL9GiWxpD8hPxWZaaq/AimwoPYIy6/zq/qr49d70i5aGWnfb74W22nzNhiHXKFP+E0doygH/p0G9ppQUBE/hvtuLxjP2E39nTDKHO5dRlkzp0HHWPr3grQgw2e+JX9tgp10Bi6arwekHasw4bBL+WTsbg+G+25sp2QYb2H/sADPlbsZ/AYTPM5IejRB+2YF5IN85ipZMiqBFZ6z4+FKduFZG5kDF2PrOiT/kDrXqbAa3ipn1foq9/LvhwrKTo+Ji2uKrmix01oCE9ig0LHXFzJKkCVhMvc0leSHpmvbKdV31MySNo3qnCYFVuV5FQ8LH/i1u078dnP/h/xs3/v76dvITuk6K8KemNSaSZ2X6mK0iztuPe+/31x5+7dOFmv48u/95X4b/+7/z5+43O/FW956wvx7LPPxz/8H/5RfPKTn4i//bf+ZnzpS6/Er/7KL8dKu4+zmkrZXCToEp/QdexAAvYDH2/Vr51MyhXN9Tu2laqbHj4+zICe6yq1B58tl7Wr8lOf+tSQ6KejcbLqy8VlHntcCeBKILxIe1s89kM/9Ifjp376JzMewuIm81X4UMn2fkQOtiOfiWVZbUiV6EgwKR/T9Z3rSK8w6zjp73Ybxfn2m2wPfmy+D3oQDHA9abcOf/Y6we2EXl78ebePkBvvG/I3+AzWP6qgjhU/yh7gmBxsRvASWyFxNP+XzYWu7m0RrrtdMCaulY2P/3hd9sfkdfqdc9KSGUkwQeeAD2W7lK/rtp3rPXSMz89NGNUvkOLDut3A+8Hyfi4Sr7JKzJgQ4/oE3YYNlDK3WCSGgKe6RhDcj79zjEMHUMHEdTI6k3t8EQS7FkzAlkHPO916nq2xFZYgY0WH60eZkmACLzFmfUcuS7Zrt6vPBXqBuAWY5gF8rvX2bo/h7n9Ab3QBvILc+HX9Dc3AUPXRxwNtsJ0ZF/Rz2fZ39dfhLfgI/8D9DebWF8tc1zIG7uMTfPM55V76wT3ICHqBeWbu0Jk+Trf//Dq0hObYF/BPxkOazTnwsR197fjbyxfj5rradD7on+31ALKBzVYx1dJ7xM+RM3xG+AishY/xi9zG5FmqNsLjiscgY7RD36EBfMJ4oBdzcBNdSm9RdbmSOLDzwChowByC7WWraNPUTty6c7v85+02Y5+qYKIEE8VVtKlX9gvtMEZ9J24BXdF5fKbc6tjhPHJ5PCIGvO7lEWzB3nBegm49Hfju+sSvMV5ios7TyC9t673EOYu2O7FRVeJWLdJlCn+w7ys4BJbdhKnQgvdxD3ThOnPm9jB9cNow3v4+dJrb/tjkPnfeV+LF8KF+88VcxyanFe1Cb/j3zXQKMuy+IboA+qh9ZIlxI5foAdrnu7+XuaBdZJkxuOwxFv1G3BVeQZbAH94BnkIzxo4ssyjtNo/jB/aT2uVeZMCTelgEx/ZV0hS2ARijT6o8oC/VLv4fffX5A4uRV35zHvZYvNtQLofID/OFbvA58QV6telr3/SR/kJ353H+dvuWfruPdhPuIUfYWB4bRU/BXz0twDbmluqPzhP629flaQs+cD3n6yjoezCEzz7RyjHXx9fLGnYJfAW/uI5yWxlbp49FpF4wP97lBL1V8l42IZUR4RXG77yJDeW4ojbgNU/8hJbYweqf2/F3794d7GX9oWfZHMFROaKhqqbDG4zb23HbHt6jcANxNbevnFd0P/429/Cd2KDTA5vW/Qxoid2l/jiGZ98/8Yn/desddWMLBkNBAQIoJzcyfPebG2VqA+IjyIA+BjpEdCFBqBByd464RjC+V5KurPPeXDhROfGIk5PjePXVVzMQcb4+i5WyZ9PB28ZiKYWwzqDl7u7esDtyc3EWe7vLWK9PKjB8IcaK3OmjBVYY0Q2k6ax2srNrKBn+shZMK3OqDKSLy7GcjfpN4BogV9sI8jeXqCrlSYkL0VMAwqIDdHIgQxnXYspllohnp01VsyhHGicMxcvuegQKhtcnzAdA0Hfdq/OtNC4Wb/Lc8xb4w3DQ/bRbhlEtZpP5hTFJIsygcJuxr3kVHQAWFKnaEC0AKvgZ/qDySh0bUTuY6RMKAeXhRo4bovAeY+c3FBiCTPsOUICCP9Mbrdfas8UEQIHdoLzflQLvRrHy6XLoytTpBo17J4f3jMp6rB7h7ZOz4cZMtt8dkSP/HoDytqGfj8f74saCz0ffP7DN7wEEs22rADTQ1IJaGC3QhjlDOSrBxA0tN6B97ovm7LIcA86Mz8Hfk0x4L3T0+6u/1S68rgVrguhKgsgAqxaqWyAF48TlDZ5jrGAEY0WpOU/rXpXHzqSnVrINucfAUJ89UIJTQPskK6gv9Avs4R7XMa6nmENKhNJ3nH9+Z25cGWKYqlqDSmDrM3Enk7gmQ4UXdJc+GQdjQu79fFMfN4E5D9QYhCkAACAASURBVKxBT96/s6MFoNodmrQVlm7OU08s5rOqFpJK+/ruEyV0iO5KMlGiwbl20bddsBw7Ucl365ZopIonFVi9aDv+9D1LG2tX67CLWglOFeyUXhMuElhALyQPW7LSZGcst4rDC819LqChG3jsvkHuoCl4DQ8cHBxkuTi1J50gIwrZOut2aKhsex4TpUUmq6BTxZoqSJC0bvM9zyMGCv97Q0nvl/xIjijXjm5KXp7O0k6gfLTmn+N9XJbgHRZJB32ZCVYV/FNyjypzKQtZ9lJWUlEQ82IT67Pz2Nu/nYkyr79xP8vAfv6LX4xPfurT8fDwNOar27HavR3L3buxu38v9vafjJ3pbuzt38ljlkTn2SRiMZ/EE0/sxdn6KA4e3Y/7r78al5cnmUB7ubmI/b3d5Iez9UkcHz2KH/rX/1D82J/4Y/HSC8/Hxdlp/C+/+AtxdXERt/ZvJW5WaVsdIVi7XtwxxC4QvZFtsJH5dVsCbHcswll2uc/fG8inyFR9uGtJtug3Pt1hQj/kPDbjHmcYuxQs9uRceNRtiHRcLmoXVq9/4bPeIXL9xG9gnjvT6Bf4CDzzABzY4g4ZDpyPCTnC9sC2Zizoer7jaPtc+L032TyuZ53uTheu+1iYd8dpHB3Gp/vdxqdN+A2Z1HVPXHA+cL+G62oTuWa+XMdhizJPvtiC71FJbdd38GKbcI+qjCipZBhrO3MefEQOwEawzXWW8/DIi1SGKwZ0+8Xp7pgLnhcvVIC3qqC1SnEtGUUL9ozbeba3JeXnOF95hT36U/xWlUuoYIKPogRB5wto7r4BflFv/yV/tN2JtDH4fi1pi3lVH2lT40I+SteNFUC4n3G6/NE3+E1VEaSbPQjgdily5gGkQf/YfKmKB/1D7pkzD+LAT0PAmGPutPDf9Ndol7SdX1YB0PGC+Yb/CYQyl7yDhQhdd18ImxB8dzrrbxI9uc9pcc0Hasmp+t1jCNgLvsOOa44v0KTeWbouF6Lb8TngVn2O1a56O9N9F8duxw3dw3z094j+N2J9JtWPR/igW/x5LYLoOnPneOJ+o94Nf5ccR9p4q71VVhPR85Ir7eCtAG4lJcuOII5wfnGRss68XpzXAoRwTMm4otHnPveb8Td+5m+GCpSstICc8ZFJbMweXJ+ts+3FdFlHNMVFvPzyO7I0/d0n7sXDg0fxt/72341/9D/+T/Gjf+LHYn22ib29/fiTf/Lfjx/+4R+OP/AHvjc+/Wufii9+/v+Nd7z9paz+pv7L1lNVEPVfQTfZQQrI/c7v/E684x3vMD9nFjNtCNKxjaGk11XSEFtNvD7LxStV56s4CbsT8Xk1B1XB5MOVFFL1+hKPlsu5mk3bRTGfSlbU5yZ+8Af/UPyNn/nrmRDMURqODRzRVMcf1dxj8/Cpa5mUN53k/CCP3D/yM3xdsRnXU/AseOQ62nHoJr3A7308wtvosQo90F9H92MvDLrEDaMbjuF1neXyhyz1tiCbVIS59U5KXVeSMnam65O8L4/jK0yAFrrXbRZsDGyTwQ5oR8NAFwKsekfJa1EFnMP+SsxvBFP8kVin3k+MTrILfmFDu/5JHuEoGsMX6OL2ArjiCzvokmv6ubXHeLCX1Fb1RRhSlX+EERx5Cj+6fk5M32yyIjHYjI+m78Qy9WzvByed83irEfdFF/VBm//0LH4Tz2IDMW/oTGQm7XHz5QY/3yrRoieZMzbIebwKXkBH6DsLTMiAx55d1uiz21lu1+v5QX/bZhZiJ2C/237wrL+H+cN25B3wr7fjcuHzyLOMyflK17wt/ea6EN6Ex9CN8CFzhSz27/I4K33iHW7DOOY4jrk88i63s+AF+oVuBlvgTWJS9NOxzbGA2AbjvSke7Pap2wM9LXkHuP1NmNMGzRi4j3bGBTwtTp0lnoA/9AsfCptBv8Nj8JEvLPs8gXFgCbuhfW49bsx8Iacu7+Aa/ALuEmuvir6VPK65cBsIWjsmwkf6LRdLpV9n07h37148OjhIG+bFF1+KO3efqIq9Sphrm2ahgfrkC63IGvwPP2ZfsjryuCbi+A/NwETG2stNP2Z0B/jifO94j82M/QAfsF7isgzu8O6y766GBOZvxf836Rxkym0MZJHfHHtcBuFFHx/vuGlO3V7gGfCZMfq7NVYSqpg7teHxJ59LaIP8wLvgMPPofhz86phIP5Ftn2/vh8s3c83veqf4nL66bnMaibZu//QywFqX6wk9Q7usBSJXjg8eVwGz4FHawy9Ej3F6ADiosWNT6xm+u/wyBre3HbfBKnhC7bEhj7VO9LXLnfeBGB1t+OdN/Kpr+HC0jZzBB4yHfiM7oinJA9DQ5xX+gqaaP+jh/cJe0f0ku8Nb7me7/KOn4GXHQfrnPM/Y9InvR8KD23CssUIT1kuxrYhR0Re1p/i7vsvXgg7QirHhd5Vv2ardNR/d8c5pxXz1NozzPraM3gceMgfoPLUvv5FEJmxvZJr22IhCQjXY0/Nwj0/0U/cTE1Sf2dDGfPx/hL15sKdnded37r50t3pvbWgDCbAQFrsDseXgBadsQyADJJgtZAzGTFJQTtnzR1I1diV2asrGdvKPF6oSw0zG2Bi7MgOMBQIMGTYPa8wStEtI3epudav7dvfdl+R7zvN53+99dMm0SnXv/f3e91nOc873LM95zgO9sbHhW8X49S7X+Og9Pav39FP/NH5VMAE/wBp41GORrBE2uObphyVZb/wA193Io4+ZBBN8VefTHpNYK9dFjDHb/PSnP54VTHoDQB2ziBjXLABlZxyEyT5T4xJ6Z1w39pg4AoICY4CAN4yLIe9A6sDB8zAqY8bRUPuz0zN1+mBjPc6cOZ1l7zXejbXVmNE9fS2TuCrp6qRPlR2WsbK4sJBO5PyCwE+VTaZyQ2pzQwkpdfK6rkPYipnZuTrhnYEPrimozPcydKdatY2it8rIzs7Ox+xcCayDJYKO04VxxAJD0zISK/IAKKNMRBsxqgsiRmIxWVVg4GQIG53EBQBaTuLUFQ/jtRMOqGS2cZeU1rkMgTKAtR4KtOufkn0wbrVxqO+0HmobMGI99bwrF7WlOeW/nbqaQIFe0YMNPOcPDBH/fgC8VklCCUVu2Lhy1zgwhhEcFyBo6w4V8uRA3hufOcY8bTeeXnHgQvBdaeTvFmTSRnMqse4kLoYSwMh4kTWXuQJsrssZq3TwrrfB+Pynb07sNkpLqThdElMUBG6JFhj/0MnpixJw+vK7K6we2BgbvORt7h5fPakgpK8nyg+ZdcMcI8Gd5Y12AmkvuSijS4a+bwBVv4zF26fv5PlmYLKWyGLKz66Sh3UFyEjDMrSLRq2yQpb5LcMKJ9MNUYwRjIpemaGYoBM8IbkRVnKtjCdVgMs4w4m/TU6Rbaq3kCAH1mMo0I8H76BRrS9lHIfL9HadPuVZDAzns5xz03EKsicfNQzhVCIGhPCGSihqQ5uFVd2qrrWBLzA+wWYMCscj13tKUFCCiNYm10xBxHaVm4La47UhxT91nc1mbqpn1RElMOamQuFfJm+lw14BawXDS++MGxhKLNHdN4lruuNVuNtOoKXODTmlxU95f207DSwVU3xQtJZjnwkqCujZKTzkBlojh/CUG6olA2M5e8cKZBxnGhwGm5NX8jR8bSgxtuKt2jQceM9OeoNJqtRC9RLNCMzW3BgzOoOxo0uQX1Uwk42gQAa8RgIMPIFT4joFzEq9tlNrgcxqTBiquTE0M12VghSYnl/IpCIFRRf37YvVjc04d/FyPPKDU/HBf/HncdPNz46tndk4cuz6TDSZnJ6P+fl9aafMZLl2BWUUyFmNleVLcWnpfGxtrcbG+mrMzcxmhbaNtZXQRUoXzp+Nl77kznjNL7wqnn3rzTHx/51Q/uu/+stYW1mJ/fv2xfZmnZSAP8Q7bFI6DfU7ji86zdcSWXHjX7+zdi5D0Jhy95mrmCw/ltF0fQrugiPoD+if37fEK/oBA+E//Y2D5vonHcFNNqrHzX3vg7nDW2AidHB+h2YjNpZuh4/AEPRAP7fSNWXn9gndzB/swZZ2PcrvokOfYOJ6gTl5YETtD/zbZAmdwpyhOfMYZCg3NQrHeZYgjOMW77k9xLh4F8xxu4PfoavbBfAKOhbHkn5x3GgD/aa29E7ppTFpze0Lf0Y4mRtc4yRS5hk/tAQjnM/Q0z2v1JjImRvtC2gJj0lGOdWP/te7xStSIZVgwnroyjCCS8kTdsK3X7t6qYIog0zZQ3p/DITUhqp0C0koqUvbZpbbeY4fYAU8oe/89KUqcrF+A3ntGgOCiG4/Qcsh+NGdlHLMgY7wCuPM9nIzq05HIj/ImssubSCzTsdMFm27W7TNGsKP6HCXE2wlVZLS98ibft+Fma0zdJjjic8JH4sx4s9he0EzjwnofV8XdVXt1CGBwf5s/gnPg/l6PvG7rZcHTZiHy7Sed9wZN1rGajtefY2rTQZ/KIhz7K6E5HILH/s6QmtonOO2q/2wx52eAz8MTDlWAWS9+Elwz7GK+AW4zslHbJJcl3SlVMlOVzEu5GaIntPvn/7MZ+OjH/3ruLC0lMm5sgUTX9oVh+BTXteY9kXE4sJiXLhwMa6srOYhEDCh8pgmYk2yatdhiPeEHduxLcrG7Xc8L44eOx7/3a//evzlRz4Sv/zOX4nf/8P/NX75l98Vl6+sxDXXXBtveetb43Wve13c9uxb4+jhw7G2ciXOnj4dH/nIR+Kuu+6KF77whXH11VcPiYKKC5w/fz5+67d+K44cORLvfve7y+ff2oqDhw7EhafO5RXGH/vYx4ZKpgRtZacr5gAP6ScBbD3Daa9Pf/qenGtWk9C1O62in+zi3IBup4FlZ8rX+rmf+5n4p//0N2J7pzbjkQlo2sjVrjCodSdYp7UebIRWlVRl/t0mcCys30lgLGbq8cTf3YUteyQd8iw8DM+Cuf4+PD6wcJcw4m24PeKy4/qa5709x07acJ8BvMLf00+qfoxxi6dfV+Pylwcs7GpU5E5teazM7X7eVxoy+g2cwE7hcAE6kO/VZm5gN58pE0xbBTp9x5WH8Kn6wtZwWwud5fYb9HC9BD01LtfdrKnbBP47eO16qZJ3yub1ZBXo4bRIPG7xHMbIRhVrjY7tdWTy3aTkseJ+YKie99Lr2M4DFjUedDsbPem2Me+BoxoffTCX4v2STWKb2GUuB9i2+NXIxW66lQ+C7nUZZX48jy3qetvnsKed0CVo0b7eQw8SU0XmWCv9PSQUttgQ+r3iwGMlP+bGeqHz0N3wDHrY3/c13sve6r9XW8iF20DEqJAFvoOnnD7Mv/cFsM99rXrbjPagE+uLLUQb4Dt0clykzR6Dedb9DtdD8LO+h798nrzHXgtjceyUnhIW9rYZfoTGiQy7b0EbYAlriewyP+wS1s3fgw/gOf3NmJ0W0Nblyb9XconiV85Xvs60yfvu2+beiA7YTk5kgsnFpaUhwWTf/gNZYV4YowNYyARzBfvRzcgi8xiwJAsu1ga6x0/BVuaH3NM+9qvzDFiod/GLmKtjl2O8457zPVgD7yDPHq/Q3ousM+xf1hH5gm/czxgOAjdb3tfU19DXy7ELPPA13AvP4AFkTf1A354/GSe0qH0lxV4rWRMbBl950P3tGjswHR6Avs7X7pugI3nebZsegzRfEpfBeWwK9+t9H7NsmNKxruPdj2au4C84AS3YBNbf7M8Sf1Y7+kxxa+jkcwCH4H1PMtVneYNDu2JDc2Bf0XUOa8V6E2NnXvAcNg48lzZDu1KYn71+HGwv4tRmP7HWva2msSFT0GwvOUNuXN5ZG7e9GJPrMebGXJg7n/sYwAfsOv5m/tgirLmPmd+d/3yt6K+3FR0roJPzOHsYjlEuK3rWE0ywsTQv5BRa6T1iK94vvIW+cd+45+ne1gDLwBzHpV4He588Dz+h93if/Rznu8KQKn6g8At8zpqib32+4JLbS6yvfkIjkoGQUb/Cj/bYH1f/+l5yqvf0u9oRrslvR6bdRtbvXJ2m9jRW/a3EFb2nf2pPFVDIy+jtLN6BP8BUx1p4FazHPgI/fX16+4f1mfjc5+7egRn8IRQwRMJIZaL8dKFmURgkIOUGWy/8zqS9oGuQ+oysHvWlNhF6hMgNPhhRzw5jbfevrq4sx5nTp/OUTDp6czOxfOVi7FtYiJ2dChjqRJ5OtOvdudm5vCony8bv6P5infqujfOtLTmFW7nRtrGh5ydjYlJBmYm8VzoTTPKqgfF+Zf2NEZnVQ7a2Y//+q7IEvhufgKDm4koDZcp6UYp1WMyWMAENNE4EgDYdMJMTJ8cKDHovrz5o/2AkrYGMWZSUK+DekGYTToYvTJ1r3E5t5prmFQvjpidGDU5tJv9siN71DIDO2AFlledMw8oSRJyH4Qs3At2Ip/KCNl0xcAArwB0h4j0Uk//UO26IuVHs/Oi0z/aGbJEWNOotOLuaJIFQTqZtBmQbLcnEDQjGg8Lby9ir+bAxNHaMUuGnaOM0dfqhNPmeVlBa9Ov8lKHglmDSzp7vmnVvCLEOTuM927V77HtFQJusC/yb47YKJnzO3N0wdjB152BrpzKN4QeCgXpGJwgLC8egoMvq+A53SY+lGNMIbYEX+NgNwdFYrlOZYG4pN/6uQLgCbFQ1oU+MEwwA1hLchIYoZWjuzoSSYOTAqVIE70E72kOBQSOXSX1XVRBqAx2FhpLX97QLFuk5N5CqGEXhKnIObdAPjLnnT5UIz5PabYNMz83PVgUoYY8HANFtHCPkmTqRvbuCAv26MQv93BAXdq2ur2aCTo5hZyID4hk4bUlBtT4Twya6Kk5pnHqX07qlU2vNdepyXOPxaoTi7Z2YaNVK4MOVZV0NV1ekCbPTIa0csPxbAfRM3MtEROFku4KGO1qzRH9ttup7Tud5YIS1cbnBDtDJWwxY1pugCPzA2ssOgL8yCWNuNra2xuuBak6tFPLOmKyIDM5MKyGiApvJu+16HLsha5fu03vuIOld7BWqaemeXyUaYejBrwRnuFtRbeFQ4oCqDSUpaE6yJdRX6roWqMyN/haYXt/U6eIKpItfstLJ1lYsyAhd2Bdnz12Me+97JO5/8LG4dGUzZhcOxrET1+XVOdN5mqWCjFWZfSc21tdiZfVKTE5W4q0SmpTcND01EfOzU/HUk6fjwL7ZeM0v/qdx5/N/JKZiKxNMVpeXK+lWCTzNVmBNNHYcWmQRglJSErxBxnUKWXR1o13vkKTsQRklXGmDK3mnVdlRshW8BH3AAz4HgxyLXEejl4eNgbYRpTHiKKP3XNeN9tB4Mha58p+DLh2umWrXpEnGWnIgbfX4Bv6CJaPtV5R1nixMGK8sAnOQH/0NDRyfWSNsRXfUeI75O7a5jY2Nz/iRddYETIIu/K1rCnDIUlc1bCPxAN5wRw/8Z14pR83eVxvYi8igr4WPH55DP+SmkF0DB6/6nKADWCV72fnPA2bo2OyfyknNhhv/LrlUG9DB+RiHv18H1oyS7k5ftzH0O3iK7oGniz8K16EvAdxh3SyhvLfzoL/bTZnA2P6N8lEYl1c7lvm36+S221mMHZlBD+tvXw90DVdkDXa7JZf0fE3bA/a05CZsE2xM8MB9G/gGmYIH/fSL6NHbjs5vvMtnOWZd29KqjzGOvdaaAHLahU1G5AuQbIddBS+mDWQn4OFFl3/43jGGMbjfrfEgS25bIRfwlZ4b+b8St6nuhT5w/Z182MrUOv6XPhyvJPCNTnhOz2ij1p9jPlSOoPJb0rklS2EnZWJE0+euL8BZXyuCNu6H6nuNH5sEHgYfoFP+3fyDuqxpTGDV746TPg54BNn05GX1m771ZGQVj0yWVTWRmbmYX1yMf/kv/4/4zGf/LqujLV1ezUMx6xtVaYf6X2BAbkI0/1f+Rh0C4aqj8mtVRY2xI0PXXXddnDhxYjh19dRTT8XNt9yS1db+2/e+N7729W/EL7z61fGXH/mr+PrXv5HJJf/sN38r/vZv7447X/CC+OpXvxq3PuuZMTM5FRcvPBUf/OAH433ve1/2p8D4Qw89FMePH4+TJ0/GDTfcEO9973vjBS94Qbz61a+OM2fOJGYePXokVlYux+LCfPzZn/1ZBtTWVlfTLlEMQSfAOHkJjmBP5IZrlhOfiY99/GNV5S0rq9aVRWnTpi9VvKPnV1dXcv3e8IZ/FO94x9tjbr4+w8d3jCo+qiq2fI6NOGBEV8EE3gPLRjwZE0z4DP50u2QAXtM1fN/j6ugjVDI5cuVY7DwMLvCZy4fjFv24PcNnvV6A77xtbxe9wlgpZb1Xggn4gb2Q77YqRiSXuH/Ic+AV/TLW8t+3YqrZm4zFdR6J7Zno1WRcayeeEzaVD1fXAvdYyd8+R8cQ2qOCExg9+KG22OhqcBp6+bryOP35fB17CzPHZAneg4+gof7W7/IbpNDRmY5noi2JDW6DDjbUlDazlofEDHwE+kRnMT6XD+dr+nTd5jgLXdHvHqugDzDVYw/QaC+M7m0bfDq3d/W++xmMic/dH6Yv5qDvwCrXKb0sseboff1kDtgK+ts3KrAffE35Hb3DZgI6z30jPnP7FlxwWqOPoQm0cN3W4wl2tc/B17rHlb0wzzHM9xegO33AV+hC36fQs72+h+cdS3u9j8y5vCHLvW0Blvd0YpzIscbLBhDyr3crEXI8yOfYS+xd645cwVvoK/cH4BWfG/IC3zJe5gOP9tgJTXwN4U/aBH91JZ+SX0lUUR+Mi/0j522+Uzt6Rwkmcws6SDOfV93qwM/11z8jK5goVC7bRQe5fOzM1enBeJ7GI1sV84JP4V1fB7Ac/9n5yvcxmFuvs9GD8AxYCmYyTpcVxxDoT7vwvKo7qyq/6z3nV/cpaBsZdd5zefKx+vrDwy7bPf71sqLvXZ/0CePghtsmasM3Q/HDoJnvIbIue2Gq4xRzBQfQkfoJX7reREagN9jv83V6DP5aOwjAGNU2VQ7Q7+B3z1PQgnGkXd5uLJB8py5ucQT4iAoJGp/rSHAM/4c28a99MxpZZ3zQw/0u10noBNaVufM884AGri/RwR5jJdm0bxd5Zm1dx7gu2mvdWG+eKyytw7f8dMyDT8EzaOJ+KfqSdecZp43bkMgsMWF4R2Mg5gONiK17LFRj9sQm9M5eOl1tO145hiFb8Ecv6x5DwybO/YDGf+BBT2fHMI8veHyMNfR9YrUDxqvvjIGvV5Vs/Cb3s4g3E/tkPHthE3OFVsLHmm/5d8ix61swkvXUT+xHeETPq5oLPKD2sZfEv8ifKpSzFqIJ66v5EvvXfPS8Yg6K8e8VdxEt5GOAfWqTGKjew96Dj8AZdC8Y6jeEuD7BV4ZnXCfQJ3N0+xa5Yo4ZT7377v9zh8nqAYjswO1MxO8u0G6cuMADFACat4kgajBORAand7zEjTsArqB7JeSEYqzTU9qcn4hHHn4olq9ciZUryxVoDwUTtMG4GZNR9/9NxFboSpztrY081bu1sR1rqytx/twTceTIgTiwfy6OHTua5V51KicmpmN5ZT0mp7Qxqf09lYFuJ+tz41EbMdPJAGuqWKKybhMRV65czlKyepQ7jgE6lAsKgKQaGBvBK+UkJ6Yc2OxjbawY4soBpvLNu6TdxFiVpAzPMQnGDR4HCcbltGaTWP3s379vACCYmGuKUBSrKyv5jDbQ9E/jojIJJ5QAfAAF5YsSUHBVc1YgoTfCemPajTCAJiswtGsxED5ADNoBAtACIUpwnCraiTb8z/uAMUqbQIHzfSouVQtoQagspdyCPYAg7We7ec1Su0+4shaGO+2ZH+PkfejA927kFcBP5T3afO5KV+MSjaANBhh9IKtOG6ezK9ds30pljW1UtQFXyLznss0YmJf32RtfPIMyYE4OlMm7ol+7X9MNHfgDPmfNWUs3IpRgAh6VY1EJD/q9KovUhrePifnh1LiS93XP79uGDVjq2FCKsO4IZayj0pDRNJN4nif5hGXtrnb9pB2ykxlTv1Go8ZDY0mO+rshRhQWMDQwGdwhdX+g55N83ATGy9R3BfAxUV+LuuLH+fMY4WYtef6GD9NMd353tCp3r80xamJnNZA8MG5fnnF8LrBEsXmsBepQ42ATO9jwMTqYBpM2BTeG1TpmvJr9ow1WesTZAtGYp4zK6WuB7p1U9KuW/kYkf2qSu0+i6UkdOGwHCOoUK/2awe6o2+ur0nX5X+7UpWMFwbYiM1/JU4L029ZV4KbwY9II2x6Tv8gqm0nkuR6w3Tgn8B7+7MYvT6IYevIl9IJ5x+ySTciaE/RXER54SpxqvlZE1XRVX8rTMRpNNJXI026Mlo/S4gyHuzk1eOdUqbmUSRKt+g+5FfuXckZmMboBGrpeV4JlYsbE1JE9IV4qmWv+c72RkEgu8Lp7IwIGSZaanYmJ6OvYfOBTzi1fFxuZkPPDwyXjokZOxFQq+7Iv5hf0xOTUTc/O1mZ96J08zb6f85slclafVaVzZLDsqCy/GWo+feMVL46UvfkFsb63F3/zVR2LlyuWYbYZ/VmboSm6Djeg75NwD5WBC8WbxzaCX2u+is4xzdA48kzpHfCe5aME1sMydmr1+B0tYT19veBX8wEHZPdYRx33Mrjtp03HDdZUb+ek4bo2nN9HVYL3zn8YlnhJN0GPQBJmhT09KYD0IdOkZ1gS9VLJfGyMkWUAHnFuewSbDV9AYccKgL7ai2+zoYvWDM1jrUHfvut2V1aHWq2Rk2ojrdUqcv/W+b2qDufABc/aAwGhvjNWKGBNryTqyRr7GvaMNzmXyX6MBtMXR9DuF0Y2N2XNTJjF8q5IZ3bbHn2JdXV/52JQcC5+j01kn1s/52h1Sn7OCsEqmB59Yi0w2adXSnIed3+mffjOJxCrXaW4K/GZ/urBL9uYem/O76NM602foDrc9wdikW9pILTFXict5bUHpeLc9CP5CjyHAZXf16nn3j1gH5A35dLwRLkNraACtkE/mB2TTAgAAIABJREFUxt/wcfFtVXSBB+Bdtz3BFM3Jq6tht7iNMbxv1Y+wW73//KwljSKvLoP6jCAGeKn3wQNfL2QRGysxuiXG1hViY4lc+DSxJq9fGa/h03skWek5X3t0H+umNgmoMha379kkxZ/NftNXa1fO7oxVD/SeywY8oj6FRQS+CRpBL9YR3HPMdKxC5sGbxPWhyssoL9AfG5yAIvIPb6JL5X8m/WYqCXl+YV9cubIc7/7VfxJrG63WnNS4sGZyKq666mAs7tsft9/+vJzXv//3fx+XL18aMJZ1Uv/79+v0kyqsqiLKfMYZLly4kBs2115zbbz4xS+Oo0ePZkKG1vKzn/1sPPPWZ2VcRJVcZbSooskv/OKr40tf+lJWU3nOc54bb33b2zMY99u//dvx/DvuiCdOnopnP/vZ+cwrXvGK+M53vpMnt0RL2QDqX1VRv/Wtb8W1114b11xzTfKTvpvP67W2Y31tNd9TAC9jJQ2TkV8qqGasoNmoorWSGHUV5T333JNJOlmRL8vKb2WyCfIlu5pEY8n7f/lfvCHe855fjeWVyy3+Uok4js2FBSQVFx71MQKuyFGCvmOa6/f6vKry8Qx85vobPOc7x6TBtrIEOA+S7pYbv+Ss7DLacl8Lnne96r/vZRP134PPtMs7/O2f13eVFJaJ8F6hsyWLQQNiL+VHtStyLLkXf8h/Qo/ePlMbyK2Pt3yZdmp2akwc0xqLXyUzqoCTz7UMdnxa1pH+0RvgLHYfP+FZ7Db8KHQveORr7xtAYC7yDd71Nh5xRMkFc6UPdIz3nbagDiZkpZ+yyeEXH5v7Pa4j5XuoL+xV51nX1x6TAOtdT6pNNj3oSz+RWegsOmGj6XvhAfqm8KCu09bzHpPWs9BYfbkOwh7GvmZtGZ/zDDShfXxZfwYasskAz0DXnnewNTUueJgrU+Ab9DJtuj7GJqAd1z1u20FL6Kf3oJ2vu+Or86Dzcj9fxsDn6H54zccLRng/+AeOVbTB3NHp2Cbo514GHdd6DMVGA2ewT3xMTnP6hj6uH1zG4S/nMWxN+lLfsv2k48YN4DoEhEyRSMKz+pyrYMBS+Nv5iXVmTD5vbEf4wscDnrN+Tlt+hwdo8+l6Rxg6HtzBN3R7j7UkdoO/lTIqv3hxIW2Gy1euZILJbbc9O6vC60phKXElmCCPLk/IScXS6sq0nn916IuYl8u0x/scH9znZKMOOw49gt0KvVkL19OME1zVszzPZ6Ip+IOssCYlE7p+r/x91pHveQ854GePSe7zMD74GHrwjGOCy6JjFvyDbeaxAPjQD1L7u+AA68WcfG17/gFTkEU2YmmLtWENHSdcb6F3wAe+c71HmxyyEy3x4dEZVNDT+8ipfvqc1YdjJ/RFX8GjLsNuO/C+yx7+s+MdNHGe1ffE4GlHn4EbkkFim86bfK9xeAwXHs0EsBbnAef4yTusAVjDvPWcYzx0Zm39J3MBc5E59LbrYOxe1sl9T9bQeY1xcjUM41cf+BY9TvY2kY+Lcesd2ka/Iqd6xpMcXKewpt6nr4nbd8gKvizyDkYh98yXGBs0cqxHhuEP/FLWy7GEvWuvpIEedVpgmznOwefIN8/zuesifHN9hn+MfDAHl5fiIey6SiyCV90O6XW7855+J8lL/bNfQZEF9csegNoWLaS/NUf5r+C5ntdzohHJNPpeCSZ6T2ODb9WP+vWqQtADjMEWhi/dJlZ7yAhrSmUbeJDxw2v0j44Bu7B5XW+htwc76POf/+QOQOQDwXhiUWnUgQ/wx4GBwQBpBxIIhSJHkGB4GJHyTBo0TOPKEwHqP0Mhu1E6LMzWZlx46kKelFm+fCkTPVKwNtdickJB7slMJFHAYmNjOVaWL8b+fXPxmlf/Qnzkw38Z//pv/jru/NHb46UvvTM/v7R0Ie85PnjoaJy7cCVW1nRabD62dqZja6dOpckZrgomdS2O/pOPLKOn6JY7grnpJTsIgNb8KvBYyQ/6J2ZDebOA+ruUqTKqSpH1QIRiECOQDczCl8MwW8HNvGZHwTROgtZpJ43DjS+ECwHmBFkxWCkhtSOGlcHnwqlkEE46kGiAQiEo7Q4g83dA1PeiBQpHbaYwNccWpxBlAk/Ah/AOwKh56zMlUQCKPRjxNyAHqCWvt/JzVTrXr0Iay75jfLvx6mCd14u0Kgyiz3jZx5h0gZxpnrrvNhMjtPmSG6lKMime6o0d9dMnFNG3fpacKthZSRDw1kCnirANRjdzd0ChBLErRFdATrfhfcr8WrlfDLd+HsPcrUqM96/9SdZoLyOcdn+YoqB9HzNyB+bpO5w66ATGbW6PJy1Lidfa1HOSzbE0Pu32io/sxb3GQhUT5kgbjFfBR/XhiWXFywpatpNvGSQb+Qm89o06nzPjgJ6sba88Us7atQw4jlKS4IbP1/EaXALTXDe4zPpGKdjj61kbTGP5S75z50x0E16h0Me1URUEJRRWJR/oCd5hbAxG02ZhIoa8P4fyZ43gDTduwXf4sIwLJYdUkLv4q2H/Rtskm64N/CyDqkpYuSm0EyS1SL+kHhWWT8/G+pqcyumWqFBXt7m+EE7lhsuUnE6dgK2KVdJJ8IQChgQaOR0916pEFe4XzbRZk/ylLI3hPvIKuKIHEltbBQ5o5HwmvZuVvFrG7jCGtuGKoUd7GGT6OeBKMnbxNk7z1HQLJLZTiNgwXKcAf4juyVdbu08qqD+NG/4Tn8ku0T8vQZ3YmwmCtbmgdkUjTg7gsKBzewzS+q9vrFU1lTT8prMCTQZcpqZibrYSQqRn9OzSpUv53MxMGcPi/elZXZU0FTO6am9Bmzv74vDRq2NnYiYeeOgHce/9D8f2xHTMzC7E9MyctnjzFHPJxGJeUbCqMtVbmzEzNZlX5MzNKOtlPTbXV+LlL3thvOLlL4udrfW455N3x9KF83ndzgwbuFPTtTnTDHScSGhM8pjog0PkGIaeB/c5MYrcuW0KTji/sfGC7DutNQauHeyNY3hLSVMEJTC0nUfRL3vp1uxrsjYgsNngS9cdGP6MTbRXn8UrC1mVzJ0fsAibgbm5Y4YswNvwPrLEu8gjvIf+Sv5pCYfgOzKKLQR+EYRhHPQNDX2cbkegR9wRdz2PDdK3M8hrs+sc+31tsB/9e+bitormBT85fzBPPut1q/MZc2Fsg/7NikCj/tDn4uFRP4/2E3giuku+9R680Lexlw/FPJGl1EHrqi5QYyCQiF5FJt32ZPzZlnCba+bkk7TrM5y3oA28AZ/yjOtB+Il5pm5qQVvWmKRuNiySH6yCivOC2sYvJMBEQIRrBrTJ3q/vYMfGWBYfeYQ/UyYb7mreLq/IjK9hT3s9T+UI4T80Rs/Dm85j0NJp57iU9Gp+H3ROfmpYyxhZCwIC+C/4T9hibie7XAy83CWQ8x6youdc50IPxkkyGlU86AMskmqmggk6HL2Qes02r10uPWHN5Q28AIuLHlwvsjtJveZYI6pDGFqjwlnZMATc+gqGpYcriRb6Or45Drj88jw0Yt16vzH7b4cISDLrdaTzuvNij7OyP+qaHDmOk3Ho0JH4/P/17+J/+98/GM94xo1x+MjReMELX5zVQ5Qwok0X6RsR5Hvf+17cf//9cebs6UwAO3v2bNJIfjuxgYX52riZmZ2JgwevStpJvyvAessttwwxBY3/Ax/4QFYYUQKL1kTY8tjjj8VrXvPqeNWrXtUqGUQ8+eS5+N3f+71YWlqKo4eVoFKJzvr5pje9Kb7//e+HqqNorl/+8pfjtttuy6CcaH3o0KGsbKJxKrnl0UcezsM+Vx1Qn9PxD//wD3H69Om0f2UTE9QWP+GTEAup2NJ0Vm/71D2fzAQc2VOqyDD4IG3TnKqF9flOvPnNb4p3veudWQGOE+SijfrxYKvs27Jrnp5gkjKW9oPWsPQT9hH8Xby2d3KJ6yqXbeSIz5z/dmG/Vdzo3/c24DnHEpdJfgdz+/7BTeQG/PXnepsBu8OxsdonWY2f5Ze7b8u7GWdsV39yKMDtBYLy4LP68tgk8izfwDHc7VWqV4lvWI9dtg6J+82OAV+d3m5L+edgI7Yl9prbca7Ldo+rDhhAP+wC9aX/4dHCwhHj1b8SPlznpH5uib763e3LxPRM3Bsrz8HHBMKfhlktTlX2h3y2Snh3fuZ35sBaoG9Yx15fMV/sVdbY/Xbm4xuLruPQrQTpCfijE5z+fDZu+FcSGDwILcAT1pc4AXqdcVJtguf4Hj8a/a72sZ8KX8rehIfxN9xmw25SH70uBiN8k5O+WRvm7foNWw26MxZ8Nv2tfkl8QJfxHAms2Bm+Tmq79xsYC/PVunnfe2ENdjS2E3Nl7D4f/Y6PhY3DvOE95sZz8A585fZDbzv5OvlzyPoP81GQ1/QbhuuPldis8VZCFG3048EvZW7Qlcpe0i9sXJO8jGzAy86HrCFyXQXadoZNZ/UDzflJXB4sA0dqzGWXeXzM4z112KAwCTogb1klKiIW9++r60A2NuLSpctx6623ZZLrVO6tbOcVOciO4xFj1by5TgSe03OZCLJVcVz+QWdo436M22q+T8Z8NX7G4QdF9LnWA9x1XYksq+2eT9zngK8dMzOOp2M4tj9QGD8e6sX/xGZHTtjj4W90I5iH3PjfrsvcRtDYwBZ0iWMmMobdAz/Ds1QHoKqtJ6XAz7yjnxqr1g792O+BMDateyaCZixzvGoGnAFboJknr6h91kzf0x/zcj0DfjM//eRWBvfRXYY9ScP9Qm8XnkR/OH7Ac85L4KzLo7+j34lf4tOhN5AH+NDtQt93BOPol3Hoc8dW+MttUmRPn6lNNtGxbcAT5Ba+IT7L+sAT6Af0KhjDHORXqG1wlQ1z9Cb0xWbCfmI9sEMcJ+Fv7B+fMzpa7zMXeFRjA/dcj8KD4n1hBnuuzIE4ovCLPuER+MnxnNgM+s/HLn4Go0cfvvYWWRvaxlfJQ0jtpgnoBq+4ToR2zFE/PaEHOXD97LY5a45sOg3hP7BMc4Aujg+8C120r1Jjrz06eB37E76Az6CvY5vbNsyfubn+x6fPa92aDnc+VVK66IFNK97Us1pv9iLgJfgIGWNcJIbpHWhPHofGhE5CttwOw76hf5c/dIDjk9rTeDjQ7jYczyW9/+7v/jYTTFhAiKuHcMadOZzoPOvKl9/77yAGRMLwdAMUICbrloECMM5cMKIzGpP0ha4rOXbi4oUL8cSpk7G5vh7LOoWb5aR0AnorS6xurmvjfifWVpfiGdcfjZe86I44elhBmbn4h6/9fUyGrk9QhYmtWFm+Eg888EBsxVQcOHxtXF7Zjq2dudjamYn1zUjDRhvDW5ut9NtmbeLPTM/J+qp+tZM0OVHZgu0eUOgMDQmKwOD81OKWA1SCX4Zm2yyj3G07ZU1mnRu3YvbKhN7MoFM5emWE6U7UrLrSNo4FXGy8+Doo8KQ1GJNXyvlEweo9vhP9c70U8G1lmxXI0Qk2zVkbbO6EIZgagzuqMPqgiCxRAWHt+cyB0Xk7hXR7u+7DbYIN6BbLVMIF9zT3a5A8ltejlHGifyi43jlBtjAwXEbUx3AnffuCvtxYTDBQ0KCdFkG56RQIFXN6mfN5IDv+TP0+prSMTsO4YZIGSBtXTz89BV/tKfc746mrHEuFQnclHlV0qN7eq38MWMDQx9CPnzVznHBjFXow1v8QVgHk/pM+wBpVlOD3BjU5vzJmKpsSGrP+zAWDrh/jrrVqwWie0btulKptybHkh8z4kqUKTqZc57UmJYO0nXxn9+ghN3oG44U+NU4MIAwjMjMxrBmXZz8yX7CaPt2oQc9oThi7KG034PZaq1Lk5Xw6r2NYYhiCQ70Mt6I6+a4H6KCRP59jayctcCrLURsDPPABcuv0hRbQNOemE3CbdWoqcW5bG9WV7Adm5AkE3Q2vRAadWM174svZrFLwKuU9rnHK406dCtE40O3jHJWPUFWDUheb8wwNNY5cT2WOr5UBWUF2fVZX+FTyyURspnH29GsRXMaQGeih73ByZ+dkpFS5N3CfE6dud8AzTr+cZ46jjB03Jpm781Al61QgWXRaaM4lzyDnrF/vJMDjo1xUMFHP8az+xnFxJwr5Yh4lCzotu9ESBLlmbSK2ZS9kslHxQiYD5VrWz3I6qgS7gtvaAJpVooKSRyamY3HfVbH/4OG49vqb4uvf/Hbc/anPxtT0XNx4861ZbW12TtnTdV2SlL2q2ugUsKq3zUxNxPrKlVhZXoobrr8mbrrh2njWLTdG7GzGqccfi51tXS04m/8nHdo1ax4Ec5wjKxs7DacCW0+8hOwnjdq99W5/IlfwMvKRPNOuknJcIxgCzrpeAIsaYmSljEqqGu9ZBidzo6pVodpLd+fG5ZT0ViUIOb65c+HvgnEjRjTRagIDn8BjHmDCCXD7IgN8dt2DB4rgZ+8TTGO+lP/FmQM7mQ/BCBxdtx+Szm3Tx/Wy+kBWcJrwG5gP61VJcRUk5Sdj2f1ZYR7vjZi/G/v3egbd5XoWnhAWgnv66YFIzQ+bzvWL9+EV/+DLHGNLemM9ed/XAoxyG0fPwTvQEdz0tcnvWjILNjU0oV13SJG/XfMQcicPTw1J2j4H9YG+97aRXezx3N9uGyuMMWk+PZXVGXveQBclL7TgOPhPn4N923CdNlxPiPekA+Eb5N3tSCX7DGvdNmKcniTn0C/0Z02QafSx80rZxqP9zHrxjMsQNhX8r3Y9iOjzhkdox8fCOqIbtXaqKpHy2fxI+NNlxXl/WEslh1rFRMkqsgctCTj4nBwr9RwVJ/m8eL42vfQTn3AYc8PafLfZx24fEehh/MwH2XQMUvtpn2ai65gkz3pxhSJ+ChUGoTHJYKyzYwU+MevaY7P68GAt44TWrBu083XxqgbgHGOm371sBue/xKtpXX+jSoKzsW//gfg3/+bj8e3vfC9uuPHmTDDRVb7iUZ3sFa2UAHL48OHhxNTsfFU9feKJJ4YqovJ5tVGj8et38amukoEXvvvd72Sw8yUveUlcXLoUjz9+Mr7yla/EC1/4wowngF/y8ZeXr8TS0sWYm5+LK5frhLGu1tHhlty8bcFABdhe+9rXZuKIrrY5depUfP7zn8+kFZ3kUkKKsFiJLefPn893/+Iv/iLe8uY3x4ULT8XK8nJWOPnoRz+am0UzU5UUrPHjv4AD2GoHDuzPWM6nP3NPu5pypypKtaTZxNf0nbby2h2uRHnb294S73znP47LVy4Np+DgBdYcXqUqoPtQfIftlT9bMovbTlqv+n9MUnR90utC5Np/Op7zOfzp/Ojv7JYvP/KyVw+lrxxz0QWMz9tzPAVrfTw8ix5xfcWVV6OcU7Wh5J6283ddmafDHc0WAX+9vb5/f3/Anq06PORYxBrI95T8i2f2wjadHEucMfr0fdZ6k6A4+lFOT40dO8STzzz5wW1PX2fsTPQ4um/E1DpsMNJlrFhDv+Uv7baT0A/Eb7xd7A/WFXr1a1+qc3fFHHiHdz2m4bzhWMw7HhP2dtDDow4YbU2NAHvf9azboI7P1e54wKFs8fGaKcaIvax3/XeXBcaj793upD/oyHqiX7F3WEPXndjZ0MLXAD2GXej2CvgFRkIL/Q1eckgRvqNfp5XbBvAc8+8xhg09Xx/aQhe6TDLffu2dL/o5Oe3cdkSX0RZ0w+bHZnGeSX3bfMW9MLTHZsbCHKAXWOIy6bTkPfgAW5i1AQskt3VIZ4xB8y7jBkf4mXjVroIoLKl4DhtFlNinTexNbBLercS+sr+hi/vW3n8vi9heGmvGr5r8eOKAy4nrKXBW88hkqenprGCSG4obG1kJWAkm2oPRgaKqwl3y6bRxLHKcc17KOGs7GMx6O7b22hDe1U82cvt9GWJPe60t8qD3d8d4x+Rpl082+KCn40nhs+z70YdzvHDbQfMnsYC1JMGAtsFJ8T+4hDyhO/jZ2yvIFDgCRrit4204XfUMtNzrGdc7yFOPscS0Gbv7OK43oTu8T6zQk4/4Tv1KVjhQiT4suagDR2AKstfHZvr+NH6qFHn1Xo/Hi+e9Cgob6WAP2Mzm9KVLl3Yd7PL4m6+DrxEb9n3cHt8VPoMnPM4A7Z0nff+QWDfP9TrMdTFj1bPoI77HrqFv0ZLNePWtOYiGyB/rQ0wWHvNETWLSmbhmt3m4LnKMc92hZzwBCT5hD5N9bs1DYyBxzmNeyKTTUO2QAAgdSATUWEg84SAddIfnnF4uy4W95aMjY253YKf6Hiw0c90ALvY2BTYN/SDDrqv0u/iOpBnWUO+yLj5m5sS44Y9ersFz3gXL9D6VsYte2w335oZkJmQCXQFPgC2sEVgGndxHgDf1GXaGfmqe6hf+hCfUl3hVWAJ/4Xd7vBSehKe5ihN+ULvs92M3Mz4+93WBz8SPrmNZM36yZnpe9PBEP3gGvQQ+qd+sfPqZz3xiB8Z1RuuNWgdWD6oAmoA/C0TwDIVFdhGg2gMFhowbUyggFo8JY5C6QKI0+EyZp1XpQYG3iEcffTQuLV2MrTztXYkUqr4ggs0rG3H5SiwuzMT87HY8/45nxeLCTixdOBMPfP+78Z+/7tVx6gePxMnHHomZ6ck4cfxoXrOzvj0Zjz95JZY3pmN1fSp2JuarNO2USv+KuXQiRlmw2zEZOlmuahUKSu7E5HRlHyswhNFEcAvgglaaExlNMC1MvLg4ltpxcMEAc8D2UuRlMNYGo/5T35Xpp+outWGnNTt27NhQtoeyUWoHRtMGaa65lWTm1GEq9mbMpoHXysErIK65ZXlrT7BowU6EjOwrNlYAQ4RGjnsCQUtacDDqlScCB6ipTU7+6QQR/OtGKALrAWwMkgS1ybFEofOt8yfOlegJELpSZX2QN/qHj31OScN2mgRDVQFmN5LcuHLF2Csv+nOnyPt2eqBEUNI/zBgcDcN2zVIrQ00f4jOuVIAGleLyw4NYOAaMn77HOdcGgiu/H2ZIMw/mqbbZGGWM3p/aBHtc8cB/+TPLvo9OntpmzWsc/dx2B2rcYPE12cUPVn6WOZDVqJLUCtq60VfKT4ZDOQOpHCnXOzlupoKZKFGUWR9QA4dRIm4kYJjqO7Wjv1GirlxT3jrjG+PFjXP0gObPFWnIQK8EWR943hWhrwMy5jrGN3oyUaLhFDRhrvrJOJmD2ikaTaQOUSUU+JHAhOOunmWOYAOKXptCBBgTQ3S61q4SqlN7clh1DVslGVSFke2YlAOsk5ftrm8cPk5dqC/0rr6rMWk3sAKyyTNUNUkHvAWL897Z2rjJjYm8nqsSm7hmpoy7idja2UwWTwfAdIDzsvMNRngZfZUkUYESxjeeBlAbGE/uYAx80Mar0TlGI3/gn0qeUyUE42zg4XaqmWcZqxuJatt1EM8UHzw9OVK6Bt7fzWdFU3gg75RvJ0xGfNO1XZV0x+YCgXXGXPMrHtC/7E/rOKWrcg7GlK5WmpyO6264Ka57xs1x+cpq/I+//c/jmmtviI3NiM2tnSynr+TZzaSNSl1PxNkzT8TWxmq89jW/GC96wY/GvsW5mIz6bl6JjJvrsbq6rDoHsbq60pJdKtgqGjnvI5PgKfJB4ARsVFAoE2la8lsarG3TEGzE4UAWHYvzBHtzkly2HOOhLTK5G78qaUf/g3vgVBnUVXkNPFEbeq7sFgUSxio8vQ5yPQAdGBcOivhHOA1foFvoA5mGxvRR7wsvJgfa9QGfnpddf8O7pU9rfh5gx6GCNq6nmEPSMeW3HCm3JVx/IZs+N7WfG8lrVc1F75OsSEACncIVWGNFAq63KBzLK7Ba4pXeAbv4DN0IDyLrak/8LwxyvGe8vW/T2yB72VQkLFANZLB9umoNSa/RYBqCUvAwY0Z3gFvwVDrbarNVP9TnYA1z4R3oge0AHfKqNFXh0zV3LXk5+cAwyoNHyI0H6iUfPe8OdGnBQTZQmQt8AEbAT/xk7u7/4XuUDqpkQiVXu+5w/Y7N4Pjrtl22wfWIdkrbsR1bE35h3OhOBbfzesLuGgnnffgcfYBPozbgdz3v6+r4pjG7XDqt9M7MXPmP4gXZDsw7P7PqJ+hMfibtxf92pZD7EeATtk/vh8DXeockMuSYxOayQas6hesBeLyu6huvHeMZdAl8BN/hQ41zIIkFf6NsJebdr73byKwluqbHZ3jT7RjedzsUm7DnEejj7bpOog2nOfqNvgmgwYf+/ji+nUwyUXUyOaT33PPpeODBh9MOWFjcn/bJ2rpsNfmr4yk5xjs9qyqoqizy5MCPmufly5fjwIEDu07F65k3vvGN8drX/md5Zc2P3H57HDt2Iv7Vv/pw/OEf/mGcuPqatP0Vq7j41IVMStnYXM8kE9mvlTg+GUePHM2k6CxRv70ZG1tl/+m9I0eO5DU46vu+++6LG264YbANSTy56aabcnxf/9o34uUvf3mcOnkybrzxxlhfW4svfOELoaD64nxdr4O/D+045VW6cCKvP/67z30mFhcWUw/8xm/8ejzvjufF+973vjj1+MnULSShyhDY3NqOt7/tzfHud/9KXFm+XNfszM4O9j0YhK9fGFbX5bA5yU/pztoEqoQs8K54p/wCx1bXr25fmRp52q9gvvOs41rP567jkJH/P73netP1ofe3p+3eMNfH5+/QLmMVhngFE60rfo8wBDnKNoQrwmUlmbQYEe1VOxUv6Pvmb6fPVju8AZ12+8blQynh33Ua2Cn9khhv1/PUuGsMhal9pdrxil2ewfYre7R8ff1fPlT5+OgQtzfAbMcangVT5VuQIM1VEPws26quYq12a2ycLFa7meDfkqDc/nR7EB5We453eX1Fl7gCA/MsvlSPo2C82/JPt+/GxCyeY43RQfBs2j1t84e+8FXQpawHVRvQ032CidudPAMNnPdYQ3B/XJPaYO6fZXxsFviGLboJO9DjVv2c1Tbxw8LBMX7l9if9+QaO6+S0P7KKdvGF63n1oXZ9g6a3JZFJ6O0/XZ/2suryqpdJAAAgAElEQVQ46LaSyy/P0D8YxDpglyA3btMyF8bAPLDZfH0dp1z2+L3kZ6yQDS2djr3tgK4a+a3sG+SR/qkAC386BtEP2IE8MU/sFuk34ScHw+o6vFpL+M/9CDYKa2y78Qhc4hn3SfayYWq846Eq+lM7GqdfqaHv3Cdmfvv274/Z+dq0U7KydIKuyKl9lrpCPhNNzL8HF+EB17HQHhxaXyvbycfW05mq++nPZlysYjwev9BnfE/bfO/yiEzhD1PpROvFeImzsJa+Ttg7hfPykcrmYxNR32On93qdPR/oA/75emK7uI8ObeF17G7kWXNh899xnP7BLtcNPMc6629imfCm2/ey61TphM14tSl+oV98+VF2xkNprht4L3WbxSRcxyIPGht0gNeJD7Fp7nhae27jYRpk0tcBPNNn7LHhN6Mn6JP3WFvWBj5hA1pjYnx6BxzG5/R5EM/XuEl4cnvIYyLIAfzCmoFno/0wxgjgefQ3dIaXwSvo5PqdOJO+43twVjRALyJfrh+Zg8thb6+4XGAPuI3o8/M4sutp9Azzcv3qvjSywnydp50mLhuOU8ix1oh9EtbD/WXWnjXxOcPT6Df0jdtg8AprSRxD7xCT0XvIIv3A66wPfMP6o7P0k2Qb+Ftz8v6I+egzsM/Hrt81L7W9lw5UuyRms67FD1zPXnY8csOc4WtwyW0Z1hwZxq6HR/jbbQeSRpBF+EFj0fjk00InfefJKOoPHNbzeg6eZ02o0s9eBfESbBzmDka5fcuYwCuPO3pSieaj9qmAxtozPmQQ+kx89rP/dgcjCeZzkHOhQkgZ2F4KEoJ6WSKEjKwkSuMhZDAI/UIwTcSDpij/vZSUf5clV5W12srj6nTuk2fPxlPnzuUmiRSvvlvUPUgqgdbKw+9sr8bWxqX4j1/xwtjZuhSPPvy9OHPykThyaH9cfexobK6vxsMPPBA/edePx759C7G0vBYPn7oYU/NH4sy5ldieWIjV9YgNFUbJ0tkxnC5Xgsn2lrZmJiqgO92cKxNOnxeBSEp4iQ4AIOCSgtCylxFIMpCdIUVXqpZICasdmESZvtyJXoJVp+XVHu8gfFo3BYHI2tTnumYAEKNU9LCubeNHJ4JSKJrxpU1ZMXCCUAsYuzATsNQ7CCVjwOAAhDda+TyAGIXQ8y2JBPBW8nqrPqIgG+DijhngCN+j1ACB4s2ilTuhKH4Hc8bv40q+bxVdAHU/UdjPwY1WgNaVO30g3Izb//Y5uWHD5wA37wI4yJcrub4fN0T82pGxz6qc4O9lueh2v/RAg/YLCo819fkA+jX/cnAZK2uBsei0Z85gEqXq9Ay8RdsAs3667Hm7eQK4rSG0c+Xp9OLKktyU6O6EZo6MFUdhMLRaUAw+H2ktw1ubtFyzwkn6nOmAn6l8czOqZJE1ABtYX3gZ+ugnsorx4ErUnU9kCGPJDRfGh0LCsFJbbOiqffDe5wkNMCB6hYn+8nWHni6zrDEOT41zOwP0etf1nhuIGhOGC9hWRIzYyOD9mOTkhrzm1p/2gXaDodWSsJKnNupO66RB27RXcFubIArysaFWvFhJK9utShD9Fi1rfet0SPGGeIH7ehWYqH8KzI4brDWmcoTB/0xiaaeR03hucyLBJI20iTIw00C0+24xCDG60VHqWe9X8LBOB/byheyzpqyBB3hzzVqJVmQf3kDu3KFJjLAKAXpG5eFZExIj4VG1JQdff1N2Dh5kHFwxxhzhfTdkfQMeJ7D4s66+qUomMnZbxaeozQX9Q4cQABrnp0SU2rjTdX0pzxMTMbcwn8bHwj4FXhbj+Ilr47m3/2hsbU/Ef/8//GbsO3A4Ll1ejrX1qnyysG8xk2GfPHs6Xvfa18RP/sSPx8L8TExPirdXY3N9La/FOffkmeSVdX2mJKeJSIc+r9mzjUQwADyBljh72DM4r1wPqLkgR67jaWe3binZqwTiCgy77IId8A72JZgDHxZ/1ilUdCsYMbZXdzDTBxhf+FlVhHLjqQUPmD8OD23Dzzj1I5aNJbV9vOgB+AzduMthzGpWUxnk5x96o9cnBOfcVskxT5b9Rt9gveOfr6nrXaXY6Hkl6u7lzLP2YD9zYWyyB6uqXTmH2LxUNELfJL7vjGN0fb61OZ72cucX+Xd7x3Vu8ogS5ISjFhBkncAE+AD94DYCThi4Aq8Kr3lfz9AGGIZOzflZ5Q/m5fOGT8ABeBf9zQZ572zCx/Tv8jPI18ROqAIbui3XsCVdwE/029uBzJUkOCpmQSf4IZO3m42EzLP+qS9apUS38dyewtYimMG8irdK9uAv6Iecez/+u9tYc4lfVWKcf/47NgnjQH6Lv6q6n/53faN33FbfC5vQD+CJ4wLyRt/DwMxuS/lsNgtrIdsB/YA8I1NUJfO28mrOtrmUMtZ8SbCLMY66egzgDHZV24jgWWRMiUf6HbvA5wkGJc9kcv/uKop6B76F78BwsB0aMx+rI5O0l4+Zd9C3xEeeZxzDWmuDo53KdBr0+Os4wu+MjbVDVsAQ1uVpuGOb2+4zINvghCeY8Bx2edGh+FYJtDExlQmmZ88+Gb/3/j+IY8evzs+yGqzKbGVa6EQ89dRT7fDIWpL90OEjaYvJzrl48eJQllfBKuwy9aGkjXPnzsX73//+eOUr/5P44he/kG2euFrX2ezEhz70LzK5RQkhd/3EXXHs6NHcgDp95ok4dOiqIYHkwoWL8ZUv/308+ugP4nWve23MLczG5StVLUUJLLoWR1VKjh8/Hl/84hezT67t0ZxVfUW88bKXvSwO7D+QyamyQzSHr331q/GiF70obe4H738gA3ZqV/8rYUUVTpS0IjtPiSynTp2MpYsXMkn093///Tn/G258Rlx//XXxta99LR579LH4tV/7tUxcKflWQtZ2vO2tvxT/5L95T6ysLOf/VEnBXnOMKj7iGq8xyQT9k7b4UMGEhJLSH8IX7ErnOZfhnp+fxt97JFMMMkPG5i5Q2P2H2yT9Y24LgZnev3+GrNAe+ohnkBG+d5nBFuFKGuwtEkyA7pQ3SYUSTiwRGB2q79mMcdlFbrFP0EmZEGWVyHgfHVd44ckiZYui+5RYkvZf0wfYZmBb6a3RdvMrvdBJjqHFX5XQjJ+XOsiqtIAPbuuiT8FAtTnqG/mR6K+6rsKxFTtGNOfqVBJMco3SB+MqqEpU2IsX9uKLPGiXifKFY6w9GO/zQg7gQfxd/LseR7GhmAttOd+xju7fE8R3OjIuqhXXWDgBPFYLdR3j+hx94PaF81CvL/x5Hzc2yBATavrabV10uG9CQ1+3q7x/3xzCbgHDWE/34ZEn3gObsIfBQf10Pe4bKozT/Rt4rdevPT86HfW7YwXry/r7GF2fYuPoOTZQJO/wAnzFxj42i7fPOkBfx1XWBOxiHd1+cd7sed7xEhtKYwCbai+lyvuP/DkeHGK9aBfa6llsaX0m/Mkr7Zr8oS81f+Lc+L58NtrAzf9s/mPPU86nbh9Di7IZK76kvjxGTwKM2+qsicdaFvftywommsvyykq299zn/oiKR2XlEtlGsouQHecd78NlDjssabJVY4THao9krILbrzO2Pr4Ovgk0g++hjZ7nWfEfm4RFm/Hgmo8b+qFroDvJeKP/I/u6fJE+SYRKDtCSNlkHZBc5YV7gosc7aF9zRYZ8vhofVUCgH/ztMuA4BZ4zF+QUHmGNXOaIvXllSHCgt2OYD3zPvBgXY1Fb2u8iPoksii7E5JgTbWocXnmLMfIOMSF9jh7T+kAjcBoaIrus917t4ef4urofDCbTputo2sXvdP8DLIY/wCDWBz3jtgV9oQ+clvC6zw1eIn7DBjky67rd9SG2kZ7z69bojzWFXsiA5it/h368QgiypHfRXWC46MIaI7fQkc+hna+h2yL6nAombNK7TgAXPM4AZvCTNrgmGJllzIwJLB/s0RZvoW10p36KFp6ohM+PfEBr9LX6ygMCLb7FWmNbonfBMOgBn/I3/OR2F3oHzKVt6O/2IvzpMSDiB3qO9QDPkOOSxbUW1y18hJ56jyodjtOMR9+LVi5f8ANYiMxq7Owxyo8l/k1ug9rJGOrGRvqrahObQ2MQJohPOMSgMUBzDt9is2lvXu15H4xL82dN9Bm6D55xmoOB6Da3j/rkZvp2XaW29bf88onPfe7u9CgQcoAbQWNxYQiABDBCeBAaHxyAT+de1USDhiC9ssGQ8OAUQoOBB+i4gkpgm6yNrjwZFTuxb99inDr5eCaYqEqJTmxPq7S8Tk1nYLtChAf2L8b66qVYX12Km55xPA4fmomH7v92nD/7WKxcuRhnnzgV1544EQ/cd2/Mz03Hy172ojhw6EhszxyIG5/1/Djz5HJcXom4cHkzLl1Zjbn5mTzBkxt4E9O6ICdiZ6qdOp+I7Qmd9t+I6Uk9tzvIqbkhJGxs8RkMg8ArQF4n6SpL0QUOQRRjk83I+qp9GZYKmFCmWu9itCKcKl0rRtcYGZMbgknPtkGDwtTz8E8qjVa5RDtRqSAa4pOhRRUONmNph/lwTY34CF5JINvcHDKpUBauOJ0XGQ8GVTrochIzwDOeUOZ9gJV2XUm4cdO368ofHkUpIrCDUZQbDKNTngpR9za3iio9b0MXFC8y6O27suJ9ZIa/fVz+vP8O76CEftgcnF7eD3OsPtnQ1ob4eF9oPp+nL8c7eOmXn6K/08G/32ts0Ij1cplANhw7CE7pM/jLeUh8ggIWFjpfZ3vt9DPPscZ7GQo13t1lvLkXHuXF+ygSeDiNhZbooL5w8rnDlIS+0SCU8ToGe0ruNEfwsbI3oZfTFcMMw0pjAv+dBpJ7GWrIMQY3c8fZcJl1HEeONB8cADZE1IbaR4nCW/CorxFGDc/Aq9DClT+/cw1LJhu2e6jdkMNpAGfBA3cmRM+6omWUYZQ/86FNdJnTXLKgE/Qk+CWvyhBoV3+k4a9N2HYaYjavTBkrqnD1mBL46AcHozb+IpPoUv9mUlMF9AbjbqcqYahTvV9XDkzHdKs2kycC5uYHJzVp0DL7oXFWnmiloJETnzs84IY5cjs6+IXr8CDzdbnfy2CvCmGV5AeuY+DRFv2qrTyZL6ugBVP0c1ZXvbQgE3xLIMr1MDoae0g/y5GcC21y8w9eV9vYPcgqBj9ypfXjDvSkv/TRRPG9ngXnRUOCumqL3zWmhfnFOqXbsrcPHKzNHJXLV6WSo8dOxLGrr41n3fbcWF/fiv/5n/9eJpgo+KKrFaRqdML49a//R/Gqn/2pvCpHySaXL16Iy5eWYmN9LQ1x0Vn2SiU2lWNc86tEJteJrG+/pm5D8gyY645nL+tg84BVaduN13Jw4rIPQPUBT5z5UTds5h3Fvma6MwSnBJvYTxM7xlBdiPexg7wffscJxCYGx9AnvW2AfPET3kw+aSdL02FowT29Dy1dl3HaxXET3mQN4F34lTHx03UE8x9oNnD+eK0gcgvWYje6LtYz6VTKBrcS48iG1kXvU7rZ9RO6UTRljdQeMsmQoBX6y4Y6nl5uAWr0L8+4/eH6BdthXAdL2DTbhvfdXnBnNR31nUi5Au9cp+kznPnErnZCQ8/sskkbbnqCiZ6BF2mT8cIbKYuxk9UDdn0nXW8n56EpNESmsQNKViqp1XGAoIaSeODhPmiBMw0eY3eMNkxt4uhvfA7XDWx6edDScQVeRd5Zk8TWrAYoW7RLeN5VYaowHN1CAIwx5biteiIyAY8g8+hmdJHbVy7n4CM/ndd4x3m4DyAyd9pkzVL/dPfIDzZSK7HumA1WqE98Mnw61irnYkk5YARyyNg98DDIdpMTVc8sfqo1gH68A575nJ1Han3r27wmdkgUaVcMpk1fmxdgnuMsn7nd0X/vffO725Wb62WfIW/IrK9hb9v3OgT+AtdYN/3EdnD8dv6Zw37Z3Mqy8IcOHYn/6bd/J771f387jh47nvp5qV1345XyFhbm89oaPSO5VHIHtq5kTdfSKMmDwJOSL77zne/EBz7wgfixH3tZfPOb38zEwhtvvDkTWf7oj/44PnX3PXHbbbfl1TkvuPPOOH3mdCwszmcimBIxFCx79NHH4tSpJ+LUySfiZ3/2Z+LSlaW49dZbM/FFfcrXl9358MMPZ7LJ61//+sQA/fvEJz4Rjz32WNx8883xyle+Ms6ePZtJI7KDvvfd78bHP/7xuOuuu0IVTtZXKylEayseVrLKT//0T8eHPvSh+Pmf//mskvKpT30y7rv3+3HHHc+L3/zNfxaPP/54nHriZNx2263Z5pknTscv/dKbEyvYCNeG3Fve8qb41ff8SqvMUoFJeAK7DVkvvij8JuGJ9dXhhEowqcT/4vfxWpynVzUZKzK4Hkbf7sWrvc7DNneM7Z9x3OzbRK5dr9A/n/GzHxe6w8cAf6ODXM97e/V9JbjJ7irdz/VrzXfIhIeqYIJtgL4AW8Az/gabNQ58N3y19F0ySX+8IgcdAN7VeEcbkneTZ9m0bfzLmPRO2WvjtdZFV66xHSusIH/go+JzJJhUcsl4pZ7rGQL22IrQHL5kDEqwFg9W//W/r8/4fh1EwFfHb8mro7prVvfisUHf+EGglmDvfMG4kHn9ZF3cPuIzx2T4FrxljdH/zo+MkaA77aB70If4EIXRJN+M+qroNV4r5Dob/HE72uUGm93tVOd5bD7WDJqgY93ndV2vMXiCCXwBHdhggj7QgLFjp0N7eMDXSZ+5TYauYkyMmb6xSZH30X8sXU3frCF6mOd5xvGHNYRmbpexnh6vcVlnvE5bsIKrL4g9Ov+4LcE6uG7mWcbp8/Kx+5gdL32eLrtug4791fXELm/0zzPY6Y73bCbW+mpDa3bXITn41rEZOpLEUDxTB7TUBxvqvIt88rfHM5wnFKOsg1DjdaT6nk1f1tFtNOxCfbawuBj7rzqQjy1duhRzc/OZYCLbUpXbMrZn9iX4TLwBrACf9D0beimX/4EEE9YOGcKmZNwkJ+hvxu2HhVhX/Fi9D/+xgdvjo68l32GDuh5LvaRzFM2OZA3Vp+sH5EZjhC7oN2xN8BA6ITfwmyfJkEhGu2AFsUD+BmdYg73sBfDAcZVNYsYi2lHBhM1Vj2Ww5i4nYBv0Q++4jOoZjZl1Uz+yYfuYdM+jvU6iTbXHu67LwEY9hx/viToeN/BEIT2v+XJFKXNx7HRsUju93kQ3QSP4ENzA70NmeZ81cx8NfYIM0JZjPbEgdBt8hi6BB8Ae5MptG95RP44TasOrHtEvV2WCId6XywHjZj2IpetveNblgqQEv05K9OYAPslJtAcGqC2v/uFxMdYD+QIXXZ9DV57tsZZ3iT263kMu/BmtG1gDDfSueAt71/EJPGE+Lkvqa69+4S94EJlAd0BD+AO+ddnR7/ClvteznlCFrca+wl72DjxS46kYIxXpnMe4hoq5ii65Z2xxCn5n/eifv+EVZJ59dNd1Goe+1//yezUGfaZ+veIJfWn8/hxjBiOIXYMBYAS+B/rY7QQSi6ANuhp5AfvBAuwk/dSzxJiRaZ/fxCc/+a93GJQLrn5nsw9GYpKAMYYxBi2nXtxI5juMNQkdGT18BlN6n65UIR7Khv4Bcgd4JZgMWfghZT0bj/3g0Vi6eDF2tjbjyuWlmNN9wpt1l5C4K5lnfTWmJrZjemI7tjaWY2F2O6ZiLc4+8XCcevyRuHj+fJw7eybOnt6Mo0cirrvuQFxaXo7/6K6fiTtf/ONxZXUqLi9PxNrWdFxZ3YjtHW1A1TUCsT0RUxOzMTU1m6eLt2MrdibquoLJ0JUIYwk2rQXBKjE02UAwEhlEosn8QgU2qtRw3UGG0GmRUVJqR0km/NNzSXsFNqZVRnYsP6fAE6VIyabF0MXwKoaSUaoN1tokwBBxxmbdAEJO2nLSzpNnNFYpAjc6UDJs7sHoehb+gB7OS250EcRm09CNPBmfuj+Xs4soTQy4vg83rjAGNF+16UFuNzJ7w9gVPtU7SLxJ5Zplc+tkJPN1AwwA8j7YtPJx93NwQ82NKD5Hsbvc8VnOuzmBtAsv9UFm3hm+b6W6ccR16nKXcdUSTLwvBzbAzmWf9wFJH3s/H3/W5z2uSwUh/bmeFvztGwysiarf6HMSTBgvvA9WYXz5WqldBSw5hdSPgfUfgzp12o02SyFUmVwUOHIomdZ7pSirhGRe1dVkVePwYBnjU5/oAxQFz/VrD62ZE+uBMYSxgELiebDMDX5958G03qF2nnH51ns9TXs5RjahGwq/8GXcxMIgBTPAH42lN/gHo61VLoA2bsxhlIAPzmdJ03ZFgRILcr6Z69jkYyi7r+y3SsSinGkaaeIbaGaJd2pXuDzywZgIgEEg3iie1fU3ddUKtFGyn4ahtdAzdQJWiRmVDEOQt9ZAu7Oj7GD0+TpDQ3DPZamMt0qA8XX0tXbbRJ/DM9lOnuCtwDN6R89zejr5op2wQ6dKB6HPki+tAhhriA5SmzizGGb0j/xItjAskR035lzG1AbtDLKe2KOTsTUu/St+qY1NXX2DbOgnAXLNZ25WurqMPMoM5obOzGyOe25+MebmF+LwkWPxnB+5PaZm5mJ9Yys+8W/vjqcuXoiTJ0/GmTOn4xnXXxfv+dV350ndk4//IJNK1laX48rly6GkpnIgqlLP1HSVosXwVpKquAPZhXbMz41t8Bc6i31UlUfPrq2uDVcWwj9uP8DPjkHYFXlZTbfZ6XoAXVSyQTCdJBnxYG1AyqYpDBtPDo3OaMmh/6sTmCRPjpWs6AcnDocHPHScy/asTDrygR5xLMP+GJ3QzIwdhgTOug1Gey5TTo+Sr9q48qAMfEpbbtOD84lnZhc4zd3+cN2kd3CI1Z9sxz7ooXZIGnOnhWpHrsdLpgo/HBv4G/vwh9lDStqExuCL6yV+x9dxJ7Tkoja9SPZjjRzrXf+x0Q8u5gZPCwB6v3pHdGFM/A3WMOaZ2dldTjf9gps8x/idf1UVBtlmPPm+VViDh6E570MH9AY8hC5OfpGOGDbNKuGVJNmaWznTLu/Ik8uO83ONV6cuK6ne9fdu4SydCv54ABhfYUfVKxv+er8e/IL+4zzHhBROBw541iUYYav3eDDomYb32DPIH7gH5vUBJOjlckPSPuvPu3q29GBdGbtLRkXLVgmtD8KqHYJBmgexAKdHRmaaz6L+CPZg/4E9yCI25qgbtCFcq+a6F/r3uMFzIyaNmFXzHasYcl2fDpNgHyTeNFuJMblN4brBxwRfOe7wmWRF42TtkCO3UXu5dmygghxt+5piF4HN4Mhg2+3UumTi1tx8Jo0uLOzLzZV/94UvxpPnzsc3vvnNOP/UhVjQFTB5Tc5EXLx4IRYX5nNz5uqrr40LFy7Egw8+mFjABtLVV1+dU5Su15gIgukqnNtvvz3uu+/e0JU1R44czQSWP/iD/yW+/KWvxB3Pe34cPHgwD/YoEPb4qcfjlltujsOHD8W5c+djZXUtFhf3xwMPPJjX2zzyyEPxjOuvz3moWglxCyWO3H///XHnnXcOJ7K+/e1vx9LSUvLKc5/73Lj++uszmKt39POrX/1qVipR8sjzn3dHfqaKJ6q+ouSTV7ziFVmZ5DnPeU5cd9118Td/89fx6CMPx4033hB/8id/HPfe+/24dHkpE2tS/05MxBvf8MZYWV4esESbVf/4v35b/Mq735XXLFMenzVizVx/cj0ONt3Ag5nsPZFrUrypwGIlmTSpGOwL11+Oc25/+Oe9vocfe9/I7aZexyMDzq+O//rc7btBJsyfhg76rrehkXPa9zgHnzGm0l9N11I5LX3nlhShBJGNzbT30XUeiKc9/BrHQWx5H+OAc1tjtQ9sXh+Tyzk4P9CxJQJrhPSBfeD6dNQtZRuh01x3j5hXm8qFpWOCJOOAxm6H+7jhI3hQPEyAvSrmlD0OjsHX4BRxNConKMFECcLQs7cX2GzEXnCbXtUFxuop47UcjsPgqvOa+1D+u/Nfz4u9nIDJbAKx9gT8wdhar1HPQHvWsXwFrjsar3sbfJPGjy4HTivGyUbXqBvrJCu8AW9BP5J1iTtpvMgT6w0WQXvW0jfXneddB7v+c1tAbZOgQLvQivgJtIEG6H3Xn8yHdYA+PFt2/e6rK+kHXnfdzTzoo7fp3Ybsx8c4WYuejuCI25PYoXqHDSHWDl4Dh5jLXhjsdikYxVhFI+IWbjuNsl6xG1+Hft2YK2Or+MhY8biuf6mZwy+uO7A5eM8r06tvHaKV3QdP4Lcy9sKzwn79c/tIf9eBqfFKYeipdqS/+7khDxqH+lS8Sgkm+vzi0lLoynBdkaODs+u6vlMJxqqU16qEgU/wqq+j2lCb6PTkoe2KBzhvwHdqU7TUPgk2CHsVfqAX2jE3ZB05hfbQ0WWdBBX3zYtute6DL2Mbn9iQuYE6Vcn50F0/+Vvjx5+EhzlRjy0I74NZ7k/h68EjyAdjdXnHl0Cm+buPzbpeZs0Yo97hILv6ho9ZU33Pnhk0Rh4YK+3jd7q+dAyCz4iBi9Zur/jc6AMsg8/RsWpr9Ff9cFZtcGtsXqHTk3wcE9yPJMaIXzbaB2Oyo54h8cv9CjAHuqoPDv8jFy538Dvrig7yse2lb+E1x0Gwi7ZYD+jJ9+AGiQ/oOY8XuB7Q78TXWA/kza8xAtsYLzLAeiOrjoVgKPNmHdC5roP1LDaS2oLW0NP50vUqvIKcgkvwDrSmPcbvMgh/YjcQP0L/eMwGDAGbmSOyzHr4977eaguMZ4zuWyAv8Fhvn4ArvS7W324beIIT8sU60AZ2i+tIsBG+d9wb51pxByVt+5VfzIs5gs/MX38Thwdz9E5vR+h5tYutprmAveRKaG1ILqFautrM+P7c3K5KKvAE9GHt0bmsQ792NceyJd2mIHkOvFGfVNVhXuht0THzJawqndsJ0Ab7AF2aV+Q4s8HAbgigVCC0G88YQM4ovhAAiQaKUnHlAsAwWN/QgTl6MPJxcHogr8WRQTZVp0qglHQAACAASURBVLwTcGMnlDDx/f/ne7G2uhorVy7HzPRk7GijbEulvTdiZ0qBtDzXHHPTM7GxuhYTcmS3VuPIVQvx4APfjksXzsXczHR882tfy02Xg1fNxYED03Fh6Urc+Myb4iU/9pNx6NhNsbo+E6ubU7G8thkxIeOrsnwndiZiMnRPb23e7Uzo7nr1Oxnbm1XFolde0AvFzxo52BGsnZufHwwgFIRnz1FeR4xG0kgygoLbLcFkVHSqplLGSzHLWruLuQClysGWotc7SszR+FFSZL3B9ICc3lWgRmPYv29f/tQzWUan3S8JKKFEWGf9JPkEofeqJrwHD2FwoDy8PRRJCuFExPrG2lAiHQEE+OE7Ap2ulNyJQ7kLKAA7eHxYGDOyh3FKKapEoD1U46qgEwFcgBsDCBllfICbAy3GGcrWZdKNo/7z3nDKobXqFw5cw5C5h8on2v1efdQGAyftGSsnSd0oYExudPTGhCu7/l3v3hVc72QWL1Ryl/53Z9dpCbC7AkURs7npxh/jcUMEmaKN+ln7g15FBTykDdYYuU8ebWWy9LsnqLhhX7xc0XtPMOFUnPoHX6GzK8lqu6q3IIfIlfMjyRrQCCMPo9I3CRzrXQ7dCQUTatxV2clp4msLxrghwLOMUc9AF3ACA5BnZmdmhoQ1l3HRIwPuLQkB5YyRKAxUwoJ0FvLGXGjb8bp3QNTXembFlqNRtGrr0qoqFXZxCnwyx1K82ujSHE05+qWzxysP6iqc0oVVirk2YIqmdVJtpt0JyvhLTqvsM9cfVMC7nQxsm/Fgtpc4Zj3gE3gIumm+buRmH5Nj6Tb6dZrBJ847LqeFw2OZ6cTGrVY6vp1wZE20kat/4AC60nGWeWGQujPF+LGNsnpYK2MKJutn8oUlM/SGvuO/rm8v/KlKYrquhqozebJQmxC5RqV/caDr1FydYJyZLUNUf+id+fmFLAurYIsSTI6fuDqUCHfTzbcoozQ++alPxcHDh2N1dSXu//698cybb45bb31WnDn9RCaXSNfKHqK6RMnQdHIWNFPiS54auXxlwE/Xk+ABzg3YguNGO9IHafu0+3I53cOaobt5b/i8JUIlX7gC7XQPtir9w0/gva4JUvIMeFMnqsaKRLtPmVK6fuzQ54Ux7pg5Bns4rV+bCIOjbMEvxzl4hA0/eA+7Y9TTqshXOqzkvIKHA4/Z6VlsSvi/aDluOvcONDRirO7ApS1itEZm0ZsDfWdkjxemqR3sopLhlgjXTrW67VG/704oK51YnY46ewzq1/e7T3mzJtCDIefnVjq4l3P41t93uwSZGE9Rt2pstlmu5/GPoF0mkzd9MmJo8Rv/oGXvZ/nYi86RCWhc84Sfhp4Da12ngf/QKXnAKjq5LQTNRrwbrynKualylukDPafxuM1FcmyetG66XH2PSQhj5Qr4ElqAofASf4PNZWMU1nsAj/Z1TYrLImPB2U4byZL6mKfLmNsz8ITTMDefGl7wvvOn2yj6HNnMZ3N3rfjV1zqxs1Wkkm0ChmSlx/a53gFDh2scOnlEHqBnL1+uB2nP9a3bnvAFbeYat3lPThf+wH/8Dv84n9NO6Qcl2Zb9C254QAiZpE+335PG2zsxpwpi7apDMEPfpT3VdLN2CUg+wc6pKwO1gVObB6P9M5aZd56izR6jRXunK9/THnawY5Njs2wIqgHg33kyD7wGjkDj1JmZWFvzyGtwshqmbKrpvPpmdr5OW+o7PSPanj9/LsRTiktUbGE67r/v/vxe1UqVwPHFL34p7r333lqTZkPqgMrv/M7vxIkTJzIIpf+PHj2S63769On4xje+FR/+8F/EiePXxMGDh2Lp8lI+s3//vlhbX8tEJiXByDbRcYXLKvcaEQf27YtLS0v5e24YtTiR/pYdon+yM7jTXuNQNRX1S+VETgyyma0Yx3Nue3ZWO1HZYb2jCi1KSFG8Qe8riURVVR568P6syPKOd/xXcf8D98Xi4kJe85PPXbgQf/xHfxJ//5WvWBJixDvf9Y5461vfnGMQD2stsoJOV0IbfiXBhAom9XzJPgkmhS2qWvf0BBNkg5/Og/Rhop+/uuzt9R3f93qHZ51HXfbB4r3ed93f44XLiNsKrm/6sTy9370TTBS90+EJVXvE1nb/1v1DsAm89b8Z4+j/TMS2MIpEEUv6xC4A8/Wu66ekU/MfSXqBZj2GMJa8gkm42hIaaBt6lZ6oqgGFC4Wd4Ab078fU47ieHxM/KsmDeATXQfgGT2FOjrr5hfIdy0f0CnToYcYL3bCRnVezv3bBHOOH7jy3GydrHTRHdKrTx3GX33N8TQdg07tORJ8zV1//1B8tiRX/fLxidtQZVUFmtO1ZA8YK/jNH5wFiE+hHvuMnPg+8hT5kLnxOX9gtfI/v4PrXf+/5FTufz0Ur9Skcdt9en7NpspfN5LIFjbEv9opnsU4+HucBt1/cHmf+jm+OQXoPe8vxCrrSLnwqPvD9B97nOfp2/mKurC9jgZf8e3+Pcfp7JYPjgScwTHqudE35UPq94gBVHcvxobczoD84h/9FYqqSO+Bf50PHEmSOuWF3Sp+NhzMq/uTzBr+hG/PjmeqjDhkx78I48K3m3Os9/Y1NoD0QXfOrdy6lrj8Qt9zyzFaZPRErbUxf873GxdqIvmMSnfBN9N5d5ZD3/aevo9utjgPYNn7ATZ9RhcFls5cJ5Ie1Rj76xDTsxaJ5xdfAA6e/Yyl+Ue+fQzPGAg/1+OzY6xjGWFwmWXu9w6G9nn9dP0Ib+kRWkQfnd18D+B7Zdd+ENsBLp7tjRi8Dog+HrNPXbbErx2PahJ/p1zEcTGCeLpPid/1PYgjy0PehZ5ibnvE1xo6Gjx1zwRDnE8drxzrowrPqxzGIZ4l9uu3o7+h3KrPwPmvlOrfXndDM15W+sPP0DN/Dr4yTzW5fx/HA2HiNLfjkSSzwOjiJ7Dpv6rO9qtkMsb0W79Azuq0DP8XtImjmMpW2Y4vr+20QvjZUju/tCZIGmJPzH2sCbiE70BlaYoeBF6JB+pt2HW6vt0ZbqfSX1od3aFc/+Rzccj7cS45cxvSuJ++AifCEJ9LpO9ZOfbjsikbyJ6t6nw64tcOTLYGN/RzmDz65Xc1aIIfoKbcz1K/GS/IKCSNqRz4qz+pv+alemYRiERyQc/wCe6CX24nYaYxZ74OFTnPxop4hsQxaggUu0943NGVtobOeEV2Z10Crz3zmEzswty8+TKEGqTiixjBwmBwMgCKAaK4Q9BmZaCwEk3blwu8ALM8CwG5IjhMs416OeY2lTiTK8amTgZvx8EMPxurKSmyur8XkxE7MTE/lCd00P6bqmhRtcEyrNHRMxpaSJ7Y34+jh/TE1uRkPP3hf3HD9dfHkmdPx5Jkn4vHHHoqJyY34wWMPxy23PjtOXHtjHD12Y0xM74v5/UciJqdjZW0lg1dKZpmcmI6JHQXharNoemYqK5go6DI3Mx8brcyugl4AmWhBoAm6w0gokMx4nVXiSgUpETC9WwJUJX20ZvsPHNh1Kp1M1enp2TTGav3WkxY4j2VYVPC7TteUMVRlyys2KudrcWFxCGABNGQ0w1MKauWJ+bZxrDb1DIzcO5coTYCSawHgBQBO7xHk0Tv63k+tqh8945skzEMJRjrFyRUV9IXxhbGQQNOCDK5kUVbcQcsY4W03oAB1FAfzUxAcBbjLIGsZ/BgYzA1eQBnSHgYNc0B+mYu3A7/I+M6Ep6YIJS8OVruMt12b000SW5JOd7B7V1LAqNTsFE8ziNjw3at8tytO6MN4mGMq4rYR7orff+/fRXm7c+DPIH/QCMAlY5HPyxHZDAXX3RDyNRz56Ok7oKOS0NUT4z3OzoPg4bBe5nyqPHUF44V724MSc8OLZIEhAz+DURUcoW21k1dE2dU99EfgBSWK8tplZLXkMD7DqINfRQN33KEJn7kSh9aSI55jbRgv9NFPNn8wBguvKvsThelBCzCHflg3yWAq0VaJwZV0GhJ51UwpY8alvjI7dX09ZmdUnapVnGhOB/LX8w06DKXNeunzhUXde1/BA4J+I8+3Kh/b2lAUro+bMmUwaaMFo67xRtscKJ1diYwa93DvtxznVkEEWvSFIIT7XIGjZ1w3JHZmFYNxkw99g4EBn4PJbCyOclLOkTu5zl/wSfVdm7DwjGjO57THphJVuXKTsQVh9R7Vr1KHcj1Ac1LckKJf8ID5uJFbOmHcHNYzHrhFF9IuGxD6u+ag5daVFK0EuzYNtzfTLij+lq0wnaXoCXJC3+Xl2nzZt29/bizp+SOHD9eGkoKw0+UUHDx0OBNEDx89kokox04cz5M9d3/qk3H0yNHse2FuPq/G0RpsbqwPm/dpE01RwWQr3yewqA3QXI+WjDo6YGM1EwxrL2OIPOr5dIbapozkCOMVGxMZAodc9tHDGoOqqOC8gAFp3Dcnx50j1jX1S+4OlkSCCfqeTO1a81appwluVgFovFhrUSfI4UW3pX0zmTFgU1C9DJ5GH+WcuyB62V/aUBxPvIz9VJU75k1pR3hM7UkGen1H0jG6h/d9HL3t4DY79Acr0RngG3/3CS8ur6wZuLo7eDoGLNHZJTMVfEyMaNVm6NPn6LaL6/dddG4nJFk7bA74TDTMJMfm7KODvD8vj+762u0H+Bi/RBtPrF/qX7tmRW3g9zAHZIZ+BznQ9XwZ7C/HjjKj+GT+HmPw9cn1bNiHvkzsGK4aGYMFyPeujW7Z8u10XI5popJCxacuD0Xz0lckTnBaz69sAx+hI/RHRpiX8yqJAmAHNNOBAg+sqW/Rx+0O2sVWITFQ8g3t8KGws9Wm+oJe6d+1gAo4BZ4kBm1UpUy1rXFrndQ2cqpttrwqz67ac7+j/JvaWPAAip7RmJL+umveAo5uM7l/gI5k3tj66F6NG97yJEnnSewr5Lrs76IteEGQHvnW5+h9ZKySh5UcOF6Np/55rnC9fCO9o3ER+HEZntKhDfyXdtUDujJtsibjVGkbZbSCYLKbnB70B094X70Mpdy2azlcx/scnba0zXyyGtja6uADwzdsKMHn8L3epx94TlBYQaJKMtF6pI2fdn7pQNl7dR3xWvalPhfm5+qK3A3x71iBVNVHzp8/H29729vjDW94Q/zUz/xUqJqJrq/Ru7rKRsFN/X/w4FVpo2hc9957f/z5n3847rv3/hzH1PRUJqsoiVVXLmotjl99ohKjJyaziomuA5yfm911RTC+OoFbxTGU+ILcaa0kQ6p2onHCa0oi4d35ubl46vyFYVNU9NSclXCiiiacHhMNVM3l7W97azzvebfHxmbJ6KVLS+0gzWSoytGf/umf5lzU99raSvzSm9+U1+zoWdZG2oi4DAFLjQ0eHpNM6upD/b8z0Sqg2enqSuYmSXL3tXeux1xnoGt6HQyvw4+uE93v6t/brd9GfetYQpvoc7ADveb2B5/Rp+MT89B3eod2+/FhA5BAjx0uny3jL1Z1kbZGO7vwFbnjc2JJLpc+x6aYMz7H/MADZNX/dn2bOEolF0usZGzgi36C/fV7BbvRAcRCa8z4F5VIUzG70g3Yr2Aodhk4DZ0ZYwXcV4b44IizVb0Pm1M8rSs01Z4wFJ1KsoVozxWHogU6Cr5IPrfKXvSTPNCqZ0JL9KfbH/gb8AM8jNzzd8/DzIH+GLf+xs7UZyRPwBtqDx9u3DSoeWN7onu1rNXumCTLePaynVkD5AufAIzoN57hA/QT+pTnK8lgrE7A99CcmDx87ptr0FzPoqM40IPuZS7gqseTRS+P9UAT2nX+43ePAznGuJ5jDtgmvq787jhR61LxB9aQ+SPn/I3Nhn5FFpyuyBH85j77XvhB/3vNR+8Sb8CuAt/cT8SugGfdzyJ+7ie5oTXJHV7FjzG6Thh8jZaAR7KmdE3ZlqWf1T88P/gY7YBCv0bF3xzWKf8ZHAMH+Ay+w3ZxDFDskoNM5W+PB8vcD4K+8CR7BzOyH+bm0udQTOSqqw7GjTfelH6GYiBZjXe4znfENXS3t0vbLt91pfLup6At+hWbFZrtwjhORLQm2HDEXtHHYBlyBw9CL+S/xzowdow5jVe1lY7V4SPhw3jFG7zOerrug3foD70iXHL+A7dc9twOcN3tG6SOe3oePOn9bx+Tfnd/ltguWIqeomIMV6ToPRLsGCdjBJuhAbqWvojbofNZF0/YoLKMvvO4FXgKL6Dn4RH+BlOFD/pf9rnHyzwGBr+Vzl4dqgWBYxzKctqAw+whepyZtSQuR/vIKUkKGiPjhHb6O6tat3Vh/mCyYy1rBOYhL/j14DN85noCzPI9tL3wQ88xD+QI3QG/uVyx9uKNvAJe8YouMQ59qe/UJofgwWW1C67Du/AhP8EyzVlrj98PL8P7+AxOC3QZmKyfWnfaQE+M/kZVG0ff+DhdTpyvfZysIZ9BU3BFf+td8NjnCmaA/cgu/AsdiIH4ePidNSh/vK7l8QpQrtP0DP0zH/aa4T1kz3FTbSAfrEEe0MqYfenpnm+gg+tneBl5cptf7xMHKQwvX29p6WK2rblJzvWOXz+k9uVfKsmkxlNX1Oodv7qIvXfWn3GhbzUHxfrZhwa/9D39uR6Hz31OyKLjLnjuOOF44vThPeR34tOf/viOE1+/u1PjRpIbeDA/Sg8Qd0ZUJzClKw2MNgQJMISRWGhfPAcXVwhql75hnMGY29pORtUVOdtZPnMzVlcua1ctAxs513ZidUrXpeiUt04Kb67HwtxMzExPxOFDB+LE8aOxfPlSPHHqZN7Z+/BD98fOzlaedoncxDkaBw8fi/mF/TEztxAzs/MZZBmDmSpPXCfRoe3EVJ3QLKeqTnKuN0dWTMi8EP66W273aT09kxVJhgBbBXv4H4ZXFZdkkhZARAmKkbWBOJT5TkQuJxEjQpswrAeGD4a6nEv9w4mlXxRJnWDan452KooWAOT0lJ5DgcBPagPgADQBBvWPU1V8WgYpp/nd2O+dN4xdlFgGULdlhE62E+Lci9tOF9m8tCGQlUYs8CwakpDB6WsFwjyopLUl+cUND5RcOQ8F3tAQmeGnO0FaF/EBxjGGMKBANhoGD0KOTCODAHRulFnSQs7JHLYBqFvGHQYHho2Cl6KhAog+J9YfJQO/IN/Iu37qCgYwwg1JDLG9wI2+JC/ZV7sihnZ7PgRAwS9wh0rE7myglDDMoLErVQyWNArs+DzGhsugeJ3x+vhEm+JROWYVWPP5j0py9G5YG+RwdW0t5dfvTlYb8NJodFSATEkkeh6MTg9kojbtOUXAZilKDOWFAYSzhYx6cA9dQL/uIMI7GBUYf9AKfIffWXdoAgbQr97zjV39TSIkSpS1RBk6juh5gjPJQ8KRVk0AzCWIqYoS8LLzsN5XgCrvoW6EQV+CmRherJnzDgbA8LMZPKPM16ac8A16YDzCL9ycXXSqTT4PWKIroQXlPLOcdLu/G15HTtnw1TvQn1PayA5rLPknwMF6Y/BV8KL4DTyDN0UfD1gxPviOtWItmQfBML3P+kGv4cRySxhQ0gL9Qz90G1i+sqoS0ZXYqZ/QzmlI1S/RRzzmd/TmKf5MfBkr7VDKm1PT6DZ4HEOY6iN1QqbkUHqpHNlykOtaou0sOe8OObKmALMqFGmeMkrTKWiBmtIXC3Ho8OHYf2B/JnPos2uuvTYeeOCBeOSRR/PO4uKlMQCvTTPNH2NXdKmrgGozNXE/7aZKjJFeL1nk2opx0xDdhk6okrOV+a/kWCUnpWwpSGsldAcbbrgqqhADORvXq2wA+Au5G3C76Tf4ls8HvNmupCzag670tb1Zybdu1DOXDIy1AFxv9Pe6CNkQj9J3Gvgt2QDZEw2Q8WEMLbEk+zB6gElKMHC6MMfEuOYYOn6hB/20KjiPDKB/Hb+gLf6C6zVsC9pG3qAt+DfgVrOlGBf0BwfQC04D/V7jqWSztF0br3v/hZmF2d6v22+sIfOEh3yDW2MHU5iH1g5au2/j/o3jCWNB5rlSLMdl1RPULjygn2Ao/AhdoUfyc/MbNE+pcmxjnHBfH2wT2vNrhUie9rVnvC6HbkeNttSYZIcegeajLLUqHe2gAbaAnqsAZGFnT7fBTmtJBuiicX3HzRV4HhxIOrVrQ+E5/DH4F/uBdvXOYF/Y1VesrdomqOP2kao9wW/YB/z0xEp4S59lMK/NWZ8zf95jjvAn+g/+g1bMO+fWEsngc8btvrrbs+CMrzH8xRq5/PY2ja5iKZx7eqWhlJ3p6aEKhf4m+Ks5qopE0lolvBqui4YE4PWTuXrivt5FD+ral6SXJZko4UE2SeLExHjFnYwd+SmLC6ruVZsp+nf5yqUqIlNHgZs/Xn+zpsiT4zJVHeX76XO3zcEW9JyvlfN0Ydx4kg4MQM7gNdpGJ9MfvCH7IW2t5oeRoFA8065cbImLsmUlFwPuTUxlhRF8On1+/XXXx+/+7u/GG9/4xqry2jZ9hlPDzXbTeLWOskFOHD8RFy7UmiInSubQWlDqXvR84vTpeOyxx3O8sj2ku0i+0vfER0SDSlBZTT4gKA79dO0NdNYcS6fWZnbpvTp4g72Y+zytyoj61PvCnRPHjsfP/dyrkk915Y9iL1U5LmJBVw5PKSFnPYPMTz11PhN+daXQ859/Rz6/ua6KYVZCf7pVORsqEsq+qQon2lDHrk36c7ikJfiM+DdekSMe8H/woOYJzrpuQJZ4Bz0KT6HnoKPLnuP2YK81v4b30evOx9LB+tuxIufXkgsct13vun/Yj4N+sO3B8BpHzT0TG/J0RPvbdLPW3fEdvHZZhkbMhWf43OVRifhgNG24vqONXfLdDjxh14Lt4JnaJ7juY2BPEtvLdULhLddiFGxpjfGnfOwE9cH3HufVf/ljY7zP7a7y+bF3VLGs7GR4b5hzqxitvt3HwUesGGfZNI5lXJ+X8jpgV9m/tOPxPnhA8yfGpSvQ0Z/Mz3lpiFO0hEzmx9hIynVMhcYj3cvvKHpUkrfbBFQD9dgEtlfZqeNBCJdD/Y79C40YO+94TJM+0V3octbBN4R6+aWd9Dns2hLnV2TN/WriGYwVW4L5+ftgNBux/IRn9CybJGCd26XoAcc85spP5tjzO+MDN+APxz/8WTZymQNtYd9gl9IncQyfMzyAneb+h/tf8DLr6vit38Eox2vkmzidnoNPHBeFg8R89T7+jsbCu4zLeRPeYF3Qm4wRLHefBr6Hhom/W1XxxbGLfkfbZKzuA54WnUueqgLTuG+hMbEngL3D2jq/pw09O5vVS6qS3k5e1Xfs2PF41rNuravzuN6sVdhDTybvTYyJdI4J8OWIceNBLvgBurhuIpmL9db7Lo/0PcQB2qE252PHrx6nRE/imMiyYyNryZj0ftlS4/q4jmKeOtAEztE/fWu+bLyqLxLQXMc4Xzq20wb8AD3gbZ4FU0Ur3tFP5uHzcR7U+/gHYKzLEDzMM9DHdQty4Dqvt5sYL7LP9+CgaKw9GdZnoCsHsJqPp75YL2Rxly5s9hM2lPaSOATkNND3fdKax8FdFsFjdCnzdbvLdZPbB5pHf0Da6QRd0BXQw9fFdSS+NxiAPKAP/VlfI/BVn6kN2nc8ddxybAMvwEbkh7bgEeSU9cE2+H8Ju7dnW5PsKuzrnFPn1Kmqrr4KIWQJOxQC2Vgo/IzNI488mP/UYcIEAWHhF/NAhO0XYwOyCBCodemmr3U5d8fImb/1jZ212z4d1Xvvtb4vL/My5sjMmZmnv4udbDbybU4Am/O5sa6YgnfTH3lFxubkYV+ehSd4Ucexjv/tf/qLN+qnuABH8c+UKam1OQ3dkk9ji/6QM15339i4+YW2NF+i8+Zn4mGe4xetWxzV+BT34/Ns299tI3yxk1vyfP6euZjhdU4BxQHF5dOuut3stjlLjxcmcXLmwZM4kjqyFp7P6D7tiH7zfcafrnvN57EJfBmGifXGNinLM+m/vuMLeFT+7vlEdsqe9Tvlpg35vO2ObBtbjF2s5/Ah+r7zQgkmbThe7ocb9AUkAm3lympWXjvYYySrwVNQ70BzBo8OkoCo6wjZWM8kw3avzeYEk1x9k8SR16++zIGat08/+Xh9//79LODN8Y/v1wknMYa3b15lKHdL4kme/f3f/6/XsfF//sMf3v7lv/w/b9/9zrdvf/EXf3F7nZ0Ra7Lg+brn+EV2Bj3/eEhTdhF9mGPgHKWY/gosmXj4OqeqPH26d7lduxeaeM8k5ZO5Q3kbLWdMxhI5NCipJxM8Lz/5ZDlTrmMQwATKtBPwkruJrQlE82STsx6Aze6g2RnlGUbH+Q2w5zToazIZ4LVj2T3MCdTNaUwuanMWviwsI0AGBGkPcEUA9H/ZSDScCc7aJbfSfirbTXbk8/vi2QyU88zqXxYFX72+Z5o1eZjfZ4A5wfs6vj3vzokDs1ulszCRsbQ5zxkQknEHUfIBph2ImvR0n/jtOmL53raHehYQ6bqJA3tbz3x03WsOI/od7/FzgUwQiw/yX4QG4An0CAL7EkDXZN32rQZ/z502xHcA9jol4nYFAvIWWJHKJj+jt8kWXT69zNm1I9cO0LHXh76ljXxvBmkzAdz+ddU7u1SDHyfI5/k10bXrn7KviRAL3z0AHDJ0JazkBIfc0TkTZvO5/jUZeHiN0PX+0mnkvydR+AR7R2TZm/LZ6GnX52CgCeGpAyQALqRuZKlJTWNV2wX7vtexJqVnMtfECCLX9tAxrwfxTXz97ieCpi3+XkuEtYPcgDrvISH8pvvBfgJgOY0r7UMutL/lhQyxW3rRjvZn2MMOvIswstWRSUj/dXpDYzXs8Xza0xNOKS8LG/pPZ3yk22TRQpsa85Yf7gWuWSdaU873BSQYoB2wZi1g7YnaLMzgPOMj10kpdAFz8p0BXew+R8yO/0xcHxtPAsa1a+TEbT45mD88ge/w/YkXG5Of3lYya7eLr8Tnc8pI/n3+7c/vJ5rRY2JiyOrn3/n2fSEsMfb7f7WL0gAAIABJREFU3//+7X/73/+PhS1JHEl7s8sXPiP+kad7ksMf8i99Tl9DiuemEdcNZEF/JvvZnzbPM3MtCg6H43gf/0sdzekMCkbOMxBZEx4fze6DYJDB1AOb3rpKjGvbvMduO7C2qNtWV3x6uyeHw732oiR7XfXuz5L00e82zuNhC7/3ztQkrOIfCyO2vNbpKHthHD6Jk/0cjktGj9n48qedbLxOotmLz83p8/6cjvPwmhl2x+fpsrnFHdP2ApS/PdN6f+z9/iz1s/d+jwwav+DIskvvbbn1xDkbtKB3+vSJOzC++fmcgDgcT/vYLh0/Nr45fdjfd4d2DLSxSp0o1nib3yUl9Lt3XNjH5E9cG7+zYKW/rcPmGBJM4pO4BT/smOQd7eJH0/9JrGue1G0wIKYDelbPw7KucUH3tW2ux4pwgB7oZfDqwm84xufJY2Hwfm6dQmG3ues6a0dslwkfxQmD+OZL/FE/8dnG9G4v7Mpnktl6DCUGTWy5EpzIpmMmXybb5gX8qW23bbNxoLG4MTXvtuznxIXryqoTS9p+rvh4JZU8e36dqNd2rc9sqGWAs01cvZIo2GjqzHfG2e1T2j82MhyGjZBv22XzHrr3/bKLnRzO5tR12mPbPtm6DvHjl7PZBbfM7+t0vD1eT38tokpOWjzk9XweGcAJGKgO8YNerroHc1+tE3ZeLlk54Sf9c2qIydKM0bWBXNP/zz6dSbPvfve794m7P/uzP1vJF+EYeXaSOcZ2+UaSR1Z5T2dDDLuWxBL98S27wvQRniwesE9xHBucBOD08ZOXn94Tb7/3ve+ucX76kPK/+OKXa1Lv+9/77kpQ+Ld//Mfrypy0yclCb9+9WWPytCE8x++/8Ru/cfsX/+Jf3P7BP/jvZ9JuJyiPL+55kifZ9DCLgsYna7f3s4cnkiw57lNrv8m7Lv7X9tY22L7eNssf25/E2y7rvjN7X4t5xqkTpxvjlh3tDVLhz+IybFi+scfK2mkndL4z1uc3jSFts77vcSk8fvdmTmp0PmieZWONk8rj+3xAPOGrHdvz7IPx6z2Z7hqvKwcOG3/m78XXnEpVR4svzrUSyI3tr9NNzz52HOx5Jfh3zR899CEYZPzZcZ8u8ME+wU58uMt3JT/PqZXLbiyW7Y1unj+xRbw7eWlzPFy+J8Hp7pSNcULK0/fhw7Opgt2KL419+sm++AHOI7Z1zG5faptobCfT5pfGrOrAo1oOHYvuHLoSczo2a0fHtW7P3c72DuzG9i5HW5t/pE3qpz+fsZvH8KDjubZ4z6KEWNf+1TIx1vaccpq/t03x2/w055K2Nze+7HmuVIGTeJS+iLFkRzfeJ2tt9zw+wSeV14ksJx5Hjs3t9PccVzXHaJzWV+81HpgHz7udnKXOlNPzZ+w9/bGbWb3kC8dSH5+DgaeNeKf9y/wS2dDr5XNzhc7YkFNnEjNnzYa9t212nxtvFx/86KPby0+zofdFBmi3X/7ii9tf+St/9fZbv/Xbk4Rnjn5jhDoGy2ZNBoa1jbVfkFHHKW0ik9Zn2024Wl8vZQ6h5wS636fvNx52fGwfbC7W+oTh3S/PrjHt4sjB0Ienm5zYx367nE7yakyEL8onJ/3Q/7ZFiSV5lq81jp8YwZaURS6NpZ6BEdqF5xsTtU69c+Jry7HL9bvEm+4b+6cPOMX2tVX7+Jq68zd+1PW3fyhLXeYYcZ2eWz99iP3kc1yky+b/9NjPd1lkz++9137veTL3HXz2udiJO5gLb1md8ajLahl2vKWXxmF+wC467qSvuL424h09j6HdbRPsqdcFOl6oj03TrT76O+WkjObBYho9wcKWPV9k5/hw3pEIhEeKi6dtNB61T4iXvdmjY6OxYZ5jN91PfWse0Hjc/WocpA/9ZwPtS/ldf1KmdfATO/x9+aeNaldCs3KbW5B1t7HlH1tIndmEMIkcsyaSufDoIidiDn94ujaB5rNOHst7iRMpJ/JNfE45+Zln2+6cVsTWTm6QcuEnnbGlPJv3zan4yTfEpcacjimNEan/TG61ht0x5Mk/+Sf/4wqzbfxeToPSaeAFjE5wo2BEpycWOQmQaidg3MpjWH56p41SO9uZ2wBc+ZHJ4ZyOEMX9u3/7x7fXX7+6vX+XI+C/Xgkmzz96OqvDa/fTLNRlIJUFs2R9rqNdszP3de4qmqPgk1SyTh15/WYNHjNREYLz6vXrBQbp/0fPh+ws8vIk90DniPksNM/iLlCcUy8+vn21dw9Fxo5bJ0eGNUqeO8/13zN92knKRvjWOznSUqbsPsrWRFJ+DjmencoMddpxXTGRASb7aMDpwK7vmcDxjCyxZTtb0XNf+zWwyccG5UAwP8/FUvan7J445AwNauSAqLJhxOYO1vuYzizwLKDOToN9N3fbnIkCg4wOOFnEyWkAgFVA49QTpAbAol8AOPKeSSlyaECkg3zXySd01QOiJgQdSPJ5kz0TXghfrmIICZdQ1MDAv/hg+1ueEwTXQGcP/M5gzka7rCZfdh55Tz8af5CFHjh5frL3Ptr3uF+nPDSekNdjwSzyz7HImQxEJvJc3id/Gdzep/uxoRxJPRn4ZHoF0hkMN7ifxGtkMROJ+tlkZwb6s1hrsHjuNhjrmUEbOeckjiwCm7BqbJeEsnwq97cH8+oKqbTR/Wype5K2ZuK0yYe61qLpHiDyfwSLv5AhQk0/sj+bVApogp5nYXx/PzK/dg93fw2C9P0kUvBr9Wn7yXUaxSxw62/7pXjW2NKELv7QA/iOdwjZnRysxblr9x8dspO22Y6Ffk8fnu3kIwPbfNY2Dw9M6NlRTZ4dy9khGfMFZWsXmcZ/cuy6hImOzYgsnOgEDUmJsb3l8zvesDGy1UaEqTFoPbsXCGN/yz/sFtv+ZNChDfpnwSYT46uOvZhIVu3jrRP9o8cl/z1RjAjm3SRqZEGDDOAaDGNbyy/2MfVsrO1VnApEzH3Hc4KI+uedZ7cXzyeTPlcsBcvCCVJ3dC1LerV1XZU3C0JJTM1O3H/9b/5oYehkec8VEpm4zjNJmB2ZXSen5Zqc8fOQ5JDpWdDRfotdLSv6G+I9p5wMtl1X17E19ssG4WIvnMORJJgsbrITTMQWZTntYx2Tu5NT+Gr6NwlSb1eSHTwQA5ddvN3XNOyT50yGa7/rTdTT9n/G8hWH8Wy7gu1GdQKd44jZdR1PvPS+E1Fmx9YsoqsT/5h+bezasSz8pTnTHQt3zBD7ukwY0zGr8Z+MVz/r1LzGJnZ/6qXbrM7G45NzdOzJu3adRv7LR/YOUZOhYq4y+TAZNLaToTbmb3oWF1zl1/Gg4xJZtM3zXZhz4vfq9yZ/8KfLx1XZf8eC5mnNHfI7P+lnzvZdOGt34ZVA/oCf1YlBrftLV/GPa0csu7Jzym5Vp+6x0eaJ3a+zj9pN1nCv9en31l/HL7HEcw9sYfvQPSERh3pwBdZ1TQufbqzQZniW8ntyom39tAF+h98350l5nZBJZ6dM+u87r6iErTsW9qkVlYDZfn7aTON6+zsfSXt7UqHxI8/TV/zJ/dPxTZOn+f2Lr75c2CQ2smdtoVe4xoYWPu9jaCXx5zuc0viIremnNg03yC1pD5N828buOLl/SX/bD+io5aQvreuWKz2OTV8JCfoJmywgpR8zzpl42TumckqHeQMxCeaSo/eu+HwtaK/+7MRPE1ep1yRY+AEOI24aQ4qn7bMwz6kjEkPyjESNvDeTcK/vSb3BP4khuGTk0Qtnjbcm4tLnTz/97NqpvMdxw8XC7SbuZ84mPCXPh/dkJ1mSbr/33e8sDvC//LN/thJkfvu3f3tp2kQhnSTZJgkoSZTJFUHhR3/jb/yNVe6bV3N6WOpcJ5+sOYUZPzzge9uGOj7OO0kwnvfgAd56v7+vTnfyDNvErU5M6rh9vvOwDZKiHyZWN5aQvTrbB7LBJDJmD8ZHbN54ttvT/K99ik8rQz15PnbZsSm/J8FkxUeJghsTrrHyjFmNzfVJDDAp3n3Vx1X+nhdbk9d7c5e5pMg9Ntxlwjj4GN6Vf29XEtj4HTxqXKZD7ex43QtFJrLN6cSm+3qMxs7GvcYnfeLXZPFYHB6e/fpex8KANe4avp9/jZddz4mV9HD5ymyW07/GdTHTT5iWn55flT+5xkWND+THJzr2n783V2CzHWvZZGN4xzn8Qr/y09xRx5zmwC0DZSmHDr3bcux41H3EFY2xtUHZYoC+rrHEHku2zh7rY8vkrD9/p6+9gHr2s7kee0mdjn7Xtu73qaPWQfMssaTnd9mK/nWfPU8ubb/G/uQqubP5Qs+tskPzTC07MrWIJJZrW88JwsLmC/CPTYsNMLblk/ftpBdn2W/KMReHq0hgJhc8CabwGb7X/OuMCewu77ApWIbLNq5cm0uvk0jn3NJr/N1+pI2woXW6Yvzzj9b1OB+/fHl78uzZ7csvvrr9+q//xu0HP/i1SeC7Z5DMoqe+rTrWCSYPud+KJbXZgr5a7mRL3/2MdpJd26pyYRidtn917FxxY6+98bvGJe+Tu7/bV5TdcfMhnq3tAe3W3/idf08smMTIx/BEHfy47YtcYVn7KD7Z8RZfgYnkqv+4aMeDxvG2mzPuKqtl2vyGvfosdmOe6sR9ZbNZ9fZz+cypAK0rcurY1hjAXk8d5m8+luejE5xZbCcf8aDrPfty4k/zg7St13z5jzap5+Rz9C0+mJfpWNn+0/Kjn7yDB7fPtbw6ZrJrfqZtNp/3elr7QLAT32fXZNQYKB4oV8zr+hpD21bVxz7ERNhrDM2H1dUxUcxQR+u0v2tZwg/vSMIQPzp2t24bA/N5J5Qpg87FgJY/HyIruu41AFggBjcf7RhkviD1iF091mUD5prEOQcVpCy6os9LRk7Bn/lUbYp82Cyc0D8+Cq/4KZsfjjEnXmdufjaKzFg3p+1JHNG+fB58SJ6C3zNfln5b2yejjql02hhpvKmN1gA8kzrIsLFL/P5VsSnvtz/Cev6SvyeXYLCo/X0lmAB0ikVMUmE6kpeAGadop09FdoekEkfSrEXMPVnHeTqIN8h0wE29/gMynC6fI02CAINewLszqDK7kFMnouCcYPI2EwHv397ev3u9rshJkkkGSi9yTOu6msbO/Hw2CycZTL17+2YdPZw7vbOL+E3uMc7k3+vcg/rmlp0uc7/uR2uie+3uXScrZPH2w+39u0yEOe1iBrzLgHO0fY53zMLYk9talORELXN9zYRJmriI1V6QE1hSnoQO93Qthe8j7Gan57VADPgnEF5tAgjsYWQ9R8mlDrr3N6OjkwA1EO0Ek+xkWYEjx+1WgonJtPy0aABUAQ67YkvsxKQGp8rfkVsbP1vL5+QLRAD0R+uOwn2kcgbQsYzaAYkAaVdP9q0y1g6aaweJ9hhAOToqYKMPTYDcQc8p+RUA6GeRTiTj9BPgbyAFXLWdL/GXJCBl0UqCCdv0POAQ9O/vbXsAvuy1A2jaYoAlsDTYs2F1AOrUZadTBy1lp4xMgCIO7jmDM3T3GJ40Xty/3+ObBly2Tt7aqv8GjFkcXrnwz3KayeDHkL+HV1n5rokNH5vgd2VQIgX53kQs7J1rKeYkHEGy+9v2/uzpdWce/SGm8H3pbV8VdtXhyglXOTxdWNXBly6CSQg40gT/2bEYQvba20GzyTSZe75JnnghIE7gm/gk4J+LwGfZTRhWn7NLcSd+IRYn8WsZi5F0OruoBiObsHWCC10ZIPP1+XxIDtvp+MhGeuBAnsqUYNKkUBk+I8OenKNPRIW+enK2bbT99SKHkyDTnIAe1CnWmJAVF5budoIbzIQ7rWfYoX0pt+04+kuCwdLR3nnj7nM2BJ/yjP9SbmJlJvfXNUeHDWVRwUIpPEC0mnA5HSPvrwmoXMP39df3q+ZSj4lnR2mKUStpNBN0r6+TOciW7tKGXOM2MWoInPcX9qxJ37G/l5/MTuTs6EldnQGdehZZXwm0Q4C/853vrOPqX+V0t3XdV+QzST+OEQ6fQd5z0kpk9vVeVJlE4mvif2xyFkbhaepB+p2EwnYtanWsS38MauHlY/a1bGDPjUgwgQv3uORkgjohotsVLrK4y/PZadZ+tp57PxOoX381996KMdoYjrc+Oyal6EddiPg6VW9fVbDq2/boBLV17UISRPaCk37wh/uE2U72I0e20txn+fWe+MO/tP9e7i7HAhec4/fK68EkGa9B+E5kcRR++3z7K9yDxfCS3zePaRy0qARX+aN2ze7165oiuEre5ManYNhdH8euOXLEqy1c6WfLO7+z6xNnxQbyaF7VsctYhf2kX2Tfk+HwvGNn10F+zQvbdrSbPT70zbliTxkd67wn5imTbufUplkctTPCMz1W4Dt4CLn4u2NyY7/fcbWT67S9wRky5MvGGGzvil23+w7zNc7bss9PYw/xqP3mtPH2Gb9rS7/ffWl5imWNPb5f2F4nWdE5/Z3P9YKpfvcxyewjP42V8NW2Dbjb/VC3n+O7D7G+8RdP6YkfdpKf98miDxsT66oxdgdnxbwTlyZR5fkaYzdXWZh+nKjJhmDR6Dhjt+HtXXb76ylzfoJbnLbreZ8bc7EF/MP7Eke1oeMQ/2iZd3n5Pte3pC90pe10SHbdD8/k/Tdv390+fvnxam7KMKGX75KIIVmE/PJ9zzsYcxoTdAxi860LdWtz+0iPs2AeLqF/6pmfc00Ynfhu7Gc4UT4LliYZNv/MUeCjn37y8p4kDc/FB3HKmEJyT2zXNW1JPGicDCZKMHlgR07X25yBvbUuOl61j7dttN3BYZ+d+N5/N+Y+jA0PFyzgIywjgx5HddtWDM7VnLVJAr6sOZqdRMzvfDdYdI2bYRn/oP98nnJiB8q425orkuuU19PPOnYq2/vnbsDG5TzbE6UZZ2kLPfUEPrzjvwsfd9LQ61dzUmPbSY8FYbXvU3fPhzTG8JuUF+49cryuhtJfE74p2wKpfrOnnr9jhz0eHD+YBK0H9mh+dieawAbtbH7R3EO/2i8e2mInqs/Yhh56/CkerxNYs0lmLx7Tvf7dn9sYIJ42VhoT64O2d3x8LAZ03G+5nlwZD2Iz3caWFznBbfbCNk7ZapO6xYorrlxXcXb7Oj6QTz5rLs5PxBqYDkOax4vp+qmsjoNtO83DHixE2GlnzLKxu22fDJWddkn6aP/ig+Mb12kAGdOaHxczPKOP/AcvI1d1i5FiCxl6Xtvyk0z02Wc9/mj+1zbFHtsfJWXSC13rb9t3f4cX9hw67CJf9bA/ceB8R10de/gTGfI/azbmFCbmHafdJX7WCenmarwLo8xLmY9P/dkgtHZ7ZxPckye3r778+vZbv/XXb9/61uczNtvjw5yS1v1buqwTTPgYu9d+vkIvZNq20/bQbcVvyab1CPt7/JjfxdoTM9uX1N2Y2+3rtrVfd9/YZeJHwhobbizu332fn82R9LfxpXGq7fmUIV7WfoVXmv9pzqcusoMpdPSQ+10bcPJ93o2dsKmJnZPA0LjM9rvv+mvjBplqozFKfrb+GvMac+FG6rBGgjv0ekn3C+9obkGekcc5LwIHzlNQWo9sqtedUk9je9d72v6J6cbMYoTy8RDf87X2R/MDae/y6z2eYcs4jPb7vm2h20c2sP3kUtom5pFTj8Hb59gqTITfjYXNNRoPPdv2qj9wvE++6ziuPv1Im1pGJwfoWOldfMRP5d85tE1rFX/P2E2HzTU6mYC9tZz5Scd7+qL7yMlpI/lpI3K3kQ3mM/ggznT/xQ2nz+hvy4Qv45Jrg8C+jv4xHtD9hQ3qTPliqM+s9ZqXz/TibNaescQnn8xVWsGi2bg9eQFZf8h/aYv1s3wfrmIdWV34iXFx8w6+Rx/WdRufyY4O8v61Rn0l2sA18VZ9zXdaFmIKn7jj/T/+x//DBwJHGhoQASel9+RbEznfP0b4BMw26tMZhnzMIEzjgJEJ5vy08MHACTzlLTJkoSCTJbmi5na7/T9/9G9ur7/6el178+H9m7kG58mQ6rXLJQOUOuq7J05zgIcTKl4kaWODYN79Yt3fPEkYM6Gxk1Qc2b1OH5gdlyvh5fkY1bqKIYO0dWzqs/tRoxagTAoxniHSL1aCiSCffsmCatIFoFewWEdYT+oMAObUQBOxUdd6/r4jZ3Z5Ad5eZEl5jkvqUx7oinGvSYZ91G9OgZHIox0AOI44EzcP71ozIGjw8nsPahq0gIuAry79APb34Fo2g3A0+eC4i5TsSd87WL6dBeYeAEd+aXc+y0Ilctckk3zIn8/xAf7RBLUz8ZpE6I96mlj2gnuTAvVkkM53yUNwSnnaTAZImqCT65foH2lKvy2QsJMTwJG8tDUJI6nHQGgmBF/cfR0G5fvUJYGNfrVNHWwdfgBC4Kic9G/d414TzCkr7T+JEH00gOaZ10m+2BNs7Xt8KP0C6spszLJISc5JmOjAlnrpY8q87vP1eZMrJDHf9ckh7/Z1D/lee5a+9xHVcNek/Vw0ct3l2mTHlT2Z3JcAJkv7GrzMTkXtZ5v6lvrYSdrBZ8mmfaXJW+uhZdwDNLFE/x/Iu3bvznNzAovJY6T/TiJ3wmK3hz0tme1Vbricz5TBn7SzfRnOItH00r7bhIxdpsy+EixH6LR9K69JIv9IeeRMnz3AoCODIHLsgVmTd9fKtW+TNf0ihj1AjN7XKRhJeix9KKfxBy7Cu8bFVVcW6fcpP04acNVI+npPjqgrehB88fPLSjCZWPt8LURISszzymEn6Q+drCvyVmLHTJgnY5kM8zffSEy4+M1eGFkHGUxSY8dd5HMlwWRg/9EknKUdrpTLM59+8tn9vs+cTuI+z8g4/wWfnaiDIzVG5PeUl/5GXmtB6f3725dfzXF/WWQyoEsi3TpxaZ/eNItL1wLLxKfryOq2t+EKSdKYeKMNYnnzDvjvMzghZhlMfFjJu7kKZib/2St5Op0rE01pW8t3fGJfLfXRFQM9s9q4deMKJgP5++Bq73AN59RW2No+BxPvHHMvMrmy0Kl79pZ3ggk7W31n/Pt9vtHcSCxY2FFX7uTzh3HkaaVUXydYqAKOwGt42HgusaRP8Wk9NqaLm40VjdlwRazP3wY+eH/v1Fvl2bm8G00ep33DVjq562P7bY87yGnZ0F64kGCi7XyYnTX/yjP9t5hPjr5f+Ow40T32gbM9AYGzdpzo3+mb3ugHfvDd1qtYNe2c/y5cmic7puhP17ufui8+GRirh631T7LlIy2rs07l4Lz4NR23nzU/6JiZMvTfhGBzpegXz1/v7VMiTlslS9hw6oL96Cud9+eX617J6C0zen5swqBtkpyaV9JnLxg2920u8E2ZT4JH/9ccgu7V22XNO/tK2j1mbFtp/I6+YJnPG1OaN6QMHByXag5HHnOCwHBiZeY7suyJyMYabVybSPbGi5Nf0F37VfuQ39lhy69ljC+cPKYxxymhbQPNgfg0O4f3+g1bTFp1m7/ps+Pb2qvfzTdcaZNygrkdE7VbPDVmd7RvnjVhi0ulvWyTznHNLP70GFgcaLvL77Axbbq4ZBJint9PAPEdDAjEji9PAu+po5Vc/nwSjYyXepK/sQOfM+GXK3YWN7tP+VynZaxrl/bVo+TVftO21jGrMVessrjfmN36i+w63sAFNmgM5u/TP9fGqKeTYOs/beaH7C880t3gacOMH5+u+bO2Xdzz2d6c9NU+2Tay7WTuseeHVyanLrbBdtlP28bCg3XlYg4XHmzRBn6Sz86JUQuV8Kj93HtiYY9Zs/FI284xfZ4zPmw+u05RzsT5vrapbaAXI/k6OSsvf4sHfOph7NlXOO5FW9hnnNnj3x6P5Ll7Eu1OFoHNKb85w7pGYV35eV3NtuxkrRSPri5bvbiPdmY88atsi7zbR5pbsdkZZ8ypyrBo9XG1bTbE8IO2f/LMd79qgtzid/tUx7ror/9uX2v70FbyO2No9/HEBH+fsf8x7O569E/78jP9X/Pgey6dXXYd3dfonb2wQzI0R9nji66L3o2H6A734C/Gb9rrOTjNPq64diVMdX1kz26Ubx6wdcMe0r/2q9TNHsjpLC/P+65tp+dK9L3jaONT22ljfJ7HL0+8byyCAWuO8XVOEbrm8LW35ykf66OYp35ySv34cOOCPvks9ehzyj8X1PJZbOTkdd43jg9+jDyupLE7Vq9ToC8+Ymwv3itLX1rXOb0k8Sg/32We5atXt7/+1/+LNae79LZPuAzH6DHHass+uR520B2f7rnayKV1wyY9azxpvGvuO3/rT+u6/box0O8t/7bpLuPEkMZGftzPa8uap9rzspmnyrzSWa/32Gn7XfsOG+qx7fkuf2sMOfvkfetL7IlOtCNyhmenLLoN/XtjtLZ0HF6Otf899rn+ngkmPZ+p3PTLGkbH7V4Yb1uCEe2faUrLlV7hevMM2PPYGJ+P49vqzc/GMRjaOlFuy6Xl3Zh8YnBzAZgkfutDymqe1Pae72B2+CY5O+WjdcjPtHNxwsKSxtrmKbCg26refBZ5SuRQRmMp/yJL2CyOwoH87LUq8a5l3j7md/YL63DWM+awn8aQxgHyUM6JU83p2g/oTb/Yy2k7Pd9w+t/pV77v/tKVMX7P0Zx1GtumT+f8HXsSi8jj3FzRPjEcxJVt09qOLd02vkNe8+7DtdH8zW7NcWdDeJ6dkwYnERyfzJonvWZMlPGz69TSv9iNsbf+6icZii2w3di1193ync/Thu4Dn2+fezAftue1ZyPp8ET/2ALsYYtsnJ6e/NN/+g8/UMTpcIyVsBmeANAGp9O9u0UgPR0BWJ1goMM60UQKWUFme8KBwhcY7F2VGQ7aXfJv/vW/ur368qt13c3tQ5IEMlIZIr4WdPddiYLRLGK/WDs0k+XpWMgAnsFi6orBfP3VF/sIyRmkk9kcez2kLDuE83yu7Mk/C1u5wzYD9Jw0wpmBqmBqsJ5J4JWYso0kZTQQqTs/18AgR+rvwZ+j3EPGKF59QJ+tvKJmAAAgAElEQVRhNUCN8VzH2NNHG/YJsgJag7sj2nMNkZ0/2hGnQuYbAP0OzBl3Po/uGXJ0T1bspu2tbYlzccAm8WcAzXvsvAdCsat3by/imOdSP3AzkCVPNs0/Wj6pn/MLBuTP19h72tAArI8GUuRzDoKaxLR88nuDtUFl2smu2lZghGzLIfBvVha5dqUuCWCIQGNEk3b15+d9N+M+tvOUOxnTCXKN9AH35WM7SYn8rpNOrsQRfj74NJMWgov32IZFxdZLA/0skF+L/N73PNKpjjs+JCDlbmOLgHdiNJnQ7BGxav+EAU38m/QgOia3M4k4p+xcO83IcNnNXtmUNJSJI1fzXOXORCZMl6WpP/Fjk6/5THvzvkFyE6+H5Gt2YKqLL/WgRJ86dph8FeQGk2exweIkf+MH7G6eHSLpiqGFI+sqs2viUpLB6XtkcXs6V1ixE36uP/eB9NZzE7FktvqeH3fMFB/1Hcmi1zXptq4Imh28l26GSKSNsLGJBZJDvvqLRN/7v48278lH8h87jz1MH9L+JsLa3AQk37c/5fSXxKjWDXvRd37Z5EY/V4xZp9DM0Z2J16vejWEmRKK7fG6ihn819movOfVg4LRhOp6p8axiXMebRx6N5YiZGGHwtrjBm5m0bd7Tg7t8h2QmdifZI21O0uKckjKxJ/9MBorxa2L7zet1zF4wxmkmSSRJufmc3cZ3f/azn95tKOX99Oc/W4Q35eWkk5cvP1lYH1zImoDjZSW+I+98CSfjB8PXMkEw+iZvehUn2FFz0rZP+Lrw9MnegbIXyBs3F8Zv+z1tDGaF2y28eHLht8HEsrF3ezLy9Zwc09ixbEvs25hD72Koevimk3ViswsT98T5SnCOLnc5jlbXH1gjkQWvI4trYON+64nt8YPlu3U8O9kvfrVqDYRcE3wdn8Ssh5h7XZe2eHH4Vy3Mt26bo5EBXqjtOKU6mn807rRsTViQm/Z37GV3D+zFiSsbJzpGpx3aq43XFVwTILvtsLP5lc96kMY/u5/3CYGN2fRKj2IWe9tq+sYPPKS5Jj4/383CKZ9Ub8tk8ly+mSTQOu+BqM8Hp8KdBu/oLd+L3+k7XPA9/257oIfGdZ3l+/wPXra9tB47ltBpfvZkyIXBH+5XnLl+Shvo0riqcapxoPXPX5tztC2wLzbBvtkz2eAxPclyxgUc1ufN/9oP1GE8ZQJUvLDA1jGI7MlPeS0Dv7ddn7LyXbeNjSeuff31q/vCIP9q/kOv2t71ixdzCthcdZd/ZEjfPeF797t7gmOu/322FqhPzL7zu0oYaxm1H2izPrAPvuhv75DvGfv5M96WNvX4hXzv7+3EoJRnTM4u2k/YyKnju28+uRbUcKbmP3hh2xqfJ2dlN09r24AJZLR2mmXi6v11xL+yyKvHZOz4oU0MD9Fn8lEHPtoTdB2fxlaGA/DjlCVpXr9tionN/uxnP7ufZhZczTUtjX1jgzth9f3skl2cMqRp8x4TkHOy7JVwe8e0ZxefxK869oxuJx713EQHCOXivmTSWJ7243HebRkqI3JoPMRl9Tt6zISpuavoNvwy1w492ZsvkpCT77/eyRYziT8ncPS1r3Qp3rMhbWh8kGDiirPUa9xDzz3uiT00V0qZbIRtmwdhZ3ds3mNnsSTvWoho3DZZvtph0npvMmHXkRv/GRu7Ejo75nsudTrVVfsbLxuv9bsxyMKd8viZKyI7PsIstj+n/F1jmsbJPilSvR2n/E6XjXv9uwRxmNu8Udu63LZz9tC88fLbSTDLf6dex/CWlru4exLa6Q/dv5YjjgP3tJ2/nHONKfexWMMeOmaywfbZE8Mbd9khftFxRwyeOe8Ls4xPe/6Bz+ibcsgVXrYNN8/pNkVu/CRt0Lae2yEPbWlu+FjMhKk4QPeJ/LSxeaJ5iuaZYqAd1PgrP+7Y2uOR1hPb7HjDfthFj+XEtY7R7Cs/8z0bSzvMuSb+pC6cxmaSPEv+2pi/vZfv864FLP5oTovum7/BfuXB5U5YhEGdvMXXRoeTADf2dJ1U11ieU1HvZ8fvZDfyOe1Am/hYEksSd/IzM3Y5weS3f/s/v3388cuR3x7XZiNvc61lx5m426eVmyPrWNOLk23bZzniwIlZzY+V7zM22TFOX/mLv/sdse30oX628UjbokPvkuFgS+Z+h4PweWUNj5n5NH7TXKP5H1uFVzCubb/rZzf6376K53Tdv8qnybG5m/db/mmfZEt+YeG/8ZRsOtak3T2mph9Y2DgGJ72Pz/eYF1Yph9z1V3taJ/rZuH6OHbq/J/fnw2QjeYK/N7c+eUWvsSi341Hz6ebv2tyL/rCt8TftNhYNjpy6ZHu93tvYxA591jh68oT2Y9/Bvp57yXcSehvb1UE37JLMeszEFpyck2f15VfpquMkH1IHueBIdNF8TbktH9jDx9JP6215bq47f7jBpOWm3fqofv1rnGQXfjYXP+N4+0jaLU6wUbE0bY3u++RzG83Yb+pZY4t9SEHmxxMb6cmYtrnIyGPqdZI1P23e1es+zWPFQzyhD1vIXPnwzZlX/fLLL/aG+0kcSZ96LSfvpo0ZI60Ty589Wz977pDvwB3y0dZ8b21F2a0PsrBGhzs1/sErtpZ2xA+U99hYqfkt+4Vxa9yRE0woscGNQcheOYGPcjUGyRCYToLNMAnodBRGzcAIzvOMEPkCzD3BsYx2T9quY8E/zMSJBJOcYPL0SXa8flinmQy4XDs5gRWwz+RbrsdZmZ5rAWt2KKfutUj34cPtyy9/eZ+gAmBJ6KCMZZR7AdoxmxaN1tFtmdzamfgST9rhI4cXLz5eC8Q90dZZSXlem/N5Mvuz+JF/aQuZAZ61CJ8ElDUIHnABWB3sJxh/fd8BzanyU/0IDRLDEXpAZ+fuxy9yl/RFZpCXM8grEyCkHyk/xu6UFzLyWepjCx04BRD2yBHZa97R/yb2sR8BL58D0rBhv3edneEqqKZsOgXITWIAsP534GmC174mgLJ/kwftJ03M2XT7HV8TnNr32sZSlwDEZpHWFXCePlmLZB18AC1fgCP01Tr3TAMXcOoye0Csfemj/1JH6tU2dTTp6HZ0sNb3lNuEF7GEjQ3k+X10N5ODb/dOKjpOvwTMLpf/sLdFOLKDbi+yIyDaBPPGp6Z9bOZOcPcxuXf7Wpn516CejL1/P2XJgtlOFGo7iY03CXRqiolAckY+0scEddit705sSFl8CWGaMiY5aV3/VbuTJCn2ZCCS0H58v8N+H+ErIAqmZHQSpsu2sgA7A4g7oVvJNde1cOym4wxZrXKeXScu+Vx/mzQpn40N3s4gbu65nljVmEIO3mHv7ChrKkmi7AQTfWty1/iOODcu3m1pJ3jBFsRObCAL7cnuz+C59pyDrSZFTa7vA+59RVfa1wMZeNd4/KsGyWuSc++CvC+kHztOTszUH/JNfYikCXky05Ym2gbUSZBZOq9dIHku/WPnEp34RuqcWP1hXY3TWN0DIM+rNxP2KRfZ0870JZMswWcTSq7HySkk+R1nWe2qCdelhzXZ+GT571dffbkme5bv3z7cvvjyy9uPf/zj22/+5n+2kkyWnz7JZNZHa6GAbNrm0i923343Ogh3mslqseea7J4EJfg/fjE7F9mbesj/yYdZiHm2d7A3aV6xdO/UTCKCMvjoyH0ntdUpRM1FUv7C4KfXcdO4yOq76xjrRJGOpWwINlsIiZ2ufu7dhvm57GYvdOXEN/FfvFty2slEef6MbV0X25Ng4mSfi9fuXQC7sX1EcfNy/g6bTxxNf/JMOHJPUtBt4wGfI1+2c9dlHdGpnsabFWf3xPh90nMv0Gl/86mumz+ypfZldYkZ+O/yRclfdZXOadPaKF7C6Hs83knndEIOyx6dFHL0ne/jIK2HK3ZdJ2H4nv1PH8bHLiydZI8ua3D74hbwmk7YIP0vn6pEmzQ7C7T4lPf4cI8N2GvHefzGZ2Sojv4cVutTx7SOTzCUnZmYYpPdB+W3rbAzbVB297t13eNedWpb6tLufqf9EJfSBmMLWCg2Ny61DfbvHUvoBIeCI9rbY6xeZBMr8XX2ImanvvbZx+TZGJjve3Io/TM2nD5dp3ex+xNnThx4KL8rSbx9ozl422/rMz7y0eYv+nvGmhO3GgvJ+PTPtlvyggftqzABN+I3EmHzzrmgw460V7IhW1Mfe2n9NLb7PNfW4l783aSZZ/Sz9UouM0fw6hofb0wz9tVf8XzF632l8vLVtSloOCQ5wGf1njFDu5Zv5FLbSnzHXXEQSfM4fdt3xrYZo6T9K449n0Qlbc3PXIFMT+TDJ5dO380kYus180bDP+a7dcLe/STKh4veTrBs7FsxZCeZnJg77TdecebZaOYBd9mchDxOTJ2/55qh5nFwmi/CT7hKT6vCCWBT+dPhNJEnrpqPv/2d79x+46/9tcUvw5fz/S/3qa7GpHY40E3HPfHYGKN/TnJ95vMGQ/o9ZeVnbNF7PdbLdxK4+FOPM9jhstl9Mh/s4gt3LrJPyGnugx/dedhebCXLwYlrk8HJ4dhE5Bo9mFfqeAevWm/6alzT84r6nJ8TE2bhl3/Y0AJPXJHTmNx6evF8eAW5dJxPuT1B39yInJf97eSdtjE22Xpk33ABl+/4zV+aH3uvn1tcsU426Haf8fWMCY03NrnADW3quEGPyuFbHe9giv52LD9jccuhx0f0qP2NaR0bzbfl3fxr3txtxZvFM8/xSfIUc9hB2tF8IX+nTrGs+WXbL7tV38lXtbXHiPc4KEl/2fRsGIDb7CW2CO/FB1iPo5CZhRX2hD+dvoeLiO906rkzZqZPXRZdmI/p8tMG+HQlBM/4Oc+nL3DhoU1OjJGIQs8+M6fJxzq+pn4cG3aSt/hHz96nwwtTbFgwj3iNG+j2Hu/2+svD+HltNms5Nj6m/1njWHMfL1/eE0xyRc6nn3424/0dE5Ng0n6JN6wEUWPwPbbkf7hA+9q9zXXCY5fLXsmZTtmGvucnv+3Y277P1k8cpIO2t+YnPV+QZywoNmch62DX+w+zOQxP0Ae6FFfPz8W9xuKWFb/A6Ro7Gl+1q7GrNxPwv8ZTZcJcZesXebSd0hN/b87buAwn6UI/4Ezj6IkFp27adnttqudK8g6+bS2q4yCb16f+WxvJoWMeXLEYr9356Tu2ZazJPrsuOj3jf9ty64HNNx7BlPYH5cF88mUH+Ejbj/71d22XrcfU1fLocTr/a5vr+QHl8CW+2HMLMFI/2BpZ0GX7r2e9S7ZkJWZqS+Nvy4mvGkuLx3SMZ+HDuJz+GhN1nGz+43M/1zhor5OqS9xpbtBYlufWJoK9Dt28mE/BncYyXEJ/O9a3T6oXjtIZvXuWLZNVnygT/Bu9Xae4mS+hq1MWbbetn/SPjWVIlHbk+trU//XXXy18zRU5qS8bRdm7pPi8m5ND007/pW9kn/5Zg00bG3/Zj7ieOf+2rWnLqwcnouDfs9FnkozStsapvjqHD9AP3G9cbrzVvid/+If/aF2Rc90fdGUupjDG2EDTQaUVbFLBs4IDwz+NgBEhTxwiDWUonR17kgHGAwiW48kQzwD7w5yO8K/+7//r9tUvv5ikkqdzPU5OM8mgMUerLbJSJ2OEtEy9Q0xyf2+OUxVAsqAlI3IG2DPIFozzXZN4O6uz4yJtJrPnH79Yg+2PVuLFtEGfnFCSBZkscDAuAJafFquWEb57u3YEpQ1r13IyUHd5ADnPc9gkteT3zz75dL3TZLT/fvnJx6ueZD/nc21s0pkkFYaZei2C3QF5D2JmMHpNKKpTgJO0YkJgJcvshSaOv06RWUcjX23hhAIHPeQnQzfAEbCSLQaIOU8T5ugs/Wqni27oFciz4dgM8M1zFvvUd7edbW/pwwy+pw6BEnCmXP0iW3JtJ3cCx+nogJEPkp+6gEGTwvxOZ8qzUx4hE4jW7veXH69Fsi7TdRAd/MiowZkfAGk/ZfB5J2X7XaDsIM5POgADT7aKeJIJ+XVf2/+7zvQjumzbaD1nksy1NinfhIryUpc+pV2yh9ezWVB98Xxl2gu6SAZ5XLsUJsizhaWrfc1DJjDZuiSQLAbDKIRmiPhgK7tc7+3jb5u453enkgy+jvbsGOSrTS61Od95l/+IGSdhTfIKW9M3gwF6yzsWmw0m2FIWuHqwJpHFc+xVEBaLEJBJuNk7/9fRmWNvZ8KDNuX9xroMY1O/3SEnsW6fgmXqzu7ZkA/xDgHsuNmEKX2CI6tfCyyuzGh2TeZkBKvYVi/WITraRtZ0aVDQ+CRODz7PqTjnRK3y+IpJDm1ZcW5f4SYRIN+l7+TQGNVk+F7WOv7WVXc5VmN+t7MOr4HvZEmOjUEpH0nkH+yKHLWhiXsSMcT+fB9MFH9X0tv2TXjecV2ylziNH/WgKf6ffzK0o7vPP/98+UywNu+40xEOy5DO9/Bolb0JdZJM0sZwmkww5/0vvvjl7Sc/+cmqK3iQMn76s5/ecrx5/v3gB792+7Vf+yuTVLcnlIMx2nz540xYWJiASzPgeHN79vRK0h3mNJNRabuEJnzlOoHpWsQSE6Ob16/mdLl1QlOVoS1sr30XFi68Xbszc4rcTMixE8989HSfrHSc8EDf0dtqY13Pw7f5Il+G1wuX9vNOMLGDy4KExIYeKC6OlJPpIqediKO9/Vz3NbJZmL4TC9g1+c4pe9/cRQ0T9KU5kL73RFaujuxJE+Xj694/Y2jbTn+nD43ZYkTHMleaSJqCy/rZdtD64F/6qT4+6ic9rGT1nQQCn06+pn36saB5y7fb3u2I/BfG7J3tPcHQi0mNL+KXuMYfyBqnnLHQxLEsgs6/WZCEg/n9zZskoI+d5z+cCU6bIGh+xd7ivRmck/c3kwdm/CiO83H43Zje3IyM6E+7xCR915fWX49LmgPcbX4nybC9Ht+KBxbZjMXOsa841e0Qs2AODimGaAubax/rdrIvtt94dfoDu2Jr7Ee78duzfPrvutoXGrM8Q67tIxm7LJz/6Bq/wBO6E1fx4dSd/3KS1ovnsyO3r8kgU/bAvvUJV8Lzwh/Dv1M+vsB+2qa6vLs/vc/YZW1vvU9Gsns2bmKt/b/92nN0Q3Y+9zf/abnkM37Or8mX/TSf1C8Y43rBOw7uhXZ6P/Xbsl3t2ndDZ1x+cdJrUqsxufGudRF5mcTWVtfl6DMd0p3PJdjlBNfIAffM878qsZ/87nzjzZVs2Tipzk4waT7Qu7xwpLbVu7726Wbtr2z8Si65TsHEfeDiKmePkScOX1cdhGfRVfOG4TLXdQJs48KEtwvK80xjAvtgq3C3cQJWeDZXp5441rhsHGT+gJ8ppzF/7RjfVx7ZqZc5qfz+e7/3e7df/PKXt69ffT1XGqwNQXQ33Iv+7vZhB/qOjz6/f49b713G+t383FxAx5S8P/XP5qLGi9gCzGWPkcck8s+1fdHZ4p97TrB9ng3lp8TedbX2muu5jqcf/x79ZxPXen5fd8S/cCo6EGN8ntg98WWPe/aCatpjgdzcmrbyh/Q585r5lzF02ucqzdRzzZdNAnrbjd/Hrm73U8BgV8dNttf8YXHvPTe3xhP7BEIYg8ctuUuq3gvAHevMDcM5mKnOtnscZXzr0oN3u0/e62cbl+/Guk4RuniefvFJ9XzTf68NLfrX7cBn+G/H5rOs/L04/j79UAxsHgJbetwv9tD1iRnd3x6zn/Go/Up/U19vTE1Z+cxit/40lz/xtW2JHMZWx+aNL5XROtUncan9B4ds3D3tBR62/sTCnkdOe9qu9IGfdryDC/nO2Gkt8B8nuDZ/Sh8lbw5OTCKk3c10/fz5iwebpMxvwBNzZ2znMSxvm8MX+WxjBp8g/+aYveg4/pTEksdP6eJDb94m0WvwP2WLn+I3/4ApbH2NU/Zi3Vr3yKkDr96sK3I+//zbs6Ftr8lIMGHjq6/r9NNJDG1+Qk9r3LTnouB7v9++ySaNwZr3aHfbClnrCzxv3iYGn8kW7QswSx3iUse2k0+3fa1E1SfXhiA+By/4GY7Kn9hsz0XrE72e3FGshZGNscZmHWPI5MSb5nXKYM8tG+1hT5lHM/currdsvXvn1nXKLl2cHLjHVW0P8LL7CqfYW2TrxIX4debjjCu1HQeGK/c1x8IdOhL72FnHULyqsYpt40qpSywhc8/nJyzhH6dMYCX5qVN/ze21juiPf7HNxs+2SbZlUzked47BtK39g6913xqTU1Zk0CdDN6/TDtiav43tU46xt2QhuN3zDnCUfrXFT1jXJyimD94Te8hWHGm8ESPbjtveYRW/UAaZnfjS/hf54L/NV9SJX6QMshQvjBNtcO35YbaDs/AbMuZnyie/xgh9VF9zQVjOJ3zndo7wX3X1PGb7Er2zKRhI366CnL/nWtmMb7IulPLnqvtZG7eu3b4UuSbBJO0Pzkoy0R/x0UZ69pjn8rvYm9+TwNJcmm/TLRxpzIP5fKy/6zgoRuezx+Yo8cE7vifBRIACBgxYwU2uBEGGRwkEcAbXBttWusAnGNrtjgxRYJ5rENUpBkEQnrcjZB1PuTPj/+yHf3r78V/85e39uyxI5ESRuSYnx5tmwN8LvDEwC2dJ2lg7tNcE87UIsepe99bmeLcny4iyWJhJs3WFyrt3K5il7RnEZUfqAqv3H+47ihdg72tssshMcUgKBYUEffxiDK4Xr034rTo+fjE7gXaiQr7L4gd9LqKb62nqiHCGSY8NGEmWyL/JbBqnANDpa/7+3ve+t+SSOnJFAYMHEvSx7GVPFDzLiRevZ7fTaXNNrtiMgNcBxGK9AbPg18G/y4o+JaQIYACsCU3bfPr3MpMg+3QD4Js+rcSKfT2R8gRpJAJxMQA2EFAfm8/i8stPXt4XSRs4TfQLcg00QGAt9q/TM64jrvSDP/IPfUBWPKeNHYwjnyYKfu+BJp24Bzdy7rbCgSa4CEGTsXWHcx3Z2f6cNjmxRnl+6p9d3+ypyxIUug3eQ5h6cadJU5NH5fTAje4lKFz++vCe4LQHAekB1JL/zDauRdbYDDk3WTzBnZ1LzsoOvuWDKyHO4HXakOQ0+NwBSDAZ0j+4ZjE3mManBCI2k4A57+xruPb929rbwRk5FUThVRMaJKdjyGm3yKbAxYZaluTGNvhKfuYfLG4CdJdZksiezIQ2n2gi33rVtiYZ7/YiNYyEWWy3d6PCCf47sWUmOfmTSQV9gvvkaRLw3pd9OlbbGD8US/OuxK/Uhah223pnD9sij8YCg7l8B6PyvSQspLtlpL8tv9XfvXPV9/qQ+tWTvkgqpM88P7vyZgfi3BM+C/eZVcjErniUcnpwN8RPjJ+JYn4fGYlzzX0QYCQ27/OnFT/3JFHKevlyYrV65tSOmVDUjhV/3n24fRSby6TKXhwTM03isz3xzARCbI0/pdy0RYKjfvO7tM+pUuvEqdev7yehOMo98ktcT4IJn3z5ySe3n/38Z+vdn/z0p2vSJieZzOkon6x2BweUR4Y5laUHCHB0dJwJneseyDVZsBbCJ9EB9re99cCQPerjTBJdp1yzj451jaVtZ2OL+//2IpJFA76YK3Km1dcdzupYfrQndhPD2EvbmmfvuLgnLRyVL2HkfpTvXvyWEIKbsZ/Us/CwTpKAi2SjjysW2EWwT4GhF7FyOnedXnfKj83CNtxbPFj2ed+ZvXcT1zWRMOCcJKQTg5TmiuJYYyLeQe+ed60JXtv8o22J//If+jXphXfxNzp0IpLEH3ZlcujksfCtx0b0YQKCnti+n2TaA1ntaI7eGAqDmxvd7XqdMLevM9pXp7qeqnE7MT0JJtrV/FBdZEmfuE9fkYZ7sJk805NS3/S9mUwm0xO3vOu91qGyycczZx1nn/RDjGp+0+82X4Rv4mZzeVys/ar5Dntiy/7GvzpWwrnuG+7TOjn10333XdvfaVfGl3zI9/rSfCfP9CRay2je25tRPkx8awxv3kqe7Z/r+ffDIWKDnm98bfvpsuHXxJZvXgHF1077On0nzHtNsu/s6dTRkybibvNa8jIWbx9sGbAJNuenNsG05h9s3Gd4ivpbBvl9HQ2/T+piU3xTW8hKmXdsWwnK+6q6ddXhdVUEe03ZJrnvMaiu9GzbI7f8PCewyL3jeuqzOSHX5Ghnfkpa0If8bL/ricV8F84B09bf6zq+K3H9tHlyZnO41Olnr3Pi7Y5nfAGfWe/eJrEq9quND8enOdhjxuZzndwlsaWvXBd4XO+nDav8p8aS37yijS+xCfI5sahtnm8/HA8/vCLkxFLvkyFsUY/NU4nBaVOSZiWZ5J1PP/ts6eY3f/M3b7/12799+8Uvf7HGvTMGmUW8PsGEHWsHnPI5+S57zCmAqW8/TBbGD/AzXxuH+4wN9UR3vjNWJCvjkOUthRPaJcaQEztefri5lZ89fzJynGT6lWZdpy6QcT6DZR07Uk7Lra+4y7uNMeyCjWvDcLo5QTE/4QZ7v+qbReK2s8Y5m/DaTzxrQSLPmxNrfrxkmPHrTpDRVm05MYnu+GAnTHScynPGZzgeTKMn+I37tZ2LhfrERto3Fh48T2L7ww0n+p42wjFxJOWpV5xnz3RN942HYox+Wyh5qIeLx/NVft6c2lx6x/2ORfraNsgWOv77rHktfZGfWN4Y1BirPPMU7FqZpz2cNnbyHOWplxw6bj7Wry637aTHJSl7cfU9V9l2g7v5vrlMx62ULaZP2UPMJQq2nZ02zNbhzbTTPO2VjNg4YZzV7aOj1J/6XGtGZh1/zrarWx2exQ16jnF8Pkl4V0Jex867jewrcshGW7s95pbT5j7iP3MU68Sszz67vX3//vbFL7+8/d7v/Vcrrqy6duxOAisfvONPlmP2ybf0fM4P8pW2KzIV75uLkEtv7DP2Tb09R3japDqUryxtY6PsM98/4CJ1XWLbsLgHQ/jiJFvcbh89v6627jlb2AWHxHs27nOLt5I3yLllRuZ8j73kXeOrvNe8ka4isRIAACAASURBVBwaQ5QDW9lyt7HjC5siD895xvgi836ZP7NJrjk5nqVOPLDLEq/wjJSr/ZGjuVc6MCeZMvDrPG+eTrxseZA/O/Js+zGbYJsd05qfWBTPZzA3baEXcqHLkyPl2R4Xk2dzUHHXZ8YHcBTmawO7Sh/i4+kX+46MsrbapzS3zvWtx0lnf9pvu1/GAnQBd9MOa6TnPAE58+eUIaG3xx7qZEN0yA56DNmY2nGU/MSbjju+01f1sd98HjtJO89yyE//G5vwisbijlv0z87J3bqC9uQnv4ZfKVu/tTc/cVZltazY8ylHvhh5NQ6f9TY3tJ4yPovTXyeeiUs4kTm+PG9ckbZZ72gczud5JnElcfXnP//FgkEnZae+fJ5kMu+lnrQ9GNHrCqnXWrc2kVdOg4S7/EScyU9JLJ1Q13hsTNOnuTQO8Ce4BmvaJ/h3x0Fjf4mIa0yeBBPEwcNt4E2WEFufNcAjs4xTI5sQdbAQbABwhJLyGXIbVcpGkvNc6j3JH4MwCb92tu4Ekx/+6X+8/ejP/2Illjy55T7ct7ePns0JJ5l0FYAI+X6HbojJRxk4zwRIDMQzs388x7sm8WN2UueI+SSTaN8Iei9w7UXElx+/XG1Pn7LA9mQd9TaLXIg1WSwZPJlg1eQ2v8dQlxPmHqmd5W+hwvdpc8pcBrrvWQZkvXBp8Em/cYC0cY7Vmaw1Bo2U0nMW15JgkjoFhixWpc4E7bWIuQfPz9dC4OxW4mBInP5zJvpPH9hNngFEFkcFxZTTE/55DoHx3r3N236AXg/y2G0mThwf1KTJdQxkxge0145+bV563kkUbPQeENfi8kyeCQoNuh1U2GhPbEw5WaTeO7GPo9aX3aw7xq97qrWXja7Ehtjhmm6cwX4miPK/Ja+cEPD02fpMOavevasl3yE5dx+sdrA3ANfEeu3CerZ3gR8+rb/wQ3Bp8FvkJKcY7F1hjz2rPsEwbURc0m+nd9Ax+agPcHf9D9vwcBcZubI1Jw+pd7Bz79hyjPE+rUa5TUzyPMLX9ZJ1gpmJOnXnu5wu0ES59WDQMc/PLk6LTxJMYBFZISSz6+zKaH61BioTqLXVz3MimK82MRLElKFf9JU+x9djp2IFv0BSvfvAtrbB9cR6y488lu+8v3ZaIyttDx23uozILoNXdcAA2cv3Ojbes6EH5G5dvzaT4cued9JenhELm+C70zHPNok/Y5j3yU3SiL7kp6zblIWE5WdnKacOtgDzEImlhzqRS5yCUV1XPpPElPf5lbjeJKoJqD429iM662i728RScSYn0AS7vfeYzdFT6mF/BtR05nM6ORdNxMq1CL3xJzu5U44YEN9MOVkAwZkW6dqn5GRh99mL52unDR/nm+xfvMtESrCELdiRke8NvlJHYrfYFyJ6xfFr0JY2JTYGhvJsEkxS749+9KOl+5Sdk0uC8anvL//yL2/PPnp++/Vf/6srOzonqARfTGyT0VytdS0GwQ5+OfK4BrWSgSVp9SCkdTQyuybRlLuSdPbpSidPWHrccpXg2jixnG2vTHzYCSY4Vr5act8JJrkasTkv/HG1We/AMtjm6wYAS797EfZ+dPpObnLNweS7TORlfz1hIla5BrIHdI1R6s7VNWtyo05IaxnDYTZPho2jeH1jfHO05mbKUccZE+CewWP7tEHhXbc7iQb2qL/b7GqhLG6J/d0HNnS2ly1pH1nnJxxcvE1y1p4wOmN7437L7DFdaDcetPq1Y/talDsWhvAH7WlM1Z+OJ6f9JzZ1zG9fbXmMv+5ErbpmQTyiKzZPzhMHVyt16cFOeB8q5/5Q2TaeQ3bspiesmv/gEzj1ycm6jq6/5cAm8pl6HnuWrYof+t0617aOGfiBn+oQM/t9bUld6hnudl0Lxv/OvrXf9Xeeb7m3fH3e3KQn9NStHS27tjf26URK/qkt8PIxnTyU0WzgIAvldvvEwsbvlB//l7RIru3/jVmn/8xzk+XCFtJnfD3Ps3l61rb8bN5Cf/iPvpy2A2fYlufI9cTPjp+NHzjB8h/XeO3dum1TdH22n9+tZ/f48/Qlft/+37g2ZU/Az+f4k/G8NnZMbRtZv9cO48Yk4+VTjvBZv8in5cjucMJeKIHf5O9Z7Tp9Kt/jvOS/5k1eT1L42Md1fd5Z7sKzSkpY7XRa4uL6Egyuk0O1YWxnJ7huntJxq2N2+9jph3hq+87dR+aOmwcY/hjONJZ4t2W3dL1xfTZNPDylxYnA/93f/bu3129e14mZ03/j4Y7HreP+HJ9a9loJJjAuP3sBx+f57M7bag5AQgl8OHne3Vf3feqNT411jWl8yQlynWDiudHHYEzH0LbBbkvjcHMN19f23CyfOzGc7NKGPLNi07PZoCJJnn4vX585gta7+Dtj1cFPsVvfmy9oG1/SjpV0EgjZsn3URiVlH1dAaYN5wPbT9M0CWLeH3HDKmdsdG9SH/psM9IVNws97DKkrM8SSxkpzCfmsF8HEarGm5xnhbtsVfcLKHhtfeDT6TB/bDmAHHLtjwHFK0Mk3HtraddJQ4w+Oo/3mupq7t/3082QCp/Ndx572646/Z2xoef8qvTWOKUu78nfzG/ZM12yAHNNO8cF3/WzzmfaFfufE3vZx+tR/HK19Z3aJz6kmbTvwssdh/EUd7HQWUR9eJ3THPOPgOonR+ziZ+QrvwDU26PpnsmlfWH1b887XnEH7oX61T7KNlPfJnuvINWxf50Tw129vv/M7v3v75JNPZ9y7x9dJYMVH7r68cnuGd7c/d5154hwjNEa1H5qXY0+90Ew2jVHKzk/Jd/xZW09f4FfqbR9uLGnMONfs2IS1nVyRoy0pT9186KFeH15/HFmm7W4/gDepwxoWez3noiNnyRV5L/9ZyOy4JT73GAD3Fsfapk+/hkHto2w/n6XcTkZkf/f4uNdu6MlctO8nBl4nbd1jf22cpQPYTz/NjU/Mw4FPH4g+yKf5b37vNT3tNJ5r3qK/jYf8Et6cPIgcjXHM0aY95kabc3d97JhsOwb1PHDHj55zVgfsZXfdho4THQsaC9m2fp92c3Jf9pXy2DgcxTHEDb4tGYb95zkxTvu7XnhCT623YJg1zcjQfJ929piJLbDpjmXqa47Wn3V8oiO43vFKP05b9QxZ6ycbYEveZ//ac3LnE9faFj3bftY47d2UbX2InaR91p7z88svJ1HDSWJitn742/ups0+XoR94cvHqwZUvv/xqY+skcmddwPX1OF8eiG1lzVxCSGzBJlJz3x0Xrduol69IwMr8fPOUxt72SxjmZ9rEN9gWX+35FfMannmMN93jx//8P/9PH7rQDjZIH0Ez3ga2BkkVA43HJkfbyTqQMHJldJKF8hoQBb4mfqvsvXMlC8+5kiZC/7M//Y+3v9wJJrcPb2/v3mZR7zbHXr6bSQT9TsLGlD0E8sXHc9rGrKfP4FWSQYhZNq+sU1DW8+9ur1+9uu++HqWM0iKnLHxl9y9jWQsTGYzva2Nabkla0bYoUjZT2sJxnEqyFLwXq+consmMXHpKYkARJSSis4yAV76ziAXMLJbNwtkE43wXR1kO99VXt+cfTbaVoIhc3RfE9hHtkWGOC0IWUmYvqHGmM0gDDUAGqBg/eXI0pESbOI5BATtiu4KAwWo0LcszP/Unbf3s009vL55PkhNbFiQiq+e58uT9BAN6RyAFI+/2gFHwA7qIhJ8Cu0Aq0CFw/KbBuwNQ192BVB8aLLSPrai7wYmOtMd3XTY538FmJ56QlxU+J20A3SYCZGgQoF4D6CQ3nQEL6WOv8QWEoLOE15GT+4qGxrjWTz630J+f+Ze6ldPHHHcAJ08DlJn0ml0DrpbIAtMaNNQkh/KbmNN1y/rCv1kgUg97IUu+kjrJshMT3gYLn3+0Tuuxk1SgPOubgHadmNPYSwc9yEAs2Z6f9IKoCPr8GYHU9pMsqUv7TjvTd99LSmyia5CydPEuiRIzMdNtzN90rk5YNM+9W4l7Eg+bnAna9ESH3uevmdhTt/bySZOi+bwHp5093n6xYkydhpHEA1jLP5u8sYPehdA6yTVi+W4loe0kju5/rlg58UM9ZJ32ICeROe7QcoGvEk9MEBsI6W8ngUysyW7JxM85BSkLVStm7gVndkZ3kmxg1JR7TTLCO/ijjWIen4Znq9xdGIxMeY0DSf5a/Xk7u4FzfN7EobG1jz5+cV9oFndSfuKruLF4yD5aTwyUYJKEkpTfEwn5Dt79/Oc/v5Ni/U/9eMLHL6d94TaxlxzTt94NTj2fo4h//OMfZy7/9t3vfm+9953vfGdN4qQvZLvs+UOwciaj+RIsHp+c66ju5FqC3d7JJQ7z91MPHX/WYPSD6/ZmQYPc737k6pqto8azPIt3JcHEvzyD5ybBZGHRR3OUOGyAtX2CRsuBT2rvHSdNRLuaZttprrzJO+zWZD8svfuPe1A3XzXw0Tb9h1lJMEndsVETQR1b+/eU0QM+ZYon8Cd/98SxPrb8lmzvC3Dz+4mtOFnzDnI729g21D5oUQv3bd5C1x1bzjr5O0wSH5fM5uzzWZTadsrv6f/+XNlXyw1Weq452prY3XYQX0u/tFV/T9lqv3Jbro1Jd2Pd3MadsM1Z1THJJdcJPa0PuhaHOnZMWZNk0niXuumPH13tmcQpvtL8tJ/lL3nuHCPCP774eL+7xqkTPjR/Fq+bR8Ae5WuvuKi++7Wnmx+y3eXH61SOWYTOTxMGTn88sULZiwvuBBP1GxM29nm/fe60O+3uMbz3yFpMn0WGa5yqHT1Jpj1wAk6ODifJs3XL5luep64mOX4maPGjU+7qI9+uI+W93qeQ6gNZklf73Ck3CzxOjDrxlN2w6daB/vUzJ//Xl+a1zeW7DLb+GF61vfDJZbMSFh/ZWNDYcLaRXcK/jMtPOTUOtG21DEafc1IDOztjlrr0O32+17VxdZ3jseOFttKzvivX+3d72Rwgu4XIudt44plys3Fn5keuZM5+TyzQLpjkVsfxl5FMxx3cRgxc9Vefc+oJexs//OhBchmdXH72Td/qOtum6fyxeNv9uOJHcjQ6kQWbvfAz7W9uqV0WS9bYZOPHSpTdCQtwOuNjPPZv/8Ef3L7/g+/fvvjyyy234W19ggkcgsn+Jtf+mfm94Z3XhjO4dI4zzoVQNijJPO+J6+qGxevdjBE3r1FH2t6xmtT49ZlgAguvODonGJgjpEv6Y+vfxM3hU9qRMQZ7dVWruNP+5J17+TvB5T5GrCN2rroz3zFjJDpVrzEGfLz3e1+hqW4xzLhOfMx74agBspbNGXPFIzGcPLod0c19XrR2w/einufvi1drY5/53tEvP9ceduQ7/sku83nPeaRP7S/arDyxly7aZprb9vyBOEJP3Y+2kW67+THtbB213PK9mGMXdtt0j7nJnS2kTHO2+r3wYI9PWk9sO+/iRmsMtxM7OsGEHMRycVW7OzY0/p1Y3N95x8/Tp+iDzfJ1mND8gw75cfut/vBH9vOYPoc7X1fG6yeb8HcnK5w8C673PA/9nP6pPDYZd595sNkEyVaaQ8H7U176CUeN3c0lpP89LwZzjA3oPlfkSDChg+ZLHdNOP8gJJuGon3/727c3796tE0z+1t/6/TUfutqxedFjCSaZO0i/4QPsotvTb9hW/yT7jpH5nR/1GgDfbDwiu9OOrugrPjrpb+Z5PA93+LZ4BGuUYy2oOU3a+Omn2Uj05bVBa12bdm3gXvj8/Pmdn3i/Y3TLw++j+7Gp/Es/jSXaL2wA9iz+Le7ywY6HPXet/+qju7zPHlvG7eNkY9zQbc9zZ3vP2N12Qrftp2JM+5SYzG66nbCtfZQ+e+43/XIFpQXpjiGZn7MAzS75sP6nXv2GT+citM+1v+d8Wu7nmh1d0Lk5x4tzXhtyYW2+62SR5mGdDENGkWPmR2FSYyD74BO4gzgNQzoeNTf2XuN4b8BgT+bMm1+xkbQB58UXbK5sOfe4P+0jS/1vXmGON/rN9+yvdd/xj65PXTW25nmxuvEvn9EHm1Wnd9qXms/pX3MRMQtH45vND864rD0dN/uZ9j+6arxgU3w5zzQvm3Za+7/GD401HfPSfzogH7YmUY5fZe1+4umHFQuyTpG/c5uJ6+w7vlhjzoZQ/pOkfFhMr2I0zkf3HSPzjHVvcmGLbLfLYZ/0y4Z7DpaNwxE4175Cx3mWnJee/+k//YfrihykgyIEl1be6ZQqbsDSCLugu/Pq0ME01JFnSG4Hi5RlcYlRGhBGyYywCajdnRnUZ1UkSvrRX/z57S/+7M/XFTnv371eCSZPbu/nhJMVTOzufbsWq+z+WwrcExfPdtIJ4J3AmQH13NuVtnzxxS9vn7x8ecvCXHb6jkKvyc2ZaJxEjDkF4Ont7ftJRCDby+E/3N7uO1bpwuIhBedqnSWXmpyOHCOzANGS8z7e0q7p6MAdjinPQnkGkWnHXD0wwJOyk4EMMC9iOoOSBSIp78WAvWN+GFvaGUexMzcnmKgnbWyizjDplN2QDWeSLNDEv/Xfg1HtTV0+Z5+cYwWeffrJq63HfOYIJGQ9Ok1bol/6WHa/k2tWgtGHyGVOjGGnaUNPEnNgQAw89A9I+rwJ0AkM/LbBHygibey1wZytITDq7KDRpFdZXQa5tH7o4bE+6d/5MwuvmWASbGFKT0Y0GDdRGKzYhMVurzqJZZGinSi2bDI7nt6+mSNZ96RJB/Ue8AqaBm4CZuPhssEcL78nRwcTJhDleX7TYB3MEDTz+yKyewdnbIb96z+CwB9SfhP9N2/mtBL27Dk60I48wxaWnt/fbjlx4U0STJbvTwDuILRiwTqdyY40iwgzwaUtvudbyEkPRJoQeRfmp838TbslwDXupz766jjBBtkxf2BLfEhSSROcLIgvnRwJJmy5Cav+eT8EJYPXYGT6QN9IXOMSu+1yl71UwiLcbFk1UcrnjQf9HPtsv5VoByvb9/I8XGo9pg3nkY4IVN7JBGZiy7LTPTka4+kBCJzqhSs6ohPyyN8y4OkeQWFXfcwf21l+mInlD3MU6tJ5fC8xc++IMDg+fSrP8vXE4Bzj2oRWO9rnyHUmUK4TR+xOZI+Scfjd2EoW0ubYvMT/2FyeX7Egp0ftSUrvRN55NjKKXHuSL9/FN8RpeMOu2Ev4R8qLbOlTHDQRmwSLxOdc1ZZElZ/+9CfrmpwlnxDwfYR+kk7evf9w++yzb616v/Wtz2+ffvLp7eOPX94+fjl8ZsWDlUA35Jq+yWuwYGn0PjnuepZwFDIle/JsXNBHth4Mm5h1JZj0oOB+Esjmtx3fVkyzGHJ7OMnM/pJgEv3lhCG2eNdbfHdPuuOcHU/7eTaf9iw57MVcendVwH1555H7f1fbJYFUoib58u3mTVnIWvLYmftz5eEk4uDsHS/I7owh/IXddJyH8R079Z1PsYeU67PH3iM/AyL6wpno/Y57G3PPQ/71I8/Bqm7D8NpJTGW7+ixWrz7WlUbkls8Nuu1qaZu767qSUvRZbM0za/xSp1bBQzLyjpilfWSBk7W/9DjC9+Tsff1Y5SxumsTTby7w8D/yoYuO9TO2GRk2LrMFdtPvslNy8qz6Th/qOO87XJH+9LvjW/uD51bMcA3VXtzoz/yubQvT6iSdu+/XTph85iSdllnrOu3tsVbHee8sLrAnjvCYfNcTVY1f+tdYq91tE8bJ9Mj3m0fRE9tuufI5ZfZ3J576Gz6oyzs+xzeWTdZ1X75XTr7v0+u0gU2vtq3TpQanGx/o7bTbHsPMEfUzGS5u8r/WwUObvyb9G88aSxr37rGkjjSnCxjcculxIXskr7NNjcMP4l4lnJz2wd9gWGN1+2a/15yydbP8MUm+e+crXG496INxVI/D13t1Ws9jWHViR/dz6pt5oHWf9j7unZ10HxqLwsXmGP2ZewmHNCbjQwujn01SPt+cZ2YhWtx9DFfZXt4zDzD2MZuMktxyj7F7A1KXw66847v279abfhordkxrm2n5Di8Nhx4++6v+tT80zhpLOoVLsuRq655zWtwpY/B3727f//7315VOv/+3f//2iz2Xwmcf+uTD01abA8BjP12vkgBmzA2jO07md9+TJZ/qz3uBSDyDYclBbnwiy18V25budgJKX+HzEEtcPTPJfeQrRufZtE+9bVcdt864mJhhLiHPsW19Z7+x7DsP2VzHlYeXPV6bwmAkbmFsvHxl6/nE8I4bcEGcW6corgeuK4x6rqR/b33eOdJODmFHPf42prxzxbrCzdzO+MZYfmMWnbMl+PcYDnZ//U5n/d6dO1QCbsd7dsHH6YgtiBXsJH9njNjlNs/k9207dOQd33VMIMuO5f9fnNOYgEw7BqQMV/qag4BV/Ed9eApcIQ/xkz16r3XW+NH+RQZtg/09v2lcu+PynvNqG8DH2lauuaCJE7CXHOjTmIMvThlzKro6ek0j39NXfu85gJZl857GcD7ZC7y+b3yx6UO7G2/5uc/IqXkHnruw/tnMm08fJ654ly83VuWzJAgndrCLPN9t6ViY39vHE08yz5ErcpJg8ouf//L2B3/w36wYvexkdzi/tV5W+z9kzhl3uJLn9IeOyTFF+a5jNYxubG3bbJtoe/N767zH0LCj7d87bEPd6ujyyT12075Fh7P2NqfYRh69rsZOTh7HltseHtrSNY/CZvmrOUTy9D17YSvNUdJ2SfnsAw6K3z0W7PjieXOQJ4aJ782t9LvbeNpcJ0JEN+TJP/MTN7QOZ15dsgQujJeYh+Vv+ZzfnnMhdz5Scyl5puX4qzCS/hpbTnyjT8/CVv7D1sifHMf/r6vY+TusYs+pm5667Pxuvhp/gTN4B10qm07PWKVcMQnmt9/ClfaZx7A8ZfcYjlzSL2O1hWP7lHWnWqRO/WBDuFjLtuPlyVXIrOO1mIBjwMu23Y4Dp4zoKe23/q59nuVTHbO0oW2Xbtkb2095Pd/Rcaftodt81s1GmruSR+vOe2dcz9/8LdgTvZA/3EzsHd+7krXZyIkXkTdOzSbYjrUqdjLXTs/GrdhF1ofy98uXH6/5yI6FaUswLps7zdNHjnOyyrVZq/0OXmsrPUlIyVx+6wa+dJ/yvTkA8mxc77jU9pe6vCceKj/l9NVBy5+SYNJETHA8gxahCLQAXIKIioGzQNAD8QYUSgKqrhWg/C43gsm7jK3roARCMmLIxFUGhVHWf/rxj25//qc/vL1982olmOSKnNuHd7fkV2b+wD2E4+CzWNLEYBHBOtUEEYghfflVJu2fruN2otg3r1+tdwWfCH+c8tk+Pn9+n8ndLIDPrm5geN2J+HQtljGafB9ZUWY+f/rRs9u3v/3ttdvYxA0n996Ll9kxPRPt6Ws+d2Sp3ekhg+MsM5jNf4zWlTYAdIzo61XvypSMXN7N/VT0BHgFk4/37utn6xiYfQrMJpINopFb3uVcBrD6Fr1HPmQFGNlV641TxK5MLgHXBq0sEFvAXMHynn02i//6wF7zU+BIW3JizaeffLI24QRIEI60iS7IAyA00LHzDi76QzZN+AQnfuhZAAsk8jkfbfD1/f2z2l2s7b8qIPfAQlDJhNk5adgBpQMgWT5o8y2LE/sudwtvmzwZbLL9rseAZl3h82wWzHpw2vUiawKn7xZp2hMrTeTT/tZd3keQ2ej4w4uVYOD4+Q6+TbzIlX/MKcJzJ7fFyW5bE6i0qzOSO/iPLpe2ViCjk6lnssdhFWKa79xRutq7FrhnkDvZlnvSdd+P3EfrX/XNYKszGVOXfiLh7QvsTvvZEp11koFFtb6aqwe7+iQrGFb3ZApZI2LeQVzyzmSAT6ZpB/0kfThVhK1qP2wcX36/zhhPO/kjX4c54ukKtnXdl36/zyT3vkql24/Qe4fcyJ088jfc6+QG7YF1Pcj0HXzTJyc4NR9ouYQIIflrQPV2MP9DJvf3caRsjpy1r0l14xHe0H03iZC+iyttN/dEocTWXLu2J5DXgvC7nDgxV6o89n7LZf2++jDHhOprJwc2sRbX4UPHHbZOdvx/nn2xJjSGCyRzunb5r2vC5jo3HEacigxlMrtuR3y8MqHfLXwQl/JuyGq+z78kh7Q/tr0s34+cnj69fetbn93+6I/+6PaTn/yndULJwryPJ/794ue/WEfxfvrpZyvJJJM6a+D75Ol61hV/wTS+lPf7pJ2UM9dw7SSLyQqZCah9pLq40VjyWFxkW51gcmLA8o+d9Bp7aP+/xzn17l3M+RzvWbawr8gJFqizybiTR84Ek/aZBwMgE25OyHC1mGsOnGyyP09dvZPGVTyuyoERfmqjuB+2tTjU5lUGBMq0M4O8G6/PGC5261tPVuMasK59/a6r3Ue4LFbl2ZTFX+Em/znHDDjfqqsSNZpH+l3d+dmDILigj/gAW7tzh91miy76Z6zS9t1xgi2SS7eDrOkoNtR8r3Gw9dK6OWNS86n2HTjVMtc2eJfEMSeYkAfdwFz6Mal0Ydx1j7x62xb408k58eDu0+lf3Se20AmpHcdP3to4whb4iIF38w/xiG+3jAa3rmPbJa0FUxJ31r+9kKhM7fFe83AywUt6chFW0Ffac07IiEfqEHdbxm3X5CT+N69I2UkSNLGHI7bdtmzJ6aHeJnZqK7tSBsxpu2BHdEOmp42zE7ZFPrjPjPWHR7ft4hR5vyfk4FLbb8ajuBjdkHn3nU7aVnz/jXbtBUtY1ZywcWrem3HiqT9644Onf+ivBPvT5htn2h7gtzkHMun+wT9t+v/jOUkpaO6ivsZyuiTr1Y5qdMcMNn626ZS96/auWPR+JYuQZ8de2J65ivCQeWfPe7yfeQ9zVctX3l3Xflw+O8fp890ztjU3EC/NZVyndMyk09hO7geZa5rope14XcG8FsH3NSZt6Hsx8x6r9t/mTMgO9rQu2f9KMAn3rRPc2o7698Zbv0uwtUCY5+8c5KMrKTd9Wyfefvhw+zv/7d+5ffnVV9+w944JZNccwWdsWbfdEgAAIABJREFUY2FI/OfDJKlZxGnbaf/0fmNJPpNgkjbCQf1omUVEbU/qOeXVmLGuz9znsyjrIZ7ygOvkTH5gvNjjYn1of+TH7JKd0zsfbIzzrBOQ1imc+2rR9d6OeWNDGavsBP7No9JGYwrjyx7HNb6Tk+/No6QPawwRm97XZvKz5h/iBzk3V5rTZyf2GCea9+zJc/qkP/OH4nXbLfl3H9RNJ20HjQdkTk9wiM019uUzeGNs0vGuY7G5KLZjMZOPN16Lw+TUfNJ7ym5syPN02fbVc6D9OR0pKzLFMfhi6uv4hRvgIMb5jfO/CvPTx+afzbUad1uG+vPAj4/TCPtd8aVtjf0q1/xH97uxq21AG/MTvnSbErsluPLbk3vod/Sg//ykeaX2+O6bsXJvaKl5ujwz12tfSbZphzmCk1t2jG45X1xlTu9w5S57PdvED5at5vr2Pe4+Zc1eWu89N5STs7773e/ePvvWt24//+Uv1ymxf/Nv/pcraX7NZdX8QmP6suOdYNLxgG48q49ic9sm+TZv0N/2r9PHyNfnVyy+TrKBM2J59GD9Je8H69baw5L1JMloD1vXh157gDn8b20QqLkP/c33OBWff8hLHp4KmXaYvzInrCwYZ80k7etEAQlq6YN+kl/HitYTX8ClT32R7ckp4GRjYutBHW3b53wEPtfrlfyCHMRkuoKt/KDLpK/mntoXeZjr5GN07b3WVX4Xl/M7mzl1B2u6vV1ez1+dYzVlkSVbbJ/Gq+ip9dGxtn+PjHAd/e7Y+th4pfmCdrFtftVxqvUL99t/z3mOk4OdvCv9c2LcaWtiOv9kI83v2AGd8U/zv3yJzjNfx+dhdNt04y086HiiPryEvDsei9fkZ6zTsaZxTpIK+2V3bB7v65jKlpVDL/mpLR0zGtvIBsd4zH99NvMb2dA5yY7KvmKt9e7h6XST3/HO1Cdpgo3CKmtlfOeKDzNuy2bLyKcTTGwczTuxjXWLwocPaw4/v6dMm0ivsSPpXaewiA2SaBpj2DEbbNm3XfSYgB3RScfCjst8E5ekp7Zv+L7kkStyOE4rPA1RSTs3RXQD8r4dtcroTL+u3O8cnNN0eX4nKA4m8ORvAe3McLzvis2pAPsEk5/+5D/d/vRP/sPtzeuvV4JJrsdJkkkSHpaDvHz5gOxzSskTKxDvKxHIJeOilZ2UzKa90DaLW5PFJ7tcQM3CUgSfyYLV97XI9DTTW4sgGPTcr5XJ0al7p3P6vRJK9s+8nySVDAynjPlnIT0/k+yyBnBPc9z+J7fvfe/7a+EJIKZd3/ve99Y7o9/Z0WKX8+UIs7siCSqenazr0UHaGGLH0NKPJk0LeN3ttN6ZQQdnZ3vTp0luYdANEOo2aNHXRVL3qQ4d/HoQyD7Vm/IX6KwrlZ7eXu3sw+g4/fGcNmUncB892sF0diRlim1nTTtWfeuqgRJx4AOAVrDoiUYA1KDXzi8YIVlkZ3ALUAGl51reSzdroaaOLT7uum2QUsddzhmY7GQQ4NqBNr9L3ADa/dz40kzmITUtG6AHc7x7t5Ekid2zEGcCqAkxO0JkHm3j3n3fOk35Ai25CVKCyfp+ZT4OOtCztuVvONKJUhcJfJbpwwcTs2d7+Z0EhvQDCaf/nIiQ5yRbjL4EzCsgCSyRwSwsDmp8/err+53ZbMWCavrm2Q6idGlwQD/0hcikribiTkuKTHswYRDEBvSlF/q1nz2mDjqDNy17z+dnJ9+IZRMgZ7CWfmoDuTrRhM+2X3W8zPVCCHXahjQ0qUZo2jdGVrMDtCfYEIW0Q2wzCQqP2DObQ3ScTAVPENS0hbxPm0SgJjYNlpqsSwzpCU5k/E5CbT+rRWL+Sz8npjfBMQByzZR2wu72ybQNmerJzXXKRp00kKTMdeyyO+Hr6P/G4vyeRMlM7tNtD5K9D8P6b9jcGOx7/YMbKXslmAQj1l3Hc3rZSgZKzE28234ttjXOO4EhkyZZDGQfk0Dy4fb8xUeLb0SWdoux9/gxUswm2MrC3pxcVKeV/fN//r+uhJHI5dPPPl1JcGnTF198uU5lC4/4/PNvrxNMYk/5l91DOcUkz320k2cMMnqwOz4yVwMZ9N23D879g3edNZ60HGEQPQY/p6x5t+PTkpMjr48TTO7YsA73+HB78mwmd5ZMdsLk8vHkj2WBp64QaR9OYu/yyX0tI37K9+Gkd+47Wffdv06+uu/gclrCLq/rWo1zpcBxJDx/PJPpIpjl77WjPf2VYLImkXadHXvIHJ73IBFvU0bqOHEXBvTkFtzpAS+fNpDna96Dm3RLR7ificl1NP9xLQ+ZaMviwnsBjL97pzFJXxbuW0jZk++NZcpvnnliQNcnbqWPeF+3o3nFyaHgwekja31SEsxaabmSPL2jLHpbz29+8HQnBT7ZJ/Qon3/ST3Td/b04+vCvbt/JL/EmMm6ZNx6TCZmd7TZG6jZ2HD5x13fK1f/72G6PM+6+uX1E35ur3/W1T5rLSVkL//YEdvz/nMiBBewOJ8I/TBS1veGneFj36WxPxwi2cwfRA0vbN/g2eUwi8sR9+AcLHthMJcdetsX+rgSTOzbv8Rz/aBtpm22sEZvEOHjgmf55+c7w3eYdFuTgSvrGDpWxo80KQT1GwYGaZ7aNtH2zlR53dLwiPzpuvnrpyilCE8TO5AWyuMfM+2mCGVvlutlJJPdP+06sOPGHHbIxWA/Dmr/6zDh7xbzCW98rw7sWg7ot9NQxo+2tY6c+a3ueM+Gu3XR3ySenUw4vgLVsLyeH4B+X383YPc9kHoO8O5ejdXr62rKNShhtm+ixdzjfXEfWmL0s935NB/l6buwnY+wrwaQxjw4aU9Wp/x1LPNefraMsNzE5bYfe8h458w/cQXK3spf9PptTYeGmcVHmyv7e3/t7t69fz6afOUForohpG+HbZP3Y3+v9jGF3no75Ie/gu81rlo43zvnd2CptZFv6KBYt7H1/LXCzxzP2nz7n5F4JRd2fsUmnHkwy/OnjqbdPgu643HaUz/U3sdrioInx9mX4vOSyjfzNuzlxNbzAqXeuBZzrnueIb230O3lFhp20Yb6jcTOYbHcv/Fh4sfznWvz2TnOkX4UfcwLh2A5OaA5NvO15G/aNz/4qTiZ2p9zGKfPR3T91i/PqSP3RhbkMNtU+iDO0nOBjzz+J/fR84mHaYDymb97p9vuM7eRnc/v0QZIVW9U2sjgxAjboF3/LT4vK7S+te/3nRx1bU5942e2F+9rVMb5tpnlI96WxUlyAL4/1EY42F2pO2f2muzMekrP+Xrgy8+j0QnY9F5rf6ST19lhpypmkR+NW/YYV2kQGbQOux3Qql3rJg0+T+dlXZacNdJff2RQ5dRy0+HTH4sS22ghH542tbR/NU56/eHH7wQ9+sNZvkmCS+YDf/d2/eb8y/LEEE31JrM/cM52rAy/ia22v+nvywcgl2HYmtzUHUQ+8MMaFNTgGWfncuo/NXTiQK5It9N0DaP1y9ok+LVwmwTYJud0v2GZ8f3Lbjp9pY/4zD8x++UpjA/tsOfBx8Qr+9CJmP9O8RWxrbIGZPntMtjgWTsJPzvjWC+vmsJu/8ye8SB/ImCx8ThdkQ69uPyCX9g8xQ+xcSbo71iuXuo15yChzwTamekYb8pOMlcN/yQGfaO7QcYhf9OK7Mvmon81b2Mwpd/LuOAmH8o510fRFYoy2tZ+xgTNmptzGN/72WGxpzug92G0saU6Ev7Stm6cm59OnxWvPWd+BH21nzV8ig1yjkk2H+XeOl1u/jVHdR/1unnJh98SXHoOe34ldYlrHCt+l/WK/9f2O18pv3Gn88jlfYWsdi1MGrD5jXsdPfipZLT9nLjsnhFufvK7xbrvRjuZw5N68qcego4OxtVevJgEw8+kpNyeY8PuUbU0m5adN7CT6zft8pe32XIekc6eoSOpiS6cMyVn8jWz5YnPO7l/Lv/HY7/leX/Bv7z/5wz/8R/eNJKfRMRKOwlAV2Iv8DBdpA5gULLD394T82DMnSGkbp1oLNDXwvQjLnvzI4GAr+ic//tHtP/z7P1lX40gwye9JBnn1+tUCr4vsX4PptdO4rk7Qh6WIt+/Xu7/8IsfHX8dYPn82Cz4IfxQtsWRdU7FPFxinyOkBs5uFIVwA+cz4c5E3hGT6PQuZEiQcSZoy1Pv8xdzxPotWczUPPQpiadt1zOK1WM8ZA2ZJPIls8l/kNAR3iO3qw9NrobyBDEgvUizZYu0Un91OJ3ltw2fQTbpia73DxOJVnJFNAIcGdOU2EQGKWdzL6Q0WbpYe9uRZO8+qN8PvPQndQSyTzeuai9sMFAwA2EoTlwbRJkEN0k2wPdOyYSsX+bhIMhA/yQyfA1rkumxu7+DzjD6edQooZ5sy8QKITxkLOOfn9DTvPbsnmAC7DmJ5hq+fpD87rwzQ9K2DFkyIfTQRSEBPWbHnuRJrJhbhkPbRYU9WCGYrqKw7fCfBJGUICGQnkLJHn8/fmc65Tl4xecGH6JBtI+jXCUdTpyDm+StwXBPPQ7Sv5Bt9Xf1aR/XPd8h3WpbF4NHDNfmj/Q/8bC8Oqz/9IAuTfoIeOSJtdKLPHQdalhOsJ7sTkb4nPuxF4LZXems9aFNjlBjl1AXvaVcmjl2P0aSzdZQTbMgj7RQz4TUiBBf4GfxfE7x1PRH7ioxcaUEu7Zuwpu09n03GbBYeHu4gFCs71rD7xtkeQKafyJPJspRrcSwnl6xTrzZmwkVYgbgoh1wlsyyb2Ul+7I8sJVu0DOhfLFqnU1VSWdrx5vWbFW8aQ2Bq9z3fr8zip8mcf3XP9me/8F+f+JXYeedK+975xo/l2WtBwY6CuSaH38/1eM8mKXe24K32isf04S7FiZeTYJL6VzLHJq6JO1+/enU/YSnv5Kq31f6V0DFJXo2d7H5dE/YhV998dvvhD394+5M/+ZP7dUGJ+2l/Ti1Ju7/88qtVR/7Of2lL2pBJ3iSYpN6XHyfpZfrCjnqwcp5gct+/WSeYNAY03jQfZFdJTBw/mwXO9jGxfPlHJRvx8TU43bHv6UcPF1D495MPO+l1n2DSOLXsddveY1fk8Es+tvil08L24CL9X/ggQWJ32HMG0OSAp9xP6avjO1vmd7nZredqnkpGWDI8JtBhE87S8VB/Gp/4dZJsDXz4T8rnK3xRfNev7h/9phwctv0VPjROaL8rhibODR53O/TH9/Cg8VTbxOGFQ3VsfMeXbovB3xlX7jrbsm881kYxU91kqyxjAjZLjveB9hqbSCpZo4AHp6F4r/nNatd6Z05Oiv87GafrYQs9qG8ZTDycMQO86jhFtj1R5/1+vmPPAwzdvtJy6354lg11HGy9kjFs6JgHBx/TAx3c399jzZWEvk80WdeI7ZOYyO7Er+a+2toxtHXNLvTlGpM+noCXd9nfYxxBOexGXWQxdjdJjz1m8DwbIM+W62UfDxc4mmfRLV21nH1nBy8seUw/+qY/PX6Yk70eXl/Bb3CetruHNvx+JRem3MYL2JVncamWJbnnufebJ8OWtlG6Oe2arUw/5hQWMqfz7qNJG/pLedO3LPxeCV6tn/ZlE3HtK+d4BdZqxxl78B/PXT48sbftz7upg1y1uf1jfp/kDjxTWWTHZnoC2tzB+OGMfx1znPciF+Nx7X72NM9diaQzCZh4kY0mOfnuwk58giyMvabsazF9cY49fmRXrooZfJwJ2/kXnLxOzJxE42QEhhfUiXY74dOucvbQNtxxmZ4bB8S3xiRYx0aW7eIvWliJqKctebZtcJ3clAWPe6LIw7vMUwbbDT/M1Th//+///fX8zOUYc15XxLSvdwzC+ch1/R3f30kmPcanc31sOeAp+Sxyyt98wfjXZKk4P845fbtwa+IuPyUXP1fbnVRT199o0/RNmeND+ti+237avnPpcebhui3aTX6NV3Bs+dDq/7s1B6TOjF3w5Wn/XOUR2TS2Kyef5TvjXgue2mDRKfYJC4wNFnfP+29ngfqUQdpkHK0vjTNzzbF5iuvUaTaSn+skg/0PrxQX+m/yO7kZuYj5Jz7qCzto+2g9iEn8tLmdvrUtGXd2W1NeL6yQV8vJ88p6rJ6Ow3TSvtbx+pzva//s+N5jf21gz/mux9F3hexfzv4rlz+2fXesyef4OvvsuMH27rZ9JMnmfVyo29TYR349ZvBZ84T2f7I/5x08k3aN3QwGdH/VrZ/e6ZOu+WHi18TF64pxfaXjtls4cMWMxMSUcSWIsO9+jx6umD+4d+nUtXHXvNOJq8o193PH1h0TyQzG9k990W9xNZtbcoJJePhXr16tq+d+53d+95rrfOQEE/W8fRPemqvBL+4HNxqnznadvAQnYEf4QeZcrCt17MQT2YBYk8/xGv1sO8SPtPGxsXXbzIlTbWMweiXnPRn7azwn3/bLjpHN0drvm6P16RjNg9lz+5AylNv8Pb/j4Clzca69AQe3aExoW81zJy8n0+5vY2zHmTyLy+YnneaZ3uwmRp28Sz9ajsZ+OGXm1CQYkLt4ykfaZvCWlnvrWrvMtTae8KO0h/3A6I5fKa/X1E5ManvO75IIUkbLm53BEjLnM40nxijsm3wkHXnnsZstTsw7+VPztuZE9Nvx7nwXFlhvYHvak+f1mb6aAzResKWzvXTBf+izY1La7cQUCWKnLTd3YXtwBr8h38Ybn534Dsvyvbl35fBJfBaO2ZT6zVj3MOrjLqfd0dUZQx+zd/HbT21pvOmYEfnk9O0k640OzOXMeoG+dSwn0/RfIh0c0qPUQc7jY9cJJmlLrqBPf3Ml2XmCScpM2WmTZLM8kwRCZZ6+Kha0j6edeS/l2ZTKvsm0cZb82SwZNjcXw9PPi7OMzPg6GbSf9slJ6wSTi3DMYFjiSJManeSggLIr4kAaqVyKa2dDGs8TTASQtEHWGgDvgJvfe1K7QfYutPfv16LHj3/0l7c/+ff/7nZ7/+72/t2b25MP79ZpJs+fD9FzFLydIznaZp0MsibfZidry2gBypt3t69ffXX76usvb69z9U4WCfYxk63QLN5YBEn5c1/37EjJIk4ySE2OdGBdty/shTIyoei8v0BmHW8/p3A02V7g8XwSUCLzTz75dBvEEH1Av8r/cJvTTl7M1TSRewJeFt0moWTKjtF8/vnnOxFmCGkWQtYAdS9epzwgZVCxTgjYiw2Z+BlA3nd0ff31kltsq/UH1LNwZgCR5yapZAaiC3D3KQQNXQIm4BfkgAa7AzyZlJ/rbYYcv1h3M8+gdTlVdnDsXfH04dnlaPdJmW8mWhjc6gPZI0Ed+IBFE8nUd+qrg/SQr7mWp4MDHwUwBl8d+O7Pj/Xd7fsMgtpKHg8GZDn5Yd993r5OfupgFwgOPx5S8WLJt3d30WeeI+tuFz2syY91pdXsKO3BcusK+FkYZ2vr+T0RCN+QRLphLwBZP+fn03WKkIlL/dzCvE/KpAygPGRrJkVn0nNsr3WdunsijMz7RIuL1MyiGgLkJCn+spFrT47NIIZM1w6kdU1Q7fZbx2XObi6BUuAmC/0Mlrkeg421Dvpqn5SHGDWWNsFtco/g8t/2a4RoJQBmIX9fB3SSZeWlbcibQRzCRjeRsXa1DXyoxBx+BkuWjRT29u4fpJpdNTZ6fx0luuQ89pH/Fl5agN52o18GTHmfX/ILbfPzPujZCyB86iQGr99kondsqLE2cuWv3l32Uldqpe2JofrDlvMzJMc/9tN+DZty+lfQZ/r/9sFJaN2nS2aTwJTyf/azn90nQ1NGTi5JLDI4iT5k8rOFJbu9SLD6extfs1OQLEbG1+QzTiFZ6o53Gz+Xb+xTgVxP1VfhxKdGjzOZnH8rWWwnbuadtDuTJiY+V1LPm9e3737ne+v5LDqET7j+JvH0y6++uMf5lD8xbHYLvvp6jt+zy8CAQUZ2hBfslLT2x3/8x7ef//zn653IV0z6f+n6t57Pkuw87PxnZWVlZlV1VbMPJDVskRyRIAVhSJo+ADJlQSPI9vhiPLwefgDPFxj5dgx9BF3pwnMhQLDmTrowbIMwZIKSTAEiKUHsltkekRjx3Gz2uauy8jx4YsVv7+fdlXqBF//T3rEjVqzDs1asWJG+z3FVD2+PH727fks1k5Sovf9g5CZ9DniPbqMrzQPaJcFk5nHm2w7KNzkVSz9umSSjqr+hPXrmM/05dDqriaVfdmUeDLmvCe0je3QCPdvgu4/ParlrfaESid/J+qmj91EXVTJ9YZ4d8OxFeKXYOS3Gzh6MvRkeSvvwArnMfezv4VDUWdidILUSM4rGje3xKJkfrDh6yu4mTnY723jpSELbu2TTdjs48Ffa9CxODBxsHPwHr4fTuBd4okPQnJ1lhw5blYTQPVbXaE8JHDoQfenkyJM+mau8BlfbfduYy1zM8X13q1vgEbvrcnxk7iVr8N6bbMCi0+Yhz0ui+6lXT93SvN50HEy2j3xK9bjb3Z3+LUf8jg4WH2Pbi1qLZvuoLX1qG0Ovtu+HvvyTgya704296DS4Ba5DV0HG1u9toxqX0Kvm/dRLg/e1jXbNb/Fh+Crs4uKJWkhu+SGXVxvafNp6Ju8FcfRFG6MzHavRMztHOcJD/UtjKd93UPoMTry1FvhCm/StA2lPPvnk2EnTNG1dE3bMfR1g6Wubrk238YHniCV611w1/fkQ2qQr6Phla/dRuOT6ihXvUmxkZGRpqjfmv+1+8z07BG+ZhyPpYy8808W5t4MxB69fOjG8NQnJFnjo+LTV/gjZaf01+G4W5sUPPAtuOjDW8+fH/LZsGSf+uTuvY2jMTWM49HPc3VQuG/6k55tO8MYVq85GlTmGg5znmXSs6gSryuVOvLgrV9PHwa2zs/H0PwbXiWloA7Zf2Gwlw0/55Nh5+uFIXldtpILIpz/u2Ly7FZxUBGt+lQQowWTm50wwsch4108/qw7Gx8b3rX/RE881jeiyK81blxx6sM8q2hsGPA/+OLDMTuZa/k3iZzvBOjwce+c6utL8hKbBpP+3X/zFFWjN5xc5HrQqCLaubP3VeG7manTxksmXk2DGVus3m9U6Oe/5V3S/dtj3fA7PSGzP9YtHbQnZla8OfhccLB0NEywa1NGhLSMnXpj0sqt8URd0Ws8jOR9eGDpkvInjwUb6TxfBuHhsycU6nu9MxocTDvtdCWDxE06dO9hz7PboIDEWOyfznUCzOYnsdAxjxpGw7KcTTPB5x+/YTvp9+vDmCnq5pis/HJhxJ3Onf72xkJ069cO58Hq1DXQcep0LtqeNzlh7EQb2bVw69JsEofxd46Dpc663YbExTq7to73xLx43P+IAbZ/EJuhx4xNzbx1x12afiYRt19GBbTF3aVdsy9xdcYy5ZKvwij7R3+blTRiNLOND9iw0IgfX56MlPdW+pvGjP9rCaK5trN76ks2EsdCFnzQ2f46iHjg/PMzusYWtA8lV2+iZx7tHYfc9dAYeMJdonk0rE5e4m2SQZ+gz/UiP49mZ/zMxIe8tbtNHjSvYdTGshZ+2AnieBJfSn6vfu0+9yLXkeSfVRHY//Oxn1/+Dh9mV/tHt/c98cPvBL/7wUcHkiPXtyo7pD1o8fzbH44k7o7lxtx7As+kXOSa3+Ipf3DYc39DX5A7PWWejm/Cx5zT/wCZkDTZrXWjemgfQu/UMX2rp3tfRMaePig/Rih3SR2M4sINjiLcfYhHW72SIHWO/yQJ5JlutrxoLqt7Q+Lr1WGNuc5FnSN44MeuZKIoO4cXYpTwDz5JxNk8iyME/e73Is4wLvdgIWLLxIFxKh6rsjWbkyDzSy/gBXcRre+1oKo6f2LdtBt70/OYT+kufWv7xHr2In9EmtDLOlhVzm++6Ig4eM2fpV9vQHkO+h8HwPL2G3+nh1jGjW+8eMUsGWj+3Djd3d/HV3eR31+hz+wptm/J8/AkL0KFt8+jKjLPHqo/sILySucsz00bwHtxLL/NL6Z6mKx7FZ+ZV/Bs2yT1sd/dZ//yW69OX9CFx6dhaa/Y9J21P0O1qG8wpPdF61rw3Lmn95H3GgebmsHV++tunAZyb089TM9znWfxNPL78lo21+bX6TNcNnQf/ZlzRLXlWYqOZMzpk6Zh1PM7TVZkmVUzyXWQlMXZz2Jg6tJS8l8ooNoexGTB35qp1XuOfvMdX9C65Z5NgFNf1Z3zUWMT9ZM6c3fuf/+f//nUvmmC+q9C7Ma+CexiSAOXzabzuHoOgA1dQTpFRQBjNBCOG4JuAZSsLgu1e/VvMdf/+7Xvf/e7t9/7t/28di/P6xfPb0ycf3R4/mmSKteN3ByYwPWASp+rdBJHDBB8/WZOe95nE59thfp1klX3MTIRMv9LuOAxn9ZEZy7nbcyn1vYGpFXN2YTN2Z0Dj3mI8hn6d3fwwpffPMwzNTWgXZsaYq98VmF6VG3ZA863bBLOy0JBEmwF0jp+YYJwAzqmAJ7ljanJnMXEU3QjnWS7ZQlj6HHp1KVRzdZbinKCB8Qb4zA6FSUAZYzgO3FmG7+WqLGIhT1CuA3X61UDsDJptx7ayyNcgJBbV7jDG+HC47MjYznED8RZm8+U712kvxycMmD3LXBJgCssz7xpAxwmNg298DGsDBr+TtfQlc3rS4VykIHdtBD23+0EuGY/rNZRbGwXXGDsFleBfkgRUzdB3AKRBkva05bzP8Mr6LbuabhsU7JLEayw7iWYtAg/bHklSTat2FM0dfXIFicsApLmdWMU4revSh53pN4boUs4+gdH7OaZlZI0u1UY7Iw0E6bozUHaWTzZnp/4aGUr/Qls8yOkHBsbZTX+SfDI79M5F4E9XI9CfNT+7PKb5PvXA2AkGWjAEvzQoxlfskPbpL20y1sDHavNBFuhGdnpBxqKyM+7yDAkuq/LFXtgnL+eCyxlYX3prJVGcx8cw4Oyk+QL8DsNaO7LIM8Cg/3LTyGOOMDv17TjvAW1XEEye066+eW4+B6yknehWi0eAbJIE83tgAtJxAAAgAElEQVTaNH9rF/sG43mNbo+ccEjyvIwPMMpn5wrGvh4LDfvYFPOV64yVHkcD/JIgZ4DSAlv35vr8dVnKkcPTjpL9qVgygYLF+9kJGj2yyjpPVTE8tWzLXlhdY6ldVUkk0R+8GFuVuX78+NECiIdjmSpojpl6+WrJjGDR8O3M29BgZIBzmvdJ3MHfkc11vMo+iiYJHOlHSr/m+LqPn3y85DFlYHOf5I1cM5XHXt2+891vr35GlhuP5RlJMAGozUnbkFSgmXm9v3YC/eqv/upObprA3GREzwLMkyefrHn+4he/eHv4zlRSyRE/Dx49PLKZM770Q6Wz3Idv6CaLaWz9SlJbC0T3VqD5pP+pd7Knkv5MZbYJjM/ue04SR6Lt/cIYW+6v9hs/hvfXLua9UIU/e/7YTY5Ey3wCfKvPFu134N01dMhUeJkAxscffbSy2hdf3R8Hes37krvROe4P75B/iwIC40sH7SMS3W8c6Gvxgu5nV/I5tF/H84QP9zEZjREa6ycpiy5seUwFLfoLfcKP5IkNaGwOnx2YdytCzkzGILk97bBX+V4Aa7WxdOyAThgx/K4qn7LFnC/2O/337/hG2Lp1dd5HFwpyLp265/ewyYFOO9EFbbPoNvrsLLHOL1jzUG0sHbmDy61f2Rc0XfxeO0kGM0Zm4uPMYjO+IU98OFiBbj14+8FUMEmSCTsYPoCx8JDPjduGlsFbU4Erf2QHbjvketPbNXjbAn9jRfrpivn0wb3wZycysTXmEE+Y67730PevJ8iKN3ocqxLVti2bKId+Wvy87e+zdVSJBMJzdxhddLXfZHQtRO4FJnzFDsPmbXfNefNxjhxt3jL2vJpv9uiwk3tBcPFYKmvto0Ea35rLp89jAx8f9PGswVtzvGrvoG0cC3PllT2eMQxmnf6dyVVNg/Ql9/D7W2/RCcu2PkiC+tgNc9rjYE9a/x28dW/0Zy+C0U09n0235lX6oH0lFf/yGzlwHd1l/tmwxrf0ZONLMtFyeY51H+NWib8tQ2iR8ZjT+V2gffxIfcU3MA2Z0Q7s6fnRPUnqxZt0mPloeXKvoOfQeuYgicqCtUOnEycN/45O5ZOtRN1UWnw5m4EaZ5wYffrVmxcaB+S3d1JFbi/wTwDyrHiQ32OzMz78Onx8JqMHj6yjFlfY4KwkYaxkUEUSspDk3BXg3Em+FuhH7s+KQquexE5KbrlvXZp7LGbj1cypxOI8U8Iw/kJHCRBL3uKL1pELfCJ2etEuCSab19YRdTVPw1VnRS26DK+k7f/iv/i/rOfEeKzk9hxPuBfYm289M/3EW+Y13y1cuzYYjM+KruxY9719O3oo18EpeW6eQQ77ffqev9xHD+b30Ds+0Pglcyy2ZA074+GZZatWO/PMbMpY9I9tSYLoXoAhM+z4EQurDSdo2bKMLwSB9ZeebL3YtnANrHZpZ1wWd+4e6zMJeF0tZPASHT7+V+sM8wef05F5hhhx+H/6vJN46ihLvNB6qfkDNgl2gktbd3dSPf1Lf8IObIN2YdV8Fo9ufXG1MSODJz692vnDx9i2iUz2mN55+Ojws8l061rf0SdXuz6b7Mb+dbyF3OQ7C5jolEWOc/PP3eNB8Q6Zg53RqP2DNd+OW9zHhAR7Z3xpf/V5V3uDC9CErC0fpI5+gXfT77aLB17YuoLPlMfTf+bZ57Zd5DivoQc9mfhrng+rei78IWZkscjYHFfhGCx8je/Riw7A843x2S0x89wrjpX7895z7U4m43iIHn8TdsuzQ6eMgS7G84dO2FXU9BudyAo6NQbSh5Xcso4YnBgZPZvn6jc9e1ZKP3d7L4xzP2Oc9Y4DC++jffnC5iRH0q65e+ve2szy+N13bz/8Iz+y7Mmf/Mmf3H70R3/s9sUv/uA++vrF7b1337t99PGTIz6xxh7Mt5MEV3LNyzm6F/ZsecMD9AX9wq9gJ7SH31rP+I6MOtomfXGkcdvuXO8zmW9fqPW/+YWnWo+1nj3s716jwZPDM6fvt+Z+VzQxBvRo36Pba53ItqAXDKv/Heegn9gH+NzYrz4NueMXmRv9u278Mn79hgvIOizueTBAzyFZaexMnrSX61umek7yvjdZ9jO8b0xL9uhIzxj8O/4+WchnfEjvNeY5cefpe1nvNGZzh7ZpL/fxqV3nPvxO93gGu9N4R58k+DWPto5Fv7aVvqML0YWcSXTAV3in8RNbrI/42VzhUUkCzYfWEZrP2aU8E13MHZ688oLPaY8d6fuv6x1XW2H+6Xa2mK/TcbGWH76y/sFeuab1NBlpXmT/6UN2t7ESWrStaDuhf75r2jXf4rXma89lrzq5In1BS3NNx9Cbua/XjYyX3OvL6KrZLBccD5/k+W13+QtigPgIjek8vNiyY106sd60Gd2fMadPYr0pJJF1n8hJNswGm6UPWafBu+2XsNMHTnr7rVvsIt6QfJJ78TRsIzEp/YAJ6ZU3+Y8ZM9k3l60Tjf0qO3d8kxyRgwEpAcRKJymPBmjplMAPo+aV8sk1mTwMw8CaGAAeI+lUL+Z1cAkTUqIAG6ExsU0AE5OFlK9+9bdvL589vT24f+/27MnHt7eyVXTvprWLk0JLGxO421nG2+g/2sfMrCymXdomzOmP0ZPcEdol+YLQEoYG73Zv6zf6MR4AaSv+tLMU1i6NZ4Eb6DXhgubLMd5BmPQxbQ/9ZwfIKtuzA+Lp65TYmR3lnPAEUQhhXldiyO3eWnhyTE3afP/99w7AnnFazGRwCMhSyjtAGyC5FP127NbZWC+fr8ADQzEMPkEA506uJJeUsV+7gT6dhWb+e37aYVoJLyuD99x1nQB7PntuyrkCegRqgRoLlNvw9xyTFfPNmLXBAaAsSAas6wdaATs+k6XpB/49SwwbL1rgs26HTK8FwstiCTq1k8TIem1D/SYA3Mas72k90UbEszKeLIZnERWfoRd9pL0GFvrQY+nverFutbd3TEVmlgK3g3KXT04QbGXPp1LO/q77s8rQZzFunzU6gcJZWD4A4jrfODsjZ+F+jqjIffNMug6gaAfCXLUe83sbeYYv9DLPZBWfrgDAXuRikCS40adTJmwqK0SOLBhmPEvWsjtsO0M93wN67KA8FzMYoqvBk/lpfA3G0qcGUQAP4yZwxRaFd8lbLw4cToRKCTuww+YANxYuGlS0rIR+5D/j4FimfbqB/N6h9bFoMtzeoCvXNQAHkNhFbZsn4A/P53r9IIN55bi38yu4tvhx77Btpzg049wm2BmA0rKWoJ0dJGOfJzOYXpnR2Z2fcd09Wx4odY/5NMdokTYSWEjm7nvvvXsEKPC7Y5GyBDp6aypkHfp0xWZToWMvaO/ARgxLkjRyLYdwBS+2zsxi+cINu5pP0y7PiU137rjzhVdS49rpMfcuHskO5LezwDBJJ0vf3xtawCl4CYBjm9fvb91b5wePLr5/e/lq7HoCJx988MFaPMkuoxXcfvR4HUtDbtHjyZOPF0DlYLRDIJEKj+GbA9/tBMoXz5+tJJZf+ZVf2bS1uDPJMos+r8fWf+5zn199S5uP3n2cCP8RpE6fMp/BDxJeOiGYPKBP22X8N4u6c3QAmo5enf/oW4sgaGt8aIvftOl7WFM/WsaP528nPm1HLhbPblnWX3Y6tHn5YnaHP/nk6ZFMlOvg09AuzsMf/MEf3P7BP/gHt29/61urSkz464PPfOb2zoMknYz+xNcLX1U1uMYdeU//wRdKnLdOZR/yHYd+jjwc+wrrP0uC0YO3b2/XolnbWbgklTb0K30IzgvP/B9+5EuH00c24yQlQarnu50QenjZ7NKZeLt9BjodPfLsTlxeMrkrmNHrwaNo5j5zB2+s11evlw7ohTj8jkZ0Q+thtiL3ripkO+hN5iWWhmWPY5RUr9mv+T46ac3PvTrHeleogeXwaMaT73LfiUeSQPhiDtvb/NJOaXRO5iL90mc6eI0/WCYrnHXMjSMPG5PANUfp/C0Pa77v3V/J42SrAzsCHPgUH6JpKghE1FUBMUfkgJ7tucQbrTs8ux3btuHmzjga367jDauKBhlaNure2AjBhe6HoFKemQQTtt1z4R/Yo7Ebng7eXVW36ohGNDNONOt29Yet0pfGya0/0ge82XRbRwAmOWkv3qPf0mtJdMvCwZb79d1ehM17fvrYx8E6sBgbJJGksdCJXUa/x9amLX4v/Zb24Fk0uPJRfNDI3xzqMH9sAV3k2bBL+njQMkekpIJFJbi1jWx+MUdNI2PmSw0mPI87oYMPvLIWJM8kiXzfO6rMmevRQPt4qPWj8emrz8bROniumQWWvB16jq3Hd2SFjPZ4exyLHvsYPnoBzx/4YieE3PXhz0SR0UHzFz1wYvD061IZZFUS3LhrtTu+1RzVex4D2DbanLX97PnNXB26+qggMLzkWTkCSZXdZXv2ccprUezRo+GfbWPZn/ZP7uirSlabo1mzc3sogM6N41Zy6MtJAtNO269DL1f1I3oorzCnOFpe4Qy0tgN+yY6NGJfk+IO31nGDk3SnH/hrjlrrZJGZwzxTrC+v//5/8PO3Dz/8cMeFpgIF/b/4e2+WMY8reLqTK5e93InIS0/PnqPbi/h7G6euNuqavH+W4xN24np+T+wu9FlzX21PRbtdTUTy7cb6U633xUpIIhsJHL+zKziuMSThfFckWu1vP0MC6jqKc41n8GGueTsJMs8mUS//EopzL/9Xn46+HVU4xudIrJIeoeea7mQa78MDo2sH1/V80qOwQpK/xmaNzug408Sh7h7h1pjNM/W9/chJzp4Eg8YbrcPGxo1/ys7BQhlrcKmEAfYhr+jBTpErfLX4YB+5qz1yCw92jNl92qFTJMKhFZ1D5+EBNBM/iE+wFj+2X902vLFCf9+YcJ43VTvb5i3csneo5n34yWI/DJA25zvzNvq/eUd8o32qxhShR+YlGgHGOXDNsdnwTNClQ3tRdNGq4rYnbjj1C3458NzGSods7QQTY8MD+pTvjcGcia2EfhKlyAj9SR7adrnPPCx/ZdtSv/27eFm7sKqxxnbxe7Tb89Q4hgzhNa8wP7lp/uErGB/+yLVLj61jzia203ZL/zp+yg7kumln5p79Mv/oTBZ6U1basOi3rt/HBWezxYo7bT2a2P4cfzj/i8f34m7weiq9vvf++7dHqfi6KtU8vX3pS19a6y2SOWPDk3w81cJ2gtxOoMBX8V+yDoKG+ty8PLGWSXhqrEQG3kT/K1ZrfAs/57UTHOgjujCvawP0Pm7HXKx4w5Mnhw+vbfPfGIDNb57tMZLH0W/B/YNnGi+3747n0jeyhV/x2oktzqOx2oZpo7+j564y1niIXYIn6GQ4vOMT7A5aX30XPNp2Aa9pt3UJ+9P+XOuKO7jN5u3LxtN/lw1pmyrpoDF+y26uFX9qvYs3zZ3xm1/6Ex/gAW1YP4VD2+80NryE77viy3UhP7xKT9BhbQOXnO/NVPSf68hOrpF03vyR91dbZnxsduNccqH9Q5/sqojkp+MVeDmvsFh+b1uSMarUDUO03DcmaJ2Hr1qP4098htbWcOEVvOD71gnXeEvLmXlu+UWztk1o0zoExm+ati01HvzNZoZWwTn5ax//On/Nk21vW/7Mg76QdXzUY6W74CC01fapG1RPPTdCph28RR/TZ/29fjTuSPvRywvX7+TQPEscI7G48Ivx5nSVYP9sBM193/72t1e8Lu0khpk/a/p0pfEueb+9vmWDQ9YJyLO1fX0W74UByYI+mDP3N0/iafaN/TcvrUPRVDuHbv7VX/3l1wB6K26NXR98NbbpqB26wDOjSWFrC5EwqiyaBh06ShlksuxmNqlpNxPlLCUKogUFky2F/eL57Stf/vLtxbNPUh//9tYtpSuntFx2PwC5lErGPJURZoGB0/vO25MtHqaK05r3cRrzh6HyW7Jr89yhxxwhcACa7bAe9K3jTShy2ZX53O9bQNb9WaB6+HDt6NV3St9ZT2GsdQTOQ5UyxqmQYPLwwezgWQkTb48CHaae8nsMl1LG+rTKpSdB5fXsNqXosuM791jAsAC6nJEdiDffa4d9+GeXi/esNbS3ZzE+c48GwxOzkJ+El0lyye6QWXhs3sn7zAWgSNkwVCMAWWQ4waXrs7t9Gdo6G5rBJ+CCInmq3wjcVXYIm3sJOcNq3C2woV/6ykijnbbaiQT2OF34pDMcr88kx2sH/Z4X8opmLbd9f4/HDmCKqR0O8npt5wrqGM11JMteXMRPVxBHh9AP13lHi0PB7WDZmqO94MPJWry0kszO86jb0WbU2+g1OF96Zyf7TH/ur/OM1zxWVYgx7lmIOo93YtyvihnNepzmJ/eYI4Chz28HCvPKqD3fu/PneaOLJCdJ1BpQNPITY9dHfCR4t47C2A4WoDS8NveoKMSo9e6FBoZodyaFTPBIkIsdMrcCbA0Q8ryeD8AY76PR2pkbXb2TKWR2+n3p8GfPjiTIli9zQw6A3LELzs89z55v0Gbeup9krUF7nu85FuHzOfoyCRf0J0AbWphzto1NYV/y2kB/yWx2aNdZ8KeszffOJASMjdlr+iyJkpy0kzMVb6bCywpYVNWK7i+6N5B2PEuSNjJugYirvhx5uluiecnJKu0/NnmNVYAiSYMPHhzO+dIhWWTdxwUdu452gDH3ymQPsAtff/TR9xc4nkDt8H9eZ0lE0kUqHDy8Pf1kEkwAS45R2zu/o//iqdjbBw/2uYw5Pm/KHiaILUEjVcVi44a/T+A5i8c5p/H+4hf8lGdyNFTv6cQz+iNjzmJJzObTT5I48rnbP/kn/+QIeEhEO/Tvq9vto48+XsklqXYSffHu++/dXkcHKMWzbWGwRebTGDLmE0fMwlDzP6dm6f+dSMIWcqaHf4JTzqpJ+a4dMLLieeSCfW7Hpm2ewFpomnu1I8FkVfnYwYJcS0/hU3gnY7JT+OOPn9x+4zd+4/bVr3719uUvf3l9D/w/fjSJQivTfh2FeNp5MtwLod3XtnecUEexAP7m2NzpM93EPmSBX/JM2/5T/l6tChUCibBO+rASBvfuRLb6lJd3loNE35PPdkyMI338aOs7u2fhIvOGX9hGtJwFsSwonZVN0PWqpzla7PuyMTtJOuMKX0f20gdYJ9fmc8aib+lTnj+7JMZqJlGleYwMJqm7ccqhW08CL5scnl/BulVJcO6hLw97Fh227Y8gEL6zSOk+uryDBGRBH9bnqvqAv2FU/YaJV6WS/dfPiU+ED+m49Mvc5xZYtfuw5mGXZraDnV3r/rcdhSvsBrpWuaL32k+CSRpz6lPrCU40+vRYGg97r7JJEjDoDfPSGLRxOr7C33RcY0pjgCn01bxor/U4m3KlW+MYfWufKAH95Qc+m6QLz5BwNMe5nhXdvKdHhqbDFHR45Kz11dLZO5m7+aRpr5/tfxsTbIQe5HfxUuz329GhfcbHWSnwyk8ti3nmOv705fOpIrZ9IHojfOO9vhh/yySZaNqbQ3gIBpbMoWADPNjygZat5zuY1jr+wD1lfw8h3XNCVqZ/jiMbHwU/wpHGaX7ZQjxDrowri5urjTr2j4zntelHDvHAetb9M3GifX+JxK2LRkYm8VQ/5vfx39ELn8D3oS2s4Rr6KVxjTu7iEQnzw9yOVFx6byczmDvVquBumPeQJcfsVJU9+MIRUWRT34+5XwkXWcQ8E/AbU3qP5hKR+ELNwwK0rY/OJKOxN7Gmqw+bieiYgy/2Yl/m229rjvdGg75vxXAulbpyDPOP/diPbRsbDP38SLC54o+Wibw//NkdR5qFk0nAoZNPHjqTk3Jv79bL0FSFJAP4nTxcZbD1K/k7+WXLwE5+Gr3GTxyfQLJ6YlYnTcf/SgXhjqHQ9zCV+A+Za92bhdbbvTliim2EG/ECvyb8Sr+yV/G78/vDvXGOTvaavvPBE+dkQ9PvjMniPB2Pf+klPMeWNr1nnLN5ofmELexn5Tt+QOiAFrB/P48sXJ+Jn8wlG63t1tXaa1t8fUZjW3alcXf6Qdfx//O7Hd35PYk7bfvMLT5uPmzdAKsMv57VjlofsMN0XWNpzxm9OfEv+qplnv1s29i4hE8KzxhzrrcmQFejc17Dm+T5Kk+5b+nZOsqIftSf7n/4p/Ee25x28TtdfaXnJCKM79W6A25OG2wL37HHM2ryrP5KVtsG47v2gQ4MuY84Z2fhwbaR5nr5B1Wl98R2Ixv4F+2aJk03PN22QfVnNLj6Aujv3kNe1+aloVGen/HTLe0D+M44rTNl89ua/8QWd+xoZOn+7fnTxOZmXWHFjDY/JOk5fnl8sg8+/PD2/ocf3lIF6Gtf+9rtp37qp1dfEhMKTeKDJz5zVpXNWs+58WuN85Y44a44eTmyiq5AW/yA3u1bvAmP00VtP3pemh/pRglh+XwXu51HO8LaZHZ80bG+2sH/5qXX2qynNFaZvkycrXFyryG0nsZn5NezPTefJRmgW+vm0X+jB9g8fEZu0efqx5Avdio0zbPwlXG1LyLWm750nIe+0IceBzo0Vra2qf+tX5dPkY1Xjx4dR27rY+M28kXe2k6SoVyT7+nJ9kss1uc32N08kOvuM/qzWcY/9uM8arlpcNUjMKk2GkvnmSrOagPfsQn4GaagC9p3FmfvsZhLfp/PZM/YzCt923i87aIxe007bau027q2bd5gnxOz9G9X20kvtiyylXQyHGnTFDtBfoy7E1Tw/+HHbDvVfpFr0BLfkiW2Rn+aX5rvzXfPe+s989HrK+7Hm4372LHmk1wvBptr9RXP0yMwgXbZRv3pMbeuNtb8zoaNDT6rLXbCDp0gFmiO0h8JJGjvmVc9Ar/nORIEM0YYYWK/s3ng2dNna5OoBJNc47hL/cJnnrP4JNXDgn9SgXr7uaqHm+ee3zfFJfDsFevBKG1X8CJeaF3qfrrtwJu/8iv/06pgcjWCjEFe2zHJ+3HuRlFrCChrQAWcNfEJWytVQqAfDE0rvyvYtyDl+15oyPsjQ3ztvn11+9df+de3e69f3l48fXK7vzzkCYLGyVKmvZ8fByrgcY1deaoN5jPuT5482ckm544oht/iygCEWVQ24U3XpeS2E26saYMCa0MbhpL95NosPilJ2sFnzqXA1Pq8mRBDzTX3V4nOvE8/nqbCy4MHqzzPlI2fQNTQ9uVaWFLyK+OPcCjrn7FMSfIRIgY4YzF+Rulg2ir7tcDSXpS/v5J/ziMaOGicy7Uxf5cYXeXzd4C/lRSlgrfCUwTkNAoR8FER+gbU+I5Sc88heAJHdW+DCO14PllY46xEAfc06GhDL7h37aNrzGcbDMLeRrjBBBlejlftHum+4bFWyMZOV6x5rTNk3d/9J1Po0eC16UAuVrb5krNxXBgZdMx12jSflCu90YHsA9ALhG+LMHRPefm7yUk9RuColSd+MEZlkVf14M2XU/ZzAD++WjtFL3Of4xEYX31Gh9anVyNGRxhbHCSZzw1KF82PBQCO1RlcHv0tGDcXLsC3dNYEc7PDIA4dfW0eMq4EnTpIwh7QEa4FCNJG+hwjDWAuZ/L57LAOLei8vH9TUM0cd5uRe+cU4/nF2/tsV2A3O/jpRnLTct/66aqrul9AIAeGI5jxX/nnKut+N6c+k/Oed8DEfOdV4qIAOvusvXZEVtvZ5VQJQmxL+io7tnX0yNbpeKTdSeKZnbf5z/gBpbXIWjssQ7e1G2Uv2tB7aNY6QhKj4CFdiNYBS3N+4fBsO3OLD/bur0OfK7G8dua/dSSYrCDFwgEDKLOwln4lSZRzfrX9kmqGz3MEzRxHhycfPU5J19crOJtjeshxB3aNuQE7vl2B20cPd/WPCXJF1la1sd2/zI+yepGR2FrzOzyX6mNTAWYt+NcZlM0znYTVdimJDovmr1+vBfZf//Vfv33zm988djTiqfQ/ySVZXElg591337u9//5nbu88enh7FV7ZO+bo5tA2/VvHwuwKLdGHgt/0KV16l0731456coM3FshfO54mcWzkcxabzD+eI7vsAhkTiGhH7Gqz205GEBaO3EFP5/SSUTqM05Tvf+d3fuf2z//5r9++8pV/ve79oR/6oTWHwU6CZfl+xryrRO2dWhKCzPHSYdu+0lfpXwN9MoGPYSA85352XEULOmFvAj5krO31JBFP4CbXK9OMz6L70+d83/JOVtPntt9XzIIXyXvbBTRtH4CTzeFbeuv+ec4uexO+a13PlpDRtsup3EL3Nn/i/asjmWeg6XLedlLber93uuG3FUzZ+Jds6MOBCyLrbw02iD5IkknooY8n5h07rTrQ0hdbT+dV0Em7+jM+zrTpO5+N0dwqb974DlbMYjI5y+tUbzkrV6E9G07PsVnsNv7N9zl+ZfFtVURB31w/YzxLuPM16Q18Yz7ab8x9gh9kvGWo5SMJ5fmMr8h3nuM4qrbjfAlzSn/B8L43h9ru569nVNKOYEnrrLQLY5AdurPnF//SC21jl53bZwEbc7477qkKbeZ30bl8VkFAc+z+9Cn+XoLSnnnigugOcYXZzNG6xbPMjd+bth04or96jpdNzE7XXbEO376pzQMjbKZf16yE833U1J6L9neM09x0+3f05OZfNMCfdCI+HZ6cRG+2A23bjrXd9b5f22Y1z/27rj1l6DyWyFwOXc7ksZYVMiSmo53Wb514ht/Rhh4j0/kd1hzcmmpknTQ/sYIcm9KyTqet9fSlZ09fSpJ7ngF/s21kiexqB45dOmgf8eaa6KOxA+cZ6uZ94d70WaLyTlLMvT1/xus+vt2qkLGrVywa7gX20KkXfQ46JoHzrTk+tmloPnq+6Tpzdp2r0KRx1uiTvcC/j/mTLBN9jIe9LtqpLrITTRYPLZx/bqhg0y3k8RXyffoAqwZPv0qFvr3hCmZgb686O7/zcdnZofvIUusT89z8mGfzT+GSXgTBE/qPx/Ew3WoRJP1MRcF5xizyh59XcPytBHwnac241matrWvOo57neLkcMwH/TYMAACAASURBVGVO2z+j4/OMjuUcc7MqO967PX32yVHWng3LeOH+th2tZ/PcLMLG/vljt+GUjKFxM/3oWNHZOPPmxU+6mny0PVu0Wcf6zRGLb9It+i1Y/yZ69L1sYy8CmoO2Ce7Jd6GX5GFjJ8t5Pv0MG7av6nlXndl9Io/4SN/oXRUs8LB50CY92Dzd10yVh3PhBM3ZHjJwladpdxL0rnazcUrbIlgEna42G4/CGfENLPoaR/s0bSfJX/cFDkPnxj6N7dDG73R504Ks4+dT3mdDAbvUckgv0zvmlT4fOuwkxDqyovWy9izw0y9e2+607jF/rZfQ1fzkc9YpHj6azaPwMj3Hplig6xjemssdo2zaa1u/ySy9dMXaWT9RbRQ/aIMObV2S55rXNW+bfo3rMvZs2snxh0t/7rhTku+fPnu29FoqmHzw4Qe3h4/fXZVfgwWTvDgba8WqEutRnWk2wrVdWljzrWwYm0RAusI86BOsdJ0LuK7nMu8bh7f+yXjpZTqRPPTnxAfyme8Bx9A95sRcNM5q2rP5cCwZvOpH8zTVxKaaDV5vu9N65yqLeLP5Gw684iP8gH6ezwY0XV2LHjYVTEzu4SQf1THzacv6nzXB0EGiOlvamLyf3zIIc8EbeU5vgrviDD5VfHR2A6+3DDQOJQ/4xFw3nmwM1vJnLK0fXct20i9iJ/xBPEOuWwe0LPRcGEvapkvaPngm/ZgxhQ70J1vEjkueQQ99wX9NM/eSL/q65857es/8aa/tddtX+Ab/tZ4V7/XcN/FE/4aOdEbTHf4mF3mOvpJRtGLf0EAlI/ar+eUqP23r2561nWw/gd7G+y3L+Enf8Vz6iwdyTccpJMmlHXOcfuClxiboRd90vLBxI57znfnXVssZXwA/th2CR4afRlenEqG4RfOmmCocDYeqcNc4SBxUjDdx8iSMLFv29Olx9A0eTBw21UuCwbOpOwkmqWxt81p+h4XMQfPW4q/4bcv3mjhLfnfEDj2Bnzo/ImPv9R88xffCG9d5Yj/wNllo/ucfmIN7/+gf/Q+vfWnyGmA2qDRhPYH5jkIXiGEMKFwM2M+5Csi18/pyVZQ9eBPQ4NGzJZjkmiwi/+Zv/Obt5fOnt7eSofn65e3li6nskQBDHGp987zJjN6Bsb1T027wtJ1dvyP8zjKeADNim2hlgjG5cR/XVpl+QoYWrRz0i/Ba1FxHeWxAYCEEMHLPyo57694CXwL305+3bk8+ejIVTrKT7eWUMx3DPQkmc1zOLDrq38riWgGHqQ4eHsl9i9Zvz67PPnsND2HIBhwpr72A0w40LEW2ythNkIMicc+5QPxqleaeHWwT4GE0CSLlTGG24zhKeCqYtOFr3j6EZO8Q6/Yk9giwkZkr0CKMzd+MfhuGBqX6o00Gg4Fo49iKn4FoA2YM+A5P4K0saLivn2eu27D37/qQ4ESPx3jbmPV9bbzd14pz5igVB6a0IcVJCRrPcg72AlyDMuNsALmPsf5UGdZx7kdR+zOuHnc/s/XSGmOqkiRJYwflZtFgFoPi/HNSWxmrEBLnBqhqUNbOMyWPnujRTqTfIoMCpjJKX6wAwjhPa8fXdtZyzzxzftPn9X4nDeRtnLcEEXOfgAGQ4fxpNLGQIcEETekcIOMuWDmrpwB6DB0AQ3bwTtpDo7zOuJ/eqS6y2loGfBbvJ/ltdmylXfo35THJdfMA2ezAAyAGBI39OctbowPeA07Tx168ah2BNn5v+RTMRG8ygN/xTOtXfHvY8nXG7CRAADfoQVZzvwDsAN7JiM3Y0ncBCrKVtjivSiQDZrnvGsjNZ981IJzdP+eiQ/oR28KRbr2c9+YdPyRppBNNw8WLDx68vaqAWHBYdmQnTi3buBMUBFY50UDq6IVJRkl/8twcCTJVzWYHHcch5/ymDGu+M0ZgDh/DBKfcTJLEypDeC3xJHklFidwbectvea8SWWQxiR3pI2c5/UyCicoR4ZdeDEQzTh6wT9/bgZxFugDif/Ev/sXt61//+i4neyZ75ZkBywmgZ7zpaxJS1rF7u1oM+0+WEuTJXGccSUaZwMok4x7zVyXJ2+atNnYJfLKSSkzw3qp0sjFP5Jd+voJbOOiwVbUDDA0AcW23rqf3lOY1r+SI7GaMv/d7v3/7h//wH95++6tfvf3Ij3zp9hf+wk8sdULWssMqfP2tb31r9V31vVStUdJXPwUy4JkeX+ayq2woDW/sXrUFL6F7eKUD6mtn2P27ybfsySx+sA9TqU47XjlpsD4ck7FbrDNX6EbP0hXpK2x6yEUtqrTz3bjCHHLieqz605jpOsd5bjuW8Eg7y/kOj/TY8Ot6Ti1OGyM5uOKWxhfL0Mb32DrzOC6zytDDOF5b1+cZWagLbo9OYKvavsELzefpQ/joxfMXK757yuy5kIl+jYMsMMJzc5zO4H/YOr+RE/SmV8lLV6BJiU+J5drJ/dFHk8z27rG4Rm+wq4MnZiGvF5XTl6ZX29T2AZZc7eDI0rs7CJK2/BmDJKvmAQEGz24c3fgZ1vC7/ize2sll5gn/tC955SntDAaeCg2Nu/Fx4xlzwj7kmqH3bKBofagsSQe50j+47ZSZCdqvLNaq0okuKT8+fT8XSPkmp1ycySfsMH0HwzR20Q+6ff22MVjTCX4bGg1+7QDfksO9e+/o715kMD/wTrdr/mE6AWJ9vtoxWMmcZDFjFmVOf5pOuOoqPHRXZ8yssost174/7eTdRIGh43kswuDYczfelT8PIeDbVIl4fV026lPHZny67H/a6uDh+PkS2Sf+okpCyrSHx6506YQl/tTorqkgRS+1DcdT/Rs9YvNPfgs2sngAJ5ERvGSnsw0teY3uxtMtb81Tgsj5XbWmtPn2g/vHph66UVt0kwqt+Z6evsYxyMIdXV27sTu2QO7m2shljknYfqEjifd8s7vs9zqyZx9js2Rj7wKkvw/+TVWx42/mRh9zlEF8+xU3WJhuB5H29S0DrZPIMYytMock46Y9OpwY5dzkld/Qjwxf5cx8t96wQ5ddST/59vhtgtc5duc84pEtWfGs1zkKOhVC9zFMm2f5O/pDV6eveLJpiKdHp724PXr8aNlzur19VnxFP+fZZCs7JyXCtF5tHOraxk7mYNnhdSzoxGnc96bXke9nd6oNJeGmqwPi79ZfjSH4WI3nE3mBI9l9c0Pf05EtQ8ccVLWMtmH8VM+nP1rPDC+cvE6v9LX0gLY7nh7sMsew3z0iqGWgEzbbDuCHef74Q+ylZ9KR7ROk7RMfnZsI0YhdavzS9EbDxjS5V6xG7CPfdVKb/porsq3fTedzbGc1hU/r4rO6mnluOTYHMEyeZ3GpsQG9waeHw/JZNUpjM2b0NU9pw/09R55DT5jL9inW0bibfmjvteNHb8IL4z+kTP4kKLZeaz1FtvPasYkkSyYuos9vwhsdn8JH9OvYklRZGJ80i2RN46Vrd2J6yxsa53mprJ526Cy0SfKejTtrLnMksyT32235Bo/ffXx7/vLV7ZNd7eSnf/qn9wYvm1DO2KYkzSSv5o+uzCa/jiGYM2Ps+O3VdvRcN2bFy2Sgdfjyu6rivEVMbdGBCytUxeTWA6EbvvZcPoB1oZbn5tPGwbDr+cxg4nNjJMxKr3lWYyp8hjbkruXb9a1b9I++IIfGrE/0hSr5YoSt6xcWqWPNrT/BL+aQXoHHGmt5PlrRc21/yJFYaWjeeq31Qq7tOGjLTGOVxhCtA9N3G5r0pfvPr6CbzCsswU61XHkWOc5rY9PQkQ4w9+mr+8xx8wX9bd61yX7iHTou17WuauysLX337ObZhZt3FXFtN26AM8yVfjTvscXpE31FplpWGlf0/DWG5iuQO/oDH+d3c3UdKxm32J/+sGXmla6UJAW/uZdMXmnRPNa6CW3Jbcuf665YBy1zb2OJ9kfwGZkTH2+80+00xsHXdJg5NvbWBXQq29h8hi/dR57Mfdo13zMXqruPnTA2trznv9fbci2d3hVWzV3zo9i8GFEwhXW0bE5NDO6TJ58s25l/GzJj396k8+nNJav331prHU8+mTUT8oKe6YfnmW9zeNVNZAqP0qfsTOOp5v+eG/qj8ee9VDAxITp4FYqrU3VlZp0y+J70vO+jDxoMNnADjhj+9IUiF6hOPwlIG1/KHDM3Y60x3X/r9uXf+vLt9urF7fWLZ7dXL57dXjyfBckAvCwkIDhFk0DMnO8bB2qXTd+7cMMIKjd0gIbRy2sYZBTG6YBgYJO3lNYGC63cmxma8dM3jISuqxT5XuRZwpcjgbbiDB1yfa4JQMuZwREeQdssbLx4Ngs32WkpwSSCN4tbDw/HJTsNnDe25moFxuM0DrANz4zinlJ++WckM4/5zNnO+M3jVcGtOb4/2Vhxxhkj/JCxSV5ZweH72Uk5AQwgjSOQsZoTPMtQjDLNUUnn2aOt3BkhyqkNz1LuexfPcW7k3onVvGfuGnRpD7gDjryiTSvJNvbGSBbe5FyRxyttjb1p4NxhBqmBVp4BRF2Nj344j7nvb5Ci760Ye8z4nvynnQEhL1YljQRje8zmAZ3bULVRxQ9RwmvudyChwdHaAfzWec4neQF0ADvt+h5/5fvlnOwqRAJtw2vh4U+XLTx15bnQmiQVwKSN+xUkmPO00cGkfG6gFJl07fNd5UFfFu3XeeY5LzuJWROYkHyy9N/aoTf9f7nB+xy9dS4UDG/Z/TmvjL5EEzIr4xNfGOta3FhBsvM8ZPLBKWGsACo2A9+Q8dCjQZdxrPZfvDj0MVthHh49eryMPL7z6vnaNxdovfh5O/juudon9zTv4530vw1xPntWO6BolmsbgJ00PPVX8zZAP8fIDJ37zw6AKfk2QSftD7AZsCsbn5w3qFw03Lv16KHWf2mP7ebIsK9DszmKju1IH9ph4YynTXRrGUhwRAB0YY4dOAjoikxaNFiVUD7+eOmTVOdKYuLKKn78eJEE3xpbFm3znI8//mj9Ps8+HRu2Id8nSGMu02b+0Nt84FX2Dw2mzzkDec7azedlJ99557DRod/Y0rGnsd35S4WGtOtIurzP82E3/JF5CR0nwWOSq9Zc7WphqxLBxitJMEkiCXxCt+Z6pQGT5JIkkwViw1epnvBwklIPbLaTJvThww8/u5JMWsehe2MidFx8leokdtIkCWcnmGhj+GAWl+klNh59XUs+Peuu/j4X2Bosj34cmoaXgqFU2CCnOV4qNP3v/ru/f/vN3/zN28///L9/+/Czn91HBr64fee737v96Z/+6e0b3/jGwix0CvyysMk+Zo3+aj2auZco3bpU4DaxIAHKHnvrwTxDghF+pF9WwD+ysncA31EQ4czLzlS26UgmWonXg7vIKEeTzcb79Doae12JJbt6Vfra+sIxmMqH0oV5zXPWERl7ZzZ8kld0E5QyPlgQtkof1jU7UESXnD7ABPIEAekpwQSLXOREcKeTbj9VZakWh0OT4GqO5OLL7eNwEjvowF74zXGRK4G27MnSK/vz2O2dyLITLw4stxZIZxc73ImPzKkxmi+0DPaO3V7l8e9NtSjXrrnZwRLVbToJ48CzdWQh3sp99E/ucdY4nk7/Qn86adbqRje3fkk/2V04Dh0Oe70ZPkfEaF+/c+xD6Gg3Idk4dIrKKvuc9JYh40NT89E4dnjlrXXkV8YZXs93eM0cffjhh0v3WBjIqyNY017kD1+njzAs/6L1bGjHxpx9HPzLX2O/2ldr3418TTvBDLMDne7P9/h03g/uWL7pRVYd2dhHxsBBeSVnTXttzZzObsu8orV50KczGXN0FD6JTsQfsFLjpB6H73MPPsVTxtQ0dA2dN88cGQ2mbt6k09r/MTf0FHsFY/VnugON6CKv6ODz6IVJSJpKCmd5eHIxfDVJOfiH/RmdNf7FYQcqCa/xG9uDl3uxGv4Of2hr/IRzV9/Q6zzKZ+b4PM4ITy2Mv5Ok2oa17ck1cF7zOl/lasOaD3tBIcm15n5Vz3lxVi+Bn80bXcreoqnrUto4yTSOdrzO3cJot7fkIR5D67nEY23zPZceJTP0A9nO3C9e2JukJuFncE/b60O3qVziOK21IHHv9novSvVz1yaFtcD41tKhsQODo96/fe4HPr9+S+xlJahdFtiNxfxlbpvn0XGC2ElWOSt+Nd/T5eSRjjr0/9YH3XbbinwPz9AB2l8JHS8S+5pEfHwfnT5+zxy151kmMbsl4ZfcGBlKJa88l43M753Eoe2Wz4xprrl/y1nu+XP0T+vIq85qfhn6jr6mk9BIH4yneS5tLlxRsmnOyCv80TwNP9F5w1cne5PBA59sDKNNfT/w/U6YQ8+27+au55pckgPXH77yijmeFVXolCtu0I+xJ1MZiD5jN+gazwr/dIwi30swUYmOvkOHjMtCTdprXSjGGv5vvmheafvR8QNyOvwzC+6wgXuMSbwFjVrPGPOMZTaHkKX0tzc05lqfr/qRPWkMkTbXZpFLhUr8ZG6yQQ6P5x5YK+/p3bY//OHGAu2vmy94gr/cdM0zxE/WxpUd+6JXm+fTTusOOinXDG47j7eBIcx/x76NpW3ejHV8sPYf6X380n7DXWy2qwbvjbH0ADvd89I6wvhU4Ezi5xrjPmo8969NZntzV/MWXbzaiPw82NVjKkE0/XY8Dn5Cx/jL+W71ccVv79+efPL09mM/9uO3P/fn/txeME/8anDtqYR3Atw+0Xfae7CquEgwce05vjNB1xzCjDASXctGojkdhffwDx4nA4056THy2Xar22+5u2IK/l7jodzbuIye4a+eeHNtlz6SBfGRvhoL2aAL9Bdt0i75gz/1U9/xeOsTtGxM2/TTj+4/bNGxUzJsPl3PT7IBUt/0/2SW8wjAw9bs5AtYpLFJj9/1rTfabjW21wYfpTF37k+MzwYztGVf6IGrPtZG8xm6urdpKi7bttcc9Tzfkdu9RkPfWmyHlfAx3uavs/9wjuvf1L/mvZbjxoLiA43femxsUGM6vEGe2BlxJ7zL3sE6+BltWuebR3EPc5BXvJG+qlDs2a2L851n8j0aw3SMiBygJ/lufAMT8HfhMTzQegdN8Qx/St/dg3Z4hU23uberdJm/9q+MQbv4y/yM3p+NPvlj/9jFHq85xztkmTy4h128jmXGMLgnVcDMIZ1o7UG7oa3qSeYxv2mfPUgf811iNqnWaC7F8dnW6On4LUnyToJJsJPEE/GgTlqiv+HApd8Te3/nwe3ZjiHiobzm3tCIHmq9Q261BYuQcbzjmXgobRy+68YMMI97GtstPv/VX/3l18BDKwxMmwbtXMQQ6TgBIywUPOa04Mk5z2uDtFZoV8MEwGEeRPJcg6G4873Jlw2+wMMOnKVKxf/2r/+324tnn9yefvz9dUTO2/fPoyEChAiCZ3X5wFWtY3HuLAp+73vfWw7yGPEzQJdLMs5hkHPnHdBBUNFx0X0H54ytFRuwHFra2Z0xKZsfmuf9YvScZ+scpkePFmPFOCl7bZEpgVP3x7m893oqm3ySxalVsnrOVLd73dxjMjumHybI+yLnzT0+HONRClOqH9M2WG0HioJI312Lp7KyQdH3rnG8dhicLMo+f7GcELzVhgmYF1ByH1qHV5ToTDDnqmQYgBa8Dr6sZ14CW3dA7d6BYnzGahyMYQMbvGKBFx36GArK4ioHaa8NKKXq+6b/AV73YkT36Qq0fDa2Ns4y4BsUtwFlbD3PnJB/NL9el+/X8UvHcS3dq3nf42FYXLVotEr+neeo0k3nOMbJd4ZZt9dGG03bAThoqh+bf05axTmZYHL+W0kzOkeFlpd3z5DHF23we34yDsYXv6An2YvTtBI4Mv46o3V4dhaG1nNuKnicACcyNQknr2+pgKIagYosAIFjU+jv5hO8nlc7l9og51q8LfiOLuROcOVN/GT+G+w0wGXowj+LN/YCh4Ve/UsC01TLGXuAN9JWrgES83tonrEf4GzvAKRPtMFw534739JuA8i2hekfkB49v4KOl+NbLIi0FLQ9bOCb7x0ZlCMgfM6rRVdgcEDDBEnOIxfOxbml/yu5xXP04/7bOX7tLPGNPhlr6ABUsnl0/KL1qwmOZI7Q22IygKcceuuePDvX54ib9Jl+t/M6cp/KDOlD6Bp7l2sTTFiVN3bwqpNmmseG/+xQnKQMfAYryUzOAmD/pp+CXs1XxkZ3LB5eu89mjtZ/JXzAXmnLrv/wTcaQ56QahrbIFj5pGyzBF4APLZa+3lXM8j4VWr7yla+sCiZp28JZxh4acp7Sj89//gurOtC92I637q0EE/huAfJ9xJm+BAtlYSFtWSila+m4lufGdQJrAu4CJ2M3BocKdMEUHDPzQhd4Vn9uJ7px2uKxvbMsR4Shnb6FDr/xG79x+2//2//37Wd+5mduP/5//AtLtr7xjW/e/uRP/uT2ne999/atb3170S27dtkn88VZ+mhnreP/q46kp9h8AYGxSW/dkkC2Fvm3rsr3bGnobeGfLOLf9CNVflaZ/r07ml4/F3xiBCZbP21yWjxjG+HDFqdNzurVoWk6p69HoC7B7Z3kyObSufpqPD4LWMzxiBMQw+/9nHawOEZ5duiCrqvy2C4x2famHdPGKPQ4PshnOJ2srwWvSurA23iXrpm23pwkQ7/CVfrruafPNruO8qd9ugQ9G3dqFx+uJPodVCQ/ZF2boRebl9+yeLhou4Ljjhqd4/7QQh/IYOZMEpo5yuKAvpOPpdd3NYHGa7kubQhAHLb69VRlIPN4Bc2vuGvkZjDZSg5PIHrzUOi3dMBKch8+WeOtahNLRjZOMI7YEcmFvchAx5ELMoGfkn/cx4TQcXmedjoI1xiaDPYCjP6bd3LRmIFOpguTzGh86V/s2sI5VXWNvU1fyNHY3CSXBTudCzvj445MRj83v+G5tn/R3eGL1h2Np/JbB6bwEVqEfyXdxC7yVwV6Pv/5z0+Fzl2VBu7Cq9HjV/lmw1sGl13bOvbgn60T+/7Qh462oMa+e2VP04cEolQrM25yCGuREfap5X0dT1LHnPZct52j804fx3GH4+vTY22nrrrOc9EHtkePtlX5DnZoW4/uh/3aPlLG3DbePJln/EoP+V3yOjm54iF9vdLI58c55i/+1I5Z0KHaz+vSAakUu+WcPnz5PNVw54iTtkFXvGEe6Sa2Pjg1xS74qG0fVr/X5qb7xwp8240rHqbv2i61HgjPsU+S2CZBK/Z/V3Hdi3zBAz2nR9sW7Lb+W9XP4k8mQWTbkHXtOlt86MWO5plZAPzH/+Sf3n7gB35gff/5z33uSFIwz1fZw4Nee17gSTq+5dO8XcfR/IMe7Ue1/OA5eIM9OIO2E//jN+Xe/JbNMePbzsKeTWgSQhv/JMHXAlN01Nw/u9zpnGugmb8T25tjo1K11Fgco51y29ptu5B78efVHzXP5HjuG79VvKFprR00O3XL3XhG6zF4wOL1WUH1PE74sO119Fho43nskPmhL9GADMAvh53esUZykd9j79hb/Xffwgg7yQhuuOLCw5bXBrPWd7mfr90yO7IRv2qOH+550X88fNVdraPgbW2fdnGwGD7quUK33OuYXONrPUKnidmRE8+CjeBsifPmgb1Cx3y20Babl3Y7PtA64IgfbKze2LL1a4SP3cBn6MXvNTb2q2mS9xIl6Uj83+22zIrPLEyxdSL/qumIj3wHs+MZss7v6jbce7X9uVfcLL89ffrJTnIbfQtHiUHh7TyjdYo+uP4qM/nMD7vqYHYsOn7Rah/1+s7DiVtlI6v1CvqWXeb3tX1PddLhh0kmTcyHvllYah/xHH816xNJStGH737v+7fPfPDh7a//9b++NsckZpwpsd5xV6bnSDLzMWsT4zeZ88YLrdfwNJ0sFsi/9n37rGkrNCeHeb82+9b36JH5aVr5nOdc44HhU8fVNiYjX+QSzdsn8p2x4b35PBVM8FHLHNmiH1oX8Ak8h74dX2A2uPGtXZtn4H+8R9+gQ/eRzb3+ho9tnmobQDeSl77Gs9CDXWr8cdX/6Y94FLnq8bR/Z3xX/7Ftcctrz2P6EHp1f1svtx2Be3s+8HPLGJ1P3j2bzsGneU6vLYR2bb8aM+APbZA1WB7OPGMVZnReTxw1voi5IEuj3yZ21jzZvgA9id7pg0pK1k3pMTREPzJv7I0T6Eo2DF5pP8r8oAP7wbaxGcaqjcZXbDzKsIktp3iTTm4M5b6rncj3xuM9OpIL/XJd82/bSPgXL3c/jJFc0AHiQOYKbfAmHKlPfb3+sDt0IV4n8z0eNG3soS/oRR7Qlt8bfE6Po0kna9Pf+tNYgE7Id+SGfofTJKOKkYthJLkka22OyFm2syqX05vaaWy37PvrV+tY7az9Nx35Cy0TMBMZFYc/fNG9SdDvbe9ap7IX6G1+yQl7duj0VDDBHK1kQ1RMwVC0EW2nrAX2TR1spdzMrBPup3BMlkEQIo4EYnZAbph+djMdR1Dcn9267zx4+/aVL3/l9snH37+9ev50HZFz78jUnCoi/ewxPjHsk6SSAOSixQYnEkyGIebYhRj8XJuJCyMF6CA+MNJK3gTbvdLMY1GSMWiA0BlQFFx+X0B9ObtzXIeMKYtaoc+qdrJ3qwxQfXB77/F7i7zf/+ijFVR9770cGzQ7TpomnhsnOQo8gc0EEkLrjG+dKbUz4vUbozPwrTDwT2iScbTS8NuLlwOuEkRzHeW2FNU6AzkAdxZYCHsLZL6zMIK/T2duAizr+w2or05Uz9ka1164PJzm2nF6NWC5voGD3/Fv8z/BPY3CnI868jT//rTbzm+DDnJjvFdQyVinPWdg68sV6ODL7nuP0y7zNxk4yqb7wVlt5efZTY8D9N8S2LWQOBQwHoYdzQCZ/L4CAWvt8e75zC1ncwzWVCfQLh13Ha/vLbYtOduBWTuwu1+TXHKWnKekzd3paN1fR2w0nzFgrW+Pyd8LSXSqHbYM9OkUzgJkqiMkgUZgZOnytSg0vTxyygAAIABJREFUC1OvXs8CikXatbC8Fy3XNW+rQBXdeu4UnuOxpvKCgE/30XuASaKhsn+Atr7hn9ynUkDbGOCAHlq8u3de5TfBPzaCkV8A7vme5+3Y4a3ht9mp2TqKngKCyHpX4jplYIImPX/0kOBF2zz91H/zRn45lJ35m+88W6CNrJAnIFmwioOfBWjjVfKVQ2AOEuhKspC+AcKH7dgl4RRXP/ROzlhMYH7vgkt1kAaDV55tHTU6+HZ79vSTJX7pE5CX56Zvszvh8VrEbGAKjzx/9vTYvbMWL3dZyXXkx3aMlv3PIlrG8HTvFNxB1o8/+mjNnUUpADb9njmfY0FCH2OO/AKByVBuWcUTuVd/8bB+sE2L3+7NDrW89vzl/iyWpW3OCozBluU1OxwAOxgBP3QgdB3HsgNhoe3ijZ1YGCWWez/48DO33/3d3739zu/8zhHwFKRJmxbsYud/8Ad/8JZdS6lulOVpASAO+QQBJjFhMEAyqufIn9xPnoBeerNtje/aAYZH2hFVQS20vzo35gO/ND8Ovc/EIb/Rz8vuCh7uHbScy9z79/7e37v92Z/92e1nfuZnb5/97A+sBN0//KM/vP3RH/7x7U+//vXbN7/1zVWdYJVM3wuT7GDmzSJkKshEbmTFGyMnvbP2ySs5Wnp6jNxhv2Bi9qF1T963/kygzmL5jHsfPbSqMwz2YLeutF+f4+S8fHV7/OjRUTkn3/MdBIPMy9LFO+C22t5lvR8+Hnln7zpo0/rcHOW7hb0fpCR9jnk5KxzRP2lPn9snaXyn4thKRbVodgm6s0vmMO0v566SEowzbSz9/fYshqRf6A9zNTYbPfFqyU8HA9oWwglLtqqk/gQJgnlnjpp/Ww811muMc9i4B9lFf7dEe67j3JqL9vHYuoW/1hnmk6BpsYBti7z3XF772TTt9vEc/tNvNg8N17xvnoX52r5eZfqqZ9Yc3SbBPn3lpy0Z2eVTr3Z9C9ri8bUDZtPeQlWuZz/pNwuHXs1J5n50zFmZk44hM+2bd4BHMCj6I89r7Itu6Qt59zvbxJ7FTtKdedX3tKv/5jMlXfH6ostNgv5g7OgqtiKJu7FdAoRDl1k01T8VSMhNYxpyLNATnQlPxTbicbYaBs2rsdL7HehsnHfqpQmEpx/uoT/S3/QBHlv4eNvD+A/uG/1xHnsTOtLdg5NnsweawAH5LVXIyE7oyPemt66y0bpkKq2O/Pq+Xy04kwV66xz7uTClUk6ulZCT62OzQ4PvfOc7y1b95E/+5O2zn/3skQRN55tbY0sb9HcHoNruTxLS3eM17uiXXUmFTuyYRMac79M/743TQqYYRPrB74enV+WmfRSwZFL2E30WLd55sOx7yxW5zAadSdgf+pM3wUb97kAe3p7kvqnSkn62b7nmKf7JvRwlM+237TBO+POq2/ByxgFL5JrWJ1O9ZqrDrbZ34mcfeWPe1vgE+vfDJZiM/TgrJLou9oruiJ7583/+z9/+n3/zv17HCUqAn0ql547hHlf6S17H3t1fskGnwEN0EuyG/8kfn8gmNG2JH+BR99Mt189omtfw/2y2erJscOi6jm1YVREnRpbEj7wmljj8NGM4xrXiSS8Xnk4iXBLGgylDm1Spyn9+i8xlDPk+sUfjiv14/OjdqWKy44+5LlXzvvnNb94+97nPfSrxOMk90Z/xXb72p3966Lz2oduftfkjz46cZYzpP7zamMzY2BM6DebLvfg14xjdeR79hIdbn5HD0FWiIF3femLho73RrPVmrm37yMaYc/o8r6qIZWyhcegfGpJLuJPOz3WpTviFz3/+9sGHHy6fKsnoSeCnT8hP+ppj1eGU0QH3b69en4vbjdtgHnYndkOCbtqGBTLf7Bu9yp7Sy+YDXfPZ/euevbA/tmTijqu6xOJZ1YzIooonY3fEsQe3TEKptj95Osdx5jf6kG1ovUhnzma9aXfRZ8tKH0PWPkkfYTobIyfha/gj8YMne7PEVOMenBUdmMSaic8n+T/jTSx8/I/BMauy+dJfE/Mypt5klXUBsYVeXOJLNJ5gt1omGm/xK3pxiL7WDp3Z8Rsbaq8+Dn8CdtB+eNgzEueHEfO9fsPfrSfhrLx2wp1jM+HeJCx33MBz6VJ2rGNNocnHnzzZvubEXlyXPjx6/HgqvC6sGr98JzZuPvlr/+e/vmR3njXylL/Mo3iZ8b16KZ4+MT+yDBvgPXLrvsbCdJJ5oR/yrKtvSL+QbbaYvg2tJIt0jAs/tUybS7rBPJm39Fk8Fs7Lb+kDPaLvLZOnjT8TRZuG9DJb3Lx19VXxTH9P5zZ/aYM+YDvYiqueMJ68Gk/aY/u9ovNg7ocr1mWeGvugYfPA1Z6gUeNp9Mz8wIr6RAa8qv7c2A1/adN8HDqv/DE8gCba7fb0H75Ef2OWZJrPMCbZMz70JCvidj1HdFH6wA7S28agnZ7T08+YSunonv6y2XR66xtzkde2oa7lp/bv+KwTc8h340o4usfUPN1zQn67b/QvesKR+MEmTvaxY/nwDzr0q7GgL7uNp9EeP9iEesrvxLEaR+Gzthm+I6PG3phCO3xuWJsezz3WKsRNQg/Pljvg+tzfuhDtxYjosqs/E1roF6yRa6wZe2bub51x9efpipYlR+QopkDHNM3YOn5Mx1kk1Bobu9V2gZ5Im8GvdzZZZYPgy1crwSR4PO2Jkav8S0bbJh4YMhUog10eTBybXrCeYXOONTc6Aq3RrGnOXuNFNMfj6IBGjcdaX6LBvX/0j/6HdUROMzpDx6BdhZ1i0UHXaTSvzVDAPMbIsxh0E04ADABDEGwBH4qYMT+N+gRc067jHmSnfuHzn7v92v/6a7fnT5/c7ifF4uXz2+tX26nOJG8j3MGFySyfneAJoK8dy8+er9c1kZeSRoCXgA7HHi2uwswgCvBnHMqhWxwS5AEyBgBPxQ/GPtda8Ao8WKB1VzbJs4EOCSe5hlAu5/Hl3q2c85refbxoaOE97TYPzLNHVQf854icAHEBuKH9gD+KpQH1OCEzhrxvAEhAojTDC0tIXk/Qb/4+vdiROcjicUrV+uNQUsaemd/bwE0/5pgc/B8eOxTKfu5VcWW+KDI8nLluQ0aAzbEx6AthJcSUFjC7QOreGTjGZVWRPRZ7GmDiQ8YVUGsj0kBU3w9DUWWItdEGqgFjA0T0VCa1efOcswH5+Ff7DKY+NnhEE/esEsGrisle/CoZ0N4VRBw8G16u4Cu+pKzxVdOO/vFd5qKNNpla411HXLxawQTfn7pwkhcaAHnuMbaVCPNizW0rcvfQu3RIgzX9AiCBaQvSw75JNktNyAl8CwplYTILAMNvr9Y54J6/gjH79zjTqU6QOZwykrsU+iXhybja8QqvA0B5dgfcjX90+cuV2EbOzCV+uhrW5n1yh1/pgOaVw7HaSRBomWNSViBtl1du3qarW6fkOzQHepa92yVmOS/G9iZnrA06MMDOAWlkgT00ZwAd3Um/Obok17M9ANkCdAng1vFFnAigMq+zUDLXNb+ir92IjlU5xpGF3vBL+GQvvLSjziaaMwtQJ3/PAmF0OPsOI+RzeDnVLxIEajk8aLwTSs3dOm4kC9Vb7snwCgDsnTYzZ1NBITxgzC2/cMzQSqDiXMgT7MsuwSRONJhdtnEHpDgggpXLNu/FwGWDVwLJoxXM80w0DxjN+1VafGMNmKoduwSw6dPWWZysxTf7+Dp6LIkBJw1nEejR44crMP3Vr3519b9B56LVruKRIHGqtjx859FKMPn+k4+P6iuhiz70YttKtHs1CSAW2ZZjkR2Se2Gi8d1VZzaYbRk/v59v6Xf0aL1NjzTuHBrcPcaMXOXe9C/XZOdUME7G9/u///u3v/t3/+4K/P/cz/3c7fmLl7c/+7Nv3P7gD/9gLQ5865vfvn37O99ZPJiqJlkEyFjjQPzoj/7o7ad+6qeOynI//EM/dMu/gD6dhxdDr3MxYYLKoVNeI/crcShB070YnDmScEjPcQzpBHMJE9itnO9XufwVBDhpkna0G9oJkKVfn6Ta0oOHt29/61u3P/qjPzoqWJDV9A9+gEv0f8nMlpWUiOesZp7C0+kfbM8Owv4HD1jQrfOq6c/GOW0z8MyyGfyeXUFFv+lYel5brTtz/+Dd06FvrHw/W9OHEe8k6sB6I1+7WkYd+9D9Y0+7/9rLd7P7d4LxaIT34f7GYle5WPfsswy0gS/oh8aTeAhOnbb3sQo74cZvMK7x4unp9yxEoF07vu7TDlvslQwsWQ/vrypiswNfX9FLG573KSyxNg8Mr69qAo6K2nzBRi+/YevoXLOeIxmrygXjS/aodVLTofFdcFj0I17Lb/gejx398oCq3ueYwQ6OoCt5xRts3ci6pOYJtLfea1ucR662q0rS2Z/XtwfvzPF78A+epdPy25KTbB69VHELDVMBhd7Wb3ONF/J92ov+jW4wL2SIPbzKvIAHW2bM9Oyax9vgYgvX+Y4P6rqWmzwLPyWwk6qf7IgAq8ol0Wnpw1Q7OxMN0XQtlqwqAcO/+TNneFUsAC7K97C6wJH+tB+ElhJzcp9EqtYJaJZnZ9zsPBpkTMGVglXpRxbD2Z/H706l1j/+4z8+Au58ErEdfJwF2/zl+3XM8Kp4NDo0YxBsdG5083R+/6Ef+qEj+dwY0lYWzPOaBJjQ2o5LSdn5/otf/OJKCkjfY7t+/Md/fNniz/3Ah2uTEHzPBoQOi8/ePhOiyDU8tvTMLb9vJ33rjaUvrosfO2bkSNpckyNi4O7Wh3TwHAE8ZfyNt7FQ98c9dJ/22nZ0G3PvLHIfR6xtHb6qeu3FOzKw2udLb16dRJTxsdmijHvpgO0Tj42Zks2f/8IXb3/zb/7Xt+9857u3J08iEy9WcnUW5fE5u9+BXXPK/sJF+EawGQ3ojfBRJ2uxQcbW98HWbDp5oFvoMboz/BvsZ3NTnp25jW8BI8HyEgB6EdpYnuQoiTqiMPRaR/aVvVlztdOI2Q6fx3Yde2kmVkSXrATUVOJ7tezk4lsJA4oyF+tOVdP5d6Jq81WOA128vTYmZeyJL+wEhBVHnaMt8Vx/RteMhW+8ZK2wZl+Ddl7xetsyMcGpmBX8n0WGtD+LUunqw4eTOECeF+7bWGHF2dZGm7lvTlKe97ksm+34C/rdWCvtfvub31pJN+K39K5YsmcZh7Hn+xX/fCfJC1NB1LXXhbv8Jq7T9FhJ/Ov404nlsAO9wE+vwXPwC36OXb9i2MYb5hs+gb/odPyovciceHBk5HNf+PyRtHnV52ze6tPeZJH2Z17OTT+ua1kUb4AdGkPADzAXXUj+87zIpDi4MfaY2i7mPnH2JHvRTd/73nd34szIGd40V+xEx32NJTRSQj/tsa/mMK/GSy7MfdqwcCW2R59IyEVrWC6/00P69/TJVD9JNfJJjDureeAbMey0w65LFEO3YAGLbfBR+trYPdc+TQLyTl4a7LVx3T52TgWT1fd9tHnLfZ7//e9/7/aFL3x+4Ye/9tf+2u0X/pO/MjZs0cRmubM6Qr6HpfI+9nSqO5/VNeAUNMMv7auRf74KmUED6xnsSOsLOqPxKSxKLkM3i+YdP8rz6AZ2q/EevjfP0SnmF6/18/G4vvQaxRSDnTWjf5dPRYby3DwnPMxmoxc6tp9jDthG9GqfrXVt8yJa9TyiL1237O+uNknHNnZuvckvhIfI7eKPfZy4eTYmejOvMHL3F10yj+FT9BG/WXhvbyTxPm2bGzTTDj+K78Kmem2sQ1/jFeuGeNRz8FrrdHrLNR2/veJFtEFr+o0elWjlvh6bWCgb12sDPeb2k/E5vg+/WYTHC/pwlYnWG01bvjXZgA3oKzQjc/nMn0g7fJTwgAQiMsXm46dcD6vi87ZJ+mBO8yx0ynvtGBuZQEPzyFbiWXPauqPn3hxnvmwe0Ba8ry12H9YmOx2HYYuNVz/zzAOv7vGwCT0/rsfzPTd4CE+RY/rO3OoXfUj20xaatmzOM8ZXkQDe+oOMwo2tB/S912zMF31Eh5J/OlLF1OXnZ+38ySdrvS0+auyoU0eCM/AgWc+rCrOzPv5qxaHymudaK2DPJLM0vmMPmy6t05uuaACPuSevnmFe2EyfYZ4jwQSBdOAK0vKZcLYyNSkNkPO7jgqyYFBGlFLMdRIZGgRTIO7TnoEwwiNMqhTIkBvAJ9Hkww8+c/v1f/7rt5fPn96ePfloHZHz8sXz2fmY4PxOiKAgR4mkLPrsgswCzVJyL17esqi0wHydv4TwudZ/JjvtEX6T0gps0WwH0imxVmgYq4Ux85Dnm0C7MpaSe/D2WgxZwlBHz2TeKJVhyAF2WbxL0kzK1ydIEHAx9J65zn8CVO4dAzk0SbAh1UNknDPOzrNqRQosA8oNRPCbrL/8BghnrOuem3k9S/kuvktyRHaA7gBp7mtnEp/iK6CJEn07u3f2cUD4FzjLIlyux8vGl6QCvKtdSjSgl9wIsFKWrXwpTYb6avCnZO15Zvj8fh5WS1aXAncWfC2w4Reyog+MqH4vXtwZovgSbdyLB9sYdrtJNOq/tHNVSN1GAyOG8ApI8j2DvHZFSJa4HENjzhq8+m7lVexqPg1G0KYVYwO9VuoMe19rrtLHVX3oNlmETdMxmAl6nGfTN4hdPLXA8FTESZCygT4eYjynvQlCA9vmq8fWxjg7+9f5yntxxJyNYzcLqwMiEhibCh9pcyVkbLletDqCX3PP4r1UDdoLaK3/jaGBVQM1841fRlafHUGm1nfAScYLzCyaVxA3femg1JXfPYccsyUqZgygOY9QItdtLNu5AfYBzUX7V+Mk4BEyBmB4Jpn12dwaM5nxjLaXVz1Et7gWsO1gwEqMzPFpu3xpP884T5s/TmUn2zX9Vb+QEHjHQbv31u3jBEnrOCG7uWXhagsg0+8EPYfXBi8I7ptjJeXZcWCNAzVHeSj1nkzeqTi2jtzYgW4JOmtH9t4dRbcnMREIJ9eNS3z34IEzZacUXfoaGiS5ZF2z5bxBbcti6BDbIOAtSVVQKTK6AOcOKq0A1naWLayZm95Zv+iYSiJ7wTB9NzcSWRLoX/ptLyh2MGXkcQKT7777+PZ7v/d7t3/7b//tnQU/9jTthf7ZAfn++5+5feb9zyzdkAB5EgRCd0Gsmb91uNmi1zrKZcsZXIE3Mh40pUPXGLasH/NSu1zb/rbdav1B19Cb5JMeHpnaR328PcEdMsIGHjy0gzbZrfh3/s7fuf3sz/7s7S/9pb+0don+y3/1r25f+9rX1m7V/J7SBwnA/Y3/7D+9felLf37N69e+9qdr1/eP/MiPrLnI2FdwMYt+D+eICuNsB6z1nfewWOZx4cuMYfOOdo7+146Rxgzs6zoKZOPBRcdF49qJXAvt4UfOG32UPjx88HAtErZdaieFTL9JN2e+1s7wLf+5JnISOua1gzNppxdAl2169Xphczb9ilValy78/oZKHSuJaO1qnPbzzPy385jvZ5H4TDaF83PEEZy5+KeP7gvPb3zVQQd0XHZt2dRzQa/tJb3Z+MOOQfwwu07PXXuNrwR72U/64cAXjg9ciSp3d76YL4EGdpaedz37j7+umEnfW2a9Nz8Cb9dn+tz2CrZYY9jl+9VvafvdehyWbJx94Igd5FvHRBUNYAcVl/K8HBdoPIOD7q3NB0ewf2Nwc40vQzvywVanL7FJwYlZILpivSsdG5f2OLt6kWvgWbag8Za5P3TAbVey27qiA0faW/7Vtp2N4VYFiL0J4DwOZpKFJTguu/D27Gyyw/mw3+uIkFnMw894Ho5if/IZ7XLNPG/mI/QzLrLV+GXh7W3/Yls7YJcdrY60gOvoUXOd70MDiRb48u0H9xd2ngWnscOtn0cPj7/IRxQTCA2yi3rqjc4fLKKPrW/bd8Nf2gw+me/uHhua5+Jf4zc2MpFnmnP9Z5vTpg0C+mghKckiC4fuYxfhHbwOk8Q2esan+XF2p4X+AodwhDmCV3zWH88hC0l6DTbJePNdsFUqQqjkl/789m//9tLjSYaJjfnmN79x+4HPfnD7mZ/5P91+4Rd+4fbTP/3TR0LQqlKb5LXsEkvi5fY12AA2NvOO7uar/dGOfzW+GXm/3e7v5GHtN++tZIW3EmuBz89Km+aj9XbrWjx6/b11qQomEkxUbDuOmqxdcWtskunuHJGTKgxbh2w6pYIX3Rf6LYz59oN1tOLf//v/nyUrgRkrlfXeHH3GvlicTv/FiYwhuCrzK5CaPgUnBEtlXiam9XjN/0oA2YkraV97ZEzwVTJTjlegN/Hg1Z+VIGKhNZj23VQF3tg2vJa+DJ6e5ITckxha7iEzktlg8/Q7SVLhufwnuJzX9E38jaynj2lz7O74rqlEELrBumkPnRrTSqixQPzJs6nKM9VWJrnM39w38YtUkWSrJf9mbKFrFo0lEs+1U8kZH0tUww/pb66hw1TKotsF2XNf+pB5oj/JF36I/PzZN76xxp/f0icVVlyTV7618eU67adtujFtZI7Sx+iOw4cqHE2Gx/efzWn8QXYGNmzZy3X53u5SGDr6n06Bba54CKbLPXzr9cx9DFPkVcKEhTt6kl9NP+f56cfCuXX8gJgC7AvnmXf4Lq9s8erXy/NYxMZcqXwLK0Q/wN/0kt+W3d64C//inaUTUuVtL9Rdsa0+0bfmBpYg8wdT7zfugy3MTWO7A9dGxnZllmPuU/lpJ4UH/0g4YcN6vtht843vjR/vtM1wrfau7Wq/x+UaeiK0Q0ff4YGe02CHbPB509/S9/XDJNPNWkuS1vKXJMmFwxKz3ZutbNpIaOfYH7rb8nkSwm4ruWV4IPjnjKWpxi5Gkutj3z//+c/dfvZnf+b2i7/4i7ef+ImfuD355KMDo6QdeOHKt/DVsqc7WTq8bu4aT9BV+AEJOtZIr4bunmne8F0nSV6xDzt0jfsu2m4/02I2uSJDsIf5bCzQuheeNR48hh9ynzGNb5TY2YDxxsx4qX355t81fyVb3vMftNfjaAybZxkLGWus1HT9tA2Yikct842DWgc3j7sm85L72YDGoRk3/9f1+t3YZMnBjj3mOkle7P81wZT84om01Wur9CveMLa2ofg7r9YO3Qfbt85hp8wB3dBzQi/6LZ8bA+m3eW1a9Xyys+y2+67tm8sr77Qexuv0pPnwuXUlPrvyY8tEyzm6si8tX/pEVvLc5QfvdVW4PtfBhWwjOdM+v6r1sbnsa/K+/R70b33feifvW48cmGL7m+Tqaifb1numJBEJFXmmNVnz3fqQfnCfa9rGsKHtG+JDMotnIyOSM1re6UDjbv4l23RF60W/pQ9tn+nqob8EoNlgLTkPH3Qf0RKeaqyB7/K61s+qcqNkM/2RjLzk6mU2fz5fFUxyXXyQ+AGhSfxZ80Y/pD8w/GpvZY1n+WGS3syrZ+UZrQv6vfnqceBJv9GJdF2+p7PIIb2HBo3FVj9UMLkKv4d0wOBqJDFHK4prYIBgEj4gspVsA71cxyHkdLQybcNDuE4YJEg6O4IDdFZ28DsPbr/1r35rVTD55KPv3955+63bs12S7dHj2UGcfpnIUapx5CYb9KPvf3/pmyRjcPjsJMw9ucbkcZ4a8DVosMv36PveqdCGEINzNFphhRYCx03r9E9Wk6BPFsDzHDuX0g4HR4ZwSrwuJXp7vZ3DMbYUDAFhJPOadh7cn51rlKcklpQlNMdoYu7zufuMLhQ3BufcYGJBzJ57C4eRsV5wzT36LJDJ+FEYlEXae5yjFbbRaEPTiizjacVOuQ6/TFIROhir/gFi5ItcUUJtaHy3+lnnmq9r6ogcvLLGZatJoSfjbIPV4OqOkr5keDcocA8H3ecGdHEQGB4yjV7G3gbKHLYeaODSvHLqleyeOhdiGOXchx/vPCuBwaJL0/jTdJjdLXiekUIj897G9fhtZRBmnePcQexZnWBirAfdEjx7cSYldBUNxhhwMYfmhfHFAxL2XLcqotSOi3t7FzxduH57NuNlgJRpZsAWMH72fJzGtTt+dluvcsah+YM59qIdDjJLV9HpDTy9vwsMXq4EHfOOP5ru6avkPw4B3dE6sueWDqWH/Ub/ZHzDd3crHzSP0wee3wY8Y1kJF29PlQE0n4WDLH7MPLB/eNY40Umij3Hnte2eNgBd958gep6B//U/bazA7VtnFYTWnxzjmZMJlGXeT1t1lqJc/dllkXt3zrKJa2FlHDyyA9RxTvIsbZP1CSQ/XcFUYxT0Yw84EZmjIxlj76RZC1h7Bz+aCYYEcEnaOHb5Jpnp2Q6g7nmRYHLFL3g3/Tnn7a6M5/sVMHw0pVnzn+Br80jokH43BvK7TPzIV54nKJn3WbRkPybAOlnYa54S4NnJrVlYC40+eXJWIGr7Y84SMqDfAFF6Cq0TWP3yl7+8Fl4aSLJtCXhnjElG/eyHn52qaUmiff789uTpVHXLH32cksMJwo3OGzkLH9ATCZ6HFsEhjSuX3O9jFFpPjA08dSYdzLb4zLa3PFyxlbHPMWYBzbOLOv3pILskl+CpZJj/7b/9t28///M/v5JLsnD2W7/1W7c//bOvL72YgHTkILusM+6/8lf+k9uHn/2BlYySYH/oF72wZGZjsnXE08Jos1u67XLoAP+gG7xFN8b4LH1YOuyubj3Ptm3sA4us6jH7mLexHxKzlcWeSj+OZsk15nnp0Tx3JyPSO3R8+k4HccrMifG4J0/jzHgGPY0/W0aPflzOIz/aK1rircbQbSdWu5vfrjTKfAjU022N2xYOfufB2nG87PJadFCie6rB8F3yuwWv0Cb/SQL95je/tXZCS27p69jjA7/shb3Gd+EdC6CwgTbYDNfre8YUPybJMWuR6PksEuGdvGrDsxtDmy+68TqvrjWnV/mDh1YVxI1P+Bf0F/uJV/MM41t6I4HYbcMd0wgj4RW6oP2QxlN5b34l5F8x7HH8RsrZl/458GLtNL+DqyuyTl4z/46pSx/INyz7AAAgAElEQVQT2M+xMxFCi5aNbzwDvx98UGdS9xzQheZbYLixtrloGuGTlosDJ1XgIgER+HRhidfj/2Rc6b9jUvHDzNeZLD7VHnaFg5XQEz9zdpD3HBlnY6HGJq4dv2SqKOhv+yaehW/epAtyb/qFBnxUPJw+tD+bfuC/JJcnTgB/5brMb9oYWzIYUPIJu4rvHE0IP8AJkiR8T47MmfGk8kaeleMBBs8NTg7N048Es/ATvC8glGdNxdTBEPosCRYvLDu/g2/0V2xf2s5/nqcqmX7Sm3DfYa8237YPIzkniZkWN/E0XEQ2QnsBuvAOvJjnpA8ZW/qb/1QYy19eE6xL33/4h3/4sF+pRPbVr/727d/8f796+5f/8l+s4F4w0H/8C79w+8t/+S+vXdL5++jj7x9jnJjNqYeWvK1jUGc3Exth3paM78SHlt1z4eD17d5l08SJN1e20ErOssp3tWGNfdo2X+1g/3YXJ80RwQtT7uN/1/N3PIStp0fFGlY1wL15Yypm7ETVZQNfH0dbBIMnAevR43dvL19E7t++/Zvf/d3bBx98uJLBP37y9Pbs+Yvbg135zniaP8ha8zF56/G3f8HOwQ6wFB+HbIff+AcW7q+YM8+VEJ77w0vmmd6DH8gQjNf8me/EpfiTiZ0EvKUdPErfkJlcKx7aiwl890Wre7PIkb/cx28hj/SXOIeNWPneBrXgAXY/RxnxR+hTel8iCh/141VF7/Shtd24B+/nHhhW8nB46gtf+MKxcST3iZGmoiL7T/eRLc9MgrsYSOifKkX83MZqKjTA+UkyU5UQ1sj1/BfH9PaOUzQI3cRgLSKik4QasUfxCbpdwsz6vKso4Cf23jXs3xyzdC6U5Dq2RkWk6MX0+eDJOhqaD+d3CU38kYw5v0WvJ0EqY6bzQ69cl8pP9EiuWX3d/h55yj1on34kebx9evaPrU0/esEk7zPOtB16xj+XIIknzDv60gGNZ3K/mKW2Wq7d09gpvJM+s0FkTaKsseczmcx4HStHf7CR5D12xXUdJ57nTYLD4IBJegrPp/3ERWCavOa7PCNymv6zdWm/x9GyBv+Flp7ddn3dV4ua7Ete6Qr0a0zvu2C/Ne4d/zzi+NvO557BJROfWvhr4/g8I3bERotlE9fxNa9WVeGpdLJ3Sr+V2NTI9n/5X/5fbz/5kz9x+w//o/9gbc5IRZM59mieQS5Dp64mn9+GZ8des810poVSn9GJrW4+azvcGNU9yzfZC9L4hl/RPhaaml+6jt294qbuG93Wrxa90WLJUCVXtj1nZ1pHrurz9weLs5l5ZYP1p+UHzSU5XH2UAzvUcbtoEtrqU2NHMm7OjJt/h98XD23+aj8RjdN+Y/P2IRrvm09xCfbAvLTvy+6yQ57FxjruSNIBvdL0Fh92jzmgO3veyQ1akOXc4xl+08+8doK/e/hDjRXa9+t+oDm9YZ7atqKPPrJfaAIj0G0d1yVv2jWPfDT0gtlgQs9ng1vm2GDXXPmU/faqbUn/6INv0BANyIVnsjmdVODaxgrog2fwPb5r3cMXwwONe1qXNB42DtiK3scXrXOu/NO0Il/NE2Ss22qd4b35aT+8f8t74w5ftLySkbZXdKgkF3RoDIzG9F7Pq2SRXksxb2gX3334bOL05ttY0Duv7XOYN89tnWedKt+xAWKheRaffGGl273bR9//6EgwCc4L3vGvn3xsuCbtLJ/47djT2VCrL01Daw1oaG6633B6yxveo5PTf7oRTcgaHYB38Bqa3ftf/pf/cR2RY3IYBMoKI+Sa/hckvT7YIAhKXhnp07GeqdYpE4AB23nqdjBIC8wseA24UCpNJqwdU+88ePv2O//md27f/fY3b8+efHx7O+csfvJkBccePkqpmXOHEwU3Ozkn0J7dmwt8fvL0WKixI9j4Qq/0JcxBCDinHAgKz+/L0OzAc+6VfY6BCbrJbMM54x0DKkMrr4v++1zmhzvo0s5imG4lgzyYBBHlV5/vKgaUVe7pxVtKUEZZdqn0n7l88mScIf3j2OUz0EoR2m3CqWulmfdtJNvRTF9eLIf69e3+g6m8QBgItv743hw0WAi4zqJj2lu025ln7YzoaytQQhweCQ9RKmk78595vAJKc0pAza3r8n33zWc8czWWx+cdoGoAQLZaQbYSvNN27VLWRhtthqWN953764gdfXoTGGnjSMf0dw0W8QEaTd9HHFdAeGdo5pW85tqli5RW3PpFsOUOs9aH6AhH3GijQTEj2TQ5DeycWSnB5KT36FOBb7yzvlsX5dzbZP1PIpyzZPMTENL8T8e2PsBPeC/3jpE8qyzkc842TaWFGdNUKBFkJpNN53zXYC+LX7MAm8WYSUzJAqqyrAIIeI7sdF/NU/pM9zFoqzztLhHOvqABHQIwt4G8AtKWWfNAF+BXc6j9LI5mIdx8N4+TF0CebeIUnPpmymGT4/QLYAK42+6xZ2f791eJtJbzBupo1s5R2l/0ezXHWtDN+ARvhNZZPuEw9Zha/5Anei2JH+veVcL+3F0gQCqgl/vCE01DTgQnig3JmDg2xwLNPie17ZtrjJEuyavgDl2eBJMkNEp6SbLD+m1XMGnAnEBmFvQWL+7AvzLUxmhuzSHdJ6BCL2Vs+S7B1diNnDvMBgPGDVIzvgDL5q8ElFdw5t5tEjsTmN+JioI+6fPsOJsyfgnKr2oLO8CZ/gXrtO3T56UXVuWQ2WkXupA9Tsbw2SyupX//7J/9s5Ukk3HiWUkXaS9HFf3gF39w6ZNVKvjRwzlzfC1yn+U+Q8/oDAkm64ictQBz7ua2SzpHcOGZJZd2w66y4LNos0/xGPrtYzlG30zCAx7B/80zLXvmZvqXoN0ET5TWJbcH7tlynV2qf+tv/a11xE12OucYoX/8j//x6ttHTz4+Furglf/qv/p/3P69n/v5Y/E8PC0gakFbgvLaQbZLZHOirjiRPNOjJ7aYxR18BT+0rWNX27aTi6VbXp271067du5bmyJ7i9AHnfVz7VR7PQuwVxzDSdH37mPLtv712M1pO9twmLHpq+fSZxweuKBxk2e0fYDf9QmP0JnhU/biio+WvQ4C2DtZF87eux3ZI1j40Fl7V0F+D/+lGpAkQ3yZPqAbW3199omxhiI+9xx6j3ZtIw8Mtib4rJDGjrM3FjfWWO1E3Xg7/aSvzYMFgtDVYpRds1nEyDFSqfyz9NM+qiy89fWvf33JUZ5r8Sn9p9syhl6Azufs/MgO6Lbr9BD6wQx8TItc5nTZlJ0gSGc3raNfBz+cpf9hF/ikdRD60UUSCc2/Oc7nZTd3Ah6Mk36ZN5sBml97nuHVnn8YEo6Dk9CIjWv5ITv67pVsHN8rNXIkk0q+GBngj6aP0/fh8ZZBPDj0nwSVvLbOhtfIsPGln3YHuiY2RZt57UDQqecngcK8kVeVEWG71i34Bh81bcjGJIFOhYtOvEWLVLXK+2DlDtKf/DU6NfYd7eg8OvpIgNqLFmiZdi1O3dWdqieOb8QmmHf3w3qx03BB85Mg4PU3c9CJwfFf0h5dgJ7Tv8EG+YMbZ8ypKDcJXrOrOJuBHq5rQkvXwFz6O5UppsJUKsCYe3RbVfu2Hx9eScXZYK0ciZO2slD6pS996fYX/+JfXLGfF8+f3j7++KPbL//yLy/e+ur//r/fvv3tb93+xt/4G7f/7D//T9f1ofUsHM7utKlu+2pVgE0Fh6nWNnaS7mYT8xkGWb/tHf/Dg1mbc1TVefSuMcdHTIJJcFTPO1vaPIl3WxbIyNX2n/rk7hGlXcHE81q3HWPkp25MNwmuQ4PgWNctLJd41Dr+Ihux3l148d333l+J2ane9dbbkywoyN92m30J/cSdzAUZFDylz/EwGe9FGPJAR7Izwb4qgJDdtsEWznO/I0nTRnB/rltJmrvixtisCch6ngBx8LPv2bMcUfJo6crR+1kYzR9/gVzle0FzMbXQMkx0JpwPLentvEZ+JWi13Uo/yNnomjOZlq68Yq7osNBJlZk1BzvZCP+x9XkumsIabV9H3t85jkelK/KafzqkdUbuYb/Zt6nCNwH2/I/fOru6My4LfrBE2sguUQvzGbc4pORPv11xH1tA14wueHkkB82RledGC7obpkFz/vpKsHj69Bir5BT6nD2TTIBf6ZQlN3sjSXDV6MSpIDP6aTY/wACN//irGUt4K9eF5/i2Ep7RH3+mD3Ts4tHS7WmfD4QvJGepOoT/xaHoMrzZ+mZh39rECFPC+HiOrJJ5WNR8Gbc4ON2R+/EzGyU+jpcc+UOGJDLm3tyTcbTvTyfDbkmgCJ3yZ9MILDoViAbj5k/MvTG8BbL2T4z3kIFtW8lHvs8zEovO89E+z8n4wqfWDXpe8S/6DEYd3SvpFV3WotPWdWuO3rChjy8PF9joyv7ETqg+hYaOElz+10pgSqw/ST3RqW/d3n8vRwe/dfvMB+/ffumX/u+316+i35IoO+sRxpV5aVuY90uubrNZjn1Dy7WmsNct2l7CxmwR+wRXHWPZerftvWdqDz/CCfQWXUevsP/pj1hEYwvtNa5mQ9lJ/aZL6EXjpQ/h3Gkzu+J35e+K+7Wc4XvYGr3h8vbZXHPg7T0/sK5X9rh53PvWE22T6YArThlbNmsE+GH09NCyMYV+0UFt9/xGFtgC8s22Xis3ws3wqufhT/q09aCxuCd97bhVz2H7B7DNURFtyyA7zb73grLf8C3bADc1b7EdXvFzJ1Q07dq3zLglHeUZ1imMlQ3s5xlb41b6Cd+Zy55n+rJ5XNzAa8spvUDOjOsaw2STrpiyn9P83v03LnKo/3S236/36K/xGX/TtvUKvsTv+QzzXOUPLmh+ovfwOxkwB/wY9+Y5V98YD6WNjveTN7iv+5g+mLerfkj/xYLgAc+8xi+0s+zR9vGvfADTo5s5Ez+2zg9v0cd5Zff1o3kkNOK3mM+8kl1ykv7oH1s8681zRE7iWBmvZPfgUziY/w3TZyy5dsnByxdrrUMFZvgmfcj1dJMYJv0JBzR/0MHG6Vr+B9qSHfKEZmQE39C9n0owcSMDehdMz9mIgAcDiVH62ga2lEkba4LWi1WAOLDVxuBqVDHWgPgB9cCanfYJ7KT9x48e3v7oD//o9sd/+Pu31wkOvHh+e/70k9v777+3zyCfgC4iDhPPzqoF8LayfP50spfXtbv0NeUZhsgOGBOS11zL4F8ViwkMEAdaGJa8EjLz0a8UBGFHd6D20bsTZMlCFOc4ANGZYWiHWRYoemfKixL2/IbJ850+MWo5LkhSDMWS8c/5rROQ6b880wIhgJ378YQkE31CCwaJYsnvCSoPgHx1u//2QkTHDmRGA6MDda3kCFGenbbugIfX5znY+BrttXV+TuByFvHQh1LJMzI+iqX5tw1Wgzcyx2i3gQMw7xC1jg3oe/S7DRH+M/dtmJofeoz9zHzfNDyesb/v+/Sx+bQVV9OijY7x5hXYxx8zvhwJNGWnGzAcNDlPETqCfUDbdQ71NxUEnAPcIB59WrG2vAAMk6g1C7V3f7+eP3d/7VbaHZ8dFkfJhTPBDy8x1Iwh+vf8o6My6UBsG4uUdZ9FqrnToio91nNFjs3VAh8vs7CTwM25GD0lmy04jjHr+W2QYh5bx+GLBaZ2QlAbrOYJfEuO0kdglXHPNe65Ol30hmuOed8BQOWn0QOwA6jon+tOADp3znC2gD6vQAFg0zzcAc/V131oNlllX4GSdsbw3AHMVom3AWq9KAdgrT7uo4yuwMjzACg6YOzS2Lima+yhZ+jHshsrQWd0PnvUjjEHtPEE2ua32AxAJ692WQm20KctB/SEI3I4Ugn2L5puPQBwrXNiVznXCUIoTW0HWb4Lr8Mz10DDsqW7Ik36GFsaemaH1gK+ZX/YdW2yY3CBZ2SBJroj8jhObM4HnmpYCdiE3/I6YDW29p1lzwMqVVyzqJVXO5tgqNW/J0/WmDNeoDn9Om0S3DQ7g3/t137tqMKiv+zy97//0Vo8yNg/85kP1qLZu++/twLM0TFsu7kcPXceaUdfDM9M0CrA+NHjx0clpdmNNwHz/HZHn+5dwmvHeinBOSLkrKCT9uki/Nu6wTwOJh2e7SNKFibYlUxy3GAw0f/rv/lv1i7Ln/u5n1t0/qf/9J+uADWM9/GTj1ey0V/9q3/19ku/9Eu3d999bx2Zs47v20eP6deqBrKP9pCBnuBZ67zwVAed2mbr/2CI4R86g4xl3HQsXEvvNW0O59tRe3fqGb9eiZOLN3ei9brX0XM7YfGt28gGWpgL2JeDetXLppBd0K/TpjGVk7yHBmwb+5zF2X4m/KfdN9kF+md41fESnz6GwJjwYfsHvvv/U/ZvQb+t2VnYN9dxr7XPvbtbLYSIG+ICRCLiWCWLQ8UBSYiyK6a4ghtwLIh1AcSEEq7Y1kVcBRS+oAiXIdw4t5iobGLZsYMESKWyQDKgFpJaigSSSmq1+rR7d/c+rLX22it53jF/cz7f7NWVyqpa9X3f/z/nexjvGM84vOMdb2yRFUjNGPfrAumcnnPPF35l7Z7nrC8a7GthTdtmahsAba62qb47YNHjSXsJCi852O1XfIfG0VXBBXg4JTlH+g7e2XVvBwDYUXmPT4IP4PqxPpXkbQ78ReO92qc+nxL1p93VOoYushb45WrDRW6Nlw2Sd+jLDoS1nSOQ6Cc7hZxn7toJNubvVEHKGFPNKH8Hn7Opnu+jhwXb05ZrB/A2+49dYB54oeXGJoBn2CN0KHzI98ZvjBnzsk13O+uQt50frzzN/2kaZkM/yXg/9VP/fLFxfyewOnSaTXbVGsMbjQfmxo7KeAVvjuf260P0wQ5pHwg+Hhi8J17EprV53890W20TdNDYieq5v3kwkK3j/bHdZvPoqpNODDqrTOHztjfwVX7yqXse5ovfFx7tVZTgDF0AG21ajQ6Z09FNr4UN+2dp3+YvHzefaePWnuDT/IgX2b10KhrbJF524p2pmueaovQ7vs95ddPEiM4DGGObzKnvls/87kABPGJvpG/xjwToEsR7/fXXtg9/5I3tt/7Wj29vvPHGwqpUcfv1X//U9iu/8svrKp0//If/8PZH/sgf2d748IfWOn7pS2+tn2zO8YvO5LPWT72ea+7Bqt1WyTyju7oiijWAWSsB+oNcPXBWfm2cbz3w/8/vpy6J3T4+WOYQPbb49IZ9NfGNhRkOme0JJtEbK0EpvLLsujvHlRZLBnbe2m7lEEfo/9L2pS9/Zbv/woPthRcebCl8+HSPM5lXfsIrst541X4xTIQL6Gf4eV+g+tAZde0PmXLSnf9svmSWD5bnbCjzm9x/TvYli103ck97ZDZtM674ANEB2hTzk5iZ+eRZWCNWms9G100Fyci8TaTMiX3f+ve0Oc6EJu0Hw/IvBwvGF7l5sABP+5zMZf1bn/o+nzW2tG6CCePXTRwnfk/+jm9BD11tL3Ysv3vh3d27R8KP+SUBrXEaDljLtBO6z2GJmWc2sVUsQb9gnjHhs45rjL8zchGsWnHmvSpjxpB2xf/gZ+tBm29rXrt/yW83fjYEP9Zmqw2d2C5olv7FmtNP6JxxZAwwfsn4nkz7tTZ/GsdD68WjOQixJ0hYl8aqdVhqX/P8TOJVxk5HrDW+H39rsDLjsUli3awPXbV0neSrPQHDGGyc5G8+nDm3jhv7fngM7fHoad9N/JdtRMbwb+tF66E97+AL8ShjgTmtb2HbxOVPmYN/dD+fCn3wpb4PHbHvQ4wOzWGfs2qDZBkJYUOvSbZFZzZz201oI5agz7Tv/bSxEuvemyqvqn2as/lIHDn9pbHX5/vz4MskRp3jY38Ek1Z89fYkm3z5S6k09tL27ttvb9/yLf/69vt+77dtb775he2FB3MNmthTxoGG5HfJ1bPx93uc5oQ/r7Y13nHACg+33dTrc8UcPNS42voItpGhPC/GSd7oQHRtG2vRf487tg5smWrc9Ls1py/HFj8PkvSc9N8YiD/yGR4XN6IjYBo+ExdobEAXdG65VWHLWNmmMJCNhbfzs33qhT27TPgcj7SNi1aNE+ZPnskMelkLa0QmyY+9t7yPd8hD2+1s3l4vvOuz/ole5oG2+TyyLkkQlqAJHWHe+VuCAbyjHxorvE8uYGQ+FyvDF/CKrsHThw25x8pbFzbt21ZAd/YMmo3tPPursFt/sK19DfSxbn7Si/DNOMgTW2gqPY7+ymd40PjaNmn5833HDRp3mh97TOjc/GDu9FvLv/WEq1l/sXqf4d3mu9BVUm3LF3o3dve6nHhx2onWE4aiufd6jVuOrJPvM7/ICh3fNG7Z1g9+ZWORd7ZSY5R1zs+8pyDFHBIZu7h5K3/DKTpEbMQ667/na10zj2tV88yL35r4cBRnqpik3VTBzn6IhM60E75LG7HDYqPOuO+u+PNLL7+0PUn8YY+BoiseSTvw8coHVwyz/vDaelzlGzZbVzjc7aHzWqMf/MEfWBVMAAEBQEDAyCC9gm4rWYxpghSPxW9BTz+tjK4T9KyqHoS+lTXi22QLo4xw7iU8942vXJHzmd/4zPbL//IXtxeyGO8/2d5/HCZ+YV+gcdiA4NAjxs8Y5Klgkp8pySzwlzL2+R3w5Kc7mi0ShcMYy98Maxs3Ka/NoTiN3nOz6woMDUQA3tgzxowjJ4szh2yQtODmuwieLGxrvpzle3cXcxOYvK/kMYBMsNk72R3nvGS++aeaTPeJt4zb+mmTYrh+n89t+i1Fvm9g5rkFfCvD+dn2+MnjJWANHh1QBSYAqY3rNgQXeAVg3p9gCX6zlp69gmsQYk7inQ5Urz8hZ4xolyJOuxRKKyf9HIG8y8YZwFgbkVXFBNADRBvjPe42bq8OR48zzzF0ex3RcNG8Sh6ahzEwcLzbSgofPc9wallkBJClFZTY919aXhMkW7TdN9eM0QZ1j1+fCaglQcnJXDTqcbbh5POeTxtUEj2s4w2lc2sCv655WPy/OwbpvxUpJcfo49jhq4zzbHtGbU2N51CO+xUugw3uoh6cFKyj5Bm1lOgypvbrLUJ3Ab9H7+Vk5jjv7z/Nab7zBDuFBs+f5yCda+nO1DmFnH6bhxhuLSttuHZSRfM0evSzzW9t1DAY2wDK7xmj8ZBZDoNxpSJGAqzpx9osPbFXldK/8Wu3+SOVmKZM/jiJ9C1M7bbJPPmK8KmglPevhuY63ffo8RFgyvt0DUMl/Zhn+IHBkD44KqlKNTw5ge68yzlxShlPtrNpvGhMvoxVoL8xoDfszLMxeGg6axOcbt6LLl18tDJ7JwCStmOgpdxurnZavC0gtgfirsk5jCg81cmSoYOTOEloWYHGPckuRiCZ6jbxG11OJj7y0Y+s6zHybGyUbECsJNU9MD+nw6xZsCrB/PfXqVl0ZltkrLFHGKW51m/drbzrBvrUXMxRwll0+yc+8YlVXWD07llBbG1YPont8mid6M38X3vt9WVfPF3X9kxAJM8JCDRGwXB4vWyUlG5NUs1eUW2tVRIIV/WZwbN2htbC7gVMzgQTVyKe18uwX2AAPsf79OKMafg4SVLGxqlK/6lckmtxUob7W7/1W5cM/ORP/uSqtmCuSvH+6X//f7d927d927LvZgMts5lTvYfNkyz7/TqHtL8c9dx5XOWsGxvb9jM++giWxNZdV9Xsp3bYVf03XWEcsFDlBs/Sb56PbA0dJ2izaLcq+w1WZQ53bg2ftM6H5bCELoYH1ubQsxUI7nVrXQIjum9YMMng5/Ub2sU/rddbh4cB6bGmDRoaN5vIM9pNKeckX9Ldyy4o2hw6uIIq1k+bghj+PmyLfVOPfdj66YZ9unTQeX0LzGo/qXEXTRcGP9uTNfdNJXqq9e5V5+RKK7xHxlv3tp29RHa325vurYMi7Dbj8nxvkmi3seSg/V6lYBJMZoZ4wBj4rK1fzP9oW1WOqtDT65nnyWTrOONo+7TnqI18xtfL+x2wYOd2lZzmixv2bV3j2UEca9vPwkAY3zjaMogu9Dn/0xjy98Ko+MYJwlQSKTvHT3LJn8jPVOf58pdytdpsKLBpjHVVCV3Vc8YG6XFrL5+nrejwJOhEx9nIsS7Gq4+ehzXDi2ykxSt7SXYbDuQetuWn9aI/fJb2Hj+aa/7YhfnOZo6KBh03gW1XP29dRVl3wVsvwd/mxzzHF52N5qluccrkaEc6tjfN9dHBR2Mhk80T8DufhUfxr6DT0OL9PQl9rhPWjn4bh+idY/2XT5JNn6nElme951q9fBYaJ8aDDsMr57W1eAX9tS+Qx37ES2T2/gv3t4cPp3rERz/6ke3rPvrRdcVd+vnsZz+z/dIv/dKWq3SS3PvH//gf2/7gH/yDKzks/12d1T5Z664rNsJU9lj+XgkZe8zqpl7a9eua2FgRjYX4s3G3Mf6KQ55vOo2+nrdUKUs1rrX+lRAlrrF4UuLqjrexBLI+4z+cybT81zScdU1CyQeZx+0728/87CdXosnd+/e3r7w9FQBVIcLb+GTZF7stjC9hJnn2d9a64xJiQCo6wB50ouvyMwkO7euRn8xDItHzbAmJceHFU0eMLULu2bH5O3MIPfgI1iXPh59SbQefkNV8xwbId/5OfytBNUnzt8b+xg/DW+f1A62D+33tpcLz6JSp6OC6FeNrDBFPyZjEb9MO3Cdz7T+feH/a6fB05N6VYlMZqOcLT+Cw/heO78kD+Y4Ohf3iXuZofaxp1jiYEr5tnyj0ufqr5gfnM76MYzD3rN7FdrEBRw7wqPXhc3fVK7oHbrA7YB7eNlbJBMaR76Mb0SHtqO7TNmHbbl+Fx7tNP3pl4uHmsuRkr1LF96QH6NT0KYYEaw7838u4a4d89rxnTSaWy8ZJRUD0Xzp3r6ACD1Tg0l7HmxyANH8+SsuJQ6Rth6M9bEcn44N55s3nnqSjSbZhk6Al/vPu8PN+Ndn+DmzCg803mYvkq9Zj4V887r38ffLnbIrmHfGdjE+C0/N0g2aGtHIAACAASURBVM/IHmxsOZ4+75wH/soGoX8yn66eZB1PfI+em/GPDz5xt6Oi/J7P/vhJbKx76yqeBAE+2KuZ/PZ/9X+6fdcf+s7trbfenErSx4Gc8VHhSNb72BR/Nlfitv7I/OgZPNK6Em+QvdA5z3kPXa76VZv8ksO3K3+XPFoj+Gx92v8gS+h72BTlc8Jh82OT9Dq3LiNHgzPxX28mPGtvdNdeAXjfs7jyTvpqXms+pQfhPpxG7x4TfjZ2dLuuTc+V7JhP20B0qXbQrXWN5/OTjw6D8Ct5bD/BGtOH9FPe8fvVv0u/7IHGyR4fPQAL++9ef+807dk29l0b55snmw5oi374pzGzsRpOG1/b+ejW/Gn9tdd8ZQ6N3d7Nd5IFjI2cd4y87bmWZThARvGWn7AB/5F12B8a2rM1V1jMjqPzyAO9QD82b8OCtg3wiTVuvYMfjdfctEnXoF3a7f32Xm9rQFbyrEQO40GPjNOatmylX33zD+EhGtOveAiv+L7lyLjFSPC28TSmNz/5/NyHGMwnT8bAVmkc9Ex8z1mz3k+7eWD62Kffr3dsfGkMg3t4P3PM2CQnGU/onTEtv+fW7VXB5N133l3PqXaW71ylc9UpdPuiRSqbp4L9/bNyYcbHV7eG+maDtG/RMmXMvSdG/1jjxonWsfiidf+i+Q/90H+z3MUWOIvhJ4FpZsc0IeL1d0xjcCFYb/QimveaqQlZM1o7OASUohphHE95ncZQengPfuS5e3fvbJ/9zGdXgsndGC0xavaTR3MP/RjPzRxKsqW9lDHMv2zWSTBJWUuBLkZkFjabTICvnYQWujZwlZYDWhmDSiLpk4HGwbJWTgbaRHPKYSmTfSMwgUFGpz4z1vP0zQT28l0STBi/LezAKmuQd5VfyskjDMwoGgdkjGy0UaWkGZlBnrkwekPXvJ//rYAXj/TJ2nUSfQ8IbHvwdpvAXvNO2sjcmi5jRE2AnDIA0Iu3VynX3It+lu0HImmPouZEz+nZOBSnkd/Khty08rV+fsbBnvHMaWrr5PcW7Fb+c8h1vzemAkLeN69rkL1BftFiDxrr5woQHZhpWjU9/I6+2gJYz+N99L/S5nm00v6JS1NqeJXoT5ArgYJSLp6jUJuGjW0JpeVUbjAAXYzLc5Rpr82pSCWyTVJb/8Mr672pvXKcXD+U4B6cm5Ng41h/rf56LrA6fThBx0hj1NsozYlzfDNYOacXTufxDNR2u8aRE1LonASVpXxy8mw/Of/k/SkTzmhoAxIutFGS7zmskjNmo2+CVOhuzIw4xi3+yN+zkXsG3dC1eQvvLD2wTkZOP3SOQFQbDvk9z3iug+U+X7iyJzrh75ahVrjaa4f3GEMS/l54cGCvZCLY6F3zJp9rfdYJrDGsrDf8PDZGLiXqm0fXWt2+tRIWGHT5fum7Z9vSQ+kv99zmZ+Z8Bjom+32uFxn9CfuuGMTIIxMweMpqns4+/Jh1HDxkbOd3TkmCDZlfNnj8W1izl0eOXK/rZPaM/kWf/O26oN1Ilsgh+NCOCX4WuLN2nJ1VlnKdTH+6Ej/yb2RqeIeOQItskOVkt0Bw1iuG4cuvvLpXSZvsuNA3tsWSkf3qgNgiS+7WIyv7Yr2jn7SZE7kCUNFfyYpOwmRvJgkQor+f+TwB7mym/Mqv/MpR1cHpsPTz7jvvLRx48ODh6mtlWieBNcb5vjmW9VQGOPRiyLbBSl4z/5UYutteq3Rggumxw6oywYHXC8hq42VRXNBjgkktI3gp82/ZaJ46T7+NM9D8lzGnXP5f+2t/bfv3vvu7l32RO8p/9Vd/dWWPp91seH7jN/7m7bu/+7u3b/7m370STwQnYJzTsdGzkkuePM7p67mP+v115/RZAr91bNsAmW07NAfmrASTsWvoj9Z/cGbpycszC1t2ObvqXVi6OG6/xsHYjMVcYRKsoh/ptMbF1q/L5qoTePD/qkusCx0HWzOOqSAw9COj3ofp5nbOSeWeSTLSbmMjHelkqzl4ZsZ0Z3v3vZyEPUvy3vxeAuWdxdPHlU+7ng8D5Jovuv3g9QoYohfau35gzSVJTOuat3ODrHURvGy92Pp1OanZ4K2APlpcadgBpVVBad2Rfm5Stp41ZjLZuj3twp3Y9dlAgKnGDof5Jjf1wp7YtOyljGOdnVxzQEd6hk+HD8iAfszbmLx/w2bY/RGyRSbZR1c7Vl9tB6Fp1qN92TW/fTOSnsPD6c8mUvN/2y/43tiWPO2y4J2WTbzZONKY0Bh6YOmeXBYqt3+Mdmk/wZDYAQJOwVsnycOfMH/x2x6cxk+R37bPr1iR9vm47Aj9sAkaJ686QHzCs+2rLP30/thPWZckC6KXNvMz30kYaTsx1/O9/ZUvr/EJIueqArGOjIX+JYN4jzzf3ZNe8zed4ffn8VDbf3xAJ+jRmewOPs4VulmH0CLJEdFb7IdcD4Mf8mz+w1f2O2zNOzZV6NUk2cUG6kp41zVrnm2+XNVOd1t8bJl7R8WjxTdPR9azwaTKwmDC4HcSTyR6pk9rRJbSZvR2dLBrRTKW8Obrr79+VO/JQaOJbbywYgvf8A3fsH3913/9skE//elPbz//8z+3ff7zn9++/du/ffvf/rt/creJv3LDV7MuzX/Ny7D4wI9srN/JdYdzpceB71WCOodocn1QlxRp/oFnjTmNdXmWP9C6rX9nZy8MWZlW093Bn5WoEHs5NrRrK+iPFf/YTwBKmMlaToWLAPPt7dmt29uLL7+y/fAP/0jSQbfwPXsycbXwU+RRgD9jt47GGzrxA/Fk2xjoQX80vl/13mnv7Ffr7gFhz8Uedl0k3INf5GySoM6k/Yn3jE8m9sQnGn5NIsTDw89F44zXQbq0TZ+Ht11Hwra6oV9Cjz3Bu3Uaehlbb8SgITnOmo6emZ+S2pJUZRMMHrVdBqsy3k7CgTehhVhE3sszrZ/pzdEPZ6WJ9CnQ3vEAdITn5ElyP9+ez4EG9PQ1vjI2wmyops1rnDDf23xp+6XxPzGd6L3weNaJf9U4jN7iBnjykN1bX10BFZ9dbTH0cPAvNEkctvV53qV/4fdV78MluMPWNU/2k598VvYLrEu7qcAWOWl9Sf7w05rzHmPznPUnb1d7kxyssR/VKycGy7dO+/H5xRDoFjqsY59o1DZg1n4OCA7NMgayghbNV40hdE2uuBK3HvkfjLriV2M87GEbSJKhN8lOxpT/dGueh4/4d2JgE6tq+6tjGmgGZ/ARW2j54jks9v77R3xCP+hx2Oy7nT2yHbo9OPyntq16juxrGIaOi0ap3rmuV9t9qLqWeX2/rqWLUnq6PV22Yq61n+pDv+fbvnX71m/5lu3Ro3e3u/cmftoVzGCcdV1zSEWw5ySY9J5V42fvu7QNZ67m2bq47WSy7DP4wQ/AM5mrBBby07oebxsbLIUnvidz5gxDtJXx+Ne+xsh09P9E0skpH6R1qffMrf20xtsr71x9JpiOrn5mLO3HoF1jjLbyjjm1jGkDVjXeeB7NtNW0yu8tJ+3LaivvhT6wg39iba52nTbDa3m2rxVaWL4nobKt8Urrk8Ze8/AcOTMuern5Mc9escG84f3BIDtt6U46zH4nnrBW7DX0gUnGaR5Nn/6sx0Ge8n3zjfVGW2NDWzzpvdC0cR1foEnb5WxLNLbHaozp23r7DKaRWXqMTm1fsOdBl+rz9IfnkG3LGHuQPqfL+h1x+YyRDZffG0tax1o7z/jJ1oP/LXv5rmUHZqnUdvqaY7u3/XLV79qyPqFTX+1j/dN/jwUNmxb0W+ONsXieLmifQgGJ2L5wnM3a2IvXrjZtYy/ZbyyKLsLr+NIVOeswxp27K07/5PGTo3ptPuevXuMc7DY6LvueicMlrohfMkY+A7zs+DusaH1CVuAvWjTGkjtttpyxeXymnbVu//Af/ndLo2CkFmDEYkAdm1Z7OTyMfm5WjrPcDh6G924TAtPpH/EFMpyeaGXMgcB4J0Dtm1KjHveSbTOWnA5+8wtvbv/yF//f2ztf/tJKMLl7ezI2s0i5x9IcCG0SJVZZ+pT627PV3317Sh8uRt43LDFWlEwW1t/G2QYIQWGcrlJGT97fcirwykzKcWY2eU8Chv7jZGQc2ehpQ56jZOOGMW7R8x7GmeSPUaS39wQbgcG8l++tAQA6FO8Kbt86aMQJyX5HnxoR4CDYmWdoBRA7AJJxrY23vdJKaLeU4XZrbUQQdIC7AG6/75YxQAiB2+K3/ToP36UfSpCCyPvZhGTk5xnGH6FMWwyNJaAr0BX6zQYgQfNeCyzlnXY5QCM/UwFlxnReSwEAtIWP5vO+k/msHtHga/6tEBggwHOB+J55zqjo7zJmd6hSmFejqcGpQUt7beQDpytdKFSy3IaK/np8o5xm4+sw0PfNsyX9dVf81bBkPBzGzG5QX+d/NUwbWPFaPouz0gaBudm4Wrh36/ZRpcJ6eCeb1AIsbWxcFXnjw00lOSc8rD1MXqdjEqzK6aSd32ctJiABc5WpPYyfDyagn3GvqyN2eo5xOSW9JjFkNg6efjDlq40P3TgP1ofMwcDpb2Q67Zo7GUXHyL75taFsno/W6cZTLnt9sz5OcrSxlfbgGtwn7/gHfzCeGKl5jjOKFowpxmq+V+aYkbrwJVUb9n/HuNb1CuepcMZhy4SxG1vaWnx1JyflBqczhs60FpjIrbONY02PtUb37q5EAcbiwqn9rviDJ/arMgQ8R/5mDBLkOmsa7eiKBFUZlHjvNJrPE7nkeZIUoguc+pvKJOgweuHxCnTnZzYFsklv/tk0Tfv+hnuhRfpY+vfp05VUkfFzuNI+vLLGHTxyP7rnszmYq1Aevvji4RxGFg59vCrMnNUx2D42OxKED+3Xmu8nmjKGhw8ebi8+fLjWJMk91n0Frp/O3cQjb09XMspXvvyVJUdJYHnv0XtbqpckycRa0z3GzSAnk3k3Y0r1kp/7uZ9b+mX03ASd5v/T7cnjudc5STFJMgnvRPjXxsR+uuzgzUpmoBvxQ55ZtkWqtuwbomsTMbbO2vC+td27OwE/Mn9upqXU/LmhzEkwx3ZS6e0EQVsPtR17YO+OkekvNlU24v7yX/7L2+/4nb9z+/jHP7596lOfWskl2ZxLADzVXF599ZXtT//pP7V98zd/8+KDqagzWMxm1W/o+WhPos1zcQxWSfq1lqNDzAH24Zd2cMgAx2UF5qp6Q+uN1n3eI2Pr/X1DqStoaRfPwXVJ3Fe9fu2j6Q8/6E7Ptm0Suy7/2Hp4E07Ac3oBneadsQv7mgGBmm6T/Ju7cayT00u/TXCzdXzrdAEUOueGfVGny2Fc2zmcrlUtZk/EROO5vmxkp2Xx0H1Vxce8JZgcdP4g/sEk3Jlzr1F+76D0OffROY/3BB3vmgOeM1f+zGG/7PQP87kWUxut642Lbaj99WzofqSH3EwQOfh7TwrvgIsxJfk1p+L7ysSeH//yoF0lcN/kozNByOdHO1Xds2WLrXp93th8Hp5haxhP+1QSowUBrF0HdtEVTWBiB496jmSm9XDTBUbh68ablv/1+Z7UeMVVfv74M09XsCRYmnnQf30NgLm7Uqfter7NTVk/rz7qwBHf8LRNJknc/PBJyy/5goHkuH2Z6KNUEEj7gl7Wmz2Xn5IVF51y8nglzZwYJn5A7ttv63UZm3Vs8+hA8mUeniUvPS+8ksBUdGXrj1nT4SJtzLtnonnGzu51TUTzirVKG+zyJOzCz47HwE60xb/sZTqfP0Bu8DDd9c47U83CuqpoYg6f+9xnVwwkuvc3/abftMrkP3o0ySOxWTxnrenw2DT5LjyZ32PD/cRP/MRRaebLX/nKov2yIW/f2l595dX5+9697eMf/1f2SiUfrOTSX/6lX9p+y2/5xu3f/ZN/ciWgpLLf8OZ5Yt16r6v+Cm86/rF06tqYfraSTBI/WL/viYpkefn5e8YHvoAv/JWOn1jzxgL2Z7//tfBw2QH7qXprzw4+3l/jOa9HfbZvkFu3OWU+Nk3iajmUsK5R2m5t9x882P7rH/hvV4JJKm/E71s6eI8lwTM8suyoPXk7/bctnb87DsRWFKeAca0TWzaHx4fmqoqgS3Ar/KPc/Mx95Kf5eiofzab0JHGdFRVn43fiWeH1PDNVb8Y/4CtmfDbCyUT7zGgBb+HzonfmsCVxdewnstqyDDvZAL5Lv/EdVgLtfkBBBQwHRuJbZaxiiniOH7tstF0/w8o8j878cva298XQznNjZ6l1fISvjZs+lIgEX10Drm32jsRg/It32sbLd0lSiwwac8thx0nIXbczrD7xuLyn+qi1sPF41enkPPRVEY7PkH7Qq/VVfu8NyWONg9H7NWwn9kwMFq3Iro0J63fV6dZQO/w0/NrYfuL4bLKq6NQxrEWdXRmta7T+fyRT6x+GsyViJ0qEQtvgftY48bOXX3l5TzicKj5tu7aOP3ROXQGVzSU+g2fp2omBTbyfD+sZG4dJkIZDeMcmZF9XYQ3gKj4NfjTfiCXxu/zMmvEl6eHhlamks+J9+5UR2mYDwRo6sttBazLZG2x0twQUh2sl/K7DNStZY/xe82fLnL776ds2zy1a7IeCFxZnH2S/Erj1SWJNd27f2t59+yvb3bvRq9EFd7d/5X/yW7bf8dv/1e3rv/7rKv5yVoUxjvSTeeVathxMhDtoS/Z6vI2TrQvbfmEnsaXYak1ntpa1aNv7mGMd8DZWeqz9OrwHP2CgvZf0IVk/OCXe4zl9a2ewbGLBvotL2naI+ZL9G/pnT77WT97rCrbmh4/gGfkgV/r3k263BlkXNi85ys/wYccz297yOzyFCz1XPC/Rq30SGGDtm+baJld4Hz9JFCHLPWY+FxrAl9Y/xmgN24Zho+QzNpEEtObTjBfv6BN/Wkv4DFPZHW0/sGH0Z82Mo9cYj+u3Y/10afOW/q0NW0U7cI4ct+zhEeNq/0m/3acxea9tLfYXvMcH+Av94Rt8dYMFvpZQgK/yOXlMm82r1q51kjWDJ61LWy/052ROvD/v4hty3/EC2ITH0B5t6Wty03rL/Mli25stw/zDzLfbxX9pG43ys/ELDdi7rVfgiO9arz1vXmjSe81souFxvsrIitgCG69tanNtjOLTmSO7jfxIvG1cyWGctD8+4JPlLoVvwkt5Pn5H5pJCFehN1tIO+ogrJUk2Fbb5rGyZ/nvs3MdHXIP+57dc/Q79es6cyaf58W3YafQouV1y9ff+3n/9rB2CI6CwD8rG0RWkCAEiYx6dahNTYNxWWKP0p0QpsGknJH2E8Kfzdj53gOSzvfrIB++vbNecQjnupd+vL8gqxqH/uZ/96ZVgkuSS+3t50nhXHWCnzOaO3zE+Y9xmgXLSIn8vAATgu7AQKqeibUwJJrYSWjTZS8wlS8FmNJBE0xaMBXL76S9jzGf6lQyCmVVFSF8SdzJu2U1Tquf2OrESQ3iyHcfQsNZOHSzH//2zxHH6HKMz789mI6BidGUOGLgNHME7iiZ9A89Z59m4bqGKB51g3spyezjXSQwz7wG6PTCDx4CidVsnRffAJ+VF+XgHqFg/iuswvHZjivCENuGRucbgPEFN+PA53gYOnIABxEmQGOV3Zu0KTqARmt40LBPQneopeCB99WbCWrfd6WDotuGsvX7G2uezNrjRo4F8aPdsbZy0Adey3saK363Pylu/JLicWHCWvIchh8NZd6OtJIq9xHsrM3OSiJU2yC7FMVcrPVunILwreefKg8+jW/NbY1hOlA/9prrGqp6w988gG2Nwvp9Nkv2Kn7rr3jv5juPHiMzP4cGzbCEDsY0pp9EGX2cjJe/g/wlw7wHy/TTRaXwk8e2s7GQdVtnj+y8s5z5B2ZweoIwkzwlK4SOGKf0C49KmDeA2ZlaAab/j2LVC+sfv1s092K1zGnfplqtRlb9hT9pmVKUdeqz1ER5nSKwSZ1Huu/FInvJ+B3O0kffhDGM2m4MJsHJOrDVexWM9HuN84cF5tU7rbXKfzx4+fLDWOoH18GGCUa2zGWurIsdeqeu6llOpKUlAc0qZcZz7/xZO74EkhklQYenud+buysxRn22kwJq0LahLb+S7nBCe/gZfyE76WUbpXsEqFcry3nGHfAWCra8A0bJT9pK0SXyZU4pTNasxn32TfrPG+qZf1/osJ2+ueRn6vXcja/vhiw9nA2Jf91n/ubYHnmRdGZ2CqAn8vvTiS2uceT+njIe2t1bFEPomp6+Hj2YjKOu0ZOT9BLBHxhu3Rqee15us7/bgdPRekir+xb/4F6v9JFCQ4fQReieJ4sWXXt5efuWVZQivCjdVPSDtexaeMmwPzN9PhoQvwr+hHb211nqNZzbf8BmdswJae8WLwfzTgWvsINfjxJxX0LV+nADh8E0wkJ374osvrTH87b/9t7e/94M/uP2JP/Ents989jOrsourcb7y5bfXrL/ne75n+z2/599YPLROG+8ncNkIZHdh+14Kf+QtmedZu0nIXqXO901GfMdZvQYv6Qn27wfvzxpzhlum2JNkZ9mQpWeSnLuCzXVFD70HM+lcNmc7v8s22q+ngX3stq/C3H0n3Voa01rjfROp9R159JND2rR16jbBR/32XMNj8Mb4fb/ovl/PogKGMdMFV/2A5sdc6/RU20WHb1InwVrfkY2FIbv9kjXgQ3m/cQL+LB2/Y+HYlCePLwzcK3qRe7Zj/qYfD1tltysEjOGfTRlzOnyK/ZQkvh46nckxPr/avB3Ag0lLv+/XLvQGI/vGeJUYNQZrs/h0VaAb3aTvph1ev46HHZHP6TN0appfaSegwabRV9pr27RtQePuk0wj0+M39PVO3R4b1fvWouWHfHuWXiAjdHvzZtNqxnnz+o3MjU9+vLdv2uwK8kgoDB+ujaO9ep95r7UdRTPZR9HXOcSRqjN71Qq0pZev11Qun2/X42wi+M2Os758XZubX2st4csNHtrt7dZPvmdnkZse85prbbRnTFe5wRN+esY6HZX7Lj5M+r3OAX+3nThBpvGZyc3MY/xRiXdwgnw3DwmyCRqy0/VzfP507Bgyc8rU+JjWoscOJ2Fw+mWbrvksHjkLlM44uxrU9MdPxu+nXhsfyDUX1ksbxm6DLPNnYwVXvvzlr2w/8AM/sP2Tf/JPt5/6qU9sr7/2+n4n+dPt1Zdf2V588eGqdJL/4fXY0L/4i7+wff7zn9v+zJ/5M9t3fMe3r/L8jx5PDAPGP3z44ip7nLVJf66aHPmetT39odgNN2Me+GSt5Z4U3fZN26LW1LxCG1iD1vR+v8dfsHF58NsRW5krf1ufwOtT/8V3jh2VNRt/feEZe6L066NV6e/+9n//L/+r7e79B+v36C4HRfBN2wWLDrensgaZZA/hlSQH3ODr3UBuHm+bxca0TSCVl2A4OWrenatUnm337o8vnO/Wps7tSarrxCjjb52DhnBrccFus4n1WCPv039XX03ihOSFdx+9tzZl8VTribyrYgr+WTbbrveShJ4Ylsp6re/jP6zqzvtGFvnGU+vvOnWfvzv2pK224+AjnZvvYvvSAXiS7YJueNNP768KgLv923jJBrbuGYtNuLY/8nl8qlRH6rm33m/ZYbNYx6suzffL73333WPDv/1ePIuGbP51cGf/13NtXkCbvCMRaNkje5l3mJgx2UTRvoMWdAh7YdnUO77kPbEJdg5M6VgETMg82eRtT/U8bHQZBz2AbuwUuoaeHb02+OOfscyaTTIVPs7fSz7v3Tv0oM/MK2PEA3iydf7R0S6bLf/NM9aerd6bUXyQlkE6CI3avsRb4i3Lpt1jA2hnHGxOPIgGeU783hzEcVTP1D79p808F/2Jd+CSzW8bohm7eVora5gCgvxXdOr16XXM5x3HWnRyndCRbJKquqMfE9eRhP7sg/dXXGPbchD0zrraPMff/tf/5u/fXnrpxe2jH/3omourfemTdcXcbp9PlfP5u+nqexuidEP7B1fd6W966YgJ1iZg6AmL2J6H7qxKEj2W5he823LQOhme2BxtvmMHkPmDHnUV+dLVK/Z783CLubVPY/zWD+9KjupNbfSDZWnPe7CFXiFPbd/COvMRm8FX9EzrFthBLvMTLcml8bAhWseyTVuPtC6nc8jKTV05Vejxgt9bV1o3PAHP4BR65iecbFvf73CEPsajaGb8ZDlrIRHiajfCAwcUmx7GI24Cm3xuLa7zbgzDcz5rH8O8Wyelrcx99jVGJze90Rfv0B/2KdlS1hutmyYtf2yhfJZ+244z1rY92zZ9Hg+ieWO8OdiTad3Lzsl77EprAEvNuemvH3qSjdE81XOjF5o/WwfC5eBj0xgvkq1+/2qrWSe0zLttd+NXcslHobf5TyspYY+FkVM85+9e9xW/3e0F64O3tA2jwiduuhjbcnRB7HsFHPRtDdNW3kfjK9+zUTOGtlEyVnvb+DDPJm4eWsG0R6vq93nrR77Lu/E5HdAh820DjgzMtcVpF1Znv7P5PnSOHSCenPHjbbKN1+BD67K2XxujmtZ4lr0A/xcNf/AHf+BZP4zxeqE7M6dBugWZErFQFkImdQtOG+YN6BRmA8gVpAAEAbp7Z07WJNEhJeXv2FBYV1/sdyslAWK7tf3MP//E9t7bX8llFVv80jhROUUruMsBsniCp8q4vvfOu2epXPeo7YIkCSZBNJtaDHBjns+nWsmcHh1j6r1Hj9aio6FN8Xwm2/wwdnZDjOEyp5jOq2ZaQAj4tY1WzNkcTlu5L/ve3cmsEpjPEJNJNbQesOfYYrblfG9fHeC1loQCP1HUBHiSJEY5O80i4M9YwA9xhnNvcm+eTZxq+s/Y2glc67lOGA2AZ34MpQY8/A8kPUPhMYramJ/2xrFvpR9atUGPT9ELP+s/c2q+b8NL/8bfxtMo5mzo3Xy/jQh0bQWjfeOm4JtvWq59zkBqwyqnnZxsvsplK3Lv6OtoY1U+PDPf9TXPTXCRTMpGzM93333vODUwBjDNMAAAIABJREFUJ+BnhidPnRUxGGZomLbbWVp3Tt5I6jhPTsKmNubawGoFjK+XIbCfbMn3gt54JGOc9Z6Nzzhn6E0urzyCXhQroyWbrcu52yvarLW/fetImGGIBGPGQZ1Ahr4Xf+0Z7BTUOg39OBWdxlnPs6exc1baSFLIJHg8XacQOJKZmwAH5Z/POsjgc/zQDm6vo9LQwV+KHA5az6kCMCcIm6fpH2uU8WVczUdNd8GJzga3/sYJ1xlaSYBZUrhX0oGz5NYYvH81Eqf9Zyv5seUwz7WBKRit33wXPRu69f2eaAyD5o7wE5+SMTs3rMyGWM8/OJ/Toc1rnNQ5oTmB1cYGpdmiv1qnZ9N0JTWu4JV9pjNBBI3bAFwl4/YqWvqdPmfjtfkify/Df8vJnftHkAIfXQNiDC5yZb1GZifxCr3z0zrjMQ4++ufnkSC0J4xIEMyG2zKe79zayybfm6tf9iuwrhtCoVsSTPI//WQdFi9+8Gyd0s1nsxnypeV4hXYxGJdNtoJmj7d7d0ZWJ9lvEk3muprJbKbfxnEdPbuwad+Qjr2Rtj/967++/eIv/uLBG+RpJdfmPslHj7aXXnp5e+XV17YXX37pCOiEp/BG+sjz9D68RF98tzDwzu3thQeTAMXwnT4nsY2xjbc85++1jnXvsjHQ32N/zVUa1tI6tOO4cHdPfMnm0C/8wi9sf/1v/J+3P/pH/+gaR5JLkniTdzK/d95+Z/uef/97tt/7e3/PovEEvrYVrF1j2PEI3w3vnkHkfTjnzX87/fCnsaJd/3yeboavvRkB+3fGuIEnvpsk59kouOp/z8DAbu+0124v/UEuemx4J++t9VKqYR8QnoTb3U/LO514pcHxd13PZlztiDX2Xm2+1caehN6yjWbsrZ4fOrStYrze65++u+qtNZY9uHrgUl1NoA3jJz+wiQyEPzsp9gYO73Z1j3l48cRTvIPn2o5j91qbtv202Vgb3GoMbrnlC8HSJSfhv3XF01mWuWneQQv07jU8dH8F98xP39bO58279DObzPzwJtqT494IwGMCTew7dGy+Nqd8xw86MWmSzJrP8TaeYTf0eDzTmOgzcmge1/XHb0Oj0X1sB+vTfTcNn8fjvaZNZ2sFj2f8p62mD2vb4+9Nt8YedELTbK5aU3GKxrzWNwcWVQLHVV5a7hqPyV364lc3hrH/M+eOl+At/NI2assiPU3O6bLGjba/hpaq040+P9fdKdSz6sLzaNxrbPz4KX3h90XrJHNV5TA8SWbar/dZ25gtU6f+Hp3pCs4rzpI777Y9PnwwMYnZJJ7kuuWX79VWDh7ZYzJpj7zmufgwL7388vbFL761/fQ//+fbf/6f/9+Wnv/oR79u6avY87GNYpO9+ODh9rGPfWz7tU/96vaZz/zGeu4v/sXv3f7Qd3779uabnz+SkDMeBwdcfdBxheVPVZWzZeNWlaTmUXx/lf/GYTzRvN/y7N2mHdxDX2uOf/Kzx9y2gTEtOyrV+t5/vNsPu9+888myuI6k0rWVtW137m5/++98/3bvwYvb/ZwmXwcxTr+NbB+8vye7xRaOTSm2075mNhqHLfeNw1vjVzeeRr3gz1mfOREd2q+NzJ1f8g7ebP5fa/LstHP0v9rZ44+qSxgjWWndIn6kFLggc/g/z7NNn2e/NKZljCvYnuuVkpy068/GjGlvEmLGx3lO++vqieQ+nxVN8QQsNh8Y37ZOqm8s3rgoBbwj4N6+bMZu3viNbdDr1rqudb+2Zn0lF53r27oPTtPFN8a+66LRTTcTTFpv4vfn2QZtY4gt6Aset32VzzrJou2bPCdukt/JqGQBusjn9EUOKJJXP60VHGi5ap2zdNke34GNLQPaaf1rHHnXppCK1d2/mEXGmd/5W00PsoGOjVW+S9/wqeeDJ+iMpnvbEa0/W981tj7PpvFZb7bkfXYAPXJzz2A26tkjeIZf1jo+bbEFG3/RIs/alLRm7CgbsGyJ5iP+NyyxKde2TPMXebK5KA7Weghmtm8wMpJ4w8Qwbd7BUmNN/za3zLfl0YHOtOOg2lSvvT8VaKeG1564+GzLmcB79+5sLzzIvs/T7Y/8O//2OlScmMh51dbogsVPy7U/Y2Cws+lsfdqGanlv+h/t1jUW+cxBGuuKT+gR/ISW1zbxOT3VcgqT28Zi6/Ta9/j1gx+7jfO5EEc1srPaEDkUE878el/linGNg90f/CW3+UkGW27xvzFqL39HBlTnSdv49Xn2qnE3ndrusQYwtNdS323r+B3PmMd1jmxPc4It6afjyT7HL3Ryt9e653lyd/UV+VhXv+G67jCJHdV28hVf8reEIJjOz09/7HqJjle7CXZYa2PxXss/OWv+ajvG2Ogw2I7W7Zf1Z2mXnebz9r3Izw0sqvgzWyTtS8JOO/ZGr7rE3KwxPd+2dL5rfYEfm+esp/ViC8Lx1rF0RFdZNy/JMsZjTfxtzRwuarxu/+CKd/k7Y7rKIXtgEv7Hnr0m55CxHMhrm8Hc2haHCb5DF7TSFh3JpszndJi9t+bvm1XgZgXc4tE6snW4Q9NNS+ODOfkusqUoRMZA75GdrFe+XwczdzshY8z/yFL+x9/MnEOf5o/8jhcal2Bd0yF7CfiPveV7tna+Hx94qoZe+QJ9xQDYgumbDLacw3pyAzNv/dAP/TfLPyBoAIwRkhc6YGJCDQKMmRYKDMFwzk8bu4ST8dnAbKKUCaOMQCCQv1+4P6UA10mGdRfsECul1nM/+tq4eT+np+5un/hn/2R7/O47NxJMsiGbIBXAJTzuUl0G0nvvre/f35M5lvA8fjyEXgGO2UBaBnvdMW3ssoRXptJyDufUboyqnALPKV70CY2y6IvBdqcwz1rotVZ7QkVO/tmIB54Ae41lr0LTQTaMjb6YxXpby6x5DMcIgxNS1hTtT0V9Vl/AA2kn/QJ5iSkMolGukz27rio6TtZOeVX8BdCGBim/eZYjjiGaU+LrRPCeQZZ+suZ5P3Mg9AsQUnp/naifzasAAMFJ+8aIT/Fi2gGIzbttxAHqBo70Q54IHgWBzitBZ0+ySdsZr0wwgNTCj76nkI+BiP+ed3oJILUhRI6AVoMMXmhjB0jjr0GkKMy9esAOUt0OuTZm4HQgZ7Lfbc7tTjXAbv40/tNYnIC88bliCE2MMXO0RhRoGwl5/oWHU7kB3QAlWoWXjJuBfIx//6WxcmQjyW43KwXA2Ixt8GI2hpzufR5wp7828ikZsr6UxqqmNJvIq1T4PqbDaN+DlyPPU9Lydry0Z0nA+2BtMpszZ9DJ/rkKZ4KAs4k8gWzKY1WRcI/qHrRPP4dzWBvr6G9dzYEitMZt0Cw53QMgU4r8THYhZ3NFx5nghtdglEAAWuqf4c9Ikxwi2zvjUsGheZFhtRRwxrYHtjNuxiMjr3nO2nFmJcNFF+S0I/3bfN1yC0vSztrsf2+SrPzTf+vY8APZCPbFsGucJ6uZU4LoTjrlc5m+gytzfRd9DVuV0yYXxp6xLLnZL0BQihrvtJOTNvN3MnvJPr2lQL+1vDpRqVywSnzuAdbe7GwcaczED6fcRZ9MkI7OaYc3tNaW/gVKYEl4MHxjbW7fPe8cXxjzwoMllxlfEjToU/ZB2gn98/eRpLR074Old1LBJNVFOti1MG45Ufe39x+Psbiw+OmU+lP9JQmIeG90V3TfbMrlVHn+hSbR85/5jdk4ISv465pg8uprr28vvTKZ2AsjZEzsRrBEjLZb0JfcL/2TAHWVhcfDxkhPt7Hf+rSrtOE9utIazpqOsjIG9KCf0g7nIicCv//7v3/75Cc/uX3zN//u7c0339x+7dc+tZKv/P+Ob/+O7Y//sT+2Vw15NCd2KxC2KiuUIX5g1X5SaCr+nHgaHDFuz5one+O0j85wfutFc+qgBJy+Ym7rhjXOy5VyjSlXnQ0zMh66qcfu3bZH2VjXdsnVwtId26/jb7vJehmTeQUHut/83jaAMd+wXfbkkuZLNG5d3X1e3z86reRWn3nWGlmLfH8EH8/M2LPUvBN9Ox41RhsXW2/+Dm6N/u/xdb/WoumvLXhoXG37dmCcfoIN5sOJJj9oj27tXPMX8sySy1XBZNDjlJEZpfaua9c+yCTon1d06VNbjel4rO07PlXjwoEJe5Ur/eVzG2Y38XT8P/jT/ErX+k4AxZx6Pa681bJNToyt+Rutmu5+Ny7PtI1F1znBLwE342gaPW9dvdu2Svcx4x1Mbbur58gPbFlj44wPPu97Dp8KlOS7pcMvyXFk4/RNz8TWvGPM5rAS/074uMGH9FHj5w2eysZ1VciCqx186vHgS3o/c4/9jTfRgnygXyfEw455ZuxP7TWfjMyfcR1tj+8xVX/Y6suu2fUwOdc3Oi1eKhup5TW/mye7xJxWhc/dN0jyba/Bkn0bQXVFDPm46tB+t/WQCifN98bXfO176xM7I/iV6/74PP/sn/3kql722c9+bl1VqEpNTpS99OKL22uvvbqSmn/mZ35m+/Vf/9T2F/7Cn9/+9f/lv7bomQon6XdiHpMEwHZp23bZs+Rsx/vxzc5EocbsXteWffSAI22/aqtp9jysaEy4rjmeaX2L/9dnq/rvrG9XMHGNWxJDYs8+fvxkVSx5/PSD7e98/3+5PXjple3e/Re2x09Gzq/8e2A8DN4Td+GBOS38Xgkmt/ZrdsYm4S8MDU7cbjmGjbGx+cbWi1/bPhfamD87JX1J/G5brfkOhp6xxVNfJMnpJi+PfaAfeNXydcjtSoyeCpJX3T+6YpJ+UuXD2DKuw4ZeyU23tw+ezgGHlrte58PO2nHj0ON73E4VxLx/ytb46njOBmzriY5ztV4nM/RnY5c255lZe/5lYwk5FEiPH9XYOeMYOyMH1hpr2k5pfU43pp3x9cefootCWxui9JTNDvRkU50ynfV+csMvvyY1wOQbvs+OF0+PMu97/LkOjtjggfeNL2IVXSGoeewmnUcPt/1Bf3RCAf5O21fsy3fXzSzriscbx+gPvEeeYBwd2XYpGaC3fWcNYeoVi1uXGYPP4GN/Tofi5Y47WOe2x1qWvdO2U/N7xx7ye74Tf/a3TaGMQxUSdlZjR/OcPnpeV3pkruJKeCXjzFqqyuP9vLuqB+2xTPhirDAUphifGBJ+iH2wDn0llnh7NrZXZXBVCbPHsVcaup2rce5mr2DbXnwp8vx4JZi88srLx3XHs7ZnIukHTwcn8Ea+781Isk628VuvH2y4rh0dgL/wCtr189ptfyu06oQea2+t0O7ajrhIvm9Mo6PIaet282k9sWz0db7kvGJSG22T2qht2ctz4b0b+qQOCjRW4Y2rTJApa91ygjd91jJsbGLHjQWH3bnvR1xtwpbjppPn2A5Xm6pjn/2sRAyxweYVOg3OXf3HPNtJV7025sRHbd2c71qPtO6ig2E52sMRB9mMKe1kU9uhsJ6PseW7tOMmhKx72us4BJ696ojW61e5oC/YddrI5xI52tdsfG/satulac7ugom9poNf43uhH3lSwRNW0HU9t6ud2fY7rMMT1o7/3/NouvVmfvN/48uVvtrq9WCHNO/7HV81zsEke15o3ryAj9gSzVfoz/axfuyP/C0JJu9JvnDYlw3RGKx9a8Ke4Au3HtIfeltTNkzbP3T/8OLoVodn6XV0SJ/5HZ94F0biNVhIr8AK69Z2WOjgUDDc/eIXv7jkyx5kZDT7ISqv6MecrzaKtU98WoUUY2C3wePGZb/jDfP1tzbwuvGyq9CZDurv813ocesf/IP/54pYY24LiKgWB9P5qbFWkowGBG1DjxB3wLEFQHtXkMV0rZxuKIZne+m7u7eTzH2e0L53d3svp3tTJvvJ41W94qd/6ie3d7/y5e1ekhT209HrXvQ9KQTBh4DT2AKpfQMpV+QARVfkvPjSS2u9gUgSTEIziQyELp/F0U5Z7qOfZDHdmvsy008CHcDtwcOH64RCKzPzxrjrzus7U265QbYZpEGbQdTgjKlsLq4rG6pM31tvzclpgNxO41xnM2VuW7G2YcSAw0c3lMGduUNyNlvG6XZyDT8088+4T+U61xhNqfwec4+1BSvP5JqIfMZo4mgZv3Jb3vM55ZifEfyAwDJGVunUoVnWERhEabeSaBA+wHrdsTw8Fn4hexkbvrfmQJgBNd9PEo8ritBMW5TINYADGBoQOC8ZM6BtOWvF3UotbdmEbSAEgtav5RpQztzP0zVtgJCpK2gZp3s03V/NMPR8fqY9G78T9JuT8jJSjenx+7OJnOcb3/yez6/GUc+rlf4hr08n27qNmGPet9B4EgR8jof1e871PBnRSnRVpNg3iCkZQWDzyfNtNLvzd9GvTiRSIqMLJjDkOo1pa+5apSvIdQJUDOc2+DOeKz8wvNAdfY6x704lBc7IpNhTMUgfi1YraXFOcrXhQ74zVo4ummYj3ZUn+T6b/11BpE8i4Zk8h+4CR/mMvEY/wAu6zztXzG2jJ3NI/++9+94h704xCYw1fuEzdIPdTeeW9bVud2+vq93wGKcArsHKfH8Gzm5erUIPkrUJGt+8X9F88fMEk+iF85RV5BHG6I+s0hungzHGHyywBmTx7p1xEmCogCW6wFD8AzthVsa3jKA9AEFOjANNlg2w6yd8fY51MtyXTt5PWCRpLXw5p8/mJOEKVt+5s+UKluhY69SByOgMtsC9lQSS4PX9Nf8YoRIil+G/qqHt27N7BYy5smgcwbkveQLVTuhlE2X05V6JqErrRe+9/ZWvrAombAH8fU0wef1Db6wKJuk/JbinzP1g1OjwyXDPf9gA28j+wto9wUQ/nA9VXuih1iXkePEZ53AlGs2GZK9P698YWo1J1g9OLh68e3f7zGc/u/31v/7Xt9/2237b9tprr22f//wXtl/7tV9b7b/11lvbSy++vP2Vv/JXtldefnkl/ax1XQbItuzPoYOrz55fGQT0jk1wJiU3j7Vst21FVk5dcp4uMpd2VBsX25FctCrC6qP78nXr7nx26Lt9A1mCcNts2lnjrOunWsdN7HBG0Xq3ecU82z7p4InxND3aZjgweq/iRdc0NrA/m1+u7TUPnr+PPsRL6NL0Mq92yg77WAUTfOyanDoFaUzt5HZQkh0Ed40N/dk82mlbBZ29i3/gJZmiB8eH+eqT5PpsG8wmA1tWv9pc41vXlaUC2ySNo0uPlUz0e8a3/LZVtWlwB05/LZ5o/jyfGUOn7duRy/N6AO3SzQd/7f3yIay1MV9lyVqwAfB996fta/Duuq547PrzefJ7pUf/rUJd2zpwMm114KzXh75HG/Ki7QBi+/qVw3Zjo4qNqU/2kgQTvIl/2v9c9sPuz7Fz8xydIzbR8ojn0fl5CSaNe+xiuNHYEgBNgkmv9zUgzL7iv4WGadO/JDeeNPvqpPS2mdGm+WZVAarkkCsWtW2Ixvi09YQkkMZ3/Oo9vNC69oZ9Oy8vfbieZVft16itilmuVaqrcKypsfYc2t95nvziUXjOBrFeGRJfHx/AORskE1B8tr366mvLLoue/6Ef+vvbZz7z2e3Xf+1TK3FkEq6fbV/3dV+3vf76aytZ+803v7C99cU3t//wP/yL28c//vGVjMqGkfTcNsd1k73x1jzRoHURvHuebNOLfNdux/q17mm86NjH89b4qgOv9J/88f0arKOaxKzxkrM9cfTJ+9kweGF7860vb//V/+MHtocvv7oqh+XcgmqazXeHTbAnj7kGMPOR9I/vVBbJRmL+sXfSRuxI13OinSA/OsVOD32uQdKZ6ylb1oU/2XjZMp73+soKNAytJQ6c6zE22FlZdOxy/C/Ay1fQVsY6iehTgVQVWXQz1/D0yOx50Omc98Sb3nvnnWOz6MTEwW7Y3jrJ2Nf67gda2sbgz/RGatsMWSP+Y+PeFcOufV/1MQx0xVLrbzqDDQ1D4VbzmgrK+vdd99e6DX/hv7t3U0Fz7EB0wg/Nc2S9cerpB/HPzuvFPaOtlt+mR28ETdB77OervB9ytPuuPUc+dGSr8ZGetY7sEDGwjBEP5Vm8yN+zEcSHZxPim9Yd4gBpu/1Eerv1DR3ru/zkd2f++mkd12uCB4x91mGScnp9r3bWkpH9ilwHEPFGnqU76JvWO/BIm51QNWtzs2/yjob6yXuJW6Uva4gP2Y743/yahvS9eVqDTg4Sw4U1LbONb3TR8H/qmp0VQg6j5pJwb21tfLYeDvcuTF5XtQ49si70WhKgxsZJrOODlWDy9OmT7ZVXc0r78fbv/G/+rXVFTmIeE1c5Y4TrUMl+CLfH1vEhcnXVkdaiMaP5iczBa89bD7FLOJjnOlGDndqYccWn/C2BiB2KB+CP8V9lv20ccmb9T9siVywEf4Y6p94Ym5RN0ft5baNZV7qtcbU/M6+rLdpYS777J1p6ju5Ge7TotYP9jbdolO/aB+s1a9um7Sy8+rxn00f7B95rPdyby+lbZQI2b68bOnX/oUf3jY/xkr+tMd0At+0/0udt0+Vda4hu8B+m+vuG3toTxdneV1vVO03TqxzlHTqmn4epkht6PD3G1pH6wQe9DsaYdWr/KfOJbMH0PBfMC52mGtJUs2u9yl7Wd/QCXIYpacfvsJTd58qTXrOWO9jdfBAccegVL2XM8T/EttKnpEN6Dv63zmjdBresK189z7Stiv5Xvd96gJymrYyjr/AjIz23a+LKcahyD2bRe60v+Mwd+zP2q1/acyb7cDTzcyjKodl1k8l+VTv8afzEQ22bt95tvYpf8DG7CE9l37jt+fBcEkOyXvgpz/R8G9PQ3WdowBbL53ykHmPfJIOv04fKZfAe7dlRbRuSc7oZDuMrmAaL1vM//MP//ZFggjkZJAZokdpI9IzGMyCZSYxXG0gG2+15po27NoCBNEOnx4Tp12K+P0CwHN1nH6yEiyW0KZvq+okPcm/f/e0Xfv6T21tf+Px2N989TvZlNn3mZA7wSb8DUFNZY/29bUugU8HExp8Ek5RYBXBpI5ugjAqG8+n8r0Kzx8muaPa79+8t4yqZRxG0w/Dfr7swnrxn8fWX9bp/9/6NTder0u7FvwJHvssJisyJ0CmrOUAzd9gT6qUMb52b8MGDJMyEQK2I2gC3vr1hQnmNc5cNRKVu58qCY86XUq3zXjauprpA8yOmP+7/rbs6CQL+pkwE6lvZMxjQGO+2k+qzpQhu37pxRQjlwPFCi1Y2wGslB+UO3EpsuCpictCZe2QBzwI1Moj/GHT5KeDf88Ib4bsx0Oc0RhtIHQz1PB6Lbzs0nFOPnJ7mU/x8vHPjju1tu7fu0rT+s9Fw8tKhEo/PtY1ObSQYdytPn+H9VkoL13bntpW6dyL/U+nivF8YeLZcXXl/gh7j9Pb88074iJJQyeBqELVCofDzDiOATK31bT7fA7tJvND3DUM014LthlPaaKwxtrkX+zyZY2MrwbpVEnMfx6LDKq9+nlpCE3KJjtas9QEFfNL6zCjGz/ATTzLwTgPk7rqeK3jQvMdIQEfvu16EvK/rQm7NPeBtgLccpC9Yk/cEpY27A3H53t/Gag75W0CEDsnzuQf7ae4n3ys+Wa/oPRtaeCbziLxx+MmKteOsrPneKMOd7NhHh3PDUEUfP9uowHfT9gQbVX0xt+GNsyQs2ZhM3NETM97hqbSfYH0+a6epEwzyTN4fgygJGir+TBvmvOi850g5xdvzQEd8cSDJvnl4GqUn9jSdYUjbBdZNWwmE5F+uSVl6I7IYrLh3bzkek9H8/vbee0P7lYC49OckoC7n7+GDI+CaNpLUsJyvlcwaZ+fBcUIyCQ3sET8jf9mkTZLju+++c4OPhhdvltZz4i60lIyGrx4/erRO5qZt+jTzl2Dy7nvvrav0JJgse+deAqxDkcbm5vE2dGHdsimiN3ZeaJx2rQ2d2fZe66B0u/q8BFnh2tXxFQhuPbH0W5JW91MT/8V/8Xe2T3ziE9s3/a7ftX3pS1/aPv+5z60+Pv3pTy9b6U/9e9+9/b7f9/u3L3zhC8fpk/Bh1iDJxei9gv5lF5HRNZd9Q528dtU7PAw3eg7Nw/hTAIJ8kSsy2piZ39sBWn3tjVoXNoO/8YG//TywvjZhWo8duH6prNF6dvpX5vysINQ2CF23+LWSCFo+PcNuNA460M8jaLmf8pwA6yQmfK35cYz7meZBlXG6b+NZ9kUlpsFXa5DTe6NHzxIKkqbW9S91xY25X53pppVxtf3WtkI7tnm27UM6UZ/0WNrvgEknQApQN19e+aN1TNNtPbdvpmUj+mpv+7v1eq9r2kq1oSX/R6LTtLO+209bfxW/7XQdPZK6XsttPBKc6BdrxZYJrZww6flmgw+WGzP7HM/yn5rH2kbK5/hM2+0f4z3regMDL9dBNP1hgjnB6G6v8eI6Js8by+FjVUJQvqMjm//Sx+k7krFzEw79Z33Oq/fQkC4xdldJti86/Z24gacFopumz6PdonvskrJhGsPwEdlouq3f1wbG2PhtD0ZeyBFbzWfkt2W7ZYRMdnutB+HJ2eeJXWS9eTi+y+lvnDjTvNh40fNvfoBZfl7l86jiJSlgx2q8od1Fjxyc2bGx9ZFnms+ah3sNey1aLzSPoz1aOZ1NLteze4WHsfnPqwzfeOPD2yc/+XPb3/pbf2v7/Oc/f5QTDj0//OEPT0XTDz7YPv/5z21PHj3a/upf/atL38cWXDGrVdntrMSUvsSy6AX8aU2vOqZjL71GLf+wGQ/RdTDI5y032rIJBivb7zK25uOvwvI9wWSuaMGH+52Y+3GEZb8se/eF7Vd+9VPbf//3fmglmOTodKqaLPt19w3wvn7CU2s+Oz44+ZfnnKK1QdC8MWOOz+7qyNM2TdtOTgp0uyondEC3rEX6loASegjSkseW5V5LhxTyWWMHW+zgy6pkDLtaLpsvBM2tx7J/jipR45+JZ52bTHDorDDc2JA2Fl/s15/iq8y7fckTgyfZP/+WvOx6oDfOfY+O9CijiOLFAAAgAElEQVReJp8Zq4QrWN96U5/Ncz33kZWb1xmjdetbn13tprbLYjJ4Bx+1r0k/N66P/RnrdSokpj3r28/DGrRuOsT2XBWASofRtfTnlY42BfjMXcHVmM21+fS6LnlmXRm+JwM0vvM9mh/az6AX2A5inWJsvk8f4qlDr7NaEczB973RCSd7zTxPt/e+APxv/afdxjHjXZi0H0DL4YvmtcZWeMwW7jF4vw9hWRPPNe+3XsVjE1sdD8xc8Yc5kcW8Q2baHlMOP3PquE7PG9+2Pu817I1PMpbx2hjNZ72OeHlVh1oxhjPeiPfTPt3UsWvtHHi2xxMTB+gEkwMTDhtrXaZ3JJi8+trLq5LJv/1vfdeqYHK9KjS+PozAd41pLeewoGWNLHuu9S8+6zXt51vWzZe91H2R8abvofv2hLHRQeehWDHUtifpE+NvWe61bx0TWkyM7PSZWt7NAe2u+vXQHbk8sQ6ntd3PzsHDV/vZOE9+Og8ak1E8mHlE5umPkZ3zYJPnrQ2a4rMrzpAzsm3u5Np6dcxATNF3TZPWq+27sGnIkxgwvZT3Wvd4vm32tmO1jQ/yvn2BpknrDzwHP461q9Mp8LnnT5bZQmhorjCLHFjnpgWsaprgC0kQ+ID+sHbmhm9a3vSRdjvm7p3DRtlxrJ9vn5U+gVViz2yo0MzawfOe35Wv0IwO5f+wtXsO5mX++Bm98bS/tY1321b12TVWI/GkdVxjWeh32sEjy8aa79pnaZ1hHvSMn31VWuujXmOY0nsn5k6+rV+P1XfkBb+M7zYJQsbV/fkOL57V3+2BTWKMZIvmWTaqqwoznsxVtZIek73I2RcZfw8exXfIe6lU3jwVGmVPJD/zvCt02G7Ps4kb49rvwCedhA+r+DxkD94Za9ud2oQheZYtd7UD2gdiO8Cw1U4qmPggkyTcaTyNJRspPy1YG+8NOJivDXPM21l8BJdwtXPxPHBtwdAfoi1wvj2KJoZ6Sj3GaF6Au8pqTKWAxPqzGfovfuHnt8/9xqdXgsnTJ1nMZM3OpmsHCWdRYwxPwOHdd95ZDJAEEwyf6gHL6N5pg26pkNGZ1Sc4uK80iS+zyXz/hfvb/QcPtpf3Em+tLAjKErzdeVdZ4AwuLbd+S6Da803XVjIMPgIy85jrL7wz9J1SiBQchjpKFt8ep3UpyD1A12XuMT8QV0GCcZ/2TscnG8Nn5v30O45b+mdk5/NpL4bs0wP01jrX1TYHL9U9YRlnkndSpYCQtLK5GpqeISyMJ6DbSSlzM3WSLIYmDGlglPEBFoKtP8pjlRC+lAj3HaehFRolpz1gHf5kjBozxXiVseYVfTMO0Nw6tSHUSgBArVPb+x3CDJnnjdec8MUaw60Egm7eAdkKZeY6QZ88j/atWENfV1BZM6BPJtvYzHcq8mSOSqeSD5vfJ13mhBBsgkH9d9NlaDtJOoLiLV89NnKkT8+RPzKID6wvQwMm29RcJ5bqJP+du1PBxboEdxZm5fSBRJF9Q4bxnA1xztIondkoiBMZGUJ7axzHLv0Kqgk24BvreWDGzjgw/LwlYJI8/Gslp0/zzXd0y63bwYqZVxvleDxzyHeqP2QcjL9VWveWa4BGDlvR0ocMAk6ZtSeLrfvyGV7Kc5kTJ4cDcNWRTqEyltNf+jJPtDJ2/GENYBucXHJQp5pGt533A3ZWagctlGRLO5JxMgeOnSDQubZJbjhPQGQ8CRScV+Kcp6u0yWEjd5xnugr9Zs5j8JI/jlT6WTbFHiwO/bzXuN10a32KT2A6mUj75pb26YK8a+3wwMjE3N/43qNHK6Fk7IE7R/nzVCtZ47/lCotJyIsez89VBWsPMC075fbtpatefunF7Stf/sqesDF6Jf+T1JCEpJWkk34W7t5ehnF0I4fNHPDflQ50uvL8sVfWZvEHH2w/8RM/cST/wM20F3545913t1deeXV77fXXt4cvvThX/6zKHecGMSwMfRjNZFqwA5avK5aWrTVJvezMVRVtm79bX6zAXWW5L55Z5f3PTWUGL3pe+aJ1ITwNf6fd0P7P//n/w/bbf8fv2F56+aXtN37jM9tbX3xr2X959pu+6Zu27/0L37vWgW4NDdJ7ksSyNsPHT+Z6gn0DoAOCC+MrwWTRuCroebbHDcNaz8BV1wTRKxxaNiLsDF3QpPWz/nx21VUCPI151mvxVdVBMeYDxINBVX7XGG/0kRq95cA0ljbfklnj7LbQ4rBJ6kS/zxoz23nrygr9LLwgS/m7db45SCRlF2QsbcNYM7RJ34IAqhBJMDne2/nDlRL6srbm3uvY68d27jHRbWwHf9Nh7SjSsx0k6aAAXctOQBs0a95luz2PJgGPpbOO6zFvJtXkHb5UrzEbNb7Xwr79WoQODKAVHjJfa7jwfZW6v7fOJpAT9KBrj772ROQbunddG5IqYXM6vf8FlxuH0Q9/35DHS5KIddNX07DpKBmJTkX/5t2rv94+1dj8Y9MJ1iwdvidI0PdNV+/ja/Rs3+p66mXmKuB/Vv2ZNZoEk5bvtgHohNil7Kp8L5jkylQYwo5om7Fx5LrOK8GkAq0t4z7HE9blBg32U278W301rlpzNOt1Yqvpq2l9A0d3PamfE+fvHlmCcPmY41ye8VUHUzzXMtL4YZydgNp0a9t+zWW/ptN1MsZt7QQSyVTsjiTiksmWE+t4lYHG+6Yn3IJrjZV5TjCRLYS31tiSPPvkyV6K+EyUUtXn9dc/tJJM/5Pv+76VZOJkWWy96P03PvT6uuL1V3/1V7dv/MZv3P6j/+j/uKqYLJnar2Z5sB+EUWVVxY7mgWXXXPgw87WJcNVvN/hiv1qudULznmetNazI52w+/XsWvjd2+q7xZypYTKLyjQSTYaBjffNrkkl+4Rf/5faj/8M/2l55/Y11+Ov2nSR4nklnbZutddo3qJ/tB8XIJtrhydY/M77o6rG58UfzWN4LRq2Tk/sGRL6XrAJb8lxiO/mnioAg9IxhTqW/8OCFI1ZqLKEt3ztt8yHh02Di2LOuekHjxityAIvJ7tBq9OeqwlQVNE5ekiQzB9cG7+faDeMkD23fNZa2PJFjOGwuV3xlX7GFxAT4981frU/NAR80Jumjn+9xWOv0eQ2C82FtpKApHZy/vdNj0CZ7yDPGMDp94gdifao/4ic0aHuCLI5emXfZ5myu5unGRHwl2Sn+dvoiE62H0LnxEh8cJ3p3XjAn4yAvz8Ol9ikWhlQFOTTLmG3CmAtfAu5b516Hxpkz9vzVVybcsIPqejVjudpb6GMjruX3WoGx9T7dj5Y3YzkqVE4CW8dS8HrrWrwAq1UecsVb45l+rVfPR5vo6Rlzy/eqBKG9WJI4hvhGH2q12Qr/2Pf5vK84IC8rNrjjmHiRNbUxl7HAP9jD3lz97HySGEpcwYmPnEk/0aOTxJsrNd/f1u3ez56uK3JefPHB9oe+8w9uH/3oR3esP6vrZF+IDQ4nmj5XXdfy+Txf2bzwkb+ti/fN21zbriOHnsUHXwuz2vdu+wsWWi981TbF8+Q23zc2t2975U3897y1g0fRjanCdPLzWYmS3uC7fC3s1y+bhZ3Wdrhxd/xP+3yNxlRt5Rl7j55vewDWGUPbH7021ouP0zzQvoB1af3F/0ob1qt9kz600HzR8mottdXjhLf4EI4bS96Z+ODYQ/RD44N4BB2WcUi04NfCnLYX9GWDP2PudYY9aNn8aRxkgsxd4034Z0zKr6421fwDo/Gu9Sf/VzubPWP8eY5d2PJgDNbNmjeN2Aj5SYe3/m2/rudk/vRKy13Gb23oQryQn5I58p09g3wOg9IneWodqw/7+6pm5/Peq79iHprANmMTo2kszNiNg+3ctmf6kTCO19GOziCzjdUtv70n234N+y4/xcTxKjmcxJuxm6JvGhetb8bjQLE93XxH119lo30MewnoTrbjO8aPzN9pM23Fx2zezveHfbfHtqxZ8xRZZGvqn+1lv5S+tkdMLtG57d8r/lpjONu2NTvuigmwYtmlf//v/7fP8oHN8WZEjhgBbIcXWABdwhnCGAwGITztyLbCbKBvxdgM9jzwX87Atlc9WIUQpoLJmtjavJhSa9mMySb4z3/yZ7Y3P/fZlWBya08giYUTl5SCotimeslkXD/ZM5EevfvesVEZz3gJSFUQCA2TYOLEO6ZaGyZ7xv0qo78z9sPc6fuh1/dNuelrrqIYp1upzVmTm0EIbefanVWqt05REaZWZIQmz2Hs5fjvQT7GZCvTU+G5o+88CUFZPcop8/2kbisBa0og8RJwpQCVsfP5ea3CeX80Bh4QmMBLaAxUEogAboCekB1ZZY/Pe06BBeeo6QXACDTAzlqnik0y0IDw4tVbE8DDN4TXeCjXK20Ow2C/jiRzE4RgSLWx0IYMwWbokUWCre38jU4N7pRdO3N5Ft8BuzZayGJ/l9+nnOEEf7UBrLvPc73PUnxzcvAMlLQBcirzM2OQQremaX/JutLy7u28lFu/8rQA+jhbs3F09nfeGzxrOick+xomz6MfulnDoe8kS1Hy3vF30wPvW2Mbq3km12ZQVnnOhvyswwSWVJFIsH7mkdy62exmsGkj7wtKHEGr/WSJv0NnWB18XRizbwJGMeOvUeRJYpkKDpRx81FvUlCOZAFtlVNv2fEMfWSd4QldNPuTJ+/SE/CQDDG03Zc9BlCSFM5AtzYZyc3/rbuMBU3w/fOcFzJApq01Y2ptbu+VOZzKw1dkjv6FJW3IZHM6m9utH/XJWPB+NvLyHJrSMYxVcpKfX/rSW2tNu/Secel/hZerwsux/vtm7KJvObXLoL89p15WcHcd/5lWrRNsG9qfJ0oZZDBu6WabLnvAOLwGt+lzY8Z7MCbtZ37o3/zS/A3vxhCdBBRtrODgOo27S+EI3vojcraSaJ48XQalTbQYmJHTfJ+TsI+ePL5hLyWgkhM5o2POEpaLx3Yn9cnjR0c1mXW/fVW/sdbodbWh2ojPOrTjGdvlx37sx46Aoe9CqwTLk2CSCisvv/Lq9uDFh+u6n4VxexIgOcj8QytBLPzSTuXCsb0y1LFmeyb6bFZM0gosTJuTvDQYt/TNYpwTha15y0vrq8YfzolrjXI94d/9u393+/H/8Se2j3/8t25ffOutNecvvvnF7d133t1efeWV7bu+67u27/z271hX48xVeoONy+YMT++nHcZhmZPaMA3eL/7dEyDwMrnM38pFOjnACYYbjQ1duQFtn8fHB73qOhp2UtstV30G37rvthOcQpcIhtbk+dBxF9vikMHd/mQ79Fj0o80b/V5OLpHJltvG/cYW8oAmdLwx98/WYy1H5/xG19LbbYeMbrx59Qs+D38urNoxrjdmDztrn6OEUbIA22E1fQhn6YirHrzOy99ks+3npp1gs7Hjkf7beuYz/Tbt0AG/a98VCp1gc13nxms0PZ7ZcT8VIOGCMcCCDhxc+TNyt+a/22nabd7wDv+IHljz30usR5472J9kiJHDr9Zt6HfYerenClb73VffAQ3yHBoev+/XxD2P3sv33TeArv0On4wuk2TCxkFDNuu1/8YgNBPIyXfP2wy94pLKe0mFvSZptc+o/eZz9MKDLQt4C2a13dg8e/Wneo6Ng/iqNxetVeu7xlO2Rb5v+Wo/g5zPDSNn1Uh0Mm7z6L70b2x4IT/5F/lO3KVlv+UrbcenbZvhwB/MuyfX+/zwuVWT2pPp2WItY/wsPNs8vk7e73Zv2wfWFp6hDfoefkn5fGSc38LG6Q0Jc8x84UiSw1ayy+7/LR5bOmnswrzz4ksvL5n7S3/pL20//uM/vn3oQx9aV+lET3/kIx/ZXnw48a4f+ZEf2f7T//T/tP1r/4vfvX3uc59bledW4vNKYj+rcg7fnaeGBQEb1/Fzy3rjbuuIxJKuWAyjmlYwrfl+fbZXXuMXdGzgq3hhx59D/z0nwYSfvJ7ZN+4fP3l/e+HBi9vPfvLntx/7xz++vf7GR1eCSa7IEYOit8xlrbtDRvtVljZobBTiG/Qa2U9Moiskjg/R+uGQ7z054+5+QAg/pp2WZ8nb/IX0O7GDJXlLxuOns2NUBEi/4Q0bN4LqNpXCa5MgPG21Xwc78HLbOKeeyvGy8OvYGemn5+lQ2CRsz7+rLZe/0bzn73dy0HzRWNQbMj1G8st+hVF4M/LzvA3fxt5+h31rvOZLftrGazsfnj5vjgurii7krd+n19G1sTqf3U8V7EpYchjjwJgd41qn463Byklu0cbVPkUDOpkdIvAPR9lY7B7jRGN0JQtsA0m+5tdjIwfo0rojv6+2d1s264Df8x192bYfjMtYzHldmbZfx0R3mCueQzs/8Vk/T9eYZ8c4Gk/x9cxzrpB1TXfbsa3HfK5fcz0r344dmc9VefWsz/OdDR5r5GDUGcc7K+819sI9uCP+bF16c9G48UnTP7RB07TFThHXoCPxQsdZW/9bP1fknAfqJtYhyap1Td5Pew4WkbHD913+/Z29GsOcqk87D+6/sBINE2v54Gl87ejSXEt/Z3v99Ve37/pD377iKLOuk/CzZP6DuXqssb/H07q17ZLrujfv9ztkAa/j2ZZ7GC6GYV+MvWGDMuOy/0aHkCXxX5/DMesK862r8cNZV7LAEXb0ocOremfjunk0HzctR1cllnHTtsFjPV68eKVN40TbeVe79Yo/sG98l/PgDHy56ir0Fd+FAd2u8aILWpBV/ErfNJ0bh676i/6+8pUbA642Vstn3pG01u20jsfT7ZP4vX0WfNNV/NgwbTdfaR2ahQfzT6wU/uVv+EZv4Bd+SMfS4SgZ9WzzGoxvPYumTUOf0W/WCUZe163bsMZkiC2Rn96/fof+8D3xv8QH7Yd0IhN8JP+NA3xjdoz1a9uLLeMZ2Jk+05ZKF9aK792yoB9zws9tX6R9+GEN4IT9HL5V87Wx5juJqvAvP+GE5ySaZvzsI3ZojwHPZB58t7YjGuOsOyylq664bF3oyJt678mK406l9O3QTd5peyZzMaa2E/K7w9VLX+35D3gK5qTf9OVAfOaV5+cq+6fr0GjGnmfy/7CP6mrvtulgXeNR6Jx2VDDpio/WvZNH8aXvrHHrSdhNd7HD8R4etR6NyeuZXJHDiUgHV4ZPg4x0jHxVRAQizwEr7zSoAPEGNgF1k82AfX91qoxN/wsEnu1lNO+uXNe1YbVAKsG//RTJwwcvrEofP/ezP72uyLmTkogrUeHJ2vCKkewfYMrG+ZFJu22LGVyRM47FbHbEQVnX7Dwdo0gFk1b8c4IjJeDmxKeKKS+/8sr20isv18bsGEdxkCkChgKBJMgD7OOkZZOXgd3Kk1JEW0KUNVoKZy8jKsikbcqCcE+VggjYbL4T6ikt/2Q/hXGW6s2zLcgUZSvDE6SmBBXGjGEI1No5BfwxQo8s4SezgcNIpZwwffrlAGf9cwUAEGvjmfJNH8AR/6I7YxBQETRBZm1cFSOAAaR5jiG/hDInbfbADWVsjOTRepAlBlgbGm2YWB+AiJ7GqL3MacBoApytwJvfrsr5NE5HhsL/TXP9A0HKupXcKLL9eqv9JE7Trg3OPAvgYFDm3oFRvGX9xgA+S+PCGWOfwMFk9bqqxkaZIBmeG7rP5olnKGIBgmuQVuWVDjgAZevI2EefVtxXZdIGW56XjBQn1b8Z772FLxTU4z0703j1HSxatKoEHTKIl1J5wf3QEg3a4JjNi1kblXqsD+OLg0OWYTpa3K3gWHiRfMEE6854Mv75/PaOv8O/bYB0aTi8gB/wea5Xmzl/cDjGgoj4i7HImLIOWYOFox+cwUaGBh4jn3lWoBH94KMKT0fAqAx560y28MnanNxPHkXfBEMa49vYy+8wCObDsrSXkt5kgxE9+D33EkY39Ekk6wjPsrGeqmGrz2d7JbC9Es3Sk/dzD/okfa4gSyWjLQPu0ZS1awOF0ZSfoQ/74tBb+9V1K7C6b4Tgj/RJ5mACLGvnx+/5LrrWPzQm+21zuIsZn42jdHu798JUTYs+Xsbxk9m4OzFhW/yVU6/G4jTdhz/6kRU8yT2M+Zdy4GMD3VkVNd56660JwN2e79Lul/+/p2pjFA9fyOy/ublETmB96ydyEJzgtKzx3rmz/aN/9I/WOA753G2j8MHb77yzvf7669uLL7+03X/hwdpoWZupe4IJ+8560WeqB7WNQr8KvixbIxVrVoWpBzc2eWBhEkyW/rw/P4f+59VJdHLrO2Mhi22YLxtt3xQPTv1f/ubf3N55950tdtnci/n+qlby8IWHWxJQ/tyf/bPbvd0WGhyIjfjBdj+Ym1PLu54Ye+fukWDSBvzIyWDVwUe7nuKEhP7u4+SotH472tvlJjalAGbPfcmXk7q789w6qJ3QQwAum9iwp3nitA1ulp7XhvG1XQcTux8y1jqB/d32RPNV60r2BLvNu+bY9g7carlozMnn2j51+9hqX223zLaE0+gwCJ82zli/xnB4N21MBcLn2o+u2NltMzqCnSBJin6z9r43Vz/Rpee5aJZKgHsfNn56LdHDGtJdaVdglFzRj1e5gzmH/VF+hBwxY7AWGWf7M0Ov2Uxb//YTarAU1mUs9L81aV448E+yYNkOz+NZfoU2+HapgGCMdCydua4O2zf9ZqizkYde6LDsrypTb2ywofXP1X5cdl5wZt+gMVf0wxfNv90Ge7ZtfXiB7te1bzl2RVn4UlDG8z6jy9fa7HwGs2ecwdBJFGez4q+rLY+ehy28+2uHbbGSMk9fpvuBIeSQjEpybh+l5ad5UXAm35+BnQmwwyA/0RnPdhD3sD3WJvpUsGrbny1HhswDvhnT8Op5si99tZ9gczRzg1U9rjwfO4Kdgl/QcFWmWFXahnfTGd+TLMT+TAW9K58kOUA7C5d2e7nHvnhtt5nQqe1Y+ty8lu7fbUlt9xWNN+zcHTsEY9sHgKPrYFHiPAt/h3ZJfOAXp7pJktdeePBw2ZR/42/8je1Hf/RHt4997Ov36w5vbx9+440tVUqi7//xP/7H29/6v/7N7cGDF7Y33/zC0HUlR9xbSSYZf2yK2DeuB1sLWPIvdkImyT/Ia/md+jSzSY4HrVVoAcvRvG2I1c7qOFWAZ335Lzf6qKvaWrYWDqzMmbFnViW7OojR481G7Guvv7F94qd+evsHP/wj22sf+sg6/PVsmytWE4caHj2vyhobeIKwSeClG6zxtH+W8x48nQQTFU0fPcpVndEXE18Sz0pb49M8ngSPdU3vWZ6ffLOfYJkxkoH8fPnll5atKLCcfmAhuUL39p3QOPzGxmAv8+1horXhT7Fll0zuVfKa3q1H+UVtN532yc0rkTv+BOfZSOjTflZjY+bMZ847dHDrs7bz6E361vj99Lm5oiu5oOun/YnbGTPczE9ryD6md+e7udYU9uoL7lxlDw6xB9bVSk+eLF/NemYtbbo0H3Qf5F38VrVGOkoMpf2lKy7SkZK8WzeYB33Zmx7ohpfFf8hV6NKl4tGSPKZt7eezYCS65Gf71ebpnUnKH1m0WanS6vjPc6WVBC10NreeIz7Rn7hR6OS57n9iVeMznnyq6txXVx1sTGbb6vPEKn7y2KkSTKxbxiGZrPc0yOeKX634hUpEo9/EZ4wVHVqWska9d0K+8VzbwC0X6Q8v5h2HgsTw6B9Y3/qk+Shzy9W/sYHDx2JSNrW0kzXnZ5ILexsrjr/7V2knVejHh5nN7MVzOVi7J5ikgskL99Nfskw+2D760Q9v/+b/6vdvH/nIh49KWOQiscvId+v9q53W2HPYBLtuyHvebb10xSe2dcadzb1sxneSUT5nKzV+4C/rgT+tTeOV99u/aV601trCLx0rN079mjtd1jziO9gJ+/O3qlzDw7maeZJx2++D1TfifnX4C66S1f6bXmifxNjyPJyilxrPrjSlE/C2mIrxaoM89vt+x7/GRba9w6aAEXSi99HOurJhxbVhfttm5Dw/+ZPiZPQA37/nqG+YKJYN98gf/XbogKpsBlMyvhyGQ6u2CZt3em2u9mWva//e645O6VfSzWDA+HHt2+qXDkenq75j67U+6ndP/D39LnvgjY3G3DYDOoR2bJ5ec/RoupCH0BP2mZv1w8dkBv+zt8hy/raObQOx3Zs2zdfwoscFj+Bz2gu901ZwDAa27uq5Nk8bJ561lvrL+gY7Ml/xGvYmfGu7F+3pVPoNfZofJVaQzS4+YA+h43jmHfwaG3sKUWRsGbe+0JkM2CeQ9MUvNw96gl7Nz/gG/JG8l32A9JXYftqVZJL4un6jQyUW6sN8W39ba34+XWO9Mk/VZdInLINJ7RtYA/oA/fM3PrI+dL3x6pfcwp8luz/yI/+vZ0BbAKXBPY33vUpXg+4ItlUm/BWEDaSFsw09JZws0NU5YbwBG6C0Jrau4L61jBNX4SyBuXd3e/L+ZDdmEzObYD/70z+1Ekzef/xou7c2xZNccmcZSYD7BKJkWe+fv//+YrzH701Jm/XMHhTI+zlFMgbNne3Fhw+PU6sL+BK0eD8bTrd3Z/bOOgn8xhtvrI2a23fuHlUmxjA+q2FYl7Qj6JF2AILPO5iJISlVINHMwHBaTLXfO3y2NSUXMdbcbRjgcdptaDo0z/zmRDqhFdi4Kk5rjwnn+wnSr6s9aqP77iqdehrdh7JeV6ooS/hsUzo1QS6BpICYIG6DEeeFIZD+FxDtSSpthBDKprvxXY2jZ3vgqOkeReLdfN4BWIZeOw3An1KlMK+KtOfOWLaufnaQwFivipic5fOmdf4mY0Aj8w7tIqP5SQllHrni6Z133l4gZv7GTp4yd9noDFbG9DiVNzdwgBlF1vOhjNuYy3MMRQoP/qAn+raRfdJ2AnyjaOKQTNLSuQaDLyObSeY6v8szTgl18Eq1IeOd/s9AYq93B0ibJ4zh+pmxMg779CfDjYMaT20pwyfnJv6iwR4Ey5iXXDiNsge6Z65PF7Y6DXYDM3asnzmfuMCgxRMMfU8AACAASURBVAucfvLbgTqGx1J89+/fcP5hiTXBE5Qgus4Gx9MVYkUvst80pnAFvshRaJv5JUB+bhjM5mH3daXruUk0vBH90nyoH+NO/xyUNowYC+0IoguMJ4fNu204ZtMmG/z+4Vv4i5ZjjI5BJWEwmwvD25OwxJA68HZvNO+kPXr4MCz301nHVQcrQD+n6BjVCUInMQBPtgM5c4oundMt+lgl+2ofsTEz7ThxneBEqrekfwZU2khbeY6RtjYydoxiSApopW1joxMSKED3jFcwTMAYffLuwxcfbk/ef3yeQHk6Aa7oS8+nr+gEV+Zkfvm/AtMvPlxB6vxLwHttNu0lwTP+6LO3vvTF9X1OyyXY/s7bb9/Y6FEpqasxdeCg+aV1zCQ6TJA51wVmoyEbKG0ok+Xgf+yWjClV17LxkvncuZPNk9kcYOjqT5Aon7MtyUl+pi2ytfTX2iPIRkD0zHmyn80wwax7ySm+kWCCP8ksXWit8U/P/bBFd2c2a/9X/7P/bPvY139s2TMZ89tvv7OqlSTB5A/8gT+wfed3fMf27tvvHE5SAmx3795fiT9JtEylvIz1vffenSp2e3Wu4fnBqKVP94oL7DsbPHmOjjRmGLHs2L3Cy6H/1vMT5A1d4DbdRk4PcKhftM+WuzoyjR/wDl+QnSSWZoNk+H3kHt5krCt4eWeuORpdeW4k4xHO5rEedb3Ndfyeafljn4z8nBWM2nZis7QfQl/3aXJ6he3B5tEvXdw6OfIauc2/wdjBSnRt2vsevZbO2k9gdYDzGFtdlXPFdzQ9dHXZy+jWcoz3W/+M7pq1o9/pQTYVec17HWgwP3Zxxjf69DyN3TbRtd+Dr2/dOsp5k3PBHvJgbHQ8Hbn4YCdM8zxa0vP4Bc2MNd8vHbKvmXU/7Itdr7C18HCPs31HvI/W7MZUORo/azZMBfGCGbF9uiR48ws8M/+2aaxtUvLMvWUafa+YeNUFTVNr1H7n1f5A00Mn16ZNj8P4jkB5JQetd9fVYHz08bPbdzTnxoC2iclbEvwbq3oM7BBjvfKR0vgqleLx1p2w1tr6ezbvx/aFIWhrPHQbvjKegw/3Cm6RwZazfH+1F70Lw0aX8FUmeOTgRdtxwzOqhUwSnXGKb5yJ/l9d4SD8hZdWS3sQsoNYYiHW6pC7/arbrBGcgo1pU3Jq7Fe2vrgDmrUsNX4Pr87s0IHcXnnm4FX2qopBif3EbtkTnPp64HV1yZ6geffe/VW5NLbA937vX9w+/Ru/sX3DN/zmZa68/OJL2ysvv7wCh5/97Ge2b/zG37z9uT/3Z7e3vvjmofMSl4qfm2STYMGDBw/Xuwtjd98AJrWOa75+ng53YKmTVK44r10YyI5Y/ayiv89WpRA+M963hmSufaizjw+223eHnxTJUA2g+4vf8fqHPrz9xP/4T7cf/R9+bHvplddXpb9cm/NB7OXjoMeZnEF27t3fr7zeE8nxDxk6r1idJL6lM1bC/bn5S//D7fDakq99k6wPn2TcYiCxb6Lb+5QqHusY3BxGm5O+adt3+I5c5m82KbnsK23pUmvBtmE3sjvI0sLpFbscfwvNG2e+tt+lEvCDOZBXdoC2VGLWbtto5mKO3Xfry3wvHtb2n7lm/m1LmFvHDvA++W89uA7Y7Djge4lV/Em8NFhxHpKL72gTms2AR/B968vGzrFNcsBlEgTMv9tHx9ahaU+sMgcRJrlwMBYdyH3beI3B1iFjjk/Gt23sxDMtx3QMXYZ/0h89ze7zDN5oO695uCt4HzZJ4Uk+syltw9Jm2JpvrQmMwVNsgnyOL8guWzrjFLtgE5Dh9GfDKG10RfChxSSkrmtu9/imGFX7AuRJ++f46a39sOmejAejjNVmco9vbGWVlUY/53/bHr0GzV94tGOjeKLxf+KZN6vbtj4gL2iD/r13QJe2bc/PZ1fEDhIzp7fNeenXPf7S481zXelpXbVzZ/zjyJOYcRJM5grkVKfPYdLgyQvbnbu3VoLJv/Gt33JckYNGI4xzcIzv2nq18aNjx/iX7PTfMIQPgLZk3HzJbGNFYytsYuORa8+QQ75T2unE5vztGTKQd9H4isehp41tOIQPrYG1QyN6J/22DXu1TVQwudp9bacnzkUGW64lSFxpTc4bC9EY77b/jN69SY4usC9rTJd1jCrvdjIg26j9BPh/1SGHjXs5HIC34GXbvWSj9WnbrD2vPLPwfa+4Fzrme75xfqaPzCvjdogrfeQ5+gye5DP7rOwddgm6Nn7DhmUnqSS374u0XqJTYUb6T7v5l9/pcTqm8UgVkL7xAW/SGw6KtE2vbdgC/9teYfOhB0z2rtikOVsv86Xj+MItz9owd/KILv03ndzfkaOWB+ODs2zQlr++6qjlpnlNAgu+6rHSDfgbP+FRmJafoY9Dw/5GU2tED+GPthXs8eEH9g064m/zMM6eS+NI3mtdYp8XXelK2GWOLb+NI/M52/OMXdH14pmZx/MKMOT98Ly5h0/xFEzPT8mG9FB4NMkl+HnF1XcZz5xCa/sWKgc1XlxtQ3wKj+AmerQOyzNipNa6bXptZczWJ983hrcthJ/EbTpBLO+tePU//If/3VQa38HDzzbgGB4YEVMQEEqP8s3feRaoAaueTA8OMzbgGROjpBVug002yNfftxKwun1sFubqllQNWYx9a9sevPBgJZh8+Ytvbo+zAbDuVn22NsTi5GPE9DPjzebLvnG4l7n84P2ni4mWktoDox9s7v27vYKISTAB8MtAXgbTnNRaDu3uDL32+uvbq6+9uhzzOcWV+8CnUghBwKinITGn1WLQyQbv56+KkZIh3H4S4ghYOxSMFCU1s/GXvlrpo33aWs7hqkAwDlI7aYTCvPAKYyjtJNCy+lrG4Fk95GogXEGilfuay67VG4CuwUrv4Dt0WwplT0Ti+HEgbPymeeDRzv/aHg1z1anfjGcJ1r6ZRMHdcGz3ZBpjuQJfKwWK4rq2ecYcr0ZlAxKjhlx79qRhNjn2pKkqW0zmlTUUtGzaZ+1TASHye1UGTZNWPPldtiowVEGEceYnnkoAkVJDs1bOTXO0xNecPJ9fjeFpxxVQfg4ejkKdq5Xmn3ul/T2OISNAW2jBoPe5dZ0cj6mKIkCGX7zTBk3PiQNsI2hoN0k2jDmGgMpM2TDNe5RdxtH8z1CirBlZ89wEPhqL4Pg831eGjDFqvG1MoFE70LvoHBWIVr8VhGN0kX/t9s/ZXD0TnMgFuYN5+BEfreVMxHffmBSgh8HtbOO5lsslB+vUYwKaN43w1iX48GqgNo+f+H5utOADjhj6mV9+Hvp4/72NUmsIkw8efnYziJvEzG6LTDZ/LD22n5JmVC6ZXAfozquxps8zgJd3UrEkMsjwi+zTsasq2L5Jg6fIq/K1sLQxsvEtCpQDns9jDKkKY85XHZfPndJie5hvB6sypvAFHWbNegMniRmT3HqWww6NVBXzTtqPo5/5nPcwfrCuyJkA9lIis9H2ZLKGF61vz8b5l7/01rJhHr333hEkbUyDoSon4fNrJvmJQSst6wgsL6P36furgom1Di1CKwk2j/ay8R/68BvbSy+/vN2/H+c2FbjOq/PM15rDQsZ4Yw9H9zCKc1p6r+CmbLiAwJQSv7Pdj0N9Zzby0/bSx6vU+tCO3MO0Jc/PpkJEYwA6jH02ePh93/d92+/6n//PVmDqrS99aRn+77z9zvbaq69tf+q7v3v72Mc+tpJJtCU5dlXwCe6tcukpBz88s5LfUpVl8dGDYxMtG1qHXO6b/AJU9I750VdsarK41jdJ0vsVGfm+nYm2mQ767oujj5X8XLr1nNdZOaLXK78rvzinEe6uhCAJTldnes373lxfwr7TRzv8KzF8TyzRX9s0+NycDuwsPXa1a5oX6BybLZy9JDIt/XYjoXTsOXYq7IenaAxbugJJ49JVB7asdlu9vmwJNtaRvLBjbM9R/xxca9r00w/MbhlZz9funO/wUQchBO/axku/dCT7zvzRzJjYDr1+rcM7sMZ2MQ66EZ5daWCdm686+Ntyf/Uh0flK99b3aHjFD/Q3N3TvBFfvzLWts4HAnj8DwrmWYxKzmm6NVW1Tea6fNY9+p+W/eeM6j24b3cjm8+yvw47YreE1/90+aIxKn/SmBASJqAfdl98xuJW+2mez6db2uvlZr1WFbz8E0nhxpUPr4F7z8e9PW5jONW80RiN8Ch+iO+jdr4VR2kjbVxxe9NgmySvPReY811iCPlceGZtqKn/Bq47RHPK3Ej2OVKzSX1MB5cYVf+XLkveMKfp3dM5sqj0Pw9B5Pbf7T+HzRZv9YAhaossL9x6sJLveCCfr1p6Mt447dVWuGRlbADY3zsCPXoc1n+h9YzqusjqvkFTdJAbYwr9791bFtl/65V/e/uP/+D9Z/X3o9Q9t9+9O1dpca5j///Sf/pPtP/gP/vfb7/qm33lUpYtdsGzebdY4dlOPseeXueODxqGmbes/l3xcA7PaOBK89rniQXwmwQTt0J6ckGO+4U0sGv916s6t+sHr76/W5dv2yquvb/8fvt701/fsKvPbZx7ufOvWgMtDNzaNwWMD7vSLbrpfI/EfpJUECV6iJkqMKENCWlGEGwqDIN2EqBEJaimiIS9CSCdEbUyV7fI8paCMXTaGuIzLNd35nvGe6FnP/nz389t1nVsqnXN+v+93D2uv4Vlrr732Jz/1mfapz3y2rsipsE9lCjshhGA3fFW6qMeX9BMazfpvJFfYbqODhEnxXaGp5pIBadqaPxtBW8d3CEQn7/L7QseoroMtmPWy3sFvX6o0dNya82J9kT98QWx9Ypu8Xm7Wc1y9kVWOko5UnaFKKe8PbOP4p+iROjB1U+KEtOmLjMW1HKk/0bXok5QH4m8Zd1Sf8wb16X1fb/Xd1oc+MgaU9qSu0OjJSGm3mR98kPZJ34F76vuofsO6p55Wf8S78AGXDeO6nmocPoHWej83RPEV2MRw9R1fjYrtRVcwD/7G9027B3ar/iqe7PgQsU3wusZB4jq0Z47wJNesJg5LbAj2TjlJ7M/hkFnvJP9AT9YFOwAOyM0d0ZYqEqxVHm4gPmB6UI17JDuobXxO5C/xELFOrxW4zXYDHYpMpI5wTGD4yfaxLXF5/TZ6HHokXbCRxETYLJrlln6JZWS/iUPAXNhOZCPtKHyT64c8kcTHIZXcq9Hz4DmNj1g6PqLGxonwkvPS9VwVOCpyymb2cydKk22nJ4eVYKIrch5++Fr7Jz/6j9qVK5dX/Pvi/X5FTtoiMEPOKf1SZIZ1T5vI/NHB6ATayjhfruHs95JgstjwXlEGnAIGT3ylvuc4IDFvZHeJk3Rshqxgc3g+NxhZ75Rp9ZtJ8LxHeznu4ttmGZjxd9qw5OVZjyPD83yTZ/U7dMEWJT/OdhI9mnYTW6L3SFogzqX24ctc89mejdin8S9zYU1zzBovccLku6RV6vu0y9kOY0CWWButoz6TPsN2Dkw8ksiTvonp0FGzfDMm+kUfJv9lQgfrgY6edSa01ffQjzGhdxJDQH94E8ww4w/aQBfBY9geZJB58DxYD/5BbnON6Bs9y7s5x1yX1LMpl7MvlvKGXmJfkYNW8BQ2TutMRQ71yT4PcpwYid+TT9MuJ48xF3iHfSWwBrYz+6P9lG0wFnTPOG/KT/I6cmn/dRyMS12Vv+s58BBjgB8Yb+pN5pl8hh5mfbzeXOdjvzttOH/DF/CT4p5UIUFnMBYwGe/qHT1jn2+75kqVfvrSO/qeQ7Fad8XikQ3RWt+DW6BzJrNAZ+wEa8Ln0Eh/Z8IX9g6ZIM6XfEJOxixn0AO6qg1uLQCDVjsf/vD/Ue41LxCE0yaIHtDE9ZPPWXgy6VI5QFiCaDODwcyzAzoznNpMxkUJIhSA1hrLpsG2rk7RdQVK8qj56PdeIm1jfa3tbO+057/y5fbayy9VBZPN2t10CVgSTFh0GwEBRgcttIGoPg/u3hvZeVy/UVX6TR9tNOzv7dvBXtl0XBeSLRClPnZ2d4tJz184Xyc5xOsYEGhEWU/oSx/6qU05FH9uiEJ/GAdFgPKFcTCslWBTzoVPC5NMwmnbWsd+EsQbJg4IjrU5q9OzrB9CjjFBiacB1NgYc57s4Fn6TrCboIZNfoywglME1xIY0wcKAhrMoIGxajNJQrycLugbqvBcGjyEu4zf8WnxRwpnzj+NEnTLzSR4ORVwKgzemY0DgEy73Lnus5OTgBa5Q0kfHerkvTaARvATfuPZVCTpgNZ6Kbloul866QzYAFSlsR88ulqaPgEPtPH6OwqYgAk9Mxtu/Y1RQpdAv4Vvuixqk2k2IuZRB33RCdBBCSfwFmtbp9MqI9+Zu0qcspwSALHx8vxJh/Ks5gQT1o+5pUFUGwlabGw8fuaAo1Jt98QQBcI5EeANdfeNrEFX+k7nCdkD3MwgxgG+12+OZJu0AdhcgG4Fa6RjOn2mRJbUW9CauRYtO80Bgin/yA1zmdd/0Qu9KhKADt0IeKjAcJzahA4lCz3AQIIJhppxJChPHUhftIW+SEDEWqMX9Qy8jGzCm6x5OgOD34Z9Sn0LoGTMyBB0QkcRUMlAlTZmCJAoyeZBdsfBL1fwYi00BzlI+jsrF6AfmEe2lzojsQbv+IqBkeilZ/hfY8A2pF5hXdQGuhwAhV7CceJZQBpjdLKIq5c5kaBVop768xUvThrVfBUEVj8CjkpIUZv6XZVL7h0eVJl6BfoAlU7sPGlHxy5fL1xz6+at0hycKmE8rJfeVaDHesNVvrSm3kBfLT+OPCq+D8jXmHxFzieq1GtmWaPLdEWO1k0VTIRhzp+/4AoobWCCoSedFEhwD7BN30N3jivyCospwWRre6lgUjq0l7+W2lJlugTOSk5NewkN0T8Ltrw/Sv0tdO7KV3T61Kc/3Z566qn20EPXCtNcv3G9ThtrLS5euNB+5md+pui5u727ZK6rD20WHdy7V8k/StCRndIYfcWUKzxZ1yh41k/HVgJ2XysF1mIcBKNT/3ttx6l2aIz95RThjJnSWUzbuejfurKxlZzC94V3+yZi6m34CQygdVEFG2EI8Vg6FehcZI+AvNojEMb6k2TI+BJnodeR59SPrDn6JXFe0oH1Rx7RtdhmyUbilMSHyVfom6XfHmDK0/uJ0dLezBgibWrqN+iG7q+/uQIsThHNY0RXzbLFnLEX0Cjtb42tb85iX8A3qRPx+9QGvh/tEIRQ/9hPaMpYZ/5jTInHsPfYLp5Rm6wbdhQbuuiyOD3K+BML6T14N/ENvMJcWOe0SfkZcsL6QtPkW2z1Ij+dx3DGsW+LvxSQMPX5bJOTltAXGqV9Q06yLeQt6cWaQA+CoqlDmfuD2uKKHH6mvNCmeKvWoyfy0X/phiNjaWgKH0mfeA6rgWueY341tmT6nqSTc+Ud5pryVlfs6YqPnjwB1kL+9CwBInAgskx7C4DvQXb4AXqRwJr4aQnW9IRIbaIkdp35DVoyL9rGN0B/px/EXAqH9YpoWcnEdPAprnRJVvA1V6+QRNzXMn3CNV0PLPqFD4n8goupUpBYU+9trG20tTNfE6R+wSK0Pwe89H7yGL6HEkhzXaFT6t3ZntY81W85sJXqv+DY+i4Oj1Q1E8WV1tbbo4891p7+6NPtv/nFf9EefeTRtrO1U4eKfAXidrtx47V26dLF9v7/8r+oiieFWeuQk6/yVWfYV3Qf65ljTFsysXj9yTrB/wvNp2QlNqMfhHmqv25f9D36H10C77IexpOjwq6vl9K234MTTNSOE4zW27nzF9szn/hU++znv1BX5JxWRbeNtr62uVQwyUMsZbsUB+w1IljT9PmRtdm+FZ/0BBN4bn4WGUz7k7qC94Tx8RF8mGi1YhS6KBPV87BC4h1skN7JuSK34CT8HHSjvp9tMeuQdhkdgg1W9RXPb1RO0RiY26h4OCpggiXAm4wF/kFO+XvEBa3D0kbp2QxoZ0wOfpVuoELMgsl6O4o9U/UCnZw2a3vHV6gKY+NPMjd4GOwIrsX2+icJ0I5/0TY4AVplLACehi7SCbSdMoTMsj7wCePTO3V6ftvXwmD79FP/KxaJzWDMtAmfVJs9JsamqdoneWmxwVxx1vvBt692euwFe4GcIGd8Dg1Y38T4yZ/gbeak59PXB5Olvkp7Dl/pM/XJAY8H6UPkST+hGRuwki+tEXTBlqfvnyeYkXHGl/Z+sbNx9bTlhCrb1sfYJ/DqrHNm/S6+Na+NQ2rwFfyuv0nS1Bz0fMUUoqIl/cHDoj34OGOQtJ28rt/Fa5ToR76peqG2kIcF8yzJ0PCtDxGgk6AdfMapemirNeWwm8ZXsajy861DqFBbfKUr5fp1ZroiZ3dHB3R26oqcN73pjVXBRAkm8BPzJsEksRx8lvaCMcNfiRmSnokNU/eKJsg0648+n/WB/kYfqj2SzBOTz/qTtSeOD5+lbsKPYO2gAeNgHiT1pF5Oe4CN0WfgBr5PTIotLtvfD6jxffbJXJC9lG1kE1sFb6C30S9gktTvyBV98i66B7rj/6YuY+3yO/gCHshx50bujNfAYCTxplzlvkuOlzFDC3xCvYuORX5TF6PXUs8gc8gZfISNSjuhZ7G/zB2+Yb6JrZK2aZsSW9NeYgF4D3wDdky9C64Hb6lf4l7DBxw4E0yC3Oq9tKfJS/od/cK6oDfRZdgG1pt5oENYV3C63gcPIWPQgfVDz6a9hxapw8EKaTPRLbSVWCf1Dlhyts1zcj7j1zyrGvgSCzZNkZPkS55hTRgL+i3/pv3UCSQQMt7UaRnHy+8X3d/3kDU29B08mldUsX/BT9YTfmINsm/khfHzrPnSCbTEaDNBBB2CDIFz00fKtSFOMLC1Y51qh3XQWlScPa555QDojRs3lhiAYu+JY7H15GLAt4mXGTu8kbIPBsq1TBuWuCR9PnhUn6GP6VPz0tpQ7Z1nldyr3+HVtY985P88g6lQ7kuGdVWZGEAXIqM81bH+QUiEDuIg+LngqQRFqAIXncEYRzJFAnUEHWYuIq15A0uZlPL/lBFepbm3t5aynapsokDy377w/7a/+auvtw2duqjKBA4u6HQK4GmAClcwKWGkvPex76fS/xU0kCO0MZSd5qJy6qKPklY0XhkG5XjKyXYZuI2qXKJndvf263OU5XAo2ZDOZA6DUE43c/r3uJf5g0mg1ww6YRAEx7QG2NpJInFFP1lLInjDGIw7In13tje5tdZsMmg+mSWq4IvGo3XBmTQD+nqG4QBrQ2ZUTMBQYgCtEFdLUtYVFyo1y7UewVMIWRoKDAQ8Cq8RNE/AmAATeuLwwC8KkKmtVE5pCFM2AA4zvyfYgO4of8aQAQa+M2hQcGAkMDCvVCCAC0AM4/A1DlYeGJjFcY6sZMbAcwmkCDDCwwBMjI/WYKbPMKSUBh2BQ3SQ5phgtWS1B0qYm9r2ulACeoB9vc9aMTbojAzAp9ATUGQeGCfVl7Xu9wKmgU/amy6rY8mgimN5qwkmeX9vrhm0JuEJnZfGdIA9ywzgBp6rU3j9dAB6Vs8ZIDhZh6soMFoz/yUYSQfE4+P0p7VOAnTkTPKen+daiBIl/3FCsqS7B97TVsygAT7JRDzWBXlPwJxgirHa/ji4Bn1FbznXCRiRjWyPz3T/OsaVfgH+6HPsVr6/gOYe2AVIaUw4dwluNEaMP4BSG9haBORJY7dtXq06hTPPOPLv1K3wHHI1HIhxZdAAzSfFyQ9ySjTWKt0cgXA9p74oS4utcILl6iYPY/LzDkCkc8f6LffY93ub4W21rTkSoEKPYMO4JxigjF5kjKwfP6FvOhNLYKhjA7WtZAOtgUAX66UN+KoCtbPdrl27ViW3WePd3Z128dKF5R5G2XaNAXB9eKRknPvt+Oio7L426dDl4gHwGHzibHAFrBxgKue9OZkBHZb6mfL36k98I+310Y89vThTBEPUVs3r7t06HXbx8qVKMLl06bKvCOsVTNBB6gs7UlipB0HTtrCGs00p/tLGR08ULoeIazd6SUNs9PaWZY9T8PANuiJ1hpyI5IPke20c/OqHPtQuX9ZJKCdB3b5zp+b80NWr7e1vf3v7sR/7sUo4Eah8XUngftWJXt7Z3W5a13v37pZ+1JzRA7K1VS42koBOjo6qxH7KMLgHXfwgu4Usy/7Cx4n59H06zqmDc+5sUOU6YB/1jmSFpDA2TrCtCkoqmQpdyPqD+0Vv7BeyCVYba+RS/d/tn9fXSUSrONDZmQQw8n3sKAGGDISgazQe63xfDZW8QZ+rtnv1nvbETKn30SHQm/4SA9E+ldOgGzRKO1v6tc+TjVrkacib7T/vo7egSY4JnqqfVIDpQWT1C79iv2dbwPt6Dt8QncQ7uRbz2vFd0i9plWuscc+YFV5HJhZb0G0NY4EHkj+gF/xavle/khT7ku2hx8AwrAv010/rK+taAgeJtaBp6lLNYeAwSyC2CX8EGeRz6AiO4XPomfQAWzC+XIMZB/l9b0AuNqMnHDGutBm5tmzKk8gM7ZgfPjLXMMk31z/8nyVYsW7Zhve0JiSZDJ0+KkXCA/UzNnwfxHcr9q4nktCX5qvYAAkaOd+kN2ub8lQ4tq8/OAdsm2tCjCR9i+QVJx14/Vf0cmDgHG/yKbyN/MDf4AfaQxaK70+dDOBndSBH/sqo8EX7mh16qvRJHw+4Tc+VPe9XhsouZn/wHrKiMaFPeW9duOG+K7imTDEv+OFB9DGv+RBQnqJdeC+qW+EzIc/LHO+fVUUyVdMQD7hKS9807IeUrCuciCLKyTe4cOli+8ATP9+++pWvtnN75+uarStXrpTdv3TpQvvc5z7b/uv/6hfa448/vlTTIwEHuiyYsh9CQB+kLhh2IjnbvyevoUuR7eSHtM3IJz/x7aAH+IHvqVYG/yB39O+8WKryarNptSIn/CA9u3/uQvv4M59sn//il9r++UuVYLK9vdvO7ivxxlVx6HfRtyVjnU80ZwAAIABJREFUZ8thLTBN2hlsROrPomFhUvjcGAIdh54b8bZenSc24pEhNkYsn4alyBl0XvRWXCNKPAlfrfB1x9HJow/S79AC34rVz3XCzuk7zUP9pd33yWbH97gCa7Z/5rVRpST9H+RbbSaNsWfYm0wAmPlSf2scokHyMnxXcYp+NSYyz5qwRhlrSf4eNHG8Rc+h69UWdpR1nPUR4z87te3jebBt6r5hg6g86411+QNb2zs1lJRB5AQcDC2hnca0JCH1Klrog4HpbCelb/QTntdY0kcsbNj1t9rA3iD3Glsmf6sdMPj21nZVxMzvE/uiN1kL1gieZczQB/6Ev/U5Gw05P+Yzxw6yHeb7oIMo2ErWm01qNkLQI/k966M+ubLDsu0KxbTBu8QcvM5HtV6JUzUHx+CpujFseGIO+CptdX7muOZIUOE51iFllngGJez1XvI3PM1PPT/rysQYySPJX8hg8gpjTPxN7I1YYmIm6E0fGgsYGBsHT5RvFAkmK1dG9ivcKplxTf/fb/v7u3VFjq6je+973lUJJshF4fG6Vscxztx0TOwMD6fuSFuZvM540W/IO/p2tt3pS9IP9KMPfMZsO+0zn9N28mj6sw/aVM01Tr2LX8KczYfGcfAkNgr+x2bq+xmP1Nja6yvup/zDv7m/ormhq5JW8APvM07GkN/rd32PXC4bmst19k46pq18F9lNPQ1NkSkwD/R9kO3RM8Rq53VE72oMbD6nfNKeYoWSC/ZUGTMymOvLHHKDXf2k7sIupj1LXteYiSPPvIk+Bn8kDyIP8AfjZY2YJxgCHw/8BK1TVniX8es7sAZjgD94f5Zh4hMaDxhIfaKzZ/5CxqwnRuUpYqlJA3gnbXu2h73DvqdsIyvJy+o79wmxRezl6v28nkSfs4Gf80Svgw+WBGgqOndfDTsLzRlL4rTEmLlGyBw6nfVIG6924AN4PGMgqUPTNsxtQzfGl7om7SZ0SluUMTrWIWU5cTI8ynNcjSsbzHcpE8xJ/KRYJ5XR0N2ZhKc1mNeatVQ7epfkEq6MBBfr+5s3by5xYuk07y+8/upEMBWxTT2jZxWjZV8DGUwbDL/j42ELcv1E16QnspuYRO2wxsQ007axj4XuqCtyEHA1hGLTRNRBljFLIJ0gD4ZJ4UURJHMD0FhElGAqcyapcXB3IwxHkALjVIaxAhS6R/eo7e3uNN2rWf1U4MGMowomcmJfevFv29e/+pVKMDk9PrJxvX/atqpEvR0VjLOcyTqhrMBbD/6cHB3XmAqgdvocnRwt4EbE1YmWcnaiqsBpBRQ36mSs+lKCye6eElEEWmspVjL/x4J584AxKfDmTaOeVdwDDSoTrLFDF73DhmkqBtoaDNNp1QOKrMNSMrOugPC1PXoHAzf6ae3w0KfQcFoQXhJMWDuMB8AA5r9/36d+3bfvI03FDR9hOEkwcbsOzmrjhs3VnG8avwQg0AHnX0EmlC5KA0MHj6pdzTEdHvie8WJ8EFqcXq0fslU829cUnoPuzDGBLsASgE6bgFtXzxgnmqA/coThlCyrXTb83I5PZvEdhguZZZ3znZK1HjCoNa1T2g5ksMYzwGW++omTZMDp5CD4fzZe89+ZXIQCKye/qnJYTlDMCU4ZTwJ4Pss1GsZ/BKTSAMP/6MGUuTTaKPOUR06wpzJmDNwhDrhNUIlC5xQAPIiu4llOkbMOpSdIHJpOqQFKuU5jlM9+faAbeibgY12sx50ViywAuvN5ZCiBRNmPXsGEKi51Yi02X5AH+kN20B0EEPUc/aMvWP8E3PDIzFcADQI3GHb4AV6D5jj1eq6M8PFxdQP/A2owwMgH7fATurHBmXKj75K/HgTCRC+ucRv63g4EgAeDjz3HNjBexsKcWSvmPsCKAyEJQHJ9ZkeAsu8pF5SzXkrC9o0Fysyz9ugf8TD9zTRkrdDr+lu2GR0DCNS8kUdoir1SmwJljHElcNcntyTC9L8ZB3ZNG1Qe47iTET2rrGRVuZGOVt/nzu23CxfPl867fv16u3TxQlUxwV7cuX2ndCvAVqerFWxRYsnhgU67bRfQ1ZjleJjXfXKqyj1XcorsAWO6X/gI+qaeLtntO/sEqPd3d9vHPv7R6l9JodgYHJWDQ1dUuXz1Sl2Ro0pN6k9JvrMOQCbVxjIfGCYSjwgKwmf1CJH8LlO+hkWXEfZS812v6XpE822vfEIiSr8+JwGw9a43ElInaD4ag67HuXzlStPVheIj0fn27duVgPCTP/mT7c1vfrNl6r6dRK0FtkMflg2vkstr7e5dJRjZ1imhyP/W+mbTWullSj5eunCxkrHUpvq8ePFifUdgfuBRB0v4nzmg56BfOvjQPuU0Hb2qjtHrD4MBkBdkkex7ZAte1Xq7bOPdZe0XenTHs6oLxekJZBks6bG8foMVnYSfkGMGo+ALsMGctEEXYbvRBbnuy2cd45o/jCGQkwy857tp/9LusRboGb0DTeiP7wauHYlAzBc8iG0vDAhujMqI1mvj/vbkFfBr4t6cozmyV5/qfp8+S+zBOqitTErE1szrg31E9qFf4q+Uv9mmMT6eQR+DJXg++YN3cu2S1jNmo63l+dOzSjCaMQE8B4ZDlvi8xtDXQr4mPhXywxqmvwOGZ+2hX/KWPoNv8akGr7z+akO9C7+Di7BNyHCOGTkZn43EKcYBT2N/850V/Vn62b4u7yRPUF1yNcHEm05gKKv6UXGr5KVXhmPtRiWTsZlTc6wKaeOK1tQBM8/BO8yb9bHedv/JA9AcG5Iyze/G1wqy+1+uU+ostUEQkOfAIPrJ1XjZf76vdqEFzyBjWcMldQ1yjy7DLuDz8X5Vz5oqIBpVjCvniGWADcG3icnm+ScO5z2NIWlkqvmKIOSSABjzHFg/qnaEPwOWnPVzrnfKEfpt0SVnviqsrmGhFkf3p8vfKJvuKw/1jP4/d+58e+mll9o//+f/ebt04XLbXN9s587vt8uXL9Xp6m9964X25je/qf30T/90u3njxogtFY+0qnTLetYpdiq0xbyQ4ZknZrpiY5A73kOPwOfoRP6esTZrOW8sERuEt5Axt9OTLqoSGpVgRsKcxub1c4LJRz/2TPvSs3/e9s9drASTza2dpgPQ+p74iNpfMH/gk9mmo285IECSMfPXwtVGYwRpaUO0Qa/PNij7gW/gW/npqpSsOVVyRFy5k7JBm4k7iKvil5EIAB/kOJKX0ZPwbR7QQj+zNug87LCwp2k5roFE7hfbquSMfqISXkvdiC16kHxLT9dBgu6zoxcTB6TdTJnGX5B8Eb9RO+A76IUviC+C7XdbVLoaCbbIAzoKrJkYgrWqIP2hNgaG7w5fwF/YNeaf9qPs+fbOskGLrmJurA8nqondLHOvA4OqImw/htiY5s7J1hwHm2hsUOATgQFmvAseZaMA2kILjWOzdJsTLJK2aotrZGk3fQ3WIzFZYrEh+6MyEjyPXEGvlMtFfrsQMP9ZJpBJY2Drj7wCmnUX7XkWmzj43JvUiefRg4ljRjLJwF+aAwnWHBrLdxN/YOsTn/gzJw7B4/xMXcvc0FnqM08yM7eBp/qeR8fsucGLTwCe0M+MnULj1EW5NrkGHrcTQxWDTVzCWPFx4U/4Cz4i/l78V4dvubLXdCn9urZeV9DVlcn3T9r2ljahZWvut3e/+13t+972ve3q1SuLLua63Lq6N3w57GauC+PE3vB8Yj3mzNowLvgDXQdNZxyS9heZEW/OyZupu3Mdciwpt/DagkXjEEbOFflhnMlPdYiy4hTDlul75AjMiEwmdoAOOdZZ/pMWmh9xSZ6b5X+2obwP36SeSxujz8Ep6ocNUHS1vudwM7abNYceJD/R7oyTUnaTj9moZS5Jg3lf5UE+RuKT1PWzvc1Dh4wRmU97As0y1qLnNBY2vJPuQxeOK76StvASdpBYIePR++Ac5ofO4F360/e5d4Q9SzlMHwE/MWUjeTvlG1pgd8AB6FdwCLELzSP9MmRz+EnjWsZZ1gceHAfxkQd4GJlhHXIvgeQA9KDaBxvAW/o74z/gTb3DHuRMe9YNWUiMm3qLufI+9o0qOeCW1G2pb+BN1i3tClgibT30w9ZAi9RF3619EsgUf8SWsSeVuIR1xo9AlrD56ITsk8RrbitgzXgGPkY3oENIUFXb4FTWJ/WEsH75kGdnlSisZ/W/kk30j1i/4r7IpuYkG59YjuQR7CVyxJyQP8YCLfQ5z8CX+CyaIwcHU2egH5kb8yJ5BQwp2iBD8CyxLnCF5l8VTPggGSuJB4MwkAxeAIYgSDIyCp6F428URiogFACnF9K4sNCaPEy2GF6VWJVTuqVyn9pQMWDT3fK6IqcW/P5p29vday/+7QvtG1973tVLeiUMJWco6UP/YAb35+zOEvxe4URX5IgRSvB6QGm938Gp9zX2rY0tZ5HniaR+NYYSTFQt5dx5XY9zoe3t7bfTU2+QsLBJo1Kgvbwtypt+NdbapN/aqmotAGqCuigNmJJ1SsCCAkEYizH7iXLWvHz8mIvAdAqTq544wQXjDvOxbuqbccCo5i8FlnwXJTQYZQfHtS3wjxmZUwQkmHj94SmUKhmzKC6EDoO6GK0TZ/2T8UggkDlICKUcADHwCe247+Hk6D0cjwR/yBbOlcHSODVYgcY4yYaixPErHu9VcVgvK8LVa1hQcBhYFH4a/6SV6E5mICAiDaja43O9h3GDPj7BNioQJBjI9vidDSv+1sYo6weIT75JveITOeO0kRXtSVUtAnzD54xjBmorvNxPYKFrEiQkQEijn3KkPrM/dBcAHcM0EshWTzsAvBIcJ1BKXYBuwpiYLgSBh/wwl6JHz9xQyA+5QHY9dlc7SFDN2g9QsFr+ct70yDngSMMjqefhb5yEeq+p3P7hkpghJ1P/8lloj9zl34BJyRFrQZ8ZqIaOyVd+zk6PnuV92k9exDgD+ACI+pzgEXRIB4a5znZv4cleVpUy1djD1HfQFNun77SGNabSB83O+VLBRhVMfN0KPxkb40GmZhrRfwIX9KHumk6cAH+oLWSAzQ7ZYG3aMQYAaI0nTsZu76jix3GdgmV9CXDr7wdtkjBP5H2Wb32PnpQcYgcSjM9YJYEl8vfd1gzHs9qoa3FcKnehQ09EtP5dr2sAdEpMtk4BFJ1yvXDhQsncwcG9wiyXLl5aspBlbwQ4dT3OYiPW1pqST5TUIKDN3MEp8LJ1vJNMoNPGuuzK6ulvbIHornGrzQLA6+vtc5//7ArYZQ21FvcODorfdUWOEmSFX+oEZFVJ8ZVAqQ8Bo5wsYK3gM+QXILzoixJC29Qaaw9iKxjN2pae2FB5w7pHoZ7FoU8HHFlJvYGNxJ4Jl73//e9vb3jDG9rOnq/J0zrcu3dQP3/+53+h6LPw0ImuZfI/rauC7NJBly9dbH/4h3/Qbt262V599ZWiR1XTE0brQWQlVapyHXrnyuXL7cqly9X+pUuXlmQotS09Cq/Cj4whdas+0//qC2yAHUCeVm3+2ARic7jkTychxcubG5WQDS441JWSHZ/oOV03yab65uaonJX6w1iyb7x3auF0ols1JiVfk2SS+lLPZpAE3c06Wt4857mCG+1gSxKPwvvmVeMG6Jd8gfOPDrU8G+cmhgYfgzNZp2wL+zE77G5TgQ4n6TJH2kjcVTqKBJhlQ7hvPPerPJGXbAsZQ1/DF8iiPpcOSzzLM2CBnDPP4V/wHe2lbclk7JT5xGDQiTVInJO0ZEzQkPnkvIqfOiYb+NIYjXVP+aiNzWPh59WrN+CxmWbI0Ipfo6tDz5zcB7YF6zNmAioPmmvyEv1C4xlrlYz2pC3WmjmDXVfx8jgBM2Nr8wWJHaN6gJ7D96Dqxrx2iy7t1TepQpb0qf564vl231DPE6/GSdoAVaUz+2+sHb7aIi/lX9hPpu/yS7RxqitCO6FznElLaJO8U331jTUSTAhcpf4o+ejzoP2F95YEk9XEF+jAu2D2xBSJ42fdljJKX7OeMi9Ih40KcLl2YFXm7r5H9UIwj644ZLzIcPXfeSPXNP0EdDNrVe9EggRtLf3gi9Thn1Exk2uI0z9O2UZuaQ/sM3TI6sGgWXaLTwIfp76qyomq4gmGVaLo2elyOEjvbm77kJUPA5214xNXbrpw8VJ78leebJ/8xGfa+X1fd3jl6mV59W1vb7d99fmvtA/+0geLxxLP29/esZ0t39lX6KCn4T3WLXkh1yftC/RiLfI7vZP4G7uW+gL+4334CJ2BrknMrXeUOI3/5iuEXE2mauT0mJHb3Gh7++fbnz310fYXz/1lu3z1Wjs51aElYYRRca/oHckOZe/qoNjqAZphuwZ1bD+84Vlza05sSX3J06wHAd9cn7Q/yD1+vTbitrYdp0E3Jq4iGJ50zEAta7xiPyJInTEMPYtfCm7CriMTaWuZZ9psDk4cHh6sJM3ybOGSLcdIke30FdEhqYNS3uv9rlOwWXM7jBkcqr8J0JcO7LaTuIQ+oyqKkujRyfqpdYA3q++Ox1gnbGn6zMw1dS/Pl1z0ChTQjXGI/hmcB3db7zreUL9XdSPbr1lvYS8ygQacI9oqtqsrcqAZvKJ2RSP5iRzuQm9ljL7679db6vd5w274HMa5s53R3zt1RbaxZ9qBOR4JPyJD+HYknCemQ4c9CI+im1hHrXXy7szjib/h08Tr6Dfiy7lu+OT4zPgU+EmZXAHvJP/C62n39Bm+W9p58AvjgR6J/Xge3YuuSX8odSD91kZNT2YTvUkwYcyaJxvIYI6UgbTF6A7RVf9zhQJxEn2fOgucgnyz/uZH+/yK4SZN+J34p+aZ14ax9kkP63rbDeGaZR1UEboq8+gqNYVLVDlms+3t77R3vvMd7e+85U1VwQS7rwptHDhBpqHzzKP6G3lCVtEr8CQyA61n/Zcyk7aG57K6ALwBT6d/Bw+k7PB7jhsZYLzQlXGkP8Hvydt58Lf85yNft5QYFf5MrDDbpnwGnphxZNKSPtCv8Cm8QBszVk57hu6Ft+kPG5H6F31pnOL9ndRH4FfWl/HMWIg1S92ZdlxrCZ+jM/GfMvaUdhX7k/RCvhJzIbc5RvpDXvNgNTyBDpx1IrSHNinTfDbzn56hL3STPoOHkVPmjJ1I20yb4Ch0pX5Kl+kwG2tLu6Jl6iTmBs3STuRn8AA8QfyNGAB7M4n5WDfmgo2ax5AyoGfxz9E90JO+9Dz6n3ExP/QwMsZa63PNm31cfGJ4jnbQachhxglnO898Fh3ZK3kmfkydjL5JGed73sk+4H99x/zoM/Vr6mP4g3egGTRFxhMv4MfAT4lF0k7luJFz+qFdf05F8LF/Db1Za/iFdaTP3ANPfoYuKxjx9LTiu+J/9UtyodrSIUbF+/We+tL3OmSIzmZ/CR4HxyVfoOOw57nngY+DLkpfAtpCm9TjahPaZTwrbQmfEwtE9jVWkkvXnnrqT854KRl7Bm6pzFFyM7G/m5FL4clJICx8r5+AZE1+OHbeuMBoZ5BBp2cLKO9ut6PDg9psLmWU9+qenrRz++cqweSvnv9qOzk6rComlUTSE0wwMPy0c9avjukVG1TmVMSsJBOCFrqapxtoMZESTDRWlXxDKa6X06zTVhsVXMkEk5MTOdojQImgFZ36HdTLPdb9biPooH7Vj+YAk7OWrBECj0DPoAPFXmtRyTmDzgm23Y4NCxtqakvOKwpJz2d2HW2L2WqsnY4oCs0jT3bVKaEeQGWOCfyGkYGLOF00SpxjeOCXXNfkM4wl9yih6DW/VOZJR2QCWpcii+QafY7QIQtp/BI8QA8FmTDOCWZRtAg6M0ZxrfBJD+gwd8AMRlR/Y/wIWuB8AXJ5lrVhLCgtve8T3d4sWxSoNhgVBFo5VbZ62lqKiuw/ZNcAYCQ3pFFLg8haeBNpOMnMSQlRqoWRjmgCYwwPvJzzUxIapyfph3nzfIIxeDIN9eygwGMoZ685ATef1p514Aw6MF4JANGVki8FPG3oOf1gHaRkG5If4HvpnAKEfeMlAUCVdu+nRQEQ6Ae3X0p0qRTEd2nsVB6avtI5SMCKozEbfm2uc8K/9FNUoYHG8CXvpgyrX6pM0R/ALNcvaU478BvVmsSX0t/wJ+8gs/SLrk+AC7+lM5Tyz9rpuQSE0uv6WxVQstSw9ao3phnnPO/SrR0EKMBlwOGNygSL65tO7hvtWFbgrbyiKXVvrtnQH+O0DfIy22QHzZWASYUaV7dKYLJczYBj25PG0kmZ+TGd95QLklDQ5+gZaA09mA9AEf3J54wxdU/aDuQ5ZVebE3UtzuHhSnCRE9t6dmfHpRuV5KrASV2Lc/Fi0z2L16+/1u7eud1UqpiTiRrHvYO7BTplW40DfDUedFPglRMEVP/BbrNhzTx0jQwbc2oqbYSCy5qjaCJe297cbJ//wucWm5x6qRJf7t2rceuKnKrEdvGS2z4bFdgGfhqnC9UO48mgGjy06PJ+XQAVTOABrhv0aeKhQ7c2t81lvX/joLG5MTtjyHLaWfGB7NrPPfFEe/e7311JJRrvQU98E9Z54oknFvtSerHgpTeH6v73LWemf/ELn29/8if/VwXAJFfiRUpcYmelb86dv9Arzay1rc2Ndvf2naVan3RQJiiiB6FVBtrNu3ZYtC6pnzVH8FbqUtYBfcAVX9hF/VR74i8y6dWnrg8CQ4LnfJ2ANzrB6qn3CdDj1Ggc6ZQXntrcWjYc4Z3EnbP+19+ipXGoTpMrSXsE/Esv9uC/xovcIl/oZcZhnhjOVGIHPZtYKn2QwjtrDsx585tt7nHdidoiiA3fpr50efqBD3Leqb/SZlXVGbsGxXvewFytzLMCMqJ8e9oQ+CCvB4LHeA4skcHqwhI9gRF+SFuQvkB+P9vdxBDIKfwC3ZBTnoUX6GPGXgvm6UkSOM7GMl4X8LTHs97uK1msV9GZ6ZZj1LwzgLjYia6O2MzMYAvtZaAsf0cnsO70x3t8nvILb6ceTLqAT1jDxE35mdv05jMneeBh4ypvSvHZ3I4J6g1cyTD/CIDIBpZsnY7kf2g+8JArsAm/pL2nL+gDBgVHMw/hdyWYIBPwYfoSPKvPwBDoCJJgObTBnJOPci1yHYr+PUmZS76SVrw36wX0Scpi8l2OfUXu46T14AvrX+RE7aB/Uw/jg3gsTo1M2SJZEp7OBAH6Sh5DhlifGvNQf9ZPXU+l/5XzlC2v6h2VuGj9iZ2Ax+kzdfCqrJAgtXrNVPaTeCNlp2grW6HrJDsOLR9T//UrgaCTcIUO8ty5c7fGub2zW77CN7/5rfaz73+iPXLtkZKhS5eF6/YrweQvv/Ll9s/+43/W/v5737skfto+nzVjMidg1h1B3e9BptNPmHXSonf6F+gM1hNdRxu0iXwhI6wPmCixUfou8PwsP14vn8K3nexVe6cEE/OzqvddaB/5s6fbc1/+Srt05Vollh4fK1FXmI0rmoefUHxT1TXcLuPI8Yjm8KDnOSoR+ST7uHqCec+8j76EXrONAQNYZ+jQ2rjOK2mncaD7k0fVnuZCogA6hvHUgapIAJ/lHzzCuIcf58pPkiEC0+nTOOi7VZs3WiN9JzxHfE7fF466f+qE9iNVdN4oHCl85wRrV4QEn2ssKUP6/OjAB+70HLhs5jH9DRbQc1kVW/3zHRs6eoYqfpIz3rl169ay+Q0/Z5IAvMHm0iK/3RaxlhovGGZ3e2fxj5lb4j428PQZsUFwYH2368OJyNkcP+RZ5Jj2zE+nbX93f6E948WGsvnP3/B6+vO7+75Ch6SdxK/wJ/YWu5b2VQkm6F5oii5Jn5fvoI3jDeZr8Frqab7HVoDXk0dT5lLOkp6MedaD0Co3ovid+WZf6ROgy1IXwIPEIKAd+hTsgDynT4uMQLek+7wGs2ygh2e7zXj5XO2w7ppnyV6XWeQLPx7fRm1nrAf5gCfhJzApz5LEgtzPOBWbTiIH+ptNLPgGWunv3KCjP9otG12D46DiiB2IP3uRTXncbWNd+0KbbXtns/3QD/399qY3vqFdunRx0VMkmIDXoaOah9aJsxPLYFsZP3yizxMPp0wnvkP2oA/9oBs1hozz5TqlDoTXZvyf68Zaap6sG/RM2576GpkcY5YPax6BpzRmqieRKARd9B3ygA75bngEeR28MpLdGXvKv7HRuOossVBiUI2BGK9+JxmK8SAvScM86DDbhOxztlPo/JRh+IjPxMusadIG3cg80m4n9kZGGBfjh3dIEtFzVC8iKU9tU9khdTt9osuwSSuYP6qv5ZxoJ3k394X1+eoexOr16Wn/sLNarwdhW9YcHuU5MHvarVn/I1PYemQVOUo8i85NG878kP/UDzkedDu6NGWcd1JO4UP6SiwCT6YNYI4VIw49Q+JmzoeNfPQGc55tDLSZ5RW5R2bVNmvAvCT7uQ+Sz2a8JeUM20R8hJ+5/uimlD8wWCbTgOfQVUnH3ONDVvP77IN+ErcwxxGD7NehLldJxsG7jmkTu7NuWqs5jolsMW7kVp/rf9FUcqv5pa6X/Op/tcc7HDSEr9Bz2OXkI41J72ZSJ+tMzFN6Q+8kpkAHw3PJ54kb0NHwMWvK4UO1rfh5xsbQAfps7T/8hz8+g5kBirnZkmAtwRUKA6cgFVICOEAeCiKNH4ypzzJAnYIGaMR5SwVYAdAjB7d1RY7K1buiA5uqDhyrTL02dl556Tvty3/+bJVaa/WcypXbYDFPCysZ3f2O7X4aS8In50ibPZSVlQOsjVq9pyopOvlZi62M8X62SpsAOqm9t79fSkSnf3d2dypQsbGhE/QG6ynARafuIKsv6JhGmUAQSk0nujjNjnJhLQFNdedyv3ccRZTCnNVIEA5AgubhCi4WTMpz+3cHG1czZMec1Fb2M4MoKpgkSEIQ4a00Atwvy8YaIBb+SL4DMEET+K4UbG0U2UGG19QPApNKHWWM0iVhiLkRkNf70OG7gQm1f3DvoDaYMHIoGOaCQst+9TtAJk+GJeCEAAAgAElEQVQYwr96B37O5J1UVswXsIZCSSWDAUmDgJxyIkAbZdVHlPhNA4usvx7YOsAJvXKt0vAjD153n7BIPeM7xJXWbocEpYfyT/DIOqC3ive1Ed5P6rHmKEd0HSAN2jCXdFxYn2w7nRTTwWFc1onPUq+lARNNkLtcgwQVJFd4k8+nkHOcNa5+gkxzzXWvcSgxoctyOkVqyzy0XgFY6Sfkgbli9JRgkgAudT96IdeB7wksSx9VkDLuok96poEnAJ2Bnro/vif5wbM4HaxBzhtaogsU7M1sVPXNNSS5XrSZY4OH4S3GyrwTeCWQG7ZQB0UHX+BAAqSQda1Hgljer/UOxzkB5KKTu9yo7YODw0rA5FosVcmQDsdGMB90cwYGLA+Dv5APaITuQp+hI0kYLbCjRLDjUU61nlGIvV+zRJvMFV2Szgm01nfwVQYveFbzJ6iLXGQAKtvkFAj6KGUSu6zncbTQsdXvuhNoCEBIF4Gn9NxpD+6KdqKNyuNJbq9du1bX5Fx/7dVKJFE/doQNNFXdRMCtkkuUoKNQfC8lr7lzCkttmV4EGtyO9YCwyHYljpbe7HqCZDPN03N2UqX6/tSnPrlyPQ7z1xjqmq7trXblypXCME5AUHlnO5k4CuAK1oD11E9kTVii9EZs/qadr6oCHcehx6TqcxNKp1RVbt6nVa3PxM+JleDh5Cnkq9bs5KTdvXe3Pfnkk+2RRx/rFV0O2q07t8sh0DVHv/Zrv9YOD13usPi9rZVedF86qX9a7Tz55K+0c+f2loC+5koAVu8JAxam6hXrSs4UdNpykLoAeQ9kM17NPW0GOmHgYAdmtObYjKqgduqNA4Ir6fgvWMELV/MRHuU+cLU3ApO9IuCSeOukDcv1YSV1O9FE1Xm4bup0uXNUGxbWS940QF+U/t3cbFcfeqhOhas/9DS2shJ5KgljBLagi/pi80E2QM8QJFMfdcr8woXlhB7YVPTDISuev+9+kV90oDHHSBzB7vOsvi8c1uUObILO0vezQ8yaoV9cOUO42f0nbUicS3uDHrMse8NcSZr6U9+h07Bx6NPkoWF70J/c9TowMHOfbX5idrXtUwrWT2DOdH7T7jIG2uYnMs/6YOsI2jE36yfbwbST4GxoBwbI9TK/PyDBZNkUHzYY+qQuWuS+2+rE323dcmsabL/u9Gdh5i1XFcvrP6W/xaPD1xwVJpbySD2JSPLJ2mosxWM9qbuuoSobaoyp59AjZSvJHmBi4IUOSakgAV2H3I9khZSD/N06130m37MGkl/pZ+HH0vVRucJytFGVRjPBCxlBfmzLxOY+mYqclY6qCpBO0n2gvpw2FdATyMdyNZJsbMfP8C/2c6ZLJSWAtbEGgeFmvgbvgsfQvYnn4LV8puxEJCSjbzQu7LfbdvJmyhfzoy8qNdUhl7An7te0A1elHjNdR4IQY4Am+AmqVKO1plrHwqNdJ4un0EXVZuE+V6Cxfhv8kThLcoYeXGxW8LFlXj5Kv95hqhay6Oj+Tsox60ySt22NrsupfFXzVCQNOiGmJ0L1inWXL19p/+2/+O/aV/7y+Uq2OH/hXF2TI1dG49ZVeR/8pV9q2hjHj6zT3r1yZFUfPDmuuBXzgxfg6VlvzvLHNXdg/8S12E3jjFHpdWAHXU80EsCLd/uVi6mns02SsoZfTOWDtaKXKsCgC0almrN24cKl9vRHP96+9Oxz7fyFS00p6PeL0I6/odvTNltpOD6TwXBsHTjT+s44iDlr6VQ9EF8Hu63vsct+/6Ts2KK/OkaGd3h+0MBYI+0oa5R0ZT2Sb+FnjYVNIsmm4onIB3YOmc7kEdYEWVXsUStGaXPL8ajIppP973vfjxQWU4KwfA7w84LDN3WK3dfEWPcbax33xIGSmaUyohM1wR2a9+lJj8us2wbVPLovr++Kjv1vNsCt14SDrcvEJ8RssNvwedoVaJq0h74aC35gyhDvJ3aAjnpHCeCKZzHGwrAc/OhBf9lY8Qn6A5xdurL7z7ne6F8wLXEI3tOzN2/etE5Y3ywZJHalzzQGjQ29QRxU6wj+LzlRRcuDu8sV72xSIBfoYXiZPvR38YHGcePmgvVJSAf3gbOQKxII4AG1oTHpGjB8Y10fpn/ybdl4EE4HV8gfgP7G3OZ9fA5shf7GvuC7sDnDmmOfMkaLbGiu8n+gl9pSO9BkkaG+yZaxQzA3/TJfZBbeFN9WldIe0+Bztc1nxBb0HfSFrvatrS/RT8mv4AHbuX4YqVcJLczV1OaRK9reN14TfVdimL3y7GjDSZWLju6x+8Qb8A9JS352XIPNZpblYVxLvtAl2mStmQuYxolWOyNuAhY5G/q12pfNXZM/p6pfp+3k+KDt7m638xf22w//8A+1N3zPo+3CBfuYhcvPbC+SZuB1r/2o2IaOJa4CDWrPqCd9wi/IsD7ne+aWz2KbiIdht+A//HF0gZ5D5+knfk/6qYwr5zHmZ7+N2BV2ijGxljPvYotUmVj/cu8DuqScpX5jPMPW9kMPnWZgSLWbcVN+T3wIli5b0g8Xo6+gL/qKTXjWGr2YGJt3E3PqM+wLdoI2iZEQw4OO8CmxpLRD6EM+09/4QMl3Ghd0XfBmHJDCjrEWyA9rhc0CX5D4qf6ItYFlkEn4M/tLuUTP8N5M86QlbbHe6EXGm/PjZgLwClgI2kB3bDPrTayUv6Ep40N/Z3vQmLGmP5Kyi1ygx6A3dgX+TP+VOSYdkw/pGxtP3ChlJXUA/INfg67XejFntZGVMuBN5pd0T12DPkj+RjaQK2QZPcA44e+kP3yC/YfP4RkSA6EHsWHknXXgeeR8xmbQHz2d8g7GmnE6GB1+En/Uvn+v5k4btD23w/fQUn9TwZWr6pJ20AtbjZyoP+Qw8RG0o3/RSjbTmHR9uSJnXnd9LwwqDA+PcFhw9h30vbAqCV7EfLE1zE14S+0Jm6UeUHsj/u4DkI5BjSRD5i366rtMBme+0ACdmgmqOb/SW7oiB/DHCwhFAeAqJTMyC/U7gWINxoQczuuqMR/3qSYTsti0m4AOZ5N2UtEzPtpKBU+5WLl+Fegr50CnftdrE0+LfHRwt/35s19qR/fu1mbPWgVmvPfLYkHsOpm63csHVkDJG1YaTxm6U5W4P2g7u3tLkooCiQinUBEMo1LyCqLj3Kldnf7dVHlC55GsZJKlwlNgDZoARBJQU965NtNk0LZ88gzlnwaklM7aei/pbgCfhjMVFX2lQrVyfP2d3fosgQKMnGuZa4cxR4GmASTAkEoqN15EOwkZfAmtsg39jhKAt2B8wDfKXSU+4XOXW/fmBA4CjtOyUdUDcrkhQBwqE0xQVpojAojwsukq0OwTlKPMr+YN7ZPP04jyfAl8D4bl5h48bCU6yt9pzFS/ODnugYh+72Uaa94B5GKkAKIoNEouE9jWc/ALxiPXh/Ewfo2HJBgMAu+zbqyzjd04KQKdVCEApQtgUPsox0Uew0kDaPj5o3pW/SMrAOfcuE6DhkPisfW7Qnu5Vr2b8qs2RwLfKKUKCMnkjdR1Qw/1JDmCN5HMU2UjKwh7tEwJ/q71LL296UBON8jIuPlZG+MO7qWco3s9/14Raip7vKxzVB1hTfgOIAr4TeDM+moDno1B+CKBF7oE4wafm1Yu06xNQvRYGuUEU4whQQG8JSECLLFRhqzqb8BfyqnGqH9Ju+wPGaK/1H8a+9BznH9dLVXOggLIcc6SRyQQ4j99J1DB6SieKQPfdctwVrxBbF0u/T8qnjCndCwWYBYn93Ca4HPmSKJTOn6A0UX2q+KEbYi0RZ1QjI0U9Dj047vULbSZtsvzGddn6RkAMrTmPWjJ3OZ2+Bs5QPcnXeirdEEPpNLfqArQT770wJbW6KGHrpY997VrCvBdbzduXK+NBt3HbezlAJ2CvEo02dtRwLFX9+rzkh7P03BgAiVsYF+llyW/Kw5DPylioK7rCVyyXYk/6veZZz5e+oskBeEJeFfOuHSKMqwFgp0sYx0oPWb5tr5S0Nr4Ypx69GkLYSoSVF3RjbVC9qxDHcwuHu5jrr83rF9LXo9dtYcrcsAJ6B/sC7zDT+RWbch+vPbqq+1f/vIvt0cffbQSXpRwcu/A4FsJJr/xG79Z60ESjwLCXKuws+0klU8880z71Cc/UTznDa+zdtjvppaE14aH1vjEAaV+ZKtfL2i7CU8hs8wj9SI0MchXQtK4Zg/+Lmes4wLNEXlN/VU8ogSHfs2PZdhXQ7qCiaoS9NOraw4UUelB/FKyU9ecOXijBG/Ry0mv3uzRyTLpZ/fbN4N7JTLz+Xq7fuNmDw5uVvWY23fuFDa+d++wsLvmJzsl/gIDiU8cbPY1a9qoxtbwjHhVAXp8m6RlBurZdIY2u7t7xdvYSXhFNNEmjXhffWmeamdrx2Xb+YfvBA5gvTQu+Fuyb52979MMvYIhY0Rva92wjbRb86uN+X7yXgkFPciNrUQX6O+RqDGuIYMnJKvYFzvGm6WXwMHpRySeBZ9WalJdbzY23GbMSvvYX+z+oud7BUpdPaBxUbnL+N90zqpEJJZjz2gfPFUB5KimYGxPiWQn3+VpIW/y+kq5xKq0R3VJMAn2SGulqgZHJy5nC36kjeEPyc9029Z7owIMVTJZ96oRXhw9EvidAMaJzp7coKudKqmqMhj7Joeu6pGvKH7sG4Gyq/0q2KWP0jN2Or1Z7JPw/EMH8Te2D54E4xQ27FUI5cemL166pNtibCK8iQ+cOg1fS8+KX/kbOwbGwo6x9qUzexVE5AwduOjJnvzJxivjKf4KLM08wevYCl8BO5LcCrv1inC2R1w7M645WbBt96/BrMxDbaPDkEFkDZ8LfsQvQx8tfme3gfBy6eN+FdSKHSFxolfaZP6e31lhDNmRxIys/civGFfskawCXhbHFr7qd5pjx+iHthLH1ruSy61NF0mMZGGCfcRewJLQVO1YXq1ztemUSVLCJ6nrZ75O3wzboA1kNsqwi6rs6AqPY/3LJ9B1Tc3rt7Oz2z7/2S+0X/mXv9KuXr1a1+TsnduvDS/5Nc8991z7rd/610uFidKbPWFStC9cFRW08CvBW9jtnEP6OYoxcUVu+h7wfuoz1hL97DZdZ3CpoOHSbHENsfEXPiX8pdhXjSN4v/T70XHZQ+PrXgm3EonX2rkLF9sf/fG/b89/7Rvt3PlLbXtnf0k8m2NN2HBxKH0ntpt9BGRIuoPYkOV4pzZTSVJN3a25FE6p6mUeq2WQaxoG3oAG9ptWq+hlzIA1SJw5rwtygLwypsV36DrJ2LknbFANqvvxyQMkm1ketdFseVBM4O99//e1d73rXZXopDWRrvABMV+NUrpkrcdoux6tqmgdVylGurW90w4Oj9r65pYTo5WMvL1Vh/QkN5KTShDR30p21Xmf07NKnKjKBm1UD7PsOqEKOW+1Dq7IANZBfsu3UIxWd2NEgulCX42n64HZHxc9+GxggxG7LD2uqqXnfPVlVZ1UvJhDFJ0nhJFLn8ZVNPRf7Xa9O/sYqWdYx5kvXid/fb1XZXRc3T7Po+h5OjaoeQ+dOes+/Fd4tmjak7KMt8aVkWqL+AgH2VgXjWOJjfUxl3w2xTp9gARdRqwBns1DcWDOo+73ZmyH9U6f0D6r9VG1W3Hn1at9wNnMMXVp+WZxCBL/EBnEDkHnxJa0N+Mc8T1zRW8RD5GPTkwYDJHxZz0vmaIfdAV04HPGzfe5fvK7gHj0yzoXZqgqb/2RfpgAnW++HJvjahf8Jb5w8oP2OQ7bN77xjfb8819bkpgHjhr2kTUrW1rxirFvBC+REFnrp+8lX6f3C0dL9w45Mj/aRrpScVXHPZVtWW8XL51v733ve9qb3/R4JXVm3DN9L/anHMvx4dpxVePQr/BzrlPKC7iStlcwVk/QZf3BKml/8TFok3bUL+/NWAkslfqeNkt/nRy33T0nqcOz/nzEQ5HZOcYL/s59g9l+QYvEnsTO8IHh/Rxj6kf8Rt7LvR/iqow9Nz/5nTGAEfCrEi8PTDgqqaMHVvBSHBpJHhnxshHPRR/m3g3rAy8QU0d/qE3oOfsumkfOATzDPOHf1IGLzHS9pzY0HmK9rCG2Dl5nbvhJ2J95DwwZRtfDN/SLroWGrAXrm/oJfwD9IRrlgTxoBa5JfyXt42zj6IsYLmuNjeOn5kY8FJoSB6FPxp/rBe7Lg/FJd+QH2wBGwUdVv9LzGheywNz0Drogdbex52rcmz7pJ9fiQXjScQ3jJsW64AE9q3e1DvouD9dDW71L+wum74lzalPzIYkAHmMeoh2JHdh21oR9NGI4rD+8T1tqW3E0sEAl+MZ1h+zdOUY+qm7D1/ALY0r+5PnZB6TvxDUcriDJnLgXtgAdwmFO9oLUBolUiRX0HvpOto+YkMaivV7RTTRzZTrPi0qBOsDod/09lSEHL3ofUc95zbzusov6l5gBG6P2udpdY0EHY1fhedZL7VAdHV2n+ekfspT+SmItxgkG4O+6IgdmTfA0K1F1xEZuMt0MYhMcw+AIQhpSStlDjAR3OP4wpvogsMIYMTRuk6oO3mxjw7sqmSiAWQGEs3Z8eNCe+4v/px3eu9s2dfKpyvz51IoBSAIcO16lGHpQXOPS/6KDEgNKKDpAdMDBTKQGSwj6pqwDsCOJQAFsZXrv759r9w6PKlCpfhIEQAOUEUpTz8EoAkuUqaO/2sToFQj0ruisQHgxyZGqvAiYjwxIhJz+9RMFkt8l2BkgUAbZbSFMBBBhNP5Oo5RrDc0xUBgt+AhwPRuH3PhFCNJRyPb0bColDG+ted3v7YBJGtA0dClU3FmLDCToyIBQApt0TlhPvVf8Lae2J2hBC4BI0gAlop/ijQWs9PJOsyNHnziN0NwOm+RFwRIy7cfmQyrrBMoABpwYz9+bUTh5gy9GdQH41c7k1spJYdYasApIyAQffYcxFz/ynXkO525sEKAXGHsCUYxO/qQ8M2ALPof2jBv+WBzrJSlsBJZxOuibtRKN4Ed9x3xqM6EbldkAMg7eYx4YWRwMr/twMBKsKRhaejNOdwEuaNd8MJxc6Mc6w/vw6+vks14eCXLwz8LfPXmFQAGOloPSW7VRCwB8kIMGyAW8pRNdV5xtjOuYUn5n2WFNVkDg5ghWsPHEGiYIRA/mGJD7WpdeQQE5TprlvNFTaYSp/oC+4bvUlwA4ZDnXwhWcDFaQI+bC89AiAZroryCkynnTJzaQtuAlfV82dtMbx7OzlLoZukALfcdceC7lD35I3JCAmvVIPZu/8332kfag7F4/YZQyDgBiznP7jOe7OSlptxjDLP+udGGwLwyivvQ7dyxKf7UzVZq4U1VM7t27W0hBtK4qUVojbdhXUO3Um611qJON91ENpgIxvZy4+qGcpjdOeonKfvIyS47bFhj76N/TTz9VFUwKl1Xy1ghYkJyojXZhCsr+6Vlfz6XNBVczIMFEQFkB4ioD2J8RSK5+e9UG2VQ23GoQfUNWc0Z+wIl1Yr1XLCIxrDZMF6zleYgHVnXFSDhabKGqz62vV5LPL/7iL7a3vu1tTiJurd28davwmQD3r//6r7fXXnOCSen/nphBcoOuuPnIn364ffWrX3GFHunbumJxs4Lz0sOld6sUcAlrPzVeqcXLSenEIWBB1iVtK7xrTDwSHMHxNf9NJyTB8xnY0fcEXrUZr+B6bSr0zaVai223XQ6M7MvaetupxBInzKrtcmI7rt3bV3KJk3KM7WXrXc2PtqU/9Dv/akw94UiB6Zs3b7UbN28VH924cbPpYLvtjbEGzpv0m/X5aTs+UlKwT6+hrwikqB90GQ64PgOvgn84kCy+9PNOqodP8APUhvhY/I8voBXc2nbZS55PusOL6CCNW/JVyVriiUqeMX7JtZZutlx5AwHdjV2CP/YrwGj+0j+NVc+oeovmqZOyqUPVjtZN/+v3CxcuVv/SP6JrXfPZcRoyJH2FPnRFCZfrVZBA2CL1NeNE1/Ne2iKNz+NUAo2vV+E0iTe4HIAxdsm7N0jQHRVbMjCjDQcCyGlrvTZdJ3T8hT5RcgWbbvQLFhPdpAM4xUGwUfQhKHK2pg2wvglFVRuSG7suc7KFedh2Eb4+a5sbTr5ywUpXBBl2159U/kevEuUNt806QKHvZD8UeD861gaf1n+rrqzBH9AOGPgKHqvN5rpCwuXGU7ekHWQt00ZDVwJUOqHBGqaPRZsEIdKX0Gf5P2udJ2YHPh1yjY5PflNOHBiDeWLPlIQjeulvEkzA8eBcEmG0hun76HfrSAfxGK+1kYOJJZ+1MeLKirMM5+fIsOaQPoqwo8c3qnvJRuCzosOQO/QSiZnMGT3D8zaIPTjUK8hUQk1POC491xMUdqpy2jhskj6EExPG1VI+IRylhe8PG4184AerD+I2OX/Wq2xTT0ZUL9iGwkU9FgOdwZP6mZVYfCXjuDrVWVfW+/jI6Ee1RTu1Dnrm/mlVnq2T5P0wj2I7lTArWybMldWhRD/53DXezba/s9f+0//kP2uPPPJI9akEE83j6pUr7Wtfe7797M++v3Rx2eZKvDqr5BPrWCcDO6ljJPHMa5m8tfChEuJ6UgGVQrA/yAl0tsyOK6KgqWyPDkUZkpgW0ofCkUmrBZfA4/1QAbRGlwqv2kfqV1qDydY22vlLl9v/9kd/3J7/+t+0/XMX2/b2XjuqRJRxRZLaEV3YbEEukFl4Yth12zrxA7xGYNz8pmwHX6OcfuvwQyS/PmEI7XyIZfVqPPwvJ1eNDW3GRd88lzom5TjlKv3T5EnWJvFfrn9ii9JzETesapTHh05WPz1u73nPu9tb3/q9VUkCmlZgvOP90g4KdJdBokKjEqaFcV019tbtu23/3IV2pM3gTeMueQv3Tw7bpvhqfaP45fTstLV1J63dP/HGsZ48ObbtE94QxtjccgK92i9MtLE1dGtPaljWCr3bEyyhCb6y0jsK2yhZMvBf0h9bAI2xHdWGEnN79aRNKkAqsaTj51ovrXfH2CQfoU9kO3yt+MBAw3Zbz3NCNG3WIp/d91ICKjKWtli/IwNpl/HBS192fi1bVLHvUakNmoCRxIs8U37MlFBiWRoVJNhsYgy5QclnRd+eIOg5aG17BfFeWQp9Bj3kU5Vu1tVj/Qpf0XDZlIiKhdgUcAR8DKalQifzth2xXgWnlk/XE2lSZtkMxe6D+8A90DxpyzjrnZ4oxfoj/9gdjSP1Ge0vvqk2YXuyJHyDLgEjMH/GkpiikrV6VdSTI83XmM77A46PbuoAhPzAHt8Wz1bF0vvseYykK2gjuty5d7fiFLdv36kqrbJhf/RH/3sdAlBiJfsTxB6hGfZJskmsVONaNsp6vLB4U7JV19uORBh4BbxWPuKGeEP7OMK8SkLeWhJMuCIn+QIaYU8S29SB44qZ2WdirXLPCd7KdlJHJ58gi6x90oG5YFuQR+Jn+h6cnpvxohuyxgYxbeWYqqq3VHDXP4l/GSNykXKd8sgY0D9s5MOP+G34+yQxgIlnzLusf4+/6Hvi9ppLHnhYcEVUr9bz6lM0QGYT+yEfyCyxWZ5F/gvfdj2QupN5sU60zbO8xzwSwyb+YA1nvEKcBbnVc9CU+Fmuf65n4j50P1eW5J4PsQTohD5Rn/xLf2vG0vA6c0/dOtuAtKu0A+1mmsG3yCJYjHVmftCI9sBjaTux8bSVtp856rOZ/hrb7MukbaBP7KzGRlUh/Z4HHFIG9DtxAHwx+s91Sz5E5uBV9ABzgy7oG2if8T32fYe9M15CX8z2AtrAf7TJ+/BFyn3aq5QP5qw28AeWuOGUTJVzQnawv4p1aZ1SnlM35vqgX3ItUm/+/+lX1lTPw1PQOJMoNAdXLBtJ5ayNxpL6n9+Td8FReif1IXES7AsxS9lpxctl53y4zf6F8LDmUwfrbt9ZDjlQwEP2e+yf2++w7+s9Udaeg73oYvWh78SvstuJY+BFeBP9ROIaNMSm8LzaYH4pv+iAxEDornqXBBOERh8CzjBSBPlhbEre5WBSiafAoFz5icAsAbAOCGFytZPKJI0QgQuUCExLUBIHgACIT2qt9Tt2VcHkXvvSFz/X7t6+1c7t7ZaDdNYDdLPRz/nIEREzaOyaR12Toytv9vaWE1R6XzSs8oZ944KTtxoHQWstiN5TgomA2rGSRPqVKoBDnKJ0tEUT1gjALOcGsFfCW6d9darQgSUFQTHYVdHj3r22v7dfDgFGClpC9wSw0IR1zp9WRE4wccaVA+WUMrIAaaNhnLJNBQP4ROFR9ofgPw4MCm1W1ik0CBYAGcOLshx8YtCBEinhOnKQg7mhSFBqKMtFMfeSmChd1gjFl+OEpmSupbKjT23QJFhLMApoJUjHmlk5NlfQ2dtdFHcacsZB9QwUoROSvIEiBavv2dtIxQofZJAuM46tGygXOJxa1iAV2djQcWCSfjQmKUPWOI1Xyn2uzSqg9SaQHG3exbCgBCk9xXwwZvyNgmXc8Ib6xzhjXJNvkj56ln7TADJWviPrkU1rTpWlw6M+4FEUdTo/OJ6WTQdiudrgdTqY03L9p8aZgSvziHTg6zdk4cNZNuiD+bssso1f2oOkCTROG1Oy0e8/51nWLMEQ+gldpJ/8c2DQlUxyfWcjOeuH5DNtekITEveQfWiNDABmM9FDd76ms8LYUm+gy+B9fs7VYTDSCZABbvqMfpEt85XXDxrmmHNNkqaDn32ChbHmZgA8q/kMvargG0DH4wF0zECDueQGIG0lD0Fbnkc+kTX6Zi4z4KvgSVRAUTup41nbB/FxOlqzXsB26HPsx0qgojsy8BbjgxdoTxueXCOlhVIbsv8aj04OHx8d9HvU+53nfcOmArWnp+36a9crIZQ14koT8SqbnOgMbXS7apFP6iuQ5w0yB7oo/TwSX31Pvb6TnlTFiU9/+tNLAqtOlhHA1rix59pg1xykuwdWcaUAbcyUzenBG5fCtkP0rne+q129+lBhlm9/+4Fnxl0AACAASURBVMV24+bNauPuwb327LPPVlt1B/y2K4hp7Kl7RTPLjjZCKu+hOwq5KTuuUUidAD8lD273am+3b91sP/dzP9fe8c53+i7zzc126/bt2lxWFYwPfehDS4JJ8Uy/lk0bv/v7e+2lF7/T/vvf/M3KUldw3jyxVhVMNFDR7nS5bqWXky366AqLsbEJlkjclfwunsSpRQfwM20VlYGYKzyaeo0kZCqxWN4VHFaCsTe/oHUlmnDSdM1Jy2Uf+2b9uX7tk2ihdbaT7uQ1taGEit09lUP25oLslR0nb4yLZxT0FA++/NIrlaV/+44SMGyvRqU0J8OgK7yxaPlHvrHb4DP8jZRvMvdNl3E3tGntjeKkOw4pOjaxnyrFpEObugedgD3CfmhOGpdkaHdbGy/aFHLSsPUXFRP8E0xKsknqcq5Y45nU+bNNRFfyDDZl9tfS1sIHbEyAVbEPJESggxOD0g/+JLZMa+VTIU5cSntke69S/dj5EQAnCaV8rR1XsSnZkg049XOm4QgwYA+0EVGr3TfHNYY6IbN2Vhudeld8K5kXv4Kx0f9ZtlSf4b8MnGM+0HuZ4ETpfdsxyxQVkKQ/dBrTNspVm7xZPHBNHX7oAQkdlrBsb5Z+Lb3frzSoHLsqm94rPNWJcx+sSCziTVeqFtj+U6mIddB4tGbJZykPNYeui5U8p/HoM7BA4nV4LO0kMqK10RW38C4ymu/jc6QdQJcPXZjId1xtVYGXSr4ehzt4cgmW9GokLnc/Ei0Ls3Yal83tiVmyyQf3DmuNOWkk+yb6pLzNckv8A91VstEPN6jNwvq9YhG05h2NmfUQ3WtjtE5x++CE1uBBuEl9oJtEK3xA+3w+qCLayGb5dJQreKoPV4LYarpCUuPBZ5HMjqRonyyuJNiul/E70/agP5EZ5L/wSK+xg26oAXRbqQT01Ctpw5mv5ANdUXzb16zkvlfHKx9lumYF3SSay+6cP3euV7zVJr15UtWslGBS1wZ3O1GxlX76THJ09crV9vMf+IXaxNda7J/ftx7Z22svvvjt9uM//uPtfe97X7t9+1bhwNI/vWqYg8Su4qJ/iVWtBy3jyAd6ecHcfYOYBBUw6+z/oHfgUeOAVvhSOgUbUtVf1nT9lnTvsIuMgRTIQjc9GxX8UX+TeNI35MGba+ub7dLVh9q/+4P/tf3NN7/ddnbPta2t3eJhjYVNZs1Xuld0gd+wxchT6gaq8wk/4EfoZyV0F50zmW+VjqKF8b8SdaxvF57qVx/ib9l/tV0Za4K/2w9xRMXE9J2zxDRyjFwyl9lm874+x97CA+hyfVd+SQ9ym15blWCiWKUSTHQ9zhvf+HglmVKZ7Dsvvti+853vVNzLPttx4V3pkG1dYaiKJhtr7ehAVx8qeXanrW1ut9MzxRY3C/Ntba63NSURaWO4ksY329maK8zqffk8Vb1kXVe/6MoZ2zjJusa2VzjZCbRUX0APoDeIfeA7p48H/lIf6ROD9USz9DvBH/os8ZnaFC5QEFdDL1suG2Cl4sQvn59ZucYLHF081A8OaNzowLQxfJb6Te8VPfrVpuoj5QgbkbyObUlf3clLtj0kMuXv0ufQMeMm2BLxvZLKGCM+BGvAPPU81QnVHgcQ6+eRY7wk39Nf8vSIHzjOmjjUsmW8h36DlsgBz8ALSVOS3ROXpu3hd+SHtsUrsw/FmKF19o9dYy7MU4dD1Rabq4wx+Zh30GHwcunrfviU58E02CvwJTRjHu7ntN1v/fqwSrbyPoNj6cLXytB31U/Pzba7aFDy6SQQjYPT58v6nhr/ia/kj+3u7LVnnnmm2lVlKPlr8BTzKtmKCufe/PeaP4i3Kn6sBLVeSap0QH8WHi0dCE5WYuam9lk2K8FEV+Q8fM2Vw1hLbNzsp2BHfKXXuEZyTlCAJugQ6INMYiPoBzul+fEsPABdWFt8VLDywkM9oQL/D72PPc+5ICvmC+31jEPRybeMkzYZb+KJ5EP9LrtJkoL+xk8uXRXJnykDqavgh7Rr0D3fJ96EHkm5pu3UEbShsSMXzAMapn+SMvggXZrjS10HPXgfmcdmsB7z+nAdBfYnv8/2RVv80cS1D1o3PgOnQxfmKdoR/8MeEj9izdN+oEeSF9G3tMm42Wea6QRP0UbyD/JNrJS2sSGpS/Ue9hl9hu4FX6W9hO7MITEBc9VnWckeH4N2kKGkCWNK26r3tE74Q8iw/qZfxsOc4fvEKGlL0E3w74P6I5auNuET2k37CN8jk6yJniW+lPybWCXllrXGN1Of+p3kBnw19mRSztQXdEGXqZ+0+egbfaZ1YY+Yuat9H053QuvYExu+mvpkfDn23H9Jf5M+cyzMA79A9Bo639iHRBP2oOEZ5q6f+p/9/zl3IW2B15hq6sbvimeRWEJMVFiZcehwnQ7UYZe0jp6jbXDFyO8qlu/KJbK9KZvlw3dfUZ9T+QU55oC7/kava1zyWdUmPtccp0sdjK7W/NJOIe/qN30w+HTt6af/76pgkpvA2QDKxBnoDkCIIQw8Dr/r5hoMOTOgmE0Tog/aJzCdAqTfc2IoCZ4h24wEEwJlcgYtWPIVnGFdTHR81P782S8uCSYba2vt4ODuCNL1INGckKBAhUrVa76ACBy0CuhtOLlEC1uByb7ZytUU3LWOcRFNrly56tKd2kTpCQ6iCZt8ZKghzGQ/JlBQcHaZay2MMoG9lg8//HC7cuVK0VkbTa+++qoVp5zS0/v1k7mkkKOQUhmiUKE7ayaycmIZ5To2gez4YOBRPg9SmjA9BkKMnkYE3mTujIfsLsaKEtIYlDWnPmknjQCOZglc5xW1JfoAhFJBZpaaTlunc7IIUpxAyr4yCK62UU6LwQvnNoFGAloMFPyxgLBKKhob+zxH/xobxknf1VUIfb4EVwwu8pTo2KCDrgkcE7CJf50p6RPygFOAKeuoeWnskg8MDk4i32GwMATwO58DRJij+c2OugJUCTSYNwYXYzr49vUBWcACeguwBlCCl1IH6TMbgtVTTQlc4FEUcIIAB5Ad7OWdBFwoc/rRnOFRy5m5jysJZiCjk656R8GjpCMyYQOqTZoRIEe/J4CgXca5Ajz7ib4EVAk01J7GWslQCmCFk3Ck0rv9VFwG8wC8s/OSMjnmvXqfbNKe99O5xRFEz0I7+Bd9+6C5You0hmy4zSWT4TXWG52PzsIIzw4f368CB5+MQv7gRfjYY/XpxBnwwafpeLG26CyfPhmb8zhSjA2ghWy5Px+MxdHLoN6KbeqnKpLv+D31VAJE5p48iP7K9cj3oVvyTD6LzgTEzk4K9EX3In9p/2ZdbN4bp70Yd44hHcGDewdlb5kr9q6qD9x3kFv4ohJXCwS6VLerl3gDB5CroKTsvvpkox96bO9sL1XTHGR3MMWBJ29elmMSV/JJ/1R297ZPKSnRg6oHODEKumqdueud63FUwYA15foHrsghwUS2RXb9/IXz7R//o3/cvv8H39HOTk6r3O7X/+qvqrT8W/7u36lEjhdffLF9+MMfbpcuOoFF2ELjTkA/nBucD5eCRCZYx1kHYWcSwyjBRO+qgokSTN7+Az/g0wGq6NDtmub85JNPtldffa2CZbWG/ZqnSpTY3Gx3bt1qf/AHf9BefeXlSuItG9KvDrp778BVCeIqgFqvvglz1qsfYbPgR/CUfiJrqVPM9+ZDMBv6If/O+UKDcpa4FqTzcVVW8c5h39B2dL0SQpQEsJR4tU0pDNUTF83XrU68CduLP6QjlHAy7KYTV+w8eSO+cHFba3fv3lvKXb/wwrfazVu3i85aB/0sXdv7LL3WA17oo5lmyCZOFzwB72CDoTk6GVrCO9hJ/Zydr8KEKt3crwBCb4B/U5+rPXRj6v8KsvTqAmnrvGbjelHaBrMhD+UA9g0O9YHMY59SbxGwTX7ANqkdkj9Jgh1YkyCzk4rSNyqfUElUXZ/U5nfX+6nLcVSxzcPW63qx0zpFv3y3RcU606w2r3pUnGdIQJHtdn+eFYlIrDd8If4RzhGtjo+OHdInSaIqiIzkANrSmI3PXJ2GMrjqB9rwHliUcYJtC592Hab+SDQs7CHbW3abzStfZ6bqI8b0xuVb/boZaKhcgqo+I7lXItytW8aP1dZ6JbJp00NBCZFF1wdiT4snO9yX7EkO93Z9PQo2jeBMygLBr8QYheXX1ytZMBMjqIyTcgDuQz+BTcAvHAjhHXhU3/NZ9j1sgNcR+5f8Z73jjWPkL/EPukF2ucbVeaDs7KkDbRzUqCvvlFjBxmAlI+32BFvzP7yZeCtxCj4ngbzU0Wzwq79KNos4ADwlPtQ8nDQ6KjJURZKF/1erqLCmaR81b+y6/Sdf01I6vSd06r2qtlEJA8YMsodUO2R9NB5VrWJz03JmHYDvR4APPKWfJKqWbYtNJX1XyVnNQUn9m32GtIWJ2Wfcjv2suXeMyzOsfeniXrK4gvV1SMgVOaWXrD+MmyxL3c+jisn9s3b+3IX2Zx95qv3+7/9+JVFqk15X5JB8+dJLL1WCqugkbCddp0of6lsJqUrE5IqqlMMZr7CG5c/1oCz8mRibefMZsgbv+3PzieZWCQIk7vbT5a7Y6xL8qQcqQa+wSz9Q0hOB0PniGa+PA9BFNz2zttGuPHSt/c+/92/bd16+XtfjOMFEySDeKIG/WRt8RmIJzD9l2NjQuBpdb92sK1x8XVjqbXQ+dp0AbCfJcrLQfD8qIVhvjeseXMOoVy3qlTjQU2wOgDHwj5AR5GLWqeAF5KQwZByGwsbyvdfPeks0d0KYYp2yW8el93/kR364XblyOZIwT5v48fHvecOCyzRR6RsddFMyXiU8lW2y36nPD1WFZEN2ydcdqRL0reuvtc9/5lPt4vnzdd24DuoJ89me+ZTl2vpGOzj0NRuqBqTxVVLD6XFVj65qjbXRrUosrqSSuIl1St2f+B69m/rwQVgZWiEL8FjFHjTTztMaPH0Jr2s88HrpDj0dFaBKZ26LLsNPn7EeujLXFx5WW9VuTzBhjbFpiaH0HOPHh82NFuwKh9ngM/iFdzMmVklkvRokuhEdlJga+QaDgOnVNjrCNDUGhbfRRcxD7VDFIH0R7BSfQSvwJuvHvJFb9YlcgUv17JywMse0eSfnCJ0YM7yFTcKWwzsrdqhXClt4pyfaoaf17uyLlC7qCWJUCOO58gu6raGNssmRyFvjPbvftnd95ePhPSUrahN0sw5DVBJxJSA4CVRD1FpBQ+19uE1XEJSe5OCwflc1z0uXfR2o/t26ebs999yXlwomVMQybcchJAoOggGo0gz/wdv1Xq8AlAkmjA9/S/zsa7R9omR3R+O9365cvdT+wT94X3vs0YfLz0R2cpOftrAPJXe9gglyCg8gp6JxJjXjNyED6J/E/uD9ORmFd9LvyfeQo8RIyLTGID9aeA9/T/1kQgzrCm+lvUh7yDiYI7Qq/NUTb5FR/FP+TmyRuiTlDJ2BnKbsoOvQR8wBfaN+8Fc1z9xrSZvHeBJf00/Oj3kn/6TunXUrOgf9Ouvp1BG8y7j4jlsC2LNAV+gnG+m5D6PfkTX4IceV+o4+mD8+KfF0/Q2uyTWENrkXA+8yvsUOdb3M1b1pwxJ3JqZmvHwPHdOv4Xl9hlzCb/ASPPvd1gi9YQw2qrSyP4MMQZeZ3tCH/tKmQme9o7mjJ5gb/aF79Rw2B5lMvAI94VFsLX3ybK4D+0PQZSQdaF/NdiDjWUrU0Gf4UCRFYBv0HWMkhsFY4TXkRX8T90EXaIysCf4c/MB7rEWuJTERYwLHTaAnOC7lIu1Azoe+4SfWV23BC7lXxPomH6LnmFNiJ7CG18IHJ2Q/tF/MwQv1xf6O3sWHYP2SD+kDefPajyqblt+1isco/imzy5WczFt7slQw0XyFocwXI2mDKiV1JXyvIq3xOsG2XxnYcYfaJakEnuQnOgmMllgDXYO8oqvzc9Y57RC013O0t+i1vCInjXOCSrK5UB5pEGAUlAkGCaWnNiUUMpQIEwyKcdG7mcGUyhYi0m4CFSYDyKVUNvcmU8HEJ2IUIDptf/HsF9utG9fb/u5OM8hyCcRk7BxffV7ZRs4IJvCh8m7FVP0EjcYCuPdpKCeOmKZjExCldu3aw+VYbW7vtHsHBw7YTyW9UEypaFi4So4op3ezHByV+tzb329vfOMb27Vr12qziGAfivHll19uL7zwQm1YKdCqwIIEFFDB5nVurs+KedVAD0FKoWa9K5DaN+MAe2nQU/HC1AnkUHYJelAoKF09z9rhAOlvSiI9iKYJCHHuUgmrX403jQhzUUAMAJqOCnQCfMBD6dzoOxSlfs+MYT5PRYmhgg78BMjq7zQQs7FLgZfzIXlIhamAexmmnmCC4UuAmAAnDWPJew+ycIKRBBOcPZQRRpC24GEyf3Gi4A3RhaATjgrKjhJ7lgnuKR4JHhizVKjQ9EG8zFzTKWb80Bt5gG/QdV5rB9UAzOgp3mUN07gP0D3KkSbNcx0yUABv0YcMle95tZzlWpUR7KcUtAlEm/wcYNF3k84gSPMB8CdPz+PkTtV0ptAR+ZM1YD7FGxubFXSd/yHbSe9cwwE6OZVB6fxRZjqBCe0hD06s8caV18XOO/zL2vEe9Mbu6afLuY/qAwke03YSOIW+qctqvXqlAHQDfcNPIwjq4BeyAs/pvus8JQKvsmbQNnlqgCInXiYIYZzYKdabtTRY60e7euN8h3zNOo/2Uzb4jASX1HUz0MmxMx/oQxm6fD/nDMbQZ3naCX5iPZK/Us8lGGdeAGvWANlOGU9npbCN9G/cm2kQqytvlOwpO+zgj55xeVidpD2ujQ5tSMBftbner1xhPvCygrdcO6PPzHtOQi16940kKpgoQFXX2pQ8bBQI/sIXvtBu39I1Jd7Q0tj1u/pCJ+s5/a8EE/rztQ8OxMOnBuIqQ37S3vKWt7S3ve1t7ZvffKHGo7KAL738ciXB/uA739He8a53VdBZibD/+l/9ViWeFLbpSaKaPzyZ9hvnYdY1iVN4Fx6BP3SXvP7dunmjfeADH2hv+77vcwKkNvl0dZ0c76Oj9qu/+qurCSb99Ln63t3ZrqSSf/t7v1dzffHb3/aGXCXt9A34pSrBqCYwNjD62vTAaI6V353EaVpksEz6h0QYzQM+AC+iAwiSZdsa3527d+s6IMs8ySRcP2Ld2g+leiO/b0QfH4tvtLnsJCb9Dxay86cTjzuVbIKTrXFTGUXjEiYQ78kG6HScHHyt98svv9KuX79eVSWW06E9CKWELHSy5MX6hqoVo0w5eDDtNPombQB8gM5FP/E5mK9ksZ92Zg30jO6/lgyrv3wXu5Ltp47Q8/Awu8PglvSjarM1EvVEV6+hcST6Z9bf+U46fDyHHPAdARaCcpoLyWvyI+A/vQ/2Ze3TbqXNgOfQpZofgQGwXCW/VYUnByM0rgoo33cJ03GFkRPFLdPit3FlEHNx37bH/keCim110bJO2avqh09umie3vZEUSb74FOg/fJPcvMGeQOtlrXWitFdlkb/peatKQE9K7Cc/Ve5b/2pzf9mola8JHzsJjQQAbW/p33FVGfBGTaaG2w62qghU1zbtOHEE+6p3RRsnE3vjvPzfNfux2FPWM+mq98BMzBdbePvOneVdAuXoGeQA3UDbois2VJvMJFnD+8gGcjnWtK9s35ir57p9oE3shXWDk8/hQY2dk2h8RoJW0ayX8VV/1kcO6NtHWq1UJL4tf7n5WeSBwBT8in5Uf3qOyl/YVP0te37r9i2fhD45KdtXn3e+wIdlbmBV/bx48dKSMID8Jc7is3lNrCMd/GLdoEm9H1fGSk6qukW/bo+2CJoTUEQ/pJ5Bl1C2F16ArlTb0tooJlFr1NchfXd0XeJnz3P1ajHonXgwr7BibKWLZLuUZFPJNb5W0LyupLed/ruT8EkyKUupZ3pSgyrCfuuFv60E1ce+57HaNJTtU0UUreFnPvOZ9ju/8zsVwDw8OCh515VEmqdiSpUUEFVYZrlL3Z6YsvRV3c/s5Nr+Y+GZtGF+z2kR6AFXmLBWWWShJ5j45AKn8Mz3/qhXNekb8VkZpnB2r6hCAHW5uqettyvXHm6//T/+m3brjnDRXltf36oEk62u5y2vq+XKmQO2c4U/u+/dUz2WeWHfSarGX0KHEGeb9VzFDnuFtaGHuBKUxBn9dGUUx/TGBn0G09F76T+CzdCj6BawCuPjXXRf+nPMnzXUM1SBcaVWya0qFR1W4sA//If/UQXPl/her5T2g2//AePcg4NKiHKhZ0eBHG85rnb0zMHRSTs4Pm03bx/o3kVfa7e+1r79wjfb//Q7/6ZtNsmO9LkS1UiYdGK72hQG1jWR9tmdVKJ/esf0cVUFgvbgeXTMwGCjcinfpR3hfdlF33Hv5A3iOsTMwF5aY2jLvItfe1AfPGI/34lnu7oSslcvVPvVdlVTXE0wgQfT7iQ2gr+Ep+XjQRPmtWCJCNhjo23DR0KV5qD/NeeME4Nn0B9sFsFX5glhj9UYFH3n+4mnaQ/auwqyKqmMKqrqo3yjvhkGtmVT1DLp9cSGsO459yHL3jTjWfwNaKKfmcTKWmuM2BtikfAJbSfmHbpx6Elwkd4jRqB2F71yv5kvum9dcfnYtB+4dSRP6ZklpijbElUK9fs4HMIJaG94qd2yxYylitEZD25t7bRXXn6t/eiP/pO2s7PXVKmjKpCWVDvG5YNBTkBT3Jv5UMWU9RBtXnvttfbWt7512dOQrv7Yxz7eqx07Zqh/3vDqa99lw5878ST3EjT+JVahxE/Z0UrA9pWyS2WwOIRWtI4EEydEn7RHH3u4EugeeVgVUW1P9WxuKMOH6ff7OmvzXq4pzxDbw05Ab+QBPmX9WTvag39pO+OMaQ8YG/HQxJp6h2QF7AW0w/9CfrH7iTOJFYDbkT/GhgzP/uOMrR70d+oxZOlBuo0+kDPGjd5AN0IHtUV8texDHLpmbZAl+sUHQW7B7/Ajn6dO43faTF+Z9cm1ZX2TVunLw3fobr0r+WXDOuNnjI8kCNrJdYEe6Bh0CbqO9lKX8k7SEn7NvRjGytzpX7Qm8S99uJlu2MRcb3yU1InJX/j97C2zzvBm7l8xR8aOnkdGsJvoqeRr7DyJDayl5sy407YwB+YLr+h5dACxK+wI+hcexu+BR5I/E6NAIzBe6nt4FZnHhmdcYdZT6O2hZ43V4Q34F5tEW8nDrBF0Stpg77Gjcz/4n9CK9WBcjBedpfbEr3ovxyQfkMpZKbPpA4H/aDN1+oxLZv1mLLtaHQ38Y31p7EM8TbzIfrjeZX+SPf9cd3gTf5+5yneUv0gChnnX12LLTuFzg/M1L1UwccUxx87lK5vmXFupGNbBYlNVUQxd6cIfwv7254ix6XtkguQp4mDQkNwMDpUln0JvbCo8wDzJ12CeqSuYW+mbP/3Tf3+WYAvBmxUGBpRT3CgGBoWySsHAACBYMI6IwtUVMFACX36H6VjM+RkUUgGm7hS7fzvNtWC6CbRviikrX1fkXH/1lXZ+f69Oh1U2fW3o9Ez27jxjxGqRKrDrQLoMRzFtv4dZ5d21mASZSoDi5IuZ1kE0CK/5KzCkU1AaIQFGDKvap4JJClQKHsr25OR+u3zl8rLRI7qqBKbeV3D4oYceWkrm5Ma94OGd23eW+1jVtwQpjRRBIPpCMbKeBpl2FOEPjV2ZtzoFjXFD6QMqAC7MB2U8zw/FDmjkPQQ9/04FxfcoPBSN+kmHo9aq1sYBbpQfhgOwQLC9xtMDt6xlgpoEJihulBa8y09ojWOURiHphHFlbHwHvTEUadCQC2TTisugGgVUa1knGh2mznbH+tpBwOjx+ZBrlV/cWE525XvME7CAQtI82DRnTpo740IO4UPWlWfTAFO5iE0e3sGozAYdekAzjc1BTCoeOZCuvtJ4pUHHSA9aOFEhQVGOGbqmXOmz1HtpGOff0cc4wgm8R8n4UQElZZQEoJOeDDcDjUVH9pPo9AWQepDBBohBQwVa697uuAOZZ6AbQBCbwucUal/+7hsP8EjyXdIRo0diSJY3pu+cS65NBmFYtxkQ8XzyMzIFrwKY00mYZSidg9Rx0KpATj8plnQFLKRM0zb6YNGhJ/3e46iokcCOwMQ8F/N+D/pFKWb6TBlJu6uxe71kZMemP/oL+mAzCmTEyTADO19tZf3OdV3mNn1OWyu6ahIM+JwEE+aXMo8dgP+Qf/gH0MSckkaMedZRegd7lHzFeNAdwz67Cgd9JDA7UNb01kYlmHjD86SfbrUOOlGASEGavhlaNqcnmEAryg/W3HTivZe/V/9s4ku/FZ/2tSDBRM9LNwjkqwSfrr755Cc/Wc6mrj3Rhg80Eq6gggkJJqpK4g2CanGplqIxlw6pBECfirxy9epSVlfJJd4MbnUVzc3bt9pP/MRPtIcfeUSoun3jq1+rTZnHH3/jEgSDp9Oms0azvOLooW/SRsJGGrMTe07a3Tu32xNPPNH+3vd/v3HMfd2taUwpfKcTyK5gYluxYMW2VnRSAOy3f/t/KCzxyisvl12twLlOhh3pNClJXFRaGTY3k9TSEQYLaTycimXs2KByZJQI0+Urn0s9583B1Wu09Kyy5nUCkwA7SdhOLNEcVM2k1VWSRdOofLPIWQ+sHh6KzxW0U7BXATLhhio8UtXGpWuEddQ241SbuiJDd3zLaZI+1xUlldzUrzgovVsVVGxj9J3aofqMAp/oxFq7nqiAjcVJTv2QtNFaom/Q8ekLGDPfbbp+SvZWY1CyPGUoXRJilClG3yWWVfvqH5wJpqrAzsFh0VXfiUa0hX0Br6JXjo5d9lxtVCC62/aiZU8GYzOBfsEeiTlSz/Memyk8Bx1ox/qaxDNvrrsqnjc5sBPIaDrh+FOsS+mjqgSUgW4n+nu8q8mihqsKpFiX8Q/ZTxvj70aCCUGtsgdi0J6DYts9NocSe7qc+Ei+rMSXvo7oEOEIdQAAIABJREFUFQJQrLmf96nnZTO2qhxtePOtf14np3vb0Mo62QcRbKdUqUrNOMnLc79fm7K60kA/1dNhVUBw6dTiZSVcaRNUSVGnTtQhEds0ch86GeHkDEm658r/8Bo+DHgw+QH619zjDvhlPsuVYF5f7CH2RJ8V/0fy87yu6PzEQYxx0elUlegD4tlh6/0F9KPKQo5/+b1XYADT6R09r3WvROjON+J1cIx+l/3EDxy62QmBjFMyJr3HIQ50kNZIB0PAqxV061foobOZk76T7jF26zisjynpYj4YOItAE3oA2qs9gmwaX1151zeYlSDhqy60M9VvsjhrbXPLQTjsUmI0xlSV2E5OKqiW/pKDaerzfiWnKk5w/sKFZROrMG1VxdlZTnFxwjr1Fb4Zcg6/Jg7QM+ixSirqB3jUt/Qc/+/u7y28+fjjj9f4zumarLoq63w76BvMtYEqzNrjOySl7e74euCf+qmfam9605uqhEPhvfX1Sp596qmn2u/+7u+ajpXYZR3k+fi6OOlRMEvar+QfPY8ORd8o+TgTbNCRi3Lsv1SFiJ6MiY1DJui3vl9JMPHL7qvL0P1+LVf3F6vKQ2ymIisktWWCybVHH2u/8Zv/qh2frrWNTVWy3CgdpoSclNl5kwgMn1hvfOak161NXxlMXEH8I1rhi8w6g7aSp5b1WK5dfX3lyDpMUvaWShdOMMG+oC/x3/C9kG10EHKSfsSgtTevkRtkDVuUttX2wKdFffJbiu60Xb/+WlUk/Kf/VJvNTjSsmNbmZrtx/UZ773ve44D/1pavlFLCohIfddWwNvrqYJiThm/dudfuHh63u4f3qxKNrqJTou8zH/1o+8N/97+0Nzx6rW1VrpquW1JFEpKgdT3ZWTupTWVjhjrQduTS6PJtpKP0DHYFGmQ9XfBA6kKe03ec5EUnspGR9ibtFnStNYKxZRd7cr4SPyWfJ0fanFfhFsV3OgbVZrrscPcBRB90I/agbEWvwKw+wHzwY9oyYYJKqhs5cguWT38Se5O2FbuCbU38ha7IpAv6TbpUIli3/WqPmAJtw3Nqm0OmGhcH47w29mXYaBEeBC9gG2iPdTOO6jrlAbEz9FvqKGRstu/0hU2YacQcMsGGdlN3jbhGv/6rYwb2KdQOvAj+s1/iZAswA3yKjiL2kNim+Krbbz5nnIU5+sFU1kR/ww/odv2tQ6Xb+6paqiTR03br5t32wQ/+cvmEVG9SsqN8pa0txSA4GFQOesd7ThJBN8lXF62/9rWv1zhIEhKmfPrpjxber4O7PbmkbEvfbyle5Lq/nmBSa98HnbGhWoN+lUDZxDNXVk16QCMnZ+vAzVFV3JNu+rvf+5b2znf+YLt86WLpOHR64g18O/CB5nhybJuZ8oXt0M+MQ/M7dhc+Rs+nTprbQ7cTr4XXaAsshm1gg19j1R4Tm7GLTux6Er/Q7fv6o/yH7EAPbGLyJzKETLFJqM+Rc+RI7TAX5sAawdszTlkZUNcr0oPEj/J72ofvk78z1olNZU2hW8ZM8NHAgbTNujHOxAPIIu/k3NCHyEba3lmH6Fm+F11EU/ZI0Y2pP5gbcp/zZpwzBgAbQSvF/tg8hhdZE2we+xnJR/Ae85r5J/Uiz8Az4EW1S6IMtEjbNstGyV7fS2Is7HHO/JL6H7vGZ9hZ9DFjYE21Don/OJCcMZ6cCzIwV25NeebgKTwCP5X/engYh1+sFxNvpF6C7swX242O0PfEh+GZ1EnYYfQVxRfwJaGN42yj+gU8vfgNXUfjFyJTeg6fCb7B1sG76AjsIjKn79ETao+942w7+Rfexk6SV8BYGUtiQzAeGAZ5y7gMvIi+SB1ChRLij1TfVIKs1hHeyf3esrP9GjlkYcSoRvKS52MayJ4aj3PV9ln5u8Jbssfpc6tNVXBWggkVu+UXG/cbG3vd7Sex5w4vemz29eEj5gmfJk3k4yuGoH96zpUPR+VhcCp6BZ6Cx9IeJOZiTdJ+F+9nBRMWHQHgJYQNI6GGCa4xeAQrAVUaA4SLjLEErBgLlJL6zYAN/SVI43crLe5ld/Cau4zsEHoTXYsgoPWXzz3bXnvl5bajU/+1KC69hrCngmARtVEiptDY1V8FYus0j+4eHeWWyRqSY13l6nqFEBJM1Ifa4BSTwNrG1k45WjBtKkKNBSPH+Fjg2pCqTaSdClC98sor7a//+q+XUndUMFE1E70jRlI5ZYEXTmexifQ9jz1W5c31HfcypWHBCKYRtuL0iWWUAErNG1YuOZSgBMU+80wa5+QBlARKDiHCsRT9ZxCY4AKnAkFPBUVbx4dHvRy/N5QwVFTdIMDPWqjiALxMGwQBEtwCQtVmgsxZsUIT+BmDlLJD++XQBghPoQdAJhgy7bWBOyqy8FzRojYxtYk4EkwSfEEPlBx0ZD4ubSpHx5uoMwhAR6TRmo0s/K2f0ByjpffZ9MDQMn4DdTt9BNBRqLNBRZ8lmIPOog8GBCMJgOP5BNLpJLE5kYANXca6AvBR4hobQAvDyLjTOeCzWR9gVP09JcLtLNIecsPVOHJAkzfhW9NJ3xnYqA3RHF2TfD6DwAU4VdB1XEXFvAGA6HKqH8Bf5UT3cvX6HWPF2mWwg3VAJlgn/f3/EfYm0JqeVZ3v/s75zlTn1JSqpJLKDGFGSRQJLcqQKE2LA3Cvctf1autVHFCEKyx0NZAEEBGFiEALrdjoRblLFGUQsRuQJDIoIBIkDIIh81Cp1FxnHq7/vZ/f+/7PS7m61qp1zvm+d3ie/ezhv4dnPxQonEm3YLe4P4NsLUHGfFbXK5DkjiXP0vOHAS50CDpLHURYK2jCHIfv9/F315iDyNryfnS9AwXWrnN+NtqOy9YuDZ0ADwAQ3K71oL3ap3ZzsYQa/AIvEChD9ot+VWSCPne6MT8ckjPRBno4bznmcJvn7/C1RicN15/3ob+lR3gG8uzBbNaKsXT8ba1qdZ/rdfjQdS90dtlGN2K3sJdrKyuxtHgqzyTX+4RdKCoRXXW8Qq59o3Xyh5yQ1X4HlMuLwt0KGkPzkuXadZn0afzc7ZifVOezKmbRc4QZdM5y0pSjYJrDJIeCIIhAqkDw3I65xB5ln6rYNDtKtIIW7UpS0pwWthqDCgg0zzxKZ2o6Ti8uxer6Wr772c9+dia5lpdW4k/+5E8SeNOFTSRAR6Bb0Jeu391+ghuQH+eR1Ettd/vpUyezwERtgTPB21r063rhmDe9+U1x7PjxzoHoOiVsReyYm8sA8a/+6q/ERRdcmC3IdU/xVgXYSfr24+1bbxNUYw3gf+QPe6E5IKfYBGFMFSkjA3Ic4Af0ANkh5EDfk/hYWqnje3St9GhhglHi5Cx22NrMhIDWT8kBdMpU27WmMSnB3R+HVCuBrRMOJLEq7KnxgWX0fPFANi1uyfGUk9Fkdi8R5ibQqrGrA5ASWDXWKvbQXMRPWifxCTiFoBN/M270jX/O2bCurzqHPYsMynGrZGDt7qX9JMEFJSXQqUP7Cc85JmE84pOdCzu79SgZ7QMUuo4dHji/2DDZ03yO7UoHm+gagizoOnQfPAS/UVzihdC61gMM4KFezgrDpN3PnWatoMxa2IIdCaj6hgQ+S9uaO5jLkXbd6limS3C2og/kyLHGUMYdy6MPU4Zacjx9tUwY1TGf6HDsmpJtuUO94Spd74FC7Rop/6bvfoleSl7KealIpApMtJlBemKq7TRJ3dN2S1Pwh15R4D2LuVrnzM525rps5PE42lku6VmVrm3J1Yo/aBtFBdDLN+VoD47TGtcRa61GZzQqHQ1/uC4t/6GS08iO49Fcv0HRWYc9WxCLAA/21bFl6golOZsNgs8Iojt+0ndDGQIfyb/X72A78J7zfr6XXdvWcZD15bgR5p/vau/UDmWKJuFVvY9gIGNz3McYmJNjOq6TjuO9BOfyyIrW9hqeBj84nXIdshNA+YROn1z71jmMziG6nq4o2AnNUQGvriNn6zhKtx3ZBPE4RU8qZNI/6Wfdq2ciO46rCXAhDwTbXM41hgxmtUKYbf5r6wCmQtSiVekXdCy0xbfg6Br8CD1XeAWfBvrQvQY+yjVRUr0VDOV6Tk3H2fv3x3Of+9y4/PIrcu6yb7pGyfCUh7ZZA7yu2Mnznvcz2XlG2EqFNeJJxV4+/OEPxxvf+MYsNlFno7S9uVtXSfxWcNKOcQIXwoP8RJc5/yddWteiwl59Wt6xLDjCC1Fcf/LOvKcVE1GQuh1ztW5m7ZiQxBypH0tHFHYoHInezO400hGjyThw3sF4w/VvjJiYjolJ8VQVmChXib8vGotf9dN9NY8PoQvRQyrbkx5HHsHozk/IG/PWtY4dwU8lbz31h3ih7JMfh6sOOLU5xZ8Jf4I/4RP/3O0Tb0R34rM5JmQ+zgs5r4a3OFpTLsIDDxzK45quuuppnX+saZ08cTL58jGPeUx33LcKxPNomEkVK69lIW3p35I55WNPnF6KrYmZ7GQi+7MwvxAf+uAH4u9u+NvYs2dHTOloHPGBeEDxKRXISHdW5jllSDp0bXklppq+0tyE+5VWlg3oaERfmFZEytpBO2Q56U2xpCV1uA6+9vtYIz0jaayYk44IEZYcbWUxifCuNhxucUx3K2yVns6joBXzXKuuzzWGHq+B0T1m68kjsD1zkhFW9zaKUc9kI+Ahtzs+R5GXmDo0hJ/dVpNMIikGppWfyXuxL9h7fydJNniVeIDwMB2L0DH4m8RO4N3abauuTX3XC2jq+h0ZZxwu22CSpEFV7HYxW+gLzXm/fjJ+bAay7fzE7519tkQcvIMOznGoC1zbKIGtA0+AZ9NuwCudfuyP9vM1hy9ZK/Q4OMb1WI5f3Ug217JT0OR4Ou68455469t+PxaXdJwlu9pVMDkXM9Mpma1be9kLjW1ubkd2Ey37XeOSb6HjaoVH5X9UQdFafPzjn0h7X3F3+bfVPaW64RV+Bxcgf+M8Vqt1/UKmms1P+5KxwyqIlTYjFwLPFJ2FZxVXWOuOyHnstzwqHvWoR8ZZe3dv6zwHZiLGOsRFdDDR51yjsYI5XVfzu/sG8CZ8MPST4BOXPfS541Hssj7zRJ/GT46IYmToh83CLmgN1e2RZ5EfwHfCn+J6x9NgZ7dbJIX5DN8QDI+ewR7rfYwRPsYWQne3V8TzM8ajbm6Tk123D/wMaITME7dwW8z73canL9EKszxOxLjQW0N74PrEcYCewdrC0zzX+QEdg+7X33QK4J3kAKA/dPD8Ddcyf8alez1GITqQE/GEvb8fvc04ff3hRdYFmjEWcjY+1oxLNp/E4xvEG1hrxzfQrOxMxWq4Hr0+pMsQH6EPGcuQf3mO51M0Pj9ykfkir46pHQOCN+FL6IIehx/1E95gjVwnYPudf6A1coUe1zXEFIi/OG5xvOC2fcin6DxdT9GRnk0RCOPjp8fHEoe1Lp16DvZZdBx2yRnyBLKl92KzwN8uA04TfQ494F99T3zF9Yf7Q+gy+HOIqaGB0xq96fNCFmq8fWMKt9vEKOEvfw60oiCFdSteJY9aPmWvAyP9P/l8XmCC3yn7e+LEycTWGlf6j20zVa9zqrhf79BmPApy9JmKT9zGys+Hdo6B9D7iicgF9ES3Iz/cD7+zvnoP9gD9Aj+ioz1HlAUmJOJdMbmh1oBdMcEwKAQEgcHwuV6kQIIACgk8GMAVP+DMBUXXs9tFxIQxPKjDs2jnqaCzxqaii1qgOnM6d4wpuDeezCNyDh+6PwtMtItMZ4cSUIFgTqBc4JEEb7k7Dy8DF23noAIUGLfaMTzVdsvUETkFbCtoNDs711U2ardwnlM6WUkgFJjGjVJ2Y+OAALro3bt374k77rwzbr311lhdWclEjf4rASS66z0y6ApmqwhFnUXUVl2dTS695JK468678j4x3jnnnNPthpCiIkg9XCvopOR8nlfcdlwAcABvQ8OIkUKxOgiH5voMwXNlC29J6XnrxTMZN4LxGDAEgvdiGFIoWzAX5etAxA1bglAFQtt66ztXjPzNmqEQCZoMQaZopWKe5JcGzHk3is2Vnssm8yheL9nwIEwPmsqRli+GIsTwZLAtK+5QstudHj0TA1yBxDpfG/Cq5xJgz8SmVdkDJjCoGHfmABiCvm48WU89D+OHTDAG11c4Raw1z4I2GHN0ErzMekv2HJDDe+gfKvkAehhTFLLzCPP09URu0V/wN7LBeNF9GAofJ2vriryew/nvVeTFvaxb7nbNHab92Z3oTPggHfxGA+bmAIbfmRvPhj8kE+hvaO3v0H2MzUEmn0s3Mz/RvgLa9Q+ZYu2QKfhQf0NXeKu3CfUMlyFsB/dk0nBcQVF3bBzo+np44KgDH5WH6P71oKKSPM4LyG3vAG3GSDszWtKLwIveg02B7vCZ/ia4k/RYU/FjJeiwIaIhSW7Wj7EgezX+cu4d6LNW7qCj53QPwLnoXclp2uwyNmiDXXC95jzCeiKLjiOcn9Ej3AtvsI68BxoN+QeZc17Rs7J4QSGXtpvHZdF1MOAKPu/0Rc69T5D6WrlDw/zgUfTZiWPH4t577ordu3alTVMnJgUvs216S4YmQGzFrRnMl67X7nXb6QRon9ZOnrabXPeXc14741Of0EKPs3fHkxkIRtcJBKvARMUAKj4VbeADvYMdBwLAGrOKS9TRS0Gn3OWXOkgtbYt/wU0C1SQxpW/uvfe+LHys9tkrsW/f/sQpsodXX311Jmb+5//8cNx5510pmyT0Xb8NZQUauz6G9x2/uH0Q/+pvHZFzzTXXxEUXX1LBqq1ytLTOx48fj7e85S3ZZaV4XwmF2vGl+HmdP78Vv/Wbr0vcdeL48W6nuoJva+t1JAVJXwKi1T1gojqAtd0v6A6wguMfzZ1EIM6LxiF8LVyJ3sugUOtiU2s+aoXItctLn1WBTx3jo7XR9UoAZCHH9FTsXNAO7rlMGAgbZ3e+hhd0HBC2NYuSl5cyyaE1yh3wXQeKicSgoomuQ2eDHTUO6ai777k3j2W67777kraq5OdIJwI8iTEbz6MXdTSRxru4tJRJEb0bzACW1Ls0BuiqcbN7AVvndtaDKL0NQI6qeF2ySdegnFNLjqNz3NZhe3C60Z16D7tMlORw7EZXMnQF15aNmsh3a06do765FdpF72eowzdgGa07NCHIo2t4huN21yu6pmxmFQFkd4XZ2Zzqyupydh/QekF39De2CH3ttoRAVqcrU1/0XZ4Yn2OC5Nu2UxwbpJ+5hu04DejPekq+hnisWxsVt6kwpnUw0bucRrX2FSyo48rKtmKXG7JI/pOz77xNx4Us0GtdCsYjHYsxFSPpsumplKvUG/nszlp1gTjOps/ONq0ITnp6Y2szO35sxUQsSYY3I9bkw+aRRuVnqmgvC4pbAkb6peYCvi+8kvo6r1OBYWGV3q/rO1LyGYFe6ARmYZ2gIfLpOJo18bVFT1OczoYTbLTv/gPnOQ7scIwwXH8+SJcsgz8IWIGX61hY7RoXLi46gev0kzF2fNaKTM7kXyHP0AibxNyxwfrpxUmOX5RQGWI37KzmCzbzgFIvA6NYX60OVsianpUy1oqXwOkeLCeYmt1xdAzGcu1iSh+u4W7pOb2TXfC1SUbHmvTFdGVz+yP4GJfeCU3Rt+Ap+CMLVnXEUOu8BrbSfFdX6tgxdYvQe9GF4Mtujm3HreM/aIEu6vgk1B1rRxfITBurgpE8ZrQ6t+rfqRMn86cKRX/6p58XT3ziExPfKPkuYyj5pmCf+Qo3vfCFL8oxa06yx3lEzuxcfPRvPxZvftPvxP6z9+cRgNV1qo5HrO5u6p5aPhRrNdQ3vS3quzrVZxxt2ldFgIPcHoFXHVPr92F8KTuONJlgvRyTC3vSdbLopwRjXxyo7wujtd3xLekTo8k457yD8brffH1MjGezg8lopCOKChcJH2Gf4GN8JXwdx3euq7pjzxru0PvRTX2gtsfoNb7tG2qwl47ZnV/R/e4jMs/JcWFrcE+PzUqH8hywAJ+x3jwT/TL0F9EBQz+aOdTxltqssZo8NT2tYwYfiLkds/GUpzw55uZm075qDkunF3Osj3zkI7t4TsYQRir2qGIfFSVmZ8ssXJTVnYyltc04ubgaK2ta78mYnZ6Jj990Q/zVB/4y9u/bFVPjUdq2CdEhT+mRX9uOrMCXVSJaNma9OpqsqYgjiTPa5rMovkbRdc4xCV22C78ZfJy+RsYey5dDPxCb4afrJWIQ0F+2WXNWuaZiARvq2ijbTXxL321upO1N/ykT5mUrZb9l4+F7bBe6Fl0HT7scw89pgwddPV2HOc85tiy+KuyEbXf/k/m57YV+rp/lu4N1GLfzs95T2LP8FGjZxwyKo5mD1tbj58Re9UySV70/r+6civnUBovt+KrWHEwOXvAEU8m5CpT6Hbhd0bclvRgPMVB/psaF/UY2z+SvU4DA/FMes5NTbfpAfl03OT/yTI+BoxPAKHo2+AN5Z/1cj6DfpH8nxqPcxDCamIojR07EG67/nTh1WoWZbUPCKLJLqgpMVKShTkPKeYhnirfqiGXZ6dQVG9WZ4L777s+5yWZqDFqjm276u1hdqThw6lkV7GbcdyILTMD2HS1q+0DXgQ/cgU0p2ldSLfmnYW5hemx66uY8yqC6JM3O6Lu1ePx3XBGPfvQj84habAQ0wm+RTvDCkXzfhnR/36GamCB8Cg9AY+yFx4bgVeSU2DebmFxmneegm/OIvw+MjX+NPGO/4T1kIY8QFZa1bo/OL+gAxqn7uTfXz7qT+3fIA3NG98pfB5uAwfAhHYO6HKETeX7vU05Xp9z5+Yz70GkC2jkNkR3fbIpuwHflGopioPFQJ7qP6n4qeFXfO1Zmk/QwRoPPi/5wWdf9FHO7ToUWYAXXrdgG9KzeRzEHmAKfnQ5SxO1Yn6HOQG+jV3q9W1gXPmMN3c/CdkI/sCnzdT5DRliDM80BP0D3OZ9DC8frbv/AqdgGx4fwL3LPO9ChQ93uuG/4DmwiPEFXn+H4kB/WGz3FWmVuuGF5sAZy5JgbfnM+9/GylthZaKz3aAwU7SNXQ/uKXKDfkHd0CLaHNeN7bD+8yt+MBz/f6XAmzIoOQQ59jdCXuga513XwnOstj83QAenf01usL/bUeRV+17xEG9GPkw8okOW5eqfnO5FT3Us8Dn9en8F3ioWVvi+fFblVYcnu3buaTqjj6qBPxdXW4ujRY10eR7oDvxBdyoY65erkj8Knhalq4x22TvPHJlK8SLwRnMy6UAikvyuWXBsWff7YUY2Fz6EFvhN8gv6F90c33PA3W5qkiMpuUYR4GAwEoKIM/SUOoPRwmAhl4wPhdwdrLvB8jlC58obxYcx6VxVo9I56OXcVJ2y7cVVgMjkRt33j63Hk8AOxtbGeu8p0np/sszu4rvhzIScUwFvuhFqMLicqwWJzpHSdjGUGalrQU8E9zijUWAB0op+uzd2XozrXFDohJG4Y9R6ACoo2g1DT06Gk0sduuCF30mr3TSUJpnMcassjZtXOmnvvvTcNeZ4FvLoSe/bujR/4/u/PIM7//ZM/GVdddVU6nlQ/AbBcqFGQgGTBR+2iFVNpvF07vVZw4q2qXOlidDHeKGBPdGIc3WFH6btSxTDAP9CRv+E1PY/30UaTNcd4Uo2LAWTMCE3KhSrD25EuAthybviHXDhY4/0aDw4W/IxR5ScyhPzxXMbtzhoKHyUtvgDAYzzSkV8TAK2d96wTtFErZiUsaNmEkeyUQ9vpA31YH9afo6gUOPD1RUYBNBh8zV8Oi9PBdQnz1ToMd5sBTB3EwEeSfxSfK34HPg4Qe/1TCUbozRygI3oA4+hgawi8oBkAwIHlmeYIP5A8ZW09kI0ugF5uQAugsOu3AkjwBMCT3WEkN73aXPwgXZCJ3ibDmVxtBQwYTTfmrtdxerAJGHAvSnM7Am2Zn6+HJwQdBHMPfAGo8XXNoHfuuGq7dgfBwy753o7ywM6VLpnIoBJ87UFCPc934AO+Af4AxJWlldwFwvu9wpWgPY4nuoriIgpc+H6oj6AxdhYH1XXe5Gj7sR3QirXCXjiQ7Hm3T6A5TXm+1p6EIt+j20qHlJ3XLgoH9W7fhzoNYOQ6Eh7r9QotWGtHjL/TdZPWxPnT+WAoqy4f4ivxzdLiUibW+Rv58iAPMkVgy+1S8qNwRx4FU0FrB7fgGK0vcuFAXUfkfO1fvhLnHjiQeED4RVFevV94Q0UeOb/c5VIV5Qrhi8dwMFxfCKcU5ig8VGuU1KtdVBz91b7LDiOtyxqJpFtuuSWLUBU01c5Qt1E4+CouUZJbvDE3P587UUtXVrJBmEL3KfghHqkzkvvxHDt2PD7/+ZtznPMLO+NbH/e4pI8KEXR04CMe8YgscvnjP/6TuPTSh3RjwA4xN7cv8JX4ET5CX7geckdVdkPzPHHieLziFa+Iiy++JOmRBQ0t0KBEk47rOXZMDkCd99IXdEXSQEeo/OZvvC727N4dp06dDBVh5LFEKlRRp4G2BqJR6eaq4hddeizVwYiOl5B77McQL9Dql8/zCWq53xxcvYPuIqK1B+G1xkXHGtPc7GwWm+zatTNboKu7X8rG5kbMdMfSyDFbyW4mss9arzyipmEPfSb7rueKP/U+yY1oVGtbhVTY1TzUaTSRRSpal69+9avxmU//Yx7dI4eraKWjKcrh4RiQksFyFBOntqO6dD3HVcArFE1rTFpDFVmjR7Hrrot6XdMf3eIdNOA5eCs7SrTAHTwIv6GDRHuccJxecJvoKfl2/MoRA+gUx5W+U73GqsQNO8fLxxAtXYdh1/QO9AXzAKegR8FubtfThrbOKvoce6VnEGhzWvI+x7EECni/5q/7hT2yeEgJHo7wakF/bBh07CWkAqVpp1qCHrvQ8X7b1ax7CFxAY37iz2D/wQZ6RiX5K3HRb2AorAjNUr5agbb4gI0N6iuTfotkR8F46cDxVHYvUYGJnjhWslqyurmWvFxFVaWiLgFJAAAgAElEQVQjlSzMI5hyl3U7AqElAtcysTuKleyoMIrTKizJBIF8MCXMVSCnnY0V/JfqUQGWMD78srFe7VwptqDoDfyvObOTC1kFF2r+2N2yM3W0KvytcRNkYy2wGxQPu53F9wNf6T3u84GBWDN4An9ASQmCJ/osbe1Udc4cynf5b9ABe1RHmfEP+SxV2jodNPlGfrDzrlvxWcAZvV0ufQxuRFfjj5W96YsohthJ9zo+xV4kvTfUlXUm+cXplx3K2nF5CqJhEzUneFe/11wHHRgaNbJL2fyO8um3CnPkc1rwDdu0pJ2o49LD+GyOV5F79BLvhceQWzbNZMfNFlspPqmiVYoisWGlp1ohq7SHHbs41H3Ow9hgMK7kpMbUcKaOAWoJL9khHd13xRXfFsdPnIjpWWFFdXApmUS/nXvuufGSl7wk11FHDsrvVkHmjrn5EJ564Qt/KR7+8IfH6spydcJqBqXWuudT1yvoYf0k7oE8iZb9Z7U2yB06VNdIhvFH4Wt0NusCb+RY8njAjcSQXtiBrtbkVWAizJRrk8f79B09iAOQsKYz03h6NjuYvPrXfj07mExNK4A6m9hBRSYcH+22cWgzq5ivElLwjNZNOkxjQt55BvYLviO2iW7Svcggu/rQS3oWRV4eTyJoj36q440K66LboJXbWWSYOeEP+LXYsw4b2dEhxAaQK3xet22lQ1RIsxEnT57IDiYqMMkOlU02Tx4/kbwtXtQYdD18oN4GrRlnS0JW95GNmIjDx07G0upWTIzVbTlidno2PvaRD8eNN34kdsyPQ/Xwo/XNtG+KsSZeaZ0/8JO39H0W5CsxvRlbitnIt1EHiEa/HFOz25qzMCl+Dr6xYwBiPtgj9HIVTlfRLfFQnoOvp3tnpmZitBmxqnjluI7pGG1uxKw2zrWjsYRMshRmciKLx1Q0lpgv/Zz17NiivL3LEeuKvWCdkEX0S9poxY+t6An9D4/Bc+BSf7Y2BibOtQJDx1ye0MYWQjPsaeGXHk85FnZb5p+ja0tnNJ+PTQsTHKFb9gX77voZG1DP79vA49chm9xDPMvxGTq+bFrZsN6mVeKKYhPkHJ9An7MxD9xL7EDP0LN9cyTyx/PR/bI/2D2PWXoROOuB7GKnuR68474qWArMhQ0gp9LFPLZkb6qTnfIIJ08txevf8MY4duxUxvWEC5Tb2L1zIXGmyqjUsX19XccqVueX8WRtECksXFhX4z9+/ERiRN6p3z/60b/NDbvEo4Url1uBtTAX/KJxEyPX4Die3WlR1/YFSykjrdBSsoUcyDcq3FbHBEgjra2txJOf8qQ4ePDc2L/vrJpHS7B5LNFtWGF1YXLJam+7E2+3zZPIq8bP+vMd8gOWw8eBN+B19B32yH0O5jS0vUN+dzq6PQcHlv9bsTHZIJLImju4HT3nSXeXEfAPY2JtsIHQgvk43tnmRyX39UWbrp+HOL/GW8XH4DDXC+hvrvOEKePweBc6iescM/EeeANcgLwi59Debay/FxwgmfCcRNo4K9Lh3U4/bLnLNuvpa+hzg49ZF+6FJtzntC0/rD/2yXGM8yc0wP64LUE/dXKXnUl7z4hn9tin7Hxny6z4kGfBlzwHOy26iJbDfJ7PDTnrdW1/UoLH98BC6HgKlqCb5weYmz4jBwhN2NCgtcDHRM8ir6wxfNdhm0YnnkUBEJgOHQOW9LXlGvwraEYMB5lFHt2XQyfpeegp5MPXEz6ksGLoG/s6YnO8cAwZcZmC3xgXa+x4hfdkjqD5uPARY+Y56LOM51kXZGiK30JXFl2PviO2Di1dfvW7fKPM2VsRf+GHsi3Vha3yuK5LeDf6CluNjsMGMLfsyt06+ure8jUq/k28XDavulfWP+kVbQ5SBxM2eitvX7xW+KL+0WmuiloZW9G9MBTjZA3KppduQH/ob4pK+AyZ1t/y+/Uc8qisvetL10nwi+dfne9HN974P7YgPII7LGbAaGOEXKlgFCC2XqQB6hkwD0zvioZnueAwcA+CQByYlL8BD6WUqlq+P2u6/s6AncJ5GeBZz64ld9x+axy6795IdzqDEhsxnqzqW5QL4+gMVu7yVsVTJTLFrPKU8t2NWfQ5O2S6XXUtwdODhGonrbnrWiUmJ6dUNdw76UNjBNMTTIc2yQCjUdx+x+0ZON+1c9e23ZQE9Q8cOJCJ5CNHjmTShiCRgKla0p9/8Pw4/MADce2118bjHve4OO+883LXqcbhihyGcyVbbfK+2Qih+DRPdntiXFyZuQPggAfDjUPgwGRIH1dA0AhnUjyIgQFo6ZmMj7XE8R8GwxAe5CO/b86kaJrtXLO6uoKI7njxGTKA0RoKdaqOFkyAT1w2GIN+YtAQdmjBfHh2DzCqvTAOk66HNmmA2s7NVFGWmGfszBuD2jk2tC8liNvmj2xiLPgbhYNTiD7w9/AOaOiKrdPGbaeEgzR+97HxXo0fA70dlFdCxumHboIP0We8m7E6rf13X2/u5f1uoJAfdiQyfuQNPeQOE8ob2ee5dcxAHd/lOqsDAq19PgFRAA7grcasRFo5K26AoU8Z4Co0IFGDo+9JCNECXmW+8OmZQCvX+lrBJ/A/9zGWIch2nuF3fkJXimq8YwzPF/10RA6GmOAjPAMPus7R3CjESdqs1nm3/ON71gpZgFcAkvW32kyXXKProB3vBHA6nVyHyb/zNv3c1wOTGpnPoXcs+LxvM4u+gkfceeE73g+wUWAO/Ta09bzb15Sx8DznF7+eNQTAMZYhdoDG6G94cciTrgP0jLmZ2eL5BsBEM11DgSa8D95xPZ+yRHv3QXvyoV7WGsIzzC9tz+Ji3Pz5z4WOqCMxrp1AwiqyL0pG5nhaMkOfy/5oxy36woGlduMqOQAv6ZoKppQNIHAj3JB6yHaa6lrN+wtf+EKcVDJluhK/br9wOlRIIYygAtlsMb9RR7Gx0xActbq2GqdPn4qdOxcSzIsGAtI633lpcTkLUISVvuVbvqVhxpk4ePBgPOxhD8/x/eVf/mXs3392Nx+X7eKNAtqsO/oD/nZ76nztYFs64OjRo3HdddfFhRdeWMV2jQ9kF1WY+wd/8AddgYmOp8BWajw4Ka977W/Erp3qLLGchUuZENuMWF5Zi4ls4V5J5043t7PLnR9cRl0OwAj8hP+Zu3+eO0Kz40Mf4MW2gcFwsJM/JusYFiXEtE46DicLSlSJrx2x6iQ2qt3fe/fszhbi4kPJhDrNrLbidP0NvSt5Acad646ERH6RS8nPeGY6W6VrTRTU/NuP3hCnF5fj5MlT6XgpcZ40W5e9LlwPhtQ7tYOYAgC3H+huZBrHXPfimwwxADxSP/ujL2Vf6WRBgLjHe7lSnY512WcMrI/ex7+yf9VFw3egQcPuwhbwhmfpuqO/SzdMdzv+3S6ho10fs/6OVbD58FQfUO6d2Ew6tm4/eq54222KBx/Rn86bjul8fknD5g9RgObzdnmGh53Xnc99PCRx9T26yG2mB6EZJ/4k3+HDUgzW80rhfHBcbWDVsWXqSjNbtrgV2eXOZgUyJkZZaKIE3I7smrWViamJtqO030FcmzwkvLkzuR0BmTglOyhMxIoKunSkofyBGMXyuorh6pifTNwptyfd2IqPU9drR3qXjFdRiwISJILaeK2Qk4QOmKObq8keayr9hx9H8NYDFug70RdM67ic9cRmsR5DvuQ6jQl8lvpUm0vazqK00y32oGPkMiHekvnwN/xVMtCKmiYVJ6h1hM9SvjY264zzFuQBj6L/KTDRJg/RAL7gnbq/No/0beKZl64B17s+H9op1sDtsP9eRyxU4Yj+ZwHG1lYsr1RyFR/B9QB+pOYjW5f4q+lFdkPJFqiQVJ3F9LxMbrRud3n8TB4VvJpzFt/hE2hs9d5K+GlNtLFFc/QiW/0tmhEvooCEI/2w6Tour47iLYyJj1/6V8UQdPGolc05raloqz/aiTX3+A50VTehpH8rcFNXTxVW6jna0aWC1xe+6EVVaJNWVccR1A64wlfjpNFLX/rSek0W+23lUSAKdt92223x/Oc/Py677KGxloWlqjerY2RK5/QFJr5G8Bo4zwPNyKN+su7MJ3Fb+vVlv5BTCiz6HWutSIQjQGTzWsK4jsgpHOHYl24SXmCypmQlG1G6JEfFhLqjvyan4uCFF8U1174yZuZ25m77mZkdWagjegmjgvGxq2AFPvegKfNOfmgFJkN9gU3F5+V+7Ca+APoE20yba74n8My4vKOVlEaup8VvnMfQcxoDxQ7uw3Pfv6ejHPc5bzvOgT5l/2Ru1uLIkQdjx/xcPPWpT8ngthLNKYcnTib2ueyyy5q+kty3Y3LFt+3IndQvKRERm6NxHD25GCdOr2aByWhiHLt37o73vPtP4+9u+ljs27eQSd9pHZ+lTS/JC+qqsJ6br9SNSOulzh8qBJhQ1zlhSNkk6XJtkMguacW30DmLMdrRWGAu1gj7xJFM0BH968Vo0J6CAtq+p8+obioT48Sf4x0zsbq2HDMa68ZmzGa3lY0YTU/GugpxdFykEgjtyA9wtjqdZBeTQRdix3rYQJfpDoM1/ADfsM661p8Jfzs+Sl6yIxIdWw5ll+9cdrJIOxMrZfeQDR8Dn7vd1Vjx2T2+Br8zT7fZ6CHm7XbQsd0Q87nNGMYWZCuyi0Y75hp7g7/tMRjFoX1zGzYiO4JaUhFbTJIQXOmxA8aYx8xsO6q7YoroHOlaJZZk/+gCz5hI/DInaCWbId9fPEwxnb7jejBtxhizS5mOqhQu1IaOrXjNa38rTp1W0mqtuopMVIHJ5oaKTVQUKL9BereNdWIqcQ54SPMX1lTnTjYm1vs34sMf/kgWtEo2005nB6vq8KhCkMIRbSNt0qU29+oejR9MLVrqd8/pJM8UJ5Yeat2LtMlFhVRT0/IvdSSgbPxWPOHKx8fFF12QGyJYd1+jM+nL5MHcI1I+vP6BJxxT6TvGBn+T/0BXD7Eg/O187T6Yyy+6ge+RG3gPu818uBdecZ5x+0gCGXyAPkQ/Mmd/j8uo/46corv4G7rqZxbGb1QXbf7xbP52OrrfBI17v6ruSDw5OEqJeVHYBL00d8kVO++dFhSGeA6LNcIHhQ/db0a+nB/Qw8i1F074+Dsc1ApwmQs8UzTrN5Ogix27DN/PPboGvwp/m7lBt6GddD5zG3kmu6JriZGwZvDDUJ87X0FL5w94ABmHRvA1tslj1K7XhjpXzxv6L76GzqusEbRJPdlkHbmAN/Wd1hK/gvFBc4/XuX/K/U5fj/G6vDFO52nknnVznQKtXFaYn9PdZU6fIxvIJ7LA/H19O+zR4iO61gty/dlOd18/xzfYPPiYceo5+LjwEDycsbu2QRRZgw5n0lP4rMg+7xgWMaErfM3Td52Y2HYUWeHCKhqjSA8ehB8yz2+bS/Q7uIe1c+xSR9xUhxn9U+yoiv9n88SQWqO+Y5yuka0Xe6pjmHAMuYeKQ1VOrp5HbKLqGpCxWoe+g6LrZ+SZTRlOO2IxzvO6d6hbHI8RS4WndT3+ETR2fZVjVwcTmI8CCk0S4nplPoppaHRgEDeATI7AnQuVG2d+d/DtCtfBuRsxhKQWgPa/tSA4x9W+rnZcqEBkbmY67rrztrjnrjuzwGQ9d6nV2dgwVzpDrXqP+SiwQus4PV9gVc5PMpwxgQBs7tpsu+XLwe4DtezG0TvqGJud6bQpiA4jsXgOIkie6ycCK8bVGt12++0pqJojtCbQp3GqfasMMC27UKoi2tlnnx3P/ZEfyXe//e1vzzbll156aXY+wRCioHAq+LzAT+32RflSxAGTcY8bIYyW3omScGPuv/PcCpj0bZwR7s7RtDbzuo6WPjgRLiRD5T98NsZPY0OJiq4EUTMm3MaefNK607qicQUtenEvgMj/dgXmcuHPGxoJV3S6h6CR07a6UlTrXUA0CgSHSsnInIsFVn3s0Jz5onhRbgqUpbNh7bUdFJeSreCGG2UUsPOSf4/yY968j3k44GHOjBUFi0OwnV+p+u53/A51Ta/QC+z6888EVJAnEjOAKvQJ8yJQp+sBv8gLgA4diVMjOaZAinHA2/Wclfzed9giG2k4WoBmeM61noF+r+O5th+vAg0A4EPgeiYegSexEW4TGLsH6/QO2Ra6s/g6YYcA/oAL6IE+RHZcHrAL8IHeA4ACdPZyPY615iC5jDFe5oJehbbOfwqQ0ckHPmWt+Zsxdbq3BcKzVRqBbas0BWTCK9gkjLjbxJE6dOVZ7P1ZyozbednBmwN+AqS+k3JoZ9GfLmNFo9pJkadt285mt+Wskev7M/EPa+sAm3vRxQ5sfIyuN1kj52FAlJ6jzwlaqcAkdxK1zj3iR87vdNuh+3EQ4Kdc48ZbCSAG/xw0c69fkgB3cTH+/lOfyAITBaJkd/MMcLU+lePT7F4F9Jsuasd8eNcmqrOV6JJOB/AXXZKKBYxbIkAf1bpxDETZcGGEz3zmM33CUAmABrA1b71Hz1Ynit27ducROUrwVXe2vsAEJ0IFJouLp1M/nXP2/npWTMSePXtzF+U9990b//T5z+dc5+frKBP9vOSSS7LN/Be/+MXWlas6sqF/0Ue1xm3HZJMpd/qQA2wSvIX+QM+qg8mv/dqvxYED5/ad4hqv3Hf//VlgooBbYoVWzOw6TWN79ateGbsWFpKfVpZXKoC/NcoCk4KkfWFr2qaUnb7IE/k8kz1zLIAuwYFEpyFfyXdtFynt092xxvYkvmzH9ORu69m5DNapi4k6mKgj3qqq/lvFvY7M2bt7TxadZAJ/Quu4JzvY6JgaPVd8wTg4C5YiXwVL9R/dVXZ3FJs6Q35DycqVOPTAg/GpT/59nDx5OotM1HJSGIaW5JyfrXUrv0QdUKT3Wkv+FkjACcQmo1uGOkG07nbIWZLI9Qzj7IvYe6evbEZxNevm64e8O45FT+u76rygvcOFKetfX7DtNomxl50kGa6NtRWA1TtwJB1Xg2/1ZLfNwwCG+IZuhbqOa6uFPoGx8pPAVnomttH1KnqWXUqMQddg01OnDgrr6RQD3Ry3I7tgpLQJbUeKJxJ6+U8ibSu8hS8oMOJvcJjupZMTGERj6fzd7jibei64RPfpGSowUSFUrrGO3tTRlOJV/R9PZIHJwqx2TWvNddCN3NPyg2rnSD1HSaPECupu0wIxeaSA1mh1PdbzuBztON9qR+VUwYj6CyTmb5nP6lClAoy+q1HyWdPXRdO+eyd625N9jrngCedn/U6rWXQLa0BcAUwMHd2mkKyGzsiPy6o+c5nWOPR36rfp2o2Kz5s8pk4ba/3RMTxzyEOpQxtve/cF9CV8lXqiHQFKQQTrgj4mUMnY4N3c1TRZxXfMgecP8SE6ALwCf4Fv3B+payu2oXcquCV6sBOPHdIkdpB/jRs7jj1LHdd4TnpOz5ifr1gGHalynlGFJgqKqXOJdDZ2iF3hdK2SnBOs0j3wkcaqa/QMJd4qaFXrV5tVSi+gM9h8g05B3/Q4vy8Kgq+8wAQ+gtZOY20wSrvb7IfmLvooKS+7IPvz4JEjcf311yc2UiJaclZH37XzrNfX0w5ec821rQhHnSGXsjuC8JwKTH7+538+HvrQh2QHk+x60Yq98BO8E9mZsDP60G2HYyHm3fn1efRlH0CFJyvYOZdFvgoo613uP0oWkjeb3yhsxRjTJrYtWyT29QHHY+r7Mx2Rk3LQCkxe/oprY8fCnpiY1Maf6mCi41uFHdE9Q/tZvF1xDOI92d2JgjDFoVrCENuQfkkeM9l3V3A8DobH5+x5YiL1hsYDf/nP6ljSCptanNB9SvQj+g7cz7g81oRPgVzqp/i28Ea/gx9cyHvQhcQFoAnYQQUmDzxwKM7atzeuvvqqdE2Wl5aTn7XBTHHHiy++OO2M6KQuHFrnzdB/xyBVYLKxNREnl9aywGQ0VvHaKPbtPSv+++//fvzzzZ+LvbvnYjxSweSoOxKuOtNtJQ6dnlInhcLAKs5e0pGR2r08OYol2f9Qa+86Ik/0wR/TPYVPK2aj+TueQq714JnpmS5hDZ2gC/RzfI0eFT9nB5LJUWyOdZTIOPbNz8f6yVMxXl6NqbxAR+hUIUF2i9tqXcaEn1XE2YL/PB9cBUZiPR3TwMv6qQIt/BC3i9hDbKrzkPsv4HjmhFzAV/m9FVHkprhWQI+8gj/R5bzbsdbQPjNWt1XYyaEMI0M9xt3e3cRxVOqRFiPz+8Bm2PCUYYqsZ6qAAT1BRzNd43ZjiC3E7rkWxEGbz4etcn5zOurzXGd1wM2Nej3/SjfJ9wHrYhdzrVunDOgAr7L5CQyj52vdtVb6yRw8/lL8psRS2SKdXiVZfeWrXxunTi12XUl0bNWeVmAyVjGmOpmMhJ3bsZCTih8WT2uOdIE/0jpIgmNkC9XBZGosX7y37VXI3I7DUmGAdT7VCLOznx15gx8PDyusAT3S9om20ku1Q6K6HmXsQvHCcUxPCctuxFOe/F1x4Nyz8+gBeJH1cn7yWFrh8srJIKe8m/UdYjBsxBB7IbPoJa6DN3gOeTD3yRz3cb3HRvkMmXMdwjr1+LIvykOHDvF5R+vmY2J7mAPP7zEV+bTe5npcBZnP4uXNwtmuX103oFN8bE5j6M5c/XqXX3xyfZa+UUsag5dcZsk5uP5w38XjQRQc8i7G7jjM/QZsEQVorPtQx/G8KsYqfgP/u4523oWurndc9hkH3/s8wBzOH53BbFipx5t9UazzIjx1Jl4Hu7jv4uPssVevc5kb8ghfO+5yn2jIC8iM7uP90I714XPkjI273MOceTb0IbbCuJm7x2pdj8CfThvojzzh7zAm12s8C9ziuJJ1ZYz6W/+9SQM2m2v5yXzJUbImQ7zr8uVzZoz8lFxhj4gDuA7Tc8HkeiZz1u/oQqcL9EZ+WT/W1tfY+ZXxIss8G78b24k+YPzkCJE3NkZTALSdj6uTkmKe0BccAb4e8gDrT46yzxMoDtIfXaN5Kz9XemmceXjdUxsShR1a/GhinP6YfMYqUJH/OdNsWvljxSulP/CRkdv6rO5zGdQ95BUVd3X/yu0kcuT61deMtUSe4DvnX9aUMXmcMQtMthn4FgRkt6o7TV4sAkjGqWVQBBAJZNB+kolgzBiMJ795lyt5wLE+Qym4AYb49VwCvShQtTEsAKlFmJ2eirvvuj3uvvOOPCJnI9vnaMdYJW8gJvPU3PR7nku7WW1jdE1WHbXCijyntCWiBS7zLPhM+gooVQcJFqB2MpUx9g4mXOOGjMAQc0aoMaxaH3UuueeeezKQwTtQSp/97Gez1fwVV1yR1+i/3kmlm35XQckP//AP507UT3/603HzzTfn3B72sIflsTqivRtyAHLvvLUzKFsSCuF1ZY4CQmmiOKA3fOFrihFzpodvHOgj5IAb7nND7fyFUvIgtwsK43c+RBgBMAoa06o12zWN+2McHIxiSABWrtgYr4/TARr85DTqeagVhTSeoxisAkUUv9SZmRozNBmCzKRLcz5deesZOMesnQM9QKkb2mGBiScDdZ3/7UCBZ3lAUO+HvxwQYdjcEXDjiJzAJwAF1oHP3bA5MMCQDJ/vypJnQVP0lJIw/yuwzlqy5rVefeCf8Tp/YzxxPnhvHzxea8aoArTQgHVX++GUEe0csqpq/U6RUyXHyhhpHUi+p+PcnHbxGLKD/KIb0ePw3tDRQH7cSWLdPHjp/I0tccCFscTwD20FQNXXAdlzsAWvFYCbygQDCRKeiZ6HFtAGGevfNc4kEgGyMzkZrJ3LX6/LlAxSh/sCEdyPHYA+nhTGNmmM2hlSRQgV6HDdiv0AOLMuyC3vK74soNUfY9InOZ12w7Ut/uwT/NgoB7Bnmpfziut19DJjFJ1JmHDPNoeo7f6Cn7iG9UG+WT+NT+/AQdVZ4rnmbeccOl73s256JrLltEsZa45u1zXCWkq6TcrxVdfo/KfnaBw6WuWDf/X++JbHPrYldeYz0aNny7ZoJ23aTSWOZqqbSe6qy52KFXQXrRXQ0j8VmFBEwvjBHKl3AastaYo+w6kQrT/1qU91CTtkCb1DUZoKCXbu1HEnc9k2vnCTujG0BFE7G1vzOHb8aBYlLCzMx57de2L37j05dx3Hp2TN12/91zj84IPZvUI6SVhGRSYav45JgfZDR7AoSWCj9KgHEfQt8u+Y021qPrMlzH/9Na/Jd7uMqyW2jsj5/be/PYPzmidJGHhNNFOnmWuueUWcvW9/nD51KoOCCshJ/y4vr9YRQu287sJUq4lJ5WxkZwLjC8fiLqPYGt5beKrHnq6HU382h0TvSwexFSuROM+1jyrym5wYxe6ddUaoqu21VpNKNkXk79nhb7IKGISZdy7M5+9ympZWKtGov/Us4UodQwNP6aewJA6W6yh1xlCBX2mbUdz6jdvjM5/5bJw+vRQnT+kox7XcJa8kY7bSHlXXBRXPap1W11TEUxX8Th/sBvoEXwUeAtMmvmnOvOM113P1OY5eBd56PV321VtAD/UUusR1G2vsmI33lO2rZIpj4yEWRq/reBwxJXMmGIB9dpyGPWH8/A19smuSOmy0So/s3KICmK7ApC+kgd8UUPZxMg7Ww/E170k5agmC9O/seAve7Xref3c64K+B3TzwwZm1OZ62ftiF5PnW4YBuLPgJjsnBHHxW+qLnNbCknlvzVqF/nWuvPeCSFSWw1L1kWkfijKIKTLY2KrGlbg+5GcFbs1aibW5WGw9Wig+kW0eRhSXLOgpHRXUxkcUlKs6Sn5lFWBSbtgITJfrqqILN9GF7/1mFCbStrWQseE+0HgaN8APhjaEvwZq7nXTcAJ2ctqmHW0tZPyKgU4aNPuBOvYOxYdfFN1Mzol/pQXgffsEG8l5kgbXPZzY7MTzeQ2PCV6FDYPKmdUTRWNm5q2ux63S3yONesoihkmbIhD5L/JY7mvpOiuiF4XjhQ3UUQ78M5Z13iPfgc60btpvCGB3Jwz/Zc5TtVn8AACAASURBVB1PlvParI4ihYun0zaI/5A3+bkE4fQs7Jbm5Zhb1wgfyJaoKLOO4ey7fsEXeg/BP/CrEleJI1Tg0IpH8/osgi+9C3YrGnG8T0uINFq6L+R+DzggdVLuZlb3ngreZS4556ICm8KIoo/mcN0rr4t9+1UgW/Iq2y4sJTkR3yiA94pXXJO2aueuXW0DUm10UQe0F7zgBVlgcurkiQouNpksWgs/FY5zDMN8z+TvYhuSd9p98kGxNeocIRuiORCgVaxIx8VdcMEFuSZ33HFnqPvNVHa9K/8DPVxFyn0SruRXG7Gk1UbdhpIsUG5HpyWfdF2AWqcujgIaT8c5554Xr3zVr2UHk9m5hdhUZWl2zagd5QRAoYPbDTAbwXT8sqSX9ForMOnsdur77UXfbt95ntuLHi9WwQq+ea/71bmm4ohgKOIa6BvGzjq6H6Jru01KjZdZW3AJNNC4nA7YF/iX+/DXidWKt3T8xaFD98eBc8+J7/2eq7P7ko5s1DOFYYXF1KW4Yj5bXXemrdHkGQtMNmMyjpxYjGU10JqaTUy2d/feeNt//a9x1x3fiNnxVizMzcTach1NJiZYWVuJqVl1pltN7C8/K12gyXGcFs/v2R1XP+sHY0m6anMypmcqKY9dzqR8O8YibaG1ONd65AY/uk6urW3rEuE4GPr38crCSXROGkt2VNQz2oy1WM/jcdaOn4g7v/SVGJ9einnhQxUwN3kVX0woIa6CuLSp1T2PAufEMs13JIYGH6O3wYHwnuSn41s71g9bgK52zIot5D5oMbwHm07BheiGPtf70y9eqQ5EPoahr+F2ifFgW7Sw0g/YymEcDtvv6+I+juwv+A0Zxb4nPmqbP/ResADfJ37O2HxtkND8mKvPwZ/HuKUXszhzoo6Qwl/BHvuYsIn+/MQb2ni4upJHEXIfm6awVcgmdpj4jet6eF/vxI+qArDCmh57Y60SS2eBi45hXYstHWczPRe/8l9ekR1M0mdaryMad++cj62NtZia1LNWQ+pNXUxKx6gwrHU0bb6Q7MCDRx7sjv2SPTh9ejE++clPdUfMyD6kHt6qHdnosCxaaoU7Kg7ROKpLY7Mxtlk0fZRxdS4Cm6WcJH5tR+s0P1WFDLOz01lgsrGxGk//3u+JvXt3x96z9nSdd6Axvo8X9DC+2hFaPEO8wOND6Fh4Eblz3OI4ovzwvqOhx8D+vXtcFpBd3YeuAM/ynfMyesSfzXXYI8bD/Ic+GfbP7dXQ3+Q9Z4qhanzFk7VvBt3h83IcDzZHR/h8eoxdMTHWhffja5AgTr/Rut8gT+6D6l5dA15A1lhTfupdPB+aQAdfC7fj8JjjUHibOTs90APwuOvsIb34Dl2SmKz5luhVfBzX14zV+d8xhOMd5AwegVaun8DP6B6fK74IY3S/xtccHsYmsk7wAjyAbuM6xgFP66djIfhiyMMZD9JmwbZp1fnW7QZFE70v3BdT6V2uMxjrNt3UNnIyP+IGw+d53tRl3MevZ0AX3k1MiMJEl2Hu9TgOuR7oCc8wLuQL3eC0AB/oHjA1dHW/FFrqXm84gQ4qLNnHtZE3+Ec/iSmgL/WTubv/6PRBL+PHu1y4/WQeLrvO5xSD6To2PdXG5oq1qAAEvQ0Gx/67LkXOdA0bvUuXUGDZn2ZROpKC8dqUqXv0zjpcpeXsJsbx4INHEh+ryETjUAy1bH/xR723MFba0z4902xf+cHoIcYJ7tXznJfRO9g/eEf3Jy6yhg1sAEcu3fa5/kIv8D02Z/TRj35wC6EkkQizwYwOGmEMGMEVjQsDAs+9/gwI4CBMA9MuXgIhzsxMBAK6AS4mrdb2VNJyDE06idXFLR1OAbJ7774jC0zWBQxTeSVG3RYkQXnrfTnu5kQA+uSgb7RqJQW4EDAC7AKeaQgz6NWf91ftcyqQoOCKEjTqYJL7eptz4gvkRgAlheOihT98+HB3/i7Oq76XQ6nvnva0p8VDHvKQpOk//dM/xQOHD+d7tIsBhlMA5PGPf3w6G7pGyQH9+7Zv+7ZkdJgPpgMIVaK2guvOsDg/KBUUCkYdvikB6nfPAQB5Fkbd1xxj6MHgocF2w8SznGe5nsAyStINBO9hDt4hRGEU1ijloyVYmR/Pc0XJZ4zHwcsQ5DlwcCPqxtuf7YCnxlW72ZxubgyTL7OtZAV1OAOctcAoaByAmSF4Y+3y3a1Ihc9Q/PztgJE1hacwCNAXujJGL2xwwMD9Gr8DTHTRvwdWoJUDFjd0GKohYBwCY55Ta9Jre8bP+1G6rrDdEa/n1A48xqRrh/TQWuCEwksVsFpuifC+wAT+zzG046toQ+9rA40pMEH+XA4xEhQ4uAwTHBf9nK9Z06HOhpfhfa5z2XRHU+MAYDhwcNlBJgBV8DB/ux5HZjw5kga2GQiXQ+TFZQsHh2fnmo3UYra6G2ms6BC3iQAdgCBGvR9jD3Chr8uXxk0ygvXA6ZANIblJ8F/X6x2ANpId0MKfDS1rjBwn9c0V6MibAxjXUwTYmNuQl860Zqwd+gE66VrWCFnxsft1ud5TfYEfettth56Fvst29y3AofWaajsnSZI6b8ID8C0yDC9qTQiODQtMnDZJi7YbB9nFQdaO1ve/7y/ziBitpcanDiadnuLotVZgkvNL3CFHqHY26ZldJ6Sp6qqiseJQgDmSbiTHrSsJekDvl0z//d//fR3v0hx0l1POv6T7mpIjM3M6FqIKTFTMyxooGSFcdvjwA3Hq1MncaSR8p/86WkdzzF33o6hjCDY24tChQ5mkKT1cSdudC7u6HVzgsY6fGm7SvDQP5uz6HT3kOhYdqftw1l71qleFjv5BbsQ3+n//oUPxe7/3e3F6cbHAvAXTNFcVl2jH83XXXBMPufTSLEjRfQrI6XxqtSrOxG86HH0nNoqeKzncd0VzZ1bjBG+5TWJOBMqwIf6c5F879i7PSm+OQ/8O7f6sHTbqYKL1V4GJkk7iL+3oVAJHBU7a0X7hBefnjjLxn5IJ5557bjpK0n9ZEDU7m8XKeo5+P//88/PZSmyoix6YAvprTIvLahFZtLnjzrvjhhtuzK4vKsxR4FQ0pMBEPCadi35Thxw/XgY9xfxcD7rDiM0qfqpEGroXRw1awv+5e9m6nCA3tMRErw6xHs/BSeYZ4GQvgmE86He3X3U+ejnxzKXsjTbZtvbU1qUEWwH/wP/oP+QFm4vj7V1QCi90bTs6O8846hmT23aAMjbogZ53XNDLb+uqYh30vpl+39wdimf6OzQO/XM7m2frNp7vu770xybCL9wDFkF/4NcxXuyaY9oe/9Su08RFGzq6YSo21lazkGTHzHTMTEQWmeyYmYqJrc2Y1k4WFaLkDlgluCv4IfrpyADpFPmZ4pvsEqWuCSpMEF5UYmA0GaeXlrJ7kHwQFbFJz+SxpTpip3UXy+52uX28PzKj5HAqj0BLGloXE/iTdSAGAAYRDcBC8Bj0Yz2QPy/wgJfht/xbrx6cHc6auM0HT8PDrHOO1Qpch0GOYfAZXICOl3/utlqcBhbKcbVAtZ6jogMVVZBcTuzRjtVlJzjrj37u9XLZGWird5AcRpaYN39DQ/2EL7ReiQ1aQoZiEdaIoxrzuKSGe7CZ2SXVhFG8dfzEicSPFQytwgF0jxZntvGg7lPxqmhShX3VkUT/CDgS+9E1ejbyDh4gUNbR3o5ZKLq0Ipx2xEwVj7a2+Y1Pqhi7dF0VHqtYQ10S6vgl/aMjDr4cgdohvs+5JP5by2IasaNsWx4bMTXuOkcePXokfuw//3h853c+KXeKi8YqPOW8bMWUhGle9rKXZ6H5nuwYu5h1aNKld999d7zwhS/MI3JOnjye3UuqqKVWo9r198WEQwwNz7uN6vRWFg1X8LF85eJP+NJproLehz3ykXnMVqytZXe4L33pS4UvWEe6U7V1xlZQACNaDwtMNNHCcnUUNfKTeKUVv0yMp+Osfzvq8FWvfk3M79wb0zMKeFbhUHWoqcQ8eGeoR5wm4CDek/rR6Im99XhOh/cGm9TKvyy8yRxrDOPUjRylkBhDNVitEL90Rn8mOnoQuWe8yY8tccj8iFkMEwPciz4c6ks9B90DdnB/ouYrvbKSBSbnnncgrr7qaZk8X1mu47IoMlKxb7e2rYOJ7EsWUtBNrXURmJyejbvvPxzrW+PsYKIOXXv3nhW/c/31cf+9d8WOKdm3qVhdqm6qouWqktkqMFlbidm0h3VcxoaKXDY34+AjHx7f9rSnxNHl5SxciYm6T2OSzKSNaYFux5aSMx31LVqxcVG+iDoh6Z9+1zP4TvoYv9jXgbiCjkyfy+LrtZjdtSPWl5fin264Kb766X+M/ZNTMRejmJ2rtua5WVA7RbcmqjhNFlu6qLU8xxcDQ6CTPemrcbtNSr07WbFf/+c+bmGw0nnwBLyDnHd42jMPrViFa/qix8mOPhxxnPmOZofd7rrOQe7Sr2h2M3WByT3PcPtPog259J/oh5KtStJjL4brBe5An+t7ddHCDolv9LuK/TQv/S4+kN9BwobxoRuEs7LItRVAcowV8wYLY6vx2/GDVWyYx8w2OQeXlE4qvwK6+/zA3lyffj/HsjYsrDF6fBP+0BywZbIj0l/So8KFC7vPiv/nJS/N4nzZe3XoUtf2hbnZmNAxVnnE3UorMCkskTmSjb7Tn96jMR8+8mDSD8yyuLScBSbjSdnaqW63tTYIlM2sDY7CEBSYqLNQzmu9ijmwycyBOA88AT7TfKowusKrG+trMT2jXMNWFpioVvepT3ly7N9/VnZqSsysbnbW5RQZ93em3cxtE32BCTSufEb5EPoHxkcv9/Z6e0E98sB6s27wr8sy/M09vAufCT8DeiDXZ5I97oUX9B4wEHOB5/BVh7aIezq6t4JQdMDQL3Z/q2yQitNLZof+ntMLuXEdxrg7LNPWD70Jjcj1UCyCTdWzyDG63vHfscOu29w/Zf7DNYa2fE4exH0VaIt+HdIQHE0sDj3FWqKDuA7+4V18D/5D/8Gj8LXzKXwLjVgXnu38NMST0FPj5N0+lox3thib7sUG+Djdhg15yAtMmAOYBvzosQnGiq7gfcyR7+F56ACdh7xPTttlTGPCPsGvrpMcN7pf7PLrOR6PPUAv5so68n79dBwH/iGPQGE+mBj+Ams6rcAHxDKhJ7QQzYgzoY+YD7yha8gtc73LF9+zKYB36DnILHyHLUPWeJ7736wPNGOdoTm0oTDF5UXPY915B2PQT3JT3OP4CJkue8XRgP3GDdaHcemn60+9m06/yApdNjOU0vIXxSNllxQ70ObFwiF1JLYKJkUD4WnFPk+dOp0FJroGneFH5FTxeHX5pKAF+WYDDPSH5+CxyhP1nWfcT4Hvkdeh7XDfhjWBR32t4KMh740+9rEPbekGMbQmxwsgKmAJg8Dg3KggPAg5ipvEhwMqB1osJu/yajAEiACGE2UIwOuM9Fq4YioMnlBKnQOoAKR2Zd53711x5+23ZYGJnB9V9CrAoHlCZAgHKMqdYDpSpzGbaKVEUH7fdvYgRAK4Cvwko6WzM2cVtv1xCrVbdEeMJuXA9BXATl8UB4uHMGuuWicVg+g9BBXE+HOzs3HnHXdm0P+v//qvUzje8IY3xEUXXRSf/synY3ml2vboc1rn6HlqS/+5z30un6l71UZTnUwAmQAB/USBaG4kTXzt3QjqehQLAIv1GwIeN5AwPsCV7+AlmB0+gQ7iF5QPDpTzp49FRodd2W4I4EsXGgyPzrVE2Sav2e5IAgC5A6wpGuimeaCYqBID3PrcuB5eHP7t/MFawLuleMqxQfk5iNQzMaruvPAuVzYAIXgLgwT94HfxCrrBjT7jBJTpGu/EAPjT2Pkc3eCKDMMBcGesAC4qCdFH0AIQ4HND4WJ4OkfNdti5buGZQ+DDPDmay5MXBPUwdL47wQtmSl76HY56FzQHkOs9uh+jrvvh6TK8HONkTr85CSowycTATDmKBMChiZxvtXUnEO76xvUt6+HrDCBw3oWuDgYwOPDq8BkOtHQfY3C5dnkcglh3sDCw6By3O/ALOogxZhK22Q13AgDgQ+fIdYmCEzpeArl3Pa0x4xS5nWN+rIEHoM4k+8gkDgU0AnADhJBPeBYedb3t3/F+d4z6Dia9AzHUCfAoco2c6Scy7fqfccJP0N/Hy5oyF91TCYTt7c+hPXQGWKndqz/DHVmnM/ZcgcgMZEbJ15Ls+fr6toJK/e1OooN1nq9ES87HdktCF+SiOgxUAKcKXfudoSrA+Iv3/FlcfvnlHQDUsT36l10h8hiQyEJYBTIFVFVgUgW11U7aaZ3JBiswqrXrd+wooJfvb+NJfduAJ3jgC//8z1noAe6Df3QtgTV1IVGwVwUm7CDP1vHZProCxSIJBSZK0gg/XXjhhfl+PVsdULL9b8NeqvBWF5PDhwvT6Lv5HQuxa9fubUHiDpMxN9tV7rSAb+EhHBFwSvJ9k1Gt7cte9rI4cM453c5I+Fad3373rW9tR97oaIo+KSl5URGGug1ce8218chHPDzuv+++TJqcXlTyV8e8rGYCOXfrtsBs2mSKPVpxIfyC3nH7iQ79ZkxQiZFhgYk7rjyH40SQ17Q3k6NMmuVRPWtrmRRXpxztOhXPZcG21qcdy6IjJRXQVAEKu9J0rI6u4/gbFZVoHXT8otZbZ4+eOHEi7r///q6zCbv0NB/h8nL+N7OY5Lbb7oj7Dx3O35Wo0zEgSp5TNAs/YuezZWSH9/tEHfpF79B4SIpzf+oStYxujiCfw1/oE62HbC26jTV0HOI60O2i2wrHl+5LERSAL3mP26Lc05eBZcZbPEgCzJNjjA97R9IH23imIA4YS9+5c46NdFvicxJvZAFKSzoQxMDOMJceL/VHjSW9SUC2xILGDv+XnSmsPXSoh3KA34dDj7yg33SEkHQj9g0swlyKD6ujB+/3YLVjlpLT/sxbHanAGMFmel/aL3VzmN8Rc1OTWVwyPRExO57Iwwhm8+iAlVaYV50MJANKCArXScYSK0hHK5Glzonr67EqTCeZ3xrF4spKLOn9k9V9Tp8J60kk1LZdBWVKlmt+6y2gQRAkNz60DkjwODpz6F+D0VJn2JopiZH+RB4d0ndR436CQ44hOn2UxwRV8dDQL3QbCt5w3hhijtoAUsU6XJ8/W9Kyf0YV1PTY5czHYJJw4yiQ6mBUujLtV5uzCJ1yaMe34nsiU6JRFsY1u8/7kVPwoOMk4Ur+Fk/iA6eOsI0o4rED556bG2CUeD154mQnM1pfdm7pGQpeyd4RpBLuUXGSiiKKHn2nNhVN6Hsdn6G6VPFedjEa104sdJPu4zgZZEjz1Ht1bIwwjGIl8jNEFyW4jx47HVPjyIJFjpmpgtbWRTZ1eek2bKbiKMlDuWO27Cg71RWHwZ7ITiWtWjzFN5FgE7sEdisW0lwzUTIh31gFldXBpIp61mN9cyOe/OQnx//+wz+c+CS7wKnokqTc1mbO9Vd+5VdzzDvmF9LejScmk1a33357/OIv/mJ2MFlcPJXt/fN4rLZ7XnaNDUZgaPTSECOjm9CvsulT0+OM6dBJEFkqLD3KwKbiOIr/pC2UrV3R0XNr8bV/+Vp2ttWGJOSn6NwfTdLr8OpQkl3EWveIgpZ97MoLTFIu6NozMY49+/ZnB5N9Z58Xm1uS06lc3zxi2bAR+qXDz22TV+q3tu6p19s60F1rSBv38XWtxy3ofFMyyWab6gQJXqiOae2+1rgI254Nf3RkWavYymOwmv3QuEmmcD36Sn+7LkSv8hlrB/bAboJdPQlKYsTtuXCCEsgPPng4Dp5/XnYwUUc9YTvx89GjR+PgwYOJ3eGtuj/b0OSROMlbQuXtCLrJqSow2RxNx+ZIXQoj9p21L37zN34jHrj/7tgzPx2TqqbKzkmVSB6Nlc6umKmOh6vCtc1Yn5iI+xZPxZVP/57YfclFqiyPmZmFOP/8CxPvS08IJ2qMJ44fT7mWrya6SJdQLCC5Uvdl6SjFWvW33qv56afuUyxb3Yd0jzCo/unZBw4cSP2lOKc6Di6oIGFlOU6tng6lHN73R++MtUOHY8/mKHaq4/SoNl9kabniyEpO65if5ncUJuuPUhZdwQ7glOG6w7/Js1G8g30Ag2i8fK7PiKW7TYUveP5QX+iZxHqhC7GKoX8E/nX/HDvumNnlLDdmNL+W5yG3jN99cbAHGCA3BlSV6bYCAS9mhVbwPjS944474vLLH5d6TXT68z//89TDj3nMYzKOrXi2OvV88pOfTB2o54gW0oXSeXreyRMn4mGXPSzx61e/+tV8lro8ST70HvGcdLl4SNfLL5Y9+9Zv/dYspFeBizZknHfwYB2NurKS3/3Lv/xLjknXit/07+tf/3o89alPjX/4h3/IcXJMnZ4tX0kbEy677LL8XHys+z0pOPQ70ma3pKCOCVxcXY/5XbvjV//LK+Kee+9LzJH2cGIUc9NToTqAqQnZ+LW047JtaYPUMWyjj7OIT7QhQLKjuGP6qlPTucHi45/4ROyYm2/dnQo7qVsR9jcxTx6/WIUaen/6bW1Tptu5Wte+0MNlRHZBPNL5fFnIIJskf1tYZTM7mOzZsysWds53RfdgL2yIxuM780u5VYwCvkJeiT3pErAC2MztMrrZ8Zo+Y86OleFz8Ce8C5blWUM5dn+D+KO/l3chl+RjwLXE7LFJ+IL4zBmfaboBO+k2Bx2ALsIm8jffVy1Rbc5w/eH+mT5nPK5PwBWOdRinY2THvrzDMTG6gk1+6B+w7/D55D00FvxddGKyh234Yd4aK4Vi+Dme9xja9N6/qLg88Qf3ZaB78XnJoo+H7319nOeGOh/asjaOeYb8BO2Z75nslL5jvKwLn2EDfJ2dblzHfdDM7wMbYR+QGx+/2xS3I9CUtR0+A/5h/PCIY0DyM64H3HY5zztfQEvoTbwInwja6ifdq1y2vAjE5Unv82eQv0NWmavzFr9DV12r+yhYxAYzf/jHdZzrNskafM37mTv6go1Ivqasx5BmQ3lClxFjQs86r7mO0NgockHn8T10hC7QWHKKztc90JQ4GHH9em5tDBZ+Q3/oeb6hGv3lPEWRK2PBh2P+ffcxui1NZnxU/6UxFfNUUXO+a2Uti0GXlpbraNWZmbS7pbtLLxQdtx+R4/JPx2N9pvs8dgWOgG8d/3V+1KB7PteCSR2bumwjn9ABXnW9MPr4xz+ypQv0Yk1O/zyZgtABbPUymNDBKAvtyswNixtFrnHFrN9RFCRpIYYbTkCXG+2+0qcT5fZLFZjIWZIxVMX6ofvviVu//rXcXTaTSdqNPCKH8aEwENocawukAtYFHNVaMGnSAjMsLgUmqeBzZ3i1Hyzma+1fW3tYFWhMzdTZ273RLifUgY+YBFqIRvpd/xWwYd2kVFTJnyG7rcjjcX78x388jh9fjP/wHx4fV111VRw/cTz2nnVW52DyDs1Z45bTJqCr5wpkq8hEzp4DNwRO89FuHgpMEEDmyvpg0HWf+Eb/EHaAAsZbzxgyPcpQz+U7eJLxu/KFl2t87aiiFrhmbaEvAoGAwI/wJwpKcoFSEYDGUOUat4STPuN5HmTsEyGVFEAZ8wyXi6EBhqZuaIe/o4Qr6F0FC27Y9X7vsCB+0T8HGayVzwulwngxTm7oMUiAIJSegydXzFpnN7Bu8NzB4B6kWT+HgMr5wdfPnw9w494hiOEZbkQBZsx/mDRhTEVnzi6tIC105V4HGySDmTPyU8asuiABZH1tkBfdp7npOviL3VcUujhPpSy1iko6mWAA0R8ap96tIDNghGc4n+l9FEfBD+xYh4YAFXeIkDOMEo4UPOQGTL/DNxhoaO9y4MYPPdBpfVsDvnO+YmzQMscnh3Kz3x3Esxy4uMFEZyU4bLtf/B2so95BwSR8wdphR5iz84TrPz6HJ/nuTHQhoeEy6LrTaeUgFdnhM3iJzjx8D6B0WgzlEn2JPvH1hRf83TyL9WUOeg7XEVjjWv3sAU/JnQpMHEBBN3hY9FLAUUEhBZH0twI9991zb9q6ww880Lo3zKXNky1UEIijZ9zm6ZmMU4mPfFdrMQ7vYMvFHwTjKShwXSka//UHP5DvlP0W8FYBYwHEyMBwAlLbNS6soiARLdGRraRZ7rSs5AB2pZK0ZXdIwGXZiehmu0bFzwrmKiHyr7feus25hP+Ee5REUcBu1+5dmczEWcjdxpu1IzfflQW56kSxlGfCHznyYK6Bul5ortluvrU4Jhin7iUK/Cq4tWfP3jj/4AWZeHXe8bnlrkjrzAIthrILrnA9kbxhLZhf+tKXxsUXXZSXuB0UPd78lrdUgMHsfek7tVge5ZExL3/Zy+Kyhz40jh09mg6Dum+oyGRpaSV/1zEXKUPNkaQoUcUnyIvo5raMv+F55I2ftbZ9Ip55ukzrd+wgibpeRyipUDpQO0ZrHILDGzGtoHd29tO6bnSdTrLjh45nkn7Ldo9VZKM1FGaswmmtr5KIcqgiZUxril/BvJCTCmTmntCY37kzW0YqyCja6DiC1bX1WF2vZLY7jcI7a6tywvqdZ9AS2ffgAjoEnKa5UGQCTYd6jiAdPOWObn5mnUXAb76ePBedzbs7HUmXolZ8hH7wYEitZxU1OGYpvqjdrZ6MQHcO8QA60p1zjgJwm1SYstYU3sHug7kTL2QierHbAer6ljUeYlh4E1nlSC+wGUEHzSsPZGjHv7mtcBvdy0LuR9m2yzx1bxZt1K5+urHAdyrcQA6hK0UtjsWgV42t3+27vraRcrC+ut51fWIeoo2y8zvnZmJ6MmJqtBU7pscxPzPOgP+uhR2xurSY/3fkMWNbsby0UrtcNjdSb1JkqXFq2+lGZfnj1PJKrKvgZGMrlrcmY21rlAVZ6QOoS2YretQ8JfPq8pV4pR2rKafVu09SfMX6DXE5tPegkz6r4rRx4if4mbUB8+AXwT+iK2OpFEm/g9uxn/HYSwAAIABJREFUBngFeeC5HpTSeFXgUOveipMsMFoYmIKSeoLj2twl24pc2slHXbEIR+ZUEKoKF9J3omBNO5Pys9Xa0d51NypdhF9e8lMbSxyDQQfmt033t86DJJAcD+kZ6NFMwO6SHZ5O3//UyVP5XXYrSRmuAlU9myS4+EHBLGEb2VuKvPBTNU/Zs/PPPxiPfcxj8miz7HyWMKKwheIEep94VHPPgFnbOUbyWlhCz6LARElg8bYSarLxeobsgsiiQkL5qIolqHuVxp/FVm23Fse7CWdpx7g6V6Wcra3H9Lg2lGQgTT+zk1rxI1gdO6Sx0J1NdMk4U9MZEq3s2KUjcqamUv+Jv5dXluKqq6+OH/mR52bir2gxSpsk+ZwZT2WC+/nPf35uGNr5b0k++UY6Qlnro3iKCkwuvfSSOH1ax+yttyOZKTqu42jcZ0SnYU9c92KH0pfKQOV6TE1rR3kVRLMZQR3jlFhnA43WW8Wfuk5dVbQWOxcWyr62RKoKVVJPtp3g6Hr8tepeUsdKpKyq8GrSjtfo2of3R+SkzzmejoV/OxrxNb/+G3H2gfNjZVVFHZLb7Ucb+rzBKI739Tv2GPnhM+San+57+7NUGIK9zMKitrmk6FodVbZ/1ndXKRmpJG3ZVroJ9EVyhQv74w4cz5VM9q3c3ca73nQdxdiReew8cRzWppIZdQTG8ePH4vwLDsZ/esZ/jAcOHUp5ECaT3Mn/AZ/p2RkcV2GNcJ7WQ0fCqCuD6JTnF03FoSPHYyOmYmNLqeKJPOryNa9+dSyeOhY7ZidCPZ5VkCwspudMTE1mYVbu1FxeiV3zC7GmbnRbW3F8azMe9aQnxkOf8PjYnJyM733Sk2N+ejaLP5TAF7+q8/JNN96YyX4VKWuOkr2vfe1r8ehHPzpjkrfddlvccMMN8Z1PelIWDdx5551xyy23xNVXX53PkH5SF2fRUvfod/l8KgBQMZ58mAsuviTuP3w0Dh09Gl/616/EzCji/3vrf4u96iZ2ajF2KS6zsRqTsp9RR1vFesV01U0sebPaXnX6BuwFL3s8AJ50H5jjcUtH9zZa1xL3Ba/omT0+akny5le4bcFep/1vmwn1GTF88Q44NLt3YG+abw3POc5yu8v4Oeqrfm4/OhB8V/zJMbp9943UbVnkTpy8l6FubHb0jN7pHUYuvfTSeNGLXhgf/OAH4ylPeXL80R/9UXzwAx+Iv3jve+N5z3tevP71r4+HP/zh8UM/9EOpE3Wv+OBNb3pTqFvlhz/84bT87/qTd8XxY8cyVq5O3ldeeWU86lGPisc97nFZFPLRj340+VIdoH73d383fuEXfiGe/exnx4c+9KF4/OO/Iz7xyU/Gn/3Zn3cyr3frnq985Sv5zl/6pV+Km266KW699dZ497vfHa985SvzOHrpZj3/+uuvT79b1731rW+N173udekrYdPQH/AROLV4SbmLrRiNCxOef9HF8XO/+IK46+57Y16bV/N4xsnsXDI9LjlNxDPR4+TE2cqRNN0tmyabJVtZGyUnYmp6JotyvvDPX2wbZquoMHlWxdCtc1HGRbb63eUUwxa26ouJ3U/K4+mse07xbm3OreLDKgzf2FR+aipmZ6SjV+MHvv+ZMTc3801H5IA7ySnAy4yXI3Kwo3yvMeH7+b1gYS/2QQ61Bl2sx4rj0f/6jrwN10FnZOtMMTJ8TF1D/At5YpyMH9w4jHvzPT/dvqAfPL4AHbBf4Ex8xo5+LXZU46nY2zZMbS/C3nlHbjA4z+2whXUydLyj67jf4/m9Da9NlMOkqvuZDMl5IX2DVvzhMcYh3ZA39B9rDt4CN/t8eIavLbFfeML5ARpAe/QfvKx7Gav7CT5n51/Wg+dCc7c/7pfzXnJ1brOcz6Cj86D7L/AVtg9fGNrwufOir81w3siKfvp3PlfsJrF2x/3oGe6F5mBHj+04RgRreazWfVPG43rLYy0e5/fnaq4up87DyBvXo0NYO2iBTXf7qs+Yv8Ypewd/6jleEOGy7zgEupEvZO7kmhwLONaAhnxWmLIKI1h/8vnEAvSd0xY6uL4jrsy8eRb3MV4f53DdXI/AC7qe9SHHweYKzUW6AN8d+aEYlPuIKdbYhMl802Fhrlq3vmRba1LdSapDpvRm0mN9M06cOFkb7JZrsz5F1fIzej3B5qvq7OX6K7uYWdwfOceeae7kwpF79BA0gq+QVT6nkN3Xt7P9tvnFbSLrmbbzxhv/R5p/XghDaSA8HHBKohrH3RcfZQhIZuFZUAjlgqEBwNAwoRhL74FIXA/ApDoJxd4rq/4sTIKAlVipHY4KJMzvmIsHH7g/vnzLFzPoqBjgeHKUgfIMpqbT2AMk5lcLpLaZ1flDuwLYpSavjla7mmPu5GwJHj1Pu0L7fwJOxXQKxMwv7IoY9V1NADMILUJBcIuFFcNLEAREMeIoONHvwgsuyOd//OMfjze/+c0JmhUoOmvfvnTOstPJ3Fy1tx6PM+CktZYTp59yxpQI0nmtqsBWAAWFgaCrjV2uXztmAMWF8nYl4gbHDSQ84XyGAEAzHHLm7kbBhQWjg2AMAQFGxgVTn3mgwg0fykXfi16iZxr6BnrT8KpSuxUYwTeME4Ok+11I6WKRfCN+GwQkmJM7qqwtxsaVPUpEgQIcUmQEoJF81SrhGB9gQgFClzF43mnhRgMeLb6b3raLHjA2BOPwDnRgjtDIizhcGfI9Y3LeYnyASxSjxoBBZf4OLB3MDY2tnuFdJzAo0B/eQdkKYBd/lr7iPegm5unjRn6gOesGjd05Afiik0WPdOJsh5mcTI2btdc7u+4PSaRy2Hi+vte12YItky5lVJk7IABec8M+LGyoa8rY8VySFe6wDAEpfOBgAdr6mjl4Re4BUv4d+gUjh0wg39gyxo/eyZ/sxmvJB43beQmaZ+C1gRNkKGV7dbXb6QHwpHp+OH5kTuNyGqCz9G53SOE/fy/gBZvsIJrgIzzuzpvbavg+dVhXIds3UG91OrVzy/QDvMk7oRWyCIZwW1B83gcw/N2sG3LCGJFBPY9qYvAA40EGXbZZZ+2q4Hvuu/xxl8fZBw7E3XfckYHWz372s2nnkkat7V3y8NRU2ksFlCi4oBId26XrWBuwSo6jmu71NN2s7g8OTBV06cc8ig/99V/lTivhBrWkV/BeY9bDEqhnwr8P3tHOfXHxdBWktRbf+j1tbtsNh/0lgYwMYgfQ1ZlQbckxjeHQAw/kDizonjt2m61SGz/9U/HHzt27EkNgF7PYI496qGKWlMX1KpARrrj33nuS3nqH5GN+Xkfl7IipmUpCsatIiRAlarSrSz+F0V23Mq8cv7XO1+fIO7gS/urG0xJPyJuoyrUveclL4tJLLunMXrbE3tqKu+66K4OSaoufvNQOGtB31b1hM846a2+84mUvj4suvDAT7qpEl7Nw8tTp/CnIV8XFto6jCh5RYFL82u8kg0fcBrqeq4FWoli71Zk/tsrvzyRzKxLUXdgj5qNEWnYKbFXywsNKSvRFJDoKqFrwCwfnGuTus40sfqILidZTAUHhRela9ODp06cyoVk0qwRshzO6xM5GdirRfJaWtcN6vVFaieyNDGTSeUj8ov+ilxw0P4YS3ISOYn3dRiGzeSxE2gBfl/psiGexudgY/UxbpBbzrYMRa8UYeCeYBvsADShQRFdBH2yhP8ff7zrZ79E16ce0453AIY45cldxO4qlugbUURGpB1sxfWGM4jAcU/jKd0BoHkrKysHVPRUUKJvhAXHGhb0pu1SyB51zE7TZGgLS0AB95TTVc2Zm1fGpBpvFkW1HcdpHJUqb7kynvm2kALfNzikQs5b3VeCnP/YAnM7a6V3im9JHdRyHdv5PjibTDyOZVUcWVUeIsZLWCu6PtmJhZirO2b0Q5+3fHeedfVacf96B2Fhdjju/cWusLC/FrM7nTV9qIw6ed1485jGPTiygoyy0iWFzFLG2sRlLa2txz6EH48TiaixujuLYymYs59FkSg6mdWgHo6uLyUbMapf4rAoN+rmxi5PCLDCbY3vsJkdouj8PL0hONF7vzF8tYPtuTei8wgHtrGIVqMl/0DE9trmC9xf+qmQaATm3QzwrO5gZvpAsot/kmyUeaMGevnB2+y5FJbhSV2rtW5Khji+rTTd0hgB/pi1qQe/C5VUoUAG9snvqCuhB7woQV3LZ8WTSJv/3R185nfQd2AisxbiSv1uspHh+qzsqSwUa0BA71ncD0hE2S0nb3Dkl33anupFN57EgsmWXXHxxnH/wvLjoogszBqA1VTHJ8mp1vrjzzruqY04WV9UxZXq/9L8wgXSzdL/GmF3KWucJFe3K/iv5q2TxyVMnE2+p6ETFLusqmFpeidOLy/l3Fpqo8GplpY5Ji7ZJY6uKN0Q36S7pUeijAl3v7KbAHl0u9R5wUNFZaKWSbbpfnUtk+6oj0kRiq5OnTsVP/MRPxDOe8YzEjRS7TIzHeUycaKaODj/9vJ/Ouc8vLNQ52XkUzmQmzl/0ohfFQy97SJw8cbzO1VYHsNbyeHKizth2/AIPlJ7sC2WIrcFvWVgintfxPq0ASvNTwbIKWr7whZvT7ipeJTqI9tJhJNCyA86Bc5M+wmjSYZJ3Njxgczz+oDmpyCT5MjvmUaJVxyOUvi5+prhrPD0bM/9WfPOG698Ye/cdiDVVx4XkqMWQrPuH276SJXV26jfvsH4E0YdYD4yEDkJ+etxTyZoz+ZOFkarIRv+yi2DbdAeeoFtWb7NLr3lcIf0I2wxC4Nr959KddL8quvEO15l6D9gNXw2byTP0s1qq1xEY6hioI3K+/5nfl8Xz0mviTa2vOjt0c8okW2u53Y4Cb2WalTyWTpycisNHTsbi6mZMTE7HeHI6u3688tprIjbXYjyxHjNTk1lQ1VRZFqnoJIrq+CFgq27JO+Pk2mocWlmOJz7jP8bF33557FhYiGc+6cmxcuJkfOMb38giEflCVz7hyvjA+98f3/7t355/q3BESW+N//u+7/tyLqLBBz7wgXj6078356MEuDpX/NCznpW65a6770o9o/uf8IQn5Hr+4z/+YxbYKPn/Hd/xHbG4vBZf+PLX4o77748HTh2P+ZnpePfb/yB2rK7FztX1mF5fi63RZoynx9k9LP3wFR2DJ7mrAq9s8WTr7baPNWWdsGXEF4o3C2eBjfiOpCKxDHCQxzUzhjC5/WjeelpfBItPpM/AaBQnJcZR0eTgqDp8B8YF5kJP9b5FdaqkSJf3+vVtNM33ocN4fwyvimfLzlb8jHeK/8Cp4Gb9LR2uriJve9vb4qabbow/+7N3Z9epK664Igs73vve98Zzn/vc+MM//MP0F97ylrdkYZH4R0UnslGvfe1rQx1QfuAHfiCe85znJPzXBgPsl/hJhR7PetazsshJRUuKn3/kIx/JePoLXvCC5FUV7F155RPjYx/7WNdZ+Lrrrov3ve99WcAiPfvHf/zH8fKXvzzj7j/1Uz+VNkTvko+k4+t/+Zd/Oef/4he/OItWvuu7vzvfmfZdBZBNp7I5r9P9U8JObHCZjBOLS/FdT70qvvcZ/yn9TvXJk/89PzuTOFQyqqMZqx6+deQR/2WxcR+7FHa59957cz4V8xonj9188xfi0AOHm//W+/jCl3nMtJ6aXZ/6gkPdL92zuqKNhXWMHRsZ0I/SWfA0vN5URslEiz2Mp4TTNmNuVpsMIjuYLCzsiF27d+Z17ve6vv2meGnrPIYdoUAfm6t72UDNZzwD/6TDxg0nusw7ZoWX4Wv+dvnE3mFDhj4ytojPvbBQ4/CxDLt4EDfE/9K9PMcxPLEj1zm6B7nUta6HoHcVmNTmB9cZPj/dx+ZE1ydOM49xoCMZO/kf5sn32Eh0rMZI3Dv9wpmZLq7N+B1noWf1E9nytWDt9ZnHbcETjM9tNbI6HFvGiVsXMXAF78ev4rlDfwl9znrpJ4WCzJ1reBYJfj5HHzv+cD4Y+muejwHXQA+3PzyDYgY9x3MV+HPMP+NGTWY0dl8Xt5Xc5/6ofidu4vcN11ZrmbEsO04Y2SJHAn86L7Ee6A7mi56AR1On2UZ43Yf/DN2ht68tvA/udMzoviL5b8YqPgYngluJwWT8t81X7+Rz0ZKiSmgPXnbbzLugPXNzPeXrrmeBifUu0V4+BTpJ1/I+eI/4ieNwfoduva2pzSfoNeLurCcxaecL6MRciFfp/Xo+9GMd0Sc1RwqD+03brutZT/Rgvt82XRXvtQ2Vid8r9q+utklTFWpnAWWkvddYFCvlM41JG4MUQ8lNdRFZwJlxtbZpAF7dFr9pseJ6f+lpvVdzg+fgFTCTfnqhD/oLe8Xawp98jj6C51kbjQvdkL5C26wKvTX/LMy54Ya/2cKY6OEsmCsDH4yDEQQ+ncnmtMHAup9AroPHnmA1QE0aBkPgCRAwGWdgB+IwWm8sqvWbHJ2aR52ZWwZinKfvnTpxPL7ypVtiU8mPrY2Qj5B5ggbK83zBFtiC2QWSynnTeb0RS6eVOFhuQQm1Ut3MXaraSbRr955WrLKezMhC1NzUfmctA0Ma18LOXTHTjplh7tCnX+BKRDhY0d/6r1Z2CiDs2rkzx6NgK50FRDu13n/HO96RldIXX3xRBh7yGKTV1WLyiYkMLukZx44dz2CJHFUBTIFcJXnOOmtfCgdOXRqQ1mKuaxXdAsOAYhQdDo0rZIAIa4Zy80ISN+IoX8C0vhMTE2gbJo3hP2d+r4ZDYaKcXZnqWboPQIFRYwwaqyf9dZ3OmRQ99Q/hBMjA17lzvJ0VnjzVlBTy42df5w6qdjwEgSAfI+2WAXnIQ/0sZce4RWONRckxjAdATLLJbifxKYbaFQmgBvl3IIoB1w5z6EWLcK53nnZZ9d+RD9cRKCzXNbyP9WOc/rcXYg0dfYwF/KdnO49ggFxBu64aGt2icwXAtYuSnWJ6Pspa9AVQYWih6XYQ0gfTfXwYNujBGvLMrOxvin0I2Dt6pqOgQBZJmAoG42wowDs0JporCaIhHXGW6nuSpq1Yqp3ljfxDM2jq9sIBJnLDGnEdzjRGzh1QAIw7FvCEfkIrN5DIg4Mf6I0cMT/RnOdgBwAs6AOuEd/h3HGN6yvGrechKwBMxuJ2E5lAH3G/3gfYFI2gG3NERnwO3Mua4JwgN+gL6NDzXwsit0Q4QUkApP7mvQAcl1dohvMJL3APY4QPNA70HjRi/ZFD7vH5AvDRX8xHOyuxP/v37c+j41Q4oWdoh5J2FClwKanQ2iUfzcxkUFJ0fe5z/4+45CEPyYCt2uAmP2UQtZLRyKaD45SV1sq9m2d3EAArjSRWYO69f/Ge7JxRhRcFAvPMYXXuSB6s4I0SJ2UrZZ8K3Cu4r+JWcJTG6LIDoOTNOMB0suCIDb1LBQW6XomGW7/xjQ7fJC+2HdDJ77GVu3SVSNGY62iHCkCU3SnMk0mpVlSgBFDhintaUWyNqGhUSXEFA1WsIp2ZXTB01KB1sul1Hh1eqnq85tQXBDhfgS2QbeTK9boSkRr3S1784tCuuORHCmTazslrr7suxwSfEyyo8VWnjmuvvSYuuvCCnLOCoMJ52pktByID75st8JaZzpaAaTqm11v9fLRG6EN0vOiEvIhyaV/TIavPfZ7oJmEP8DQ6BrnKdUuHp+8cJwco35cdKsZZ9CTMKD6vd6lgioBwlnDX8QlqTT5d1y5QPDQ1jtOLp+PUyROJLdEJOOsk8cteViKS43Bw9HREjvAmSVPxnf6pKFr/Mhms3e7NDoJ9eAd8ydrDR/CGkmQavzumbrdITCfWa0Er9G7qhMyfVPAjZdKOnwIvuf1y3Ja82niYdyKjrAlBdv/c3zE9NV1Obfo4da4sAbPUG63wrIJ8ZevlI7E7Ue3et9mIlnCXvOqfAs7yM5LWwons3G3vrF2UdGCkOKfaeuoddURIHdXSHRXWCjo0DrCydjhny/XWNhvsyDpht3R2bcfruXu32nCDMfSe5NU8Uqzp0875LV+w3lkB/OTlidJBZZPLDnF0yPLScurhmkvtFNF3ufNThQWtNbqO9qKYVzZka1P+30R2OJhRUnl1OZ76hCvi8kdcGJObK7F8+mQszO+IFflt7bjDku3aybJ39560B8rgrLUipjyOc3Ic37j7UHzuy7fFV+64L5ZVpDExzuO4soPhaCJlKMergrDp6TyOZG6+ugrJZ9Oa5u77UR1nUp9Xm1gwUsrmxnoWABA4KVpXgpbrxpNTuTsdmhav94URXqij9+RGjYablZAQTXUPWEe/04mRzlt0jXBZRgZzl2w7VohiEfFoysggidsXupb9SX3UuhB2+Md2aNIZ1XEJcpq7r7MgfaYrtmAO4HV9X9f3R+PJVjm+UXG6ErDEKcCc4G/9RBbQcSXDtRkmZbp1ZRA9sYUke0n+YDdUXCR5kY1SlwHNQ3ED0VG8cNbePXHuOedkF5NHPfIRsXfvnuxYtbS8lOOW7Tty5Gh25tJYc/zNn9D9ihVo/vpdcYXCq1tp12dn6+gcyYeOJNARgytrq8mv4nnJlYpMVAAjnssik7WN7BbCjmatya49uzv8sKUzrNcaT7YEJbTxGANr4Xg3k1ubxbsLC9VtK23ZhIpwFvOPkydP5BHD55x9dhWENv1RwbyKMZ1z9jnxYz/2Y3HBhRfkPdnBZHMj56pOCy9+8S/HueceyDhB2te2wy/tdbe7v08Kw2MUvCkm1dl9O+Ip9U8ehdVwZ0QsLi/GM5/5zJidnol3vvP/zU1Vwr5VHFdFQOA4FV/N7JiNiy6quNAXv3hL191CPELcJOVORx2047HU4SV5sNkC2eC0q03PsisdHDUzuyOP9Xrbf/v92Ll7X4ynNB4VkPbJTd1PnEv8LjqjF7CFbk/BOth79D/2BJ3mugpsiH7SHNB/YFH8G/wK/EjiojW2CuiiF7H90MfxMLgB/cLzC0f1BSbEB8AtyD9zx5aDH/Q85qxrJYfiXf08duxo7D97Xzzn2c/qOphoLZXcVleHLhYk36IdqyzfRvfLJqurxpp0w2gyVjdHceTEYiyvSodVAfy+s/bGLzz/Z2PPzh0xMzXK+Kn4Q99lR9DkyVEeSa6+KEkn+cgTk3HXyePxf/7cz0WctSt2zO2IKy55aDz04AVJT45RfOKVV8a73vWu+O4nfVdudFORt/TVl7/85Xj605+e8qUOJCoakP6b37Eju/J8/uab4zn/23Pi6LFj2SFJfszB8w/GJZde2uF36a8v3XJLdmG56JJLY3JqLu47eiz+5hMfTxl71++9PXZubMbCylLM6TirLJYRyq1OkOqrlkX/IyX3qwBsGKMET6Gvwd3ue8OXiYlabAaexYfzOKRjZ/hYBWYeS0M34afAc2VTS0bhn7KAkdgZnSD5I54CH9b+g7Ln8Ox2H0vP6HFvZx+7jl7lFxb/9vHw1NGtiAJM4fED+J15a2yyIfqpzlfqcvOzP/sz8frf+s3kDxXiSpZVdKSikXe+851x44035nU/+IM/mEVG6i4iGfjt3/7t5LU/fMcfxrv/9E/T79N7VJyiuWlTpQpFVGCid1JQonXVtSpuUQcSdATdzlS08p73vCc+85nPZNcSdd9R96of/dEfzWPWVJDy2Mc+Nn7mZ34m5/Df3/GOLHp64hOfmEUn73v/++PKJ16Z79A/j5+m/mn6gqLfslejGE/PxN33Hor/6z//ZDz2Wy+P06eXktbCpjtmp7LIZGtjNabHo9jaWE+fTkWbia2zw13Zl/QpJ8fxta99PX3x4mN1ydpsBSYP1KaPFgMpvdd37yEm5H5o+i1dPFFdMdUBkyNa8A0qfgZ/Chcol5JH5CQD1hE547E6KG3E/v1747u/60nZwWTP3t0Nh9QmuaF/5zE/bD+8pbnVMWjlP8K7PEe8RsIMnY4/gg8Gz6LL+zhIyRq02o47+oIefHzPUeBnuM3Q2IgZYm/6eVT8Q3qR+YJFiUOCf/AVuQ65Rh+hQxg3+mCIqRgLthRexB5jvzxG6boKXxld6fgG/UcMgzFir72AWP4gdldjgJ7QizXw3AyxUBLX2GTGh6+tv8Ei/z9fbwKtW1bUee47D29++fLlQEJmksiMMikChQOKvbQtW1vbJSxti1VFgattBW1bBelyKJdVjqCACmghJYJDL1tWFSAKJZAMQmIzKyQkICTk9F6+6b4739v9i9i/c+Ien3Vzvfzu/b7znbN37Bj+ETt2RLXX9b16/6p31eXSTd52bvVgGjiZ9ao+b+WvykfSdbAfViMWi/WDRPJITSqpuhmapf+bGGTEnGNFoSoHYjFoo8/meGs8osqgY5QG8rPPlRY+u/LY4OOX9rk+x/Eqa9o0ZNXKS66XNrdircob2mjXXFrL/3Ws2j0+0zbri7m+Vb6qHa/xKON4dV9b+am8Jz9WTCqvq5uUN2mnvVQHOw/HKw29rvKs47VSmNde6dU1k5ZVVn1PGchY08g30PRKeqjKbp2H93Pu8pU+g/5mlY2aV1B1HfeS7iZx2ImA+7gvxr1ZJ6uYh/7vSeDEMqVVygXxokze09d3nxha0kacZywtL0X8Y2UFHJPdPC5f3miX1sbKmtzDduOue8UB6knjAtVuKfPQW9ro30gDacT7YGpoEH5kr4BJnFv5rnhvwIP9Wu1VbSsq33i/4On/9t/evK8QyYwyp8w+Fcj6uQI6deSmYFQmHZ28BK58HwLyryouN+1kKh3HOtF4piUuexsclU8KcZbZDiHktGJr0Xfx9n/4+7azvRl9CefnMos85hQgPE+6RTlWDMxsVrDgpB5/0/OXHvVcP2407sdzFqJn6NG4T1QW6BsJbA5BDz6PzSwy+g8fiaze5ZXV2JTS6dOYxgZWKa3L+25iKySUevS0VZzS6UyCUACSKQdJoggl+djcIbBDcCNKu/f5HTpyOBJKNjcoDZSBGpyzB9zwgLayvNJOn74mq63EZlIqCgJCOFsG3iwRzLgUBhXCNojfAAAgAElEQVS7hkL+UDnLWwIVXysduFbHXgUuX6jgKqCsStqxqLSmBqYCDg2VIFDQ43crvysjAk1QuafUXbtqGDRY8NNgaHugRp428J7ysDMEMJRLwWEKcwYtHavzV46kk9eEIuzZom5+Sid4OT7vzqOy7Boqwyou567y9wSkr4yJz1BSJmAJwL2346pOaqW7dJU/vG4K8F2zyi/BmySB9ZO8jNe1MMOR8eQp+ZVhQ04QztgcbwUz3sd7jWAsHSUCpxot/haAmjQlvVX66jvv69p5f52DKa0qz0qPqpvVpxo/aTckgvWTkgNdevattSuq0ZzqafmMMbpxnWuap035kcbyqxtdNfCuLFWQLj9xDw1gBVVV5kZZGBNm5LvKa3Uurledk7Stxrt+v66/NkXb43p6X8GSclJl0DWTflXPOV/vr75TBuqmizTw2pEH08G/0nynTmGCoSz17hgdc5U79ViWkB43RASzFVzX7ztGZdONZ44IORbH71qMjmraDnmzyqFznc491jBOb49BMAPTXU1GAuDVp07F6TbKRd9www3tlltuCZq9973vHU77x5r2DSmqJdCe5Tu/6zvb6qHVuP+7b711sHcmE23RqoANIFvS9A0Oq1zUucZ8PSHf9Qy0fcPr/jBKPBPkA+zFxmenA4I14J847JwJJzo10Zqg45+qT7XT0FC+qDp2oGNPzvAUDwkCBOAI1iZOSWeT16gWQSCmV5KoCSbKhTZeGYXPYtOBkrc7O6F3ub9l87NNTm6QszHFhkz0n1xYiAAT7+sAVedbPhlPZadNrDZDetTAT9UD1VnkdwJ8BvZMwGHegHCqm5gsKO6DrgYocCBe/OIXt5tufFCjsgxJJmyYUfElMO0eiUFjEjMbxdWWDvybhyHjJ7qzd/qri5TZcAZsqdIdcObgeuvswRvwChvNoy3INdVW1PkE3u29v3kGZZY58XrN6dORGOTJNmkaSddbJFqn3US32C7HhCgCQKHfKT9/oL3bduBVNgC4t0EjNsqdd1QE6Bv6bIoztqwkk/5CJLTG/EdaVZwpH0o/51ev0fbIX5WHk95jRQbxkNeGbJaqReKIkJlJtRztjdiEv+s18sPU1lXs5foiE2EnZ+dik0ZcIX50nmISnol/YFIFFUcGmxutuHKjjX9zC1ndDN8i8WkGQwddUniH54SjHKdYexuuaNmU/IVsi39pGVPtFMkTWT2EoDF7OPBSBpnBU4EtemUEfs8NXU9/9HaEoSdpWTFWzBB/bW5mApL602eP9iWr8ODwZ2g9sYd938VMbJzZ2lOcFnotKmNSNSJxfeiMPdp9rOep8X0STObIzmuL+3vt8P5e+95v+6Z2zaHWFttm29vdbtubm7FZj95HbtAntB1jDMtUR+CeVEjc22nbO1uxGc8BhrZwqL3tbz/R/v4Ld7fLs/Ntlyp021lBY2aOVgb7kbCXpUln2urqSugT6BcbzfuZOBTB+6438fHkX/HU2PotE3Bov+NnIaOZpjJsmOe6Z7IV/8R46mvkNHVHjkX5jFYbpZw4NjuTB0faco2tO8Qh2pZeQCh8buYZwZRSecvnKG+RyLCzEyfxs2XJeKJaeqROzoRek8/ErvI3FRiCb3riqViv+h1+Z8TmmcgU34ug1F7gAmIBNbjlxo20YxzVzqZMgr0z6TN0/pBgksnB2T7OQsApo8gzNo1/EWRaXw85W11eiY1aZO/6a69tp09dFQkmhw6tRLJU8g2JouvtzNn72+YmfaPXB18L/c0pb8bphiWfp8zYg3o17Dyba2wWMwYiCYydNSEZk/tyAjsO7fSqJiYdikOi5U1UndkLfBGlzKbtj4YDQ3l4wnWoNiFoP5OYyr7X6Ego5mbNmbP3td986W+2U1dddaANVvBYBI5m4yDOD/7gD7YH33JzJM0k7sle6Gx+vuAFzw/cuX55Ldeg61N9Yu2T+EWdaYswq7tp1+VRYyMmORLAXFtfi43Rz3/2c+0jH/5QVJdiXc+dvb996EMfilPz0J1KDvOLC21zd7vd8KAHtmtPXxsJ2PygtxMvpB4Pfu/tQJW90BXdn7Dyj69W1QzbSEXNpZW2vrXdXv17/ykqmNgiB7mpsQZ9BO2n9DA26LUejPFzfQjjJcalxEvKq/IzpbO+mTZMXoEWJhMbUE1eTTxV/01jA/pA+lLTtROPuZb1++pY73FQJ42blr5PzCh9krnAnyRF3XjTg9r/8C3PCJ+HlWSOyB2+zxBf4IBK17PYqYhX7m632fnZRurZLgkmu7Pt/Npmu7zBWqXNOHJ4tf3vP/xD7dSJo21hbi8SSdA90Z6KIDvVe2idhC6eabGZvQeOOHSofeHc/e1f/9jz2+WFuba8tNxOzS+1a44ej1glMkclEn5/41+8sX31E58YbU0/8IHbYk7gxac85SkRy3zIQx4SVb8+9tGPtYc/7KHtM5/5TPvU7be3/+m7vjOSDe780pfapctrUYnS5HA2+OExDgzwurp6qH3VY5/QNttMe+Pb/6bt7O21V/3yr7ZjiwvtxO52W2kkeZN0ySlE2mlRBYJ1pzrPVpQ5x/5hr2vMJvVs6viK++SXGkcAP0Tlh2L/qoyJYcSNxsh5Xz6Xl8R0ddNQnhb/6Af6nWqflBOvjVjr1saQVDqNYXAvfSD17zROYYJpjf/JtxW3VlkaCNdtg/gz8VnaQQ5C/C/f891Rbeubnv708NFI5nvVq14VFUyoHPLLv/zLUbXkec97XnvWs54VFUhoj0OLG/iKKiUkktAahwpVz3zmMyNxhJg5FUVomwMNfvInf7K96U1vihY7yA9VTKJ1XGuBs5AxaEbSyhvf+MaIs9O+Cb4j2eW7v/u72w/90A9F5RySTqLdzEc+0n70+c+PcaKvGcef/8X/E63sr7n22rifuENsGvrMPYVyQG52bqHddc+Z9ux/82/bLV/x8HbhwqWM1VNVbHmxLS9QaWerLSCTtLTpLe2GuFUkjvc2mzNzUaEs90/y8AYpUB/60IfbmbNnux/R8ctOxv+41p/Q91HJMJN8x1hQb4jIPXvVY75T8Y12jzn6/MBSJL3NIVN5GPi66063J3/tk6KCyZGjI26t+lKbUOPDFSMoo1TAtArz1F+E15xL5Ul/5x4e6K0xNec+xinSVlTfruoGfq+2yn0HfZeKJ9UHVY65jn81MUUsKh2qzKl/qs+pn1nv7/MZu3G1ui7GapXtqQ2bzkss4ZgqPab0mdpoedVE/4xr0QIzq89Nec17T+OTNcZYY9Cumfca/cSxBa3z5J5iAH1T4wbMGVuM7PMZ17mhLo+o96CffKg+Fvtwv3qIj/uKY6e2xrnr39RxiqmkvXFV51v1tTRXTlzP6j/VNfV5A0YsSYU+t9pBkwQ93OwmfF37+mxpUGlS5VDaiZeMbbOu2tM6NjG7c57yrXrM9+UVkzn4nrHfqiukU7Xv02ddiaaVx+QfYwyutTpSWZMW4tKpbHJP9Yf22uf89zCJ9DJe7H14lS7yvbqK9/HxPHhVMbJr4T6wa6R+kQ+nMqAcSFPp4hzkP3HNtMKhGIg1U+6UQ2MS3ovYD+OfViWUx6AJh6ukm1iNOKY86/NSp6aexH+KmFDHKsS6SCphPIePcJAhu60QM9LftcIzz8a/dR2cp3pEfZPJIfXAlAdQM/5S2yRxD3WGa+RendVUqm6ZYkR4XiyiHoaGOc+xspCyJl4JGXjnO9+6b+B0qmxUXDXIXwP2MoFM5MI4WF6ZaHXwZSANnkkaETyOIMaYbS3zyZRV+Ut4gk7BhD24VQWZoA2Bt5ho249y3pfX1todt38qAuOUjdvZXu8B6iyPPzyjB02j66jgIDZ49tv65csRVBOA4GCYYELpd+4DE+FccQ2lVEMYNzcisIfjzbgoT5r7YxnA1YgonNHvtie88Fl1bLkvTHb/2bMxfzZ8BA6AHkrbkuXPNQgJJW6ZexqtLOEadJubix6TnDS89trrItj/hS9+MRJUYPQTJ05Ggomni0MR9QSToRxOCe6ofGrWmnwhn7iuXluBX3X2a7JANZ6RTNNL9AqkKuiTjpVfVJQq6GrUHId8zjgVsqnx9FrHMwChXh7ZNTgAkKFzLwXp+9bGhI+UhZxDblloPJ1XAoLcgKpAQGfUe1SjxXt+XrPf42Qi8raeZRCzQk8CKQ1aVewCQsfkddkWIU9QC+7l49gE62XrpLljrM6muqcCLGVbI62OcC00qjWg67UCp5rgpJ6qCtB1kg+cWwVTFbRWHTaCCwNkSTeVsIFidJ/teqaZkQIJDa/BM/Wf/DUFLzV4YIBRflWxC0ylk/oF3ql8HS2e+sZ6dZDq2JQbvlfBlYY1thg8zduD8X5WgRrf10mBfs638sIU4AomXNNB1krpcPnHMctr8kMFgsyl/pPXpWl1dv2s8rwgrAZFq3xOHdTKPxWkaqQr2FdWdRale6W5vOJ9lcv6nWrD1YN+zjy1s87VuShzymF+nsF3nitAqXMXyE7lenTqO/iYGUFvle0K8Csgd52rjq42YjrH7KubtjY+iz7ieTLsxPHjUc729k99KkuYHzoUdvFhD3tY2MWPfvSjQ99FNq8jkWBhPkorI0ff9h3f0XY3N+NUUgXuly5cyFKVPTjI+E3U6sNJbd6DLMEbkaSR1SH4LgD3Nb/36jjVxLMAobHZYaWEfsox6BGymyXxBtDJScq+Ucd91VHYammkPpHvK8+xYZObwGlTSGyBViQSxL0MYoZzm5tAnKbP9n6ZdOpmvzwg/6j/43T5XmK6BPOZsBSgn03yeeiQ/xwza8B9dF6qvqhy6caLLcAq3xy0qUpp6r9q09UbP/3TPx2bLuEY9A2p3NDaay94wQty87cHzrQd/M31x48fizLID775pmiRQ1WCaJFz8VK2CIhOeJRM7PqnJ5hMZY5gl6eWpzxUbZd00ubWvyvmARvHGLsMaw+UO17VyzUQA7WiFOaCFUkOxZrV4Db3Ct1E0LJvtrDhKda25YRryzjAoIkrxoDbox/z6Ng0AIO+/wO3Bf9xDTj50hobcj05eyHLnrKB53sx715mXPo4N+VuSmPxW8hrT3DnPedfcWLS0uocyUPe19/dxK1YVl2uLFR9NTszlgIXm8lPrqf4Siw8vTdrgYywsUn1QhLCoB/vQW+d5roBge5zE4rXqDwSCRhz0aqEZ9BCE71HKXqrPTEmg2UZwOyb/v0U/jZJImU9mV/yAEHiPCHFxlfSOGnOfNnIjkTfZTat5iIpK1pmLaQfGIkfvYVR9RFTj/UTsd6/+21KOfOuvpI6QyylzMfJyLmZtsQpaFqbRkJ/nrimKgK4mDUk4Ubdyt/QIapARknw3ie9V1M5d/Z8rMX6xqXwOa1gsri53b73276x3XB8vi3sb7bNjcttN8rMgou2wx/j2Yu0Lp2db7MeYCDpcH62zc7PBO+jL5ePnGp/+uZb2z2Xd9v53f3YIGNuG5vbjWoBSysrcfKbyhQX1y7FWrPJNx/tjDI5ZmE+fVLsDnPifU+7MF/5hapeqUtTtiPhpevv2LikamJJphK3st6sA/6nOCX1ZyZlq5+jCl9/T1vlwQoTlAKf9SQpnx8yRgWCXukrkkvikEjaYTbWWSfW1bVDNvBz+aEU7cZ6tpXINiljq9CKRWoLHIN8A7bslaPIb9Bfku/UR8q49pdni6WwjcGTtFUqFZD0+eXHynsVA2Y+a/T/7cop5Xn4XrQp2YsqNmFvY42zfQ/Yh3WPzd+9vba6spJVRhYX27XXnG5XnzrZHvXIR7QTx4/G5i7yeunSxdhMJfkMLECyCSp49dChkGVwgfaHZFE2Aflh3cE2tsdDv9ASgwpfoAzuybpQBRZ5WLu8Hn9jQze3SKbMSjfSmaoxcYgH+4X/OVR3yzWsfoT+getT8U9WcU19wppkEilJrVmphDW7tHYxEkzQsybsqftzrq1ddfJU+1fP/lftoQ/9im6zYsc95AvdTBuEB/bqZiQDgLOq/ZFXqv8QujkqxWZlUv0QrjX2oX2IVjS09ZmfiwQTTu2/773viQNVXE/c5/ZPfqp94hOfiDGxOcqJeg4X7c9mQJPYDyfwU/ZXI1kg2tS5aVAqZmhTGWPE33rlEhMZrExl+1ESTC5vbrXf+/3XRILJ+gYV+lZiXSvu0F7qo1a7x+9140YZ4jv6wa4168g99FVcL7Ff2r2DbfCUU/WXtkS9EHPVX/bAzqRsu3wnRqh2X9ujjlOX+BzeNy6mvA/6sD/X8csn8jT8q20/f/5coyXhwx7+0PaUJ39tO3f//RG/5DvE9kgwmiaYBH4mOQ1dwobd3Ey0ZCPBZGO7RTu29U3Wain0/fLSQiSYXHf6qrY0H8qvPyMP1iVmIgEsq3zEpjitPw8fbndeONee8+M/3nZWlsOWffXDH9WOLKVfRoIAa4d/9vGPfix8NHhVfUUSyQNvfFBcx2eHVw+1D952W7TSYdOeDfDHP+HxkYRMaysSarAt8CGb/7TF4eejH/lIu/aaa9sKlb1WV9ulra32jvd/sG1ubLbX/NbL28m5uXZ4a6Mt72eLnODjfbBB+mFR8XoW2UB3k3yVmzDVn1Veea2xHHhIGxG6kVhxb4fKZx7KkUe1G6y1eI7PjFnIA+rdyqNcJ8av+kOZ5j3lr/KU4+M9qtlU39Hnytt1nspt1WM1Rlflw/m5yag+rPKgHGlbfCbfQce9/o9e144dPdq+41/+y7A9JHA84xnPCF+MxI1nP/vZkWACH1C19Pu///vbn/zJn0RrnNe//vXh7xErJ0kEmeAa7Ba89aM/+qNReQSac/jgz//8zyPxhESR7/u+7wucrG2TXiQTkmBCQovxNCrxkLxCsgst62nvQ5snnslYoAn3pT3Of33zm6KayXXXXz8kbkqP3LhaiIOvxtfUB+jXL9x5V/vpn/m/2vLqkcFXX1leassL821+hlY4tLNqbT577g5xYavDyaMkTN11192DvcH2zC8stltvfXc7f+FCJi53v8nqgcEnJX7s5lbVoRkr6UknQ9x4rLjtJmbgOpLberXM0N2R/AL+5DDnTLvxxhvaVz7m0e3kyeNtYXG0pepw+d54bMVP1T+O30O8rb6adnaKt+TbihG1VVwLj5BUBA2MtbH+7n1Vnp7izIr7tBFVpv2u4w76lIrx6hwxtuOq13uPabxA/OB3q21y89JYnvEl/nbM6iR5R57X3upnyafaN/dAfG7FbPqH6ia/y9/KgPs02RL14GFbdUalS72H6+PYjK9Ke+knneUHsYjjMp5vpT5tasho9xHFJupMdaUYnms9vOB91XHGyepz6z5sjV1wP/cMK4bKmEtWtfG+js/N74plpU21Oepyr/M+2hDfn+rvincGvCEj2l64t52rvlG5ZIgVeO8rrVG1k66V79V71TWotK48qHx4bY0V8ZkJXPCv+G1KD+lSsZ+yWGnidfCh+zfi1xq3MfZR587vPF8ZrbabZymXdhSoazddp7ofwHXKdh2XOi5igktLQ8srsUXdE/D54hx1TMUL0qPy6hQzy6dVJyrT2grHqLypq3imbVqN2Q/2s8cqU5YyMc0Yn/Phmfp6NRZggon+jnZG+wCO5nv4p/zkAYss6ADdwBbzCxy8AedtRryCBBP8XewHz2IO2A3ln7/dO+JV7McYa9sj6SzPa3u0SfU+1b/I+MbYrrraOuXSBBPXSH2aVVetaj1WWlV3hq/9rnf91b4PdDDeQEHVMFTmVBi5VoPh4DRGdbDV8MlgLp7AwAlpqKpyq8qiGgHLcMbi99NTLkJk2MTpoPkoOz9HQGV9PRJM1i5diIzets8Gfwb2CcTEybTumCts9p/P46X7ETTb7iW9h16w9ANeWsogaa/0gcMWQkBpQAJzPRCHVaRyCc7NzGz2OdTIGuiLwGwkl4ynvwUWCgDXEOwhkINTpnDjrPEPEEw1Ehid0zO8BqDvfTPth3zX3Xc3EmN4FgERrjl9zTVxz6NHj4VgcC10DMGfVFaB9q61Y5BXqiHS+VFRVEacKlCVbQU/AiABWH2GvOTaeQ3PkrZXApx+Lj/Ly27GVporD8pH5U9KTSYPJv94P40rTvaVghcaMXkfpafi04gJTCzBzfNHIc+NuQpKpwBhoLcOZT/ZZt97T2E6H8d5AOT3jdIhqNUTXvLvnDPjxOjBZ9KxrsOV9AHP1HD5XL5by3RxjYZWoKnjWkGydEgl30+A9nE7Hj6rYFCw5zpL62q0pbfrOuqfDAq5geKaVD2qPCgHGn/HKrjQWPJ+Tajxe1NjLHh1rbmPpxI1SPJPnGztJ9KUj9D5lgMvQZCq+7i3INVxCr7GJIIMavPDOtrn283YKusVaAlmHaN8IljRAXB+VY9I56pzKqCTF9UX2g5p7hylYb2f1whCBShcI4h3jFXneE/1VTX4jlPdrqNQ9VkF2dJpChqc1z8HuKdgV1mZAlBpW+mkvqrPzuSS3PhSd8sHXOfaSiv/VqcNm5hzeW3VCY7N+3jfSpNq5+tYK0/Ih9rEqmMWe9/fD7z//cECbJoxNngTm8aJtttuuy0CUHGf3vP9+IkTUc6OMVOGmaASmyL0VWbjjoAqdp6AibIVdJPROnAd/uwnTDgFGnaun9xBb/z+q17ZHv/4x8e4KNOOmFIRJfSUybNDckqe/pZ2m1ubgSnqmvBM7PaVdJb8Ls1D5/UNYzbqGANBXOYcPNYnkCdR2bTbiWoYNcGEjToD/KMNGwM26ATmW22K/UFJyrXNlvpAXqp6wPfk7xFvWn55rGY0lckq6+pieURegx9IMCGpNjeyksZgSwKCnC6rjsYUa5hgQoucOE26sREbZOfPXxgSTKxgwjNN+JA/Bp7dTawXeRN907Da22qj/C6vyps4XRlm/MyN5FYxNvdX/+hQKfvex0SSLJueJ8+4Rv3HvdyMtsWENLGlDNjC/vLq9hwDfJWclbY3k42sEMOY4YlMkshx54n4Xpa0J/noYFdnr+oknSGfU2Wx2hLfV7/Ja9I6T7QfrIThfMJW02qzV2DIdRwreFS7E+OJihFjn/np5yNNem91KyL1ynDKiOuHraUKA7Rgw9j3mQu6Rds6DXrh3EJTg/tsOluNgGA3zjlJEsh5tN7sCd15zbgxFxis2wfX33ZNMDGf875VsCAl/MhmNYFq9C7VU6zYJN5IG0oLhcQf4lD51PUbqlfuj5sv4sLUdYmN1Xv6uaPd341y4YyHygrQLf2O3TixL9bJhJzU3bxH5YmoJsm69HZltK6Zm1to99x1T2xmXbx0rhHgJ32BCiaLm1vtm5/82Pb4hz2gzWyttUsXzkVlgXhGVEGcaRtbm217J2WOUvxUNZmJ6iSbrc1yWo9Kmbtt9djp9ob/8o62NrPczmzutC34aoZe51uxGbC8eigqnYTdn23tUiSZ5H2Ro6RRypUlUV0/6K3u9TviDQSaTewDgaWo3DKWSR8DM2P1LN7zRJE6ODEXmGo+2nwEZu4VVcLORHny5eAT6B/37X2NuYeJMVG1oydJh7++b5nb3OQUh2ZQ0EoWaV+jHWk/DDLFj2JCg0/V9iCn8gbBJOfENVZimuIV/q6BVu7PmEKmir8Y+jz0XvJtJsVkxaGwHf0gQ+ordGLqn9TTqX8GHRODyLiD2Izx8kz0BfdwvFQTgB+vOX11JJgcP3qkPeqRD29Li/NteQUsRGLpoQiE3XvvfcH/2DeSQhgr68ScSFKDr9is4xkkqkFrns81JC+YYHL2/vuj2g62siaYrG9sxrjgZypascIhg6UE8ZBgwBQ7UBF/VNzo2rgeB2xu6Pa0SfB4Jrbix2zEeOPf3k77rd/8reATfQGfk37eXMgQp+bZmDQp16QlkjZe9KIXxSYiJ7GDr3ocaJSrHJU8Jh5IMzlWEvFzbVM+PxNXkUs21rd3t9tjHvPo9rGPfqSdPnV18Bgn7I8cOhwbnKzH4x73uDipf8tX3BKxKvxG4jyZOLQ9tEGgDZ22g7GCS/WPQq/2uE88vyeNZTXXrPCRlVX229LKart46XJ77X9+XVs9fLzNzKKX2bzmINbYy9t1U/b0W+q6qpu001O/WR0+xVbeW93F39oTX8WV/M1ai1mH9RAPlzZF2pfqe1VeM45V3+P+6sPBlpUYh3qXz+Q56STek69T32b8B5tPMhhJzo981CPaVz/xCe3MffclB83MRIIJLXIGmegVTK6UYLLPZ22uXd7aiwomWzvolflIRl1ZXmw/9LzntBuuO91WFmfb3vZWmyOxdI7qxlaogoY5tnkwKJUz5+baP5490573E/9Hu0RFqsWldsOpa6LKFzwI/4HBwQ5bm3kClR8TFWkJA8+ZABkt1jbGmEPw4cJ8+Hb8fu78ubEy3uXL4RdBT+iKPB47fqzdc89d7a4zZ9qF9a2oTvKaX//NdvrQajvBNvf6pba4nFVZdvfwNaLgUWx0t1kSV0iuISdnrNQg77hOU7/az8XoxJajPWA/TOCrdku9UHGpMUuurXEx3xf7eq/KY1Md6aYF9lS9wjXQPvwJoMWQQD62dRITm1zhfCq2rrKhvE3tv/dRF07lSJzvvZgjNuhlL3tZu/3229sHb/tAtL55xSteEfaFiou0sKGSCRVJaI3zkpe8pP36r/96++M//uNI5OD6l7/85e1HfuRH2m5UftttP/dzPxeVbd761reGj08VnTe84Q0RW8fv51oObVL1hGQRrv2FX/iF9uEPfzja8hh/o83Ot37rtwYPQtvXvva1UcGERBc+43qSW5gD1U2oksKBDg66/NEbXt+e9rSntRse+MDBp0+bnz5+6JDewvLAxtnicrv3zLn2s7/wi21mjk3lxKtUKjm8stxmSXacpcnTXluiRWHIJe0WqW49bi7lgYGFduedXwqZS/w+F4dh3/nOdw2V1vUl8+BaP+Dbk0wYb+CwHu9Rl0d8pSeYkCmqDyWPVp8aDOd93K9YjESSTO566ENvabc8+OZ29fvXmG4AACAASURBVNVXBTYx3ikuU49rA8ROPKtitZCtkOexXXr6HrlnUMd2RftcDnCqz/UjreDtZrFypx+hnar2tMqO8iLOjASdbnfGBAszi1NG/ZliWe0or+JzrtWWGhOv/qOxBO9V9ZY+1tQf099UluUTx13jF9q4altdG/095+Q1vj/aZfBF+sp+Vp/lOCptvC7ko2PrGmeVVn6nYr0xJjC2/ZrSmu+5fymPQ2vXPf3hjJfLr2ID5Saw1nxWEtUOuHbysPeUL52Delj/ou5jaRfkOZ8nfasON9YgDuIzeVDe0Dcf9cFYSdr3xFvG/Cof17FeiY587vj5XR+m2hDm7z2rjXBO8uSV7FKV88rL0lR6GWM2fs+9bWtUedMxSld1mPdWp6jTnZ9xN9/3b/miYog6Tn0g51HH6SGbqlehhbSSz3lvyitVR/p7xcjytTwNXer6Sodq26Wp43GuVUZr3KHifJ/j/aqec+zamcoLjpP3om1px9NinfHAU+5NaCe0AawDMjjQIFrKZdVM9YO0T172QH9WYsePTBnZifgShyxWD610TJ+HO7a2dsLHJRbG8xirsVDXq2Is+dn3Ks0qj4vfjJO43vKgyUfGN+U1n6n/W+epPEBX9RJzFofKt8p+rDUtcqqxr0qGh/IgbibTqJz4W0GSeXxPpezmZDVmVckpnDKdCsQBViVfjVM1AjgcQRxON0Yf0jwdmQuBc2Cv+p2oYALI+cynPtkuXTwfgAs3yj5yOLw5hkwUGDZuekCc76NYAGIE1odAfDjbc21pZTlPf/Se2lG+FUPOqaK57nAT4FtYbEvLK3H6Y26ePuFZSpp51c12EkwoE1vnpGE26MQrzMmrJxgJeOBMEYDGaeOea5cuxtwolcqGCKd04sTL2lpsomxv4Xi1dvtnPh1AGpDN6bVjx44PCSaMjzWFTrWsnIGHqiirkvZ951GZWYZ37acGvRp/r6nXaqx9hp8xVoTLDNGpA6Oyqoa/vqfSVAFXQ+JaKRMG4Pm+JZsora3wCwbkW8uqc596TSqyPPUxVaYpIxk8rKC0guYqL9XYSdNQnD37OdoydUeA4FAFhwI4nZhh3Nbv78GwMYBPcDs3IlTSzKtm0Fb5VRFKR59XDWoFBjorgm3ubTbpEGgsJQh5li1wXF/G4nc0RvJENYQCHY1RvabSN+dgX8wMkFceFEia7FIdC55nMoZzco7yigZPfuberoNGzbFxrXrDzM2apFcTTCqwsIQxPKFRVR61Cc5ZnSpw0cikUc0Ir5+5jhVoT8dfwVt1bOQT5d61Uv60T4IMn+U4K/iQ7wV6VQ6qDKur6j3lA/WtdPF5dVyVpo47NzSyyhV62ee5qWfgRBtbx+8cK9B0PHxW+aCCez/jPfnGNagOWHVSpvrW8eSzsy+3NOC9CsSqPq8gWkBmcXZPQTlu71edkHrfqvMr/11pfdQlzI+5Vtmm7Du2jRNrnlJSrnkeJW8//vGPR+AVO0jQndO46I7llZV2ef1yfJ8fyti+5S1vaUcPHw4aHD1yOE5Bs2k18FzfKCKDUx0ttom5lxY5uVYzkWDypCc9KdaUVgZsuNkyjVd1cJaVzfWQ1mxux8n03lJHW8hcK1h2jXkm18rvrh+bO6mvl9odd9wRG6SB7fqmamYK4DhnBRPAsm3zCM4YRHFcPC90bd+AcBPLudjXMqondOxzJd7SPlb5rXPwVP14hDtpU38qPyhXzlveYUPshS98YeCecCh6QhDzJ+H2pS99adyy3ku7zbiPHDkcAcqrT10VQX4q3EErNuBic22HIGFuEId89cStXIccbY4tS41z6jy3TfPH9fO6HEsGVpi76z91wF0/SuHzY+BN2+qceLY6WN0R2HcnZYrNterkKbeWxoTm8nlW7qPqHy1IMlFAWxj3KG0n4PUMkGfABV72Wja34DN40/tLj4pHplhCu1X1ZV23StNqzzOYmvOQLvm3Vdpyc43rpFX4Db2KQOp3bfQo/zw7ZG4/fRJ+tNvaB2nu5kfFID6PsWJH9MUGHT85jQ0PuL6p50e7rO7jc8p2hh8zn/1w1Z1UT+JZ4mbpW2nCmKoNUZ9P7U/yZXdGd3PurDX6lQA8srZ+eT0S6b0/39EWwCvybMW5jBf+jLWKDeHUgb6vnkkbdlAn6M/G/agwQsLL0lKvYDIzVPnwVLE4Gl8OGhlwC9+PDehtqplsx64TJ5wvXbgUJ6zvP3++ra7MR4LJwt5uOzLb2tc/4THtCQ+/obXNi9GidXmRTR105Wab7VW39jnpTdsbEvPwY6PSE20L0n9Epg8dv6b9yZve2e65vNfW5hbaVstno2P28XuWaZs03y5zgmafcW91vknexm5Bl9zwz6o31VeyBUXyam+P0/EnutHgAwGarMKRVUl834Rjq91U3WHMQN7IMte91H7HktAYuTehreo/qrhoD2ItFxZDb8SaE6BZNOE+/XoDNgbWsXHyGHYo2sUWm1GfJcZHhgyUyo85htxc0e5Cr4q7+XukSfqj2mU3RdTyFdeiO73O56ZeMsia8Qk2cDPBoJ8M7u0qTUJxA4lNX/UzeAV5CfnumaPMCTqh50+cOB4Yh+qu1193TVtamo+yvuCdI4cPx33uvueeqNTBRhZrTEsb3k/azLajx461b/iGb4iqApwqJ6EEHLV66HDwIW2h2GDjJ1qi9YzKqGBCpUQSanrp+vMXL0TyFPygn8Lch0ApPnNPHKq6XVs5xdXVhlDtJnmP9heW6+9tv/parm9cbq9+1asjCU7/cbR16fsgR2xm0raDuYT/yenx5eVo18HmYvgAvdIDCWojLqTF19iyruJ7gpmJcTLRsvp94seQrUiSmYvN/csbl9uNNz6offaOO9qxI0dDNvHzr7/uuvboRz06KvHRnojY0DIV80JGFtvVV5+ONYmKQzOJ8y317JgYJz/asTj9zj83F3sSG7t2oTd7q+mFxeX2+X/8YnvLX/5Vm1sAWx9um5s7EQfT1tW1q+9VH4h7Vt+g+lrSp8agxJQVN1V50kfTxg22umMu7ajvV/uvjyOWrJjEuYhV5Rs3S9QxdYNLDOb4Rx9qTDzSN654C32TlSbzJCYJJlSKo4LJE5/w+Hbp4sXBn2CznGqJrl+0YbTRWegCKpHAEWlHqGByeWu3nb1wue3PLDXgC4notMh5zr95diSYLNNhuZ9ERqGQcBrVdLANe+CMpZDnGVqAzc60e9fW2nN//MfamY31tnLsaNgtPucHWxw/0bavt2/uG+EkIUZQvduZqFKzu9dWlpajElLE4HbyGvC1mDgPDY4Hslwn9NHuHhsjyeczc0ttf3O3/eHLf6edWlxsSxuX2+GFOVL4Mvq7z0Rn2uwe/L7f9maomEUbdDanxzaKUz9WXtZOVN+XNY5DBD2ZVXvnPeRb+VNdVmOclTedpzwJL1XMKe6s8uW14kzvPRzQisOXyV/StPp5V/JNpvf3b3We37ESnYcmtIHO1+fwGgcVSrWir/qqr4qEPmh29113RdIG+pcWNui3xz72sZEYQktWWtxQgYQY5bd/+7dHqzDi2ySbXH/99e3MvfdFYhPfJWmFz2ihw31IEOT7v/3bvx149Vu+5VuipS1jIu7+mte8JpKVHCPJJH/2Z38WY8VHploJlUqe/OQnt09/+tMRj/+e7/meqNT4nve8J9rzMC50xJOf+pT2yle+Mg6eKuPqfPcibAHIugY+jCSg+Xbf2fPt3//Sf8QShK2MdW377ejqSptrew0Xa2Z/t63QmnJ7K5J1if9Da3kysMvsfPvSl74cdE1+5P5z7W1ve3vIHnZDHGz1U3GOcS7vJ9aT7zyAib32vWFePQYZ9gUd0uNc4R/OgffxZbLC0mMf+5j2wBse0K699nScCPenxlCh5zS5Q/6Tn8NG7WQVV30vx6WsVVw2PKj8wvWDPSzJktWXrPYAelc7Xu95Jf6v9kr+93mjHI0HPENV9aCCNPSZ2kuxepX9mvCYvuw4L+1u1TvVNk5tt2vK+9VmVb/W96v+cuzie/nK2LHPd78gw1JjVWpjMj5X/qsYQhvMc907mK6h8/c+fC7tprpNOlR7zXt181++k96us76BFUKrbXDubhRfaS6Vr6rfIX87j6nel/bIh3xfbQ2/O2fj1c5vaot8f4p/XMP0Uw5W25jaE+ni+vu5NKg+lzxdbXq1c1WfVN+MMVRe5Dp+jB1UOa96Qh1r3FQ6KcPGJSpvVgxQMaXfdX76jdLUuIXrVu2511R865i9n/E4aW/MX11W8afPdn3VJVVne/1U/r1v6Oq+xyF24fuuh/pqOs6D/tOYTFhlzHnqB0u7qT6uNHS9kQXsVG3hWuVeW21sw/iFdk25Zx3hjwP2K6rbZoJm5a9cg/Qho5V87P17kG630UadZMisUp5JmBGf2d2PCibgFH6QSfTB1C6q8+Rhrq02rsZ0K33rAS0xnvNyfbin8ut+pXEuxqEMVAyr7vC78o/6YNiXfdvb/mu0yHFCTkRhh8CWLK+f+bAKUFQUvifTMXgVpd8bjUQ6qdWYqGh9vxoqBdprDDoQ1LY0p4xq/8BgEEBLlM1v7VN//4l28cK5trO1Edn4+9HHLVK1h5NDPHMYfz/FiaMeJdA5TdMDpuncxQ5BW1xejtM79or2FB/fg5kt702fbYIpBGLon8hGPT8RJOjBh1AyM9nfsyp/GQxQqtLjpNBnP/e53BhbXo7KJWyWwCQXzp8PQbtEoIbg4mKeRiLoGD2Y19YC7FLuFmDJye0jR49G0IQNt8NH8ncEFnqE4PeTUjoctQKGyrGuqdc5D9cQAdF4VNAks2uABa7c08QPlYGgYqp4ZHzHobNSjbjGSkNdhbc6VCoEFWc1sqxpGKuSfBE83ktK6wgwlyFhCT6LPlz5TzCacgMv/tM2ODm23Ohz3CpKlYByolHjugjC/v8ntGMzQYezJIfFe4XnNCbV2Ak4KrhKI5ObLQRtq6Kpitf5aZBVQK5XBTIaC8fMfTRm0rECGp5tv+86d56pvnHdHYcGsIKNyns+Tx1Sx12BWvJAAjE2TeRN11mlbBspN0DcbNUZUlcq+3zP7/jsCnidz1TXOl6DZpWWZhnW09Mx/h5YV4cKNuWTKofIoKdd5JE0cLTcSmNbjaL2w3tU2lUeUH6VKb+nTFae815eIw2q4+NzpvwicJKXXecqyz7L8SlH0r8CN/lNWrj+AqMKer2PNLJsoXJcnZS61sov99IpdK7OvcppBQzKo58rU9WR9F7MRR0tPyYdxwQTr6kgUPujTq0gI/VnBjBwApX3up7Sro7D9ai60d/lCecufXg14dJr2bTE7mLbOMWHnqh6nmdiJ5kD4M6KDEGvubkI+jBXXvnHqaTPfvaO2Dy86uSJWI+rrjo1VO/pRjqBWkkwUQ5jzL338Lip1Nqrfue3I/iUJ4bonbgUG/ShD7a2hqS1PPWT5afFSgRzrbYhX/MKDnBN5EfpeiV9mOA7A0qf+9zn2+c///nMULZyTU9+IHBFggl4gOAZz+GUOUFWnZwKVtnAIegLrZVHbT7XZUJaJufJf9oO5Wlo99Wrg2kvEku4OThWMNHe+1p5suqWyo/M5cUvfvGBBJOQ7/39WG96blc9pRwrv5zs/qVf+qWedLQUVfLAbbTIwe5ubYK3diLZOe7be3CmjRgTlEadl882mbTyf85rrLJncl+VDcYX9q1vAFHBpOo510haav8iON+z8+P6oYRN4hR+5CcddhMeKj0D75MoEJX78rvyh+ucjthO0IfEqtoOSacudfbYoksdmDZ3PDmnPFTbWO27z66yOMUl3G8qKxmEyIpiYlauG4Mu7DmM1VgSx0nr3CSO+YbsZqAlaZy4hjFEJYxywkmeklelnfjBtZPubArHJnMp66le5nkkksDf4HzpIDaJZ0TSAi0qtuIPWmUYIFEWtSHSALq4FtUOyk+J27IVBDqLDdyQ1/h/0iEqQJWKBG64cw8xvj5i+Aj92/neXNfXYJixbZHYRxySWG9MqDMhANrFWHvrVMYSG67o3p4UxRy0y+BjnstaKVvw6C5JEP1ENQkmmaQ/E0mL586fiXUhwWRldqat7O22Zzz58e0xDz7d9jYuRMUSNvSiqgaHDuIAwn6cFo0qMZRAXVxq21FFYXc4HU7CycrRq9sb3/7+dvfabrt/dz8qmOxsx9ZDJLqsHjoSm/Jx8GAnN+/km2xLMR++JXS66hRtka4NWyl/HNSx6QdbpY810y9LXTa2PlQnpJxRfnysHgP/y+vcg3tGYg3z7pXy4vs7WcFI+TUxxLF5qGOIV3SlmtVd0takrht9qFoNsfomzFN583f/Tl5P3oJ/9dHUMQO+LIl72qwajDRQo43zOSZZ1uSWKvvSuGLR3UikSKxmgJTrPJDgwRgTyqPCTyTwZECLsdgiCLpahZUxYGe5L5s5i/FK6yjWgTjFkXbu/rPt6lNXJ21nZyIRN9rtbBG47Ydj0CE9Ker48ROBq2zdhY9BQkpuiGfiDYlB2kXWPGwPyRToBSoDoHupONB7W9tSJbElPNzjRj14rH+grZr+LX2H11h/gnq9PV/3vw04Qq/7z51tr/2D14Z8WMnIOAifsznFc773e7+3PeYxj4lDORGbmUsbRYINJ+pDn8RmWW1Jm+WToWfqzNxY0w6x3ug6q7wpwyO2ySpA4s25hbn25bu+HBueX/7Sl9rJE8fbyvJKu3jhfPv6r/u6WD/m8Oa3vDniRCQcMJdDq7Q7PDz4d8wp5W2UIXlJvR/2voMOE0zsTc4nvBe8Mk+LhaX2/vff1j78kY9Fgsnc/FLbpQdL1+nVp6g4RvspTYxF6rvVz2sZZ+5hbMDxTv0KnmkQVCwg7qj6j9/1e6FJbf+gbgq80zcsqi9UYwjKsba14nX5VJ0i3nNc6r4pfuX+jE3555X2ONjeRz36ke2xX/WV7fy5c0OrNza32Xj3dH3g0H6YLtItiVtFHvxeJJjstNlIMDlzfq3NzJFMnwkmhw+ttOf+23/dHnDNqbbCBi8VqLq/yOZwtCkL3JcxAeQee7S/MN/2lpba4576lLa3vNT2qKxHi90+j2w5l/YAWmCTQ5aopkFb5x5/hF7oz4hJULWr+8dWiDaeEXhgb3eowFZjMGAAqiLs7mZb9rY329rmXnvfW/+6za1vtCXs5vZGVikJyE0Mmcpi4IaZtjeL74WtGisbKZ9X8lflWe3PgG3Cz8uEM2NHfpZ+WcbYxN7yrDhEXWasiOvE2PrH8hrPqP5QxeXqHPWQtBJfca0xFLG+9/XZVd8qb/Js9dlHbNtbKU1aF1dfVexiPG/EDltDFS7wm1hNjB/JSD0uwHfgJf4Wg4j3PWQHP5HQXg8kTv0jxkKSCRU+o51c/2fsgDFm0mraWp4L9uae+MrgMa/hc3gQX5oDLhwI5b4kRHFtXVfXPGgBragKVE5cU5vkS1++p/3qb7y0Xd7IFqKhM2dm2uoSLXI45Lrf9na2w6ajHzy/IK+5sYQ5ueeee4cDtlwIJqVFjnpeLJMt1JLfnM8/53eFrrbVVy+rX+Wl4jJiDNWPpxJLlAoCbe5ut6c+9WvbDQ+4PhJMwI/GVOX3qk8rFqv6UzuztzsmCoeP0n1mfcpqm6YxBa+XdnXdlS350edN5WFqBxIfHfS1qyxV2fP59VnVzolV6zNdH7+r7Orb8bn7BeoLx6490n/0WY5J+g+bi52WNb5Xx8z91XE17lB1TfpwByvPOIdI/N4bk6erbZW36nwdr9dpkyudqq/E71O9oi2uGFPeN7alPEh37XqNMQ7815NyvZ88Vp/tGCrt5Bv5q1bU8F5iEWn7z+Hjqr8rf7meypC86TPFXxXzTNe3Yiurpjp3bZ4+kTbNe3jdlWKYdY7KXcXOrhNjdn+syq88rK30fnVd5Q/nOdqtjGeZ0DHVC9L5SrIufaVL9Q95jhv3jmvk9fR1amxmOlY+N75f9ZfjU9dXP8L9ZmnHZ9g4q2hUmcaOeWhcHmcM6gsPpsgv8kVdT/EF77Fuyp68UMfmusofUxlhPlYj8XfomXGvpQOH5nxPHktMsNpb+CZtHZvj5rk1/hC+OlCxF46oulYZYj/Mven8fu5xr6wuR5IJN3A/G992fX0zEkzABtyPcWv/+dvCEayDcchoLb2yktg4DnWMFeJdY54txrkS/8ofHgrn2or9nI/P9XPtYcWx6uv6nr7JzN/8zVv2uYkALp3mDAhWECuTqOy5qQTgM0uxVMVemaYCRN+PgEYBStyvAmonVQ1dBcJxn559g2NiQGhUrHkSlPnh8HPijKDn7f/w9+3y2sW2sb7WFhfo5ZubSmaiK5ASM0o4E5ibzYzhy5fXoq9tBk4TDBAIJLHkyJGjARKD6H3zmddwjlcIpGfJ14XFpfibYGBWphhPNipIlkgVrKrw+NyAPJ8x8QsXL8RmCO9TApXy/wGo1zfaxQsX2vlzGUygXc9HP/qRSJThbwJAMC6nbRkH2duA4sVexvrUqasjoxqGjuolgOd+skYhzrKouVGkI6WSFaRXwZaXBBdV6SoMdc4acPnUZIlqAPidZ1VwKePXV589BT1VWVRl63XeX8EMA9EBs3M2CBXysJB94DVuVbkzn1CsvWe4/J18i+JNfuA7jiuVLA7imBVcFXdVLNOARQVeA2+plMqaaZSrfNZ10ChoyORbNyfVHW7ASBf5QsCgfFZjoiF1DNKN8aq4quIPvi+Bc9fHZ1aFnMHsVPRstGi8qyH097rezl3ZrEA35zI2kajBAQFYvX9c3R0H3jcgJq01plxXgwh+PgXDGhZpqpFRlqpM6QRadUjdDf+qP6bA0mucM6/qnINrxXgzE5r3q3OhLq8GSGDlmspT0prvc00F1Y6lAjl5v9JFWam0uBIvV5pzrf98jjT11fvKr1VXOH751PHI855alT+qfZQWda5+Pn12pYGgTP3pfByLMqTcez1jElCGzSqnxKR7lbcsvZxBb8eq/eX72udKl7ouQwm6/ezTpz5zPFU+rnQPdZqyM+iuEghQ3g0cKZZsvMKvX/zCF/pzM1O6VtnhNN/rXvdH7YYbbog2OJzgpIcy9o/EQekH4H7EIx4eAfm7vvyleJ8T+KurhxobKYNtsExpaZFT+atWMEl9ngkm2OuwuYuUx8sEk5irFS8AtLExmN+BViFvtAPoJ5mUU+5rD0d+19ZUnnaN5RvtJuCYU8ef/OSnYgNJG8UGCNiIQBP3IyiGs8hzlhZXDlTRmMoBFR6UFxOrXM+pzhRvyVuDvFsZpq+79s1AWrYGuHKSyVR3SAdtLvNhLv/u3/27dvXVV4dzlaX4c5OEvtokjxAAZLz8U88pFzgOv/Zrv9YOrYKRFmIjicpz/CP5d2uTFgA7gVXd8NOmiIsOJv+NtoLWG3lNYgFlW57TBtd5eg3MEvPsa6De5lpxljIo7Q2GhG3tyS9sHCW/9hNz/b7176o7A2/3hI0afHON1FvMiY0D+Atcypi43qSi6gsM8+12VIw2JEn2tgMVZ6mLKqaY2p+hymB31Cof8XwrmFR8OWIEdOjWASc59f9+lLLmdXEhNxxzIyjbd+ADpN4aNw/G9RztkTq6fjbyfp4STr2Z6+y4ql5FT3EykzLcbDCpP9T9Vo8Y7O98bphw30gy6/wuvbm3CRqul7ys3Ibe71gWJz7seS/lj3wo9+qnqgd4LhvXyeu5qRE83DeftCFxTUpT0CGTILLio7aM7yUeyaS8xEzpI8Tadr+QCkT4N+nY94SV3suY8WRSAxvkWWbVChA7tElFJ2Ir+nMuXrjcPvThD7X1jbXoDz+zP9MOL8y35d3t9vSveWx7xE1Xtb2N8xH0h//D5wzVNbawiQ1lNpcJ7vdWQXlajworC21h9UT70zff2u66tN3O7bW2M0ebGejVoiIN1THxL+87c1+cDg97UfLYMvEzg+m33PLgdv3114XdQc7Vb/CHVQAz8XE5WvaoOyKQgz7sFYn4m++I67wu188KDHlSRl5CdqxiZGANXZmtYcckLO2+GNkStdGOgWof/Vp42R91Net/4403xtqhy0lqqQFSE/ar3GubeY/xye/aSeUxqyJSzXRsEVt92ljVbqtNiOGV+5isEPa52y6D6XxPeqrDwmb2hJ3RhiVdpWk+b2jUF/ySSUtjxQyxdfhoBK2oXhYB/JSVaHnGSSpODDfK7M/GKWHpwAYzsre4tBjVY/idwynxw4YeFX12diPJ4YtfvDM2z0gkgc95NmNhLdLOzLatHZJPqQSQyajzVHAjoaRfH1i+H65g4ylkO+aYp/9DH/SqnBXjSLepXap6HP8nKtiwSW4r4p5UrQ9B9T3aKVBpiWchONBbXtTfeeYzn9We9KSvCY8QHAn+hD9IMOH0e9hwbNSQFIt/nwkmpVjZgGNi3NHOKqvFKpcHbQH2eDsSVuPA0MpSxHMiqXVrs117zTXZfmlmpj38YQ9ra5fWAuvc8dk7Yk14Brx7uMegxNJWlWPNlBXsrBWlBh8m8Gk2vIvEys6LtpViXPAEFZXe9a53t0/8/SfbwtKhtt9IOlnOONKkPZTYsMYMxAH6GwayxXDVnxZrqr+0MTHXvlklDtJX034ZTNa39v7ON9a/y2Zig8TX4p2KwXyesRD50e/Iq+KR6tv4XMdXPxMDOubEoFaZ2GvnzxOo3mtP/OontAfffFMcMIv8CFrGnDvXqPxwMMEkK+fNz8wGf8KOJDQ2fMX9mUgwuf/ielQwmZlZCN2MTvjRH/nf2rWnTrRDSwttZo/vZbU67EH4C/t5glM8BH/MUAlvYaFtoqeWFttFkkQWF+IwVpUt40hZYS1lPOyD1bx6chC6a2F+MWRSPBP6rWOW4AviPqFTUqfynifGd3fZjKfN3U6b2Z9rS22hrWBDt7bbYtvJ6tZZuIQuPrHHjT2PsuLzudlPayCrrcgfFXcqP/LlVEdl2cKUb31rbYW4le+K6aCncxXzhGAoIwAAIABJREFUqYvkP/3WylvaCHlJ30Vek1+r3Q1dGxv7+cO1Jlvxd84NwDT6K9P51efxTO1szA37Epgi+Vds59jUBVUeldEqG9V2S3v9DmMr4hE+l5ZpL/eico7xRHgD/T3doKq+i6ejq21WN4XPPEn2Hv2dXmms2w8rG7m+kezdY751DdWFVR/F5yFr2M29dt/959t/+I+/2nb2aN/AwdnlaOG4sjgf1chm93ejah6ya9JQjRMxFuZFRQ8Omib24fRyHnJ957tuzY275eXB/sG6fCbedk3k4xpLDbtlXKPjGPkhfA+sWK9khu8kv8Uzw2cgyR+8stG+6Zu+Idr4nTp1cmjhpN9X94emfFF954EPd8eDHPpWyqrrJh9WGVYPG0/SLg+2sVe209Z4D3nGeI1JjX6/+t/GrQ/iO9udj21xKtZW5nnugGHKRq7xBm0hclJ5Vx0iH9f5uCY1jiC9K+2qjavPEz+LQdUhXu+9lFl1YuX7qluz+mHqTX0K6ef8qy6pfqdyNqWXPCzNTVSruksa1bhCXWexh9hfWlady5itQGBSmvNXP7nPVfGKNFO2pI1JVq6R8qDdE7N6L8ekDal4wnnJs8pKvcbP6tykeY3jKSfSFb1qcqg61zn4t9iq2g75qMqivODesnNxvNor6VrxmTxf7+fz5NNqYxyjr66xWGpqs+SXKV6reoDPPEzsfacxetfCOdQ4Op9p+7WRxnH4zGRox+ardKg+jPwof3iASXsrJtNW6euH/exJ9VbL4DnaL2XYOI5+uXKnnKUvTZwlcbq8r165Eq5wLFeSw6r/5BMrWul7U00k5WbE8VeSWcYceiUWL8tO1/US9zGe5EXbdmWSKbTgkAaHvfinDOPvXry4FgkmVNTjWtYMDKIe0w7X5He+b+zNdao4x2fy3Pq+OlJ6aM+0AVWnqPehD/eIWGD376Y63WdUPaFNmnnXu/5q38VUwBhYZcKqZCWmSlAHCsK4EHVzmIdWIyZj6TQocA66ZutWRVHHU41gBO37ZgxgVWZLZmqxKcLnBMd2e7nvT37i421zg/LMlyKjFyedoN40ODQY/SgdNxcBDZJLcOY344Rzbvhk71ESTBaily0JJsyPwE04/l14MvEk3K5gKnot0iKHoJCLp1KLufeSwb4n00Hr7FE/GwEbgvQkqzBPTmzfdtttEVSm9POxo8eiT/v9Z8/E5snHPvLRdubMfe3kyRPhaHIPAs8EFa6//gGx0cV7R44djU0VTmmjQBg7NA3nJ2JYqUQCyPcS6jL01CBphKoyn4JlFacb7zpRU7CqECikKh4NhsCB93XU5F8NZFXWKjWVgwbBuWiYq/GL4CpCt0TZ0AwwsH6epAh+7AErwY/CzP10fhhPBofyhEIa1qzE49/KWypiHPF+OrkEZqpBlx6+xz1ZZ5RWdcJrJY1KD8GfSWYVZFSHgfmyIZlOUgYIXEPpIf0dizRQz2hMoCHjqyfEPNFa11NaVjDnPDS2JvUILgzo8oxqrJyfBm8KbjW+VR41kiMAszRhbtZrVGswWb2mgvY0Q50711R96BwqvSogrHNx3o5J43IQAGagp56Ij7XszrBBHHlHcKphEQgLMip45XSSFWzQSzjnUb62B311HgRAypfG1I03QZ3GT+eo6gz1SpWlkLu+mVn5x7lIW9dGuaq6XnsS8tjtCWtdQWgFhtoF5zYFcOpy+dy5sa7KSU3EqQZaYORc1YfK0PRz51Of5XOm4+ee8o66m/tWXSMwSHkw4W083VyBs2OSHtJxtNu9Xd0uVY7Gcow+u8pgXQ9pJL9VcFl1B78rT/TsxriqL7FZBFc5FZQymJWhlBeqTFBa+Zd/5VdDNl70ohdF0ggJAQJz9UUGUPai9PhnPvOZCNSeOHEirj958tQQuI4NHTYGeomSil/i924TLMfOxt3vvfJ3oy86FcfYjLVcOzqbagLqYw7SgW+iEtoWyQubEQiup/XkO3Wea+U6VVsiT1b7xRrdd9+Z9tGPfTwrDJjYEQFW7FRuPHPSi8+h8aFV2vGko6OulsahW3vwUPnRjvK3PFGdj7Qrmciq3mEcMYee0Oe6ENwN3usntqruuBJ2FJhXnQIv8ryf/dmfjTLJJCDGqWmchcXFSLj5mZ/5mfiM8UxxCWOh5SB9vimLH/Z7Zyd4C7rAT5zyhnZsqESLmL5R4RqkzskgrfYidVxunrqOtVVDOgtZjtH1dS2VaVvkwI/VfjD/ismvZK/CaVxfDwzqRl7dLFFeg6dK266Q1XIiEdr6o4PDdyMhnQ2a3TyxFQWd+/x5XmIk212UwGy3WYPd632ptae+Ly+oz3mtiQfDdX2sYgv44WCAvid7TU635ZzylK7YQTsQOpYkgX3onBvvyCvvQy/wvgXvqp2r9k37Y2Ks9rTKWZ6EIGklq1RUG6pO555Pf/rTozw35b7RIfgLFUuJxR2/9pXS7dHuqGyg6wOIi6rfknZstvsDbPwmJrQNS26ooifSYbXSErThfugUaSWmGLDe3ngyl/fY2EYe1jfXQ7dzL1sURYJPx+RWXmMOsbZz2e5JzEClBuSX4Dp6Tf5VR+AzhR2aT33EDxgn9C8yvbHZdrZyk5cxfflL98Sm8vrmWtCasSy11q47erg9+TEPazdfc6jtb11oFDCxlQQ6g+B/JFyRlDS/2GbVBwQowkfNaj8kjiwdOdX+77e8u53dmmn3bm617VnaY5CstR9Jj1SdPHX16Xb+wvm2dvnysKFIOxITcNiEgDanT1/dbr75ppiTbV+ZM7YNerBezAMfkiQUaMc48D8p8cpmAPqS91m7xJ9JY3FiYop/WuEufavZ0LlRFjaqA20PdtJ1xhZy7+BTdGWvmIFtQXOQeKDtEc+zToydsbK23Is51nY+YuLqr6qr3PTiudBJ/KqMMBZ4eGkpD+NUfaP9Uufq76lzuVa5seqD+qv6IbYd9XplHF4Q529vcoghq2ikbskNwaB5b0mGn6o/5FjFgVubVNtYCHvFJnGU8KWtyjytmuTRDHyhP/l34vjJLm+ZRMcPiSTaBEZArg/JJvefO9dPc9MCbWuQIeIW8E1WAMiqB65xyG5vbRV+WE8e3NpJHBnu9e5eJLjEd/rGpbpeeykd6t/SJ3RBr/40E8LImCmbQhWFTr/d3faQr7glkk+jbWC0rxqTdpM/M2D+rGf9r+3rv/6pkbiB/LDBx2dUM/qN3/iN4MVI5Om1mMTxyWfZMsCYmrwcm/Jiym7n/qnezSpaYVNXciy0XsA2kfD6hMc/ITfAo6pYHrQAN0J712t1ZbXtbGe1reTdTJ4wwS+24GaJcaX+hreS30gOzaoIYXtInolDCxnPAHewCc8hqg/c9nftA7f9v21xabXNzC60xeVDmXRU2rOKWwbb3iuxiYnU2dJEjKi/qb8gjcSJ4qKIY0UAmEo+mXinHdTGMW6D3cqdPseAq/omsDZW2XXdfL62Wn+n+mP6TOoBcfGgFzrPa4tHvTRWhOO9xPQpg9iRs2fPhF182tf9i3b66lNxEM4Kw2BRkuqt0oDu3u34hzbeeyRgEGxnfqz3/kzb2Nlv59c2284evLEa8sGBvJ/8P3+snb7qRFueo6pHtltm3Uk3Qp6ikkm0V1uISkm8zpH0T5x0Zbmd44Db8lKbQ857LRvWRt9VXUcSGGsTunB5qa1vbPTqV7368X7iM74bh/hK7AEa225DPV4D5omnaWG50w4tH247l7fa7OZOOwTu3AWvbbY9Ekw4MBCJFGMVyt2WVdpWllZCvvTnlQXXvuog/dpR9vfD5mXC3NiKtvpm3Mf4IPPxOWI2eV69FnHnfhq14snp735f3q66V7sFvZmj8peynXE0vxdtg6yE2/0a9a1yUeMr2sn4fvgl4T4Myfv6CMYhlB2e4dylX/XxWFcwhPFA5Uk7yd/q62ojq+2W5+rJYLGicsk13lvdAc31oXie8buKK4xT6AOoS5yfuphXN8JqTFW9Ky1jvYjdBG/OtrvvO9t+62W/3S6ukcy+HXI6jz1fnG8rSwttrieYzC9kxWX5rfoX8dy91u6447ODvQeHX7q01t7//g8MldDAFekj9RZuHmTQf+tyrI5TPuUj9SP2CNnB/sFrsa5UNOoxa/kQv3pvD7rMt63N9fbN3/yN7epTJ+NEuC1y5Puq+2u8Wn5yjQcbMgu2zsMb7nvJX8blpL34ovL7YPt60pDxAdYbf8bkgSpvFY9UeRCj+Tk85R5NHZ/+qfaLzxxrtZ1Vp1TZlVbqJuW0ykzVF3XjWJvjHl+NNVY7qC00UUs5085KY98XI/PcypNeP41d5Vpkkprro2xWf1Y5877GHOXF6f2r7Zb/5B352WugV/Uv63oMPnRpbejBGddK3S0+kZe4v76C8u79eDWpyevVxY4L/oCGNb4qHYzh1P2t+v0qJ3xH+vC+elPZkY/8vjpSuqlvnYuyIV/Kf9XnUf9XPau8KbvVpkrzum9YE97Uq5WOfJ9nTsfrOojDXR/wPDTXrmrbq35RvpQPbYN08299N/9mDPK2a6QcOg7X+b9nD/RDpBH3FcdKv7oH4trBv8zPNdHPVT4dm2sujzmvGlNzDcIXWaKyfcbnGUflCfmq4gKuifbkvYK/vq/4RzssX6hr9HvFiIyHZzsWx11pypzy78SN4FQrlmu/qwzx7ODdSQUTx4S9TR4eWyUyTpOPiJusrK6EvYqWpT1pGt9pc3O7nb9wcfCfwTDswasjjKE4v+qbiBOdT8WH7gEwRuwQMRZ1Nt9TJvmOa1Tf095gv7SLVafpR/GZ83Re6pawY+95z9v3NRISrAK5ahgqMOY7lggyuYSJmlEjYRQgFVUlSn1PJSUjhHPQN+9VOlMB4/tkqIcRiwoF6ZCPhpVTF70yCMHO3urm05/8h3b+3Nk4oRMHSALoJuhS8CRWbHSTMLKzG0ED+pteunSxg8j5CMpt72xFIsvKKmX4ZqPFTMwt7pgnkfkbxy2CbwSed3bbsePH28rq4SEgJ9gYFHnLTQQdQgHHYJxhjq3NoS8pc4eZWPC/+7u/a3d+8YvtC//4hbZ26VI7cjh7JzKqCGjuZAlBBIP7XnvtdVF9xZPJh49mGfzDh4/kyaZ+YiOvX+wB9DwBU0HH1MiryFV8/xzQk89UOhpz+UfQVYHPAUbuQSYFUz4zeK1wqJB4ng6tyoS1h5dUhr46dugKTYYM9x5wQSmEQiHg2rP39gN8Jw/Lx0HHvhGnQ+w85W1KchqI5541OAnd2awaAjGDk5Zr4Dh9pk4PfxNk9X2VVAWdg9LrlU0qSKtOj0AtEyaSr+F5wYMGXxCggajrWRUVtEP5yYcalvocHWwdL4MEGml5Q33is3mOm5S8N9CtBLUEGa6VOqwCYHWTiV0afjes0TtVyVdQq06VnspKBZMabXmzgh8NedVrGleNu45PlY0qb1a9YZ2cb2wGWE61nLTUsDgHaXkl+c017adYOn1db4GwDpLzF5S5dgYEqhM3tTkCJGmmfpcOA/P3TcCqS6reqIEBbZ485XU6HvKL81EXKN8GZASwle+VdwMP8tYUvMljVTa0AfKcttg5aZ8qWNfWCqaq7Mkbrh/z0YHzGfId31cPpR42MSODSBUYOs6KCXxv5NU88ccpUO895dEpn2n7qlMhPZVv10j9xWbDFptvPdGRzwncoafvvPPOwCTRH7xvUHA/qpE897nPa9/1P393gDva5Tz4wQ+ORAJsIEF3EjwMRFPi7sTJE3G/rII0F8mkbOhhN9GvNcGk4pyBLv1wcZ4YJilxt/3B7/9eJJiQzMnmDv+sCAZucP1JMMFu19NezI+NGXWMeskEGUvxVX1b1y14umRjMyY2xN/xzndFe7zEK31Dep6KMBsxbu6bFVxW2+wMG/K9xHzRI8pznP4rlbigvUB2al8Zp2vo+odsdHrR6kVdGbwe5W3nYmPDeWlfq0OizlOmdZqUE+bz8z//82HbI3G322g2oMgs/+Ef/uE4BY8DpKzpbDJe1uxVr3pVbMyRoQ7uu3DhYtjH2IhdW4+gXyYhsxmcCaTaAvk4ZS5PJuVz5vrpbU8Ijr2WU1/lJlB1nnMNM9nRs+wm5mhLqhy5OSHvqCd4jQRpnKe+ecl7yiLPCJ1X1v6AbPdqAtUm83mVdxysTDLJU+jDtbHJlzi16rbqIEOooFvnrYrZtGGur/fwfXV16LqOX7lWp+ygbU7a+55yrX60DZi2RX2LTBC4pBUmtCIpTd0arZ1K6xZ51/GqU8Nn6BhT+1n1Y76XgbYpXnOcykusZz84MOCGfto41qTT0+sHnNrbd7I+YGNxGnOqY0ubnPqCZIyQPyqZhEzTfih/5/VgACfbfWhHlYnQA7u7oWusQEI1GP2B0G3o9CF5MPUStMVf47pYk/3kIf2iDLolH8ba7e22Yz2ZnoQK8R8HCQYc3X0f9D72AJnmuu2NzXb5/MWejJatAi9f3mjvfve729bOZtyfuc7t7LRTK0vtW57yxHbj1att8+J9bTb6pSE/yCmVDcCqm21vf6bNz85Hixx4E1+RNjQ8L+sfzbQjJ65rf/xf3tHuXd9tF2dm2zqJixxSiCTEpahgcuPNN4edutSxda7PfptfIJCzHvJFUuP2zna7vL7WLl24MLTCxZZhB3OtWc/5uJYf8Do6EfsZ7dnYpOxVXqC5AUzXrPIItECHWu1UnhT/m1C52Sv8ROJBnJrOxBV+j8Mam3mqBtuCTo00k+L385k6vsYTkgaeyO5VqortUGam2GOKr7Vn6CeS4LISS9pAg2lszNQSytXXMmCvnHNAAz9VPMvnJqTV9pt+Lm4Lmswgu6OO0q+Me4d+pRpIb9XV/SFtT+KJ9OFzsz8rDW1u5sETtq6uuupkxA6IeeQpK+w5+iYP3KB78gR4rhUnnNN3224XkZd+eCKrKGbiEXaJdcn2fpmoEz7dblbF0U+xpPjQiqWfbJaXYXgrZ1TfwPnJE9pT9St8GAcuolrvfGyIMy4ODWG70V/e76EP+4r2whe+sN13331tZ3tnOEyjvuX56MJnPvP729Oe9pSIR2WLnKz686lPfaq98pWvjPW0RWJUihg2a9POubbel7/F+PCA+iz0Sccn6kIS0GK951IHvve9722f//znIjZ11cmr2qMf9ah2KLBaTwDZ3WkXLl4Mm0TFWubA2qjfA1NI294SCV6qflhgiZJcGXq+2wpEkXGS+GWCyTve+e72qds/09oMbfM4fc+G8WLQ3NLp1R+qlR/FDNV35HnwkNVMxI3acT73M3WQ+Effs+KvisfEC7xXZbXGD7RZUx9KW+77+pVTvCc+DTmwCnPHWbwHrU3OZTz8GxKua2XDiBGlPiSQTQUTbOzjHv/YdsuDb47qxSb8Ir+0cfJQVW7P9R/sNQlNJKqQZEKC2sxsu3B5s11c325tlooz+5FQsXbpQvv5n3txO3Z4tS3NYa9IMgnpyn+0kOE/7NFctrcjES7KDXAoD505s58xxahulski4bf1TVXXqNIZ3QB+jtchWWtmwHDSPGxlT8wOOne/UPzHa7SdI5MsfMWFtr+93/Z39tv+5nZbBKs07Mtu25nNAwNhNphaPz3A/ELfz8/nZn7f1HO99am1OWJbvlNjDcq7MR/jIfLz6AuMiW1cqx9Pi4/ENGkDjEtwX/Fy5VHHJY+T4C0u5LOaaJJz2o71M3Yx4P5+MMX5+HxtujEPbafjqTIY9ef6OojfvX4qPxWXurZTWav4md8rZla/1jiT8RL9gaon/Ewbos7Vh1FG9Z+8R41zKNcRa+v4uvq8PoPPKh0VSec3xDl6Ykf173ZoPccm1cW19usv+c22HtUyqexD5ZKF4OVZeHV7M6qSbe9QwW1s6QW/oSc9ZLyxvhmHTHhm+Pezc5F8+u53vydl1CrMsTE31zY3xopwzE1eFH/Jx9LdOKmHS9iHAP+gw5K2871l1siX+BEkmMyEAd1t3/iNX9dOn76qnTx5/ADvS2Nj5tpM5c21PEDflhVaKr9Id9eyyodyU/ma39Vd4kuvM8FCWy7/u3chHdR/0BBauefD9d6D942nVrsSMZJ+CMCxOAdea/xcPVPH6fyq/FSelK5iafWKeIDn+55y4HPrvJRpdWL9nvyi3hfbVNvvOPWj2Schwaj6ycrcaNZST6uP3GTlc5PS3Hw1tqF/OtVBJhpUetQYvPfmc/G8PkWNuVY7lFg5/QfnUe1D1UPO40o6t/L2lM/Vl+Inx6+9iBhaP7ijfZBP4B2TNqWhuMpx+J2pPpUXh04HPf5QdYN08R6VR7jOCh/yl7xuEqDywjgdn/ORDlzj9WK+yifTfRRlSR3vfY29V9sGLZSber3zmc6r0jr2lntrUg+vqI/1MbU72gD1qHxlHEac6ljq2mg7azIUYzW2LD9GTKPv60MvebLGS6tuDBzVE6ErXZ2T9lRdoI40rmIsSZ3Bq7aNz4izYIPEv9xH7KMedQ+3YhyxkfpFPoiYQY8jpP5Wb49tZuRh5wydPbgMNiYPAN/O9dDv5brEbrnXoX6JJOSeXMJcosJ1x/zsF9Ai5+KltTiIyNiYT8ax8nCu66jOY11Y69pSXDsnTygjzpX1qNfIQz5DGZTn1A/qUMZrkor62PVWJ2tPxFyOe+bWW/963wdUwKNwe6HKYrqQAgYIw8OudIq8gkcFwaoKOjsaFgWyAmyZ2kWvRgxnI7Kleqlor0mhWYgAbzBl9MOmF+Fsu/2T/9DOnrk3+vlFi5zeBmBs+ZEMF8zuCe/YSM0Na9rLrF2mvU6WlAWkE2jHgVpZWY2Tr7GoESzBp8oNkDwBQkCRsq/77dDhw+3I0ePDBr0CoXG3RGo1vpZpjmuYz8L8kCWbAZsMMmAMP/6xj0WggM03erOSaMJpOwIWFy6cD0cSOhNMXFpcDqBFcBFmOnYiwVuWos6AgQEIMGYEmIpjIzPzKhDR2ajKTnBxJUDnvCs4qorOz+WVutY+S4VX76UCZT11YFWevid/Cy6qMoxgST9Bp9CFcJay5KFUOviOe+1kspXyovHhuVOBPqi005Otcsa907hlue+qeAgSKCs+QyGX1sqfikUlbjCyGrEKhKRFNSIq9rxnbvLkSd2kbdUXle5TZS+fmI2rsnPsU8OlcdFYViBSQZEgQADh9TVz12do4DWUgqqaJchnjlEjYgkrS8CGk9Sr+9SA0RQka/xdb8G3Y5wCNdeN6ypQqcanAorKRwfly7Kqqdf8jhudBg9dW2nruDRYdfzjs8a2TYI9bYJgoAYNHLsGSp7kVSfMwLwgaEo3ZdtxSSd1to6PQFGAXeelMVWHTemonFdg5318z+fK58pf5adq7JUzZcX7uFbVSNcxe51y7vyZgwG4Kj/qC9e62ks/q89Ud6sXRt5JXeRYpOcBHWhbmNICauTPdO48ZTKAjn66vNqMOlZ5q+pw+aTqlxhnL+0cvNP1sXaBBAyC6GAS7D7fFeCH07G50f7xC18Me0nbl9tvvz3kg+pfK0vLcW3ilSytTHz0rrvvjulTbQRbubS0Ev3rsZkETEM3z2SSgPpEfiQ+kmPuJU7afvuj//zaaNHD5iZVxUhWADcwByqQCaC3Njjln0km2ir0Vz2pIH8zFn/UG5Wf5dte3Xiw41xjggkJL71QWVY+iuTbbBPBZ8yd5NO5WXTTuCEj7w8yOZcAXV7lc21plSN1sjZEGx9z6vSq/Jc2MOlMgFgelfeq01L5zDVRDrgn6/+Lv/iLw4kjT+WynlTAecELXtBuvvnmSFhSNqoOPnz4UHv1q18dG8ZRdYOg30a2BSCoT9COygFshrLhJ06resxEpsRWeRo9aNLlquou7f9YkSpXV9lwsz6Cgf0UcZUlHREcrNQfWVmpBpDgd/Atm7nIlfd2XBlozg3+YQNQvu4VBYtqGBy7g+s6G1h5WtGll3OJk+Tq6br2MZaeTMgc61qrR3R8nLfrPpXJoc1C2RwWO/BMT/tNbWveNys88SPtcp0MuBH8zYQE5GZ0WjNRysCm957aOWWi2ux6bf7eW7p0H0PecI1rcKDOnffxeyAyTjE6qa7Ngfv0tg7ayiv5ZjnWPNmYiRtpO7hnVkNIQvG3gbjUqxncEreJOXLzOpMKcn3z77x//h736Rsp0j/alXB0IErEWmp07Ec7KMZoA0Jyy/xQvYSqVDwvEh44ONA3xyMgQmujnmDGeiKvbI7e+6W7orIBSR34mrR4ee/73tdm5/n+VlR3W9jbbYf299v/+A1Pbg86tdK21842KqdA/2yRQaWYbHPBadSYA7tziG/XF1EJKnhrth06fm17/V+8rZ3Z3G/nSRqgdWZKRFTEXFpZaTfd/ODwAe87k5sFbAbjy5GQQIIJNushD7mlzc/Pts99/rODD0HFy1yzpDF04G90vqeStKvRImAhfSMT+eU3T4W6dtwPGZAHPJQiNkxZy/hBJNaQILRNEGxxOCGjz8apfH6gOSfa2WRJfs6AkfeEHgSEQk5Kcmbq8F5trCsvZazyB7/XwLm6RJyW+HY8rCG+II6QfJp2qeoT9Zi8XU81KnPKF/KRcpwHFXy+34XPmR/2T+zrRiDXkNxRK08wn4M+c27w5XfYXNwJv1UZRA/TQgkZPXPfve3MmbP9tG+WpwjdFyXKswYBfhE4iupNJFqcv3AhA+29OpWtkmKeXRfcdNPNYX/vP3c22nhR2dXKRuKEoKFVsTq2ilZXcd+sPFKxpWso9pauXKNfH/GZiJe0IcGEQ0rcEL2gnn34Ix7WfuqnfipwQNI6N8JHvyX5+gd+4AfaU5/61LCHJCyTdAMOo+LdK17xirAB4r+DVTsycaPiF209djkSjArmc32DBztW4IATenBhcSGqxoBZb731XWG/L164mK2a5+bayRMnY/1pp8ymO0nEtDo6dux4YLnRb+qV4Xprq5CN0t7C8TGA8GH3SRDtBzhMxuyVMBjX8sqh9ra3v6Pd/unPtpXVI5GXG/aVAAAgAElEQVREt43pITmnb3CaVGW8Jw+wjO0AKn4Reymf43hy5ZUx7acbR/IIa6et1U4q0+oOYx/ygTjbALzjqbE57zHIz6TKbB1bDeYqz453xAkZN1T2na92SZ2F3eDZ8AoVTMCgX/Okr27XX3dtHHqy9Rl2jQomnjjE9m/1BFYO3yFPXMta74Er5uYjuYR/O3vY6cVIvvrsHZ9uL3/ZS9upk8faEgmjxDgDiHQ8hEnrpSk2N7baElWaQw/jwMy02YW5tiX2QFf29VBXKq/SQTmO+CnYomM/DgwEZhGA9vddm4qjXdeQ244rtQO0s94kiWZ3vy3NLwTu3Ni6HK2zdhpVxahw0NrC7HwjBQc9EKmebAZ32YRf5DN5Rr6s+r/yAO/L7/KjvMncq39UMaC6J+kzVnAc7V7KgOOoNsgYBN+N1pRUtOs8kDyU9nyI/e0ctF/yOPeu8jn6JGPrDuM3+lrVNxvGtp9+zj9nf6fPULb0Q6703CqH3rfabO1ApU+lr7+7+e8YxJ/QMPctEuM6Jufhesu3yq/zr/J9pbFWfVZtjXN2vTgIsU2CfZtt95w5217+it9p99yX1cjBSMePHm2LtLhD7KgAAj/vUgkuExK8d9V9+Kp33XV32HHGC4bmsMT73ve3Y9x5WK9+wKxX4Km6tNLMDWrjIshx0KAnn3fXYEisoNKnFQwDL8YF8GHOgUTOa6891U6cYO9kbI0r/tKXcJ2rvai0je9GBaSxxVPlN39XL09pVv2TGndWNpRTYxrKNPfVR5cHQx5LkrTPrEmF6oaKUet41SEVC8mLjqnaGt6r+x+Oxft774oZ6/fF9PoKdU78rvwkTu7t2LtN5J780867Luot1841dUz1+Vkxy9aiYzu/6fiVwyGmUvxKnqee4tXkJG1IjRe5Fq6V+l6+cM14vtc4d3wxYmZWSqhyPbUXfl+s59/aM3Ve1X2VJ+rv6qaqo6ShPKHtqrpfHjLh8Z+zadJnuvfE8+SHGseYypQ0vJL+dwzysN/13vKX9kXb5r3Ux45Df2LwM0trJflRfpvGi+q49TWrXpGW0sm1UQdM7QvPqTaMz03y4/dq+x1TxbGVx8WFdd+18mTVAdKO+1e8qRzo+5tI6t6TumVqjxynslxtm/ZS3uDZYlfpq69r7EkdyfNMorgS9ve9ukfpWOp+rXucNR442oc8mGWVNmkqNlcupGu0eKM6bo+1EuPIvcE8MJjxeRJNaAKZOAjfDIzFAZ3cPx+xDr7i2tp6u3DxUiSYGAPJxM6xcIN8piy6turMimf4jDlLX+fie+p79a5zq1UgxSt8l7EQ73EfQhmDNiZ/iS/FReET6pO//e1v2ucDHbxqBK9kWKvCio2bvvnppGU0/uZzNwsVJoOLBtRrlr6ZbhJXhaqAVYIa+GFVQ4n3AKdCmIKA89sBLwE6SvcsLLTPfubT7f6z97X9PU64AdLz2lQS4yYUzlb0g46NvN7vl17cmxuRZBLJI5FowL+5SDAhqERJ2mDo7vQZlMhSrwT7IuIVp31OXnV1bEZAVwXD9aDvL0BL4ea1ZrDGwvYNm/g+wb5++oHTuHd9+cvtri/fFcFRmD42pCgjGX2g0isLBRgnNZYCTPrsk1ddFWOKU7Td2akJJtDLUyYVUDvWCr40FK5rNRRuKstXfk8FLZiWPnzueyp1719BTAUiVQCm4+KzunErH/O+gjJ1HlVEXBt9ozlV1LP/B0DUTxZXAyOQ4d6U+42krB7EUXAzKD/2BKvKJPi5g3mVdgh+9LDMYLw0gV58hpIW4DI2E1ygO4DHzM8K7AaF2rOpVRZ13vxu9p7Bf5WQY6tKTqNZ+UPaez2feY9K//odFbfvySeuUTUy8opGqM6xghJ+92QlipZNQRws3qugnjGpz9J4WsI4DRXz4B/XmKQiv2kQK5CWN5yLay2dnYsA2ferwXVOrnulD78Hj24nj8o7ygObe6x/9jgfS+x7fwFBDVorawKm1Ju5oeM4vb+GUQfWsfldbYK8r+w4J6vZaPBcC++nfEonXi2NJv8I5K4EBh2v4/G+1bhPgaZ0UidWMFKT0ARizo3r3KDT+aj0kY8rDdWJ3EM9WflH+lUnk7FrN+tYBVg1SOF4HGsdfz4HnTJm0VYaVp4U4FQ9nPyYpUepYFLl1XnJD9UeOL+KM7RTA2jpCSqxkejGeGmVkbppJ2zlPXff0xM9Z6JChVU9CLZ+8IMfbOcvXsiTt0tL7frrr4+WcthrdabViQjaXl6/3O655+64ngoex0+caPPzi2E3Izu523233Ou6xVpE9TArm2F7Z9tr/9Pvt5tuuin0DUkrq6srwylZW+lEUmmcGs72aa5DlvzfKz3FczMt2g30MrWu+1S3hM0G7HYdL1+Q+Hrrre9uKySpxElUEmdz3CRJQFfmevz4ibayTFuKnlTTnXb1qnLnBmR17l1v9Yw8mzo1cVjY1F7GMu5ZK1wMgeRM1iGgVm2I2LDqRsclppVH+Btd/Su/8ivBA1Gm0QDazEy755572vOf//yobhNtJMrmhHqRCghUMInW7POc6tqIoBX0Yu3YdOYUWJy2p9pEn1elwzTBpMqEOK/KX8rC2Gqhypd4DJoRkLeNZNUd2oukx5i0ekAmI7iX2Hoqq+lkp5Ps5t9ge3qi7ZhvMlYAcX1D14KXFxYG+6PTGyduo1zyWA7edatrq75xvv6tHXG+1Xmt39dvgHe4B3ygvuZ5+b30HyovSbtM0MmNeO2ANjbbF6X+izZJO3k6JIP3dUN4bLHhGjqPqse1/dWGii1GW5yJXv7wfZ3SShNlwYQ1gwLOU7mrzzLRRgypPfNUvO2MCPqlPl1sqyt5MhIaiZF5VSexMba8TFnug73pHYeYSr5wjfi+83Izn2uGZEtSTLpfmKfz85SxeIv7puy2OPWNPsM2oDfDD6Ycfy+zyjPxn6jkw9yQX3w/9MT62npbO3chgw6RZNfaufsvtHe/9z1tbmFsG7kM/1xea9/5jK+LBJPd9XNROTNO70Z7jkwwCXvZE0z22ZCjWkRPLKFSSK7hQjt88rr2B3/6l+3czmy72PZbhjOoJLLfZucW2sLSUrvxppsikYQEy0gE6WXR4UtaopBs8rjHPTaefcdn7xgTxKly0oNPrKk6jlfogz/BOPQb2DSgVY7BMXmYz2sbKJ5nbKCWr634yuQSeRX/d1yrDMCJkwZ71n0wTu0ix7YQDduyNyZUxLh6JZiQl346qFYwUq4rDqxYWB1UP8+eyumTOraUv9z4AHsrkzXwo80TI/GZSTfKR/phB5Nigx97skm0ZphfDP2srCs7PDPaSXBiqlQwUdeljokZx3cXF5f7WLPqgD4gNIMPqCqTpYDnI0kpK5nsRAwFHo57dL8HmcQ3jKSK7hdHhZSeEOEp6KBtD8oZeFR3ac/Fyt0AxUu09egJWLEmV0gwUSe6ZvILz/QwQM+QabsRA+onfXuSaCav7LfHfOWj20/8xE9kgkm0Pe4JJt0mQo8zZ8605z73ue1JT3pS0JoEk5MnToSO4nsve9nLQmdkC55MiBHfjnxwMJki5hmtxBayUlPfgKo+EPg3eTYrOxCX4tBSVCUiueyee9vnPve5SBo4vHooEkqQofBraXt15HA7dfWpwJ4cMJKvbZEzmJKaKVoMkbbRHX6SjVP+E1tGFSM2KVcOtbf85V+3Oz73hXbk6Im2u8ehrEzEBL+x9vI+6+7vdbNHW1Tlsepz8aXDU68E3u72W973Xh52m/oa2g71QfXDoZEnePlcua9xHu229tmAtj6jc/B16i/LE1WmK351XMaTrEYMH9D+Gh/iXzztqe3Y0SNhu+Jf94ce+chHDol+VARElgJXYiN6sj5rtr232/aoXrC5286eX29tdilsC1Wc/+6D72+v+8M/aNdcfTLa48yy3pnp1ZNWM8EkErX3WiaYbKduDn22MN+20B0d51ffVB+A17oxkfKQbX1jPXvlxjjEN0nCDn1bWh8GnTtjiAUDs0btsKz0xAW03MTPinlQ26X37qEl0Mz+TFsAC7fZuCYkL9qT7EelHueg/ZPHqr9R7YM8xxzFxLwnPq36T19UvlKXHdAFpfqovoMYjdcaa+FzMZ+bdOI6eUsbTIWUGttRvsS8VQYP2r/R9orXfIZ8H7QZa+h0Fe/hi3ySz+a1xmmlmwnmFTNrb6sNMHagPvDvrJ6R1RiNJ4k7eZ56t9qRUe5T9071h7TTX9MPkD4VP1TaOt6K4fVH5P8ay4Wnkait7d02u7DY/v0v/lL78t33DlW9OFSzurzYFqONFRWK8KNJWk0aJ17KBNPBPu61duedXwqsl+OZaefPX2gf//gnhpPkwXfd76aKqDqwxgmrrzr48XPdH+nJy+glxkICSY2PrW+wb0T7z75HEUnOXLPdDq0ut6c+9WsjweTIkcPDJql0koby6fTvSttYjzBRY3xKnS29pzKmr6ktcT14f+o3Gf8Rc8hz0Eme0zbJE45PWnpfn6d+UL9M51nto/JjYrZ6QB0l73FPMWX1c+UNxySPaMccS8VoNW7hPLVnPkN9V3VlgRUHfnU91H3Kac4t/acpJqj6r+oC76Wu4HXEPFklzgoSVV84P95zj9Jn8tlQaa8kDVQ6VF5ivafVTNRt1ea5DlXPjvZ+tBmOc8oPzlGfWFrzfOU1TFhpd6ZO1U/TRnhv6SfNqr7Xvihv6kSxk/KpfVc2vM6xVPviWOUfdUpdG9dX/VHXtM7Pe1V75To4Nu+rHdZOKoPqAvX5YCNLYmaNu4rrHIdzrfxX+cl4vNVM+NtDGdo+7Zd0Eidos1wrx+HfVW9JA/WVcszf+AcV3/J911Be9FBE5Tn3+qssmqha6euzGU9NcpCX1C3aXmniuko7eUFczH09MG6VD2WzVh5S/rKqx27fT88cgurfQ1f3Q4Y5hTXMQgLcm1hfypfJgVZK6i1C45AHrdJWog0zPyaPRPwqqqxfbufOX4hDTfI5+7KuSZU1E9zkoxzDeLhCncPcpJ+yrA5Sr3APZZDPPERfdbvr7XOlR7XtlZdNvq97yjPvfOdb96fK0C9VJVCNRAVjMkb9TmWyygCCmupUy7wVNOtwVkOhUTLwwb3CGKysdMc/eyA5trwue2dy7yiztrMTDtLn7/hMu+vLd7bdHU6sEBjKje2xhUQG1YNBFzKAlMois77ZgOZ3ggb0uQ0awHo4IHPzw0YT8CzK0fWeS5l5byBwPk5vHj5ybCwd2509501wXydfRqtJPQqLyoRNofWN9QgsoSSg7aWLF9v9Z+9vm5vrcSKM4EacWprrZaN6aS42aRgbAsB9uHcm/2SwViDEPZkj16ugpLnrLjML2OUNlaJzUSl6/woGNFSssWWSqjCpfC3/o7LPwGYKukqD71Xmt1enwnQl8FKNq4ZF4yhQkiYaV5VgvN/LcAtOnFsoWxy83neZYJ6fpWDmJpW0rA6GFUx4ryYahWLsJ1nlHWmr4tVhkH+UH2irTKlA+Ltutjg+jZRKysSFDDbmBnrVB46lIsaqG7iPc6mGRCBTDZjKzs8qrbnObDoTaFxT7l/HpLFXnzDuCt7lTe7vvWogiu/rMHv6b7oJr+J3fvKydJzSoPKGvztO7yUtKqirTq9Gp+pyaeRpgOjN2gM1US7Ncmi9woB6WQDl/XV25PsKtLLc/MHKKI6d71d5lA7yj3pjmhnO8yqfyp/V2ZO2yqnOkGC9yt2V+FBe9lUAXoGuwLLynLpFmZfvBXrS3LFW3tfGea086PimfOBaO0bnWgMhzlNdXMd6Jb732TorbtoYZHA+CQ7Hql3SFTlTt3CPtAdj6xLHyHt8P5wZ4nfdmasO7NSZcA2qPag2ovIN91uMNhQ7kTQ5Be/MizlcunAxAuq2ddFWUuI/KgtsZRIs46VNDte72UFSZuKTDEDdf+7+qARGQkGWu6O3IkkrmWBCwmgEHEpVAe1Q6JXeUswNETZeX/faP2gPfOADI8hPJQxb5ARtepA1wCani/uJd+2+pyGqk8h43ciqusQAaLXRJKSiA9Rv4BN0+nv/9n1teWklTreyaZktPbJkIfOAlieOn4x5mwCrLazgNypT9A0kvmdAS9nV3ug0VVlM/hlPEsvX8nTKUiZVRp9328L0JBX/lsccl7TSnvicl7zkJcFDYVctGbq/H7zznOc8pz3kIQ8ZnAD5VGeJ3pq/+7u/G4m72G8qHXD/bCk0GxVMLl681DiZRRsA7i9P8TnXqludU9UzPM+qJ9WWJCb9pyd3/G4kNPcWFtUpcPyhA0pwaRooVK7dyKq0DN7yVPkVXsVq1aF03eXBTLY+GPwPGe8VSjLBLU/aOeYr8YS6uF5X17nq2boREHilbE4YiKu85hikhXY452BrGisnGLAay1vyvWitsr0TvKRdy+/jHySPV13o+smzFcNU7Cxt5AmdUrGPslKDkuoEsW9UMemJvcrn+L3UJUnf3EwJ/GNLG/wT2mr08vxi8bynpdvzlUA+4xg2d+Hp3Z22tEhwO30NPhezi0HQNczHktGun/aOQHRsDnV9oV3zc8ZLNQHvwfcdBzKIM0+SyfFjx/4/vt496NesqvPb7/16Ln26T59uTnerg2XjJRpohIzIrcERpmTUSVnRYMqktLRMxUrMJH+kLKOo4wCFcXAQKWNURme8xUFTMqKAF9BCwgiMgAo0DX0/p0+f++29v5nvd+3P83x/Tx9yqOZ939/vuey99rp819prrzW0N7HOV1K+qve4Ql+ta2HFXetBrankfGV+ySeaq1XrWnv44S+0P//AB1RL3zSQblKCyeL2zfa6B1/SvuzOjbZ785ImX96pY9tqdVKBAvur+rAnJ6kyppJM3OrEJ7iX2/qxU+2X/u0ftCsHi217ebFtOeChMaplzZIrezz3y59rP1CtPRzIcaKCkksU3N5rmxub7XnPu7+tb6y3zz70meEwiPxdjYOgqeimFnBaB1XZcsLczk7n5a22vFpJeU4miCo44FYwgowi8gWfaVyJiRyQdtWGCnjT/gt+zBNeopoT66U7XdpXyd3aSKt1Mv9482DcsCLBxDLQk1SVTJPylvYx7Sr6B3+Be4RxwBQEzLiPwBMtROEj8Kx4qfBY8T84BFnQ2MWfvNN2IBK5lThAki18yjiNvV2NoGwHY0KuytZKT1USnxJla6NlbDFc9/RqHZ2uBW5q46kC/JVQYDr3ZIF6dgXsK8G0Evi0WZmbGfKBSfSxXukV4DRGglSJ62xT+vjYFHLFhZ5wmhgksY+ex9pYH3S8V1VttEE8+kWakyqYiK7CaS/8+gdcwcwtcvpmsFoykpgk+X7yiafaj/3Yj7V77r3HMR3HiXrQ7pFHHnGCidoOGfe5/cyYTOIk0J60Cq+yxh7LylgFJ+dp/nM3kopvKUmG1kPaGBctt27cdHLjU08+2a5fvebPxKtKjj56/JhbOav1Y8nCmARa61uxqlv5MYyD0/skmKTNLT5Uu5WFtrF5tP3e7/9Be+yJM21lddPJJfpP+khV+qQ7UheIDsgImF8/eT42kLGBHxlX+gnYC/R3+jm6Hz7TvfmOqT+NH8L90oGJqXgnPMgYkVnLY49N6TP8Jvy3nANjzfgUeBUdq++kdyvmUuhBCZuqTCwf4hWvfLkTPFUhRkkYerdoev/99w+bFkqQmOv6Tz1glGDSywI6wWSvqUXOTtvZn2/Xbuy2ldWNtra60t79B7/f/uKDf9bWV5fa+spKmxO/S5Z7RYdizEowUTKabM6+WuR0XOcWPDrcpypEShbdreQ8yfJyTxZn3aY+rNelV42gspM2qFkvaCtfCyxg3dOr+SXO8sEaVRITVpHuabUBbn3mhM6qyFIFFA5VaMw00qEwybGSTWWxVeEk/SvGzM+p3I7yU/Yp/Wj0c/pRiWW4V/yQm9up99F9mjeYLPkMXhpo1e0Kmwy823Ztp/RrykbaSHwQ+J5x5HjAn+Bqxme7szQmRefnzBM5mvo5ulZ0qRaJ9d/Ux5muA+9HJvVT+ge5TF2HL8R7p35IPcvewwzvjb5NJS0QqwEvJH3ApCn7yRusD7qG2Iw+N5+01rblv6+stuO339H+px/+Z+2ZC5ety4VfdZj2yMZqW3ILq31jTmEgz7MnJGUFR43j8qUr7cKFi45H4KM8/vgT7aGHPjfMZ9yAnHOyMrRKfwRdjf/gefUEE9kE694dtcZSi9sR19huGXeTrEgVvUrEPnpkwwkmd9xx3Ady0h9ImwG/p7+M7KcOAMskTkz7QTwLGYDHWOfEGamD0NPEPfBB0enGHT1moWsy0ct83ePp8B8HUNhoznhnyh78xfigP/444+dnxjGRceaqn3ov64oeGjB99xsTl8ML+Kzpi0KLHBv0g/6pMxkHuAv8DJ0lf9IfyH/h2DrYwXtT1nPt4IGpXKfOHHHYGH9ARyYPIePYbXxY+zO98n2ue97LPWzaZ9IDtNS49ZzazK7kEuK4yX/okaQpNIe+Fc8cD6mBuRlnYfexygLvQedwPWuReu1WMqRnMSeexfORUfghZTVtGL4NPIWc5/uQk5TBnAtryTwoqADPE39D/6beTrvFe5DRkRfHCtnQFxudNn269ilz0DRxbspe2kfmBv1TNvR78inYlbUfYzpj9URoCl7QvNgbQOfAd/A17+Zv+B7cJXzKXivzTHuaNE8+xG5C21vxBTwErdBT6O60RegE9pJpXyXbw54r79L40NV0Y9F4PFa3La7qvEV/sMtYkbz0F5ik4t/CCHfeeXLAUBRmUNxiZ2evXbx0uarm9n0U+fwpp/AseE9/k3iEfmO+6C/WjPVEd0An+J89fnwh9Iuey56528Z3nZDy5fayoZvYN8HfNm75sz97j6OGGZBPZZj9+aaADWOWgkxgiQERVNLLeDHEQ8Ek4+u63GzGMOKQpSIhC8gM7RP6lUmEIbRP4dY28n32nWAiQHnmicfbE48/6uole7s6bVrtR4rJq2SjAcB29Scswa6+nXI45LRrHNps2tyoDXr1ttahGgXj5MxIsOT8+0QfvZS8SOo5rxMei96QUoscMSoCSGarmalv7mBAURQACs0zwaeAm06xUH4WZSmwqZ7iCjiI37e2VNWinxAmaLygsjr9pGEvqawTygrYoTgw+Eou8cnm7piwJmko4KEpqEsAlAYif2fcCI2eKxqzFvRT0z0E9xJw8Q79hBdwHlDSABDGDt8mn3FtPgPaY5AHAddGUc8mQ1GkvGgjkzJEeheVMOSLw/8aC1UDUiZQMFofBes4Scjzh7lVcx2TXPNjjAbtW1szCTf6bDwFWhUoALkoEebNnDPztnRGlXCu5KQK1iGvKGkMF3yQQBLjAPBAWXEvY0qeSYMKXzBOskGZm+7LpBfRHfAJT6NYdZ0MimhABqTGo7GhtKmogY6STOnkqwwKICIB6xQIopugE/yZzhB0TJDIMxk7xlh/o7cBYcVDFbjQf7X2tVGu9YJX/M5uNKhgwjNwuNHhOHE4W1xX6ybdNZv9yTz1E5rnmJgPQAQDTvAOe5KOAvNJ+QU05md53RR8w5u5Rhl4gc94RuqP1CnIPJ8hyxjxW+my6bpCD3Rmjgm5AMQmUEUWWQvkIa/lfnQcfAzQyvEBntFZ6Az9VHKkTlHqO3guaajPsEF1ffWdx04pQUO0UdyS+9ADUzkGGLKm/I2MYx/RTbpOyXn6pwQTeIjn0kpORvns2bNN7Q9U5l9ATidMXamiRw89j/mFds/p05VIcvFi293Z9u+y35qbNgh0GvzKtatOMNGzdCL0sC243YCrhvRNUp0MTNsx2DFXISk7oX/a2PyVX/o/nWCizTslmOhEtIOd1ftisA0KbOoj0RT5Ius5QaF4EAeCNYWmydcDZuvB2SqnrxNlh+2jH/t4f0dVgCOBQ/frnZr75rrmvN4WpPt7yV30heaOPlRS69DyoG8IYmO1KauTt+iTxA96FnYg7Ry8WzStjTOXWu/JcsxLf5M4k5gx5QTe1zN+/ud/fgjC0zKM1i3f8R3f0Z73vOcNp/ehIzypgL4STI5sbhiD7mxveWzSu9K5+3sHrmbiJIObN5xkomegN9zKweWuC4eX/JakoM8pC878qzzzWHEv5QkZI8FH+h29kfpRGw/mU6/xbKJD2YexelHqRuZtnNFPerN26Pv0A1LHpZ6rimy0/hiD2GPFlPGEDbYAmwZdoBF6gXHyHq6HvhkgsRPWT/Ch66EvdpJy0ugj6Mic6tRu1SwqnF48Cc9iA7XZK9lhs7Uc23GduWdqg3Le+AGmezh83JM4NW0oej/5KfG5rsXGl12qwKIYgwRk6CndhryaJmrB2X22SkqoxBuVr9e/8uU6Ju14PRN5lha1CTW2hdKz9RywAAmN+txtyPrJZb27fMoDV1KC/53Mok3efuJfn+tZ0rUk99A3WfNWcpgSw6TThlOb3d/Q90Pgba8SkbV++kxrKX9qSydP+qGB1fX19tBnH24f+tCH2lzF8L0Rv6QqU4f77TUvfVH7B3dttr0bl3y4QUn+1U9NMljVKirjZM75KaW35ytBYFEHE4TRV13B5Jd+493tyv5Cu3p40Lalb11N6KAtLq20o8eOt6/5z77WuvyZ88+48pLopYS34pHyTx944AHT86mnnvRasQkPDctfObRtEg11j+ipAxYKOogewgeytfoPO5S2XNdrDXV9nWAfk8HhV9tyBU97QhwVTkqPlQ5KrAsfS6Zkl0WfSizhv0o0cTUhyp97E2N/qOaEvmAMKVPoT96D3CVu1xzREfqpMYN7uK9887JP4Ey+Kzu05yQrdC+yzvs1Rq2J1qESoaoKTF03500k4RZt1DCWmXk5+WZvaEGGLtTzK7g3lvgn2c0HYGjP1kvYozsl665EYrpqc1o2et6ntJC/wf9QRZ3Dkh8lhaAzSLZJHQldCczW/EnqSttVQdzi9X3LOEl+iQ8Ta7MmoiO2jx7XpbP3XU10xEj9EgEAACAASURBVJVjgonEV61GfuiHfmioYDLMYzi4VAkmb37zm9u9993jpC5htDtPnvQYH3roofbWt77VMZfaYB9b6TqxoyfwwH/Qouag2Mvs6Wqug4+02S38q+ox3rQnGXW+OQHb8SQl2CxW2WR8bbchWF1p+wdan0omwfYpEUj/ODiQvuiIP0rP2270MvVlO8YEJScBzc21o8dua7/xm7/Tzl+80uYXVlqbUyKZZL5arohO+IJaL2JgaePQKdi69GH0OwFVfZ9+Dnw50Kuf1scuZFUkYgL4KhoXdjFtq55F7ATZgH+QsfRJ+V3P5ZnYRuIj4AmuRQdo3rwjf+dZRbfaVBPfic9U9eaVD77CCSbiDfkbbFAqURr/3ukRtD7qCSZOflI1VsnZ3Hx75tK1tr0nA62WUvNtZXmp/c5v/0b7+Mf+Qzu6udbW1AZatl6J0z0ZQ3FSb3/TRlmVQdReygmOavl06ERCfb+yprYB5b85zrK8PJPYyfol7tK4bRv1wr7RX7HWSjh0slKrDZJZXDNnncS/wkjVIlA6RYkiOlVaFYNKlir5sw5IFFbWpnod/FPbHyW3JPbW72lT8DFSJ3F94fyxIjO+ScneeMiMe+Ed/Dk2dpCJAaP15051LPKJPdNzeQ/vRkfw+d7u2LpjxneIhA58PeYzEDjmgX7GthC3TflkHowTu8p708+1/PeWsbw/38s9iTGm80+dkvojZZfxDnatxznrWfxX8VP+MScwdspv8kHON3Vsjgv7hU+ffo7i/WpxdePmVrv/q766ff8P/GA78/R5Y1QldB/u77cTx49UC6u23/Z31Uqtt6/quEoxzCObm4PNV0LR00+f65h51Um7n/3sQ+2xxx63btc4iK+6OuDC2BYdGca/h88GvlBCgBNICi9UfGPesRYOkdovmlfSrloTl39qnOxKa60dP3bELXKOH990gsmUf5Ed/B/GlHoEuvuaucLD8MYg530xU3+kHuc6YiysS2JEeJC4Ou9gI459Ls2TazJ+QfyYOEbaQ1proQuSZ2bmF+1tkUHdU9i99iHQQfAm48MewoNp+3OzExqnbSMhovzI8i3gA+wrdnqKL5KWvDv1IbrKunuxDqBA99RjqedYC+IS2Gn0He9MHYbuhp6Ji2dtSOlxzQc9wDryczoP/s7vWUuNBX9Bv2utmBeJA4kFUl9NcZHGmc/Scyr2MB4cz3dM8UfqMmSLsTDXW61fjonxg/H0HbySflHqb9Yz949zDYnjZGJMrhdzwkbWRnr5PcTpkV34H/kUbZF7MAXyle/IPXNdh5wmjaF/rjPv1WfoUuRJ8qjYQu5b5XpBO+iHXEwxIvYVnpzaEdbQRRp02Hhnx/693g3WwibmvcyDA+6pU6CbnsFeHDHOvA69QrIDmAm+h89YL+5FDlPH8h17d1OZrf2vLdNT/ykOoX+as2xf0aHischU4v/EHu5I0juaFP0r4YtYLVV+9TztG5BcIr5QBRM9S3ZOP50cvrzcbt7cbhcuXvLfxLzk62ssxLQ1J6qwsAcL76HL0Vu6FpnBDhMLR0/rJ+tSZ23KLutZ6G1kInU/WAo7Ud/tDs8Cf+r9HBqf+9M//cNDAkssHIukl4npNDndDGPoBTCHPoMRUSQJgnJyY3Ck+gSlAchNEYRnuqGNsCL8Vvj00eq9lJh8KQud4qlelnIS1M5mdXm5nXnyifaZT/9dtcc5FCMog71O0Ol+Atw6NYyyWFtf6xldlaAhhrZwrvResdpkXVhs6+sbQ4JH9RYdT6zUWCvBRCBK1VfWN454owanD6BhheXTZOPp7zTIGDT9HDYFfVq8+hvDoARbVW2lAkTqI1wnaP1O0cUl63pP3F6uVAIoYRSANAPGJmNVNRlPlKRQJ8hGYDF6uTYoc5SGfqLEUWKiPcFrjC/XM7+kSQYWMH4IDooCwwdARLhQZoyDMaNsMFgpKyhEfaYNQIAZ12gNh2SQHihCafjkknjWfcbHUowE6DGMGKMKvlXpYa0NwTjm43VVMJ+TjlHKnyQJFFg6SygFDD1ribynnKPECVI5oN2TstAdBEt1v+5lfKyf5oMcY0gSLKXRtSz265NP8ne+TxCWa856AiQxxHyu99EWR4pdf2vcUsAyTFo/gseZFVr8UacXCLTBQ9A5E6GgA+NNAJY0QoknPRP0iVYpR8wboAG/Il9lQDEcsyd5q2KByr7XphhjS55P2Z46M+VAj6130oBh8BhXyh/jT8Au2qYzgk5LeYcmyCZzB2Qg0/B3ynLyWNon3ZNgO/UCoCMBDWPPsUyBKsYbWYCeACnAXc4feqE/kQ2CKimzyIhoNDX6jHlKAwAJ4+Y+5B6bCp1q7D2xspdiA7B8MVmEjqMN6MmJbgMw2+cWuqccJP/Ai/BBzhP6KcBnvdx7II6yXZue/m5n1wkl2mTTRpneV5tdde9271mvALwSRu6555725JNPtrNnnnLwUXTUvZcuXTQOUnDzxInbnAyi3vWLS9r8qQQT2XfRTad2c74DIOvVwEgc0abnL/7C251g4qSNnmDCiftqsVcVrhzM7KfqCBZjk8BYBAwy0Qm6pWyDu8BzAsJKMBEO0O+f+tu/HcrlC6eQwKE5iXbSk0c3jxq3rKiVTg8kJu/imGkDRONjHVN32WatjIGHlHX9ns4Reggeq/kQ3K0gPE6kruVv5oreBM/xLuTlHe94hxOHrTM6pqwN3eX2ute9rn31V3/1UMEFOeBeBfTf+c53OviuU6TaXNf7VTFKLYSuX7vhFjnCfdpQ0qafriv9VPNAR4wbHkXNQY7ZCGATpzeeV/IK8sBasw4Kpnu+k1Pe6E9OVPs8eg+czsilK/ONFUbQV4OtUHKs+CPu1XjB+anfUs9OsRnJMqmH0enoRZ6VfMEz+Q77BK+kUz8dO7q42l8uzZzaARPqfm3egEunukr0U3KB3yvc1fUk12us4DJp0p3dnaaAvWShqgHVhi22Gp7EBk31LNfleMSf8DvrzvfoB2Q/7R70gHcSnxQfVXDXvNJ5T7xrPnFljkrKU/WO2uSpE7/2paT/fCI+9FckviKLSs6RX7bcN/2m44d2VX512clo0slUZywHd79trG/MVEBxokvfEFJiYa114SadkpaTX1hWrWKWXWpbrdF4LifqhyqBSgDrySXSvXqndMWNa9fanFvo7LQ5J1sutS984dH2/j/5E5f0Fk+sLK+0ebWomDts3/SSF7YvPbneDrYuu7WIEglrv0u0qqCftqBt33tlI1Uw8TqoRLjaty4ut43b7mq/8tt/2C5sHbYb83NtV/e4HGtVODl+24n2whd+vSvNXL9xzVUtZcPUMkfPunLlqnn+1KlT7Z57ThvnyraJVrSKLN2kVkertm2iqZKpte6q5kCCpjfo1Xp1Z8c6DSyUfgX+DVgGvoS/U39psx+sXjpp9H+rRct4YlF61EkjTmgSxqVFTlVzQc+gW62bJq0cU+bQi1NdiE7jJ7Ki6zQm5pO2ybxGS9w4eKD34bsVP+6aR/SP4E6Ns6oA8U/Xah20BpWAVVV2XO2mR7imeFL6SM+hJU3a6fLhxtL0pYcq6OxNVFce2bGMVIBTrmW1klAFD/edlmpYqNOV2EJ0T7XEqeoyo/9Sz0+dh33m/qJlJafV2pQNLB+22qpAZ31fVeYqFpF6L9cIvIxfRvDWlUSV3NAPJtU9taGluSrmoQomP/iDP2ieL39nrHijzamlXsHkTW96k1ssqhqKZGOzV0Y6c+aM2+9du3bVG/16ruyl2wsJNxlzjZvUic3A38wXPh78nV4VT/ZbdFbCiG1Hb69DdTLb516BRvcq7iQddqjqNa021cFSRXRoXMkt8FfS3ZiU6ja9zRL8Be+7TZyS+I7d1n71nb/ebmwp1rZkzKwEE1dk7a2CpXNFW7BrxnJuZX+RUWhCcB98gG+EDUkdxDgJrOtvsELaXOKQyGyOLQOx8FriGmy1noE9RycmBsUv07OnGJ2xpGyAD3lWBXIroCu54fDYg696pauNSEeI76gwpXac+D5O1KCCmwLm8wuOiZNgogom5y5eabsH2siea8sr605aeccvvK09/tgX2uryQjuqmImwrA4ieM+/ktrcYsdtu5fNxns7e22ptzLXZvHevpLL1X5TzTt0u5I1xnZGpluXTzZiWSfLoMddib1UoZONZr3xOxKLWbf1hPpaH+V1dj3rqiqSibLbbpejCk0a20G1oK5SJrK1VaxFcuUIb1TYQ9fAl4OPlcniHZsQI0OnwLvwi2QAPwrslnIhwmJv0U0ZFwQ7IyvwJGODr6helPZhiG+oJVAfr66HR+HrjL+m/sWW6pmMLeeL7OGzo1tSVpAT9F3uBwz0iAoGg9HovzBe7DbPYeypV4i38ll+R0wkdU6ta6/i1ass5hyYN/sc6f9A29EujgdwksbIP7iJZ6CrzPsLC+38hYvt617wQPvu/+Z72s3tvXbt2nXbLlUXkoxKWhbnD9uebKXaFUfFKm+Kdfyg5165fLWdP3/B8Yii8WH7zGc+25555rypCu/odyWBWA4mMUn7Bt1OEns2n3Y7rSRM09LVu+YLAylBsvupS8tqX1C+hzGNE7xke+fa7SeOO8Hk2LENJ5jA48nbfAZWTP6FLwc+m6v4qP6hUwefOxImk7fTz+S98GPaD/xQ+AfZgY9vdW/aIvgEHgIn63kcdpyOhXlwLzwPhsLvzfHyTva/iO/rb2LfiafQG9CQ7wZ/sct80gw9kZh8qu8YO2NDl/Jc5JbNeB/elp8VVQpZw1xL5JZ1YLwZL4FfdQ14lvWBn9CtaVOgla7N+BPxR/hB/C0fDN9Tf1OVU+OB9vAMtGUsFYuoPVPsAvOGpqmzUt8M+qL78+xTJf2hOXF4eC0Tn4iTwEu3ojtjYR6pk5kD8aE80MwapQ7V9SSGsw81Ysuqmk1cUe9jLdChGR8vfTVWW9KzsS+8G1ud/JbyiK1FBzJH7BvYY9wf2x8OZUAzsBd8gTxiG5FX5saYWSvoCTaFljwv6aPv5DOiI+AdxgCP5Rzh/9wP0HVZpQg5Sn5Mv4UD2sgL16X/BP31bmwE/ASd9d4p9kubyb3QDHnNWCGfkQCkdyCbdB5QDAGMgKwgDzN7LIpJq31srwZIG+yK4XoFOq1VXbXwOIdybr/9xBCj0ng1HsVld3f3ZyqYaO600dG7GTd8Ap3rcNWYmJg2j7XLA5bIFQVDdL3sd/HNWEkvCxHomjzso2doPBRKUHygeKjigtgLDoWZ797//ne7RQ4Ojm7QwPUZ5VVg6lwEPYzyN/qchaB8mgZCmV2UAFlVIqImr8lwHwoaJkwwh9CkEkSgtEgOHFAtpC9eMV0lfeifQIwSTAS8Lj5zrv39333K5Zl3dm8YwGhs1V9XJdn6Jm6v3iGHSZtB5cTVqSkCamwGKZFFpYmVBKDKJKafTzQvDKckyymyB2cnRY6+yodSljYBkRW8N9AK4KMcUsFgBBA6X6Oyhu4VHuXFe4BVNLp+TVlbChQduKyzJi9a6XSbkmNESxIDSjlx+nDeWdGATsqnplOca5YKDyFn7AlWUH5piLiedec7DCgKMg29rsnAZN6DcgcAoLynz0XRMiY9HyEVXZSZB0BACXZPdwiwsSYEIHS/s8+Cf9SCSJ/pWaqSU4lInP6pIBdjSYNbiqA2NABEokU6a14POYJD+acKXmGooIHmojKI9FQHAKajlUYDpYixqLUu46BAEfNG6bM5qL8BewmecCxJxkl+SSCYwAuDOAU28ENuxrO5D4iAB/R5BqOYFwqacSeIgLfQVQBCBQml45QJiYLNecG/PDsBOHSBB1HerCu6jvHrOgKjBB2QvaQHawY/1VhrA02n6PU9CUo+Maokpx4AT1Ca4AMevJWM0raJMTB/5szapJ5gbBjzBG7IHroEvtDz0g4AFHBmeSZOKrzGcxJ880z0Bc9OvQT9mUeOK/UYNNOzAC7IEnys6+GrBJh8NgXj03cjWwkUAecpd6lnc/7Ml/lNnZikNUC3ArJKsCz7A78mr01lO/mk6FKUUlCDd2DL9HeOnefmu8AirDGOEcFiJee5TF0vWYcDqp861St7hzOvpBHhjZkM4kjIO3akTmk///nPN/758F99yBul586ds467fPmS9f/axno7derO3v93ocpGK9FCZdd7+wUFUpgP+k1/61Sd9UovQ6nAsFrk3HHHHU5+UeKKN1L7Zok2CNCnSmDUWmhDBR7C6ULvATjh2dQt6MN0SDQ26f+l5aVKqpifd4WNv//0p+sUvQLOvU0fekUbS9pUOXHbbUOCCXKc4N/Jqzq9vlSJY4nzUkbBnWnTNBYFdOEPdEfa+9KTNcO0iWlrcE5yfGlbeKeepQokFy5cqIBt1zVgqG/7tm9rX/u1X+tNZYC+noNDKmz4rne9q2078XjLG86FE5VEMu/WANrQUW9p0VdV5lzeVevrDbs6PYkjV7wz9ha2/A5VqQa4OBP4nSaicY8xd6/ClXLudxgXLlbf+QiAD9f1ZAI2KPWOXAudZK8Ek74RFQYi5Ry/Af2AnFKNAj2R/GN5iSo2egb6DT5gXW/1E95JzMjvyIJ1UH8HY5u+l81LdPKMXu0n0l0to5801joif9zj9/UTl8iffu5sK/GqTkBAL74Hf0DvL6aD02eADrO2f6xMA9ZhrbHxYA70rb6XPhPv6LShsGS9vzYvcZzZbKblg3h6ZbVaZ0pPVYChmIKWkZyUt31QaXol5blSVm3e6h+/az6F1crHO9CBAOEgbUx1/wZZxUbgd8pXKZ1V92gtNvrpESXI6Z8qD6lFiNrjSP8qYZAqiZq7E006dvKGbA+06He3O7p5o+1u33SrnAUnKS22M2fOOcFEG7flly60xYP9tnqw2/7xy/9hO318qbWda7IE1ZLALXE0Z50urc0r6YOlbndrT13VIua8+bW0uNKO3H66/dq/e287e223XdcBgx6I16bt3PxiO3LsmPWV7lNypXSSAh46KS7aaQ04sSS6KMFG81XrDNku2UltMLDxpO9k41y6dXHRehAfUadPFWhAxqvqWdGcQA+2vn7K16zqJ/jo8CH6xUkJ2qjswQyNe/T5Fkx7P1t+7FxVFlWih5K3SJQ4PCxbO8hTtPHCNqdeQv4So+MzzOLCkoKy4+aswUdO22D9O2l5i3pkvp5/6HnmT1UOzS31Os/TeijRZF3tgeV/kRDJIYP+ItFRsYshQazrUOI75ROqJZGqDPUkh1Z2zVhbSVBL2uSs9hZuCTpfh3As2+KV7Z3hQA10Em2I+WBvJTNjIK6X+Dd9Cl9yHUE/9DeJKvXssovwVq1ZJd4mNkCHswb6qecRrOZ7JdVaRwwHBQqzqiqBbJriN0ow+f7v//6ZBBPWcWF+0dWTHn3ksfZTP/VT1Ubv5g0nkxw7enSIEyn5RNVuaWkkvWd7xmZ39+nT1yifpDbRrT8n/o//FjV6UMmYybmAlWzmxIV+qEXX6FrdIyxAaWdVRVJs1JXrepvbsomV1KzPiE2EaR/0qQ9Y6Fh5T3aF//Wz1n/B8SjFuP6vX35n29pRspPw1VI7oM3SfiX84dvoPvEnn8HzKYNp/7F/6Qubd7tvCx7Exk1tJLog/bKUW+IPJHFnYknyF++E13gGGID3gDP0nOlYsMvYK3xKcKY+N17vcTgC84oxVjnvfbfIER79R9/8TV5/+0bRTue+++4bdKmWQNxlGdDJ3oWKo7oygvDJQWtbe4ft0tWtdji37MozqtKnBJNHvvA5t8hZUZKkNvoO9tuSeEGW77AqmDjpcnHZSZO7qjLZW+TI5qpyjv24vpHMnOFTsIiw6RSfDJsOTgbpPG1hke0sHKG5wFOJayxjrkbdDz8oMVMV2FZX2sGcWo6obfpc21hdawdK2OyVr6wlanC20UY0lo9KPmUtxUfTDcBn+y1jOyq9G12ncaaflnEJ+CflsHTfbDJw6mB4ccqno20qP1V2Pg8pMP7SMbNxl5QjeB5szjzhcY2FWBPri19IPJLnzc6rNiz4bqoXZ+bjboJjMjRjSDrgu+qZ0Bebw1zTXqccotPgJX2Hna7qhuPJ57Tvif3B8qxhYo1c46SjroUfOHiFHkC3SZcLd545+3T7+v/iH7b/9r/73vbU2Wfq8Gc79GHadbVtPVT1ICV5bbelZeHo8kfL5laFUWyiWuRcunTZ+KLszkL75Cc/1c6de2YmibPoJVtZySTYZNae9c54sqof+nBMr2pX7e2qQpDmJLpat82rBXxVv/UYbNeEEVq769RJt8g5enTd+D39u4ynYTOh6dR+MT4JNcksrBm8kPYMO2IbulsJsHo2uihtDs+GZ9hoxVZBa5IHWOuUm5xX0pSYBX5OJgtgc5AXaJr2Y5h3HPgasdesrOeaTuWUueleNiF1DbGdnEviO3QSnyGn/Mx1SjyNDDP/WoeqyMN8mUfOEdriU07Hwuepu+AZxsTaM2f4PemDTOa8iAOnvmL8qU9EPw435IFe7HvyssYCP+lzYqG8Fx5ODAPNoUuOlfGIj0jyYr6sIe/T55oTrUPgY/Qq/Ja6i7HzzhndPal6n3w+1aXMJ3VzyqS+x6dEb+KHar3gUb2D6xIjMge+BzNAX+QMfa2f+k7PJe4qbDYeXlke9ISuTR5CHsEMjJ3kHtbY8YNoEY0MggvTRk7tWNIZewPOwA7p77T70AkbyTiQK92nOUMb5E6fcegROWKd4EdkBtonxmCtoS1ypWtFT57FeibfsYaiJbzJszPOBy5DX+k7+VZ6h+LwKct6vuiiOEhiSGNjVfjsiczym8sGVJEJ2VK9xz7z/q5jYPpdcqW9VtFJMRQ9X3wj/3x7e7ddvnLVVWGNW5eWhjmPMQ+q9dahWPSixsxeIGskHmJvCD+hDmiVLWXt6prCqnQpSVudehJ/Hv6ErrQYqlaBVdURXAePzX3gA398qEFyUl8PJriG8YQRIQCKDwNLEEQPRUE6sN3LfSfYQpjSIUxgBQFmgsBdENKow2wCKz7F14OJ2Saj8ulr8gqEKZgpJrl84Xz72099oq2tLrfdva12sF8no5Rg4sQJO0rN1SXM9L2Mop/T283In6GXUwmaTr6qFPOqT31p/K540Evtm/AGwnVCVqBGmbrHb7uj9z4ey0RbQS6rfHcl+2ge0BhAa8MQxiYzrdigQXDLiGqjo0ClNt8kDArQ1WmXCuRKYCRUKNli0KIFJ2/KCJTCHDO4xrK6rDWKkXXmLJbmlmBCpwR0zWgYx0omXMv3OCc4/aPhLTqhgEt5jO1aUOT6qfVhjj7Q0PsdTg0M9wyCQlCtn+bU+xSAsrPRaZSA1AGebiC0llSzsCLqp+gs3ALZB5RXq8CsBBfFCWCDx7QmOolIkoTGR7IWBsfAtQeooSsbnZQNRbYBuSgUFDWKNQHRFMSUIq5NJ2iPDgBMA0qQ6zR8GoO+V8Ca4B/rqL8x3hgtFC4GGj7KNYLnASsAA8Ae4CN5gudyDYo2E1EYFzpAf7tkNT20+25nOuDoqwSkOWYAOQAEGYYXcw0AWBiYKfjVu6BDOrQofBkTeAAdzMm5dFx5Zz4LOYOX4M2hxYGNeyWf4QzrvQCa6TN5jhxkAQjuAThgOJkrPJnA13os7EsGdgCFXM/aMSdo5w20rZtD9njyAWOA93IO8NYI3CqYVafJSicQWEl7l2uffEjCAc+dgh39jTwAwuxwxQYGYI+11z3IeIGeAoHQlDVlHJI1sm2hg08I9KBh6sfU4el48jm8WuvfbagDWXWqlQoeSmzQqX6uH2S3G4v8HACFDhpsSL+WZwOGlGXMybYCf/vtIx/5yLCRRmlQnYAw7Q4OfYL7677u69rG+lr7xCc+4c8//elPt6eeeqpduHDevHr63ntMJwU31Pt4aUkbsct1qriX4WMexhS99NyMk9HtsPT8r7/zV9s9p5/jgI6eqee4t3BPWBp06z6neGtjTetRNiWd+nJ6hkCNE2p1inTcvIUW6PVqw1d9yGULt3e22+e/8EjfmBOPVal0stKvXb3ujVptyAo0r6yuOzkCOUGGsdUKwvJO9GHalMIRdSp9cGx6iz42QrD3yeOD7or2XNhf8GTapMQl6EocZ9HwF3/xF4fSwHq259N59ju/8zu9YavWSamjcLa0du9733vbhfPPmE5KNNGz61SucPCey36rlLGC29J7tFVzFQhvBJZsjCcFxtKvlquu3w3me8ludBK6Cr03Yw/7Zsuz5KY7G6KxTqSjF9BBGpPeah3a9Qw6dsAKOhWtQGWU18fep54RL2RQRL+XDSk6Z4JJ2i49Q3MSD+p33s/6jXyE4zVWYkmHC+wBn8np8xzm5l1FQj8roWk8CY9zpiCW+4SHow/P+uT4rtpcqOVlrSNVY9Bd3OdkJWPw2tigQtreHv1aC6+KNoN/xUZdtB3wukTyHhu0U+yLDeGQANgwcUzKJdgDGQObkKxcNqE2akWTap2z702W4sP6jqoIhY9UVl98feCNdJJL3CbC/3Syslc16DZT75fdQbbwTSlZ73WJ0uvmhb425SfUyeIxkFFrZ/vVcSrr5woq83NN1R3lA9F3HvxnDKNKBr0dKAEF9JQOLCxos8wJRpWMd+7pZ9pff/Sv3TZE81NlzBXx+c0b7Z9+8yvanZvzTjCZd1ucA2/YS6T39nZ8Gk8br7bXvbS1m2ooyc+7xOLPxXbk9ue0f/v772uPX7rRtuYW25Z9Cm3syY9Ybusbm+25X/7l1iXC1gQAlEiyuro2bOaLXuBu0cT4sG+2l3xWwEPzVYJJyeLIpz7dOCefuHCF/kmGCMyIL5Aj67jeUgcervWqtrHl5462Qrja/mn3F3Vv+S4V4LIfrqqcSkQ5qKpAqmJCYqQT+7rdt07BKPefyBp2GR2aOhU7As4r3Vg5Dh6XT++qQlThK+wu1zMfZA9fbvDduk6XP46NKztV9hrspDGS0IPPpOt1zcbaWm87UfPFyX8uOQAAIABJREFUBkBj1jPHAl2I0dR9Os0kyRwTf1XpdMgd1MGjnhSkMdqvUvUc+a+R/OD37BcWruRz1nUsIY4tLluqTafasOEkFG0ZqeyV1WiIRxj/Gk9W20H0Fqf6E28h72A+7IYO2HiNpYOkx7o+8KZXq0pJL37xi9r3fd/3OcFE16JLitcXXWX2sUcfb295y1va6dOn283trWqv0RPyFDj8mZ/5GSebmBbena66YATsmFP6jtjFsl2jj41twGfruR2lg6NKKkFWy1ipWv9TwpEOQJV+3zU2VLWaWoBuj+NUm/Ur2tpVS8Zk88JIleWCvXcMrVVsTPEw2cWNI8dcwWRn96DtHSgmt1CJB96gHFvrondFJ/wdx/b6O8Fe8I/mXN8XdiLeMvgGPakmcUOuISf3wBaoCK5B98BbiZEYH3iJMSXO4nr4LW0v9+WGXMlAxcfQGegl/cx3IsP1vgpYiw7nz59rm0c22mtf+1rbF62F5JYDTaqWiL8tvicWZZ8sEp12pTvnFtqVG9vt+tZ+O5hXoshC21xfb+94+79qT599sq0uLbSl+UMnmKiSl9ZSzxGPHcrmObm5SombP2uCrkRwcFA8TYUj2WZinMTOvA69FRXrSzwHrC8ek89iP2m+qjrZl9Cmt6syV/wyY4ckmBj7KflFeNzJNuUDWY9r41zx417pSQkme67QNtfmnRheGw3yFZFt4keFYWp+6Av0MdghN+3gAdYfW0B8g88Le1VcEb1Q+r7a+Qx4ORIJkwd1DeMpGSldbxzX7be+BwvynegKXyaPFkajMmnphZS99BdYr9T9yBl2ljFgg8HOyGdiU9kE+777td48n1gb9E6ZnuqIwY/p9CJeBb7Q81kv6M412FN8A71vtElU9Ku9lKRJ0o/fC5+NbXagA+NLvKTPKs60Yr5dXVttZ8+dbw++6pvaP37dP2mXr1yrRGJhu8WFduzIphNMqGCyvLJsmUMX0WpPY5cf+4XPP2J+UIJxJT8ttk996m9d1aR4rOQJOgibZgwo/T74FL2u7/RudJ+f4fZ0PVkl9nn0XMe1b97098tLwooH7b57T7cXvfiBdvTIxlBdEp5VXIZ1QH8S357SvfABvi+JVj0+1fkYGUZ/wz/I62h/ivdJFkPOiKOBRTJ5ANnAFxY2SR0Bv+VnyGDJ/mw1NXgmZah8sNWqUt2xi8YGJkt54j0jjqrrwKqDHxvtaIgnp7yi+/QZ7VXRY+ge5BV9CT+Am7F/Kf+sATJWclUVM/FVwaU8j/vzZ/k15VdwXfJnYnVojP5JHILOqg3qsf0iz4VHmCN6KH8iN4kZsOs5X+iWGINxJs3Kn5rVI9A+Y2HwJfcyppx7yrS+B0/mXhP0mfKixgudobH+JgatZ+t5kgeqfaesJJ2xaym/0JjYKtfwTnBE0gYdoffBJ1ObBJ/wHPScxqv1IKaA7ocvGAd/o/N5T/oirCv6ggMtzDltRdo95qjv9fzcG9N1VKZIOU/7gYzoJwkHrAHzQy8g19CRe6c4GnyjdyrWSeth5s3acj/6Eh2EHE71AvzI+JP/kzeSFppLtg1LvpniCslEdWa53g8UEVvvLex7fEHjdcyj+5r4URyoks9cuJLDNCS2V4VKH37ph9AdK19Z8XuhtzD5jZuK0Vxrly5f9ueiIYdg0ffQM9elxjDvIhHQR3GYyj+oYhjYXyqK0LoIv6fsw5rppn/ECvW8wUfoso89Yh9gtBdjBSnGm/zuFjksRiqAFLYEVSia3LAVARK4JmHyOpQEm3Dcw8aXiC+mhji5QYaxR2Gh2HUKxYrRQcYKZrCAdmB7H1phuEWV/F1aaufPPd0e+uyn3SLnYF8bXLW5AUPpWQYTPfhfwYBitBJs9Z2+WePUJnl37JUQogXTuKu/bJU4JJDjkqjexCmmUMWQ9Y1j3qTRv7p22eXqDSK8cVOVTLTA6xvFDAKFoqEVWd94wimBMeQQMScb+7W1oVR9zbeMkcoqj4algtelBBUooKTtWL4SBUmgLx0oO3aRdYdg2ClbqABmbnI6OOSyuyXYAtml5PqmXySJoFT1jFrjWq/RwSm1lLyHAgTwATYBwZTZ1LvJIk0jhbNi+eiZ8tDU4z3UacoylICUkfcKwCS4Qb5sIJUB2RNMnLwzCHUZkARCjL+eVZma8LkC40W7+sccKWOkU596FgA2wZJlyUVA65/p6TMt5Yjmc1HSSWN6n+N0oEcAOcgThpn119+MBzAypRtgnvXU95Qsx+mDV6e01zN5HnRNY6bvpqAbGUhwMdK45AJ6DAC4bwKjz3xCZwi0FyhBX8FzA7HDGcdwoLTzXazX8I6u8DNbkLVKx4c1qOo2XUf2spV6j8GDA4AEK0p3svYYVeas5yXAgp5uDaBgSm/1kIASkIpewLGw3unJGA7qTAAp1wN4ABUE8eHV4sXi1RlZjZKJ6cglOCm7pOSH2iBJAJ6/p/5Gn0CHinuOG2eA5CnwhnYJROFrnbTid+QnZQwe5Ds9mzl5w7IHfQcQ1E/+wG/Jg/AtczKPRAln1m4W5I4nBOCNHB9rAj/QNirXkN6E2Gmcat+rHvBdz3sd+4lWaDnFDyk/ZfPH3scu2971GBnrlBK9fvWaZfFzD322qWy53q2KIQqkUOpWLXIE7pQ8oWSTj370o+2jH/1Ye+yxx9odd5z0BsKpu+5ywunqmjZY99qRI0f9LMmn+SOS7fR38qVtZR+fxqKWKv/m13613X7iNp8e17v1LJWhTjDOnNLJKUdhy5sEAHjxogJPvLfkquyDglEk3xYP7VXv5d0KVGztbNsmaQx/88lPNCWSKAFIG5c+edzb6+GciEZHjx5zkk1WWYNfjV96MAmnhyx3eNLj62XW4T3whE+/LqpM/2z5ffP1oDupAlJB+Xxu2q6RN5+dhCcMIh359re/3XyhjVSqIug9mueDDz7oxCM5BGAUjc24+HDfa/f+976vPXPuaeu1a1evGosSqFUlE/GhvvOpcm209spwopd+r8BCJUKBa1KXpl1JvTi1S/ANwSzr2r5hj6xo3GCWlKcBFwXu8gnlTm9s6uBw7u37BHee4OQZYB98B/hBPzV/eLnko2xAvh9d5RaOslMd++B/lM4Hu1DxrXgOB0rPhm5FS/Bh4dTlpRX3KZcddLBjVe2aiqfGwHBt4GBj3ZKj87VsnvCTq5CIKzveM+375j02T5uXbL6BNbwetqtVeQGaeTN5rk4r6583I3q1ON1TQaOxPRTyBTaH5tgrnEP0CPgJm4LtgD8Ss/ieyaaXKxmoNWIvD0+VK3gx9flwbT95UdVHelKKl6+qBmhjaHWl9J7112KvbNArK2Dj8c30NwES+EaJQ+UflD5A90Jv80NUltB7pYPBmkoCQ1fwme61A3546DZXafu8IdcPIRz0JCtd/8wzT7ezT5/xOMRjywqQ7261b/9Hr2h3HV1uuzcvtYV5tT2ralD66ZPQavXSDw402qscVqVAHUbQBrLW4tjJu9tvvfv97fNnL7ftxbV2Y/fA9yoZZXFlxX7l6Xvu9Vyks5TEL6R/9NgR63e1LUhfCIwJX8OHoq90l+wGCVFU6in7Uwkmo8wXr4KPCFARDMOWg+NLn4z+jHVhxzfwpvF7b7FGRam6bs+61DakB4CocAEu43nogMJZo79kHNzlLrHXFH/l31M9paSelJcRO1WyBrKJ7KHXuIcqJd483tp2lVCeMSaaVHA2dZmu0bXHjx5LFT7Dn6ZLr4CBLig7M7btICZR46vjONJr2qCleoblOk5Us1mr+ESd6heOLB2Mb4FPOGKAEecnDnZ8Y2jfMvaeT1xHgkliWmw96waeL/1RugMcpJ+ib21OHw4nNV3B1T7wGCQTzaUTaJ32jd/4je17v/d72/nz53sSbNlO8YFiNapQdObM2fYTP/GGdu999/od+r42uxQn2mpvfOMbncQ2lB+OJCLRjfXGxiT+Rpelj5Q8JdkmkOiWRR0TT+MHKU/YcVWncsW8fgLdNI+qMsYSne88pmjTh9xVFSEbAtMRPqnkYMGlhXbs+In2r972C23BOmy5qWCaqi3pNJ+qP6XO1e/4J/rJBhljJJbBZh4JjchlCoMTBGPTMnEP/EVVnSn2wd7Avzx3kNtbVHxLO5zVm6cYi/mmvU28zFywy8g9dpskC7BAVSFSPGyvXbp80f3eX/WqB3vy365jhMIS4snnPOf0sCGv5aEqmDCW/YCtm7UeSrzYb04wubq11w4WVtr8wrIrmLzlTf+iXbt8oa0uzbeleSVJVhILB97gE20Ss5Zg1rIJqlB40JOtCluxTvo5+MND673Cx9CFNSgcujv4A2AD8OnoF40rkPoXvT7602P7K9pHVjsrJZAWDjL+xGb0pC0q+IH1eC5YvHTwuBGKvLLmxPsYW8Y5RltQ8weXosvAS8g3tLuVz4Nd1j3YYnB16ov8Drmo68Z2nOVfVTs1MD0VCdEvea/sXOo1fmeuqdO8vj1BFLvJmheNRp9ElXCInzFnXYvvxf35HXhH32EXMt5Akj/V2KRjdA82p+ZOq7vCofyN3eF6eBDehc76qT0FDvEIv0HP5CMlbZmO0J7WMd1/1Luffvpc+6/+69e3//wFL2w7e/vt+o2bruCzurLc1pbVrnKvbawtu4qQbLra0grXVXLMXNve2hoOI5156uyQeKQ5ycb9zd98wu+Qb1ztiCsxScmUtddReyOaOzgFWrGuxh9dF8OjtQ4VszFNe4Kb7VivSCS74opi84dtfX2l3XP6rvZVX/W8dvLkHWWnjVnG/SckHR9Ef7MG+AuzMatnVwcDxyBv9r8ippj6PHmCd6aOAQPfSufDIynj8CR+B2OgbSd8xD4KPu4Yk+w6qvvY6NXUMfBv2jT4P/Ft+o2DTu6JbFN6JB3A8GBOsAvrjC3Q53oHib+8A/3BurFvoneim+p9rS2v1EH2pCH+y2jjxwT2xOqsDfdO9RN6jT2nW9EjcQn4gkogrC9j1t+sh3ANbeugOdgndbfeyT4oeIBx61lDLKJjOPYAmGfqVcaXa4zd4Nn6LvkDPy/5jPXIwyvoXNZIz8P2oxuZF/zAuxLrT/U9egUdm9cmneCdKZYmngZP5D3MPe0193O99ZwqmfZ9R/R37sHl/Y6LdMyAXtS1em4mZMEHaRegIc9g3zjphU3l2tS34Andr3uIgWeCF2urzzQXDviis/hef8OPyDG0By9h66BJ2tzEs+gZcEfiD/QIsoHM5B4B9Ew/BR3Bs5AT9BDv1xzgXRKaoF21gK2YHzqJOeReGjwkX0j2D0zIPrVsUOGIqtTtg1PeF66WdLS21Vrp0BVrqPEopnTp8hV3EJHvRhJKYjXWZth/82GPnlSrYgRRsICDi3oH/o/uQydRTKLWrviE+bFO4hvuRx6myZPYyOLRsXJJYYbSyebNP/uz9xwC6vWyBAbJQBhqFk4/U5FODXoKDsA0jRDMiiCTVUSGTCqS/B1FA5PXadBqa8Pm1iiElDOskxJzEnL1kH76bPvcQ59xgsnOtjJkS5hEB/2n4IqerwCin6WTaEvakKxNA3qdKvCl0x+cXpRHrRNrCroLmOl0Cwvo5/QAt8s67ipIsdBuv/2Ue9JW6WllvSsjv070MMdByfegK1nTVtw7u1VJoW9csBEt41t9nOtUmYJXWnCPxz2namNJARIFU0TjwdFy8Lb3/u5BBdYdZtRz7NSGEwhjFXiu1jDDqaEudBgd+ONAgcK+MVhO8rhRJFog8BhpzacctAqIUUIXw4YBwTDxN4or+Vif6fQDTpt+UuEDfsaJtTFcGDfZreD2D5wkAvAwz0SPcD2f9dDzcnMEo2Q69KA3YCDlUNeRDKH709Bq/uXczgYykVsCD1WqqdYTWS/6cMKDABtO4OgMQn+MDHTx/VImvX84nw8gbXLqFgMiGkELG4dOL4wH9wPq0RkJVgmOm4Y90IPTzhoATlkPlPSzQHVU/kiAx3VKIAO8wFNpjLU56DWJTZh8F2uKTgLUsObSHcg6NAAQJC/xezpMvr4HuKfgdApumQ/0BRTUEcUKEvAZY50CcPT46ChUdQpALi0r4N8pABSdcCikG5y92+mfwCDpBwDhnVPDKx0xnRuyleB74MtInqqExDLUAKsE5DmP3LAF1NQz6/TJlHcSCDIe1j5trMBK8uT09+l4Eri5+lQ/6ZtAjXdjN+FfZDCdUSUOcC/XA/wZS64jejtlgtPrBmndlkJvOf/oLNM5yiK6a4RK/0dyAAkmXwwrzNAyNgvRkzox55Mp3Z7tdLAkPalqYkreuHTpUvvwhz/cnnrqSU+xEk2O2l4p01gneR599FH3TNWz9PP++5/X7r777nbk6NFeVrp0qRIQ9JNTDOgp5BS+ZdzJF0uL8+03fv1ft5N3nBgrgvTNPPAIOkc/+Z31cmsulwitTUjZcuEOHAz40y1kFFjqbR8K02jzYLkdqq2CTpD3fuaa/8c+/nHTwj2WXSJam6GFJZBfbQ5sbh6x/td1eiagHFnCsUKvZHLpIAuRXIAN109OtjPXgZ/MNGWvwI7CL9A76YutS3mY1UkVtBXo/+Vf/uX2uc89bGdARDV/t+ZEo1e96lXtgQcecBnDahnYK5wIF64smWf++D1/1J568kmvkfhMc9b64IyLnqKHT5oqeK/KF9Ld2jQekkvGNVa8ET2ILGiOGayY0QWBw6aOIfYEmvO9q8D0tiepQ3lvYqbUXdDQWfR9U4n7k0fBP6wN+sUJFN3eIBfokxk58QaIKhmU0z46dJVUxglDn8R20kedSstngntGH2Js3SWdsLywZAzlti/rKrlcQaBy3MX7Y3JpydWor+o07pKrH7GRq3lwKndhqfAadkQbPWAeBxicKFwnaEkEw56qnDT21vivyx/4W/5DyddsX3S9D+yTdk30A3vhB/B8aJ/rjtwx9sTTaT+UYJAylfiSuYBrvGZKyiFY700bJZmXjVhbXe1zIlg9tm/Cdg0JIj3IncE3mWJvXvVN9cTeGoOrTEV1wyoNPpjfQZ+gy6Cfk/jjFCAO+I4TApbdmmXvoDCzKpGondrlK1XtSEkzi4f7bWVvu/2TV7+s3XVkpe1vX2nzc/velF1aWGr7u7v2T3UowPbcNcP7ie+5Rbe9EZ8s6aTcfGtLG0fb773vg+2hM5fb9sJq29rvySlKRFlZcevVu+9+zpjo4bEXH5smwuB93moBRMnjwf/tNCrsX7Kn/xQE8YGKHghxMMOB7PKLkbvSqUo8LJtAMCsDboUjKsBMifLkHVZlwMBOyq9BF51VfaE2ZUiAqnvKFoJFpwFGbWjM6LeQn8SIyET5pMWPt7JFspuJURlDjbNqgqRuRY/6+141SfQTPexHdv019VvBULoPbLC6stI21zcKP9lejX4beCHXBHkcdeHoPzF3BdHEE/pHuwl0NYE63W/do1O7qryjwyrRSqESfWd9Cp6PP1m2vjaIsG/YafQUP6frknMDa+BbVwLRWEa4AogVq6g1re8dy5FOdZJ1P6lm31RVMWQTindf/epXt+/5nu9x9bLigTEuIxqtrqy3v/u7v2tve9vb2ul7nuNgNMFK0Uu/q32OsEDqTT3LrRB9wKZ2qpGznO+U50Zt1TnI9nGsdgY9/Lwez6MCGfcmPiNA7af1QOXQIrr7tAMv9o3VjPlUm59emWIoRdbb4h7qu4V224k72k+/8c1tffNYm19acdJJJYdVwl/iM37H7pCogV+f/FO0GSuqpFxPbZ/mBz+xLvqMPuTQGd4CW+ZaTNcIOcp1S+yVvhtymOup73PjL8fAu8Qz4uGpjdb3HCZTonmdyLzWrl2/0u644/b28pe/zHzlWMlhGyqYyC7Q+ozE+n7C0LLgoHivLHXQqoLJ5Rs7bedQG8TL7djRI04wuXHlUlteOGxzh9ttufMfGA0dVfqfFnVjG0CSQD3/xar8BE8aF1GFpMcLZnRmVHcZgvi9Uoh1Vj9wQIxIY0ie4V1gpPSVRGPwIgd4Utcwjhl9NZ5vGDY5c42HuE33i+FjMFDFfAvr4VvD+ykX8CGymDomZT71/VQe+Bvch13TnDnFCj9yDWNI+zfaO7UHqqSTonvZH60v8WiNzeOb623B4mBV2YA6hAnPMH78H/h+eE5pSv+/7dIByVVFP9aG2A9jzfggtARvoBv0EztbNK1qISSYcN+4vvho4yG91Bv4vUn3nEfh1KrCpfaHTjIPO+rxKUbVW9xXxfADt6WTrIJ9z549237gv/8f2v1f+dXt0pWrtmsba+vGlKvLC26Xs76y2Ha2qoqW/BJi/bJ1qrjJpqYSTKSX4SnZch2yEfZzrK0nFOl7tZPyfd0ugNGNR6JiRmKp3IQsv6BXGo+4kNYBn0F7NtqnaXP77fYTx9uXfem97bnP/bJ22211IKc2/GYPEqSuTN2ROjjXEv2NTKUNYi4p+8mrA79GojGfpc+UOmFq03NvIzFyxi/YY0BvwFPMI+Uzfba0WeC/vAd8W7q6bA2HTzL+i1zBFxWz6AcNomoG3+f4eDbrmnZTz4CPU2a5n+9v5X86FDRf+2bMM3Ue9hW8in4dYt9x2Cv5ZNRvo2898CMJh51fmRNj8ECichprmDo69UFeD9/ymfVb7CmlLkaPpG8CbyQtWLf09eH3tDmJe3L+6EbsJPYq4+HQAL5JfJl7CujG6Zinc9R13AcvY/fgHWiYeyQ576muZu2n+A76TGnGGrBngYzqufl73se6J+bALyZGzPv1NwkP9kXsa5feTRuctjr5IukCPfHPoF3q4ORP9DRxQT2LtYP2jAE8q3mzl0sHCA6J8x70ReLYqd7LcWs+JHOyvvqJzKCPoE3qoOQZPQe6os/Qo9BMzyDBR5/VM0kOLRsEBkr5ZT/Ya9N9RflHer+SNGvcxMCqcicH3/yOxXlXJNc+gd6vhH7kWNdeUXucq9ecaEKCCfv5Ggf6OO2Cq4zO64BPHYz2AY9ezbPmO5vPoO8Kk1X8UYdQ4VvkmVg9ewSyrRq/1h1Mjn5JWUK3Q/eknbHBX/7l+w95kEHDdm1G44RNGUKEJXBHQgHKN0EvRMSpQyhHMDoqYgbOPYCdPGWpccAkM0GjXtKwNupmg0DuL9833w3U+omMS+efaZ9/+KG2v7fTDl2qsZcl7sEzTkbLMTMxe69F3qvglk6k2ElemHdfai+UhGN+sW1ubBqMrSxX2TOSKlTK12CylcOn08/Hj99uJ9zZu94kqFNdeib3UvKmlGo55HagumDRL7EMUjksu/3Uqh2lxcX2mc98pimZg3I5KBwFrgmBaT31fQUHCzSL0TLzjrWy4lPCQ+8xlUoNxVABwH5qtCe6qHxmBe7F7FWWMxVKVQQYg/gSCgLiKLsxiaYnV/Ty8gneUWx8xgkObRZK2L2B5hPao4OkcdDjFr73yTKd1OtVY2ipMchHL++MDDAXDFwaoBRGK8UOxFGQqVwToCHQgF395FoHMA/HyiUoamiYAbEpGK3xjD3qi2bjaXCtEbI4rGOUyPVpxtigHp7PmnfllIZuCgI83qhCgEEAbMJ7CSLF+y4jNV/luPWP5CDAKooTWk0TEzCgBj1RHpT7ugaeDUb3QPPAZy75OJ6wR44w+KIdBgp+sgImcY2klB7wxPADonTtlJ8Ah92O1Ph6kC7HrvdNHVx08QDWfCitNlMxujji8Kp+6rMxgFvGGL5IB4xxJxhn3vAj61/GtxLKMEoAbAAqMpaAF2Che/hdOjUdEHQUgIfnw8OjbNSKTf+GZ+DFfBeySoCKYAqAkfWZ0mJ63wCMtUHhQHNtlPDPPEnt0P6h6dKrjnhMfYNlhiciYYpxM0f4KYNa3IszwzVTMAGPAGL5e7+3l2PcWUXM9J4EGor/i+6leytBKJ2O3uR64P1cB9aQn5RW9hyNEWb7YdsR6r0TjW0W2Tyea//hIx9pTzzxuNf//PlnvGmlMnK6pxJNjjhwq8omX/M1X2N+vbGlqgK1OSIdJHroPwL1aYOQEeQhnR7L1cJ8+/V3/kq78+TtTmpRJQzZXz1LCa25bgBoeFM/r1+/NpzIrs81lqq+AH8ObSl6FbHs4W5tvy95PnTQSRvdGsOH/uqvTEfr0p684vfv7bsaksao8SrJZGl51XgB/YCu13jEZ+gRzSUDyayf0BCOVcpprbk2+8cNzpRVJAWsJrpDb2QPPcJzCdKMTmptDqo10W/+5m+61zQJJnZmekWXl73sZe0lL3mJ201UIgABONGtkoze98fvbY89+mhVidtRewxtAFQmOLhRvKX7b24JT/TqQz3ARhWLwYbqgGff8EknOO0I+pJ3EBxNhxMdAJ6AJl7P2gEdkvwywGG7SJuOaMU16CfstsvcF1aER6fyqudwAgS7hB6huoF4Y1yXvrqinTZfu45IO5B6ihL5hVnHDV3Gj0zW86Miydx8W1lc7vhpp62u6XRBjb54UqVHV5518pJWDnLyjIO1Ud5P4vlvbSx2vYeDNtC2Y6JyGKtdktZeP8v21vsJ3Fpm+qDqnn5ivSecKRldz5ZcTysEpT0FW8APGmMGNlOv5vphB+Cf9Av9/J64gIwlXkn6J98MSZW95qg2tTU3JXFIfkTz8iWriiT4d7DT3cYJRxHkcLBkQX/LgS9skHhKz8CPYANLY1WbS12nz8COJbu9fQb4QMfuO64tf6C3HFWCkA4EyIdzwORmu3Llcrt27apPh+uwwcLBXtucO3CCyanNZSeYHOxX9Q+1yFGCiX5XgomWnwQTbywsrrhhhys6uVqmju2ttf/nT/6yPfz0lXb9cKltH1SCoLYnVlbX2vrGervz1KnS1W7Zt+tNdNt9J+Ac1sGIXiacgBH+lfiCTc1ah9IFpT97uwPTrAIcyExivPRD9IzEbdgw839PMEnfJ/EvMQUnFfbEAc3D+qLjZ3BT6QcFW8qmwf/oz9TFw6nknmCS+CPxFPye/ljylgMznbnRmbkBlglv2C9kSs9D3EzGAAAgAElEQVSpSqJ9Y7TrWXRG2jvsHLTT+shWbQwJJpGcGBWoqO4yYK5Jiy2f/42ETeEpnX42b4Qfnlga+ZB9JMGk53T1CjaV7Jc6hXVEP9bcqiKn+bEngAzPjoQ49D5rxHNzTUZbVToevwVchr6T/pQ8WA/Kd9Uctqu0sNvV9sNEipkoVqBWI69//eudXFo2rvxl/MeNjc32ib/5ZPuFd/xC+7Iv+9J2+fLl4cCJeFs48kd+5Efa1atKTi28AS5yYp037cYEk5wbdih1NvgKW+Zg5hBPmU120twsA+ETQDNomvh/mmCSdsB81wPg8LvXtMfGqsVKN549bqZ2X04wuf1k+/E3/GQ7ccepdjivQ0mqaFsVTvBdkQn4I31o9Dh6GhphFwiopo8Cv+kesAdtikcMRRWwMVk5eTb1WdKNz3lH4kxw9zTOydiSpvjRU7w64wtFLAV8x6ZF8aMqmlWVqevXr7YbN6/5dP8rX/mKpuR6xx/mF+zXCK+rgonwRslcteGqRGMziWXDelI6tM23qzd22k11cZ5fdnsjJei/8Z//ZJvb22krS3Ntf+daW+oJJsWvFbcsvuqtxoeYcbVKJJ6gMRCTgF7TQDWB79RRSUt0rtaATS9ssxJ/8cvZIGNTZRqb0TNFS+JNJJgMeDwSuJEd+Gi6XolTwcQzPqCTcnvl114pOvViyjtrnHzD7yXZ4+EY+BI9w9iRLbBZ2iG3x+mVo8Hkojkl91mPjKdlXEabFfpOfJQ6PP3AId40ifMh14M+JCEursv4EfMru166eNGtU0rv4Fuk38Jn0AydkbEwsE3qxLp+lrZTu4MuJ2bNGHIdsOXwJ3wm2y0e0AFXyaEqibvqU6MisOJ3e64g5SqltPVQSz61JV9ccjxCG1gP/6eWtj/6v/94O3Hyznb16nVXFTUvLy629dXlNneglouHxpkeo1vQFu/Ifuz1Foca41NPnplsQO23D3/4/7Vci1e0v8HaVtUVVYkvHx2+m8Zg8buHfZBe1b2wDJtjtU+AH4VOlU3Z291ui0tzbWN9tb3o61/Q7rjjRLvzzpNVkXVH2HnkgdTfg5x0nwvdk/GvtCXJEynD8CC8xB6YxxttuvN9Ka/5rLS36e+mj5p4Ne0ivJub0WDc5N3EzxrHNGkEDMmz4VHdR7IZ8ZzUu1MdlP4lfM08pjqahD9kk2ehv7Ht2AFkCL2JTsRnLV9FPt94uHb67MQSxJ7yubyTOU5tP3+znwUf4MukbRKNia1BC/SbbAkYhHHgb7IG+F5TXss1Z5N5Ok+wSdoKrkGOcm8W/oA+qVfz2XyeazXG3MdWfvANe8esPfsP2Juk24jdRq5KXku7mfsYaVdYn+R9aM87p/NJHa7f4aepzKScwqMckHOsohc2SNpjX/XOsdX1iC2xF8jbdD8G/ZK61Po1qrohc4knGLvuYx9s0J89Ps3Yda3eS9xEz2Mfn3vAQcQtU+ZyLdAjrAl6lfXItYBHwHzQNHFPYkGuk51ExyZO1rU5V2gE/oaWua6J7TR/2b7SS2V7qCgEzVnjwZcoSGCfpfiXykjYvopxF66umIf2B9WaWJXSM8FE49KaqJ2dKo5dvnxlqHpM2yTeizyBk9zW3pitVzHpLb+pkpcVfPEZimepfj8emk8Z53d0PzSE3zV9bCg8mjon1x3d5xY5KK40PJREQSEiqCws18JUKEZAFgySG5bck8aHSSA4TA5GwTHAGAB4Ib5OdZnwdsTGlhT1LmXdFyBScoUSTHTqhwST3R2VPpYzVEBBdPCCcKK9OygV2Br785FgYiZRIofKJ3mjd84n2lRKroJ0Kz7daGHqzKwAn/r5nr9wod17733t9HPuaQfuS6tTSHVaWGPGASLQh3OMQgPkOCC0tOQywqUQlFm13U6cOOEgp5291tp//I8fd1KMTgmK5hImr502y3opcYx7riVK2E5ULwXEdUqY2djcdFCXxBXApZOBVpaH08YELXFiMCC5eaC54hDqvSs6/efygyN4ZcMekCWhAdTA9FPFjcOLIkQQBuV9UJnq8CrGj584rpoPyi6dNdYYo8TcMJ1pIFg3f9c3lVOgEeKpYcwxpyEeSid2hYaRwMAm8EMZ4HijBJDH6c8EFiMIGdsQwbNJf8txJBVVQlEFqDFO+t0GTwFx9X3viRsJYJPP2RjIz3jGsvuNVRUffZ/rA6hNJYrBKT1SpwOgbW6e8JnLT8XJSeg6KlMZ7ErqSpqzzs8OavXNK7K+gzbQiWcPMtJpl7Jj/ugnyNlSA8DBH7mhC/3Rz5YRaYZYF4Iq+g5QkXyeYADAP3UA4CnWsk6rF5ADuMBn1vG7FeyC9gkgpxtgrCN0GBJLehUS5Jnrvtg89L1pNV8begA/0SgdHOgJKOU77Fg5zlUGmEQ0XZN8NJUpnuFrDnoVgx7gRw5YP/gJuUXO4OGxPVZxwPR+XY88oBeYK3oau8u9Ghe8kmAi12yU0+qnrVAktEYGrcsVMJmc/oX/in9my8ImGEw+SrzAu60LenKC3mG+8YnRaiGRa6WNS/OfAFm3j0qQUMLA2TNn2sULF70ZmE6PEhB1jRI9lECwvrFRm3g9A1jlnzVntZ7TuzIJMoEaa5a6DRoo2eXf/OtfbSduO+7EDr1Hekynikruxuo64Cl4EiemTmTXuKjgQJJKBaIpH1t8jv0cdKITGSrBRLpO43jv+97nk52yv9pAgJaS5Z2tKv8u2hjnLC0PCSY4JCl/8IN+ppOPTOkkPaeMc22LRrQYmi2BC88ih+gD7sd2Fk3KwdM1JCgD1KtFlkoYrrbf/d3fbR/72MedNFRVnSphSev6ohe9qL3yla80ZqrT9nUqTw7KylolBCnB5MknnvC71DdaySX6D5uFHtSmlYL3JNhV0nFVYhOWYcyK3aU8gMmQTbAOPIv8Id+JRcAAfIY8WeZ7wvJoz8ZT8NANvT84OB0f+509yeJWNpzP0Kusl56bWE/XwTvYPI/Z/1WiDzYi7UM6k8UD1RKKa/Br0m6Wj1AOojb3lr3BV7ReWq4KJaPuqSAs2DWD7V6nniwnPefx4yN0+yIeoi8tfEDp9WGzSLhNlfh60iZ4FiyA/oa3wRps/iowLXlkzHqPeE3jAdPqp3SdrsnEWtZ8iruejXHGYFIGG8yfXfdgexO3YgfzPfBrza8SmtWH3XqybxToHayRktqwSYlHffpf2GWvsIrvV7K/22MUD4BN8p3oIb2/KnCOfcbBOqk3JK9aM/EKPKpx2DYqUN978C4s9kSVna126dLFdunypSrhrFaph3vt6OJce92DL22njiy1/a0rbW9vyydMJT+qkCJSHKqMPBXWnLwj+axTq9K1LtG/tNAW1o+0//sP/7Q9dvFGu364PFQw2eu2aXV9vd11112VCOwNLMq5lx+lqkumf0+o94ZFTzhKnZO+PvqGBBNowIEHZHyqg9kMxQeDt3S9aJi+HTqOpOPU87UByoZq9ZR39cKeZFLyRaJbJZiAiXgn61f8UM8a4gNDm51ZS41POKMzI8EfnTiVmXoKtnOUH2Sh9BxJUGP7AXQhvAsv4qO76tLSkmVelWrQOak3EwtyiCF9hNKP9YlOO7P2posCmnOVrKn3DIGyIQGOdm5qGzHf9g72qgqXE1UricmblpG4jq1P+a3P8CXHtsbMH16Ab8A/aUMGWxk+XKVLlj/B2qH/S/epok4lRpFgolPQpnc/wCPMJ12kTflv+ZZvGRJMih8LU4CJJJef/OQn21vf+tb2FV/xFe3ChQu2VXqXdO59993XfviHf9hJZ4yXjTYnX+uwwSzLzSQ0jr5O+ak8o37WRjWJV9hbbA2V3qg4wv2FrUp/8jwPgcMjXQ/zHHwH6Qs/IxNOewUT20ISWbpPJXi/uLjcjhy7rb3hJ36qnTz1nNYWFKva75uSlaSXtgudQ0AcPCO8WbxVG9lUOkZnp91hXmmT9FkmV4OJUl8l/r+Vz4GMw8/gDPAuvKmfuaHEu3hm2qPcoOR+5kIcK32ZHINoVDq0ZG93d7ttbd9wi5zXvvY17crly5VIMr9gXlSQWxVMpO+LzvJ/u9/U9SkVnoQrDuYW2s2dg3Zz97DtHmrze8GnMX/6J9/Qlprqm+y1tr/l9m7oH/rS1xzHinLeyFY7m66vwWbJ08RM+Mxj74f3Ui8M/N0XD9uj9eV38BF2avBrrZvGiqP6PrFz6hTeM9q+imEkz2UiY+n22ZZXrCHYEV5RYoDjr65OVmNIeWQc+dmzfjfenG2RzbP4if5gjmnf63nCX2UD4DNdIz9IPnAe8IIvGQfrA3+jq5N/Ryxduj7/oVd0H7KKbLGOkg++R264z7wUFWiTl/R72g7GlGPgOXonm8Apq2n7B/wehwJzPdJ/QkbRsRoHvi9+aO0zSIdLdoVhl9x6Sb6n/F4dUvDaiZ+MZcpHUsKeDyRpX+PwoO0d7renzp5t//yn3+TDHje3qjK63nf82NG2KlumPQ7Z6Y5b7E8NB7TUfmes0vjkE0+11dXyJ/TfjRs3ZxJMVGGFdS8ENiaYgIVq867GoP/gOXwP8ImeXxUHR+zmQ1PkKfakRR8CNrn22qsefHm77Tbpsbt6AmxVbk0d/GycMZ7Czlh72kt4n/hKPg8/hp+a0/T0PngN/oEf0DXwNXRFD0ILeJHYFe9KW5Zyl7YKO4T9SEyq7zI2iZ5hDYmR8zdyAw3TF2LMzAkaTXl/AmcG/YZcpJ1MGcyxIcviGa4ngYE1UuUul+fiwEE/6AKt8/OMTemd6OPEP8wvdQRz4/rEC6Kd/qNVDHZfehPdAe31N7KvZ1K9QmNBv+VY+Dz5goPV8KrGwvesxVRX5jqCrVjz5ElolWuJzoQnkhehB/ye/Jp0zPHBp9hQ5kiiAGvN9+xBJ3/DC4w9MVh+Bo9Ox5LzS52OnWKu2G39zbjYB9TcwadJt9QT7Isji6wP4825prygk/iJ/eaalEHmwjrBi8R4eVfSWZ8NrTq7DwAdpnYYPoXfmANrmuuS9jZtLesAtoOu0K3wa8WmsZepvxkb9NTf032JlJXpnlf+zXNFp2oNtN3xXPlB+gcez1gPfKhDBzJ5StyusZLYSPXuwuG01jNmPdhzgoni6lpz7ZXDpxWXu9Zu3FTM6LLtumRcMUM9n/04aMu83fGjV2k1P3R7SUVnqtVSmEL8+sUSTBRHkG/gdqU3b0YrnYqrYY9SRxG7TD2euBisaRv153/+R4e6UAPQRFDiOAwQAwCqm7kGRpoq9DSqKTAYYYyH7iOBAoDHRBh8DhxmQ1Gb0fspG9FYzhGKoph23qDNE/U5sOag4DNnz7RHH/m8K5joP9ok6N4qu1bldBT481ycoT9WevDmwfaWK5jQ3979lvf3Dc6UWKL7C8yQAFGAV8//3MMPt8cff7zdddfd7Su/8qtaO6xWPBZgKbRlAbTFfpq6gmm6l2wurdWN6zdqnCsqOVp0FGMqkDEKaAW4L1+62D772c84wWRjfX04zeYysEqs6Jvjui8VJyCmjMhYypbyx2LI9c31JkOPwwhzda3RlvsJUIw2J7oYo5JzECjNU0AbZ5BWB/CABAba6hpaNFEmFeWr7/RM+vcyJjaCUYxDa5m5Klel+5gHwqxxppHQGslBr/XqvSK7gsxgEPNFFvQM+BegLQdBvgMZYvA89xQ9Zks0p3LnmVp73YMy1TUAe9GA3+veOrKMsZgaLmjI2icPjP7hWGFGTgaGAT71PHqATzKipKqiW99IGE5DLrrEISV5GRO0S2Mq2pIVyua4nq21AHhBm5HXxiBaBmkIENTzq0Q7YA0a+jsrkdH8DzKaJY3n6yRnPkN3YFAxjEnvpKmuhW5sUsNvGmeCLBT7YGwjwQQjxNzghwyGJJCxnlUQ2FVYei/7ftIok60wMBqbfscusKmTBjx5fpzveBI+QUjJ5JIKgv7/JphAm3SoWKvh5Gf09801SrkH8ANm9Fy1M6vNlTKkujcdCQA54IN11c/xeVWuHfpkoAY5ZN6s3yDDrmb17BY1AEfRk/WbOnpF32eXaJ0C0LyP35kXzgE2WuPCRudnU95N+0KCSSXbVLCMZE0Fzyk1zpqNPFinkNRigqAFtp81AjhCj+Rf81o/haOkySHY2k8xM47cJJGdUrBV46Sv5sLcgm2xSpjTUg49rFPestcKxGoTZXCwXHVr0fbHeKM7rNCP8U55Dt7E/qiHsFrkbKyvtVOnTvldsvGuotH1KpgGucMJRzeQYFK2ZRwXOhEeShxWz6qgorYFKPEngKsklz9497vbsWOqprLqM/W6nsowOjEkm6KxCuvoBC/OM7wHHkznQL/joLG+2AT03ijXvbJQTzCZDUuOpeThy6k+TR6G5tArbQWb9Uowede73uVAmjYyhlPd8ypvuNFe+MIXtgcffNAnml3GuFeg0ubO/OK8afGXH/yL9ugjj9jW3rhe5fArOaFOj+pvJUJqPNeu3yidL6dmaLkiPVIZ5qZfb5GDTk09jhwn3qngY2HIDNSkvpuuC/fnCfzEA6mH4H0wv9/TN3syeJPvYD2TD3QfuEa/Y8t5l54FXtFGlhJUSVgVnxFcQkZxWEeHb3QW9RkBcmhGUkPJ7UJbUhK6NqZ7wSit16jDJSMVUIW2zA+5P+x0r9OHpa81fq2t7gObea7dQaUljOZ19fr1nlg+lvj2PL3h06swuBXi7Ekt8AxYWdgodWwGFaRP9L0CX9LNGteAoTouTf0ytRlTHAZ/gcuxj1NbNQ00QEPwovFzq01pKSEC07QMsX3q/lMGWpB3kkxIEBLOrB63ZYMYJ75tyo3GIv3mTcdeMhTeH+1XbTLXKcmx2pnuLXoftjlaJLYKFKqiVyWYXPQGvVoALOzttKMLrb3uVS9td24utoPtq65gogRD+4eiQ/U4My/oVS4ebv2gKpytra2uO8FRyYeLG0fb7/x7JZhcd4KJTphXBZMK9usE6z333OvkEk6+kkwnWtvH0f+caFBVeMZATy/3Hkl56CDWe6wyWX6p/sGH8CAYh3ZCPAN9hJwUBhmDxKMNKXrj42QLGD4rfN6rtzjZyR/0TcxazcQUqStST7Lu2MjEsSlTiYmYH3oLW5S+CwkmU7s4o2N7ZU/jUVcoKppiw6QLBhtmXVXJDbR72j+szaHp2EksyUAZ9LAcdMeG8vauvkqL4F41SO9CX6cOQIe44sHBnlvkKMFE1+h9hRUqEJi8gY4Bk5QOq7WHbhn81uf4jPqedU8/e1xvcPSYFMh8oGWtuTa9KgFZsSFVBaK6j/RzlU1W4vuu8YoSTL77u7/blUlKnxR/MS9Vof3rv/7r9nM/93Pt/vvvd4KJdD5xMiWY/MAP/ECvNjfO1df4YFQ2UYIzxp/ph6Nn0Wu1mV0bcvAfOMD39cRMqrTeSh9j20py6l+27URf8DxwS66BT6EfqpLXbAUT7ZeurKy15dX19i/e+OZ27LY72uLKWtsTr/QEc2JPzBO/ObGifqdkM3JCLIfYCfNPjK0xpl+GX40OKj9aCXizVXyQp7SDiYUGXdYxw4w8dzuN3dd3KZvQGxuoYH/6tsYV/cRq6iv0GPPTc9xuMdo2qT2bEkzUPuI1r/nmdtUtHVWHZM5tQVWJ8dSpuwYsT/Uky7ETZGuz27hcVU7mF9vl61tta7e1vbbY2tyiE0x+/Ed/pG0qSfFgp80dbDcV0aFVH7Gt8gWpKFVVVvRsyn+j/+FJNlxEL+bFxh2yhj6ZbhqI1vovS5yzJlMsbN7ufjPvBo+y7ulPwDNcw89aDyRmTOKvZ4yxYtafjW34KGN+XAMPJ47S78xhyuM+vHWLRDH4NvmXeGbaQ8/TsxgPgIEr0cnof/7GD8ixpmzod+gKjseGpa5BBvUTGqd+Qj74nrmkrDm+szS2ksyx6nfmzHundr1sQK0Veg47xzqDo3O8yLNlsQ9oqh+gA7E0XYYuQrcpwVjxE8mhyt27FaLbddJqvbdRFAbouKbWvCokCvMtriy1J556sv3oj76hrW1s+hk+uHNw2FZXlty+Sv8tuB5R/XOCYE8uFF519by+waYEEyVNEstQgokOXnCwQrtZ6GBVG4GG6C3Wh/XTtbLhxKElp9V+F6xTcXGqgk79LMmSWgnvH+z4MPCDr3xZu/vuU+2248d6As6YxIYc5VoxnikfT/9G/4y2dawgiq4iNgivoI/gK/QGz4ZPwMbol+n4eD48xzzgPXhL1+GbIMdcg+zk39bjHK6ismY/PChdiQ8Itkofi3ci9/BH2p+UK/i9fKAxaTTtMbqj1ntsK/XF9B+yiB9PpUU9v/inWnLnGg9/9D2Z8nHKN0v5z7FM72HO+pn8kPok36nnZmxC75SMc/ADvJwxOTA+6wbNwMaMgTHr3bKHVM+Eh3JOyV/Ql+fxHckRrDW2lPVGr+v58CVjQUbgQfD8VMagBXTHnvFzStfEAqxXjjfXkN95J/ZqwGT9i9TjaUumsoqMMt/E0TwjdQNzYF+E9YPPk0egQ8oA6wztaDuTPMd7kZOcG+uEPOo+1vqLJZikTtbvxEZIgp7aVsbCu9Iu40vps8EPDFlLfmOdoUPSI2k7Y08juZ1x8P7Uv+w1IAfwBfzMOJCz6eFpzY0W5sNhk5hTYpLBJ+1FJOS3VUypYoMkGbuikn2uSlbxGh/ut83NDSd36x63X+22V7Ks1nNKMLl48dJMixzoq3sy2d7+vPzWBe1hbFWio1oVW+fSWq7ikOgLYgVjdfc6DK9/6CRkeoitdB+XNUu5BJOm3BuL9SqkyIDX5gMf+ONDHsJENClNflqqBYedxbpVMgrChMGBAXAIMUqp8FPZJ6BOBksDB9Et7H2WtZFVwdOR+eQ49dLGKrXtHuDz7exTT7YnHn/UwU1lxR4c1KkIvWNzY6NOR/TAgxWxy7jVJqyer42q3e1tB7/1dJcbbmQlrvr0r4wLBK+NtAp8y1F++OHPtc9/4QvexNlY2xiCfO5JLXCpMsSHh85uOnfuGTOfNn5e8IIXtJN33OGg6EMPPdTOnTvn3sAnbr/dGyFipI3N9cGRu37tWtN/WzdvOLlE/44dPTqeNFJpzaXlAWBqfAmaRrA3nsTCuIsWahezurY6GHkcCVd9AODr1NBBLxfUN3NRnAoIq/JKrW29Qz9REuI/l8HriQnK9i+a1qLjIMNrbHTpOfodpw5jqjXRu0Qr/dSz9T4nFfVgGMFoADOn4ngGJzR4Jw454BBliVHQ3ymQzN3v04a22hB0IMi1Ax0nme8YP2RoCiZRphjslLlSAEs+rcAGmYkYQZLxRNm4oQLPa2zqt1p0qaCnjUR/BnKehtIGJkrFD4GB6JGtBBMF9pJeGAeAOoAeJQZv6d3MReMTvxCwQXECeJFvPTude52AgM9ngh4uQzUGPlnvBN7adFa0wk5qBB3ZDNLzMlCWCtlzi3ZDGHnmnEB+CtBYZ05DEwjOYIru5zr4KsGJr1XZy94qAeCAE5NAM9cmDXsGwOBJDCvzoAoBOn7kj9rgq7LU9LAbNxqgt56bAaWcV53cKmcm/zF2ZBJQN3NRL+erTd/pJiTgB4cxeZtnJYCnbQFrjcyk/Urgmd+7sP0EVPHsBNO8l7mN769ZTQE2oJq5GJhM2oFVgLVObpYucK243qpNJ/zpld4jiL2dFHyrFi9lFzsv5wml3srHALr3B0ygXeumKjylTxgnc4GfUtexfiMAr4okBPSZn/VOdygJ6ig54MjmZtve2h5PNnlczTrx5tZN2zONURm9ssHHjh0tXHCoQFZlHiswYxlRwufqWqdd2S7diw3StQRbGTf8xLquLC+23/z1X3Mg6PTp00NyCfaJ0z2iFQGFXGfpOk7UYlfcSiFaHPCuBPEK9mLHlWAC/ykpcH19o/3he97Tjh4tQLy4rMQynXgsPnWS37xOMm74GiV8wmvJx7me2FbJR+pA6JGOJ/RjvNJR2GD4R3hs+q7hu9gITsdS3xPsG+WqNsWUVf5Hf/RH7f3v/xNnmpNgInoIM3zDN3yDE0zOnz8/0yJH66IEWt2vBJOHP/e5XlVhz3SqwNqK8Zo2qot+O7aJ3nj1CfAKfJgP98dKHrQcSP7HRvATXki9DiZATyRd7PBE+emp3kk9x3cZyEJPs4a3CrAlhsx1zXHlfVS+Q340J3SV9IxaPdJqMW1jyhSy7oTFvmEO3ThppuvrHVXpUONxVQAlb9An3jJbJ40Ks6nCTQXMGZ/ehfPp1kCdnk6cnuvJwi53HRu2PfEO3ab3WodI72xvdQw8Vlzwu/tzoSGtwKCBdEP1Zi+9A01TprCV2Dd0BJ/f3CoHFX2pZ+i/qa2Bb8Bl2A1kHH7kOfk3gWTsOTzkcfd2RQq0s145ZstrPyXC/fAlfC0aKIlD/7TJWes1VqHRWBgDv8NjWrPCp/1kfseq+Bt6tq7Vfa5E19tZIEOuMOVE1UVvmmq8h/t77eLFC+3ylcuWfSc0qkzq/GH71m96eTt1ZLHt37zc2qESqy1xhT/7SRRVVdC/RQX9ZbOdhKVDBNWWTQGKw+W19nvv/Yv28NOX2o220m7u+RxvOzTPKcFkpX3Jl3xpW1laKV9PCdAOaoyJC0oK0DzlfxFownyjh6oi2FjZa7S7I13gzwxWey16glXKNZ+zluKj1EnwdvFCJT4iMySY+PquJ/d7IrsrAEUAufTiWNUNHYZOTBuauHuqD+FFZCqxX+JZeDFtHrr0VjZx0On0ce9VTqEVuBWcOPqeVWFVeN/09kbwztBqdWZe9s3GxBP0pf0hJzVVgL9alZSvo/fouWqR43FHyx50jMZEMludqz5w8q18Q2SlKnFVla60P6wD2OhWtgoMDf8MGDWShUZ7V3aTde3cYv2ueej52Bf4yC1BevKuYkOywdq884lSHwqq1mg6pabxf+u3fmv7ru/6Lm/QlyyQwFR+pPDShz70ofazP/uz7fnPf74TTNBx0hlqraj7FTNK/hCtXb1Dm7u38AkE19oAACAASURBVF8YL/QjRqfPx02BsmUkqaPXdI/9tP5cKo7AT/Bf2nPzDj6sq0+U/CQOp4JJ+d1Fh5KNknfp8bqpfInDQ8U3Vtra+mb7mf/jX7bl1Y22IF02L30pO7rvisKJY7AxPDtlF1qkTsfPh78Zt3Vor2xFFdG8pmSbRKvZBBP0VMp7vhv9r3mrBHbiX/2Or5f+CHNERgb71XUla4FeSZqAh+Bp8SryoZ9U5FF7NrXIOX36Oe2lL/3GdvPGjdL7e/uOE955553t5Mk7hwNSVBXJFjn409apbb6du3jV1UvmFlddwURY93/7X/9Zu/3YkbY0t98O97cqjjq4kMUXZQ9kiyvhVr5V0oMYF/MgPgOfs+4ZlyCeAf4q3V28hjwlHoJ3ib9Zr3Z9h471AZNegY44k9YC/4hn4DMkXxYfzJbAzwom8CJ8VHOteCCxyXSZPYd+qAw+QQaxJymzrl7VD6hkjAP7mryW4+cZluGOM1O/YId5Z97LGIk/oI+4Fv4H/1ZblbHCRM4HXscGZ1zEstqxOvLG2qJ7ih9mqxsiu7mGYGN9pmdgd3xttE9hDqN9Gduns+7okEE+I/aS/v0U/6Qdgx+rBU7FPuTnGvu5GkedXvbc4PFeTV3+IvsE2tCYX5pvjzz2mPWrWo9t79ThRyWYHPlP1YaWlcAyd2g8mQkmrp7tRKhD622NQWM889RZJ5jAo08/fa79/d9/2ocjqiJ72QTjgN1qLYedmWKd6d/EYtKmuX1jr77K9alrLS/zSpxWnGanvfY13+QWOUePbA4JJtN2fKzR1H7B14nd4D32auB11g+eAAfzTD2DTeZ8X+p1aArPpUxzXer75B/0Du+A5loj9kSSvowBuUxMmuNDv2Q7E2iAXeVQY/LsdI5gmdxjQTegi+DztLvgffwGZBm7r3szVs+zcs9v1IGKvRfGnGIIZD3tLu9MnyYxaco/8+Mexi28oTXRP+J7onkm7EC33GdIe8KcEocxJuYPn6H7dC3VUDTf1IW3itHAa1O9r3szOQJ+QF9O1zk/553s/6YuT/7MQ1zYfObHfPgbXcya6/OsnoU+5zrmw7tZn1znXEewQuLC/B35w3/EdiJHieXgUY0BLML9acvSFqbtYr1T/2Tchu/T1uj3qW3PNWHejFd0zCrVjAVdBFaFH+HVxD7If/KV6MI10CGTJ5NfkXvozNoip2lfU/cwb+IR9lW7X08hisRjeo/GpM+I8fDuvA56p14pfqo4nfAzY9Pf+KDICvLieKFa0/Q9K6qDExunvSS5Ao5vRIJJxeXLL9X4pDMUD9aBQ1UwkR2VbncV7fDzkGXGqANPikVRedYb+L19a+mG2XilaFe4rPaAiI3oWsW3kWcq22jcukefo+/gd9YofXtkcKpfvbZKMEEZo0S1WGSD8wIeDPDQPdlzDIWchg1G1GcwNMKBsUdh6Llk/aGsmRTMyxgSxBIgkZMuhoFh69oFbxTpOQqyKblE1z31+GPtySceq9KO+zrpVifQ5fB7vr19h95TgRyPoJyYvX07S2KmbZVA71lAuqKygFSRY82MgkPImDQOff7oo4+0T33qU3b4DvZqwUvhVtBZYFOOh5hPfyvjV/MRgx4/dszZUDheX3jkUZ+u0Tu0OVIleOp0g383IqzEEc1Lp3UtfIetSiUpGBuBvDTWMHYppTEIixGq6hVVahmji6Oi7wBtrB/K2kq1Z7orOcfhrd4eCJ5hfvAOSQ25GVkBjSolDY3hvynAgvnT+Gh8GrfWPN+nz6uqioJAFYCu1gV1Hc6TnBMl2MCD1Vezyq9xHUDkVoDHStOblpUVnsYQ5Y5SHEHVGLzVZwqIzYLisR3JVNZUsUGOAs8yjRbGzbpap9nNap5dm8EV+EV2bZwUwOiBSCqVwDckl2itmc9g3LtSnDsssDQNNnMCCMMIuNFPMic9ji7naUjhzzQ2KHX4y4bbyWWzCSaWw0nZ4inwTx6igsuwXkPZrF6COzK10/lgjJJvNoBYf96X/ACQ4D4Dir4BIp2WOpH1TePNM9HT1o/Sua7Gc4tyyRH4AnQlME7gnSAreQ5aF59WWeOyLdv+KV4jYYX5MT7WizXEeYH36p3anJ3tO87aoHMAXtPnjyCn6I9BT/CDLgOUAVpGWzeWNwQA874EnOlM4biO4xrLlbNezD3B9K0cXCpPYLeTL1kz3sfPBHvWfQ4E1r/kMXj1VnqVzwhQousAg4yfvwkCEdi37EXVHGQ76WsgFBuorEteQ504Mod5juRGYAr7o89ls2kpRUIKGb2y2fqnymSFeyrxT/ZXgJBEQMmqAZzaycgR1gnxvukIjxDUxl5Dq4HInc66XsGlf/c7v9XWlpfb3Xff3dbWVb2kkipZPyew9R7XyRc13go08zl2Sfdig0YHeizdXOvCxmpvB+NyAmoXs9Y++Bd/2YPzCz6dzClhvUtZ0woYHjlyxAmyCjqJvmk/NTacMBwT/SSBGT5FJ6WTmHYTfqTUtjeDquzB8C/xSupX6Me40r7q5uIVKk0ttY985CPtt37rt9vJkycLj/RqAPr58pe/vL361a92gkmduB5bjahtntbtwx/6UPvMpz9dgbpeOhWZckLy7q75SePY6idPXaWij6ECzYUDtD46EZ5zK0eogim6ZqpT0DfpdDF39DDOGDoVHZS8ye/QMm1Q6nlsPA5y6k2caq6H3uB37Ehdp9N0Y3lMP4esVdv3g7bbHTr0HDoA/wAetyz2k368E1s42r+xNYUcxvm+QUlisTAz/EwANu0/NJQO0eaYfAbhItsEqlGpGEVP9NJ89Gx0k8ajv33vwUG7dPlyu+bqSRrXuHEPrViHXEsRSJuhJK1P1w9dXzZ21LXwI2tl/uqbhXyX9gl9gqOPLsugp3k1kpagDzog7XfqKdO0V2+gBzy6cwaTd5ogz1OZcEUHkoqaAg1VhQAdYz3dDw/oXnS/xunxdJlj/k4ammxmi4bydcUvcu41X+tXByNUylxJiBWA2dveapevXGpXrl5x4okSTJYP99tG22//5WsebHcdXWq71y/K4+vl0Tt+0TylCyLBRIGMBa2zDhzoROrqaiWkL6+1333Pn7dHzl9tW/Or7ea+Njr32173EZVgct99X1LteRaX7PdVMmhhDesD+T6u+Fn4Hb1D0AS+GXHAmKyAjrYcRvvGKbbhXnQFawcfgQESd/CMumf0NywfvfWR5M0txSR73bfgvpR/5AJ9g+5MTDOef5yVohHjzfpH6JPh+37b1PZYr00SB1LGeI74IwN1+ALooLSt3pTtvKlnW+/14Drt+5hF1fEo2R8xQBtaUjJeZDwrSSw7UW9sWcU8wHOFR6rigXet5hV0K7tV/9WGMzKGfkAWNcaMDQxj7roK3cHzsFM8Z+SjssXpI9MiB/8ROzni8XFTskw5sYcDY2HpDu/P7e+7YtnrX//69u3f/u1OMCk+nW2pqljPBz/4wfb2t7+9PfDAA97Il/5SkFD3vOxlL22vfe1rh3gasoD+o6d32t2cb64TPDfyc7XIofJe6nf7S7SyiRZC2M60AcN9fRBZrQn6WVbBeSSudBwynAAcWhvUgQHpRLXIUYLJW37mZ9vG5jE3VpmTvuyxBunI9Bt0H0Fv5BW7Yf7vGyRssnFohmtSDrE98D90TV+SBKWkx630xFSXFR21jzsm4Oka8BfvntI59ZvGg4+Z9p5rdC8xs9ROfE8iJIFtJZhcv3G1Pfe5/6C9+MUvciU989vevmOE8jFuu+2EA9OFacrncYKG7JnjYZWMqOSr3YPWLl3balt7slaLro6wtrLS/pf/+X9sd91+vM0d7LaFOSVJ1SG+xKgV8C8dLloo1infQv6V9N2VK1eGRDXJitZT8kb1Et3PpgJ+Dm2RwFCu7mg+qyRt07/Hp9A94CbiS4lTXXWux4/EIwTW9Xw2GUicROekTrc+6smBKb+pz+C1ek/ZXsXs9D75A/hX8AI+0tT+pA2FjysH8P+j602jbcuq+755zu271zfVvWqohqIVlihMKyEaMyxihGyPjCQf4g/6ImmMWIQISQxARsgSjpD1wUpk7MRRMiLFkYwdZBoXRSMoKAQGWYhWQlB0RfXvvftuf889957oP+f67f2/R6X7xhvn3nP22XutuWbzn82aq3SS2ziwj+PwaRuLPoRuqe9bcgX77gkl5uRypvdcVtldj02hE0fh8j5u6fyN7oF//JWCWO8IA124n3Q2HYjwB1zGoIsXEHAPxZ5VwO5rhI7x7tnQ86nsua+76x58Ff8udhNfgLhE6oCUE8UatOnAfHr8mRbnEl6t9VfFyCAGs4P4/qOPxK+/65/H/v5Bxj2yqF42SL7pwmwej6OtuBxhhs9ZfuSwKzDR+j3x+JOZvyB+oAKTb37zwfT7s8vIAJkZJn7UT3ZRt4QYuk/3J8ne+1/Fq/hEWttar6Ik/Mj6po+jAu0Ty7G9tRH/4O//eJw8uZYFJilTOR7Xjn3xI+vsfmth4L7LJfzLe6whfAO/u/wgf9gt5wuuQ57QQ+iPafuLvXPfBzsC/vH4iL5PsQUFDq4bRAm/3ufq2AO+ZLzYLd2TTuFeiMAcud7tWrcB2Ir3eh3VF+TqPWgGZuM93e9vWgOeCT9hF2tjW7/xGxuK3iO/w1iPYRmOWG0djI5zUM+L0IXP+ZvxgsPhtdLvhWlYn2nboGuQkennTutx5EDPYT7wgF6dB6f1E/qQe3S5uZbzQNei/56K5319oO80JnHbiM0gboSP5zYR3oMHwGfQlo3CvjHE+Zh1dH8A3eH8zP3cZrBu0M519rRsYkegD7rDn6HnEq+Afrzqet/g5Gtburc6SRBD0+9s+OF9+AsaQzvo6rR3bANuoTMFXUuwPdDBO1dAV19D9LfLHhhlGguILvAG68/znLbQEX8QvA0doAtzRKZcrj1X1uPgahQBjVx3657oMwrOwWO16aBsj8s3PKvrc17Sb62bcGEcnVDCkbB1okWNsbBobjiKo9yoevr06bbxs06K0bMKCx/EtY3NuHZtI/01CkwcP3ihWmKGFoPPE1oUGx3SCbo/oge51Su80Ps6FvO37m26F7yMrUBPsX7wrfv20BkaQv+Ms3z84/dOMAYYWw1IRQ16n6o5AAfVUdOL7gILSEPBIeDTTM13YGy9wggEgdzo6H44HZ2wN+BarYBrFw3/5XyyG1VFFvPqlHB4GN9+8JvZwUQ7iKtF86grMEllMq62eSwMBSa50CMlCvaymGVPr0c6H3upS86J6Wgb79WOCItasH/ve9+NBx74VNxxxx2xvbmdTFs7WhVsOkiQWVW5Ch60zwaDTMyu6Czu9kwleXb29jJhgXOgo3uUFNN/dS1RYDFpqmSUzvJeXsxjcZIpGrBTgUlvtPvzoDFAeh6BYwCRaCxgqeCGdsFpR7Ovp95TwUExYl813glLCy73irTGWcobEN0nPXMtcSLZdaUERGtFj1ODYGB4YXaAF8E8XccRO/CV+FbroDGXYeB806os03+Uk+iVOwCbg6J71NEGFTxzJ43fM0DcgiRJv/n5OHX6VL6XleCW5BXNqTxj7BQt6X76TgKYo9p1imEaH/St4FDURWN2+lcwIA1XtmGvwG29VzyHAeU1HfEW1AVktMEe26mrz7TuyP3cfGvvZEFoDKaUorqXKEmb54+2SkTWjeQIY4AG8HkXVGxBGNbSrwc8oCRdEeo9KjUxJPB2OkPtTYyt8z16SvffaeeWdSCpJUGRJw9+5n2nqq0V5HSwibHlle/D1w5soSVts1H60Ao9iC51PZzraFWQgAO9kmxDZ2HYHbDybAAEhmdap/O+g0EKIzK5YS0Moc/0d7A1DjhqPdghyVnufQcUZAnQwHP0vgciqq1YGVzJM46edztgzRgXa0OxGzso4AHu74DdATKgrgBJv6uY7/M8AJjG5uN3Yz/NTz5WvoccQAtk+LB1/PJ7wNvODw5KnT9FK60BOk/j7exyW9cKClYRi+yzYwPWsIL6/TFVPLujX5MZ5yEwi+7JEW2sIe3Zq3OYCvC0F48dOwXoS67KGaR4Us/LQsmBdumOYmVtrduBm4GdGV1bO3dSRtqeIAW4oBvz88AFY2X82FUVuL7/D9+bgSAVNqhQgQQ3ATGB4NKNfatPl0t0GHQHYMt2UIVcfFtV027H4TfNjecJu/zpn32hFfFl9WMXgNOzRBftcBKOyWPoFnSEUO2s5gceES31bNYRRwD+Q4ewy9gxn2jmMtNVXXdnu/eFjsIZyDW6D97H9moMzBc9Q6cDBXy//vWvx7vf/a/yqCLNOWnWzn9X95JXv/rVrZC3kpsksISBhjOD+OMHHohvfuMb1aVEmGxvr+too+cKV4h+GWRsHUz2VcicZ9PXkQIKlpWtrr+x09AVpwp9yOeuqwhC4BBCF62R77zBVriOQmce19V9Qg2nCZzm+gTZR9dwL149UIEeTXkdjzq8wZrnmrWzxrW2Sadm58Gi2GNsZ92zut2gH93JQj4lB3VMTiURtVs/u2C0Qjt0VcksRVl9BHPaDiuBD++DL1SgSmKlKzpumA3+1Psa06OPPhzrG9eqg03bXUCnH2RSc8Mue3FJ7qhIHFr00X8wnyet9f3S1ZUYpqAyu0J0u9D7jg/Qj/shw53daMEzilPgIXgXflWBhL6Lburxfd+xLBOkreUo9hd6arxKdsOPjp3Rofru4kKdWUsHExIv6F3HUPodOURH1m76cVeoLrqiVxPTKlBg7VE1j2PdO+U/DWeTn/Z2t2N7azO2d7ZzM4PGP3d0GAvjvfiHf/eVcd1aFZjMz2m9JsnbOXaKBRrynNPRi9pBsrSYyb48km1xMV/nVk7E7/5/98ajW6PYifnYGR9lobCum1uYj+WVlSwwYcdNdUqILDbZH+0Vvwr/58aDShwTCFOnJXgNXgGnUQDl6yAecDzlOBA7AA+wrvCLYxrsP7xe36E4qpLl8jVZhyxgkL1u+hQeoUB+2g/AlvBsxpbpuZahgN/BQ34PdO30OL1AFxmsa45nPbIukmKQFtQWfywuLKW9EP01B9lU7KDo5RgQ2UaPF46pLjzi/Wr33zpPtHnpfXyqaR8OGqT9bsFOvSeezTVuyQr3TwgCSiaqQHLSHZGj51SQqjqeub3nHoXH+uAqf6PPwQRgOeiN78I61N/l1+IrQnfpFPxh4kk8v3AUxTl1jEy2HFYxWG4eqUCh1kYFpT/5kz+ZBSJKiNfY+u5UGoOw0L333hvvec97uiNy9CyNSd1MXvvaH4uXvexlWaDGD3o0Ox8p2T/lEzpe1DP522lUPFL+g+TCeRd8I37INW78DQ2JlUBjdClH1U53VOniCK24VfcjxlG2ovknVmCSvB7DmJtfjJnZ+fi1d/7PcfG6G/OYlYlsdHbPmW0xqLJD2Ogs5mt40vnD/R7WvA4gp8NuxTGwM8gjdIP++P7oMecx+AudxWesA/a/dIM2GJXc8t/5G13DuMFCjk8Ykz+P8SO3jInis+pcWF0EChOW76o4pgpM7rzzjnjxi18U61evVvL28Cg76N10003ZdVAxxsIq1VGjNsmoU3MVTNZxf4MYHU7i8rXtOh5nZqEKhobDeMP/8DNx6foLsZBN23S8XSX5tCZ0kC3d1bpHTyKe+cxnxg033JDYIzF2W6dsE97wsmLO0Nvnjj7k3vhWiTknh90xMeJbdaiElsTjUldlIXDhKH9GBel7HxxaV0F4xQKRLewctM9X9K0dLwQOxE/DjhTGLD4Xj29tb8XK6tox3hcNCv9X4Smb2gj+ux0q3UZ3sn6jDTaUsTNf7AYJIvCWYrcaD3oGP8n1lfuc2FL0oV7ZFIFsFa/Xf6cHfhjrAO7QWJk3MlZxEm22PD439JWeq/hhbghrBZfIiI+d9YJ2HU4dVHE7/KL38ZP8KPeS/fLNpjEBu5WfSofk+Bru9mQzvpLinnUMqPDbQeypQOSwOsiiD7VWKibXZhTxtgpqxbNZWKcOmksLifl+/hd+Mca5WTXiYH+UBRjqXrI0P5PH48zNRMbKc67Nr8HHQd+L965cvppHR2q8+vzKlavxjW98M3RUjvSGuoh39iOP1qrdztgW/CjHgfCj1hrfJj/PGEy/qxp81PkPWRyuTo2HcWJtOba2N+L1P/5fxcUL57I7YN5DxwpZzBoehoewAawbfMd4GSdYCNvpmNb1uMbmfhnfA3/iwzr/+bwYD7wknuekAGjTxyeqIIPvoPc0dr3PcWP6HFmf9vWIZ6Jv3QcEy2FHoBnrCw8iH8gR8+Fzv8+0fkUe3Xbrd3wy9+N9jXjffQ3WRHOpXffVXRj94rabZxDrc9vLPNBpyO5TyTe09ZgHtCRh7fTg3tOYAyzPs3o82ss6Ng+e1Cv6yG2QrvPiIj3LfWZsxzSWQdcyBq7T98HuGhf87Xzv64V9IIYENkIGwEB6PjT2+btNhYeET2SH4CX0Oc9FzqCDnoVv5Prbdfy0TKOH/BpsCTLF/V2uNR/kxtcPOyhexG9D38OjKp6FXsgAc6OYCzvBejifwyc8CxrrXuRS/TN4g400dKEgb0/8I2NsbdMaOotCXsfFLkesJ+uLbKGv+BwacF/XjeADjwWhK113O61clrhGrx73ZB2RHeI36AawD75ZFRCX7cd/YdxaD2jBfXMNpXfH6ly+mPygWHjJZ2FExQ7ruZx0olNODuLUqZN5PKXu3+dCKq8v7Hl1/VpsbGymP611czmAV7EBmoc2OS0v6dSN0n3KQVcMnkYPvX513iIfQoxkWm6RNeFsjYE4mcsIOgm5xjdEHpFn5GTwsY99MI/IgelZEITKFT0MBbPyYIwuBhAlIWJ5Ql6DQJll6/zm+KIgeJYzEcJJsgTBQCFoR1eChcYox42FWqup0GI3AVqmESeT+NY3/jIeefihbE2vAhMF+pJgtAVtAQcMiUAo5/aqYj2LS9ROf6iWdHXWmuagBVGCRkEHCI2B0KuukcJRC+X/+B//MC5duhTzM7N5FI6KR5KerXtJ7ZauhL8AaAZADyex1xLamufK6moCThWY5Lw7Z7926SiB2O0eV7vx0UEsLYruRykkGdQ+PEzgKAVZRruS/S6wmosYO6/Zr6RuBmTkRLZdZQhlgsiWqNX39vYlcBWQxcCpclw/5RRXEgoHRd/Rrui2VJ2B1TXakacxit6dcTms5Jv+phhqGtRgLHRPlHoPSvpAoPO+lIfGLbANH4iPvCIx17jNBWCh8XlFHSAQnnbjJmUj+TgY7XdBf11HIYrmSUUZMoLi1DwUcM4EeSquAtya+7lz5zqjprlrh77Gp3a++hwnQOu3sKQjDkguSDFVhR18kMBlIoVbnV7QE+gCnHbNK5VMk3FoniBlKoGfa5dnmCm5UEf3eDDSlarGXcq8juzSeKjGzHVuYBvAhd4CaLujgCF2AK/rdH99n4KwNLwE/qcqTTGaHQBpgR4CmRk0bPdDd8FXcoZzPA3Q1dFI41hYXOocBHRxynvbWer6EICQcrIw36r/i4d5LjoQOXYjMA3ApFugC4CxCyg2yy96A2i4tjcknHPfJ6gYL/YA3tD7ACYlD9iF5roGkOVAjzVkfA6S6picCkBg9JDXafoD4KFBgd4CB70+4By7doZeC0oBTn2HaYGUfuePz3tajyJT3Cf5VEV4M32LNr6PHHN/jDf0A8hVaLV+fI39GX5PB6cAuLkGShwEUmCEPShd3HfAYM7YctaF62q8lbCDF7H96Ml6vpJELXnXguzwP/zsTg4gMRO4rV25J3LQFRQ2wFfcK48caPIMmEzb3eRskGtSBZFqVSu9evLU6cIs2b62Cj9r57d2ztcudroVwOeAWNbFHee2XHnP2eEg3vfefx9rq8tx5syZxAYFVOdba3cCB2UrAZnohtRBSmrq+IbWJUHPLrtVnUWyCLLZdfiGdcvAXfJf3Tufu7gUX/3qVzOhIrtReKSSrHR3EX8sLa8k1lldXu06IIHpGJ/jO/+dXYpgCHQKThEYz/mpdHZfhFpB8PrhyBzog37vdLQdDcNndW8KSCfx0EMPxa//+rsSk6nQN/FMBjjnMkGkJNPjjz/edkxXVzz9CIPNzA6zg4kKTDT3LOZtz2TerIO+J34TPVWc2F/Xdw8r+YVTKjEJbyHb3TxacAl9jA4EH3EX7CLOIa+6N7rAv8v76GvwFc/HkWVc2CrWjOcib53OakUQYEoV5yDjfCeffVTHN0jBgRXgK57pf5c/IPxTRyq67CePdF19qnAkP88C5SoMJqBKUQn6NM9TbQk05o4uU0e4xJN7hd8o3NDiydYLryDTibnaoureKtBScPXJJ5+IRx9/NPlgbn6hHaXE2a6F53r8XcdRSWdnsXEeLVhJE5IFmqfrCvAN88eWdsGxVvQKP7mNZUcqPIw8gR8zodR8D9a/s9sWXHLbAt/oOcK/6GS3LynH8sxalyt8KNGNeXTr2wo/ej1Qcq0fHGb9ji8KP7NW4Gnm5t0cXeby9+wsVIVqiTmyA0rkcWnafao1v7Z+JTaurWdxv6R2fnY+FgeTWBzvx0+8+kfihlMLEaOtiMmB9h1nh8qU71bwq8Re2kjtypYeGKqb1nzqOPmy8oFifjn+3/d9NB7Z3I/dwXzsHChpUN1PlDyQTnra027P54uOurewxsL8QszOlS+mcct3Ef6kxTlBHxJy4IDSBYUvsd/IuXQl6wtt9Rk8Al+WnzlKvtW6yJaUbqBxe83b8V9fZDdsCRh1F4uks67db8XsdKFBZznW6P2F/qgkcGD55C1I05KQFH45liQgytgI5nYYyjoF9Xqm7+pJy9pO7zTMWGsT2YEHW6j54d+4vsBmI7dp27sjgWdiZ283dR+dkLD9tYlAgbG+wwiyAwatwFfpmfQr50qXif/QF9gXfIF8VaB/PEo+2tut+IWuF08RdHPdwe+6DhuPHcVOiH7u+8BnjqHQwxzBge4qPqwOAfAygW0wK0fk6Z/jtAAAIABJREFU5Fi1a1w+QAvUqVgoE1qa2WQSTz75ZPzUT/1UFpemn5525fixZKura/G+970v7rvvvgwiKlCuZ+r5ihf8o3/038ftt9+e7/uY0Ccq+qFrEj5Ij89qPZyG+DnMlQ4mrHfaB208aR1Hkp4UNNkGB3we8Ef+TVfZdjSW2/KUlSafdM3p9UPrZNCOJqOwQEV3wtHLK2vxT97+jrju+ptibn4pDsZHefRiFtXauefQjTGhwx076pnMNel5JF6qmEBi6hYfYH68gjHSzjb6IM/4Vcg5vptjIIobsEU1JiWoy7aAt/DBsWduT8UPJCI0XtpTO3bjd/fdGbv7Wy5L0mEVSxvF/mg3br75Uh6Rs7W5WbxzNEnseuedd2Z3gnyrxUuzjjYD7XXcMUUBWYAYw3j8ykbsHkxifmktsl7k6Ch+7n/8x12BieyYYqj4Uz1uqpiqguAaw2te85q2kWqpo0H5VX0BOvEC1gz9ir5Fb/O5npWxxhaDywRt4yn8GegP7RKb2ZHMij1RcIH86b50W0VvgKu4T2KRthEOPsp1Gva+mmNj/x64xPE2WEvriB9FkZy+q3lgZ/Fz4DvHzySp9Rl0Aw/C5+gQ/C7H//zOK7ai8HX5PIXdFHuqwhyK7uD5PhZRHcjE9/qOsDA2ns16Tl/0DfQsOawYsY8DuaQTD4WojjOxCSqaIM5EzLLHK9IX1U2GQh7nAV1f3cE5RrMKB4kBgR3K5pTOxzaByaX38f3wwcA/O9qJPL8Qjz9xOV7+8leE/h7pGPIWJxMPpj0dHWQRNrpdY5CvoO7Zo4M6Iu/uu58RG5tbVcSqgua5mVhemIvl+ZkYj3ZjZUEx1tqISgcTMDAdwDXfRx5+NGTTdJ1+rl5djy996cttg+JCbqqBNxIj5CaB6gID7TRm/ffd+PoO8Xl8hLTz7bg636TF/fM6df05Eu8sxM72ZnYwOXX6RKytrbZYqjaFFq6c9s+QOebidhRe8xhl+hAtjggWQobBNvAr32OujmcKV/Y+CMlK3sdWILfkVuDP1GsttoheTR/BukozFz7X87An8JnLzLSsg+MZA/dHPvncfSBsH/o3B9R+0C2db9Q2PEBPdAK6lnE7PR3HgduQdX9FB2X3dh1f3fKXrL/Tiu8xTmgDPdClzJd8C6czgCv0fbAY/gXrBUbGRrDOPKPD4q0oiPiE23Vskutq5sP9PD7POvkzsBHoIZ8zOpV7Ok6C76flxHkBvwb8BD7hb32u3x0HwX/QB2yEzHQ4FX+IAubu2OEqHNS44BuntWMgj0HDR8g4/MA8j2PoknmfO/IHj7I2LkPME3rC3/AbvOE8DX7x8fkaux0HBxK7Zf7MBVqic10W+d1t9jRNkGvnf+gA/uY703jB/XznNY1JehgsI7o57vG8Hc+Hjvqb+ADjxydkjuALH7v7+vAga8nc4A2nb61t5Z6rE3vFNuARujhl7UBiHR2nqRiQihrpxMSxspWXZjOo9FI2jJAOHEZ2JVdOtjZSVu5c3foKB+xngYlqAIRlFRckdsI88Pk1ttQdSkVkUX3VbVzb3GhxlWrQIFwC9kuc2mK85IjZIIkNg8fcFmj8FGjr++6/IgfkS1kX1lrFKei47GACY3VBx2bMULYuqDA+i8HgdHMSOyhiX2iuZxAAMIoFXEBQ9jAMAg7DwZQ5iWbIyjmeDsRXgUkCeSXiE7AM44H7P5Hn+Z1YW8n2a3t7O/l+VpImI1WyRcyFQlNgbrSvVsOt3b4KK/J/MWUJWgUflMhngQHVAAbNd2trM97znn8Xd9x+e+zv7pUjeKRkm4LZKhjR7iCYvRIrChBVJ4na5UR1vUarXZ4EqEZ7amWn3dZKxlTystrMcd5vKVSCGqKPO3Y4EbX2VQTEOiYDtl3bWuMCt72CRunhqCezTwRAx13rIc0fYc7WzXP9uaMoDgIHWm+q6wGnAI9OsbUzTREOPsdp0D3g6xxzVpiVIMoxqjOXa8cy/+leonuh2FFS+h4OotZ2d38v7+eKGiUFXeFbaKnnQYOFtqsBAIAsAkpcCQBa2fGtdacNslQOwT8pKfi2wDo7XY7PU0HrpFerApazre9q97ADEBwsFU6hbEVLyUIeHZRnwysIroB7tc3G4NJ1Jeel8TZHA8Aib4eADoYLHhSdCMhAY73nBW7TxqZf23J+WW/oC2/meGRYmtMsueKsWPSdgwO9pznqfhhudBpVialnWpALfciap960itHUM21XhKwQ/Ap41ng94arxIl/wQa6tCsnaOXUOkmrdC/TBr9NgAt7QGnAPjJF/350lZCXB7ESV1NqFwHEb/bnc8HgB+loL3nMgg6yg46Ep68XnenUDCDBze4TMYH+YCwCFe/a2qIBlFkO0Agrmij3SGjBn3mMcgOzaFd93p/F7IJPoDfgznRHpPwXD25m7DuJdHzB3f6+eMYmjQ+38qQIg51f+xmFBt02Dbd2DMfraw+PwjPMW96pnKEBTVcDMrSv2bASD3r62JWP1PRKC6CzW3NcbXmadCBQyd38GvOzrhQ7GVnf6pyUMstPZjI6tWYjd3f1M6p09fz4WFnUeYgXppR9VcMFO7hpn7WEDTHN/cI6/z9jhWXVU++D735tY5LrrrktbJ/sonSfeEu/RpQfABi8in6P9Om5KNlafaQ3034OY4AXGpKAu1+2NKmnHuE+dOh1f+MIXuh1t7J5Htjince3EySwwmZtRkr0KD/WcLjnWaIKMJBZoxXzeBtsBMDt54DV3HpBh7D67LHPczYZjC6bXAN5wXQL/1XsRjz32WBaYaHel1jjlpGHLl7zkJfHa1742dzST1Op0/dxcLC8vxR9/+tPx4De/kYFpBQPhQXSR6KJ5633xEjs3e12oopPq/lVjIwlQnSmQTdd7uk5FGGAEPcOddp+v617HI9wX+YK/XN70O/N1/IOd/JvG5t+btiv9WgkjViEaPKKkW9JZfJxHKNYuSL6DLSFw1/NYySN6w3Vir/fasY6SlfyvREEV0Elm5hdq5x58pnsT6EVO4KcM/BzWUXNpnw8OYk34qdkCirzOnD6TBd2JkVqQ8MSJE8l3Dz/6cFy+/GRcyx3ydO2p9pns+EOecU5lc1VcUo0SVKhZR3zBG4wTJxcdBCZBD+iV35OX2tmwPA+sA/+xnvyt5Cx6CJ3mOEt2wO2GPxddz3vOhzkW6dzm9KPLCCQyTjrPkCBWx7wsrE+bWPqT++IXlE4te5+6qnWzYpx6rj4jWOfyoDH7kUjCjyoA2d7Zzd364qe93AX6RPpdmv/scDaWZ4axON6L17/qh/OInMHBdsREPp4wVHVi0C7VQ+1eTRw/irXlpbLt4svsVHgYSypAjGEMF1fj9957Xzy+PY7d4UJsj1S0pg4WVZCiDia33npbFa2IpzLpUPhW/lbqGBVczdcxcLo/MgTGdEyAHoHvCbxV150+4a7r0F9gemSBNSMBhn8A9vIuYq7jyqcuHSAa5Bo0O1JHZ1UBvd53HJzFq7nOJdt5n+5IhEqSVIfN6lrHfeExdAeYhvHD5+g+umBxPXzkuq/krGIT6Ht0nXytKlLt9Vveq+l8AtzoY2wb/CsfTnTJgGY7dnJ/1ONB0Uj0yiOFGt/3HQQrDqCxEdSSfKirU9Kk+e3MHRuiZ2sd64ii6mCiAhNkWTwF5nf8y/yhgesV6Me8wJ/T9g7dVveomIvfp+bSBzZ1PT5f+RjVtSH1QrMxdQxuyW+t0ySPy1GR7Rve8Ia45557YrMl6+l+ou+LNxQj+Z3f+Z342te+FtLpuk7vk0BVgcltt93WBegc4xJr8gIT9Kf7+q7b3S7XWKRD+gQ/uDbtdetKU52xOBawfEL0PbTJ9W8+EPbQeTLjWSS52nV9nA98UEUquSZpA2diOKNk6GK8+S1vjUs33xaLi6uxuzfKbn3qugRvTWMceKTT9dbCGhrAA1moZTYcmUF3Y8v5HvakeKzWHjsBtoDverzZd9vUswpr6WiLKjZ3XOS+KzoRXDYtA762jlNZI7eLjpGYb/l3Ok5bHfL24mgyjttuuzVe8IJ7YntrqwLog2E88cQT2WGnum6WFGWL8JAtkN5WIVorJEx/bpgFJpc3tmN/HDG7sJI2Tl0Q3vTGn42br78Y8zP6RnUwwT9w/QkN9aoiLXVBkK5WMX3GdTI+qA4OhXl1nfstmht/O5+ih7BZrk+8m0VisrZZLte+xUlY01qn0r1gNXgE+lN4B3+SyNbYhPeEPfBh8n7D4x0OsHM1ll4vs9bwHnOVXmXO8CK00WeMh+8RI4KvNN8cW9P7Ok5dP+h3+AZ+BQsgK66HWVN4GKyHDquYVY8dKDg7Hrso2VCCQmOSjtR96QDnPJ062I7Z0PfQ1WBVYg/5muvZt7Z3Xwsfx+VH9JOPTfyweOr4UW7YZcYBXemSwbp19nvYWuG3+EuNmYKU4x2LwUbw5db2Thzp2Knl1fih578grm1uxXBWXW7AoH2RRhYbq9BFmLPFHTTG9fWrqX/UCUc0zo2aOlZ3fzfOnT4Rg8NRDCfanDqK+TkVpepYqToaE96UztbY5HM89ujjoRgAPPjoo49lgYnkJBNU8ncaVnGdzb2wz9M4CXvjMZ1xdt4qTJSdJ6d8mNrwK1usjpYqoFiIV/zoD8fp0ydjVbmbzNUI71fRoPOSfkdufJzwMJ+D9fGR+phe5SXwI5DPXvdXEYnbFt2TXANrjW4gDod+gYZgaYo3sHfOK6yFno38owsofNT39AzpVeWtwCdOA3jXx+DPcV8NnUoMBpk/pk/tuCG3odAYXvDYm76PnHtMgWuRN9eP3M/vW+NRgWLlllxH9TILb/Vd2X2NWHtoyhhYU7fHPlZ42/Wg63GXD80d26/fScr6Griucvlwfet6h/kS72E86CTnbZ6jubnd8/VCbnwNfO24P9dhK7gG+YLH/XPGgs3G13L7g63F3qFDp3nAx8S8kC9iYNge7qHvkMtyPvH3fP6ON7GV3Jv8D7LB+siekCeY9tf4rs/X6QNG8ridjx27B//5/HydXa85hiFfBy2dv5AZ7oPcTK+H3kdu0Qdu4xmv3iNmhf6BJ7CnjBP+k/6ikIEYt2MmL6yZ1jHoEWiI3WX+mis53OM4rHSGsAWvuhZ5Iq6o+9MYQe/pWGttJlteWmo6tt8cUzQCr1ZRdcYj4ijOnq3NoxSYgFN0z+3tnVi/tpGvKjDRdV7sis+OjKX+bQUmFNaygV++YDW7qBiJngPN6u/aRELnE3jT9eW0DcA+oKOIsSAbXC86Og27tVCBCQvBTWAYVw7O4K4w9QA+Q2h5+DRzAzI0GAjHwBA6Xj3hiGJ0kIJhzqR2V3Z/vBsFSYg0vAvzsb25GSdWV+PDH7o3zp87k+2MtYFKCZ5U/pk0r4QpDALIVrAPEKIAoFpJ5qK3czVpb67xKxGvCmOBwaShgsAtOa1jba5cuRzv/8D74uKFi+mkqMBE36fAZHev2lRWkKBawKlzSB4T05wwmEJJajloulZB56oqb2cs5c6EajOno4E6g2A70tWhA9Cg+Umg9CPm7zuxVABOzCsQi0JWQEtnM2rHnOZdO5z7Ss9MmLTqbw/i6RrAkCprqIDnvrQ5LybtwQNBGwkhipwK9wyAtCA5DgTGwpUbRkzzqAruSiygRDNQ1ypiveKawCugIhVOSwRi5JADN+Rc57SlC0omEea1Q6mCHMgLgo8siC6u9NjhkDzaOsigTDAOVODpuzWuoiMynQo3g0EKEtr5uVE7DqSMMEAE5aWYRHsShHlm9bDa3Op+SjiI5/NM35bohCaMA/qKZxPYGT+zexCjyrq43tD9NH+Mkp7pQMfBK3PV9XoWXXK4Lzvf+b4C0PxQDe5H5Wg3BElQdIF8LTdieiZFcwQLUPKdrrR29jIqvD+tF9FxKHGnZdLzqBIFrm9dT7ve1JoBDnR9GVwFmNWCkrPjava6B9cyT8A4hiN5s+3u7luY9rvhuQ9n2bqMIIMOWuAP51H4nwpudzAAEQ4OGZvuofFrHsgBa8A4kBM57WMVyrWgK7qf6/k+POi8ltdGa69v52GiS6AB+od1AuTlbnmt4aT0LTqSuTkYw3g7DVJvyLy0FtnoO0ABfMU4eB/7jqz4PVl7zc1BJPRgfZCtbPOaO9X6s4wduMCDrCX2tGghQFo7oXp+ackfjkFrawnA6ubYAns5To74asWOgGlAruaEXOT4Z6oiXnJKgEN2SjBCdvvEiVOxunYi5hcXq9hAxx9kcEeJ5DqfnPFki962Axm+0xixIWCr3rbRlm+QgZOP3vefcmeO2ldLP6GrNC8Fw1gzkr3oAnhJ56yvLK/kLiLmm3zUMIzbtjzbNHevZ2olE4yZ4LOdMcIn6mCyvr7e7IXWo3fSsJuqyFaByfzcUu2cbvocOYIHnqogDxmDN+Aljc+dN2wFsoejm3wpxdsCU9gLHGyuh1dcp0C3kuNKTokG2q38G7/xz6uV4VxVrFO8oQKT173udbmbrYLzfeGeMJD46NMPfCq+/9BDsbOznV3mNHaC0bqX6EDgV0E+/c3RL4D+7CbQMIz4DYyDzuHV5+nOIbT3gBQy7LoAOia/tmwDtEJOoROy5LqA+6Mj0A3o3Gl9gqwgA+4M4we47uKZubs8jwAoxxU7gA5nlxFBtirKqUIm3Q/64VwW39URCWmD1KlNx0GkXEv2K0ip/3Ra0DEH4g13rIqWChbNpS6A/7QbYTk7A0q++qIV0UvXqjOAxiTclIXTe3sxNz8TV1PWKskrHki5sOMgtRbC9rqPklr6WVlZzt19cnoPWuESOgd+T/mZ64t6wZCSM2GZuSxq6I8VZc2zeLgVV+s9sBz6zfFpdUzoOx10GIMCV3WDbLocn47nQOunwiz6zINGnS6YKqRUQonPVIyUxfQ6ttMSNboXTj28mza5FWmiU1Vc4nyY/rAF053fkdPd0X5uCJidW0w/Tz7mQ9/7biWyxYcxiLX5uVg+GmWBycW12RiOd2IYKiYbx+zCfBZ5tAPiYlG6XIk1HXsw2ld7i9RDFJjITzyaXcwCk8t7ETuDua7ARDZsMDvbjsi5ubB1tpCvQoK0+80HEL9L/4vfxIeat7CO+FLzxF+Z9uF1D/wiumuKvsWblWwiGA+edd2iz/GhKsFT8uYYF3zSxyVqo4JGD6+lLKubaCtA0b3QUYknGnCvhGPFKOBfbCJ60DGh4z+NCZ2DXnQbpDWWzkgfqh25ypyP25nSBczTeUzFHGDrLAhq2IH3oBW6f1rX5jEo2lCiXX7ZYUMxib6ls3w23UPXYR+64+ZabCJ1kxJTTU5mh7VTm4IDtwncIxPa6mKilj9Ksu2XH6O1p8DE40TodHQldssxqOsX5s+zeS7fK74pPYwslp6qXenoD31GkLOSUHWsTOrIdiyICkz040fkSN8KA7397W+Pu+++O3+v9evb0et+2u39y7/8y6VP5+a6nWnS0yo2+emf/um4+eabuyOn4cOcR+u+hI4B/0MHaOW2GNkoPixdJ7lwm9/F1NqO+mlbAi2hLTyn8eRntmnK9bAXrKAjaoyFh6o8rgpMaswqdlvLYx/e/o5fyQKThYWVPApCclNWsi+MdN6AXxz7OPZ1nsy1a51L8JmxWanDWwIKOvZ+cXXKItbmz3I+01iwXY6HtMaj1hUAm4vvxvhYC3xT7uXz1hixdXzf5YN767vuw6E/5XvpfRWYqIPJM55xd9xzz/Pj6pUrJRsxiEcffTSPqVGBSXeMlrBQuv9VgJdHQ2ZXY7WPG8ZRzMTjV67FeDITg1n5QnOJNd70hn8cT7v5xpgdyv9U0WUv+/j2jlE1TnUA1DnziileuHChdtur3bd8s+Z7k2DwwmH4DGzDfdHT8GfycGK640Wzhe/bUVGyx81WlR1phWWtQNh5hfgS7+n+FKxqnPKDsshOttpixrp+YbH8B7AQflnJXRVkorP0Hsll7KfjZF1HPEnX6plgGU94TdtQMBVHNHqBCbynV+JnLk/QDHmQrhfGdn+MMTAXfUZipI9vFHYUTqfQUH8LfyLLyAPPBB+AKZAH+B5bjUxwRB384LLCe67vsJ/oCebIpj1iRvBZYfdaT37AAI450AvILc8m9sM8iZ2mL3g0yWOo1k6djltvuz02t3fy+DDJoHRS+gqKkR4WL4Gx0v/MJFPEZz7zmaTxc5/73C5ZNhxM4tTqSkwO9iKORjEbh3E43o+52Sq+zqBRO1Yo79vwudbp8pNXug4mooUKTL785a9kJ+88yvygknbEVJB3x/bgG9aCV/gC/k4ZUc+9tDeFYSjWz/faJtAlydPhKG6++ab4wb/13Dh5cu1YgQkFcx4nxE66Xn4qW4Nfh3522YP3wG7Ise7zVLE0jR8ZQfbJG2gtWUPu53FB11PQyW09fAte9ngWdkDjQs71XXQFuNgxmL8HrzKu1AttQyCdnHgedHJb6bba6QgNpq9lDlwLxvW4JfbQ5crHV99RDKjvOoDM+npN22X9TREQv3MCgc/RY/rc1zFBjyFqdsd4usmqvsf6s5aO8Zg/+TfHN9BI99Y6go3cHmEvoa9jZX5Hz2EffK24hrE7/V0O0F0uU9PP1PVum7BvXpgF/0Nn6IkM4gvouzwL3kZW0s9pm8ShhWPUaV7UvcCG3GM6l4fcMk/mgf+JrsPmOV5jPdF5PN9539fCC9AYD/NAJl1POa7Hv4JP3MbwHrREVyELeiX2Pq13WAcfOzqAsUznauB5ijKYIzyvv+kcBi+hU7Clulbj9RiD/obOjAEsBQ8jL9M2h3gftOfejJ159vqyFYG0/IHGQ2wDHdznmccZQ5G/wCkFsjs1N46CIi5cufvEB5PDuHDhfJd/ZJOYvid7K19ZHUyURxcezg377ZQJ0VDXOO/n+uZx6pKD1tW81RmoLgEfF16GD4qutVkanxl5p+gNbIU+JjbrfAnttLZgNXgLfkRXJY988pMfnlClA4PxRbpNTAMFB30ATF5RKDAFTIAAwkAYEBiYz2FG/5sJu+HomKi14S8nvaqHYeDcXUyhhgJqbYfZ/R//ozh96kQszOsM3P1s8ZjtmAd9e1HdR4uFs0OBSXUOUSV6HXdTrW6qjakWTgyi/+oMIvp1QpRnSfYMfd99H8pKKC2uHEE6mGTb2TzTScGacToAcgrVwSR3arVdSKJ3GsGD2o0HsKiuJdVSMMFkFg9Uq7lsk9wYQwUvieHaTkEMpoMNgcpStvPHdnQi6LnGraYHJnPDQHEMx6ZoXBRX6LtyDjTGKjCpndcoAQwYVVqZHNurtj1UDFZSs+brVag4OwgQn6M04E09t5Te8V3CGDiCAw7qvPpMc6XgQNdQ2KLvIYgYFHc0OqCSQG4YShJqLXUNSpgAucsJRrtzzlp7QgUP9R5jwyDqnnqfXeeaNyAcw6hjdlAk0Ik1h34YOQc0Zeh1FthSHqGja3OHdttNhTFkrugSgrvVEaCOmNC4HPS5kULXUJlNCy462yh4Bm3dkOHQYlwcvCArqWOijmoBNKiNOPPUOGpnaZ13ef78+U4fVNBSO4d2Y2l5MQs1vPOAnsHfOAedY8JOsdz1v5SJHl0DEHLgxVgBIYAedHIGuCxg4U4Gz8NJ1itrmYlfBejHdW47ur/jLUvkoFMZQ3+P/RYo7PWugwcCjQTwHEgBMrneQQ82YdoWMEZeOXsaW6BXOt64w6brSfA6AE2bIR3YkpI8D2DjfwM0kImykdJb2Uck1ZUbVmwo+gF+RP4qOHGYO8LEY8ioeFE/7phCG/QX/KT5pw5ru2PRWw4I4CX0OnpVdMDGoifQA4BFjRl+k37lOncAZDNFQ4EbWhXrWdiZadlEnuseHM/UJ3+m8YQMDDzi6+JONbJAUlffmXao0vY2ICl5o1219G/SSMkVHVGxsxeXbr4lzpw5m7uJ/io23hV5ph1oRwKUrq7dgNgHaN2vTwXQXfcXwGtH9QwjPvPAJ2NzYz07ZwhPVJFdyam+B78QoHD7qATi3u5eV8wCDqAzE2uctrZ1mKqOWxVkTudgXl1ZaudYrmVEfP/738+AdOGfCh6TLFIiRX9rZ1weB7i4msEndCY2HH6Hl5AH51HWDXoR5INH4XdoyGt2YMlW9lUo8FTHyXCPaefJ+V+MW/Q9DBUSvOtdvxEqsFnM8y3r6AjZtJe+9KXx+te/Pnc013pXsjYDwoeHWZTy6QceiK999Std5wJ3/nSvDEa35KscidRHLcFauqkwHzrHu+S4vDF+nwcyBa1xGPS3O1c9Li68k/bBdjc7v/BMXYdecFvEWkzf3/Ejepx1nh6zywK6yO2H7Fp1Zug7YKFnwas+PvGDMDj30Cu+A/ena1LqBxLjM7N5zBE6DqdMzxK+V3ebwoxVz5k7l+WwZeBZSe6+bWYmjJtPot+rO0vpgM3N7WrpP4zQcel1L+F97Uyr4zCxkeIN9KmcWt2Twlq13Lz++uvrXPbd3ZidKWdeP+Iljb+wRBVOarzgKzAP9JP/0O9sqCS91lnfp9UpupR1JACDjYVvWBvnAbnk4Gj4E7nGtji2ccwN9sXvK58FzNIf2YLNyMK51hELP4SxwWvwi+bIDkm384l/stiwBS4b0yJj0DblQ/KjQpIYxMLiSgbEr11dj+9+59utu0wVmKzOzcbK5CD+/t95eZxZnMTgYCsGEwWcq0MJ+jM7S8zM17Epg6M8CulAGCGPzxlmh4rFhaXYGh3F77//Y3F1NIytyWzsjjXzKh6ZmZ9vBSa3HCswEY+kDVFSOzH3YXV+asc2QgO69Yg++CLQEhqINzgujQ6YiZXbsWwEgKCh3pfd0A/BJDB/rkMrfsEugkE9GJdJl9YpDqxeyQ59X50K2xGzXXfISsjQrcN5sjYWUAxdC4yNBlfou5ovOAYMjJ+LDym94QUm+D0lK33HSGjovkB3j3YkGwl++F33IIDH+vAKX0v3ICfixUxMtaISfV8+c+rBv3bsWtkaxTWTjwDNAAAgAElEQVS8wCQxXpT+qG4UfRcixpt4Wslh+UCzCvKrGKqKI/WeMAOFcugjdIdjJfQKusj9DPcBXZbdhmhtC8v0RXDZvbVt+hFdCLBzjXfMk9wqvuIFJtWNsAqyrl69Gu94xzvijjvuSDtQtOhjBbrn2bPn4o1vfGPn6ynxXLIzzI5nP/dzP5e6WngT/YftTbyawcKyxWA97CZ06fRb00l9ELl1/7Puga6DS86ln+rHfbunsqNdYUmTR+e1xHXtfTpOgPXkf+SYlDwXLtOOlTpNJRaXVmJndz/+xf/yv8b5C9fHcKhjbWtzhPD2dIDacaPbeN3PA8pseoEfSNI7PuY95s21jglzZ37rgATdiWGil3jFNnVB8JBfWR0Ej/mVzR8X71OUwNFJ4HrkgrHBq/AI9mraL3c/Dh0qnpSt3ty8lgUjz33uc+Luu5+ehc7JszGIRx55JJ797GcfKzBJ/3VG5k76oTZzZTywdfagwOQwZuNoUJ1o9ra34xfe+IZ42i03xexAhRsKeNeudI/hQEvkWAUm6mAirHzy5KnqIKbjc/KUsOIfOkZzH58rsTHdNzGAHXcKxkv91DYecJ1jD3QQ61U+eF8gzO/iDy/IoNgYWyBapz5ohSuum/0erCW6p55fclgyXBsVKBQh/gOve/xN1/kRS2D7sket42JLdDIG3Vf/dS0xG2xL3btsdhYpti480I0O2aIfvou+y32QCV0/vWuZ2A62VH8jC/CFOiVP+7fIPvFL7AHyqjVhc53uRxdT/EZiPBobusl1HpiWJA44BdkDz4rOrIGe6boFOuVatW7G07TVd1k7fZd4NXpFGxWSL4Vp5hZicWU1Ll5/Y8bS9w/GnSxSZJJFcK0IV2s1PhyHjudUDPTd//Jf5uaUV73qVaXrtSs7JnH21IkYHB1kB5PDg91YmJMvWG3884ic1nkusXhTjKLftfU6GhdZeeSRR+Mv/uLr7eh0dUIvvxd/H1p7/O6v2Y3mjxDjcrnI8JFyNoet+LnZbrCGikVnZ6QkxnH33XfFs591d6yuLscJjshpHV/gL2wjfNzZ2qkuoIy74rilf9wGo1PwFxgzMTBPcjNf5BrZ4H10kGMpsA/Pgde5B1jAn+/XMD/WCaxO3kDve8zSx3iM/lPHkmAjwQfEOTz2D02Zp+Mz8LE/g981f77L78SVnGfwM5Dd4/a631BZxwMW7oSe6BfecyyNLZ3ONXj83/nF/U/u5xjC7ZO/r/uT5wKn87nThfd6PNfHZXwc8E3azMav3Ae5w5fGNjp2dP+a9YTfWQfXteBNPnM//alsnV/Hd3UdtsNzfk8lI9ABPoLW8IFe/T8FN36dr5XjPZdB4lj+HvzR+WItd+e8jQySP2EdXEYZO/fW/fAhXW6xicgJ12Mz0QeujxxbMl7eg0bwiK+d85WuJy6YccsWe3T7yBz4nu5FntB1l+tW1p5X50fuDa4Bw7EO4Gh42XWU415ogX7mb/S2vs8audxMyx5j5Jq+e2rFwvEvdB2NFhhb4k3lLIW1OiVZRZHkqGWrKm+j43eqi66OAD95Uke6rWVsH/+RbtbCxOpgQoEJG+m6PGner05h6WIUqgvImEfF5tUJrPBqxa3Iq0Bv7I9wYv3ebyrT9yvO35/sgQ0BY0NfeA3bMK0f0b3OU4NPfOJDE4wzTISwkczlhhgxFCtCggJi4XkABk4DQ9hQ7h7wdOWMoLkAQdxpJZ3BgwaOKTDR2HoGVAutEqzR/l6oJf3O1lZ88P3vi7NnTsXF82eze4mKTJRcASjqOQBUkgIKxBBY1UKKUTQHBVJwRvS7nqVEkZxngG8CzLbzsOY3iA9/+L4MYujaK5cvZ4Amnbt01FWhXMEdMa8AsQpMMrHRHCLRVM+fX1i0nVt1nlQPjmp3SHaVUNu88UHuotScCqgLhNQOZgIxCCUKshi2r9DUc1GsxTcVJNDv7EDWd9MIpONTre+mFWbPM1UMk2cRNwHwte/BQG98HdCwI4B1Zy1cubhShm4YPxKMKB8CAqw7vKzrNZZciwZGMaIoaxwJFDBG3gGWfkd56H4CSOIHOmboXgRhUQyAp14x1o45HEsUBoqAjjAE2mi3TjCnM2LNyWAnEYYb/hBN9LvGpnvomex064K/WaBg8mJtSDF2OHAkLHQ96w+NXIHqOXwHI+c6B0dU9ymFXu0K3UBhxCRf6DN4RPdkzer84SpMSBDdKqYAQvqMYLscSt0vDUcaNT1/lG1Rxb8YKHgPXnNwBD8RVKRADAMHGCTwjg4FtHqQQfNQcBgAA/h04OrHJeEkYPBTB2S/rUpEToMON9rwHrydMqoAif41AIidcINUvN47cAAWwAWy6cFDDJnuw1qlIbVz8lL3tR3ntH13enN/jQmnELrAD/K0qxV5f64sugd96KAD0MkcqsBDwOT4MV8YXo0B/gQM6f7oD3UvyiTSaL9L5sDbWhvJnINU6Iv+o5036wQtNU79R96RC9eD/M41yBKy7LLCmgPoO+DSCnREQwf9ujeBlWlnZRog1y7MKtDRZ8wXOeEIA9bW9XonS7SYVweDLFjsdRL3hqdUIKKiCuSIgF+2dNcOncOjuP3OO+PsufNpv4bZGry6lhRdqyNAP94+EeeODWs1rdfgoeTLmWF86hMfi2vrV/KIHO2GrV1gtRtc12IL6G7RYVsFEJSZbsVqdDIqTDQOFQ6KfzR/7aRVMHd+sbpA6PfsPNM6gdBpLQPt7dxpdW3I9c7uCQKvEXv7e91u99OnT2dyZRB1JKBoQttj6CPedzwHYGUNXQ+j56edP30n7Wwr0AVkFz473qIQmsOnzsvYDz6rMVYhkvSIgn7vfOc/S1u3sKg2g9XBRIFkFZj8xE/8RNJReEy063TdzEwG+v7zZz8bX/yzL6QuUGAfvYNsSj74r84lXmCiOZYNL7tY/EvxTM9rLofOB46/wbDoa+TN9bbrA+4DX2L3OnmxNuM9zq2gXCZ52vroPk5jbBL3d8zmcgLG4fusj+aUR+OoAIxEWSuK4zno5l631uZr+Mzv3duocsBy/VoLZnUB0bWan+7p2F8719fXN2JmphVhTuooqNRVeSRLfS91/mAYy0uLdZ/hTO7UrV1WSkSeKXlrQX3RQJ0KP/e5z8flK1fSX9APNnp/tB8HB1UwoXxVG3J2fFJA+cL5c2k7BpL/7FpYNkgyWBi9kg6cE+84S/qB9qBV2F1dG5PmTQeDd8Gu8Acyi03NwLDtjultY/kn0h/IbI9P+/Gq8xKyUvRhN0jNx5+fiSEV9LSCauyrZDbtZu7Elvzg35TsYO8dr+v9dKrt/Gd4L/mrdamCJo4toWXa8okKQKowRPfa2tiMq1cuF4+p2Ho4k0fkqMDkv/6xV8Wp+XHEqApMIo5CXK6AvuxPdZ9oumXSElCtI2AWV+jojfnFWN85iD/4wB/FxuFcXNPtJsVjKS/qqLS8EpcuXcouVdptw5Ef2e1RgYrZ2mFDZ4M6pqdsb+IV26HqvodjtOLTOs5V+g+8kYmfqZb8wjJKsIILWFfsADRGZ7ifgx5SmpxNCLp/rn12+1HRTfmgtKhF1h2H+zNIoORmjkwSVTDQeQ2edT0GH3WfZecIzj3uOyWAP4qfykah/9z+MD7NA9yPb6hgFrbPMQP0cNtGt7LU9UMdPzCqJFImbQsDlL1rif/D/liZufnq+sP8MwgGprdjK/Q87DldixTYSl2i2MJBf3SRHqXgFzIGHkWGsJ2lp6prFNge7MDz3H64zSt61k5vfV/jL9qVfk/ZbHrCbUsF+OpOkts8Vqh1WeWYZdFDxWwqKH3rW98at956a3ckMcWC+CM6TuBNb3pTHv2gIir9r8TuXHa++vmf//lMqpNc8zlQYEJhB4lv93/gC3gAfiy7XgUmVVjXH8HU2XcSzl6B2wbgawKfZUcV0bLZEjA3NpFOd1nw1vQmNNP6ZVzMcJlgvYoStrZ341//7/8mzpy9EJOJOqeq664KKKtg0H+4LzgIm+E2Qr+Lxt24rf07/hb6zGXRfQdk0v1Q5LqLDbSiHMekxESIOfB99/nAA9JJihdoDnS4YVz4S50OaMdRuYx4TAC68Hy3VXRT3t7ezA4mL3zh346nP/2uuLa+XrZ5MExeVAeT1higFRvlAcslv7J32dUrsqtIdgeaDOPJ9c0sLlEXk3kVN167Fm990/8UT7v1UsyouGQiG1+6r+Iix7uYYj9e9apXpw24/vobEj+p8C3jTpkkrCMB6YBMzAX5ZT3AZcgA6y96656iqe6B/kd28qgv607rwXv4g7hf9522s5YYhF6r42XFizSXtDmt66B0BlibcbvehreK10s3gdPYNYtOcTupOSmGgw7Hx9Lfmofo6H4wfqOeR/wZ+S0bWV3DOh3c4l/MC9rSsQRc6N9xn1r3Yacy9+QZ+CXgc/CD3s+juK07nL5DIYtjUewDOsJpmji7dd9wO4FMYc8d2+g6fU9rKZnU2BQLYO30OXGXjONPdfNDbxBDy+MHm97EP9J9NUdipY4lwPcZbzs8itHRJE6fORfX33Qpj6DaE66SfhyPc/NZxkybPcaOFX+V3/Hbv/3b8axnPSte9rKXlX0eH2QXRdWrLy/MZBeTyaHyD8P8rIr2a0sU/gExBNFhd6c2oBDjefDBb8V3vqOOfNXZSB2rkXWKfZBx1sZ1LjKrsWID0XF6pQOUOvPleDLZYJt2UlYU5xjHc57zrHjmM+7KzcHE/rIzdztiGp2MTYEP+BseZr3423NRHgMF73X+XeM19LLzLzLvPovWCx/UMa3rbvQL8g0WcvvGPdxWMQbnM2wK/i96BF3DvJELjYO1YhzwGOPRs8H2xPLAsu4HdTi9dQyDF+ANaOk84rYduvF8aJv2q+ER6Navnwql+s6F3M+xtt+H72GrXY8xfr32towja/vCGO4NvsSWQEePG6c/ax3G0VH+LOcFrncMAA/pFYyMfUPfggmInWIbuJ/bNMdF089jDRwH+Xzgcejo83P9K5rDq+JJCjMZr8ulYzjHtuAdrmVO4ELoBi1YU9fjPA87BP18fORXfJ2ww/hEjFF0IYel55Cj4tVjJhQF6LuOO7GFzvv6HTqRiyeX4/OBpsitxofMI1fTPO1rmbFfO0bbeQu+ZnzwArzq9O79yf5YQ3jW1xBcQ84UPeyyzrhdTllLt5t8jl5E/lyv8jsxUNZtek58TmxMmBXc6LoSftfcs+hCOeDRQdfBhDiwfN3SUXT3qvxgdr+fHcaJE2tZYFJxksILdDLTd1VgokITxYWFS8A8rmPgMb03UsfctrlV41JH9pL9TgoTL9J0gfkSU/YOptOy7HSFvyiARg9jj9DV/r4XOKZsfuxjH5yggCigcOfJFQeVaAigXgvkViIMhnUjDaDC0HCNKzeYEwF1w4WicWfrmGD0A+wqeFAsAkoK4qbRkCPTjqP5g3/7/8Sznnl3nFhdzur7iTp9NGcSgwqjwQh5WmkX9FHSstoc1k7TAq0EYASel1dW83METoHnSorOZxv1++67L4tOBGI3rm3E/n4FZOTc5e4qwcqW+MwOAGMFcKoUAJqk8mqJCH23AhQVPM+W+S0IoERWKbqj7CjmBiqb5bcgjdYEBUegmqo3fZ+jaUh+1jodb88KL4kW1W5Tia2aOwVLEo4sxlhQYJUjQtoxKxbcwKjmLqUWTIL3mENuPm9ta1FgBLn5m+4XgGaEKO/VioI0ToQjldmglApOA+CqlHvxC8fFKDis8aC8MSjwMeNx0FbXVzAWY+Ovep/CkGnAThC3FHDbSmlt7UYHqkarNRefQvtURi2YVzykY20q0YghZL66TmtEe06tpzuS0HC+dcRhN7Dug3HEsUVukAVkhV1I8DOGn3vrOgyo5koRk5J+VPrRJt/BDk4N/NMD0tLA6CyRTnIip4sk+eLCYv6u+XJEhZ6Lwt5tO/hFn6TtuM5i5hxTH7t+J0GMLnDgrbWroqTqoOI6FACj613Ba750g+Fcd8kQPwQpoYFoX4GfKtCocdcO7Oyw0gIdOPjoaYx17fbseZT7cR92VjjwA6zomQR+sBXwGfJE1wlAgK8V8ooDiMHXvYqn63gVd0B6c9B3oHKQhU7Qewm49iUrlWBjbeARPQOZdQAH2MnkQgbX+t1b+kzfoSoe+8e4+G7ORbpLwdrmUENngCRjRW7QechrrVVf8OcgGX3Ed7hX2az++BuCPugsxs/fDtLQT/1zquUw90SO4Q0vOgHkYx960N0H2/Qe48lxp9CUvOqnkkHHr2GHcvJ7K6JUckY/bstzXq0oTwHN5B8V+MxVcUG28R0fxuLycjzjmc+KO+68M2Zk05V8yAIizpVvuzVbp7QqrmiFnE1WHTQje2Acd1aUO/zql/4svvfdb2cSQnpAY9Y9NWd2zqm4hNa06JHUbW0XMYBP+kzzUXL6zNmzOa9vfetb8a1vfzvuuOuu1Pcbm5vdkTayzwqULi6rsnoY6riQer8VE6aMtgJd7AbHckk3qshkdkZHj1XLYzrhIUveAQG9AUZyfkM3uIyhd1KvC2fOHZfR0m8la+CXTgkaRkI3oHfg3aJjyYE6QohWv/Zr78zAp4p2U4dFZBDyxS9+cRaYKOFEgQlypWSb6PCn/+W/xB997KOxtrbajt7onS/NWfwmeoiH5UhksNeOLVDwjuMMah59V6n8ywIV6FdoiEy57uMz9Km/IuNuM3mPVz0PPYFe4h6iJbJFesh1ivO6P8udX8ba8S4dI9pOPT0jE986g7sVUTMn0S6LA1rwi50DRbOiu2iOg3X8uVWEUD6BkgJHmUx07EWyUvd44oknMmGrgGbyzFElt/STgeqV5Wr5rS4WWRw2jNWV5VhaWMwCk5tuujHtVNrHo8M82kb/Je8KjD7w6c/GF7/4pewIoAIu7XpHR+joktStLVhNke+lmy7ls6S/jsYHsb+3m7pCTqxe2ckAPsBeIkO6z/LyUut8UDv4NVe3845TWG/noZr/fCvqrdWkgx+6V+PmO9gIvTI/4eiUo3bEB8UlWWjROmPxPewwfAnOES90xcGto5fwEMctYsPB5h6E1nhTr/eeeeevSe9hz5AT5tLjVOmmyETBJLTTciY21q/leuzt7eLFxdJwEKsxjv/uda+Jk3Pj7GAyDPHgJI4G1WVCRwfoOAkVTKioaSZbP5fuU5eF6g5QBfub+5P4t3/4kdiazGeByYH2rNKhS530lpfj0qWb2y6XOn4Hf7U5gN08KS4hMaW1yd07dkQTOhTsIl4pP6FarYMnWVdkCbzmvgW4lqAH2FZrgO/hvAjt8wAO67aELFbAZz4Dzbp32YW+W4OP2TsEpZuszhtjYbwKDDn2AMdjyzwm0vueCeD+WoEE38nxqoh5WEF61+Hov6RN6zGB3qzNFjPHCn0c+zomRTZzZ3Pie23oEBKaxE52MKjOqrpn2byKSSDreUTsXO1UUxJWPm239nb8scaPH6TuSinH2V2qCky0AQa9WzuvK/Dv/huy7HI0veY1Ro6uKz3t33N9UutZckoiUPqcnWk+z973rg4l+ZzKZLXYwjDtgfS3/qu7quTwne98Z3au7H2BShrAV+ripiISOmqiZxYXF9J2vPnNb87iE8dCNa6K5agITK/u/+ELMXee5f5A0aHvYOK6G3xAd0+OwXPawY/HZKoVmpE0Rc91yfcWVNf9MghK8b7kqBX4pa5oMSaxfxYlbO/Gb7/7X8WFizdkgYk2T8kWsbmCOIHbCPd1nA4+Xs2n9Faf5CVG4NiI76AfoAO8o+eiczzOM42voD9YGB2GffWOpdwP3QheoNDE7VrnC9tGDT2LuI3HU8HRzgviA81xY2M9O5K86EUvjOuvvy5G+ypSrU0zwrd33nlnw8x0r6wjcrSQ6qRV8cbqbpCbQibDeOLqRqiDiQpMVCx07a+O3Xn7m38hbrl0fczNqPOAYli1Cad01PFCJ41L/P8jP/LyLNZWNx/hBgXUVcCvIjUKTPCVPQkC7+MLgaF9/tJZVbRSRSoun/jBKvR07OBrDh/plZif5qL7eixJcoC+0nM0zu3t6uhY69yON7TCWPQ8a+w4RnGjwkxlv933xueFV5kHHVrLPlWsty+0L7unZ2msohnPhZ/cVyi56o+Y0Hz0nxie2yjHAIyVtQHD8yzFNbFl3AMZ0d8LiwtdrKVLirZdtST1GAt0KLqVbXBZ1Rqlr9BiGvqc34k5EP9JzN+O6NHvHN1DXEGf6XmZGMrrFjpc4DpEc0gfoPFLHkHYfBE907vAMT/Nn+NGeN7+6CCOBoM4eepMnL/uutjc2okr6xtx4pQ6/FDQ0QpYW0wDXby9s5vy9MEPfiDl+hWveGXZycNxLC/Mx4piY+O9iPF+dS/Z300fJo9Ul37OncyVE1CheumPjdzoqngY9uFLX/pyXLlytXVXnCTWEu2QE8fOrBXxX3gAupLg7bFHwseKsWVHx+NHJWp8ddyU4h978QM/8Jx4xt13xsUL57qiYMmAd5XlmawXfgx8yKvLlfuH2E7sD/Ebxgz/MVZsCjFKfx/auK+KLkcX6b7wJ7iR+B987rYQmdPzWCO3MYxH39V/jn8BV5W+6I9pZu5PhR/QkeAR/F5kDNo6rgCvO92n54ft85gDspq4snU31+/k/fQeY0f/pO6SD9UKqKGT22nXqU4b3mcsbvf1OzZI9wZ7c1/m43iC8aELXe/5+MDr3JP1d3vkuhNciE5DP/YYpsYH7/hzp+fLusPj0BM+5Z7QRvcl/+fr6TLm9hFcpGvxEcknOt9jS1wGoC1jcjkFh5I3gkemaTztv03LOPN0G+g+q/Me+s3lDLr4+k/TEnlCJpmj/qZIANpgg/SZnkM+kUKQ6fUBDzpOgdbwk9uh1J/ZSKBkxO30NM9M08r/Zm14jznrntO1AjwPn1/XEIdzGYaG4ALHwMi8yzu6gAIT5BadJJrCV9De5ZN1dL+H40454pNr0L/kWTt9mfa1jhAtuazcqeK2xRsVRyC+mDw/jDhz5nTSST6ihZoSZyi2eG1jM7a2tjMurBgesS3XN66DFPNQQwzZ6fS7WrxDtrz8n8J96MNevsnj1aYXPkcGXOb0bPL1Go/yBKwRa8D707ztPDe4//77ui0EOME9UKzgnTMoyh1mgXFhFA0ax4trUdJupDGULLgLP7+jjDUejDQGDAb1Dia5W/DYbiF1BGnB5rnZWFtZic9/7nPxkQ/dG8/7gefEhXNnYmvzWsxyhuxkkkyge/vZcwKi6oBCIDNbc+XxCHUmk0BOtcvWUR/jVBTLbVdXByDa+Zv6Ww7FB97//vz+mVOn48rV9QwuK8Elx04MW056MREBJzZ7JOO1YNrO7l5Xqe5rMJgZdEf45C7xbIVXAC4Zq23+FWCkQwnOq9aPYgTWgkCgvs/akSwCVCHY5SgOQsUHCpxrjahiJOGeAam200iBU5jcjQ9CwK5xEkkUvzAWEuzMH1DvjmrRvealMdS1FeAuGvTtxxSsLMVZAS5ogKHTWLX+5dzUbimMq8ZPcsMNtHiDpLOCDJVArG4o6c5b4t+NGvdD+HtHvs6czeKW1lqdtRXvzi+U8qvONZVsgR7QtZKRAqrlxEB75k2iYhqE9c5WZPI1q8h1nmjbvYgTpL+R4aRzBqXrByfEQQ1r4AZUY0IfATD6RDNn2fZJX/SCGzCAOkBP65CBz7Y7GmMrenb9hFsCSWuVwQ0DnegY+Af9qPe9QMfnCEDLwFwWS9WOF62VklQASPhUn2GkHXBAzwQrw76F2TQdp8EJ+pq15Ho5nA48NS439vqMdSVgQcK0+Lt2cTN+ZAW9x9iR1TSIGUwpnlHxm9sFjKobPcYK2EbPlB6WrikTpntT0ML8WRNk18F+ys8B1ae0VD++m5e1xqbBvy6vOGDMHTCt10r49Tvu4MWigZKcrZzQuo4A3OCBDuC0QIY7IIBOvcc6YCsBJehr6MycctyyOQSW29p38pBgqW+nhp538EIhm4NPbLQDvHp26dIuCJnByD5xxPXJ481Aocv1Gc4+QLmAbq1I3le7iewMeQdQqQ9kA1S01tpM6unbm1sJnuSIa+e32gVIHi9cvJiJupOnTuV3VAVU9+uLSSgAVUGIFxRp/uJDgUUKVKEZ668xq3Paww99L779rW82gFpdqW644YYsdNB3VHQiECp76UUXSQ8KTFrxTNJPzsr4IFZWV1N/fPd734un3XF73HTTpbZjtBVOtuM9qh1236L9xOpa0kMFE5efvJz0BBeIr/IopNnZOHHqZAaO5+cWu4CUOzHoDXgSXQYvI9+seerFthsMxyj/buDZHTa+QxEGCTx0B3zOvNDP8CgyzE5nJfx1RI4KTFQsooBVykZLkL3gBS/II3JEFyUlaMufOq11MPnKl78cH/voR7JaXYF9PQtdJLpkYUkrMElMpKKT1uGl8ER1q4OXabs47dgju65vp501dC5ywj3cQcaGQ3NeuQbaEbhwbOn6Go8JjI8eguboRnQC42eefh33ZQwcDaL1qIBZ3yay+AfZL5nMXbct6A4vuq4s/ug71+SZquoQYkcCiHbIqnSrjknA7uT3M2FcGFgyr+PxxJsrS8uFsUb7uYNQfsTJEyfi3LmzyRNpL+bqKA+1zLzxxhtjMJyNj9//QHznuw+lzLIDXny2tb3dJU7FNzqKEBk6c+ZM6Ci/JXUkUnGGjv/M40DEmzWutC2tiFL3S2dxtJ+41dcki9oafVkj9DxrCi+nzmrJZb1WZ8UK/Lm9hebwGDYYe4RNAZ+6L1i2qx091jqf8Tly72PADutVNKzi7z7pTNIKm6ixaBxlz1tL0YafO73QkhWyQdAcGXKdovanMlPCgepgIvuzfuVq7O5sx+bmRgbu53VU6nCQHUz+27/3d+LE7EHMHO5EHAkHHcaMioSOqouJjpNYWzsVV69cjYORjtSo45fStxROE78OZ2J7FPF77/1wbGYHk0krMDlmXXIAACAASURBVNHmhHEmDmS3brnl1tzlAlbW2JTQyn4H7Wi6rhNFK4ATz7JmuVN6drbzlbLopNlZ+cPS/XU8VO83TNtbMBO+JPYLmiKzpWP6uIHjFn5PJm++vV5T/x0KP84mnhZvFFZQgrQCPskTLRCfur8VJHgARx1osAvg3sIVhUv4Pt9hPGABaMKcuJfLGF2CnI8bMWseWRTRj4OugLpGhQ4UdjA+193Y2aRl7givIjvZGP0oEZXxhKYf4V9kPI9JWKzEqYJWel7KjBXyopc7WeII3kxW6XgNHZNRa1L0qgITX6/p3+EV/CXHA/zuNs7XpNc1VaKhe4m3CO5RYMJ1YI7ikSpAys903GHq9PLH5A/o8+zoMjOTuv+3fuu3uu6ipdeqkAYbcOLEyfjZn/3Z1PdVsFafqWj18ccfj1/6pV/qPoMn0cFZnK1jfpr/7ToGLMN34Ee3m3RrYcc3/NXpV3z6qS4h0J41QYcSOPUCE/zB4tOWvEXWmsLkiBwKBbOjU8rfTMzOLcS1ja1497/+37oCE5lobS5S9yOCkczXMSB2F151fNevQa2/+8X4qW5vHPu4r0IMhoQ2NpNroCXfd73CBhlsCj4AdhTakawgrkgMzPnbfTT4FT2HP+nyDz/oHsIU+v7W1kYcHh3Ej/7oy+PixQt59LLeH+3tZzJdnXjymO2GkXIz2qA6HKvABN2RmlJHdB9GXN3cidHhIItMVGBy5Ykn4h1ve0vcfMOFWEgXvuyY++ToCz1bMiFM/bKX/XD+rmItfJrs1Kxjhg6qewW4i2A2a4w/AL2JK5GwFg6RHqHrhif1RScKX6EriXD5T5mjbLE3dAz8pFf8MNYHP4UYSHWIqmIv+LRe+0Ib123obj1L9rhigbXZxe2D8xl2FJwPv1Xnsyoq1DX8Fx+KJvpbcxdvE6vVfUkKgZE54q0SHuW7IDvYJXiWMRBPQmex5vCs+/WKk2rNqrBZ3b21Vrtdp4DatTvfHVWGbk2d3GK2sif4odh6fEt2/WqOPl/kiw2RxGI4Zp3P9T3knGRf+d7zqcf5QTfp+TnGFhvmKDk9mxgFfKLvIvesG3OqDo2zcf7ixThz9nx88StfiQ9/5GOxsbmdHUjZIa3rq/ix+CRt/kFtWtDaPe95z4sf/KHnZ+fMleWlmIzHcerEShwd7GeByeL8TBxkEfp8HEqHSz9nwrNiZxSYqAiNTunghM9+9j9nAXQdoylbVZt9ymet1vzQpZMr68YEPZANYqLwkTZogeX0nu4h2rLW8pkEa1Rg8oxnPD3+1vOeE2dOn+zwomIjsuPwArKC7nA8hny7HWFc0zEv5qZrSXiy7vpOxthbzof1dB3udho7huy7nUc3oJum49a6N4lpfR87h4zCX/q+vouvx/3cbsHjrBd6z7Frx+y2qbDXN1VE6OvPeJ8KUyBfrtfgK/QFf+PboT/QAdMFJmCWsoXyP/ojclhfx33cjzX3mAjrAQ1ZX/xLaA8Pw0vwOWOBHs4fGreeBf2hD4lw1hEdjD1nbeBf/uZZjMHpwLWOJ1hH5II5Tl/j93sqPQe9WKfeZlDc2Hcwd3oyP+wYtppx4BOCaZgPdIIe2HIwkPMnfMsY8dGmaci9/yY+5J6uF9z+gTucx8mlYYs6P7ttMEWvOE3dF2Ve3IccnfMa/IT+AEeik6b1zVPxv+sX9Cr04L7TtEdPON7QNYwN+WKNmSNzmNZpjrd1LbEqPYecnusFdMO0DndagZc8n+L2mXswVmjP3yWHlXuiizr8BF4Uvfu4WuWKsjnCnrp8Vd6z5lr2qsd8/SYqBSdOnz6VeCw3orW4nK7X/YUfN7e2Y339Wuzt78epU6e647X0DMaNbCU21dGSLQ6dvNBqEYTnNXYKY3UtxT1lDyquQd5C96RpCGsIT2l8mjtdx0Qvly+Xw/QxlE9tvM91WeytDiYoARwjvZIkBkjgLHTtoZvhg8kQKJgcZnADwuKycDAQTMfzXdEzWIQAZwOj66ChdnR4y83aYZX3V4vhiLj/E5+Iv/zzr8Vtt94cp06s5hE56mCCIgaAY0hFh2yhp3aw7YgGBQgAMkJdWfjQiJuFFWqRurBQu4Fa4pPAjQCrFvU/ffCD8dijj8Vtt94aTzz5ZLaeT4d7fjGfI/WtABq7+RzEUD2dcx20gpFWlSp6pbIb9EHWvK4VANCFQq1xk/4DOYHVqYOOGdPGTYkQrSNFInJIs8rb2k7ynVJKxX5i5N293QzpK9mGY5iOkTqH6BiI7OBQxQ+sO2vI3wX6K1kL8NSrK36ej0IAsGCo4F/4ujfKfQWsaKDPS6iKbzwhiNHR+1SrVQeYAv+AZ31nqe2oQBESnBNNAIOiaxU7FBjhWR2dWyID5QLPA1LS0WitmzRPniWnVU5U0bEKP3QtyWgMjRKnJd+VABO/YkQVrM/9w13b3OIX6KZnbe9sZ9IyDU/uCC6Fy/h0DXKEnLoD50bAjaNogcKCrrqW+2GY9J3xYVVyYxSpriPgkQrZzi+DTuxSYLdVOr9LS103CleoqXSTlMXYpZOqctF3BPbB0goyauwE5rNVeevGgAEWDylAS3EaOgg9gwOjZ/Id+CT1oBycdnQH6wRogB5lQPuCOWjbB4RmMshzzIBZRTSOCvpd17FTp+S2P7vN9Tfy50aa99hJqiCuOngQcGUO6BDWFR44rmPk+I3iaNIfkQSgT75oRVWsI2AJRzLH0hLaigWhTwBv8JrG4A4ea9SDptJ1yBQ0wFlGh0wH0hPMaP2Pxsl3AGj0lb4HL/u9fY661it4eYY7xOgsdKqDsExkWHtp9G2tcSVpABysvwMQ8e/iwvwxWYXvdL0CaIA2nGrAXOfkzvTHOHQ8nN1dKoDjtsgdmHpf7VELOJUdrvbeXiXcrUdLeqgrCdhkf3cvCyiSj1uXHwVeFITRzroMXKkYUQHY5lgDIsEjGbRqGEPFVvoONp8iUI0BgIlTr/e2tjZjPNqN3d2d1LMCm/p/yy23xJ133tXWdhB7u0oM9wUm6AcAf4HKahGdcq2q6sNxFscoOqM5nDt/IXW17kPltZJ2ufu+0U5rdUJnRS4uJU5SUEtgVgUTepbsyrVr68kTp8+cziIWCkwIDIm26G70FrRCxyODOIZ6hY9FHz2LYCAFJu7oinY4ppWM7jEfWNb53cGwX8s6CZtUgcmvZTBchb66Pzbzh57//CwwqVbKiWw6G64/lWz9iz//Wnzo3nuzg8lYeunoKDvRMFcCrBkAbQldzbN2nrfudI3fCwdUwKiwBkcc9FXn2GK3xxTeMl/Xp8gBthlZ8mAX93IcBn5nXaYDVl5g4roPu4Eu1iuBGTABa4r+9DFxLxWw9meG9t379Ln0v+5LRznhSmFZ6Q7/6fybbFtQyQDmLd2vrmV9IKO6VhHUVWt5M/3HEpqSdcm8OhFmkqMd0aCEt7DU+XNns8BkdbX4QMHS/f29uHjxYtcp5/N/8oUqMGnFLDqGaTRWNxPJfN99zPGDZFRHauXRHrJdrYNZ2dfCHZoDReHivTNnz7T71Vmz+hw+W1tdS3KJv+EP7B64QzKiH3YIZ5FBe09Cod0XFDYRNPBAHH4H/KO29SXH1TXJHVodyaU1ZwwuB/gA8KP8HPSHdnSKF3Leai3OMQ6t4xn8pmdlkiWDx+O0IXSGxF4nbVpCFdzisoB9E37TbmwlUnWXa1erwES7QbMzTgxiZUYFJqP4b/7ea+Lk7EHMxygmRyqGOYjx5DBW107GX3z9wfjyV76VSb3Tp5bjlpsuxN133Z5HMKpoULZOSQUVP67vjOP33//RuDoaxPpoEuOBbNZRHX2mI1pXVuLWW29LOkgnlLwVVhB9Eg+3giTWqOzPbhfwSX3e8BGYEb9FnR0UCOkK9FsHvh4T9d1fUls2nQ4Wc0xUmygUrCm9jw+FfIKBFERBL+GjlJNcBX/odWESnknSEp+wdGn5SeBY2cDs7Nl2z7LG6CQvGuAZ7mMyZ+QEXQNm43Pa0mIDa4zVVY25Iu+uv1eWlzuagP073diOGPDCD81PemlruzDFPrvSx4WXsNPIhhI8qcPapgt1XhLdwBbgUeaj10xsSe82/6We37f+1e8UmmD/HAdWIUxRBDuP7en1UsVyPFDvtCtMgT2kg0npPSXOWCvwKraFoyz0/dIBbdd/KzZEruW/S5/85m/+ZpeorXuVrwQPnj59Jn7mZ34mMQCJXL2qqFAFKm9729tyPeDrwkQVTxG+kv+moCU86za4ntHvOPbnggmyaLsVP7uPk+vWfHf4yfUXmAxeBo/rfS+45J7JDw0TYR9Zw9QT6raUr9XRqfzfuUygXr6yHv/X//17ce78dTHOmFbD7dZNt5NpKyLDLsCr0AZchh/u17Gu2D74AJuIDUDmwHK6B/gJvxuex64xjukkaX+vvmMxeAJ+Zn7YKiUCeS/Pdm/6mPFiD4tfqvgMHmG+2FxhCj1nc/Nanvn+ile8PI/kqxhd6zw0Psyj9dj12M1lfJBtvFUoWN2sWqhDx06MIzZ3R/l6NJjNjViXn3g8fuWfvC1uuu58LMxln5PuGL7SGXb8StZPTWJ1ZTVe9KIX573PnTvX7JB8lKM4ODzKYlqNVUVawlHCQIXrCoejx8EV8IHoobVAd/m6cI2+L7sGnuee2X2ixT3dX8QPAesIx2ltWJ88QqwVJCtuJ32r+2dBZsaF6BRV+IvxYwfQR/j7FAdJDyKfYHvGnHGiVriGPQQ7ESupYoilrrMvtMGmoodLLsuvgJ9EN/0HK3S+ebOJYEJ0MToBG+m6G5yvMet+Vexcm6lYP/HI4pLWeSPpmp3wrBsV8+4GmbGQoo/wJ/4lPEzcVPfHRuJjgGn0Hf0Q98K+sfs4k9XgwkZr2Qrp8Vwr2/Gr++CDI4vl51T3Zo2LWKx+J6Ys/1l/U8ib950Z5nG8aydPx/rGRvoC+yPtfB5mfDzXO/1DbSQs/ZIbTpTYGg7j83/yuXjJS18at99+RyieIV9EReenT6xkUYmie4OJNqPJ1oyzK2sdQ6PjaKSzqy2j7rexsZnCX5soyif/o49/InGeYgZsgtBRuqKjaEv3RzCyaOP2AVykz8Gjvg7YDR2RkzJPd90sAK0GY7Ozir+O49Zbb46XvPiFsbQ4nx0Yyw4UfieuDLZjDGxKwB8FB8Bb6Ha3v+hlZBb8itw4JgHToqPAKOBJPtffHtMmpgh94COXTc+hlb/bFy24fUDnEAdijp2ua7zrYwNLH8ejheGcRp4MRnaQ/y7exDHGTa9wT8crji+gNfoD/QImgYfIZaE3+B68lgnVUXWAmo6VQH9wEuuN/ccH5vQF8EHmNdqGDHgWfM29PG7Bc1mDxE/NZpGfQidK9uEB1g994XgVXZ0xiJYXAk9QAOjxZD0Tu8CaQ3toxd+sLXzvPO70fyr6IQfIGDzr6+i+FrSAp+A5co34nthE5z14CCyGb8T99YoNdfns7e/xo3s9lq7vUkTA/MFYxP3hddai/AK6tPXdKOEJbCDyTDc7j6dM8yJjhZ+QEXQXn4tnOEnAccy0DHM9OAI9yxx1X/fD3L66Huh9pcIJPg6ez5ihq65hnJ7L0Pf1THBV4Za6r+N2xsy6oGOQPfhAayC745isz632m1QYNzKsMYGrsBX4VrLz6G8wEPqBcWkO3SkFbSOgbJ8woMwpfrGKO4TH+d7oYC9jfYV7dQS3OqMVxhV6Vgc8bQK5fPlKdhzNzWMtz43+Qz5yDK2phfLnih8kxp8r/xE9KKwgvSac4fY48yV5XW30h1e5Bn6ZtpXOM9ARHaDvgHsdYyJjg0996iMTjl3gRs6gMCGBQV4ZRA+Ce6cbhkRQAHsoP2d4GBtAhnLuAiBtNxEKz42krhWB+yRbgTsWJCuLWjt8FZjMzczEe//Df4jtzY246cbrY3lRbe4OuyNydD8U+bRB2ttXu9lKsBOkSGOhANmwwJjGArjMrgfaUTWsszAB+rlTenEx7r///vjaV78az3n2s+ORhx/OgFB2P/mrlqsFRKstP7vbCuSVo5PCkMeb1K5sd0DdUNLdhRbbmpMDG1U0614AkwJWwwyOrq6uFVhuwWoMFQn9zgAdFhhFQAFneV6jFElz3OUg+PqLjhkEaEfkZNCqVbTpWYD9Gm/vuBWorABSKf0KLmYXmXZMEQbPFRvVf+J1zgTTWmFIcoenVe/j8OE4+jnX+r5ASLYct/PLy8jUcUbC7RoPClFjVMKpimzUln8pq/j7YGevhHGUmavGqfGgcHQv+L4H0hWcxRBJ6bGjhmIKlIpeKyFZuxLr90oMak1UeJIga7GcOimz2vliCY+5udjZk6KfSR5JmbdOCPAH4wRIEbThWQ6mABgYIAdh8FUq2Bb4LpBR3XH0wzylXOk2pHtCB4wa/KFdfgrKA7ZKl/XHEeQzs3r+IOWNtcwElc7czSOrBrE4Xx1RcPoBGwCA5GsVSY0qGMKaqYhHiWB0hjvOruQZHzTAePaGshKeOCD6HQPpRhVHH8cF41jOYwXma2wVqJW3iaHnc/QiR3HpKrcBDnJ8/ugIxq6/c+f0gYJgfVBKY1tbO5H85511+B6vCZi1e3umdgthLFNvtIQDfKJxAGoB/Xp+8mIrLED3wI8AIXWJwajCu9xXfKBCPR+TfieZBl34vjs3uk7yJ8cfOiOfHDuk4gccDOivdcW+0QJbTOvrQ7KsbdTM8WEX+jUuvUmAjkKobhdet+u1eAkwKP3S87qOBeiPB+ppSLXrUUdfnCV0e/KXZG1GrWNLDzLG5FOtb3bzoh1/3zlE90i70IBV7ZjVWeAqJK3CAPgW50PfUSBfelzX5/nLCXIr6NRhnrYrCX2fQcLWwhjer7Ub5U4snI60j7MVSBM+oOAj9Uk7Cov2dyVj1SFLLaYFSM+dOx+PPvpYPPLIo/GSl74sbrjhxtYpQ0H7412ECAbq2Vs7W90OXiUzAZG5810tkhV4XF7JXe0Li0sxHNQxC2mn1NJvfjZ29nYyUITNOnvmTPze7/5uXFBRSjs+LI8D2x/Fgw8+mGQQeFVSZXFJZ8wXzd25FP1JWMM7BALBcEn3pnMqidrvWEPPZ/JQ/Js7jysA0gcqK1ha7YSr2xhjyPVuRyu53YP/0a/wivj/LW95S3aWyMDoYhV9aa00z19885uzZT5H5JAYlF2U4/DlL30x/uTzn6vOdo3/CsO0AuXmgKVjkaayEtPKtyhxzI/GQ9AD/emOAIFR9ILzJHLuDpfjdBxHMLw7tq5fp+0MsuRBVe4r24/csj6O+zV2xo/+dDusIruU95agdNzP96p+rE+wMFZwEB2svPgHHuN+nXy3DiblqCmZVrpCTqCCyeKZ7e2tWF1ZSSfwu9/9buJyBXvZASCdIFwvPlxZrl0JSgSXjikHUoVG1113MU6srlZ3pCV1+tEZrvtZfFIFG4P4whe/nF2GNre2ku82N7fyuZLfOr5D556XrSqbOcgCFTmi2nk4HvX2kwACWBoZSv+jJd6RC2RFu5vBQ+AD7EIWQ2Wy9MQx+yE+kH1WkYHK9tPOyQa3AEZXqN6ClRyfyBrIHxGmlA4sniku1vjZfY7swT/IMkGawnVah8jujxwbSDIA2YFXCO4V7t7rbGge8dGwK/SieyV6C1yl6/R9khYam2i0unYiRgcqGD2KjWvrsbWxmYGDuZm5mB0MY21uGKsxin/4Y6+ME8ODWJyRjVDHlb2YmYuYDOfiAx/6ZHznoXGMtbt/LuI5Tz8XL77nuTGcVEcWHUWm8wxm5xdiPLcQv/OeP4wn9w5jczwTIx07caRignFMsuX66bh06VIrct/tuhjKVwJ/SqZy3bLgqorkScLgWxWPFDbUZ2ADPi9M3/u+WhsvdOS+WhP9r2L62umi7+paNkiAD/W5ZFHXu94AN3DP4hi1E6sdObqWncqaJ/yk50jeSm+y46jwsgoRZtU23opX8EHAIxoPY3Xeczym9wkkolPRy4y77FJ/1CS2UMVt+3sVN+D+klWwI/6+4yBslsYAbxauUeeMpVhaWYnHHnusjqAYj+Pq1SoKnZ2Z62gruyTsKgw1PhpnIRQFvWnz23jYdc565Gs7qkgYSusHHsTHo0NC+ekVc8B2VLFe2fDc0dXwVve5xXt4Jvai1+F+zE+NtbcblYgBv4OVWQ9kHJ8rZTw30PQ766SrofGv/uqvdr4V9hN9qVfpYRWY6Di03AHeigHEc+pg8k//6a90CVbH4XU0gXzCcRYBoHux68VHxHwK37ov4DjIsZGPLX2/7tiovi0+OhE7j21NGk4dFwa+xbbXMV3la2rTlHS5kpp5j3ZUTW66yfEfxczsfDzy2GPx+3/w7+P8hevjQIVOM9qYoKOV+o66+PqOedzm83zWxX0ruh/pHvCt+2oeF8KO6D5s7EFGmavrMdbFMQt8gO2iA43jKcdAYBF9jl+O/Mv1Zc68oofhVXgXXx5apM+Txe86jvoorly5HPPzs/HKV74izpw+lX6FftTZQN+97ZZb81nQNTuI5A6b8lnKp1bMNOJwMBMb23uxNx7E3oEKYBayUOQv//zP4zff9c/i0g0XYzCRz6Wjamez80HFpyrGkTo1Si+qyPaee16QYzl18nQ7zmZfzl8WHKkITphHOANMh43AZkA39Do0kA4Hf+r5FDUI10BvCkzAsakTujbntTlQtMQPRA/zTM2HIhb4Dz+czVnCQ9zDcS4+ccUq+lhC8qTiT0mv8n2xwR22bpiv7EvNU99DxhVTLZ6ZiZMnT+YY4WX3veA1aAaWdJwnnkO/6v3Eqq1YAt3qMQaXU32POCb2s3RE2Xp4jngosus6DPumV2I0JFqwm5o3vi+b4cT3xLk9Kcha7+8d3wCF/5Q0bLiB59Vxy5W0UaJIheE5N+vkqufrv+5D4WDFOPsYJNjaYzUkrkRDOu7kEfIxiQvXXV9x/939mFtYCnUVzU1YbUMaHcg57lyd9UQTbUz5N//n/xGv+/HXxQ3XXZ87q48ORrGyuBCn11bjUL5BtndTR9jayCPIlDqyFdViA8RjKqYnfqD3F5eW4t4P3Vs4PWrHNliLwjxhXuEF9yvAh6ypYyp0J7F2xe9Sfg/rCGKNq+RnXJuCs8hkEpOjcTz96XfGC//2PbG8pA0BlSxL3rbud8he2X11tK0CZOJ6yA7YnvmjV9C1/K2x8bvuCY5FNtDz4FqXIce/0Mdxntuq9FuaHOl38Q65CpKu0341fOZ4nbGiw5B5xwXHbEArcOY6fDAwG5gF24rtwF6nzbB4M7rL6QZNfY74qq6Tp3UKOAUdwprxnbLhpeeZn2wO+guc4uvgNtrHCg3dVoMjwQ9gB89LuD2fjkt53MbxA2vk61CxospzoRdFI3gEWfKiHs9rHI/fH9905XEf5wfm77EzfnfZZb7wPzaw81daV1PWgXV0nuIzvYevBF9g6z12p8/03OnYkuM67gWN0P88H3nBbjj2J1eG7wKP4W9hI32tmDd86bLAOOEHPsOmk6OGJ10PoRs6nTi1sRzecHvs+smxC2NjzTQu4h34yMghY5zWici0yxv5E6cBBSWsleefdA/HQ9DeeV73oviSNUQf+1ihKTwOfoBX4S18L9YCPnN+5Jp6TmFv2Vddm3i6+aPQQHM7VqDc9DS6etIdbd4235NDzI0I2kCujaqLcf78uZRvHWste6pnaeOosO/6tY08Iufq+nr6kV0xTtvMQDd38pvKi8iuqdA0C5laATJHhbOxl7wotGUTCEdbuyyh58GK7kshx45P4QN0iNc+QOPUeToih+AR4NSVgTMbzMEDAQ44vh4ERNink6NlFGqnbRYYNGDrRgRl7ALgClr34IdAQjlftROASVeDjwoqqZ30E489Fp/8xCdi89p63HzpxlhUcnByGBnebvckQa/xMAc9S4UVCBwKS4zHuJXUxJBpXslMCuy23Rw+JwXQvvCnfxqf+eM/jmfcfXdcvXIldy5rh7GYRolvgaJKQlVltM7q5adT5O305gJT/S56/c5a6DMSFmIeMSTrV4qmQBrMKIep2+XMMR2t2iyN81EBodoJWi3JWWP4A4WAEI72RbsKopD874xMA4f6LkEmmBdlr1cxsBu2XJME+YuZLBTAR6nhlOoV4AB9EAQHHfzuDipjAdwJ/KqogJ+8T6vyzgRYC6gkP6h1dCsy0fXctxy1ltjuOrBUMAz+Y6590VQlWFljDIcH5Agao+iLtpWwc4cKg+3OgIIQWVwzKv6WPCp5KKdNCUg5cmqRmGdFt0S2XjVOBTZGB3VuGEoYsAC/I+upK+xcd8CJg0MCipnAaUAE4+C6RfPASOLYcZRNt0DtF2gL6MT4lG6phGzuxmsFFkpaqCo6zyttbfingUwZ8aNKyk4GcWDtXQmu5nplkU8VI+la12FFF8mTAm5FT+dx1pK1cmOpz3qnuAf4vta6Bhq7U+P0Tt1yoKBcO+e1AdoiXd8mHN5E33cbxJsxrpa6/TnYrp/hmXIie8BYY5Nz2p8DLN1HMR47+DVPgD6GKxMTEbkDRok/7QzPEasFWCvKwIEBtGITACeAd11PFxgAKXKAlelaobZAFGCpjkvpj2pgfR0sMY5pGWVeCs5S8UrwKMfWEq7oUncS0AVpr5tDjpwkIdq59Og+0Q3AoI+naaAAATvTqUg+kv5qa+p2mOKZsjFKeFYwgDXnNXeytcxhTy+9Vw5grr/WbKAuRL2O60CkgWzscNr6ZutyvlZIlOvbOk/A+/6afG/t4fokbH/uLzbCdYjboJL72nGctBEA1LmH6qTQkqN1nnbZxNL3g+R7HBb0kGRPOkZHIehVrdaffPJyfO+h78dLXvLSuO2227tj8iTXjsP0ewYADpWQ1E6m2g2rf+zQ1nMWdIb43EIsra7GQnZjWcgCkwrYle6ZDJSEkHNbbXi1vstLy/Hv/uD349zZs9ndIY/JabuCv/XNB5OXBIQlhypeEW2RM2hEQAc9p0pyDwAAIABJREFU7QELcEIGClp3DhIX8HvRuAJp2F7R3PnMnTh4HTvB33wHvjqOYWulAfy/+Iu/kLs8sVns0JeO0U5kFQGAjTQmrb9aBqswQQUmn7z/43WO6t5uC7pUAZLwm3YzU4SrnZM6clHFjXv7B3HQ+IMxosfBRGBR/nb8Jhpi01zPsw7T64LuIEhTuLk/5s91PbwOzZym0B7sw2fINnYG3kU3TusJFVykbus6GfQYC9vRPct2ZDMmX9c6YqjnEV/rnneqgwk/KnBRcJ4iEBWGbG5sZOJwd2cnvv3tb2d3DuEp8ah4JTGeQq5KGgwHmWAT/lFRCpjh1ltvyXuuriyn7Zdc6TnSGiStde33Hno422Puih8ODnIXoToZZoLAzpbXd06fOhmnTp3MovS77rqrupVkgXAVsKsACh7T3EmuiwczIE/nwRaQy+LpPIKzOtjJBjje0A5+JX60lkr+iIZ6hgrQhRHV7Wc8qmIT7aLQfBSUJimtLiy6to4iascY0gUvBu188Ek+A/1IgYl4QpiOoAvYHp8iZUE48FCFflX8rM/Sp2ybDkgy4fe441sF5XuhI1JybC1IVjq7km3oAYJQ6BYCEWmv1ZEwMWTkOl+5/GRcvSx/Tq3JF2NhZjZOLszG/MF2/IO/+6NxdmEQM0fVeWd+YSYODvdibmk13v/B++Pr39wOlfmqwOQFz7sUP/icO2N28P/T9SZAl6ZVnefz7Vt+uS+VlVkbUCg7RdmCC6Aj0NPRbbdO9Oi03dHGGIbTKiPao0b0TEeooCiKBu2o2KLIiIjaKlIsCohSgCIUVRQiKLWvWUtmVu757d83/M55fvc9ecGsqLjfvfe97/ssZ/mf5TlnK5JQCfARnJ3GpplfaG/7k3e3xy+ut4tb021tO9t9kuQyMz8fhwOOX3NNVJi5fPlSdJfJ4EnaHtHyrQd3CVyBX6tzUx3Fuuic1+ktRh/tQ7cN4ScTb9xrZY339rfQTmKSTPasVTy4B3tYWx2y7tXZq2wLnUeQspfG53kG2ZRD/tY9VceP7I/pbHOmjFFvMWad/NWh7bNNNNLJW+0c76GcNvjGM3VC54GU9WihNFRoGuwQcB1j8nrxKuuA/wDe8DmxXxw82cgDAruWlyNRDd3MdydPnoxnhG6nXUHY47Tsmm6z83mieR5+WMnSv3kgJXG3/2tvcD/myv7QOzroqMsT5IA6g3WKBMpeIS0wS0+IAfnxe9rxBW10XlMX6VMR89b1FNMpz4OPur3o9e5RHYv6SeymvCH+lnROJCtxqVUK2P/Xve51VySYDPg29RQy/dWvfnW0NSTBhPXiHzT+2GOPtZ/5mZ++wjaqAQlb5NSkDmkm6TUDniSQiN+rg5RrKq6/EtsMlVYqJlIP+6qedu3lD+dZAzLKBfeHwGvsTcf/2cIrE6KDn2jdMTPX7nvggfae9/5Z27f/YMsu0AQqpwL/pE/CUtVXtur1OerqoNmeiMz9E4ul3y3fZ6WPam/wnetUeV8ZpRyrfgvtQGVCxS7jWMgKwxVvhS1Sqr3W8YTe6glXJrjWfZO+XWtp2ntKx1zH4axAPJEvsdNOnz4VtsQrXpEJJiTusyYEnvl3/bXXXZm411vR5fqGNZN/TUxlgsnl9XZxDR0bKxdtAD9352faW3/zN9rVRw62tg0u2oo2r8jh3If0O3g/bMNrr722PetZz4p7799/IKo0I/ugA/DvOji4t5yIeRWfsPuiDFaOp11NIDaTLtz/sBGjMmqOA9lQE0xCjnYAmDSQFRBcd/WOtCf9QGc8p/I/18zPZ6VgZB8y2edXPgsax1buiQrqntBRm1kpUxmnfECO8Dzmkngj7W1pM32bWSmPgIGVM1lHWwUxVm0J1009Ll+DrwyujOzazkPKFufs+8pPdT2kUflVfmP87g+/ZezMU/+svkxlp7+rto38ytz4x+/5fmYu/WqMDbrhXqyb+oqEJ+xI/vFd3ReSnGk1md9luxjWmaB1tLjcszv9In1CzsNnMye+j8px/RAk13g4EZrAN8qcIxmz++jlYarRccBgec/etrx7T9veIalkIiqoTpVTxulfz2QdfDXs2eL8QltdX23//Td/o33Xd31X27dnb1tbuRxJJfuWlyPJZIc5kTwK7USiT9r6tlYL+tjK1qL8e/zxx0c0F3J1arJ96EMfirEEVptgzbO1ZPB6tCPOJH1xs3ykj6nSCnskFnLPeHRijp14nvIudF9PLpmeoXXfVHve857TvurGG9vu5V2jBJOgud4iWx+JWClkGaYlleJ6Uqy4QX6QfuPar2BfVrmrPqg+xfHfyP/QgT4/bRPxsONTtilrvBfXiyv1+8rL8r/jVV6oQ8Z5zzFXnaRuqX417y9vqVMdU8iqLlt9ljLEPRZrR2zAisAlBlHli34hx+98Kt6QZ8Vqzq3KT+ku9X5WUqv7X9dD+tBnwHfGZqTLxIJD5XHGaWxM2uZZ+mpdH4P/Pk+6quuo7Kk0l3osbVCvrb9lfq5lxSzuoWOSlpyHv6u05h6KkVzrxGBpR+lLcjx1z5Vfabvlb+p+qaMrzUl3ld+cbx2H45QufH7FdF7jPjof1636tJy/eLHSBNcb83YszM0EiXH6qWvC9ZVm6/5U3a+8GeJUWYCg+kqrH0Hdx/eMTdlR8Y7yQ3mhPnYd1W/ytbysfpW2q81Q994kknqItB6WHV9D5QDjMVGEZ4jlqu/ceThW6bbunbaI9OV4Td5Tfqg7GK92t/tQMYr84jOrLM97JUYcKiAnjhQ/OZ7Kl3zvOkcsAjOnt1gOP1CP54EtyC1YWb0UCdb4FeOAaa9USDwV+/jSyko7f+FiHEg6e+5ctJAMm387eUx/BvEg9zEOZ/X8gMBDPbHfBBMLR8if6quMOYCXhsrw8hJzVI7Lv/K283X9Bx09xK2lI9fcayc+8pE/31HxK9A1SBValcEEqJW4qvDw8ypEFboKMJVCHZRKg2vd2HEirAJa4aIRkWPIUoIKfUAfzlrmQyn/L/z937c7Pv3pSCg5etXhtrRAWePtth6VGPLUk4pdJalTLoRHN/T5G+ekrUgCeHZjl3uwifw+SuH103kG7vgex+ynb7ut3fapT7Ujhw8HgMXJTLUVS1RmBZA8bcw8cApVARbCBjDcs8zdQxWPTKFylpBqMlGu75W9FHFU8lyAJ3PASewaSA+AwmG/0sFUmZjrhszAzHxW6Lm3GpEKeJV4zdKz+gVzGU8wkRm4nw5tBZOnFDG+MC4FEtKmdKig4vMaAJZ2FVahUMKhnQrY9SDwQAIBjjPukQqql5buwW7uZZKG+8fYNT6gI/lBPlGJuYfcVye5vOa66YCEbjRGNYQZk+vu2giMnDu/uXT5ctCqgjydFilwUphQySOd0xpZgg0+Y/1xemr8CZANdoQiLQk6VTFKD4MQTKHFNTzbk6m+53nyZoytnwpUGEsXrqnjdU9Vzqn4J+OkuqUrlRuRXLKdQdea4arCTGGcAXQCjNU5Ug2A4N84QZQ8hBNX2ouTNgtzURZLIKACF1y5DhorFeQ7D4G5a6KMlB9dlxokqcrehBhlv86aKnsrsM51HRx6ef1gnEmzygdp0vsbbEolBlDPk3omRHGdJ0K4Jk+TZEKJ/CMoz1MMQ3sMFZ/76KvzFYTwGmCvgwyMdo0OHRMaGQTgdGIKQl17ZGfI4f7PfVMh1/1kkUyoHAIOeaJkBMiLkWtlB/VS0K+tx/rzonqVY+h84DrV9jJVP9cEO8E3v7GlAGMLXusVqHhugN/eiqAaFMmz8GDuZew9J0b6qSXXR0dSZFJPpI4VyFFBw1ZcrqX7ZoKKfCc2QNcyjugTHiee5kYBQq8VGMuPjlsa0KByzyqeqfupfKvXq2OZ++R0Bk9Db02k7q8B7Cxbl5VyooJKJLLlyXC+m57Ok/hLS7sCaD700MPtppte1J7+jBtHCabqSnFYrtNOtNUj7zQcl9x3G97J4A/XzC8ttdn5xXildQKOoqnJ5FcDe9uNBJWkQdaVdQMQ//XHP97OnT3T/vrjfx2JJs94+tOiYsGDDz4Yc9m9vDtk89Ku5dGpaNey6oGqc+WxihHFJe79kJgDSsty6+ozDQ6dr+LHcZ3ovRyPOkFZOeColGPpNNtuP/qj/1ckmDimUXDsSwv2kz/5k4GFsuTudGIeKgtMT8fJzs/eeUf77J2fyUAoJ0q3t9vevftCzpA8rDyJ6hSbVHCgetVWOBNxUIqZlAVWdVBu2vpB/KEMTFrKEyt+xh56P9fAtdeA9VXcVflAbFFxkLKsYvPAECU51n2oOEf965om3w7JiNkmbMDsBKcq/1VjRrqp+3jl90PbBO/x5bQwJDSmnOl4PZIolsOpfPHChaB1AvTwHnsIRsqcVLBJBmLi3juJn2M/I3CUjmp4gKQMko1sgRbJE73aFr8JvT5H+4TNCBYZaABrZdsVE5RwmtP7NUu9X3/dde3mm28OXDlZEgzFe9CD/5vIyJqT7JHJ2FQvoHrjTvA499HuEQurew1yWMWEpBMCp5T83LtnT1RXSRpfaavdMc8aORaD/3HfnnR34dz5wL+2DSP5CuMbDCnN8Ts+l25c71jrfsKP9blw8UJ74skno6oL3yGfSPRgjp78SHttbYTlgj7DKUIVvixbzv88m/1Wz4tduJ71IblmLnrRD21WokpEnPxOu+Dhhx5sT5063YCmUxNTbX56pi1MbLeF7dX2v/3rV7Xlqc02sbEagYKpmcmoHjEzS7nvxfZ3n7urPXGKtVhsX/fi57adzUttqm1Fch9ye3JyOhJI1iam2tv+5D3t3NZkO7O6E0FAno+sRBdyGvbosWOpl9aoULMT1SqcX+CZlk6h9Y2sUgPtMf7KY9oc2g6Vd3WWoUfQP1zLOnHPir0rDqy/T7mQyX1+Lg6vbebEr+Pyx7GiU5HJnlzXDpa/eGVO0JbYhmcnTliLKmRiAjEzz/J/9T/Xq3+1b3gPfpdOqqyRTlkPDzyI5XxOlHfvJ2x1RCo7aQmk7HdOOpp1cGoTQbOIJpJdI2C4tdXOnSP5OnFz6skekAuZkq0187BIy0S4XbsyyasHsThMkbSTjlf1EuODz9Mm3YqkpuDZjoHk15QfJFLl8+N/SzTTlowqT0u78r5dd3Ef5bknvsXj6iTxLa/KCvGB14jPXef6G7F82nA4MlKHm2Ci/At77UuHcX7qp37qy9ZAHMIXyMUf/MEfjIpBtNnz0BH29MMPP9ze8IafGyUbq59dI+ShB1G0iZ1XziED9VEtswR9Hbs42XVw7dSP7pk6e2Rn9GCG663s8/diAe4jz/iM+kzWjM+trqCMDlkULXVmIqn577/wD+0vPvxXbfeefW1rmyAQsme+++bSr+A/nagDDsr9EeNI816fB7HSdyfOk0+9h/TA5/5dQMZobZUp0h48EbzVA4/ilrqOg59uqLbo9+6pv6u4hb8zsSYPctTgjjjKOTtWZZL3U+aC33kWCSZUXXjVq17RlnctRQtOriVRlrldd821I14MGorWTCZXpB0QtDk109a3aY+zEbqlTYCPW1Rq/fitH2l//v73tkP7drcdEiW3OXxkUk8N5FORIOf47Gc/O1r6MS9aStFqB9lHMH1llRY8Kb+V9RW3yzPaWK6J2M2WeAaH2K+RvYA/d3ZudDJVjBx00DEK/lMSdLUlvE/uT/oFGAPPRR4oe/ke3WUiIs8FXxnwkCalZ3UGiYMeWgt/W8fv7mm1yZ27mD+SmWfz4GLiskzSgAaROyYuq4cNwMjfzF8Zyd/MVf04bktVea/MdC7ykHTqe32N6hx9UtV+51pkOpiTcXJPxyGu0wflfikvGSNzRF+xXpEMtJnJku6VdMS1/I1d7aE+eWx0PXZXLzOPrLWEPYlZmYy5EOucuCQDSQZntJsuXLwUn+mf9oCUAcNKB5V2WINZ6G6ntb37D0QVPHhhfoGqKVQlwreQrQOdmxg65PbmVnvgoQfa7XfeEbbAkUOH2zatNS9eaPMzM+3Ant1ta2O9zXCACxuh+/oJwGcbq+TZbBGechx9ZYJ3BAzX19rHPvaxOPgKv5JgkofROm8QkMYvPJHvxY7j/KtOk4+UZ/qVgk42tiJJfcBdjJsAG753qmVNtZtvflE7fvXV7cjhQzF+/QAkmCij1QMjmRkt2YbqXVXnec24XqwYGDpSFqiDqzxXxld+EW9cKasGf7oYr+pledPfionV9fKnr47d8alb/FwMrvyqc/TvlGHpk+LVgHddw4oplM81CaDSpuvj+vHbTI7KzgLOV2zO+xoX8/diffeqrrFYWzlZ170mmIhXqryTLsdxj3Kt2ifug9g7cc5QVbE+n9/5neshzdR9UQ57b+lAnVFtpTrnGrNjHNJAxSXaNI5XzC4d+Mz6G9fI/damc52+Ek85RtdD+pFO6/cVM/p8dYV7oI6osWFppmJAsV39feXTSrOO2713HM6La8UJYk91Ub1/vSef+xvp1PfOWd6TBuo6+lnF2vIW91NH6htnL2prTfZTH03l7bqH7nnVn86h0oz87jrUdVEmiElNwHLcynl/o242KUb6M/bnWn0Z7u6xDvY9MUzqdv6JqaRpnmEMjPvUHIS6x3UfHK/4ZtzGyfeJd/OQ8CCfxdWMxeov4/IxqktR1TgSLzNOiq0TYyOmRdLp1EQ7dfrJaFd5+PChTKztduWli5dD766srcVBDeL/T505Mzq4acXhEZbq8VfGyQHF6J4QuQHZHjmxUs7DCq7iM/dkqASXczW+Xvlc+eL+KhtNdGGeNamn6kJpo+qoiVtv/UAkmEi03LAalTxcg03AK2hSiCoo62YqMBQWXMtgFChVEXrfmn0n042DAO+j4K4KMPrRllPXGYDKrFnKqn30Ix9p//D5z7ddiwvtyOGDUcFkazNLTEMoPDNOGXZHh8RcgbTBw43NPGWo4NNRIYNATBioPF8nL+vI/PnuC5//fPv4xz7WnnbDDe3yJXp2X4ijCCQsnL+AYYhCzhOTOJttWRMVQLrjiCQAq0LIjCpygZp7WwnHtc29TlAXDBcnYjKjOSqT9LY/GuYKpBAWvRQZTqwIqnhyoETXbKsyKuXTnZAaGYyNMSBIAfEaDwq3od3LACA1OpiPYGMwwFL4jDOJBO9vFErVePUeVntRcDLnCAT10oZcZyIGJ4+TZlNBVF5BwPjcFK6953MPpui81ZgRfPv8CjBU5gbfVLwK9RTSuQ/RF7P3c1UheR3j1PBRqOfeT0SiEi1xcu0TVMvnIVwJinVj0KBDCt0sf+z8uf9STzZh/7gfcwoa6mUNB+d0JivwXkXo/vJex6z7Jq9XoUZ1FQOq0ryANoVtnjpx3+rfyQfUKM8A6+h50Q8+T++5TsyvnoapskF5IQBXfgbw5FRpB/E1yzPlLae4hvVTyVXj1DnxqpBnP23zpGxWrqrQlUOWq3dNVCYqURW/YM09dx80Cqrsd/1dH9ZKuViBiGvumOLZHVi4l5ubmQAIbSoXmB9rqRGvknOd3cM0kjMopEIUCCpr/VzwJVDh+QAETtBXWtPICAdpVIUYdIog0Vd1nDrKZ1UeDvlQKreov1JGUYWC00391DSBy+5IFlhIE/HaEzhcQ0xnnM8BkiOTNv9VgG1CmftTv1N/h3zp5eFG+9/78MaJnjg9k7qbf1U2Jv30TNZwiJNQmyMh0xY6Ffhxj3Ts5XVBRxO5hxq30rMynPHqKIs9xenXK5Vky4oh8ShO5Hd+r7K+GhHyrXxdDdDRmEqZdsfFdeoAeSPacG2l8UxyRlTkmclAIyvA9bY/ogw+gU/XP6uTbbbduxcCGHLqGJD56KMn2sFDh9vLXvbyduDAwaieEM6dHgBNusz1jRP4LROXSPrY2gCkZ+sB9opg5OKu3ZFgMkkQpSeYZHWg6Ty5N5knF2MdRifiZtqH/+JD7e677wqMcs2x4+2FL3xBe/7zntceffTRdv78uXb44KEIZuJ8CmdZryKgHDGRSTmjAT6O28YNkBh3D0RHP+ZeJtj5i7eqEVdlmHsonhXbVJzoZyZxWMHph3/4NXHa0vtZUpA9INDEa3JZBtSicszUVFRR++I//EP720/8Tf521I7EINhEYDrXOJygm5uRIMS+ZPWgBPzigDwxlgmdPMfWbWKjaJsxk9noyip5U3nkmvm+GrI6RZQBlUfEF8r5gX+H9pPe0xaB6m/1lThUuZO8MDgiR5izOzp5ZtgPQZtXliWuhqP3d4x+lzx5ZQUTaa3K3BRNQ1IiMhhZkL3EUzYR+IOerz56NAw+ricxiFZG6BoShpT1Vv4huMhvLTXP9YGTenUhfodTHWev+DFk+lQmfGFQenoWLMa+Hj16dCT7eA5rSZLD/n37+imLjQj6UEHFveYZkXjSDXESORgHc7RKFessxgjbZ3M4+a19ot5gL7gfvyG5RBojoGppUfYgAhwb622hP5/PeCa4XnnEfFlnnNI6ORJDzGdCCAkaDz8cySv88ySJVRe1Q9SJaxup96kwhP7ieuXOMhh0JZO3xS7iYa7LKiczkSCQFZxyz4NuJweMz/ppoHPvWiEtTq1SuSOqGWYy8p2fuaM99MCDbWuLhL2dtjQ33+baVts9udn+/bf/i7bY1trE5mq0aw2vfwT1WpudphLUHO7/ttNwZF5sM9M7bWM9T9BOT2JfMNf5tjk9337rf9zSnlrfaec3JtrGzlQ7f2G1zS0kLZH094pXvjICXiRL0fJpaYmTznlCJ3ko7XoTQ5k3exjrWSoIyl/i+0pDoau7HtfpIO9yPTwQez43N3KWyYu8hjxsk5Hw4Alfg0f8hgQj/kmL2kF8Jv7lZK8HCdT5OoPUSdzHBHieWW187Jr5hUzE8B9zrHYzNMrvlSc8h3/wYzqU0OXdhi5JEqy1uFP7WD4NmuqJPo633h+tjD1usqayk2d7sMXASTgne4Jb8CcURNWss+dGQTz0ffWvqGc4WUUCHDosnOYtD0RE+6m2E1U5qp3MnOAZ1hQdRSND1tDWNykfUpYzd8ahnR/YoC8yz2IPqfpkgFEHY5Xb0p+Y07WvOsmENmlL3SAGUGZJH+q6SDC3VRRBsukMgvA942MdfuInfiLmr7yURoIftnciMe4Hvv/7AzewJpa157f3339/e+Mv/sIoEcZxeY/Qr9g9PTmn7k/OMxO3BfZiH+cxbn9UPScOG7BO+lAqJhBjq8vU9/U+8pC/c93TFvPk7RCMZy/C7xN+jom2uLTcPn37He2jH//rtrRrdyQrkGAyPU2lUNvKDgl+4mPXSHxe8d8g0zPwn+2k06aQrus8Kx9KE/p7PKDF72owrDpJr9ivkgyVe5RtpV1L5Z80rC+g2rADn/d2FT3J1nlJ4+Nrrux2n8R96C/o8+zZM1HhjAomVGxG7nMtOoB1ooKJ+CnmZIXAvpfQf6z31Exb29qJCiaX1kmepArfdlRNuOVdf9Juv+2TbXmB6q0cqIJ+0w6Lg2lxCho/XLZ0oTrri150UxxgiqpFu0lKzSqKVOSa4O+OffVdiXH1RbteJmbwnrVBf5Mk6N7zO+gVnIK8DpnhoYySAKcfRV9h0vLQWoH7MPaKMXkeukkdKg8aDEF2ISvFH/5e+2dkB0eyZ1Zcc3yVn0eyqVcu4f5WVEpdSnXsTBZlvdEP0R6vHASUZ/RHXcmzKcuUua6lskG7QHnr9+pe+bPaEvoFpEtt5eoH4xr9gCTl6UvULuB+HiRyD90f5RFjqsGN8HPiO+g+X7+vMoS2cDm+KwPEQZu94k5i0Gx1ikyj6lsmhs6GfwU21y+RaSaJkbLaN37RrcBazJc5gBkZC5hLepBGpWF+T9YK1UsWlnZFq1mqOiEbL11eaadOPxWtH2mTmb6wrIpOtTl4adfirrawtNC2J8BRm20BWxwaJzlmeqrt2bXUNtZWI8axSYXVSLTlkCyyN+0r/uUBgUxgxLZnrfif+Z6/eKF98pOf7O1isUf5XfKKh3qinXPxxSdfDvRdbVN5QrwTuilaXHMAZzvaFSqfoHHa4kxPg0K22vzcTLvpphe2g/v3t+PHrg5bTTlJhov4StwWtmQ/AMiY5QllibK2Yi7tfvdKuSB/1t9Kt1wLHar3+dyEAO/jmHym8sX7q6NHm1Iq5Rqo1QYZ1wHyp3Jj/B6ui3pJzCrGqbxadWjlOe8tz7u2VW4FLfUT98oObTz50fuLY+rnyg7XSD+s9KC+5rpxX6G+g0h47cmW3k9s4/4r55Qt6lhjGDwv+S1jIVUOiuW1hZizeJG/+V75Kc4Q07pW1bchXeibr7To2vCsmjyvHFYeiRnFPoOcyv1wHM7FMbtfVf67jvpGpSVxpms/wk6l0kall6ozXHfxkWtXsWbFqOKwuh/eW1niHlYsI+7zd/7GOYiH6367dyNdPFbtTh8jr+6tNK5er/GSOkfXXlknz/N8faHyQcY/Er/GoY8Sz6hzDTtvhJmHtuSug3hlJBc7T/K7imdrDEQ6qDRdY0XyY311vK6bv5VXpHHnLA1UGSQdik18L/bjvXqorj1zc02V1+6xNOVe875i6orzco3SHkLf868muqjH0OWun7JkhBt71XzwQKxv+PRTxxKjABefv3C2HTt2dSR+m2DCNcQFwQ34ji5euhwHQkgw4YCjibNVf1ipIuwd4vMc7ljP2AO+Q+QAmDt17xCPZc2H/coD++Fv7NWKpEHXkGu1VaThcVlZdek4fVcZFr8jwaQyn0pBBaqgV7BJvHXjKmH7fb1nVaDeh98rjBWOLoSEU4WxAsP7VuHuWCvoyOvCfRaKgvLS737Xu9pjjz4aCSbXXXu8bW+ut82N1SzxOEkJ/RTKAnoNHDdBgcOzqWaR5QjTKVdb5PA8HAxxKozqI70lkJuI8fP3n/tc++itt7aveuYz27mzZ2OsVFuJnp4bG215eXf0ZcrKEdnPVmURG48jfjr7h6pUKkO7piqqavgKVhIo9D5vDq47iKaTKVdsAAAgAElEQVSmklkkMgkHZmefgtl6govrVA2MBCM5dxwOjq0C7XDAl5Kn7q37qYHCs/3b8QiccCybiOL+OGfGmoyXfdYNPro2OacMyOpc1pFE4KQqKYP6A5jJrFUqYGg0KGCdO+Oxggqf6eB2vRSmGq3sr0FSQZSKU6WtQhifq4pOwGGQHmNE48f+mtlLM3ukxhwJgkRrhyx/TNY/7QAiCFnWXuUc4wxFl84xHQs8m88riFA5ZPJSZkoLFLIoA87QBGZhdHWgVmmqAlb3NgHyTJwsZg+kacG9z6oG/yio0jOOGTvC3Ao4OMSdr3RaQYh0o6E0AiBd8fO9znnWJmh0Egd60qBlrrwuylOSzDJ2Sl969Tnj6yad1Oxvr62yVqNeeWqgvvLp+O+qjKm0xucGxka8TIJE6V9uIECjRXBUaRdFKRBDxfMbjbMENum8d8xVuTk2ZQE9aHEIIIsFI66NgN4xSLvKmJhLlG5IA7ECWpWvMs9SoAQenbs6T5BV52jijd8pe9xX5UqsA2VLexWAcFb1dkXKwGqUhcyNQfWKE9EmplYaSiGeRn86DdTHynJ1rON3LKNWJeWUX5x62ckScslvCYSHYHdWEkl5N/C1NBjyMZIf8nRcyqidrLbRk2PgfXsG1rGSSMK/1B95CsI9NmEnW8elQ9sTRMgiro3kj540Ix1XY1OZOwKL5VQn86nGtgZG1WGRDBmB3JSjXBO9mqMEbfZ3zpY8CeakZ8YAvZF0SV7Qrl1UO5tsR45cFZUB7rn3vvYt3/KKdujQ4bZIYkiX1Y7JfYv+5ltbEewJuUmAfgN9nusc+gzn5NJyW1xejgomBEGnpzIpwVNdG9ub4ai6cP5cBoInM6D8+GMn2rvf/acBeG98xjPa7l152hh9S2uqRx55JJy44AQSXpmX8sg9IxCmvpQXNCicjzydlJsGu3ogdHB33iuHK61VI1XaqOvkfmtY8Cx5OmV56ngTTF7zmh+KQJF4SscbOo0KJqnbMqEUxxwtBrgnxsM/fuEL7aO3fiR7Yna9ats+EhOYCsYKiUaxhufPZQIS1dmg7V6tThqTnjUeBfVhYEQp2Bx7ljhOjKt+ixZ33elaZXiVa/K9a+D6i8uVF+Ksiuu91ld5Zfwa9aO2wrgjIfcjjTzHqcwCt3tfxp37lDKt6kedPinXY1ZXBPS8t7TgqXCNT75PjAKOpuVGa0u0OaJyFgmIG+tRzUTnMXhVrBG6ZSIdqidPPhknYd0vPs+Tw+mg5lr4CtpwHWK/ejI3tESSGfeKSiMrq23Pnr29FQZVmjJRdnVlJYKaBFFC38bpxNSZ8n3SdjosXDfuy2cVR4fxSTBoPSsUJG3lGvu/yR3iUMYMTqKFULT/2tkOeWDAn/tT3SewYA96WB0Dupf/Mojv6Y+dWGP31ddorzM1FXJGm0M5Eji3txviM6pCcn3oKZK+Oi432Robi++CP0nuWllp+/btDZ527kEHnRaRYTqRWDtPEzEOAiTuM+PjFOs8yUMTE+3vPntnu/fueyLBhPTU2anptnd+pi1srbTv/NZXtv3zLRJMSEKjqsjK2uXEh2ubbWFusW1GEB4dsh4nN4NOCchOYHNNtbl5UlRm22/+j1va2Y3JdrlNtYtr4LBMxlvf2G5XHT3c/s23fXuMeXUl2wzRA5i52/LGiitPPvn4qIy7VWV0ZGkLI8cZI+tgMjjr598HDh5sl1cuB62yj7yePn06krPUndXul5/R3Vbp5DpKtLPunHbn3z/+4z+26667LvYHemc87CdjSVsu8fa5c2evOI1NoM+TuMp+3ku7yEeeR1laAjgk6lWaF+fqcGKuykHlo8lT3IfrtXPEHeohbdC0t5LP5ItYz9W0j71vtRnDNujYATvH0sXcg+dk0tha6JWw5VtL2XCZVjWtraxmVQCDkOJzE77gEegQ/XX4yOE20W1ekh+p5BR4Zns77i+ujr24dCnuSdLkBom1IasTMxHsi+DxxsbIAeZaqPvBLfwDT5tEDs2p86rtq9yuelsZlU69tFHFReog5Z56TlkojhjJfzAHvp9I6EknY8jFHmijRQ7jcUw+J2zc7Z2o4vR93/d9QackGbIu0Bf3ueuuu9ov//J/G+FwsY7rEfq4V0+qfrcBt/TuHZHPOrTxYC6Vr5xbxTtVN4sPxBbqRO+jTK3XSY/q7mpPuaa2xkQ3hc7pesN2d8hAkko+8befbH/ziU+2+cWlNj1DMhdJf/1UedeP7qFjEH+I00PXdl+XviwrzFmdR+yg7kv/lhVq0ufBb+XF8CWVk/fVPk6MnpVH6z/lhPRlywjtk2o/S2Put+vt3HJOQ3DUeytrpDXn4fsrcRA9IBITIQdJMHnZy74xEkxIvoBOz59LbH/86mMjvRXPKskx0ZJiupfjn55tq5vbkWByfmWjTU2Da1rbu3tPe/vbfrvde/cX28LMZJueBHOujPynViuK1r/RNilxyNf8s5sjQE5iH74lEkxYt7X1zUgyIcHEZFL3oO6T61j9ZrmWQwUYg3DiYPcNv+xAr1cmOWtjj8sY7XfW2bXnb5Ng9SXwirzlesaP3lMPiFf0P1U/asiX2fR7bPVDGIzRJGRpPfyjvWKyNlHKiaxsQYAhxzcEDOQj+cb3VeZEgnsPPopFnRNrof9Gm188Ji95Dd/rN+E5VUYqQ/neoJkYUjylvOd5BtW4B997X9ezynx9pPrVtKm5vzYO9xRnoF+TXjJApx9Ym9HKabY8BvPH2sfBn2zlmPQMvaVvJeVUrjsHQPXxq+Ohd+cF7udz+drnRnsf8OG+A5F4BT/8ybve3U4/dSZk6cLiQuAeYgwp05LP4aG0RxbaN/9P3xy65/Kli1G5ZJuE27nZNs3ZkUhXoQX0ZtfttN7JeAHzCXnS58J9T506lX6MaKHY2rnz59unbrst/KvRFgck2v1TcQ+wSfdzaDMro6vslfb0TVedQhW1mNvORBxAHK6djgomk3EAZqstzM+2F7zg+e3IoUPtmuNU50t7J2iz21eD3T60E2DMViit8lPaVTYoA8T1ypyqR/lbGRTYgwTrblPBy8YhpPlKw9WuVneoB3iv7VX9I3w2JBMPLZ6qvVJlV8U6zkMe4X2dk88ZfHppN+s38Bl1nhVbiVdcU+dafyf2rvJbmeI+j+s0ZW6V/+pz6Uc9WbFByjNiUoPty3XSsjjadVBWSYuuk/OqvopxLFV9qK4zn0nz7qfyzmvcd9elPst1dl2kLe4rtnCt6j5fwUtjMl1dWG1nxxB4rSdVej/X3rUQy4zrBOnA6yttuVfqE2WemMt5uaZiNj7nb9fBtdGn5RjEh76XTrgeveGB2oqhKh50Tn7mc+s43ccqT8Ql/F6bTnlQdad8MK5f5Suv9RnjmF3acN9TVg+txcTqypOKGStOdY/G+ZT7iZXUrdKVz5Q2HOs4fqq+c9fd/RC7OC/3VOzNvcRdYgQTTyv253fqTbGFvFz5ocqPylcV6/s8McTARxnvjIOvfV/rfOJA0c7OKD5VeT1oANuTWEz3I+tTAY9vrG+0zQ0qH19o11xzPKojY1NYzZgztuA3WuSQYPLUU2eiEu/111+ffpaNPGTtPPDxSbNRCX2TpPKMK2CBJ10rw4dYScWv+n7wS1f+GcemYhhloPhP+fuV5Lp0Jg3K79EiRxBaBY3Ch4EnOEtlKsFXhufBZp9zvQQsgJTYFfJV2XrPCoQ1DlQQEkglwHoPhZQGjUQeWcu9MgkVTG750z9tpyinfOhgu/66a9rli+fb6sqFtrS4ENlE3B8mixN7pWy5hKlzlusgTJxqJmhQjtmNYE44RSMLej5LD9fMa+5z3733tg998IPtq7/qq9rJJ58M5yDgjSQTNhjwGM7/CdqpcApwYZSNFcqsO91BWhm4GzJIBdYyhIJCB2EFepHtNJsn3zzNwbpFVu7l1VGygMRdDeloo9IFFmvifqvQuCenE2tGngaXQgoHUUDI7nSqgqoqumqk6PiDibPUdTrPpVnvLSPoKNa57Oe25bAKBuOMNepJEsyVtbN9DO8FmDosFX7pvE0ewckWgUHKDIfBNBeBJfmIthYaUckbKSAq6JEfvE7gpoJQUZr4wrpGJRUM9ygNmU5UE00G4TAYzREQ3E5DQ0HmnAlG6nCOk+S9Sos8qFBinoJrxw8dRa/vnm0pPShfVLYB1HbSCSSwkladrwrK36q4gsYj0k0P9Tyl6voL3AUfyh+f47Ncq4W+d1UGMQ7BiifZuU81qDMAmslm/IPW5cMwZtdooUSVjOyfGmPslQjiWZz+ixPqadQpH11j96U6litAqsrba12HSh8CQAMH3F96MMO6KgiBo6/SbVXssXehAIfKGa6fsoLnVBCq8snf5lo47uQjAri5Fpbyd6zVyRtJJb3SFoF2n1PvNc4/wZc9w9zvguZ7Iob0pVHA3o+cNN3xjrPKPRrxsieReoLCuAyS1h1jdbhAn2SfIgODrtGzfTyu4bhRQfLIQB9ZNUOdPAJbZu6WpER+52kIeVxDqQJI9WqAG5JBumND3ZgOHMtdZpDbNdO5I4+YSJIOnTSQlTOMlWAryRUGYCufGuirhmGVDc45e3/r8EGO5gnUenLA4Ic84TgcezUQ5FPXUrDluAVdCUTRm0lXGchMJ1uUte3ONw0Y941nyutTU+hu9m8i2qlQneDBhx5uN9xwQ/v6b/jGbA8GfXS9osxVfjEmEgFNMNnmRGBfCz7bIaC6uKvt2rOnzVCeb2a2zYSzOCs9BLabmmiU44+kBU7j0GJhYT5O4t92223tla98RUM+RhC5lwC87957Gsld0U8dmbeTTjjlo+DSQJ1GEWsnRnIOzE185T4QbFc+muRY9z6c/+uZ1GMrKP6u6zSuLwZMOASjsgJOJsIyNhJMcNYpw+3djD577WtfGxVHMmkkE0xor8BcKaVMgsnHP/bRfhorHb9gtrkIaG+1s+fOZxUz9PPqSjyXNScYqoMSg6M6WqVx+VTHMAlZIZt6ySKSmAmuMwcrWPC3JwL5uzpnxBohfzruVTbLI/KGvFx1q9f6qn5xzZWv3KvKS3lKPZw8NSQ0+MyglyjdnHpKPCtvypMGJYf7xgi+4olxZUuWpM+kammG583N5wlGIilga/iH5At4msAI40g5NvQvTadxJiebrMsIQv6sgsfyZHEGBHKe7D37Ip7dKZiCe1ONgwop/KNqIRiMQFHSAs7lpfhOGylarxGgLs5BcQ/PsyqKfCYvBj2EjM8sa3FVxYLK0UiM6UnazkObA2OaEyCuD9epX7iXbQakEWVE6uI0lLOiUia26VAyUVi9LT4RT8Se965xYIVs7TEkyCh7pBHmKC0ZRA6boWNPvotnl6oT0gxYAPnGvVhPEysMOAVW6G38sOseO/FYVjmircDMbFuemWyL26vtO/7VK9re2e02tb0WiUys3c4kFR422vROng6Fl1fWcFbjCFqJiiVRbrVNtbnZhTY/v9QubEy0t/zBLe3y5Hw7u77Z1ndI+CYQCJ7PwMQ3vvSlkezB6XWcIAcOkhBEdSX0MKfUsVXAUVkBhPUFx1upI+2WTKxB1rNmfBdJcj1AxfrwGXIu9mBqKp7JvQiMBA9127Q6SuW7pONMYuA30I72DGN64okngtZJZuIf30uLrDnBPQO0jovvlQfcF53K3nIPxsR7T1AHn3S9oX7gGVwnHXJfZCvP4nfcn9/xfK4zMMD16mcDSDyfpFF+h5y3shDP4r7RxmY2ZYFym3uTqGDSCkEf9Ezwe8d1jJE9SCyZSW1Jq1lZi0DNPffcGzoyqox0+801NGmMZFICYVQxIqEE2UJyHfIKDKCcUSbo8GLezIcKKSvrKQNDl/b2lvhcbCOmXa8NXmU892XeykPlurTnb+TD6pQNHd2rxtTAVNVfyhrlofMRS0QLLXRj6H90TlaR4n8dyr/4i78Ye61ME5cHXW9nxdv/4/u+LxyD7Bv74gGlL37xi+0tb/mNkaNw3K5TD45sw47zBlnZg+hD17iR/mFOjkl9W/Wva+a9RrZBKVWvrnJOynZ/U/WI/OF91UfIzzht3hNAopUw8ioquk5EW5xbP/qx9pnPfDZagdESjkKNvbttKQhnu8JM6OB+zq/OxefkHmbSu5XotG/EDbzKk9IC14/sulyw2F8+539oDjmIHNN/MY5r6nqZcDyyeTov+v4r4c6671Ufi4n5TF+jtDFuD3JttpalzUUG6GmJQznul770GwK7gEmY96Ve0ePokatGSZNx3+5zTJ4cWuS0yem2sTMRLXIurG5GBRP2a9+eve1X/tub2kMP3BcJJlMT2C5xhC/sANcxaS1LdvP6tS/+ZzEfeCVacU3koTnaa1HBbXV9I2SpesGAf+7tEHRinGHXjA4AmAib8i/9pqmfTRCipZ02m3yvjc7z1Fvc00oE7rd4z/eOz1fuxzXIcmhGnMpnJvExB/SH9Me9Qrb0RGNkj/PUp6GtzXXMt9rMjh0MC51gMyjXpF/mIl6vsjvxaiYeKw/iTcGT4lvuLcaURrlOfcd9fIZyzYQs1sX5RxJNv5d2N+uszmPfod1hT3M8yiD5SBnAq/5N90vfOs+p4+ZaE4xZJ/1ozMFKbCRxMwZ9StoHyDT8iiSN8zfzQNeCVwgoJU2l75N7O16fDy4hMUQ7o/qeXMfZ+flIATl27XVtcWGp3XLLe9tHPvbx9m3f/u3xnF27STjPlsX14BXrfuLEY+397/+zdu1117X/8B/+fduk3R/JIZFYst0WsE2RyYDQ0iIHzKlM8dCfaypWcl/xLdx+xx2BSTE2rarufmsn2bLY+2or1LiEtCQO9B4kvITcjkpGw8GpSMxvVEqZats7m21pcb49//nPa1dfdVVUMLG1fNBy/500oh4LOtoaWuBWua0NrN3jb6ttWu1XZYh2iXQpzfG7GlfxWdp50kEdg3hHfnTdK39qtyk/5M+IAfUApNePy7k6l4qhqn6X75Q56lx9ecoGeddn6FMQ31U95xgdl/JIWaRe/qe+rzrbvdSP4Lgcb5VvWe1tqHbv+khrda8rv/5TOMjfM4a6J97HeVXd7/i0U6UJ10l5K91YKaWut7aua66sdh76g/QPVWyjj959GseIlQ5dZ/FG1RvqPOeh3nH8roGYXDod1yvVblcGqierjnIPHIPrVXnaOfnMcdzKWiPX0x+Th5Zdq3EsqI4Z12PO2+drT3idfgXGqW/BNZWXRvK1+4qUAc5R/uCeykMPsHhf15trq8yptozfOUfXw2uqz6bSo0mW1U8jbVX7qcq4Srfcv/I731V/jbZTlcPjdOP6y2MeUOJzfq+PZVzeqTvHZZ/7Jp+KmcQ8vJePHQsYKtd5wESVzsWeFddpkwY+JwbZE0xC1vbKZpiVVG9fX1tpW9sb7aqrjkTbea7Bl87r6kq2W+dw4fkLF9vp00+1R0+caF/91V+d1ZN6crbJN9iq7iHP5P5ZNXAqrmW98EPzaoUyfX8eoE79ndhbOaG/Wf3M2JQ76j95fVx31/2VHuR/aSQSTGRiGVihXd9XgSMhu5k8WJDHZxImk8CBYCaQDM/nbrjP4HdVsSgQHOi44HLSGtrJvOlcduJk+ACOeI9j98/f//721KlT7fprr2lXHz3Szp053aYmOUVnn+J0BI/KyNAjuZycrMKK+a5EoCCd1ZawkUA9xWLwuAo4nFV333VX+8sPfzj6qWOgkJRAcgnUEgKpnwSK0nFRCSQFpo5QBQLPi0SBHujk+/ov5h5EN5zsVgDGnkWQjMzmoQcf9wZMh+N0Og00GVpFH/TAwnXDTiGq4sfBBAOZeS+xSuyWNY0T8tvpkKiCkjGpJDT0qgBnLSiBHWWGuyCXLjW0eHXdcYDJcJVuMbL5nYBDB6fr6bgqWDODXtrM95kln4Kmn9bv7TtYw0y+GYIaJJ/gE0RIYdyorATlGsPulUJcA09+YX6Dc9xMvOHEPGPUcGVOGqwjITKdzlLuw/pgcMOzfsYgLadtQk4I7e7VwdgSKITC7KcuNAJruWl5lYCmCiCdJMl3lf8d30hQ9QCKil5e4KRvXYNx5SYNSBsVUAvMPEXHmjK30Xp23je5hvljUPI9zw8jZ5r1lTeTVwyYaHQY7M5+bUM/UL4noAS9VDlWZZ2CWxnNuiBb2CeNDBWytOLaVL6VNlXswWtbBMdTxrmuVa6k0hlOUfJsaMRrAyRvZkDd8aknxuW1crSCKkxIrxvWKh20lgbPdU75ZaULkqLUMwGIPIXW+Vge8t7uvWC3gin7Rwu24nRKF6DSo7x/hVFqD3j77/WTUjWR0L0T0ClbBC7BwztZMYsxhZ7EQdlHoI7z+SMd3CsW5NgzOKcMc87KPeUvcgZe1blqAMUTKQZq1J+DUyPbGnliRN3te59bjWMClyM51sdqOyN1s3OiTyEBVIGt2KMClUq74ziEpAormCjbYu49mUE9o06oRtk/dd+63+qWOi75KuREH7s6OHs54wTNQLU0ELK3V8BR9gEbiGlzQoeKZSQ6PvDgg+2aa69tL33pS0M3qwc0SOVVjSxwQyRYkqAZjvsMFofOhGfmFtruffsiwQQsZIKJumibbOut5GvmQrB639697Ytf/Mf4/5te/vI4AYWOohrNyuWV9sEPfqCtrq20w4eOtL179ra52axgMk5b8PAIFHcZU50qyhH3wd9HNa1eWcQKLsqX4Ilu8MsfzL0aRq6vYFma08BQ15tgAv0g22iRQ6BImrbi1+qX2mm8/vWvj2pZ+dnQIifx4nx74L772ntueXc40TlNRlCRVhXf8R3fEVVpqFgjpqI9Bx579zbnkQaE8lhDptJoYpJMhOaVhBfKbc9TKa8HSnFm/+Ef/mEEUqnqUB0M6gsxgXJQnvK9NKtOUiZU3TDwQ2IeneTeS7w4rsvG5ZMdFd1L6XukLzo+E9NyXw0+9be/qRVM6twca+5/Bj+kERO45nqy2Cw4NJIdFkK3UebaBFRlGr8NeRIO7eR31j3WgQpK4TDPkuvgmxFmmSbhN5NFuEdWIKAKIgGuTF5Btyd9plNL/slKT5lsk3glk/ugKU9QuAe2OxNrq/+srsDv4rteOafKKZ6nsamTRduBZ9v2MB0KiWtt38P9lZ38lvfYNtyv/k7ZNdBZBpJ03jju6qxjbQz4uX7x2YZJvJkMXh1AYpWghdKaUnmg7Tkkbonr8uSKeEodYGJ76BBsS4K8Hcsia7nPk088GRUp4/zo1nZbpP3P9kZbntho/+7fvKrtmlxvM43EeBL71tv6Jns/1WYmp9ue3fsaLePX1tfa+jplWymzShLsVFQxmWis46622mYjweTc1lS7uN3ahdWNSCyJE+lT09GikkS5wImUa+80yvhzf+nbSyWN1ThlU+W2CRxiLuQYCSasK3KOdRnsrKxASSKUjhCu82+epU1nwIk9BUOzdtjBVa6LLSKxslfuGLD2WsgyAr/81hZUnAiC93gulU/UL/ISbUu4hxhfe5nXsIuo7NVPzqoveI0KpL0y4slTJ2MtrZBz6OChsP054EBiKP9IuEh+zJP6rAFj5PXqq6++YuxcB36nLS7JOcgRn8l3VmthD6weQvtSnn/gwIEYN+vJOmYwliBMJrrhQyAh5SO33hp66uSpU4ErBiyaiTDMP4OvmUgM/gOf8B6ZR8VXKwexfiYwiicjoLq13S5dXm0XL+U4eMZqT2qBFrVV2QtwCs/EXq92PuvKnEz6Yr10Lmo7qlMCL/cgYugRbamoZJD/1CPqLH0I0pl6MuR/TzDJan+cA8ukTOaobH7Tm94U6+x99O8Ez2zRBmGpff9/+k/t6U9/eiSY6POC9u+55572trf9dtCBB2vG5avjUkep09RVWfZ9yDAZ191iGvVq1a/ci/VSnot7XCN9MtrfVf9XnO11rinfBd7vrTFH9l8/bdD9tZGUQAWTD3zwL9o999wX7VBmZuejagWV76B77gGc0n7Q3ucZ6jrxGJ/pj0la6C05e5W/Oj/XpdJDxQ1ei+3oGlUbin2F/ip2UG/U4Ef6RIYqJ9oG/M51rb9T94k/vN7xVr+HuKFiKHlXbBGJHDtZpYiWOEePXhUVTAgqI7cZAzoAOX7k0OERdsr1zgNs8Q9nezQ8a22bw3ITU+3C5Y129uJqm4yqh5Nt/9597Zd+4efbk4+faHuW5tvMFHuwHvaB8khdkuvOHq63b/iGr48Kuch17AXWK1pnbWebnJW1rBZmwiZzNOlA34Y6XzqRFsFT0q14WhwU69f35go+6UmlYTfR3m81E3q5jxiJ65FpyAH1nbzL/ZUjBMitXCIvgx+xo7iOZ/B9HgBLP2O16fwNn+nn5JnqPe0aAyVpI2RFJdeEtXLtDBjIP9K59oS/UY5Vm0CcU19rIEfaFAe7F2I+14nPGT9j1Qb0O9fAJD5xHffWP+P+qY/rfoo/TH7l/sjn6vPRDyBeZq1YF3hausmqZKkzkUPoTBKy+J+qXtAq+o/kaXBPyo6slgrG5x8HPz3YV+fu2lst0XUzgVo6i9aO26199bOe0x57/In2jne8s910883tRTd/TfhRw2cch+fSvnW9M2i90z796dvbX33kI+3Vr/7BNsFBPaqvg3Vmptr8zHRbW7ncZmmHUxJM0HEhj7oMV5axHugvfVHMh0plJJgQw6DVUKrcoR0YdB46vvvxtFX0myn31Be+6nviGbQUjoN8s/NRzXeQddl6a4ZKSTOT7cD+ve25z31O27281I4dPTry0wZG77aQe6DMTrmW1Vql94oT5I24zCxF/Xr9QvlMPlRXVN+giY1Vh4lfWR9tknE96r3kAWM3yiq/139caUA54nzkQddYuVJ1mrqwroV7pq6q9lu9l3SifhZPqs/CJuqJkfocfF9lnvevssTv1Xeuber4xC/KePfM+7gvOaes5qUslx4qxgp66Ul2FR8ZcA3919seaUu4Rv7WcY5wUE8qda2VqXVv+GbBzT0AACAASURBVNuxSm/O2zWs/KIMrvEL5y69iK8dT427jstmecJ95jfa18pd71PXh+u15/QDiMMqFnGPXHvnWPfP58j/xllGvuJyMFBaZ4zVFncvvL974vN9nljPNZUPK/ata6KeG7f7pTNxubbLOB3pXx6fv2tl8qU051qLE6vMNEHWz+rYpCN5Qxqs2FYdV3Gqssf1cB0dN6881+Qc9zr0Y98DbY9xrM4c6vX6DuoeqbfFvY6/xmQrVud66CMTO0tLwV6FkDG4psozf+8e8F4ernQ/8JE5BxmTU85W2Zk42xY0acOO1i4OOKL98jmjQ3HRlm4z2huTYHL99ddFomhgnp7ETkyYDiX4Yc6dvxAVTO5/4IH23Oc+N8QGfsn0uVBoYjuqDI/kFVXE6B4ROHpzVMiASqSpa9LuU3Yoh4bqY0Pittc453H7RFwmnbp/XKe/Rnzmc6q8jwQTAW8VOJUxuZmMKwNK2H4XGT29CoXEpuCQKWQUr5Mw/TwARy/LWoWthFqNvapgvE9mzQ8n2jFALVtz8cL5qGCytbHRrj1+rB0/drSdfOIxwqfh7HNRIOYcd5bC836ujfPnPT0SyVIOA74nMLhBrAf/c2qYTdG5l6WZ90XVkj/+4z9uT3/aDREMYJycXERHBtNHUsd2vAfUGgxRAVYQYrUI90LhbHakwgzi45pRyT4Ew8x0thmJE9gZ8B32OMsAcoIO96UgwutCSHSjCfBOcERBh8NcgB8MU9oE4FTjHnnCijYzlPPMyi2VZuytrcLW8ZzZWotRISL2vvQrlW6ccwqZVFKcsnB/Qnh3UMT9HatODa7XcONeMpTBb/eXzyOA3MsOjRQY947TsMk7cXq5n5KcnUujJmi9lyp0beUr98BxKfgFBszT9ZD+Gcf6mn24cBSmwGFdh7+znQj/IkiwMPQaxAk4nHpOOmBclj2WPxUyKWCyh3pdK51prKUBE2UM5ZsFRjgHElRfWcFEelEWKD98vkqRfc2EljwF6XN1HMi7rrvyowrJ9c2sPqCSwiFhkskg9+yRl4JbJ0oYJROsUTppCCKyXtB+0ttc0KjyUMVMQCcyVqkGMT0VfCDdCmR4n4HqoY97GrzJq/IKc1ZJK4Odnwqz3qeuRcxlmmcMJZhjv69IAMyMxgQXQ+WdVCq9/GaPEsZ6FAOtKhpluOOO9jjTeWqYIEryCMkCV1YJqUAs/i4VL3Cqj+ulGGspbSvYEmBVGmAt8pRJJmaZCBLVM0pgc1zXxP4rn3trhnCo9F7S1SmlvBZQcS+T8TCuI/GiJ4hEK55cqHhRcQvOVODZBTj/mejh2vvKd+5jBAV6OweBhEZxVGOIUuNJw7a/EaCEc6P35SEAoQ6RvhlJNXyUr6yhxqgVSpgrc/JzArjcn0CX+kdQrRys+k4eVfcxpwi+TU6OnEyOi8BfhJJjHzNg5KlqDTHXs66v6+PzpWF+ozyD5yKQEO1QOEE29OzOsX156T10lHQkaKfs6+wMbSY22769+9u5C+fbvffe2579nOe0l3zdSyL4Jais++t4Y0y9bQBBbdYikmot8Y6jcm6hLe/dO2qRQ4IJawLYDOcna7+QVZYArbuWlgIM42zCQf1NL39Z9Ha/dPFCXE/w9Nd+7Vdj6fbs3tOuOX5tBOJ0uKbza6hUomNVzFADgK6t+6qc4uQYe5et9XqWdsclIYdKj9yQm8Vpq95Ujsr/8n2lJ0t6m6D0n//zj0T1GA3sOK3GafMvJV3+/M//fDjcAlNG1Sz0+1Y4Gyl/ePddX2wf+PM/i2SE06dPtec973ntf/2O7wxd8Ocf+GD727/9ZOxlnJ7HQby+EQE9+EF9zLXQPzil4iCdXNkjPEslh4HLmkykHmftaEnxzGc+s/3Kr/xKYEp1A9cSqGRvuHYcl7snfp54/Mq2hOoUXhlD8jyBueQi9911FgdWu0C6FSOlkyn31/sO2LOfYu4VVupz5VteDUTkmLIyTzU03W/HnycBe+swktF7BRWcyJz6nSK5ulfQWd61FJ+x7ujrmAtYOBKy06FGIBW9z/qGkz8qGSamgH/UezH3SEa3RVYmmqhvrVConqpz9FSOOipPYqYMgkZpUVUdLcFHvWIX8zb4I44e4TjwOxVEShsB98ixiT/En1Uu5p50HNvtLrEXv7MKGOM0aFIdRsqEasA7x0pH6swqC50X92bt6+lUHSXeP2RyT4zgWeqrcR4TV1YZosxWJsR+Im96UJoWK3HCszs8Tp863U4+eTLkBLSwMDvXlqZaW9i+3P7dv/7n7cACZa4u98TcTDDds3dvu3Dhcjt46Kq2uLS7PfHE421ne63NzUxEAgh6cmKHgP1sW1jc1S5SweQPb2mrU4vt7PpWWyFIt7IeiRKkp+5a3t2e9rSnRTulbGGZ/MUagR8jeSmS3SejhY76WdtQ/SxtQv8pN4ZEcHEXc2eu2lDeo9IxdGCAK2zi6UzUjsBCJEsNiQHqb/eI99xTnaktnQn7mTikvsHW4L78hueAl9U/YjJtCrERyYpV5wdvT1HZI5Nx+I57Hjx4MMZh4j1JA3x+4MDB0Sl2fmNbJ51syne+42/0C9+xnk+ePBVJNmfPn4+WQgYYeTUYxnVgF/6xd+gPcEwkvJw7H2OiYg3rS7I9yUWcyr7zzjvbZZJgNjajBC88wu/ZKwMZ+CyyctlW2728K/TYoUOHIqC2a2kxq3r0xCx1RG0VhYNsZW2zXbhwsT355MlomUMyC+34EMXJazsjHCOWR0dCU8oYnmlQgkQdgw/M3WQTcSPfuafo4HD29YwG18/fSzPhn+k05jNDR9BOkCpbkWTPOKdH9GiS0xvf+MZRAFn5KX0xSfb1B3/gByLBhD0MXNir3DzwwAPtrW/9rTxA1G2qkZ3ZeVL9JL670neW+0OCid+rw6VZZZx6Rr2hDqw2u3qba1g3ebSum/hbjM19tBnVoSNs3g9mtd7+Uh/P7EzapxsbW9H+4Zb3vK+dOPF4296ZDD/J6hrVBJai6hLJEbZU8/fiQv2EjtW1E9PlHHMero92S91v56sMcs3DLur8LbbXNuBVO01/ms/Rxkl9NFRDYwzKl2pTKH/VJb7meg49z3kvPlOfOw/3wznkPcDZG9EmNSsqXYgEk5e//KWjBJPAfhcvhpw5fPDQFbZa9nBP3gin9E4mL29gM01Ot3MX19rldXyoJLC3tnfP7vaG1/9MO/X4ibZ/73KbDt8H/on0X1TMx/io/kDSyzd908tHyTa2TQtfZ5uMJBMqmPDbcNL3KnziOvnBxDbuqz+C77hOuSJ9SguuWdjm/aBd6C0SkkZJUng2h3tK/+5FTdKV7rhXyiMORQ0V20xsCDw8lXauNMR9rdahzpMOpBk+t1Ja2gGpG+PgSU94rfhF3I1c129n9Re+Yz3lKXmWsbvOrkv1uzp/9a/0x3tldPUr833aC0O1QbG6fGdwx+eqV5VZXC/t8FoTofnO5BmeYwKNQbjKy841K5ulTOCZrInBGj83eQz/PAm9YBv4ib0AD3GYAjkO/bLP2Gbpt5wKnx73IUE0+XFoESxWEbfo88jP8/Cn2ImWmBNTM+3o1cfaqdNn2hve8PPtDb/wC20jfMYcvNxu6xtrcQhNPCFN56G/6fbaL7Vw+3/+7//S5udm2g6BwM3NdujAvnb5wrmszoVvkiq3PeELewd9omxNfUEbgNX25JNPBr4Qe1PB5JOf+lTEJubnssp72r9pA5LcG/OaHtrQKyvlW99LI8rnkY09nbbp0uKuCKpJb3FwN6qt4JzcbgcP7IsWOYsLc+2G664b+T9DFncbUtp1fYOuNrJCojJCmnMdfT+uW5TfXld1f72HOpVXE9DlVXWv8orxiGe0i7k/9O3+VvtIHFP1nfcUT8jX7onr6vj1qfC5soPfVL+DvkDXb9iD9Mv7r86xPkcMohxTF6gPXY/xezkOeV/s7fV8L0+7dsoOfelX6txMMFEPSHOun/tQ19VnGH+p+Eeb12enbEhZpb9DupJ+xvdTfq/fi83kM9ff9+r+xBeDfc091IP6qiv9uiY+0/X2eVXeih+Vhz7b51Veqtg08Ha3oeseSDPKfGmi8p33rnEJnzP4o00aHqrSSx/iQl/FhcZr3F/1qs+WRqoe1QZSDo7LJde63lNelw5cT+nWOVSdyXfyt3aIvKmd7fViTvWkelDa1B6vMlX9J26VPlNXDRXipSXlR6WNinn4W57TPyKvu/f6SbynaznOV5Xv6/P827WRXuVtvx/fk0pjjqnya+U1xqbMVh64NmIbYx3auT6f9ee+GR/KSvbiH2Vh0BS+6I3NSCYOOur5AvPhT8fHu9qmpicCk2NThy7pvglMVmxzKphQ3frUqdPtnnvvbTfddFM+outox8SBJp4Z+0y8s/uhY/9H+FVbKHGMPD3I7yyy4OE15S9zc8+Vme5d6NeCPZUb0mRd50rHPnviwx9+X2gQjSAFBBeoxHTOyGw6vCWQSryjBelCyOwjHyiTKXArEJFhRwGonrDCb2tmuc+T0VSeltvmPmkUE2RKh/NTp0+1P3vf+7CFI8HkqiOH2umTT7SFebKN0umugMgSultBPJ5kYR4yrNfSIofgWCiwXnK+Cm5+M79AydncbIUAAPjC+fPtbW97W7vxxmfECRf0OIB1eRcnxlaidG+UaN/K8rOMpwrFcecJa2Dgm/nrlK5ObD5njqO17KdQIoO7n64WJKWwwGhMBRdAMpzmK7EmI8DVy/NQ9tL1A4wjzJmnrS4qMM39y2ByAMmpPAWggaYgrXSnUFd5hGCZGNrjKBj5bc5lhIu6UZKGlSdTIvjfE24EWxr3VRFyPWvhd9LtIByzTRC0oVEcfaEpccRxxHBspRPMxAB5gu/ksaqseYYlo2R8+UdnT3UCazyrbAQo8oECWxoiW5z9sT1OOCq2MiHF07Tcg8AbQbVqEDIvAp/x+wjmZzKWdBbr0515AjHlxSgo0539SQdZzURF7zpUcMD4pX3pd6SwehafgtBTtIIBxl6dPoxJnqZCgM+VvqqxWOVRKLReJnIArJlViNwRNCXYSKcR/9Mvle8EQxHo16kdYHWjkeTiZ9JidQ7U+SufBQqW6ZZ//Zz7eQ/BhvvBeKR/TsXa5EYg5tpbPjZpLflJ5ez9Q+b2xIhhDfMkgkaPtKqicm8IwFTDk3vh5BXAusdyMk6A3P90YFY651r5VkXnGATjfO81gj5AhgEUfhcODk6W9KSaceWqgwN5nwCs93vtATZpQ3nv3vFcnEeDsicwwimuHJOAHMdGvO88JJh2b5QZMFmCqyHoU9fZQB+feaLdU9wVuBm0zudk2optdxID5HrbRsHTNNwjHGjTmeHsPeHnoJOuu+U/T9xHQuGovzltDa5sDcY9kUHwsYaFQEhM4r4GXRenLL8btWrpzqh0TuU+6UgTLFoqn/foNcvr1/0wkKX80ehMmcb4cSIOrTMstUt5WjGVAZGadMOclpYW2kQjSWGiLSwtBg4gKPG1L35xe+ZXPbPt279/5EBVRg6yvPcu7kmh0W6qYwX3Yp42aTNzbW5xsS3v2dNoe0aCCXogTmNRXp//+t6zlhmYW4oT2YBi+h0//vhj8Td8Af3/0P/56jil/fSnPaMdPnQ4ALb7xe/lHcbhmlvJQD71VV3IbywtT9AWrJGOoZSXyrCQwyVoGvzZ20Ypn+TZatApi6qzwQQTqkDw/B/7sR9tx48fHyUbj6o7fSlZ8Gd/9mejJ7VVMjw9TUuB5eVd7Y7bPx3/Y1iQYPKc5z6nHTh4qP3mb/5WO3b82vbooydGe7nRkw5NrFMmpAzIpChloHvJnJL3Es+GDGXuyMToxelaZUIBtK2zw/UTh6ozci0yqBHGTz/JFQHnfqpdmViNenUQmC9KRHblIN9Uue891RvyrvqjGpXeR4wXWLqfsBXj+2xpy/HxmglBQ49XsXh9jYBqD0gSXGaeKTNaJpPQInNhPlsMTk60efqZT2crCe5jmzQMwMRdrF2WWk+MkLuJXheT8LtY60hEHfR/YGqqFfYEoWrIQ7tiCuWIe6Dhn44I6H8on8naRWBih9Y1mYzqvssX7gmyiwTBTJLrpdttPdXpoerS1DfDSdvx+TE++5DX/XU/nZ+6znmpS6SRccxbdbHfOa7QoV1/VvzhnntvNBu/dQ2VFdoaBkEYq6du1afuX/IgKRzoNwIu65GgT6LwxHQGzGmPQxUTMD9tkpYXF9vi5E7bPbXRvvvffmubWT/fZtpmJI4E/axvtn0HjrQP/9XH2+c+f7ptTbS2b29rr/ymr2vXHT/Utjc5dLAR1RJm5+fa9Ox825yeb2/+3T9q57en2+rEbHvq4uUI6G8i/9tEJKxQiYm9RcZom4itSWAjiBH7sEU1lR5k7Kdlq+Mr9yRpOu3fDDR5qGFxaVfY2a6R12kniUfZG53o0lHg0J5EPQJGY1Uq6likYwNv2qhRGbvrQWlIXK98UX/zvTiYKiQk+1eZJNbQlnP8Bhqlf+5x8uTJqEACD/N/rdglPuV+JoaLQ61Kgo4jQZ4FNlAKz8qLztdKVMyBNXT8ce1O6mxkC7KIalvLu/fEHkVFjc2tOGm9QrWabtOPbM2QV9sh417w/OdHew3WgsQ4KpicO0d7oWwn4DP1DzBGqqVsbpKYMR/Po4rOnXd+tp0j+WZ1qOpJgMo9DztoonVH16A71Mvjcl46Uqeop+Iwge2NOn2O5GxPnuC91XL0FVU/Fwkmcz1pMHDwTspj28uiJ3/pl37pihY56qigpx5Y/IHv//72rGc9qz3++OMjnMLePfzww+3Nb/61+L02T5UlyhN9FibxSHNW24qKbt1uVG5J73xecU7VEcrnKuP4fcX/1e9QcYh2qPdj/x2DPIDtEvtT2i4Ev26bFDzRFpeW23vf92ftkUdORIIJAV3k1MzMXOKWaPGSQcvKw4O8SYWqHKg2nskRyvo6PumoBv24ruJN5Zi6RJ5VXoqf9P3o9zOgUZN96rOrDPSaqtsHPWgSfiYRjNOB92Hc6i79pckPWy0THNOGOnXqZDt+/Fh75Su/pa1cJhk65fL5c+eiRRgVSKqOBS+Z1BwVfPrp7+3Jqba21drFlc1IMNnemYqDKGDd17/2J9vKxXNtbnqizc+QZJ0tAKVv7VHbla+vr7ZXvepVgYfQGfv27e/+Hu5LZaOsm2J1KO7DOtTggPJQTKFsV5a7T6y12Ej5rY9Anoo97m1oRz6SrUwmqjJGnSCPOi7HkpgDXkp7V34Jm7hjOnQvyfc8B1mNLFIeac/wW/C6e1/vwxwMNolxXGd5vmJt5yyvVh7iOrGQspi56UeuQRRlLL/xBK2HM+QR14dxODZ1pCfexYNituoH4zsPfRjIkTern1u5bUDeuY3zE2PV1jRRh3Gx7qn3Ukm4z+hgPpsCv3X8i7zNAAyHnzKYLG2n3kB3ZeAzW/LlgU0PuFVZLI3yig41IaZWip1fXGxz84vt+HXXtbvvvqe96U2/3H7tzb8eCaGxzx1vglGgs7x/tujh9ZFHHm3ved972/d8z/8eFUsuXTzfdi0sRILJKokxUaULFb/VtuOAJ01n0v5I3ZCHFUhQPXvmbHviiSd728G0BZ88ebJ9/gtfCJm9sY7fhgOaQ2skfA7BF4WfeF/jEDxHutBmM2Eo9rAnBGBLkihS/YrbYNOp1oCnu5YW2td//de1w4cOtH179ozwRPCnBy56Mqx6JHh/Cz9kzrfqEP9W/+kX1u6Wp5W96idpfVwf6c+Q55yHNK3clV/FO15Xda/3Grf7uGbc1q5yUh6v+lK6155UT2lT6RuQrxyf41HOKDOcB/epcS39yY7P59ZXdViVXa5rvW/9W7tMHFjXwDWU1/DHbWxmfMtK4zVxwfWsa+A8nYtYQPzgPmvD1nigMnDQ50O1b+kkZExPcNaf6Zz4fZVNyq9xO917+Tzl48ge7bZPtXnEedI3Y1TWq3vULYHJi/+n+mSUW+6JNg7rUHlD/uK51V6XFtUB4iHtJemo4hrnmbJzaJHM59pA6nmxrf5usZnjkEZcZ2WDiVdVn7nu8oBj47fGkMQBrofzdhzSib4I91g+retR75m29dANQL6R3ut7/2YMNQ4iD3Lf6ieRJ6vO5m94w4PnjrvG672342TtebY8JT27Ju67MpDXyhvOUZ6Q3o0POu7K/+p/xz7uG3LPxHfgFMcpv/M88bW/Tx7Izz3kJrbiGuOy6gOul4+ZP/+TYBl4oFdSxFcZNv5sJoDsbG+22bnpsKvxETMX/B0ha3u1cRJMaDVLi5z77r+/PeMZz8iWxb19j/xixdzg681Mkjb2RBwz5VX60MlJYF1sfTzoljwwM15x0f2oNC2fsA4eKnH/lBXum7JGDKkujT279dYP7FTlJzFK2JXpqkCtRDwunKoScEMVWuMKQqFYBUQFuG66AFOF5Lg0BlMRZGBThmADSDDht6dPnWx/8M53Rg+/o0cOR1CHsnK0yGG3ZQ6JM075due2jM+zJFTmQeazpxRxPENcOJMwlijlyz9Ok1UQw72i4sDaWvud3/mdduTI4d6SZC16MlNyFyZJp8x24zQIr5w2UDHItAbiFLrcV4VgIogZWDJHFQY62O1lzBpwj5HhtZllru2vLEFxj7xmM0Bh0kJmH+vUiN/1k22cakrjLzO4VQL2aA0nQ69AYZID4zUQKT1k8kNWk+D/udnM8NdAcI6eYmVMrHdVhgIIBb7AS4Ch8La8t8AKZ6BKUQHKtZziiox+HPQ90IhRE4JhDaM6q4ggML5S8oOMzKvzqAqEudeWIQbydPgJVgaH6FBFogJtlQFJI8zJE58ZSur/Ri19UOoZTBCYxNh6z3tpOPZ8O/d8lODQq+Lwmc4gecs1V1DVvXNNBXS+96QB7+sexb171STBhrLGeav8eZ4AWpASY5rJZAbvYwkpg1QCDROy4n70Cu3JE5xAx3GytroafA/fWmIZPky+XE8HcJcdKsxwWkWVo+m22ttsVABcwajbo+wUbGtQaCQIOJUTBqiUaSpN6SuS0Gbg9yFJgXu4bvJprufQH7WCNls2cK2VVAzCy6vypesW+9+NQeckiI6GIaXlhQGNAdxkxRZLpzEWwamGs7oiaKnLCuWSNJR0MN3WI0hHkH84TT6Ssz1Jgvt4Kpq1NyCYvfCGHsjKKWWM+8HntfKM65OJScNJdsGnyRxWYqk6U/3sGDmhYRBePa6+qcaFiU2OLWkgg9bS06BD04mQoHOoqsJ4hySUnagUA/9X4JVVaKjmMgBRnpVztuRb6oqU41vR5kDAX9duBIx6Eo98zl6GsbSxPmKNikeCfkj665WF0J2c8oeGa/BQuqn0qpNf2aeuU4ZIh4lbsn0QAZPBEMcRRGnmBHMCdyviCOZiTWYI8CJTJtrynt2BG+699572wptuigQFEkyUo9XoYUwaTJbXh35tkSP/klgyO784SjDhtPn0VFZDs5/yZmAmwpKJm5jnnj272yOPPBJtQhgbwRd4hVL273/f+9o73/nO9r3f+73t/Nlz4eQ6dvXVsQ86I0d7GImxWVFFuaLM5zk6AeRXcRYaKVoXRGnbTFRT5gTu6wmd8ouypOLQajBV3OrY0nDIEzpWNvuRH/nhduzYsdEJGCufsca0yCHZMp1VQ5ILwTkSb26//dPtwfvvbw/cf1/s2dXHj0VyxO///h+1/RG4y8SRGEsP6suflb/NLs/KO2lAJt1bUSydf8qzmaj+ljKk6gdlL2vC+kLjfCa+UxdvbmUiBL/nNekqA7bsuVhLfewzRnZBSbqshuG4ISijVllTnRLVEFVuhn7r++9nVT7IG9oQkZDdKzL5vGpkJg1lgol0RJAsHfyTbYZEkpmZtjA/F5g8AqFznGQkiDyTPN0T1rO1o1UGM5lDmaZRyrNZB+cZTUwiofHKoLZ7517L6xqXztnXaksFPXbs7fMZpxhLXeo9+Vw9icywwh5jUL7Kh9xPZ4L3q3ZX3jMd1rE/HQf6THnf+Rtgh58cx0DXGaTintU5Ii72GVV+Bg/gXgZLFDlR8ZFrGvKxJC9IHxWTiJeUNTUgUu2n3Ohsf0RQDhw8FXva2hOPPxEJJpEct7nV5qan2575qTa3cal9z3d+W5vbvNgmNmhvOBX2EWrk6mue1v6/d/xRO/Hk5XZxNdumveSmp7WXfd2L2uqlM21uNqvigFcnZ2baxY3WfvfdH4gWOWfXW7u0wUlX2k1EFkjbvWdP9PJlP1iXeO3OuaDJeG7qeOQ+Mt51sOWr/Ci2zCBr7tHQEpEkRRKksn2TgVidPdooymLtR/cyvu+HFypdVTlm8M0kB8asryAwzE6OHXyG/uF7dTjjsRKFdMO9xXIob6qQYr/JE1xn8kwtDe2Y1FVh0/VqUzri1PdcW+WfvDWqutIdy8EDHaeIM/yd1fk8KFJ12ID3szobbevCTlxciMQObA5wLeM5efJUVOCKalejtnP9ZFucfNpoVx0+3F50002BxSLhfS3bNnFPWofxyv3EHNowPKu1rNjI3/ABzrJP33FHHKzJBM2JOLygfmFtsJuyklM/+SUzlko28nDVjT5/ZAfaVrWPVf7mlWvYK/Ym9ynbTri+sY9UeyMAEFUr1xsnz8RABORJsiXBBJyifSItB+/Qzmptrf3wa17Tnv3sZ0fVMH0ofH/ixIn2q7/6K6PkQ7F7pRNlpfpaPZfrxUnZ6VGVLX+nD8e18XPtOl+V3eIvdYC/97o6rnpP9Uz9vVsV+GE75YoJJiP81n1nOzuZYPLuW97bTjz2RNvansjqNtuIqfQxINOqvK5j4nP5zT2teLLKgTp356n8qdhDzKX+8XfqCT73b65VJ1T8I97Q5qh+iaqb9TmMyw7lQ8ikyayKIG3znXY69zXxzANH2j7RzmJxPuRXVsJskWByzTXHo4IJ7S4D18fhutNRmejAvv2jgETScSblasuELuZgFAkmm61dNgWezQAAIABJREFUXN1sF1expWbb5MR0W/oSDnr9a3+ibXMys22F/5T2FdqQrJftKEykhYZf8YpvCf5CrlJdKfyy0Z1nKqrZ4GSXv0Z2Ta8g4x7Ll2I+bSBph4Rq/Q/Z/iT1m/dV/teAjHRfbWqTIMd/Ly2yzt43fROZnM1n+IDUgdr7VHfg2e6je2tSIuOzyq/8I33x3vs5D3FIxYTqIv2j0qBrM647fF/1rHZtlS1876G4SOjrQUjHEPi8tMUQY5gYwz3FwMyXNTEBWYxVeYF76cMe9xVW/KVNIi+LHVxbMUKlFfGBBwa5Nn1wyFcPCGYrZioYKndsjwOfROWb2MuNOAySz+vYtxyyck48n/tJL7nnmSTKWs5jX8/OtWPHr4kA01vf+tvtf/4X/7LdeOONkdSR/okMZil/mDuH1i5fXmm3vOc9bc/efe2bv/nlkUiytnKpzUxNtYP797a1y5faJi0PwsfQon1OyMWSjJHttfD5z7VzZ6mi9lTQYsDb7e320MOPtPsfuL/NkliySYA6D2KM2g7rF5tOjCCGcq+kQ+nZvYdOAwfgE9pcT9t+gup7GWDlGVFRJlphb7X5hdm2d89yu/nmm9rhQwfbgX37RnZVYMlur1Y9Ik0wbvfoK+k/r1OvaIPIG46H3/p7/1ZuqF+UzdXeqbpT/nGcvP9KY/Zz91w6GpcFdezqIHGkfFwxt3NzHuo6+ajKlGrvVZknzncNnDvvla3KQ8db5Y9872eulfZGvZ9zkH+qTHae7lOu7U4cmvV6ZYj35r0yS3plzBVnOO+6N/JDXQdxA58pm/3bPXe/K/6ock8sKR25z3VuVYd5fb1vxeRfCV+OYyv3Wp+nY/ee1R7mbzGM43YPlMHSgfqV38jv0lO1rfg7+fvKJIhKgxULcd/Km5WH6pjdY/VYXZe6f66h+1excKXBug4V+zsn7+PYDK77LOmoXl/HW6+TBxxTTTZ2HhUXex++Y8zSuXaO9q+VxrhufNzyqP4p71kxtXvsninXxcfKE+nWe7hexqUdu99LK66dayWtJY4c9Gql94pdqjwfl+M+0/Xje+amvGAO2LoUQYi2eL2gRqVd6ZbPqqyXTkgWyRhQb5/Xk0c4qIBfjQpcc/Mzbd++vXFAk32ieie/J24DjgD70iLn7Nlz7cRjj7Vrr702K6b0OJiYCltTW5YKJvw/KtrQfcNDtbT0OTJ+E2pTl6QfPv2kGddxXrx3faqtbhyTa+VbPzPmJ48qW7WB41m0yKmCy42tRCADKDh5mMaPCqwKGu8noVSlUYUqf1eDz8k6QQ3EKtTcdBWEE8/79PLV3bDAkAGosWG3feqT7ZOf+EQ7fPBgu+G6a9vqyqW2sbbS9uxeDCcKSRDMM5xUfSPqWAW/ClrGdvbc2dEpgel+SodNYgMAapFUMZOVT/jHe5UUgcm3vOUtceIAwwQCw+DmxFEKK4wLTpdRtpUTQoNQZgyOjbUxEcMEiFou2v0RMMuUwZDR/mSjtxnJIGoSYj/N2qtv5Ppnprc9uhlfBKBxMJYTkAqJADw4N7sD2qoOVVjl6dm1cIwB2HUGMg+CbWZOmfEsozsHmMyekDyX65in/TUruKtCvCoXlbkOHuZvAFllaY9OnVMKqxDupZewAtfvOfVB6cFYPwyZkikqn1m5RboZAkpp3MnUfl6BmQxtckeUVYxT41nCrfIr15rhqKMthGrP7mcfFcYGXoMOe3UTaDAq6/QTkUnPs2F4yKcqMo1SaVRhx0ksnlcDihVsjwMylbCOQmWS806Zk/RaaUOwK+CX5qRt3gcPQesYSWQd9mSVTNDK6gnuUTo3st9apW8c97EvpUek+1jn6DhYD2kkaCKSpbZGhpVy0n1TwSsXpZ+6BwZBKl9XIFBpgL+r/ApaalmdREPKMShXlVmpkK5soYWChm5in7vCUnGpD+rzVWgjuVp6XeqocB6596kkI7jSKxPJB6NgFeXjJzPJRMUncEH+xPi7o0bZyxjjPj3BiN/X0751DjwfuieIDGhQdvD85M+N0ck+173OM2iulI/lfoMjhB7F2WOwyvT4uyfg2P7DfdBpIk9RlSL2r4MG91jjTp5SD6hzEwRmS5wAqt0ZYgsJxh3yPbKWM+BMOy+BKe9jvcPxkkFs+V+AmXIhv5efuL+BzFzLnba+mWup40V6F7hyFWVpnZugiznCxfKz6668Dv22sRG6Hb2FrrBfs2uufK1GfDWUlTk82/FBHzFH8AsgrjjJMyifyXVpjKczKcrplWBzYCMceLPoya22d/++dv78uXbXXXe1G595Y3vxS17c9u7bF+wYsq2DQZ/NfnEP+oczxpBBEWwbssZnFxbawtJy43X33r1RwWRqkv1E/vVgfDihY+VG+ARAfPvtt4eTZ8/u3ZGBTTCIk9Rvf/vb219++MPt537uZyMA8773vK8dPXo0KpoIUkPO9VLU3NnAmrJP/qxrr2yLDPrO9zigh4SLHB/3Dl3dW+bYeojnVLmoXqkYQLoSEJu8wil0/r3mNT8Uc3HPTTDhWT/90z/dKBnsurFoEYSbmIjT3p/4xN+0hx58oD384EOxX/sO7G979+1vb33r2yMQML+wlAkmPbAbNGZpgCJ0U26mccX1ybdWF8nE3pHxRZZ7tGPKBJNq4PG3xqeYgfWGz3DijrDodD5LB5UG1pfr1QEXVkOcpKZapl75WI1y7y1/VpzkmKvMVU9WvYemUh8qKxPrpIMon5sJD/6u2hPSRrYDSePKBGvWg700wYQKJmkHwFeTcXIXG6HSn0Z8VI74UvUbT0Qypkp7Yslwri9mpRR+S0DEdhtVr2fbisQz7nPVyZXOQzdu9fKW3QGqDK5GepWnroMybnQKsSeB6awYD+ioN3TS5R5l9RSDVIFpOt25R+65mA2ZPOAcT693/VL624rVeI4YR5wpzaQO7k6DXj3GtXP9RnvR+Ub5OcIC3SE2Gl/nyUFGJG25HtJgzsGqQlNtJ3DCapwEPfHoiba2ttHmCShMTbW9C9NtYWulJ5hcaG39cqN2TrRXmJpuy3sPtvsePtV+/48/GhVM6Fb3b7/1G9sNxw62jdXzbX6WVgJbkclIIsuF9Z32jls+FAkm5zZa25iYjvYotByAsim9/oIXvCCDWmLUjnln5uZCH0aQN05Yk6SfTkH5ruJp5p22fp70Uf+rL+EdDxBIU6yXmF0cEnK9j0Wdxr0IWiifpItxWTCyR7vDk2eqV6IFULe9dS6KW+TF6liuuBTbd35hYVRhQocc49FJYnAn7OXi9PI9n0mfOtRqwJm56HxUF3lvbF7WxVat8kxc13bCLtEWG7dhmD/2V7TE6209SdQF+6DPaD+CDU1VjZXeTghaUz6HzA9Ms9JuuO76dtMLX9AuX74UeCr9KNvhDKtyPFs5Dk7nKNM/ib29GuXtkUVnz55vn/v7z7f1SAKey8o62FL8ttNYVnLj4ETuY8W+Vb/x7GqTjtMnCX5ht3S/T+CsctJM2SOvSx8+E8yMZgXXE/gjWY1r8Md4UhW9bwWScVuKdEOSSn7sR3+0Pf/5z4/1Rg94yOCxxx6LCibss+sojVc7ns/ExNpGrAk8h3wzUdr5KIudB6/KOe+rPVdp0e+qjSU9yBeO7wo66S1162fho+s4rVYwSdwRJYUaCSa79+xrf/CHf9TOnDnXyIOEBhun1XcyebTiFude16gGiSKpvJwm1c+gThvZ9V2mu05VvlS7XB0jb9V1MQm0OtO1O/iddKlfyWdVveeep/8skx3kZ2kpq73Ygjf3UVup2rQDLstAXjynbYf/LjKdWmtPPXW6Pf3pT2svecnXRpKY7etOnTwZuJYEExPsR/ou+rlnJYOwMXqCyerGTiSYrG9PtYnJmbaxvtVoGfi6n/ivbbptR4LJztZ6tK/IpN2ePN39Q+4JcuTlL39ZzAlnPryVrQxJruOAx2Zb74ES5qXsrrYE6xBJgCTTUrWlYz7lO8/i3vzjkI94h+vqwYW6z+NyRxmhDpMfrTjieKqswvYP3wHYq1ciMUEFneBhMCr94otgDo7HhO+srpm+DunP8atX1IfqH/Whh2x4pn4BfaUV5yg3xn9fn3eln2eQJ/oMxT3K12pLuSbyhNiJV212ZUfqrSw9Lw26v9m+L3G+OtP3jl0Zof71vsqJivkds+NiLAbQTB4Vq/CdFemw4eN+6AXamfey9HyGjx4Zz/+jRKniE1UOJzYc5qF8YD05lMq9FmhHu7DQrjp6dfj6P/vZv2tv/913tJtv/pqoQEeiMK35Uv8k3fNMksseeODBduLEY+0/fvd3xwGGbfxQWxttYnu77du93KYmdtoWyU9gNmye3toGXTnYFcQAkD+T7eyZc3HAFf7MNZ1od919d7v7nrsbVeqslAbeSPoDd/UT0RyTKdXm1bPub8Zmus+k42v3i/Ze8bwoX5LV9lKmcghtSDA5eGBve+5zn9MOHRwqMSlPa9LMuG2JfM2WwGkPV2ypz3+QhUPgTZpWj6ofK90r3/UNGXepvrBq+6qnx/lZPaTNoq7Qh8T1VXZVnc14vK7SuXJ05Avt/pKqn5SBVe9Jv8M+DO1r1cvKE/c1eSf9oOo19ZzzH7dlnVONd1Ts4/OrjHAvtEG0dYc9p51b6iGxAGN1n6rsVg7pk0MumJCrvq64QV3jXnmNWMC1qGtadUylu0oH43hEvhj055Vt4L3P+HOkGddCXCKWcO7Vvq94S5pyX6pMr7pPP7Kv8pU6qWI397zSnONz/MqNqpvqmN2/ylPpV01/sN+rvyv9Or86p0rDKc+zulXlSe8ZNlI50O4clQWOs2J5r1HvSScepvPeJvhU3FgTwrlP5amqq10rvsevbdzD+Wpf8t6YnXxZ13t8r6ocqjJGfe7cmJPrIu7Q9qr6WR0ujbhOytDKQ9KlcRXGq46WVirt1L13DV0XfRm8ZoGEoaK+siHvlb44k4Tly3E5wW+kD8cez0KfbGFHdwxnFf2ZPDxEi5yFxbm2f/++sOPYc+JIjJ15chDk8spau3DxUjtz5mxUyKaFZPgreutun42tqQ5NoD74XW0tp5/YKmmVbxOLeTh+SGxkHpWHq/xwPZRRrq90z/f6d8R6+nhGuvUv//L9O1UAKCgloiqgJTA3qRJrJUg/V7nUDVbwjwNFmV1hcMVG9hLc/lalKeGpfF1g74EDj5M0vH/Xn/xxe+rUqba8tNSe++xntadOn2wXz59t1xw/2tZWKaNHL/KhXCGEV8vBVmDN8wm8AzLJ0I+N7NU5JGpecSKTYKIS0kHNeDm59eY3vzla5HA/nDRUw8DoynXLHk0R2I6yeBmoCaO6B8Q1hkZB3s4IrruMJvO7L+5HXJe02p2lCWRiz3vAOBUXnw99jDmxBCAOATwz0y5dvvRljp0APb0/Nw4vFblChdcoHbiR/UWlOxNYHCu/k94Yrw6cYEIUw2Y/RbqTpc65Xqe+SlZBWgUQeyEwVFjJkKwzQSX+mVEPiJWuXM90PiYornyjc5XvSMBgrJYxUlBpwGoEKzwEi4LnqlgUwlUxsBeeduMeJEfwyv8IaAwGq9koGOo6BGgrff6kUYEfwssgn5UuVMrh8J9Ox3EFCDqfgqqKcCag43ylh1yHXEPBsjToeE3akP+Ha5P35HtliLLDShfyg6BN2YaDa5PyqHM4yXurq1Iqru4pc8eNoMMBOq0JJjyzCmKdw46dewnEBUOMJ0vcJoiX1qujXMd8XUcVgjK3ymV5ZRzICIoEEem8mIoENqvVVAOlOm+qnHUcI1DW26rgrFUeCcwcSyQC9CCNtOnY5RV/41xSedl7OE+NWCHB/QMYkC0qzVagGDQZbp82CnqNg+s45YlRiwHcqx0hl6XDyqMxru4QTUM/ZSZJKjiaXFd5U9qPNZjIBIM69+RVkirytGjVexpSQdudL6ohotFlYI9AQzhBJvMUOutd9ae0JQiQfuAbW7xFJY4w7ocT98O+GzAaTtJwLZV75gki9GQK+cUTKjwv+w5nwoFzrgB4dX21t/dI3VMNoZAvPfGrAixpJ+VMnliohnSsW99H98G1kg+gj5oIN3JWFAcv49GQ0sARa3BfMphJMmHN5O9wFEalAvun9hM53RiSdrh+mlNMczORuLO0a1ej5d7dd9/Vjlx1pL3qn7+qLe/enVQWp48HgBl01GUuJxiDtyJhpTv3+2+m5+ba0vKeqGCyd//+bDeyA6DMk4ZxgnR6KitT9dOO0A+A+AMf+EC7cOF8u/aaa9qRI0eixB/6+oMf/GAkn3zrt/6r9vznPa+943d/rx296qrYW2SiwDKqKExkxTdpUWDt/nnikN/qjFVmsDd56noonW4A0L0QS1TZJv/5mTiz6idlY22Rwz2pYMJcBwOoJyt8CZy/7nWva0+dORPrFvoQpzIvOzttz+7ldtttt7VHHn6o3XfPvaEPjx67uh2/5tr2pjf9v1HFDp96QAroJQJaBAczcU4+G+ZhIp8Z5ok9dEJrvCK7wKE6opVB4inXQt4YNy7D4JnPUqfsm/xneXN042AbJE17zWidAyYNp7v8XnkmjqjP9u+6b1VeiYX8LMbQnZjD3qTRqM7MceaJftdTeTs+NxFvjJXKJVQSm54KHqJiCSd1STKJik0k5s7ORoKJlQ4qTolE655gIq4O+UqFk5Jsos6Pqkfd8e5c/I5kvRH+67iX78S6aXcMQbkcRyZASEfVOVP/FnfKe+7r+KuOKjHtP+WcS1owaJatBolzxZ72oHHViYEtejCeZOvE6Hm6N5N+ktccj3JA3SVWN0DD9xnEmbsiqSXGjw3QExKV18pLdd9o7fvpYvfAVjqOXSeP9p+0OdL/0zhC1hrtyHAY2CInMG2jjcBMW5reaXunt9t//F/+ZZvfvtQmN1faVmCiltXz2lSbWdjb7n7gRDt19mI7dvVV7cjepbZ5+WxbXiRBdiOCzNFmk4qIE/Ptv//eu9r57Zl2YWuibUxMhaMidERrbXFpqb3gBS/MhMgo4w8WytfZ+WxnEsKrJzN5TdW90skgT9MZMx6wywSTPJGqvhSPxfN6Yklii6xcJo2l02tIDPSZlVaD5nuAlu+ZkwlyEczriVF8p7PDYJn8V+0GxyGtYefKX9rLJrsayM2ys4OdKk0lfkgZqUyuvgnlE58Z2Ko2ZE0CVlbJb2BS5O9oTbu+UI+JgacnMzhNaxy0ZZd+kZyCT+HRRx+NFpyRVNoPzogpSJ6jdP4N118XFTioehDJRtGyM+cEpgysB9YOp5wtR1OPkShAchOEhp3/2ONPttvv+Ey0+N3Qb+ApxFLpKE90DQnvle+V38qEasdLQ1wT4ymngBln1U/qF+mKfZY2tTfQ35kkx/rkoQ5wDHt+5syZ9sY3vnFUgYT7VBlPYs/ZM2faj//4j0fvbJJNbCvKASMqmPz6r785EnHd1yrzY1zdPpZ+Ku1HwJMk1p5gqoxXNkrDrkUdW3XuijOkPW2EipHGcVNdx2pfDjYBKXLwfFYEC74iEBbVaDPBhBYoe/bsa2//3d8L+UQ7pQla6k5kFSUTaSv/OUZptNqD/l3t7Lpe1X6oOIH7j+sNMY98Z9BCmSXtKa98jjZh9a15rXZ7pVHXS13swQgxWmLCITljwKapCw0UOh+egQ8i5AJB5X5qm2eSoP7MZ97YvvZrv6atrVJ1J+0SKphQmW/v7j2jJHnXF20d/dwjZpwVDrYmJhsJJhdWNtrqJvbxbCO/8cD+fe0n/+t/aVM7W61trbftzbU2v5DVDdF3/z9fbx7t6VnV+e4zz6eqUlWpKUklIUNlIgkBZAZth9uiDUovV9/mSi+X6/pHo7dRpnZAbQEBG5RRGUQbUbv7XhW93CVTkAgJYbgiMk8mEMlQqUw1nfmc3+3vdz+f9931mr6VlXXO+f3e4Xn2s4fv3s9+9qZlSK9vE8c+7WlPtdyoKlC2DM6NcukjtwNpgWr0NZgH2kkm9X+Nx8CvehfJvejKKhfYGnQ077Buc4WIrJ5CjAjZoLw4VUHQ4eCRfNdG12LNstcSnau8gDekR8WDxDCYC+2l9R5KnGs8bDZpLhw0Q2dpLOASvZe4C3PSZ8RyoAVyhd3gc94DRq4YrNp0zZs4HzZUn+HHIJP47GBkdBL6iPVAfoiPoQPq94kP+lazdcMNuYXWXKvr004l70F/xgnfaN7Ei5mndG0m6PQtI7Ap6XNuW/aE9/Br8gBl3qf3sY45rqxWnptY2dKZeJfWdEFl85XQ6CrneYhNyZmf//zn44EHHvA82Jhk7rpfVc6vvfa6uPqaa3yIQdfEaDtmpyfd8HpueiomnVSid2Yi8TDBJPXZKCYmE38/9NDDsXJ2JRYXM1FLY/nCF7/klr3z/yOxTHHCHrdl7J0Dd+Lt6tMgI1WXQ/fqXxgrTbaYj4ZT2r/m2SPFlXOMRw4fiGuvvToOHTwQC3Pz3dp6vf9/WuTQioD3Vv7u9hBavBwdgOyw9tUHGv6OPIEx4Pvqj1WbWTEJOJLP9F54Efmo9gbdBC+TFAFtK06uckh8jPcwZmxNtf3Mj3uQr4ohiKMic8N5gJuhJ/oc2ay2tOJlbBI04LqKedFDyDj+RdJO8diMp/T6NXEiY6zfMTfoUTEaY3Ucqm1QE2fpYlwtaRT7wZgYd8WxzAm9BM3BDth39JXla4BtubZiItaQNanYEKwAv3AfOHaI6zpMUNoV1vg8643dhJbYhYrFNA7idNBBP+FL1r0mqqAjoVWNWzG/ascZT+UnPUN/k4xc+bhib66Bpqw98obfCQ+zxtCI5/I3PArfVRrrO/kFFediFypfVjlBn6CLqn/EuoEzeRe0Yew1aYp5wKNV9uE16IOO5Lm6Fhmq80Juqi2u646ssnasa10Hrh/qzaqHuB4+AxNUbMN8kFviNXzOuiAf6VOm7eEQqL4jPq85MYY6/yqDijFpj1v43WOj6rsbFRtZu0JYdimZy4ITBXcKT5w6fca+kaqHyYdX5xPvTbfDz3q38X7rxKL3q2KKEpapKCa7metKe6rcSxWfiAeQv6xanq11Kk7Sdfq8yh9rh7zit1Sa8I4qA7qee/zej33sA6MqqFXpwtSV0aqy133V6WUiCPyjfVeNWX0WTApIRkiq8CAI+q4GXXuDlwzTKzyVqMnqGB/64AfixPHjcfTCC+PKyy+Lr331y7G0MBfn7VmOVWcjZ6CL94t4CKUITyYUToyiqXqPFIe+n29JFDC27nfpw5a0ouej6DVX9W9629veFhdffNQOhBhMDCenS3+rb7KSB86urMbc3LyZgoWkNYMXWCf7Ww8mmB/a4DwALGAqBEkgUgHObn3bCbUqrDnmLAGkuQtcazwoKm3SapO1rmsHDNpJaZJRcJS6dVfAdDYTFGBWsvIJKkFv/dS8OIEBoFcCh/qcUlZK1xG4q2CWUsMaG6X6EpQgnD193e6mncjXT5UY1maOnE4FkXRagrVUUIV2OhgdKwgLrIKjGfLzSf+WuQZ/im7aMCARAkCBIvZ9rmaTmynwkOaXgZAZKyVtMAPqmXMqzmw9oc9EV42f0p3uES8na/7c5B+qxlBqfrwFAfV6jRNe0fvrBgYGmHEo8IdMVVCOo5735yl8Jzo0sFYBez3BoevhH3ijOnCUvcYwcy/KrhpRPnOJ+51tn/bTvBk7AWV4GuOEw4GuktMm2mszVfzFaQ9tbmuMBDNJUgIssP6yCEOwiNFERmxQWpsJjLzkoIKvqmfr/d1aNL2GjNCqKeWu15d6JrRFvuvaJR36KlHWJ62sJddvqepSS6bQ+wGj/zPAzHpBa2hEwCJPYeWJFyVPYez1XJ0EoSJGBUfIEW1aVJK7OhHQSxuDlAXWc+UoS5fr5Kb+4fABaFg308RBwXRchoCM64dAsGt9U6pheMNxol8D9KBlSxW4fJImHU9oU/lR6sW6qm1Waw6Z+JYbPjVwBM/oZ9JLIESbt6pAk4DEG+AlYSx5KCuZ6L3wlIG4d3RbemKjRdUJuabtVEM7OcPaAORVvURAD/2kedTgeKfDW1UHHAiDp5lsu6MkCY+5bABAo7RFCajQIRpVl6ypE8Btkx8eTp2UVVf4TvdUfSQ6iK9oMQCvTM9Meb00D2iP3IFNzB8av8vxKhN625WAFDC+8847YmFxIZ77Y8910knyUG7gy57gVOS88pSz1tAnuVVmtlRA0Gn3mbmFmF9a6hJMRjuZyUxFsel2gh1ArWoNe3bvjvf95fuc7KKTj495zGMMkh9++KHQqdyPfvSj1pcve+lL48/+rz+LpcVF2wbsEzyrzG6wAOtmOWv6EX3JZ7oWTOl5u3ROYjrTuwXxcPC5Hh1S7SS6GkzEM7g2dV/bpBobt2188Yt/waXE+3sywYgKJo+cPPnPEkxUYl8JJp/5zGfivnvvia995avmk0OHj8QFF10Uv/PG3419+/bYxuh96O4Znz7f7Preg+807sTdKT1gcOka5pc8kRvylCvGLne6r5y2r7aZ9dDPLLuePK5xgRWSb3tcVGlY6UqFKUt5Ceyio9F/ybt56hZMjc5k4x/9X/EFz4UGnn/BwdhGdH9iltbSiw3IR0meOSfBZDyDUTh/87Mzsbgw78QFbcD6NOOESltm+wTWr8qhfmeTvfM93H4i5RX653qmM4ee15zkpHK6X0FuKj6JJwnAQBefxjunHVKefB36Zei46jyiyxI7TsfmtvRUJgdjL1iXasPQ+xoreg45Mk837OZ3+WSHNm37titef/lsSigvVRkygf/cE0SV51l39ArtPuHhpHXDUC1BJXH3pvWvAuAECNHt0FH09hoOqghxHTxcedn0a3yO/ZRcCscqmU9tQk7cf38cv+/+TCKbnHKLnPnxnVga24znP/d/icWxtRjfXM3+vFOyW5tiwBibnIvJ2cVY3448QBCbMTs5FuOjrRZoVynwsRhXQvfUYrztve+LM6PpOLUdsaZql/LRZCPHxrxhoYQBJc24W1MiAAAgAElEQVRahlpFis6ntauTlZL0LpJYoTf+Y9WVBOywpfCw+563zZMa0AJvYXcJBIPr8Pmw0/BbtcXou3oN1yE/lXfraa0hroavqi7B1uBP8W5kKU8bZ3sU9B4JLqKRNlRTvtL/1Ziqv4Ys1aBq5Wndy7MrrcHg8k9Izrbv0zBUZ+daFVHwvJJAdA/VRR85eSpOnDjR7ptoSY79KVOdWtGJ56uuvDKOXXXMFUxUSl+tB93Kq1QM0/z0bFcqaMl+sj2ih2IC4rvlXbudYHLrbZ90ItOG5GJSlUFaYLkl/WojVgkmdSOvyj3zQ69V3Cva4AfpHmPZhnXrmute9BaJUT0PZyxGYqA2OYkrdtw7W7/rfx3M0EnxN7/5zY4fVX8IXTk9Ne1Wgq/4lV/pKpgQv5DuFu3f+ra3+DmdXWgHd1hvhSHZmEbXgFXcatGJL/1mafU3oAMyBo9yP3KJL4rNQkeCT6v9Zh14FjQFAzB33pGVSjK4aZl09R2qg43HwsJS/P67/9DVlTa35GkI1+WhJeSm2i7WDVvD+8EN+NTMvcdHmZDBP8bPXFm/umGEDiFOovvxdyuP8TvYChrUMQzHg52peoG4VN2sY/wdPRtuQT8aH7SkEo2d54ErdDhIhyz0TMmvEkye8ISbYm1V1SAS3546eTIuuOACb8zCA2CSbKHWJ5goibEmmKxsaNNu1onpwkWv+MWXxcLMVNqlnc3Y3tFhhpTzjBFSoSxLkgsjfs/3fI954/zzDzgmqnigdJRcRyWYbDb96raEbTNGtGLu4C6wTI13aP4k/8Ermht4E97Cp6u6BT8Mn1W0Tb2eSYzo3uoLwiOJAzP2if9sf6ThbnSTaKB100EMeBv9nv6lklwyDmEd2/AQ9hWdgC7DHmFneE+1bzX+UvUW9oZnV3tf5bxiJe6B77C/+MbQpuJ6PuOZ+GmVd/E5VHFGvxObrD4Da4Weqgkm2AHFAKjuiexXXYXuY+Oo6k9Xh21xBY1Bp4yTzul3MSfer5h8VuPs8TJ8D81p5Yd/pjEZj4pXWhK/xqD1W1xeitHERBw4eMgtb5R85apgExOuxCManz17xverkqh90e2RE0zMqzq8quRPxQDGRq58p56Ls/JZWiU8yabjIq36ruS7x1M7bnGl+SqhRTh23joik/8+/ZnPOvFEVd6qfQbziNddLbtVRsPPQ/cS4yHeBE2Jh3idImNompdizf3audynoLGrrFx+2SVx9dXH4sILjjguhp62fLQEE+5ljc27W4mHNGd0X8Vd6HSwMfKkz3sfp7ctYBHewV6Uno8eAe+Jfxln1e/4yui36gsO/a96bcXX4gVsGTau2s6qCxkbY0D/wJvV5jMW/Fxoit4Dx6euyvh95Q30lWjA+PQZ13UGunRBQC+gl6rtZYzEH+Ed4srEgtKmqipWq4hTYhI8D7+R+BNrjJ6BF6An40Z/4X922K35uNjSih2YU9Vn1fdgrcBo0Jn11/3wGJ8xftECOrMujL3HjsnzYBtil4wd/Q1OGfJ6tQ3YU2xOfQf8CS5Lv7hvp8HflR9JKoTO+GE1dlxtLjKHTymakczLxjdVkof4jgSZoQ/JmjEXaDukOfxasTbjqPsy0Iv3sD7wWJ1b5UfkrPIJPFFlsPIDvyODrKGewT3oJXRytWd1rnVelaeG/FcxAWvaYchyOAjaIAv4xFX3QlPGXceATkFnVRwEvWsMAH2lZyEDVZ6rPuc+XZt7JCRxZ6VQZIlxMQf9rO9GbyvG47Z5agOrPRraqMlu+XNVGFyPQ4cOdgkm8lDge9lZVS9Rm8gHHnjQ/jWdT1TQC3/BNGmYw+9R/r4qiE3kPqCKFyR9OaTVxyLYx06bl4eas2BE36oK+oOVWB98DOiCToe3kD1igvB+xYbnJJigyIZgswonC1mNKIxZGb8yKAxdjWz9TIvbEz2DYrqWDQiYuzIWDgPgJQFEBisRKi3A1PRMHD9+PD7x8b+NB0+ciKuPHYvDBw/E//vZT8eRQwdicWEuJsfPdSz1LDaZpQyVIU8ShYCwxqGT3yIwZf04Lc+p6Cy7PenqCAh9ZWBt4rzzne+M5eUlZy2dOnXaSSUTk9lqwC1JFLgZhZNkxBR6L+0aCJ6uqzx6S7wQM+WpvkwE0HMQ7AoiCPJlgCjbE7gEs40y5cb7TQMBNIB0KspMCNB45ODpFCgADlCZCR0zmcdV+rRXoLe1ndUbSIQR33mDd26u27TFqUB5aG6iuRW3g6cKcKdyqMq0nk7XvLRuAu26XyeKlCSSADAd+Gr8OdWmzLAqRChPwIPGqQQP3UuCA0o3QXYmmZj2bXPpn4GnbfXAnPX9gCXRmA070bieZqgZpXkiLTccUAZ1LpTOQr707pSX/rShQBmOFIZb49V6e0OzJWEgb3qGZIKTHYAw6GRatPJlKH+MxtAB8FiaokSpVyNQgRuGis1z+I9gDfoGoJRzyGABRh7+4h0YHyVoAVzTwew3RxgDOo6NUvGX+I5T8NzDs2kFBMDTiWYAAYo8wYwS99NhrYYXEAyA42/mSfADcMazMf4aD2uGbGiOrBfzof8zawOPY6QrmKSUepc0IMeu0Yv104QUtKrAkzXResP/6EJ4hLljF7A5OQ5LUGcXkJPkOcl+8jO07sAjQf/GB9CjC1S0HrdybHEiFHB2Alobq8an5yGjeo9lsJ2QfjQ6QTN9x//oPZVIgw5u1aB1am0qWEP0i/hLFVV4RwV5PIMTUaa/dLH/S+dPPMqJSmjGOJJfU9fXHtrWqS37FYAFONbc/5lD6TZL+QwFwuFt1l/3zEylfKkKQNWT0v1yCJFh/bQuGpwoQa9nRawEe5pbpjflHmGlM61H0Ge6B/uBLkgQT6C7T3BDjrkeedNPklKwcZYDl9nLijHWSc5ebtw6oCOyaT50QojKzGozNk+yK8Hk7ru/a6zxnOc+xyVyc82V+NP38WZsWUZf7VEyMUgJJrJnON86HTU9Ox8Ly8uxZ+/erAYSmmsmmFjmx1piUeOZxfkFY5I///M/j0/c+nGX7Dt8+HBcdNGFTq4U73/qU5+Kffv2xit/4zfiY3/zsfjbW27xCcmaUNfARAZ6reNTr6KT0UPgvAzC5WYPul00aflL3QZf1eXw6VA+eFfVKeigqotI3BHNtKH0kpe8+JwEExLbVlZX4zd/8zfdjijplhsokltpbpUO/4d/+If4+te+Gt++4047C9dce20cufDCeP0b3uIEE1XLytZ1mQwqPaPN8a2dTPZK3kgMwxzhvepE5VxTr6TjnQlu2DJsOTTk2VwzxNBuw9gSqnCylOQgfccp9mqbEtdkiUXhbbfUKj2woS8yh8OODqkOo+1EO11U34EswyPVNmUlGJLaMomjX+dzE0y4D35IvdzylkjubPzvEpaTU04k0UaKNv8VQJV+la7R53oeWF7zwwbDu8idMXdLfCAhGvvidkJjaUNq4IZKDE7aaVhWSevYKo/dJyu1UdxXaREvEDzHBmN/0N84k/26bceUk/OUOD/Xn8AoSXUEK9iowSZVmVKFBSfm+hR0+g+2M80OYev9UxU4WgKZbXxro7LRMEmVZWwMPK6/a3AVnwYb1ulDKqA0+yGnvOoC3dfJQ7tG/ovsEJgF5xm7D04BTxnfdP8rSWvGhwBm5uasq771rW/Fgw88mD3lN7dicW4uds1MxMzG6XjB854dS2PrsblyMqZVOcrB9VGWYd8WEJyM0USWap6ZGosdJU+qqoIDCDrtORWbSiiJmXj3//nhWJ2YjVNbO3F2Y8sb/Hq/rI82IK644spcKlfSkR+YhzI6eaR3c0vy1pzqXLvE+JZkgF5SMgHPSayWiaqpL9ALaW+r/66/weLYb9vAFpiHV6ru0/A7TFBa1MDnGkf1O1gXYR7p88r33AO+xTcmIMn8GEfq1hwf9oW4CBghsX9iELCZnkc1RHQFz+Ad+HqaP+uB3kSP63P4XHbQz2hyDx9TQRGdqpGIBko20jUqeX/f8eOufGOs04xpJy+S2a0tt8e56qqrnECqSk5S6UreXlxY8HtPPnLScQfNU5jECSZbqhKXfufa+oZ9vvnFpXjk5On42C1/G2rFNOYE06zwZJlu4xemld1wEl9LNu31YykF3DAJ80UvsDbVDoBNKz2rzQdXYC/sv2mTuNk/J9TMJJ31uarPKu6jCibCPchH5VPx/Ne//vV49atfHZdffrnXXXQS7+k5Skz5nd/5bSeYYP+wix5bq55CYnTvk6U/KFznVgGthRV63d5QS6audh6+hG/hH/yh6lsRBKzPrL5jxVnwNjSAf8BzXZJg27zcli5xgrA2jhfj7e94V0xMTsfOSDZABpgES36mb8d7WEPsVw184odpLI4vNV8dGQUzgVOgU8UCrEWHk1tSQCdHtF5qcRj8E/RJZwu6jZRzq1Nic4ZJDvV9yQe9bsGngNc72W/tiWryHLZYc5L9UhxN3+sk5rFjV8ZNN90YZ8+c7pIWzpw+7QQTJTlwL1jbVYh2tF6pyYcJJuvb4zE1PecKJko8+6WXvTgO7d/r5Med7Y0YG1fClzYaW6vWhvNzwyccMFd1H63PwYOH+gomI2HfHR/eUoIJJzex85KZc2ItzXbVjQDzS9sI1u+uPNy1S0wsUnlWtgKcITrobx30w5cGkyFf8F+1i+jl3GxTcg9VezJR2LzV9Dp2UhhJm/BDPyWTaGR3KVmevhvJ3dgPjadW0EL/MT99j1+s3zlAh05Ftqp+gS7wAXNGZ+ITYCfRDeg/XQe92AhhvEO9bD5tPjsVOfR8xWSlM1k36WTez4YhfzNXPQv/wHqi+R51rSoORveB5zRm5Nh6RTEWnSx28njaM+JJ9fSvEpZVYVzrle12W1y7xJ41R82POFuPS9Nfo2KXkxvHxmJ2XknFs7H/wAEnWGSr0QnHp9FjspFKTslEfJXez9ap5mMltnanj9djZ2sj5qanY/fSovq+xfamYp9ZwZcKJsIIfRKseDerUGmPRHOfn1vItnsTk/HJ2z/lKmj2wx+lvYw20eQ/ym/CbmJfWY9Kb/wl0VrXe9N7om0MKuGwYc0EruptI19XuHcsrrn6yrj00ovj6EUXOpaOLFn/t/gf9g2e8ToLMNfDueXQBr4MuK7qBuJkvAfbgOxho8CTzBf/GhyHXPEuMCB8DI8wBuag60nmwFbzrIzh90kzxFSQWexljdtVG46NwfZX7Mk4weV8x3ixU9jTSkNoQAJBjw/61uLgCsbDXKDjUNdWDA5t9PMcHNXWNA/LZZyda5F15AndoPsrz1aa4bfoWvgZ280hV3AHfMI6Qo/6s2Is5KhiNPvMTb7gQfQzdGfcei5xNuaATa/ryH36jufr+jp++GkoN3yO3gajI7O6Hh2GfFQZgjdY6zonPVvPARsN76/YUvdhU5i/5s5hXn2G7YGPwAd1/rwf+lT7UT+DRyo9K/8zBmwg9KyYDV8PXwVawC+sa7W3fAZPV3pVPxDaVJys5+BPMn5sHrgVHh6OCR1SaV71WNVV2PSqzxgHOIO5s6YcwkdGkIkhP2TSQyYFw1foWdYCmYbP0L+MnevreoEZqh/B9ymT6UfJvvI8+AhMCP+x5vCVMX6r/jcznXs6nZ+rmKIO8K+v2r7qcObCwnyrlJx71eJb2VklWKuCCQkm2pe2fW4H1Dp92/b/7ReMZNMz1u81bNVOOGzNPl1imkxCST7KBJN6CLXqHpJRkA/op3vBnyS36TPijvBtTXyDp8duueWDo8r0FRzCqFVxoVwY9JBZqlKBOaoSQQGcAxBawA5GBQxWBmHyCEkVUATBPTHbKYZUPFNO8LjjjjucYLK9uRmXX3ZZ7FpciC9+4fNxYP/e2LN72ZtEbMYj0N7AoopJC6LxHoRa93CfNhy5R/dRxlfvR8AAKaKrTv2+613vcmaTNnGUYELJnMx6nzXzubS/Qe2CFWvX9qP1qOKUMxt3BNwwCj3IVVJMHxxMxZcnKild7XKs3kDogzyphCQUbTPcG7mtRYRP1OUppjyt0JfrViAyjVkaNf2rJxAtqDo15BYTGcyrRr865zCzvifxR7QUcN5Qr/NW2QCefDSjgIOjZ6QApfHSs/WTDE+fXNjczL9b9Q6NRU6F3knwUPyohJW5+fnu3qHxUKUXAXTLSMtyA9TovebRln3GugGI4HfWm8QRhFn03PQJxTGffq/gqxPutlGR9MggjoJmToxRWW9vmvSnxnHA0wHI4KBLsrc1JnCi57s1zs52qO834AtAWZWxPsNwMHa+l0IW7+EwVQNUAWEFa1pHlGIFQswZGeO7Cvzgoy7w0CpEkDGKk86JQHSN+FvfEaQELMiZFI047aI10jVn/kdgUkFGeEptLLRGFbQnHyiJR0Y1dc0QfNb1GBo49BROBaC7GmSME59BN3S8jep2Or8E8nsdnCAeGUFfK6jC2miDyW0sVMa19bCULD4a6GMMvLvX2f0J5uogVWBGghv6pRrFrK6RFWNYXwIftLvJkxa5kYqsm08cINy0DNbEJSqZcJJcz0PHaR4Glq0tDXqrzgt9D19VUKwTw2xqqEXAGbUXK0EPdJf727bqSnonIBG6ee1aeyje417azm7NMVYwUG0PspJrmvIPcNP4AM7QqtJb70fXwyvonkyGSf0KPVL3p/7LpLRS9nZc48zEAukk9bBXQBI7leAv5d0VWtrpOD3b4LW1l0Lv12AZGAI9ShUb1jmdgjwFhJ2HvypY1RgIktS+zQn0dpycmgkuyX8OCuxsOSCkNWTjFT7RNQBxJ5YYjIZPCalFzr333uOKZGqRc+jw4baZKRKmHsUpMI1jFNIt2a94xwkmsredgz856RY5i7t2xa49ezKZb1wBtqwalbo59Tf6RfcqweSDH/xgfOjDH3T1Ev3btWuXfyr4pXsUNH7BT/5v8fKXvdx9JaUD6d9Mgqh1mivL9EkJ6DhaK2iDWaBaSbIEl3vdnwE3bUyLJnWd+iTZTLCAB6EvOro6NxXHev26yjY73lBSixxVMOmxSJbQVm/M17zmNZlMCw6Sg6HgnQJcO9suJfylL34hvvWNb8Y3v/mt+Jc//MNx+IIL47d+67djz3lJe3DT5MSU20tJ/nfUy75LMGktRspJXOS26nl0acp4tsfS7+An+BhdVZ9xrh3JCijiLXSCeXcneUh00Fompj+3wl/SV8EcBfn7U0PpuPUVmeBZ+Ja1Sv2VlXxYK8YwpAd/g938d0vGwbnPZ7QN39JqhfmCIbLiRY5R/ztJSJud09pwnHBrHCWYaKNVYxPuE6+6WlHZENa8cm5ZZUBrQPKvHdrW1kA6A32Vjq7aYvV9YdGV2szV85W4romI/pzUY45yJL2RUwARFSQ8l7JZz/yQNyV4cNITHy0xzUxrdZF2nGAmeJOkAOxD9dv0TCXmsKZZ0S0xDS3hOj+kBZUcpGp+WsUjxvOtshc4E7uWPkmeuKi8IjuN3J+DL9r6Q7/h2OEn81tbJ06z1ncQ1CBAQRCix6ktycqtRrMiyF133RUn7j/hDfiZyamYGh+P3bOTMbd1Nn7yx/9lLI9vxubZR2LCrQWz/L2qmUzp+OnYWJxZXfWhCIVKqc6lSjr629UBxibi7NZU/OGf/U2sTs7FI+ubsbqtSnyj2FLClhJM9pwXx44da5UR8tCA2rBBV+t9V8vUhm8GWu2jtAQRY39XAurbf3Z2uAUrpDdy3VWZJteux4iJKQmE6n0Vu7Gu6/IRW1WqoT8PP9RAJHpFz0Ufrq2tejmwDZKb2hIU30TXw5v2nbqS9ek71f/BN/ANMsH6Mxcnczb8AFbWszkQAH97I7P5if24ZbcVpOr/wcs8C8yndfdYCh0Tf4j+ibc0FtnJrHahwnIjV0U9oZPJrc2peIR1Nu8LL25vxw3XP9b8ok1p86UO0KytmjeVJKF5yM7kAQ2dZlbbjPSd3eJwIisTqf3J6bMr8aGb/8Yt9c6uZkImBzbAQtKl0lvSHegHdH+VVc1LmFDfuUJP58XSmqVPtAPbV16Dh7ogHUnApRqoqwzNzHhzXgkmBOX27dvnxJA3velNbpVTeRscIdv4ta99Ld7whjfE0aNHzXdaMw4hSfcrweTBBx/8ZzEOy1rDRsLNVe/A59lCLCedeCVtMD+xbVUvYSvYHAUHcw26lOeBGXgu/IGN6HVCyvvw3YnDmg9HFcOWQKhEksXF5XjLW383pmfmIsZUsTUTT8Sf0pdKWkAmsCPYruG79DebP/o9W1xwMKpvjVH9Gf1ekzTZYGE9Fevhs6rnCcyyWc9Y4FPo5cQ9VaItfd6hHT7nMO6Bv0IfdXw11uocG9cOj3FAik14xXHQrxubqiK0FtKF11//2Lj++uvizOlTXeXJhx96yPwpjMMadjjQSb59gsmwRc7qZjjBZHJi2s/85Ze/JC46fDAmRtrAXouxiaxek5U4dEBALXO0CaTYyE7s3bvX1X00ZxJMfOhK/oxKhJ85Yxss/M0BESVqnDp9qpMn4a//GQ4WJhf9jNGmEwtTRUL3oMutQ1plT/irJphgPzQHfAuuY80rdtazZb/lgzp5tsVKVL5c3ylxhXFbhhqfVqxO7Meb9MJ7tr/47VmuXe/UT+wvOA++Ro4rpoEO+qzGpLFbzAeexkeu+Bs9DO6qfA/WZU3QXdhavQe/i2cP9brkStfAx8S2hTeJp+mdPCfpnf/S3qW/LdvGNcgdOBidp+doHMSlRB9V+/H4t5NGiSkyJstGTZeEuLnpeKmqjOiZmVSdGzZuL+1k4YzRyI7AZ/CRvnMifvvJWgvPL+za5eqiszNzrhby/vf/P7a5siU+HDSePkHOX76mdKAOkI7Hrt2741nf930+ADI9PemEktHWViwocbNVMDE+8zwzNq8EMuKfwoUjNWicGHc7N9FpYT5bWOkdNcEEvQH9HSOmXawrR/Zt0uELdOTQhoBz/NMJ/vIXaWtMUcGsYLK1LfswFjdcf21ccMHhuPSSi+0XsdbeCBxUMDnnvS1xp8pJ9eOwd8yr6hk9m3nzebURzINriJsRS9VP9j50Lc9j7JW/kY8qx95obLyOPQIvIQvoqLr3wZzYAKzzrbalyg26YYgvGCN4mRhbxajQBhqyYYzOqvqz2vRqU9EZjK9i75SbPk4wvE/3ZjLOlhOWwPLMG9uMDql0gZ66ht/RWXoP68248CHqOOF95o/eAYsy3iGu0eesFe/BxvBM9G/lD95tP64dygPHVVkD9yDvzBF/BpxZeZqxMjb4jPFUvFh5BhkAw1VMxxyZG8+sn0M7jQm/R9+TZMW8Kj2qTWGOw/Ua2rohxhrGtuFl5lZlBJqwrlUnVns51DV1vjwXHK5nkUyJD0MiHvxa6axno3d4LrqBODo6g7FXvqs23rqztJ/VmFhf+AD/G/pX/oAO6ALegw/CuKAN49XPId3rGKHzUK6qXkdPVt3DczNxty+UAK3RA2A84Va9Q3oDvqj3gbHqnOFTXZeVh1W1LqtXKZ4i/bC6tpKV0RwbGfdhzMXFBX8nXKh3aowq7qD2sqdOn+0STJRobZ5vh3+hvw5C6HOPc2u7JTOn75P+fe5D5Br2h+4oVJA6NHFKX2WwtfZpFYw1X/YcdR0JQlorEoMrv7BO1Q5W+pluapEDg+CwwCAAycp0mnCW1u4ZvYK/R2Oyqnz4nUVHCPgcRYFzxsLrnRAbxQrDAqjzmamgIKKA0le+8pX49O23O8h29VXHYmpiwi1yDh3YH7uWFxxMdrKI27/kiUVooHfMzGYAwgaobeDAJNoU8pnxFtTEGIqWepZ2IdikTaFKx0El79773j9qjtdBA1iBbDldVI/wiTQ7fzKuuTGVGxPJaBgamF7fA2ToL0nJcL1bc/SY2tmGVMYZuAIMycFBsAHlSpQQuE6mU9/pdHy0aV4BvsaUxmvSQRY5klVwK0hi7ShxrftYXwtpa+kCSGF8BO+Yp4RcAo7hQcnwXhQR3xNMEF+INgowYBQ7ARZdWuKJQL42wFw5ZnbWDpGcYX2uTa9aYps1kYOAYCswR8C98o7ebyCkMkot2Ml64niiUIeCzLpYgNtGIcAPXsDIcVJUa6HgIEYlFUG2vVEwAHCld2psCYYdB+jWRc8kyULOTpZwbnLRHH19z8a26KG56H/4kfe4vJOziDM5oBpRACDOMYahgkw7ovNz5zibGAKSvqjugMOHA4wusdGUg9hOMMEH/I3ChWcA2zjU+jyTfDIrF+BWQYTW3wCitQERbUgaSgXeB/4xuuhjvU9jr0lGNihyIhd00iDlEEOP8keX6l0kRjya/BjgteoCyBkGpiaZVfCEftNPJRdpY9h835QKPDwE9dBI15INSVsi9AbvAWCh1/OZSWPkGuc9S4/2FSigD3aI04H8jfMhmkpO5xfms5f1QH/XzSvGh32s5f8ryMRmmE9HfUsb+K4LdpGtLr7xpmFu9qPbzMej/vQuuis3dM8txa7Np0oTbZRldYQEi8yb+eGQmGdKn0zbeNnPdiIQW4LMI1sup9w2OqjqlfY2K6fAN7lWmWii6w3CpOcmWtufVtJNSYYql65nVN2ksfQ2olXIaoCY4Hlu+OdmNoHnKof6nX7lTuqhLUJzHF01pG1cIOsOnLT1qPZIn7NZXOV/Y23VCSIK0qAbbUN3tlolk2xfo2AkDhb8pLWbmdYm0ygWl5bi5MlH4vh998b0zEw861nPisdcfpl5Im14Os4ZlO57LgrMslZOxthMHa1qG+MtwWRp165YWFqOkSonTCpxINvupD5NUFqTT/fv3xe3f+qT8ZGPfCSe/OQnxerKSud4KBitcroXHb0onv9v/228/OUvj/379nkMlPfTOIUTcJwU4EK/aE11nQJan/j4J+LrX/ua53jsqqvix3/8x2N513KeAOuSI/N0Xybu9L1V2ZTB1iAX6Cf0UJUDeBieER1coWt7x22BXvSiF9kZ0D1KXOX602dOx2++5jUtYztLYCEcdp8AACAASURBVPgaJz2N2Wn4yle+HN/4+tfjrm9/Jz772c/GM5/1vXH9jTfGa17z+ti9Z7nbgHYgbTwTppQYt7mdSQrYesZtmS5BD/AyNog177Bi2+AAGwD6sQk16KV3JCbNlkouk94l8WQgDFyOPNCvFPvlgOy4cKOqYqWMVxsOrzMOPQ/Z7AJPpXpJtfF1LYf6leuEe0STtY08tSq5kI0wbvGp0H4jrrfvWRqSuej37Nk8cpUl+QGySapIo9/Ft+bpphNIugHXpB+y0ZxFVRJqrbrayUrxtf4H+ySvyldI563ry1tOq/kUVknUBs8xb7fka6eabW9awqeerflonWuAwzqwte8jwFkTueSfIF/gH/3Evmr9cdgJgGBT9JOAnsZpPTyVFTgIjoK/WQ+/o6XI2B7qBHV7n96lTWz91L9qqxhbteME+6j4gl4177WtezBjrnvaWY0Te1MTTGTBeCfjhv7VjqIXJLfaiNchgk0HaibjzjvvjBPHT+RpER1wEA9NjGJ5bCP+zY9+f+yZ3I6xzRU5dplgJp7d3IipCcnhVky1iih6v/CttnSFz1VBR7yjlmfrY3Pxtvf+daxNzsYj61ux2RJGNpUsPIrYc97euOaaa+zvpqypQktibNHWa9vaSSklhQ1sdI94LGUoMQR01pjAwtLvsnNqcad54MOINolXc1NENhMcDr4lwCMd6ASTwelY6DvEujUOAY8J/+mfsXgLtmKfTcPZxBbwH3gaHKgNog6jNP4Ap2n8klHkHh8LObJP3k6tp8+W7V7huapz4Wn4SGP2gYt2ygjdCJ/X4Jx1YLOH6GYSv6SDhYOcXNf0uP2n8XHb6YcfeSTUOsf4oZ18ZgyTwnujiGuvuTquvOLyZvfWkqeV0NkdxshWoDrwsrSkUv1qLdWSvlSBq2FSVSL44pe+Et+95944oyqj9u1y48hVjVrVDv3UwZq0QbQJbfimbSZgA37qp36q2xzUfeLF5NP0m7WewvH6H90nH12JsPppO90CjlWW7b8oKaa1pdB4lMwiftGGndZRf//e7/2eE03gEdu4plt0rWJLv/PGN8bFRy/2GNCRukRySwUT2QnpKXg4q+dJf+9YBuBR+BR+yi6B57YbYyzY7c7XoS1eS/SwzWhJKVTIMi+1DEVjI9rwNNyfFcXStladjexWOhB3cRWH1mrTz1TFWm2IKplybiHe9Oa3OcFkYlJVB8djJ8sO5AGnNphqrysGqroAvxi/QHpFega/kbFprDxjqL+RKzCQDrlU38iYoNkf7Da2SNfxbHwrl6VulYPgTa0l/4h3gNvQO/CRbEb1+3gHegCdTVUEcIC+T9yuYHoGyVdWz8aNN94QV199VayvrcR2a8uh6gSXXHyJW7/2OlSxuqyKIMVgHhqP2FIyYozH2vZYnF7diNVNVTmcjNnp+Vg5fTpe8UsvjYsvOBzjO6qqsBFjE9pczphfF3Nqtlv0OO+88+Laa6+1Hjhw4IAPymWyWLb8dHsPYS1XE+1bsWp+JIqkDPcVDqmWpTErBsHBtT62lIF04kiZNJD8zHvAAW6vvZZVbo25S9sHJY6Aa6tfmfySKyxR4tAE66hnLS8tdQmbYvTNjZxb+nNUIOAgV7ar1NriM2lNsTPIHjwFJh5ibDZGmVuftJL+RY1PVZlhIwEe1XuI6YN1ebfeIb3Kxnlv7zOhSM/SHLCVvEff6R59RxwH2dZ3JBfxHXNgXZBj/cSnS/2mFk5ZDRAdAg6uOBX9ioy61bPuVwXsholk8/I5+Rm4ZW01K1NJ1rBBDow2D1+/9rGf1PHQEl2Q8YU8iKmDfR7HxETs3rfXCSYPPfhwvO51vxW7du2J62+4IWm0s9MOlWarPulL4u+bG1tuw3r04qOxd+95PuyiFPKp8XCCybb8IlUIV7ylxYh6/qaln+Iz206slD+uuS0uLLXDh3Nx2ydvd9KL3on/1vNR7km46ko7qMFasebEVLgHXAUv6fNsaSK/TZUEEy/YloxUjVdypv2PnXj8TTfG4cMH4+KjFzm+BY/iT+idnW/YhNM21hX6UrdUTE8sD5zBmGocqF5ffQf4Cn2nv7HXFXv2cZnUI1yPLhrKcZVv/Hb8Z+5Hh2EfmHeVZ9YBfYqeqHYJWa2YGdli3vysvjuyx/tYB/yELubTKtMhB/jGQznlb37yXOZQ40Y8q+pp8QoVLfTumdk+YRydgf6suqj66hm/PDeBZbhW6E5juLZn0Fz5Lkmk2og6T9ZqiGWIW+p7ng8WYUz436wBcwcnoGexccy57hHhy7N26En4k7Gi8xkn49b10KsetKxjq7hFPFV1PFgF21rXscaMuE/j1P/QAN7CHiKj9R3IPnaJceKPVWziWFdL3qo8j/zVmJV+rzyI/KHj+QneRB41tsQtffsVrqk+IrLJfNFHFY9AD7AIz6nj1BhZc3xe5gYO4n7WgfUD72I34YuKfcBWvBM+BU8x/rr3B507MNz2rio/8S74n+eBF+APeAG9WG0s/IW+I5bNGjMPnsVeWGLEtOmsG/iceIZiFHW8oD54UnZYB8b0t/0T7ylsOHa4vr4as3PTcd55e3zgQuMRBhdPCA8652BjM9TK9qGHHzGe2LNnj30j00N7DutrTgyvsQQdyqTSmPag1UUjcQ3Jt317Ms2LtZMPn/zYKu1pj0VJvK0jiaqhc3gNea/+DmtesRpxiOofQkvvn1DBpDJ4VcgIAAqETZcKRjGUlZH0vMqoKCsMWxV83l03+GEanlGVAu921vPMXAY0p/seSgipFlkUu+222+LOO+6I6anJuP666+Lhhx6IE/cfj7nZ6dh73i73L2ReIr5aE6C8cGrl5KvnLsFrfS7AqExolFsKeCpXElXYDEsHIjdXBXyUpPDf/9t/i3vuvSeuuPxKBycEYBUM0hiU2aRgjpjHpwzFwCoz2DZu9A6EGfBUHYyksxJjlAGcp43YuEXx0NMZRWMHoDljlEjGwc1+uRnMQplpDHLQ9S+rYqx1AUlah+ieqsjgFTLWMW4aO0ABgwujQkOUPQbTPfcacNNcNa5qLLmeihR6rmiF8pKjmwKYjh/0FM1xLlA0uhfnpDo/Oo1JAFKfI3AAL4xmdTSoeoHi58RwDxoz+EQ5fbL8ARO6Tu/0Bvn8fOuN3YIEbaMHkGDQ4HEpEJx8hGzmST/18Uxvme/8+5ZO56VMWam3U+767lww1J8gRykhs8ghih3jofEriUUBBm1yV3CHkajjARAhixWYK8mJBJL6HGjEerMePBcZ8Fo2Hq7gAaNbZYt7oC2tgFhbFDDjILmIllIAJN2vqhk2cOsK/ibt4Tl0H/oUvq2gCJ0zPtknsOHoAE4q4OWZyARgMvut9ifQ4VeNB9kHnFVQobFVsMG1AADWnOuQZdEAeeR+09Un/BOMMX7mCB0AWiQQpbyIn/tS5r0eTyfazx7IBLSQLsPpgKeYoxOY2qYFjjFz4id2i6ADvEJwALoiQ173iUxUwGHYdIuTTJyp6wC9kJmUuSyXfc6p9a4SxaY3K0xfJVM0J0h/p+3sK0xZH2sToiUXAKAFeqgowNqwHqyjEl/gHa+PNzhbexgnwGTANTelMpNYgRsSMHv+yE2TLK/c65DqrGvdkK2aTVv1ik+RtQQ9Nk7Rx9mmLU+GVfxR7089lDYbEKufsoW6XxvM8CHyy9pYp6gKy5Y2yrIaFOCehBu9V9/nvNNxSnlSsFqBUCWUTiSvbazHPffc7WoJT3ryk+PYVcccjKW8ve+jBVXXKiVLZGujy8mobtoStuM6Cb+0vDumZ+diWZnRAsJuVzfRVedCLxKkVaBqz57dxjave91r40d/5Ed8ElIVTLR5rA3gu+76J+sqBYz/+q//Oi699NIuQTXnT7uMPIFD8o94SXRWwPs973mPdZ8At2RNAPuSSy6On/x3L/AGjzbFwZzIK3RHD4gWBGZxOADEnfA/yi+sp6iVvJN47KUveYkrmGysZylt2QUwzq/+2q866VSbTj7x1qqG6XsFk9Ui529uvjlUjvwLX/hiPOOZz4wbHqcEk//cKphkdY2uLZMroex4g4f5oSfMIwq6NuenOko1KMEmcGKzvu1d1bnY6qGNooJb8jyn6/ogOza3Opb6HX2Qp/uEv1TNrD/dDE4SjbEh4LeKL9ADqpgkB0dBWnA98oie1edejxa4ZWzS39rYhy8U+On+tXYQ1R6hB6yPWhUTy67b40y6FYn4Wpv5szPT5k3JpTAWG9ngTHQO2INNTDCE9KsqfFWdobE5Abc5eLb7DT9iS8RPeoY2HcGH4CrrrbaZLlrI+cVXw56w3oyv4/Vy+hw6mJ6l9Rz0N8+3xOBen/U9W8Foxk7Ghrn+lr3WHx38ZFvXnFyNpeICY9ymExgTNhS+I3Gg4hdstd5VZadb+1INDluF/ud6MJWra02M2+FnzPDuMPiBneyCSdondXBwO0auMDHuiganT5+JjY2tmFN7VFV/mpmI6fWz8b//r/8qFmM1ts484uC5K6+1RO8pldEcbcfGdpZr9QlZJYWMZVKHEge1YT+3uBgrO1Pxjv/6wViZmIuHVcFkc8utc5QspU47Otl62WWXeU7iY9vijWzlmW01hZtyvZIHWhJoqUIiXSXbB1YBm5FsAg2yzV3yBr4XyfP6qXchG2AZdPRGw0HyyyvNCYDxvMQvaUvQc8hSPVkD/7LWyI3u1e+aizFYmzc2H3+W9xBwApMxDvRQr18lqy3RsMmtnlHlCx7inegu++PraoHL3NIPYky8C57EDoFRrAtILm/VIMRLKT/hxDslWaj6lvxHWpFmu5wMprsf9Ph4LMzPu9KAEk10QlhxE21KnT6Vpfr1TzTMiqpqdZLVemiboyQj/f7xT9wad997jzFGHiBo7f3aM7LMf85RJ6VdAaxhP32m2Alj47rHP/7x3qSmQoEepWSQrJKW7QilTzltrudgp8B5+Ovi1ayYmfZEtFIFPcmhsKZ0s9rhvPe97+347JWverX9bP0T7fU+t0Zt/bK/9OUvx1ve8la3IOEQjhKmRQ/J46tf/SonDmegMm1ctjxMHJ3xi5SdDte0hB14FfmEt5ABtzeR3iUhusmg5mmfovlo2GzhGW8Atw1187U3+Pqkb+vWVt2WBP8a96iyRQUOz8mwM3Wp8Z8r46pF9Hy88U1viaXlPa6wJB2mz7NyyKwxFhu66ArkDxzOphWfaz6px9NWMn5sbY3PgBs0B2wlNgZ/u8osNIfvwSLYN/gGu5L2OpMZvJ5lYwT9wfPBQz1I6ZNg0VX1PdYRLqXdH4JCLlJf7ljG9PvW5rr9reuuuyauufbqWDlzpsN10gMXXXhhS8JTtbVNH5rTYYFRq143pQMAOgE+OR6bo4jVrbE4eXYtNtTKZjtibnohHn7ggXj1r/9KHDm0LybcwmI7trURrPZSDQ9j38EuBw8edLs2ze/w4SMOwCMD8lHWWjvlGsuEX/UM+Rs6fKd75MP21SYk53kw8OzZM4mZWtVpEj3qxhpxAbCirhefpr+U64D9SPuT9heeAUcmD+ZmMeuqa7B/+l3vlU7xPa39MXID1u7tWPogGjNYp+Le6vNgh3Qv/EJMEF7Bxur7ajM7W39OpbKUH3QbulfjAfdhl9mQZ51Fd3y7iunABdBGf1fe1jzz8GF/OApZYpOUsfKT8VU/CF1Rk0Gtn0t7Ip6HzWQuJI4xLs1btCfZUSTRoUI9y77pQw+bQygtn7yS/hxt61hP5o/sVx2g9ZPvMdPaCSoGeN7+/TG/sBAf//it8eEP3xz/4UU/H3v2nNe1S6VCMGsjeacCqTH6xrqr3425mmrEnGK2Sk7aVPxqyj+xsT2+yBh+VizPxDJVTnXcRAmALbn4tts+GesbioXMutWM728VH/Vu+3U7fWszeASMjQ5g7OAr/DjRjO7giUZyf0F2M8ctmywEvR2Pf/zj4siRQ26Ro9PcYME01BmjJrZi/LWTMpJzSRuBDKJ/4X3GyzN4Nvqg+s6OnSkxtfE1+lrPZL6dvW1JTzWuWeWtYkH9XmOvmgP8j9+BjgIf21Y3Gw+NoS22aKhLmEu1c9VHZEz85J3QrD6PWAT36x6+13iqTUx9m3tFqcvTDlSfHt3Fd9yD3Nfn5RopuUz8kc9B/sEH2IGqR8Dm6NXqU+gz6Fk/R++6onXbM4JXdDhRB8LO8YlbnAIsAP8x90pbfucd8CnjFI3wT6pOgQ/1GfoM/FN5ssZckA/oo+94Dtjz0fCL5qbrjCnbeOr4mB9rr5/YBtYQGYO+2LCqL5HP3EftD6kQ06j+XI2NsO7gwKGfV22o3ltpjZyBDxgPtgOdWedBjAb+rbSo8sKzsEl8p/tYS/QIMlT5Enmoug3fWfdVPTSkI88FVxgjtngmvyNXVR6rPuHeKlesLbLOeOv6opeQJ+v5sUwEA3OjH0gIgsf1Ez2B31GTdKB51RHQ0vHxgo2q7UWX9zgs/cCkW8YVwNnd80SvFi+p2CuxoOI9VCudDKVZggOlj5JmI9vgPeftdowR7EprcNFDce6HHn7YVUx0WP288/KAo+L5KYuJ/eUjpnw1HeWEFiXYJhZNXsn9M/ZjsAGsEfdq4OZh+bSbrUJ84w0qHSMPFXuhB8BTrC+fwxvoCesFJZhUBQEzVEPCDSgoBAWCInAwBgaWF8J8j+ZEM3mAcjVkML4DkaVcGEEbG1WXqlPwrQcQCLzAvX7/8Ic+5JOl+/ftjWPHroh777k7Hn7owdi1vBhLi3MGaDCnngc4Z76MP09cCM9kpRCdUl5ZOXNOcABAI0HSmJ0A0BhAjpJOr+qfysm///3vjy996Utx0003taDkphNMMjCg3twqDdkDGgUp5lVN5OzZcxwAPY+NNBRvKlslbeiEKWArSxe67UkLQEDvpOG4AZ4cuVyrdsqmtcnR/LWxwsYdigQAVI1hL5D95rXowYlyaApQRYloPGS6A5pQnhh91t9BKdHLwaIt0xTlDS+i3PV8BUxRyikcY07gEYCmugvVFRBOjYdx6Jk4KfreJ9ba6WPkpRoqgoPV8ZGQ63OtSxqBLIuJIaOihRJC0ulJ3oTG8HY1qnp3rSpEYCaD1zrloeAH2eEZXOyea0CfTjFrgQHST8+hXQ+AgR4Jqqa7VgMob+ZdATtrB7+JN/VP60FJTNY16aN2Gumko5+QI4yx5pdVRPoTivBKBwpb0Jx1hH78DWitwEe/827GW8fAMwCV6DXAIjyYAbDMrAccoUtpjaQNe/4B7gCI5u9W1rXOHYfcenEmMxcxvBXMAigqaAAYpA7P0raMX89Ff/AZP6vxqOACHcCYWS/0aQ08ASrqfDsw0lpIAaCqfuAzjQ3e088EgX1psAoeqvGra47tgk80Z2QJYME6wLM1sFGNJ/xbHRjmRrKHq4KU01EALWykywu3k8JDQDoEsAS98oRHMs45P0eZTOPqH81WAYzZ2LZdaLLebbI2+8pJFDbWWcMeoMg69uVJDcy8QZ79hU2vMcqwA3wyiFHly1UTqMShE5STfdDfOsBVvCazR31zVJFHdATyS8UtdBrgR99Xx6TaEPgk9VPfHgicwSkrvZugn75DH7Leni8B1sl0mFM3pc5i491AzkAx9WnOQRt7en9usqgth0rUn7j//lC7jCc84Qlx3WMf6x7lSjLRxqD5TQmqbQ02XDo3gzLaOPGe+iidfJ0mnpyacZLq7Nx8LO3e44QT83hLMGFNwA6rqyvebFKLnLvu+k789hteH0960vfE4YOHQiXjfTJ9ZcWbqPfcc2/2oh6fcPIJ9qR3IHK8YEQcHr1LZecV9Nb9Wmtt5GueKkV/4dGL4t+/8IW52WKMksED7redbDbUvaVLkIX3VTnS7/Bxr2mb3DiokwBb2OBXfvmX/TPzpJL3aIn30pe9LKZnctOfTSolXer5qkanTahX/PKveO1En2c+61lx9bXXxFvf+rY4b+++biMg+2YK4KX8brZyhtV2WL/iyLfyy9WGMD/bl4ZXK0bBBiAr6IBqIzLZRRgo6Tu0c8iXvuM50Nq8rYx5V/4QnslgNhiGsVSnljGxHmB7rb8/K9WOhs4cehl+xRbJ7u+0ADmfUc0C+oJBdG+n87Wh2IJJ0k2SUyWYaKO7JpgoyUMJJln1L/mBBBPpCI2z2slqZ4W5+H6IdQnwpP7IdcBGoOewOax75Y/OBg6qGvAMXSvbqPeStM/aQw+wOi136r3YRMaveTGe6vOZpm3srNmQ96wTW+W7bo2aTtdaqZQobUKGAaxex/dt3MDg0KPyE2sKv4C5wOzwb6+Dd0I6j2fhxzJOcA5rUHnJayANrkRN/eZy7aP46le/6o3mtfVN2+L5qZlYnBjFUqzFv3vej8Seya3YOP2Q27IqiU82WPp/1oF0tblp7UdH7QTXJP5TnhZdWF6OzYmFeOt73x/r04vxoE7Xbm373VqLrZ2dWFpejquvvjrbpo1POGFRVVJSr2Rb1CpTLi3dkg7Q41pPKnnCD8h3h+X9vD75vKd7nhjlYIM2MvFfsLHGmuZRlZrtN7rAdayrxsD7wTvYYWwyeJj3g7+5Tz/hBewIawm+4HvowNqzyY78VLrROpZAIL6MxomPjG6V/IgGjJkkWNr65vv6qqTgGPSq6FljJOB0JwxspK7JiqcZ3JU+1fX3nzjhChxuz6ZgmvzZtvnIBqz9DG0Ybm3F4cOH4rLHXBrLS4tx4YUXxFbzP+YW5t3uRIGwU6fOxJnTK/HgQ2rBc8L/nz57Jo4fv9/PJ/jHZhj8pkSI1KHSq3Np0ycTT6a/3scKtO6yqcIJ+CWsa+rI9IllwfQ3CSh6tnCF/senRacqvkG7oeQNbaSqvd+MZfWHf/iH4+lPf3r83d/9XbzxjW90Au3L/+MvepMbG+oEk9aaS+/4whe+EG9/xzvj/PMPdBXuhCGkV3To6bWvfU088vBDif+aHyh5IDnCle2UaNowTuU/7JX4qdpycI7bWJX20qK9rpM/r9/Ne2Nj6V+3U27C9i7f7JhJVo9QzQrTeL216mjVRaoerXyPPcvjbq3d3Hi2iXQ8wzpG2G08Jqfn4rWv+8+xb//BmJqetX7SrmImOve6v/pIFcugk6v9rtikJomgp6FV9cvxYaqOQOY7erYqcPV+bAX4qPqY+gy/HN5ER1V9iixjf7gPXVhjRlpzdDA0Ie6CLunHlwkm+lz93qXHH/vYa+Paa65yUhnYQvKvVpfpt0jOtEDpg42PKVknXMnIlTXGR7EzPuEEk1OrG7HhVtbjMTu5EA/ce1+85pWviAsO7Y/xsXa4oCUWYbvx/9FDF198cVx++RXWSQcOHko93HST/ZmWQI+tQUei96kexOa+Phc/QwPJlfwG0UBJ4lVXsFGFLam6P9dC29q5oV55PW1XHuZgLcBSub69vOpzxbL0/h5fKDbYEmman5vfJeYnoawG/LFpyFbFcOBDbBJ4pWJD6F1xIzyP/ng0fx6bAo/WQ57YPngaXmccVSfUzyruJ7kc2ug7jZE4K7azx+P9xnrdsIcuxMOqXmB8yDP+ecUBuo/5EE9KXz3XJJOC5MMkHqsHDE+ePOVrsuJP7g9ke9W0t7yHdUFX6W9sD/ZbsRcld5kuY2Ox/+CBmJmfjz/8g/8Sl156WTzrWd9n/aj4sDFTS45NLL7TWjq2ir5KCttYC1Ui0x6G2uJMT0RMKSY2kk+n1ojJy7VqDq1h5behD+4/cbz5dBkXl1+sBJPJyWm31a3zdAXIVmB2ZzsTlcFg6FywFzgLGURuwVPat/Haj3LTy2upGocjydO2N+iUYPL0ZzwtFhfmfAiFCr3Q3cVkmn8HNpUP7+oqrbIJ+rv6CPAvYx7aBv2NPuG54LihntffXFN9NebE9Ywz+amPW1dbUn2p+p7qu1V7Vm0TtqzDK+V0PmtQfb3h89E7mmfF3ZVu/I6ur3aNz9CbzLfSFtvIZxXPo2OqzYSG6AONTf+EX+YX+qrsPLf6e+jOOta67nyOPsG+Y4d5lnUGFQAbweVvOYmlJROiAxlvXd+hbqg04z7WsdIMvqrJW+hzaMQ6dbhsKAtNx1Ufh/fXcfCu4foO1xQfv95b1xQaEud4NL2IjWDOFd9iE9CdVb9iP6o+gp+xh51eaNiY+UBnYlrcB93qfdDCe3wtPlbfo98ZJ9fCV8yX99Z1HY4N3FR1Btc/mrzzLuilv4fjqra47htW3QNeqTRgDNzf7SOW5PehjsOfRV6GerDqGl2LDeZzfLT6bn1X29GjS+q1Ggd7S1W3wJvMj7+HOlLPRJ9UOqOXPY9m7xW/Yi8h1zTbuilG6xaJSkJxu28qGGeyoA4v7Nm97AObqqwExlC7Oj3PCSarq/HIqVNx8tTp2NraiV3Lu51c4sS5Ft9Tizza3rBvkro8K79xoKcrTenDq8RgMvaR2JfKZckzVC7Eh6QsHxWGRRcOh+p6MFTVn2At7FH1uWzHlGBSmaAKMw9C0GEewGwVvqpEYPrK6FVpDMEmgUyXsW+nlHgXzyAYAjNglAQkrNxU3rElAMBUCgTIGXnXO98ZK2fOurzapZdeHF/9ypcd1NLmkCqYKLDMvOV863lsuoioGp8Ap41fWyS9S86NgoQIcdIrN5T1Xo25gi/3Npye9fM111tuuSU+8YlPxNOe9jRnSQvUyfmiP60cdZ8EakBEm5Y6laZgCPRgzt6QawGGXpFm2eZzAEvLJFWgpRomG7A8kmKByZKcfWa/wLWC65TDrYaBpA3GhBJJg9b3ZQfMaKw4CqIZ96H4dZ2ewfhwsLlW33tO5WS6vqub2aJ/9oxOZ5SMSD2rAygun5fCp4QOTkMPwTEGBqVW/1aJbXgHY8E89XdVZKKrxqGWQ7QAkrPqEthzc15//dRYAEbQlmAEMkliRKWd7lVgwc9qLYfkoKRRVhne3MypBlU0lJLEYJHsAa2p8gBoYI0ACJpLHnrqW0BgbCoAgU+pysLz2cBj/WoWdzVa61xvBQAAIABJREFUAGbRpQu47Ki9xlw7BdpvugOkWS/GNgRuPBMgVAFWNdroNviiOvF1raGt3pcylxtSjEfvUcaiA4BtA1M6KoOrfT9GxslcK3AFRMFXOnGUSRa5qcS4uRfgB28CzFJXSLf0m2TMj/FyL0C28jL8AvAdGmnmUMEZxkjXYqzOGa82e1ubAWwIdKnrX+1QVoWgzHbv5AHuyGKvIKT+ji7ClqUhRif0yXno0MoXQ2camWXsbgkjINoyv1lz+Df5s7U2WM9e5AAZ9KsrqczO+k/Ns2ZuWw/uZNKbaevefFmOXGBHgtmD4AQknl87cZWVqvNkAbKizXvryJbkha4cgvIMsisIkIFGASj4mPLBrmbSElDgv+SBtEvZmm3DthtdYdmibVU7lYJOYN3ACMmPfYk7fV8Be5VHXct3zDfBZILeSgeca+kmZECfDeXbvKA+iz4JlKViExgnBlBFBMuFaayNw7R1yKboNzuXlV52LS/F2upK3HP33d7UfspTnhJXXX21K5F446gFszKqlbpW1Q8cRJIjZYHLQI3xmeR7cioWFhZjfmHJG5NKODEfqaJZqzrgDeZWCUjj0fqopN93vv3teN9f/Hnc/d3vxg/+wA90FUu0KXjHHXfEXXfdZZui01fScdAHbCM6qJ+kNohoq4CD+0d/9EcOClvO2rz0u6qDnH/wQDz/+c+PIxdckEFIzysxHnhK89eYJVdV72AvWCd+1mAF11gvgYXGJzzGV73ylaaPddp24gmf/h6N4hde/OJYXGoJrC04xEYdSQ2/8KKfd7LJd77znXjCE58YT3rKk51Ms3fffmena+moYKeKBOhissaRAeyHEigt48KETcb1k3lZhlp0Dd7X9dWxJ9jBfdWpQkezwQEt0UPoOnR9tefJ+9sxMZaVeGSH9Zl0lcYHHq0JvTghVX5po1VxP/aOZ2BDwH3mffG4e4ino2dHl5ZgDY+gL5Bh/62TBy0xQguikwXKf6OCifhgQSfk1cfcJ+3nu9ONaRcy4Zf/SUbDoWWsVPbrsGrDXcgJ+t1JCm2d8RXwJ8AdrB22iXUyndqcOb3LuIYYDJ6q93rMpZVMtdWMiXczj4p1vd5z2aawYgTzYAsWV6xc19M83NpN5OnQtGHo4SoLnW1q9hH7ytgYK/TiXvgNewsfVDut08/YNt1fdTw4o35esZzWTsF9V6uRgh7PCiYEC6YmJmNWbXJ2NmLPxFb81L/+0VgeX48zDx6PKfsuO7Gxky3+ZlR1QCej22bvhDf+FGonuKFNrJ1YXN4VMbsr3viHfxWbswvxgBJMxI86SSpdGhFLy0tx/fXXe2Wlr5VgIj6xvbPtzQ2SpHlfuUvfS+dJH+g7cFDlQ2hnPtJ6uO/5uQkiiUUT+9hnVsWBVoqetdPcsgJPtojrdCFB2+Y7YbfBFp3cNLwLz7BufI9uQy65rr4fPYX+w8+u88Vm8Vzmn/fqwESfCI9vqWuq3gM7wpfwOvglq5lRnj/9SSph0kaS6qCc+OK0VbYH2LG/1+LImWzeTmUpcTOrAKy5WoDfPZV4R7+vqPT/2lr6KKpsMCXMMG/d/nM/+0IfgFGyqZImVMHk7z73+dhWmRxOOrsdWNuIbQEpYQ6ZJZ9yl1j42mwFo5+Jr1LWM1la9i1tOqerdI0qnRF7qlgbXeeSwEqu2soEG+ire4Rv9I+DCvoePdBjALXlVSJVtkNbW9uISy45Gj/90z8dN998s9sj/aff+A3Tzy1hWwU5YWS9SzT53Oc+5wST/fvP73Cdxi69srxrKV71qlf6MJMTYloLEMr2J4+2mn+lRSe8i66BT6uNTJlKGTK/di0Fxzx367qW/CeZdoXZ1dWUyXYK98zZ005OVpbO5MSUk1Bsv5tNwFagR6vsGUu3NXPijltTt9LoToCezFY441Pxut96few//5ATTNTGy1WU2iYIlQ2xK6wNulc0h+cZh64l2KxxgHeMe0t7Oew/+hsewQ/ge70LOUfvJSbOIPbwfnQNP8H06E30R42vYfsqfoOe+IXoQD6vvG/d3fw06GDMM8oKOEowEY+pgslVV13ptVaLND1b/Hv06NESH8sDeYo3KcHEG7EG2qPYlgUan4jTGztukeOaPWqRM7kQ93znrnj9a3/DCSYSL/sf9t0Sk6LvwSnSgVdccYWTW+RnHTx0yO2exHNZxnyqa5eDneD0sZ7hBPbG14qXQV98DGhJoJ61YhMYHAUGqZio1ydT9ptZA61Zd5ClxVXQG/jhyWcceuwPetimtYo8JJjIT4aX0x/O06iJ14nN9u2oKkbBhlQ8z9jgFXivYkSwHti/8tejYaca34feVJNGBioGr7gKe8jaM1dsIXKKf4JsEP91gmRLfoPHidlK/+q5YE/8EMZY5wyGQ6arz1fXVp+DcbCB+l40oLKu1k5Jh9gMVaTTNZIXdDFtZmssAftT9WSVVX2v6iWqMEWM9pIrLrNv+Pu//+649JLL4vt/4Icc/xVvaEw6ANnHzXKceT5B/u9krK9mu0VVY5+ZmoiJ0bZb5aiaCVVAtNchfk3dRmvUbJGevLgTx++/zzpQh2ezovdmfPKTt1uPj3b6RJmk87iTJx1bG++TS9CH8AT8W3mO9dS1eVijtb5u+NCYaEvzz/arSioZjbbiB77/X8T0zGRcdtljbL80ji4u1OJYrH3a6ayIwpj4jvdX/V6rjmOHsAdVHpEB8Jx94LaJjQ2BV+v7alyV64nLIduMh9gyf1ccTmyQMeHrQW/uYd+h2kOwA3JY31fja3o/mEm0AxNXuvF+dBDy1eu5ftO7rgl2F9qipyoNkEmuRX6qHjC+a7E/HU6z5SoVOhkH+GWIpxiv5o3NqLa4yq+egS7jMAyVA8EwHDLWfTyT34dYA90F/fFvhrYffVr5hXsqXoG/4RPGzv01doMeqfOrssmY4UFsJGuCzJI0WHkK/4rxVt3M+3gXuFa00n3YadYFvsCOwy9VvwzngH+o52Fz4Ot6X/UHq62qyQr4KNgQ5B57ivxjN1kXxl/xIfZuaBu4h/kjs7wTWssm4esx54pRsWdab2wR70QuhmuBvqj+LrgC/cAceUadB/gOe111XbWp3FPvrfqfz5FTvZP4GAekiEFUvKNxc23VJfAj9K94gbWpclbXl3FpTmATOa/W8aX6C/6qedhxyNwXl8+khP+0eamPlCCpIhaKp2t/RDxmXdeSwqVnhc3VTlZtclT1VpU9Z2bnXOyhj0/3VVaEO2SvsiBDJjFL9Wkuquyp+WXLyiyAgAyk7IFFW3L/qB0AbXLomKr3Dvp9I/byNV/27Fi3YbxkqNNs3z/2sQ+MqgDDUBV0slAoajs2pWxtdeowsDBhVZAoLN7BdwifJsPi8n6eUwOYPMfvbSc4d0Z9iSzGqQCfrn3H298e+v2qY1fGwYPnxz98/u/dZ/3UyYfjoguPxFTbEEK4cFqrocIIajOBfxoTCSY92OhLgMkx1v8Ck8l4uQGkazXXW2+9NT760Y/61MzDDz9iYClclG1DFLzLkjiapytUyMEUc7YS/gBznAAcIRRQMlQPEiiWkBUt+swmrleigYISJJbwM425GHjBgBejj6Gn3U22XMm2PCh5CR9OBE4A62yGbIEVlENVhpRpZO2ZZwpRBkxdMnw2S5TpfxQyxhTHFb5EuTKG5KUWpGjl/uBHlDb8UBWh+FJKwK0m2r+qpKrxzc+zBK+AO+AyN+dTIfQnmv55uxrmXZ08PYNeY7SZ0bjPMRotmYbeW7Rs0XWACAUm1cdL8+HUHbTzs5qDp3swhqy/5pQn/DNBAuerOsadsm6bCBoDdLUCtAzl6YIqV/ob/QAog3/OAT4tEFSNOrKI/PJcDCHPq59jqFl7fgIQh+tpRfwom37nGlOVlMu3dCC6GR+A7fpqBndJ7Kn6E7mpY6m61puFrQLCEIRBD3it/q1r04Bnln+lB2AaIFZBIOuLngEM4OhUQMEzqx4HNOi+TLTKhCjoY9DQNrwBBIAYAnTVuUm7lAFmZBP51rPSCKczgo5jHSuv6ffq2DFPXVudL55d78WoYiN1DTRn8V1RZJBAxLxom2Jd3pIJq72tso/ciP6SuwxO5wkay2xLMOGUYq+v2kZ1SzDpnJexrBYlWlGG2omVLcCs50B30aGutwJn3hgYCQsoATN7C+of65KnwPLdAM+ODjrhaAbMbGBk1eugcZZShqZpKd9fcYPWHudmGFDE2chkydw80zg4PZXJM/3f2A54V8/DdiOD1vuNnzzulkCDTlXwQ5tmdjRbpQQBVOl4Kj1gq/S3cgQU0NLmogLC9x8/HmfPnHGCyTXXXutkIAXkOako/EEGtDbmlCUt/W872kqGa8NJkRslkshmLy4tx9ziUttYys99crUFnADrSnTU5pIqknzrm9+Mz372M/He97wnnv3sZ/s07wVHjqSzs7PjxJGHH3nEdkuBYP2jQpjojk4XrZVhrWv0u5IvhHu++MUveuMzS6Rnwqx4cXp2Jp73vOfFhRdeGHNtcx8Zk66qsiH61gRIjQEbXPUHdgM+JIhsfdU26cUbr37VqywLDjRuZ7KSxqzTZC956Uvd6saOWEsYEyDXtSSYvOj/+A9OMFHyzfc86Ulx402Pi7e+9a1x3t69MbKwtqC+krO22knzViGEFjHIJrpS+EJBeW3m1PGnDtL4U7cRfIKW6DmcYgIZJNxV20eADSeT9au6FltX5Vi8r5Nz2owEk4Ertd4kCfMZcstz047nRie2GZ0FhtT7CB6gI+x/ePO9JXS3dka2jeVUYeUH20dvrtKWJJMzVK1H81CCiZJKxIOqJjQ/l+vqKiZOFs8Ebrf1q2152samxltxKZhMYwWTpc7uKy2al1t7BM3furdtymNrwFysl+QE57/iIvQ02M0OcKn8iAwNA+IkmOn52PwaBEgdmQ6s+APsRUBEtFESnJ5PxT1teuofY7e9aieB9Gw9E+yqNlkEd1gv+GSIQRIvp1xqfmw4of/hecYPTgGPMpd6nWwXMlHxNevEmCqPEkQ0v7VNo61RGMsqwUT6wgkfW9sxq4S9uelY2F6Nf/PsfxELsRrjG6sx8mbhdkzOarM9T5+6GpcrYqmyS2t7NZHJN0o4UaWKhaWlmFjYG29+z/8da1NzcXJ7K85sKMFF1ZBkeyOWdy3HDTfc4ART+xYaZUsYyaoSifnQGRVPw1/V3kFzEjFIxjWOlM9YEnOwj2CSlBVVyGj+b9HRtDilOhA6ABzBc4c4G3zF9cOxoifrGNCDyG7Fw7wPbF1tCOsOz1Us01f4TLtTdS73MVbeix+QuiIPO1CiF1+hVphBjnk2sq/xuEWYcJllS8GtvsKf1sV2TwHc1qpLySS6LivYbfmQg3j2xIkTWc4wRtaBu3ctx+rKarzj7b8Xf/zH740TJ+6P6x57XTzw4ENx662fjJXV9VhfS8wtHWz7Y2yZOHpxeamrbmbd14JvVPXjFBbrpwTbDCZnUj44l+RU2b66JviG5tWt9PvRsaKLaerNs37j2Hq4xa16/hAtshKR8Cy47LnPfa6TW2TDfv4XfiHOrpx1y1ivgU9TtNZCCwvxydtvjz/4gz+MI0cuSHpubrqP9unTp2JpeTF+7dd+NU4+ogoLW8Y69odIsG4JJrLv+E7wDfq++i7VN03b0RLLmaf0SDt5THsc+fTaqMVuC3PpXso1O5DZsITkgJbDYJqKdxkjut3eR7OFWnv0SebaqTKK8O10vPktvxu7du+1Tgz1+1aLuJZ4hq2ovjlzrzEO7CHXYef0/qFNRGfj/4H/GL+egc7jOZW/8Pnr3PGvwZXEpPCJdD+YDRtO3Khim2Egn/XGLuOz6HMwUNWLzAWsoQogTlRcV0vJ7Xjs9de6ApHbb7VkG7V9UkUr3iF/Y21dyUbioVwrJZj4AMPOZowmJuPk2rYrmLRmlzE7tRD/dMed8cY3vCaOHNgb02rHtrXh6jfoL2ik+UtGJQ9XXnmlW17qs0OHDxuySuekvzluXaJ/0FF4QjEBXS+/AdwKBiQoj83Pg1nZz74G1OFF3Y/dqvYk/VklF/cVTOq7Kg+AI0hsYz26pF4ftEh8nraktb9T8u85yc74wWnj9f70Z7JyVY1v4efY9g98X2xI4tGW1DU4XEHc89FsI/IF3cE9YKpq63QNcag6RtEKOQILIhv6SdxI6+pWam18zAX5A5fWmCPVp8QHw2eD5aou0hgZC5hT38OPxEuQNeJP1WbrPlpNuIrhXB7q0di1CaQ16vmoJam32Bn0rPoZDEv8i+9kqyUDiwuLbmN38eWPibGJyfiTP/nT2LVrT/zIs/9VtrhbK4klBfMiB5Id/a4EeFcyVSxHCSaSx+3NmFZsYUzx4A23u1Myvv51p5hbUruTNHe24557787ETyeMKLa8Ebff/iknmGxvJbbv5ym7mS0H52Z1wDATp+AbcBT0Hvrf6NWML2N98hf75i3BRLGN5aUFJ5g87alPifn52bj4kqOOf0BP3aMNfviq00GOL/XteyrP13vRU/io6FX0BklH9jlLEvww5onu8HhKxQNoABatMgMGhX7YLf6u/Krvqo/PfMA4yAnjZD7gIuw061SxquPILUZnXNkOPCJXfKefFSPzO/qw0ph7kDGuqfaT9dZzXB13dbWrYiM5h+eq/1Ztt/wHtYdmnMNxVLs7pAfrW3Ur9Acr4T8TV6QqquxqI5jxnLoOQH/WCHwAzaB/jalofMTbWXPGXOMAVa8O6V/pjH6ufFRpg2zAd0P+q/a78gf0gPb40YwZW8N1FWcxD+aA3YC3tcZUq4A3iaU4tlDsOjEO5LfiLOaMrdY1HGxjnLwbvsOXwsbWNYAvWMdqbyp/DMcEbhjieGSj+srwRI+hMzbENYwP/alno1+IK4GbWK8aC9c1JAjw/VBPo9Pq98yVOE0dM+sI7wznNfwc/kYv6frhXh97L6wLuBe+Qh+hJ0i40d/gP40LmlffHnrp+27Pk6T8FouA/owRjM5BRg5AuXJX8yutj+1f5x6723O3anW0UNzYWIvdu5Zi797zYnYuD2Eau5UEE+m8lbW1ePiRk9lWeXY+5uYXHPMl4SMT99Mvlo8PX8hfzqIcyTOy4xq7Ds0Ro6pYzpVWWntk66GWYOIDyS2e4O9b5b5ql8BVFRfrezBR5WXRRnP1d0owGQoqTMeiVaYBMNUHwvgMaChEAAoEs4IBjBuMx0YXE0Fxs+g8A8OljFt9JkOD8CCkChrceeedcfNHPuLjXY+78YaYnZ2Of/zWNx2YUILJNVcfc4IJzIUjy/v1N8TNza8EGnqnT+goKEiygx3XvuQ1pVoB6EaW7cSpyjl+/OMfjw996EPx1Kc+1Seh9P+WgvWtEoo2gsQ8nbPQSh5XpxznuioSDKIynLryj80hcCn95rRobih301MnERoTp7ORG2xpxMTgefJk6LwxBtFMZW3VqkZKIgUhBYP10jrqmbpWgWmNWwEQNqCygkf296yOlIFny7SCL93qp53A03jZpK+gHqNLAAEjSrDaGzhjGfQGrKWC7U9kcK2+hw9xohF2wEJVuJpDKm7aSiQdAHEJYHIDPHm2VQ8YbCKI3qJTPY0FMFZACdCSyiU3jEHumovoId5SsBFeRcnLkSDAD5Bjo1X8YIeo/avOOjKQfJdhCN6lcWo+VVfIma7AwPqjnHzU/QT6OcUC3Sv/VF2l+9ksrqAJekJn1h6whX5CEWosKOQqy4BDxs31FUBhwLhW36EP05nLzXPxuhKhqEjxaMF6xoDi5r2MCWCHPkjeokpE0hugxfrgYMDf1SmQfqjJQQBInH3AxPAZ6GrGVeWmOhTwQOqS1M+ACI0DR5/PMugzlSWc26YjvMm613mlTlASSQsqt5Of0Af+s30guFsqABgktM91D2OH3wlYVd5C9+ga5G1oXLsgR3sQpcF1PWNDZhV4hj7ocPNvc6IBCDWQxOY9CSadvVUgnj6oLuHaZLA9S7aAf7k5m3oJMMBzlehiB6/JvuZXnVtoJd5re/QGNSRy2EaPUrd1YK29GKcNvZxlnHtdi931hnpzwERP64AWhANIwq8OjLTKN5Vf4GMclgq+sYFs8rDJjg7TOAHozBc9UnX9zHQm+uk+j8MREwJseTLW8uHqIH1lHD1Dp6R0Zl2nMBTQ0kaHKoecPnUqvvd7vzcuufTSWFhc9OZNYgEFkmmRM+a2B64A4Uo2abupsODKBGPjLmu/tLzLZXh1ctmJjEouNTbIRBTxxexM6mcB2X379saXv/xlJ7v86Z/+STz0wINx4403xrFjx6zNVLYaOzY7M+uKKwQEqs5XgPDGGx/nhJX77rsvFOjWM/bv3++gnWy+Elq++c1vxs/8zM/E/fffH5dfeUU85znPcYKJxqMkk1zb1NGdLXKCp8B931YAG1RtMPKKTuYaOy3aGFWCg9r0zM3Ff/r1X+82yjMwnMEi4ZOXvuzlsWv3rsQgrZqNaK7nLi8t+fOfe+HPxnl79sS3v/3tePwTnhA3PeHx8e53v9trqOoG6mOdiSJKbqDKVTjpAZuCnmPTniouNVgGHybWnPA8wCHwdbUDrJXWBnmEHuBY/WSjleuQRWwcOgsdLNnd3FCVn5Rf8Br22rq8YT90IPqm6lqcW/Ss3ludTL+vYEhkk8ounZ32Dta5p5nwSexzyMlUVSHaKrky4WxWYJqa8uaqsI+Sz0kwEW/rM+k3/ZODVx1SaIPuw8bZ+SzBuuoc17nT5gm92GPBxA1Dfwc9h12oOAy8WZ1L8Tn6qwY/0P09RuXURX8iF55kXSp+4zPRBbzHmHifsKgTJ9spJXRrx5tbmdxBEHcov9hYnge+gXdTr2dgm3Wo+Ev3wUvYwnod/OyN1a5NR0voKNWRsFX4lQRNqPik+atVk6q5qEXOAw88mJUbZbd2InbPTMbMxmr86x96WuybGcX4xkpsrK1nW1dVDxB+0SazXHvOL4yavRttefN7NBKG2c7gw/yeeOd//0CcGZuNkztbcUYnOnfCSSayx6qcQIKJ8eG2SqVnsImE/lreHX2C7u6UbOM/MBI4sFak8vNbhSm37CgVcfDtEg+1SiZtc9c09GmzvnoougncyboOfUH4ovIwa1N5SPfVjRH9DU9UOap2RfdXvxP9MfQh4En5NeAR9Bj0y6SJTL5HTpEp3Z+y17f/TXyfWFV6vWI+aALWNp5vm9A6Fa171JqJJEy1XvM7hKHaifmscqIoWPqZ4tHTZ9Ty5pRxxOaGcEzEoYMHjEHe8Y63x5/8yR87WUKVCO6//0TcetvtsbKikr2jLgDmJM0WdFe5cNnSrGzUNp1aW2ECdenn0f60thnx6lknaO6mXRMI6KYrqDSqNdEBH/wQ+EExAfQmdKb8b7UP2c5F+Dtidjrb0aqdzY/92I/Fd7/73di7d2/87M/9XKysrjQMN0r77c34cSfU3vbJ2+Kd73hXPOYxl7kqm8asdoKqYHLBhUfihS/892596BLHlOxusZQcY7YmrjoWngNTYtvhAXg9E1UyUdj0b3aY5BJdJwymcYJvvf4tmVE2ilbO1dfEJuknNOV7fkpnQUsqWCT20KZPnpQfm5iOsfHJeNOb1SbwQCbdKRaig187+CZgoj45GNki5lF1t97JnKVqRD8qXaAX8C2Ryyrz6H+uwfeSzKNv8CuwV8hhpQWf4VdXu8Iz9bzqSzM+7ql6V9+Jd8AW8G/FhfiPYATNi6Sp1RVtxo/FTY+/MY5edGG2vGo+jNZerWrQQ8bMbmkkLyGrso2c3BVOMInJqTizEXF6fSs2zVvjMTs1H3d+45vxu2/57Th/366Ym1ZlA1VcziqWrEu11cLNT3ziE70+4jNVMFGtRdoHKvYk/aNEEtGcCtbYW8URqUJAbEhzEU/j822s5eae6FYTTFhfPbcmJYC9iDXUtmTp/+SzWDfkstogfdZhGcU2ygGX1INZ1c86th2+Sgye8T/KndMm2i2KGv7g/WApZB0/hpgYOgJ+qbgf24Ydqrqz6hbmgf6A5+x3tcQd/U58gOeih6Alz+FzvReaI8Ngvs6/b7GJmpRV6arftflS56vPiEN0OrD5YMgW64bPUzfLwQZ106vXZ2m3wOmJSXesN8+cyUNQydvJH1SDrVhpqCMrP5nGjZbSW6ruKdm94JKjMT45Fbfeelv81V+9P57+tGfGsWNXxZEjR4yrezrmIUC3uusOy2QFQelp4ce5mamYn5mKlTMnY0el+10NL1uwa9uoXyfl1Kukf1aeEr9+9+5/sp3QfopkQlhCCSbTamu22SclJy9s+GCQZUwtdBr+rrLS+X3tICS6jmvgc+kh+z6T2YrCsr8jm6ykUiVyRszNTceznvmMWFyct03VoTzkxfJU2tR38jOesdeKCx9tfTQf+AzeJEbHZjV+B/iRZ+Ina8xVXnkP8gF+Rm9jN2tMovJz5SnGgtz2NreP98Lj0Jj3V7lHP4BDkdW6Zujdansq7q16grmkPst1Q754DjEBbAKb9cO5VLrkXsVqdzAQvQcGwLbqp+JnijMSWwa3g+drLAr7zlgZI7SGZloT5oS/A+1oZQ4+UkzCeLxV0Km0IpYKlkBP43NWn2Hod4EzeH/FrMN142/4HhozB9ak6r5hHID1gY95Jp9Dm/p35S3wVa8jzz20ylyrnYDumjuHTYZyx2F15Kzuf1SZ05yJecDPNa7PZ5XPoA96qvoQ4CSuqX4oa6PrWeO6PpW21dZWW8x44A3uwUYO9QMyIDpi/+BnYSywEPSHx2viBmtQsSNrCE+yvvBq1W9DLMHz6tiHvIasYpN5RrdH2WwqfjK0ZY+McWhc+p/9EZ5nu9E6NDAXaA5PsheD/kCHV1nlvexZQwflDDgmYd2WsXHu9/tsqxIT5J5VqyzeWg7LfqmymOLpSjBhzTggKj3n6nvr604wUTXN+bkFx3iEk4UPUp6z0rvmAFbOWC3t33PvwXbZ/nEv75ZrAAAgAElEQVQWXIBvsU3gTTpZKMatfxyAJi4qPxL5QZcOeQn5wyagI/G38XGcYILgw3zVCAEqq5AOjVRlrGo8uKcychX8yngA2WoAqlEEUFQgbebZzCAiJ6URWk1QG2UqYfr5v//72NrYjBuuf2zs7GzF8fvuddbvPXf/Uzzx8Te5lD33iW9wDBEQKmkYgJYTiRJu+nH2AKGVsWslVCmrmEpiFNNTufgKQqg9zgc+8IG46aabHIBT1rJPBJFl1BJMWEQFu13OsW2ILy0tWTlD0woWUlklWHRBWyeQkOnUA0Y23RzQ0WanE1DI/stN11RcuZlBb1/ehZBXRwL6JVBIYAxoMShtGw8KeNnAlAxQzUcOqTagOBHN/RhPDAB8BbDAQLFuOKyaT/Y9zrl0SlbBPVfKyM0rgKROfcv5RcFp7Wjlons5wceaA0qGgUqNRwohN6IzQ1dzR+lpnMpOy0SL1nO9baRUuQMM5fNmWnAw+d7zaYkWCbrUEiiNNlVRPI92qr4GPGxYVFBRpy/b/JmzA//zc11SC7TT9/BMVdaAkKr8Md4ps5n8gO7wHy1JS4kvyH8FoYCP+hz0AEYB4zs0GMwD3VSNur7jcwzPEEThHFRQUh1TQEAFh8yNsWjOSuAwYHO/0wyy619dh04eWksVjDd8XY251vzcUxzSK70BrvQlMMDc4H2AUwY2+ox1aFvBl+7VO+H/znC05IQqC1xr0N0ySjUedEMGjPJUCPOvThZA0/pcmyItGQSbUGmt5yfgUOJKX6KXuQ51YV071hYjqb9JtGNd0VMaEwa68hjyCZ9Jfuo7u7E2+rl1TUlk6vktE0wYXwVVAjjQCbunMUCnVly7lRlXsJCWCX3CGgkX2JAKevWsmiTD79rQUhBP9iZ1fyaQ8a/Xe5lMkSdXJ2NDPd27ai2U4u/b1ug+QDm0UOUOATfRE/DMGvQv9K5xlwQIrXWPWgCgf5Fr+AYdUdeUZ+qapHkm3el/2R39xLEjCa86XPCi3ilZUFKINjkYAy2v6EdvnnCyVFZlybZCSRMFIUc7Sricjbn52VCQ+L57742Vs2ddweTqa65xMkPmJLRKFeKz7GTnjXFX78kjwV3Zcds7nbKdnHIFk6Xl3TGlKgzTArlTTnaQzuWkKQmC2lTX2Pbv3xcPPPBAfPrTn3YSyze+8Q3bnUMHDznphIQaVeuYm52LxYUF00JyjZ3XZovaNBw8eMjPVPKI1l6VUKQH8voVJ5ccP36f2+585Oab49rrrnWCibAN66hNPDbe0C3m49bTXFWcWPuhHQAjVN6t+tD37Yzcv/1XX/GKPiGiBRJz424l/uMv/pKTXfz8VoXCNNzZ8fxJMFGVF9FLa/cDP/SDTjCxffPG2WbXJlMxeWHJtG19iy/Tj5YRLVCr9QE/ortsS+nv3hwNaI/Th+3Cflb9DqZCT6HzoSPJJnoPQV7kRJ/5HWqR4xPQJMtkIiEOC7bONnYi21WmzGRAbnomN2f7kpLp8TBHgiYeU8GQ6DB9rlOAlu9yqo315TlUE1EykW1qzwzZokz6a2LCCSZOepqfc4KJ5jE3O9sqi1BlqR+jeAOnFAzuddHGb7Hl2AqNh0QsdC+JN1X31YBG1YVglYqnWXN0CmvOOyuO5Hf0eX0Pz+R96EB0PXJUf+o72iJIV/KddXur6IL/o3mur6WeJOG+brQx/nymnOq0CWyMVrmGxknzrLCif9UngQf0E3sxxFMdH7eNX+7B1hKkAH/xuX4iN9LreShA+nbSLUVOnTqdftfOKOZnZmJqSy1yRvG8H3x6HFyYiLMPnXAFk/nFebcX0cbgmOyC/nfgXkcvSUpPnLO9qQ2KiGlVspxeive876NxKqbjwY31WMs9byeY6Jo9e7KCSSZkbuWJmZakju6irWWlAdhStIavCDKBQ/Q5mC/pnadJ0REE9bGPrA02A/7iOeArnll5tPIetAdDMD7dhz6oGIX3gK0JfICvKo5lIwH+JZhS8Wx9NtehZ0mGMx5pSZDIYeWlOndwRMVD+KtUudShAOkj5EDvPQfTt8RCYQSCrFQ/UYKJ1lh6CL5WVRPTtFUkFZ+dXVmN+47fZwwjLDQ9OeWAmKpuvOlNb4y//Mv32T6Ln1Rl9UMfvtntcTRG+TZOJijYVskSi0tZwQRaS3PqZDQV/dgs7mx2l8yV8QolvEA/xXeYE2sAnYypWmsWMNqjYT50GdU4kWf7sePaaBuLaR2A2Nk2BvuJn/gJJ4qptcdPvuAFsbqm9iPCb1lJjDXVHHVI6O2/94648spjjlloHIoTnTp1Mp76tKfEc5/7HLc+FO7rTsK50hwypla/fXwEnkcG8f2rLWeuiYH6xAzr3UGbaORD/CZMJv4R1tHvGr/4VX8nHs0EVPkq5s/2bOxEtjJKeU+73+vc5O3E/FmdZDrGJ6djc3sUr33t6+PwkaMxO7cQq6rS25KfffDG+Li3qXo2AV7iDMSYeB+2U1pPpafB8vpc92D34bNqW+qY8etIMITGibX6g2LYI54NDgLzo1vQpfrZBamLbWLc6Jd6P/EX1lvvx/6w3ryn2nxVFJaOP3XyESfBPv0ZT43Dhw4aW++4OuC4fTkliPWJ9lojxbuUZK41GI8xtztSQza1yJnMBJO1zdi0bZyI2cm5+MZXvhLvevtbYu+eRW9kK8FkNNZOc7d5Vt9L/oAS5TV+xfLOP3DAmJ1EN23cqz0I6yA6E2uFHzn8BW2N+dbWrO8Uo1tfzXghOlnvqoft2LxgPdHZxGLAXfAdGAJ7RwyNNeA56FSXMW/JfMxDeJZ2ttqUZGwp09mWJOeTBzmo6gsfMsbKT9iOrBicVZvAIb189nyLroQP0Su6B/3FuJB78CUbPPha4PhKu6pvK6/zTBIEsbMaT9VpFUthv8GQ6Osqx50tafhD1zAXsAeyAzYDS1QbzLtYK/SZ7qU1D3KePLbu/3s8nYc+GWN3AK+0SqlYGuzpJMxR4kbNa3lp2e06zz98yDVeJYu3fOzj8elPf9bv0pyISYm/OZzCgU19trxrdzz9Gc90nGZHsZfYid1LC7G1seo2OeM+JZFJrIkzOcHsTD//U3UT8aMqmMgOKMFE/qbaAn3uc38fc3MLrmACXkl52nSCidd2K+N76EzsL3KEz1P/Zi3N02oCqbj29Gznw2dlXMVmdEBnLBYX5+KZz3i6cfLRiy9ycjYHUfVc4W/WtXvPWJ4sh4cqltR74R2NHbmr/gt8y31ab2wHvIBMwtfQgOuQQfBxlSeehx6BZzqsMkjYgGbwK89kfHVOFb/XMdg2l3bs2Fe9mw1JbG3da2GMQ7vIu+GNqhOwZ8QcwK3YWPSBfhJ3xN4xHum6Giuudjz1/JSr3TA+9CB05l3oeuwmPILOr/sZQ3pyrX4S26Oach7G3oipdjiLdWf86M06nmqnKk6AhvUZ2KY6bstsw9t8Di15j+gAf1c8zPvq94yR+A80RG7reqFHK49Wua46gPfWuEaPHVMP1TnjO4GJ4D/oRXwFOYcOPAPcUXkVf1a8h6xWmjM30aDuqdT1q5iw6pDh+HkvcQqurT+H91f7xe/EKLDF2A89F1mq/Dv8veo79ABzRn6GGAA/DDxBfIjxDmWWufO8Slv4t9KB99fDHhV3cT/6o2LIyrPgZ80ZHuZebFtdf8ZdacQ7oGXFhaI12N73Citp39ihv/RRNO5OnzgWrM8ySV7+Ycpm2iNV4FpanD8nwcTy1vCD4srC5qpgohY5W1uKJS/F7Nx8l2CSz8lDEDmPjL3qH1XOKEJBRUkOXepd4Bxdzx4sybGu3dlis5bddvBOe5W1ReLQl6lyDHbM5/d6B70ydsstHzTlqpGsioIH1AWEEfUTAM8LdC9C4WByOd0CM1SlhCLhmUOB5PkAfhaXMW9utDL+LR0HJet3jyJuv/32+MdvfcuLev1jr4vTp0/GQw8+4Aomd/zjt+KpT36SE0xS6DLgz4l4jB+GmQ0lhF9KSQYQhZtKL09t6jOBIG2mIIhe2NaPWKd6FYz8i7/4i7juuuscrPHpyG7bRNlR2SrHTn+rniJnkF66ej5lxWo5MXNfG0seBB85CQHBBWSgpDsBFCht/blzHZO2Kdjq65Ql6avAwsBDgdXfPr3YWqJUpYbSIKNbGciUyqobnn2CSO/EViCGEkP51hJrOGLmk1blhpMCAOKNzXUH4Dhpj5FTMgin/YdKFMOJUq7BkOrM5Rxz49snxGezhQR8zP0CKXovTkwFW6xjBYZsGP9/fL0JtK5XVaY7d9+ds/fp+zQkIomBAEKQJBi6JFAWWuUtRjlQh16qLC0tr4I0pVQJakm4BZbeuuoQveoVbBEFSWgihiYJjVpSkEACgfTdScPp9jm7767vO9fzffP8Fe/JyPj3/vfXrDXXbN4511xzdgkhTeFgJAneiw9dHtkntfuEBubIWHWS2j3EGqBFDrVxA62hL04t3+v3lJfcaEMH6O/INTTHaGEAvS5NURL0Fo9L4f5T6657amAY+lTDxBjQA/Aq36OD9Km/1X6TVfcwp0HlWgEHCrXeh17K79SfvN881HcAJfSivhvUoWfRqJQi1T31VFca2jyhwHuZH+uSMph6mPfD07WPLPd3fNECbDwPJ4x1Rr7cuqslIFRHHtnEgGOwauChAgn0B4ZJY5TR5vQz+lTvQn+lHKfeZj0BGPAz80Gu0NW8G0BXnUzWcxDo6JmVj3kWDmd9ZzW2CqJaj7b7CYAlOO7Lu6JLmcNZgL5tJiO/SV9lCDX+Er+1jWZs+Ujp/1xBJPOr8g3gw9nilEhfHi7tB7KmTzl4TpBrp2CUzdtvNJlzmhOR+gf6senj00u2uUmfwTWo8r22uuZACgBQz+ocrQZu0JM4KfAK9NDv1RGp+lr34JAQ4KlJQzyDTwJc6m+cLc4yqcdtgUQnl60T6MpTDg6ki1dbD2N4d0y9EWLLbTlWVpbjkYcf8kbFy172srjo4osN+rLaSAtqtXYHxipDOimWSanWGa0fozOblSQ6OeXExu1zczEyNuHffeJa2EBl5L2F0INWjU39IlVhRGN/73vf68CwgtVK0BUg1tiUZKIEWc1h965dIT5DjlgTJY5cc821PgUsOupEsEreX3DBBQ4IS3+cPHkiHnjwgbj33nt8zZ133hmXXXZZXHzxxa3qVpbxTj2VQSHkzyAb0D2UJXpxPLiWT+QTmazOqrl0Y9NVVpRgQna9AsO8T5sxb/vFX4ipKQWyk87Gvi2wJr7Ufa/94f/dbYTuuuuueNall8ZLXvbS+KM/+qNsw+ONKTanRl01hd6ZOC+8z7yttkldZYYMCtumthZitrHWu0M+wVUxaC37jSzA9+jj6lhxTcV1OFJg/HR0MhELDOTkAm2OtQ2yzta620JfLYm1Eb/QtlLvVM9QtUQaPBlQgwbVYQZDoreqPUO2sVcdJmgVbhhz3ZCTTDq5bXjICSaq4iN+V3KJfpbt2d6SoXrnLTcDNS6909UrBtrliXYkT9d1gYaaO3iQ1iUE+PAt4F3kaXC90MWmVUsIqEHRfyq41eFOt2HpMQEYD1zCGqDPsc/MG/uOM5s+Qm5gqw0D79H3+n299U2HpwfxCrYOGeh5v698AR/pXtE1aZWHA7r1bRiL8WNzmJ9xRZNfdAnBfHTYII7BTtRgGbZevuLSyrL17fjERNx+++1x7NgpB8MViNTJ8G0jQ3FwZixeeeXzY3Z4PTYXT8eok/yGQnFw79U6IWDTmw5uozo0Yr26pQpX8t3W5ZuNxojaCw1Nxns/9OlYHJ2MJ5aXY0WbVureYR0ZsXv3Dif3YXPkByvhxzzR1pxKmwQu0A/QDZxBYBh+wj+o+lZ0waeCf3S97h1MJq5YOXFO8iC8C39VfsBnIgbBOlRdhAxWfYEdr7zJuvX82/MSNhw8PojN4R30HOOhRWwNousaNrjP9of6dgj41uJnfCn8Ftnt9KHyRCV0pCqQ8Qd951tVUmiryiZs4vqEfsMmSgAm2U4b0wqMHVeruxMnrK+TNluxc24uFhcX4td+9b/Fx278aDz00IPxwhe+MI4+9nh8/OM3uRLastpnKKkvdII/N+LsZwwP25ay/sZEwqrCr23jvcoX+jjnnRWi5ANSjUDjz43w3PCH/3q/LnER+h5bhh3oMCC+JqDSvqSSDTdjZnoyzpw+45aGS4uL8epXvzruuefuOHDgQPy7H/3RPsGkJUPomWOjY7YVH/3oR+MDf/nBOO+8813ZTfNWXObUqZPxPf/iu+Pyy18YK8tLidUpfy2kLt/Qv3dFf87SmeBM+BpeQ3dBa2yKN51bYl719xQs1Mah/q42KRqzqskpCdaxvZU89Ubio76TvrZ+Lm07wCgpAySPp+8C34guWRVGuHfMCSar/7gBed1174zDR86PmW2zsaIWc06IS9zpiout8hhLUzE2tn7QbuS812NmWyaF84/r+a76ONhMaFmvhZ/Qg9WP59noQGw6mLvqHJ5TfQ78uirH5iHRuckwdl/P5jAHPk71U7CrzC8r3W268o5aSLz0ZS+OvXt2u4KOWEt2V7G7I0eOlAMQG25xIZslezEiW+MTmBuxObQZa1tDsbA2FKcWV2LT2GIsJken4ytf+lL8we/9lhNMpia1uazk3mytNah3pVvEU9dee63XRzKhBBNXnWkHDZRgohY/0mnGCa1FoH4mwTnlPWOq+PjYfyearOYBjfS9UldWnIU9AV/VWBW2CpsAbXsbR/JW//xqJ9PDTfmteIOqnl7jcrAKHZUHYvJwT447Dx2xzuILNrwqXtH8OGCGvRBdsSMcNtSz4PFBLF1pAx0HaQItGS90r5t++Fq6BtpW+dW1HITpdXX6cMQ/oHvigD5GqefpGo2LQwvotGr78eu4n9/hAZ4PPtG7NSZsCy1xwNrwIDRHzsEBOc+sjMHfXDm08R+tM5B93Zc+W1bUUnIVdHOy/fh4zO3aFdtm51xhetu27fHoo0fj2LFjrgSu+Vgfq/JcK38vmwsN5I+ed/4FWdFrbTWGtjZi5+w2J5ioZU6offGWEiNSPqFL6sH00WSblVT5zWNP+lCHcKfeoSp8d931dVfOU5k99FPO1UcgMtazmTFZ4iHoOmjKGvA7fIl9VhU/y1T0Vc59cMoVcCXzm7F9+3S8/GUvjfHxUVcwkc3SXFhLDmTwTI/RZxL61tTwcOU5fFtkGvsAPmH98AvwJeBzMGuBFF2yQ5UFbCT6pcpm5VUw9yCNsPng4GpjGCv6t8Yk4eOqO2tMi7XC52KexEk6vn4KX573QRN+510kToN9vX9VDnYSg4FOFd9VW0zcEBpgs/M+JSsmL1RdXvkc/V/xE2NmnrwDHq48wrxMq9ZyiSrRVO5T1T7Gz1pXX6HOu/JolQ1066Bfgi6vPFlpX+eN/WDO/G1QLzPvqt+r/UZW9Dxog2zw7EHbwP3cCz3QVVV2Bvlf99Tn1lhwHRfX1D0g5oIPQJIiPK1PYnrV78DesDbYEGjFOg7aKP7O9xWbMfdOtzUswu88s/qx1VZUPVKfhQ+A/Nf1Z071HeizajOZ56Be0lhEu6ofkTXWEHnUJ+9OrN/a3A8MvMooz8fus4ZgLJ4ziOEH5Udzr7afuBTrBn+BXZCbGleDjug9MFblP10DPRyb8yH8jNvqn8bJmKlg4qTPoWEXf8hxsB+giiQTXYKJxmzM32L58nNlw04vLMT86TOuYDK7fS5b2evgRNuvyJY7621cfVUuxfIzxpC0cRtWH5Sd6ux91aWudt32pUXPrLauHNT+YIBpUYoR6Peq21hqeEzPh8boG3jafHDLLR/fqsyCEPCdLsKQ8zJ9Uqa0CihMAbOiLGEMmKryI2ASxqiMBjPDGHXzSgTK8suZPZtl1VIAcDSWFhbjIx/5SCycOeM+1C+47Plx9OijcfLEsVhc0EbJY3HVi650gJnN80wuyaSK6jRANF0LcbW4/A9IF+jTeDjVJIeecbm34tKKaafvdUr493//951gosCKMpJ0ykgOmDb9dTrIQRwCqNpUkEPmk/v9yXfAY1XAGYBqZd5L1Qldo7kiVFXonGFtIUjGpZSO7qGdBkkLKG3KhFWAwLoDyFEuooM3FcumugNMI+q3mtmqAFmvaavYoc/6DHiSNRHttfmlZ+Q6pEKoRmZyYqrb3Cc5Q4Bf5enpmUVCSK5XJvbAs4A/lAwGBp4cBC2pfC0JfgYOIRnTdnJaYFaKBDBLcgXGBAOGoq4AJB04JQ+kA4DjZKPrkk5Z7ULfi7b6RIaREWWg10onVkht05vAexcMKdmz8Du8OahkkGuq4dD2hhMqNoztpBQn8JA35j6o+PU7CTbokAoMAGkAEP2OE4l+qYbIa+gyu2k8ks/7je5BvVNBFPyojW/AVjV2+fNQDLfqLMgdwQDRn4CAdAH8wTMGwR/gV/PhJFIa8r7ChH6vgX7kpgYQKlhJmU2jUw0HNIYn0bUYbb0HPpWR1D+Cbw5atsQj7AEyrTmQ6AHNASM4N6JTGsuWNNLKx6JPq2HL5wogpZzaWA44Q/C5nsmmXpVVjGIFNPqZhDfmBX2qA4d+QJ9xDUZXn3q/6dYCZJwO6oMRmbQC78Nj1bGBr1VuF0CdDHt2CVB6hPJeP6PpFuS02nBkAv10lmxq3E5wzGegW5irxqtSbCSYsAZVPr0mrZQquodANbrJG9StahinnFkTdCx2ozr6vkanZ0vLN5KvSGDBzoFHmDu0FjCDLtivQRmHRugkrrd8OohDMkm2BaIaS1ZUyE0Rla5zsMitXtZ9aih1lGy5NhIzaKPvH3vsaDz++OPxyle+Mp6pxFPJglsfJZg3/2Xxp65FjnS95a6VvSfBRBU3hCO2z+1wGV6dINXvG5KbVo7faUlKmmjOpPSLqojoBceefCKuv/5686aCOkqW1caENij08y4Fx2ZmzsKCbF5oDirze9VVV7k8tyrJafNVc1B5YGx1TRBTUE0JGgp05ana0aZXUq9V/Gc71eiQsbIM3sEj6L6KIQhydKfGt1LHKHlG71SLHKqmKQEEHf/QQw/HO3/lXZ6zgvUKKmpd8/1D2RLgH/HLf3zzm2NxYdH0eeYznxlXX3tN/Pmf/7nxHK3IhPMUoFhaXDawr86v+NUyMDzcJeHY3rdSjCpb7E3mFkjXJqH1VrEBydtaTwU++xL3BJbAouAK7B66nWfXIEDHdy0JVfd2tmEs+RKd6vE2vaHv7Uc0R9sy07WAGI7pGbVSyAohXs9WNpvg02DgGjzHtcxBwVcCDMi47UQ7YcDJ9UEMJXk03h8d8YZ/TTBR0rlwttZV6yuMqGdS+YG5VT7Dxmvc4hGtra6rTi66THxmR1Y0KeXR0TcVp2HXNH50F7SiKmHq4/4UoO7Rd9V+VfqxXiRwoiPRucZnzXah8/HjSJTWPZTltOPc/om/nWyykTTgmZ1j3sZGK0Y9H7te9S0b9BUT8DySWWrbN2w/GBk7yBpVGw999KlnSvegX8D8ud59i1JwDethHaBT3z5xKT9mNG6//bY4dSo3B1yGfGsopoY248D0SPzzF18eo0unYnxrvZVd1ebZUIyNqh+udBEHAdTWJvGo4JnlK+SXjsewTrbGeLznQzfH6sR0HN9Yi8WNjVhZlU5SX+CIvXt3xzMvuSSTN4UJtWG1kpV+aoJJ4sVM0GENoF1NukEe4Rl0CDiwnvCFNrq/2uPBzRrr3VaBBv/C+qFtLsK78AWbGLqPYBPPQK8jG6wbAR2Nk0o4TxVQQ5+BrWqCCd9BF2hVYwPwkt6re/EVK35BnqpfWn2TqpehQ1YW6/Gh5AVZ0PXS/8ZV7RAPtPKpqpawoXHqOVnlLO2V/mZ7MDwcR594wpVJ0EV63s6dO2Jp8Uxcd93b48YbPxZnzpyOZzzjGfGNb9wdX7rty94Msz0bkn+57gRY0RebcPjQYSfnoT/AkIwdWmYbsWFXMNWaKv6xuJAxAF2Df0sArfrarD3rQSwAHUAQEb+p4jrGle2ZhG1HXeFHY54/dSp+/Mf/fdxyy81OdP2hH/5hJ5jAv14/6bXxCeOBG264If76xo/H7t17vDEoXZL6ZD7+7Y/8m7jwwgtcwcSJxq6Yp025PDhkmtu8p+1j7PhE0AGex0/QfeAnEomIQ4FHaH0zNZPVHbDnGvPRo0cdD9D89u7ZE/ffd79bSeufq0FQabThKidNe00yuRKswBrkesrOJc6VtlIFky3xx/pmvOtdvxZ79h6M8YkpKckYUmxlPUtLGxu0CibMn6pX8i31PHxabGLvp6+48l/Vy9AOvJM6uj+9j43CXwT/4CNjo5gncwVrdLinVSLVASUOWSDb6AHWtdpvYqm8Rxiw+nx6PskVYNc6v2qT9FwlmKjF5snjx2J6ZjJe+tIXx465WSeISe+7ysfySpxzzrnd2mXln6x2lRvIbpTjQ3cxErG6GbG8ORrzS6ux7spcE04wue0LX4j3/L+/Hft2q3LhWKytqrJPxiHRyfzs6kbr6/Hyl7+8i03tP3CgSzCRvZW8K5EuY449fkCPae2V/Kb1JwmF9RONJE/SF6yd6KTnsCnG2up5VIOomzS0ieOZ4Fiek7yUFX7R31wD/9Cmm9+RBcmKZbpUTkbHJz9QRTeT5qr/SWwIP1Z/w8aiu9ABHCzUs7Oidp/EAK+dhc0b9kIfYLugmfQCGKvaOI2FhBFkCr3SV1RNzAlO1cEEPUv6GwymcUvHVLyesKQ/lQy21XNZQxJOiIVgbxhXtbWdbJXEFeglnQImrv4kulXf1U14sG9imTx0x3yMmVwRrK21TzGfrc/hj4qvsBFqnbpNhz9aq2pVG9WBWXQePKc4gdq+Gbu4InLbkHUFxzzkp4p4I0NbMTszFavLCzFmna04fyaAoTuxKY59SPcMDbn60ekz8/aBpQsUB3/wwYfivvvu96bX6Ei2wSExKCuM5GFcVWSvsRH0Y11PZLuLuzdbZ9w3kXKvVhNJ0D4AACAASURBVFfEbTMWolZqLrYaMzOTcfXLXxYzM1Oxc9eOLnHOh9xUla3Zq4rVdHCSdsFgg6qP4SvkBWyCPMDjyGXFb/ob+JR15XlP9Y7KW6xDjZ+jO8Cd1ffmXfAhPhg2Bf9E13FfhwMHfEDWBvyFbcPuQoMaR0c31vdxf+9/pw2rNpKEVWxbxWPoN2LhdbzE7MUryGzdr0In5fvWM1GyHByDvtVHqb4luob1q7rCeKzEsvU3+IGNYa9vSyoT7tY4aEdZ46esL/a68lu1b+A+aI5+572MBwzDvdCBdWHedW1qbAmdWv0wzYXx6efq93A9PAJtkBf4EH0C3zP+WhGkjrHiKn2PvoU+zE/31/hAlQnoXGUBG4d/p0/4WXpL9kLPph0v9K72j7Vg7sgtz4JW1deoMQ14C50wiP9YQ3iD8TMW5sBz9D02atAmQjuurRhiELuCfaANGBkZhZfYu6n+SPVFkCn8ZY1tcJ0ZD2uObTgbH6VWYV9JdkfYpV47iDd4j+YAvuBzcFzwSsUE8BV00t9EX2wa8lPxd8ZPMsEEPkffmkYuLJ4YUYd7ZZuT/9Perq2t/JMVTKTTdFhTYzh1+rRbRcqXnpvd4Wrl2hMnETsTREnuyT2ApHPGd4W1U/+nz6y288I5iqFzbdI7ba3su+k41IobLC8bp8mXsb1r7U91LTG4qs+qL61riA9B27rf6AomXGBlWVpl1I1aMqdxngDhAEX+jqLQsxgc37GgHThHUZcMtqookg37PuSMB8VoBltvJTtHc2OSE8MzM9vizPzp+MM//MOY1gbA+ERcfNEzvIFz5vR8nDl9Kh568IF42Ute7NLYujcFLk/F1x6UCLOVSQOTGFQCV71x7bPZpcyyf3tm6CvQQ8UVBZg1/je96U3uUyrPa2Fh0eXecsN9owOeCLmD0a2CiWjBJqjo2QUcYBIZYJ2qc6LKhhmPTWHmU42VBUhBEDs7eaKMfpNp6OXI56kp5ioDqw0CkgmkJDQnAIFpuJqnizQHMR7Baa+zS4lnAkQ1oGwms6lZ+UAOkGgnpekyeV6zDOTDFxp3Kv5W6rUpk2oAADycJkAAkzczQA7fVudZtNCaSjng9DBeHBM9I4MDqu6QwgzvAlxNi9ZWgxPRKEpoQUsdA/HmgFcAkkH2VBwYCf1dSUrQJBVKZtaxCQmYsHwq2KMqQOOpfDBqzJm5VKed6wD0g8C4Ty5RYk0aSYwoRoT1bwLeAXaAHwZAfwdcozdYR3hAf2cTB/pwP8qQ8XOdP9Wru5x4AZyxSYmCJTGhGnue60Dq8IgDdvBL74zYE+zk46mMnN6F0SRhgbWG9vA146oAAnCN/q3gQGMEBFDtSGOsgf8KmvSz1onAFu9l/fR38YyClNVwcV0au3R4bajaJ/JdZXTQqQEU6H564XqzdSuDnlQnAtz0pXQzuAk40nsxcABM6IZ8Vrlmowq6VUdTP/O/3ktyXAWclT8BPFTFgW+7wEwD9MwVRwW+wPZBN71PtKgyDHhFf2lzVetTZQM6ey1a2Tbk2p8tsasCYWiCXe/GRDCjJTQC0DU2B5xdDyMBGGtQHQPRTfo6wUcm0igQjS3SCZZssdODVc2fQBByW4Eh+jDtsXfguiQ+8Rr8q7lWfiD5BbyjDfukYx+ErlgIbAP/VNonjZXksRITY3naKk9TZLDJfKSNEyex5CknbWhnhRPa5AyHK5i4dG626Lj77m/YtrziFa9wFYyFxcXMG1IQmEpXlqtsqaAKJgl0M+EheUul8fPk1OzsXExMTcfUzDYnmPg0cCpQ/5xJpH3PVOyEsqC1jrUCUiffPu2Yc1LVFfeLbPjJiamtYotoMDqiNj3T3gx78IEHYtfu3bFr506//7Gjj8bv/d7vuiWJ3qMKJwo8K+ilyifPe97zncQiey4eIjCo4Yt/8vRm4hb0DXamOkHommr/cSYVaFcQWHO97u1vt27zHFaz5ZU2dR944IF457veFXM7dtgREm4x32h+brGSJfZ/5V3vilMnT8aDDzwY5z/tvPhn3/VdccMNH44zCwst0SAT7ITh5IxoA8BBxTWd2j5jvtXm9NTURBw8dMh6ms0Gl1CklLADfEqqbhUEdfK0JbEitwQhzbM+9ZYBQehE8KTqN8kgerDamkF9XgOwqlqUx7DzRJyxqkKAZcPMMtiSI6xnmrxJ9qU7sH/gZHQJ32NfkD/mQIWk2qaSwJTGLxwNpkWv82x/GpepslQ4wUSVS8RnkkP9rwQT/S8drI34DFL01XL0LuwdY8NB1doQQBOt4ct+fVJH1EARSXg9ju0r91iWWvKm6PRU/emRXXife7Dp4ArsjHF8SYLkvYwJWoHZ0Wvg/+SLHlt29p1NhlYBETsGVgHfgkWk7xgbfiOOP4Em1hyMjG5moxbbix0j8IPOHMQEjKHyVF0L7AZ6AhmowSDLJkn5k1NO8Lvtttvi+PFTtgNy4EeHhmNSpzBjI7736itjfPVMxMpiswWuORaTE2NukaNnbShJUSe2tdMnfT6WPKKKAKtrG66SMr82FH/6sX+ItanxOLGuBJMMaKgQgALy0vlXXH55bLjkayazqCWscULz39baGg0NnPxGR+oTXq0/g+3BwuCOGtTR2pHwX/FR5zeWhEBOA5MchW6B13k3/ghYR+/Fp0KXdX7yQLUr/B1kFd+esVU/BjzIM8G+zJcYCRg/FV9fXQtfT3xTMbKeBy6Cd/WMKvPo3n4+ubmJ3IEDCcxlO9uWSFeqgyjolYlEea9L+Hph+9LwsiXSUfc9+KD/ILtLJS617JvdPhM/8iP/Nm699RZvVh86fDgeeeTR+MIXvuhNa9nFxaWVWF/bjJVWRYA12bd3b6fTEwPkCW5sFGsr3SxaDLVTzEpcUeIl+kufil9Q5QbZH/R/wHmiPTqXtdVnxoVSnqrukd2YnByPtVW1k9Vm2Wicnp+PN7zhZ+KjH/2ID/685vu/3zEKjQX94OTNCFdq+dCHro9PfuJTMTeX2EA2QtjliScej5/66f8jDh8+ZNlzgmJriUfyZ7ZN6Ksvwr8aS/1ZY4Ynqt+UrY7ygIN8DnSV2hCqUpyqxjk+1eI6sm1PPvmkv1dFC2Gr7/iO74i77747vnL7l00n4R/hEstzV5U0bY/xbqkWA2013oy7ZaxH26zDw6MxMTkdx07Ox3ve88exa/f+WF5Z6xJMlIxn/AkeWs+EBMkDdotKHvhbdU1zrptukeOYR2uVWX1W5L3yC/ahw3+lFQHylfNJnuWd6H/o3/FCO9iDjUSXEGfA79JcsGkk1A6OmQ0hvUvvIakA/YI+1jvkH1m2N4RTI554/Gjs2rUjrrnm5cYuep/8vDzEshFHDquCSdqSTGQU72k9laQ/6hY5im2q9MHy+qZb5CysbsSycOrEdEyNz8Tnbr0lPvj+P4ldc9P2W2S71tezAk6Vr7QhyTOXX3656SjdJ+yPbhJ+USs5XUcslHmj70RDJZhIX9cEE/SI6CdZIskUvqk2A12CndI1/EvM0LfXxfdD1hJzSKf0SQfwAessH0stcogLJv8Jj2c7ax0K4d1cAzYhbohNwXcdHCu8Cu9iJ6pvy9/ASdgt8EqVHWgAXmMug/iHZ/JZMRR0RR46orYfOE2rdU+8mUk0+kccuMZERQvkghiEPrnWyQQttqT7auVhcMWgnuQedILeT1wUTIo+4xngC9slH4hcs/+a8Q7Fg/qDh/YVWxzReHx0rJM5fFXZXdkPxiB6aJ5UMNm1e4/ttA9+bGzGHXfcaVss+c7qLUnQTIbUwafJOHjwYDztaReEElSW20GI9ZXlmJoYj+3Tk7GydMYVTEaGnXphXpQvxPp6Xj6cqypE8klXY/70qYxnj6jq3HLce+99tvfCnVubecADm+RDbZtpUxU7rrFp1hgZhlerr4Mvlm3D837RuTtRLb0+rmrp4onRmJ2diau+80Wxe/dO63vrmxabE/3rJmHGJFZialJrlrFIzRv8ho7Hv8VvQNdXnc+a4S+BHfBjwHocjKo4DZtUMSk6svJrrm3yM/KAPuU76IV/XvVUF6drLWT1PvAQ8S70R31/tX//lH1kLZHtwesG9VG1jegWdA3rUGnEd2B7jU9jJ5bN81gHYoHIouOO0ceZWVtkGN4bHAuxRNYT/VtjjehN9AO63GNsPCdfyli87WGB96WnanIHPMC68XvdL8J/StuZSeXV1kCbijPAGOBudFb1WevP0NFy23RrfUZn07o25xmbYUx6T42vYWOYT7VT3FPjSMypxhdSp6YfwHzhf/R95b8qn6xr5ROu1Xc1ZqD7qg4iYQHMgS+mT+7FHut3ZI9EFXQe/DFIC3gPLDJon4lLEO+oe5j6rto3bPeg/OGLwxPwsZ6NTtQ9xKk4oKDnMW54TZ8Vw0GD6v/i88Ln0I61Rp4G/44O0P34wfACth69xZpWvclz0bOVJ1lX4kToPsaEzOXefmKISkd8Ub0DXwpZEx5WnJYEE2ikZ5qH5X+t63mqgqx9iOQ+YmJLSwtx6OB+VwVXnJn9Ytk5zUX2XZ/zZ844wWRlZc0tclRpXMUe5J8nnfIAatIo9ULKUPoJ2mPV34QRMl6fBzOrDc578hny3U3fFh+QX+pxU6SgtXAEq+GH8F54WnSoh2SwRem3p50e+uQnP7qFgkIBsTgwZw7qbICCYkKQMOCA5yoUgMcKPjQAyr5WBYaSgSlhJpRFVbwioACRvxvpF0EEEfibPzkff/Inf+Ig8QXnPy327N4V9957b2xurMWpk8fjgfvvi2te/rLYvm3GwQEtTAprZklVx5UFUxAQ5td7CWhjIHLDPxdaY6BFTjoDY6HMWoRMNHvLW97i0qUZoFhKYzUx4WQTMZqSJLrNVTngYo6SWcTik8lO1rcVosGw+iRniUqEGQWAwwCNxyfG4/iJEwaxgD54I0v0i859ZqBK/K2oRH9jTNFF4FgOI06aT9O2zSgMCcCMdUfZ6x5nUjVnoxPkFpwadEAVeNIYGD8OexqrXD8ce3gbcOgNCJ9COTu7m2SNyscECQA2KDWMowLL+o4NIfGlHIbkjTxFqv8BjDiajC3b9ORJQvhI9yIv1fGqSiOrl6Tzxoats97aSSLmzD0G08XJQzFpbTFWuhb6I4PQgt8xSpoTfwMgoKh75zEBCoq8roMqmHhsrdRWNXKcpKhBIhxq1pB5VeCA8cDBY1xs1GlczGNRJ8vaSSROTaHPSCYg4IURB5zCu9ItKo0FaEIvZuJVnu7D6NW1w4hhUDVeQAdyiZ7h+xrUxzGqAA7FzxwqeODdAHj0hp5JGVJd443bVu4a4AZPAgJI/GJ8ug5wW+UGIFvvr3aBMfUOQyZDSVfxLm30Ar70HOlprV8P8BSESJ0k2tcgCfSo46jBC3iFeQCgsDWAQvQLoEzvgo/1N0DioJ6AB+FhbIoDZC1gwTupcAJ9ALrwRx0T3+W1udldgwfMB96ntCPP9nrQ7ganriX5oYMIWBuoNkcdOmjDKkHqWoy7gkFvE22TWzk7/Qw/ILsOCnuDdDHR2FBe3wdw+pMQteUPYwccA/gF8DhZWd9dgSOONjREhhVYzcLtOZ+Kf7ifNaxOKM6ZgKcSTFR5JOWQcrm0RtuMETs2/QY8yTjWiSNDMT0le9562m9txiOPPBzHjn0zvvd7vzcuuPBbbLuVKOoyFc0xaGFvJ5goOJSnkxUwzk1rt17ZyGpk27fPOrlE/+sEqbOY3U6nL9HcFsIf8J2ew3pX+TXWclaGnPutWFldNtBGJrgveT2xi1v/barU7XZvfMzOzWVSwuZGLC6cjpXl5eSBFSU8ZjuAO++4w8FlldHW38Qz2F2vY2v5J+uNPUA/YoOQgyrnOdfcaEpez2QZje1tb32rs76lY5AZjX1+fj7e8p/+U+zbvy91OYkUAu1bm8Z46s/7M69/vQOHDz5wfxw5cji++3u+xxtQyyurnn/aASUJD7m0d44jk2W0iaegomRq586dfmYmc0UsLi2ZDloz4Qo9Sy3snHxWTqFAh0E7QI9OSgbXdSaCidxjO6quAHcRgKkYXNVz9A97mUV9Uqa760oJe3QgzpzZoCWegad0r4K6kltfX04hV/ubNBVvZQJHZ7ubE6nNDGMDEoJakMHXte8ku7Lh2lzU/3qv2lWpmoneO7t9e7M1fXsjzUvz1SdzBFPDV8J0lvFGB+wZuhGZQj+CfXie7uUabHa1bTVYhf6sibDYcLC3nocOQ440v4rboN/gPRX7wAsaW17fV/ngO4K/HU5TYH88k8CrPUs5zvVhvgQKoJf4BCcWXQwukUAQRCagUnEOOknPAn9zL8EOO8KtggA8XOUHfYFfig0xXykY6j7gai2gyhCbceedd8TJk6fcekA6ZHxkNKZ0snR4I1714stjcn0xhtZWrAOk/0eGdYp0K7bW1QJu3Jvtbl8zlO1sYogEgmxTum1uNo4trscf3fAPsTY9EqfUisDGK3WJ3js7u70lmGR5dCeutKTzTOrPCjter9YKAx3J+ugTmw1mqhgDXQA2hfeQb/i44v4akOqxfI9f9Hc9h2RtAu/chxzoHdipQTyODjHGatUFalAJ+wTf1wBr3ahAXnQdfK3veCb+RK/Xcx74FuAJ+IZ7CX7rk8Mp1T+uGESLmtguZQzeBlexhjQj68aS9eGbvGebW11LSzYlBepa2ZVTZ85kO53NLVc6kD2UTGqz6tpXXBNf/eqdvvZpF1wQR48+Fvff/0Ds2rU7vnrnXfaxldSkU87QUbZM9kvJKgq6sU7WOa1dYEeLVvpfVTxkYxX/0IEh+CxtUmI0+BKZRi5zM7dUeW3YHPrzLK7pD/uwMSbZSDnRhrySTV7/+tfFDTdcH8997nPjX3/fv7Y/3ccisjqY5Ffz/Ku/+lDc9DefCB1ogm+VePLkk0/ET7/up4wD1CLHFQtoh+IkxZbkK/zMZBoGZeyVhzQPdBeyym2c5tc1wi6qGie+eeihh/y/xn74nCPmN7VlVgtEJZgoEebSSy91xby//dznTUfRRweyzG+lipX4Ar1IWzRkJPmS6iYqW6+A5XBMzWyPR44+Hn/6p++P7bO7XPFGlfTkE2d7li3rJVp56jl1c2gwDgEPdHZxQ4d9Ehdi/ytuQVdXTAPNkCddwzz6+aXtRXaxHxU3Ed8Cc2Pr0QvoDD2fWCd4Bl4CG+DDa0zEwnQ/+o64FjLGu9XiOce0Hg8+cF8cOLA/XvWq73JFNgfjVeFkZcXydM4RVTDBt3LRb5+UlOy6CrTXTE5BuEXO/PJmzC+tqZem13Ju+6648cM3xMdu+EAc3LfT7XGUZJLtadPvgPZJ44wZq7WW5iVcpQQT6QDxu2RFmNZtuEcSd9X1Jf6l5FPahKHbWYfsTZ9VkcW3+PngG9aYeIV+J0aXOGOqC9QTQ4L/sH+DmBn7AW+Zj5vfp3Fl29hmd4XhWhlyeKmutdYFPFjthu7XOMHkxB2q/4PdI2EBvtN9rDkbZPA/fNNjt9Q82FfsEHPH3mBvGSt6qcpXrn0mkeQ65nORI+k71hQ+rBvqjBHdxvzqHKqdRN65D18VHgJ/YCvBjnoG89E1NaamOaBb8jkpL/K5arJbziPjVEqmQ76pXkJ8oKNje67sLnyqT8XJDx85x7ZA7Whu/Nhfd9VJNA4daDizcNo+PhubGr98+tWVtfiRH/13MaL4ow7vaFN7dDi2TU3GqhKYRf+hrKIqWVeMjDlZz6zo8Eti+OXlpTg1fzKrhI5mpRZVK1O7HlWiUoscrSWYz/q/5Wlp/wU+EP3wFTqM3vir6lhsmdpBkpToSspuK5wHjnRwSV+NjY3Evr274gUvuMyV+cbGM2ZcY6RVp4PX1teyQha6ArnT7/hcyFfFkPAP4036LJsv4MXKe/CM6FN9QHifuYJ3oRW8DL9j67gefq7XV38Qfq6+IWOvn3pujXlje9ABgz4f+L3i2kG8gfxD26r7q8/FfRXPocOJiWM3kVf2IaquYk17nyE3WZ3wutEq+DRshV9cdVTHb6VdPXqq6t0a8xMdupgGFbqUBNVip9YhVG5tPjC+EM8ENxAnYPzQnHnBv/oe3uRvFYMM4hP0c2eL2kHiqpeZZ9Xt2Lpqk7pYTcF8PAdZ1if0RY9WTDrIJ8yHz0EbWHU9tlrX1MQSZL36gIyr+mVgD54DTSs/oo/BVvAI39d1qzqmYsSKM9ERyD7zIWZBjIsxYe+qvuReZFvPYHzgmRozQleRLIGsVznWfVU/wEtVL7B+Vc8hk+ieLs7dxgTWgg/Zq624JP3VTFiAhowNvquxwbq/N6iLBnMKKg9DJ72LcWr8uod4BbTlfYwb+w/O0qd0PLqpkwW1nPGee9o4xortyUN+meihTgZK2Mx/acdOnz4V555zOObmZp2foOd7n95xq9UuweTM4mIsLC4Zi2/fNhtjSjZVTLMdApJ9popkhvrT36kVScBcJJiwDvBBrintvdvhpbY3L79X89MhUMWdFVvGNuJbgkeJm1R+Rb9BV3jLtvzmm/96CyVRDQEbrjg3VQgRmLpwVTBQJAgUihBAXRUiiqMCxSoI1VBUpiV4yWLnc/pglcb/6MOPxoc//GEHkM8759zYuWMuHnnkESeXqILJ0Ucfju+88gonnsiR0eLrJClZ1xXkd8qw9J7KBII0cAR0OZEFIKNHpuaszCHFGTR2TuS++c1vjuc85znuv6jApBZ3emYmgyouJ54BFFfrWF72Zja906uzwoIjHNqAyaBSbkdJgDidq7FpbgpGUBLewqYAp7Pn1HpFfZ36ALoCPRIkMob1viVtDI1l8ArjyZj0bDZI6gZrAsj8X++kz5TGIRpqXDURA75AiVXlK2HL+WYwAP6qigBBQXmyjvrMNUmlgAKhMgL3ARrY4AIAoOhFLxQboEwOSZZ8GusSe0QXPUtz4wSqM+NbIgkJIihFnqmxcZIc45bgJ/lOyUDi3Szfn2WPpZwYJ0pTfEfZJRQ1n7REwiDg0GLYUBgVjA3KMO+DruKXCm7qugHyNVbRX4FOZE48gEzrsxpgnleNP/qD93OvaEGFk84gtFPFGCAH5VvQmMBDNTIYWr0P3kIHdWC3JX3p985xkUvnYJmc/bMr7NRAAHRF72qcnPwUHQmw8z06WeMhsxQABc9XxxoeZszpLOep+Ewgy5LGPAtgoPdUUIz+rgASQ4OurwC1Agp4lrGwhugJvUvrBIjTc6jagcwqACVnWLwBqNF7UzaV+Z89jLFLjBO6ohuRP7IrNQaS9wBPrDnPwGGG9yvYrnxY341eqTzB8+BnO5Qlqcz2rAQ86tirY1F/rnxTgX6CxtRv2Gj0rSqaAD50Dw4nbZrMW21TFL6wPW6VTNDdWaFAJznzhAzgAhCDfiRZs+pNVQnLbORs8zOo480LOlHXnDzWVtdhk3WNklTsPDu5tN+A0fX9eDKwVUEtJyTUdsavKi090E0AVQAafFBtjDYI1cuA4LodngYuyWJWqxU20aEtPKbTRdumtRHTQGlsxeOPH3UJ81e/+tVx7nnnp37SMyITNUkMylZ9qeddAatlPCetsvy1ki9lH2ZaksnYuBJHJ5x4utU2Vas9rO2ynkqWWAfLk16g9kcluJr3nN2mSvwg+db/OjF73nnneYMD7KQNflVhWTyz4E2mL3/5yz4hooSP7du2e/ODzG/WVTbT/N7m0PNa2hx0TOUB5KPqb5wrjUF66B3XXZdBOJc7bJnpIyM+8fuLv/RLceDgAdOb9yuBR+E76SsFkn/uZ3/WgTwlLiuRRv3nP3T99Q6iaw2tX7VpZr7L6l6MQfylJBO9f9fOHebXmW3bfZ1s/ZmFRX9q7dDhVOCiDzg6FHvVvJ2mW/tNOtY29cewMRhyjZ4DG8Af6Dp0Kdep4h741/zv1lUqq5xJY9gUnBjGyFpmv9K+6k/1LbCBwkm6vwbPuV/BVz0D+0e7ILDYZEusBo/bvrcEuXFVilD1ktYWUxv8epc/pya9SSodnQnTuVbCNdJd2Gnmp7nWAKN4BAcWbErAgE2Mim3wc6BzlT89h+oHladtu1uSLnq8rmPFL4N4Dd7AtrPe+p1rGUtH25bABhbXJ/1mB7G3xgU281xaawm9t7NJ0v0lyaWzUS1hrdpAfrZ8Nv/BdmyNalApU6xzntzOE/V6HwEZzYVnmf7y51TJjrY+bY5cg93qdXZSznpmYzPGdBpM74lMNrvjTiXGncqTIgq+/2OLiJmRISeYXHP582NyfSlGt9ZMD907OaHA+rp5blMBjVbdamNjK8y7PsU57uesrq/Hnv374rFTS/HHH/4fsT41Fqc21pxgYnzfTqkooPGCyy7z6WlvDLcEE/Nfa5civ830a/5k59+2DaLKj6IBCZ2iKSd6kXfRmrL3rG/FS7ZRzdcCKxCoVPIEvqieJ1mTPwN20Se+0SDGATfAs7xHz8Fu67Mmy8J7Fb/qviqrFUvqZwJ08F21N8JAkn3GCx4G7+p3/g5N6jX1RDRYHB8q6Z7tcOn8CC7RM8R3Wl+31XVJ+Ialmv8BT8uPN25q5XFlsx040kbv6op9FCURU4HDSSaWS1V5HHaljquvvtptVLS5tXPH7vjsZz8Xx4+fzGSCthGXlZ6y6pMACOvC4RfToVUfM81bi5zN2LSd18lpJf1WH4YEE/QV/k7+nn6Zq7mV1hCDWB39hW4gcNlhacmHbZZOog3FT/7kf4gPfvAD3tRSoq9sTIZRMpaiU9taECWYvP/9fxF/+/m/82a1EkT17Gx//GS87vU/Hfv373MFE42RuI3r/hk/aSetfbYJsoYVl9XANDyvy6uOQtdprjqwpPVVW8JXvepVXr+vfvWr8embP22sqBPwV155pdf4wgsv9KGgT33ik8ZfiiMowcR0Li1xczx9gqB+hcdZZ6qRJR4ZiW2zO+K2L98RH/7wjTE7p83ByVCxJWEYbcwn1mpkaDYZ2ai2oyYFVX1cbUHFdxWzcA0yc8r+uAAAIABJREFUXfWaZJZ4D3pr0OdHFivduUa6hLjf4KYItIFvNW4S3dEn5r9mbxkn89ffSLbEZqEnu82DjcTBSjC5/7574tChg/Hd3/3Pre89HrVibG2nlWBCvEzy7con8gO21KJt3NWu3CpasjA0EieX1uPU4mqMTkzGyMh4TI5Nxwff/+fx+Vs/GTtnp9zaU8n1yith7KwBnxqvKuRovsLzu/fs6RJKpZOVUJaZkT0m6HFdJujSYnpwrZETySa2Cfuv97HJU9e/xkqSj9JfQK71tppgwjzAadzf871iaiNdBT+NJWMLraKYEpC78uUZ1B/ESegqsA/JMPi6YEZwmj7BnPA0+gw/SWtO/LDKAti7zqPKWZUR3gM9iNfUTZxBXYwekE3UfZJbfaK/5O/gu+gApW1Yq0qSWLLHcthyxlflov5MbA851d+qfcVWwyPQX2MlDjaoG1JHZHzJh8Ra3Faf6f+kj+nDWKurrkKpiiDoYD0buvHsPCiSVcz0N9FBMnHo8JE4fvxE/NZvvTsuesbF8dKXvtTJinqPDpqqwpViXGAgre3Xv/6N+MxnPhvPee5z49svuyylRDGY2IoJJSyur8bocCZnKGFySAnMrT2eMeK6sGv6fHqP9jzUIkdjUssb4YGvfe0uVzCZnFTLtNw0JB5rzO9EaNnMsS4+DT/gfxv3t0OT4CO9k8NtSjDJ2EhWCkqL09pHbel9WoOI888/Jy699Fmxb98e4xF0qdYvMS8JB31MXwk4wk6MpWKC6t8gH1Um4EN0B74RtoO1pa1Dtc+iZ9UX+GvYLfEIMUz0eNUzFUtWrMc4GVvlc42P9/R6MWNeg3OADtgX9C3yM6gjKg4BL1VdXP0GbB3zQTarfagYGv4YjFGiz3Stxouc9nts2Jw8oFZ1WOUF5sR7qpyz3jy7+peVF3q/ZTMUy9PfOPDC4R4FEdhT4HnYeGKoxMGZPzq8ygx8I3roeegbEhWqD8o6Vt7kZ2SNdUC3DvII/gH8W+2Tfq44BRpCj0GZ0/V1TMgK82X+3F+xArbP/miTZRKuqi7R80UbsBh/G8R71ebDk9gadB68QDxLz0JGK90qv2KLq63ReEhwJTkY+6Pr2WNh3uxp6B11LtCX9zFu9AX8gK9a28whL7oGHkB26pz4m66TDoIHofmgrkJ+Kw3rOhKPIw5QfXboWeP1jLPqZOSO8aJjwGLEtaqdr7JTffHK59CNmNxT6WT4W7Sv+2e5Zq01TvaRPIuurJWwnw64ap93eWnZh6jyfbl3cebMfJx/3jmxffs22y2Nweu2mjEo2XLhYLXImT99xhVMZrfPxfjEJLDY9yjBpD/E2+8399VMknflY2rsapGDz11jYMT3KfqgQ5HWqW1vWvuw3gdSS7526J91xM5q7uyfsZfJ37RG8AfyNfSJT3xkqxodlAxKB4NZFTDCMagkKvADgNUEFUByFW6Yje+qUQSwDgLAalBgbl2rgAggSNd86X9+ySWLlYV0ycXf5gDCY489FvOnTji5RJtjlz7rkjiwb2+XIYxjUo0/77NiaY4iTgybPChUMoy0cAq4CFCKqVKIs6WP5qyF1HPf9ra3+aSMFl2JHTJWWmhdK0ZzqxxORmmOLtmTG2gALI0ZBW96uFy+Klm0Sh4tkxclhQLGsOcJ2kUni2Q1Dvr5pZObFQRyI04VH1BIulZJKQLZCHDlF71PgRcE2ca5nD6zULffmQ9KtypKjDeKHaWeVULyhFY1qvANSrRmXz0V4OzqEA60ahJN9Q4pAp6vuROsTvCzEmMT2ZYheTH7cREQxChhHJNP8+RFNagouOpg4gSJf6oM0BNWPKKxKEDEKU8FpRVAJGCapbZUOUdBn+EQqEcOMbqAVZI7NK5agh0QWgEESh7QU4FO6oXcNCJZgNN6VabldFnPlHYq6BQ9360VSmlZeBEjLVo9lQNdgS68AX/iHOj5qjKiMRBsroHkwfmwXugCHC6ffmsBEq+tN8zcWLtttvab3dVhQM/yPPieJCtAFICDpCuMWwUDKHbWovKWfkZeKnDmHuapsXUVdVazpCfrDX307iq/lR/gKdaX51aQUu/V+6BBBd3VacOeWN+0E1EkCwAmMlu0B8MVRAOk2GBg/sxNY6xrjj4dtFPIB3xVHS3oyDV6JvoKOa8AEDuB/GCsteGk77oAVzmVyZzq+5m/3qVnUAUIwEXVDMC7QITXsbXModKV7BBJNtDWfNQUmJ5X7a1pSNl2n5JRwCt5Ptc+T/6kHCe/6FSXaAvvWvYmJ+wcaiO28iU8JbnSycYOzLUTcsgxa2AgWIJT6CpkQXOmGhL065MIc5q0E6mOC+sKDkoA15fYNZ1dnloVKfo2Xk4gaCdzLIemRa4t9Ojw1tZGTE+O+SS7rtk2M+W2fUePPhqv+u7viad/6zOyD6PsuJISWgBOlUuSJzIg5wRP6fzuBIP00KYTTGS/ts3OxfQ2ld6bPivBJOfb9wJPXdon61R513yro8H6ZgWZvqR7rQjD9ZJpbRru2LEjDh8+HPv27WuBXQX58qSlStMrKeGP//iPjcX279sXe/bsyT7RSkR06XT6UG4ap9TAMOtTbVvFo/DR4KefPTrqjZVffNsveMjm+Za8or8rweSNb3pTXHTRReYlJVXoORqTwLj4SW2S3vTGN/g59993r+f6gz/4g/G+970vWwGuZjUz07SVVDRuU9KuWm04CVgnuDO5RnZTsqm/66SnNt+0IeBTv40mIhwt3uBdaE4gqgP65XQMuidPGme1G+QXHFmdRWhWbYJ1dksQQD/BB3ay2ik5dDzPrbrU69N6eWP3cWh6+R6JsbYRQDVAbWDmOitJWZssqXMlK/qvo0/DcziZkmklKlpHtBLutKeSjlKrJpdjHx9zmfmZ6WlvtumfnDbp2RMnTnb4F10PrTnp5ve1BGqwsubKz5XGxtSlHD+2W/NDH+s96DPu1adtKxiq4U/sme6tOIAAB3gAx53TFvgEFZ8h/2BbbBfrnGPJQLOeh52ruEA/KyDX4+PULwSZbYPbHCoP4uBWuqGD+E58oECynq93k+SDjQAbgkWgM7pCa2T91eiPXCBLPAefpj7Pz1SlKPk+I2oHMeUg/pdu+1I8/vg3Q6Kl3I7x0XFXMJkb2YwXP/85MbG+FBM6WerEijGlsrkKmDy2toWbp0BHZNP1bZ4+VSKI7MD+g/vj8fnleP/HvxCrE+OxEBuxrNMua8KZuXGtRL7nffu3e2xS6Wyca71WVE1KOqj5cQ6KtKQb68KCy1jTikW1bpJD6XT+ydKDxcHoLsvegoHcn3pk0wk9Dny4fWgmB8Mf4B+wMvacxHyeVdcKmag4gOsI5uO34Y/By+Aj5grfVazCGMB13JvB5Azi1zhGxRHwpe5hTowh5SXnjvxVLKTv0nfNa0jexZeSnlPJeGEoy3tkEEuMxMENjQWc6zZEW+GTSvY9hVVbaxJtKi25xW0+Q8kSSgTWveJTJYbKhuk6VzD56l3mx7QDvXxrTtKxPkHcEl7wr00Xp+C2DYKmOxaXF+PYsWNZ7VMl+Ut7NfgDXqs2KOmeugfdKnpV30j3kRwsfpSugC9N08yUaAkg4SpWP/WTPxl/8ZfvjyuuvCL+5b/8F/aLZPNT/ygGpHYiw64A8mu/9n/Fgw885ERe0Uy0k3yoCt0b3vgzsXv3Lm/yCSOLLtblbuGblYncIgc6tUlW/ar51g0sdB86VPPV/AkkKplEdktrrYQRtV++6ROfiC9+8YvJZ0MRT3/60514Ij4699xzPe7PfuYzcdfX7opDhw6Zfkqu9LtbbAUfDTstu4Fdoi11ypAqLwkPDse22Z3x2c/9bXzq07e6Rc7Q8GisO7Em2zenn5EVD5Ap7L7XqlRm1PfICDFCzQd+4LuKI6reQnfXeSC3+g6+0TOrbsEP4P2df1I2w9Exuob1qElNdW740t6cbkle0JExit94Xz2pytqz+aIkkUz62XQFEyUzKcFEiYppQ/oY4eFDR8xzKSe93VN1EvkWqqgpeV/fXHcFkxML67G0rsCGKkRH7Nu1P37zv//3uPtrt8fOuekYkQ3blPznhnDPF4mf9U88qBY5mqfwsBJMpJukc/SdMK3jm+KLUinqbOyZJzar3see51pkkjsyzWZc1e/oBmIRjM/4ZrjX3+AleBCMVRN9jPsb1shYXa1Sq1ZkmTBpWbMf0bfZ1fOJCxPnAedZb7aEpRoDxz7B59gKMAl0Fy1q4B/eBvPAW53RLieMwcfYT66FV7FXxFGxt+jV9CF7GZZ9d7JCic+JDmBQ8bcSTGRL9GziU7xXY69yx33Iu+4hVkMMm/l2vvVANc6K6bCJrGW112nHk+dke4jhsI+RGDUrg2jNNAclhLAfAH1r3JGNP9lb0URxR8U25d8dOHgoPv+3f+ekkde+9t/Y/nG9ZMUtSGPLcXa1WpWd0eGOv/mbm1xl5Md+/N97w0pJysNbm44nKNFkQ62rusMvfYyGzSWwhMY7P38qlpYXHUsmweQrX7kjHnvscVcwcTW95m8kPymxqsUJNjP2xuE3Ym7MQTSqfAXt/Ry3yMuNdGEL+XkpDzp8JT9NdF6PSy65KC655NtcwUTyBX+IH6Aza6hnmW+H8sT2oG2pdqTqZeSK6/G30LU8H6wK70iO8yBt2kN0DWPU9cgX96L78ZegLX4UfhCf6KVqr/DN4E/ojo4Bx6I70XlVD7BH8P+HX6FDlc2qf1lb5qvf2Y9inuiL6r/pu1yrvqU6z8IHgVfwDdBHfG87MUYlzUxmqvqQtUYmB/9e/Tv2xtD9YO+aQMohO+Nb8Rh7WS3+x5oM2sK6nvCHY0wtZlp5ku+rz6qfK+2qf11jA9gI/BT9jfGjQzXuijewu4yrxigYS+V9+L76O3VslZeqjYIvKj+hz/U3rTmH0pkvOB4ermuD7PKMateqXDvG1GjNXCs2qDwCn4H/+Bv2GH5hHHV8dQ2RBXQg8Wb4tsYnBteb54B99Tv4H/yXPhkHDxJHM0/Gjg8BLUkG0ffYTGSaT/QPfIQMDPJIlf+KHZg37xzUgXUfttppeILnVh2lZzAedB3fVdoRN6i6gXgGeoOx6n6exRqCN3LN5FOqIsmo4y4c4qr4Qz/L71YM1DihVeJLPywrmC8unokjhw+6gokqb2mMPtzqWHBWTZF8kmCidpVKMBkdU1WybGErmikuzKFcYRP2iLOrSMbBU0byMK38deaFHUh+AIs2P9R+2lBW4lXnkJagpEOT+h0/pNonbC58il5B5yFD+rsTrtQipyaTwBwsFIsNYyI0ZCJX5kfBwuT8DYbQPXJmn2pjmPdVcK37EBwUCL8zLpSlPjFWeq+uu/XmW+O+++53AO1Zl1wS62urPikj8PXIww86A//Zlz7TCSYEJ/VcjQ/gUg0ni1GzspT9e7ZgtFMurbQzWdy5MGMudS+m4Ps/+IM/cFBbQRuBrFOn5w3V3Vu89RdFGBWwUaIA7RSo0IDg2GD5VIQ2nHKjz2X+1jMpIsEblS8y26oqVYHYhVZ5I52ovDYdHwUr8/msswIkErBaohenAwaUAwmDwoR6r56pZ1cjRBBR15PsgDAhKCiLDGROOrir5zAvAi16lxR77QVegQZgj+AyRq5mZcl5lCOguWNQGXeuoRxyBQcTLEjQVSqJsveaD9VHFHTS5hSOICUXMdhaB3hZzwZ8Aoq4jqxsvYsgfQVgU9PTDpqLz8RXrEcCC8PzLoBSnbtq+PWuDJ5mEgAGHj6sYHxQXusGZZVpAs9nBV5aeVPWoPKH7q2b9xoLawtgZa28cdRa3UAv6MnfmFNdZ/E7Ze5qEhPjhk95H3pMn9BcMin5sm5oZa3gEdGC/r3oMt2HMYTm+q4LSgwYVAwFOob3Ylxr0LsaXuiFfFUgVcEtRtNgvQUTdQ+JHvqONcO48B74Atlg/erfAWPQkGvh7wpuoDunNVhf6KQS3tvb5oauSeCRp6jhV4AsoNjr0miO84kzwe8VwGBf0pHOe+s/5gyfQTM29LCL6EieB7CH//RMNiSxOdosFH26NW7Z3PBAHQff4eigHyvwr3zrzXnZj2YL0EWsWeUzO6uthx4yiHwR2NHpfyUHTE6ofFy/QZKnlDI7OkFy6nonErRAocaojRHpTY1DeorxAKwB0FS4cdpeu58NFmQGHmJNquPGJu3g36ocorOQGd6Ds8Xz0Msdz7o9hxJhMpBhGvkzkz/Qne6Q40SWDLwicwqiKI4yNponeeZmMznhsceOxtXXXBuXPPNZ3oQgwSSrl2RJd4L65peWYEK5bgWSlTygChvSP6pgoiSTyamZLHmr+rbN9oKZAKDJDz2t0fWDDlTyYm7M1A0SEnagoT6lS4T7lDihBBNtzOh94kmdzjLYXhKInojf+L9/3ddpo2TXzp3WPfpfCUngxppMRRCwOs7V4Rq0+fxe9Y4cCJUm/KVf/MUucMkpFfTKK175ynjJS14Sx48f9+asEglFX5UUd4WNkdF485ve6M2lO+/4Spxzzjnxfd/3fW7RqDVyWwoF+IWHFLd3hrgCiJL3dEiEJcUrCjyKBuInzeXU/Om8t7Up1CbdyFgflK+OFjw36PTjnPKp61x5QZvkLWEJm4kexk6hIyot0ZmcRCaQqPFW+6a157mDa5HpTGf3xuVdyBz6U/xBAN2nAG3zFchWcnFrWeO+JElT5AzbYWez0bNWY1JCz9TUpP9XFQknhLefVb1kqvVM17u0HkoCFz/aeWr4BVqju43H24nsug41GJI0zqCkMB3zrLYTG1L9C+iu+Vnnt/aT+G1gNPib+Vf8AW3RR2wWVj1ax9Ph/TanaitsY7qTna0iVvNvOr9FOqxVpsMua7yuyljaYaIrSMgHbzD/apOtzzX3rtpQr4N1HRtN1V5XLOL7RUMlbzR+qTgGPATPQl/0oPlJVR1dPSrcIkdzuf322+Lk/IL9omGF+je2YnxrI3aMRnzn8y6N8bXFGFXgP4bsP0xMZluOcSd+JwaTzl5ZyiQAx8mlZ9dyI33vgX3x5JnV+Mub/mesaINjdCtWtzZibT0TrjbWt1yR8wXPv8zJRw7Sq4xrw/FOqG4JZbLVklXkQnMU3aA79pU545+cpQdKKzVoJFmRD6LNZrAWvFD9Pr+nnaKp/IbPKRnT/eIT1gOftcNMbcwaE36/1rYfS25aVBwHP1dbrOfhyxBQ0zjwsaovUDeRmY/eV/1wns28MlCUZXh5F/oD2qA/kFX4PTFta3XTNonNy24v6g7R7QCI1lrmPdvlgUnAbI7dhPBJ+va6RlWzZG+04cc/HVjQvCTuGZjMcUv32VaF9G7ibz0PmQYvuQLi2tk+DS17MllG5XYybqD3HztxvG1KKFKf2ANdCb0q/uj1V84RnrBMjmVwTfezHjkXaYo+EQq+hDdchU6BtdHReN3rfjre974/c4uga669xuumRNKcnxJ9+wSTn/3Zn4tly2ryuv5RweTn3/qfnZgo+XbCVduYIMEkqx/0FUwG/Sb9jl3FjqDbNB8l7cKzxtSt4pYqq+jfTTfd5Eold999dzx69Kixi67bf2B//MIv/3I8cfRo7N27xwdU7rjjzvj85z8fTzvv/I4/aXUmv4F1qP4FVfrSl+ur2Eq/yBBv274jPve3fx833/LZ2Llrb6yLbmrxPDxiPIT9ArMgK/yecSf1FM/Nd/0jBqBrWWcwB3LPZ8Wg2DaejT9AoBndoTWG93QP1Twr/1XZRldUOwMeAzvjz+Ijcq3XtCWA1bnAR4wVeeD3LjlzK6sjrq+vxmNHH409e3Z3FUzcfrxVXtAc9u3d3yWYpN+7FsNOMlQShBLCEmMrwWR1cyhOLq7H8sZQbDl4vhWH9h+OX3rbW+PEk4/G9MRQTIypdEkmq9CmivHBI5IDtcjRWJT0qBY5rp60mi0/pE+WFnN99Q98B02lK4hfVf+28uCYDi8MtIQGv6LPKuYlJp36PHUFOgBsVe+Hb/TJGmEfJbqinw9wGUOkP0TMxBhtNCucID+aj3GPqjXrcFU7FQ/GSb9Iuna5q3hT/VBssK4hFjqoL6t9RqcM6tEav0BPMm/4E5upa1kbYlV9nLRvk8gaKoGCqrJ6bxerdUumxM565unTZxxTRq6xd9g/1hl9jwwyP3z4Kq96BtgcOaxriOxWP4N1T71B26CM/8DTJJikfshNJL1Lel9xaPSG7TIHAFqsHB62flO7qJlpt2JVpfK9+w7E3//9/4h77rk3XvOa7zddlABqvLCyYvvgQlfWd82ODQ3HTTd9Ij73uc/F2972C7G6vByry4tuszgxMhRTE0pcVuKWKdYqfWUyaOrYFrFvST8nThx3RSPJhhJMhA1uv/3LrqxCixz8iKSHsEfGPGULhddps81awUN17eDXLmbcMG+u2ZqT/hMDqaKfZEo2dzW+/dufHd/2bRc7wYSWKP1cMuEE24FcKHGMFkfgE/iG3xNX5aFky2o7fADfI+fV7nAyHP+i2l/0TN1IRTZ1Hc9FP6B7iCvBN6mfs/oi19Q5VBpj63K/Jg+qkJTIfCtPVl2nn7FN+OjoiR4X5WEx1rPawepbco0+oU2VZ3QLdjuvzwQqqqHx7LNxb+IE4omsdZ3HoL7mGu6pvpueBa+gc1kXYrd6HjYJnGg+GU6dIFzkuJBbPG666peemZu7ufHPGlW/QffWvR3WBR2DnocP6lyrvuK+we9YI/YEWFNiuHUPBd3GuqFLq22F56AXvDjo/w+OA31MbLyuR90vImZX94nhSewfvMQzWD/4Hlw8qOMZU5VxbCfjYx6VzuDrii+Ra9aU3yt9WFvGoeeA02oCMvYd+UbHwKusbdUXg3zAO+BfeIqxo8vwSdlDrbRHB/GMyg+MERpCN3BpxSNVV+kZddzwI7SpPgS0h/f1LuYJv1W+GlwD7ueZ6HHWtsrUoD1mjPgXzC/XRLKcdkHWv+63V4ym96iDh2y59rjtPZYWb3rWwsLpOHhgnw8ZKMFEONzzWMvkEukQPefEqVOuYKKqtXOzO5xgovgyPjwH6ZKOWUUp9U0fE0gMl7pXCSb4wVVfc5hNeNVyv9WS/JoNzO4ly078hD9YF3in8kRds2qfsFum4a23/s0WjImihtlYVBa+vpSMKJQ/yoSFrwaJl2vSCjizuVgVEO+ujFOVXxVcGLwybk68L8mmd3z6k592lu/c7GxccP75sXDmdPb6XTgdjz921D0KL77o6bF3z+4u+EM1Ai0M86+LpQSCBJYyVOqzNO/ryHSlRQ5GSveS3Zt1bxK0kuGtE7sZRNAzMgCkwL+CzssrqgySRs3VOFT6cTU3/zB8GA/TqlUuURBR/7K87oZL92jejAMGRal1wE9lk1sySRrwBNEZwNl0KcD506e7QB7tWGqp+rrBqve5rHvp4aXn4tCw1jj3UsiUX2ZTG6UOY2tefRLLkPv51rXCwdB9dRMb555gk3uCto06BbukPHQ9J/tdung1yx+h8CpI0nUunb6p00NZqUXXa42hL84M97NW/A799TsByAoKEWqUJYBZNCXoWg0hxpmNI41d8gbgtQy1uXIfBg1QIjp4g1kZbS3JpBrSqrBYSxR0rlF/yhwwUB3A+ux0mpRI1Z92dBC0lK4Vr5AhDuhgDOgHQEYFNgAQPX9QV3WGQtUPWnslOUg40RhogGc16Oi7Diis6aSQKv9kYF6gk3UX/Wk/BB9XIKH3aSyDQex6DetTxyA+rQYV+YHHq8EEFLKJT1b5WXqjAQOCedgD0Z5NhqoLkUVozDpgWKAvn2cbuf4EArJcEw6RvwpmdR0gaq2degEsE9TRu+sGgcaLfSEATZUfdFoFiqJvBfgVHCGTFeRWHhTdCYo5Q9XGvk/EkxyJFjiy6ENsBk4IoNNy3HS8dg7QO8kLvY1LvafEptygJlmqAjTzaStvLcdI2bMkvcHLOGAEcg16yybdIAhErrWbobw6Aox618qyEtPyBFcP5NSvtJ3Ebsk+rvzUEk+oNDXI9zzDAFEhk5a0Am2r3hlcSxwlAChrizzpe37mecgV89U9+l98gy5Af/l5NuXabOgDUfpGJ8Y50QXwc5C+JNgYH4wOx+jwVoyPyVaNeoNbFUwefvihuPYVr4yLL7kk9Ucrs+wT87LF62sGh3YgWoIJGxW5pkpo0Mm60Ziamnb1EiWZqIKJAkY+Kz804tMfLt1eygrr3tSnfZIJ9hW5Tz2bUsEmQy8jpt5ZAVWD8ZZAohOzKtGuf8sry22DaC0TjSYn4zd+/ddjZnom9u/fbz49c/q0WyEpmWNyasL3aT2sD7foV9on8/wv+rnJIuNjbZFv0VP4aGpyKt75X98ZJ0+eNAbx5mw7yaaA6ZUvelG84hWvcIKy6KpNPW8Qaf3Gx2P6HysYvO2tP2/a3XvP3R7jT/zET8Sf/dmfdT3RjTlk3zayDZXuW2ynOKX3tGE0Mz3p5BJkUQkr+psqD5yalxOyGZNT08aJBD2rHURH4VTB59WO4Bh0FW+6tk6Z3Kb/ka0qR1UP5nsUPM9AN7YM3FudXvQR+l7zgf5UAGPc1ffgfeBreEa6QO9TlREFIZUc4oBQcwy1gcF8xQ9+VzuB56SAZu/0KdGV7MkpI8FEz1WSiaqXiCf1DFp9KdlYa6h3aI46+Yvt0Bi0hvo9sWX6Cf69bahVXZ9ykhVVeEbFWtiJapewex02lFPbTguLH6guAc14P7ILrob+SpCiwlL3XQm2VqxecSw4TXJZ+Q+7LfulccMbuobNUhxrgnisVfocmQxf8ZLGJZ4hqZTEbQe1JaPNn4KvoSH6HJyCPYKekmPZpayGlP+wtfgDjAk5gI7mCVekbJWUFCRfW4uvfOXLPpGyuaXt6uEYGx6N8a3NmBuNeNFznxXDy6djeD0DkU5EVJu0malYc5/3tBvaSJgcy02L0bE8YaLEUI1h157dcXxxPd534+djcXg0VkY2Yt1rmHpXp2CUmPfSygVtAAAgAElEQVSiy6/whrmeubS44MMV5kclDLsqZt9W0PmP5fRf1ZFgA2PbttHbbfq1QwJskrJGul9+Efyb9iQ3NcBeXntnI4bnV3mL9+taMCn2F35mXGB71hR9h90Hk4IP4FW9Qz8jl3ou//gOPkInyh7hs1a9WH3T+rPuZ7NL89U9ehZj4lnQnmdWWwUtUp+mv+AkByeVqlKZqmDlHZy81t/1TKqY6G/IvcIPtARkHd1mcnTcG35gdtmgMwunG27tYwDKJ837MzFL+4MyxcxP7xLmWF3RKeRWor6tuwLxqmzik1SjIz7McurUqfjm8WMZ52itY7Dh1s8tIYf14jtkGr6otqJiO6q9oi9JljBPNhCT2H3YVYTUtup1P/1T8Yd/+N54zQ+8Jp7//Odlcmir0kAVWhFbSbA/93NvyQoQVHNptuXJJ5+It1/3y7YrSjDxhmQ7TUmFU5+A1UZdw6LwJuOv/lSVCXj9m9/8ZpeIqviObJWTU7dt87p98IMfdLUSJZdYV7aEKSWg/Jd3XBcLp+d9vaqtPPDAg3HzzTfHuUfOccxDdNYGeNrIDBxbrhv/ej1aQNVwUqGFVmEuK9uMxNyOXfGpmz8Tf/f3/xDbZ3fGqpKOVOlJeorqI2UTlzVFFtHXVediX5CVamO5n+v1SbwH/oFPqq2pMln1RvXH6nvBD7JHiq9Uf4uYE9+BZyreZCyW+3KAB1tZ/W9dS0yt+jj29YczuUTxp5MnjjuQ/cpXXuuqMCQwKKlobm5H7NyhpKOMc2FbxQ+uQjyWsUW3zlE8K0ZifnkrFlY3VSYtRobHY8f2XfHzb/m5WF+Zj621xZjdPh2b61khi+QijZUx6mfpELXIUXL53r37YsfOnd5QVGCeBBO1m5JM1SoA8Bl0qDoAOqJLR8f7Sqj6jhgOug19hmzBW2mT8l8dc8VcrBNJId4QbYc+0jcdU/5md2o+/dPcJO/G2bB1fW+NA6ryYVYZ7ttZMCaw4qCNghfrCVN8OHxmPa+2/x20KfV35AV7h67BbhA3ZkMGuXLl0nZyljFLJoTHleSYiRiJZ6QraGVOaXjFMV1FqyW64gNg95mn1rTORXQhSafaCuSSw4msH7EX4rvEEdjgZOw5/zzcybvRxaxFYoHczEm+yQQj7FDF8XoGcd1Ol29txbbt22J2+2xMb9sWBw8djs989vNx2223xw/8wA9YZhRjV2KSZFPVPKRXdaBAdlPvUjLo9R+6wfbnFddeG5s6hLG6HKND0SWYDEe2L/aeiKt+FJ50RYRcD+kf6X/ZIY1XOEB7BhqP8IA2vWIrY+nwtQ+36GCNMPBIzp0YM7KCD4mciVbwcbfR3eInSf8RY9zkAW3iS/Vow2shXvCC58W3fMuFceDAvlhbTxyr6wZpq+egQ6VXlPiDj1zxO7q5YkXdh67Ws9HjfI+OYK66loRh/Q1fBntATBMbQiyy6i/G0e8dpVRCM2xutWvcX8eq57CHA5YcTHSA56ER9yPr9R3oW7AWtKvvRGaoxATf832dh35mzdDD+ZmJSsgpz6/4B51eK4lUnxbd1fl0JPGWT2hytpzTXrFvL8Qa6/mD9tt81faaxLbGjE1nC1Pzjor/iaFUn1JjgFcyjtbHDonp1wSR6iOg44lnW15bcmalN2tdac2zoUEdL2tPshH8h68GXep+FPeDJarNQE90OKMl0SID1d4ybni4xmDhmSoz1UeCP6stw4ZxHdiJNdXfiWmwn13Hzt+Raa5lDXlXXTd0Akl2xMLgBeame9lPgUasB7xQMXDl7Zq4AR25l+r2oh3Jm6wdPIAu6fRjSypAL+tZPBc8DBZiTFU+kLcaY9H16PaKo+qaINvwNeuPrGDPsZe8mzXS/exLVp5R3E1Jm1oD2knDN7xTMgA+In6gT+aQB2UTF5resgntAFPVHfCWsIu6frgFrfbaOx8w96iXlhZi397dTuIfnxjrujnIzkmfOY64shLHT56Mk6fmHbvZMbczxsYnbLWJq9BGXO8FK2XlrKmWzMdeE1WS02/u97pzD8nJ5LZVWQFaJ6Osx1olJQ5uKsEEP0H3aZwVm+ln9rSozoNu0mfFX0Of+tTHtqqwwAxVSVUlUo0B12KQWTTANAIC0yCcMA1GvAoZih3lor9V4atKCiaESQmUQtyPfvij8fDDj8Shgwfjom/9Vp8OljAeP/ZNt8h52vnnxt49O2L/vj3daXJtWjDfCqpyrMpoUunDZEA5eOqzVEFMgsAE93LetQACwwnOV7te2XqH/nb99dfH0aNH48iRc1wyUidltNACd2qR05fBofj8kAMJOCUAOZgdo5c0zZYtS4spdDWwz9w0TgWlDYRacgv9hAVmNe5ULBnYguk1Z7VjoWoDyg1FLmMloSf6pbWC4TVmmFbvrr+TIVzXvfIE/JdrpE2qBJwYWsZRnQ34D8Wp+3L98jTZyFgGMhESt3lwsDaBs/5lECpbx6DAfNJS/dMnJ01jHCgSIfQ+xoPx5lmArsHkB12PcUAZinbiHY3PzlrLbMapqYac5+oUEdVjCOxDOwXL9A79D7hFKUiGceBok4NxrQATA4GzXJ0snose6BOC0pnXeOyoNSefqjje7JtQ26M8CQadUW4VrOu9ei6OXzXcjA0jp2vMry1AzPPd/9h8meNB52DseC/6BZ5iPg44tKxHyUU1rvpZ8qye5aIthh5wDJ0x/PAo9KyOWQVzKH4cH8ZUAUV1TKiSwXsxuvACuhha4TDwqffgvMBb0AOjD52wAzybjPoKkqv8Yj8AdXUO2Ao2laBXbkxkNF3vk/EVMGB+PB+QkIH5XF+9p/I568W9yDjgT5/9WvflNgEsBC6gT3Uk9Gx0NPSCv5BrxoixFl/iqJsPMOwNoFv/tlZlOQYlFSpYm84xFSzgJX3n8be+wW5V0HoKVycAWg+COwWPqrOjcdf18AaZ+4DTZiVP2rIBgt5O3ZynMZRYArBX8F1z7E/Kpg7W3+Wo63q931UFJqdMz8prAHtk9yxgU1qcQN+KN9AfBAQ7vdlKSCYgS77S/7q+2lw7W04aynZCJFwkD+j0UN9iyvRp/ebR1ZbjIfVMHnaCicah5IJHH3k47rnnnvhn3/VdTjBxhY52IlQnfEQ/VzJp1c2ky7Xu/ufCJGmrFeRXspuCLEoumZyeifEJ4RCdIG1lzJ1sqPVSMkkm3PgxbdO7VqOqOpWqJ1Q+4L7Ee60uRSlrnWA78dCRI0ey9Y1b/yiBMzdmFxcWjJOUYCIeP/+8c53ooQ0oJZhoXgLpoi/JlQqGpUz1TrvGgsxie7uJtU1FftezHEwcHnbm+HVvf3vHd/pOCaPm4a1NJ/yoP/aJEyey8oGrCyR20PrOTE3H7/z2u712Ok2qQOEP/dAPxY033uiklbQ5qUO0IaUS9CobvrS8EqdOzfuaM2dOx4652bjwwgu7pK1t27Z7DPfed38sLsmOWOqdYKLvOf1D6WPsDHKCnGNDcn3TgXCrDNGv9cFGf+FU69oMqGYSUnXu00Ymb6IHk56ZXV9lJ/V0YiF0PTrRzxUebInI6G+wInaQMXTjadWrOEWrORhrT093ekMbG8ZozYYpmA8m0eZZYnAlLSmgONq1yFGbBLXL0Uad+EA6T/KZNAxvmOh0oefSdDSYDBwJttF8wBvYIuyF5FSVAKB3xXVgLWxNdZY7eyNHuG02Q+/kidxIQv/XZ7EOPFfBZ1oqVmxQsVBd1+qQG3823NPxVHsvuNmYoFVGYy0JdqFbfVKz0Un3YQf1HTq7JsZgE1aWl2NKp0dbggJ0xG7ofgJMJK/Dm9ZVrUUOm53YAHQ/c4LeVQZMq0Z/V/GRrV1bi9u+fHscP3HGatBroWoPW5uxYyziyuc8M2LxdIyrZc7cnGV3dUMtsbbF2MhwbJ+ZcbUIJ12saUNaCXQ6GbMRayuZeK0WOSeXNuL3/uLjsTI2GYuxEus+5ZoVcTStudm5uOrKF3mjUfZCLRNkL6TilRCUG8Cp7+2XteQK/HewIPgMuYc/8DnHJzLhLytuZuCn4kz5k8lHqSO8cdA2ByyHtolDfj9yTWBcz2Ud0Bs8n3FXfmWs1SdC1+gTXEVMgmRsjWNQZsCBYEZkBf8EWQNbo3MZA79DE+SPamzIAfNi7pX/9Iy6uQEtsgVha79pImWLiH4MnAhPH1uxhIpPk+9TP3f6oatqmeV+jx0/ni1XN/J0rzC2dJXsrd6f7d4UmBuNoZHW9qgLyufGz1CLo0i/qeWvNsxUbVRjciucsTFvpB197DEnWaY0pX0Ea2CrOl3VTiqDfTUHqqxWHcd64iPoOa7g2nxbjc86ougNJ0ioFcHoaPzkf/iJ+J3feXe84U1viIsvvrhPJjRWzaqwul/2+41vfFNMTU7H4qL6ZPcnjpVg8l/f+X+6StHqynLiw5YsnrlWmZUh/UscAptdfcRqc6EH73nggQfc0ka6TTEhfUoXKjlXa/7ud7/b7QhVMW6iVXOVzX/iiSfiPe99b6yuLps/1JJRySq33HJrHDxwIMYc99Fp9j7BhDUghpL6L/kl7UBuDLqihjddx51gcsNHboyv3fWNGJ+YdlLzkA+UbJoXzIvQpOkifAzsfdW9FbehH7BNyGTFFfhZ8MYgDhRtuY/NkyrzYCb0R8VD2CZsGQFjxbOqvsw4wJLtmORf2IH11btEC/Gj6MvGkZ5NXIMx636qiiLr0u3rG4qBrMbp+VNukXPNNS+PleUl3ya7+8QTT8bePXsdh8D3gI/S/inAnL5M5mxvuYLJ6ZWI08vrMaS45+ZwHNh7KP7jG98QQ5tLMRJqyaES4spszM1rdFr1E2Tj1KJJsUzx5NyOnZ7X4vKSbYX61lsXjCZtoDfPwEdLu9S3P6hYVj7Oymqr9lV8NnS/rq34FLriG4BnSJSvGAw7k+u56THqZ/CJ8dwI1UsSKxOHgueo8IRvjRyxFvLp4Nmnul/PgcfqJhO6G77VfPRM8Ke+V/y1xlMH5YBng9mrvYdHqnykvl3tkmF0kCJp2/vInJ4VKsAWZxwvk0ilLzQuVU2igp8SXomPgj3q5j14DlnXJ3EyfAtoyGYRFbux5dj5tD99W3VkGjmTSqJSSMXrrE3iajqrUe2zTyrq1rUll+h3zUU6wPZd1TJnt5uXZud22Dd/5Ohj8Tu/8/+YXq/5/u+3zdEcxdeuyNiqZT7yyKPxjW/cEw8/8qgrjLz1P/98zG6biS3FINfXYvfOuZidmYrx0eFYWjgdp+dPOlEDG4NPYFqtq1XhmH0/2arU38MtYWQzvvjFLzmRhQomiS+J8/SJAXrA4CYT12IrBu03f5ds9IeCR32IyLrNvq2wu/ZRzsQLX3hZHDx4IM4990iXkIBM12eDmXJzMPcr8HfgxcShuV7wFXLFs+rfSGIRzUgaAUNiX3gmPFR/rzRHn8AjPAc+4+81fkFSDs8Z1JHIMFiSNUKP1fgldqX6gPhDrJVoUeOU6C3mdDYfZHJE9dGwTdV2pty3pOizEvsUs8ykIux5XU/mXHUn9Kj6CWyMXiBmiT8IHqx2o67VYIWJ6jcwX9Oz6WoS8jlY3U6anXWQBH0ELbFDjIXnGke1WGX1O4hNQ9tBWqCXwRp6D/5C9UcYR10/+L2uZW8Hz25ZiM2oceD6/EFe7vXoU7c9BF8xHu6vcfoqJxUXWT91+5F5eIV4Du/lXtYaOlr30tKoYQL2DNEHlR7VD9HP9TnYDzAqY2Qt9X0ers+DTlUfsr8FBoT3Wd/EOqmj4Is6dnRT5V8wMnvjFRPjU6Av9Qnd4PPBd4EpwB3wGLJJ/L7KIOOpey3QhfFXjA5fIRdcgyzrd/axBu0IOk3PJy7E/ax/pWPVZ7yXe/X+xBK5jyHaIAvCxM7zaJPTOPibsZYODnvvQ4dFhZPBPOm7r6wsxZ7dO11ZUBXb2dtVgon+Tlz85Px8nFlYDL1OlbTlG9mnJz7jlsK5J0oBi+TJdoCjHTwVhk2blPsVrGPPP7QbygRNHc7y/NHNzb9Wggn2kk/kDLlCJvR3rmG90NGWh8985qYtGLRucGlQEgYBwRqcQTnBfCgbHn7WKaYGuGtgCGZFGGDMQSFnQvU6lBzv9O9N4chRSuOaykAL8ed/9j5vzB/Yvy8OHzzkk6UCa08+8bidtX17d8WuHdvi0MF0yC0ALq2WALYqjBxP60m70bKXN9edpaTxMDYSADQW0Q3HibI0ej5KX5sQH/jAB7y5oBY5crbUIkf3Tk3PeINaARr9riCNTgWqWgK0Ec1QYj693gw5QCuZJ08Ysi7Mi+9mts1kWZwGIMXUYlxO5GgO2RttyicPNJ4uocbvzB7MdeMWY5cMniuMgqugCjCjv2fQeMqVVrR+VThQ0jiFWdJ3ITf9VvLEPAYB3oD+DiS2DQ8UafJJ6yHZ+lvKAdC9WhPdk3uCOfjMFkvnEiULvUZGE6y6HcpIJj3wHowpQXMCDATfq5LDKMBLCvBhHHS9nHQMrL53cMIBsjwhS5BCa+V7IzeXky7JcxUs6eSH1okgKfRivh2PtcAhxrQCJQB2ZhRyui5BADxiWpbAm55Lsod5pgVO6nyrImdzBn6A/hqnnjMxma2f9A+AhePAeunvVK9A36RxzOopJIUxVowIOg2jDL/KQU6jpU3iTCyh5C8gBhkQT3cOVdt8gW4kcZDxylrgPHMfhhq+qUZUf4PfNH79X6toMAd0hf7GCWDWCAeAsl0+wV/6idaNG+gPP1Se0nXwIeujvwM6kE0+9TecB2Ss8pf+RusU7ABjV6JEroeMYUuwaM4Lc0UPUpoMMMIcNMdeb2cyA8AP8EUCVnWQsFU1gKLrSeBDlvRdykZWRgIcVjrwMzrQVZFaBSpf37JLk5fzlC2JY7RhcfIG2fSlXCg8KBvpoAh9iVsmK+NhLasj1wV2W+YE68KaJfjNcqYaBw4u+h590wVp1vKkP2XctCb6Xac7SfKo4Bndxzro9AB6BPBI0Ih3IE/oA8CQxlKBUuVtlZgf5GXkQhnJVMtABirPyrhp3trAU3CdOVuvucxcAjn/rbV0QP943WMzpiZG3W94a2sj9u3d4+old955R7zqVa+KS571rFbmNUvfw0cCvnmKKqvXGFOV00DiDwXtlKCqqmMz27fH5PS2GBkdd3b02JgypLO0vk4JZYA4A7i9HepL/bIu+uydkpxvpXWuL3A8/6aNKQeVFxedYKLqJQo2e03a87TBrBP2mp8STETzfXv2xM6dO1zW3XYs+qRIkjKduDuSmyCDTnPinAzag+PqWPt1SEdGyQS/+t9+1WWBZ6ZV9jDxpHhDG0mXX35FfOdVVzk46jVtbZCUZKIkBSWY/Mq73hUPP/SgT4RJz772ta+NW265xQnEYCzhPyWXCGccOHDQ73vs8Sc8zxMn5mPHjpm45uqXWU5OnTzp4Pv+AwfjU5++JRNMYtinqdPGZmC9l4sMpqdsJkblszr25lkHzbMKC2uKzR8MXtQEOHjEMtMwMm1ysCPIAbiP8RAswUHHdhl7t9MC2FrWbNARl45W4DV72+ukm+xLVpRBFkQb2TDd6w1rn/BLu2g+gSdar1EllGgNvY7TU65oo2om2hycNR5cjW0z06any7oLK5YWZ9k+sj/RZnlp5f2x3f9LYEylAFowGzyQmCQD0tCSv+mZBC30N3+v+Y1mNTN4m2pQ8Dd6nGdDe/4u/gVPVt3E2rGWEm1sIPjCOK2c9mOuaQv6JCOve2tjJDrpPjYAzKPNLsF3WqPqD3oDdSpPa6SOaa0SdPrEJ+tJXsyADnxmOrUkcfi/JilmBcY+oFZtTsWtYHrsI7RMHa4NVVUhUFBgK75yxx3xzWMn3TbHuEwB+OGhmB0bjiue86wYXlmMbRNjrYrTZoxOCIdnCZKLn3FxrK6vxSMPPRzHnvimW7nOTE/EsMqmLy35Peecd16cWt6M3/6jv4qNyalYiLVYEv5pFSyER3fMzcUVL7w8K13pVOt42k718pV+pkKm5iHaImMZyEkfB9sKHVy9cn4+qzsVnOVgVQtmyBdUyxPWD2yYmz598gmYVHIpQoHNqxzoGk4tg9v0d/xpeKViqRocwl/QZ/VNwQTEOjzXpsewFeAJ2Vl0KNcTUKkYFp6seAO5qfgOGRX9ckMtA1EEkpA/8Dzrozlo3rKhFYvb/3V1jNT1VX+7DY1Wu8QENAfopiSTjB1sZYWcdpLLbSmaPjHfjySG9Sa0W0KIR+RLZvtDbQJ5A6u1E1F1LvS6xkUsQSew80R2O/k8NhZHjz4Wjxw9mgkv6ymH8B06id+rTcP3sq1Y66sFgs1YM8ccRka6ikhKSNO9tH9UIE1VVMzP9uUipicn48d+7EfjN37z1+Md77guDh850iU/pS+aGwLC4sIFr3vd62PXzt3mVdmB3GBej+MnjsU73vEOn+ZfXlL7oWzpZb3WEoYzZpNrxPzAX8hO/R4MC32//vWvx/nnn98OOWyF5qfvDh44GBdddFH87u/+rud21VVXxemFM/Hwww/H//av/lX85m/+ZnzwQ38Vx48dC1Vne/SRR8xbt956axw6eMi6SH5rrp/aLWTsoNoJ6wxjSKpiGA22E/Py61RxbiY+/NG/jocefjQ2t4b9+4YTi5X8nG00xXsEXvV8fCcny7QqiNUu6b3oD3Q6/j6JQ8gDuAWaIpOVP/D/2GwAP2FjSBjAZ0TGoU2Ni6CnkCUwFv4KdhOsah3VKjPyXtZYci68rBig3qVr9XzNCR9RAWy5hMvLi3Hi+LE499xz4tprr3alZs9xczOOHTtufpD+Bit2eL4lWSownsnyo6Ed6YWV9Ti9shWLa1uxurEZU5MzMTs9F//lF94aw5srsbG2qONX9l9IsGf81YeUfDz72c82Zj5w4EBsn52z/lpayfLgSjCRPGlson9dA7BGrgNV9TLOWmNCTq7vqin2VRrq5hO2gPvQKXp2xhOIIfWJ0NgSElTF2yRB8GxjK+HQtvHIBjRY0D67DiC0zS1iAbqPeKISPzs/vRyEAX+BqeBtjRcZ0XuI68Jj8Db4GVtd9Qp2SN+R/FRtDrFw7DhYDJno5NWbVapUlQlCwuGJJZDYvnKB9KWeJ39HY9Y/JRZ6LUo1tWo3ke+MDfcHJGtL3Q7HllbI2GrwouRFc8J28n3dGM/3ph6mZSVYWeMlDpS6pW/jxn1VF4FBaxxO8WrdK59CBzP17j379sXkzLZYXd+Mu+76enzqU59y5srlV1yeSSb23/oEfl1z+5e/4qTKK664Mr7t4ovjzKlTIQ5TgsnOuW0xMZptd9UiZ2VZcpr+t/y8OkZXNp+Y9OGkrMqZibbyp/W3f/iHLzjBREmlmajBpmdSXHHv9EGyglD1rdGZNeZSYyydznR7r4y52b8ZV5LZpmNCExNj1m3raytx+eUviLm52fiWp1+YeKW0rda96H/kTBhDFUl9oLdVOuGeGstAV+kTjI/cEYN1jLm1464+dX0OPIhc9nH3lH3RlU1R7E3iqMRKT6Wr+J5YOdgI/xgbAo8Sf6vxjsG9COiDrCMH2HbsFTiKeRmjNmwGxkRO61rAB9gCxlhjEjw7+UXJ0blpC51qzL3aVmIW1qktrkE8DJ+SOBBrhrwzj4rZwRrwAJi83lPf5fl6gs2va3hIG8F5SLVv4Wc5ai2RKl7neXW94QH4gbFyP1gPvwOdXPkZHq++/uBzq48Hb8HjXTyhjbnKMv4W/GufvyVnIbfV76nYv2Ia8BO2DhsMj1Y7BbYiDlvXr76rric8zNi5Z5Bv4CmwJTaZZzE31o3EEuIq6Aq9j7bfxHZ4BmvJmFgzquTr7zwP/xq6oX+QE/2d+7G/Vfdg56HLoC/K3iP0Z+3RBchB/b1iXJ6XPnzGX+A9MAXzZt0qhmbfo9IPPTGo+wbXDtxR15b3Y7vBtIwB24/PX+mCnFDxhfnkgcmz52Usj89DBfE2d3Shx+J4SVbfUqw2ZTCr5KhFzuFDB1xZUIcj9c+2cS39bY1D71GLnNNnFmJtbSNmZrbZVjvR1Ydas3W8nplYLfdZFTvJ/cvE7ehuJ6OOtqrNpToSMbmkR9uPd4vtviK+100x1ZZkCDaEn+u6woPEE/hEt3X+qyqYwDwsWjViZHAOOnUYhMrQGDcUT2UGXoiQsKmKsdBnBX4YNREEcKmfUbxmLJ8CTmWuoDMnS/XsJ598Mv7yL/7C4PeiZzzDgYbHHehfiqOPPurWNhc87bzYPjPpPklWsuqlVHoxWxG0ChZknmX/4twMkbXRiTMAs+4lOCWQo2CcxiYgZzpt9VnAmotKlX7sYx/zqdenXXhhnDhx0oZc9Nf9cj41T29gr6468COmB8AJaNMXOU+jZmBW77RQtl6LMApr1m3aurxPHyBMZZcZ3GxEowQEdhUQS6OeWezZQzg3ilDIbH7WTXMUEWPDoFnpFYWld6dCyvcAHjFKjF9/Iwgvp4CyQRg/TiuKjjrhgOICWHUKtGWU1wA3ToEdjXY6B2Cg96PweZfK9iuTjcBH5WEMD7yPfAAG3eN4KJNzkEECCQA4SkECGJC3fH8G5LqWBKV8lCrLZH9dnZDoTxZDCwMrgflWNYE5AmithOknqFYyLRkAJWOFZv7KZwNuNBdtnhG41vfwArLBXJSwBPCp8s86VwDBd7qejXz13tXJLEA2zwXgV+PK/PSJDtH1kk19x/9Vv6AsBx0Q8QgGLN+dwREC4hUkYBwrwEJPANb1To0Z+qAj4dcKurlGfyMhpb4DXkOvMs4KdlgrgiuMDbAjntM/BR2hF+tf9TIBFcYLsAcYENDBQWPdzjZK7SRbQ4TYjkoLjaHeg0E10GmnizRmwCpzr8AHAIUMA3LqyRldjxPOnDRvrgGcIpvYIwFNkjArqOY7rkdnoA/5veoX+I/1MoBsAd78W5/hLBq5WkZzDHCW9H0H6NhkbvJbnUV4HrCPvupoIGeqVTdgrvUdbDoid9rsreAaPs8TKVltoUoNb7YAACAASURBVOpgGZvcJE/9on/oQXgIfaiT+vpOG1jMDV0N4GMdhBeqw8YzmAN8oaCKgt11XTUG2/eRbGEy6EB7PYigOcFmI8ZacIZ3GsjatrYKHa0dEBvb8IiuUYsct8pRBZOZqTh+/FjcddfX4uqrr45LL322Nyo5UaW1z82gDE7ov+UugWk5N1YdNBVNs0qJAOvU9LaYmZ1zUH9U9lCJsuOikU4v9pgEPVCdYuxF5dEqV+gbvsOxS57PBAcFxEh8VKBZCSbmo6Z3tfloB3NrM97znvdYrx0+dNBlvY8dO+ayuMgQdraO4f/j682jbL+K+946PZzTc/ftvrN0dQfNIyAhwAzGGBlsTNZyHBJW8l7+ile8QgwmeTZkAD8na3mtlzwLzDwIZAQGMwWQBAYxCARBSAiBEGhAErqa7tWdh749n+7T4Vu1P79f9Y+bXC2t7j7nN+xdu4Zv1a5d1WkPVQFb3o9NEB2y84rcZxnUM2Wzrv/r671CiQLegcFK1YBt2+y5z32uvfSlL/VqKoGFSsCtP/DY2K8Sef7///7f7ZmnnrbTp056oOzfvOEN9u3vfNsOHDhQMuR1QlqtWDo2NTFp55xzrj176Kg9c/CgOxnLK0t24YX7bM/uXTbcHrTFhQXHYxdedKl94pOftr7+tnW1KemBPY0hKoswJ3ANTjV6MHRJbMqjB7E9jjcb7TFY84zt0Y1ZZ+lZ2jDChnMNa8B7IxmkDqSBsb3/chk/96DrcZiYHzY1yzUtqjxxruhun7MnlCn5oN8xuNZHJ7wrx1zVHFyvqoJQnNQWzdQWZ2xs1JNMCJZPToy7jVFgWJVWpK/CTvZsflEbPFERQuPi9Kh+RwfpPSQv48f4OvSVJKCC8XPAxXFrKn2LDXJ6p7K6rncbJ1zR77pH1+p/7HmuuID8uRz11yfM/Jll0wvMpVOp4RPG6U/RU/9zKjOfPo51i6Qt701bKs0EL8QmssbkiahpJwJ5JEkQfmFzKNtcaBBYQb1qNwYd4XMwqnB25kl4KOxmyBP6hERX9Efmd+zHBj9ViRMDg16MXKc97/3Rj+3EydNhy9ReU878Stc2jXTs2udcZb2leds+M2Mz01M2MtyxwU6M7Z4f/cQeffRxOzO3Zls3T9iLX/QCa6n9U6ffVMhcCXiyBefs3mtHTszaTZ++2VYG+m1poOUJJsKgcTKmZ5umJuy3f+u3XD/oPpFZfqrWJXD2qvNsVPfR+Nl8CCpFSdbwIwMjBh5cWlTgP05mESsQ7ULmYrMxeDf8SpWsJbEOXsKue/ECXesb1bFBgcyzFvhJ+Ktg0GyT8FHYhMo+A1hDa8gGEQkCvEtVv8CcfEZQ0fFtOeWzQe8UTBW8HBuE6GDmyd8hN7GJjv6pdZ10b+gqMAy+biSQBl20TviOwXux4a/Ny0gCiSoSYHVkrImh8GN4v+IJ6g2tez2gVublySll3xYMHz574J2Qxb4SCItNAqfhWgm0p2qltFFzmVf7yIJdhNUe/sUjngirnaSWFiJtVLF24M0KY5aESOeXIreVPJfDEPCAYj7iSX0v+3zq1ElvH6UN5dDLS9Guo7SwEQ5RdbV/+X//X/be977b3vf+99v09CanTbRCGCitcmKjQa1H/vzP/jyqVJbEQ1+/ta4fGnrnO9/hem7uzGxlP/ReJTt64qOSDIOYVZCQ+YJZ+BsfED4RP3z/+9+3F73wheFr9/V5FZKHH37YE1he8pKX2j333GNPPfWU+wcTk+N2yaWX2pGjR+zAwYP2qU9/2h5/7DFvmamKF3quEkyEzySbqsThsYFSxaS5NsRuwBwiSLSGVOthzavPNm/dbp/57P+wg88eduziO4atCIoST6tscto4yr66npcP98AH+OZgabAKviH8w+f4hhzSqHRIwT74W4wn+D10G7aUk/rIAHPHdmuslV4pQgY+RnchZ+AcPV//5xgXc+MQFFWL9AziXnq37HGrT/h6yU6fOmF79uy2V77yFb6ekeTe74nL27Ztt+lN087v2FO9z8ficqse8lEZzxTf7LXs1ELXFro901IqIX3T2KT95dvf5tVLlhZO2+hI222HH+4qPjj+HjwrXrr44ot9nDObN9vk1KTbWq2F/AHFERUTVUstqsuG/YkNmMAa8dOT8QrGIp4JFvEmICVRFHqTvB7iVVdGYk0rfyadYOUzjV//h+2qxyOdrLHXrXYjdpExOPFBMIj0fo435dil69tSwQbeYbz6yaYePK3xYcfynCKeE5sKrCs6HqxNbEfP0v/EJmidXstxfbBAtGLs6B/Gp3GIY3Q4Qv672knqn7CirtUa6WfY1ji4IJshfvQkX8dLg+4DcmgRWUZ/Y8+wfWBCMAwVjit/PMkc+go9A2bk2ayx28200U81Y2Lu8DIYAfsuXsj8SaxAz9e4oKsfziyHukQb/VOyhK7fues8Gxob9yQuYTIlOx46dNgTUCQ76HXoIpsZtOhzO6Xkyq4qbysOsbpiW6Y3eXJJr7tsquzYL/Dp2Dhao3Mv1bnRcSdOnvA4seRQMimZ1sEI9xm7oav1D14gSQI8nPV1he1TNR1oqesc91NBsxyMEf+o1ah8rJBPs5VlbawpnrFmL//Nl9r09JTt3bvHdZjWohTN3ZCIHjwW8xTPITd+fTn5lO0NsgvvZ5wGFuK77Eujn/Vc4ty8I9ujzMfQCp8M+cO2oLfgM3QKtCZm25RvsCfYLvvi6EdkAZyEvDDWzOPQMOQ7/rFexN3QbeiWnAiQeQEdVctM+IM1ptNBjI22D3urnzw31rNXtcVCF0E7+BgbCu3QF1k/ZHsOfaBDHjs2HV+vIobH9oJPc/yCscBT0Jo9COQnJ1TUvlBU/cOGoXfhPXiXecML4WPHASrsGvhC74M3sKnwVsYajJexME90b/NeaOS4dm6uql6kv1mvPJ6Kbqk9Ku/PsvK/kxv2MsFL8BLy0uRRXUecJdtAfs/+IXIBn2YMCM/gB8MHrB+0BU9l+8m97qMUXALt9R26RN+B87GrzAt6wMvSofh4xCbQdcS3GVOWuyad8B/Q08Rb9DfJqswFXQD/8T7kTe8NWxxJMFlXoA+z3WxiXmwy9+X3QBf0Gj5Ak056Px0jdH/Gd3kvBZogL+jROARaDmmW9SKGFnYmfHPFVpg/e7KsjWLMsvOKG8ecItaqBPAtW2e8goni7LrP9wnnF/w68ZJopwoms2fmPHYzNj5RxfGR8/A3gpf0rhV1RPAOr6quPORYSj4nOls4w21q6QQB1uHAZdUCVdX/VDSi6DNva1gOKKI7s/zDX9g/1q+5VsSGXGa++92vr7MwMCpCoJ8EEvVwQBQDJwiKEKF8YGoGiZLIypeAiwabM/szA2hyGAHeybOdocsGu67RZOWwixH13f3332/3/PBuP2WhcusKMCv4L2ZSCXMthjYxxkbatnP7tkgwSeXANT5XmsvLFRjP40GJaMMLguMQhBGrHUcxgU4AZYOv+zXW22+/3YMC+y64wObm4lkBLOPEkBs673kYWZ6xKYMyGCob/LH5xgkjMupz4AUaIaguiGLCUmYqjBplFiOAmNfTmbj0G68cBs2zMCVOci6rn8FXVjQwrRuilA0Z4697owIGYWyUo+6PZ0cQW4KL8tVPTnio6ovPo5zMzkAD5amSrXqn/sZAAtIE4BUE17tU7rNZYcL7WnoJwro6CAoXIFO9pwBfDJbTVlVjSoAyK1t9l5MY4CtkA6AXCq60pShlKpuOlBQRPbcBtTloSL8t0RQ5royZTjC1B30TSGMAHKInXLGUpKls3FDyyD/ghbHxnDwO6MUYsrHS74wJ8OJrWZKbWNesdwBpzIsxoPyQZYAf64SxgheaOlFrUAeawjlGr3FPDjwBQBgbY82BJhy4MCQbe3BmmuXncl0GEDwHPokgVN1bNMszxjKSBEJXsaEqGulv8T2OUROAYugBuRhl6AuYEF9Ag2yQwuDXp0aaQAgeAigzd5Ig+FsbhApgwR8AyCxPAEl4NNM0A5KsXzCaGjsgDN7MoMoDxWXjFkDJGkODbE95LuMnoQJbq/eRbASNNcYcKOH0N0AdXZ1BuAMzBRmVbFgC9wAieB393HSwea+eN1ySqdDv8BPgDfoFYNNJ13DyAXC+fr4THOWw4XH4Ivo0h/7NMsH7KiCofsGlJRI0RxegU9HP6BJsjv4WTbEn8Ig21koOZgUeK3xRAnaAvGw7oI+C+t7ypyTIoAf0Hm1uR+smromWADlY6CdmOwPWr/hPf8tGR0dsdvaUnzTVydRXv/rVVcshP5NU8AkJJn56QpuPBIg5kbiuRMhVGxhs2/DwqFdDU4JJZ2jYE0y6pW908HucnocnslObdRY0y/oUhyA7JDhyNe8qKNr1bH/Z6XPOOceDZ742RT+JN9QeRpsZn//85+3QoUN2wfn7PFhJv27eD18wXhwlnJ3skIK5KGkP/2cbwziFGa6//no/8SlHgXnqWiWfXHvttfbKV/62JzjxnW9E9kI2tYH1H976Vm/l9Nijj7j+/KM/+lf23f/5PZ+PbwaomkApPT8+Nm6bN2+148dP2pFjx21+ccFOnj5pz7v6OTYxNmITI0MuvyqZeMGFl9h7P3CDWd+gJ5h4hnsv+oA3+VLjzY5V0C1wQujcutR4XvO8btD6bDyBLnVdVyrjCUNAE+Q77qXNEPi05rPAq+u+YZf1Yx4j/IUjnsdejdcjjVHBzNe1fBEbgv222o2ApdZIPKfNWr3D+UWJVmq9VLC+qpZIBlWtRJuQ4j8lmOtUu+eHKyHGT9DpdMK8Jxa3Btq+oYbDiP5GJ4MzkCWNwfWUqq5IHxQ9w1yhH5vcuj5jOv1NwiOJyVzDuhGQA0OyUQ8mynhFa4dOYvNCdFxeXKqqjAQeUOC2roCA3QI/ZduHH8GpR+mYusRnqTynCg6lBRl8hp5mvPiGWV7BNDFXz6FzHwRss0HHs7lUlDyygi2IZIlV94GwWdCGn9hY/AtsD7TW5ron0nlFxJb95Cf32/ETs25zXa+b2VinYyPtQdt33i5TyHzXzh12zratNjE+Yr31Fd94//z/uNkOPHu8CuY+54rL7IK959lAq2et9VVbVSLBwIDt2nOBHT05a5/8zOdtcb1lcwpm+KZ1JAsq6Vv8+7uvfpXb4+7Kkpc/Dx7q802JOBEewf71VvErS2BE6ywaZgwTuCla8CiZL/tJ2P84xB3tUpDTvCELftTP8LVL9b+UYALN0dPZrsMj2HTkJU75Bs5lXNoc59AHeqZ+f8ifz72cxK17HQf+Rp6ojrqyFNXnNIackBw6J5Ls0VFZlyG3OUidNxwdN7YC12T7FrwWAS19LjpqzBmXeRKQTseXdi36DnyA/4rcuJ4tm+VgLJ69tl63P9Mz9L1j7FbobPiG39EtyJuSq9AfjifKekAnPy1FJRMl4w8OeDVWVfU6dvyEra5pe3hjiz5sDGvBPNDblY0g+JdOwDqflE2RCKxFK0nvN93t2jnn7PS4j8Yqmh589pAdPXbM+WF+Yc7OPfcc+xf/4p/b9df/tX30ox/1hMN6nc1bGMe4Bryt3pv/9M02PT3tAca8RkeOHLZ3v/vdkTjQ1UlqHcgIWXNcPTzsdHA5SwkmOWAN7zZtM5sR3779dq8QoSpb4v0nnnjCT6ProNSePXu9Pc6dd95pYxPjdvDggWgJVsb/6c98xh74+c+tu6TNyOCPH/zgB7ZlyxYfGzKQ4xgaB/jL5anwLSf62fWLuk59NjW92T75qc/Y0WMnbKAz7LwuEuSWGE2/EjlnzvyN/IFv+B5dAf+DffK4+QzfiznoHtlwguNNvZdtm+jjAeeEn5o6LdupPG50FbYE+cxjRvayDgx/LhI2oT0bHCHTq94iR9UP1SJHLSRe/vKXVQkmWgVVoFZCt3q7C4fDX7wbXOKxKLlo/YO2tGZ2eqlrS911W+0JH3VsZmLK/tNb/tz61lds0IuGqd13VFHUvfAA/qF0iKoVXn755Z4AumXrFhsbH3M+lW6m4s/K8qonaIWsxoYtWE1/a0PZdaxkRAn55fAcPjI+IIdXWEticsyPGG3W707rsuHD5/qMOIgwC0kBGgs6sBkzwFaiw4mT6zp9Bp6Bd0lE9vh5iWFrPsRO4FeNWX4J2Eo0a9pB9EldWSnsYZYjdDUHfTQPko6VwI8MgT2RrawDdA1xDvheNmpgsOWJ2Uqm9Ra8a2uOscGmIYeR1KrPtClJUjmtX0m6gSeRs/wTGxr8FUlftPnLc81rAR2ww1l+wSHSYV33zUp7lpT0jMxDP3QK9kmxWxKQRH/RVHPXOskeKL7ucqrNqXLIRvykxFs9e/e+fdYa7NhTBw562xvn0dKeDBqLpqwD+wf6KZrt2b3H1qWXZELW12x6asI6A322vDTvFU36WhGH8IMuJbklKogpJlQqb7fWveKmKpFEnFj7PB277bave6KJ/CfiTfC/Jx4q+TYddmUNoDl8qb+JoSILYCWucV/Ck9WiGmF0fw7ekt186Utf7K0Gdu3aVTCeWnq52arkC1lj/aEf+tqxSamUwnvhB3Qrcl1h+4L5eCaxR+SFmDh/o+fhE97J2FjHbEs0d+JwGgeyIJoR+8rPY17wtO4BF2W8Bw7N65Blg/uwic3Y2NlokX1Rnp/pi+0Cb6KLeVeODcR7FcuIWGHGeNAz7wWiT3gHPMg12O7KLyhyHL5LYGPekdeL+TMGfqIPkPVMuxzTF+ZjnryLsWQaZruLLuO6Jq7NMXvsFzya7bbm0UwogS+yzsr8nv1kPZt3nU2/63vowVjzdXpuTpRi3VkjeBva4SegRxhLniO2hzFnfMda5GtYJ2RZz9SYwAPZFjIOnoNdzWuTZTjTENmHvow5x94z72WblOU941jkIvNY5ldoAMbJ8pfXscI8jSS6LPskOoFNkAXkHr7ie/gNXc24oH2WwyyvYBj0QpYVfQYOQ4+xl8l36Ey9B7wMH2adB62xLc29L+iDfPBcvR96UT0rJ5g0x+E6PqKnVUUTaMW6RZXOqCgSfBiHExXL37tvt42MDHtFZHCgkor1LzDwss3Ozdmp07O20hV2GvVD8/AXY/VWxx7bHbQVFXjwqm/l4KAOubajwmHIZFSbET7Teta4MtpsckgIPzLrvqb9Rm82/awcn4QO2b8hFuEJJroZ0AsDofSykoTZcND0nQgA8IQpEFyEHgOZFS+T4lk4FhnUIQRsHjIRfQ44FyHZfCPYL1B+8803eyKJYgsXX3ShLczP24ljxz3o9vRTT/qmwfjYqG3bssmmJsbdAGlMbK4iIJzgqN5ZEi10na7XqRjmi1IJpqhPZCszmBM6KFfdKzCqAID+v+iSS6pymK701RG4lLLxNYlj7BHIKgwc76EvWfRg0z9X5GsRQNH1+YQhQurX6DmrcvDGS/IEGWlREo010bx02inWW4k3capAn42MjvgpIIFmOQ9kDutaEofgmwwYWFu1SIGJw0mqy7ojAIAZlCH3evZWAZkAkGwIFLj1tUl9G3gXSkto1gOnnWj9gwJyxags6AJQeK6uwVGLFhWhNFE6JLdgbOEJ1r1ybFKmmJ6t96Es8z16DmBK79bfJNSEI9qzldJLOiv/an7r2kwJGpPhVik6BUvKCQ3eT1aqnqX1VQsa8QgGBfpUCrC0YCLBQHyNQWTDgvVDATFO+AHDj3HLBjVvlmQ94wZDJzjLJnoGHfn0MLzHMwEEgCuNCeOpZ0oBSx4oZ6brSDDA+NTJDNq4igoqTZ2HHDJm5shP9E0Gu9AJ3dPUlxh93pWTEwDK+k5rqe+gP9fngAcGOjYE6rYK+tx1aykfmwOe8CnXwKfSM3o2p8MyzeEH0SHbgZhLXX0H4IpN0TOyYwaQRA6ho3xRgALXEKDRT4K+6I68ThkksobwR7ZtzBN66rm5fBiOYDUmbVqWE948Dz5DL0B/ggU5cIZ+gybIDXILb9GTm3nk9XX7WtpoRRuB+JcdhZw0lm01Muc8muvdZiErwWb0WuAAnXgMoJPtewTXS6++cloI+0mLHdaOuWZwL1qp8gPj4tnoXGiLDHAv8sH6IBvoMn9XOVGrZ8GjTl+VvUub9TjHG5xT5/nBjVVe+gf8NA6bn2EfumFHUpBD71ZiytBgnyy9DQz2ezn1ublZT0jQpsUf/uEfejWSsImxdiSXeKlYldlbCQeXJEldo0CyTjUrwUSnD0dGx2xkfNxGRsetrUo/XvIv9J4nwTT6fWY7kvGf5o78ZDrAy037Ezo3TmfJrgjvKMFEGx/Oi4UXBJ49yeTMGbvtttu8otvll17mJ5q06aPNfD0L/te40SXIDw4EJ6RcZtVOpmysolsbLFwFFmW33/nOd9rhw0e86guyDC+resnv/d7v2uxsVCeoeKP0Zldiyf/7F39hmyan7N4f3ePje9Ob3mhfve1rXk0v2nhFgol4YXRk1E+Mzc7Oef/NE6dPWXuobVu2zNh55+60QZ2st5YH3y+86BJ7x7vfb6u9lg10hkqgOyrZNB3ws+ktcBUyjp5oBsaYMzRC72GP+Bt9o/VzmSub0loLZBRHxYOWJcEFuuXn07+Y9dR3vI9nMC69Cz2NLVSkUfrFdUHZwOP+yj4WTCw5wRF1rK8qRZKTkmQhfpNPQBUT/a0EE51AVCspTxZzTL3mdkW4S+2BFChnXAQ3Mn/qM04eVwGx9VIavZTfhDbIm8aXA5gaN/IHPTRPjY0KKWAcXYfdPpvdxX67TfQ2k7Hh7k7haim5WSqlsAaihXwn1ocAgVdBKhgKB9if1QvcGmVGo6oFmEfPQB4JtuW/wWO6HrrqfdiMfL+enW0GGzXYAgIY8Cz6S8+VHxMVIGMzH/2Sx5nxD59jC5wWrseU2NTnfPCznz1gx4+fsn5hG2Gx2IHwikQX7Nlt7b6WTY2N2c5tW23H9i02PKIEpVX77vfutAcefMyTZaSLXvriF1m/9ayt/L+1rrt/neFhm5rZYr984mm79RvftaHRjp2WX6ZEx+VVG+iPzXW1+HrV71znrdu6XSUJ121vFhYWq4oMzFk2MHD9xvL28GLIa1TgJFhBRQc2WJwf1tUqr7b/PDPWJ2IFrIN/phMu5RAFfIVugIeFcfDL4XcR3RMhVot/UvCG7q0xauiRzEvovworSy9oUyO1XcrXawzy//0ke7G/nJrmWcUxdz14NowAFs06t4pXFEwsW41vEbwdVGD82CD0iN5dBVGVvFWSR9CPxFR0X7bX4CBdRzAKW8r4uL7GQxGgx1/iusBYSnCJjTV9LpwJDfCRojR/HJhYXFr2liyHDh+2/U88EdX41n3rzd+Bb5xtAFgPPYRerXykVNEp42/Z2LBvsRHvFfBakcS769xzXJdLFk7PztqBg8/6QQolj1544QX2utf9E3vHO673amrohF+LYQwO2sT4pL3xT97oG/jCN9I90Tao7UnCH/zgByNx2oODaonGKbTAXrRVpfIu+iXbW+aNLPJTc7vz+9+33bt3284dO9wG7N+/3yunaENT4/2DP/gDu/vuu6091PFquUpoefSXj3kbnS9+8Yt233332brksmzw6NS6kn/V2oR/2QZrLvCL26uqpSIMG8llLffrIsHk45/4lB0/ccr620PeRkxJeEowwS9CvxJHzH4afih4Xu/nsA22jg0Ot/8lhoePA17hHW7fkq7XWBU/YAM1v1u6C12Q/QqPmxVZR59lvxYszLsrQpaAOfYuX1fb0khIIKgcMqgYU530x/j103uu9yKQvLgwZ/v27bXf+I0X2uLCfFSG7Ouz06dPe6LH6MhYVfEWXYPP5bJXEkzWWv223IsEk+U1JVT12VB72CaGR+0//vmfeYJJVC9Z9PYbPvc0SfhTNFKS/K5d53pC9LbtW210LBJMRFvRQXNbXtJmdcfXQDhf9xGLFv0VX5GeUFWHdicOc3BCWc9Cx2Ws5DqqYHQS3cBd+H6VPinKFh5DzoPPI3GG75hmxhjIABgELIQO4170mH5Wfrp85pL0o+vhZXC0rlMsCt2LLczjgbfhefQoeAo5YVx6pmhC25jTp09VMpHtl56HjCJb2AH0rPza8Ykx99OqdnJF12c9pfijEoVU1cNjiorLloNx0BJfhHlkX1zvE09EbLVXYnNRhQp5YEzZV8B+svbQHjl3+RV2Ku17kQfiLvo705c1hE6as3gfG6F5am6ap2yyvsRnj2f33AdWAqyesWfv+bbYXbM77/6h3fOjH/l98tm9+uLgoB9q1GaSWkn5YS9v09R2/lfrtt9/zWtsWK3GvNXgqu3ctsXOnD5pncF+T0rurQl/R3aaklHDrsgkxsaUsJpcMyUfKnFYA1byidbqO9+5w/1gT1wu9iHrfvRg1m9N+515j/WEttmueNzbq5RG0ripHa4f3FSVvWF70Yte4AkmO3fuLImyUcEEOpF0B3+inzlMq7/hhQr7FWyYY0oZd6CTc0ye+YGduAb6wFfwEVg3zz2/g+uQM41RfIEegEaMPfN6jrEha/CqU7BqeVh89FTJCRpkmcvvgI7oNGQKPcB7WEtopO/ZeOT90IC5YvdChympsa5qwnf4ueAgns94wbF1HD54PNMr8yW/wwd5Ptj4jB/QodnWNnEo+pU1J7kd3gNT8DlzgT74BcwVvZexH9dkrMD3mdez7st2wDFmORiMzWjavyyH7FXkueYDFcRTMq+wR6f3SN6y3ct4Sp+jf9EL8G3GStCVNcv7J8hb5l9+Zx0ZW07E5Vn5PfCCvstyk+nRtIeZLqxJ7QfGW3guPpg+y/Kf11n3YtPzGmY7pDGga7O94/PKFpXEZ3gm45FsE5u+IXyfZQu+hzfzGDJ+Ya3hAc0TvMXaZtrzLtYYrJt1clMH65m5gEBzLuiX7GezJowVPaVx4j/oucLIoXvr5DPGmPlAxlIxTFUP1z94Xc+nbU2sTSQ36bm6Xwkm5+7a6fFExRU1RsfL69GakcOTqoSsBJPuIAbSmAAAIABJREFUahxYF9bNOkv3qQJtxMDajgc0nqhIq4qQKhYRCbIhZ5E8ymEfkkH93lKRljgJ8pXlIOv9pi3j76yb8jVZvzgNv/e9b6yjBHUTComMJxgvO2/6HeevaUCy0UIh4IChFFk8BBLwK6JwuiiCU7Ex1pwkxKBsje7za/uiL5YA3C233GJPPfmEl1m/6sor7In9+627vGInT57wxBOVmBsdGbLJ8RHbvnVLNZ/I/ImgpQtLKXedjZPGo/kL9GnhUWa6JtrWKGAbyQ0ClCoxvLy04r9HECI2BuTI//jHP7ZvfvObds2113p5dgU9QimteR/BEPYIwKhfooLo3i/KTzjR/iSCKWRriZH0LzanokoGGzFZIL2XfQnEiNkphUySiHhADqonqBTBEgjlhKJvMKg8X8kaDOGlD1Vs7uSMOYB+DhzouQAsbURR+SWAeSTHQC9+Mk+Nl8x4TqaSDewJIyXAxmmGrLxEBwfMLrz16XZ9hiFSoCZvCsLbKNL5+TkbGx31wDuGGIBRBdjK5h3vBqRi8OkBn51mzQVFRuAlZxbW4KS/bO7UPegZY8iMqgdoPvUJY2QJHteJJjblxAMkV7ih9h7BChhtLG+veytHfylOXmD8oA0yjjON4iERCKMOqM7gHL2RZR9jx2duWBXzToFJsomzzspj0xgJHGFEMUYYIYAxRhWDk0GtnuMthAbbzu/oDF3LOOGvDYaqMhsbg9+AIn2d9Q/GFNllbPqJkdM4a3lQwlVdtQQ9je7K4Ld24OWABMjnfdAEI5Tnh9HWT3hSY0H3sSHEnJB5PYPNiRpARfA6HNtIkGPMzANQ1wShIU86oRGJDdA+ry98AI9lZwI5xPbBp7wvrz+yy7h1jfjXNw1LizacTvhctJEtInGtslklOJlBVnYw81oDRnUteiADtyZYRGfybAUYPTmtJAxpbBmQZyCJLcY+IGc6coguw85Czxx8CRAc7WIIEGp88Xusb1Qy8YWrTvwqQSPAXpwk1N+Mi/e4vS2tTph/dqSyzCHHYI58fVM+g2nq3ovwrP8sp6SQE9YeQO88UPpNa1r6XGNSIkwkAkZ1q6h8UKpVFTlD14lWtrZiQ+1BGx0bsfHxMQeljz/+uO3du9de8YpXVDbeS0S7fETFF19L72e/7CfgqRagcShApHY4Og3V369nj9vQ6Kj/HB4d841Q2u/55ktJokRPYAMzPzUxW8Z5Sa1VIBf+kX0WlpEsKECYE0xkVzReKiOsrXbtk5/8pG+S7Nuz16amJh1/zM2fcf4h8IKeQtbQzRpTDaaV+MPmWN0ig7Fm/tBzhBnf85732NNPP2NjYxHURfeLDlqL17zm9xw/oiN8jv2x8T06PGLvfte7vOT1D+++y8fx7//9v7Nbvnyrt/mhXdKgepH39zu2k95bXu7a3MKC/69ysWqTdO45O6yj1jveumfCLr3sSvvADTfa4sqabZrZ7KduJWtgdY2f/4O3Nm7mx9rVNGAtK4e9OCboWOYOrXBcsg7mfVEFqJZneAZ9WsTdE56RTXSMv7/UHEFn5XeDKdDV2ARk0O8p5Sg9blrmwdjAmc4n5aSq7mGTZ6jd8ZOFStJQ4FaOmeRXiV5qjTMxPubOoU5oamNSummltMTEJupwLaXb9R7pMAUN4E3mhc0WPbBR6NzsH/Fd1rnYYZJMoDE6SO/CBhOMyP5TXkfsM0nnjonKxlzoSunp0OFspovXlLQgnAv9kG+d0sy2Tfej9/EZPamnJLHqWo2VTXbHmCXRjPXOspeDK9jv7ItBO7Bd5m3nh8rpjjmxRuAS759bNtx5l67JybLwH7YA28MJfiXTrDsde3bffffbqdNnQvesm8uwqo+Mjwzbjq1brLW2aqNDQzYzNemt0foH+3xTd3h03E7NnrETJ085r27bssVW1damu6KzprEpZS0bnZyyA4cO2+3fvVMPt0XZBcm3g+GoHaCKBr/5spd64tTy0kJtf0v1HM1DOtkDFKVVArbd1V5pwVLxqcctwk5qDYR7qRASMhZ87/RuRUIlvm5UNRE9O1VyawSMVR0yqnuxrth7NqtYA/jBE3yTr+F8o+SwdvjiBDjnzsw5H+ekLHgO/qj0U2nbpzUGe2LLsfmavWQCfVthCj/BHBVZ4F3wFWPGz4Nn9azcwk/jAReTDC368Dz3UUti569hEJ1yHRzwAx5gioyZwDtgXPQN1+SNgZxwojnpeeGrReIZMpLxkK+5Ep86bee7HDSP+beqdnJehEA07vUc3xw9fsyT0Fqmgy6hoZAz5ousOtZJVUrCpgRfQV/o7VixBPIkR4EtIsFEyc/S6Yr9LC8ueuxifnHJjp2QfY5N70svvcT+0T96rb3vfe/1CiasDXoz3tfvc5Ft/rP/5888wUSbg1o/kt2ffPJJ+/CHP+wbZGe0cagNvuw362BEOVwT7SLCZudgN+vNPLkGrPzM0097UsnLf/NlTr+HHnq40nHCW0oq0b1qjXPRRRfZj+691+79yY/t0UcfsVtvvdXu/+n93g9cfoJkTcm9559/flXBBH8xrwv86Da8bNJFkrgwboH3flCo37Zs3W4fufEmOz0755W+SDCRnsx+t8tX2cRknTXufA06AtsNjxAjBKtle6HPOOTE80Tj7Nt5u0FaSjfwQ45DYI+Ji2aZyvgEvoRHs27Lz4Of8P0YU/Z9wucLPQ1deG4EhiVUktMlT3y97PJL7PnPv8ZmT590W63kWLVNOvfcXY43o9pSyBlxMngsJ5gsra3b7PKqJ5j0egNewcRWe/aXb/vPNtLp8womLeuWCibSjbUOBINpnZTwIrwvHb19xw4b8VhZnfSm8SguGgdN6s0Z8Ey0olGF4pEqFuXjV1vpYjfkK7Dm+CQeDynVZuAT6Jfp6Dq/xJnR4Yw/9ImjSh8zG4Pgnko3Rd2uyj9nDDwPGWLdiLV5zFiYvLTekk3QOzUXya6erzUKnzhOyKKHs60KTB7+J/yFTOQxZNuh57HZog3ebBPB+Nh6sHrGk/wuv35mZqaMa81xi07WEsMIbRC+//z8gutI52+vRhrfBh9bVHRaWKj0LfTS9cRQxCexPhF/xx5n3R9PJbEjNnx4B7ErZA2Z9lZxpWJ31kW6nlgGep3nO538PaFPwL1ax1iHqCy6tLzoc+MEsuaiGKuefd7uPdbrG7TTZ+ardhuyiYrbiwdUkeqRXzxiv/Xy33I+cHlY6/o+weTUlE1NTtrk2Li3yVGCyfYtm+340UM2oc2svnWXTyWZeAyCAx1eRSrspo+ru2SqtiUZU3K5vjt9etYeeOBBlz1VpgH7aV45Pg5dSdoHQ8Kf6GR0O3oyY6EqnjIQLV8jyVn+mnSbqpGP2DXXPM8TTJQox/pTwcRjLmXjEN5lHNlPQu6zjQV7ET/N/ge8At7h70pfljY/yCyyic0CjxGbyLFH0QU7xvPAYvpJ0hW8hn8ErZBzdBuf5/gIMpj1fMamyDVrleUeG5HpAS5BL+TYA2PXs4hTstbwAHoR+xj6U7GDjfYYWc6+FvoJWuIXMBZ0H39nDIG+zlied0DXzBusU8bf+T3/J3zPvdAeW0JMQDqGtcs4HZ4Ba+odYDz0YB4/6846ZXwMrfJ3PCPrLn7PPIVP1Hw+1+pzYVzJu8aMv8La5jg2PvL/btyMibnzNzTjJ+vHO7Lu0GfgKPQS98ETmaYbbXu9r5xxWaY3MYKs88CPWReyp6t15n1clw+4YO+gCfyS+Yb5ZfqBT/N+jJ6lz8EI6FjeSxwUuUbf6D4ShXgG+i/b3IwhwKSMCRlGh7CG6ELRTdfmBDB9lzEWv0OTzKOMWWOIfemhDYdWs0xzX5MXmnyDHddc6rhg7DFjw7kHu8E6uVsTAcaK70mkiYNjVC6JNVlaikpzal2pFjlbtmy2jjpBlMMYihHLvovuOpiwsLRkp2fP+EELL+CgvINU7TLoGAe05Y8r6VR70+EXxP6s2qvXvmrXbTsVTLQ+4TvGfPHvsx6E5tkmom+Rf3RK1rM8A75lnSsb8q1vfWU9M0gGB1wE83JdDpCipFHI3BOOOCdINzJXVlgwKYwmQhB8zBPheZm5lGAC0HTDXFolaHw6oXHq5Anbvm277d2zu0owOXr0iC3M6zTtsE1vmrLx0SHbunmmSmLR8zVPBCA2keLkhDYhcpApnAFV7YjEGHolB0OEE617xDQL8wE0MQZ6pqp+PPDAA/aVr3zFS52emZsrLWtCsDyQUbKKMdwKikQsMTaJKGund2ls0CdXrfCN4F85iCgXMbU+0+ktgWCUcZzoUzWCYEQMht4thy1aEGgjsQQU/WWl0kU5SalnwHSiIcqL4EiTdyS3uiacFm2I1X3lRE8C+YyFZ4YyCzoTLJcDI3pjoEmeyeUy4T0EQYFhTQLnBqXofLnW8wQSEohyEM4Nnge41lzgMRKALK1zdspQVtnpY3NGfIvBgpe0GZd5TfcDUAARgG14lqCHf+5Z6nXvU2QRQ83YaJGTHUrkPTLjpLxiYwFHl7nqnrHRqH6TAbLGw7pjnJApDCL0IfsRucjGHKXFeJoKkQo8zF9zwoHPPIhuwQjl56HIc2APQ86YWXecGT2bBBMqFUHrrGj13qy3kM0MmNGpGHQ2QbJDwrwArqKpJw6Uvo3oXgCiy3ZxVJhXph1Otz6LU8khz/o7O+MaewYmjBEQg6FmjXH0sn4HKCP32AvAnmdglpOc8EB+T34mvLER6NQttfQ9DiRjAkBnpw0ZzMYxg4taburezc3ESz039OoqHRpc3pAjjDPBkTzvfE0GxPBlllX0XeYZ5Itn8rzsxLlM4AQ3KpfwTtER2ut60R1+YcNSLYigYeZnxir+wOHwKg2pbQc6L0Bg6XNYKjdp80vP8PYurZYtqlfxkCoFaPMpkk0A+A5oSyBOv2Pr0JkZs2x8Z10aHlrhPHGdKjhlfqp4qGyUsqZNPRbBpZ6XP9dJINkKbSDkBBkPPZbs6LA3slnBo/5vvWfjI50ocdtnNjEx7gkmOmH6ohe9yF7ykpd48iOJpKIHCSa+FrIxa13ftME+BnjUycwVTzJRBRPv6zg05K1yhoZHFWGOzZ0SnBTGYZ766fY+VSvRu5h/rGXdd7z5edOJkyny/tLz826ntZmqCiZuy0oAT/coSK6A+Ec+coPb4gv2aaNjaEOCCRuIWZdlfoCH9b2uHdSmRiml3JQNdBTzUdDvfe97nz3++H6bmJisEu4kB+Lx6667zl772t/3csLoZqeDkoTMbGpi0t77nvd4ErMSTGS///iP/7VXMFGQ35OvBgdMCSbaAOu0O04XJRQvd7u2tNL1YKQqmGzbPGPDAy2bHB93J+LSy6+0G2/6pC2t9mzL9h1+6na5u+KOTHug7t2LfNYJJnHaFl7HNokW0EOHx12+qtPI8R2fZTqhI6GZX+NlGjfez/foFw+2equa2h/ALgrFYoOz0wk+wx7x7jwX5oZ9jrWO8fB85un4qSSsq02I/qlsZdgyBWJjfRTQVD95JX9JXqenpmxmepPL5ujIsCeBqUKRcL8qT0jOwJt6Jv4IvAgNsNFsFBB4YKzMhXETtG1ubOD86nNhXW2wEFjUO7EXONI8HzlB97j+9sB40At8TkUG9LpjCgWjk5MfCXShh5UUJT2U8RNzrfRySbQHAzDGyuYmfQLv8DPj5qyTmjiCZ1V8XdWQjEASNkP35U094WTdE/5WtFIjUFTZiDI+0Z556jl+rRIitXGnYJeSy374I5ubX4weufpPX7XMJn7Vgmt8dMQrmoyPjHjbJfWZ3zQz5W2itmzdZm2d1lZVyWW1tlmxXrdrw6p+szBv3ZWuVyJQgsnTBw/aD++93/rafbaiAEnZdPOS7UowGRv1vvXeps0DE/ITw+ZoDfS/7Irng/T1u/2AB9DfGUtlvCCaeJnW4muKHjw7sGyUjRf/CsuCWTPO0Hvhf/e3tBFS4gWOQSWfZZ3AtODTvNnmPFsqerI2BLek//MGVMZWbBi6viy4Qu/lGXkTu/KLvEVUjBNdqTXWJmG2R8gx/JuDzeg5ErODv0I/6z35XvQufhprAHbXtTrpFAlusabodXxmaJX9It2H/+BjTMkNEaytqwtpg8kxWpl3BFJL1QLajBX7gd+r5yNfsbZqsxFVGFSp5ciRI7b/ySe8ioXsQrutmEhtZdDhTfv867iiTjDBxusejdfxi8dIAn+p/d7M1JTLg5JLvOWZfNTVVTt+6pSdmZ9z+dc8lWCiRNIPvP99duONN5bk3VJ9r2qJFHKjE+ZqkaMEE7UiEW6h+szTTz9tN9zw4ajMMBcJspqo1ka8qfepFLLbrkaLHHQ8ugwZwP+h/Lc2dO+44zu2fds2u/DCC+2pp57yAKQqpsE3ivXEoaQ+T2hZt54p+eWjN95oP7v/fh0W94RX2ZKvf/3rdvHFF1ekzzY021HWKFofRfDTry2JadHyqN9mtmyzj3z0Y7awuOwJJqpWs7amynthO7RO8BebFfjcoVfqk+fYsRwfaI4p+35MAhnANuPTYkuU4Ijc6xp0Bu/P9hiaas2IEaALmpgUftV7wACMHVvLveC22gbXB1CaCSY8L3RJJEAIi6x2l+3Kqy635zznKjsze6pUkxy0o0ePeSsNbSCjF4jVgLd8HO5PmPX6BkwJJlQwMWtbf2vAlucX7L+8/W22eXrc+vtkZ7q2tqpTy52qTz3+Gvrs0ksvte3bt7lzo9ZLIyV+qvdpreJ6bRKpkklUEiP5gYNIwrIewPdqE7We1Nglb8Tt0K2ZlhWGLK1qwEcZv8pHzng1r6dkmdY/2Ad4TLTUeg6qHL8O6hXMTPyQd+l5ujbrb3hSFZL7iu5jcyDbLWSiiQH1LngxKiPWcYqMUVhfJUcojqcEatYGHIjdz3Yt2x6wE3JArFb+jeLZOaYtXuRQi773yptKvl2PVk2Kz4a/UCeW4NPpp3xEYj8aAzEu7E74XWGHNTdohuyBAfN6okvRN9g/7JX0sD6jrQ88o+/RTdHmNpL6M37U71pLNvGlQ3W/YuDgp8NHj7iM5IRc2Q3Rau++C6zXGlDuViSAeLvbSGDU/XfddZd965vfsre/7e3eLtXXanDAK67IZqgCnPxJVZntb61bR23SWz1bF+YzHb5SdSFtVsdBUloV4Zv4GHtde+KJ/dU+hfDwU089bY899niJSYeO9lLX6R/8Lj5isy3r0Ry7CVzI6erYT2F98ZeGhlUVXTIleey5bmn19Wzz5hm76qorqgSTWFvhtmjnAx/neBEbqMRA0ZlZN+Cz5s1W1gwcBSaDrzQ/fH99RuwDW6G/s++c45jQgLljZ7B3+Gv4H+DOHBvNNibbAXhWzyLuDg5DT6G/wJjoDGiSfatKb6YqXtgu5sxz0Zfoh0xjPoMuWe+G3lGibthc6MA4s33F18t6T9flPQbWH5wPv7EG6DdY+GyYHV0H3tU9JLPgyzInbFjmrfzMbGs0BhLgdQ0JCegPXZvXGRqi95k/No53sk7wMrgMrJR1+9n0O8/FpsHT0Ah6R4JcHIzXP2wcPIpOzPtjPFtjIoYDfTLG55l5TtlXg3cy/2baZv3OuDOd8NeRZfgVGYcniU1gH3kfYwZrZmyOftE1+KfgGuxTtrPoPPQFdMiyiBywXswfDJnjRhljsIZZR+HnQg/4Df+2qSMy36AL4UXkieez5vAe9jL7sTX+qDtrwFO6D/vKs7KOwX7wDOxM5rG8Fnm9Mq+Ak5Bt1jd8YNoS1tXyWYuMJ91vW4kqshlzkLRCyz7aFEaMXvu/KzY2PmI7dmz3wz661xPeV7ouT8J3+l+HC5Vg0j+giuNtx7rMH30thBC6R5U4VbFWOjMO6vj1a3WSrOZFggk8Qk5C8Fwds8g8KJpAZ/QRNMYGaj3Q11n/sO7YEb5r3XHHbeswMULOgmPscHzyoqMEUDKZcXgJQskkm8KL0s6bzCgJgjAwPYSG4ZzhS0Z+tXnoJQ0DfH/+85/3UpEXX3Sx96R+6sknvTfpsaPH/KcSTMZGh21spOM9eQmKIEARpIgkApQUxGa8+ltlVfkckBAbNAF+tHEhphEgyoAZZnvooYfs29/+tp8c0fWLy+FoEXTxUwfrdRknV9hy6NejHxM9oMVkWXGwZqEgS2udtWivEoki2tzTcyJQE6eq4tSSAHJmKDe4xVFSj6go2xkBGpUpVulLeChK7JG1HYFo/QMA5ECjK7h2uwJlen/0lQph0jNJHskgtTYSkQl/tmxPvVOZYO7clSo4KI9sZLS5oxPLOHMYHDcY5VQgRoLNbkBpdC3SxkVkp+WApn7HWcz8j8FyuXGA1efYPYNhXS9FlNtwiG5kx2NMQolFcAfgG4ZBAD3aGfFuyYWXei6JIq5AS/lP/c760O9bz/H+xNoUK6cAAFcYBp/zcjjazdJYGC+UPeAFo5fXAuOE8cD46KfoiC5Atn1t223fC6EsPmPTd4yPABbPBTCiS7JDoN95D88CCAA+APA1TQXo60pLjA/wAg83lW4GX9An34MOzEo+J9JlI54dHsA084WXkWWMCXo3vo9SWtnR4XqNM7cHwj7kdUAfcw9gkjmgE7PBhh7wna5BLlg/9EYGbBmwAEaQ5UyzzFvoDwJWGSDxjmzXCMLxLuSSTTzux+55G5rCA+itHCQBGOZ5NcF32Is6+AOogzcAlZRdlF5g3ZkDQC9sRykZWeRagehs46E3IEBjzJsq6Fq38R4EDPsB3/MufS66alyxfnFinJYVWacxP7+uJJsAmtCT2sQUOMvZxgB3nQLH7iKHYZdLS7hS8QrZ5SdOKDoFPmOOq72YHzwN7+jEa55nBq1kMkfP6WgtICwSOi9OosZzer7Bx3po6qGfo+ysNj9GhwY9wUSB/5mZaVtcnLcHH3zQE05f9rKXua2llVTIvdY3Au9aZSUlKNgEPwg8uh1X6WVvkdO2sfFJa5cEk3Zn2Dd6dOpdz9CpXv7lNc4OFXYG/QH/wu/QLOsbnqmxq2WPbI+whzZ49L/LSAk0kXSo6hCf+MTH/YTWJRdd7BhN1T/UJgcbo585GIGOzHKLfVDZX7AY46nXIpIRNGd9puDgBz7wAXv44V/Ypk3T/g59r+fKBqmCyT/+x39gJ04crxJsnEbl2O7E2Lh95IYbbGFu3hNMpK/VIufL//AVe/bZZ32q4o2BVp8n0rS9b+eqJ0WrZdH8wqKfhBzutG3Hti3WbvU8wUSyddHFl9lNn/y0rfTMJmc227oH11UGfcVxpR9kLckV8D2bg6wV9hd96Wumjen+OImcMVHWzxVzlF+yno6PNm6OQrdMb/FjJHXU9OZ9mjMb3Dz7bFifdWvyGLoLDMH36ME8Xk9qKviy0t+lRG9UklbQsuWVlrTpJrnWpqROvftpwYlx27F9m/OlgqHavJOc6R9JF3of9iTbVMcXnbYH2vU5NkKVLsRjGYuwZvpc/kPW7RknhM6KiovYkPxu8Eel05LjinyLC/QedLhOT+o7sE+ssDnGBXeCL3SdKuAFb8fpLOidMZyfjiaxMG0cUq2SDVDsC9dmu5NtFfo1r7noTyBMY1kuWFc6WpscGdPAe8E7kZQMDTNO4DPmwrhYD5181Zp6gok2yno9+8FdP7SFxSWz9agu6Sek+/o9mWlidMyTS8RTStwc1uZca92OHjtmE1OTnqympAGNXy235rQhs7rq1btkczyRcHjYjp08aQ8/+oh1ZQtUQUOB5WWVQ3fTauOjw/Z7v/sqty9+EtQrXa1UbepWV3UgQhsWUYGJJGlsYtYZGdPmNYiDDX2+eSKeC96grVx9KAM9kBMjwm8NzBlVMAOzVAGm1bWqIkaWX9pMcZ2+IzlfNKNloL4nJqDnIhvgKjCpqpIokQdehy+wKWAPlyPxb/GX0DGS3WgvEhumGddl2+jzLPgE+xUJOqFvkH9kKG8EawxgM54fOCDsv/xtKmHkoJSuJRiGvLLRWa2vJ7ZG4As9KnmosWqsHjbS37sWial+zUDgH+kgYTjWBfp7HMHXSKWTh1xXPvrYY3b0+PG4VhirFxuOWb9nrPjr9majRao3taV7IjlSNAWLevljja/d9gNFm6YmfRNUG3aS2dPa+DxzxjGnYhlXXnmFvfrVr7L3vOfd9qlPfcpf5pt/jn9JMlLlnH6vEPKGf/MGT5qVXg8s3Pa5KKn0gx/8gC0uLrj8OU8VPIHup70GCSbYgKy38bn4LAf3VVlLiSw/u/+njhe1qTs3N2+nT5328TquKi2gPNA6OOgV2B597FH70s0323fvuMMG+lShYtDX7/ul5Q5rjh1gPZp4OBJJInHa16+04oqWTy2bnJq2j/7tx21puWu9Vr+f0NPn3Cc6gPUDO0fbaXAoMRRsKvEgsAw6PdvEbLeaWA+/N+txKjjxbsaT9RXPJw7E+NAPGeugQyodURIP2JDjWcgiWADagt9quYtWEDxPtGAc8gMke+IxVSpQgskVV1xuS4uKSYYOPXrkmO3Zs9d5Q/QUH1DVJeN5p6l0SiPBZL3Xb+2Bji0vLNrb/sNbbcvMpA21td6yN+HfYIezXyBdfcUVVzjWl5xt3brNK5iwUeU6Twn6ilVJd3orza5XdcbXDkyl6hYjkQhcKhovLkWbNw7jZF8l448NOLYkYfAZ90gXoO/zcwIfSjfGgcdIHgvaM0+tlWKMvuGfYox6HnaHdct8Ad5wxVIS9sAaGadkXxZ7QtsP+IUERbBT3F+3i3D94S0kC7Yt8kWCqN4BP2TNmv3hyleu7PyA+0vS6ehcqtshx3UCqQ7hrHlyiSpjyB9FDokVEafTnPQZG6vECvHxlRSLTmIdsI2se7YXGbehw7BlYHOS9YiLZ7zi+LYbm9/gbD2f6myOP0pcQnPQgdFaf0TLJ0/+KpVLNS/9v2nTlPPTJZdeZnMLXZML5+1iFRNQTKU88wd3/sBu+9rX7Z3veIfbk5D7ONTgVQeF07W5qZ/yWRRfKAkmrXU9/x7VAAAgAElEQVS1PpMfEz4CvrbjhnKYwHHyyqI9++xBT5b0uP3QiB08eMgefPAhxxaBV7QXEvEQMGD21erYw69XIhZ9WG94FDmr/P6VFRsZjRPXzQSTrVu3eILJ9KbJqkWOJ6V1dSAgcDu8qvmwJmAR1rvCm6mNauZr8FKWOWSyGS/LySGVH5kqEyPD4Cr+Zv56F8/kfs2huXEHDmScGZ+DsdDhTR3IfLPdwJ/C/gVf1/Ev8AdrW8tf8AzriA7F1mIPs23Ss/EXs2+LXYvx9TmGBJ+C0zNWRoYD89b7HNAPLIDOaMYQ8H2zbstYkzGjH7LeY84Z/7gfX/ZD9HuukAavQR/RIOsnsL/kjLmy5o6nSyKWnoNuBA9BT3gImubPoRXzy7TDfvAO1gH/AtlhP0l0yXzHeNAB8DC00M84dDtY7SUhU9l/gQfhV70fGQATsSboGq49m4+Vn8fYMh9nWrA+0BDZAVuD57K857Fk/oOfkCH0BroQmUDW0AHEWsBwmV8zfsK+6z725iq/K8lt1il6N/aHtYP/mRPPyvoCrMKYGQfyjzwi/xF3D/8y8ze6N8sx/kqmDzwGbmRsrBVjzvpZ8+R9GX/Bt9muZ5wGD4HJHA9Vh+7i0Cv7EPXn9aE3p6+3Oe2WvY06TsEaRcw9DlHofcKMWgfF8jdvmbbp6U1eBVm4wXnNO3W0PM6t+2bn5jzBpK9fCShDnjACryP/8rFiDuaHE9UmJw4Sqs1sJJ5Wif4lDyIOtMbB8eCT0Pd0Gcm6BT2q7yt8mvZS4Q3dQ/5Ajo+wZhvpu26t73736+swTlaeCB8KKAsdC9E8JcQgMGpMAIZoKiy+hzHFLPxjTAAFFhPl7Qyekhk8Q7gQ9NChQ94iR5sn11x9jZ8gOXL4kAcVDj37rAeVJicnPMN3amLUztm5vQrGZOPrAuBlfOvgJQoVwZaxEG0QGo2LXpG6X8BVTKMykwKVKGLNS79rA+Ub3/iGO1YsjoI8EXTq+ak1BE+f5fXQBpKAn1cU8czm+B5ghOGOvyOIpEomGq8LvoIvBexEOeE4jav3ZyXtDFqcq6gwEpm6Ck5F/3FzgdLzNVd9x/qRlIEhAHRUBq4oqaB7DhLFyYIMXkXjEJBSjrlkw+tdOKV5w0kBFadBozwTz3UAUMobZv6ukpt00qaUE4UvUXKRISZ6hrKAh6VENB7AM4qNa7LCj1MZfbawqNP7Q78GoFDUWdlAN+RCQDsbO54fxiEqWfhY2hvLs6FIsjOseYufMR5ydLwEeplfOFyRUOKJQCVwnwMWGGH9zMkhWdYBOyg1gBefAxSgKVnE/K3rncdK/3F0A7ySHQ7AQwY0yDhyIhpgTDMoZq0BByT9YJDZPOW9yKbehRyy7nUgtO4by7o1HewmaGBM0F7PAljqXdA/G3vmy090SDYAQQdlT6uMZmyyZwCZAwAAygw8MyBAvvnJd4wdkJKBD8Ayzxd6oX9yII6xsW6hq2KDjzWAh5AdjCsbR7wTmcIJzM9m3jgtACES2Uj28XvXooJRBsG8U8/M8830RY6xjVmu0Z1syrOu0NL1VqlgA+9nJ64CjKXSjTa0M7hmrryHNWuujX9fTlxCLyqykJGfQZlvNJbKOd6+aDDa3/APHvM1LqXzKS/s/YzLqRx4B/mj6ocHH8rGFjYt9H1saGmM0CgHqjL4gT9i7qteYj5OqhXgWU41u31LCQjQTPYgxh+nnwVOY6s+/gEEYzyrXvWAtSWzmZZquk8VTFpuQ3uOSVRW7+GHH/bgrBJMvARe6bcYOCN6rvtctUG6qkolsamBXtbmoYK6apEj2qg1zsjYuI1PTDqI9Q2AAjo5cYuO08/MH2A6HCK+h9+zA1UD7gC08Xe06tN6KCipkspUMBH20D9Od6lFzsc/fpNXLdl1zrmm4JICawuL836dZBpdqaxM10UDobM0jqxjdb0wF7gGHmCeeX31mYKDH/zgB+3nP3/AZmY2V/qEgLiqySjBZHb2dOUQOz+X3tZjI6P2mU9/2g4+c8B+et9PfDxvfetb7Ctf/Qc/WUz1GtWkI8FENF1SNYyFBd+cFr+PjYzYaKdtU2PD3ktbeGr33vPtc1+82eaXuzY8PillV+EtPxyeWgywHugD5sn8WSNfH1lxbQ5V3FufXoem+b6MYbJMo9szD2U6hzzXySXeetAlKE7uZNvk71ViViOYif3RvPQ+MKY+xy4yVuQ2X8fvXnk5V+oqFWii+kP0APcEOSVd+uZrnIZXkrqq2SnZRCUvVemECg3ojsz/bCLqM/hSCd2+4VqSj73KYUkIAzdBC/1kQ92r8TR0aeDVSLTVT4KR4A5wsJ6LjSMYEnpKJ9qjWlS2gdHaJYKJ2Cu3C2mDHJ3gJ57lW3hgty45G0mGdfUoD6qUVmiSRypUOq+mqjbYrex7ZJpmLAMOYZ7ZR1PLI0+mhsmLLoI2YICgWcxV3xEMwb5m28a9zMuvEQ4b0E8liw96NRtVMPET+46l4rSlNnA7g22vAqP2OJL/QbXJGlaLz64nSUgOh8dGPeHEk7Wl3xWIUGWstaCn6Dw41DGdit3/1H6vXCI974GDcsJGmHzT5Lj9/mt+10+BSqd6omPxU8IeaxNDiW0rfkYD/sWnYH03+Cp+kjx4AhwU+qDwUqkOpKpK6BwCXsGjNb7E1wu5iCQHMJMvWUn6A5+I9viR2AFdH7jIvJqTNkii+mZddaPGDxGw4W+womRPyi/jPD0fW+d8X/52HZcq2YABwjZvDEhl3JB1ZvjHcXiDsWttwFbYtvBz65YHyKHoHlVSoz2aKpS5rU7VxtAfvJcNHtYYLKK5af21qUWQV++NucdahY4puGg96JLxarTq1QGHOAiCTPr8SmKsnr/mST6DdvTYcXvymWc8MY8T1c0EE/gE+8Fa5FNXzDHEW6WCNF6d3uZ0dElyLhVGtfkmeVMl2+c+50rbv/9xm5s944mvc4tLdvLUKR+TeOnaa6+1F7/4N+wjN3zYPvu5z7ptdtqVJBgScERz8dwb/+RPvA2IKknl8uH6+13v+huvnlJtYie7E7SLmEeuYAIGh87YLdYm4xYlQoqPnnxivx08eNCxlVpCewllb6mlBNKIo7iu6lesYdHu/fG99tnPfc6+853v2NBg24Y6kYh7zz33eBsC5AO7gGzCU/hWEROKls2up5XQppiZx5rMxic32d9+7BOeYNL1/JzYrJTOohIOvN3EEHo3Pi7rjQxjE9D9xAOyX5jxHrzf9NFcToud4n3Yamwl/NjEwcQs+DxBqA1JlshEyFJdBYAN/oqWqW0C4ww/v4634cNpzWNOcQpTCSaqVPCc517pFXjUFs0T0Xs9O3H8pLfIUaJqxBQ3tmHK45ac9qzfK5ioRc5KT1V8+2y4M2yzv2rd9l//4u22eWrcBvrFt6s21Ine8Mwr222N9fnPf77jV6339u07bGx8vMJMUSV53RaKvdBcZR+V9EdJ9NBdZYO7VJSQ3hA+1PXCX9ARmw22wQ7AK+gzeIHguL4nORidgx0U9pOGEW8odss/+DDMLwkc8S3+bhN3ge/gWee9tZ51vGpzbMZS2cT1WlV9eGML17xpDT6hxTH2OXgykgF8QylVMdNzwTnwOlj1bLyc5ZO4k2yQxirexP5l2yAbp2d6/M8T6ZWMPe//6z6P35bEZq/iUmyN26SSXMF7PQnfWypGfDTjW+iGXoJu2Q/hGr6DZujRZqyH62LjKjCtaElsQX8LtylhBj0peuh3fc5neo+uEY/6xmsn2hLpufLzFWe96OJLbGFx1dZb/a6nFb93LCR7NThot3/r23bnnT+wv/qrv7JjR48Gf9BSaHTEk1fa8uWFbfr7bLg9aEsLZ6yjgwx9Xt+8alvmld6qCnzBp0qGVIucAwee8UMV/ll7yH75y8ftF794xBO7ONwifxsdho2qfKpqA6uO+8NnyF/GlOi3WNdoB6CDDhx26+nQjyqvdBdt9+7z7LnPvco2TU24bYrEYbUJ0F7H4IbEZJKF4O/s62beAQPBA+A39hW0xuAO7gP3ogMy7/FZxiUZ72YeBF8i3xl7UQEfbMs8mhgy866ezTrA99lnIj6a/Tl9r/uQUZ6Pbaj8uxKTq7HgxoNqmU5g3kyLjFWQ541yGJV7s46GN9DT4KAc22O94EN8AjCE7hUvQ9uMKZs6IuMO7Bf0YX5gCeiV9z2zzWPs8AHrwjXQldhkxii8i3vzurIuWcfyGWsDX6Ef0UPES3h+3peAt9n7wH5lfmvGDKAX9hba5kQC5sUcss3js4xzmQuxILdZZY8DfX023Y4MZb5n7eG3jLky1uF31iT7NXlNmT8/mwkNzLUp+zyf9/N8Dj7kpJush9BN4Eb2ETMvNfletAJf8B49U/eCU5v7Hxkn6XfWhflk3m9iV2QdGmcezHqfNctrnXGXnoP9zXPKegXdmZ/RtCXoS+Q20z7zFrgOGmPXSchFvtAveq7HOqQrhXXSfhM8HXqVSlp1gklUJ1mwneds9wNp2gdgn06H3DQWxbmFA87Mz9vsGVWaNFMBB8V5NEfoHmsfPpZ8fyWYyMcTfnb/wLulxHoLwXtVQY9V1P6G3ie7GTSqk7rgG+Qs68AaLwT+Qc9mvopYRexHIoeZVz3BBIbJiqwpoBmgs6BNZskCr5dkpQMTwwRk7mFI9EwUOMoLR4P3ZILrOeqhDlO4Ii3OgE5iqMy8To1ddeVV9tSTT3imvSqa7H98vweKtQijI0O2aXLUtm3d4sRBeSLcGgcnHumbrOs0LzLFpCiUqax7EOIgdswHIC7gpudTOlj36ZkKbHz1q1/1zRdorrkpW9sBZTnt7EHB0mdazwkFJescJW+UQEBA2h0gtW9IJdt0j4KdHozshnOm03d1mVM5q3G6IQeYYDw2gyih7QpVQEyl31MPxChpWQenOTUhmmHAskIluBg8GBtSoht01Xh0L04QdIu1EuPXJ+tx0kT/mF9UMCFBIoO7EDg5EX22uKSqLREE5fluCAYGfI10Oon3Aw4IJgE8dR3r3zQ6CCfygQLz95cAEICoqbSbBrlp/KKCSCTcZHCCfHlC00r0ciVIpfdmEKV34GQDyjzYWZxTOT6itxwo5JXKJcg1cqj1kmOlDTsydRkLOiF4MRxdAgT6uwnws87BwEB/538llBVljLFCd6DkMLjolxwAILiD3tO1+p1n4Pzob8l4lP0MkE3wJ57Pyc1I5smANzsDyEUeG3KRjRo8kPUxAAcARaKb60Gv/FBvvGWnGd7jJwYb3RwVF+okKa5DVpB/bAQANQM+gLWuzePC4HBvtgmsF+uenRjeDe/Dqxh1eA7D1tRzBCngeT3bN7k6YS/gcXR+fnfmn+gBHeANY5uBl6+tgkrl1GcGZ8wZsJN1O7/DyxuBRN1WjLXODnPWD4BX3Y/ewg75OpUNAW1wwR/oscxvAVzi5BA8WiUrpfrlvC/zF/Kln6L7qGfpBhhRwCDbeeiNHhQAiiBi2Eo/pS3bRXAq2TDxqP61PWkiNj1C59VtqJiTeBBdnPkXfuIz55/BuqKInqtNJ2w7G0+at/9P0oQ2/QpddBod+XGdWcrpBk+pv30Aw1jj2IzLFUwmRod0rtMG2wMORBWw/cUvHrarr77aA7QkmCBvMe8AnzrFpAQTWuQgB7LRsmlDQ8PuwY+MjnubnKnpGT9F6l592dSjGgqYB9nTT+Q68zw0zjYcHocmyEHIe9sDi6Kp9Of09LSf+PVs7hTc9dPn/X325S/fao8//rhdeP4FjolUMUS2Fh2gtY31F1Au5a0Lv6G7seN6dwQ04+QY/JvHiy7WZtGHPvQh+9nPfu4JJsgZ37/whS/0FjnaMII23kKunNrfNDllf/+pT9njj/3SHn3kF36NKph869u3+3z8tI5KVPfWY4O5BMe0uay2GNqUlh7fOjNjK4sLtmls2NoDkTx43p599tVvfMuOnpq1weFRW1H/TX+DeDJogUxlcJ9lHR5m/bJdJArJ+mV9jr5HZvK6gzlqeY6NYv5Gx2N7aydGyRtROQe9hK1Alykorjk27SNyzxqir7NOwJEEJ+cEVZ2URQ+4LJZT17hiVdUhnZbSSYCyia7kE8m6NgvVJmdyatIDxVrLTCNsFDbGdQoJQWkjGvp7RYBSVYU5ac5sNjBf8JV4BLsWJy/EC1GqG9zMOoKt4kRCvbGk79Hvg+3A5XqPY4xyumJEfLa87PTH38m4hXukS0JPqlJgOeGo5LaUZE2FNFqfSR7hsbBxkSQKPoCGOK3MPesVZFCfsfbIt+wHWBd8gd3HlmvMwnRKQsNG8UxwKLggB8gYA5hiaFiVGVQFY9Bb49zzo3ttYSFKkrt+cGy47nZxUq3K1GO3JLNonDIji0tLNjo+YlLNK+7vBf2UWNLrrrlN8g128dJgvx07ccyePXzQny997jZTQQ4la/XMtm+dsd+57rejetbaqieayMbqfWrJpc1y+Zezc2ccPzNP/YRv4SHwbXweiV0k82jdtElBgBIdA27JfIU+zeuFvWL94C/dp2eK7lSlocKOrslJE3XVlKicGTY48Dj8wE9kDqyjDVjNSck/+I5uqwveqzZ9ymm+jCnA49icbC/0bvQZ7+R6Di8wd2QCvOgxB8erkfSOTEvua56OyiUap75XyzT9y9ic5zlvFNun+7HlulYHG+Tj4Q/qWvB/PZ6QJSoMZLvh8tnidHxgspAdVTeRXonkxZZXw+zaMwcO2snTp21uPpI2FCyT/OUKJnmtajtCAlKduBp4qOfVP9GxvuHpiSCBkXS12gNo800Vg/74X/+Rx4BOnTppx44c8RP1x0+dthMnTtrR4ydtuDPgbQkvv/wyr17y93//KfdlNf7gizppTmBOGOZNb3yj7d692xNhPebQbrvN1n3veMf10UK5xGE0UdGIRONIzIuKHvAHfm7mVT5jTcBqas/ounxl2aukKZFVvMxhFa1rZ3ioxKCiWtCJEyfskccetRs+8hH7n9/7nusW6SaN+d5773VsxvObth6Zgkc1bnxkx7deJUFoVpTvs6npzXbDR/7Wuqs9W/XKJRGMFU9o7amwio7G1mW8ie9T27zY9MWXy/xIDCXLHnQlIV/PwS76s1NlRmwScoBN5Bm6ng27vE6Vf1AlbddtA5tyiY3H1pH0oXkwfvRgyJPeWR+qIvYQ+jhaZgqTqlLV1dc81y688AKbn5utKpicPjVrO3bs9GQo9EceO7RyrKYk7fU+b8V4ZmXNuj1hl7Z1Bofsycf327uu/2vbNjNpvdUl6x9YN+XmSs6gG5giZHPdhJmpYqQEk9HxcVtcWPTELhI71Z4KvvJE2v5YH+wQVTKgiWKNwiyy3U27oTidxkCMg0NgxLbQhfAMNk7jZY1Zr8AccQCnuWb4v67rqkT6UjW0xLWaulbjJzZS8ZnsW6fW6/jfPD9jaY0B/st6AN8SmcS+0A7H9fzCvLU7EUPNG1saE+PEdkCTTKu8rq5T/DBi4D7hP5etkgDt8WOvOjNcxcm03ouLS26fwXTyOdx/KPFbdA6yF5g1SsKTbMlmW/bjsKPQCp+ENcsYoElP9A1zzvGmiA1GC+kmn2huOn3MoUZdW7fHidgDbcPFp65HlKhefAG1ftW/3Xv2mrWEG5e8XZq75d6CXvH9Fbv55lt8/q997Ws97uG4pdN2HChed2y0vCTYaEM6QKik+Na6efWSvvVoWeaJPJFIWmPXckBwvWeLS3PeUm16esbH1F1ZtUcffcwOHTpcYvERI5efSSxM8wXHobsrf6AWlyrBCR8v2xMwIphTcQzxbLRSVvLaoM0vzNquXefa1Vc/16Ymx70VXVRHH7HlpWgRgP7KmIvPtJ5ge9YQna6/M0ZE94I5wHVhr+tDnBljMVX0SfZB0YH6idzjX2R/gusYF2PH5yEGhf3DbvBu1gR5OZvPnf2oiENFPKspI8h81j/6rNoYTdWeeA/j5u+Qm6ITSvwu61veG+ulPSTh1jhZj+wiJ8Rss/6p7ECJaTZjkfgixICzH4O8o+/BAvAyupB1ynKv7zhgSoIJNqqpl6Ejugn+wc/KPgC+JusMDbKu1rtZX32ffQnmxLPzPgE8Dv1ZK3gbXs+4id+bthUZbla7wu/B7kLbLBu8L9OZ52OrGTdj9Nhs2bRmnNhNaIQ+y+uV9QrvRcaafK/P8zXoMHgsyyZrTGwpjyHLUlJ/FT+jmzgkwb4Xz8q6gjGwzvyNzUf36m/8w8y3PIuYjZ6Df4euhrbwJ+NDH8IvvFvXwacZJ+g69k1pMcyagbfRH3q2ZBI7D2+ypvBDU/ZYe703J9ugB88mY9kWYF+a+wHhAwRmixbC9UEPZAr+UlxFic+5SRwxiLiGRFT0amD59fU1m56ZsrGxURsfG3Uaug30+MuyJy2LbvOLi+4TL6/oEOa4x2T0D38yeC3iGZ4XMNj2oQtX+eHasv/oWMWUYxAxcsVn8J8iBhrtjbU20BV5FR2zjgFXch26MO+JZNqiB7JMOV8qwSQLdzaSKFAWPTM7woEwkpmlawjg8B3KjwWDOTTofC2KmEnwDpgI5tbz/H0lmYENIQWLBfRuvfVWPwW8c8d2u+zSy+yJ/Y87EDsze9pb5IyPjfmCDQ+1bfvWaS+bqmdno02gilL5ONIaO8KizzQHJYnk9iOhBCJYpzl7T8a+SAIAZKHY9POzn/2snz5B2IKRolWOgKkYIwQigqkAJ2eCVc05TicowQYF62XkSosZBE4bLnJWF37VT9WVYjk9hrL0MraqdqEgaKlmAc05JcWpPF9bBcP6owe7/kWbmRBDglrea1h9p0rmNQalMvLFaZfRVvBTtEKhaSyMXfdlgx6MH5sr8CVOFvyq+bvBLEkI0I5EnVDM8QzmyTt0rUC8NsWgYxWUL2POYBMBzWOhPyyfsfbwt5JzMDq6hjKNbIhg1DNA1HXc46CzSxA7gnvQl7Y7GjPCDy0JzsDLnCjlPfrcjRB9b0tykpQssogCYm1RnhgRADEgDucZRYWsiw8z6NV4yeSGL1lPAAIBCCWYKKMfI5oBpO4BZKJ3GBNyhtHE8MoZhDYYQp6DLFe8VU77iXc0N3QozwIQiNc4tchn6MhwaKNtFbqQNdAawz/MD2ciO0MYBQwkPKa/2WjXTz2X0laiNz1nZam8R2upAgRQzElBOZkK4JJtA3TkBAG8gCOFrFetuUoyA/wNAAJUY1g1B94Dn2jcWif4iTVnDPAnho7P4XXkg3dyP04BwA3bo/u1DthFD6qkZERt2miDkOcDNtFhgDmAM+uMvYEnkIumrc1OAc+GFthV7tGa4fz4+Ms4lYHLP4Ad82N8OGZZ3/qYSiJHfifgVz/hF3SrgulR6jSC8th6wBx6g/G0S2Kkr4ecTiUY+uZcbK5gC93WqppHCugREELH8c6s79A/2ZFAtl1mvEVGAETn22K/apsZ2cQ+jqUl/13BHrCNbzyXknjBUxFwjUB0bEoDRuVIx8ZZzE0V1gb71v3EkU7wqHSuQOIDDzzgp2gvu+yy2KxxWkbQ1ku+s0khIrZigzIDd83V29i1+kwtcYaGR21kdMw6wyP+U669NoB8HUsLCWQv4xP0JLytv5ED18Uq28fmScF90BH6Sb+pgolkWnpOvdi1ieEb6EV36x6X6YF+u+22r9n9999vV1x2uV8fGzdL/l5OxtHWwgNSjRKHAOKQldiIyEmvWW9gdzR36ZUbb7zR7v/pz2xycqqSF/j+mmuusde97p/YmblZ/w49v+qtCgc82VkbNrd86WY7dfKE288//dM32de+fps988wz5SRktMjRho5ODeuauYU53/BVFrtOYAuzKmw9MdKx4c6gY9WBdsfue+Ahe+bQUVtTCfOVCKIrGBmVxOCNSHzCTsITOajsLJNaZinBFdkAVyNH+TnoyexgZzwP9so2GBlhUwbHOvqIxkYqtlDfIWckFCHH3pqi6JLsGPEufqKD0Kmsr8aG3o9WOEEv5+eBGIfPtZQXl5x64ojssyeJReAzDgSIn4VT2y7Xm2emffMm69ccwMHO5CAA44r5hZ+LXeE7PVtJuuAPaMl7fU4emAtnEQyX/TfmhQMtkeA5Go/bvNJq0MdS9Cvyop+ua7p12XIwJjbYe8YrcapVt6p0vVL6vNa8FDQX5pVDrBMhshWBUaJlJ+sGX2lMooveBdbWM9i80P3SvRknSie4TUunYgleQjv+Dl1Q94cHO6DnSBrPwa6MeyLo2Pb3qWLD2tq63XX3D21xSWtSWmuU4IOS/WamZ+LkYF+0lPTWmha6b6A9YOs6der5f2XzRnK9qo3yaEUZ/Nryik4HDx1w/alNb7eDCoLrNHDLbHpy0l79qt/xk61rXWE7LwtS2quZt+SSfVDiuZKCmgcjkDs9F9vKSWWCvkGH2ODU9W7PvHQ09imqGWDDwTdaW54fgdNIfgULklgFppFe9uoSxT8CY3KKJuMdcKp4llafrCXvZy3hLfE278KvdhnyFnR1bSd0U4W5yiY3fjr8SRyEAJveCw7POrKKWZTgXcZw4QMEnfiHDQ79HW2N8LvRjfAm8pAxnujLAQH0sVpNSHZzLAKsrkAWeNNlRDiwJDIyVk8kbm08KRU2J6pUeBKofNRez46fOOn/nz4z5yeuajysSnB1253afhU5LnqhPiVWV9zxa9Vf0OMN9QERYVY/8VXKsFtPbab67T//p/9ozzz9pB09esRjQYpNHD56whNMDh05bhNjw3bdddc5Pvnc5z5rX/jCF7zCbHSyiEqt+J4k9b/5zW/2k9XyEcD8JJj8t//2/1UVTApUK4nRJfkJWShrnX0BaI8PRJxMc2YMqhjisrMa7UK06XnsyFHfMPRWb/39NjY+ZhOTk14BQFhNlU5On5m1v/mbv/GWOIqhbZqa8uf8+Mc/9mos+JvYf7AcY4InCWzShlQJL86DXnWv36Y3b7WP3fR3XsFkzdOoo3KJeCKeGYejckCFlEgAACAASURBVMwAGuA34C/gx2EbwP7wK/YdGUDu8U+yTWnOAzlDB8Hf4ASwAnKVnwUfZ/8OG4vsY2+yLMPn8EzGBOiYiClEIg4yq+tqe7fu1SlUVU+51s+/9mrbs2e3t8iRXlYlr+PHTth55+3ecMIQXajxIPseW3Bitm1hZdXmVtZsZa1lff1tGx0es4d+/oC9/93vsu2bp2ygTy3DljckmIgmxCWg+Ytf/OJi83u2e88ea3eGbG113ZMNNEfxrKpPyQ4TE5s/E+0wowp0xLZow+LBcm9LE+X4sS8e+yyJQrIVmc7wB34g/AQG5gCbxgLfs37CEkoQyzaMcRHL8Pazq1HBiUSWTFf9js1ElvUZdiivBZsBGcPBJ/gbjq1KxZN4zsbKXFT71POVCC0axkZUvyfmYJeIJWHXwqeMjXTkHp8w+wHYeeJU2CDX+1SZKdgv1qHl641+FP6LEvBK4FZCc73pxLyyPaIFPGPBzurJbNxr7MTt9Iy8maTrSPaAP1nPCgOXmE6mddiUqNDDPzA2OJK1CFqPl6ogHT+ZrDHpM/Gjr7VXSm05X3Mw4sILL7ITJ8/YbV//putmfDFhHl174vgJl4vNMzOBr5S8I5uh6uedjh9A8Qp1vTXrKPldLcMVy2v1ol1O6eDqFU+90mBgZdcp/ZK5ATt+4mhpbRHVVRRPfuyxX9ozzxwosfhIcouDDBHbyLEdaJB1JL6cPsM3QxfqfnRZ5n1BGhJM1ta6nmCysHjGzj9/n1166cV27jk7ii8f+kCYIQ7MRgW5GjfUSah6NzyCzs9jylieuaHzuR57lG0COhgbk7EhdgAdmH0HaIR+gG+Jd+pa/eNz4kY8k/dmnIePxzUZ37pfUg4yZ/3M+zgMyXqyZ4OvqmciM/ixyKaexzqiCzJdmr5cjSXrGFLor26VqEW8GKyDTYQmyC309rVc5zBb8FrGAax12NG6lRs8iJ6FT6CL6C5Zz/FykkIC30YsnT1BbItoRBxVP9Gn+PbZR8AG4MuiYzQm+KBSPEUnN/UTvIrOhi8y/bgH/s2JNxmnMC+SFnIyYHPjGZvK+rPW+Bs5/oGMN/Ean7NGyDH+YbZFYCT4Er+Ua7Ofin1HB7HG2ZdCX/DOzDcZXxIPyDoh+1TIGryNrMCvWTbzZ3kd9Q583sy7rAP3QQPwBONg7eGVrAvzOrG+6GPmBK+gJ/R9xgTiqfDTA3PpOcgG+o/1z3ED8Bjvga9zIhxxybxGYCSwOLifNdZP/PSsvzOug44aFzoDncuaxNrGvrrsDvoarAAdfa+40/EYjDqfQG/GGXOPPIao6CYcHLGabnfZK5jIzqoCssblOmA19qUlY3r/4vKyHTl6zCs8KvYsPxNMK/2g+FAcUFQ8ZtVjZ32tPj+4OTo65pVzQ64HS8ux8MN0Tx032+gj065H78k8A8ZBJuA/bBdrzfqgW1kn6KP5u193++3/sA5IyIyCEs6LCEPBEIBVlAFKLBsXXpjBRDa0MANCx/sQvABEYXizsnTmKZk7MJcSTHRC9uMf/7gHBrZsnrFLL7nEHn7oIT8de/jQsw7aBNhEfCWYbJmZsskJ9ZOM0rXusJdNE41FG04osqxIMoOJKUVMgl5iCg/8l6oMSpoQoENwmYuUoO790pe+5L1KMYIsHu1JQgnESTExMwbRk07WVU4vsr03PL9kqMoBgMZVr+heADOVyFXyBQAjAlcRwAJ865k4dgFAyskjBROVAFP6QQIuCIyxVjmDGEcFw+QnbQo4xJkm4Ktr9UxOrmk8ohVVbXR9BJX6fs3Z1L2uEMsJTNr7MCY9i+Qg0UTrI0cAoUOpOh/ImSuJIPAFDkYG2zlQgBxgcHCm9X69V84WwWtAisZMxQRoyTWhLKKKhp5Fae0AgOEsiM5yXlwxlA1P+A+6Z/qjEDCSGG+MkoPGkumsZBVtYhH4QL6hZw7i8DycZfiSuetvjJmuEd2pdoLx09g4jYjewFjwXI2TkvPIHcYHfYSRBtwAHvLYXMbTximgW+8l0QUePhtoZm0x+PqJcgV4631kX6IzA7yq5UMkLEDLbJjhrybYysAlA7WmHgdkAfgyoESOYoOglAIrtND1BMoJjutegLfGi+OGLj8bMNZzANeiBUF11kX3EnyBBlnGMH7Ikb7TuAG/8De8m4EjdofnZR2OPQE4oR8zeGM82R6xntmmeRC79LaDv5q2k7XFfuhv1lm/45jwO/wDOEC3oBP1PToKXYrt0ufoHw9+aQMjJZhkGUMfACJYc+yp9xouoJJrMvCA7qyz2+ri0OLIRIIhLXoiQAHow85VeKBs+uqEt95DpQ/ZGJdBD0gFIAIYZ+AJnZFnxgy4xqYBhP1636Agk7mvqlgGL2XZoT0ObXpcLr0VUARuQvYj2UjvUuBH3xF4jLXRKdg4SSxMMtIZ8NO1OmEWp8FX7Je/fMwuvvgiDyBx2j8738GnK9azOus6eKOcSPMN8/i/f7ATCSZjYzY8okSTcQ8ke79nJfOUpEFson5mkI9jhu6DtzR3f2cpV4390lz1jHrjb8Dm52PzRZ+RYOLylfSeJ0d12nbTTR/zhIzz9+7zAJ1snvQGegKcJlouLUbLwdg8ravKIGfCIpFcV+v4nGDCGuuncONNH7vJ7rrrbtuyZWvBQXVmuxJM/uk/fZ2dOTPrST2+3gqUWlSQ0snhb33zm3bzF79kp0+d9PG88Y1/UlUwoVLU2PCI7dyxw8scup23nh0+csSePXzEBgfaHiTcfe45NjM5ZjPTU9YvLDM0ZLd+7Ru2vLZuq9ZvfQOxmbbspzUHqvL92AJ0l35i69ggRndhC6JFWpwWQe6hH/os/8wyleUYXUIiFM/I+rfCDZ4UHIEaMaG/vziy6GB0AjhFm71UFsiYIPREJLQxJ5wexood9e/LZh7PF/8yVuehUg1Hciz9KefS23eZsJtOBuCURnKHWuZQXQDZQBego5i31oLkYWwA2D3TC70v/UuVQwJ8OOW6no0DXc/32FSChaGvCerlzang4eHREbenrJMSa5T8E3IcMqvkBadpN4J0zlNlzeTwKgFIfKT3gF21cYndwr6qioHK2yuphX6wkfsQPkZzXbPexl5GwlistfSonGpvJ5MSGyNQHXyFroc/sf21HESiur7HnnEPOAv8Fz5HJESErEQii+v6sLp29w/v8epR2u9Sjl+0qRAfDdvU1KaC+QacryTvoqkSlgaH2m6LvFyrkTSi5B4lNKok+LKPUb3q5+bP2P4nHvfkgKVlyW5pV+n63LwK0nWvfIWtuw1S2fNB7wfsNOiLtVVJ1sioKm2OSjInp3GQeWSKICq4jw1Bt2dyDqRrPPGy7lFc4ZCSKIGswvvBH/1eWSW/j7WrdVQkf2UZR7aRPZ4JRiMIlbFALTPlJJFOH6k1Vgkag7tcfxYd7xMrAV7eWT4IHbwS7ZBqniztZ4vMoAvcVy+4GV7WPfQth6ccQxQfW9ejm4m5hN0NfsVXlg+dMTJ+GnPP+h07Gb5tn3U92TX4WmOMcQaWQG5df5XNR2wmOk38iv5BXvyawlzCGeoxffzEKTt15kwkm7oeCH+ypcoWqR1a6GVaHgZfoauzfSPW4bQvbc4YWyRFKyEwyu4P9mt7zOzfvflN3ipZLXJUgl8HSJQMdvjIUU9k1b/Xv/71jgX+7u/+zg8qHTz4rGMlDuOw6SN6yY9/y1ve4kkZ+h19Lx0l3KIEE23+RxUsZ6hKx4WUR6zFdUSq+orcwK/YBrAY/qBwj37XJi3r2l1esSNHDnsFFa+eoo3OiQmPswj/CVtJ//7lf/lLu+vOH7g9UoKJxn7ffffZueeeW220Z3ojAxkbSFmxyUeyL2vf1zdgo2MT9t73f8g6Q6O27pVLIqHS25yU6gShE8IvqHFbncALb0AT2TxohQ7ib3AAtgw/jGeHzESMS9fof+wxcs7PzOfIMDRGV/EsZBO7wTiy7OM3cW22begsxpsxjRSRMB76g7UHOyoGohY57cF+r2CiE/8ry2pz3POqEsePn7Dzdp1XktI4aVnPFt5zGyr+7Bv0BJPZxa5119WGuG3DnRF74Kf329/e8CHbNDFq/S3pbclmyJnmGZhFCWdBW8nAC17wAk++UAWgXbvOM7X0Xu0q/hP+j+OO9Z7Hf/S3tzgrLVE0Qh0WVKIbPhC2V5vr+B+ile4DFxFjcL1BRTUSiEvLU3RK5mnu36hvtEEdehGdSrxI13ncSz5WqpgFj7Cm6ClieU2/H8xR4+egZbY14HL4GD6L8ev9HF7koEtsuuaDSyScwfOaE7ED+Djzfh6nPge7EmPz8ZX26JV/UKpo6YQtc9D4pItItHAsXmyNWgTJB27iROw+SYXEvtEBHFbAfhJ/1PfEa/BnkHX9xJ6xWcxaMX/0XYVh/XCnh0H9HxiIn1kX8hnv0LPwgd2fVoJJOSThbTf7+mzfvvPt6acP2re/c4c9c+BAxAkKrVVlXa1kHWMU/1cnljtDw16V6sqrrrJ9+/b5IRVPJmsPmNeG8kpSa/67bBz+DIdP4SXFjGU3T506UeLR0d5HiRv33/8zO3bsuMfFq0Oc66E70V/QA53F3/WGViSNVnGCgodq3BB4u9LN0SmutOxesU5bldnmvSLTZZdd4gkmWreguWxp/EQW4NemnUJfZvwEnxMfRdbgY2wOfJjxGs/JdgkZ5zm6hrnlOLvzQYnl8y4SEdgHyDiWmAzPhz+znYGe+g6+xu5Af2hMTF00Ye5ZTrCP2W/K/js2kedlzJrljO817jymCrM1WmMwTmQ0r0NeA54LHaJ6Z9A0b8ijT3JcoLZ48RvvQKcwNuarz6FDXnN0PXg70yzzEeui6/MaMXbsQ5YReCrLBc9Er6DfmpgjjwOs0cRvrFFT30GDLJvQIctVnju6gHHpGVkmGA+JONnOwRdguSw/2EHeq7/xX/Jnec8JHmb8rD/zz/LMuLIsQW94JPNAxqTwTdY5PK+pZ7gGnwD7gHw39QhjzjKf+Qk9i5+W/XDk8mw/s45jjZgnflXmQdGSPSqPaxRsxxowJvYfMu2JkzAX1tVtfsFIel72abNPzz5evl/3ctA642R4/Gy6IsteTmKBDxiDEGLwb8S8M10YV1TWVpxSlerLwb7U1jmwbuxJyV7GuvfKmPtt+46tjiGVYAJ2zAkmkg8lmJyePeMVTMbHJ6q20egOzUfx/tDbbT/ooRY5VCTRgaHQnTKiJFtGgmzwRMxM9+qZJNJBD/gd3QIdWL/s9zR5CN7Rc7PdIP7SuuOO26oEk8w8ABsxMkLBizCS/I1wIWxZUcHEGZjAFAgvikbvZ0MTg8l9OF38resULOZeB8t9LT9NqJOoCtqds3OHTU1O2VNPPmnDQx07eOAZO3L4iG3dssXL0QvEqJywvgOMs6mp99B3CWUBg3CNsI7mLsHS+DDgcoyorKE5iQHVIicbNgyiAoe33HKLnzQR4ENg2ZQiiORtGEr2MsDbjW8rNooQvsw0UcVi0E+61Ya6lHnVfSXIASChFGf0fQ3wRza4J5OUTSkFBHxTVIk/ClCmPrb6Lgs4zqbmzumzHEzmucHkMZfMHzmgi5KGT8JRjcAEzlJOQPAKK+U0WlbWAL0YpzYOolWRrlVQn9MRukcJOJ51X8rt6R42hF1xls1QnonyxFDyMwdGdK3+9wCJtzqK8esdJL5o/dnAAUBhmDFaHnRIVVwYG3xGsgSBGDbnMCCMI/Ml8upJNF2djFrxOcIjWUkD+AjaZ2WDwmEOOcjJ+zUuJcWoeo+y/g8cOOA00HNwVLKh1neAIz1PwVHaIOXv4HUAJs9AcQKKakcyyn7KmGCQcGZQvihmPTsnPWW6ZODBeOALXcf7asMbSVLZCEInXUupY12vz8ki5bRGBpDQBZ2KAcZA6yfJHqx3AE4ZpzD6ODk4hQAW3af/yWCFrtgF+EvjC0Mbp7sz3TMgAUDo/dkx0O/IReYfjY11gA7wadP4oXuyjPOeDBYZW3a29EwqzvA+gLTGhty7XihBoCUlULQjORH9pHt4LrKLjLP22QlC37GG3M86oUOyw4TsSW9pXOj/7Nhq88szchsJJtAYeYWH0Sv6CZ2VYJJ5i41+jY3r9Zzq3lLWPfMYLV0AmhkvZPDvMlOqibTKWoT97NhaL8YkWnvSSmmVAl0zzTJwRp5ygC8HipSkQTl1bWOxFgAp9JE2VF2XSWZW43S262M/mRRyhMyFXY7EFaqjwJein5es7WsF7hgc8JNGE5PjvtGjYLF6Ip933i4vMe09zJOcMB+drPIe7GtBl+DTCNz7/6UdXv9AOxJLlGAyOm5DwyO2XtoteLC/VN+Bf3UvjoLo7lnIJTAPv6Dv9U69nzYGmU/Fk4EfdH9UAxMu0rXnnXdeKa9cl3l0Ph7oty9+8Qte6n3fnr1+rXQyp8QjWSTm6Ml/3di0UxBNn2V5ifULXESAWuPT38hKHq82lb76D1+1W2651bZu3RabsYWvxa/Pe97z7PWv/2e+YZQTTMSw2rBRBRMlmHzl1i/biePHnG7/9t++wX5w91324IMP2sSETrh1vYLJ3j17bOeOnZHE2+vaLx55xA4+e8Q3WlQl5wXXXG0X7Nllk+OjNj4+6pvCX7jlK/b0s4dtpaeT6y2vQKMKJsJPJOlmmUMvhp4TNI6f2X57GW1VoVmty4rDp017wn3wQOYX9GqUUg5MhZ7Tddne5gQL6SdwrjvCxZmF33QfJaZ9PrJTpSoda4ltwAZpnOjp7JAir9oQ4HfXGSXBBLmPk/rxLjYpfU5qN1L6mk5NTfkm5KifSvAm0o4f0fnYS09MKTwknaXfwQ7IWXbuMi4GK+geqjHAuzmQoO9YEzaKNW7sDjiSQB/+hQc+nWFU0SIwKOOW7nIZL0FlbVTpnUqu0rj8FKbWbrnrv2uTPXC+7H70/VWCieuqwahsocB1tNRUgknoFbeBqoCYyiMzN2yU6AbeZ93ARo6pSwUD9L9vrNFaTXqrJMtH6e06Ca123qPSAn6c6CI9BRbAzkF7ved/0fXewbqdV5nnOjnenHSjrqKVLcuBHoMDNrZhTP+BcQM22EC7C9NThf9ioKeKqqGHoqGKnqELd0N1DzDTDG1cxjYYHEAOsiUrOEm2Fa0rWVm6Od+Tw9TzrPe39zqf5XPr1nfO9+1v7zes8KzwrqV5QfOqjKnfdTpb3/nKnXfF4uI6/m+PXd/R504wGc5kIFU0sS67NO8WO5NT4zE8OhzrVhjpnNdpUjkTJMzdDGtY9KPKdpfi6aef8uk98Yx5XHNbVeWYiAP79sYbfuxHfZpV5KlTrumMTV06N79gWWP7QVVTLOvSjgL7gb80VxLaq53Q4RhXANv4/TxgkdUeWDforu6BrgFv0YoWJ1OVX7Lp2Z/B+6L/e/siaR/9XeWY9VXDJ+b35gCnhUlHey3hwY6olliBLKm4UAE2HWIg6UnPrDgVXFXHqGt7fS35lyc4bc+U06bYs9AP8+n3QJU/VA0iD65gX4IroVHs4Sq3GY/8Da4o1JJpwGW0der/7svjgw2tJ1pbTs1Je46vqK9MJrqfiBdeOhqnz5yNhSUlo2VLWskBJbApwYQ5wlOJbRNfMW72kXUAa2nwCt5prMb8xkBZRU+JS8JlSjBRBZN/++u/FqdOHo/HH/+eg2/6uTS3GM8993ycOXPWvPXud787ZjdtclXZv//7T7n1jP0tTXYI72gsmrMqhvy7f/e/Gc8Q5JYMJgn+D//wD4wXKK3ct2Fr7TRaoAMeRvei/5B32LNVv3t/W8Va8bccjvIlyO+lcXGKzodypiZ9yk1y7ftPPW3d9Rsf+lB8/Wtf855t3bLF9KPKcQcPHvS6wK/sid9sP7xHcoLW3v44641WoWp0PIZHxuL/+k8fjp279sSa9rO1c9b3cm8zEbAGCquMSexGy4jEKPCUruOzbjxNFrJe2Ejm46Zjql1e71XvUe3qSpMVY2JjVDw1OA7mgl3LvtZ1BK/rPtaTpbWXxr8wrwpU6fTvcVbKadlEOiQmW0C+TCWY7N17WawsK8FR2Y2JS5TcIT04uM4EnRmPq08NjbpFzpmLC7E6NBqjY0qenoxvf/Ob8dG//itX1htaV3tv7Yv0b8oGj309T2Y64D05Gbfe+qpMSB2fiH379ltWyWeXFffCdpzYn2pA2JbyiarKsuR+tsxOGYcPwY7wllgsu4wAfKUPsA1ycHB9oZEO9zXaQebpXthpyCd8GqyXZZKr9fTVW7DRoT3uT2AodWUv89BbOPcZF1iw9wOnfiZgjT8pDyjV+/UVi1NmpqxJvJN8Bz7iMEDl8bQX+kQ4XYvvA+yKHW/abTLI1m5LLsV3lu1ds0Kb9ojkRfuNEg7a3gc3w6fI/3x22tVaD5KH0AXCnuBu9ggfve6Fnx6dASauvhJopuqgTpfY75mYsVZlZSz6TvWHIDeSHtJHIDlsfNhaWOq7apEjnXXZnstiYmIq3CWo+dEZm9ZqemrKh2r0Iz53O6+hYftKXXnR8jHplBY5Y8aCK26Vs6Znt/3RPlVap0XpmZZgInvatvXqetx779dcdYbWspqLeBbZCY9AR9AluKbTzY1RemzeV9fUR/gRPGdj3j7BZGx0OFbXluLqq6/qKpjgv3QSsyvC93oq9+jlfAB9dROwLTRedRrfhVZ4xXZF3g/yB3+jq6sOqPoaOV/9D3wOz1dsDIaFhtEzfKfKHGQBdi86pOobPVfyljVknMwPvM9eIad4ZWz8zXhY0yozsK0YB2tb13DwvXotspBXxgiPsm9ZmSeDq8hF5BuHEKsvoOpacDGyRTgJvzUYvfJLlZuaBz6vfix99Vjuab5tfnD4GhkBD1UMw5pW+4B18QGsViWL10F8CH5EPrKXjJH7Vz6ptFLnwh5i7/IdZIDGyDwZb9Wd2CHQDWurZ6BTGH+l7coT7DexMT5jXnVvmTOyG9rXK+Oq8hmeY366d401ojPBXdB3pWHoI7FCj0+hFeJc+KiqvxzdwQEJ8A3Bf33OXMAClTf1OXK28h5yi/dYB+Rj/VvvIWfwN7EeVbZzT2QdPF9lEc+Dnvhs0BaHB1nfKl/4DOykV7CHrqeiEFjK2LIc+GFv4AP8/HofPb+RB8BuGXeC5rEVwGatcLEPVVX61L3S75gHjpRgkjI27VG1yFGCiezK6daq1DSoBJF2mEPXX5ybi0tz826TrgomijlXex4ckdhytCW7yA5VPFTV3nPs9nE1f4yeMzmpDiu9nZUH2rPVEPxS6R56hgYGdVnVlxXHQg/sFbzl99UiB+AOOIYpedXnBh/FkVEdRpUQUHx14wEggwKoAm0mxXMg/gpaICCYUdnu1fEzOp6O0E9+8hPOmr7uFdfaMXfyxIlYXJiPE8ePxcULF7sEE/WmvuaqK1y8k6BtR1SUzG895auzBSLTs2XQ4wTFeZW9P5N5M9CidgV9iTkYVUEybfZnPvMZA8VNW/LEbh8Ay6CuTrp1gq4FSQS8c+4q3bMxs4qMpRUnRqhcbRogMDCVSnxCsQVxUqAkQOMEkdayc6Z22f/Zx8mKw6Vj03HJfmneVZBXMMc10JXGn/3LMwM1M/GTjKEZTnjRagcBkUAtS8RX4QiN6HM5zjVOO7Wbk7wKtKRhKbwsh6bPCKp1zNRaCVXw5mAI/abb3KtCAhAhXKuA5r4KnOmEtpVQ61+qtQYowfh6BYjrd0CX59ECiloDlBdKrfIwChCFzT7UJBaUfR271k80IYE3CE6Yf30OShEFgdJFqQE6vDcNeGVPzWwRY3powq8qwpcDv6ZnWT2NtgFq0B4Bp6oEEaCAJeasV9G/9oQ1QokhjxhPz0Np7OunluTU9RigfA4Paf61JF4mdOXaVrCIo6kqUj2XJBhka91P5DEyFUc3wA5+Agjg2JcBnEkmCbBQrpXOKnjbQH9NJgzSE/uMzEThoMRrgEYJNtUJxLXwicaN430wwzVBbiZ/MX9oEKcFz3y5MbHuVZ5DszjN+BvghONf62Ag4yoWvZMEBwcAAnnDniKroHd4exDoVRkJDSIfAO1V98GfgB7LbrdpUanU3lnP/jN+eGsQhFEGT8E/aApZhAOpOghsALWTZT3wakkhExOWl+jyyjfQk+6tTF8/S6Aoo/gt8Sn1n5sXZmFtO7ORa9B65XV4AwOdNayyyaffCSSXSmXIEOS2AlGWLw1IIiMNSO3AkQ7qq6xp3Aly84Q2gBcayj1Yc0LF+PBQTE8p8zli564dDkg89tij8S/+xY/Etdde60CkrgebwR/wrVoJZSBvNNtOKEFkWYkLal2h1jtjMTO7qSWYzLpljhJMsjrVsE9wA9ShL91PsoBxI+Og7Wo8ykOIHkHXVzkr/ep2DG6fl6cSr7/++tTZLfhqWa5xLy7E7bff7vkfOnDQJxvF80pOQcYknsoqOCpZ6CztllTDnvN8+JtxmxearNA9hHP4kaH38EMPx3/7b/937Nixs3NmQzevfOUrNySYeC9l4EyMey2nJ6fcIueLn/9CvPTiC8ZxH/zgr8W3Hrg/HnroITt6lYywaXrG+PNylS0fHor5xfl4+pln4qWjJ+LixTlXKviR174mbr3p+hhaX4ntqmIyNhb/+Lnb48FHvhfTm7Y6050T4nLUKkmi6rScf2Iy07KduXlyt2KzvE74KGVoNRxZF2Q/8gWaqHgAnsogeN4HnmQMxmHtZGvHp1QGkP5rz+/kWDllhLzT94VpGWcd26Acq4Zu7nUG4Uki6z5vfXEsp5uTPNepJbSoGk87mSCeE61v2bLZtClaHh3LoBd4RrJRLbQsL8qp/2obIPMUGELOE0hARmLggze64O3yclfpDnrWeoi/Uo8mRpTDWK89psnTrRUneA0aTjbvlBPeyHbVdEoZmjRGVSlhVsvsUbWwyeSaiUnJsUxUkaj22E33eQJbJ5h96mIsk5c1PiXZad31HUqDi9+xg3hPY9B/qsrp2ZKtuQYZ1fPKDgAAIABJREFU8EX3g3k0RlXVsOxpSRtgzwy2rDvxX+NE3qEv0NvQb9W1rCP7qFPk8M9dX73bSQNqEyF/hOS68eXEZGzZuq21H51w4qCc5PMtqVlJaiNjI464uHKlHUyi14gVnVzV6c3mEJq7dNFVGPRcJdiYj9VmRGsxNBSHlZz42tfE8tKC26+p5LjsVFdItDNC9taKkwPlBMlKBFk5Al4DC3YJIA1DSE5qf7SfZ8+eiS3btnanUDWnyu/YTMiHTh4VOdTJ5BZsptIfcgZZjzxBHiND4PvUjxkcS32cAR50i+7H3ltvt4oS7CG6Cz9ElS00yoEX0TNkDigBnyBytYuwGfRacTUYkio+VDGsWJP5VdtPY9LY9WpZaHsxbVH9jQ5gjQbplM9533Nt1dSYG87QTMrs7TToQp9X/C4eAz94XG0s7JsSG46dOGHnmXLMlHCqntOiVhJcs1VKH3hF96C/617yGTjI+9joVzdMPm3l0hsuU6u5Kw8fjtte9UonljzxxOMxOqKKCao+M+oqJc8991IcOrQ/3vKWt1gWfOof/sGVZdUqAH2q58jmxJ+gaiD//t//Hz5Jrr1L2h3pAhX/4T/8vnlFGNF6rUMb+YsSS0znpYJLxfbg7opHK7ahpZuSHyUjtE5KUD516mTn8LacHMtE1Kmpabc/2LV7d3zgAx+Ib33rWxsSTB588MEuwYTn1H2p2IHxwz9aM+FP08awHJnjrljyn/7kP8fuPftiSdjZyZ0+Z+8fgrC11QF0Dw6A3uEhvUr2SMbXymEsbdVvVVag7/kcfqkBN3A29IYvhrEwNmz1uj/1GuQDuh0ZVDGartffJO/xzErrSTO5Zvj/uIf5tCWYKOFQNsTrfuQ1sWfPbgeYpadl/4n+Dh8+bF1DEmE+e7VLDkD2O/lDLRhX1uP0hbmI0YkYGlby9FR887774m8/8texeWYyE0wmtI+rlh/oT+lYWnhKH99yyy2WT0pqv+yyvRsSTDRPPU/6jpaIGoe+p/VdnM+A3/T0jDEDNgnyUNeStMBeVpzvOTVMiR9CrXWqfqqyv+p79jl9C2k76z+6ib0G5xAMYG8IUEJbfF59y/ASfmdkerXLwSJVbnPP/t5pnyMrke1gcNlH6D70BLqu4n3GM4j3oV3xGgee0GvJ663Cd0vc1rgYG2MQDWYSUCYiZefdbNk3WB1E9xSOSJpKu7/yMeukZ+heujfYTGun3wnAgn3ZT9ZJ98TPCy9bTrYKvshgsADY1wn5LVmEgxdaNzBIP86U9L1/oj8JrqQR2Q7CY/l5zjcriqaNqHFobulfyEo/WiglayqhVYlaM26dOurDf64SIOwoDD6qdnarbpGjxEPpHmPdlmCCLtN99byz586YtySHhAtXV9bizjvvcrvHxButulw74N3Zek1fV32EXwD6Qk6zxlX+gdVZ9/TtJHZbWVlyRSbV61TLL7XIOXhgX+dvJcFErxtwWmmVA59DL5VHeA+eAWvWuTBmZMSgfK+6EBrAR8O1yA3wJu9XHFxxLeuGbkCnoUegczAmmLL6oyouYr3RU9igg/iK2AG2p30zBZPwfObJ+NGlyIi6nqypPuN7dTxVXiF7q05mrIyjs0dbAlzOQcdAUjbXQD1+co2vynieX8fD7+jXaqswB92jJrdpnMSTqj6q82CvoKnqn4D+9AqdVdxS8TXrxzoM4jH2psr0Sg/IeOaCTYZOQCfxCu2BfSquwsZhrNXOqJiIZ8GblQcrPUBH0AI8BT3VMTK/SrsaI2vFmNhjMJjuyTV1b/V5jenxN9fWMfFs9AL6D74Cm9bxYD/DS8gAXctB+6qXq97GP85esJ/1oBE0iC2Jjqv4GRlb12ZQFiGz8P1W2oPmeFaV31yP/KoyCbpAV+rair+hgWrr8H30PXxZD/yit3WtdIsSTCtGQvaxX9Afcq3SVSc/mi++YgJ9xgEo86irjaefmXtBA7kmqe+JyQsv5PoMx959exzXUHXuDus1PKtnSrefk79rTgeNVnwISX5l5BE8Aa62H1cuXSfv0iqXtucrXYKJxpe+8qzyha4c9MnYb9cOkkILyCr4Fl6C3qu8r/wIDXOd6efLX/6ndQh4UIHUwVTlB6NWBQfB5ULnqRwICBAB0Od5EEA1+mA6CLcSfhXCZmo53mpQa2Lc/WfvuONLcfbs2bj5phudfHH+3DmXLX/u2WcM4LZt2eqKIUosufLwIWf6whRaAxhc72X/dUpA5okahHomGqzaiVvBeyq1dObqv4Dy+Fg6QBG+mp+cM8rS/5uPfCQuXroYu3btjPnFbAMjAs91zKwoGZoah8F7c6qoBxNJCikExj1fPdstMGz8UYo1mQCFA8gXWO0DROl4k+FfacLj7oKUAsBZJtrtd0ZHugomuc/5me6j8ddguO6JImJN3XuyZRmmoyGdnLpWNKS5A/R1f+23hI7mx/UVzLDGem++JY24/2QpwwzjpBL1NzY43iutk0TDe+wpylb7gxCogq0qbkCOxqTxK+ve4EdOGdNK7xysSgUlpe/I4c5JD91bjnYMXk4M6zqMWYAN661XsiNZ3wraqnGM0so9X/c4URDMFWOiglEAw6B8qMLYjqhmFGnltceaWyZlpRWjcdEvXJ/pGmQICsVKKiNnHb1UcK1nELQBLCAMuY69tLOmCFrWjusBW8gv5leVou6h/dE9Obmp6+p+VMGdQjt7LKP0q/JCHmHIakwaBwoYJc0rshFlUMEavFznL76S7Mh2HfkJCkbzwuio+817upa1Y/81V7LA2Svoq9IOvJ7jxgjPU4HVocczKjhEt+jZ+nEGewssDIJY5sJYqj5hHaBLdAz7rjkju1hf1p65dDSg57eS3pV+2WvWrPIA/AeA8+m/dppf/EEw/uWeiVxhHaEdaC1PCSVfZRWNDBwik1+OpjUe/Udn42hx77/mvKqgUc9CrtOeQN9hbbrWWs3gr3oevWB6bmXVoHuBIfMqwZ/2uSV0O32lhArr3VYpS0kajJ/9A/BDU8iUajT0Bm4a0/DPoEFqOUdrBCVutEpeSU/Z5kZjo3xeNeJz+ftSsTwnaVdVTtZjcnTEwY6JibHYsnVzXLx4IR5++KF43eteGzfddJMdrBXE97pOQe3Frgdt0tuq9b+SDlKtqcLWeMxu2uwEEyWajI5N2PGvo+3ubV7CHuyfnif9womXQV6vQFMnENEFAH+D8q4UeZbEFh7Tvu3duzf27dtn4+BCqxqmodoZNTYWt9/+z3H//ffHTTfc4OuFreREhN8kYwm2a82TFvoShxXcgjEIHiMbmU/ued/z+MjjR+LDH/7PsXPnrq7PKI6Em2++Od773vc4qCqnqtfK5Z4zgXd2esYJJnd95c54/rlnneD8b/7NB+J7Rx6Pr33ta06EcYuV9Yjt27bFVVdeZUfg/MJcnDl7Np5+5gVXFhCmu+rwoXj1rTfF+Jja4U3E3n374+//8bPx2JHvx/jUbKysCo+OZ7sLJYH+QIKJkink7G8JWQTgYP7S8qHqkapL4ElkFTTLLSrmqfhrEEdXhwX3h15IICOxgUos4Ch0O9/TmJRgUsdM6wwqDVQMgjw21vLpvB6/VwzAd7iev/XKaRu3QmvlvIVNxB9KMLk0p+SKFdNvxVNKbLCt0JKoWE8cx7q3cfd4lsuuMkjfI0kCWYyRj27Q58Yc4xnUpw2O5kqyBfqDgKvsUeadejsFq+VAGwPGNLyihCdkGiU3fTq6tbaR7ST7SnNJp7mS18In6tOOUgA4K9WMqZft0HCWym9VEO2UaYng4m3xG7gNrK9nySmvMbPOKb/bid6WIIIM1z2UvKM16vVp2nDat9RfmRwsmekk6tE83cF/noWuw34A87GPojvsMuH6r3zlK3Hx0mLHaWmq5Snurdu220bTf/e1b8FS85iCIy6jnnaPAgKmx1YNS8loSnCcnZqyLD1y5Ij77bpMvRKtJY8EhyPiwN7L4jW33RaLC3PZpk2nQVdV8W8ltmxVgtqy1z9xTwbk9U0CQyk3M9mY95DncpbIjhA2eOGlF2N2dsYtOOop6sQmGTytGLzirv5kcO4LSfZVR0r2a0/BYlOTU5nM3WymKutJNhJNoO815op94QewGO1deSa8UXG4k0XbIQb0o17RLQtLSipIWkJXIPOQU2AzcCvrkGNbc/Cf74ruwKPcB59D4qDejkcmIIuxNXQdcphnYa9W56XuVXEq40vMncE0ZCK2j57F76wH90GG9DbhcFy8NBenz541zY2MyZ5fdDUNChKrgknFExuwBdV5SgI+cqnK9mr3sRaZpywaX4rZ6cm4+cYbY/eu7W6LfPToiw68KRFMfa9VveTIkSfjiisujze96c1esk9/+tPx8U98Io4dO9ZX5BLOV0Jt82+JB//jf/w/4+qrr27yT6e++6DGH/zBHyReSGnZIS3GyMGcl2uRU2kb/wfriwwi8Xl1WRVMVNFuzfhRz6z+ByWs6bvCgQ8//Ijb4PzCe94bDz/8sCvwyQclPtXfwmaVzqrtjL3S2T4tCMX1nLYXvhQ+ieHR+JMP/5fYvmN3LCuR2YcpUuekjM4KR7TI4f7QvZ5Tq3hio6NnobvKZ6xR5elKU4M0inyDT3Rv6BpeqbYT2HaQ/sAMde3ge+7Nvlc5iH3LXAbtTgV8XYW4VTBB9mhMSjBRcrAqi83OTMWPveH1sX37NlcwceLwyoqrHVxxxRVuo8zhLZJnpTvSZqL98XqsDY24FePpi3MRI5MRQ2OuYPL1e+6Jj/5//z12btuslNMYGVYCe58k5flHYiSNUfumpGz9vnnL1tizZ685QPpWZUs0fre/Gc82yfphTV0pw5VLFGjX4YS+JSr+H+Q6SSbsN34AZCC6QFgdPmDNdQ8qriLrkIHYd66ENDbmqj96htbTZdPb4UFOo1bfDLZxtd+rfQz/ch02JbwG5tbf9dTuIE3rb/xOlbaqjV1pHz6BvuG3Qb1U7WlsT+lyxotdDS5k3/S5sEvVMVqrbI+Tei33k2py2V622p2ixcR9KRuYM/SPjc8YOBio60Rzeh8/qD6DX9ChrBlJQCmZ86fqWfgZ3dJf1fvwNc/FJbW6ln0xZgyjn0yY4tBllo4XHU1NThrHap2UzCc7UYEr/YgP9L5sRHCXcUik35aDHMLSwpI/+mM/GvsPHnSC+KW5uRgXjlPlIOFaHV6R71a+vXaAxknQqnoi/7rtIPHpqhNM/HwlxY/kaey7774n+TTT8dtBzt52gF56XduSjFp1P+RlxZPsG+vc6cCm25UoLbmUNtayMevwyHpcfvmhuOaaq+KKw4e6RCIHy4bk90nfCnTNPaueRK7gJ+PvQZ6r46l8CN/WuTKHKmv4Xa/QDHxRx8g6cL+MIWWCMD8aKzqWxIbK+8gP+AaMjAzjGbonfnTdB7kCfVWfKLzNd7mWudT5wxvwOTxW9RrXwFOs4+A86xpxUBNMqs/w/XOAg8+SZkdieSXlBGsBVhrE+syV8fC37sN3dI+6DuiQ6s9nP+rBzbR3qPCfdhvzx6eqZ2ALsW7oMOiNV/BNfZ95459ENla+0njxrRAnqPgi1yzjIuAN9pm1x/aBp0Q/rjTW+LTaCOwpND+IWdEveq3rw++VFypuq3SM3cncBteKdeb7Vb4wLnin0iR7W9caPqq2E7yI3IDOoPX6DPBexZSsNzYRe673B5/H+g3SE3PmmS/H953wKIc3Xm5toBvWpNqaVY6wd5Ue2K9BeQYNQXvVd8i1lX6rbIHOtB5V11cZzjzg1ZeT6eh1cAFyBd6GbuHNxCA6AJpt64mBE1M1vuagnOwV2S6twIbmpPvqnimXOPRB9dRMflaCyb79lznBRHYWtox87plwmwkmaiGrFjlKzJ+ZmbWfhmcgf/NAaRaMkG8321VngQn5jFKuJgav9A79sp+dPBrKWD/XQ3PIBWgBec144E3WBj6qfAGNmxfVIgfCqB9UoV2VLwNgQGxYBR1VATHAHyYAuBaBWDeOxYFIYGYENOUJeYYcdE888UTcd9+9FvLXX/eKuHD+QqiNgSqYPPboI7Fp06xLzynAsW3L5ti9c7sTTNiACkQNShrnCpBWJUZ2rjZeY8fxqTGms6gPXChDWVVIKnHrupnpaYPhj//txwxKN29RZvOCnehscAqXBLA9MLdF2AVoAShOSFgWkC+VEppiU4Y0eyoBoPsKVMrZ0wvULMftUpktKQPGE9EnSFPZvzwdpmzqqemprGTSHK2cerLjuDEKtIEw4d7+uwS25fARA/F5OiEWu/t4fi0ZIB3/coDmSRaNU99jn2yINkebHHgoqvrsNDLyJIUTckqLjg48ui1RBr/17ArU/CydHGzlfGG2KhCrQuRz6NXfjwxmI0gQvvAXwTTex9BC2HYBkObsYZwofwStrudag6/WEkUnKOF7vZLN5vG0oCXZ9fBwBdFVNjBv+LauNSBN86qOUPaF++izwZYLKEX2pANwse72BDWoW8EM16F8kXO6D/dCYOraemq4ri80R6ASgNYFOluJWN2ffdTvmQSVTgBAFSAveTmDgINgj73Wd/V7DVyhPCoI4Zlcz3oBtjC4kV+6TnNQggmtNgDklU+QQQAmkhfYX9bOhrYVaoJXyVb4sYKSCjiTVjzCTq4ybmi2Aivdm2pGundftj1PPjAWxgZP6R4aP8CDvUCW1gAKhnGlCXhDe03mcaVZJyC2qk3VMUBwLGVm0jxgCxpADuua6qCCVwBlrCF/M6ZB4FV5UWOU7vJaNoAPSKigAFqDVnCcKajvn5b0VXVv/Y6cmFV2pcxIeQo/vFz7OehXJ7PZ547PmmNJ8Efvae0UGMz2C9nWwzpLFbfchz6rh7Cu8DbrhN6ojmmuQaZhuNV9gHdVmcX04mBkOgLSMbAaE+NjLvNLdR2SrLz+rXVO5Sl41HswPBSTo8NuYzA9rbK52Q/ykUcejuuue0W8/vWvj9lZtVbJylbQUMpPnerTCdy+V6xl34oCViqVp2ijgrkTDixMzcx0CSYCshq0gKmopBoEyAjNT3uoeSmgSSIvtKoAo9tjLOdpUgxUfQ95nHJWTtwFJ4kokKGg/P79+31vVU9jPQW0hdPuvffeuOuuO+PWW27xnuvZ+o88Jngu+qFNEqX64a9e7mfikBwR7AH4MuVEvi/cIcff/d+63xVM9u7d180Jurrxxhvjfe/7JQdvhAfMa9rghg2UYPKlL34x7r7rq/HC8895vr/6q78SDz78kCuYyHHo6g8xFJs3bYod23fE5k2zLqGsDPbnnn8pLs0tWG7G+mq89lW3xOWHNI6x2L5zR9zxlbvjwYe/F+NTMzE2PhWLC0vZq1M6ghPSZAq6pUtfMrhibzAY/Ix8qrIDuQ+P2OHfTuEjm6ss4bvsEdegZ6vuRyYYn7TkYiU1sHd2/LSTp5xMR/5ZPiiY3oxoXatWLKY5ndZrSRJ+vyUqWCY4Ubx3QiHfrRO6ZMXm9O4kSX/yCmOKtaqOdCWY6H6aD2uKLFWQpMo2dDc6KgM9maiEXGBsJJBgj1QDkL2QHSN+74P4WY0Ifc93nbjXKuhUbEG1GSWZk+ynikaMD/vHbVp0cGAl297NTE9lwra097qSPjKhQieplfCnH2FujUNVAlwxQ60TWsVFOcizRHraSpJV2ls9D4xV+RWZxDX6TPJG88forzo5f8/kIPAsBn3yf8pmrZuDzCXBHB1SsWNnbzZbBaenk+NbiwDJKsm9xx57rFUroGpYJvIpqWbbtu0x6qSX8a6iJS2aMtl8zDJZVZHc+kqO55VlJyKOSyfqxPvEZJw9fSaefvoZV2UZHs5qWOvSSw2H7NiyOV73mtc46Kxgo2SIk398GEB7sxbnZRe7vUvqX6295gWvQRsq2Zrv0XYp8Z3WU4cihL8lO+F5MJzWVdW3sC3R0fA5CSaiC+2R9j2rdebpXY1JSXrYJMgSO1aGhhy0kg7hfuMTY3bWVOxb5R62SLXzSZxXwoD2Tj/sLdFYY5tSqQ/7otppeZqoT9bQGJABrAv+jSobx5Sss6QWF9qjTIbSdbQ3qTYDMhae1mcEo3mPOVSbEzlYg4ManwJ/Wp/8To4d+ZV2e1Z11Od6Fg5+dIKSAjLYm/JC9xefWC40XaHPz19I59mSkpUmJmNOOk6Juo7ADfkADzLPmKj0rGcN0Sudn6f0864Od57LfcQ7ClYp+H7owD5X9hHWunBBbWuS5s+dvxgnTpx0IsmuXbvibW97u3HB3XffHX/6p38aZ8+ds2xyGWSt06iqvmQC7kMPPRx/8icfjquuusq0S3lk5IUSTE6dOtWdIhdNVV2ZuRZZwQRcUjE9tFptM+jPjsImI1TZKKu4rcbJkyeMUaD3ygMHDh6Mu++5N6655tr46Z/+afvKdG9V5NL41cpPCcDVToG2ilrsg3pt/NBN12KyJZioep4qmCjBRLWYlGDiwGVLMNHvuX+Z6FB/kPnW0c35XO0o7DrkVeVH3cc4otn5vcxprYlK4jvf73R2qfarZ0BfFTfBAx2dlUplFRchi7Dz2AvGVnU8+gYfBftMggkYHfqxvy2y+pwrSW2ejTe9+Q1u27cwf6lLaKKCiX1UrUJxOjU3HjxLH1bEqiomLK/F2bmFWB9Wm6MJVzC5644vx8f/5n/Eru1bYmxkLdZWF2NsPNt0wHdKeCHRT/xx6623Ws7s3LXbFUzka1RlBB2W03xkF8hni62Ov1CyRLguHfIKTvWYjwRb7ACth2wRZCX6Ju2vDPxZhkt/Ru4nOEKfc0LWmKVUEE6/p3ymWS0KGjQOojKoZGarBAHf4ncbpBt0At/X3mt+Wp+KC63zW7ByEE9W+xW8qfdcibPZ6chxfDV6Xm1Zybig4epjqfzH+9j2rHfFafAcfhOS/+E/fa711X8qWULX8NbISGv35DWmGlYeLGTNuH+1vfET6hmaa/W3sW7ot7o3Nc7gsbjtTJ+4WfUsPFmxZbVTRB8b7r20Yn0GveTay3+37GQvYS1Vr5yemo5vfvOb8eKLL8T2VgHOQS61UB3tdbNL8q8P2W4WDwgrqhLeiZMn4x0/+Y7Yf/BQLK7okMKi28ANra0aJ0rHgRdJMJF95ASToRwzOvfU6ZOZnD7Ukk/W1uO++77mBB+31GqBKGiDtUAn837lkSofkXn1e6wZn5n+1R5yXfaLsGYmRQ8Nr8VVV13pxM9rr7mqo/HsUZuJceyH/TPi86YvWHvorbe50i5mvNV3xd7X9al7z1yrTVb1eR0Lc2Od0WdgA+QSn4N7qh4UrzE+9Eq1n+Ez5G/F78gUXmsFDvwzyDtkxyD/D8pSPh/E+tVWQk8O4gXkJ+uA7qzjItZUeay3JzJOBRbSvCz3VIGxVDuF9nq7I2U3MQfoAH8d30W/DmKFikG5Rs9g7Qa/D22zr8jRSuuDv7Oe7BXyru79IE3yd/XdcV8wv+ZaYwd1rPAvtOwDIC2+hg4DY3Ftld16FvYK61HpH3tDY+De0EmlV2Q6MntwnnUNqjx+OUxXMRy4Dj7Hp8WckBc8jznyPOQH9FptFGi88hjPFp0RR4IWsYvAOehN7lPXG8yCD4vxscbwDd+t44P2qkyqfFj5hN+hNWil8g/z0zPATfqefh9MUmI8Ve4hn6AV+Ju5gYOZI7RY5RGfYYd2B3taJU1iO3oWPA7tMX5wZV2LpDtaeaeeRrbCs9jXVD6WvcXabqTL1Kfy67iaWEsSXVtbif0H9lqnq1Jvh1lbe2LJID3z7PnzcfLUaVcXV5VJii7AE4w117i1O3fSdR4Sk/8uMaMOd/XJXKwzugPa9xysP6VA+0OIXF/lRLWPqixkrapsqLrM9olwxpe+9Nl1HlyBgS4GSOv9qqBZ5AoqUASVyLkfg+SayhQQ7iA4QAlCbNyDzTejtcB+x7DDQ/GNb3wjHnroQTsAlGDy4gsvuuz4xQvnXcFEGf5yTOq5SjDZtWObK5nAaDC4XnUNAbDKLABfEbtOjOj5AsRsUDJBKws9KkNpKiYnpjrnHYJSGc0ivs999rMuMy0gKeIy4a33fZWV9b0s8NqMOb3OLy7aCcQewfgkmKDQneUk59donnZlrzVWJVaojD4MKadgCsN01iFIrHi6U1ZZCsj75mCAMo0zgyqVegavCdzqeQmysyqFfk8mzKCFyFvXyziRwUnZetYf5mA8lfi1rgLeCCFARSdYmpOBk7EIUdaRBBMMsNzPi13LFgvG8fFYkKNW2eQNvFbQnL0p02hNY69vZ0RgFPrUGhF8lWHpktXthAQCmgBl5Rl4sQZK+4Sn5E2VxiVJpip3+EXPlWPYFWHKqUDzXekh2wu1bD9jni393gYBeeXplwPRKNsKyAYdowBpZAzCnv1kbVBA0Foejt0I9qC1QcMGUEMAg7+rskd5Y0RDV6w7a8n7VflXgwEnKzKsKlJ4P6/J4GYFPdA74wIYQfdVsXHfnvd6Iws5rO8DBFk/5HcCG9FkqwTQlGwqS5RWBubYI32GIYPirvqgGpKMi/eqAs/vZLstaB3ag9d0vf6TTEL2JTohaSp7ruu7zA8whn5CdvM9PZs9wrnPs/QZ88MZgRJFafIsg3fdS61ImmNB34fX9H2AGLTFWmgsNegA7bOmg+MDEKOfAFOANmQTY9TzpLvMk13P874UOfxB4IBxI7e1LpbX7RQzPLkR9GT7nZpUIH6UjKG9yeAaMv4OrACY2plWy+4mdwTo1F8YXaa9Fq2q5LdpS+W2XcUmdaOehQysYBq60NrCa3UcvAe/sqYdnzRDjWofWoOkxVWfElKiCDTl00btR+PSCa1q5EE73k99PrQeW7co0WveFUwEeh944P541atujdtuu80Zzfp+Bc2ASQd2h9azwlnjWQFHBe0MUodHDD6nZ2ZjYmo6Nm3e4oQTVTXJU7Opt9FJFaBrzXWi9VOf+lQ8/fTTTphAv+lZZ86cSb5tyTWaj/SL3tMeKIlEOooEEwVwVJEUEKK+AAAgAElEQVRF7+v/1q1bfWqffXL5x/n5OH36dDzxxBGXtNepQe2FdCIJLLTIME5peEgGQJXJvYGSwJ82RfAgvAbWEIZQ4su3H/h2/Pmf/4X7xUMf6LQbbrgh3v/+9/1AgolOnkmfbpqZjS9+4Qtx3z33xjNPP+Xg6C//8vvj0e89Ft/97ndb+6eI9ZVVJ5jMak9a6UQF4E6dPR+nTp/1PC5emI9rrtwbt95yY8wvXHKFgOOnzsU3vvVAhJ3+404wETZZ0dxbbAZ6ddU655Ul9qrOcfQPersaHxWXI4O1ZsiEKluqnqp6kPujs9H/oi19B5zqsZUEkw36rSWYgVN0LbqDZBr+HqXiQ3MUy2GMjrR+UBCgVehgfh02aIHzani6bVR7g+emnuwNt/HJCSdnJu7P6oV2+NPvt1Xm8pyaQV7Xhd8dnB3rk5+qPVX3jL2oThKSqkeGMnG8l3FKtMmkTXRNraQEb3T7p0R4YWgFydtYsck0HrXAwa6RvEt5mzJjZnoyJsZHTMfidZf3bslX2od0Cqhl16qDS4sO5Osk5ZgTLrBNhDOr/cXYqiNUNJg4N/uI6xrJ/5o41K+r9HsmlrE2Vf86qWUtg+ZKuBAW1/0kA/SZZI0+A28MYkmtvX50AlxJGhq75JJsBwVtM7iTLd5cw0bB+onJrGAyrmSKTOTwyeymuxR81br4WiXsKWii/uKuTrLqEqvDwhrDo3Hq5Mk4+tIxV2eweSfdqf3Ws9bWbde+5c1vcmD7ku3TtNNEFxrRpUtzrpak09hZepUAGqdUqRCX8lPzz4MHSmzM6i8pa9Zjx66dcfHSJe/15s1bvN66vxKLlByptcnS50o27BMZoFdO7mo9XfWm4VXtJTKftpL4IfQZlQ31PP0XzWo+3BfMlvKG9l95WhGsZjoayZOFOJxJMFH7NfEENgjfEf2BzbvPVxMzak2wU5HF2Ofdd5pM9jhG0sfQr2vyWv5kMgL/mQ98QPU+St8igysm1zP0fL1HAhQ6HpoVHfAelQzckqNVwjOdDwY9V3NcHc+qam8rjyCnP/aS9LZK/4r3h2XvjIy6DZze0wEZn5huwVrsC3AvmAmeBneyDiTmk5eADYF8M85yEslQTE6MxZ7dO2Pb1k2xaXY61GJqcjKDmIuLy/H8c2ppN2f+f+c732mZ9eyzz8Xv/M7vOJiXmC3b/wh7Klin9fza174ef/7nf+kWJJIhmq/4JOcQ8fu///txUt/PLj6WB8zHdEoQXBi9tCdjLfVaaR79iWyngsmKZIUPMazEiRPH7Uvipz7v+htuiH/659vjxhtvire97W3x7LPPeqw6dKW1ePTRR13BBHlXsQH320CTDaenLJMfobWkWpf9OBHrQyOuYKIWOWqPpP9UMMn9TDsMunu5vUYPdjZ/wyPYa6I1aBGcovFgw6ObwXyaBzwBtmFOzJf59Hov96fqzool4AN4EGzFM8EqYCLs9upTJUk08WraDL5fZJuKKkeYr/SDdJBaIsmG+Im3vSWmpiZduQp6k5y8/PLLvX3IFmQkrZmSd7Q3Q04wubiwHOcXlpxgMjo25Qomn//c5+L2z3w6Nk1PxNSEDlWk7lGyYn6/Jcsq53pkJLZt2xaq+qfnb9+xw0nb87qn2mQtZEKfW/JYTfZObvZAuCOT2uX4zyQ2yWgqGqcOT4wjvYv9W318VXamtkp5Dh/xOTiJfdHnqcPzWwSAqg8TH5blUDuGiG0H3zK+XqYnF0Gbsp2FmXQvfUc6BH4HYxnntIRF9p3nYNvoOWDE6geAZ9KWSVxc14fvVNrm3shZKrxQnXcQ30PzWiNdg1+X8esZko3yc9UWTZnYm1XoMvme6sWZHN7rpFwX3QP+7vB2k58En5gbY2fd0CXwFftpWSA+K3TBXtU1R7ewR3plfASpdIh0cWExMXdL4OjkuG19HUYZd5VyrZEOUqgd7rRaRA5Bl9nKxnNtPiXNVf5/41E9Y3nZCZs//wu/EJu3bo25pWVXBxuTH172hBPqh1zBRHpHh2J8CKUdwmEPUv6uxomTx43nJGeykuFI3HvvfZ0vXq21Kp+gG7DjwMno58pD2J9cq7kgQ6FF7YV9RKOZFJ7/1T5YwbLVuOGG6+Pgwf1x/XXXdoc7swpLHrytegl+g4bZS+Sz7bGSQFhpfdD+QE8gy7sHDfwC/UOTgzxaxwdv6xrku2ibAxjoFOiMa/S31gkZPqhn0HeD12AvsjdVH6GL0AX4mJAJHcZoshkZyf7x/UoPL4fBwM98xh6wN9AB9wNvVt2oZ+CnRDbkmsj4yWoB+IiRl8SY8FlUfZ3yMHF2nRc8X8fYYZvm363rUvUW42at0U/MD7mJbqjrVvWFxjCIJ6At9gifKnPQvmO/8Dz8LdA7+1x1UaX/ypf4GvkuY2IN0aH14FDVtTwLXkDuVnmMjcD6s26Vn3iv3g+ZUuel6yo+rOtZfSesK5hR8wGbVR8K3+dZjJH9rjxd8VqdJ89iDnoWmIH7ERtgLtBdpVXGUrEjvh9ojvWpuKbyUx1vlYEaI3arxlR1LnQPFkr7P2OgWj/xF3oU+TMYM4Ju9EzkqL7D2rBn0AlVxdhPsL/Wo/oCwO95gEkx4z6ZGPxTff3gKz0HGkw+7nEeewtuAad5fay/86AuMhYMp+ul+/PARmJLYbqsPDcUBw6qtdtITE9ldV6vq4saZGxI3z915kycOn0mJqdmunZ57AXrjy/LsXe1rYts8erk/HZQ0qrNbSr7Ss3QOusP7VFFUNig4ib2AFkD7SC/BnkRHhmU89xz6POf/8d13ZQLAXGaoG7KACthIpjrze3MbUqQAA3CGGLlXgjIylgMCAKsAEbPqcSHMJMzarVV21B/TTkAbr/99njuuWd9yk4GzvefeNKbevzYUZeSlKNOjgSBve1bt9rpoP6Fcm6xeAhOO5saUUGcFYzn/NPhyolvzVFzkBMR8KW/3cvQxmJv4JhB5ufinnvu9vcdlFMwpRGenBlWhitpGMgZaoGlkujrWYoPJ2husIDvih1jCWYaKHGbk1GvDwIc56+Zop161P1EsHKey2ijdKn3uzn9HbxooMO9p92HM4WTnC76qO4vQgTHMAJ3Qq1/FtJZLCetglNimFSmPxjcJuiLMEvhmvPUWlcDi+z9CZ+A6E+Iah8w5DUHPZs+2DAIYEaAxSBTp9bdKzQNf4R6R5+LmbGIkKR1DY5qfU/PqPdH4CqJqO5HNYCqcQjYypMAaXDp/u7NGdl2J7tKpKFewRPChvc1r7n57Meu73MyHYCCYKGSjJwQgA9AU3X6yGmNkcW8EGbIBPiJ8cHjFSjnSZKsRONyVA2EI+Dgmwo27cMvp5XYE4QoNMe4kEfVsGadRfvaO4wgvY8srIAL5VcVfgUZFehAL8yFEyusOSfotW0YGjiDcVQPAqlBUMd4qzJm/avBgiyHftP4ICs8QS1jBwixX9Vww4GNUqdSEzK5GhJVpwDqqyEHDxNgImmK50uY6HfRqhxV1XkBeHGZRFd0SOcmBq7+ruAO/uR70DK6BaCie1FqlTWBL3W/QTkjNzb3ZN11T32HUrqV/tCdOAx1Cs1yaTGT8vguziySB5DzACDkIGtWaZ3x+n4NbFQ5UAFf3Q+MHpxK0q9yVqs6AwAj9cqIdQ977QoB0mutPCgGEcCQoE3Kwv60Pryec8l11/yX24lerYFolGooCralMZWg0vuxnJWrkGfSoW7t0/SVrgcMM1fWDB5GF2hP0BG0UEj9m8BaSteyuJ1at+RbyxPVPcjNUyfgGUoAI78Au+ZrlaheVxBXAUiVx5v2fJ566sm45ppr4jWvebUzmq2HOWHckiZZM1UV0NolLlFigXqPZ9sWAU95l6amZ2J0fMIJJmPjqpSidn2Z3Ml+wB/IUCW7vu9977OjGLqHx7UvDh5duuQAXWdgjI/H9ddfH6r2IXmuU/YKsMhBpmtIvjx75oxPymqv3voTb43rrrsuzp096/t9/OMfj8985jNx/Ste4ecqsUPXogMzaWXYGI7gFKfNkZXoK7BSNR71e9UlBDn03jPPPBt/9qd/Frt27Tafs/d61byUMEIFEz/DibvpgBNmuuvOO+ObX/9GHHn8cTv9df1DjzwcTz31lHGiky3aCfxNs5tj0+xMTE+p+suSE0xOnDqdJxpViW1sKG571SsdCJNeOndhLh56+LFYVea5WhwNKWE4sZdcs+yNX7v+nOnMrhgeo5r3kJvoVd5HN0MfOGow0LAHUo/k6X9kPDIOeYwzgWs6B/JAeWO+j+GqCgPoTpzEcgYrecrjkfPV7UZa9RBXM9LJ3rYewrutukAnq9ope903E2vFOzgeMwHGLaZKMBBsbRvATq08VZhOgzQSjfFdlrovj9tjzNQb9Qd5IQMP7NYHLTJwAj17rOVkJHrZ45EjmhY0rgaShjPzlX7iPfQ7OjLXIBNIu/G0PTH9Sz6I1iJsN0k26bS8ZJqC47KfRobkANc+qSy+Kvop2W84hkdHHPDfvGmL22TMLSw50OwqPaJb2UNNPoFhkNnIIOSxdULDATga0lZLxxLtWXq9Q4vPlNuaC1hU16Q+yuQJBzcbrscph14AUyEb2QMCQfq+dJh19fS05dexY0db8mOOjV72E+OTsXX7jkwwGVeSX+6VT21STcn22pATxxbV/sz7kmuvtCfR+/TEZBx98Wg8//wLluBra8tOMFEAw4mZos1Nm+Kn3/lTMTmu1qwZ7FYpd4XCNJczZ8/FyZOn2qGIrK6nuUmmc3iAEu+yrfQjPtGP1khtcWQfTs/OxJ69e+PsubOWW5lkJHqUTEg9CAbGRtD3bXsqWalVDEF/YFtrnpxsRJaAyY4fVwD9kuU/dCL5SIKP5iGZAE3rVQEsJQWQSCM6w2GttXeAZSgr/+h6faZnUFnJTqRW2v/8hfO2T2Zblb56kETrd+H8eduy0gtgJeF8yTz959kpR3tnEEnSYAd9putz3okv+DGvtj91oAR56STNdnjD9N7aD8i3QOKrvqt5iob1PVcWaklN6fBScCdxI76M7PXctwZIDJzjT5mSmC7pKGWonnn27Lk4feZMXBAeU6KrcIja5NjO75MtWPPqcNQzErMmHyW/91Uu9H3LCydHjdi3kXven9CWXFKwTRhtx/atsWvntpidmY4lt/JKW2FhYckVTE6dOm2s9TM/8zNOclWFn9/8zf/VFUysE9U3W/ZSS8qXvlcrgb/4i7+MQ4cuN71o/bz39vFE/N7v/Z7xjxKQEz82/dQCkMJO6EjNreIU5po4pMdprEM6UHNPrKtFS6urbv+jQ08Evat9ePMtt8Q/fvozcd1118fb3v72eP75510xSPws/lX1JSWYIPe4N/qGv8FX3QGU5newP076L4Z8Gm95ZS3+y5/+17hs30H/ruCo5InwKXtK8oDWBxxR7VfsNPwn4EBwOnhE98NHhJwGm/CduqbYQ6w5+r5iF2QI+hcbCP2g5yS2SfxNkNy4s9kAfBccw98pUzMxnvFW+saHZh9B0++sP9+1X2p4yDpn86aZeNvb3xozM1OuXOU+8E3WHjp0aAOdcR8q+0qGJW4SlhyO83OLcXFpNVZjJMYnZmJsZCw+8/d/F/fc+ZUYH4mYnpRs0wlFVVDJxIBM4m6+v9Hh2LFjh7G75I4SDy/buy9PXK6F5YL0g4QYCcPaO+wDVVFzS5ZW3cYt7FriZ604kq1Iso0M1TO07unc71ttd7i08Uq1pW2nrSZOgK4tF712mWQKVrC92mR40gsJgJmEjf7Sd7A5TSutAhz6CtoQz8qWBb9W3QCfg8PB35XO05bpWy/AQ+ATZGjOoa9UiU2ALYBu0TPB+wRo0OHsT4crS4l4bKr0e6eO496Si1k9Ltc459H7iKV7d+7cYd6RDFJifrVXwKWsA3yr/Um/a8pG9hieQobo/eonZ37wu6tAtorh2Ozsj/6u/rweX/aHg0T3YFIChk60a8EsjcdVXlezuvZle/d4z7785S/H4vxCTE9mZUt0vCqCah0nW1KJnkklH+Hl9aGhOHf+fLzr3T8bW7Ztj4XlVevwUSXvClGtKgA1HKPaS7cVpkpU6lOfeG4JuXru8RPHssLnUJbbl3yWXpubk29ewbVEHdiX1Xaucho5jMwd1Nf4UBOvZ9KqZZ/Xb8GJxW712CWYyJ+xEre9+tbYv++yuPHGG6xjE8crPiCc0vv9uScYCTzCuKC9autUPzT6CF7UferhK/APvIIugPZEj8SomGPlq7qGdS2xu6tPynjTbaIyYUl/wxPQf9p+iWN5btUPjLfD1CWJD1mHn5D71MrhzAH9y7pWLFbtyCo7kKN6DrKU99B3GX/Keem7yPWqh+E/7qHrKh1lNeOUJZ0PoNmy9X74h8ExyGHsbXy66H5kCHEk8DVrDq1Vvc0asqbsCTID+c0YoD3oEV6q90TmIdv4DjzGnuhZJODBV+wftAa+JH4A3UIfFX8xX+iEMSE7K06v86mYCv8Zazu4huDSatPAU3VMld5YI+hO48GuR6eBp9kHXnkOfFj9+Ow3NFzjCVVeVBwMr2ksg7G0KovqmrCf+IL0GYlRyAr2reovZAs6D91c6RnsyCv7zrxZU+hRf4NnWDN4D/+criW2yRj0PfwkGiu2Qh0ve48M4hVZXPcemmb+yEO96j9Ygr0B0+BX6HQuLZ6JCwy0manYTuNO2Zo+aQ4b1Zgt++b19GE4+RL7w3rsBWuRsWiwfNpsC4vzcdVVV/g5ykdIHT8SK+1QueYiXX7+woW4cHHOCaT6fHxiomvdCG36cJd8b/Ib6WDS0rL9lLajW0zY67qetrJ+iLvUfUIOSN+bZ8b7ZHb2ovIk/FfpqdKYngltQE/6DklQQ3feefs6X9DFTEg3ZBNZxEoECD2UAIwLIVTG4rMqQCpQrYIUIQYR6rpKhABs3dOCoBG8NkVE83d/90mfUNHp11dcc208/NBD/v7Roy85WOaTs8PDLlN38MC+mBjLEvWcNtPJHTZBgluGDc4zP7MpdMCowJHGL4eKnqP/tVKHNjlPtag/Y87F4HslgaMCRN/59gMu0Tozna0lZFiJ6CpQx8mjjH9AfAqqVM4Gyq23ImumZy4tLjsIpLVSYsGmTZv9O2CTCgIkHeheqgzSK4hWYqw5fAiE5/5FM/x0QimNik6gNYZHsMnhobnb+LPR3E6ENIdUKu8M1thJNpnVTrQHNcNX93AyRAvsCI+mYZoOfISunLQWJO0kYqVTlCv0rvUEXGltEtCnc0vrTUsghOlgwoSuJcOvC4YaoC53zmOtZz0FgJKuymwQsOsa3ZtT21pL3Qd+BJSyJhUAwUeABN0bMKfvy7nAXlI6FGGiaxfmF2JiKk9q6n05MqsRbQXgfrsbW2SgTAaBAfcBPONo0V5WcOiyjCVQDf1oroNC3fvdnObcvyokZAX7DF/z/qDROgiWBgFTTTTBqARMDAbRqiKG55EZ+oz/BDj5PrIYRVsVN3ME9AyC1Cr4cdZwDfxc1yT3KJ2UPEfP0LUAZPh5ENSmodlOrLWqRaJTnDsd35fqOMj0SpP1xDnz0ivObSXccT30jbLjffagrjP0BwAFPOkaDMeqYzRegtfwnT7HoBbt6R41CGEAVE7Hsz96Bdi+XHAXOrPxPy5jOU/aC8SQlFhpE9p4OeOjAmBkCg43jBrJWtYOWSVjHeOx6l+NST/Mm+A9vGfdVRz+3BdgjGyF1uUsZF0wCJDpgBDmlw7qRpN2QiSoQqbaAd0SZqAPnqs1pKyu9hJZVYE0MsfyrWVgCzTqR2Mjsaav6KNSrZnkKb0/aQCo1nByYMq4kZNLLXLyNH0XbG5llQHJGiOgCye6xrK81EDu2IhLXMe6HM5D7s2ssuVvetMb7ZyVp2hFvdibIzj3s0k/VxDJXtPQwqqCL3LO+nXMrXEmp2fcKkdly5WcIN7VZ7qNMV8pVa/1lj5817ve1bUvgJ41bgwcr/HIsJNQlCT6pje9Kd7+9rfHdddfH2fOnonvfOc7DmTOXVJ1LbXzSCej/v/EW94alx8+5BOXmp8q5Widjx49Gj/3cz/ncu0K1rzuNa+N1772tR3NCddZhrXkAwVVKl8gd4xVu6AUJ2UzUI+RlYmfKQ8ku3SC9y//8v+J3bt3d/2ntaeiEVVfUQUTnRBW4M5g3ycOM6A1NTnlU2n33nO3qxgoieZnf/Zd8f3vPxkvvPiicYidKy1gpr1UeeSRId1nNI4ePxGnzp5rFexWQq20rzx8eRw6cDDUokkV7L774EMxp+CcnITCN2vh6hAK2IDNkXPQAzIROV51PPqtoxsqvhVDivXUnlfHNc8D06P3f5gdgIyG19BVlJRGBnGfjW0X++AT/OyWOA5kZUI3ckh8nRUPFGDJ4HnVt9wfOSUPqhybne5sTnbWBn0o/lbGBXKRCiauQNYSndFLvGJQg9ugPXSCxzyaJwnBa9UhUmU76804e/zQY24njbW5oJtYb/aJV9sQJWFSyQ605uwCEksrIfk9JuevnNgjSmCQPFZQYHv2eh/K0xl5AlEOCQWtRevpGHWVpDUlOKzE8sp6nDx9Ls6cPe8Ek2VVQrCDPxNckM/wJ1huo37K+fZYpyXdl4oteZ/UeejwXueSrK8TKYkffSKy6QGwB9fDN9jCrJ8+p62Qx+tE+fk4fuKE9YLxVks+lRGhE/07du72fMenpmO5jXdpYcEBXoLFSngwBnbQvsl0OQvGRl1mVbL5maeejuefe846Sa4Erf/8/MUYV1JDRGzdPBu//P5fiksXLmSVrLFMflKiT8qtCVdsOH/xgvUXuqnDekpesx2c+A7sI3lH9ZYjTxyJ02fPxbadO2JhKfsJG38M5+EKqmMh76HX3Oecl7AnNF7l16CM4B7w7OArewJmVttP37fhWmQgdgA4PgOLQ25Nq8MISjDQOGXvq0IUAVqts+yhbCc63LVkMMZuFWjUGkryRhvpNZIDb3kppmc2xbiqhrWgG/MX7WCz5rqnbkq7uquh5P2p9K7PXTXUSWRZEYIkJ9bNOrphDs1ZtkqV0/YXNDkn+x/aQ07hWE85lTY1+4d8F01nHG3j6XlaXsLD+p50nw6P6Hc9TwlO7Kn3qZ3QB3cThCAYxul77SNjtNOsJXLA68I7lgtDrZqhq8CsuUWOWgjs3LE19u7Zo2Pdsbaa7X1UwUX6Ggfhz//Ce+L+++83BviN3/iQk2G0x8ZI7eCL7YDJSbfR+ZuP/E0cPHjQCVfiAdpBCuP+7u/+blZ6aylwVFqrsm5ljXbFfYs19iblV+8wRCdtcNS2JBM9Qy3KThw/6pZlktdp07VKVkPDceNNN8XHP/HJuPGmm+Otb31rPPPMM8bJO3dsd2BXibBKMKkBl6qXkQ/wqrF3S34RoeS1CvqMOIn5zLmL8f/+97+OnbsuM+ZUBRPtvxMbWvVK6Rxoq3em9i1R3OpRCY6tDbKuFd91eGSg5S48wFg1P+hZ7+EHgsbAB+jsDheUNnx1v+rap+8iE5b793MdBrE/45JcdKUmYZbuxH6OC8wG5mAOyIT6uW2SlgRx+vSp2Llre7zjHW9z33cSTNKXORyXXXZZJoS1tt20yDEmU0zarQbHQpbfwtJqXFpai4uLKs07HhOT0w5Wf/5zn4nPf+7TsXl2KiaEWdZbUNyJNZlUWhMx9u3fH9e+4lrLyp07dpmfVO1EFYO0PlS1UMDc7btbkpvGZHupHVjUobzsYWKl70NI+hHOEw3Qeq2zdYvvCJ9XtamRpeg82S1OGi5tvivmpQKl6E9zQf/1dm/Sqp4l+9GJMS0Zhvc5/ar39YP/ISuB9fgNHw3XVTzU3asdEoSOU1aUhOKWiIhfMW3h9IWyRtAr/Nbp9xbsJWCb9JXVbTVvxlX1LWPUZ8acrc02e6w1AxuAx3J9acs3ZjtP3yXBhPvgu5Jtpt9JVsFf2B1uar5ldANrhexC7+t9sHfF1rIl4Hv8Y5qH9glfL/4vaMr6p7XIkY2IzCbIIvlGYovmryrqSords2e3x/ClL33JbQsn3BbI6YFZTaXpWssLJ4lkkN6HWlTNJyLOnD0b733ve2NGB1JXMtHC8Ht1xQdWRobCPJuVa0m2biXr2/vGDhFx7PjRPGToeMSUMclXv3p3q3iTFZQq3qo4GCzA3NH59RXbXLTmit2Nr53M2pLStT7Zpkd+DmFaBfKUvDcSt956syuY7Nu3t0tyySosKRew8UgaY+8r/YOnoFXopNqF9XpsBn1eMQmyo9oU8FD9DDuPvay2HbxWn8Hn6Pdqt9Rgba9DakJv8hxBa+aKPhmM4eHnzThP38KdubJGtm+aXY2sQ+fis0cv1ddqP8FLyB7rm+ZTxVfJd6v8rrYAWISgNzSXNKn2ECStJU7Ajqt7O3i4meug68SlGWiFXlm/+ry0Z/tDhuwHtMP9NAZiNNybva08A+3wXPgGnyZ7oO8gk9knbBjui89e3yW5hr2ANpDb0ITuVeUbeAP6YzxgI3iLPdN80Q/sH3wuWa41RIazVsxFrz5wVdoL1mvgHZ5dMWLlddalYtJqrxBzrM9injwPmcTeMH+SvJg3vAh/QzPVT8G1P2xdkRM8i/1jr+qY0FHwDPdE3rKW1Z/EffSqtWXvmb/GrnFDs+BfZBD8r3tDl7Ynm/wGSyMLNHfkAfxeq+nUselzDuDDZySwVOzPWCruhd6hF+hHY6s+PuSfPq++tPp+T88cyE/7Dv7W2hE/M3212AwHTqodxlxzTeVrUVvmcR8wHB0bjoMHD/jgleCxrjFuW87qucZXapFz7nwcP34iD4Cqum2TMdg5rOGl1hZ43dW7hl25zDzYfBB1L8ErHGYHu1WfJHuMnLftXGLoVffUz3hO9WlA17qOGKCvu+uuz7tFTjWw2AwEUjXG9BnBGwheAwFU10ojbFQVXAykKtH6/KoYqqCoBIiS1HsIYT1L5ao/8YlPOHN372V7Y8f27RRSTDIAACAASURBVHbEiQiOH1dJYZXx3Wwgo0yga6+52idF1ePaz1JmdUsw0cZ5c5ojECVeA1I550ww0Wk9/eg9SvoyNm2gSt2jaB3cGc5TAxOT427pI+N+29atNj7l2EJgQ8wGRUo4aCfeUrjIiSngqVY3aaDSx5KM9Sx7p6CYjOEswSzC1tzk9MkgY/aihCFxyCXzKtirE2AZANKPHGemAf0bGo4LFy8ZACuoxTpRflNGtEAyTngHACanugQTXzecQI5MQDuWnKmVjsguANnur++I9pygo6DjerSM3zxN6DG0BAo5tzLBpy8xVwGd7t0FG4tjADpt7uxuXjgOMPAAX4AKxtoZMh7bZNd6B3CL4iOZZVDAo0QI7Fb+RGnwDEAwgJHKCZUOuQYhZ0Eim0QGSDttByjCuNIriTPundycWSgel9x2xlx/igBliAKrgkffqwqQOSUNZkJP0ljSA+NAWbDn8L0NUfd17qsGpLHSZ3YjewAF+hueApSgyCs4H5SHMg7zhGcKdRQkr/0cemNf1yIDBxUf4IBnowAGx4sM5pn6HCULzTAnaLGuPTIJXgLA8PegcgHAdqeJOJ3WQAnyOekolaruVZ0V6AfkN7RX6TWN5uw3y0m4juco8dUCSXLsQ7edsm0JEr1jLwNHrA00QtKI9g6Qwr4DtKqBVNcSWkYeQpOsnQGAS73mnnAf9gG9yH3qenQORfXRbgkmptF20gWarlmh6D09pwJTaIb593K0AZFWQhK58XL02wHLIU52r9vJJ54n8aM6tfQ740Dms64YWl4Tqm61AJ7eYx8wPjYYd+3EJsEn+MI0JGPELXVSD+n5megh538a2voxTZUkGbBG5SHvlSp+LS2ZlxlD8nEaknkaP/tsczLYe9iCO+ncbCWUWysAHIYq8cxzq5GD/E/jbjGNsJGh2DQzGeNul7EeTz/1ZGzeNBvveMc7HMgYcbuqPJ0rh4r0bjrXlICY4Bi6RfcJpMo9pBPDqmBCgokc/0oyGVLPZbV2IwDfiAh8pwC6nFjQLs8A88loV2n13ZftsfN4dtOmuOWWW2L3nj1x8NDBuPLKK+OBb3/bwRpnXTvRaMiV4/TzqltvjTe+8Q3pOG6VvPKk23L88z//c3z+8583yFeCiRJYzrYKJ+abUjGCSjqcxhw0Tqi8Bu/Ay9BoZp2PGHtorB/96Ef9PAfd2hqLD3Qa8wMf+Nc2HFLvZWusTIoNV5+555574q677nRLoRMnTsTP/at/FU8//VQ8+f3vZ9C4OWA56XrwwP7YumXWSTZnzp2LF146GkePHzdWUwLNnl2749abb4ktmzYbGz7wwAPxjfvvd6b7mtsTybmSQXLr84bjkQfwNLoH+QTv8D6yq+rBajxU3YX8rzYC96vPrdfV35GBXIsMqe+DM6E9AqIYgLUNxeSUKtqkzk0jcc3JXrSP5DvsN+vU6VmdcG9JGXUMVf9XDI5zWzTiU5eXsmVGxW+D2GFQv9Rr6T3OGnV6oWFfTiEw3jr+tC8oE93TAPeipZcrqzT5i0xCfqtCiUrty9nrakSWG9mjVbh9cnQi1uQgX5iP6YnxiLXl2L59S+zYudVluEdlyzgRW4kLWbJ4dS11YtK7EsLlgB+NlbWICxfnHXg8f+FSrCv5RDZX1xakL6XKftnGKdULoGnjLpJKWkugl6PNquuqjPReNzla9aroBRmh68FH4EdoQZ8p+TBtpEwE1+nTEydP2CY0Da9ncrpagYyMjMWBg4diTTJcwNvJ2e1UzMhIO22SgTT0mE+Ir646AKMkn8WF+di2dUs898yz8eKLL1o/uS+wkym0Z1nGdee2zfGrv/J+t4VVEqP2hzlarrXWaNrzbB+6ZrkM30leqzIoeQ6iwaxWmScFxVsPP/JIPPTwI7GqAw8T2V9Ya5F4MCvjQPcVp/IMBVTEt1ofbJ1B3gRXQQt8t/JCWjEp++AdYTLve0swqU4unIngapWn1+EITsmTQCx9taz7CGs5mWE0Vldkl6844U8HSpy4M5Zt+/RsJ2J1FR+HYsjVCVRNbDimJqc9VwKVVEusmFEko/WF5uwfmJDDqS/ljYxyQKbgFvRzJ4NbSwjpa8lLgmXYqebNpvu4p97TfbADOSmMrACTMuZcQ9noaatlVZO03VI2JX/oejvTVuRYW7Yt3NO4Kq7RkimrP1VZnWWHM6CCngF/03qG8SjBxM6fpg+tGUUXwxHbtmR7nKuuOByry4uuaqK9vHjxkvUzAatfeM9745vf/KYTLT74wV93coyQi51t7RCP7j85NRV33XVX/O3HPuZqDVRABEfu2rUrfvu3fztOnTqVlaDsA+mTGZmnxiA8UdcKftBned1Gxx8428n5ThIQUFl3i0ElmLiqn+x1tcmUzPbCDccrb701PvI3H43Xvu5HjNVUqUX7sGvnDv+uhBMlI2DnIC+RoZVOWHP5nrw3TmRpe6WT8BNTceHSXPzFX/5V7Ni5JzScIbVbsOjLZHrLVOmdFhSvNAMfuZFqk//gJ/0NjUlI6X3sBNYVWmFdB21D1hA9JZrCduR57ANjSdmXtNzr0eRD6yMH8dMOrfRd/Q2u3tDkk+ZO9R+No/o1BucBzYMtdL3sB71/8uTx2L1nZ7zlLT/uoKz2X3ypoLb2RPhc8phksXTkNJ+vHVxJf8tr6zG/tBoLKxFzcqsNqwLQuCtoffJjH4l77rzDdooO5SUtqMJZ2iGSUcxT63DgYNoA4nXRlFrkCAdkq5QMbKmSmZITFTiXjvKBvlYJTmuxtKCWOAtO3qRaIImL2QMobQf0NX4p9hxfEPs56DfxWpo1ep8NdFN1FzqDQEr1nYCrwJ96pfpx6sNMhO7aeW7A6LmGyLZBf57GQmCo+hD0u66ttk4dL/wBTdb1QE8i67kHtK171wN9XI9eQgfrtdI4n9uebb5WrRdVJ+AZ1tL4qfn9qr5jzzo91vSH9Cbt6Yg1aAxKlpXtx/0G/TDwEbQBr3Lyuc4HHJeV2DJwVmUhMobKEolfspKK7q//HAYUBsEPRnUBXa/2sNpz2bjyPajFpzFG1qHckGBq/d78LBwamV9cdGDpV/71rzpJe1EVzNTmfmTILXKGlPil6mfyx6tCUEmcNo20xF7dW4kxJ0+fSv/4SCaTKiZw111ftc/adqoSSTf4W3pdjeyEZ6pMRVcg1yqmBmMLfyqBlhaBiV9F28LDwkGqYHptXHnl4dizZ09X0cOHOlpiuGQEz4dm4AX4nvcrdoceqvxPDPOD1SahgV5nk7zZJxNWbIKtoOfzzLoevI++q3gKncu+1WA686iv6Cjumfua+Bde4zN9Dz2ILz11Vn/AocpK5EfFY7oHchQ+r/ieZ/b6sa9mBH2wPvBsp+sLxmMdmCu4ClrM9RbsSawJX4PrrRra+8gU5lPpBdsd24Hv8VzjvpaAwh6CtZGNlcdY40Fa6e2NpAn4gedWuYyeqZi3yk38yvocvzt7iG4iDlV5E3wx6Iev9MczWQfWexD7MR+9T6yg4iXoBD3BHg/yKs8D19TnDcoXaKL6SCptco86B9a6YjTRPpVDKl9CH6ypnqNrORCJnK/ykGfx3eoXr3w6OD/Wlz2siRdgiRqfqAki3AtMUOUMtIo+Yr35DtgUXae/0c2iC/uPS7IF46x+UxJkofWK+6ovH5wCVtcasZbIgo3YuG+9CtbXuNHp7CE6RZ+BIeo+ck/WsX5Pn/V2LHGbvvI9YwVDmVdcECL9LMy57g3ylo4h+q5a3o+OjcSOHdvtG5ZvX746xdLXVM2xtWFWVUcd/Dlz5qz9MsoT4HhJXRvbJ+3QkmIAjt8v5qFF++5KC0/mS+xYcyKRp8pg+Onl3oN/B3V6XeeqOysfV9nrBBMWnQ0jCIRwhZAhsrrhMFFVTCgxJo3iZkIvJ1T4flUgur5mbaFsYRbGoev02ZNPPhFf/epX7VS78YYb7QB87tlnfY/nn38ueyFNa7PHXPL2qiuviLEROcMaEQ8kmOieMm4gSAuPpqRR4D4Fo7Lmrf8y4BQQrFe9p37UzCWd4FnJZGp6Mr73vcfi29/+duzbuzfOnT3XnSzUd/Ud1ssOBYGwZnDbKTbSymI3wZACJJNXZNClwEuwoaogvp+VM1mwaVgLqKOkqvBLglIZxuU09EhKaFldYhiBUgI5cvCgTAy4WylhOS1RzE5waSWHPZ/2YydoS5yhmgkE3hE2YFdlAJujVAk5YkzNjbY5PsXvk6wyftP4BxChEFHUZJpXQwzQNDE11TlaAaWABxhZrzjNSBjRlBzUHlcAhOSfdLhVZQcdwTPwIIIMGhdfkBhU6REFWkECwtlGeqvgUkEvfGnDTA7iFvSr+w+IRLGxpygQGyTtBI4MBH1u50CrlIJxxvu6D+8hmBgTSq0HKOmYp9Q1skHf54SYha8cA60/I0Fr6AThyrqg2LgXwBIFtsHhWarvsP5aS/bWwr4lwFRFNAj2dQ1AHgACL6PYeW6liSpTKxiHFwAHrG2lERRDdUyghHUdDnScyHXd2Bfdl/FpT7k/ipQ1zCS2NO4HjRiAblVe8Bf0KzlmfmgO5qrwvE5tHJTrTv7uE876cfTGBGAf0AQoZE4VCDJfngutVIOrghjWAcVvJT+XAcYK9thjzZPnV4OiZvzKQ5cnwNK41ZwlKxk/YwT01rVGltTn6XeSwlgfrkOfV72MrO+EcEsw0VzdgmQ9A2nwy+A8kT+Mj8+RF2oJgt7GKKmgBWMHerQzvrTdqvuVwTStD+NpxtpYBrPkgNJztS+6L8kHzLcaI+YrVzlIhyd73zvzM/intVTsrjoXJyYn7BRx33E5iZt+yZO0SQtKMKn0DI2YL9fzhIOcKRqDEkxmpydickJl9EfiySced/uUd77zf3YCnQJ44jXLGgXkWmBUdLO8nA4WMJH5Vgl3ToQZiZHR8Zicmo7xyUlnSOtEIgkm8gpLB5g2m5NOz9A9VOlNLXKgdRxyGOtKqN29e1dccdUVBtEqw71p82YnLG7ZujVuuOFGy+rPfvazTZas2OElOtmyebODprfddltceeUVXmNO0Or5CspoPMeOHvO8hNm0Xz612JwnohPkq7s2lzYf6ACSTOtnNZCTtCpHVp6iU8WVv/qrv/LcnRDSKkLomWpZ9MEP/ppb5Ejv+Rk6a7WWBrZaptx991ftOHzhhRfi6NGT8Yu/+PM+Ha1S9NAxJ7wl3jZv3hRXXXHI1fZGxsbj9Nkz8eDDD8fJU6eduDYxPhZvfsMb47WvebWr2wlnffWee+KRx74XcjSeu6BAXZbvH/yB/yqerjoGmYC+6Ol/YzsEaAu9r7+rTqi6h3sgj3g2z4VGGStjgMZ4Ft9jH0kOxPBV+xBhA/1kBZOUncK74g9aEjqo2fgb+TpoX5i52c/SguGHjRWn8c6dO637lGDCGtR5MyfmaGw72JvdPJpVALgODFGNctaryq+6hjg1eD7XZYJUyqf6bH73KdJWUWdNfeDHsv2Px6KTk8Ojsby4HMNOvld7lrHYvXN7TE2Nx8z0hNsyTDTMp5Y5IsOF5cW8T5ecodPnU7GyLKN6yVVMVMHg6LETrsYzNKYAQX9ivdJWVmTJ0qOD+MK4uTlGNebqVAADVF3Fe+C2uh5gMLAcMqLuZ3UEdvqzlHA1rbnk+PEsV+yKjpmok0n/o7H/wMEYVRtIlVsdHrKcdhUZVz7I6hmyh2gNlTS4FlNKMlQi5dJS7Ni2zQkmzzzzdJZAdzBfQYbhTJaMiO1bZ+Kn3vF2Vz1RSxBdI77obMG23tovknQ6neyAfH+imwpP45PSQfkjeXfvfV+L7x15PGa3bnOlrMQlmSBOO1iwAXqwyhySJnSgok8I2JgkV/EduKfqOvONgzI9/vPn0qlKYG6lt7H72N8qA7QHqiBFJUSvuRzA0gsjI255o8plDqAr+cd281ps3rQpJibGQvkjSqxKXaG1S1m8sprJNhcvzcfCoipGuiFdHtZYyjLvkjuX5rOSnLCDaBPs2dOkcwNS97cTaeiz6syEnlkz2UXIAWw5+OHl7Dy+p2vAielHSLzN86suzd8T80BbPqzSEq422A6t2qoSOsBl5tnGQ+gO9pm/s8JjJutWXWPetGONNjEt0cKLRdB2PVaWF93KS22Qt2/bHLfcfGOMDQ/FmdMnjekUwH70se+1ihgT8Yu/9L6477774vDhw/Erv/KrTvZUnyrLYycBZEuhmdnZuOOOO+KTn/ikA/gKpGpMOq2m+Smo/lu/9VtO3HAShAV9ynlaI+FjUAUF/S4ZUvGJk08GKhRUue9DQUo+bo7PuYsX49TJE06Eoh0P9riSiVXB5GN/+/F49Wte6zaGat8j7LV7185Q6ynhFCXGVD5lvxmrnt/p8y4pIueVeiaTWYQzT587H//jIx+LbTt2x+LSqquaaI7iJ1f7aUlQ6Bx0n16xEWUbdj6HluCBHatnZhvPS75XrRBb7RDkeNUH1QZibuhcaBCdjczh72pH5WdJ/yRXgaF5LliCeVR+rBiJva1YjHtgD8LnljHN73Ls2EuxY+e2+PEff7MDs7Yr1oRNLlmvCKtID3WFkUqCiRNJW2nvxZXVLsFkYXXYLXJGhsec7P7nf/bheOTBb8fs1HhMjCeWMW5qifUib3Srxnb54cOu7CObTMFhtZ2UD5HkavGeAuWX5uecaLJpJlue+ZBUq1w812SFqxm3tuAkoatitYNuI+nTxd4j+I/8rFgAHQdNm2Zl+zSbbVBPQee8P2j7wic8Q9dRGaDiBdmsVFyEf5KGlGSBrzYrCkCD8C12l55FggPvWcc1bMcYkfmVb2vCh3mmHLZLOsr29nU+6AESWfS5/g/iZwKZGq9wQcWomotkTNXZ0Ej1G/A5vi7mpFf8otX+MPZr1QacLNuquuDXrfyq5/FdfF345tkL5oR/gjnrGchk9h4ezQBTJnLlfVKGixaFaZTclf7lbJUsn4T2OytELcc//dM/GfdNT05lCf6WcDuoZ5XMKr5RC0bxi5JWF5aW4n2//H5jClWwlJ4eHx2KUenCdVUxUdXB9I9rT8HGXrdmPwtPSk+dOn0qZmZnMqF8eCSOHTseDzzwbWN2JyML2dCGrSQVVVlV8QjYQjQKfeIbQq5rHPY5qN1p86OYX6XPQ/a0/MgaT8TNN18f1157tXVs33ZKh23zQKJwV8V1jLXKava58in7OWin9XY6M9wo16reqGtrWdJV4MVu2djer+IuxlzXEfnUY5/+0FyV+/zO86pMSbpMHMHz0KuV5/BNVlzFffQK1mJMXM+6IYPYe+ZR/ZQVk+KP71e1T1Sp79Ux1L0hRlDliw+GtMRG7lFtNuSAXsG36F7kc8WzlY7q2Pn+oC7R9dAk661rq+znu6wpe4ZPFCyhcek93ZNKyswFmoSmkWnI/Dr3Om72m3UEU1U5XjE164U8rGvJ3KsO5XPGpWs0Bw5FVpzEtXVP2NOK/as+4314a/AeFeMhu6H1+hz9jg6ovLNBLtIGvbQuRAfiTyceWzEb/MP+gzvYm0png3tTdTHry5oMJgjxt67jf9VfrBH0XGm1JmFULKrv1yRcPmPf6BqA72wQH1f6ZB3q/tV9G8RO0DRxEXR/tRmZy6CMqvPmeVXuIPcGeVh/6zrGJd0sXpNeBk+AH9ljzV1V9AWZpYtr7JV4rO6hH+lMfT/Hl3a7fLz6L98+CSaqQKLrJDsuzM3ZBlXbSGEZ5QnI5kFX6vnwk3CxktNpf4rflzaTleaQZSSW8IrOQmZUeh3EhYM6B36peAm65D1kU5e3cfvt/7COAwFAQIkTQAIEVhVqBR16sO5RFVt9IEC9Cq46UYTCIHhFOEN8+g4OY8AsQQZVGLjjji/5FIZOdr3yllfa4aYEExnqR44c8UaLaXRaa/u27bFn984YH3OXcjvh5JCtASfNieA7Y9E9NV9Kz2DkychFoCuwor8J5uo+IhwEikvjGtCpAsOwE0yefPJJB17kCBQ4rYIfppAzxtU+GqCmRKBgoE+YbXCmp4OTbL3z5y74lLG+ayZqZdXTCZ+Z1wKwVVlAsKKLrn0NDCQAq7KaKtvXTqUvqWKDnX7pbDQoaS1u5FSAUcSQrI3WBGGj9VNSSJ54zEAHgXIDuwaW1bbGzNB6oHKKJU9QZdlgO7movtDK6VtYtJYsVbjr3hqb1kAnpbV/es/CvgWhEK4oKp/qa9l/vNbTptCqjGM5pXQNwgKwA88MgjSUeAVb+g4Cjd/rXlUQyf1RFNyPV2iLU4lUv2HOgEeEN4IGAJGGE+XN0rlcFUsFdPA5RiGyBtqqoJ/n5Gs6SPvv5+l91tjvG2BmcAGjsToW2GNorGYyc98KxBG6VbaxVvR4R1Dj5BLvYDSz7syNfUr+6cuwaxwofSk5wBB0hLwDGEF7G8F1rjsODYJvNTOX4D3AAbnl4HbbM8YKWNAYKv0gu1nfqqAz+JD3qoaN/tZ1lX/1fRQxyUaiP9NKOWG9wdnRMsclc9EtrBXOgqoz6u8ATl1fQRQAX/OqDl1oBcVeaYHvQAt8Zllgp1km2QDcWUtou469ygx9Z9UZ+K1sv5z7GIc6+dwcSNDRIHjW/ZG9dbyALZR8NUxYo0GDEfpccenwPElDQodLxJUWBNAnQA5QTDJNBcdan5oYCr0BLOG/zhhObuh6EjPHLOOqfsar1t+URpb+TJDYt9Kr/Ajtw2+6O3vgClwtOSHnl8EheFKKxPzedByyRqdCtbYa50gL/KSDTrpPp4hS/8ATup4qDGP+PSuAqeKanzE64tLTTjSZnY4jjz/mtgc/+ZPvcIKi/lv3twQTUpw1ZmVKVyPGdK11cun50S7BRPfYvHWbk0yVdOKzh5Kxjd9r5TaNW0kWqmBSZTJySLSjE9yHDh2MQ4cPxt69lzkBw3vbKrqoFd8b3/jGuP322x24sAxUpZDJSSdzXH755ZbvSiy57rrr/Kp91DOccHL2nL+HDLHh6oDQfAb/mrNTmANsgNwGCFcDFNmZ+9SfFLOeGRqKLVu2uvLIH//xH2fCh/CRg+/pZLziiiucYHL+wrnOEWuZMZxOV1Vz+fo3vu75njlzOo4ceSre/e6fieeeey5eevGlFnQzMur0hVsx+fT8igOcSgLSqV9do7mq1LnaXuzfty+UqKVk3dX19Th67HgsKbg+okQrh1hh/+4V/YYsQnaAtaqcHcQflsmNrsEMyECMM9Z40BGFfK7yCH3CWPiMe9T3kZlVB+t3ZAitCJJPx2LT5tmYns6WOGpjoQAm12psVdcZbxf9pr91CpiKNFW/IqcqPkWP6z05POVIlnFY9cIgDsNwhe5Yf7BNtpbJ4Gk1sqFReI41fDkHTLXPNO4OPzZ8TAWTug+5v2umXwf4lGS/Lj3W2kyIplw/f92VSiSjpicnnAi3Z/cOJ8KtriyZnzVGJXucPX8uXjx+LOYXF5q8ywomSgY6sP+AZcrszCbTt3jtxWMnYmlNj+lPw9b1sV0z0jBCc3JDq9AncpH1Yt8sE6iEVk5g/oADplS+gOYwtCt2RU9VLJxV+/sTnksry3H02FHL9WwBqmRI9fhV4Hkqtm7b4UpSoXZqsuEaIziB1ono2ZLT8rwF8FwmXRUORoZjbGTUwb4Xnn0ujhx53M74rBygiLoqfK05yLBn9/Z45c03+bMrrzjsxAhh56TvYZ+VZZ1N3yT4/kAwgn73qzE5PdV045h1kdqDPPnUUzE5K5uyTy5JHht1YGIQ27N2uWa0NspkPfBalVfsx+B7yBjfz9U9WrvVTrCksx9aoLQtNNF9v9mKNcGZVh9umdva0On7C/NzMTE2Zr2syqh6b/uOrTG/oFa2Wv9M5MJZteYytqNusTI3vxjnzl+KhUXJedk1sgVbhU4VvW8JEYOyL/0JiceZS5UH1aZAZvu6ZoMj78Cng443ZFvdF/1eZXq23U1fBeNgP/IEtxx2fYDdPaFLuz6Nx5VX5XyenIyzZ85tODRTn43sQsbluFMGQCOMxbiutFfJiqnDrsKU+9sCf6pQE+sxOz0ZV115OF7/P70uzpw84f1U8FNJm6rEs7S04kRZVTD5yle+EldffbUTTC4qcaTJEj0jA+Rqq7QlvvCFL8QnPv6JOHDggA+YCBPqtJrWRPrhN3/zN0uCSZ4ez6BI0muV99gj1d/Rt5DaWGEB+hXGQy/rvQsXzjvBRHhVPF99SLt27wm1LVGCyRve+Ma4+uprXGVN7bl279rlpFi1aVY1FmgJ+qj6ms+8R+WUsLGv7ZE1J0WPT0zFC0ePxyc++SknmCyv6P3EvvIFZUW7llvWsAZ2Cr4CfSwsiz8Gmw8/iG2fgcC4xkwgHuzPq+6HroTGsA2rTGG+XIPu5hruoz3U9/H71cM4g/il2gN1feEl5s5Y2Tv4A7u7jhPf46lTJ2Lb9i22FySLXNlqbdXJcfI7KsEk2YH2W30Fk6xQkLxdK5iQYDIUI26h9Ie/97/HsReejelJHc7L1kuuXOIiIrI1EtfqR69XXnWVE0t0Xz1/27btrapc+kuM9VUxRc77Vu1L1aU1z+mpKX9O+XHdw60I2/6RSCSbATzHHnEIhb3Df8G6oWfQ25mg0J+C5zp9T/ek3Sy+VWP+RnNpZ/ftKvAN6t7sp94TThSdsu9e6+YDoh2r5kr1i8p3YBhwZMVHNXDEuAfxJ3hd7+sZ8AfyFFrnAFbF4txLc9E8qn8DOoXmdQ0B0krDSrDznk5PW0bK9lPCBb6CikmZG3oGvwJ2dOejaC2cM5nNGYYdD2pdK9/CR/AfvoGq46reZT2Yu9ZYti70AF+nLk27BNoQjdvvP66Wpktd61rZGFoDzX3Xrp3Gh1/64hc95lnhQemVgr11b/Zdtq6eqdPKSsRSNdILc5fi1/+Xf+u2k0oy0foop5sEE0nm0WG1s0wMVm0Hj7vpc1XaUytbH5hZ1uGzyXjqqafj8cePxLgPgG6sRAddY1+wT6wpvA/fQDM1LsE+D37qhAAAIABJREFUmKdd+S3tH+O1lmCiyiUK0MkfcturXxmHDh3IFlstCKx9J8HENkppjVJ5jL3Se+ha1oIxD8rbznYqPu1B3ITu5rs8B3qtdgTfhYbBV9gYjB18Vfer0mrFwFUHI8/QmeABZFTVL9aXLU6n7+GLB1PWZ6B34AcOqqL70v+V9g/8pt8Zc8Xu+pzvVxzHflYZwBhYW2RcnV+PQ5Vgm1WrwZzsTV1PZCM2HPqa+Mgg7qjzqXq5rpPe1/8akCYJFDmpcTIu9uWHxUkZU+q61kKvazvY48VKL+wFMq/Se8WX7DvyU39X+cf6s9fQlP6GjtDtrE2lD60jyQhgtMqHFX9VXh0MTvOdKoMZa6UDnv3D7Et4GN1X/eHMaXD+/F31aOV7eBs8wWfQNnRS15J1YQ51TVjjul6sDbq42nfIr7pG6MtB+q7yiOdA6/iwKr/AF5UfwTlV1sFnYGg9Fz8i68f1VQ4wdsYLf+Cbs/5yle7kY+6p54AVmLeuyfhjHnrQ9fjzqzxjTvAG+6bre1rOBDHOlXEf1gys5MOMK1lBXd+Vzqd9EvdLOTjStYeR/lJlYLXEk42Vh0fzMKNa5DjBWv7spaWYm5uPo0ePuYW9bF3lHNTCGsgE+dqyw0nGQVUR1HNpRR3q+iJH2RdhZmRi5Y/Km6wfsTv4rNpRlf6qjOF99Fcnk+6443NOMKlZZwikyhBVMFQmQmFwD5gC4M/3AM28DzFVhV4nC0FATBApxFGVOZP6whc+H9///vfjsj2744brb4gXnn8+5ucuGSA+9dT3fTrDxDw66o2X4eQK0zIwZCTJ+V9awZhISz8mPZOgrYJuKVwWO+cCClbJLlWAaV6bN2/xszN4rye1VjWT4x7bo48+6lNRWZp3yUEH5pUCN4G0XuivnGuaCjbL2cpZlc4IB0hUjrmV7suKKVneX9fIgFMyh95Lgz3bzdDaJkvyZ5AfhpdzQM9U0ojKJVvBDeecAEwOsQn0NYYDyEAnOAcMEg0Y0+gl6Kbnc3IKJhFz2Njk5PpoEzyjKWS0nwi0/hSJelRleSuNRZ+TFAQwQNnAzPqbUwSat+hmcno6pqdn/HwEsOYgpwc8g7IhCE8ShNfNJ23TEYcBqTWhl6sMEmh7UGjq/pn5nmuEoqwAHgMHwIMAxiBCAGLQAnRsNApsqv9oq36j5+jelKDvgVyfBASfA5i1NsqqAzizxnq+nlkNMILa8LwcoeIv3odnTGOt7KT2JHub9b3C+b5OEKQRk0APmYCyh9YQvChZlCfry3OZbwWV8CxKp2YEKpiVFVWSQ6v8AtwMvo8izbFmQlc9gYnsBQDo+fz+cgCM95gjfMa4kbcozyqvNV+UCfeBjpgLiqLuB4onqyAlH3N/xmvZoNMWVuBpiGu9NU6tgas+tQQyl+UvpbQBsdmnfrk5ZrMyhX5S3vWZ+tUoqSBb11a9AX10ZdCL8Q1Q4fsAnXoPFGru9sZ7IyvZb65hjTHE0Ie9AdQH9XT/LulFSYxyVLQAOnqvGo51PKJ/dJPuDQ1rb3QPn6xp6w9fsPc4AvSMpVYRw3STdTO68DW6HT03+AqNsDde+5Yogy5jPXQvaG4D/9mJn467bOOWAVw7slrLHpVs1tgF4Oo6I+vgUSof6BrWBjrzMxW8aKdT5SxNI6YvJ5fVVHRynCSGPDHbGxtDLsEu4Jmy27vvIaEzxePoQFrZJY2pwtW8nUtyBpFgsmPHtnj0kYdcvUIlr7fv2OnMZoKRArrZ1kfrJ92dVcr0vG5ukqmqsKTqJ+OTMTk147Yqm7duteNfiQnrimS2BBPLhNLiSeunJIv3vOc9ngv7rmdoLqIj0duNN14fBw7uc4KJnMnGD62ulVrsqELJmTNnXJ3NeG9lNWZnZuIVr3iF91POLH1H5bN14lf3Rnfq/kceP+IgEJjN+9qVcFbyTKuu1Eqss+66z6CDBXwCX6gtgluItMDU5k2b46WXjsYf/dEfee7oAu3ZhgST8+c6hx16RIFIYb7vfPc78elP/6Np9sEHH41/+S9/yvt0/7fuzwpwxivpbEm5JKMl11TtboQ1Ls1ny0UlmDhx1vBUfbUTi03OzHjfFlqSYPOv/YCOAKNr3cHeyCC9Bx7oja28v8bCT/1eNTSr3Kl83X2x9PGsGAL6RL7XfeI6no8c1vjkmMWgk5MaLKb3Dh464LWX4XX69Bm3qoRekZ3cExnN2iR+z70YnCvGK2uGfoB+5PDU/aXHwBXoBMbOPfQ+ehE9DYbJ6gQbS3RW2VjXoxqGPKvOCd3e6UDhffdx35hs0dNGngL0nCRLVhumJzi/shpjqr63vBybZ2di0/RU7N+3J9ZWl2Jmdsqnl/Xd7z1+JF546aU4f2lBJR5cutvixaf2U3+IR1SVaevWLXHF4cuNm7774MMxvywM2CfFwLdJDxn8gsagT6+JT2QrOWKoq55YaYi1ArNXfc192It6gh6eBnMhj9Bb4Do/uyRhSf7rNPZLR1/KpKWWZK/e9pIBCvQpiW18ajqWc8JOKkkdNZ6napSEpxPNrUqlWz9Jd8nWlF2n9jc7dsTzzzwTTzxxxLIj27tm+VTlOej/5Yf2xxt+9PXxyMMPxStvudktDgCpwtsK7KEPe7upx6/YAabryNan2AiqUnXx0sX4+te/Hk8/82yMK0AylFUze55R0l6fGAE9wmNgJDAQdAvmZB/BSvX9iqOMBdfShhyUPVlppCQStgsYo5+p9n9q3+ZieVkxz/pd8kDVzVZ0WihiUbbyxLjp9+orr/Sr7agVJacp0LpsnSwH0tioKinlARHRr51AaxHzC8vxwovHXMFHFU2mp2cdMBpSQLhVtoAv67yRZT3mJkiczv2KN5Fj1Q5JRCK7P9cDPcg6IP/BYoPfzQBQ/8PnFUfRYiwr0fQnis1f7TCMEj8UtDpx/GSX9Ad+rBhO892I2RWY7eeMPQN/OsmqyQo52pLvM0nGlUJWV2JifDQmRkfiisMH420/8eNx4thLcfb06bh0ac4ntp959nmvzf79B+Jn3vUuVyG7/vrr433ve3/Mzc9nG5qWECa/iEhFyXJKJv3kJ//OfiUC29jw+/fviw996EOuxqZEmMTCDaM1egWnV72s93rHayZ2Yx+y5qyXP2v+E7139sz/z9ebQGt6VnW+zxm+M59T46k5lZEkJCQEEAhTGLRvi2iD3Y2oS1td3bdtgRZ1mctqBbSXqH25tjT3Lmm6EURpQHCARlHwaojYgjInISEDGSqVVGquM8/D9f/fz+99d72Ut1jhnPN97/AMe/jv4dn7fCSYGFPG6XWtg2Ttzl27y5VXXVXe/zsfKLe99KVukfP4448X4TQlmCjhT7pT2Cfrfxz72L/QiXm64uNmH+v7JNeGhsfKw48eK5/45J86wUQyQomE0TIsko1N57VFDj4U5CsYQ/6g1lYKX4H+Ri5zuAj9muUzY87rjN+xqw8yf2X5pN+zP4D5ozvAV9jNGQ/l94N1uk78zAMNTVd/j56ZKyeyL6KP8OtFhbbFxfmyc9dUec1rXl02NtZcwVn/lGCipA0nDdUKJpZzlgi1rLYrK1U50j9QVje2y9LaVlndGnAFk61NJSxOl1/8P36uLM1dKKPDShiFx1SBK1qN5gQTjena666LyimlGNsr4Vx6UM50fS8c5xqA9jGGX9U+qUG11Fu1PMV/FDIsbCpsBF2HzYM/wDI5Bc+Qj/K1iV5IAsNOxU8pWwnZCPZi36mam31/sYbRGgibkf0VJgUPIo8bm77qI43L+Lsmz+In0TgJ3Gp+4FPsO8aEvIAGs17t6kfoUfdiZzNHeAF+IgEFGZ99RwSm0FG8hzXm+3Ztwk7UmkPjep4+Y56xX0GH6KFsZ/A5CePZDsWPJtvYldioZpewdtZRrF2WY6xD1+bIPA520bXIZVqzR/JR7Ld0G3NbXlou42Nj1d8fhyJkp8tOka6Ym50pd975WR+UafciksKixZsFY1QQQbf5EGlglf7eYHndD/2g+Wd5JQ6rKMFELXIG+kguMYE2vodvw1b2J6+Xufk5t7eXfBCGk03+wAMP2udNe8eg9bY9AGuin8hG1kfvIYgOXVHlAX7GN6JEdK2f520mjwomUuHCUWNjI+XFL36BZRuyJLBiVGe1D6RWTIP38z5n7MQcWtunbc2I3OXervyH91mDrKsyhs1jyM/id3QF8gAbJdvTWXZk+xi6zfydeZs9YZ7wIWuArCDw2tVreQ30HfPKureLN5HBvJN3dPUlvmiwBDZH9j3k8aPnkGusT9adsUfKbK/VZFMVYvg3369nIDPQF/itwcLI2ewPyPo8ry3PRqZm/KHr0E3oA9Y980beP/aLtc/7zd5g62cZm/3g0K3mw1rBl9B9ln/Y2qw39+e/oWn2AJmcbYnGP5ta3ep67uU9+Jszz7B++d3IKnAb+9Xlu0x37GFeU+bBvsILxDTAinoPtJzv53p0MvOEnvV84ltZ7rDXedw8F57Pc4SW9JNYmH7CL9BEyL6oFoicYNzIVOQD7+OnnpXXn7loLfIe87vewdz0e04gyrG2TFfMO8uazIOMQddBR8iUrPdZd/go+870GfIDGoMHoIHW9x7J6RnzX6z/w9aiRVt3zbhWPmfF5dHXjklxCLceFIg5h30SPK4iDn1OKFULdNmgagcnHauqwKIpXbu6EW1an3zyhG00gRnF14ldQCdeRx/6jeqqtgt6EVOTbQ1vsCZdesMuzfZRpjv0NrID3kEuZ/mU8RLfZ3kF3VsO33HHn23DgGQjNwubyu0zcC0kwpNAThZIPBwBhJO3K8RgBARMV3khTPle72cRCYhRjkb3akO++MW/L3fffXc5etmRcvNNN5f77r3XJ79OnnzKJ0lkTGuuCnIcOLDfPXkjgXYzTn2olkkNtCAwKOGKYAAkqORhGACrdjLrc/2UgQ4Dco+YU6UqEYhyKCpjWGszMTnu8d15553lwP79ZWF+wQkTInqYKda5uFxrbpGjeUdSQwSZXNCunjbnJJHeFQkUKp1Zy5Lp9JgB84ZBK8qIucXJ2HA+Y9QJVCvhAtCjQJJOJsq4tMD2ezn9GDWCovx+GI4wOcwPeBbAjCSLMC41R92j33U6VP9whpJqJobymAUqapAwg0mc0nZMkYVZf2pvYBAAB88n8E0gW3OenZ9vkm9QeJovZbMwiLOSwiByYHd8okni0TVZkCKMMLxIJtHnBFdp94BTAQGRqxPASygQFDrvYv0xZhrAXKuAUJI7K51ugA5BgjBHDijBKK+LriPYnRVjNkDgrcHeoGkkK9WWRyLpLZQcGYttICiUT5QCFGFTVo77M5BGTmWAj6xjbeBVjT+vn66jv7auwTjQHJWUFYqGU3NtT06tPY4M9h0ZimEmozMUdHsStgvcALtZ0WRjUd+TFJUNOK5BHkOn+W8M5gzuGRs0Ak3BK4wnQG+Ur84KH7pAfmt9kc88m+tJ/OIECvIOepYc9L72es1aYhQASPNawNcZDOf1w6CBP9EpzI372H8qrgCI8ru6hh5GFe8AgAAS+dtB+BTEVXIUBjbPN2jkhFM9eYyCz0YduhF5kcFcBuPwG8/PMsggoJ5C0D0K2LBPcnW4lHUFU+AExpITdZBL7C3AVXoV4Be8Wp311XEMXcIHVEuR8Rj6NXjE6+gWOVumh9x7NWgxHCDwHQA2g3z2VWPT2KW79EzWX5VGGL9lBUZpTTr1ib3Kr3qXZUwNUCsphiQTaJQWOvCE5J30kZ4t2aETeD5auLVZpibGnOW8f/+0A4PCJS972cvKwUOH7FSSo90Gxmb0VgfY6708n700Xzn4QIscEkx2xUl5OzYjwYRz9ATk0AFyhP3kT/6kdT4yUGuLsSVaeN7znlum9+0pO3eGE9vB+ppUpvWVQ+2mm25yyXl9pwxs9aCW3lYwY35+IWTXxpZLBx88eLDRj/r8y1/+sk/ZYpgo8AeQt14cGo6ShKlCATINnY4hpr8bfaQTU9WBq+ifHL0KACvg8l//63vc7kbroARV4S1hEp1o/qmf+nc+JZzlpVta9QaNLe+9997y+x/5sO+9556Hyqte9V0+3fwnn/zTGsinFUO0fhStOxjt6mxFZ9lj3wiqK1CmNa2OPDsr5Hi0wogEWugg81X+jM+RT4w9J5jA/9ARWLyhp+owYQ3RgcjgjO0zjkfmIXeyrMFYRjcy5mzI8LsSTKgup/2kWqDW48iRwzYipYtOnjzZJKSBU9ApyED0PGNBJ2d5mWUAzhDki9ZR/ynBBMwPjTFf1gUdmNchf6c5q2KUEwlSlQJ0Vnddsy6Dllm37rr7+xrsjQomtDGJd+EEaE6BKuhEDrtxtXx320VWxWBff9mza2eZGBt1cGlsPAxmBZ/v/Ou/sZO7SKZI3sjRriQ4B3okq9VzdrMMqgKCA75qZznmQwAyqI+fOOnT7dADfBvyO1pYsTfgV8kL/oWu+vYWQOAO5AH6Cd3n/a92BBXUoEX0nN5LS0Z0GHTTGPxV7ziAtbhYnjp5ojpyAhtFO5RBy/vp6f1uUza3uOiEP/G5Am5qYaakEhJM1Gon7M7ackb04XZGfeXI4UPlwW/eXx595GHrLekJ/ZROUDEcIdF907vLv/j+15S7vv61cvNNz7ANTFsOO0FSMEb7D35Hj2a6Bd9FWLK4nLpO0/7VX/1VmZ2bL0Oj47VFDkkeSmiqVUxSYhN0j/yBt+HHLt8jM7o0n+ldv0t+qsUI2Kf7Hr+vYpBMA9CbKolIf9iJZVtkPZL5Kj+q3Ygql+yYmnRi1MjQsB3b42OqtKnT96qiEMmCCrYq6UQnlLXmerdO6OsdSiw5dfpsWVhcKXPzS25TJ7p345VUIUTjAtche7BboOksd7NdkDEp6wR+p7JHdiCCjbKc4Xf2w/OqSSY8q+HDmmCGbIy4a5ItVW84mbNWzzl39rxfYax5ER22rWMvtpeUDNu2QAJD4pdoZGutiBN+gNhH+zCKqgj1lx0TY2V67+7yrFtuMp9cOHfOvHfs2HG3pNM7FAj/l699bfnUpz5VbrnllvLa1/5AVIPDsdtUR90qu3btcvu/P/uzPy+TE1NlbT0q2kl+yV5U6783vvGNxjlRaYV2VjFP9BHzYd01ZvxrwhWxvy2+zbo96Dmq5mgthZVm1cKvtohibfTdlVddXab37Svve//vlFd853e6apwqlki37t+3z638NG4lzrD32AEZX6N3PN4a1HGFmpr0HzTVK8OjE+XhR46VP/7E/yy79+435lQ7h76+4NXhevCG/uHYTRlz2C9SKxK4dUqtYAz96VpsRH2Gna/10/NIWkA3ovNY6+wzyvqd65H5yArswKxDskzJ2JN3ZXuV96HvaRcDv+d11xjDB7YcdkZNgjBmqIkWojfJv7m52TK1Y6J87/e+ygkmSqrSu2ZnZoxl9+xRi5zIMYSeFJizbJT5USud9Q32nGCyuLoZCSbb2qu+Mr13T3nzz/102VpbLsO9PrffKH3yx0aLGtkktCpgfM+46SbziHCuML97yzupPvxvsiukR3S9qyrWxDLNE/+zfIMkhrRJV1ENNq4LWam/se1yEIWx6BnCj/LPgnvxS+cWK+g9rT1jIJEJnx+yK97Ttrvi+lyFJPugur/jB1AiGHQmXtTnjE30i58v/LEtTsx4BJ8sujXjR2irez8yFh2jnwTe8h7omRq71gH9A15gDPo78wY6TPJEz4QX8f1Cy4G92+rYyD7eExiwTf7J/k0wdxykaFvBQEfZ5oBG4D/myd/we34XtIPNwxpr/1sfdlu92X6KmqhFS0rRgu5TRUv5FrRORw4f9qGJz97xV6562erp9Ti0Scs3QVzbllEBTz5Q4US1lVQSyht/+t+X+YXFsri0bDk3pKof20oI14HLficak9CIvyvbOFFtaqNcmJlxBRP5QlRl7+677ynHjj3u36O6J1XB27lCZ+AN5kDgDd8qOi7TILrP8lHtIGsFTz8ryiHVlo9RzfWlL32x7Q0lmLTYJVoS1Vy5JqiX6SPbt1m38v4u9mAO8A70BQ3yeaZ55MRFc0oHdTJ+4/k8L9sRWeeBY7mXOYH5sozq8jbjYYzwArotz5m9aWIBVb6gg/AXZKzZtZWxk/I6wCeZ/7gOPytzzPqcNQRfZJ7kvfBti1ejEld3/fJ+44PXu4zxU3U91o/rWbes/zMdcD/z1U+SzTJuy/hOz0KGg7fBOlmeo1eMaWoygMacfdO6nn1hfRlzxgjcz/x0DXY1egD8nemSeednw+vgHORilofQNO9lv6C7bMN1ZQcYNa9ppkHWBX2VMZI+QxZnmyHTA3vb9VldJAsrbYC7WWN+am2ppNG1mbo6inWBb8GOXbpmjHkcXEMcBz3Mtawj2BI6yzYjfM066W988YxN8yGmReyAtQTHQGvZF4KsgEbBDBkrcQ08jvzQNcRM2RPuR8fCK8i+zG8Z/6J3Mi6Hrnkf/ACvgVl0D8kdshM1Jtnrup910vPBM8YOas++vGIbR/IkY03eG/QXPnqtmSqLj4wOO8HEOLY3YAwg22htZa05kLC4vGwdfvr0GetcJY1YZlU9ovXUGJWoq7iH+X2jxlRqPF+2PbzGvmOjMFbWVPc79lGTpFlX5CP8jSzIfMdnma+z7QLNELc1b3/uc3+xrRuyMMoCF4LlGsAfQghiJyCOQIdoENBZsefJozRYgPzuSyljJqzvXIWjln6RwfKlL33RhvLhQwfL9dddX7553312+hw//ridQbpWCz45MeES7QJiKsOmBBOVIHdJuQYgRIBLpYHl0FY7GDbLYLs/SvMT3OYkJMZv3hgFWpThDDP7ZNNanL4enxgrTz75hIMwKr2r95O9jzCDWRRQoCQgRpWuCWERhkobWKkOXmdDRX/P1vCO/vXREieC/DAmwqxJ0miyIaMaQRYSMKJolUAhSS56znKtOqJM6Kx0YWSCryQHmHAdXGkdNZqXPvcJ1hpQETBVVphO7clAbgKBdR5Bk5Gx6oyxapC3yTf0zWwZU+tIVRG9SwpFc+rVHpgIfz2bvYZWEUZZSCMEI4EnApPQfQi1aG0Ao2tvcpaZnsl7yILFUMoAKD+3CwIYc86y1DMaA6meICLYps+5NgMZaAMhzTwsA+rpUz7LQIF9y0F1nmHFqsBADXBnAQkIBPwECAmHbZYjwY8X96Rj/FRSAVjAQ8gxeBnAg/GSeQjl1PDf6moNZsU7A0QEz2VwxvUo59ax1NJbu4dBRdBQBnf6PRsYXbnM3gMcmIvGfSlgDa3l4CvrCUiAhjIo1vVksGo8yPQoXX3x+LOegM5I3NJPnGZe75rlTPAcHaQxeT3qhJ1YUF+ETtB7ssGS9w/QlsGxrs1VPrIBlEE89Gn5WE+iaixdRdtVwLoG+Zr5M4Nl3sn6BRBXcIze7JHsobk0Gay6Jjmh9F12BEFjJAGwDvrJtfqOpEfAv/YXOmCMHp/Pa9YTDPqZdCLyDbrD6dulUUCKZUithAVdAWRIHNG17Xw23OeQMvPQT+M02oqghBz2PA/cAO2w91mexDrEfPU5p9L8bpWccw9qAUCdpgnwZplX9wc6BMjrWng2Ekwo0Rufx/7K6U/lpdoCw47Z2F+N03JxUwk8W2XMJ6THiiqYPPLwtzzHF7/4ReWAki7kGK5OTzmxFExEPpMc0xoqkTzqss8+ITiYKpjscmCTBBOfaiYw43Yw7bqqIslb3vIWt+7TutG+BkevMM2ttz7fbQJUAlDOUdEsGePIICWO6J9KsMtJJIf0zIUZf6Z1VmUP7aGSS6I/dSRX6jPhLp0S1rtEh6EHoqqB3iPdalqreh+6A5cgq/SsxoipYFz8ykl1JZho/CdOPFXe/e53l507d0V1CunowYEyNz9frr322vKGN7y+LCzMN3usZ2rv9RzxgtpWfPCDH/Qc7777vvKKV7zUrYN+/yMftfEQlWPkQAh+dBJwbY+jvVJgmdPYlv3ra26RQ0KR9LSSlOQUt3O+JqyiJ9EPyBmMPO0FtM8adh1LujfrK66DVpEbyF/emWUs92i99Xs2VruYJdsP8Gq+RuNB/2oMctYK42vckh3IEQVQoBdVy2l5NJxJOLiZX8ZcyDH0NTIeucP4oVUwjtbSZee3I7E1G1lZlmILsBbo2qzHqWDCu7MdBN5jfcBh2djOOIbnsw8KXnje9TQ7Sd3sHfaF9HBgb8HvaPch2ade7kMDg2VyfLyMDPXKvr1qjSP5pYpkvfK5z/1NWd8aKMOjYzoPXVZrtQaf+N8Ox4bwodqKqAqK2kFJ39kWG+6Vnbt2ltV1ndyMU9TQGOtDAivr7vWslUvAHdFOLeiN9YE2Mg2hL9gr76llwWZT3QF6gOZ5DnzEuHiu17FWVxCWFd0oaLu0vNjoUPCxZJaqWO7ZOx2lzkfVSmPLNphsDPG2T6JIA7syi9qX1ZZOKnne11cmdCp2oL88dP8D5czp09YRW1vRokSJEApb9wb6yo6pifK//ZPvcuWNy44cjnZyuqZWuGzXiwoYcRIL7Mb30KR1lsu7DnpfxWdqkaNKHFvC5f2Uz+93KVltBfjDZdbr/gRdRpATPdvlCfYwr3Xe14wDkT0Zi+VnZ3lIFR/4HzmGTejPaTkoOV1/19ru2rmjHDl02Ou9uLhQzp09a4ePD4Eo8Weg33b8ZUcOlt27puxXEL/09W25Spll1rqwy3aZX1wp5y/Mul2OaqhtbisZtD2FmfF4yJ8IdqLTMq1nPmZd8vpxD3IUHsi2Gt9xH89EPiuRF7yT7SHWPtrG0Boj2seE/R0taj2uWllEv6pVr3VbTQJgvl3Z3+5pHJyBB9HjyHWeD24O3lXVsWhlLJmjKj+7d0w6Ke7W5z+3rK4slQW11+jvL996+NFy/vyMr92zd2/50R/90fKJT3yiPO95zyuvfvVrnOBAi5xoCRP/KRFD19352c8Ziwj7KNghPlLVkuc+9zvKT/zET0SlBp+SsXDWAAAgAElEQVTQlq0cOD9kfPAISQZafxz0rAmVeSSjWGN9l+W8vtN1SjQ4dfJkWV4MZ2kE4Np2HldceWXZuWtX+eD/+FCTYPLUU085MVYJJg8++KDfIRyEvkG3ZNpAF1YAFycRZYM7mTAOKwmXDY+Ml/sf+Fb5n3/yp2XP9AFjFrV0kIMV+aBnME50bSNzKj4UxsEvke0KbALZhroHe9f7ULEMtKJ1yMEpElGChiUa26SurLO72AYb/SIbIQUnlGQkWYCMgQ+yTqfCoT6LRIKLD80gv1o8H/RChZyMX6JF1Xq5cOFc2bd/utx220ucYKKkKo11bnbWOkftwHF+h0xsK5hEsayK/WsFEyWYrG0Plo0t0elA2f0Pevo//PzPlLKxWkYGFQiOqjqSDeBy465K51qfm26+2ZhN/4TrlWASfsDw58m/trC4FDZoCad36x8t9u9Bd5q7rkduIZtC5kXShb7LGBVdhg4gUQQ60716t3QxrZ6CHrutmcNnQ9AHX0/Ir7AbwRT/WOJCQ6upCgR+uFG1i6pjJ6BiudXrNb5W5pJ1W5aDXJ9xCWsELxBw19/wE88leUSf6z4nv9eWONmHAx2zRtkWgG/AproPXtQ74R3G2PoM2hZojC2/B971XtW2HPj4LC+V0NYL/wxjxbZBXqD3NAZ8kV2bibloTbAn8MHw7qxjs5+FuajibLTJi6CyZeHAgG1GtfGUXahkq7NnzjhBV3YzMl68I35ya0TpfLc5i+o+spGdhLy17Zbt0rJveMMbyvmZGVdIEw0OqWW92sqofbyqmfghbXu7ri0jwScb9Oy5s65yJN6Unf35z3+hnD17znLalfUsHwInomOzPuhiikxb7DXrzpo1es5+FGHBkOEyPaK1myrHbTUJJmr/Res2eN5VwdcjuQy5gN7KthS+NmQE+46sYF34HHxFkld+FmvAvdCmxqD7s7xnLKxdYN+20h7fwzddHQtOgLa4P9OtnoHfkbXt7lWWd8gP5ngpex+d150L8oT1ztgavuAejYl/6Mq83qxpHiv7012nPB7iRqyVWzMOhv5s8GqtKMB9eY5ZXukZjC2/M9MJ9Mu1Wa/n/eN31iE/g/1hPBlTIO9ZN+5rfXtt6/RmQesv0EemM37nuTmpIstC/L7oLWiK9xu7V12F7zu/P9MRe4iPKeNU3g8NQhf4ECVniXHxTN6TZQ38nfUDcgcZm9eV+XANMh8alP7IB5LRWfB35lM9g+q5yDH0E7R1KZrFd5N9NdyX+UW/Sw7Lf0ilJz0XLMFesR/MF98Na8wzeS9/Q+MZN2a5zNrqevQmuJ99gp7Qg3l8LY6NOFjeD8YCfWdszZplnZrXX59nWmL8eZ66Hl0Nlsm8qN/xa/Bs5hm4KLCd/FGZP5ETzbuE9TY2mwSP1t6teqv6YRUPg9alw3pDg2Xv3j3W/VQwyQkmWqvFlRUXUlD1Zel6HUSSzWOZk+y3Zl7my3poRq2WZUPUAyDsZV43YjSZHrprkuVblov6HVnd3SdkcNav8F32h/bdeeennWCC0QXTsCFZUehlfA+zZqdDFrAIQIiZvzGOs9DJk8/Ml4UGSpHn4TDX+zV2Ofb+9m//l51f1z7tGhtVDz7wgB0MDz/8LTsclFHvIOdAv0ugKvnEJYYVdF9f84k/O1ZteMZPJZgEE/ewDaNqgh0NTjO2gFAwBILXokfwoS1LqxOyCAUnHLhH9aYrmDz66KPlq1/9atm9a5cTTAT+5EzPisYGp4KGCjjUU/B6B4FFlEO8M5SnnRd9GN+hNFrwLoO/tjBRf6lOZieCg4BHCIktOyB0KqcJ2FTjDqLlVIGrEtijHUE1fQ44QXjoGRg+EKqCMJoLpaOj7GD0/7bDOiBp4zxRD3kEYRfAkR1vIVsNR/1uhVMzzXQP+8T6yGEkBWThVSupABR0LQEJnAC6TtfrWRg/PFe9ImlVpO94l9YAnmPtMURhVJxw3QoVuh7Fg1GFEoBfWVf4FHCmZ/O7AgvKXkeQwUvQMvyOUM5gGD5WZr1OqeqZGTAgnPRMlCz3E9CXA13JP9Bwdghp/zkNAnhmzTQn0YVosZuogywDJPFOvYOgNmA0A0EMVI07A7AMtAi0QgsADj27C2p4FwJbz+E0bHc9ADHsHQZ+BoUIdGg8/4QO2RPu593ZCOEanDkYMBlkaZ65NC9AAbpDAVMumrk3MqOWjiOTUe/XfmqeFzktq7ODoDu0jIxSFQ/RlSpOmfdrYELXkQzG+LOBBTjLwBm9gh7KWZZZwTI3PsvgEVpAL8FbzAt+heYy+Mqtt0jeCUDXlv9G5+r+qJAzXFaXdQK2lpPulB0MXRhODK0vSVWsMTyQdSqAMxs3DXiQ0zD1o9bhANNObcfBvPU+aIzfu0aj3uN7ncQY40f2aS3kMNTzoLMA2MvWzVwHUNG9pg1/p+TMCDBj2COP9U4cHOxz8HhbeUTPhD7sdNwKhxpyHT3kMdfToyqPz95rvNlB3eeggcrnyXFOSf5IYnFv4eqoc8JiL9q6gGG8P0pCGewvQwMDZXxspExNTZSnTjxpPKIgx+EjR6I9Du0Y5AyuZcKD9mtlk4Y24iS8WrvIITXYG3aCiap9TO3cFacFa2KGdTPVE2olMmSwKjSoXYyqcrDHtLvSXOTwec5znl2GR4bK5ZcfDb5OyTk+WV5bCiqIwd64nHbVQRm0ysmlpF8wErrwox9VcsaIMYCSdEMOhmGhOek7Vxqp2Aaa0X5qD9BhOIYpJ6jxumqL9m9ry062+X84kf9rv/brZe/eaY9Dp897Q71y7vx5J5i88Y1vcIARfajMdNPhYLRzevThR8pv//Zvu5TivffeX17+8ihF/z8++KHS3z/o5B7vmStehRNSk/EpXSX6knBX52I6N72uRWJjrXLgijYKSlanH/oM+usa2+hmjDBkJTyJbgHbZwdR5m/kE3qJPUIu8/6Mp7KRiX7r4npsAXQT32Pw6hkEIKTvMVj1UxiBym/ZkcBYtMYZC6A3kQ/6rsEj1VDMTlLWljXTO3W9bAl9p/FAe1zLPJGxGe+iM7jH8lYhlsrf8F82yrvrA17UPTrljkzPtpUrAtYgo055c3o57wF2ivCf32EZ3Z4k9ElondLq9XyKeeeOScsoBbVULXJ1fauM79hTBodGy5KrKyr/Q0ltatm1GXhLLfTUKtGn8cP+0JjXVhV4j0qAWid4u9UxIScJwFmXy22eKsYx74zj8n51P890b3leE2qc6FwTVNBbGTtcZDCntiQEy2JMoStVRcCJTiUSOnQwIfgs1mR6ep+TS8TPG5uyHXVqta+MT064UsKq7NDBgcZeGegNlJGhISdeKtHnWw8+UM6cOhXVNoyPlKgWzo/tqktUwfO6a59WDuzbZ71U00iiJVs9dUfCtpwbmvNIDXTBrx67k9miEqUeMqYkwtW18ulPf9pOEZ22UTskl223byDozDtlJ0lgG/YwbOqLW/GgVzMmz3gy6wjkTJZDGddhL4OHoXXkHPgS3jcvpqqSTlpwsumg6VbfT01NurKFgvFK6tEpJB0EcWLKhpL1A+csLsyV+fnZsr25Wg4emC433Xi9k00U8FXrEuProrXcLo88+nhZXlXiQrSkGKi+AuQU86etBfPNuKgru7kGWZ5xa8ZCyHjWsnlXbWuG3cr3xqc16ThjYvQq7SUC01ycYOJnUP3O/K82LrPfFizP72Q/9Xx8DtEOMAJc6HHJFtv9ljdBb9qHwILR1o4WdKMjQzWBd7Tc8PTr7fNZWpz3IZ8nnjhRZmbUJmDA1WeVFPKhD32ovOhFLyqvec1rypKqqFaMTnUxzUOJjX/0R39cvvD5v6stRgIHaPyqlqtqEq961avsx3GULiWYNJWJKi6mra/mlnG8Ayg1YQY+QeeyzySYrK6oj/dJJ0zHteFzIUCgBJOJqcnygQ/8bvmB173OCZIzMzOWv6qce//993vs2Cl6PgnXmd94rz+rjlDLq1pdwXZVb8StGe/+xn3l03/xl2V6XyRJK8lKcr7FybGnVNfS5zip4V1hWXwrGhsyvcFgtYWwxqp/2Im6DnmAbY8exlelv1WBFd2Y78lyh+fkz8BAlhVVd0u2yalsOZJaMoM5RJeh30JmKHAcf0eyUbYrwT4eY7W39Hv2PYmmVlaWytLSYrn+6deVZz3rlrK8vOhkQ92ztLhYdu3c7YRp/LSxl+FDc4Xi9Wg3az9N6Ssr69vRtq5vqKxvRoK69P5b3vzzTjAZHlA6SE0wcXWjtsJB+ChD2yjBJPT6kNtnKtFFOkM6Qv4lrdGyqjHIVzA8Eni+ts6Nk55RmRbbTNUe8e0gG2jZbd9sauPBXMFSIZsieZ7/wErC4rQPy7Yx9+Dz0H0EnbGv3UKt6jN8mfilsl5j/+ER3mN6qgmYPJP79H5oIvM+88BHBeZlrtlmhs+C1qLdtp7FQQDmBP7VO+E/fJXI5ry+GhdyqItNRbfYGdkHBm+znwTGIijTtv+GB3kOciCvT14Pj6vyiO5pkv3qjayBnqs5yXaFZpkbvIZs0Rrgg4HP8Ulh++cDO8Lv+lwYSlU6tQf6XnIrkuHjINGUkvn27y/nzpwtd9xxh21n8L+7tdZGuEouke5XKXxjlp4qq0ZrQ6Uqylb8qde/3u1t5MOXX0RtFNUmR80uVZdUCSZK1kCmsA7YH5qP+FDVVKTL9E9r/OUvf6U5TS29q2qBmX7hG2QhOlnz1Nrjt+rKL7AN++iEOa9btCXWP43XLbe2ozKfKpi88IXPL/sPTDuhkzU3ztwKvJFtHsYJ3uliHGgVHQYN40PEJmPPofOM/5ELYDFkssefsCR8Ci5hvfA9dfU5Y+tiWGgSHYwOy7yNLxe/vv7m+0bOVX5ofP/V7mWfsi3FvdiHeV2ZP/IJ/sz3ZDs+0x/rAwblu7yWPKfR/ymBqMunxj4Drf80y3beBQ2IP63jaqW1LLfQsdANPsC85tgO0Aj7i43PPmUMAS7AHsl7iS5jjfErZrrJeiL7VPLeQw+MlTVln5DtGcPktck6kTXnWfggcqyJ77iWpIPs10eHaG7oMHgurwEylc/Yk0y7XT6Bf9gz1pZ9hg/RV/q8m8jCWPKa5efiA+BZvIP5dOmXPYe3wKDEqPN7sh6FT9hb/QRj5Hmw1noP48RvlekSGcP6Exfl+cgzruNnxoZZDmXa1rXoZGw/6Ih5g7PRn8R8sCnwLaB/4TPNCwyKjwbe4VrWHP0FH0IfXJ/lbZ4nMkxjQI7gO5OvGppjjOJH9tVFJ2p9MjANCe3IweDjoXRwItr37ts37UplSjDR+1zQYS2Sb/WsheVldyCZmZmNyo9DI41NK1zKvJh3+CiizahxU612y3XsfVcOgXU0P2QhOj/zJr9DM8gTvZ815ztkKfoTmaO9BN/1ffazf+4WOQhXJqKbGExWErwEptHfKLgsZBEAmXEZvL6DCBkI4AGiwIjoAiQWkudDmDqB8bWvfdWg6ZZn3uye7HIIqR+pTpbKaFGgQ3OSs1QnS5eXFsvY6LCd/Ks6+SAHaC0jSVnYwaFoAeFSdS7ZrHKMPQdJNG85kEQolO0WyGIDMD41ZiWYwJCNYdfTuqtc5JwrmBBIVVCOrDaYwWtXE2Cbvsa1V2use5zgw9BR4F9jUYY+ZaZxZLAPUWI+qqLkMccJ77HoHVmTZWQc6nkILQB4PnkQykrl3yMYrNYrchAIBGvMLhldg5VkBWblHokGEZjS9XJG4FxACNn5r8CrSkK7rGacIEAZOqjZACydLI4x63vKrUJb7kdeAQdMovdQQsjzcRA0WhCxRlo/kh8yeEDJAQysQHxCJVQEzp7MWxlQIdxQZIwjg/WslKnIkA0mvSeDxgwaSIRojFC3UqiJS1UGZKHM2BBOGKmcJND3GKI8k7lpTDjM8vjYd8Yl+kDoA1Lg8awUEOg5gSfWK8oIsw/Bn2FQN++ozhsC+7oGRY7iYoymE7eUiudkQM54EOLd7wEUyFKuz8JZz8WJCKBgnDhIUeaADBQxdIsBz/Oz/OVa+CrLj6xIAA/IcZSD+bYGwZk7xqPWmN+DL6UAI+DGd6xbBnEZIEEzNjjJmq37wf6zPwqw6ne3RKkZ1QBwQK/+BkDqfn1OdnI2tLj/UgBPY5LjQSc4tKasGe8CJGfwpXcgDzMQ64JEAEh+P+uRaRDAmPfemdb1lFc2NpBZTrZwYpdaqEWQkPd05TnvxKBpjGm1303VYaxHtqN6i4JaBp+pDzq0jZyRnsyGH7yBvFSCDOsD2Ndaa/3k5EZehO7QScho+YKuzHJdjhQ5adsqY21JOmQUxgGnPltebPsIIx8EfNeqvhFP5pNRBtF2GOiU3rffC1jvU4C4JrC0dBIgNhJQ5UANx56qYShpAczidesrRQEQJaoIhKqCybHHHi1KannBC15QxicmSk8t8qrDcX1tvWmfpGfDo3o+9ETioE43DQwOlaHh0TI6Nl5GxyecYCIHlYG4HFe1ApQqzYD9tIdqkfOOd7yjPPDAA82JLGEc6ExrddNNzyh7p/eUyy67rIzVJFDtAyXbCaRonbU2CryIlzkZFjq3lTdXXXVVcxIV/fHxj3/cQQ/JmagCFzJf+tfVWLRHlT7Rn9AA2FFjZW+gJ/SVMIQC8C5D+A/tCX/1V3+t7Nu333LO5fF1an1pySfPfvZnf8ZB2lYv1vZSA4GfTjzxpCuYiD7vv/+B8tKXvrS88IUvLP/lnf+3e9CDt0jw0TrICKlFXqMVkqqacExajvENYalwUFreV5krN3/wTFu5Ida+LaPNXmV9hAxjrZCH8ER2CKBfWLMsxzEEW34LLAXfo7uQSfqZZUPGSMwjG4/gOGwK3s2pSOTYyOhIGR0ba6qawBOSzTo9nvUGMgUnMbov62nrpVSOnO+y7tRzlIAlG2BxYbFxqIP30RvQCZgt4yn0LUY5ATL0NvTJ2mSZiI53ezXzbyTQgWEixB//05go2c248ny9T9WJR/Kb5NnG+qoTS/T7rqkpV8VQJQeR4LFjj5Xjx4+7Pcr4jukyt7RaxibGzC+50pyC9UriUiBTyRB6vhzKStoSFl9eWnBShBKy1PMdnS5MH3MJGjdd9bcJJ9Ae+5kxDHSSdRrzzZ8ZryjxZbjn+WdsD/5mv7CPsx7jGtk60VotEhP0XK3N2no4LaQCMOidXNevFq2TTjSRbbKysuYgNgkmK0rM6w2WYVXm1Amb7WjTo3ZFiwsL5dzp02VpccE6WbLIyRu1FYiSSZSseOMNT3dZ1l0KHESJx+bAhPWaA0QRGLUtWx0Zsm/Bf56zEp+qLlbiy9lz5zy302fOhk08NOwEE+iGoHbYOpFwqQAF+xoHA0InGusK961FQKq1jdtKj/AhNi37oZ/SdRFUI6mzbU9puytVQOI57CO2QuDK0NVaY60ve0hrIOleXS+79Bk33uhAh2Sx2iGdPXu+rCzrAISqaa67MkbZXi9PPP5oGR0eKLe96FYnm1w4fzYqk65vOMHk3PnZcurMubIi27w3Gq3RUml15KASqrSm0Dv6LOs5Tr0gt7OtgOyA7lmXi/F4m/DD5xmrhowJmZhtBsabZb5Ukfbb9REqHjWWrz6EtY2NMj+30PgAsl7i3ZmXA9Mp8B4VFpgjhwUcpFICi6qIVXsNOlLw1/Pe3ixDgwNldLjn5DgdPhoaGixnTp9y8vPJk6fL1ma0B1OS6Y/8yI+UP/iDPyjf/d3fXb7zO78rWhypBUOtaKjkOY1JQbmPfvRj5c7P/rWrMygJdNBlkIfLE088YaygtnpOyq3HYtwBwPo6kgZavUDVuyzDI3kcPJV1fdYnJG2pHYrwlSvcOWE6WhaLHlQdbnR8zLT7h3/4h+Vf/diPeRzCc6JdJUyp8q94Ch8Ze93qlKDRHEgQzrT/xcl69fBADfxNHzhY/t+//Gz5yle/XiYmdxq3KG5K0otxsdqp2U5vT3ZnfWuaqAeYxOv5O3hZchCdTZBd10EjfEaycbZfrGtrggn2A3KF6/Rs/YdtAC+xf+Ap9rV2y70Ih4GxCKTiW3Rxn1paG7mDrEK/aFwaE/4p9kN/R5UetQxcKE+79hpXzVHCieS9ndfz8+WyI0cbHxh2vStmWhYroCt/Wa1c2Bsuq5vbZWFlo6xtqYWFEh0HytTkRHnzz72pDPVvO8FECVqyPWnPCcbT2JZXlrxWt77gBTUhRG0Mj1RfinzKbQsolQY3bql+QdnfQWPhn4lqZ6uNH8m2aOUhvattyd36L7H54RHbOd2k/lTZwQfABpT8GbwGfcNvGtPkxGS5MHOhSZJHRtGKiwAK9zT6vuJzjRWfEjgDnaYkYOQa9lvmMXxh6MhsF3MwS/dnesl+LtaP9zZ2j5OO28QOdAN8RjKXxgQv8SyNCV8XY5ec0xigBXyu0DV8g10Arqd6XZfvu7hX4yO4wwEVfQZfMj/7TOphP/Ql31GdyUGaivPzumpseS3ROdBGtpV0n+XC8LBb29gPWlvrYbvoPvk6xCsKLin5RMmqjz92rHzjG9+o7T22y4pb7bXJmNZ3rs6hg6z6vOIpJ4Ctuwrev/yB1zrZVxhblUqUwD3YpzaK22WwViF0VTv3ndG8aLfWHoLRnikZGr+X1utrX/u6K5hEhT35Nmo125pYbX1uLB8+mt7gxb4n7Bf2F+wCz5CAwn72hgPDRYU5BfIUG5JNLhtrb7n55hudYKK9Y898cLQ/EvSgK5IGoa/sB4W24BG9Owdykf3YGsgOfJ34VjLGwtZDLme7O9sb2eaAftAdjCHTKeum+7LPD32HD55ngYkZM9g2++T4DDs+42g+4/m8H3sSnU98jvdmvsMPnu2jjOOYS9a9fP+PrRX8z9i1FsJWGmdbpUxpVBwIDz8IfoG8tjwDWZrlfF4b9v9SeDnTceieNvEKGcL7wbJ69qViONmeZF2RNdpfrSMyC3yBHM02L+/BNxCYIJJLGSNxE8aLbdGlCfg67yV7hP6Ct7m2+30OXLPWyEL0C3zPGKEnjT37TzLOYS6sCd9hpzCexs7EZ5CSX9kb+0PqAU6ep3mBE7N/DB3HdXoGPhTWlWdRuRl8kvkSfUOCJ7QsPcU7kEG8P9tDWhsqUTCPzMPwFeNEnvA5z+RzaIC4jZ4pOpRPFb3NPKBt+FHPQM+DU4jp4VfLmBjajDhFWyGcsTAfeDLvU5tQ2FZ0gebA5Fn+so/EmMF9yExkArRGjIDq5sQMuzJJuolK7uAn9gt8HnIzfBAR91yyb2n37l1uCS3bU7jWengzDqbpv6WVFVfym52dc/USGaLy+StxhDY5mU5jX+L/Ium0bS8N1s2YLyc5aWzsEXIezAMvweP8nW1NHx6olW6RkXo+thV7Cu97rf76rz/jCiZZwLABAFAWE8GYwR+bgSDhWQwAwQzRQXCZgLvGbCZmnp8FOkyuZ6H0/+Zv/qacPn3KTmWd3tIc5mdny4Xz58rjjz/uTVYmkZ4zvXdvueyyI878XVtdcQlpgTEH0uoOhgG1WYZGhs100UNUbv16wnorTq3pxIA+t7OjOmGYG4JQ8xNgQwCaEH3IRCdGhjzmz33uc85wFtEp2INQZ7P8bk53V0GXhRGOXV0Hg/lUYJMgEad7EEy6Xte5RLMyr1J7mVj/cIYYYNQAL0JACt7jc9/hCLI40aSehrCjqfZgl/Emx1qpjkqBwnA0R5l4XYdw570GL7UUOso201GrrKJ8IEaR5oOSCkHF6Yy2Z7vowmMlg7eebEDoI9jhAZ0qlgOkNc5bRyZrjYGpayhzpecYyKayoPqM07YwI6A3KwH9rjlB3xlkAWT1HSCSNcxOCIAGAoPxZNr0CWiVWU17jxJFWLHXmhuCi3Um6JVP9TMPFDAB/5yUoTkgzEeUtCTeqzSN4S2exLmKogH06v2aV4ChFpjk7ELkBuuUlSs0i/BE2Gae0zWMhTVH/um7rDAxqjMdZsHM/VwneskGjp4LXbJvzBlACc0jV7PxAb3Ar8hEvReDjvuyYsk00QUU/M2c5Ixk3/T8qEogJ+VSA36yIc76A170nFC8EWC3XKtJI3FyOuSq3iPa8Yn96lQmwUH7C81nMAHIY51ZS2iKOQMO8r5nPsTYYq35Dt3I91QsYh+hE+ag/cAxiczVd7pODgf91DPpr61xojf5CY3plCz6MdMRoENOPgXt2Hv9zAaPfmfNMFIuMpDsLAw9ar1Rsxity2piFhVDcjIZOjpOcYVjnOdAa55XdV4CLgHb7EHwZ/sMORiYQ94vO0pqEooCpuxtNpRamUjJ5LY6AfIny0PL9Fq5A/lGwqR19VZUO8lVVdgXrYWcRtty8NST+S6P62Px0pvRAq/mFlqfKVBhXq1OMCW1Kjip/oyqYKKfcqrcd+83yo6pyfKSl7zEunJyasrBUCdSVacS44W2kYd2sJqetouSY9c3VKVqrIxPTJaxiUmX2o0giU7uDTTl9bQO0I2+02neX/mVX3HQgpNYVLbC0XvjjTe6BOD111/vILEBdFPSPNpqaR113549u106npOIGneAVTm3t5pKFAqqKnij+cip9Md/9McOVob+VfJE9F5WMEjJMsgZZPOljFHwi8ZDAMGGfKVZBRrdtm5pubzlLW91Momww4qSWHuD/qmKLW9600+7FH0rS+spw/7QFccfP15+9wMf8Jgeeuih8tznPq+87GUvL7/5m+8sO3fstnGhU5tB+5XuB4JWZSyQXAL2okIeCQSWSySZuAJe4JrMb+AXfiIXLiXzWCv4DOMSOZaxJzomcFWcTEFmsPaZX3UdeijLJHQEYwdXZftA1yNrkfN6noMmCwtNMNEyZ3CgJiBFIAZ9peuQEcjXLEeh9cw/6EPkPlg5ryXrqAQs/VtaCPyPHGKurE/em6yDkZ/IJX5qXDkBhndD59zXjikCuugG/zSftO0+kZe8H/2GvSL8Z7xXS5xKBkfn0EiAU5umKy+/zMay1lWJ/AsLi2Vy5+6y0XmLDkEAACAASURBVD9ceqPjlmMqay/DWAwqt7Zb26lC1OpqbVOpEt+q5FCiSsf2dlmYvWCbi6oeMY+ohnHRv+3gk1wSP69NXp/8OWuJPtZ1ogPrZeG4jahmyD90CHQUwdpI7gK3gONaPNi2vVAijeTdUyefcvKPHRO15afxTJ/aPY37MMGVV1xVJiamyvHjT5TFFfXsHS3LqyteI/G5KoaMjEUJfbU7mJ+bKytqyWRbdaso2VByw+XM1QqkP06ATk6M+/CEZfF6tEyIvW9bjCGDJNs0NzlRkCXQLljEJ2lqgpttBpVjrzJZp2pl47VB4kgKiv0LnI9TojmpWhMCzJ/rSl5ok0TANeBeZAG8mPnJotAOL1Wr4PBH0E2m9TYw0VaC43sFZtzmrOKfcF4HDaJLlRx4ww03hjzZ2raump3XifrtMje74CoV0n/raytuH6FGR2dPnSjnz54p3/NPX16OHDpQFhfmy+qKqm5slrn5xXLi5KmyuLJWykDvogQTZJVlpyv2tKeQsw0Avcs55kJkF7UhioArss2YJBbFP1pe8V8X6Y+u7IsKeW17Ohzh2V5lXArWNi1famU06zaq2W1tlQu1HQ3yP8st9s30WMfPXmRsghM8J5joM/Cpro2gfJTaVwUgJ+/u3lUuP3rEwbjZ2ZkyNzNbzp+74BNh4jlhih/+4R92gsn3fd/3lZe/4hVRIbNW6BAGc/Bva9sVrD72sY+Vz//t35kefDK+VjJTgsntt/98UcKsx6hqcpal7byg3TZI3u5hGxBpE1KgC9aL/RZPC7vIx6UEKc17bTX8ILQdO3LZZWXX7l3ex49+7GPl9a9/fTl95owTa7VmSjC57777bHNh08B/+CGwV3HsWtcrOK62WW4xE5iA3Ng9+/aXj3/ik+XRY8dL/8CQ/T8D/dEeh72XQzUqkrUVULLMt66rtiG6GxoBNyC3wBVgjow9tGbZH9LSVgRe9RJ8itgH+DjAEPAFcgYMjI/P31vOhsMXGmYdW75r22GFT+viAFnW72AJ9lzv1DwZqwa+tLRQVteWTWvPf/5zTfOS+VofJR0d2H/QCSb4s2L92gSTvhJj8JgHBsvqZimLqxtukbO+GYHtqcnxcvvP/PsyWDbdIic6fUZyAroU7LWyGpV/b3nWs6odt+3KhGFXhazHdyEs7CB23WOtB5VJcf7rM9kM+od/BtoPfdzi4LznWiPxnualZ+bgEzaxx6FKb/WADHYs9Kl36j7aM4KHkZ/YLhnXaR2yHMpYS8/LtGe/XcU5yOoW10WggnXNshGaRAbrJ9Vxc4Ao+6+wzXVvDniBXcH32iddC/7Rmkonwg8Ek8BDul/fy8+E39lYsvp4uvQMbzDf3GY56yYwFj4L9lxylmQD1hNe1LXY7wTBeKbeq32UjGesoivtlatgrq6aXvQ79JHHih9Hn4EpHdCthxk937p5+PN8CNI+yjVXktO4VS3qnrvvcUKfqh2tri5bbrjFYk0ypY2YbPK2KpgSNTfL6sZGuezo5eWfvebVDkzpGiWuSM/1O5myv/TXpPOoGhg6P2wz2nHFSFX5SNXICSwqDvD3f//3ZX5+wcl/HISFhjUX0YV9G/XQzchwVC2BflpMHIuBH5P9zL5+25/b0T4u5KjiIrJFihNMDh060CSYOMm6JhtGlbz24GbmGfYb3mDf2FNsW8c1UuIZn2dcA290cT+yXd/jW2Pe0Dv8Bvbk+ZmmsJfROVmOoM+Yc7aH0TnYb9wX+oR2hTE/dB/yE13C2FkfZFq+Hv2TeRA9yGfoQ/RrxnXwbBdT5nlm/JexPevIHIgXsA6xB6qwFX4B3iX6Yg8153yQGQwBlmEOzB0ZCw2x9swxj5u9y0lIJLfA/107kbXW87OvHIygn6wja4bO4Zkt7quHm2o7SvRKpjdkNJ/xTOgEmwfa5N3QCvGkLGe1vvA06wdezT5WfSZZahuqc0Cx64+GzrKuRJdnHmn1bth67IfGkeNo7CO8Bm5Av+dn8k59B40ho5g39yPjoM3Mb7qfogD6Hn0JLWYeZ1/0vuz3yeNlftAqtCHdA4/q2RyuJdlUz8h+zqyTkRtZRrEXYDJkCnQHBkKHdPFM9qdi5yODsswx1pFPvanyHRg5y2n2jWsZEzgzj8m6o+k2ErFAXQfNZjplDuBB6ChiJ4pDRzURPZP5aQxNnLP69eXbwQ7Nck5zCtnS2teLi/OuUDY9vdeHfXSIVP5x6/aaYOKk3K2tMjs3X86dO1927NhZ+vsGIqlevqPqk9CcSOiLuUSlFLfbWYsCF8iWrF/BKfAf8knPQBZm3ZH5CxpBT3AADh6hUhw0BXbSO8A93h9VMEFhsmmAMxiSReVhGDiZOf//Np8JwthdY5H3wIR6H0SK4GTCXeGh6wTcVLb38ceP+ZTG06652r8vLy6Whfm5cvr0aWfpygGqORw5fMhBDIE+B4f6lGiy6monKo3rPqq13GmjJGWI6LRXkbEap+6k4ERICCcEtOYHwMDBJsBGNqNLu/UFuBKY0vWf+cxnmh5PlO1nXWAMSpGKANl4QUW9C3CKUaEx6nclYATgD8Ub2fqcBur3ySydRDNDVYNR12eGC+EZjkKd3EJQCGSKeXASuE/V0HDNMNXIAsjqpLTevarsynoCSA6dLCT0DpRu0FUk+PBP49ac82mBpSVVEYg+r4AADCLoBgOUctYwqx0lw8N2BhOAQvhlxhzU6fHqFEGJ5YByBqoIGug4HGBR0UUBeRgboSCaRIgxV3gtgzrmlgUqoIQKEhiWeo7+I6DLmLsgyuDaTnM17Iy1RhlhXKJsUAL63qW9K2iQga33cHpTYyJBIAtg7s9CSu9XsEJle7sAiGQpZanrncybOaDYQ+m2J0/YC+SNvqckJkH97IhCMOv5GVyhrLJSRCZixJJQ1s3aDYMysogBThlQMTbABYBYY0CRst8aP7SmsbCXOVMU+QTwBuzBE4BK+IGxkBGLwgDoZznLMzJ4B3RJiUgmiK8YD9dl8AwdoCt4v9ehBimllvkcMGD63tyMEyA1gQ3ADsAKuRZGFHzDPrH+WYdhiGT65lnQFGsMbQA6AHo8D74FVGrdM3CHpqEhaBO5mo0PQBFgEd3B55KZVO3IBkboyegDnfeNtYBfAF7IW57vdduO02uNMypSLANo1WQVnZJBtgF0W1AVwclsnKH/rJfqKRPWGeyAQyzofj1OoRrItQ7oVq7XnoT1RKcSA+AtWtlloyhoPoLvrCk/wSDITzn4sgzWWvJdnKqRrm6d/wBt6T3PyafI+5oqOwomuD95DXgZwFFVolaM0lq3rTX67ExxK4rhXjlwYF+59xv3+NSgyrSrOoMrNKxHOwkFFTkJiwzKNKq9VuKF6JJ2FUowGRufKBNTO5xgogom+ifnqvKJvH81+5q9Fz5629veZhwgJ5TmQQUTP3t7u9xwww1ORHn60693xRMlzAgTjY+NWabLmaf7T588Wab3TduRppK8mn+c7FJSmQLRG8ZncnRF/kTgBvW0vuOOzzqgI50QiZ46yTrgZ7vqQcqoRu9iwEGXMdm2ZDrGa2Anrb8ckyNldWW13H777eXo0ct9ixzgAvoTk5N+37/5N//aTjk9PxJFw+mtKiSSgQryfPyPP15mLlwoDz30rXLbbS/1Hr7jHf9X2bNHCQmhr8BFptM+ktHCye+AXw2QEghA31qmefejXUhMqz39C1bCaIB/smzNch6dAK0i+/L9xknGQBEYgD7M2zXYwXryPePimqy3wRTIK3Q7MgsMlvVX1p/iG3Sc3qtqD1QNFK3pWu2VTuah/xlPTtygLL3kZzamWEPkWXYK5bmL3jXmxflIZIH2WKeg7bbdV1evsg/YTdkxhi7nfXnP8h6zdnnM0L7lFCVq0wXsOeM0+cT/me48X50kVDsTGc6qztNXyvXXXmteUfD04UceLmOj42Wz9JfBscnSU9utgf4yvU8VqdaCR3Q6W/3UXR1CpyE3ik4sq1pHbQrkZImi5AC1WRwash0Xujl6z7M26DxXGqg8goxueDklSEBDjRyvweq8B/pdgW9VwKHNh97H2qPDaOXGXuLoA8fhILIOrvpYz3nyySfLwuKCAweyi+QUkD6VvpFc08nlm258RpkYmyiPHTvmE/7rmxtl+sD+cs3TnlZUyeTrd93lz0TvwsrhyN/0oQjpVSel1TZ25oX+vjI6OuyfcoYMWi+71pHXMs8fnlSyiHnPSRW0tAmZ0vCkGSjoxJjNSRmRrBHVL6mAWj+rLYHI2wEXxd4RYIzblXBDqXPWlJ/ZJiIYwN5iH0lGIh/BNfAjc2z4O7Xn8bXGG9vRRqjqeq2z7GP/ZyfpaLn5lltsA4peXPmlv7/MLy7YdrbdtCbHVrTXkS4Xz5SNtTJ3/ky5cO50+dc//q/KyuKS6V224OraRjn2+PFyYX6hDA6PmB8yLzP/aKPbJn5mWY+80XtpS9GVvw0uVtWrhKvQi5Hc0LaH6sq+ur1NgoneCbYHv4K/dW2sWegx80ttgUr1NWmPc2fPNzyWZXyeG3wY44xknyyPLdsIIFfa1D3YeDGWSOrYUGsIBffGRsu1T7vaDr/NjbWysrzksZw9c9ZJcNLz0hs/+IOvK2rL9/3//J+7+pjnW5NltP9RlnjLuEcJJl/84peKgmzLK0qU6GuSPZRgospu3pMa8MsJPsgT7AZ0VNYftD9sf8JybZUy7H1VidJ/wkdqWeskPyc9FCfH7ti5oywtL5ePfOTD5T/8wi+Uk6dOlpGhSADetXNn+cpXvuLrst8BesDvl3W0ear0lZ7aR6oNWvUzmT/7B8qe6X3lA7/7wTK/uFw2t6Ntmtqt+GCTrjUeC6cw9n4jk6osN76u1W80BmwwvQO6w/+FvYVtp2siGBr2CRgi28fMr5UlcY/em6s1YLPATzmQwr61PNXSf5Z70LT1Tq3SyPzxNzR6rtoO2H/4T7o0oucsLc2X1bWVct1115Zbbnmm5ZD0g8aoBJODBw411QjCJq7tmtz2Si3Bo0WP+auv3+1xltY2y3rpOcFEuFinL0kwGe31O4lOLOnEvs0IuGffi3TqTTffVPVNKVdeeWW1w5T0FdWQ9G7ha59+TBW09RxXXrbTPPQKdrvWg5O2yJuMYbNz3bSjA3S11SxrC5ZCfmki8v+hV9jjjLlysAKMHDSh5M6gS+iNfWbPQucFrsr/SPIQD+Z95Rqeh22K7NU8NB7ojQM7uo4T/vh0+Ew/qSKJfyTTNO+X/YVvl3HrXuhQn+U2VchZDqHpb9YZfmWcmT+YI3Qg/ABWg495ltYNftM1nPq+lN9U14LbtAbwunAlc8i2J7TBPNh75FzGHMQs+A5/XHP4Ms2d9cSfp4RgKphM750uX/rSl8qTJ56wXnUbN7c+jUpQrIn4Q1hRfwtnqMWq/PRrm5vl6OVXOPnRCY+l37pte2vDCSY9tQyplUt0MCbvI1XrJF61lkqwWViYr0k1EZj8whe+UObm5muFO/mALrabBeyDV6J9pSqW4X/ItK7n47tlL9kP1tB6fCuqmIbcDV9AKVvGUUePHik33XRDOXzkYEPzgeV0XdjK+PnAitAZtgN7AX6APrs+2i7fZvus60/LOhrMxfXQdpYfYDv8bxmH6/rsNwz90PoSOagJPzFf5oM9wnMYD3Z7+NfisBO2Es/Igck8xhwcv5SNybvZb8bA2madCBbknozJs32X7ZNLYUHkFvur5/ngjfVQJDpm3sQWQA4zj3x/ppEs//MYu3goywiug87RRRm/6r3sb14D9iTTHbZn/gyayWuccVJ+DnQJ7WUaYK8u5adm3PAQz+/6gy5Fe7EPUTGN5ETWCFuB5yHjM4+w7hlbMkbWg2ugJeiW52S/dpYter/2RjyEDIIfJG/AXZnGGSt+YvzGrB+4Pa9nlvdZbvAM8DN8n/1lrL1lYY3d8VneT74necR+Xipj1wPKWa7gz+8mEkBbGWewNl05oXXRmMAEzAcZpfty/AU9Dc2zLnnt2J8sU/U9cbMuDduvUZNJwDP4vcFl2l9do8+ZHzzXlc/Ig5D/4fuQ3uGQPLGSjGVkYxCDgVbyc5GtHHYPnb1URsdGyv79+4wRdcBBB4HdEnBjy+8Tblp0cu5aOXnylBNM1FI5vCQRN2C/mV/o0MCc4QsPW4U1ArNoDNk2534+yzFu5Gem6fwc9oCKl5ovFf/1E7yOztdzGE/f5z73F04wwUDAEMtEwmLmxc1MgJDJSg6AzL05A4ff9V4IAQLDoQsxZyLNSoDn6n4F79/3vveVubnZcvTo0bJ/33R54onjRX1pz7kn9nknnuh92vRrrr7K/RKDcMLRJOdQZChFmTbOHguc6pRXnAJQufyBOO21JbA97NMDGosWnxPpZLAz3ghKR6/xUDKRgRsnnSMYLWCnL8xENQCFQmoENRmqdd1oJ8D3Chy1jKvkkZV6slHB2nCiUK5fjpIg1AAfAspuLZF62WIAR5JMlCezsVfbn+j0n7NI7dwZak6rUfbYfbrVV0pOtNr70z14S19ZXdOaql9lOPg5bWNasoMqjA6IP5dKhVYFvKN0/lCTHKGxNMC+ZimHw1pJM3FSHjrVW01ntXdiV/FZodbSRwAgPUdMT+ICSlDCTmvjygs1s85Ca3ikMeBRCgBtHCaZl3SNnqF/8CLjhRfgDb1Ha4tg0N8IlizIGXtWdAaDVhADjRP7UiA5JxoBWDBO2/LUcYIiC+kYW/RbzoAVkMC7dJYG5YkMwHktYYvSgxcQXgBOnCPwVnYWAYiQKboXXtFnGi+KhPsy6NV3CHiuQ+lalujEqU641VJsACOUnN7FeNkjQA30wjroWoS+rkFZsnY5EYW16ALxTL/QgsaGkcLa53FBY3nvUfLQm36yv9BwKBaVVIuTa/CkriVRCRrkVAiJcjikJEfsMKgOqqzU/TvlkWvpefYT3QT4yU6JXCEljyvvPcqP+yW7cU4js0kAYt+gUbdVqdmu0GYzn/4o6ZuNaz2X9ce4AaA1PFADt8gxAJfeiXNNVa2gpYuNnEiIRB+iiwHCWdawHhcZIMNtRrrpaTsFmaqxqwA89ATNsbdyMgJamDf7ZF5aj7K58ISuoR2NHHQYpTIUFTZXkI49aJ8T5cKpZEPiS9wbZfdZM+YL7cKv7BHPZp04QRY6I/SbMo9NR/3R5ov3AuD1Uyf2jRXq3tmZXcuyO8CXjHp0DPStsejUs8Fu37bb9G2pStrYiFvkPPyth3wKXS1y9uzdW1YFnAlWqzJJLfGIDEHfIdsiyFODf3LQDamNyHgZn5zyT+EE00BNMLF+SCcp9bdO6L797W+3nlOwXntByxFOrF133XVNgsmhQ4eMo5QNvnPHjqav8zfvvc9VP+Rkvu76a8v73v9+l8yOcsXCWhe3TZAjTusztWPKCR9f+MLfWW+rHLCwgxxto6PjTkZRkBtjDYdCdiAI4HlfqpEPTWh+IWsjYYKTvMITb37zm8vBAweNP6J8diTvag8VNHKVhirXYz/7XApR43j00UeLWvqoDYBaC73kJbeVl73sZeXtb//VMj29P7pVuDJcm5CwvhmV78h+R4abPh3E2XKQBQzge7fC4DE+qkm48GXWCchx+C/LczAE69UYBOlUQeYV+Dcbl+hK3XvRuncqCDAneBHeQ/6ie9FxyAT0FTpQ6057JWSDSv9rHKInBdhIMqGMNvIb+gjdGevfjjkwCPyd6SQ7XZC/ejcJJlQwQSfhRMl40Xyeqgfwbj0n45B8DTQKDujqevY2y1rWucGTtPpJ+5H1fFTGiRY5Gp5OSIqvnFCoBPDq8JVcuuzIEfP3UydPlkceecRJ42q9ta0WXKOjZWJivBw6LL7pKzMz551sduHcOd+jRDC9V/esb26WuYXFsikspiQJJaouKTir68ZsE0SQIIJL0B1yXbQPxo35hrXGP/aQ+0Q7rEeXN8Rdpvtayj7jtu66QitgVGiE8vrCKl4zt3HbNK45eepUWd+IkzFOMlHwd2DQekU23tHDR8rRI0fL/fd9syyvrZWpHTvL0SsuL7e+8AXl8SeeKF/+6le8N4vLS9YXIXdX3BonMHhxyxWtVcjNXhkdGa7jiIQTyV6SRzKNmz6dzFedLE72iIAEdIhOVRJKK49KVHSoSaXSmZGkcPHpbFp0sIfZnyDMgDzTWlD1Ar7gnozr4KuM6ZEn6ADskkzjDVZKdoaeL/kv+13JBtjrwoGSMdJ5GpMw7/VPv8EBF1UAE3/o3p5OeVfsOjNzwZhPvgHxqpIUxkeGy9bGWunbXC9PHT9WhvpL+d5XvtJ6Rm3Yzl+4UM7PzJUTp06Vfp24rIkv0BjYKqrJtb6ZvDe6Jhx64T/I+IzrqFzUyLkkg5BP0WLp4j1v9t/8ERiL/WKNu/alvlciaCQ9tRypFnx6F5Uuzp2/0CTz+J56arsr39hD+Q/sLaknNXOgL3B4vxCE/TKiS+zAoJ1N408pTMm5o5cdKWOjwu+rDmStrayUleWoYGsfzchQ+eEf/qHy4Q9/uPzIj/5oufEZN16k16IcsV0/xj2/93u/V7761a81AVCNWTJMyWU/8zNvciU0r31tQ6hWBl7bmpjKvjA31hTs7uo09ldkCZdkXZXr4rUTJ0742Tp9fu8995bPf/7zjV2mZxw4dKA885nPLPML8+WXfvltxipKAhQN7ZiaahJM4KWM89FTXZyp/R4c1onKSCRnb9TyRAkm/+2//3ZZXl2PBBP7piQjglYlk8JejkorXbnN2pBgYqxTEybBM7a7q7zK8kGfM9asP/R7158QuiZkIPJOK4zdBZ8g77OdC47JeKGrwxteroGY/D30D/8mNdYkVyKzGR/rFPyuQ0ErZXllsTznOc8uT3vaNbWCSbQAUUUbJZhI/9p3meylCBQ7RNsmNff1laXVzSbBRAmkSp4SRv+F23+2KLlkbEgVX5R0VZPiXEkgsFTjqxjqlWc/59kVqw0Z+0cwQFi3yoitrSL/oFtQDQxEWfDapkZjx8ZGVueDRsaNnM5PNME6ck+WiaxfxgKiWwXpJZvQOax3y4PhMwRzQFeBK0j0Ch+X9IV80fpd+jpjZsaSacVj8YHGwM/4A/FXga/Bero3fMnDxru0FNIBSuRy9iOF3zYO9+lZBNWhb40XntX9kl0Ndqx7Kl2Y/alg8yz/4UvWLOt8cBs+MvwUrGlUq2uDSHpWtk30O74nfGd6fuv7aX0IYIyun0h7ov2AX7OPIK8t1Zv0HrdgrXY6Pp0sS7ALWt9Dr2kvdnErWfkF1Pa3r0yOT1hvfOHvPl9OnTpZ/eaDbsMqnSD9ovn7AGif/Mw6ULJmvepKL6W/bGxvuzrQs5/9bFcwGRoasT9APDk8KHqST0KHAno+NMvayodAYpL3rq+vnD9/zvIifFTy7w+WL37xi65aGvg7EjmgIdtpSmRpWtLpHS2WyzgEOso0zd6DJYzfaoJJ+JCkKnWoNNoFX3HF0XLNNVeWK6+6/KIEaWECVUvX+ND3GefzfK0lwVH8xeiVLFfAGl0ZAY1nXYCMhicupQO4Jj+X9eB65Di6pxuc5flgA/glyzh9h08v4zPkBv4hfZexJTo+ywr2Sd8RlEfmIt8bm6diMXQjMgHM0J1b/pzf4Z8Gm3ZsVNYLPcB9eU3dQlBVG2ulZb03xxqYS6bLfG0Xf2a7AVro6mbmhozLuIO9Zez4KsAd0FMbB2yrmWXbh/3KOgM6yLIVfcAadteUtci4AtnHz8yTmUZ5D2vC9dCM/g78Fr5/EjH0Lv1O0iG6J8tc/D3Zjm9sjlQNFrrK2BDazjKeMbIXtjcqHbcxpYsPZEmm6zr7B6ngWjFFyODwuUknMBfG0U244H26XmsOjgTPsK7577wu4Gv0Wld/UtVN47iUjmUd2Ut0OvQN32bsAW3lderq5i5fZ3mja5Ev7F2WYfabV7kD3bN+4HP2UJ8zjqyjwGKN76f6g5iv1h2Mw+/sDe9mzTMP6H7tk3wmQQexbxfbjm3bXsUkZCNysDPbCtBJvD+SfDVeHbQanxhzhW/ZqCSYuKXo+mZTMU0tcuRXOH36jLukqOWcfAuBCQKzZZoPGRPr5UMvtQMHvKjv0R15nCThoEcyLXO9PsO3TVKW3gOvQN+iA/hd1xPzBrvleJdb5LDB+UVZsELwAEmUWVY8mXkQdNkZAAFpcDmQlhk8B/XyszOo7YIBCEPGvpycOnm7b3pvOX5cJUPnfXp2fn7OPdN1Wlttcq6+6soyPjZe1HNahq4FtE5CuTdjOCQo2+aTqjZuI3PIQW9lhA8p0LBetosE7YYdigBRzQ+lEidd5QCfaJIbTGQbCl6IgKLHqICdTqkbJPcpu3+5cexExZN+JzuYoGu5ZnqtjrnNSPQ3DUdOOELYNzvwaiaykkKsZA0SoqStnukygTUDTIGn2MMw/BEQCATvgRwF23GCnj2J0jg9r+tgPRmuZBKtnQCsHE9RPSXKU4uxVVI71t/iz3LAAsj9pdrT9TALoEbXiKHl7MlZvgjVTL8RXIwsS3qDWziur5uBVYoaRkJp66fnU+9lT0MwReIDn2mtAOEIP8oEaR6al4xBBUA0fgKyKGetMXyg+3UtgisDGYQmQiVAcgg0jDI9nzKR3Mt72CfW0D3oh4ZcHljOCl2XQUYGlAgflEPQR7QxQFnBp7pGwUgy2/S3/suKrgHtTnRpS1xhaIt+qM4SJzcvbv2h67RmXRCncaEomLeuRXYx/qyoWTuNj33Myh4AAODOoFjrhkMAGkXJwTuAY2gbAB/rRnmtUNgYyZxCYbw8K4MRAC2KmP3jc0BMBrbIab1L40Ax5efn57JO0Bz8EYooSuhmngPkA4ihJ5QkSViWj7Uqi2QRsoV5OzmpOv1ouwHfsEY4GeAVeBZa6/6EH5irnkMgEt5C8TJu5s0+oFhxdqCwAdl6pmiIsqF5HeAPxs36I0/YR+gJmoVfFQjwqdsUBI7TKG2pOfQjrwAAIABJREFUOfYCXkdOAVQAv4AF9Y3P+lqGe8OnNVAgZ16AprY1hv4O+gp5zfrl5CJ9PtwbcvIlc0aORAWTkPGNoy5879/mbJaccSKie74rINIm2+QEkxygBizDA+y91gV5YNquOofy/Tqtik5T0oX2Qg4c9puEyKgAtOUEE9YvAozqHxwO7qDT1gEr/YcxotZSwQOqbjVe+nU6bLhXdu6cKo8+8nDZuWPKLXKmdujk6YqDJ15/JRYYeEZZPOnArA+sF129bCjSZGVE1QQTtchRgokCAN7j2iLHNC+MQbCxJpi8613vclsb6S39k0zXtZK5qmqiE7pqNaiEkSuuuKLs3rXT81cwWmP62te+5lYNOlE7NTVZXvk9ryyPH3/c1dp0ryod6LR3bouk9Ypgz6irnaiUcJwo33KAemBApYYnreOUYOKqWKlfsfeXdk21tL1pJhm+nMLz3lRDKXTJannrW99adkztMEZRIo4SYUlE/cVf/AU77jA4W8ebglv95cyZM+W9732vnXIa9623vqC84hXf6QSTXbt2137WETg3DhqUw7Am2NbkE3SpZZRPA0crMejGVRxqcnBgHJ2Aax0V6CbkGDoJ+QpvoxOQJchnaCAbl2Bx5FDW9yaMTulv5FjGbNlZkGUT+gTcBL/mZ4ge5JiVs1v0iAyTE3jXnt3BozVh9OTJk42cQl8zxph7yE9OxUv2sFbICK4HA6ALsh7dv3+/71usiWJgCNY/Y+W8DswLYx3dlfUk72W9Wd+8t42MTpUm8hpbttWDA02G87ftlQJDkkGS64PG0q4cokCGK2+suYqJ5Nnhw4dMw3fddVc5c+ZsGR2bsBzpE6+OjTrxSv3UtQ4yqiUbH3v0UZ+SnN6z185yPVuyScliCgqvLq+Uvs0tB8J0n/iSNg3QYTb6sSc3altEJ8ZUgzvvcdbhYDH2gO+aPU60y/6CiZDrmb7BTQ2WJjldThJXXorgh/4pGWd2TlUFIoliSG1llBA/MFjGR0bL5Nh4ufKyo2Xm/EyZVbn2kZFy5VVXlSuuurKcOnu2PHHihCv8nTj5VLkwMxMnXpYXvV9BI1vqV+N11brJ/lXgPPREBHBprwUG1X38M8+Dq1OFp8zvzLORR5KvqnpYq4RFi5lLJ5jgAIEXoPHAoLRFjOQb5FCWP6wjdJ1xs+V8OkwAzkJ+mHdqiwO1cs04QHPRPopmNQ5wgwIreic2hVo77N69x+VrbbtqD4eHXVFs567dZXl5qcwqmWp11cGe7e0+07fI4PD+fWVjZbmsLS2Ub95zT/n+7/set73T3C/MzJaZ2fnyxImnyrZOHFcZlOWMx6/trS0gwIRZ14NFWV/Nq/k9lQ82/VJFLTEKa62F+ja+qIkQUT2jDb5DP42c5t6w6C1D9B29oZWcxHprbWZmZpuEyTxe5FmXTl35p55UBvejf4SBCJqGDuiZNvW9nV2iq5pEpuq0cii64oUDWVv+fXx01NXnpNeFxX78x3+sfOQjHyk//aY3laOXH21Wyzq7+kSEm5RI9O53v9uVyrI+Ew8q4PumN73JuEj/FGDUfz7QpDbH6WQ5+4Vdpr/b50XwjiJlrE0jy/Q8tcfqDTko+JUvf6X84R/+UZm5MOv5ITslL9Y2tssVVxx2IsJ//s+/UR548P6yXqvSKsHk3nvvtd8BXeo9rAEEAgLwWPP3wGBRApGrqtU2YL6nJpi857+9t6ysqT3yYOkflL0ZbRr0Tz4uYVf7hWqCE3IHPsgyB12YE8Vt7yYZgG6FV6Cprh8g0xhl3ME/Wa9mnYIM4h3Yg4HB4mAPz+Ua/cRRmzFG/j7jsyzvsF/g0Sy3G/quFUxWVpfKC15wa7nyyitsu4jWdM3S4mLZv+9Ak2ASa1gTumuCidoWSQf4+UpmXN0o80trZbN/uPQN9OzvnJu9UH71l99Sdk2OlZGektFVcbK2J1uPyrf4nLQe4xPj5fm3Pt9BfeEK2Qaah/bbSZEbcc/SYrSfkmx1ZdyabKbvJLPly9ReRjJS0KNx3sqKbYqQ8YGTkQ2srW2raq+ydn5WTeRofD7Cg9V+zpgX3snOdex0MEDwQQSiwC9KZpD+IMGkwbX1lG5g/7Cj5e/tVd9Yxt/gHMad8Qw0KbrlXST+Z3lK4EXP0vck7uagMYmV4E3haeSP7ueksOaga/HNwIvQO3IBvmUPdE9Utw6bTv8yn2Rd3eUd+CJjWo0N/0IcToxAEYcRmbPlS00y0++aF601M5/rO/xR6BGNWeuqPdaYTylJuCYpd3Gh2/bWf3HflK8V5rXs2orT36qWpb8PHzxUJqcmyt/+7f+yjgg5pWpAQcfhw9chVlVzHfRP8YyYzZWfxDdbW65ecu1117oi4ODAcFQ+V/sq6TdXH5Q/etAJJtjDjpP0Yg+kFzWe8+fORltb+zeifZkOuspfQ+Kf4hTYucbSJXw+Iaslf8N/hH2aZZuu0fpSQYb107XEbfQ8/D9eC+vrPvtCrrrqinL55UfKVVdLrsWY9U9j1bhIPIWnsY8yjof/dF/Gn17n6kvDf9W10zK9Yl/yPHRVltNcz/uh12zbdfENz2M8yPacGNblf2QbuBUaRFdA+w2+q/yAnDJNVLuFsWbfHnvjw1a1rTB6Dl7W9fo9+17zmuQ16L4LeYPMztizsasqXu3aAFknB++0LSSZX/anZsyEfxzfnNY4B+3z3kBrrFXeW+YJVmCfiZ9mGwb6wF+KDmINoD2exXtY7+xXyFgB2ZntHmQ3eITv8pqy5tAb7+vOKY8neK499Np9BvvHXJCXXf2AjQd+1H3/mK7j/Yy90dcdez3zKGuGHmTN9TeHnRtfbWol08VY6BxoPOtE9q85+FltyRz/bn2/LZYPfdC29gHLoI/y+kPjul7jpmI0FUvw5ZOMgU5kH1hn5ETG05meeWeOMzBG5pPHwl6AIbQWGbdkWuQ71pY9Rw5Df9m2IP6PXtZYqLTPWLt0kGUedI/+J9kHDA6vt3QS+AEfiZ5NYkxO7AibMXzFGb/oOeDDkIXhw9I8FNdXMYsDB/bb5lOLHB1KtU+kJpjoXvn21Ynj/MzMRQkmK6sr9jUwXxLtQsaFr55qgNBr5iV+78al4Q3dQ/wUma69xLfNM9GtmitjQG5iO8GDWfdjE/TdccefbSN48+IhACEqlBYDzy/GgIMIslDPA0UZ5ewmGB5CRUjxLJgD4snP1jUyTATWPvnJT9qBcODAAZeXf/LJJ1zB5Mnjx10Gbs9eOaIHyp49u8uhgwfLxPhElLQdqOUGt7dsuMhpESXxI7tN840SytHqZHhoxNnzrjBpUBhli20Ura2ZH8kWgjk1ZoFPgLkAkqp8KMFkbW3Fhv2dd95p56ATPeo4AB+xbq5JFyfVa9a3PFDufVsdfOFsDYNf7xABhyCLOQoMRklKa+WafSgmC4NH1+hEgYXaWnsySk4AgWactZqHvh8ZjX6dVLKIyhN9PhUUJ0sCDAoYh5CO/sVR9lb/aU2jikSAxWqs14omPl1XT7kj+BCQmpdORCjoBLBAiYhJYCRdLwMjPgswEk4rJbcEaOWEM4qEyhbax0jqaZMIMEQ0bwSX9ocEEQQoII0EE70HEA7zUfEj7zNCFQEc69uCqGw4BT0FvVEVAGAHn+pvgChKAweM2h0J/NtZXEJ4IngwAqBheDcn1fAdpSbZI+QI9K57wmiJQG1WpjgVmCfCyvRanQEBRCIo6kBIdX7FcwIsAwgBeewJa874AYN5ffUZY8rZ6lo33a+xI4QtD6oDBxrOYBRlDYDQM3LiGePQT9GlTvEw18bxUIGI+ayeQmAPkZco0a7izWsBLeozzSsDL32XZbmeiwHIM5DJtKXSuqNQgw7aPqhcmwNmeYysUTaoODmEg6hLP3LAWMpWGob39ZOT3YAq9ATrA7BHf0GrABJoFHoElAFKciJJNoDgRZ4HPzIvfub1xjCAF3NJM40HI47rGEteP5S3TvwCHONnW+qNMWU9DmjCWaRrHJSvukJO9SzXdSKl0cFVHpD0keUQv+Nk4Z3sv8ZmkFmzbLvGV4D/TfchBnwr1SC3v2EdOEUrfR2aIrcGiWpjvI9xQM/Iq3wKifVzoqvbPMmBY7XaGFJOvKO9XNWNQVvxrkhqXPf5P9ZS+tg8VmWSdYwrvITcaw2eyJhW5R4lfMoZNOQWB6Xs27e3PPjA/U4wue2229zSJgZXs6zl1LeDMirB6As9m2plluEDg5aTrnwhPTU86hY5uYKJ1zElmGif4GF9p0RdVYV77LHHmnY+nGbTWiqgceTI4XL1NVeXnTt3lIMHD5Zn3HCjgyrRIuYhz11JvnquAjIvfslLyr590+Uzf/HpOFGmtXI7oTjxr7VFzgoTHX/iyfLYscecHNvrCWxvOVlmZGTMmAkshlzAien9rU4vMBzPzXSoBI/gD53+Hza++6Vf+qUyNipH62BUXNAJr1phSRVMtBXZOERW6jS8kh/e8573eC7Hjz9Rbr31VrfJ+U//6f8sU1M7PA+qc9lh1metGwSkykHpdGfguEpbdV1k5DgYowSTvpADnkNNxM2yCZ5CbiD38jX5sywf0QM8A6PaY06OcvBCxvDgnCzDkGPwJvch77LzCrnNuPU86UklJInGdVJbyU0a+67du8qRyy4zhpEdoBZFSjDRM0jey0Y3J96oaIdOyu9iTKwHtAWPQ0dKMBG9ztZWPOhh3geW5D7WJY8H2kE24JiBjrPeybov4w3Gq2exjqxv2AVRMifPtdWJthhqbrcbqdixHRWbFMDfLpt2EI/5lLtKeH79rrsbPnRrhM0NVxsaVhUmOa1nLpSnP/3pllmPHzvmvdLJzcmJSSf1y9aYnQ8HvHlpbb0szM83p+ZIMAGb5L0BpzG/qOqk0x7BKaxn1qPQLOuTcSZ6AH2XnW7gPN7P+rPGjS6swSWttZJyVF1EDn8l6ysx75xOiW6qnO1QUepO/3YpI70hJ5hMjY6X/Xv2usqCExTKthNM1uS8HeyV87Mzpb83WJ448WRZXFryTi2tRvUS2SyyfwYGI9AmHlBgRDav/sX6Baa7VAUE3WOl4uCa5EkkJEEn4Cn4oPnpvueRpOVDGNXBSxKAPqeaCdU3sMsyLtHzkKM4UdhXeAlZgMOYABJyScmWtO+zLKzBed1Hcp7mgXxC3ul+jSnafcbJc/Ge9kuBKNnUWssbbrixqdqlpBA9f0ytdn26WdUZlRw1F0GhgV5ZXFopa+ubUbVneKgMq7rG6nI59vBDZc/OqfLyl91m3aAki5OnTjuJaFv2HVUdUqvBWMewlVmPzAvgHWg2y4SG31NlEvijS885QJBlnq+rlVwlC/IeZTmjpCnTow/lBE01eF48Xiv6OOl6TcE3tfSIyhzYI3nsQVfhx9B/UbWsrZDFffpOe0cFF+nr8GFE0pl4ToE0nQAPDJhwo56t/tu9QVcS8s/hobK4tFD+7b/9390i5y1vfav1C/PWGEkwEb4Sv/3Gb/xGOXXqdATxarBFslJBSSWYCBN5LtKb5jGCXC1XmT59wCMCefqHne5Cua6QF5iTuaMXJK+VlKZWI3/+qT8vH/rQ75deb6Csrm2WUSXCyl/VCzmgxJvdu3eV2257cfm1X/vVcs899xinSrdOjI+X+++/v2mjgT3QtQeReQ1uEGCW/BB2rNVQTI9KCN0zXd772+8vi8urTjARjSsBC753FWAnNEYFk0x7eY/jIFQEA/Uffhb0qXxx2UHOmLOcRgbwGTQGX+Er6Np5PCtjAPSSPmv9NxzwiTGCffQ82xj1VGvWMxkvZDkIn+YAXtbxrI2eKV/l8vKCD7l9x3c8p1x11ZX2p+kAnN6lakmqxqfDbfJhBb6PlhRUMOnv16EW4dBobbSwsl7mllbLVv9I6ddpyr6BcuyxR8r/85vvKAf27iqDfZtNgon17VZ7YlJjF0bbO723POvZz7LPUO9Wol6sl/g+Ek0ky5eXwvchsgi7JRIIfAp0e8syWPdJZsjudbC9UotLlvuetopfV37BU/qp9dBz9T4OA8bDIrifZSyyVfdBe/odnIYPKfMJ+AJMoedxr4Nz9YSs5Ugtby/9IfsRWs4ymjE3WKf6fvVMaAPbRnZZpjU9RzpNYyFQAqbEV4/PLmiirRgD/WY60/Pwc2QclX2CWXezBhoffhqwGXPlvRkTwJfoqIw9Mm7WewmcoHPYE80bfY8vrxtkIekFPZN9QBqn/F1ZFmP/tIkj4SeNRIuw3+SfBDMS8Iu5RYKhxn/k8CE/9ytf+bJjFjFm+R9cxzPkRsXrwmPyhwgvC+uBcze2tsorv+d7yv6DB53MKnaW/FYFk0Ely+pZG4pD6NR1lUeudKlqD6lC3da2K7tLBwQdR2VHxSFaDBcJJPge/XmtOBr6KFroIJuzfQgNaG1ICkSnQ4Omdx0wqeLfhxz75c/od1XXq6++slxxxWXl6OVxYKXVgY4WNO39oNUs17MMhnahPWg1Y3x0m36yf9kvhg7Jchv6zDQNNs2YALslv4PfoevsH0K/Qpdcg/5i/XIsANmB3MgBb3iMNYHHdU3GN/qeZ4O54St4knnBYzkRBj3MeOH5jLuzfswyjvXIe8hn7Bf82u635HfIU/RyXhO9Kyc7tPTTVsZEPmbZk8dCHId3M++8p9AEMhbfQ9cHoHuJfTY2TD2cl2UdeAD9k9dEn0GXDQ5L7S+7PoCL7IJ6HXvMfndlPXsE/sn0g9xmLfUsDlMzbt1PDE1rAh0HZm8PpEOzrGleA2w/dA9xN+bPfmTaYkxN8lr1VeladLFtlXQgnHu6Y8jyA52Xr+F3YiM8n+eho1k7fubxal2g16w/2TPWJ/M/+pR9RvaQKIn86h4yR/byTGiT50ED4AhdjxzMckjjRxYwl8yfPAesm8eOrLmUXs/8yz2sGcmt6Bl9Dn5h/l1e19/of+g5zzXGEAmQwsTGaC5AEEmYOU4nf470sRI2wZTwJPQcaxJ+l8Dmq66IeejQQfvqVQU4qp5vNwkmwsqK/ylRdGZuzh0B5H+Tv1kFJhQfg86zTJWtq7WMaoBhO+bEmGyjZDlFLCTrAWQ2awQvs8fMF55CJjm2k5K481pjT3m/aZEDQ5BFpAllAZlBdTZ+UDgZJCO4IFCugcj5XpPKQVUUUlZmWclk5Y4AEoOrHPlf/uVf2hH6jGc8ozwlh9ziQllaXCjnz561ga1yNTqxpB68e/fscYscn4TejL6SOqWnjH+XFK5BD41HBrgcFjpxrA0dHRmzI44KJqVPlTGil2hWLNrMDBRUprJVuCppJ0ediDKAk/oyqsS+fqeHqgAtxGICq4a4fnpNVQFEAara3salkm3QbnjMwXTBPArOWHj0VJFFJ63iXS4Fv9EGl01I1TDQKWKqkmRjSQCdk0l6lplqLcpf6h0WnH3RficqNES1EP2u5A5OzYnx9F8waQ2e1KxnBXccnHd7gECgKOXWWFIllHi/npGNOv5GOUB7mm8ILPWujiANJ4AzXcNwcpboHgQmChZ6z2A5AwNoW30z6ZUlgQIYopQS7XBg3Cy8M0DjvfAhPMWJXK4lYxw+1n5mAyvznlo/eS3Ww3DHkIqAVXsiJxvS2dALZ4+yzmN/EOp5rfKeoTibEmo6lZ/KrOl5GRzwHAR+0FPbFogWG5wiyeAVIcdnejdgksQRlCFKGcHLfLOii4Ay7Zza0ozZ+creoRSycEcWiEZQ/nqf5oQBRqKBnbG11Qpjgj70zLyfOGS6QDIDCGR5BnoaDyCJ3wH8zAPa1vesCfQUijkMXz2fRBqMf+Q28gAnG2MQL4zYwb9hmaWf+s8JdlWRK9nAa1Oz5TFgGW/m+2y8dnVXBjRd4AjocDJZdQrpev3tlmF1bBmA8V54Uu9GJiED8n7As/qOknusGWsOmCcxBbpFiWdAL+EuJ2LImCj1hj4E+DDPzE9ZZpEMqRKlOUu4+ksC2FTe9GnPZHwyVu25qlAgY5kzY9FPekxHMkTICGjFiRe1goqfKTlbMQHAJhKaIuFTUsa6IvWT1fw5AQNdZHrOiVnIk1jzSBBc1ik6G3nbTnaB9rVuW2pr0Os5oZRgHbIjZN2qK5jwDjuKbMBslJFauSwScCJ7Xf+41g5fV9YIJ5QSTNRH+eDB/eWRh7/lVgcvetGLXHHEbeus63U6Otr5ac/lWJQ+1efwpdZRSY0uoye9LJobHXeJfyWYKGElt8ih/QHtETAChHt0kvfBBx9sHJDaC+2j/lPbnMsvP+rT9mNjo57vs295lqsXnD1zxmPTCW+d3tL6Kih30003FbXVefiRb5VvfOMbQbc1g1zXBn/TWq2Ub37zmw6eRBs8yYW1Mjw0WiYmdzjBRMEnn96qwSpkC7yoPUKvAcCNpyq2lXMreJcEoK3yi7/4ljI1ORVJuQpaDQ446VZje9vb3mo6IJPbDtSN6G8+NjLqpObf+q3f8tofP3683HLLLeW7vuuflHe+87+UiYlJO8X0neVGZbQNlwhuiub5JLBLE9fwnuVawuJxsDxaWTnw5OJvgbvgP+QdcpDPkfesFzICWQ2PZ0yO7tUeZv2KUYPMRD5hFGZ5iXxE/oAlGRf7lOVH1p1q16T/FPxVEg+nEXtDvXLV1VeX6f37nBClqjGiGapSIQtVUS+SIQN/MkaPowYHm2tTiy7WJ3+H/FIiu2jVbWDq2qDjs7NAv2fMlG0bno8zOxvqWZ9lmc7v4CrWLuMcfee/SUxueru3iXm06Nza2ojqSEpE6FOSRLQEkwyTDHLbr1o+/eDBQ+X++x8oKpyhxAYnyQ0OunKGdHjf4EA5fuJEOXzkiG2I2ZnZsry05GDs1MRktPZaWbHc1L1q9zIyPOQkFBwkOPfBL921A/f681qRxgHOuo/QK7TGnvB3xtfZGcl6oiNw+GY6zmuM3iYoprnJ/a65SRZK/qkqiVuoqP3Z+GjZUmWp/oEyoipMI6Nl1+RU2TE65ipfSkSRraCWaOOTk2WgN1QWlhbLzPxcefLkU2VB8nF7q6ysrdWKg6oSIRkf/YcnJifc8mVtNQ45gEEl47JsgE9ZB9lPDR+S1FDXs4ujbIfVaIDWwqXSFWN2sCUSnEiIkBNE78oOi7xHWfYgD+BL6Ddj3q7vwPo0VTzLzzbPOYGybffHPsJjojP9J9ke7W83fBBlbnbWQR8lByipTfep5YmwuVoYiU7V4mbv9HQZ0gnnkydsR45P7igLS6tlbTWC4YP9SiQaLGO9frfJmT13urz6n73KgT/5Jr5+991ldn6x9A3qEEMES/M/6FY4JcuMLDNDFtRDJ6nym4P3+ruedGLPL8VL2UGW9YDvr5XjqPLEONCz+lu4Aadt5HlFsCzuD5tdwS3JA9Hr7OxcU8EEWdaViQ1tWu9FsmzQW9sKMhxrCraGHyP2Hx0VB1ms7+rBDl/jVjpqFxxObsmeYen+AQXZBsvS8mL5qZ/6d04w+eX/+B/LyGi0n4V2JCPtz+gNGX/8+q//uqusgel0rWSd6OX2228ve/fubRL89PbYl1ibVqbHOqMj9Tl+iKgeExVk8j2NLOvrL73hkfInf/qp8t73fqCosJCBYsUItBFxK7DBfvvHXvziF5V3veudri6ndVDraFXAVcKJAvqsc9a/emrYGmErgBF9eMYV1tS8oZ6KLlFVdcfO3eV97/9AWVASweCQUG5Nrg16jdP9Q2VrQ+tLVbE20aSh1brnyGVogD2x3K30zmemy/S57iFAwdpl3Y4sz7YYjltsm8wbyCfJgjiVmCvIkXLeVgXCWR1O2f6iClx+xkAEqbu2W5Z1yCuNV2PSPPBD6N6lpXm3q3nuc7/DeFyyJQ5m9JXF+YVy+PCRWhE3DmtEpcaaYOKE0iEnCNUUEyeYzC+vOcFEFUxUsvvuu75Wfue/v7sc3r+3bK0vlwFnowdfRKuK1lcseX/g4IFy8zOf6YM5wjYkmESCSCSa2GZZi5aHskG8v7VkvX0cI8OWuVqvs2fO1qp9cWozMHK8U/Yr1Qlt+1RfgeZKMhJ6BZ9snDANuRHHEy5OUIV+eBaJEpkGCUawVzlArOcSoIWmqKalZ0MP5oGakCQ6yxgl02TW2ZfCIxoL7V2gVyoI52fqvXqu1hXsw1j0XOymHIjBV8ecsk7v8h3rnPE8+go80mDTSs/wKfwIXs7ynn3Et8I8kPkUZQt8HwmPvA85Bv/gO8v4GR8JQSaNgUQV3c96yeZlzvFcBeECb+EXgJf1U+PUvciovXt2e/3vuuvr1huxTlHpxPLfFUIi6CU9JX+ID3/WYM6yYgwbm+V1P/hDZXxywgmtI8PjZXRkRI2qXLmkp0duaZ83/F6PhySqCjDwj8zNzlg/yobmAO0dd3zWtBTyLhJIsj80YhaRDCl9Kx6GVvEXYj8Su2B9sxzGh+bMxMY/ova/kgV9TjC59tprypEjB8v/x9ebQHmeVXWeL/bIjIzIrNyzsqqoBaoE7QEdjt1QoIA20scGmVHR1plxOTMInjP2EdFGbNRBG8Hj0VEPIMWILW5nmnLpdtxBcQGxoCgoBSmgir2qMqty3yIytvFz7/v8fjf+pJ116kTE//9b3rvvLt9733333njT8QGj5jtIniEmM8ZV5DlxoHxnfLTq2MrzrmeVE/etjNFP+mLylzZBnpWX/VuZkrd9h99LA+5Tz1d94vNrEoR6z+vEHtponyOmVt9Il4ozjUVrv9R3g87qglVpV7Fknb/4oG5Gyw/KoGNT1/neapOrnnBtlPsq00lDKvYnLpHXHAf38l43Pusa6Md5X9VRvrOLStxv7KjqqEl8pP43NqQu8TmO3TjzpL9esUv41SGTOxOLtW/quAEDlRbmNcapHat05nfH6tjkjbrBro5wDMYXfaYy7T4L14kL+anNdE/JdXEsNW7hfa5D4IqeiCJfe408Jw85hyqDxqf5ruoe7jG+ro7jPv2XumlebZtyUfcbnI8VRrRXNQ4r7ZQDZadwwzidAAAgAElEQVTKl7IlP0z+rZ1yX6ViHPmy8rG6qeIgx1axQ9VRfu89yo57UFV+5eNJHSG/VFnZiYvTdxv92tR5lZddS+2Hes/1rDEZ1z/sZj+0rtxU7B570x3riXlG3Zn7JhwKku5iIMYgDsKPwh6z5yLGqHwnXY0x5vM3ogADBS0mE0y2NrKbBvg420SutTPnzmWXkzYdOACfmbiv46nyZYIJ2ECc6RrVogWMUdpoYyZ1mTyv7FU76Fo7V641cazqZjGVPhbXs39ADCwqmKh0FF4XuCpiwYEbbpMDl1kkhIupouR7BSw3EhIcxAZOT2iQgWRMlQs/nbiKaXhea5ERfP/998fz77jj9miJs3rlSrtw/nz77Gc+HSds88TSYtt/gGD1vtj4yiz47ba0a3cAG4KBlFLlREuceOlGinfBBPxc2kWiCEGJfjJkusVGipuiChFzUgigGc60TJA9s7MiAwFJNjgoPc14s3dibmioZHcohtI/nuchHAgA7+cdCAJjpRwec4aBXd8orx7OZIvvOeEcLW22cvNdYQ2lu7XVmYRWPZklSlAlsrh7hvzq1bWgKffzHk+qEWwwIzqrf2SCSZ5yy008e5ePLQRmYkM3eYANQMrTp3Ff7210BFcCh3hev14lVAGYG/kqZ56fpxigG+NdjMC6yoV73eyPtYv1WW+79yz1terj6QpL4cZY4dCZacf4GH8Y3ziBlQEOnUDWKk/PZbIB11sZgvkzTgRUp4jvoZc87+Yw1xrI5R5lTWA8CaRVViqe4J9eIUPZHGR0a8xuFrwpjxoJfq6tjs6tASjHrWLyep4D3fkZ60w5x9KWQX5XhpR7fxK4SkCT5Tqj/3a02MgAhTQUBGnYK0isRrQ6JYzZ8lACLsGTa+f1FfwgTQJgweUkgK76izFVcJYnIcey6uqNnU50BuDUy64v71MueUfVqzo7jrUaDp0Pn+n6qO+4h2sqGPb31DPZysekNQKNfGblIHhXADO5lsqpTlzwVg+kypeDHuqldNWb6Dl1UQXS1XlQ5quduJZDoyxpe5Qd1yp16+pQHcjkn0pXwYZgyzWrjnV9dx2zwLuCa+ahQ8x9yLR2VJ4cwFRU3iC4m/122USta6wMVt1W5zys43bKj+tEVQhBePBJOQVVnSqxgUleXpdzzA1O+QxbTIA9NnSuXBmCN2Hn+4mYwSZubQfwYjzw0ZhhTOuZBIskWKhDrOBSwWkFZTp6oUP7mEiGZDOOzzhFx3jhb5xV53WZE+UdvLJhmMGkrEbCuONZJJxFEk7ONcoQ94RJgjZufnBP6OLSa1IbSICKIPX8bG58XHfd3nbyxKPxzGc+885o38bJQux1bAJnvKgHXLYD9FphqwK8SDLpGz4Lu00wWW4LJMhGizyeCZDNBFdOCDJG7Sf0uPvuu9tnPvOZmBt2n+9ZP4Aj7WBuuummdsNNN7bbb39SbDCwXrQn5Blcx3wyGSDpMzM3217ykpfE7x/84L1tgxL3a2uREEySiv94N9UoPvu5z/XqawSVsq0MAe/DR47mKfK5bKPl2qqjRpyVQVtxiZV7EjNQPYfklJ2b06985Q+2QwcPBTZwk/JCb+Hx4z/+4x3D5gZG8G8/lTzX7f2rX/3qwEkPPfRQe+pTn9Ze8IIXtDe+8U2RnR7B9dW1rETXW+C4uRRJED1xJPBeD3vD/1yrExhntzKrpAcP+y5r2WCstrzanupU+rv6RD2hzRSfep2yo231ep21Kl/iBPG99lH9ox3T7lXnujqq+ghs2hkQgPcMzkKj/QcPRvuc22+/PZJ6SDDJjZ/EXZnUa/u/DBbv8D+6TXE+Ym2dVB0wnS3+hs+oYAL2OH/23BAgle7qB59Z10AfqwYbfLY0VA7VY9WZlg8Yn8EM7bZ+k7bPlmKukfdGFZ3QDcjUWvJxBMlJVuvlriNxvGNOKjVeXY92IadPn4kqDSReLy7sisA2axOnLWamo60LsklyOvOgKsTC/Hy0nUJ/49vEiX7+A/9NtbiGa9Ef4OLEz/m/ji9jF8uIu9PeJU4XAzJX6TfQoQfqKh1D58UJETc8cxNXR7xiVj43iOP6ydPY4CEQUlq/8D3JUKfPng45JVmHallL84vRJof2OMu7drcDe5bb4vx80IB3Hjp8pO1ZWWmXsf3z8+3E44+1h0+eaGcvnm9Xo1LEdiSaZGJ2Jtijx5ARsYlyJR5QhpXL6k9W/B08eY1+7fJxyGmpXhL8FC3yTDDxxE0GRqSh/Bc2tgd9lRFxihhOWfBer3PsrIP6PFug5JqpNwywddO3I/FX/gl/vG+QZBWc9M+opEPCLElR6BM25K0ami0PstrcI488EgmW/+JffFkkUJIseceXfGnbd93Bdur02RjTFhudbbPtX9nT1i5fbPff98H2LS/5n4JWvOv9H/gAKKlNzy+27Z6kEQzYy1bJq5YADx7rB0vCRiOb3U+OTdd+Y2DnLjskyIZuyMyD4bRTlYvQyR5c6RsKA2aNU9W5oSQ+VHcqK5mwkT50JCtFy4q05FbgCrrTGmZ6pj1+6lSevCpVGpVxdaI4wEo4HtAQC/N9+g8Zl7DdklVMkOloJ9AT4OT38P16DkPw0OZm27+PxM+MTRHHedn3vLS94+6722tf+38NPBy0i2qxGYyOBIq9e9vrX//64AWDzDyDJI3Pf/7zUQntuv37YwMyeBIb3pOwKjYXc9rWBNprc8Sb1W5L05TFmXbu/MX2spe9PNuObGYLTZMm3YiPU76bW+36Y4fbc5/71e2nfup17X3v+9vwG6hMhc790Ic+FDZtsuWMPkvd5Bo2tSJRtq9lr2bJOpOwtbyyr73tV361nTl3MSrobQJTevVF54+9WV/zoFM5XT8k4GS7wyF+VZI11dPQFfsjtqh+cvWdGL98X/2wunmqDar2WD9JvWLQWR+vtsng3SbYjTw8JhT5PYKRNjcrhenTOhZ4Rp413po++ZiElthos128SDxusz372c+KioLEPpF/cM/V1auxptgG7zXBBL2CnNJy0iRDuk5cWl2PNjlb0wtReYaDePe8773tN9/+K5FgcvXK+TYfLdJ6u5Oukwa93rbbgQMH2lOf9rQhjkWCSVQ27liME5tpo0fdHcny/ZAH4w29T2yA2MLsXCSh8lkcyImYZeok2p7DI1RI5JkGwLUTxjLUV/KNvqnYx+/Vb/ri8IzynfG2tDViWGOW3G9wXzyLby6eRklVXD4ciorKP+NJZseRttuqkmNLWPlOfjeOMonP63zEUcYQxInSwJ/wX/jE+OsmKZZNTnEsPGQpeMYjLaoMir211WL59C/H0vq5OZH2Y8QpOysaaR/U+yZziP+UV7GZc+fZVh+u2E/86ByrrKrbKt503fGBeaZ0ZLwZY7886Bbxitgr4nl9H2Hv3pWQAfYrqACaCVS0oxx9b1vMRYvKHlfDlvG8aOm+udm+9d99W5tfQOexgTQfyVcLc1kBdXp7M35v25mAGfMOwqS86yugx86fpX1jtgDmAmTsr//6b4YKLgEHOAjbE4/Dl17MhDr1LP54pV/FazXWJ63VyfoioYd6sgC6kGRPghy7dy22Jz/5jnbs2OF28y1UQEoMHpg32nZStXttR+zKcSlz2hnWDDmRj8Qyzkv5qLE45iRvuwkqj/Kdn1XsIo/5HO24vF8xLL8zLivPDpir09ZrjatWv0RampTv3Aab2LGeclLjve7z+D7n7lzrWitPdY7Kmp+J05WpevjR73yHflmVO+MPlYeqvyE2d01j7fveWbS2iISnMX7u9+pF2zjI93UN5ZeKr8QIfFZjAK552qDEEr5Xv8t5SeO6mat+1k5qC6SRdNfuGMsKzNoPSjEG/q6HHmuMQZmqcWifW69zjSoOzX23rNTvPoZzNTHTDXz1fJUbeT726/r+mNdXOrvevrvytbZ3UvfKa+oWn8t1dazShut8z+ReRtqfbOsVMcB+QM09NW23fOdz+B468LcYw/drH6S7Musaul6j/cz9EtdW/SAfGvsIX65jjuFQVR+v9HbNqi3neVEYYXs7YrXKcZW7Kr/qGvU189O+Sw9pL38yNvdK5WXjbs7He+QTaV95mPkpL8qR31ulRLoZg+Gn+pl3i9GHvZFeLU6ZE7szXvdUMlaebW/wb9OvS30sHXxv/N1be9a1Umd66Ia2jeo4CkeQYMKBS+waCZO2yGEfnj0I1hTbfvHipXaKQysHD4W9jZh8P8zj3qN+R+qAxJUUvVDHKBPudcpzrgF/j/vOuX8iXq1r636YvMh1fAYfieUq3lNH8h3XyC+DjvrLv/yTbYWJnxUAqPQVRAM0MpQvUgFWBlKxqXB8rgDdSXmPm7s8s56oduEVCJVsLD4JH7t3t3e9612xEUJ4g80OTtCyuUMQ6OGHvxCLTJCTsezdt7cdOXo4wcrUTDhQMAaA5tFHHu4npSljQzucDIgxFxJBGAsbBXEKIRiS5AdO4q1FiObK5SvBOLyHhcm+oukU4jRJp1QsBG9TwfHd373vfRGs4hr6uvNsNuaqEPMcQKaKP7PLUxl4UkzHLcq7F0OYCmEhHDTeR3uU3LTaih5QvEdHSqXFBpQOlKCaMWgI0mhNxWbM+QsXIrAwOJq0FFrPoHFUC+nlrL1//LmdJ7RbbqBnFmVWxiAItbCYpbfdRBNUcfLM0qryITS36gDjqEJnkEqFZrucWJMOoAV7Abq7wQXBeEJAeeDZXqsxqMo5+gq3rNxSnTrXiJPRKgodGn9qVDSSBONYczfODY7wfjayNJZ1/etphhHIjOVphzH1fl4VCKmMq7PoRkcFKRV8qsgF1AL4anA1DgIKfq6RXNV5DFlRqVWAye/ekzogT0qlg5MbvhoYwZoGSh7TmFdHW70j4BTwVDqr73i+61xBszTS6FQgpp5zbFXfVTDgmFzXSSBaAZhrzVgN4MMHBqYYT910kk4mDLguGmKNjGAFejlu5zaeSM0gdWzw903poEUEDjNbXL3E775DoG5gRFsjD6JHwwmf6I082JSehBgyuLAY+rXagkm9NI5baR1LdOpkqL/4qY60TLrvrc6F+iXBbDq4Oq3ydXUUnLM08ZnVkRG8WP5a+ygfVj5wvflpEo9AwDA+SRCcjFMP8a5q9HWGKr0Els6vrmtN1soKHimHyr0yKr2jkko/aROlTmMjieTJpJdl21NWekl+EsS2e/uxnrAUz43S2Qn+EsTlZkKAW/vC9nJ2boDwXYwRfd7b8mg7+VzATUKGGCJ4fSYTebISV08eoWJGb21FoGd0ujIRx4oXkVTTKw3xOVXQAsghkzyLahUEUCJ5IJME+DfqHIIYM21+js0iMEFrB/ZfFxvo0O6rnvOcqDgSvcgjGWQr26j07P6sprEW77K6U7wjAklZKp43k+S4vHdv271npc2R0Dg7F8keBPwJ3oJb1JGuF7zzgQ98ICrDqUfZMIVH4EFK/JJgcvDg4Qhif8VXfEXMPZ6znv27OREuDgRcs/F84003tic/5cltZXk5xv6Xf/Gu9tCDDwbIBxPlCdmtOFELneBNNiI8pQbWoHpE8uPs0OJQZ04Zh8/C0etVupiX1+hUYn+SL3KDCXvNyWPaeRiwZsMEWQBv/OiP/lhgOt6NTXbjzneyzq/+4R8Ou8wmE5uUL3rRN7S3ve1tffxZOS71Q2YKiSXhJeSiOp0hs6Xvp85miFM/8Q7/qlfUKdzH/9Jeu1HtR5Xj6kSqA9RdXieOcJNtmDOnEvoGpo6fesJnea/jqs+U9o511NoZOHIc2lacGDZ7/Y7KgJwUh+Z89qlPfWqwJeq81HO9pVBP1BXfJbbPhBTtig7viJ2SxswvE4M3ohIPrSDPnT2zI7FP+a5z3jnfnRtOdZ2cO/f6HG2ymNzPtQ/qFD6vc/KdnmL0Pd6f8pQnBtnsiPXsbQhtTReJA73cLd9DI5zh1IFzoZMIcPMdPgU4fX3janv0xIngb5LjsEvIWMox/kQGPJKe6/H+Sxcvhk5hDaNlYw4t7Mmkb+q6DwHn3qKD68RrjFMdWzGaNBj1sHIyJhaK5bSTYqbK0/BiBqSSP600EGtu6822HUl4VLvgwALJJcTO95Dgt93a7oXFdnDfvnaQakk9SML9bFxTKQO9Q9WSx8+ebZ975JF2ce1K29jebmsk+a2RFDQ0Nwq67tt33RD0dO4Vyyjj8liV8yq3k9epRyseyoSSPFEvLhan5iGCESeEze4Bn8nATfBoT/DwO8vXixfhReXBoL78w3s4QctP9UeVJ9eul/IZEkN59hL6om2HXmfOrOeVy5fa5YuX4jqqbUWAa1e2E4TvuY/E048/8EDEAb7iy5/Wrq6vRTLkuXMX2p13Pqs9/PlHkn23NtvC/Gzbv3clNnve/Rfvai9+0YsiiRX99YkHPt628DvhW/BQb/lgEqp8OPhLUeHTSnIjr2PnjbGoS604F4eDeyUXNyu1Fcw5cc169pfuB37UG/xkgzRbkI5rKE3VlVW+TDiPtTDhsVfIgZ/hM4Ji2OSoWhGJzVk7oeo+dWcSMv29usauf2ysRIJy2vrgXZJ2etuZ4NlIwhn5o7Z7jN7YC3PRRobS/Oigb/rGb2x33/2O9uY3vzkCguGrsQHYdWQEB9fX2+HDhwMr6POIm0h2pN0M1U1W9i7HIRlwWuit7rdW/0U+D74t/eVHPU0cIWMZBjLxmYiLLC4utTe+8ZfaH/zhHwepMm6CvOR6piwTr6GNcos42Nc877ntDW94fSSYcDiI/9HRHNBi7HHgpSdiVyxVdaeyn4HQPHGXyTx5WGlmbq4dPHSk/d8//4tte4okOCrrkri+Ht+hJU1K0r7BR3VTyOR+q9L4fu3gIAuljHTogx4fY4y1tSu0CJ+ibJiH3ut0kkeMf6hznKv8qZ9X4zWsb67/zgRFnq9/6Dz1/bVjypM+qdVqHCv3qxv1nXhWJB5vbbWLly6GTnnWnc9ox49fHwkn+gMkv4LRGav+ZeJmYl7YauR7JhPCIpNttl2+utkuX91qmw3/IGOYf/2Xf97+y2+8vR05sK9Nt0yqR2YDm0V1uJw3eBp+OHToUOhPNvexZ7feelsEn1l/8CyH0fgbHYrfEuvU8WwG/lOnpZ2lrVZu7EtDAvPEZmOteuWyuh7QptqxiuOq3uJ54m1plNg85bXKoDpI3MV9kVzQN7mr/kpeA+tnLLjGBvKZWWGDfzHu8AVSP+DfpeyOVZsTi/SE9gHbpw3OFitj3D71wBf76+Ko6hMk76XM8Hli7LHltDZffJD35inkGpeqOF/aiT2UH223PkjoicDiecgOWztiOzB5HshTfvjOWJe0U1arbLouxn6N7/B+T2SHbeubqfw0/pmxczHdGOdWt1eMkTTO5DYwi/yirjaONvhJm5tRLp/EEhJM+LzGRz0woA21MrKW0cOgtFJ8ybd8S9u9tBwySxIpfEMJfpIztjeutrloO5OVr2Ldo1pqtsBM7D4bbRk5UAuXEbfnH8nj733ve0PmmQ9x7M2NvF587Xroj7kGzr/GOJSvypPqYeZfDzllJXMqlPKuTDT5yq98ejt27Gj8v3Z1NWgGr8QewQztl8Z2zsol12TMKPUm/3ynfMJY/V8+rnZBvKrMyC8eMlNn8y71jnpEu1F9bZ6tb+Z79FWqblL3+Vl9pnJV/RB1XH2+OrLKbOr8PCygLdG+iAdNOmAM0rjaIPVYPWAoD0tzsb40qT5r9RfUN9JInjEOqd5V7twYlobjWrc2v5AHGyuOcM0rNlV2palxBceszzjqp8Taygs0Vh9qS43H+DfXw5vSUD3s5rCYTB1TYz2O2Xfyt2N2HcQOxvtNrpA/paP6WJrIM+q3ioXUQXUNlQ3pXDG/ewaOIWJsq6tDnMY5y2fynrTx3VUetI91H4exu5dR9zGZi+/w+5pk4nPla3lIXpC+k/LOGGr8pPJ25QM/n7TpdY2kuzyvPlI3TPrB8qLPrOspf7o+jJs1c//BjXx1Fvca56zVJgZfuByi8dl1vOrxaov5Xt7l9xGbZzy72k3nMMnrrofPr3zuekofbU21OcxJOlVMXcdl3EP9yU/lWX1bdUwchyh7E8p3lb1IwujVhNQB7isE30UxitQT0SKnH9TE5+fQ5NGjR6JK+/w8ScQkKy/Gnn3kCqyvRyyAmPDJx07FAS6KVcaBQrB1dnAc/BbXmL3w1B2Z7Ox6OMe6BmPMOG1Q5WXXDt0XsY3LlwfbKT8rr5W2yo73GAOSN6q9jRY5Vemq/N1wcLAurgxSF6Eabicgk2ssVFYOXGbyp8CwGsYaUNJYVYGDQdh0/J3fvjtOi1FG+/pjR6MHLpsXBPgoGbm8h/LBi5EpzjX7D+5Pp2Y9W7NQwWTvynL71Kceio2gaA0QwCtPOTNnAqP8jCohAGwcyt5KR2ePHk0bV7NlDWNfiJMVbDJlOX43rxUABZdTL++/5552NoKRc1GWmkoqCphKWsPhAnM/SRzRdqY7RXyXRnHMJByFkKBgluKLhITIBOX8TgZ8NWAKpWvsmilgVUFmCT1KoCYgp1d4bdUzGrMM8pthlQybGdbxnviZgpo8kOWYM/s6xy3dGJ+VN6SR/KZxzOBZ9tSiJGe2oslAWVVQroFKXaMeRrm37fHUnoZM5S4o0IjxMwMcoNp0Cj0xq/DHtc2e1ukkup7SyrWMU7gzPWmGDeSezSqNNIgCCB0l5+Ka8jntH+SN4N/O1zgQgs+q4B0Dz4jNg6EndvKaGZ0VMLuW1bjwmTLrOHlWAFpOxnWHzjlVxaZOUBFWuXGOOFG8D1q5loKJanT9zo15nyWAdExWj1HZChIENtKl6i+NJ58xfjesfIc8KZ0NgvHT0zoVPFbHyDWXv3m2RtIxqH/V2dWRkCc1AvIAP23Xos7W2XbOyU8azzEILC3jFO0sZWozI9cAoTTVYdKGVEDIu2wPNbluFazJU/EZRpzTGj0bU7pO2hLpoXxW+dK+CJT5jt+VYYFV1aeuR5QM7ac9K3j0WZXXq5F3PJVPDEAQIKpVMVzbquvVO9yvPc3kwqyw0hk/A+tRMSqz0R2DwMnxVRrU4JIy7n3aX99vIIj3ycvaCGxW0LsnfmFrdfJ973guKTcO4tx8L5FKRbDEehngiTHmLsXQIidkvidXwAs5vjzBajCZjTzmzz/lbHAeDcRdzU3+PFXLydWsFKMcMPbQyz27eVxrAF2e6MlElq3YnLE1DvPM04NX4pTdcMK2A0VbViiLWTGdYOZmW1zI66muRhAK7PL8r3t+tLVh4zc2Y0ic2RhbbvD+re312Bxhoy3bp2RCC73to/Q1ARcSaJeX257llTZHEijPm2W+GaAikKTDCF2gB0FieOu1r31tJJOYgAXOInGXoC8B4ptvvqUdOHAw7mH+BtzAS9zDc1ZWltvp06cCTFv6muQLAuLX7Vtp7/yzP4nTUzfccGM7f+58++QnH4wkGzZxeB6lAzMAPBuJKZR1H2wB7Tq608lnAmplP1t/ZMk+9YoJmFwj6FYHvOIVr4hTyOrlkNmWVRZe91M/FViHAHlWgUkHhvfG+KZn2g+/6lXxrgcffLA96UlPai9+8YvbXXfd1ZNkCOpn20CchEw0zYx15UmcoJzrvDkfdV3VaRWTqxOVS+9Tn1T7VZ0z9ey1HPHqMDB2xiz9GTtJLtqVSlP1iXprwBxWzYmErrHyknOrYxjx43hqDr1nAhw8QesW1g++ILEHPtMW1pMp6tyqY8S6NQjg9+KWQcf1oDT3sHGDrj139uwQXK5rI92duzZgcn3ERNrAatNd14qJKl7k2RWbO4dB3/ZTs46h4rOgcTjY/Mx/dZ3jg57oEjLUdT64SPpkkgmnMBPDJmbOQJwbRiRqZfJzbmREAG4zN96QsyuUCb1M+9GtbDW1e3fKVE8yrAEi1yF5LwNwBJmVP8ZgMGoSr1WsUOmQflKOJ/R3D6bX68V12m95K5Mek3aTWA+tQasM9Aa2Yo6y/1SWYAt8m0STXW3v0lI7ct3+tjg3Fz4rNoPT3yv79rbllZV28tTj7cLqlfbZhx9uZy5eaKsbG20VGjLWsrHKmLnPJDxlnfHW4JX8pJ2rfO36upaVH10D6eCGorxq5YhJOff7yYBn8EfHf7Zq9RqxhnxtwoXy4zhdi2wVlhhVnKZO9p6gQ8cjgZeoNLGyHHo3K2vmiSKq65BAQhLqU57ylGhFxDhIjMS+ceBjYX6h3ffB+yLJEZqT5oNNPHnysfa1z/va9ugjjwa/U/1ka3O9LeF3bm+2977nb9qLX/wN8a6Hv/CFduLEybZ2db0t7N7VtqJKCJftbOtSdfxs6X2d88qT4JGs2yvQuXEpzrCUSLZQG1ueVtswtFzrQUS/C3+MxISOkeSlqs+qLpNf6jrROiUS1EO5ZPCdzWHmbeWhyKodNFBtHTNusDI/N4B9p/6ifKDcDnapt4NQR9bxDf7Y1FTgD3AUCUEzU1PthS98Yfu93/3ddtdbfimTWKkUE4lzvRUPCSxTU5GM8dKXvnSH/8YYwTxU0vqJn/iJtrRnKRLuMlC4A/0Of4cNtu1U19eVhq5H6LWONcAQc9GaZar9++97Rfv8w5nUlFUA84S59IkNY05/b26248cOt+c99zntda/7T+2ee/4ukktoHc24STA5dOBg4qdS0XDSpjke3mEVGitQsukXvt/cQtu3/0B745t+qW1PUb0WfDMX7byYA7EcYmyBm4fT65lAhQy7sWy128of2qhBT5X4iYFqeZR5id3V+fpF6hfw+ujf7WzRc60NL+nhOLi3btyoI4M+3W6qb8V41Z5DT3ESvkza0YyZ7Fh7k7EiySyTtbgvEhjn59qzn/XMduTooUg4IMGbd5x+/FS77bbbdtgmdQeJWfA1tI38BhJN2my7Egkmm21jm/aQ89FG6i///J3td97xW5FgMjtNW/GspBXziqoCPZ4U1Yu2I+E8EnD74Zcv/dIvaxcuXAwehCZskqeh0/QAACAASURBVKe+p21TtrpEv0awvR/QE5fpnzNu/Tg3TqRdvYZ5VwytDq12Tf4YMEsRuIoRXRd1h/zgOoZt7Ql08hXPzA2IjUgwEYeIaXPtE7elzNqquCeE9cTfXP+UY1tI7ayOkxic95iUCzZjjDVZZtJPkA4jBrIaZhIBnGZFINZEHhY78D5jDvxeeVks67VWoBJbOZb0QdSJGVdi3cF+JoGA60zmF89CC7HXJD7Tl+HZNS5qDNiYB89y/f579ks+qAfEKg+Jq8KP65tKGTfIuIMJ69zjJiCbTdi/D3zg/cNmTurbroO2iKGnDozEwG6zSVJ0U4vqP7TI2Xfd/nbp4uWIhcEnC/P4n9ttGjvGz155LGLn+AmdV8OmkXRydT18l5FXtsOvv/fee2M9WAtw8fRUVhIUY8jnxliu5fMoTureisuqL6KuxEayARcHk6LlIsnl0+0Zz/hX7dChg0OCibIUcd2ZPIQqT9U1VV4ndf8kRpFPtRtiT+MzJi5oR4zziYXUz1VG5MPKK9VmqLOkUY076ZtXP9lEHveYjPHL53VTscp61XHqOXF3lVP1knNRf6j7XHfpK56q6179Cu239zsm6eIaOKaK38Qt2kvl09jUuMGaSeWhixbGfS4+U84dL++rtsRreLYJQ15T7b3rVG03v7vvwffSsz5HnuZ7EiyrHvCe6pO5ThUfyjuVdtqKShvXrI7Vd6jf63MrdvdzdaV8MDkO18vvpSvXuY/GZx5ErzFjcdykDZ6UWeerblE25KvKo2mjMr49ybvykvytba2yWOMl0qjKUIECgy3lXZWfql7xO34ydw+413sGX7YkDckn8ly1jfX5lbeUxcnEm0n+dd9MfSLv1KRLaVSfJV9CR20Wc9IGulcgv9U9/qpzpbfrw3qJ66pt9B7t++T46vvq/kzVZ7yrxvulhfzJ+CuO28Fj21vRUjht5dhuTR6Qn9T3vkfsbewzDn9GWysqMmb1wfWrq42KZUMFk6XMPwDLkWACPbAv/M+hi9Nnzrbl5b3R+g0sbgVr3s1BB34aYxc7RUJLpy3v5Fk1hsVn/O+6Vr0iPaVX1evyX5X1qrelC9fJJ5V+lben/uIv/mi7Gg9fzEKYEHEt5SYTTipiBV9nYFK5uPBO2kXTSeB+NyYdvBOWYDJJbqyst7vf8V+CuPRMph/hY4+dDAB38uSJKHl75PDhIDQO9Q033BABIxwsyt6wSWKCycc//kBs1sSphu7ouXFaS7SF4uxZ/IAikxZILsHhYk7MP+6NDZz5CDJwQo9xuqkRdO2bE5T2fuThh6Mf7trqlRiHgEeaSVsXOzayI/s4A7zSLQVkvF9jCmh3E8+NfRwkQHIFJ/H8qcyEw0i6Rq41a29ABwDKhksEtyMzP8uacto6wUoKR4IFjH2WgySAHKevF3KDNIx3JPyM/dei9K/JJf0kOckiKo1g6iGhJhMoJo1LBt3riYEsY6QBqIpRIZO/soTobAQh5b2qbDTY/NRQhLMRJ/h7Kb9+eiSdBkrjjycMdEy8VydCWYBnCICTTOMJfMar08R1GhOTFXTqJ41m0D+CkmOmZhjDucxeU9G4FirRYSylx55A32QNx1E3KCaNqnTjWo0xG3RurrkmY/A+nW/B/0jf3MwSSGWbnLEPm2sikJwExjxfRSxY4zPBCNdbmkuDJ9D1O52CCvY0/oyX+9AR8oxlt3TMBduC4ckNT75nDNDJewRu47wzI12wxT0afIGvznR1gPxMeecZyoJGQoOf14z0lrZ+r4ENB7b0R9eoyfPKk3SsSQ3ysvT3ngr+BFlxAhB91R14M6cr+HUcFZz/c84ntGQNpJs847pWuiR9OT0xVsBwfc34975Jvpk0ztInwQGJhOMGnTpIWvNeaOR8lM8K/Jizjk+0j5kZAbjOlfKnflWuXX/l1bG5RpV2qUuzPJ3Pk370wo7TNOj2qN40nozyHcH3HfRgN9iY3twk4Y+TKLnZrq2KTUnapEV2fPYqthw+c5QO2F8CrJx2j5L5HXAKrtWD3Bt2tydgBKZAT/cKK8mHnhLbikTPCOpbAj4qrZA93/vlxqZWOhXY6tBVvS9zOFvMrY8nT+KbsOLJ0gwgUr0k64wA6tlg3B/JFmxO3vmsO9vBw0ciISQTLekDmZteSQNOvWEDNyPxJDbauuMFfbE101QrmZ2LBJOlPcttPiqizEVyTQRHN61slpXRlAF4mg007P+73/3u9olPfCI2S117+eDYsePBE3yfySCZjEgCinL56KOPRIIJa7K8dyVsGc/O0sJT7fKli6HvuOfo0WPtUw8+FCfyoS1JA8eOHYv3MqZbbrklTtwmjeeC5uIpxq4uF0wD/klkZGzqFHGtWEFZ4BpOJbMpblAjdMDsbCS8vP4Nb8jWfTglnAjqvajVvbt37W4/9IM/GPOjbQJJNN/2bd/WfuEXfiEy1wMnRJCd5FraHGSQjM+0cybpqSurU8DvFa9UG1v1nfbReyefUZ1fn6kuS+w4lp0V543YL22Cf0OH6OzTT4Upl9La6/jpeLVHKW9ZGlunxOurk2LAWxqh99mMyPWbaocOHY7EcegebUlOn47nwVMGrPnb4JxzrvaMscnTjEEcInatAQZ4nKop6AaCtD7HubsW0l2aXutv75Hm1/p7UvfX59SAiVjA+U3aZNd44K2eIOG2mt/HM/ugTRQRG3jSlGvA9pxyDhsTmDeD99hTyt2b4Mdm+yVaj1zJExLRPsu2T1NT7eyZ7AXPhgJrGL5j90lYhxokqPas2iPtFmtR/RPx5iR2Gfm+V1HoGKZiH9dN3q2YOtcgy6v6vesS+nl7q33605/OjQT4lA1Vknrn5qNFzu6FhXZk/8G2b2kp/kZH4h/CV9BhaXlPe/z06Xb+yuX2hRMn2unz59s6QQYSjHlnYOexOsORI0f7xsQY+NOGK0vKXeULcZf0kw9db30DMbt/m2jpKZoajKg8qW713VzHuPif+Zq8VO1KxckmlIqtXB+uD1w5lTrgWnqx4o5Z2gj2Smb4lHuW90SyH88Af6BTOCBCVSLw5W233RpJKYwFG4LLwedUO/3b9743TuZn1aStTCKamW1Pe9qXB98+dvJk3EfSKCdyz/ZTy9/4P784+IEqSzyQBIxILonkaTpM5UaTybMj/22HnTYZT34bdTW6NbFT2HAPbfSEXfVz1UN1nWuLHHVA0KUkmFRZGPzjktRT9ZZywPyiHQLj6RVCsPH/XIKJ7642SZmLdehYLdcs107d6EaZdgf+UhdUftyhO1trK8tLkVzC/ySBff3Xf337oz/8w/Zrb//VaDfC2Dej3UCe9gfTsU7I6Xd/93cHHzAGg+2Mg2Sxn/zJn4zWVWyeYSOrX8Lv1b+Jtja9tU213dWehPyYMNh9vZOPPd5e/r3/Z1SrC16aqDKYa0wSdIs41LEjB9sL/s3z22te8x/bh+77YLbI2bs3bOVHPvKRdvjgoRiHCUp1HZS3us7GkEgYRK4Dc7IJPL/Y9qzsbXe99ZfbxhaJ0WBl2jIv9KTFxMKJ3bETO5PCh6T57g8YUOXZfjfQs/giMYZSfcXfw+/oMuFm9xDTKu3T6hy9Xn/MQLzro17T3zeAXv2qisn0ax2LsuoYcz69pVWv9qPMjT7XmHBgLPDsubNt1+7FducznjEkmBA/ZFwkmIBBvXa0baQEZeJ08HS4DtORDHR5bSNa5Gy2TAgiHvmnf/QH7Xfv/q12cN9yJJiQiJWJYeSTZvJazIv2XxsbEYflvc719tvviAQT+IXPSDBhTsTliL+Cgd1AlR7izhofsEqv8VYxOuPQB4BnXWNtjeMQ99Z4hJ+53tpKbUdNaKh61/usfmx8ynhcrBntT3qJe+3fiMlzdYP+/ZBEvDuStz29nnFF8HaOb9TxJp1wLYm6XIdtmYyd6+M4dnWmNKmbSlzDfMXb+H78UwePsbTkU/4nfiHN+N7n2ZKpxqfGuK2tf1J/m3CD38U7kXfWPTFm2m11Jj9rtZO6tur5inPVVzyDZ3pQAj3iO+r4xT0+13j9aGu7je1V2qy2nX4bMaJMahOb1sOIVOIgieO++z44bMhmvCQT7aZpONltCc8AQ0bSaK+uyVjQ4ySY4MvTnpw4Be+latH01Fabo5oQGcyBS7P1ZejpcrCRGAwba+fPnRsO5jEP/CZapcEjWRX96lARTPmQLtK64kP9uEpP9aLyxN/64upENgOouIIcgJni942r7fnP/9exSUflFyqY+K7A97T26vhG/tBeqcfr3zvwTkn2nNTRYgzmx1jFxc5b3VIxtDZA+WBexhgqf1ZaVTzgff5UZrR3+rDco3y7L1XtSZ3vgMF6kqO+c8UIlW7qryprfCZ9ql7Vv9Kn8qc2zaQKMb2fO69J2omd5P1qx/U7+MwDdcZXwe3TM3lYV/2gfqv6XD7zvf6tLykvO/eqK7WZVf6NkfmZ+wWOw7Gqe/VdtEce7HRNXDexRR2P+tQxcU314xyDsldxBd/V+G3Fk75TGlQsXfmorrU8JU1cdz6XBupPdYBrW7GM81YmXauqY7TptQqHPOheCH+bdOSYfJ9xNGkgL1b8r52ofoJz9zPf5Zozv8o3FSM7vmvpIT+b1KOVPq5tpTPX17iD1zgueVqcpI7xusDj3YaqM6Q/f5sQo65zTbRbXlv5Sh0iv1bdWjES16kL1P/yc43jOC6xlnNQJ1WaVxlRXuXDSlv1lmOb1EVBY1rz9eriPreuPzLBWGwzxJgda9zfq3xqb2anxyrZJJhQwYQEE+zw8spSYAMwL3tIzI1kU957/vyFdu78hbZr11LYNQ4eYrnD9+yJ+DXBMJNas4XepL6Wvsqh1Umq/lK2Kr8xT2VYnC3vuaaTsiON5Z26HuL4KVrkMNkaxHOBFZhJRalgW51BJeQAZCyIU8G8wu77VGoBsnrJXQFtDfDLpAYNGHyA2emp9vnPfb69651/FvSj1yeOK0EMggNnzpyOn0ePHIlxcOqIE7WLuxajtC07MGwaHtx/oO2/bl/76Ec/Etn/ONhz8Y7x5AzPSYO/EE4ubV1IJMDIMZ/YECaBAyd/Kk/ydk8hrgXkAaBtrTIY2e3t2JS577772uVLlyLIxbxgfhgbuqgIPLUOSGY+wXSRCZ4VUqCPzqTZ4yqGBNS0qskgVghSB65kSKtI3Kgk8UPHVoMnABgzy7KsvFUwwgnv5S5D8c8liOcansW4KTXMBhGBGv5eYx0iwSSFyUom8gFj5jkEsPuB9lj7KF1EScdeiUMlLJM7xwoQo3pLTzjheugem4ilykYFJpnwMh3vMNmnGjeDWvJl8HckK4zlLGvGawh9JJiMrXNQ8GZ6MlbmJFhgfQji5ym7/KdSgBcqcHGtlE2dxOpgBp2n0+nlX4x7Mys4qEQq/SoAEHhXZzPXbWe/VO/ReGscKpBXX0Tgs5SrdC0E0jV781qBgARaVuwZq1BIC8cn30pbjYm0EcirKHUOmYO/uyaOQ9pXp3ZSwfJ3tKO6eDEDb93QK9MVkAukeJ48pvMgveRBx6CzUxW/66iBcY7yjc9XviqAFMxz7Rgwy2QC19UxDfPup9e9F/2mXXDtfZYgTVrGMzpf81kFLL5PgByy1dt/ZGWJBHryO38bZKp2RVrVz5xPdewYI/+q8+GYpCG6n+xTaefn2iN1r+tRnQPlt16T9CAQPmZIV/DtmH1fdUz4TDoK1uJnT3BEvzqf6szqiFXAWAGc868gcnLd/FsZCGC4ud6DY1T3sK946lYdolgvW6z1yhNT0wTn80Sr4+R5BDc40U0AC7ldW1sdkglMMEH2U1/T0i6dYTeRHX/wRw9qoHxDDgPo5fU6vTmXpBmZxlEhoU1Fwmpemxs8lLtjEyney9894STLm6ezGycreunjkPUhwcSNisQvUQZ5m03CqQio0EoBQIoepBLD//C0p7brb7gxMpqzmhcJJJmkE2PaIpmVoC64Izf+oU1grmiRM9Vm5ua/KMEkKmeE3LahxYxrVHlB/sZOiy/kba/jlJNYo66fujdP1a3Hxj8lea+/4XjoRO1ItDI8ezaqpDB2Nt/YwGP8VpFyEwTsdsPx44PdW2BuvTqca6nMyZtsDnIKWd5Qp2vzlCP+ZnP7h37oh2LTZYfDOpc94F/7Ez/RTxNOx6kwnADtIuXh2XD8wVe+MgK+BOoIsrMJ9dM//dORYBKy3xNtg/a9ZSFBeeWkJphoM5RVdYg/J/V+1dGT11Z9quOkftM2+7yK49Wx4xiyrY/PS77c2ZLHtddGVPxYdXyeqh9PUE4GGMQQ6nVOjcOH2JiHH344+IMWOXfc8SWROA79P/nJT0ayk1VOqj0UE/kenV7XsNLPoGHV5epb+JcEKfTDhfPnh43Oijcmf3ccfl6/rxhK+tTPtGHVblXb77OqLqt4y+99pu/IKuxjZTLvGcbW8Z28yTv16XgWPD0beDV1uBgADJ+OdZZTVSeC4bGzBlVsN0TyFqVFoauJ+ehzZbAGTbRp/AwfsJ9aM+ioDtI5Fku5dtIgeSuDyOD1ipOkg3zi2hnM8t2ZHJU6PfV5JjsHrmjZrolEqEX8lCg/tRmtcUiJmJueaUcOHGi33vSEduXS5Xb2zOm4D77as7wc1ZEuUN3l6tX2+ROPtkceOxntcahgQkICFUw4BJC51lPh28qr0pefyvjgb5ZEr8qD4gL1hvhRzKrPrn3dScfEyTtwXU8C5zniwaqTxIS2AHO9uKb6QNq6KofyPtdmwmWun/pCnV5jD7bxiqp58O7iwpDcwrrG5s0ap//XIxEq9MnynrAdu5f2BA/jt4EhuP7v77+/+/jpR914401RKdX+ynFQBXwytd0+/akH49DL1z3/X0fiKAkI8Dvj2IrWFFmhE8zA3GyzWzHtxtD2IfWlOos51/iNc7YloesaLdjKiV9pVe1+1T2x/l0/1/Y6rpPYeYglXMPg5On+Fv4zWQ7oaxNMsjXHdpuKdeub1aVqw+Tj4DsTwd1ght/kBb7nf+ligv6kHq42hiVa2rUYp7/ZlJ+fnW3Pfvazo13x2972yxE7Chnv9i10zfpmqEywyMtf/vK2snfv0JMdWmCDaJn0Mz/zM1HNKZOnd7ZwGmStr50JJrbvmbTHaulYq14lE1o8+NCn2vf/wKtCg4eO7BtuYh94N9au4c9ttEMH97YXvejftle/+ocjwQR6oW947kc/+tF27MjRJHtPunANqr3U/wsZM9jeKzKA2cJWzc5H5T0STKZmSCqhfQoxxoyDxeZ4+AHZHiWT7EdMMWI4PxvLxdd4Ruja0g6EeWsPpLk20+fLL4NfWdoJKhPaHfFB3SSexEbQHV0mppI+rqHvcRy+o2K6UX4zLodfYIU29Xe+N30+fmpTL1y6GNWSnvEv/2U7fORgVE+MwPnWVrtw7nxUEqlx03yOCSZZZTcqDZEc1GbapdX1IcGEhCBidX/4+/+1/fEf/F4kmMzNbDdWZcODKf15gauj5fZmJJgQi+Uz5OH664+HPxeH8ra2GlUYSCTI5MRMEORzYxGuEX+L2fjdDUZpAv+aJDCJMaUzP2u8xEOLrouJeb5fWy8P8FNMXn1nNz8iia77gMZn1YmOqcZ95MOKLZADfdms3JbJGyZf296xVjAxwcRDDmKzynfVxxezqO+Zb/Vx/Bt+rrqda9y80ufzYE9igPTBfa/61wQTx8BPkzuUETfLtWdhz/vhEe2M6+W7ucZYjVjEa6tsGROpMm1sivs9FFTXQVvhOmtb1YNV9vOa1OtWW6FautWHEh/n4T0rYdx44w1h+0kwkcdjXr09HhtU6m4+39jaiOS7OBAStoKkz61IMMGHj0M6vZofB1pILFmg+lHjwAkxlawMHjq3V0CNde4JJvgu6lr8qEceeSQORigz4B1OVEsXcVXqqNTNVc+K/9KEZIUj5cln6Pf7DH6ShEkcw4quCwu0jVpvz3nOV0dFVxJM2K9xTXk345pMMPEdjn9y3a7lW3FNlVeeje6tdkYsXPm86pvqpytH1f/i2gGXlbid75VOlV7qI8bhXoe8xGfwvgclr/X8Gkd0neq6OL4ab/D7av+4Tv2l3KpP1SXaXe1lxeJ+FvahV56ocuRn8mHFvPxeE7y8z58RP6AFdUlAk27SkjmpZ3gHv1cMM+qrfjhOTNYTyPTnKg+og+RHD4iq66CLbWEdm7LBT/QCWFj9Jd0n+dM1UtYiflT0duVveckxTPLvpExW+tT3V9kWX1f/uz7f8WkLfSZ/e1ha2VB3yDv+XfWgfOZ46ma+esT9NOVp5IWMY8hnrrO8X/GWz/eZrm3VVfJ26JpSGcd7q7/r2lZbV3nVMXhd9aHEftKj6lB1TPV3+UyenMRMjslx1L1K7QrvUQf7fOftnJXFqg+qjjTWwk8T6SZ1v3SrMl/trmtb4y7SzDgSes8YUdW9ld+MddR5mTvgOJUZsYVziarrsan8xXtPypoYQB1XaRN4dvB9pod2rIFPtjejcjcHRrFru3aTN9APqmxshk4HAzMm9sRJMFlY2NXmZilGQbvqHh+Iw3dtOCiXeyGZfAseUJ7Us/JA9Tn53RiqOkaM4xoG3ujxIteB+7Qt4qjKB9K1ymLY875fHfrBBBMVrQregQj6+akQqKi5pzK8hl0GqRnCMqAMpwJS+TuwIWDfTxBrTP1e45AgY6rd/+H72/vv+btQ1jg2tJlh4djMePzxx4JBDx86FJVMrr/++ii7zgYTGbFsYJFBv3/fdW3X4kL72Mf+MZwzNpW2IlkjE29SUDci24uSjmEgrlyJ6htWMIlAKqfbMcgzPZOpO+Gc5oNLTGgIo90dY37nlO6HP/zhdvrUqTw90rYj4KEgQQPBMZvVlXaLu3bHpqflclwTrmMdrCSTApoVOQZD2CsgMBcFXeMgo9YAFCcUPEWT1wN6AayZgDFkMUbigJmlGXSwlG+MY6v39KIpuZtlvf1Q8FhUJckNZMA7m1hUnYmEm366g+C2mVYqAYVKodAwyNMmfoRw0bt6fq5d7Fn6KqgKjkgwySqiI1BWuetMKoyDIxRJIgtD4orGSwH11LKGsAJux8v4eH72bx4z2eBljTD8wL0AGd5toorZzq7xJCiOuUcJ1n7qmMOQ5fSutKpKWR5SkagbVOSCkkklpbPqejBeQUko6l5SFdp7ooBrDCoI/qtuqo5J8tVYvl3doq5J/kllLNCR3hWcMQ94yzYbvi8SpnqvX+XD9Ra4GvSsBlbgyWd8z7MZA8/VyAnaKrAWlJooJmDiXoMp6l5+CjD4rq6hYxSYaBylQzUS8pzzq45QBs0yiMO6VdBawaSneIJn19Z2nP6ujpigQ+CaCWLpADuXCgR5RyQvbGzEGAh2sZHOiWCTkQzwya/yDD/lP+lQHbHKk9KlAi15qTqBWc0lOaeCsWobpTXfV5pVA12DKFEKtfd3D7sQtibvrfLCZ8i/ZdIqWFVmHVOMvbeYqWBUe1KdKuld+Rp6KGfcL63l+Uie7I6bdgJ9FImDzAX71XsqU95NusZzpd12BtE2NjklkjR1YymqOvTWB/AclceQoUjaiDZJY99vTp36LvGJ8hI80R8ePEOyIphlhjJ1V4bez/It72fT2JJ5AVB7cgLPjGBPT6iyWglt9LYiQNgrNAz6KPtpkzAamyMho2NJ8EFnkji5DeaYj+RWAipcz+n3L/8fv6Idvf54ZAVGaXFsQQPIpt4DIDMekm/y/TNDBROuM8GEBM2llZWhRU5kSIsHog1cJl5KvwpC+dzNGvVy1WEEvKIXdW/ZpNzJd6lDZtsFWjysrcbJX4LPVJwIHu/JrtADGSeR4zd+4zei6hzXwlcfuu9D7eSJE7Hpxz/W37LQnKbk3dJfLKDegW4EvgXi2lYBt3oMmsMHVDBBD4v7IsBREkzytHxmr6cdhV/AotORQPzKV74yElRIGH7iE5/Yvuu7vqu94Q1viD7XYfv6SUTWEt3Kae6a3FYDBeJo9Yv2IGjQN0aYT/3n2nmNdHBt1ffKrddJh2rHBp7uSi+vyY0Ox8L6RbZ9CTo6Bm1btQF1rHlid9w8qmtYHSbvgb7iM9s0oZNp0fT0pz89LkNPQHsTG+p8KhauNKz40bFrq/2ba5QT9AS+BEl8Fy9cGGyX46z3SFe/U89Ofr5jEfsf2gxtm3xQ7Vh9jjZLnqg6vY7Ne+Igcunc4PXxnr6e0o85aV/EA2BwWnBlqf2x4hwbhlGdYn3sR62NRVehP9jYpF0WQW38taVdS2HfBny3PfYSFjOmTcxNuMAOnfc56amNUi6Cv00ELPSs+CJxWrYKqDpPuvte56YO0a7jK0ZyYz9BJyYL+k5Ptc985jPt0sULceCAAwtzU9NtgUS2+YW2vHup7Vtebnv3LEdiQ+jYjY3Q/wcPHWprV9faOVoGbGy0Rx57rJ14/LG2RmshqtuBo9HftGjtCSb4tQZ7KobD13LdnIe6gCQWAiR+Xn2FqhfqvKS5wYe0xbnhsAPb9w0G8ZA8zDXyQtC8y1XFoeLnWIeyAVB9EvX31bVMTh15emwtUecAj5ikEBUlOu6M0/NrV8OGcyd8dO7c2YgTHL/hhkyyALtHgsNC4AnWk6HTUhc7tGv3rraxTrInGyPohIsRR7hu397GZsn773lfJK3ecsvN7fOf+1ysR2CNqaz0GSVxbfPZk7uJTQRO3kzMEjwXSa1j0oLr6PP4uwacGKt/h2xHqYKxnZP3V92ww34MLaBSvidteg3CeZ86Ktajt5glCcAEE+w7p7CjPR+8ELhjZ2uSa+kq6AV/80//iPdX2YNv9MewAzXwdS17yRD3LO2KyiXbtCfZ3GwveMHXtb/48z9vb3/7r7bz589lcj2VcvtBlNjY2sqYzcu/93vbgYNZ5U3/C9tPkiNVy7Bvky3gKp+GzCST5roUu151UCZlZKsDdTTz/NznPt/+/St+MHRAVADsVQW0Z1nxL6sE8qI9exbbt37LxKSo7QAAIABJREFUN7f/8B9+qH3w3g+EPFD9i7mRYHL82PVJetuf9Jif/kDVkcEP6v2OkaFN2Ivp2ahg8qY3v6XtWtrbNja32+raeltY3B3YDZlLfzh9WHwG+cZNl+RbNzdTt1Q9pE5zvfVNXYcax1Hn6FNxTbWhykTlEb/nPRX3ipvqOspngz3q9sB1kJ9d00n+1i8jGSl1cfKbetDxja3AMiDO9RcvX4qTks965jPb3n3LkaxDXBR7snr5SmBQ5cT3ZmUDkkxMMMkWORtbU5FgQoucrSkS0+fb3pWVdvf/+1vtT//ov7V9e5CV7UjEIjEs+KGvX/AIBwtai/aBx3siOPJAC0PsNvEs5nXh4qUuT2l/0av8q7Ea8ZfxFzcnuL/iGu1A+IWdb6Vbjd+4Fsbpcn2z2rT+d41nG2yvONl1rn4qMkB8l3djCxgnSXRco101ZlfjBNqmxKSJI4I/JhJMck7atzy4kfxg6+k8GCNN5G2uMzZSY1fyWqVXjWVUrC5+z/uTJ7X1vDP9QOx52hntg4kw6o3ku6leFWNtSER1c83x+fyd8xmfXXGDuCIqZpdDLNJ1UnaUPW2lccDqW11LTqFhTTAa520l6kw4zQrTGZfgn3Ewx8k1T3jCTZFgQnsyN8ZinaLV3VabinZ/fS3bVhwc4f2ra5kQE7H7NtW+6ZtfErgB6EYcAvoTpyDBhAomJJjEQVlgaFTa7Dir+23gAiq1kWBim2pkkMR84g7KCkknVEmRj6sv6dpWfqt61hgW94oVlZ+KqyM+MIceyP2W3btIyplua6uX29d+7de0Aweua0ePHRnsr/ybyYyZlMbz1RcVZzKP6v/V9466cJQdn+V1daNM3VAxj/xYdRX3umnngUDpIk3kzWrTGI9jl97ymnH2er20lB7iPJ/jPfxdcZB/B93R4x0j1rij8+I7N/R9jzZSfTOpc6Wrn/v8a9ljdaw8JK84Ru51DaBNrTybMV3szaj3q+4a9WQmnXK/62tsQb6sdPZ3dR/PMQ7jd9XOq2cr7o1YdT+YZsxAXKJ8K/87fKGJA7veI/43Huy61fh+1WPyyeR4a/zA9aux8S/Cd6XFqnSoNkUect3cOxRvOO4qg3VM0rHymzIgz9b4A2siDnDcYjrxmPjRue7whbvvqV6oPHKt310rfVPf4ZpXHactU+/zXcV7kz608gR/V92i/fJe3+3nlV+q38eYlBFxFPcoP469+tb1WcqO10l3aeX+k+MyBlyLTHiv+sv18hnKm8+oa115tiawiLXUKxW3yz+ORRwxiWeci/Iz8AYVkMhQ6wkm8oC0lFfrWuzgJ2xb92GIIVDdVFm4dOlCW17e044eOZyVfWfZyyJ5N9va4jNG1dSrV6NFzqnTZ9ru3XuiowSx4ax+mQe62GPgp5gFu8d6kGgyae+kefpXiSv43T3COjfpZ9xQGstz6mXpWfVyXQf1aZW9QTfVFjmVYSsAqgpVAipA1Wi6EEzCjUENkj9VOpMBbgVIMK5y1UAp7FXIOXnynr95T/vIP/x9BPUpn06bGTbhLl68EGWHOdlF0AdnNtrjcBp3YT5+ssB76IN9+HCUgvyHv7+/rV653JZ2747Sj5gviA14JGEF5UGCSdCDzc+o8rEen7ORFJtilHKfm4/5Z+wvW8YQZDHADS3YFBHk8zyA5wMf+1i8m17QBLw0wAoI17kZwbgi6DH0Yc5TXK5LbR8xviczkqwWQsAiGTVP5TNG6c1PgsSWSQwFQBm+ntmZSmM7TvRYkYP3ROIDm6G7s/Qlc4jM9auUUZ2N5+nkEbSDYLXNTQoEgbcMQpFgkidINoKelO1VuOJEWU+UUIlVh4DPrpVhx+ZbCisnAXf24NUQJM9PhVMM+OYn/2pShe/kc99LwJ3NpOoIc538XBNM6pgV4gpEIjGJLc/p6SGBhPf7rmsZvpqIAK+whhoZlQzjpa1CGLmeNa/y4v3ylsrIzbYKHlXS0tfvBC4qtkmnXeMcfMYGU9kg4zMTZKrS01kXJErPHEM60n5XAR3zQBdwvcanAkgBkYEIf3qNclcBpkpWWROICrY08pOb8gJsgQVjdv00fNWYuoFixSPmoE6uRkUgr8JXP1bj6+91bRy3Rp9n13lq5DOJLDfQvUe6SAOdmwrSXBMBoKDDn2Goo5XWRvCAYKfaE3kZWnASGB1NIJ9AuzyqnVHvVT6s45MGlYerTRFg6Swqh44r+Qu7lhWGdDTRbVyjDpUPTZi61nulU9I0ezJP2ls38ZQDnVTW0OCjay8fy1tBt57gQfBC58BnaGtDD/S5SD/5UtnX5ihzYgR5UD0Q+i6CTuuRoMnfbCZCH2wv//gsKnxZTjt0UD9pU2SUE7yRSBEJWpngeYUEE07L9/7EyUe5wyaNHTNjDSesz48gjONMHGIP7EziqY4mmzBWionn9j7IzCFplJV0Qs624YNx/AGw4lgNdOWkazq1JJPyXer7DMR1aBCBIQIrlNIHb+zbl9UzHn300XbHk7+k3XjTE3qCCYHQ7McddOTdnXZigsBfblLwigj6zkYFsJpgQuCYTRM2JkiGlS+kRcUl1ZGTz6Gt68kGUejWrdykVVfwfQb/M4BDmzeSTEgsoS+8J8mx89pKE1nuestbAreRGHzq8VPxroe/8Pn4CRZDD+iQ0JIQHFjlrAZU0DEEvqtdj83vOGWxMARs+Z51f9WrXhW8w3sGLDE1FRVWaJETFcWoBNcTJIPX4jTZVMyNBBUCzffff3+7+eab23d+53e2n/u5n4tqD7E+/SQZVckiCXcjSzcri85LmVUvVV3ltcpgdezUb8p4dZp8Bvepy72uOn1VT6j/vDc3OXKtg+a9WpH6Qfuonq8YKbGnSVYEznuicc9yqLaMMVZMor6tpVhZB57HmoAr8QH4HptvwEynZ+TH8aSLc5ff9T38XLtWrzO5jiQp3nX54qUBx0/SXNxR9b022HWq39XPXNPJ66WrNrjaWe2ddHbtfJY+2Lg2qacq3asOrY5mHQeYJHhobnZo0am9ynG1ttgTC/nbICWfs/FLoP1pT3tanJb8yD9+NPD+8tKekEdplqlM48nmxE+p+7jejUVanygr2l7mLV3YsJG36zrKr9tTGZiRBtoC7WK9t8qIfBz6u1cLG2SqJ0197nOfi9ZgJJXMz8y2Q/sPtEP7rmuxpQ6W6AmB6A+32DnosEAVyM3NtrZ+ta1eXW8Xr1xul9autCnsy8xMe/jEiXb+0sU4RT4Nfp+ZycqcJaiZ8potBfGd/CdvJP4yOahvbsWp6bGFm/wyyWPa10EnFWxYsba/G3BUvqS1G+fD31Z/6esRuq9vqvMs9UGVK/xPK2BU3edaiZVo4+GJYvxObAKMil9KGz7kIHDCxmZU29p/8EB78lOe0q6uX42NfaqQxnzxAaPNa9p0jvNTseqxk4+3s2fPRSIpLd8Y954lbNVCe+c7/6xdt39fBJyuXLrUN+nAJLlG2fwvfUv4LvFPthGJU08G0fPTHjTKeype1lZU3QFmCB1TWoEoy4FDooVK6mXXe9ATSaKhSqR6Qx5RbqqNqdghE2fGCiboZRNMrGCCvzxZwUQ5rfoQ2phgAh/4vzzI3PlfX5F3Oa46t2ormdvelT2RWAKWQvZe/KIXtd//b/81EkzAKwT5eDf4JdaImMP2VFSr+Z6XvawdPHQwDhvJw2CLhx56qP38z/98T1TOhOhqD51X9Xvi/v5FHTfjZQwx7h5HsKLAldW19r9+x/8eCbQk84jh63okm4PLttuhgyvtxS9+UfvR1/zH9jd//Vd5+OrwkdDPNcGkjkM5mtSDDHWI2/T2U9muCiGZiQomb3zTL7XF3SvRguVqtPOaiw10N4VN1rZSg76zvuhkgsmg0/umWNU1FcNrGx1zpYd+uraN0ejzhOz103fGC/StYh36ZkDFT9V3d13VOdqISZtd18lrRjzWk4l6koo6zzkhz8aK8BuoYEIC/tc87znhZ8Emxg6vrq4FBq32MceY7ZJZv9l+YhL+oTgPCSZX1rfa9vRCm56ZCz7/rV9/e3vPX70rEkxokUNkbLNvvO0Om5OJMSbj3Xrrre3IkSPxGZj4hhtujCA6fMx8SDCB5hyMI1bGIT/+IbPwonPmJzIPtgOPuz76xK6vek+9JfZz7aQdP2vQ3QTnyRh2xQKspTjbz40Bhq8T+js3IZEnrgHjuHEPRq0YVF3kmK2gYmKC/mytrJI6rlQN3PG3yVpZSUd+ls/16WJ9uq8vLlSPVx+j+lHwZG6YZXVsdLab5+mzWcEinz36tRnvHP1yT5Zn21nXQ7k0hqPM8XnquIxX19Zw+qPaCHRE2JJSZVc5NFZR5ZFn8z59Ttde28FPfQ3Xymur3eQ5VW9AJ5KDbXMFDzAm7RHPBPdS1Y4KJvJQVjfN08/4goFLZ5J+JJhw3aXLl8N/RG8eOHioff2/fWG0mSLBhPuhD9VPTTChVQ4JrnF4qSeLRyJvx8L4qpcvXY4EE+Qq12kqqm5GhbFewSPi41RC7XPV75e+6jV+SrO67nxuHJF56ZdFbKbrU37SXhkblbEV4gazbW52uj3zmf+qHbv+aNDVdR90e8sWAYxN3V/lWBySsjMmsPq7usK/lQ3jNI439x5yE9h/8poxXe2BPCkP+W6/V2/rp1VcMuqDndVOlGPH63V+XuOek89zPF6jvqx43HWobdpjTSLBs7eD7jJRY6POrdrkGsOs8uj81aP+rOslD6krlVnm64Z5jeHnM+DpPGA6+U9drb9zrfX2nroe1bbXcdb9CPUW93MvsWl8AGP+4but9UMWvTqt86g0lXelQ8UrYht1j2P1GvVt6It+gLbydrWJ0m3SzvGMSX1a3+P8pKXraxJFtatVBo3b13iPMlF/Vls4Ka9VxuqYtOkjBsp4qvq04jqf/8/JReUJr5Gvq85QFqr81tgUz5FXqgzI065Zfba2V9msa+jcpV/Vfe6fu5ba+zrHyZi2Mi4u4u8qU2FrOEwZ7dZSZyvr4tK6blWnVnxR6eN4pJO8JCbg+6ojuNe9xIrvpD33S1vtTqUT9DT2rK7m7xrTk2auexzQpIJeqWBSZVs9qK8p/SpN6GISstoPncjH6+tr7cDB/W3/Pg6M0iYWvEDlqaz4yyEU1gAbDzZ+9MTJtrKyry0u7MrE75npdmV1tdu2pJW8YicOK6fxnKoPnHdWh8w2b/VAltdWvKW+UHblK3n7Wvq12r2q+7Q7cYjm3e/+422Fg5fIzLyoKhKV8KQAqmR8qIui4amL4XvqYJ1YHYOMU0GyAl8Vwe5di+13fvt32olHH4kTJWTOc0IIcEe5uhMnHg1HJ4KVUy0qnGAIsnRonqAmKH3o4MHGsz58332R+csGGdEfHCcAXIKMq72KyGJW1qA80K7FMHIAJ4JCOHRsPu1ezJN4Ceoye5hkAZUg3/Hcqjjp4/zQgw/2k+db4SRCBx0uN581OCqFrEhSKbqzKkilW65dbtzxLxikl99TCXmimO95Z62IEQqvn8KOdd7AYcsT94OC4GR1nFChLGq23omwWJT1HA2BjjIB3mT0rnB6255UzjnOy1dWe7LL5ba4a1c4nEMwtQfcrMyigeG9jFdQK9+msaSVQDqEOLkDX/aSgjWQGUkusaGXCTgqIIVTwKACsEWOssT1trMJRdBPG6lglSsNR24educlgHiecuL5VaaUDVe+CrvPdF68S3pUoKoBrDKq8jZwovOnYTAr2889/S8g0nlQ2VdjpILUABCQQC4Yp8kd3KdOYVzVQTFQIjBL5ZenAQVBk2BABakzUI3tJEioxlu95BgEcpPrr95znr6/Gnnnw2eum46Y1yunAg3Xxqoq3qsOqXp4NDyZla5xUMads6BGMFiNQgWkFVxZltd7XB/+5n/thPpIvvbkUQRnu6HMoNJqP71J9QoSjPJnHVvVZhW0EKilCgW6swaPlD15V2AmDZ1PlSH5Sn0hb7nO0lf5ZhwAA/SdMqpMKAvcg3xwrQ5bdUzlUceTspitV+rYeI7yZzKedq/S0Ouct7ItSAg9gpPYg5LSJeeSm8ze6/MFH5U/5fEK+plntDhby/LWIScBdDYjSZLPSPL0O1tZGWxXLtlAsUUQ44q1JYmolrzvpTLZvLHigc8jYF1BkeuZpzezjV6lu/Yz6ZqBUcvlxhzIRI7Txf20WF+fpFUa2uQ/sp8tZ9x73fcTxmwYYjAIoFNy38olnFBXtzPmDCLmKVc2jggSZZBqK5zWo8eOtVtuuy3L4UZJ+cxfCRAbiSp5r/zoegdfsPEWp5danBLetbTcllf2tvlduxulr6kEBpCVfpWXlEVoIB4UL8ljA0YbknVyHWhtMdqmPHUbtn9rM3o8sxFKggnXRnnzodx3Jprwvl9685vb0aNH2qEDByOxCD6iIhuZ3LbECRtH0unW2H93EosGDxGxKhug8KOyybqbAMP84OfXvOY1QV+qZXgfGI5NR1rkZHWyTIpjTrzDDWIqrtBih7l95CMfiUotVDB505veNGwihk6mxziBVqBhT3atOFh7XJ1IdWJdB9eg6uuqO9Vp2hTfsUPm+0aDeq86KlV/jjqVrJDEzujuisfV/ZPj8m+fEfzbNzxN9qrPcQ7aebGUekteTRubwUqTGOqJKzGJ7xKbaHMrL/OO6tgqUzrd6iuxHL4Gtix6xveEm8k5SHcxg2s3rGU5eeoY1bV1HaVrXXufLR5QZsUCXlt9ror9ci1Sb8k/1S75fmWK68MWU66zVzQLfTM3n61DSvtGq1hVbCxOe/KTv6Tdeeed7cFPfqL97u/9XrSURN8uzi/2gH0mrEnvLKNvS7GsfjjwR9fH8pM/XWf5J9PubC8wJhixZ5P6rfNz9wm9VhsprZ2Pa6XNjqS+aFG2UyY++5nPRgWTOaoIrK23G68/3m4+frxtrK619dW1qJwQAQ5PGXabg51AtjjFwnTXtzbbOvifU6wLC+2BT36inTp7NiqYbG5PRZsiKm7E+m1ncLj+q+Xqq5zHnlV/5yS/uMElDSsOcz0G+k4kcIuL/DnMr286GfSoWEveZO1q8AtM4XMmsXfot9iU2dlixWep57j/Kva6yzi62wQT6MU7whfATkxNRxLE/OJ8u+2JT2y7l3aHD7+0Zzl8yQV8jUj0zMDu0vKedvaf2qdNN3zNbAdF9VGSS5Cty5cuxIYSlUyWdmcyMgkqUf1nu0Vlh0jC6Dw+4K/oEZ2HXMAaJJmQCAKec2O+7JsMa67OZ+7QJYNiqW/ZWKp2hvEFjcomjLSLn1k/eMAv3us6qHO8Z1J/REu/XoETsAT92MCiMmhUE0Umy2l817naM3+HL8RlrFUE57qvrG8StOVgT8eL6s3JcSdtSDqdbivLS212ero9dvJEu/1JT4xKEH/yx3/U3vrWu2LzPmS9677U7wkD9+3d1172spe16/ZfF/pQvUuCCZuIJJiAPTPReGeFpCqbtnjJGNWop6q91/+3FY5+267dS+3b/7fvbKfPnB9OI+sLOWcS4MAr8/Mzkez0vd/7svZd3/kd7e/v/3DMjURexg5eoUVO6pCdSWbqhi+yDwaJ1Z/BSey5z7b5xV3RImd+cU/b2s5WUFS7pTWUNhvaaIdcK/F72pOxSkDFpNVG6sPwWf3dNdYm+1OdbYxkknerfnSTqz7X6yff5d/arYoFJm2zcYcqa2KVpPGY9FhtjYc9vB87e/rsmbZv30r7muc9N1ptcruHC/BlwCn5HlsRyotolKBSb8E53dbWtyLBZG1jqm3PLMQ60jr8V9/2/7T3vefdbe/SYpuZ2ozDdySv8w/ZGapv9AomtOUBPzNO+Ovo0WPtwoWLQ4scNsehF6XB0YPXXbc/xojPY3yAZ2fF6GwxTJzWyiBZzSFjQ1yjjw3t9FcmaT6pW6Qz7dDUG8qM9HVN3XCpz3DtqIyF/BjU973pvyZmwmcQm6g7k99H/h90VK/uU/1NKzx5b9UfPLduDMkv8r96qWL/ikPFwo5Pv3vEfYlPqEBT49fOVx9amRRv1velzCVG5F/1B+RLk+Yi+alvFuGnmYQuXbOKaOLD9DPnBn0izoAfKn6vp8r9zrkYu+Z5Joxoi/k78H1PYjAmU/GNGDEP8y3FoZoa56xVZ48fvz6Sqh944GO5Id1xBz5t0h9RygST0E/BH1NRa4jPObF88y23RYLJ46dOt4X5xeFQD4cs5man2gwtd6e5Pg/fXSvBBA1z5fKVqL5Iggn8AB3vueeemK/8HnaDE9WlQp80lv9NpFIGKlZXp9d7XDv1dTybROetbEO8uACfkJy7GC1yDh0+MLRJ0M4nVssqcpP6XT1qnPJamEJelafEXPJAjSHXw0Z+rmw5L32jGj92g9aYfb3nWjak2n5j59UWqYsqDpf3qsxXPVPxt3P2M+0g99YN5UpP7nFu/OT/nXsjGSNTnqsOVH+oT+p1VY9VrFd1R/0dm1B1z6hD86Bs9Q/q+NVBNVlF2ooz6vhcTzeSK12lk/HYMcZl8lzGtvURa+KNciDNudcK+BU3VL507eWVimfqdfKwY63zdw0q9nFN1cPXwjZ1TZyna5+2IFvgSC/3OtwL8Ds7DCTGG/1S7Y+8XHGldKs84tzkIWkc+KPvyWn7K9+5js7V76Rp9QvkIXUdf8uDzq/aLTG4a+v10tox1liT865rNble2ifljfdUvqnxqKpfrezitYzZPbVq4006qBiCdykj0lH9Jd+Jq/zc/Vd1h+urrax0kef8znuqnmVe4V9HTHbEv0OMpSckOv+qz6pdlp6Vz6u8uKb8ZK8fH9uDoNKkrg+fMV7++W59rIoLki65/5a0X2t79620I4cORYLJ7By+aVYvwZYT144qg7TKuXy5nXzs8Ugwwd5GEQLaSfcWRFQldEzpt1jBMN9nzNN5Gjc2nln9Yn6vNkmbxxxZU8YEDXkm2MBnyvvSt9pX5UjbI/4Jf/1d7/qDbTcDZSYXQQI6gWq8VMwKny/WIKm4NN51o0yBd2AVBFTl5rO5XofCwfM3AZu33vXWYJBIFPmnvrgnHn10SDCh1C2JJwSFAKZUOCEAwKY2xgACApAoY7N370r7wPvvaRtra0PZuU1aZPQWOSxyCmEmLnCClQAgmUbRjubqelu9ciWDTrsILvXARM8g5gSUNAja9YAC8wFs0oecBBMCSAQlLV3Ne6vhJohVk03sA5lMQUYWp1kycMh4KziUSVQmXMj8L1/OFjnMySx418915jmeWNmpRLaHRJRQ3D37isCf6+ypV56VGWUJamLdIwknS3LbRsfqJfIjQJdNNg1KnpZMgSeDLAU+A3A+V0HiHgOWGkAFLIJfkTE+VpOIoG0vb6VByj616QBEueRu1KoxU6jjNO0VTjDsHhK0KkiLtgWl0gxrq2NjySPGybiiwktLYa+On5VmpEc1YjrbsV49KaUqTB0AgQLX1E0Kn8X7VfoCe8F7VeLjvMdT5LzPeQlCQqH3k1i5uUrZqAwyalCqYrIllMZIg+G8pIdB1goCNHZVR3GfRlHjrWENWvfEDJ/PZ8oZSpfxW4HI9RPcTRof56OCr/pLha4sTq6RSl5aVJ0s/QVIKUvjZh33yDvyfXV6NJCChaqH1cWu7QhK0tgLjiowqQbW9akgroLwun6C+5D/nrDmPKsjoi0QrITcbm4NchUlw8vGluOpa6lj4NzVh8qE9JMnXFP75lZ62h5DfZK683KMQRvq8yvfV5sW+qaXk89rx0CT7zYJoq6tfMM9yhbzVE64Frp6+sR7oVHdAJWWFWg5Ph0Bwb0/1RHM21ZcrjPzJFBCIDBt/WZUGTHxLJM31qJKRzy/lOwEcGGXmS+0JDC6YFWJYQO6O7BWTOibHhGoQCbnF8LuQpMMSI2tLHJzhtMxiR/c2BIERuJoz3LmWYwfemK/1ZNsEsQGD4GbHtii3zGBJGi7sXG1608CO/0k8ky2ZBF3hL6bSsdMuit7nNyBZmxIrV9dCxwCzQimHjl6tD3h5luyBLPlrIttIoAE/QTYIf/9dBCtA6L8PKeTZ2bawq6laJGzuAT+WWxTUVVmKtoEer90Yd3VLfKR2MW/1W3YX/VsJG31uWsz1iIzPhNVCSBzopHy2ceOHYsMbcrlQ2u+Cx7/p9P4b3zjG9vhQwfb0cNHgm9oe0ggmA0hvucUMTQKW8+Jza6f1Gvq51ivvvbqxurQE1RjHhmknIln/siP/EjwwP79+4fgCvaWd33/K17RS1Nnef+o6MamH3hgayuSmUkw4d8DDzwQCSbf8R3f0d7ylrdEKxyxMCe7M/GYRNcMUDsu9UdimsyO95/yWD9Tb6oHq36uuk1d7DPVQ6yfeqc6Cj5PnTo64+NpyvrOqjPUrRXfq9er/nO91Dv1ncP4+gmggXZUw1ldjTF7YtRe1JU+Ote+V37UjzAAUAMJ4jR5fZxzJiVAO77jXlrkoE/gW/9dS89PzmnHWpJs3AMZk+s4idmqXVHXT9pX7erkulTbVtc6Tjv3iiPqo2rHWR8TapgbbVughDwUPWDj/kzaUsZI7ifxS5nC58IGfPVXf1W7/fbb24MPPth+8zd+PeRr9/JybMCgN9Ju21rTNgY7NyfE7spM9TflEfW0MjWJEUZ6jCXNxVTynfeIubS5VSalpbYo/u6JtyS/ffYzn4k2G1Pg8Knpdsdtt7VjBw611YsXGx4gyQw8DxvkP/Qb/wh+RLVINu0oQc9m6+JCm9u1q334H/6+nT53tk1zEndzuy1EJQJaXWxEslv4Szs2xUf+5dk7Agxdvci7yXcZWHazR/+g8jKf1eeIueQf9UZW/UxsID8ZxJjEd9XnSL1Msmkm3FebpI0P37dUVKqypS5QrtRzUdI3Dlakv0sFE1vJkNiza2ExNlkuXbnUrtu/v93xJXfEdSSY4OfjBGIzB38icMFsu7qa2CjkqFdMnZ7abu9973sYYWz+4ueLjQgk4a8THtDvZcxihMB/Gou0AAAgAElEQVQJ0WmJRBNb6uTf/MPup97MtRLbBO8MpyYpHZ8+QqXNYBcioarFhnGl13BtnMwniS9blFR84JqoP113/YfQu6V1C3YYPR0npKkA1hNMqIQw2eKo2hJlGH7zFBa0Z76e3OJzxqas8r2tJCfjU/Icz2VeVI4jCePU44+32594W/ua5z63/fbd72h33/2OduKxk/FMgoDQLDE+yb3b7eCBg+3lL395W15ZDvllzLyXOBT67Rd/8Rc75gOjjBsxjlF9q39W6Re2v2OawJELC7E5XwOJXL//wMH2n17/0+1P/+zPhwMkxgrke5Og19bW281PON6+/dv/Xfuel/4f7e/e97dxoo6YGWMnwQS8Fff1jSVx1PCs4rfEeHuPbpK3Qv57iwcqX0zNzLZf+c9vb0vL10US1fQctMv20SZJ216Mn1ankX9Z70yMIRE8MYp+iBhanSDtB3ze4zPa76qTtKOsg/EIsX7FKD5T/893GWyuNlW9yGc1DlHHWb+reE89rcwqPz5T2ivDbhxwHTrgzLkz7ciRw+2rnn1ntMqJOGXEx7LN6PXXH+/yPyZRmliWFYE3I6ANFl29utkuXrna1rdmIsGESjTLe5baf/7lt7YPvv+9bf/KUiSYxInPriSwV4NPR0L95mZ76lOfGrFV5kmCy969+2ItScRi/FQw4TtkiQQTqwTwXa1gmzKauBy94RrAa8R1qSroemjXtM/S2PUQY1afOnVXJmPutH9jqxLXI+mdtgis43pqV6oPxPdWzg0fq/u01WdO3swkgMpLtvVTn03q7soXyop62RiNtlcMWX39ipe8nudIt4qvkj7RIzzG6CaEcuPzJ+XL5ypr4mbGMfiNvXJoJE11vAIjoZOqLavywHfhY1KxKRJVxiQTacj3bt5yjThfXMcYuCYrd4wJ8sxJP9i1FLOIRYwDmujo2PLgEWPK7EPGr70y7sD4Dh8+FJWiHnzwk7lZ1W2G9iExl1XkiF74X2pl4sOHDh9t3/ySb21nzpwdEkyQeRNMpjlR3VJGI+YSFTzzkGK02O1VTmmRc/nSpfChWB/a4bznPe+JgxTwb64t/nbGB5SvHKPJask3lVeVIz4XH+tPSV/jqtr5rEKRFSk4D0KyyZHDB9pznvNV7fCRQ4OsaefD35vKBC7Hou73b3mecVT57mprR9y0+t7Vzvgs+de4XMVK0qPqjyoPYlXm7kFIN95rLMLx1o1rrjfWOGkXpG3KwRibcmyui9fxsyZa+D71gfP2bzfn+Rt662tXP1xaKlspm2OL72qPXfuqk1LX5OFk9wTqXNThJp+Jj6Vb6OSNcW9ETCr9xVZ1zGKa6jvLI1U3Ohextfe53hX3urb8jD2p4s+p87Q76lp8Iqte+0zGManv9asm7ZZ85Tpei8elq/P3mkqnyleTdtD11SYMfsM1ko0ct+sPvYxF+766z6xt8D6xWvUxqv6W/hVTyUtVJ1U585nydvUrmLf84Vi0p9oSn8XnNZFCrFZ1i7SWb7T1rr/3uP6OuWJsdWyNi4k5pIu8r5xUDCudfafy7vzV08rRJIatGKDqA5/jc53DtXhOGvvsOk4Pckp3MYXXquuwzfpvjkk+rfJVfU3fK2Z0/NKn2gOfQWwh4m9F7iZlQ/4UtyRuVV/loQl9utgn7jHbtbUr7dDhg23fykqbm59ti4u0eJ2PQyi0wrPSMj8vXbnSTp852/bsWQm7Nr+wGJVNcM5Tl2QRBudikQjwgFgH/azeqT6u9Jd/oLX2vcpzpXPlUWVMXlcf+bd8rq0Uyw+yQYscvpTo3ODmgi9VUA00qTi4T6VRDaPK91qAtyar+B6Dd1xfhb0yRQV9Kh6CcHe/4+525fKlqE4C4U6fOhUnkE6dejycLRwRABwnpZ/ylKdkQLUHdXkmvcCPHT0S4IZTdacfe6y3YJiO7PyaYJL0yMCnZXbZfGLunBYAsLEgBKnilGyUUMzqJcyRsdQNQecBDTml+4mPfzx0epTRDacbhrwSQDEdpdzoIGikcLIWUV2jVwFxgRV+glgESOwPWgHJ6EBk0DGCE9GTNEFjFS5BPxn7rnkAoLXM7uIf70rnJtsBIUy+Q6eH3pEpLBmAhu6UmIVGBFVUQoD2+J+AXm8VozJ2wyp7OWfFFn6aHMPYVeAqR8sKMSfml8kCGVjjetaKRJcIQLLOnCyG7l35RGmj7hDAP8xRoTcpQGATiSvR+zjnatBHOWI+rCtJR2mQ8sS8wXXuQTZC4faT/AZlBKmMwXLxFYgxHwG8wRHmzLMIcOr8+LOCIwFWVUYVgA6JL33DjTFnIGjszaoT6vOZC5/x91g2tG/Kcmp/YWFH1pzvqAZZ2Vf5V71iH90KDrhOfaYxMwtaXmVeAmDHWvWWirUqW42MSlu6q6j9XD5wvBo/lbFAVEMgryqzAnY+N6BUAX91IgzMVQDrc6rT5bwFQJVeGmpl3mBKPicdDMfINTVRTh3h3BnbJHjXyfdaeUL5QZdqaypIcm6VjmwMGDSKe3qkSzkTRAnABfH8zbjlgxp4qk6H13mf6598lPTQ4VFn+k7tmLrZeyvoqjyTzyRhRj2ZARjXRj4SrFdHvgLYyqt8rg2INYtTvrlBoS40KOdcbYNWaccz1VcVXPN8/+Z3AhvQw/J2bNIIGKUhthc5tdTW6BgQXLoap7jFAoEB+jPkJQMwYeN6Eos8S6u5TDhMmdemUgFM/o9NktiMypZE6PlYf+hfet9SKt9gEsCTzTrsO5VFxjXJE72MCZVNUggbFDkekkym43++hz7B81RqCj2Zm0KMS5mKTQ7aSfQytwSJsdVnzpxpe/dd12659ba2vLySJ9l7UmbasAz6JP9kFZnQJ13+qGBCdQBsJBuQ84u7o4KJCSYzsSaUux6DbBV/uf6TwLPKYvzeNyhdU+Uxx5anJLGV0Js5kbjBJjO2KALOPRub95AoBD3eetddbWV5JZJMSNwgUXh19Upisdm5+Jm6OoNHOj41MJnYYnpIQNUJEBukjs3ezbb4g+6vfvWrg85sig8YqCc1vOIHfqBfOz3YLVosaofZ5P2xH/uxmPe9994biTRUMLnrrruij/aAD6hC05NxTcRVv04C9moHawBU2RQvaxO1A9XmKI/agKovaB1RHU3vc53lK/WWycLaSn/6bOdYAxf1mQbN6jhdK3lG+zVpD1kXaFAdI+lTx6vc6Yw7B2lUHVN53u+0ucqptkznzeAy7TZNmtJPqbTwuY6hjk97SDUu222JBSodnb/006ZJ44GfepKpOEk6Ts5JWdGPS0yem8fyXfBhr/rkvLSPk7LPemRVpTTCidNTx2IXCBRgF6jsw+lOdBsB7He+852hH9mMnd+1K7c0e5Bevh7XKPWHPJKb1qlvc3xjy6WKIZQn9TBjVJ7H+eL3pr/DXAxgK1OVLnVdHJu2Vh50rYP/Njbbw1/4Qjtz5nSbBSdPTbVbb3pCO3bwcNumClskDmCHNodWqrxXG5K/57rsWtrdNqiESKLG1FR74MFPthOnH4+kk+m5hVgDEp7U2bbEqThJXvEz15a1lvdcRyt1aT8rneUdsYJ0ruVY1bHqjEm+1afQn5Zfqw70d7BAJs2MPob0dtxWr3RurpXvCWzabXjQNaosZOvaqPRlRQuScqhORQn51ctxgmj/gf3txptuaiuxSZptABfnF4ZDARuxkYONOh/V9ajehn0iIfL997wv/Hqql1AhVZplosRM+M5pe9J2W63FuecJKxJNsqpBrmGulxggkmyjVW+eWBMDJRZNG69siutd+0wkoIpZ+sH+P/B6HLbIBN1Jnek16jl1lfIbz+rJP3EYZ4EYx8XAAGnzsyLoeiRZpzzXZ6qr1N36xHWTxvah6gOTntDLNdE6ddJ46t2xIvvzc+DC7ThRdssTbmrPe85z2h/8f7/ffu3X3t7OnDubmC1KxbulnpVllvcst+/7vu+LCibECIg58X70HdVof/ZnfzawYdzfk8orDZVH19rxJd3GDd+QkdJuQroEnpmdayceO9W+/xWvjENCJFvF80g66pW9aP+zsZlVcr7sS+9o3/RN39j+l2//tnbfvffG2t5y680RiyAh9vix60MXJk8tDIlKxgh4t0HO0BWuWbcXcbgpt8zb2vpGe/uv/2Zb2rOPhW7rG2DghdCLtEUh+SEqdUSL27GKU9WzkYTUq2+oW7Vpk8FUPo84ThwCS1ynnVUPDDah+9VV73htxSrGELyPd1S84Zi8l+eJxbmHsRDzEI8od/qJXG9sSExWccIkBuNvrtc+wVunzpxqBw/ub//mBV8X9Lx8+VIkukcSX2vthuM3hI2Rf0dfdyPjTyRHceXUDGlwQ4LJ5hS+0XTbt3elveF1P9ke/cKn257FuUgwIXGOzeqwp+DHfrCLVk087+lPf/pQdYB2OSRYRGJWr0py/sLFXgEqN6GqzZ+M+zBnZJ7rmDcYXR6wukS1G1xDnJWxcfiDNah2SJ/dZ0h39c+kfVRnim2kvXHKVfy/7o8oG1wzbrSlfxHxvkhQGzfkM8E37fyAsXrMEN6oNtakTGNQyslos3duNPseMYG8y33wpD6oGKPysO/mGZn8mBsn6llxlj/r59Kz6m0P4ehr6a9z7a7FlA/ngW8u3uB6q4+o9zzowTtzQyr9POlS5Zc5y1uVr6QB+p+qmGJI7Elg2j4e5pe2OuNwxm3HFpxZqdvq2+gxxlfjaNKIe6+//lgkmHziEx/PWFT4u3lQxjm4yUbbK/AHAS5kDZ3JJtRNT7ilvfCF3xAVgbY2t7v/kC0pI7GEZL8ZEtfz4BK2g+dkfD0TTPA5Hjv5WK+ymvQjxvDud787bBdjSt3GtbkP4BrH/b11ivrJeLEypZ6TF2oMQVzruoSODfsEfxE3IX643m44frR95Vc+vT3h5pt2HMpRrxKfNxnHda74T3nS1ssXYqfKp/J2xT/KecUk1X5X3ay8a0/4zs+UL+39yMe5Ft5T7T+fcb/3qEsqRqp+6SR+r39LmxrDEyfKa9U+VhulXpV29W/XenI+0tV4nvPXNxYv5v3glIzjTOph183nIy/oEVulqWsrz3lPxNy6/jRWW2Oz6lJ50LHVn8Za1GPqANdEm15l3XdUPvI+fvp8x8dP7Yj7Tq69vCYGgT98vnNyLPKKvO2aq8e8V7zic+p9vq/6tJP8ro6tujZj2GMVm7pu2p7qR7qe8ln9WfcuKw6scQh/Fze416UMKxcVcykPFTt6n+NxrpUnqg11zfx+kuZ87jzFppM+h7Ejx64v7TpJe5+tHpE3rqWzKn5Ul4iF63OrvErbtO/jnoPr5Xu5Tn/Sd/Oz2tLK0/L45Br7HH34uh5VZnm2CRPyFc90joy1jkcdIDa7lk+gHPu8OnbsLnsj2WregxtZ+IC/a2KbtJGm8qoVmFnT8Gt6kjQ+//LKnnbo0MHwbzjIwCtmw55uR3s6/EawBAkmtMg5dOhIxiPwh3tl/9RjaaNZr7RxGU93H7zakIwL9MraRTYr3dQD8nKVNXmnVmOSd8RcXq+N9Xv1jzY+MMNf/dWfbrvwKg5fUo2SzCih3QhWuajUasalLxSgVEXk9ZOGqjKCwIX73HjjWdzD+z/2j//YPnTffe3ihfPtiU98YhD2zOnTEcg4efJEBF5iI2N1tR08eKDh7PAcTs66eUkpx5tuvCGc7c98+lPtzOOP91NG823j6tUIFmV2UAa3AZRBuF4i3eQPHGfewwYLzGe1gzitE72X5uL0Lln3fI+jxHMwmoBcxvzQg58MRrpy6fJQ4g7wy3tNzKGspMpQodB5xOdXcaaCJfqboakAmqUSBrSKU+MTm3OMhzF4GryCEDaEQrB6uWES8JMfxuCNY4DOjDUcgJ5kEKUiQ0GNCSzMLYxGlPN3becDFFtiEoFLIcrTWmm0s88dLXOgo46kDoG9T+3FzLN4l+XxLX2XAHfsNxiKtPcajQzu+WzxoTHIrLJMbInxlYSsIXDXN6+szpAAeywTJkCP7PEOhib7pCeo3NlSSCOGEx+goTuyKlY3ID11KrBQDvmbZwj+NGQV/DL/uhFfA7sqJpNKNA4qNA1q1SPV6KrQ1AdRAnKoapObvoIuDbrvFLSNPJ+KlM1rDQLr5LvdyJLWqZCzfLJA2WcJJAR3k46T49bJqg6XxlQlX5V2NcqC+vp+gTvjYHyOQ90IjyKPXCffeg3vgf8FLRVMaow0yJNBkxqIdg2dc+Xh5IuUrQrEeL58UY2bvGVAQfpKb98laPbe6pTwXEGMgGu4rm8MoEOCp5HbIXEgx6l+UEdCI4GCOlkDaLB60oYJLnyW62TrL2nkWvq88bqxZK5AF96R/7jeQChONRpaIMS7K69U2ylQM3FDW1gBkbaR72LdPSHfy4nyDPVCBXfqAAFKtcvqjwpg4zkBevIEsHN3Leu1BEIJ4ldnzJNKJIxI55AdK/IMZcyzD2zo0P5OSwtzbchF7z09ynXapSH+jc3olaD4LGwkp2ai/y+Bz+2ojENGcwbBaOuW/zLoEYWkMygaORx5Uok5bPXqJnwXLXyiXUK2PYp5lY1Q5YjnppOROCZ6M85mOx8CS2ADcAInVJ/4pNujn722hnugp0Ep6F+DYpZjj8NxMfDpNjM3HxVM2CRb2L0UvdWxa8ADSpb7r+orP1OOqq7SAQk5iKDa2KPvixJMsNk92ZJNGDAQLXLYXA45iOB3rm/o75np9uY3vant27u3HfmnhA3oeOH8uUjCYl04PV71cHUIK33VoZ4wlL/deMhnpFNoKwGSSl71qlcFPQlSD3IyNRUb46/+kR+JQBy2mhmzdqy5wUcqmLz2ta+N+0kwoTz4S1/60vbWt7412vwlDshe2JEUS+C2V3qrdk3ZUadPflf/FuSrC6RN1edVtnUIB9vXK/O4ztpdx+C9PC9tMUngydvqQe/xGd7jOyrvqAPUizqJyu4OXiotS5yPSUTVplW7rZ9QAwBVv6grq853HurD6qgqE6ypJSNZd9YWesAXzkGs47x9ju+vdBrkqm8AT9JK+RO/qI8rLa8lmz6nyrTj8jNpVK8Z9HffTJYWrnvFivIG81vofV49lRd6cH4uAt7Qy8R2Knk8+uijw2bK7l27ehVISvHnpm2chu6HDHJu6uDUyZlsnfjfTVhUnPbXdag2KObRk93ESnyWOMPNgLGP8873u6nfk/c6waqsSDf9YWXWBJNzZ8+0afzXqal2+823thuOHmubq2ttGp23vtE2sNN904nHY5ewRVEpoyfsRHXHqam2yOba3Fy79/4PtTMXzsfvG7Srmp6JilDRRq0nNapT1Y/yj/5c2raZxoGBSXymrI0YoJ987dWg/n+63jza17Sq73zOPNx5vjVPFJNYgh3CIMZENMtendViLw0rDhl6iSIEkNagqG3MX7oUI2nFGEUXWRLAtKIgzkIjhajMRBmkZqrKGu5Qd75nuOeczve7n8/7fu/L9dSqde75/d7hGfbw3cOzN/fWXldSERgBTJQOZmQxfKrfZUNUMofsVPYO+kWO6eAGPID9wxx5Z/5OOYLtgJ4a7jP9VCBfART0vlsT0bJtpyrLyCa9+ZZbXElMY1RQSBXO2G8dJNABDp0mksPn0oWLtt0/9rGPGvMUTqiEK+SA7ODC1RWc5aADCSysodu/id475qh2VpUcM/BgPy2da5tymDLy2H4p2/pTrkow4bneh0gwSX0wlVUpk/I6YY/hkMjykqs9yR5XixwfmOitNjiJDB2lDEOvab1JWBO/u8rMxYteB9EgPhfN0067/h3PStuT9wh3qSS/EmyUCPQVz35We95X3dXu/tCH2q/92lvbyVMnvd5u46OT9q62VjJIh4he97rXtUNHDpsuXN2mNR9Ykpz7yZ/8SVeekd+IiiDX0ofIZn6b92jn1fkE+k4eKZ/QZltYWm3vfOe72u+8573Virgp0VpVtirZQsG7ase83Z7xjDvby//5t7Xv/M7vaB/9y7807lQS7PkL59oXv/hFJ5iYVyIwi62GzkgHLYkvrrbigGY5m2bnF9q58xfb29/xrrZ738E2N68KfJLb804sUZKwrhO23tjcaEpMgH5HmVOJhaUzx6Am9KDr8Pvwb8vPCNZCl4l5eD76bPDrROsO1huskDoBXwfvRKfD28hXZI3GNPU35BoyNrAhc5jqe3Q1fgL9rQN0Z849Zd+mEkyEkV3V0FWPN11B8eiRY12+jP4z2U/6fkiwNx6da1e2Z9r5S6pgMtu2ZhasVw4dPNB+9Iff0E49+Wg7sGfVCSYL81WpROsrnS0ZhbyQzHz+858/nA4mwUS0KjoRTlCCSa1L2R4pv7H/sXvTn4LPAUyiv2XTJ6bTZ65S3Q9oEUxMO5y1ZG8Scybe0XOxy8Gt3ItOkv5MuaW54G8Aw+CTZZ7Y/rqvkhLGE6oyDphz4knojjElnTNG6AzdT3WKxLf1zjqAh48Auyl9SfjiSO61BOy2LPppyks8k73THmgvaLvCntsPPVuVaYQP9b1sP8cYBh9wJYjBF+wR/M86sPcp36f8DiZj7zR/226Lsr2VnFIJafqxzOwHXPCjQjsag3xbJBO6fblPWHAwtg6Z4INMGaNnXXfd8fbXf/3X7YEH7q+DjLQDD7mFPHE5fR2E0eGY+YW2sKjExbPteV/9D9oLXvAit3ZXkoV8YK4AJXwxs91UwUStcqrs/+jjKP968ZpGfOrkKf8Gx0hn3H333dbR+EBK61UCOgGqxA/4gRPrsca5B9ADchT6Qda5/V8VM+8JJhvtuuNH2/Of/784AVI+j8IVxBs07zqACk7Us/H/8XxoJ/EENAwd1XPrOeBedBE8nvzN/BLzTJ+F/aF1zGQA6IExp8y/Sv/3gH3KtcQO0/VLvKd/cx/0TBwtkwHYi7RNc8/AGmmvs1a5xylzWFt9nzbndK1YZyc3VxGaQYbyDu7BB5PVD+CRwWadHpCICjsaH4e6c868U3uA7Mh3sqbIDtYGncFejnMpeZr+Fz0jfQBcO9g23d8IfRHDQqchn5Hf+l1xoYpXJZ3zDGiP8U/1mf7O+6fjB9dMdSJ7Cq3rGawd9MZaJYZD3+h57FvqYt6vz5Cb1+KxfGZiwMRmuU7ojlwXns+aTN+ZfJy6F7q2foqK8boGfMy7r8UDqbvArFozaAh9jB5mPfFxwYPoJdZS1/E8/db/mXhDAn5iydxXdCh28rX2XPemDIDm0i+VazJy89U8jQyaYmEO58ErjIF3sk5Tep7OY4rvoDXWEppHFhgX9nbzVMIHN8FD8AqJpei5Ua6PFdVkc6oK2Jg8u+UWOapaxkEGqTH5G5TU4uRnVfM7f96HLB5+5NF28ODhtmBbaabrfeyf8kPBK0pYLiw8Ck9oJ/nX/rnecih9fuw3vAOvsDfov6Qb5N7UdtGYwOVTjGwdogQTPYjgLEyI0OV0PwSSAiOduCh3AAuGFpvC8wACGHa5mTA+ipFrtEjakDQGlTjy/j/50/bwww+7pczTn36ngZ+SPFROUQkmOjHnrPErV5w9rFOHBWJL2AncKtChk7I6YXfvPV9sTz72mA3yKjFZCSZV7rECOQLcBlsuz6VNrlMIMpxV4l8oTgTrBJbuJBV5LK0sD84HbSiZ+Hqunq+Mpi9+8W8dOHI5eCunTY+dDTcYv3TJIBEAUM7VYuYSmNVepTZeYx5PqJYCnDe4J4g5BD1kyEfJQN2ftIAwklMBI1DvVIlLhKvWRVVLoCWXDt6ooF05Uavli+4nm19JK0VbW86yHuhEwEDr2UtMyunqkwDrlexRlVsKGCJMRsavssAYsKxNClQza8EaP0MJLSgcMa6qquzes9v0Yh5Y7CX5ZXQ6saPGSo/pBBPQL7ziDHeJjZ7kAs0D2hGiEabrRmA53Jkv+2rF0sErJ8jdu7MrHJSj5qN11loBThJMIWjYv3R2JV3o8zTgUlFzQgcBmAA3BXaCXoSVA7txegNFK17HuJsGNgDaKBQlkTFW8QSJQ/rNNQAhBCmCMBU/wjQBMzIPQyoBHbSH0Gev0xBIuoO24FvWIAFSyki9U3+LVyhRCJgAeOgZ+jd0BEDiOVMgmXSh92YSDuNIgKDnVa/4q083AnBYX70PfqaaD2O5yqHd5VKCMgIUKCloMp1JA8jogQEyB9zWxK2xivYBOugJzQkH09QYZp9yjxJE5z4RwCqDthwR3Kff6DyUPPsEz6Eb2XOeV/tUZXLhQfY89W3SlD7P5zFn9iTBAvyn90qPbaxXBQ3mCRjW+MVz0AeOO4wITjMitwZQa/rcaCu9JDBygrVROWzrzPmaJ3tEH2VXE9EJWZeFbXZWet2j7OdgsPUTHXoOusmVQtQ+oLfeSmPJkr2fEKsy86HP5kp/Sna4etbSYtvZGntpa5xyzmqt5bIfElUGZ2idLlEyhJJCaP+jezQXZURb1/aTnd4/8ZAqZkkTUAlLPLi0WLJZTq45nSTa7f7ljz/+RDt85Gi7+dZb28rqrspq7ieZ5Uiue6rCCjrK+xMM7NP+0rly5q3savsPHGyLK6vure4T3TOzLlkO7ek5yHZoIw275Pta35mhgkl5f1J6FCAup0ZzIPPcufN2OKranBJNoBM5nh0wWV83dvrFt/yCcdnxYyrZvuMEYp0O13yd8BOJO55ftFlLI8z05v0bS17jPCt9VI5x8bVoXJjyjW98o+Wtqi6wBtJRjz76aPuJ//Af2sGDhxxM1JjtkO1T1r8V5P2pn/opGw2f+cxnjPeUYPK2t72tXbxU7ROkryvoVtWQ5CiDr1KmsNasKLSdsiCNWq5P2YLORRajv/JvWhwhF9CJ7PuXGxQ1frDIVH+hE5AFiTeSppAtafhMx5DUhI7nZHo67uAn5pfriMzFAM81ma4L+wCeHOm35lvJ4MumlVtvvdV8d+LEiYF//j5djmNC31umDBUIit/cB/bv+UGeJx/Ce9ySmIj5pj4wv0T/7IF3e6Imz+T6Co4AACAASURBVJFDm/3nnqSZfK/eKdqg+hi6Tr8l39fXVHlxPJ1Le0Lxv9ZPAVnTSD+dYdwofnTVg3LUmV/6qfzkW9plusKgTihHiwroLbEO8oHP0Nde2y6reSd7Aw1N131Yq57IAdaAdmnHJnvQLXLOnnFyyfLcQrvzttvcImdTZVV1csbVNGYcZK2TfDVv6REnUvWAgPSTKgKs7t3TZA3+zRe/0E6deUqRorYpvbm41K47ft0QVIYOoWPoXJ+nE962U8jHpB3ooPRvzRpdzFzhJWwwAmm6F7ufsUBPGovoRjbvaNMXjk1Zxz4oATJlXmKUlOumxR4kAi+mfSPbFluCwwyy41SSVvSjYJMUlSjQ+6Lkiu3tdunyJdsot9x6q/0HSnxUayMdnjCm3KoqBZLlFy9ccmLo//jMp71mSjDQ4RGfXEJvuWqWgkFZiW/EBFmtzcmkooOeOlAVu0QUo7AonV82rP6NvK7k38Ip8HDSNpjEe9sPObDng1zp2Kbgy6inpvIm5cJV1/ngSSWSyP+h09FyxKmal5OheoIJE+K5PA8dgxyW3ICupKNJNkQ2YDNJR+BcTUyYY9O/hSVWl5eN086cOd2+9iVf02668Yb2Fx/5cyeYnDjxZDlwexURJ3TMKcG1ArTf//3f74ps4ikcu0oylR9KlcxUgcZB/y5nr6Vjp/4x70HXD/oNj6FD0GOSe6pasnFl2/jwbW/7r+397/+A/RJr62sDFJNMpSXKc+96Tvuu7/qO9rJv+eb2lx/5iPGvaPrc+bNOMLnphhuHpAH0LXpjajvqc8vPnhxsPdCrAy8tr7bTT51t7/yN/95Wdu0z3lQCQxN3KQGly3nRldquLS1X33XsVehPfFI0OSaYoFOw6VlT7CVoCBsFWc8zkVXQOqdDsaPALcw/+UrPACMjK6d4hznAh+wf8o1kAPaReeMfEF+oZQj6B5vJMrzzI2NXVb9zF87at/l1/+hrLRtUmls2i4L2klV79+zrKZaFc61nafvZD55RwWRrZ7advbDWNrZmhgQTVXd+7au/r61dPOMWOdtX1pxggg/VvtL+XPlD9fnXfM3XePx6l3CSfAjiHclbrQ8tcsRH6WdCboMNkd/6Ow+H6PP04aDnWKvp4ThdP03CYH8kuwnspaxM+x+9p3HArwMO6LY79KAx5EE+nskYOSikZ+JbT1qSHZr6lXEnXet6fA3QN7IeDIENP5X5iQWQh9BgHrhhfcpXQ5uRqhQCJoVnUh+AoRP/I0Mk+8fPVbmj/Lck3KjlvGzpnEvqAHgRfTaVAQMmDR8JAVmNAb81OKESS8qHoOvKVh2r+el93F8nlJeN93WNnlUnlisBrvZJ+K18YYWDyzbXffpfwaaPf/zj7eGHv3SV7YiuLt5Eb+ugo6pUqY24Ak5VKe0r73pue85z7uqt2irrQuNXQrcSTFTBRJVMfLZEepvaZ7LVSRLa2mpnnjpjvxm+Qz37r/7qr4zJ0KdOfHX3+jHIiHxD/ouGCWJB42Bm6CuxI3oMGve69RaCaiOo81aqYHLs6OH2ghc8v91y602Dj7+wZGHkOpgx6kf2PjHEdDyMC5kNbzK+HG/hg4otIG8Th8L/2BvY4ok3oHt0wN+HofTc1K+Mi89J3kcnaA3xt+ZaD7gtDmbgK2Z84GTWhv2Ep+Df5C3WgHVIGQLN8rwcO7zLZ8gNZJLotmrcji3KpuuNvzP1NHIYGZ22Knp2tMfGqmOsATwGZuB+5A7ryNrkfJkL9MHYkRtcm36TKT/gA8B3n3Ip7TNkz6Br+uH66d9J87n+zHPKE6zDlHaYU9KM6AwdlOuAruVa/k5bg31OuQ0Ncx1jzGczvqTBlMvlu61OA7w354oOTF7UZ8QAko+5nzEyZn7DD7muiRPg8byO8UPv0IjGDd+i/9E57AVzmq4TOh8dPZ3DYPf1pMypzIK2R3lfvhmuS7pGXsHTYB6wd/ILGI3n5HuZk549jVswfuQ2eBj9wD0pV3St+IM1Y+1TzuS+oeeZJzQGRquTftV2VusHtgcPJc2xfmDBym+opFvhiDrsPdKkcPiBg/ut82VnSa/JB6CETSWY6H7FnKVvL62ttS89/IgTTNSSzm3tnXxXCc6Wk32virY4TD1W8s11YT1SNiNzUtew5/AFsThosPRtJVXBU9B26hp8sWA53mv5/OEP/+kOi5ebrZfKSIc5GIT+TucRmwDoB1xfS6ikYITRIDwWICfHxEbQVYqIk4Qf/cu/cu9YBalkyAi4iVhOnz7d1Adc12nzD+zf33btWm233HJLP9VRJ0mVsCEDQz1MD+zf177w+c+1Jx57zME4nQJQKE5Br3KOVpsPGb0kj8ghK0ApIlm7dNnJLSYhORSXlwucViTBQFE9neV80Hwgfj133949/vz+++5ziUuB7AUSJzrgBZwr64lMc62VTjG4n7SA6ZUihAycOBjSDTSXlNsuZoeJ+E77VcZ+9Q/VD8oFoAXBIZSTkPU8OTdK4fSWApuqSFGAXeX67dDr1U6gKyVKKCklE098fT+xOMxptphYjKdTz3lyDprTmstxbSGqk30dsMMAGLMwo8ai8kRZzUTPdanErsRcKmh+oa2srvi9zFnztJGhgF1kkkH3Eh4olBJ6O3VqvBseMPfYv7Ofuh8CwL0HufqCr6x0h1k5oTVGvUeVeEbQV84D7W0qALJhWSONieSLwZHVExX0uX50LYYwz2PvE5CmMgYwoBiQEfqc9U4DTteJbuWQ0PfpcJ4GvJlPKsFReY0VSbINjt4lOgaIwG+Z3ARQRZl7TFFKmfEmUID2U8ACilG2PC8FPGNHCKMcWS+tk97HeBNEAY70GxpOQMvckOMYPYyDhA7kKPysz9NZwD5BR/WO8UQNMgOlD+3pGWR56h2AGBQ6vzUeQDUKPau0sCa6n+SXBGdyYnLy1J+7WsTO0Jc+5ztdJ42RNSU5jf1NAJSGHus5ggvx1pjQBg2ifAFNuj4TZHh+Op7YS5x9OCXQg5nEx9jRlewfv/W+BOPIO0CJfit4b310ZctBfqqg8Ex9Rz9BZCC9EDNwZEDWnTWVVLDtqhvSgdC7DX87M8b2JQo6Fs8XaFKwhAQR75scB70UL1U4cGa5RLwBVuk3ZJAzgt0DfMzwJXESmpMeV5AHOhr5v5+eNt9VyxrkmXS+nSw+nTdjYMi7K5kJwKfkppIEnrv0fDfuFVyCP4QntO529PdTwbrHNNqxQDmIpHMXnOigZIybb7m1HTxyxDrGyZKufrFlbOKES9N0JbMQ4EhnlfXt3EKbmZtvy6u73XJHCSb6bLYnsClYhnHE7+TvNBiROVxnedKD0gocTI0xaMU4bqe1Cx2TKRFDCRwle8rBIJpQMEbjectbfsEVRI4eOeI1UwLxtRJMPLaONaB1nJXwAyf0cThgyNTfOM6qWoDW/Sd+4iccCFNyiK4x721tOcHkx//9v28HDhysk8w4Rvs14h/N681vfrOdkDqppkQhJZi84x3vqFObrlpS+KWSgkXXFVBPgxF6Yh/QL2kMcn1+h54Eo0z3kXtSh23oJOtQEnlsd3It3VU6bEwwwVjhPbw3aQaHD9fi4BroP6ofTQ3bXBPWCDrnOWnYshY5HmT01fs+BkzTIJ46haDnNPr1mXS0Aol6pmwNfYbhyXzRI6mLE7/AG9Bt4okR25SsZT75rNx/cEcawehqxoUOQWckhp/SEjiI93Ft8rd1dTh4wFK1nhUslFxGl4A1sH1s5HNa1FW8ZOiXwaz/jGl6oBU8Yt3YA/XVfmPbslCyFVuRtYDfsy1b4jjwlmV+Lz0KzSf/sBdJR6wLDgkccG4OYXk+5+okSjBRi5xl2Q/zC+1pN9/ajh061LZk78hwd/uKbctQyX3pbf0YA/aDAXqH28/o965dbWtutv3NFz7fTp072+Sa31KSoE7HHr9+wHLQErYX4xv0mxMT1b5VuYcKYIz8MKxbnLznM+0h6wb9Wud1p9bUIQpf4JjCllDwU9gi8TqOC9aWsSoBEh7FoazvwFLIDLArciF51nzRWyl5j3u1TNGvk/+NPaoCGQ4dv0s4p5/01+EHXaug7eGDh9rKymo7+D9P9+u9CugrefeJJ550qxFO3FZSSeEgPV/rVBVQ5y3360Ru4RnkoXQ6LW91rzCZK/tYeBT+wSkPn6a+8LxVmSvkBjIGPh9kjf+xM1QwQT5xnSsLRQI097FHyOR8bspTOcrIO11cXnJ7HCVfqoKJ18BHlusa6IkxMKepXASDTHUP9+vzdBZeS3byDgcDFwrnnTxxor3sm/9ZO3hgf/vQh/6s/de3/ZrbLFeVu0oE8yEYYaeOU3/wB3/QekB7hKNdPiXJvDe84Q2uvOY2BeDDbtvnGk19aVXcrCrrIXNSR5R8rACzfDtayxMnT7VDhw63L3zhC+1Xf/XXjDWM63vSVp2xb+05z3l2+97vfUV76Td8ffvsX/+1afPIkSPt0uWLptubb7zJyw2GxK6Z4hPk5KB3emKcqjGJZ5ZXdrWTp59q/+2dv+EWOU7bmhUfzzih2efie+KLkusUWGZNNG4wvnxtJdepnlb6UO/HPvLfXVYhQ1g35DO0pHfgd9Rn8j3wPtYYGXUtXep9idPDvCeDQrwDO4TvNLapfMTeRVf73WpV01s3s/56Z2Eb4eixnYDw8oVL5+2//IaXfr2TS3wwzolN627XRYJJ9W0v/SS6t0wegs8qH6Bk7Ll25vzltn6lOcFE2FoJJq/63le0nSuX275dy04wmZ/rlR+FhXyAr8ZX1Rbm29d+7dcOeyifq2SlDrqVvG1OMCkH/Vg9ERrTWhCY13pJ9zF/9FjJ0ZoD/K7nYqeCcTLogl2AXsHnhF8VWuZAiv6mugY0p7GhA6EXH1PrGDbxKhgieRgaILEEvYid4WdujXyf9j00ovfrfz0DbOC17wmWiZPx56G/eV/iPf077XswHrw04qrSw4NN1Kt8IPeQiYn9Ey/yHBKNqQKt52kP9LkOHQgH6VphA+kKZDXPTT4tXVBBRnQhwXgOuMp3yji05/AUnynBBIys57C++p59Ig6iz/Adjf4W+bpL58gWF/ajFbixwdqa/xYtCS989KMfbY899ne1jlSB7PTDOOT/L1/BjP3O0gVr63Vi+fn/8IXtjjvurMopO3WYRXKcCiZKMGk7OqRTfo3yAZSflUMqSlo9d/Zc97/QsnfdVTdp3VuYvxJMNC7JpvLblP8ZmwCatjydJGPAa+gLrkEnw7Mbm6rmqvdUgsmVK+vt+LEj7QUvfH679dZboo1U6QbboGoP1G1/eCyfm3Qz4Bl8M5FEhN4B0/A3OgM+BodMdTEyKHVN6gjoLGVD4rGk3fw8dRm0zDN4PmO61u/pO5jX1LePfprirZQDifvYQ65PHcU+J77h3sQSPKNa5Fxd/Zh9Sx2u58Eb+l7zz0B9+hjAgXqf5qrrRLv496Bjxqr56wcfOrZM0i68nuuvezJOwXvREdjD8EzST651ykh9nv7x6bqzp+mjxrePv1lyVDSFrEt7quRl+dsYb+oCXcu96Nf0Y+Qegl2SP9izfDZrl/TIOHgfWAuaT7s648J8Dz2kL4mxTQPt8Cf2ArSS8kH/Rv+D8dj/5N+kb2ic9UwZhA7G5wR+4X4S46EVcA16nbFM6UTPhU4ZP/ulZ4Mvua500hgvZi6MZxqPy2eyDsgn1hyswXzBRtP1zO9zv9K/kOPRWNJPAF6Y0ip4I/HJdAx8h8+LvWIt9Lf5vidGyw+jd09lONfTKWAqnx2nV9XyHucQxiUBaPPKetu/f5+rCyr+IL2mQ6TS2fJlG+Osrxv7nL94cahgogQTJ4I6+Y62h+WjRz7Q2YPWshq35kPskGvhHdYffmMP4Bl4PXV8yrOUO6nb0Pesd9ozg9z54Af/cAfQnAHGZNTcVF6MgJXgRthrIGw2QCQdP4ASGA+HEdekUEMJ6RoSANg8fSbQ9oE/fX+77777nL37jGc8o9177z12FjzyyCNWKNpgg+etK+1pT7vDIM9j7UEqnZJdXl1xixxB1PvuvaedeOKJwZmjYJFAYDFiZSQL1PhvGbXKSJppDq6prY2AmwxoKpg4KUfZ33ZqzbY9e/c6AUL3q8Sqfi6vX3afU33+8JfkkHyq/C5dkQpAal1ZK84olwJdt4Imk0qgXScFqhdvOap8IkKOEUoS+8ljRhkld7UuGFcocJhc4DT3LgUyGcUGQf0kehksO94DJ6n0rGNOAo3KlhMhVfbLys6nwy44CDoGYsqhokQPCJysesaFMIBpMA70PUEJ5gWd2uBWlZUe/ByUtWluxQ7woudeErSf9rPDtzvHq4LJeBptBIx6bgkSlFUJo/EUodduQSday1hGwBGgR3lXJZiqosLYtYYGh1FdpBRYGd9TAwAhkELWyqmf/tfnZKLrXdUWqqrfwPMIFJQH4AMnjf6Gl+FfPsNIQVhZ6M3P+f26P4Gv1jeTnBKcT8dAsDcBOYBl3OdSzPob0Alto5hTQUKLol0AqNaB+SY4ZW/Z5wG9dUchzpAELDg7dE/xZQX5SJqaCnfoANoHVLDGjJ25JKiE9vUdgIx9Rd5qXVBGKGXeiVOKdwBOkPPQguahd2nfqM6EzMq1wfHG+k/LkEK3gA/AqOl2SS225GQrZSs5S4ucBHwoyqTbpMfkNe4D3LFPXM/3+pwKTHzG+mEAJhiDhqBLaDzBY61L9bkn0YP1TPCVfMYJfgwKZDHBKdaa/cYw02/L917uGxmBQZPrB32g1zESANMDX8lhuLNl50Y5BXugfGem9xZdr0L04vVebaRoovSPT27TK1hZu7Tx6W3XzHPd+aI1gu+Kx+T8qPcpkMM6K0GTU2m08FECDPuhcZrPLPurVL7GQnKN9UfndQXPBPMMDPs8RtkqpyonuyoBhnY/uh6A7jY+S3q/woFjkoxmYJm3suLZCKMo2KFEWPGPTkgfv+76duz664ckRtG9gku61lUPusGoNRUWcOJhtK+qE6XzLlm+smtP27V7j1vkLCwuu6qJggFDQgxtp0JfXctoSvqEHpAN+o2sTjmIzBZOUqBJQZmjR4+an4rWSm/QNugtv/AWB3oOHzrkx1y6eMFVEZxw1NvaJB+l7EbGDY79HvRlXMhx9Do6U89Tgsmb3vSm9thjj7mCCvpa6/jEE0+0H/rhH27Hjh2vdggdLw3JSPPzntcv/dIvGX8q8VlB1Ne85jXtXe96V3vyxMneqrBOo4HNnNHeKz2kHGe8GMToTdYVXph+jtxKIxJaxIhL+ahw5dRAQ/bk/o97XBKEa3LvGcvUBkiaQH4xTvQMsjqfl/IUuYzjBCN6wI19YdKYz2deve9ji4mUlxj+0DFYEvsH3SR8Ui1JZo3X2aN0UugZ0GLqEPSZ5kMAge95L+vFb/jsWryF8ThdN/YcemHsYLWprTXl4ZS11iWdRpOPwFOSOaUfuwPYhnE5/sE/zBHZzP7nWtezKzEcDMwe2qnd5SoJEVoX2QFUMGGfEvctqfKgKkxGpTf2RuPTXkK30AL6lvklz1kG9SRk4zc58TuGrjXseP/KlfboI4+0M0891ZaUODw73+646eZ2g9p+yUbb2m4ba+tte2anKckLfMp6KNCkOeuEuKo8KolkcXW1re7f1/7o/e9vF9Yvt20FAaRX5+ddiWBcSyXd9vYkPfiUdsjgSBDvu93reEImaRBnK/zMnvBb2MvfRUlq7H6watodulbv1mEK0UE6c9MRCG+YV4bT0+NJRD0H3koe1X04g9A54FklmCBPpPdIVE6ninSLaIkArPCBMIoOiRRm3B5ayimwqoDY6q6qxCJ9rXlJhkiPyG7n/HCdJq73u3qJKjr0AxBOxtpWQGnH/ZeN3bvjS5hBPxqPeMx0Ch9GaXF4OWUZz0C+gpVYA/OVA+ZqC3T1STZooDtChgp7qReQYymjk0+KGMcEE/GuKssqaNihS1VMdSWTcX2QC3+fTCT4rPdaP/eXoqv0J/oUmZf0lHZFnVxXgsmsWwb8i5d/a1tZXmqf/vSn2pvf/B+b2nopaK7nVLLGTJufVTJEc4uCH/uxH2s33XRjlTl2yWK1OFzx/r/+9a9vao/lpLMe2PLeRiUY5OPAm2TaRGIdeg+563Xp/iD5V0R3ul+VbffvP2BsInlx4sRJ4zu/b3u7ffVXf3X7whc+32655eb2/H/4D9rn/uZvjMOvv/76dnnt0lUVTCgZjTyd6iPkawYfpB/cMkJrurjcTp0+097+zne1vfsOOcFEbXIU2xCPVXJ09SR3FeAuf9IvWH4EDkCMp5zTae+16KcQkTe519Am66vrqYQx6Lt+ChE+4R5snqvppdZzkCO9tBOyC7qjnD++D/iTQH7qZOhc8629rdbL3JP77uSRrdGnJEysCiZKMPmn3/jSpoomtjO2y+EsbHrk8NGexD3qVnwm+K12XN1ACSZVwUQJJjtzS/a3qUXOq1/5Pa1trbVdS/NtflY6r6oLa7xKyitdUxVWhItf9KIXmQcli++8805XMHE15R6gVoJJJXaM1UBZZ2S71kjrqERv0aFwFmuEfap7dKiNe7GhUw5BD9MgrT4Xn2J34IPhet6h3+iwksU9Cbb78cTf4LjEsvnv1KOWJd2vaKza7c9Bjto2qGciH9K2R4emjJv6bDjsg0wEl4IjkUPIShIGUmejP5E/yevMYdAtvXW59lNjx/+WOIrn2R/cTwszZ62H5KYS8qF7feaDfn2t0EnI/aoa1ix7zRe9bTj+JXzZ4DXGlGvC3koHQHf6jR8OWwOfATh/lOPyY8inWzac+FG8pfuNmX1oYt1zkz2peIQSTJS46D2mBVO0CSah01VtO23JRy1f+IULl9q3/B/f2g4dOuLKKUpGq+xMyVO10ttuikyogolkgNaHBBMnLna8psNGSjCRfNCPxnvx4qX2yU9+cgjE1xyr5Kb2keAlclHfs/9pl4AL9FzuScyB3EUP+hrjH1VznLVsmZnZbjfeeF37qq/6ynbbbbc6caf2v97p5CS3XBtbKOVzGRfY8FrfIcdTviM3+J3XTL8bcHr3m+C717vTX6Z/40cQPeiZYH185ciXxFfpW4FPkT36zrZHb5fyZbgrBssz+Qg/O/GRnEf697gvbc8p1mOuKX8GG7BjmRwj64nscsUfVzce8WdiDWRP4ibwOnyMXM8Y5rUwADIVHYJvXzqGz/Ia1gufSa49soSYGePLvcc+yTVjnuj8KeZIm2Vqr01xLfdCdwOe6UFpfc/aT/eSa3PcyE3GyHfsP8/KPcGmZj3yHmQGuJg9h/bBTLwvZQlzQqYnPyJXkMWjDhrbzKUtzZrqM34SD6Jv9DvXHN2FzkevwXt6L7QOLabcSV7m3qz0dC1cous4FA2myDFDSzlW9Az7jX00HRvrlbpNz06cyfjBC3kwHz2h38SU4A3mD12nrGQdU0bkfoKNwMzwf+4LuCRl2ZRuUgbyDO0V90JLyGMdcpEt4vf0OOcol4qWOMQCrYKrNNbCFxxIL/tEsXcXn9Aaba61ffv2tiM9wURJ2fLvKzFSFQr1TGFo+Q7WNzfbgw99qe3ff7Dt3rXHul52kQ5Ul3ybJraTXD22bkYOIsOmNAeW1G90d/Ige4gvCx5M2QtGSlzHuifmY939HrXI0eAy0IcAArDzsgSqKG8Ih4lpgBCx7uPe/B4HFRNMAr2W8tW7UnEh2N79m7/lUpBy9jz72c9q9913rx0OOm0qg0ROYGVE6wSsvlfgxoHEHtBVAODYdccd1Fmcm2uPPvJwu+eLf9tWl1dMDJs69a2TzK4KwUnT8uzIWFKA3GU+VZL10mU7Mhdd/pbTSrNtfmGxHISLC23vvn12siwvLbXVldXKhm7bznBSxZWHv/Sldvr0qXJg9lMLck5RBt+lQns7mQoIt7axqXL5dYKgmF89q+ukvbKPh0DGjBItNtrSospVRquEruD1GUYVJSZTEDuhpp8aqHeXU5KgorLAhl6s3UlMb0rNZ11OVSfklLMG2qKncTFoOfMGB+bQR7jAlMCyaMv9J6kKYqd2zT/HV3Q3Jq7AALoOIVCGw5LL19MGws8RWO+tAyx0utPKbQU6cFb1kDKoSshgoOp62v1Y4CwvDwkmgLnkEfJJtZbF3CQ0jWXTrVC2qmSinEZ1GqUydHG4sCeA8AQKgFEUFNm8ci6bf/tJ1FQ2AGGNGf4DOCNU0ijTNYA2nPYALvg77/P+6fR79D6msoqeqzFyAkNjSfCbYMptNroioV1Pgpk0LHUfsoP1QeGwN7wLAx/wqb8zMAf9ImwTbCPr9EzkH4ouEwN4ZypTnFDXkqMoB/0GECbASiDJeqXzA8WiexM4TRU3YyUpjXECLrkegAFQ0buUHJZAKo1LaFzPTQMK2uF7eDmTgQzY3ZqsSpcboCn5qaJNiWmuOsmbChcDL3k9E3yg9QTMGAoFWsYSnYApnBBJBwBAQA26MmkYgFlBhNEpA09BXwm4oKcEn/A9wVFkeAJrZIXBghIelpfbuoJbkRGdxg9zQxdjjMLHA2hTYp6MxF7Gw+vbS6qSFCrdJX1XAH88cVT6fMsBHBua3UmTJ3hNd97afiI+SobbSepe4ld6S7ty/MrJ6t7TPZEleyIPrX6UGLJTDpDNK5Us4Hd1fpXTWuPTCSCdkCc5RskY7I9OEqYR54CqAhD9hD37ppPoKpHnxKiekMLemL772mgucnQJC2j8Kn9+/Ph17dDRoy6B7n70PcHEQcydkmXazzIqSqfitKoJKbI11+YWFp1gokooqmCiE6b6XIegVCkNGYJcAVTqc2g5+RX5ixyYGhbMXZ/n/W6JsLToRAz9X3JvLPmHPvv5n/9/2sH9B9qhQwc9n+rhvWGHmIKabifUMQiGE2NCdgwGaK+OgIDAMCxMVw6qOlU+56TWt7zlLe3BBx8cEkwsC2ZmnGDy797whnbLLbe28+cvWA+XXq42J5Lbqsqi/1ngZQAAIABJREFUdjgPPfRQ+/znP+99fNWrXtV+8zd/s/3dY48PicYkmFhXTxJMWGfWMB2sqfeQyawZchbdh64AY0+N9kEvxvrkviUmZ03rnVX5ZTpOZCfyNg1fnoWOZGzIs9wbnoNOgVeQedpXHMPo46kxnwYm/0be4ijincgyaB9eQNfxXv2m9aNk29Oe9jSPQ9VqMMpSBzB/DGh4gX2CZxjfVQqs/5H8w3qkYZ16mXFPaSR5medN9znvyfUaxtSdpjnWwcjsuJuxgBGpzKR7OMUJTjMtSpdTvJ+WEP2FGvNoAxRvqvqf8UZ3rmJbSn5QBYm9hF6NK3q/WrWUyGfqVYnb2Sd0NfNhntA7tKu/Jc8l73WC2zQ+9IpXe9XN9sgjD7ezZ864gsnS7Fy77YYb23WHDiszvM26mrlsohnbh1s7ve1aT2BREFY6SqfQ3Td4eaWt7NnTdh3Y397zB7/fLm1utG05HvTeuTm3HWNOxh3q9duTEZQkzB5jp5ivqrSC7bLpD7I/aQzeAUdaVysZIir/6RqCSOAHaEC/aY+ka3AqoSPgidQr0p/pd+Dd0BnyBjmRp41SF9CKqYhOAVXZU5WoQss+6VLZsNXSpNqZIf+tf+UUurzm39CFEjvrxPLVbdiEe+wz6ImxNaeeYOJKPQogOjVnSDAx/c72vstDu5uxDLzGVxX7qORQ48v1s3zp4x5kQsfIyED4WLjN9sikBSby2gW2nDBVFW6mMj/1fsqzQf72Kl22MxfmHQxUdTCRo2lSGK7rk+Gdk5PQyEvmggyBPkmGSHqF7lOWI8eTtioYKH9Na6dPnW7/5l99p/Hek08+3n7kR97YLl66MNjY9vcoKWKnErdOnjzVfvqnf7rdeOMNVZVlQzh2xxhAtP26173ObcJUZYIWnoyHMZCgNcgrGttEgkniLta4WiNeaRfOn3c7ZckHLbX8Dnv27G2LS8vtxhtvarfdfrvplJZBv/zLv9ye99XPbc997le1R1Ttd3bGyQnyST3wwAPtumPH64R/TwTDXprqNV0DLaXj1u0K5+TzWnKCyTt+47+3/QeONIkyJTrLReWWjEpEd5Jqb/vScTHyBf0ufqlDZeMJU+SRx9CT5Um4YZzwQ8oN1jwTF+178BgqETJ/2JO0qRMLoEvTh5k2F5UAGBN2GfobOYZeR5+RYAJWSvkrWSF7Bewm2aMEk+uuO9a+/p/847a9fcX0IH+osfb8fDt+7Do7vitx82o5r3mLluVzkx9qa2emnbu43ja3Vc972Qea9u7Z7RY58zNX2sLMdluYc+0w+1Ctb0QrtNmcm7Ut9YIXvGA4FPf0pz/dfOPDb5ubljdKMBFNKjmE9YO2sdH0bO2VkkD0neQGWCZPo0uOJkYEi7GuJAcgN/hc68tBptTtehd6i/0GVyS21Vh8wM/+uNFHVrhgrEICHdV8K5FBP/rclRDDlvHnvRoM9AhG0X2JUTR+DsTxOTJQnytQNcV7yFjkI/PT5/hyal7lH9b32LuJh9y6rR8oGeXzSFuJx4XN4DlslaRpyd863DFrPZo+B9Ewaw5vakwk8endZ88+5fES9IJukMe6Xv9DF4PuC5/t1HZKXaSxgUf1uZ57dVvwTHwonc8PfCqaVis1HXRRixxVtbPe7nEC4UDoqOartdxptC+tSmrb7cyZc+2fv/xftP0HDrXNTaWDCauI1nZ6+f2ttqhE2pk6hKLn+AChE2rHBBPFKZ46/ZTlhN4nGatERbXIQU7VeJS0UjZy2ctX73FisbQboC/8wXlf2j+6x/pmXn4AHbKbcYLJ6upSu+22m9odd9zmBEiStsUvRevSUdIntPwaE//gPXgaekq+RNakDOY+9i7l75eB4/iAZyXPQ9/6nYlr8AVyLH3DuX7oL+QE9It+1Of4h5F9U3sSWTD4QXqSK++EF9OmSyyZc5g++1rvgr9y7LouExOQrch82U+0jE65rH/nHiHfGLu+m74v15b1Ze6MAxpA7qWO4N+8azp/nsl66/sMsOeYtabp+y0M06smXKNKeuIpXad5pv8fOsVvz1gH3NjjH7qu/KylX5KmWU/Gyb7Dj9CD+bH7BJPudZ3GxTP5O7EhnzF3H8TuVTmRCYxvpIFRV+a4p2uLPrS/twfek7ehO37nHmvMHJbk+5x/0v0gk6I9VuJ21g96Iy6dGIJn6Lkkb5JMhp+evUvcCV2js9hD3pn4M+Uc667f+h86YQ3Zo8Ra4Af0ZMof5ss+8nfqycQGKdOnfDPFMSlvoGMqmcKniRN0P3gEHMY78m9oFcwDLfE3+8U9xgv9oJwLQ/SYFPg8MVTiK95dfoaKY2EfDy3bFIdYv+QEE7XIUS7B8tKC/dYkmAwJtLLjLl1yi5x9+w601ZVdxuMVg56rCqaqiNt9DkUTvbVP919rzKl/pnNmzPjM9feUP9KfnrwC7UHf0ESuN35YXQPNabzOKfmzP/sjjxbi4+F6EIHCqVDKTUQQsjGAKogFYxFCg7GYdIJgFJCuQTEDMBPkI+zf8fb/5nnKCScgcv/999lBIGNEpauVYCKgpg2+82l3+rSRHD9K0hCBKMhx/Pq6Zs/uXe3kk0+2T3z8Y22/jPSeYMIJVRkHNbcCkAJuShqRklTJm/XLl9v6ZfUnreQLmE7G/iVl68/Ptf0HDlRZYJ1oW6wsqMWlKrGjcT34wP29N2JtnxWVHIk9gcJMTcUNl9hVcKYqmSj4JIOtmFHGcnnI1tfrJAjBUZXgyQCzsodFFBoLwQyfhO5Zy+y99lHXEfRFYZBM4OQQV0qp7O2xgkn1TXZST3cQ2yE8lDkVsXenWk9iscDcLoU8BNaqduxwkqzGJwN1PGEguiHrbhR6tZa6voy8ygojAIrTD2OtEjiqL/qQzNGVPg5HBHpVOalTZkmnpbDmPOfVVQmMUvbQPkDJ93XjtBRfZfJyEiCVZimOcrZqD7Uf65tl7CRw0zNLiY/9PAEeUwCp8blSSXdSIgegB/E/gkjPQLiwtggU6AlFlP3x4IVrAX+VHi66rWCDriGjmOxgFDgCjXeMSmbsx5cOMY0RWk3Al8LXax0GfyriVNoYnOwHsk1/KzjAmqMoARNabzKroT3dA61Bh7ofcJDAmv1A3pUzfNOJcpZBvcdrAsIpUEiQTdsj9pLnskfML2nV1Xt6hmcCrVQ0KOBUxAlu8z5oNQ1+dANJM6ODsU4zA7qpGiWa8T29/7wDAx0AQ5upX1iDpOUEeIC+6fhZH+6To9OnWPtJbd5B4JHkIO116qt8FwYKa4ozAb3JGExbtLUJ/pzqW2g7DU0ALrSGXGd9/S7JtGg1JmeOrme9p9n5gN4Ezw6e+MRMGfoj0KnKMqYBVQDpVXrkfJGTpca86dLjDsT0hERO2Ra/VeLYfAfN4Atok7Y1vJu9MrDpBp30IwEg+MqF53o+UmGBmjO8Lwe4HD+WE1WXvvS5y3qXFNJ9yBGt08aVDSd6VDudqx3VJJygwzEi+FtO3FIg1SZh7949dqo+9dSZduTIUSeYrO7abV3nvucukS13sPbvitvi6fcwzu60MZ7TfvYKJqu7914zwWSxG6SsD3wLIOc3+w6dIRPZF+6HJ9CJ/Nb3AsuqYCJcVthMyWLSec0tnFjTn/u5n3M54SOHDtthd+lildQWrxiPzc23hcXCWQpApvFwlbzQHrr6zPiDrHMyTj9xp/drH7XuSjC599577RAcEhhaa6dOnXIFkxtuuNGnvSivTvY7JZ7VDkfBGiWY6LNXvOIV7T3veU979O8eq6QUn4qv09DGaSpzTPW2SXANnZj6NvcFPZSGKDPlM/Zpuh/DivTTw+zbVH7yHPiDcU+xBM9H1nlvuoE9/Y75shfQUO7T9DPmgc5Dx16tq65OfMEoYm615yM9IK+MqWgb0rEc8oRr9CxaFQqjqCWn7nn88cfLSRpl2/U+1isdtoMe64lXun9oY9BPQye/6N/omulaoee5PnEWugRMwbqyt+AF83RPQrgW/5b0KzsEustnlYwsnDnlQWFe1l3yH9tBtoiCUJVYWDpI9tAglPv7dM9Au729iPhHc7MDrv9WwL2S6GsMmdQADSl50XsSZfWTNnSP96JXHOQZzJW1Zo4jP25ZP2kNc6yFPdfbQw886CoGS3PzbpFz+403tWMHDrbt9fU2b41S1ctm5mfb5pZOtVClSzJurm1fqYoZdu6rbaCqfqyutPff/aF2fn2tbSppUes/P99uvvnmq05G1tir/Qv5t5ozdpztN0doZ3vif78j6BA8AG0lDZreneRb7VugtXQwpF7FkZUOZ3BoOj7gN/ZTATeeiX7gGv5m7TW/dDqBUS1vMonGiZdFcXWqvmMGJYkOCSYKo5Y9xoEU+r0sShd3e+7y5YtteWV5aHUGrnXyzPqanUPIQu2DWqzMqQxuT5zVSSXZ4Px4rj6h++Vti8YEk7Fq6bX0sXd+tuwpy2lVloikgOKLarHnpNdIQLqK5m2b1klo9H/iAfgrZVHyinNIdGpatvrSog/9yDejBEvrPiVIuXrJlyc4TeXMVC4O30cyRspsxgGvpu2GbK55Vfuic2fOtld8979pJ0884colP/qjP9LOna8WN/rRXMpPUUb7vffc25SwoQQTJdVjA6uqjfS+KpetXb5krEiLnC+TI/1EttbRNkYkmKSOTFllTNwDpjo4tXb5clOLAduGCljPKtl1ye0QrdcWqr2vbMZf/dVfbS996de3r/zK57QTJ550MvPePXusw5RAK7zlsYQdMIyt0w88i767au91qEnVCReX2+NPnGj/77t/ux0+cp2Do9sWNrNOMJHMllxygt7CvKvEJA9rvWsviwdEK1QFQKdY5/ZqP1WJZwx+IB+QV96/biMmbi1/VCUQgwuYD9fzvnTwQkt8B39zr34jZzlQgnzkO3Qq2GHA3VabZfdCA6NurgQT6EE65vL6pXbs2BG3yLlw4ZzxsgLWeq/sIFUwUYIJB7mSlkq3qzrv9pBgcv7SxpBgooQhtQ5/zate2ZYXWlucVTutzbYle6czYLXv6hWw5GtdWmovfvGLB5/B7bff3hOSNfaq6HDh4iXjeVU2QZ4gT6lwxrpJX2ALY+MPwtKt9OSDraAce6jf+BDwtWHD697kLYIDiat1LYGx1E34c9j3Gkcl0YvPCVKwt7yrEi4riUDjGvwpwjW9Sg/7L0GTNAHt6plgVMYBLWtN9SO5g++ORIikoela13qNiZE13rKnNBd8pmkTOCgcLSvwhzBXeLf0Re0LbcDhDwJG8qmjV2pNx3aQXDv6UcYWLBpbHYKs8YoPpjYFGBjfovFOrzYB/WDDoMcS70zlEckS8CJ+ml5QquN92QG1x+yb9kNjUOKhxvuxj32snTnzVGFVr39VpOJHPoDCyutOMDH9ux36uiuYfOu3vbwdPHS07SjRcWunXb6kA7bzDl7tbG+6gokSTORP0PoKJ1d7HCWZlJyTfDjx5Im2Gr5j2bQf/vCHr0osIsEETKP1wQ+UOC3t1/TD4GuHLxOvjTJewTQlLK27golQ165dy+1Zz7qz3Xjj9U0ttoRV6n2sk2u0m3bhpdRTyIkBkweWSt5krHk9OAMZj7y81rOYA9ekfZDyBN5mHfg738G40FnTZ+bzoJVc11FHhHS8yic32mkpA/M+Y4veqiJ5fvrsxH2jLTRWap/uRfId8yxe63V6Ol8mPmIWSXvsNTYE1+R9qfuRX8hw/J/oEz7nntHHUTqC9YBuwdqp/5OGwAw5Bvsjl6ryPH7YKW2RgAJer0PU1bI7cSyYIsczxSLj7hd2QsaNcrQ+w8bFv4D+1f3TmEvKxXyexoN8TXmZ9A7tIH+nPMBcoBH2O/U1fIZMTXmdchaeSf0JbzPfQc92PwP3s49Jn9BAygQ9Rz/gC3z+SRuJ7Szng6cybqLnaJ4ZP0Ov8E7Gzfqg10pfFk9zAFR7ARZI/z10xfuStxlPyp9cZ32efMF+Jt+zdrkvfAY94l9JjDyVtZobOF/XaS7ErMAJ0Bnv4jd0NaWzpI+MhZlHVf1WfqQe24aeoXGqLYPFdY/9/T3mR2URMCRt7AWphNOVnK0EE9mXu1aX+2EkJX9u+6CKWutKP58+c6Y9/sST7eDBw5U4udPa0vLS0GmF3IMRP5a/ic4WyB30M51DoCX2CtpNHmc/oCewJfIg9xm6vxoPVuxtKvN0rffy7rv/ZIfNBMQmMeszTiTBRFwHYU8VNRPT9QTy07HEgvAZG8tGQuwIQoSEBi1mVLm5hx58sP3+7/2+M3VVHnj//v1VueT0KZ8okTNDxpGA2ld8xVe0A/urnK2DTj1j+Prrr2uru3cZ/AmQnT97tn36U59sMplU9l8nlkV85SAto4XAvaCOmXhjzYQqQ//ShYu+VmUjrbx60oAMK5VB1rgtFJR9Pl/PrFNv1S/x3nu+2M6cPj0aN72HswDooHC68V8n9xTg2zYx611SZKruYdA7GKqV8UtJXhmbBFQMbmdm3IOXPcOwoAzQABJdxr6STLR/ZrTNStiAqV3SdLbaDeh5Copp3D75M/TOrZKza06KKQGrMcG4FZAv5x8njPU+BeIQqDrdnT8YlBnEB4zI2aLxac/pTzdkxLlkXZXiFF2J7hX8scPZpftUxqiy2zj1pndpHL7eCmLB1yTYQaEo41oGt9YNYYpCQvnLyXHp8iV/X2X/dGpnaTghrbHbWaC+7L0qC/eadjqIhEcRHnqn1k9rh2ClLDXC2nNxELKUVCpCB/Tm54aSssgIvQdgZsAzV/0NCQjIYURAWfewD9CMxq7PqsRl9fLl1CFgTHPQZ9AaSoVxIz9qL0rZozx1DXKJ+wGUGLQIQ4OunqmPIk1gydgx7NlD5JLmoNLEer72h/JmJLZkwALlwJpQRScBB/NiLDgsSLbT+yXbRMdDQlQHGVaUPREBcJagkUSXBIvFmxVwA4Ai20dZPyY66F6UC8rXSrfPHYCQykbPTgCi9+EEoXQ0vHNVAkQ3ClGAAHSqCLEnOqHMugHU0oBL0IOcEg2jS1hHxskcoAMAfBkHxU/VfmyszsC40V9TWQDAg29TF3L6SetCWyjuZ69qPcvZoEQQVd7ihBKggftL7lbCFnPRPgO+TXeSc+sbdjQgN8qpUc5LZA10Dghm/5EFVUVEOghHsBxEVb7U7+7OQVXngD8rOcKcVKc7e/UInCz6HlpVmwDLs06j43pUMkf1QFTiZ6+ItbFRwVB6K/bTMV5j83qXF72CWe2tnPJ1mk2ZzHV/nbBU6z05v3l/tWIox7b5wMG4cghS0UTBTPbUa9n7y0OTlmE2Xqs3cgUFZv0ujUN7KyyjBFklM+x1Gf5ddsaypyqT7dOM7uUoZ72cq71PY3dWmRc0Fs1Z/cT37Gsrq7vdImdpedUVTCT3nVXdg8HIAPiJzzEqoMv8Xdd8eYl9ZCUGkp59WQm4S4tOBtb/llk6yd8dz3Wia9ZtahSoOX70qGlBgRSy2jlda1kux/akDGLqCI1NlQ/gbWQXvFuyaKFtblQbRlUw+fmf//l2z733tMNHjgyyTmupINIb3/gj3hs55EeZWcExTtWpHY7aNn72s5/zM1/72te29773ve2hLz1cp3IUAOh7rkRRYQfakKXczjVmTug55oGxebWcuPoEZe4DOh55Rf/4NCbS4GAMIz2MmfNpOGMv6HpohucwdnQCCey5J3w3fY73L0qb6t/0QyepL2UlOkK/05HBu3Q/xjL6DbmkNUz9ke/N9cYAe9aznuW5KjCnz8CmrBV6g/HBQ1/2OxwFuecjzxVv5fN1XWGi0bDT+5D7OGkSP4ENEm9gkNJqa8rfVfig9By/oSdstNwz1hx7TQ7ywrOLXSbXGrusuNt+zNh2Kuw4BrH1DuaCXeL4ZNdp1qed78VSkgPsK/KGMXvve3UszVPjBVeZvqik0nGj5iX9VzK6jGdakIIlhnXSvvRERMnyre4IZ8yqZPTUqVO2J5fn5tozb7+j3Xj4SNtaW2vzavXVsdvm1ma7ePlSBXXUyrFjDFVBmXfAeNH2jxJKFvfsan/yZx9sqn15SVUTdGptYdEVTCSDlLijPa79LtmuJEToybZUt9k0XusH2xBVTSBlCTQMJuQ3vK91ty0QVQ7BwTwHumPv6u9ynKITOWAAToInoTHpKBJU0vGo6/331ti2gnnq3gFP+iBGBa9Mx/10muffdbj3VL4B2XvdIejKBv30ELwku13zVlUt6eqqfqKgUmEcV5tZWiqe8fgqgbXwpNrtLZoedX1hAPGE7PdaE91n+7QfEBh5vXQd1ctSrsi2tWwLO04JmDhBLb/64QUwT63d2N5oStvYXGr1w16ONkGNlXk5SToSk2otqzKCr9G8FxfayVOn7J8Q77pCaE3uKjnGGqA/kK3QQuoX02HfS+6bytB0jvIsPqshVwvEc2fOtFe/6pXtSw890B5//LH2sz/7JrcyEK7zfW4vIB9QtSb49Kc+3d7+9rc3+ZBEC7qGAK+SU1/zmn/r9lim9T4o1mzavgh6R8bBK1xPYCL9apr7FZ9EP1n4q+10X8WSseLuPXtcyUTyRAMQblGCyTd+4ze0u+66y3MUfdygg1n33W98c+jgwSHBhAROjQVbizW2XdwrAwizmZb6wSpxgaotPfzI37X3vO/32r79h9r2joKbOm1f1YEcKOy0oY+RA/qNL3DECbV6456Nhw5sf/SEf10DvoFG9B78NYlpoS37YoZUidJ1SXdp7yLz0IMaJ7pEv7GluV/vRRbCw8yTteVa3Q9tuv2gTjBGtQB95/e5kmP5OnSvg9BbG+2GG65rL37xi9raZbVLKnoVTR7Yv7/t3bOvH0waqw6n7naQtieY7MwutHOXNtr6lppsCCstuMT39373/9lWF2fa6tJcm5uRQ37D/Kt5yMZTyW/L4Z1tt/x8yUteYjtVc1CLnJp32YSq/FsJWap0veS/c660rcEWTX2k9+l/tVKp/a7KLHWgbqQR3aP1Yo/YJ2OBSYUOqlelHySxoO7BZ6d3Z0u9CgRe7r6YapGluRo/9EOS6FvsWl0Djrd9LezTE1/ti+rJOmAoaBLaAdtKh2PXE5SB/vFpgOsZP/6s1IUk9/EejTMDosgg7iUReLRVsAnKJoaWR701tthm3nxXeLt41D7i7stEF5Uu57BmyQHWofSxpE1PluwtsPNe/JnwFnNMeVaq6uoKuMwZekEel3+9Kiujz0cdONKg+JIfcPmxo2pVdaV94hMfd8Uo6R4lgMkHkjpK9K/xXbhwvny321tt167d7dLltXbi5Kn2iu/5PicRljydcZX1xQXZsRKkV9rCrItI+V3wjtuX9QrsnvvmlfbkE0866RB6UoLJhz70IdM6/l3bF5ahVb2EwBoVzvFLJm0iM7Ez7CPue4MMZm1GfbbV1jfUWnvF8YyVlcX2vOfd1W655SYH6PBtFm6tE9waV+H48XATPJM8NujcayQxwOeJKaGHqS3OvJDZzAHMyvX6nnnBZ8g3aDPpi/chO6bj1fesIfhLz0E/Jh661ns0lsSBvAfa5n5oPH2TjA2+Ye6MI2UuPI3tiY3F5zwjZYBiXirFC/8lBmUdGC/xId0/8h/4vVcaDB2Avp7qfeaLDxpaR0boexI+kDfsNbbMFIeBCfC3IneRZ/gSciyJa7VvxK6I9dBai2dBq8h2dNw0RpL0wL3IQeSM9XY/hMccdQ24BD7S/YwdXxPrA90nPyR2R/9qvFNdxjsT06FfkBvoEmiQtctxTv1fyCjGxHiQT/qbOeLrhL9yTLoOmZV8PurI0SeTMi35gvuSvphT4kzdo3Vgf9lPxoUMybViX5KXkeOpf6EF6BN6ZF30DmJl+V3Sb84vfWqJXVPvMw5wN/w+1bmJK9hT1gEZgszN/WPfcu85IMye5T4xNp6Rh8BlOxiDdVuGtSA+zFykS0U38q9Mk04qybWSm51I62IKiqXOtdXVZeNnXbN7V7UElr9LuuvSxUtOMHGbnDXp9tPt4MFDbXlpxX5yt5GVhWyfwEi3tb/4cwpvskfIRmwo8CD7ljgjfWDwZ8oJXUsMNvkJPuW9iTUH0NP/4X1QBRM9GPBAcAcCJxMKhQQR8IJUIDgFk7BhIILOyVwMCIWpTUzC1b+5DwGgz1Ry/y8+8hftM5/+lE/93nnn02zQnDx50mVD9VvEs7q60i5cPN+e+9zn2niW8aPxKOFDYPHosSNuYaLeiC6zubHRPnz3h9qBvftcfl/QmAQT5oYSHIm/jL/Lly61zfUKULEmukcnds9fuGCjCGFNaU+vdduxoaiTy2rPc+HcOYPYcuzImK7gmN7LWiJgyvGAs7mAuJIvRKArasGzpvHI8SwgW8FDkj5k3Fmx9zK4GrOeJ6cZyhnHBo5sfo/Kpk6G6R5KXuo5ys7Se8qAoC92tUmQ4Tska8hZ1w1pkjAKJJXTSfczFpjYSqKXpK72KmUcAKQSkCHEBgN9prL8B9CrPujr1dbIClftjjY2ixekZFTSsmcYcpJTJ94lFEq4N7cbUJUYBLSuK/BQRq4qmIjeJBREtzqdpsCuFYn2NJzpxay9f26vtALfoWhZO3gs6RLgU4K2WolwQgFh4eu7A0PBPhkfSyvqkVtz0NgT6MlJxXoBiuzM7EJZQVmfkJPjXsHUTkcIdhRNOvdQOi6hNDG4dZ+er+/E0+yr9kff4cBNPkQ24LxORVhOXow/TrlWgoD2SM4O7VGCAwRtGhWUysSAQJEDCABGJCsBDFDurK94xSWNu1Gr+6hIkvJQn2NE5DtZO8AFc0M5Qi8J/NLIY9wkWfA8FHACOL5LYwHZY9EhXrUxW04t/TBmytZrHCQQ1amlkjv6TGux3R11zAddILolqMBeQwOia9N6r9ygceLUAfhmEghjI9kxwSN6DDolkK05kw3MswugXl0xgdPTzBEe0loAqvRs3slY8jcAAVpBhvm9Ki3sZLw68cdewF/wD7yPo383rlYHAAAgAElEQVTqbFUummklAg1aN+kFwK3oUHRaQGWprSsQ1nk9gaI+k2OtSsCPiU1OlOwnrnW9ZbdPzGwMJ50Bt04uma9kGK9hpal02aNS8KOhVycVK6gPnyoIVMBrfShDD8/Bv0Xj0q96v5LA6uQxhohLjUvW7+jUzK5uiNca654yZHW6EilauhZakTPOfNMP4Jqne+CmxlLgFVk9GEuSsb2VkFokuBrGnABpgVAFKJ588sl2+PCRdvyG60seLq/0U4iFB5CF2ocajwK2s3YeyZnkIE4vjbuwtNwWl1fa0spqUyWTxaUVnygtp96IH6BdACfryd/QpWmwO+YVJJYORQczV+QSMk2fF8accfUSl751pTC1vlp05TnRhNbhV37ll42/jh873vbs3t3OnT3TnbIKBqnCTAXTvQ4umTu2CeB9yFsF8NDN4K/BWOvO6Tohu2Qs+Iu/+Ivt4UcfMX4aeKo1n7z+8f/7x70nLj9uQ2Ld768E4XknKivodM8997bPfe5zbd++/e2Vr3xle9/73tceePChIXFKc4YP7DDrgy49OjpLGHfSPfIdPCj8yBqwDikbnIAUFZ6YOzSMvISu9fxyno5l8NPItNzvjvTUcYwxDeopTfDMHB96EMzM32kkpk2AvAanMIY0kNO5mXsPVgJjSGbnGqfuTMON97Mukgt33HGHd00JJow18ZPegQ7HEctnYNrkDd2bzhz9rSQqnPB6t8aPvPe7evUOnPNgEa5Fn+g38hs8hW7S73RisLepx5KnC5/3n47ddG3+L9ycbTUKR5UO1I/o33re1RqUwDf2krXBT4A/kmdJpE76sE7ttgLvByvwN7SQVUZKj1eCuMdEKxQFRztGR77U3Iu/XY3AhwOqmqV01qKSHzY32qzm3ANFOLHuu/8+y43VpeW21Gbb7ddf324+dqwtKAHKFVUKT7DWeqdkobGmEhs2q7qEQ9SyJ3Z22t7DB9sfffAD7XLbbpc1HlWompsfEkx00lVrYNtNSYcV6x/sR3QQ60SCTeJp6B26wEkI3/AM+wJCH4JxwE26XtdkoLWSryspWO8sf0IlkCATcTDxHgUBi3fL1kMeCbtUW82x/zb0ga0MvSLnkAEKiPNOdKD/7rYk/pCS71FStgcqkGXwBvNhDoxTcxcOkd0LtmY/lIwqPWee7PiZhAbzcm8vAPbROCugXxVOLAu6vYZ9TDU/xgzNwg9jtRK0ThFI8k/aQjjgkHHsScmJ4lVVYUF+IU+tn+QI6/atbPYz5845Id8U7YB00bbeNz0ggSOL/UR2JiZJHTGKpLFFQY4ZeafrCKK4uq0SUHe2XcHkda/9t+2hB+938sV//Nk3tZMnT7R1tcFQG1aqsTTJ5cX2sY99vL31rW9tx6+7vhK6euBDjsXDhw+17/u+7/NhJ2PQbusNa9ODYuji8stU+89KuKkgdMpg/VvXY5/ofcLnF86fNb4ueVbBdlW8U1UdJSbjx1C1XlWGe9k3f4urb+kAlujphhtuaPfcc087f+6cMbCCnlf7EcbWSOgKYUvWVvuhsVU13mX7g3bt3tPuuff+9t73/V5b3bW3LS6utK3tqmCCz8a6sfs7kPfwB0Fn7G/tGUER6JpT7ZY53TbQv+HpUZ4VPky7CV0of2BiK+aSifboS/Ri6m4cuWm/wTt6lvZe/gX9m6BYYoTEPMgNdDX+EmgGDM7YNC611VbVgttuu6W96EUvtK9Teyr/gmjjyBGV51aFxDGJqzBBP80ujNd1w8bOTFvb2mkXN3faxpYq0cjfMt8O7d/XXv3K7267V+bb4px4et1VKaX73Aq621Q1novt6NGjbpGjf2vNVVlL35EcIjqR/6yc+NUqDL2p/aukjbUBYiAbqArq9qdbW0NAzgk5PWk0MU7hpvphf+Ah9iDtHORa6kf4MnEr+1T7UpW2pZ/AtNAQNI0c0xogLwkegqVT9+p5eh8HkNBf4H0wHv4bWjHl+LG9uEfP0HPBj/gGpjTNPFNGIodS33Gitszd8QQruEH3J05M+0HfaQ+FccBmyHTuYw0lZ2Vrjdb32JZitM2qOge+6nwXzxl1YVW71k++G78UshWaEc5LDJ2yLqs0uxVN93Wjy6XH9W/7fmbn2uFDB+3TV4KJqo7ID7yyXNVLsZmQExqj5m16VbujtXXL9LPnLriCiQ6IKDFLBxQ21tZ7y1glXWy2WVcmG5N69Hz7fhcqIcd+rbX1duLEybZrdXe1CpyZccxELXJoSQUNCVvhMwebs7fm4ZmxXS06IW2nlJdps0Gv+kxVbVUJbnGxEmUWFmbbC1/wfLdvu+76atum5yhReqCt7reggmHavshVZCj7WTw4JhunHBjwcA+0J86Y3o9MRhYwPvgNvAxNQkPpA8e3SaAfnJM4DDqtuEAl8fFu9oJrkIH8zR5N9Qe8kHYUa4pcYpz6G7kGVkmZyZqDV7iGvYVfWFv2ZVxr4d4eC+n+BnQ1tAKOx1bQMwas22kCuYOMynUqe2NsxQb/I+MS67JWrAd2FNhxxI0mw8F+wZfLfch81krvqGT0imdN14f5ZIyGKgTIJGQ4NvQQk9kuumCf4EHmgu8BOYNeZF2nvp7UN8yDd8LXicnZU32XGDufn3I4r0/6mV6fuhwMBv+iHxl7Pp/9hI+utb+JXaGr1K/wbcqotCNTzyFDmDtjSczAdxm7YX8yzgP/gHUTSyYv5ZyIz+t7sIGezb6zV8yF9S8KHqtcooOYG3uP/gfPoNNyvXgOMooYHX4Q9gLaQ7cMsrzbstAXGBC8whyQT7zHOqH7fhNDJJ1gVzIf5L99FD0OmoeJmAtyUv511iTHXZihYtx6dz2/4oqya4WxDx8+2Pbu3e1kE3VE0W+3nLtyxTFyYSB1QHjqzNn25MmT7dBBVTmrZFvzt/x/9vEUXtf/JZPLJ4HfA2yHTkFfkHiMzIO+8IFo7bgm4785TzCi7oGmUt7xb2xDjZt99r7/+Z+/fycDfwmyUiEwKD0gmTgF0ghKyjmNYk1hDLhlckxeA0ShpcJIpQUzLi8utT//8z9vn/rkJ9ru3avt9jtucwnz8+fOt5MnTvjkyN49e/vJkZ32zGc9sx1xBnFVsmAuN9x4fdu7b59P8jhw0Vr7wz/4/Xb4wEE7/3Q6jdNZmmcGZTXGUjhXnDAgQCiwB2HqOyWX6IcSu2Tny7DmulIcRawP3H+fq6j4dOacgumq1CHg2E+ARynq0ZCpk+8Y0JWgUKXzy4ApwiTQ4MSHTQVkl11VRe9NJ5XmmEqpDMHqx8g+sq9ag/nFqmhSJ9FrDw0q56q3JgFEXSODAfqp09ubZsYS+CrVKYKv1kFci1GIwIbgdT9j4kQwioMss3RU8x7NgSw2Bx0FPnqpJD/PJeMrOaNOWvU+lgRV3C+ynD86Bb69LWFe15lf+km5Kt05lqfmhNvq8kqvMlNOUZ1MhOd0vZVQj2j6NOMEkNCmB/rjuQmeUZok4sgRS3n3XSurg/HnE6ZaR7Ue6IFkEikANDq5hVDW/OwEj3FpDfU9IMknpjr40lwAvgBG7tX44SdkBcABI1vPSUAFiNLnqZjzfvNy5y9do/1lfHbQdmENOKnKAFeXox2vr8oG+iEYhbxDEWFksOYI4vweYwCAoWegBABmgHRAAvIhwXTKUwQ7snIKSpDdgNzcM8aThg/jBmjwfN0P2GWM+k7rpt9Xdko2AaJ0TQHlylwuvi+akbNNv0sm9L5xlm9j4ID5Vluv8cQK+8U6YzTgaEQuMEYSPxgD40gDZrqG0BcGlt6fAIZ1I5lHcrb0Vzm10/jKtWUvAVBpDOB8G9ajO5gZL2XcOK2T9+Y7PE+doPZIxgpAw7ooSOa2QhWkALS7jP729nAyB97Vhd73XmmLsUPvSnqxfN0eE24UMKmqIgvmOwdVnAhU1UwYr3iUAI4d4Npry7k6oad7DdgoESkd4VLt4ynfMiKVbFGtBZD9+dsVwnqFkUpIKXqERqTj3T6hn9oqGVUOiALHlTzAe+G1WoPacyUZIBc1LyVMmWbmrm4fAD96fZV1vKWg72a1RthRq4W5tnvXbstpVe8wDc7OthtuvqlOtvdTRAPNqq2M2kz0+WmNXd6/06Fku4GuZPvCYltW9ZKV1baya3dbXFrtjl3p7F75pIN8aB9aZ63gBXSqy9s7+3ssawztQCOiNeO3nuRj3TIz56CGEkykW9rsXLtw8WKdzHYgb7a9653vaE88/lh7xp13Wkco+CGMJBqxMT3TsRilfzuGAEumsdHZYdBP+htQXU7KOl2pz3RS7Bf/839uDzz0oBNMtG6iU5USvnzpcvuOb//29uxnP9tVpCxPa/WdmCJ6USW9n/mZnzHfKAC1d+8+B5r++I//uN13/wNflmRWWeqFNcBAynJlHug16G5qLOpvTj0nJkduFs1Vwm5+hgxFXrFG0/ewj2lQcC2YIA1paE+/05iE7z3eSYCW58EfzJm/MXCRY8wTecS8EhvkGHWd9ln7SwBLY8Cxx3NyHjwrcUDKXfHobbfd5rmcOHFi2C8wGOsLRsF4Y71TRqXNBO+NRjxtZq4OknBdJXlWO8TcDzCF1oGETtb+WnKSueGYSxkA3kEGjvqhsK6ep0p/gzzu6z063Usvurphd5DWKcRq9VAty8YT27wn6QR+YO8ZgzGr9VPJ9rRFCWhhP6JntR7QlBK/ZcRLkZTs73hTJ1GcyFZYpnTAeMK9Wvro8F3XS9IrZrNy7Ky4GtamA7fnzp9rC0q02NpuX/X0Z7Zbjx9rc6pKuLHmZETwJ/rfDedkPy2qWtnlNj9TTgmtnzqW7z64v/3un/xRu7Rzpa1LgHSHhAJ5omkl73id/N+YkInsgL+gh6K/3uIg9gFeBr8PdldfZ9su0bdY1yspVXsAVga76zOtObafaGPElySZFh6scVXyBHIEnSydm/6A4tmybfUOgstgSD0DmgN7My99B6a0TokKJ6bp6Hmca4FcQl6wLoklk9eoakGgGTzJ2FSlxkkjHf9In8DL7JnxseWmKX+oGKe/LNO6nWVbVsmBPUGwnGscVOmJFz3BGP5KmXUVb/dKq8ZB3XHG3AfeVDU3VW+hqgI2cAehBP6VAKXpyZF27uLFpiqE0vbet+4nGnAFc+qOu9RJUxpOfcPYkP1J38gU9giZS6tB2bDnzp5tb/jB/6t98P/7QLv5phvaa1/7mnaWxFYlUncfhQLy2tO77/5w+/Vff3s7dvy6Cpb3ZDjxgBJMXv3qV7WnTp8u30mU6Pc4Vfmn05yT9KM6E7oj9WHSAzykfbl44UK7srHmPS76rkS0Xbt3u8TyymrZ+kpWU7LBm3/uP7WXvexl7fbb73BAUd8Jh913773GNGqXg02eepn9RsaOPpviL/jbp+3m55xg8vkvfLH93h/8YduzZ3+bX9AhFafCDm2H8ROpqqCqoA72jqsBVjK99kuBGZ6PbVxyvuwFZEZh5Eom4dBR6bHCp6njBh9UT4ADD6L3UkZCl8Pco/UbOCJ9olM8g+4CeyQ2TVyU9JvYBprHJtEYkU2XlGCyc6U965lPb8973nNd9UBwT+NRlQQlcivBpNajnNS0fDK2Uzuj3qZyfbu1i1d22oWNnba5oz1Vsvt8279nT3v1935327M63xbnJYfU8kmZBb2Fl30q5c+QjFMi03Oe85zhsJr+Rk+IT/S/k0zWVB5cvoGlniQ6VqrB9tDcCQwgB1jPa/EHDvakE9GE3pdVOfEdsFeJbVJ+QDepM/i3vkO2Mt6Uj9Ase8xzR9tyTF6A3hJ3ojvhPbC43ku1HF0P/+n5U7qBPlk75J5kB/oQWmKPeAZYCmxF5Q72BL7IxBX0B3NG1+Xf+sxtuXvVYbAY9zLP0eaupHuuS37wc12FufBL7udUh6Knc3+hE/h+qudlZ0quO9jTKzQl/eG3T6xq7dxb3ovOdP3SwkK77vhxH6L41Cc+0cS30ps6cMi4oc/EulWZTLivcP6VrZ32v/2z/7185L3t1ebahiuYzM1Lo261efG0bO5e/QU6lS+DSq/yBz916inbuLIftTY60PKJTyiesttLlFgajJB8UHQgn0Ml0aS+1b+xu6ZyLfdpwC9K0JrZaXPz8gXJVphpL3rhC9rx40fbseMVt9GBnPEwafm6SoaN9GFdG+08oT9oC/5KGzMDj8nb0Au+ynzudA48I7EUYwFnsj65toyH70aaH+kZG5J3JJ+nnEu65N0ZZM7xo4MSA6eeg1+J/SBn9DlJEsidtBXBtMlPyc9p3+rf9iEujNibNWdeYOzEH6wVcxD9EQcCC6T+nq4F9Di1JdHvrG/K65TrBM01fidrKbG287neSyw1bQvdD20kTYJXsE25jvnCR8Ncu42CDnGinypId79org3/TjslsQd7hTyf6rjkEX0Hdk4eGQTupAqrnsn1qUOndK77keu5/ugr6DPnn7LlWvZbzjd1Su4h1+Q7MzaTugP6BXcRRwGv6r7kAexNnj0Nyue6ai6iIflFOfyq7/VvPoMekTnTvdZ4qHxehy3KftT10ilgopQ7SfvMB1pk33Q/fijmqhg3vAk+Qc4TI0r9zDrqmfZNbNRBEWQZckbPIi8gaUT/1ncVDx5jRo7r9Spx0/1ODJBrl3Sof2tf1F7d6zlUBC4/2jiG0o1Vab18xHq31gV/BklnNafyM+rfeoYqch07rkrYM233rtVBXui90p2qGqZxnDp9up09f77t2b23LS0pgZpKq7P2rcm+zoPrdPzgEDd7AD9ozIwz7Tlk0DTxhNhd6nCeoWey1mAU/Jl6h7AcdJH7ZN+csNkHPvD7RmZsYAo3FosHolQY6HTTIP4puGPT9Q6C6RkQhYlJMAEII4x5LoSlDbr77rvb5z/32Xbo0IH2tDvvcN97ZeY++cQTdhYcPnTYiR/Kjr3ltlvboUOHhkxnPU8LcPvttxlgaZGUYSSH3++973fbMZUxlmNGwYhe4gliFaHBlBqPhbwyktbWnGCCotfaKcHEAK+X0BZ4s7AMkK3vdYpGzo5TJ0+0Lz34YJ3WWJABUiVxNRYrhB74QhiQDIIgZr3KcSPDSqV6xswjHNF2pKrEZW8t4EoacSolGR9lwfelsMfS3EowqXWQc6sSJHQNZZlHo6mEqf4GuKhEsYxYTlt73HNzdqwCWlnvZHzmWSWgxyw26CQzqGjrk0oqDUKcFCIEn3buCRW6T447jcdtErozVYFDSaSi8fm2sSlH+YKTdfReCXnNz5VB3GO2gr16vwC9aITkEyvA7lzSvcXA285qk2NF65KMbqZ1Jjptb8bykQi6YZ5a1053CCyXNuzGmhXaxrqDY3JHp6JPIUn/VDmPoG2AIHyKIrIh0J3UgARkAdVKULi6R+uEsZnCDSWHMib5ATmRClT3EazWuHFeo5yqrDRZw9qz8bRtjbX4JEE0MhDBzTigRRxK0BHrwTtHPuyVNjoYTTnKWvIbJctpAQJgOAB4J8kzGbQCSKWTIOcAWEAOT+fHuPVM1iEBImMApPC3edsflkJDvlth6fRt/4EGoAnAhGQrp39YSxQ3ra0SGCX4AGRrv6ElQHOBrAInfKfPkNt6Vxps2fc5HTusE4YDfKF3AyKoVIQDQp9PgR7rlTIU0E5CHXNLA8j03oOHPrXa5Q66KPWiabRXMyhQVKfzneDRW7I4GUwB9e5AKOdQVQbCcBrlbJ1uK3nfLANrDJU4Id1KcoKcF7qPeeLgIMDgcqb9GvZI+17gsJyTxYuiowrQOVjUcYn7Pht0lTxEDpieegnz3KsaR2/BIDndk9mKpsd2Exa9bodTiQ0JTmtscqLSJmF0Xviz3r5ucGoqiC2dLWnKieAqDzY4vhk7FcyUICIAaSfPTmsryyumHTmGdfJdgYJDR49YL4iOC5xXtQ6th/l1rnhPbV54vg1WJa64dPmcT7ircsny6i5XMlHVLemuKvserQP6CXzkGfzMnuFoQ55WdrX4r56R+kHzAZdYtl3ZtJwVvWl+CngQENFCO+DQWwC873ff2x5+6KF2+223OmipQAqODQw3y0ef7h8Tu/L9zCsxKrwNthgN+sK/u3fvab/0X/5Lu/f++1zVSidynTW/vGxs+b9+0ze1F77whWMFKlUFmi8ZqLmqqsUP/dAPeb8+/vFPmLZ/4Ad+oH3wgx9sX7znXpMXY9S/3R6pn16vz6u3dMoC5BSOklGX9WSNHqxF76ILxmeMp1dTbqQBjFzmHt4FPaHXv5w/KsDED3gDzJeGSzrfEksPN/d/ML+p7uCeNIAZL3uM7AIL5XprLKkfUxfk/JG/rAE6EQygd4pHFdDX3iiQk3Id3kdH5Pym70G3sV6sX+qSSoodk8Co4lCfSS4XhtFPGv28C4M+1zOTyMEq8EKuWept1gM+H+R4N7iRrXqfy4b29jjoFekMKq0MVXVmmvUCawwOmdoifA5tM0bRlGQkcolKcEps5L3IIE5Fg7O9Tz0pkxJULrfddZ4WFzoqvVt4Bt1TidVdn0j+WUdutZntnbZ7dVe7dPFiu/eee9qZs2fbqnDp1nZ7/l13teP79remxPpN6WfH6Yz51QrHiWZKBF1YdMsJBezc/mdmzi1V1Q5n75FD7Xf+8A/axa2NtmkFpuSTapHj8cohoT1xlZWx6lft5ZhoVryDfh9lDnQDbepvnBTgYZxoojdO5mv/ZQsX3hoPWiBDLl++5KCAbcPeTsS4pLe3KQxSzjrRScqxLEPrqmnd/oEHqI6DU4X2WYlT0zGcMgu+Bh/q73QaMo7kf2iKtUI+YgdpbQs/9GSh3toL51zOLSvKOeFBBBiJ1YVxehmaHlQnKQNcT4Ki8LTGUq38in4LX/eKBdrz7rxCTiEX0AcpZ3G8KQmX+VylA7yfSr4oOhOOsR5yxQRa+viMtPf09FNn2pnz5131YMun36siGfNAN+LAY/1Yb2gHXQIvwpdTPYYuAQvk2It2uj3YWrt4/nx7w7/7gfbb7/6t9nX/6CXtX/7L72pPPXW69HWvCCd9ru2RnPmDP/jD9u53/3Y7fORoJdT35Dkd2Lnhhuvb93zPK+yHMt/1ZCnmp6BYtWZ1qN5JbtBMypjRfq8EPvZMtKz/lXi7pQp+PRnDeQSzsw4SCoOoQodpfXZmSDD5lm/5lnbbbbc7oCh6FBaTnJKTev++fYPMyzWDh1k/QrmsP7Tjg1QL8233nr3tU5/+H+1P3v+Btn//oTY3r6S+SjCpeysRT/eRrDfVm+x52fTj3NH/upcKNPBu8eFYnUDyD18ZugxMm3oMfJ10lDgL3QguTqyFvIDfdC1jTKe4rsNmT1mCbr+W/Ye85Xrdn+NeuywH9Vp73nPvas985jNc0UT2gK5RhRolPKvkdlUHLp+naAVeVoL9jgIkalMpP8j2TDu3ttU2tpWsqRbGs23X8nJ7/WteNSSYzDS1RK0y3diGNefySemdz3jGM8wT2DLIW+SqK6ysq71PJZgIB4NToANkJUmDhSvGNYQ+MzCKH4h1z6CJngs+UDKVfrIKReo95HNidb0n8ZW+q3ZFRdHgyZTdooOp7oTPk99ZH/gIvoffmAdjZO5lv1diVdIR9+k3fop8BzQLXyc9QtvQCNeQpKPv0au5V/hUuD/xNfxTa1YBi8TxyJGr7MfB31j2Sx7CK97vP93vkXSgMWA3MX7WFB7WM9IOnNq2pb+q/Wzyse7DrgEXsh/ep+0dH5x0ZazWmg4Uik7UImdjfa19+pOfdMtX8Ybsyt27q02NnukTzU5orh/5gcW3c6rqs77Zdu3e277xn36TdWklEu+07c0rxtCzc0r22HaLnKpyRuWpqoKOL0NjVIXz82fPl396pvwhjz76aPvMZz7T9uyp9lNph7Hf4JvRHpHCL0xZPqaSt9B24iGeOZVzRUOKs8jPrniFZM+OE0zuvPOOtntPVZat9xSuKB4rPwinxrFj+B79wXvz88Qy0An6QdeP7xjxM3sMBmENkp6gQcbCWrCWKQfZY/gEm4fPc51IiOOdXAsOyjUHS+la8UwmPyTmg/9YJ2zOtGXZ98Tb+owxw+u5tukzQv4RjwHX8Qz76rcrXsR7GT/zL7tAvsaq3sKYhv1V3Kbbv6zzVL9Cn+gUvode2S/kSq6TaS9a7zB25AVxE2IUzBGZnTKdPdE42EtkOHgI+oKW+M0e6zcHpN0m+0pVfmROyFLofuTV8bAB8+a7pIXEzPACewCts47sCZgk8UrxaA+Ud3mdNF3YoRJyUjclb+a8GEvKJd6L/uOd8LI+zzgJ4885su65x4wTnQE2Ye+TnlJWQrupH6ElxoTuZW2gG3gKvUQCdiYepr5GTrCO0OmX8cfQUWE8bMG79Tx8HMw5dXHyATyOjQ3PMA7omDWG/pPnmKOuSZ8PcoRn8T14K2Uiz2ecjCPXnH1izHo+ODLltw53OBbV8VPST63HeMAr5w++0Pgcq+8JZsRyuPbo0cNtz161t19sS4vjASvFgBXjFi6XzpeP6PSZM+3woSPuiuHWkZcvt8WlRfuDFHtJ2a/7ivfGgzrJK/AFtIRcQ1+ApTVfZGvuvz6H5zNuCz3oHjqdEMvTO5H9xALNs0ow4YurwVMJLQaFEkhFDnEnk+UGJmBEULIQKXz4DIZmQVgoJqy/NeFTJ066X+CjjzzctIlPf8ad7W//9m8dBDh96pQDEnt273HAQsGvr/yqu6oSQVdQmq9OCasvrdqDCLMsLy221eXl9t73/E7bs7rLYHDXyopBIAIYgQqAKqFe5fwlENYvr13VakgJJmaWnnQhA8eZXOvrQ0n+Eq4FsnRq98zp0w4uKVjlwFpPMDGzdXCPo1xrkeWIFHwyQ2/VyTgnSWxuumLGCCDGEl2cQKREpeYpAx2GYS9hZoK/JRCqNJ4KvBdx1empoo85ZxxDM/oekIRAKyFQiRmUWlQSB+WDoYVRcKCwiunL4FMf0vWy8XqiRtKkjF6dJBTDwkwofP0txqX3deX0T9kAACAASURBVAmFai1QjFTgVU5jJWJ4rkOwccYBPLcbuiyjf8dVQBB+StgxIOiVMfQ9GWhLqlgytCtaaJs92I2hSJY2pXJlZBAElvM4Tw8V/WmdC9SjUGusVRSAzwD7EqoIQNGnSi3qN0oeXgOcah8l5DQOXYMzBmAAwEogxCnRNExYf/YO2UJAHqENnehzAiGcwkWxoxhRdgk6KHcNj1I5oRS75l50xHxLKVRmJffoPfob3iq+KIMN3kvAy77nePg+563rULhci1IDSLCOaYQPdNWd1gneErhMDZqpMgak8TsNFfiNezCiURYAGIDYoAc6eGTcI+gbE5ygTfYvjaDsbwe41LPE18gPvXsKXtE5GJooOuYG7etdzI09z4QkfSfdYPndM2VzHfXeBODMM3XANNkn6V/XAb4Yc/FtPwHivu4FINB7OW96lTNP0TDryHUar/dL1bQ6reoa88/GRlWIman2NZZtASAQnNDjsEbujT32otR7zWczO22hJ68VjZczQiANsKVxSQfTdsYlrx2kGIN08FSCzgoeVVsZ09fQekHtBOp+J8j006KVyHJ1xrGuK2eY2uOMxXWLnov/4W/r082qlKIxjrpj7MVOUg1BGnhPtyh5o2jDHZHrfXLw9CQ2BXMs73rGc+6x1kO6z6c19f/Wjiu3aG1Vbe3JE0+2w0eOtBtuurEt93YtBdp7aXvR1YbKotf8ldAFXVlv93WRbp+dHxNM1C5HCSYKSlZJ9Qxej7IxDWmuAQ9gPBiU9tZLidWgMQWV9Ry1TpP+MGheXGrXX3+DS2kX7lCyzlxbu6xqbT5L3377t9/tRFtViVhdWXYlHBylgGPTjdB478XM9wBl9B7Xp+Gqz0pOFI7gBLwqmPzKW9/avnjvPU42UXUx6PDihYvt2771W9tdd9016ALpY53AEfxQktq+ffvar//6rzvZ+W/+5rOezetf//r2kY98pH3u81/wfSmL5GB3e5shCVJOzS9vZ4G+Rn4ge8x3i3UiAJ7ACCh9V07IxAfIbYy6adCDdYJWc8ydxAeck3SBLGKsyOs0Zqf/Tn7IufGeqbxkLMgO6D3fBZ5IAxb5LTmf40ydx7vQH2mnMB5oS89RQF/vUBJA2jLYPDiavEf99ON0jowF/JLYlXGg3+vdlIguvpUz23zcS5XzHGhA1+DAyH0FV+V+Qj85Rp7Hd7neV+HoQX+VHMWBpvXFEYduo6JOrdm2DW9oEFzAOue6s1b6jHWyTdQxlfYE28LBq84TSb8pI6zHu4ysuZQDU/qlWjcU/hxxbgVER5ovZ+fi0kJb74FVzWN5YbHNz8y2i+cvtAfuv9+VAZYkqzbW2/O/8q523cGDbd42o9rTrXUbYbut9Ep6kqdVYpXKgNttR9F4ae25uXbo+uva773/j9v5jbW25tP+Mz71QoKJxk0LQY1npI2xX3nJ6jrdLxuKU/7QDeue6wwtCNuk/IRPwIeuGtYrfEG7ZTfVerF+8KxIWnZryiuSq21X9UCT9YgOgfintwCaraRLrQ17i47KBG3dgT5Lmoae9Rmnq9Ab6Hmw4BSDIz/1vsSnOT9dQ4CxSv2P+nXA5r1FReEgJRhFhTVwgxIbelDFWKODmGEuVDalfHj/u8ZWFUzgP+lL5BW8lH4a1qR0cU+o6knOKZM8fif81oWm197ikAQTEZ+dcKpgt7jkBJPTZ89aZ5mk9dyOV/EzQU/IZt4JbSLLGTvfD/OLaiGsD3iFZ+uesuMqEVljuHThQvuhN/xge/dv/Wb72pe8uP3rf/2v2qlTJ4vaOk/WyZIdtzv+rd96d/ujP/rjtm//gXKW9kQs7aGC/d/xHd9uDGweoBIf1Nsrt9Qa1hpBT9AI/ACdwIv6W2sgGaeEAlUw0TyE+11lZXbObQ7cmmmp2hJrX1RJ4k0/87Pt5S9/ebvpxptc8VfYQxVMPvfZz/r9qmCCDE3eSLnnKcR84HXzzZUtJ7Ps3be/3f3hj7S//OjH2t69B9rsnHSUkktmXc0XvOWy8bJPurxDPmBzgiWwzeFj/cZOqSB/JQvUWo0YC3tEzyPBTM8SDuXZerc+Q2cx76TD9I2krk55puuRFQTU9Bn+DMaOLoXnpvIidTi6GJnGc8E/665wvOUEE7UJVxKf7A89Wz5EJXusLK82nXgc7eExEVz5hrJ/hCO25xfa+vZsO792xQkmMzNV2XX7f7b++Ikfe2Pbv2epLcwpGb8STCSzi2crYaASOGdcnVCJ1pKnSnQCJzEX7YUwk21eVzZSm6+xvD58DJ9D9/obDMPe8ZvPuYd9QIdqLDpgqHFKDmsd9Rk6iHck7gBjI5dEH+iU0qt1IAJMxnXwL/uKLkUX5t/QfeoYnpP2CidIdX0GW/FN6J7EjinnoBXWP+Vm0heH/qDjxJ2pJ/Q5MkLvhK94FmvI2sNPid/woaWMh8ZTrxYuLGzGXrF+w/64imol8lC5WtcwLviNddN3+FuYK7yJb24Yi1rvRfAbOSS5pZ/z58/1E9Zr9iGJx5xk1yufWvetqwJmJaQ/8vCX2mc+9SlX/RRv6NnSP2CIoaoTet+/t9qCTrSvbbRDh4+2r3/pN/o9krWynbfk315QFZetNjerROWqrOfv7CuQD0cxhvFw3YULF9vF85ccI5h1Qsdsu//++93WVTYwOqf05HjyHH5jnayLrowtZ7B12KPkCegi8RfX2YekSgyzwksKvu+0f/KPv67ddNMNbXVXtcTSwQsSTJI3ed61ZAMyFpqCptl/9p39Tt9u6mGenc9J3oE/GBfzQk9pnab2KBg6fYt5HzwMLk1dM8WwOZbC9uXfhlfTdws/wnvJ54mTwFtczxrgJ5zKYK7Hb5zyXuur+SIvWBclP1PBhLVLHMR6UCUE3mXtPKZOFyl/Ukbo38yBsaWM4z7WezpvrRO2/BhDK5pPvwvvZJ94L75f1m20kyo4zXsZI/dNaUH3UYV+xBplL0znO/2bOeVe4xfDF554KPWq5sn8ze89weha+qFstKrcr/9TN+R8EuPoOuQJcWj0CzEU1plngBH0HPQb49RnXI/9jg7IOeZ+5byw96ExEhMSD6ZOsQ+i2xxcw7yxs9B9mg88ljyr+zgUwfd6bibfJB2zn8lPelfiBDAFMg6+gs7YA/wzyIvEXWAY8Li+I46ZsjPnwpi4lz3U+Dh8T2yNd+JrSWxNRRR9RzwFuab7097Xc1grMBIxbNYKvtO1VIAbOo50vw56D/qlpaFsbmx89ps9TrxD4gd2h1rkrO5abqurK9b5WhPjlMtrTTpYely+7dNPPdXOX7zoCiby5wnz+Pk+sKqWO6Pvxv6dHgNwfDr8XOz5VAaBDRPLQv/QA7QL3bF/yD/NE5yf+6f7WBv8isJHwtl+74c//Kc7LCyKVn/nQ9IROwq38ZROCjSEUTJKbvKU2RMYwIipQKcKU0L24Ye+5Aom6nErEHL8+DE782Q4qmS1dm5xoXrfKkNYCSYmTgeZKvtHAQ4txO69e3ziSiVsdq+uujz7gb37XD5SkEbl0RkzhibApQSWegNWBZO1S5eH6hx2ePYgl0CnrlVCixm9O4gQxnKcyRH05BOPt5NPPlllJNfUXqacTqpgQmIKewOo0VgQEjIkFdRxi5deXlTB81rPIgQEsQG3gyvbdqDYgCuvT1terhKGulZjwaBirzIoqBMrY2C2/i2npYnx8lovQV/0NCQt0CNcLWp6uUQEhIxdvVd7aQfuok7YF1gahURlkStZY32t5ufx9ySLEbxJyVV5QxRPKltPVoDcDpPxFJ+vscO5lKv7RvdAKoFIJQ25NP5GlUaSU9c/vS/2oDj7KUFOC5ahU9nqZbD2noJ9L1DgepTiwqaRbhSZ2ecX/BmCASMChY+S93P7WupZWgMJs6WFKtvoFiYKbu1s9WSZcrKgRBAaogkLkd76Ah4QpSiArGfyfIQRVTjgXe2trtXzs7wnBqHWm9MllFsS/egH5ZbAT/ShZ3FKRmup712hZaYqxuhvO3d6ckLJtqo4lDKMllJ179gqB2UIrwMubTR2B0MCE9bO+9YTQRDsjI8KGLoPpYmsY08TgPJdgjkMFeQr70J5oCiQyShlwBVyA8CShkMaPYA4vY/36x2AfT2vlGCdmtQeSzbrt+Sq9hlwrWuppDQFQjhf/3+63gRa17Oq89xnHu+5c+7NHDIzhTAJUUQQFbst1qK6ELXUpatYYhdWaWnb0lW9tCztVaKF1W13C1arDBG1QFAQQQZBTBhMAiSEhIRMEDLnJne+Zz7n6/Xf+/m97/+8XG9W1jnn+97hefazh//ez372BjAwfiV+wT9nc8KYD0ZV16JjGLvmiG6i0kj3/EEpTQ86OK/BgzwT+wZ4hJ6l9/rMdHfq0GPQmp91Cqw24RkX/KbnJp+1k2IlYwUo6P3sfATQFijB+cm1b0kl2J1MFLHKSKq+pMQG6FlJjbXhoupf2YO+lUvnvZyEZvNE/b6R15StTPJY7U4dJP/AkN0JkUqIY57Fv5VUkidL2/ooACMrq7knmGvgSr8DXrHDbIiotZzGVhVQyuYXCBY9iq86B1ytZ0zua5gtQbAlFFLFJNvmWSWn4olKDiWwW4AvMpmnO93W5tnhh7besiEpUwp2Cry305q7lpZK703PxGVXXJ6VNJB3+JAkHK1T2rZBgknykcYrkDcx0VUwUYKJejh7ggm8h41El4EVxFtgDGQxwXf2iOwTW1yn6HccAeRSur0qmJyXGx6FP3AII/vGKzHogx/8q7j36/fEpZdemnZBJYUJrqOnwYo6UczJbY0fuQS7uEwCmuFb+IbAlSqMveOd78wEEwXaZGtzHpOTcfzY8WyRc+WVVzYzr2TUSjBhk1tB7I985CPx5S9/ORNMhD1UweSWW26JO+782o6TOolJYizXngooteHWO83wOE4M9OXvtA9WHpr5M+eiWY9tnIfQt+6IwtuO85yeJUN9gjLPc/5xPQavejBraHfQO+CZoX5mTtyncWN/3aFCnvUdTjD2F33umMJthKmmHRtP6GLXybpPdk4BY81LzqE7mcgHQRNsJ/MDHzAfgl6pn+2kj37HP+DeWpd+c02yIx4jOWJo23GGdR9rQJAcXw/aDOnBnHx9oNPZsFjpIQURCrdh8wjs9zSqlizoWWVUOX+jNxgvOt7HixznZy1woTXBNmss+h+9peeDbVxGkJ9cC6u6AMZDb7ljXnqnEiXUP1xVAtYyUFo4aE7YfHsUy6fOxAP3PxDHTxzPFjmT29vxwuc+Nw7v3RujDVXn2k4fTwFSfJmUtYj0DeRvZHWQjWr5kG2FxsfjnAsuiI9+6pNxfG05VuWviR/nF+u0ekuURY7B8Kyb2/hMClDiwtjOFjmOE/U7uBR8Id3JZyQuZJuUVjVDtMrqYVmxrA4c6HrhAYI+BM1L1ifSh/P17Ss81qYtNk6nggmogA0LF/UJQc5LjruQYb0TrOdy6/gPPwZZRTahgZ6h8Wo+Gp943H0Cl1f3PdGf+h7eVKIp/JnYqwWMGUOOq5Xqr+oDfeIt4+OgCDhG+As9zellxix76XbS9ZLrcfBiykbzUeEN5L+aMMlXbrgoKxtsZTJxymjDWTptrc2s4ydOxtPHj6fN0taA/GAqTA71DzaIdyGDYBRdzz3d3BpmHNpL9ALzK56pAzyZDByR1Ub+93//5nj/X7wvXv7d35UJItpAzDW3IjKihQ4nvec9fxo33HBj7FraXfzU+XQb8dznPid++IdfF6dPnSo/vbVo6exVthYo3vaApdtL1zmuizUe/Z/xplWdgltLvzb5T+GMiclMgEk5bbKqdomqVPKW3/rt+Omf+qnYt29/bvLrHeeed1588ZZbcsNTh6ncZmDf0cGdHjHaEw/J71SBcGs79u7bH3/78U/EnV+7O+bmFrsEEyXD1WGrCrQT09L8PKbksij6eRA/U5BbdcqsidKS0mtsfSXNIT/hx6JP8OfxUR0H6XfwJc9hTNge5AaM7BgB2ePZ/A2WYm3h2+G9YAjnb30GBuY5qmAyNrYd1zz32Zlgojim9If0peIySvZQBRPFOKoVJNUM6oBD6seMAUWoXvPqVsTptapgMjExn/J5/z33xNv+7/8z9u+Zj8lxbfSK16tiSfkzWjsF7cWHW3H55ZenLeJQ1cUXX9xVZdC4RceszCX+V1WukTBwxRj0T0na+l3j1zXiS93DARBdUzZmZ/VFx1Wut3mmbBDVtk6cONHpX9bAMSB6Gh3k76wAfx2UcN7DfvHTfdOhLktOtUqc8BR2hrVxHiZuondj+/AnXa/Baz4feBt51jPAOPBozafsBvYJ/y3XqiU9YFOJo3e2wPCr431wMM9E94JRhjaYufQbHX0LDL4Da+inYrDyw9ivcP3FHJE31oSNXbAmGJ11l59QFTXVArEOR/r66nvinvj4ekbixTyIs90drlFLcuE8ycRjjz4Sd3/ta60CkGSpDgEllmxVyn2dlSCY1ZWFn9Y348DBQ/E9r/jelGfpWf1bX1mL2RlVI9XBHB0iUlFX+eR1GEXPI8Fkarpin8eOHo+V5dVMPtPBSNHl7rvvzpaOqtzZz7Xa0WaSix3A43ewFHwID0FHfBvHQ8gSMlpx3NWYmhyP6RnF6bdiZeV0/MSP/8tYXJzPCibiJ1VkT93f2qxiM+A1fvJu+Aved32OLmcMfi2yoe889gweG2JBaAGmGmIoNhuZN7IN7dA/rgN4hz5jIzNpYC2ekW/HRcRtkE3wGvqKv5mvnkdlImwLsu7JAcgHso7+Kt6qDXZPUIMGvAfMwhx1TyWErSa4dNzDO/QZfDNMMMF257iML1j7f0qXw4/YDqcLY/A5suasFc/Fp0EPezI7+lHXoqvRgY4ldA9VNaGn47zhWg3xkfxd6DfkOb/X5QHfCV7iO7A070dm3Daw7wC/ur+H3LuMID8eB+FeZEX0c93BejN+p7d/xj2uC4bPdpvl9OB37oUW+twTUvS3863zPLLs+5mO2ZwHiH+gn3we6DD0Ede4rXGbzO9gJf4u+1EHYvD5Gb/zNTjE5bI/zMHhpV7u0r62amPwAnPjQK/rJxKgwBmsPfRyHAROgXfhBXQedHLbrM/YZ+J3Xd9jhdplcHzj+2rItuIr6QesVnurrpVri7/1NCycJlztPIf+Yc3Rf8QhwE0qfqEEE8UtFuYrPiV66b1pwzdl61bi2PHjcfL06Vhc2NUlmKQO137P1mYmmZBAW7GUOuzP4SH0E3Lr2Ays7PZnaDOcL/CPeJZjQI+boDPYxwb/6Cc2Javof+pTHxnpYj1Ik4eBYIAhOEVJIdAoAZjWlTgLrZfyXBgSgQDs6X0aA0KN0nJB0bXacPjG/Q/E5z73uTh18kQ85znPSgf7qSNHslz1Qw89FLsWF7OksDaXL7nk4jjvgvMTaAmw6b36pyDBwXMO5iaHgqJKJJkcH88Aw4G9e3MjSgkj+snpOKcJjJzBtZYRL8bB0CZwnCxHaLX1adPGazKnBWB1vTZVxIT33vP1OHn8eAO3dWJLc9turWy0AYPiLLr0FRVSoWcyRZ9BCHMoYUR0VVkerTUtIdjYyHL6bdNL0ZRi4up7hbABRijRj0LWZBQ0wOiyWaN7VYpvZrr6ghH41+ec5lJgSvQni1L01UknMrM6QW+bJMV7CqKUIyTwqxOHCdoa2HEDKCe3AF1dI9oDXFLx690bpTwSvFnwjQogCLZCvwA80Y1EGm0SETAt0LCWiRtJO4HCLElYJ7dRcCjTlabgstRR2/RlHSq4raBRK39W3Raq9GGbSxnEVkHFyselMlHJbTkhrQoBpRdVsrHWdjqfowQTAoQaH3QBBCpDXXTXmsG/on/2r2/gEpo66MBwINMAJGQIcArgxhCiqDQH8Sl6hfFTFQE5ZgwAACqYdHrJSh5S0hQAr2tEByr/YKjdyeA57qAMdSPPY07oMEAMz8Xh1ZzcMYF+OMnwI+/E0dFYSNDxTTS9B+MFHQGPTmeMNsCEtiCARwcz9c4CLOhsZAv+1U/xuP7h3LCeHvyo5/dlXAERGHclimleep7ul1FVeTAHUtiVepY2zmuTSuFhXz/07xDAUBmJtfJxar2gIe8koOI2CSAjOogfWTd0BHNGDhwQMn7oVPJRpzKwJdhJ6Jn0sISKAp6VYOI858ACGgIo4IO0p6kjdAKNAPt2bG8WsNSYS+arxYF0VvFSJURmokcmFVVJRniATQTZWvQrrWwUNEHuqcRS4ynHItuLKMGglfotmlbAv/h5PSuLdY5s1gAv0KeTj2kLGijkd90LqNez2JQqWZ/MTGKcigSWrfy8O5vF5/1p/NTbVuFE3xd/VYC7nlf3KNu4koLUH7iuy+dROqVt0qdzmpinEtZSvzUMpOSL02eWc9PysiuuSD1IywP0nZIesI/6ub7WV6YCQKbNkm0TxplfjNn5+Ziene9a5CgrBqDInNwhQk4BqbSzKt7SRmvJaluWrnILgLXn+cKWxVMTmVxy+PDhxCpF/uIxncAUPT70wb+K+++7Py6+6KIMOCuYV0mDtemqhc9goQZip8yQXXgEW4pDgDz2Tm8lx0ADBdfe9e53x11fv7tOcrXkLGHDkydOxg+++tVx3XXX9Zuc2Sqpqp7pOQqmv/e9781qenfddXc8/fTR+KVf+qW47bbb4iu3f7VLGID/RLesVtCVaKwTYegj5kEgA5uKTcrpt5ZPyDB6DJvTzqHnLW4bhsEPvkcvoj9cH+b7rEdprkHTBam3LYHZ73fH0h1H5sFn6Gz0qmMF5q5xs1nEenpgA9p64IDnk1jkwRL0GDIDXaA9zjJyrGfJ9l5yySVJiyNP1Sl36Of4Le1jS3BFXzMPsAFjQk8P7RZjh/aaszuIZfv68pv4SyRscz3PR6Y57eI21vmKcQxx285rdvofnb1oY9RY3CnVu8AB0GtzQ2XASwfo//TTWqAEXwf5hJbYu8RRaa8KTxEs8aR4f7/m4knNOOk+J94JX3C/Pi89IpmtCiD4PLQJzATH0SjmpmfizMlTcf+998fRE8dCmmpxejpecu21sXd+LtaXz2SCSVZvUElUVeFoJ+9V3UHjL9tQCehdGfCx8Th4/vnxN5/8RJxcX4kV8dbYRMzMzqXuoXczPqfjT1J6ar1bUkBWppA6rWop8LzLpZ5FkEafuy7VxkXxV1/Fo/hVOq1a6/VyRIXHwlqiXVXZVEuX0sMlL/U982bNoL+fKAOzgMfAViQTwTfMrfhvZ7l9dBhyj3xiD52GQ3wmGapA71raNmIj6FndS1yF2Irooc/QK6ooiW6oWpF9whXXKGGjZKRVnrENyvy8yY8wQc7VTvF1CbBsaNomDbocGwh+7eZJq79WIQnadNiv4Z9KNImsCJS6vlXO9Aom4uUTJ0/FsZMnqyKIJZjAI24H0Lduw8Fo6DbXA0O9OuRlxwbono42Suo6cyYrmHzg/X8R3/eqV8brXvcvqkKIEqcqczl5UnPbt29fXH/9n8TnP/+FmJuvDTDRvvTyVjznOc/OBBMlreRnLbYCdhO/C++ID8BIbq/8d+YBHdCB8seFr5VgUj9bu8LJqaxgIuyYMSi9f7Qdhw8djrf81lviZ37mZ2JxYbFLSFHiiWJpallIgjM2BN3vtG0C3RIxS2fTInFqRu1ONvOk/Qc/9OF44JsPxtTUXIxlLEIHXoqOikdpPXLzzXqy69luh/m7l6dKihOmEe0yQShbW/ZtSgiEY3uRQdGPgx76DAyIH46ugO+QBWSQzQT34bGlyfvtMJRoxRgcb3FNJzu2Ie82mHE7LdBBxDyQWyVeT02Nx/OueU62+xYfbI8q+UhzVYKJ4m+10dxaKprPlLZNsq0NwtFYJpgsb4xibUu+6UxMT8/GzV/4fLzvz/8k9u+ebxVMxLt9G4nyk4v/RKNrr702E5hKlqttJDFe7LJ4N2U3Y2eVSF++bV8NRXNUopSeQ4IhPgSxKQLpjh/ALY4d9b0SVbAlJJ+i98CbZ9MZYEtdg17kPvQx9+v7nf59fyCB+bl9gdd5r9tgbBVjJmgPXmQsHv/iOcxdf/Mc/Z4HrtphAdmuxBnNJqITnX7MCxxHTCR1fPPBmAM4afhOsATzd/nSc5gH/grzKf+/DuO1nPYuRgN+zxiVytO3gyCO1cAq/QGjvjX2UN6QSdZPvCIZkp6W7tYz5IdKpvS59CsnzvWefvNtMza3a1MOn3lb1bumJnMf4oH77487br89YxCiA7qv4o2Fs/RcYYrEMC3Gv7E9itW19Tjn0Lnxqu/7gUwqV4KJnrG+uhrzqpQ+vhkT46oUW7hS8V+XeVUHAReRYKJYqjSnPr/99tvjwQe/lW3cWefcMGsHV9znIM6juXts0mUOmjpfYcPQrfytuMLC/GxUp5OtOHLkiXjjz7wh9uzZHbNzM4UpsnVscRPvcfmBJ/ke/IaPyN/gTMcc+B3wIJiQTVTmiT2El/V52aE+gR9MAqZDvogJQw/3q1x/OA7lc9YDHeT40mWeufFuHwPz9+vBwugCxoZdA+ujv9Eh0N+TSogRuy5D1xHPqCo/fRWmjGW2A1pOU8YNHkQHo4d6euXuiB1YKP7gPujhdGMu0NBtNHZV9HZ9n7Laqlm6biU2XBioDv+xZ8Z8GCt6z2nuY2GO6ES9T99znz4nzky1Nuz9EDezjtDLZdBpo2e7zmT+6GD02tn4imvBT0PbCA31jiFPg2fQEfjRvjENbV1uGTs2Bdly+el9qT6m4DqDZ0BnT6BAV4AFmVOXcNhwI3oLGwgteHfpc6ptFqYFt2MfmRf4kkPZ8BJxCnSSz5VnQMcuxt7svfjEcRP6Fl5iPTUmDkmgA50H8AM8pubj9ngKtIA2roPASzx7uKaup6AHY/X1ZE7MBxlz/eh63/nX43CdrKnioixOOxwDH7F/Q7cD+Re+F+46BixS+3FVSZoY+sGD+2Nx13zuQdAiR++uTifKtdhOTHHq9Ol4bm1bKAAAIABJREFU8qmndrTISR9X7aM3qyKa60dvfzfUtzmf5m/ik7jdQhfgS+s7bJbbUPhO9Nc1Gqd4VHNzG6I9YfEqmFr3gTMyHvKZz3xsRBatwA1GAeZDCSHUPACGdIPOPf7TDbpvinr2F8RDqTBRGJOAAhUL7v7aXXHzzTfHxvpaXHvtNdkrV/1ojx49mgkmB/bvT8MjoHX55ZfFoXMPFyO14LgAoiqXKFCgf9UjaTqUbfyRv/lwnjhLt7WV66+NKiWBVNl9FqeEYTM3yER4lcMjAJbgJ0YVgFpfz8XRQgnUaVz8K0Vcp7aPPPlEPPLQQwU0V+SE1YaiopApOC0IiCBkGbxWfhZlCLPgCGudSolWZpGuE1PopzaHtXGloADzQrBJmnDlqmod+ifQz4Y/DArYKMBVJ2v1E4Uh+ui9moeYVf90L+Ps+KtlpKLUMoPbguoYLoHS4sE+AxZjp2dlBQXr7YqB1tj1PDbqxyYIvda6qupHyUAFRLs+5q1nuwKg+ldJMWMx2XgCsJDOS+uNJdpWj+VK2GEeroQ0xsrKm+9OASbN12tTPiurNMOh04rVfqiMdgl6bfQpEx2aJW0nlKxVGwCaq94NYBQN5eSnPG5Vv3YMGspBmfhpaHM9KqFGvIzCqYrd1R5Ac2b+gHP4KcvgtrXnOakTWlBIFVUwBBgK32DQ+0hA0vdUOsHgYjj0zG4DoMlJKtaWJVtAUoCqNmJZCyl6qtc42HTQCJ8OdR00ZXwodEAVihjF7OCGYEpm+bWNaKqauEHAyHMvxotAht7hm8LuCGL0AcsOeio4X2vrNKl5V9JXbgC3jR9dJ5rjjAyBHOsBAMfIlb7o28Awpn7jpxLjxCfoBW0aabNZa43O1hxEq+SVLKPZlxaVE8zpJGhO8Am9iB5kE4DrJCPQBdAJb1CVBPuDw4nsQROClawVfFK0VUJI6Sjd77wgOguUEPgBiOs+0Vn3yKbwvrKL1X/W7bSvOevFOnTfNZlQsiIynEBrrC/bV7Lb+vXmiZziA94ne5TVPNqGkmqL6BmzrfRwBv4mK5mgkiNlX9gcUfZev0GdoKlVO+H6XJtmCJJnpZsykWE7nwsddUKXZIeab9lHVfWoTYOyleLvTNCkHUOW0a4XpKxn1pHMa182WjSADgRSXQbgu1rjqohSZeilX2vDnQSg7px+00EEiEWn5Iso2yz6ZoJVc0wuvPCi7ImsUuOXXn5ZzC/oFKg2L5qtazKJjOlZaX9b8J3na8NH901MTcXM3HzMzi9UJZO5hSzdpQQKdJ7zE/zrm9AaY24I5ImrSpgR75b+14ZlX4oUDIHs629hB05sKLmElg56RvF9a5OwtRF/8+G/ifvvuy9b5CjYJ70AgNVGVT5XwFgn7rRr0SJP4EYcxbSD3cZP30+514NskNSaK6nk3ddfH7ff8dVskaMTlnqmNo8mJybjWc98ZrzmNa/pArNVMb+SSPVM4cpPfepT2cv67ru/HseOHc8Ek69+9avxpS/fugN4p95WmXFtWnetN+Ts7EwwAT+hm9A56C8SSLE5Tvtax/of+wFt4GlsQycTlkTCPdhCMD/3olvcgYSPwCLgf18TPuNa7F9iJ0uE4T1cxxwTp1nJdAIV8C3PGT7LN3bRj7rWecT1tdsYt3d6jhJM9O9JVUx0ndWC79gE3YfNAZtDL8ev0IA5QOvyDaioVPIP3eu1FWCDpvC23gmewF+Ad7DV8JA/n8+4xoMT3US7hJDSu3KetR56DrYMrIDOG64lOIBxO2/hD+o78KjezYYIAXzpW7V4VBUhx0ngJ+w22JDADzhD1YJ0benNsgnpQ+xowVA4G5sgcku/J59IHzeibLXWJsrYUKvV1eXVLDm+rGokqrIyPhbf+cIXZoKJWuRsrK1mkuTM9FzpUp0+b1X4MmlXuL7pTeGE5Au1Tzv//PjwJz4eJ1aXQ67+tqoBTE7lyfEK+KynPsnKY+0EJLaOdiQlT8U75ef01RsdA7MOorfowoY4siMbj/yw/iR6JlbIVjbVB97t4/LymeYXapOk6C565kZo2wwl+baXg36MrAeyBX9rXuA+fqI74F10CHyN3KFTeJb7+MgH16ALNC9tzCsBUv8TfIHX0cVDbAx/pl5ohxrqmQJffWXY5GnZ2Gbva83aRjE6p1VHS9lrmx26DD3W0k860dX7XMegk4aynfJAgqwlmHBv0q9hxa6Eb6sORzJx51knf0UmmJw8c6ZLMKn08J2n+VlvbI/rVr4D9zB21gw6ocPcfjFu5LzWptFzezs36pRgogNGr/6B78sEk5MnT3QJJl07vxjLdhvvfvf18YUv/GNWl0td1p2kW4vnPe+aeP3rfzhjUo3Y3YZs6mAlIJMk2xKrnE/dvvrmDnPQZ/JNhDvX1pTY1KpMZtL2VMy3aqHafM0EjFFkTOytb/3d+Nk3vjETPJKWo1Hy72c/+9mscCIc7/gAHe38kvLSMUv9RpVA4Ux9sm//wfjAX34ovvXQIzE5NZutcVSpIsYqXkA75YwLzM11GynoHvRB2brSz6w9uhA7kxV+m+3hfh1OkCy53dW4pff7zYDCGrSAcFuDfEML8Rm+H/Eq9Ae2WM/FB1VshXgh64eecf3kfAvPgvMYA/ZR3zNPfp4+dVJd0+Il3/GiOO+8c8vXGVU8SVVClHSo+E1tNLPh0p8aTr1Uxi6rYa1uR6xujcXKumRjOquf/MOnPxUf+eu/jN2L0zGlDexxVXWQX9aqH7fDDvj4V199dSaG6HvZjUsvrXY5+geOl65M20KLv6igvP5xgAj8ONxowqbrfmJqQ3zj60dyQMlLVYzET3B/AV3hckjsAHvjOqSuL/sGniPGyPqwptiBlP1B+woP9INp4TvkDzvswX3f3HQcjWjyGfcWr/cHBrnfv3edO8Sj6cs32mH/hzaUv8F82D2nD/zMe/FvkHlkCDxHhWZo6DKZspxVm3a2eWXserZ4DnzvPgNrCk5HvuRvUjVn+cxyOk/si4j3xNPExBmLfpbcbuWBPeL8uf7ZHngsDhw4EI8+UhVMlFSNvdZPNlZrzhUL02EHxb4ymWR7FGdWVuLCiy6JV37v9yXGy7ZWabdWMjljNFpP2RwbKWF3M+O/6LpKKK64jkZ06uTprGCiecoGaD633nprPPLIo/l7xQ90wHU6K2ru9DeKwxw3EVfGtvJejwW7XYfPsOPZqk6thSd0gGQqNjZX4zU/9ENx8OCBmJuvA6oCDbSPd/lA1t2nGeIt5HbI0/AA/qL7KBo7bRq4n/f681xvgxPdfvNs3o3s8JP7h2NDfpkLtEIvut1xuUWnuVz5uvA9dHN8AR+fbSxgVuzT0E/AD0BunabE8+ELXcNndWCuP7zLvBiL09x/1zNKn/ctSliXIW2JlTM21yXoIV8X9C7v0HPxpd0GgD9FQ40l49UtLsEeKHNG7+v+ir1XVX2XJdfF2FMS1Lmeta5rtXfT+0WsjfMcMghPuu2DX30MrrPdPup97PG5b8U18Bi0df5yHh/aUOgDrmKPmL08+J3n6Sd+PDIBTRz/8074tNeFpbucj/mbdcd+s2Z1cFwtAHsb6tdCD8aI/ePdjjl6HFsxR8Y1HDuYRteIvxgLPAefeSISNh1bBj/xLHQKa+C0ZT8GG869fM7c2RfW555cVLGHqggCVtBP35PFxjMn7IbmJ7vv3Q14j+gCbzhviR7Ep10/D3UXz3Q9rd9z/TnY0vyHsmz1Xf2jSnphZ/ZvsNlD+clCAa3SlGihBJN9+/dkgomSSjVv/a8EExV7ELYRTleCydHjx2P30p5sd0z7SR3elIOs/TDoUXim9nTrAFLfRpg5Qg/WiDWAH50voK/zoccQ9Sy3/7pXY0Af6n72mFl7XaPPcm/z05/+aFYw4UFnCxTqBbpZgyBwgXL0l7MBweIDnodG0pUkggMBUVgwiiaLoSdb6Cu33panQqcmJ+Kqq67IXrnLZ85kX1m1yJEzvZHtYsbjGc+4JA6cc7AytVtmooDV0p7dXYKJ3qWN7qVdi/Ghv/qrmJoYjwUlhkipjJQ52LclcbAsWmQbgdXVyuLJ0jflxKSBH7XNy7arJeAowiuZBaVRhlYnvSfi5Injcc/dd7fgZVUwyU2r5lxqvh6wzdLJmxXkJZMIRY+Q42QjNCTpaM0zuUEOUutlTXIMxp+1ZU6p0LUx1Zx1BEzP4mQi40twGqNYVzmflkii+yvwXfNH8cHcumd1pSqK6HslNNSJthJ3NtIVvNTvKPS+pHIpB/GM5pIO6GRt/vSGZpTVbdJpaKfUUSzprLRe7DVWnUyfyASRfF9zhB3UEGIm4SaFPKuhbLey2dv5d8nLzn5VKu2YLXWyMos2/Op0TtKltTpSRZR0glqZYk6dl6Hq20TkJlKjSyqIPHZVygFe8GCu+HBldTlLfItmJbuVLa4xJX9kufnZdELIYNN78xR5JmyJfyphQ/fpmQBDdzp0D4aQsWhjLLOCV9fyebqPBCiSGGiHoHeLFxwUAHh0jYMoNpg7/WGnrEnY2qkwdXKg+rcCWOAfjCrP5/0YcukF8RlKFmOMDiOZwBNkXBd6RqDepXkjU+hZdyTQpw6a0mC19iyMV/ciB64P2KzBWBaY6JMfHAz4qVaMmPge4OzyiC3gO2QBQ6Z5aQ3hD8BU2oFRVSOgbJnuWc32KmWTsg3Vxno7qVaGvoA/FRvG8pQF5eE5xSz5xghib/R+Bbeggz73FlqsL3pF76faE4AOuuLc6NqsVNRkvGRG2ayVdMha6V3iAzkhbJRpQ0DvLz1XlWJwVkSTfGYrc+pr1SfXVWIE6waApOw4fIjuV1Bbzjx6IflV/zVZL/Cq0yIVfC/HrBIAlEhBskeujRLMpCtbMh8ynj29lXSSpxWUxNhXMUk9r2SEppe4R/azbF0lpSRIy80vBR2q730mSVq7q6rqVRuL2Bza6GQrIbVvmizcIh5Xmbuidx8QFB0ymNJOESM/yR86Wm5gExslWgHClYCq839Fm2rhA307ndgcSdk8HDRV7Mlgt94xVg5nnjpquEGnpQRAZTevftazYmFxMW1P2paW4Ml40JlJs7aRA5DP6hba+FBy7OxcVjBZ2r0vE0xkt6oNHBVYChSid/S5eFUbD4888nAceerJCq7ptGHjZV3DZgEbX+hQjdUdUY0c/aX2hOedd16n83G4FZjXOikh4+abbsokFI0BmSj7X4FtqoSlfDTa9XqqT2hDPhy3EVQs+SibL5rt2rUU73zXu+LWr9wWS0u7szKAnim+O/fwuXHOwYPx2te+tm3u6PTcVGwp2J6VDcZys+ZDH/pQ3HffffGVr9wep06djl/8xV+MO+64I2754peswk8BGiWRZgujhr/Bc6wtuKR3eOoT9FPaTLXnaO//NnlveILAHM4PNoifvCf5yyrtDK/DOWYM2EXuB2ui86Az9oF5oKd0PzKBTcBeIT84QMg5/gn60vENeJJNCOjkvoSPyZ0z5x134sGsegZ0lk5Rgone99jjj3eBIrCP4y53qtGz4IWyGSQB9cGmfj1qM5kTFNAGTEBlC0pH40vpOtGAjX34An0G3ZkTmMPXx5/1T/NHnc50/OXrBL1YS57jtOZkGNewns4zeo50k+vg4hdha21cVpICNhgegZddx8F7qXPa5iX3lT1ojrGdqC4dMtmKjRX+SF00Nh6TWUJ8I7azKsN2tkbLjfmt7dRjKn0qlDU3MZ4VTBYmJmLX7ExsbaxVQuGE7JMqF9UGm+aVp25nZtN/zB6eGVzfjvGp6Th04YXxwb/9aBxfWY5NTV0Jd2PjoY09sUrawrHC0mphlj5Qk2nZTHizeLVPpkf+kF3nNeQK+wS+1N9aF9l6ja/wb1UNw4ebnlHyUb23Tv32bRYLH9aGZ54YbidvSx/Xxig6C/yEPOlvx/HwDToIveFBLnwG5ubrznPhO+5zHJ62wIJR4l0lGwhTUh0BXsMOgik9oAx+SN2XVWRoczuRG0Gdv9aqc4E9y1b1ZeJdDyd/tHWmZVzZ30qs7/RrV8mg8ASyOJSf1Bkkf1jbT9chnPASjkneyAMVWZar9FZz3CfzEMFmtsg5rcMlrUWOZChlsJVDd/nFXrsegKcYt+sX1y3YsQ4HtU1d1ztF41ZlZzTKZJDf/E//Md79rnfGP/uh/yETTHRwKTd1lVCbSfLV/scrmGhuGRtTe6y5uWyr8+IXvyjvV0yqYialn7ArwsCiTT/Hop/L1VD/oh/1U7xGsr0STJAvxSnUIkc+fcrmTLVw0pi16f97/9fvxRtbgoloJL9F/KsKJsJ5iwsLO07gMQbWgPEKNJVuLd+x84Nbdvqevfvj/R/4YHzzwYezHeNINZzGFEeZDrVLwh6lTLTT39AH3ieWKBXYVXBqOE9j7xNMWlumhr8r1lMVLtVCiMNUtWlaeojknMICVPZgTuUTuK1WvNDjTejQ5F87JIXuRGcRT8OXw264HuLQGvIJrcFa6DXXK+igE8ePxfT0RHzPy18W+/fvSzukCkii7/Hjx7N6iOJ1hf9Kb9DerdN9eThpIs6sb8aZja1YH03E6oZw4FQsLizFpz/5ifjYRz4U8zNjMT1RCSayVfgKjE80kR1QUrh4qnzdxVCyvHA9c9fYFVTPtW8VtMQXzB8Z91iEni1a695+A7z4SJ+xXo49oDl8RXynbA4tbnZWcESHgBfRF2zCEp/p4zl9uzx0kvOl61fsEbhMz3RM4/F19ITuh5ewdczRYzlgGsfMnax21ZZ7/3qIwzQ2zQ3djt/mttBxGbFm1grcy/XIB3PGhrJWTgunkb7H38PWVjy0YphsfLjfoergwjnoKre7GpfuAbcIYxCjA4PDd8Rk5HtL3vVPbVHl+4EjWRddS8wGLFH4ZC0rmEgOsup5to5ajV0LC3n44PHHHov77723KpG1yijEOqVNq0r0XOo2+Z5VrVoxsLlYWVuLZ1x6WXzHS66Lk6fUYqq1bz91MhbmFTfUfgcJJrKrdcAwsUZmlfaHaJbPrGaCicakE9Ia65e+9OV4/PEnuhPtsnWKByu25rIOH6Dr0IFD2WE9oJn7sENdJ7MhmDI1rZjzahw6fDCue8lL4tChczLBJPXddrXlQp79ecgrY8C+6D2Mk/Hg03qcwq8HO7Bp5mvPddgo5AX8i753XInedpn2z4a+PXNwGXXZh95gSHQZPhwyyD3EIImtuS/IONFJbAryLL+Wz3geawiudf2N/kB/uU7HrvqcnP7oRO5FjyH/joOw56wZa+U0ZL2JCQzp5mNEp6KvwKW9LmrxQmtHonvYA9D7oTNjwo5rHOyrsUZgbtcn+B3YHJ7vYwHX5kGvifIfHKO5LA75Hd6F7+ABbIj7zoyPZxBThwdZc3Q4c0ceRWuqlaGHnZa8G/vRz6t1KGiJe2BjeEZjxM6C66C9xsqhXWwa40NW4BPohl2BNsQj3SeE/8AcrCV7RYwNfaN3oEN8nmAZXc+emMsZ6+BjY62wexoL60Q8y/Wc3gtehd8dVw71L3oMHAXmcHvOuNymY+cZK/RjTKIj+zLsmek73yvlnXoudIff0N/4v4yHfSRyBtDl0Nlp5/EA3Q/v5j0tXsJBCpej4hn2AIrf0hdsPjG8gT4qu1h78YyDFjmyb2qRg62vQ8Pi0/XE6cIwjz/5ZBw653CMjythrnxzJZjIj+kO9LaDOLSV194sPA1f+pqwHwduRS8wPuedIe2RGb/WcRzzxJbpO/3Pu6imO3bjjZ8cwXAsLCDcjauDV16KoLPx78oKIfCsFp6H0kVpIiwotKGRRWFx/83/eFPceeedGdxUgsmjjz6Sp8FUvUTBnr179uQpEfWUVblSKolQSlZEOOfwoQRYWmgBSvUtXFyYj8/deGOsLp/Jk2kJLmOUoA/G6ja1mrObzLldpW5WzmiDZL1zHCbappneKzpo/CK8EkyoGFGCW6dA5DAqwSQB3UadHE/w304I1mnp2oisjVQqVbSe4M2BRsFALzcazoja2MieuO0UVCmjEhAxX1YBadllKAWAmgwHgV+SGbi3N0CUsxvrej2WQe9PLetvgrq0xsFoaDOrTm1Xph9CUMqoElDUhgfhH4KdFLDWE160QEEgPHoOvIUS16Yba12bWZUpriSLql7ShD9BxkyozY1KfLKxjDLEgTyzolYH5UCXfPRJH3l4RKfsW4KH3qcgUZ04VsboRiYBKZtdYzizXGWKVBGHk9ysRym86hcNHTAUeULR6NgB4LHaHMeBILkmx9oSU0SfVNKNLhiypHmWb6oMYnQGRmboiGCYoDfOpAM/9AIOoQN6DBGgEsAuZxeal47qN9ATrLUNXj2b9h+Mse6rtkwe3IP33ThjIDVXfu9PSe3cmHO5K/7uHWB4D+WPUUMXYiAwYMwTQ8L90BzD7AADIILO5l4Ms3hT7wVY8aye76lsUtnlCg5XwKcSuADi8J4D8jSMrWoHoERjI7sVOeOdCoBpvGvrfYawg6NsxTTFqaO+5Ct8kCddRztL0WL0eD9jcvvTg+G+77DrCLdpPI+x4wQQAJDcuHPJpin0x64hjxoPfK9gnX4nUIkN5p06WYnsOOhxJ9BlQoEL+LPAvDZ9xjPZ0seVz1dJNyW9qYrKzJSZ3QpEkgg4N6sWRtW3sA9QVoUwPRf6ogOUeFI6pJwfAtE55nZavAMjbCKNjecJyuwhrqpV3Snr0tF6T6cPtHGixL9JlR9vlZba/NSzt5KZSi8h83re6dOnEgDJ3ooW6YBk+5uWjNfeQWY0J+T0tyqKEUjo5VtyMZEBV3egRKd0xlp1K42z+Gm823xJXTfajpnZmQy4CkOIftNTdUJKFaR0OvbCiy+K3Xv25lxkJysYUKX59Q4Cp9rQLHtWQVPZFCWP6hSrdq0mpqezIsrM/GIsLC7F5NRMltkFKALSCQbofXqHerufOHk8W788deSpXId0ttrmotZWp7OEoYSnpI8rUaSCcHo+pwfFl3v27EnM9cpXvDJtqfqhHz36dJxZ1inw0zn2b37zm3H82LHEcpqTgo6yN9qMqizxSoLMf81pIFCPfkqbfZaNJdezekTZgkoQ2b17T/zxO94RX7v7rjzli83TnIVFLr/ssvixH/uxHLPGRYJJVomZmMi2ix/4wAeyn/X99z8Qx4+fyAomSjD58q23dYmYvf2t6mSywcVTlSyHnmEOun44FxwnbX4NHUFsRMlLVShA97jz5Y4Z73S9gl+APWE88D82xPUtthW8g1Jx3WuKpguOoCtT1u1kB+vFuPV8gi+O38AVjkWgS+q/tkZDJ1TXo3OhG/PGpvJM9I9k/aqrrsppfOOb38xno+Od71izIXYFD5S9raRi6IMNrnFV0pkHdNBNjBnHFh0sGdOzCBoS7HP6QP/kYdl1VUJsmy7MpWxHvZ/58zvYX7paNoI103U8h/d5sIPveYfTB8zK2LkGzO+YBntJiwvWSdcQ7MNmgiX0fGjMeEVLNr/qGZRRL3mjDaRwnnA6+qLj3+1RTDV+3YztTAiRfdPzleCoU6GqsDK+rQSTsXjFS18a0/JL1bZyXCe6l2NiaiY3hdVaB/5KfJDBhQpabLck3OX1jTh0/gXxsU9/Kk6ur2YFE21fy7+4+upn5ntrbVp7zpY4mhW1BtUvHWsLv2RSi7VuIbApmoITRS/RiSCw7I/0JJu4opN0tg5dwDu0mtOc5C9gl9E34CyNPTeAsiT7eGufUwGqU6fKbntAmTXwwAhYmSA4elPjJ8GZsbuf7roJnQJ21POZC7KEP60xqN2b3iebwPt3rGM7vY/e4ZrC1RuZYNLrpK2qiNWSpaoFbAUT0+ZOtgTgVlkEPdlh/5b8UpXc2imtjCH0LQ2oOscckDsCpsht2oFmd4p3SEbqK36iq9LnakkHo7FKhRWu7yqLtdau2hgjwWQjk7IrGYsTW0M9y1roc/xJ9Bz+4FCvwdfgGnT60P4UzapqjGRV8vcr/+v/kgkmr/sX/zx+6If+x8QjubGdicDVIkcJZLLzf/iHfxR33vm1JqOFh0TDJ554PF796h+I17zmn8WZ06dz3ZTwgy2qv6eTNvpM+pMkYY3R/cyhHUInS06qpagOwch/qCqYih3Mzs3nWHMjfroOfGiXUkkxb3/b2+Nnf/Znu4Mu8t01F1UwueCCC3ZUVYGniu/qtC26nUMp4PpOL8rOTk5mi5z3vu8Dcf8DD8bcvKrvqaKI2hFXxTbWNfFHE2RkBvwBL9QGZ8VP4Hd0OTKErOoZ6IlMetmo9tPY5J24qOQOe9Ft9LYAsfSF9JpkXmviG/DwnPPUkL+gF7bebR33u35CHl2fuS/IXN13P3P6VLbIefl3f1fs3bsneUEnmqWD5VNcccUVWYGA1sq1fn1iU+qIze0YyRccn4iTq+uxEZOZYDIxMRNzswvx8Y9+JD7zqY/H1PhmLMzq4JJ8xmplBh4Ao+jns5/97ExmEk+rKu/FF1+SfKNxQ2vZqOSvMW0oiycKs8ADLtP6nbgd60vsFIwDrgArIjd6bx5MaPqzYhjFx/gL/nzHOqwNOBuec1+7EvfqcBb4hNglPA5GRlciT+BZ+EvjANvRfsVtEHMDxztfgbWxUx5n0HfEmrjO6exJUOhZYhNsDrEefcykDgs4Hw91FfNDLlx/QxtipMQNGDc6vD5XZaBK9Ed+tY5sYAijZav17oBHX9FI12nM8h81DuEIYiDIIzjC393FT3SwZXq6JQ6e6nww3atrqIjUx08V566Dc6qGTuuoXYsLqWcffuihuPOrapVaB2nWs+1rX35fB23099Lu3XXwQzFbVQKanc3EvEsvuyK+++WviGPHVVmr8MDm+mpMTwlzKhYzSlxZB18U8624pA5BjGWSSSWaHT16TFG3atvekk9vvfW2OHGiKm5V0ncdLqwKSBWbcB0GPnfed3wExnaslDaqxULdL1GMSmHkCiVtZYLJC669NtsKaRcw+WCz2ny5L+qoMorEAAAgAElEQVR6AtmFt/Wzi/EMqnK6vWAt4UXGCz/BH+gnZAAeRWbgT2QNnYgdS/zb9ITm4z4dsu2fMTenH37s8N2aA3oF/aRrOGw31At6NnLgeNSxL3oS2YQOYFN0CfYKbIC+42+wreiGHtc7oZPrU+LGfA9tNV6uZ53Qy/ARfIsfA8+SFIH9xJeB1uhlX2fHCeAOxg+/sF8ALsAuOx/qOWAnxyCsd4+fK1bFtcwN2oPNWU/sX9qezYod817nDd2PfYGP8LvgYx8DMo1udwzIvB3XQHt4H9vHXHkHn3sCDwdLfO8OHYztwIfR83kG68caYfux7cgWcsd84VvkijG63YKXuZaDu6lDrYIX44Im0Ha474rORAbQ9R6Hd30DvyM7yCPy4DESjZXxMh6+533IjdPKdZ/eg8+vuRBXY93RYeht5oOswKfQB9rqPj0X+jn+0L3622UAftP9xB1YP+bgcgUW8zVhXuAd5Bad63oJGSFmLv/WacU8+/hwv/cAvzBXftZa1V6IPtPczz33UOzZqzaPlWDS0W1d7eLlw62lH0cFk4MHzkk8TMVp7Q9UjLliAppvzaMSiISNmIvLEzbQsSb+MvQH40BX4iKsPfLh8RL0Gfegr+E/t3nokrEbbvjEiAENiQejstgsqAsvAHIYrNMLCOLwHBdqZzA3Xhhy/wwlwcLd8Jl/iAceeCArjjzrWVfHvffeEyvLyxnk0YKpgsna6lqCw2uvfV5u1qSQtMwugb09+/am0y3QksRXecb5ubj1S1+KI088HtNZBWKUZfoVMCNjmZKcOO9ZwrZlzekkNMHPVCYzVc6dihD6NbOb2wl3QJiAn8DisaNPxzcfeKCCDJtioMrSr03yOllezloJKEkDYi6BXZJ5EHBK+7kRJWCWykyVPrKCCYWeKcddBgvHTPTRvDDaGjeCizMCmPUkBZxMlKgqbMDA9M3F8EuoKI+Y6z2ifGlt3gGKGJPuI7lgyJeaWwKIPHXYTv+1YAJAAaBLieI6LVgBZjbSc32yl6Wc8GoFUICsni/wrx6yGSC2zDXWNYEfySlto1ebeih8jUHJIrQcEm1msqd3ZbhpfbLNTSawCIRL2RTY78daQFphvS7w0jbO9P7kic0qtYgRdnAhxq/x1hwAjqU0qjykSu5KIVaFlwowp3GansrEG/gLoIFsYwD1DJ0MqJMrFazRdwXO+o0M+Er3OyhxMOiOquatYIaD8Gxb0QxczqXxahnfvu0HJ0ZqTYvf9R6cfDfyGCf0Xg8cKqHFQTL60I0+gMIBInRkI1bvA7CxPq7seTe8g652QImRdV6knJWDJPgAA4GBx3B0ltBOy4tGTmeczc5YtwCgAwGSs6AtAIjnI2s130pmGRov8ZfsNic33aCn/Kz1ANuBuZIUaH8DKPYxA2ZJavPgE8EDjCs0x2B34GVT/XkrEQC95LTz9wF8WJuUzSmdqtvIQANVgRwICZgocZIgrDsxyFrSqyWvISeUwhf/KPisfwCQ+mw9W87on6o56R2pK20TQQmObGjoHUqwyJMmrSJQFp9Jm1Q6IXWdtUlQ0kZ3TerGVmlEyXONr0rumt5pyQ5Zli43WMrGiEYpi2mL+2C33qmxVIJJ6W3kd32t2ibUulWVipxrltOsASjRQYHYBO8bakNXOMBtCY6OEjsLQFbCZFZCUYW0LE8pkLedGwyAQHRU6pKtqoDGxpEwAu/I0uLbZeNzMyeDwZXwpqRY6d0LLroo5ubV0oaKMtJvdaJ/dWUls5wpo1+nFGuukhsB02y/os2P2dlY2rMvZmYXYlp9lidVOa05GO10J7axxjCdleHuve+e+Id/+Ic4duxYtmsSjYW1Sl6qHYT+qT2h/inRRPcKW+kko5JO9Dv2uzYLq13gnj17u1Li4tOnnjqSQUDhODYzZTf0HNqzae6ij57HpiE2C8cQndTzam0m9Nijr3hQ2Lc2hZVgogomJJjIrhcWEe9tx/OuUen71+cmbgYypqdKN7XkBVVm+bM/+7NMfn7ooYczkPerv/qrccstt2SLHNfrKYfiOzkjrQpWykKeON3ZJge+cjyOzVGCietTfu/tQ1rn/Jj7cVw9kIAPAMZDv6D73KaAx9HVYHZ+8h4f79nsFjzNuxw/OOZ3nwDHemijuIa5uZOFrgCXuJ2ETikzzdFk3OgU/fSNP/H3lVdembrjgW98o98Q7kplFwZBfzh/EiDhO049YNegc82nx1YEL+Bp5oldwVbxLmyV8wbvcNpVpahv3zT2++CJwr79SZO0yVF4lnHhsyBvzhtF45oTNsMdWz0b3MdYwenMi+trbVSNqgXRWxUxMAA22nUBTi+8yBrt5LXSBR2/dnJT1abgeY1/Vth6Xcm6WzGaHM9EMdmoxLqnTsVXb789bczY1ihmxyK+5zteEvtUCvbEiRjLykcTMZEt0kaZ5COsqufmc2KUuCJPq0ovKNlkFHHO+efHx//+7+PomdOxJts2NZ0bdFdeeVW3YQrf4se4LA/1gMueywfzh1/BxeJ9gqqF72sTG5qJJ8B5VZmzcDfrkJsrLQlcthg9Br/Lrooe2pwUNqOdAvKC74AMg7HAssizy4nGR4ljzYtAp35HB/b68tsrCYEVCYxBQz0XushuDe2LxkYgGj4e6oUcfwtM5YkpJWhQIaIl3/brVwkRjBWadLRvfMuJrLquTw7JcXc+biU0sc5uG8AvhcOqVWHpgNrIcxvjujLPSY9a69Z8ExVSlEg5li1yTi2rRc5YKMGk8Fv53R4cHepuZBlewa+ElozH7Y1o4rR2fkF3toIbeZBIsvzvfuHfxrve+Y740R/54fjBH3x1ViNJvspKeq1FYQgn7I63ve3t8fWv35OnyzPm0xJMdNhJySU/8APfn/hMc1H8hn/1tyrk9a0diYW4b5NWuwW2sQn6TPhL2IOkXelb6cHkI7WonJnNn/InpuVft0qDS7t2xbve9e74d7/wC/H001WZZU4V7ZaW4qabbsoEE/wIH4f7bJ2NanZOuFb/OjlPgo7HocPnxe+/7Q/izLKqC8zGWJ7Km8iE5krUaYd2lBDSKiMjY75u0gOiFTZS72JDwmUY2wBuJSalcQmjib6ij+t5dJauJWandzNf2tyg/xzrON+5bSxa9BVaXB9wHfoKHkenOP5yvuVzaIbsa6yKF+7aNR/f/bLvjD17duchACX1Z9D61KmsJlKHLypeVPMv/cI/tdiO8cnYGEWcXF3LCiabI/llMzE7Mx8f/esPxQ2f+WTMTo1iZlLxMOHhPlbGnImXPP/5z+82NtVm8qKLLu4STPBfzywv5+s1LgXUlSBZ2KC1Om3y4nNG5tGFQ90HXV0/QVu/V+spHkKG3J6Ab9AVbhNIViB+WjJZLU3c7wMfUXGXuADP1jzZBCUGpWvkyygRghgoNgvMkrigHS7UHMBBxGaRG13HRi7zcLvF2vOdrueUObQDhxG/x06C2ZjLkL9Zvx381XAZ8oYMYhsz9m6bJ45Ryx+tg3zMjxgDeFjx0MRRLV6N3uQ94AC9Q/PxTSmuQZegI4ijyjYpVq9ncJADuuHLUV29Yt2z6etL587OzOaBFsnbrsXF9IHvu/ferGBSlZSrlRU07Nr0yvdu1WTkf27lQZ2KM1951TPj5a94ZRw/cSrpIbuyvnomZqZlk5X4pQpbsrTCCZMZT9B1qiKrBBO9V5jqqaeejrGRKk/JPhT+/8IXvpAbXh32oH1itjfrK4HAA4w74+Bt/0DXEUcDIyF74LPCeRXDZq0LV2iskv9RXHzJhfGcZz0rzj//vJibrxZq1Zetb4GYcZt2kI3nDe0/a+06E7zjPIqeYR7OS/AI+gl7wLWOO4mf6LuhHnIbDg3ORotcL7MhQ5/F50Jik/Ox21ZfF7fpvvnrn/e4qMeYyGZn+5uP8k/ZK9YdPY1d8D0HnkmSHxjcbTS85BgV2R6OmXWveHCr+N54zP1gNtB1P7zhPANPstY+R+QCO8NzwRo9L/fxG3jM18Hp45gH/QYN4APdC73gPfYJci9yu+wPOhr+0Gf4HK5T/Xtst68N+hIaDWWK9cAesc6Mwd/lv+s+xgPtoK9jY66BznoGOgY/wHU79oD7WDt4WbQSvzv/cr/PG/ohp/qJ/XN+cZ6AR7Gv6EnWx3UN40Rvsa7oU97BuiP3bq/c3jpeQo+AG/mb9dXn8I7TGl5AVzFGaMDaw5Ngrp26u3iPuXOv/ibBj6QwrnGdiozoO+ShA6cWJ3IZ4vehbmBcfA4dmJf7CYnj2j667Kgn9/E7leIVs6CLAodONUbX8bVOrbp2w2CHDh2MXUuK3Y8ytwAeVNcGVSgXttHzTp46FcdOnOha5JA4kr5bFiAoXxnsSYyfg4Nu54br63FLdIJ+YjsYU+fzt/0dPVPvE45VDKYq0tehGPYx4UFkB3lyGRr7zGc+NnIljAAhAC4kCD3Ci8AT1HOlDXO7UnBjqedrsG7UnKFdQWjgCI82Hz57w43ZDmff3j3xjEsuirvu+lqCZDGBHCs500ow2b20lAkmSh7Qs1WKRoTVhsXe/fvKCZ/W6eTVrHayZ/dS3HLTTfHEY4/E7nzGasbvtdEmEASoTSeg9eHWppWCinmqJJmmFkBjnpmrvlJeIURJEZxs7oVK2evTWcHk0YcfTppokyxL7mUp5zo9J+BYAEIlVuuAELTX2ogZ9F7RQO9hc1nrMgRhuk+BzMyOakxVzypwhMHj+TA3bVR4nn7q+Umb9XKuVRqTLHzAEoYVoURZkbgD3+m9mcyQrViqdQQM64oOntUJbSXJ6LkoBsYKv2EsSogq6QPFphNJjKXGyMbkoNOwgHGrPqKxra0qqKNTzLPdRh3j0ziy/YlKZ1c6Wsfnm+rT2YQ3k3ESaFcAQI6Fnr2sctGb4tmJDDTrO1UyUdA1s1czaEt1mAqSpqNmSgjHreYuJ6AShoYBGiVfIVsoI2XO6zo5HCgW5kCyFo655qz7kF2y73BccIDrGk7yk5DDxlc5ORiI5M1BaUqtDRUEkEOMMcq+eKuSFBiP3oDeqp7xdfKil4dKGNL1XlXIjSiGD53Y308v+1oLB9MY2CG99TmghzEwDwA3/KvNWpxivduDFLwPgAeo8SCJG3S9Q893vcvYAPj9GvZBdsaKPscg8Tk634EC5XjhBYwjdEPeND6NAeOGLtE6SzdBKwWt5bgzR3QFAZrSiX0Grgx9zl09v1sPXYwiTgb2JcvTtyAI44NnkQveNwSrkkklmCgA0PFbk3VkUve40YdOSTeVP1MixXq1BRuCzeRbbSi0TTmc2R3Oa2uRoc/EKwqIQN/Z6ZkEBwBl5F+2EtBNUHl2Vklf1aKnshTqdGW2xmpVP6gOVCUIqzpIVRqpctkAbY1FmyasHyfA9XxKwpN8kTo0W9IUlSphpZ65trpSeqFVM0ks0aox5Duyr6HKYde9Sa/moEvWdTpHIHHXrsU8TapgdSbarK3F4mK1XgHYoyPS3tppd58f8oTNYIM1t1mbTdE1BKlVZYXkUNlyQH7ZCSV/VDWvwjdVwlsJBvML83l6SRsA559/QSYdys7VWLVZV8kyoqfu6XFU36tedkf/yaZoc3J8cjIWl/ZkqxydKpXdUiiK6mC0eYGOot85hw7Gr/3aryXWkkwK32Tbo42NLO0nWisBSHrKKwGQ6KN5KeniZS97WfLCjTfeGE888WQmnVx11dVZ+URz0Zp89au3h3hQvPXYY4/F0tKuTAISnyjwqp/iE51mzSotttGFnOJIQQ9kHt2J7nJ7oSQbEkzUFufd11+/I8Gk9MhYYsTvePGL43Wve10mSqbTlMHEsu8am1rkqNKLNmx0GuzJJ48k/ZRgohY5yD4OkDZclPScG8ot0UUJrcgNup0AA1gcQJ9/W24Az/framOh31SAh3l2ypwllmILuM6dzp06vk/ScWcXOXAnzx3G4e/ofh8zephx+bppPEMdPhyr+yx8hz3n/cO/oTm84TZK7xf/wVf6XS1yNPbHn3ii9Fbb0MQWoctZO+Y0TKgAF0PDen9tSHqCCXqqC363srh6vnQAm/4EvBiT084dc/BWglpaYTRdzj2pbxum1GfgFPhAOiILiLXrasNF+LZVzWoy2q8BWLt4B5qULq/vwADYQ3wLxwj4WGU0avzwrX73YAondME+Ggv/o6fBAvg9YCvWRu/LMSoBcbvseWcjJLdKnoztbFc1p2RTJXNPTsatX/pynD51OqbGIubHxuO6a58fu5T8vL0ds618up6mEqhjSjLJKoPp5cWmkguy/V42OlP/y5jftSv2Hz4cf/23H4tjK2diTL7r9lZMz83FZZdd3ukN2Q70CbLicue8j38GlmJu2EFdy3fcR5JJBf4Kt0DLfk2rQkSn69qpJdFxLVsg9u0Z4f3CpkVf6Xlsov4WDoHvqC7AOvpGHWNE/thsYxzgMo2XubteHupF53l8EtcpkjvNRfYPnYH86HoOfRDQgVfBG2wytXSMPsGkVQv0Zwoz0AZQz/GgGDgpidfwcPFvYTNkS/LucZY+0Z5TylYSvyUS0HqHljjMv2S2/KkO11Iph2QpbSAroWJsLJ4+dixOiU46VNB8aSX3ZhvadrKZ56DvwLqO01hDdAa8Dd2xQT4ufsdHq/dU0rDiN3t37443/eufjXf88R/FT/7Ev4zv//7vy8pqSX9LMJG5V4LJW9/6u/HAA9+IhcVdtQ4tweThhx+Kn/zJn4iXvvQliTMLw/cn2wpP1GqTsEzSELbC5wWPo5tIiOh/6h2V1COMqGQzral+T39SdmlSSegR7/mT98Rv/uZvxmOPPtZaaE1lgokqLZ1//vl5UMrppHd7MLEbV/OfwWt1cGMqUw1lTs4978L4z7/125nMPDGpTUzxSVK7a/XY8U1bvB6XqCNRf2KQ6iWuj9DX2FyXAzb5ej7qE2sV6+IACrZQr8dGuI893IwqsSp7iO7n/fhlrldZN+g59A+Qa3gXvmRu4K48DNDiicSNsHVqqb2wMJsVTJRgsrx8JpPeNXZh1Isvvrh1+qyaQvVvJxZM33J8Mta2tuPU2kasbI5iNK4NfbXyno2//ssPxE2fvyEWZsZibCQ+rwoJnd/QWtnSzuzqZz6zo9H+/QfivPPO7+ySxqWKE1QmzDa8IyX1VGUR9Ktv+FOBhJgI9kU00e/dAbdWjdj1B/oXOy4dLdrJl3E+97g164L9YK0Vp6RdLhUaxUsk3cGfzMEPy7Fe6HzwBPqKwLzHf/QujUGxXNa/0+FtJdGDeh6+PfTRtfAzNhDaECNC3xBXgRfhc8YLpkUGhjbW8aLbUujO/WBJ1+ldNZu2YYOey/j5zEycPKnEzcIY2FBf8zy8ma3O+has+h2srnXwTWDoAr8NN2B22BT52c0uOW6Erthgqj2r0mvGRNoBGVXA0vu0H6FDrbd/5Svx2COPpN7X+IgNwe866KPrqQiXFUYVs95W28SNuPb5L4yXvfx74sSpajGl+MLayumYn5X8bMRoW/EVWvZOpexrLOsbitdUXEL/njpyNOMMiYkb7v785z/fxYl7PigHE1mBb+CDHuv1MXT0HOtF5WLNUesAT7AmxbeimZLypWO34lnPvjoue8Yzsm1b4Zfyhdyu67PEPC05iTGC3+BD8BbvrWdVwjM4CL70DWfudzyInPT+TsVb4G/i0ryL57sPAg7lnc6P6BzG58k6vAfa6yfr6TiWdxYPlm+IfEILZML9JLdHO/Bci8PyDGwe82Ad8Jmwq9APewzdSdRzXnDbyHPhH3RX+QZ9WzHWHdxIkqjGAbbnd/EY88N+8xnjGq4Zuhb9zxrrPmwSPDSkDc/kGeg0lw30j/uc0FDv9Bg0WMTXs/xhVW/qN7qdF53f3Td2HQ+P6Fl6B7zIfNwuwJvwPryEfDh2JZ6u50Erl1W+571gHsdurKveQ1zZ3w0fIluMGVvOnLEL2Bw+H/obTjtsAPH+IS53e8e1/p7yi1tyvlVR9jG4vMFHyBJz4D3IFPe4zoCu8BY2eyjPrjcYG/gJew7/6Vq30cN7+Zt1g9/BQPi8zMP5CBsC3/hc4E10h+t2aOP86zp8eK+PWe/QessWMcd8b6seKv/P15R78c+ypV1bx4pv9VVGnRbd4c7mR+3duzsOHNThysjuKMxdcXTtrSrWoX3yEydPZitl4e2lpT35XdJOibOTE7G8UhX/NIaKH1bMC5vIeKjCWLqhxojOBGMwf+KQ0NX3VJ3f0ENcD5/xXNbK9wPhr+SPz37270Y4aAAzV07OEA4wMAS8QD9rU7qCR3qhGzLfuGHyZP+6khoyr97jTu6DDz4YX/jc5zOgc/jQObF3z1I88MD9+V59ln0M5+byVPIF558fl19+WbZn0b/llZV0Evbt3xf7DxxIplIyhBIj1IZGmcZf+Nxns4KJ+iaqBCUJJnKm+8BmhNrf5N8q79iCPWqRs0MpT7bMseaQa5FEEwUcUGhF0zrxKIfx8UcfzU0xVTChWgqbbn2Ws5RubcBq80UOG2BBzwHUocB9wVE8aTCVkaTqLk0ZohhRmg6Yao1IsqmywSgm0RanSVnT+lcBwtr0dFAlwKi/EVRAqtrAKJCl4KG+0/0SQDfmGBWUuQIGOe922j0VYyYxqPd037eTOReYrU3X2bnZGvMgwQRw5UApaVVxu5qzEj42tLGn1hJzcerM6VwLlfAXryoxKZW3+EMlxBsIzkBECyinoKsE44wSUaS0Sgnqnjqxo3Kz1Xdep70yCSUDeZS770sXZrJJ07AoQgXDAWcoI9Y150YbnOzzWe/G4cl1a9l9KLaU87Hx3FQjUUvfkaXYKXQ5JBkk39mqR8/UmqrihINDbVKI3+ElwBQyj5HCEcQJAJjxLAyMNp11rb5P/m+nw3WdZFgbvbnJ3FpZscHI+/kcniVw7joRfUWFBkCon5BAJgjg8hzkHh7W5/Cafpcewxigb3ESWAvGyufIPHNGB2G8oQ33Ebzi+Q4wMCCMz0EPvIXM+nj0uxtvNm0dLFFCjPFQvcaBpXRXBoBkUFtp7wIIBYIBM6UjKjDlwJ1xk7jAXBVIyxLXrUoFfCtjjp7yYDuywncOIHEO6CFN9SAHS765MNR36JhqeaYKJaNK5GiBL4x3nqLLalaVwYqthYcU/MhTem1Oeg8yrCxZyZb0ZyWElKOe+klJalTcaAkwkxMFYLQmpR/6ABUbFNoY6oFJaznVNvckd6kDNRZtJrXEEECovmdsmp9sdDoHrUWS3qkgfenqqowiB4pTtPl8bY60BJIK7FHmvDgq+TLLbreklQweKyGvkgal60meKWyy1ske8q6f+i71Sjshgx3UWNKuqD9xAj2tS1VbYW4uI8mrqbur3QV6Qp/nJuyE7Gk5k/q3vloBmF1LuzMQq02CQ4fPzbLncwvzXb942VjRitOrFeBOCnS4It+tZDvpF+GQqZmsYDI7v5CnblXBZJTB3cncFEiw3iUobsaevXsyyeP666/PihwZHF5by+QSnczKlkuqHjQxnpsU2Fjsrp4nPlOQ+7WvfW0GzT72sY+l/UI/f9d3vSztsYLhn/jEx+PkyZOZVHLixPEMOpFconsJslLxhrLaeh+6FV2KQ+r2zuUneaGrOFOnMfVPCSZ/8p73xJ13fS2TW/MEmXBOSzB50QtfGD/6oz+a1VzSsdPaT5St01i18fTRj340/u7v/i7t3GOPPR6//Mu/HPfdd1/cdPMtHdinJL5ObgqDEaBMW5S19CoIxk90D04Q+lc/lbCKbPd6tZeHOvVVWM0xp+N3/1zz1T+ceWyJ2wPRjrG5XeM+frqt87Gh/3COkR2/Bl3qOpUxEJzqZN5KOKNv/D7Nfag/eRfXuzOLXWT8BJUIwsiHUPBT/3T6gOuQYx+7+zY+X2wCybmlEwrT11hLH3sSpW/Eum3X72AGAij+Xl9r56EcT9MZ0JK14R6C+j52bGhudrcKJoUhSs+lLrGKQW6fS9YqMAyd9T3vY52wZVwH1oBOpWcUPC29jwzgI8CDKSMtyIqu0LPYgGCsmhN8DaZgjfg875+uamtDf3Y0WRvWM1NV1eTokafi/vvui7UVBf0jVCD1Vd95Xcwq6KaT8oLzcsCpbiAfIKsiqqT5dkgK11TtStQaF0aciLldS7HnwMH4q498JJ5ePh1KxdhWCfilpbjwootSztEN8i2oYPLt8rizmpPmiZ+FbmR+hb3KRoGFlEin7yvpqirPYft7+WuVLCwxCfun1kC1mVbJeZmg09aosA5JdnVwQwmJwkcc8iDZJGUlk1vKT0J3weNDOcQ2YaNdvzKHobzy3B1+UFeZo/gYfMC9/GROyLH7Y9CLDbaqpNkqmLSmfcMxVZyAaqM7W3uV9W+HDtp6lEzn6vfJL82HhSfcLhBQ0yZ12j1rHfjt+J5+8zvLHetdxQMtwLpZ/CN+PPL003FmdSV5WphZ2CSrx3XV2XpbRgAYWva4vg/2Yd/RXfhRQzsITyIb+r6/Vold23Fg3774uTf9z/GH/99/ywSTV73qe7OCW9qF1iJHFFaCs06j//qv/6d4+OFHEpul/m1VBZRg8vM//2/jqquuzAom+S5L3Cvj2idSl/7pD6Cgj5g3uhHZEXZILNYqmahqBd4/ycRUfxN9xZuKf4kX3/XOd8dvv+UtWV1N66vYkarkaeMz7ZmdVEcfux5HLyoptvy6whS0oclWK9sR551/Ybzlt9+aGFMJJiNVL5Fu0ql6e4fsh2Il6FcOwVAFF57DX+dvfBDFYdBJvU0q3YEd9ThVBooHFX2QA+JR6D/wAHzivIM+BPtgt4f8hR6CbjzL+Zb1dXvOc7jP+VmfaS31zuPHjsaBA3uzgomwuhJMlPAsfCQdedFFFzU8WUnGxVN9haR6jyqETsbK5nYsb2zGmXVtauug02QszC/EX/z3P4/bvviPsTA7HqOttWzDkRUSxiq+RnI/frQSTKr1+FZWKDzvvPO6ygPyaY0gLBAAACAASURBVDS202fOtM0sPUM+Y9+6Jv1Aq/jDATQ9D78V2yO6+O/o6iF2ZB3QKehhYgDYOHQ8+gI+0v2SKQ5b9Yd+qooaPEYMzeMIbguQJT2LZ8MTLvf6PZPEpqYyVsm8NA6nDTwKTyAfzl/uj3G9J4zqM8ffJEzqXVRJGuJ69zdcP6CHnW/BfrrHkzlcvyA/hSF7XaixE59zG0FyQs5H8YIWs2Asej/xaD2DuLb7TayL6El8RPeLNuVPt4RfGw94gfek7LZWt+JTYZGpScU5qfi9lfFHJZdob+Hmm2+Kp4+UTRGuYc2LRk3KW6JUVarWAcNI27m8vBqveOWr4nnPf0GcOrPc+zNbGzE3o/iBKqmr1Zv8Vfm32pcoG5wt1Cp8nPJ+7OjxrMytdryKDWgsOgSRh2Fbsmdt2NfBHxLe4SX4rJ5dFYTB3fgfYCw9U7TRdS5XxO50veyAWvxMT2svZCue/4LnxXmHDzfd0bcY55l6DnFFxy/Op+7HuP/jWNgxDQcm0SfE49x+EFdgjrwDuoBR8JVc7+9c629vBcF8kBeNk6Qc10NuGzR+XxPH7sgovM9zy17XXhb+17f7B31Skc+V390/RubRxejYnbiyVWZscoUcYceRJ9cD2Dzohp1Ht2Hvi3/6tnvEBtDZ8J3bat6Hb+gYE7q5DmOcehf7muAF9ilcn/kzzmZL0PlDva7PXW/JN5DswIMeHygbp+q3hZ/QnfAgvhA2ifWAN32PQLT2tXUe5HlDm+J7RfAANOBZ8DD7y6w7/Ezcnxg18xh+D17nuW4D8bGgOXLET+4lduN7BszJbY7TBX0zpIHbP+QLPoS++HylU/uWWG4joQ904zs9S5/B+zwTPsA3h2/BLS5XyE9nywYJuK6b0GO6B2yEXvH4H/ETja3z19s+jMZA9SD2/X2cbjOc39CpYB7WHvpRMcRp4fRyzOByzPzwHcABzDUrmraOFIppO/YDJ9XeZHUSwT7AM3q+fu9iua3bBO9TzHphYS6Wdi+mn6QEE3Tj2opa26ty4kbmKxw/cSJW1tbSHi8s6MBCq+avwhYTShAtG0syle4tHVyxL9ZCvC27Vbip/Goq48NbxAkZC/TH1sBrzuPwBfYG/wP+RT7QyfBe6pEbb/zkjgQTNyguDPqczCQ3ahg8ki9E+DztqgVsjjwTZuHIyte1KG8YyA0TDANDatHUz/6Wm27Ohb/i8ssiRlvxyCMP5yaFTtVqkqoQohOnl1x8cVx66TMSRAmo5yngifEEfAqSVY/JjSxnJ3CoJJN77r47vvXgN0LZyCMZlPW1WFiYz+APY0sDrc0vBRyV0LC+Xgkup890xkDfqUVOKoq2YSBjIaeeEy0oHgE/fbe2shKPPfpIlmZVBZMqb0tItjbPXAlhvBBGgKvmRdlDnCdXGB0oaOXzqoVPD8QdlLMGCBQn/jGECiR5Rnkq/xE9OstZxDDi3CoozXPToVF/3vX1bDvQAccxJQgUcMAQuwJJxZKFP6qKRG3KVqlNOSXO5IATyhmjqMuQtt5WLf1MAXIy4l2RaSnIUCuAoNKD27GpjaBWYj+B9iiqLHZLuEpaK4BqLVAyazz7523mCQ5tslViheakEtnbWcUlNx9aBn31q1W5r3KAqHxSSrw56GaUNOeVdlJQQTzdJxpnX2GduGrtReTIqH2CFKX+sV45x64cXgH6+YXFHLf42fUE8p3Kaaw2/NS6AQdEPK82AJWgVEloGkc5WdrQVaucflMLIIdBw+kjgY1MPectnJyqNtRnbtOOqhRrnVjDKOmzKgtZQB0+cZ0ETZA1jHjpMumA2ghC+cKryBhgXHNCuaOgNR/Al56Ps0sgA5nDgKAHh4Bcz8UQM3dAGMkKGAHuhd5DvctceBd6Y6gH3NCezYHDUInn+rZZJZXpmDenWrw0NV3JTVpXAu4EI2pjQevTOxHwQ/FX8S2b1iX/tQEEvWWQ07GanrV31+mnbEHVTlf4umOANU9AogP9pFOOSYHyKhVNoAJQD3BlvtC8B3SSq2pFo6xWEhu0ZqKF3qtEQ9YE+5P6tCWk9WXIK9ia+mBcbV+UjMMpjV7fAuAkCDnOrmJJZdBJ9ylI0vNHJT9K42G3E2BuVQKkxg4Q1z3JF032Sz3Tdq2SO/S35pVVarTm2mRvSSW6t724S3KpcfRtSspR5KSlkkaqCgx8vJ39htsJ81ZSVQH+CmJUcqOeQZUUgJjb0jw91oBbJvC01npK6lCSihJPileqCo0nwAICkbPSz3VaG9BWslPB2dJ/swl2xesCnQrMZvLh3GyXYKIqJp3TpCS+ljyj8ZV9LfsEHfRTNkd4R8mw4xNTmWCyuLQ7E0yqbHkF9JTokA6z0UYJLar88oH3vz8+85nPZOs+4ap9+/Zmco2SLHByF7IqW+lw1y96tirOveIVr8hy3cWf5Twp8eSCCy/KALOShm+99cvx9FNP5TgUiDt06Jy4/PLLk+dUIaWqzVUFpsp1rWRL5F6fI78aB1iVdUXn+/jACCS+qaT3n/35n8dX77wjEz8l16mDx8ezEsELX/CC+PEf//FMhEn9qJPD6hHdbIeSY0SrT3ziE3ny7vHHn4g3vOENWZFFLXJwuNjcTrpnBYTCIFmdJlm9NgN8c9/51J014VB3BhwjFb9LxxTPu/7B8UTPIhfocmSaMWM/kHG3RY7TCxv1/xgr7+YbdwyZm9/Xy3NfbY4xeIKJrkMvs9bIOc4XtpkABvQCW3Z6q+EnvsdfES18E1n8ePjw4eRjYT0CAugv9LU+9xO4O3Rh05U48NhFxsK1FcAgQY7KJjtLyfv6Q38wA3Qe2h6e7/LBGKA9+MuDOOCYormq+nkFg2r7wDuhA/xcdq9v7wi20E/GM/Q/nSd0jct4Bs4bntM7Ha/3sl3BUtaGsTBH8JHfDxbEThNEQm9rAz6xRzuFqo3dcbXIUbu7ldV4/OFHMsFkbbWSS2Ymx2NiaztefM01cc7upViYmYrRlg4nTKbvqI38adnYZp+y9dfsTOqfzaxoKPwyFtMKWuzZEx/8yEfj+PJybCrAqFahi4tx4Jxzcv7it0y4UOW2NZ1+r82s4lE2GWkF2ve0H8qt6xE2+cAkwvOuT6FTt/Hb5gFGdLurddGmeG6ypW9UNqP8n77aUqcPbUNaeLsOpVTy4enTZ3ITVA+q6/sEBdYXvkfnuk5w3eS8D3ZlXv5c+MoDcS5LLsf6HdkEo7sfod+7qoktwSRbzLQEBN6FnqoN/b6tDXgPvaZEiZx3w1xFg2rj2enGdhKBv7sYA1Ws0p9pJ7qwG9YGtT/V1Vc+6nmnMA54txJ6a4NKiZBPPHkkVnVSUtVZmkxihzrs1/wD/DkCYKwjtgI77jrfbYrbpLPZBdfVotv+vXvjF37+38QfvP1tmWDyyle+IiuY5HxyC7Naeghbq/Lam9/8v8WxY8ezJU3Gvqam0qd96KFvxZvf/Ctx+PChTDDJ9zQehhfUeoE2kOhR96cIVrO+4D7dL/73BBPFiTKBSP6NEqMnJjOWlLp7qqqZrK5XJZU/+9M/j7e85S1x3733JT/s3rMnr/3KbbfFoUOHWqXcvj0YNN7hd8hPVdW1DGBS0aMqw2bqwdhYHD73/Pjd//p7sbU9llVMRqM69KNYhnBtyUtLPGoy29uKnW3IiCvqHn53m5kJfa3dkutp1lzfIYfFm4U/9U++TmHz0h/wLfNGJ+W1zb4kHmxJzWAn3uH6xG098Qz8UWRE18P/rm/hdd5FvIBncmhLB9LOOWd/JpgoRim9qtiaeET3XHjhhRmLq0TDsyWY6P1bMRqbiHXZi61RLK+rYo82p6dCePj6d/xx3HXHbTE3LW9BrURVnWuia+W4sVnBb9bg0ssuT57SP8nJoUOHWxC8/AuNTS1yar0VJC9M4PPHRjv/EWNEH5TPWGtB5Q/WD92vMek7pzeygy/BRr/m4DJ4NnyE/MIrhT36CqgkbmBj4BvWnyR56QnxAvZUsWvNC5zpuF/PIJ4B/mEcjHHIT/6322B9zjp5nIeDnjxP49JYVT3F9bLrVMfzQ1oNsdfQx9b3miMyzffll/e8UO8ovdvbKxIYW8XjdhDJ74NeyCljxU+APvrebQOxOOy+DlAocRC6OUbEnpPgIp9A8QHJhux07n+ohcXWVhw8cCD5RJUtjz71dGIyNoLq2a3lvR2oKv9LhyervdypU2fin/9Pr4uLLnlGLLeYZR5sWVuN2elK0BhXi5mR2jTqYE5VRRX9Mk45WTES0ebkiVO5maVrlI2isX7xi19sG1h90kLRZ6c+Rv407rJtxVPoZH2OPnBfEoyne+BvEh0qQVLl+HXoZSte9OIXpD1WjAD+xUdAX+Kb6X3gD96HfLC27o+5Lmc9kVfnBzAX1+OrOA/AR76J73Kle6W3qGaE/Hi8DJnXz7PJsdsu5Ip5Mib0IO/GX3M5RAbwhYe+EmNzGXf9MtRp6GgfH7iFueg7aOr6GnlyfeQ2j995DnrBMTxrzjjgy6EPruuIjcMX8NTQR2buzk+MwW0K+sH1MGtXsbiKu/I9c+c+1oVruAddn3uYMzoMW8mLfRx7LT/Xc+og5kzI/rJOrIV+Oo/AF3w2jE8zdmRpiKmh01BX+nwcq0DHitWW78nvfh06G1nzZABdD/6CTthIYvNDGzSUUWJerpt4JteyFoyLfU34CprwDOdtdAM4DjqCJ5kzekDryHt8jZzvnLcyxqBDmC1BHb5iLNDNbZ8+4z2uL4bjBivBW87fQ1q4HhjiYA5Es1763tcOHeC0gT6OTRg344LvWQ90pvOqj8vp6fpf72DNobM+yz3a5gsT64cWJE3KVyjeLZzAOjtORL/V++uBHFJXgsm+/XsyXuEtcpRgoji/9ni1lkeeeioTTBZUWXxKcfTyobVvnFUX24FZ5FD3Vqyl7DnyDW0Yn8bitli/Y4ucN+ENPcsxGH97rIN36R0UE4En0CuOt8ZuuOET2SIHxewCAFH1Uy8DGDA4JuLG0QWXDVQ3xP4sGIT7PWiA0vVAg96vXoFfu+POXMirrrwiThw/Gk8++UQmmGgzQ9nzcvbVIufqq66K/fv3xeR0lWfTRsD07EyeuFWCSW4MbQsoKZt3MjPzH/7Wt+K2W78cS7sWEqhNZva6qnFUEEzOQY6Nk3OjyFKoCbLWq+UPC6IEkwRRjQn0u+6ngokb36Tt+no88vC38oQwm3RZ9lIgU4550xgoXDdcDi7YgHVDggBiJPLvVmK6gifliA6BHELJ81FqKfDZdkV9dDXHqoSi+xNUzczlZrFv2qYBbCW1UznrnU1ItAYKjGrzLgNTUUa0nIQ6oYbSh1/SwWslQfW8Uqy1QSPm70/l9aX0RBv665LUkX08BZZbAAKFjlzUnPvgGQkJKeByclt2mRyMlI2tcqSRpQxQtYoxBCW0MSTaqQKKWhiQCZf9qJWEoSy1tnlblRK0qVsJMek0tNOt6uWl1jk+5hx3M+5qaZMbFFkauRRljqG1SMrN8VaGsDIQp3YkOmiTsgyGTtyXM6/S3ZSb0rNQvKlottrzW4WbNDAKSCTQU+ZdOfIEi2qzuA/g4AS64tb7AQuAJGTA9Q3GABqnsjSnmooHgIbi9QqyuHLEKCbNW+IDBs7Bg06vUIVDz0RXuYyQNECABJ1HEgHGCEOK/PX06St08G7WWmMCvHkgVp8zFje8GA90q+ikTZrS832ZemTeATI0w1hDY9crGBrWEKBRhq5k0x20TKxYrwxf3UPABR7l2WV3FHjvEwTSsI7qFB3/cEBwEPR+gid5in+sNrLk3AMOqfqALXN6woPDQCMBEcmOekhTZnQIXocAESDoBn1zaz2TFNhUQMfBB0owSb3Z+Dj1cFbqqJ847pXkUGXfyIRL3qVPenN83AksutWGRHeSXRvm7fR52e12UnFre1BKOo9gt1PkleQHXqhKH+MJ4PRZvrNtIhZNqlWdxkkFKW3O0UtZp0QzaTCTk8rq6ZkZmE+dWJub+qaSPkhorA1P5FdXKCmTCmEEfkTboY3EfiA7bNLUWdv+lHyNjUBdVXpxWUMOoUXJXB/Yhrc13y7BRFWuYiwrgijhbf+Bg6knZ5WQurQUi7uWYlJ6N/V/2UyNT3QkYF7l8grgwmcZMNOztTEV47Fr997YtXtPnrrV6VL1aU5dolZt2rxoLQSThmORCR5/+p73xGc+/ffx+c9/Ls45eCD27d1bm3rKdt8UHqoeyVnJrTlC8K4CzcJk+l6bksJcslfXXPO8ePro0QTZsiv67NxzD8f9998fX7zlljyJecEF58d1112XtNVzpEez+lurckNbqsKtFezS/9Affc7aoL8cY/aJSqVDFFD/7+99b9x2+1e6BJMMUk9NxamTp0IVTF7/+ten/kg8olL/25u5saPrlHTwyU9+MjHqgw9+K44ceSre+MY3xsMPPxy3feX2HXZS41HlMtnFqlpWJ/el48CPJMnkta16E3zV4b1WHj8lmQxY41c2F9zp4lo9g3fA99hXdzi5Fz3kGBJ9Bc/xEzvnYzrb+JAldxbdiRy+U3QanobD3nAtdsNxiX6HR7AP2A3Xx3oW9EH/u+3T9/IxLrjggrxOQXh95liR8bgdBj+wbu4zDdcGOWIcuXGR/dSLT4fBKzCQ6MtmC7aIsfMs/gajnG1teUdngxpNoCtYLKsVROkkkvzYdNS1BEI8AMJmAbqK8UIzcBQ01d8ah69Zn9BeFbeYk+6Bdxg7OgHewM8leMemDzImumh+BBvQF4UtqBRTNo175F9KDyuIcHDf/jh9/GTsmqtWqCqTrlZiu+bm4sCe3bF55nQceeKx2NhYjd1Lu2L1zHKM9Gz5PWPj6R9KiyspUO1EtCG/sakk9gkB6WyLc+M/fiFOK7lF9k+bQTOzMbewUDw4WVUyhbfkL1CdSvxWNO9PJ0IT/AJoM/Tn9bc2UNANnKrTCR/WmOproh/rQyAQHQEPVqL8VGvPqqT6OoVDIhU9iMFPtCEoPq+TORls0eorIa/ZPdcvGivxCuSDgAnzY1yOc9EJyCD6yXUemAvMwHPQHQSCynct3yXt6+rqjtPoBIdSL2XFoq3EL/j6vJPni96aP7LLvPDBCusUXgF3KbjFPak3WjIOtEoc1ZJ80PldMJWDGs2ulEwVhTp6cPCmEY4KpZpD2uot+ccTaesef+LJPJChIqdVFaSvqtXrlNrsR37Rl6yL6zX41dfMdTrzYaxuY3bottEo9u3ZE//m5/51vP1tvx9v/Jk3xHXXvTQrqSXWTxq1Vrbbo2z794u/+EuJXeSrZ5xjcjIPLqmCyX/4D/8+du9eyuTt5C1LkkpfR1V6WhuFimtU/MFjOGfz35CtPIzTqpj4QSTpAR0WQafR9lAHTfTs9//FB+J3fud34p577s15qeKaZFkVTJRgktUSLSEDmwm/oYPl75S/Wkm9XUA21ctEHDr33Pid//Jfs3qJWq3EmFrTpuHKRBjnX5c9dDfvQXdXXKc/xEHQXZ+L7lUIiRYZ5RMRL8KGuyyhu5MHxvv2UcNNb11H/MptmMceGLP4Dv8af5bNRdGK+KnzJ2uOLLr9glehgWMUDjIsnzkd+/fvyRY51UJ2I+0xhzRUPUStlkk+b5LLEFqVNLWrGgt5mapisrqhxHTp5OnYtbAr3vFH/y3uveuOmJ2OmBzfjtiuda/EFbXgrMMt4JvnPPeabn0lDxoDMRaxh3TgSkuAqdYnfbtndG7ZqpIJ1o3Nf5fpzlez5FLHM+h7fF7iHuBCnsW7eB92UZ/zDMeE/F7JeX0bQVo4Iw/gKMeUJMtzspTK2+BabIqPGX4b6jEwE/OAVzVmsOAwJuI85noTW4nulQ5hY5brHGd7HMf16jDGMZRDeJ6fjrvQ5+iH0ocV/3U5432JAyglb6d2GdvQhiPPrD82APsKHzAHHcxTfAF77zhdss6egsahZ8kXVoIJCZ1qfay1OPfw4fTVVSXk6SPVbla0JT4NflY8kTEXDVp9wLHxOHbsRPzUT/+r2Lv/QKy3tq6VWatDOkp43s72VUow2VRF6HZAk8Syqekal/jh1MnTmWCiqI+8WM1bLXKKv8om+wENx97wQNkGtempjWBiYtAC/IENQX6JCboPo6SS0ahPMHnpdd8RS4uLcemll3Yxf6e9YzH9Dt+4D4EOgRfQo7oeXAqt3XcDN3IaH3lBp/u9joNcT7iu6Dcr22Fh8+VZf7cDrpN8buj/nb6U9ce1Q5/ch0102nE/NgdZGtKUv9FdPsbhGNyGu+0VHVzm0AXMkf1BXYfscY8/E2yo+4iT4/Ppb5d3fnf8r/uw7cQO3K/jd6cJ7/fEAvSEvsNW+P6W3unY4mw0RI+xRtCEZ3ax5Yax2Gsl3g6f1Vh0yLHsML4Z68nfyK7rT18/PQ9Zd15nHfR+t5vM220P/K4xEqfCjoENoBP6Ab7SWHyfYOiD8mxsMmNEZh0rMC/mCs2QXWRfP4kTui3huqFM6O+h7wjP8k74Dnqh31gHsAo8pvuhFWvkuAT+GNr+tHmt2ifPZk0YP7IKrV3uXI8wZpc/eBx9ib7jXVwrmjjvu91ijiQMEUtxXnd96TqJexknGAp6YFd4pmMSf77rD38G/mNim1a9V1rU3wePsbc3N1cFM1gnPUN+k+/xlhz1laH0jP3798birvlMBJufq7aMGr+qy8t3PHNmOaHVk0eOZIuc3Ut7Wky+/Bcd0p+Uz98OfDDG3IvNfZSNTnbhUWjJenFYXd8Ti2Au2ObCWbUH55gIncxeJPEK5Ar7Ar/B+8wz6fi5z31qNFSELpCuGFw4EHiAKIpAEwLUepAAozIECs7wrhy5nkSBIuh63HjjjfHIQw8nSLvyisvj4YcezJMmWWrmuEq/VQsTMc2LXvSiWFxcyAQTjUWOza7dSxkI0P+p1Mdr8zJL2EyMZ4LJF2+5Ofbt3Z1VRKbGx0MMpsBJKoAsC1mGPStibArQVclSVTBxYVWCSSqzFozUAsjBmGuntzUm30xQyeQHv/mNUAlhvbs2sNUHUoGaahuAMemVUZX9RMCzesyKTrX0J9p9HTBgaVQnK2BHexUMbb4028DU5ibGAIbr1kzVPzbN8W+boR742fE+K9Oe69vGWDSrkoRs/Anckyyi08RuuJPR88RJFdt1cJIKWSfilFgxMVkbsS2xwo0syqhKHPYAhNNb0Be+hh8JfgpcVynrUdIxDQjvsSoNeV07HZ5gxcq56bSPgsd96pCy36Q0ZrLihyBpGe1aI9FVZbPJcNN12pDUT21SERgvWlX5SOjWt9apwsdpXORQtNOxxVejljjVl6rUM8QHlShRSThaF/G2Nlf0TtZbv6+t1okWjBvgbnVtNZ0azQVwmPy/pXFXIEH/UFIEZACK+ineyPZGs7PdZjb3oaeoYAKwp8WG3ik57k7ndSXDpMz7pBgHgChcgBNBP42tsu/lEPanFJELQKG3IoHfMHZu9Ela0/V6FzLgOnOoe9ED6NOzGVTmgl5FR8DTnL5h3OLVsxnp4XMw9m7ceWbyeksuQu/o70weaxvk2AcFxUZjBfbgIYAfgIyfkotMg2gR7jSoW8rk7KsccbLdgSbPziBF1MkS3lFr0bfS0ucaa576W13tHFGnvZ6NUyO5rdLP9QzWq6dnbXi7zkaXJr+ORCsl1FWCiZK+6KeO/EjYuKfTgS3ZQkkG2JsEgkoCzYpHNRYPbOvelPfmHGmM4l9tgmmXBpDhQZ5ct9TZfaDNbYROzE1OVTJI/avnc+rHexxiR3Ku3QYFCUd1elDvzv8bPRSgQSfQCxmerW7uqh4i/VPgaAf9ZVtyrapqE4lUyKau5/Mqm126J4HvRCWmwWskm0wpAcAqD+Tpx0Y7B9g4TNyv6xgjDnduVk7reUoWqSrnsnkCnQfPOZTyosQFJZjs3rM3g/MVqN1sGxRluxVUriST2jwEy3V2W6c01eN4YjIrmCjBREmNaX1btSlOlVZbNSXijuXpVum4G2+4If7gbW/PNdaG6DkHD3Ytm7Jd2upqVvTQ2CU3tbnZy2RtDtSmI6fONQ/pujvuuDNOnVa1L61TlcgVz0ov6H0/8iM/kvygDX020dCP2GdhA3jHnUW3J/AVa7QTgxY+0PPULvG973tffPm2W9OmavNI/8R7K8srce3zntclmOTzx5ToKSegEmBVZv7DH/5wVtn7+tfviaeeejre9KY3xUMPPRRf/NKXcw5KTsGOqA2d7pXtRheJFR0zoUv4jPXlc5JXkSkksZ9r2Te3N/A6NMJp86Dv2WwP10O/TurbBpo7Kr4Wbnd8fIyZuTA3d3zdYcKhYYOF5/YOYZ9kw/j9mTjrPn63J9LrjiXTxjTbpM/1v/4Whlf5eb3XK5gwVnCD3s2pVvSTj8dxssvt0NYn/liXjSz9g6MLvXmvvvO5+Xqdjfcdz2PTXTYcN7BuvIOERtngvk1NXcUzWBeCex3PZlWdbP6ScwEvItPMz4NNPFfPxv5Wha522sOqU/kaQleCMPobftezpJtLHnfaEMbQ226CiuXvwKOy2XXMNmL34mJMT0zG4uxctsk5sG9/rKxVC4vdS4sxrhOta6uxsnwqVtdX0nYszEzHrJK0VbVwuUqfZyL33GwcPX48VoR7xieyisnJM8sxNbcQ60r42Lc3RuPjmfiWp0hHo1hZXYtTp05X2fhW0UpJJoXZqwqDrtW8SxYIKpS+Rj7gK30G1ubEd46va39U94BZ+A6ape5sulG/09aVgwxr62sZQKGCU2IH6zGs59RGTiVBa62Qtw5nqEaMJS5r7OIt/AfnW/gCXqdqo9vuoey53kRvsxmHPnId7X4jcRROHSYG265EXd/QS3qm7c7tnh3Jxj7+SuKqgxZglvGW8JrXNd4mYFbYuVrwIj+0vUH3EqRmzfV5RydVpWjtCoc6vHioEnhplQJdkTGqZkpvKcHk0ccer5L/wrSNH0maI5Dp7wfDuOwiy3VfvAAAIABJREFU+/DwUC/Bw24P0QG6h7VyXhe9dGL6Df/qp+P3/9//J978K78c11zz3Ex0zfe1AxK5+ba1nYmyb3rTz5U+HiufQhuRqmCmBJNf//X/mHGnqiJY67IjCNwSTLJlQeqOndVgGGePFfukDI1H/JMxkM2tWF1ZbpU0JzIpttofTmZrXmGLfFaMEqO9771/Eb/xG7+RuEv8l0kl09Nx5x13ZHKsfAFvF4FOQAbw56RPSr7K98dvFaYUzjx4zuH4P/7zW2J+YSkTTPS56l9kM8JBMgBlnkn2xXfk3SKf8KDeUbiw/AeCniSu17rWQaz+mf3mIzxpObhVfWK7KrGULejng+/uwVS3QY51iLvAr65PiB24j+t8iC9KQB+b634Y6w3P42MfO/p0XHDBufHKV7w8dXD6AqPCJFpXtXLSBvAwwQRaVBtbtYAai3W14VjfjPXtsVjfko2YivnZ+fiTd70j7rnrjpifUXuoqpKQCf5jFbOhGjEY+8qrruqSpcVTSmKqKsc6QFCb0Ypt1QElYRlhml4ukRPRUr+Dmwhuuw7GL4aeyDTy7j4h1RIyKaDFIbFjHq9wzIQexOdnYwdsULHHihfwXJcH9D98o/tp96nrvCoL80Ofub5lPmBQ3esbP+AsfeYYyv0wpyu60een35Ep1z/MFSzM3+Af9Cm82eGilqiGT+GYAHnRZ6KBP4PfsQPiHflihR/6ao3MOatHtipExJWGeh76oVNYF/hF9xH3gTdSvlOf9BXDWMdefsZiqlWIk/5SFaH/n6/3jtY0q847T90c6lau6hzopkVWQjZCYJE0YJZlzVgCC8m20lgNhkZm8GjWmr9mWQErWBIzszAKSCgQNCARJDKWhUDQZBDQgUY03U3HyvmGqnvvrOd5zu99d320VL163Xu/7w0n7PDscPaWr55EESV6SDdcc/XV9ul/7nOfa8ePHh/8DATJ4qtM8ib4Nrp0ZmiRc/z4yfbSl73cFUgv6KCNdKr8j1ubbpGjBJNawSTtcXL4wjhgNjhN/ldXMHHy35T9vfr+4x//+KBKwX0E85n35F47RrCRhF/xALJrEg/xd/UX6jNXsd1UgoAqXwvfGbm073/WM9vy4mK7/vrrBx7R9fonTBEcNR4KrDQGfVbZEP/jGChHrnAfWAz/T8WJlR95TqVRaKoeIIS/4OF6PbRZsRLrNqn7Ki2ib+Djak+il3kOvIMsuwR7lPYbjxb45Rncy7pXfYQOrrKB61ivutdVLzJWng8fB6vGvkVXgq9ZB55TZRCfoUepUk8gWe+rmHGSlif3apQ7sZFqsiBJR6HD+L4UaMZvwLNZK/sSewV6zYW5s3cVw0Kv0Ar0iu6JvZ2D03q3vo//dWydztqjJ/T3pE5EDlfZh48Cuq/jZ4x1XHWvmcukbER/6334Q1jrylPsH+s0KaMrLaNbWBvoAzsROc976jxYi3oN+q7yJ++rdIDuQ59WOYcM4Se6BZ6rPFnnX2UNcoJ58W6exTPgjxHLju0OmV+VIeiSSgd1PSvWrIlbyDn2At8jc2L/2Q+ug0a5nndNJqLEpk+bF+iGa6utV20A5AO2Pcm8yJF/iLYqloHudI91fj/oIjsNPAYtJSEyGI3q53o3h6DlA5Q8QH7FVotuQm5cdtnBtrSshP/ZtiB7rB80UQUT+UJUgVVrder06Xbi1Km2Z/feNjOjiu6x93KAMYc94Vc9nwM6aX+eCiasH0mL8ByxRPApsUZkODTAHlV6rXKXOSEPSJ5HbvE+9gye2fHXf/3+7Sr49KAKRiFmGEIDgTgQLpxCezRjqSomCI+FhgEA+ggjBkugxoB0esaGk0qQP/jgg23Xykp7whMe37565+3ulavNPnf2bDt3NhU/FJx5znOf4+yhbFYU18LSorPqNWadqtXeyFgSMFQVkwfvf6B9/nOfbUuL823zwkZbnBfRpBWGDVCBeJ3O7icmCKLJ0Xji+AkDUpJRdEoHpvM67FAQYzmBrd6SRAa3y4Xq+63t9o27v27gqAST9PDtPW51Ar8bRggA74P6JXfHt5w9PuU7JcZImwURXwBZLwta+lxasJYMSARoiCSOg6qgtX4QsBXC5rYdTCmPOpbS454qQBCiKDgIlVM+Cqg5CDU3X5z6CT4vLIw9HHm21plT85T9wdHhZyuhaHV1OPWJof8tgr87PLy2ve0AAnkIJPfArARI1jPBUFoQXLSTQqfp03JCAgKFw+8ak6qSECgz7Ss5SYHVPnfaB7iEoiqwOJGiWRCp8o7uVYLJCDZn2urqelveuXLJKZLwTxy3CB6XVeqBv8HpK+eTKvBAKxa8F508goBgzOw9iTVugTOAtygK0YaqlMz1dUJYhWb66ft+gk5VhFR1KD3t4xxB9qB0KgCG5jHSGd8kIBOfem96Zi7VggzKptNjdV1lJZUIZ4N1DMChjMjoZTz63GXLS1nPnOJMO46quCpA0tj0Nw5l+AG6wgleQQFzB1wgW5HDKBqePQngkLEokEnDABmScabyRP6Npa3zjmRRAowFbPU7AePKxxUkwOc8NXsbA0+8gKIKvaRFhHrMSSaS0KZr5dwFUInmfGqtjdnOoinRDKUEHXgvPaEBy1aA23Eecmpa7ya4kAZk+cec0HX6rCpOwCnK2slSU9OWT3p/DQJr3Tk5WvcCnck7tluyRgU6ct1YUlDXqsWT+pQPdNVPmMSxHyef56ZSxw4GlDY0fY3Qr8gN9svr5RNYCZgBGHHk6LtUVkEOJ3lU4xyToJRiF6cj+qYvpuWNK4+U4Cw8GOMrxpHGER2r0sv5p/YB6RmcxErvj50K/VTb0A4mhhvvkGM9VbAyH5/q62ukZ2j8Ls/f2wkoyFWNMH8/p4plY/KI5e5q2npBA8Oe9uokVTeDkXCkRf9mv/S/e8+vpy+yx9Irz4ieVPHj4MFDlsEKFuzZu6+t7NrdNqx7k0yhVnJUZhJWGHl+bBNh2esDpWmRo5elgsneXjVLp/TnemWpdTvKQsMXHJxQ2wcldnzly19uf/jGN7YD+/e1yy+7zIm5mp8cx5/61CfbkcOHvXfhN1WBC6+BE5CZpmVX+pBjKfr8Xe96t1v3KJHDNNdTXfVToPwHf/AHXWabILCw02TyHe3h2EPkEwktAf4xyNFHVUaxL8I7qmDytre/vX3uC5+3U5MTwOI1rfkTn/CE9tM//TPeI+ufzYteKwX79H6VQn7Xu97V7rrrLp8SVgWTW265pT340EPtE5+4Nckk3cHNeinJBCwk+STnO0E3eA0eYfyh615WuZwor8YW9Mmz0DHoDQx6ZAGyAYNJz0J3IBeqfEb/EsypBjbyoxobFf8ha4efJUCMvvE4++lQMCzvtC4YguScXB5bC03aLPCd5qF/1UGi76AdnN2szYizgidYfxmXqmAinajWZuDraoALG1W9ArZAr3ss3aE8ic25j/e5GoUTuMKjI+YZ38HcGGecFaFL9hg7D1lZ9XaV/zx/qB7V5wLtBJNHFlGFKevYExk6XhZtcG2l4exBgqrQGT8Hui5BWWRu3aec0s+pTOas59WAIPxQHRUjr2GU1xY/Y/IFawW9EADlb+tAJc/JodArfcl+PH/mbDt2+Eg7eex4O6tWWlNKQmttfjaVp+RD13IuLs+3G2+4vl11xWVtYXbGiSmqdCIZJLvx/Ppau/sb9zhp5MSp0+3kqTNOKJlbWG7TqoS5e5dbvm5uJBFfGyEZftbtB3SoobfF6af7U52RRDMcFkkwIcEOmQFd6G9scO231lbrUiuYsC6cyOUn2FZ7Bt6N7COhJ/aQnbauzJEEUdrv6G9O4i8tJ0F0wHg9YcaJrE4wGcvXQqP6KRqRHpLfgH/Qvuaj8cAj8Amyo+Ltyp/QaZXNerbuB1PmuWMlNa0X8k+fy5aIfrw4YN5UY0mygXmxJ4syn8iNYCQnjCi5UQ6vufl+2KLb98UgwT7mp/m1y1oOZii5FZu6OsPBM6kOlyTpSWzvypN2nPc2s91e4FrhFapWSs/d/8CDbqGikTrZwBG1+FLQaewTNio4nnWoQa9q20zaR1VXMp6qd6q81BocOnCw/dhL/rUTTH7pl37B1XHdolIVc1zlLS1jZTCrgsm///c/a/wEdhHe1D6rRc5rXvPLvWVJEk+MPztGtV0wJJjsyAGLbleiG7ANjF160AUdqM+E+Ux/262dPnXCeFfPEK4SVhRt71L7m6UlJ0PKzv7a177W3va2t7Vf+IVfbJ/85Cc91uuvv85rf+edd7arr7rK/G2e6y1j9a5qfwZTikaDP2gvg94TllPrxf0HDrVfes1/+ZYEE/k7OIwT3ZL/Y8MmGIP+R8/pM70HbCoMXm1f2Uf6F3mjisSXtgSsNk/uG0SBdYfeq0Rv8At6Cv8BcunRsAOyEQwBDaI7dC+yckyKjKzgucgT3SO5UbGLfq+4AzkE3j5+7KgTTH7gec+1fPTn0h3nz/m9Kyu72qyr/ybpJs9Ooiwyy0nrW61d2N7Rzq5daJtTs+2CqjpPzdkOeuPv/W676/Yvt52LapOqan4JoIO7ZftVO/QxN9wwtKpWexzZC3qvfEwkYksWSAZ6fRZiU03K9lpVWXtCYM0yzzZTNhL7nPnoc80PWsI2wn9U5QI2AmvMPNB/4LqKlZE5ee7oQ9E79Tyte+g5Pg/wAmNCngWr5CALmIX31MBXDcYMfrtSpRK5UN9Z7d36OWOouhC8T5AdfkEGQfeX2BxdF9S15z5sBTAkOgOaQy+DNeopYPhYz8g6x7ixndoTi0ceiD+88m19h+aNLVjfqX2rukw+3EHX9YQm/Pvy56qKqu7nWRw2Me2otW2L/aE4g/6XilDV2fDyln03avWiYPDnP//5duLYieEeDstojpFxCXQNGMbVsVOJ7tjxk+3lr3hl9wXEv7umhOQd221xQYl38uVspkWObPHeilJ4iyCZ6FU+BiUhq120D162VKNWdRUSdOCd7G9oGLkITSPDZmdiu/M3OpagNXK02n/sgeXnRR08kW9WekBYfLv9wPMSt7nmmqs9XngGm8b71w+WcmgKepvEDbpW86p+S+zI6ufVmCr/w7fQP38TI6lYgkPW0FXGSXuFJNXVICvvrXYL+w4Wwx7DbgcjwSPwLbqHv6ucQa7ybg7OoWNIHkcX1XdM4mDWBrnLnrD3vBd9Vv9mzFVG83x4c5J3K1/Xteb9FU/Dv+GjrPckzyPz6rx0LevNvdALf0OryDXsBvsE5cMrLcDhDWz9mszIeLmeeVQZxtgqv+mz+LpjK5DIFbpIxeaKg+tawZOMp+oX/V5leqWnujd63tjKKnIAXqt7jHwYsGBJJObZjAddYSzc7b4aV0Y3QI/oMOQiLVuxsaIjUj2l8itrAX2ADSoNTeo5ZEOdJ5/V/WVM0JWu4Vl1P+APcDS8AJ3iz8SugX/ALayBbYF+WKO+u84NGmUNGAc4BhpkzKwPtIzMCbYfD1NCx9AP665xVFxcsYKupcsB8hCe0vuoosE66179Dh2wR9ATeArbGlwNTcAzVYbpM2iPPdT1xLVly3nfSvUz8FR4I4f2havHbhhjEiiyA1kYmZOYu+69/IrLmtrkSLcLSyshX+9bPXfeMTH5JTQf+UF0mGhl5y4nmKhogK5T4qx8I4qP4U/Js3sL227L6DPkJ7ICP4zWoOo16K2uN/vNfsKTVZ7yHGgJzAr91Vh5xd47PvaxD7uCCUzPRlWgw2dsZgUTXohuRFcCrcRXCS8LNDprAbYI3urkgAF0akQgUxVKVIL81MmTbd+eve2GGx7TvnLb37X19dV27NgxJ21oLDJe5AT43u/93jB9d/ZocVTBRCdNtdA2BF0mfqotzS/YqXPq5In21//9v7crr7i8ra+db1ubAkAhjioYKT2sxBTNT2NzskTb0VS6Uk4xAToFaiAIGWX6G5AyCqwQgU6jHDty1GNYPX8uJ5LciiYgljHTesbr0x1EMNKF9bEnG6AKAaL3nT93zk68auACAkXsgICqMGAgsjn5O062EeSjADECUUQE5/V+/a7AFco5SQlqzZJTwrIbUWiUHIJ+IGL9PYI2TrltDC0c9HyNX89lboxNTM07tebrOsW/MO89PHvuvMeGMmctEPZxxKa3sYMcON963y2/qzthMehDf1SYUTJQhJrWSM430TVGjhwBdnjKWe9MeBkcOf3lMdh5GKccAsUBnu6c0GdDBtvFBPLEh1nfOIdJdjAfyvPde3wCPvUODG/do/Uh+UAtGxDAAvai5dNnzrSlpdCTnuHMQLcVGHu/10o0uob99F4sKmidUyUE1zVOABAKF3kC4HP2u438CPxvyVxWklnvV+g4eQ9OU+pbxp+qqsgprz3FSEBBIf/0fOQeQhVDQnKB05sYAvxkf3LyKolJFcQybmgMpQ2QqAoWwFXBDEpF48QZx++6t76zPhOFHrASB1sFHnlXQCSJVOwBazEJBgGqAQgxOOG7CiTGEuhjxQpKJrOvI1CMgkU22NjvwVi9B9Cj0aLoRTMy5EnqY59GIDq22EH+iMZFs0o2AvBq7oA5vSvZrElyqYA4FV9MgB1UBJjpGs+nJ0fA78gtVbAKnenksXpT69o4pUh84F1yIgNOFegeaMBtYxJgBDDJ0a/ERICm29R4fcYexvCa93RINqQkca4PjSTgo6pM7A36B7muE9gBuznNWAG+HACAGL0/PBQ5SCsx9AjjF49Kfzpo0U/rBl+oUtYFJ4h53dwiiL6eqvyRpBElK0WG5KSYHSpKXNsx5f/Rh6bjnrCpFmsVjwDKHRBw1ZctBxE5KTlpQCWZdAxMaj1iVCQJB4MC2tLfpvHeu1zyR/OXPJNuVvLb0vKy29hoTvv2HXCLHMl4KnFpHTGitYaiFSedTMU5xXuV/ezghUqZzy20pZ272vzCclvW86ZmHKBMxZI482ingozeu3dPu+eee9pnP/sZtxpc2bmz7d+/39hKY3vpS29uhw7ut0Ob6mozU2kJkPXPP+R56EaBGLXomWl//o53KoWgyeGs6lKi//Nnz/rZu3attO/5nqe2Jzz+8T0xJ8mByHkSmiSjaKGHXkGeVdyJDMUhE3kcGtWeaU8UENOYvvB3X/R7qDbGKbZrrrqmvfKVr2wnT54KT8iA2UpVMi3e1Vdd3f6/t/2pW/38/de+3h566OH2qle9qh07fqx95G/+xmuhuaJrU5lty3SLPHdirx34qSpg/nLyWPgS3kYnCf8h5/QZ92FQVeOCdeG5FaOzPtgCvKs6rqoein6kbeCYgFYdFfVenouhOBj2PcCEHgTzox81P/7pGeALcEidX9WprA/fwxfVCK9riXyva6TnIe9tK/SqRkquEg/IiXvs6NEBH0BLXrt+shubqBpvvNc2Tw8UQ5fMdcDYG2knUtebNbSM7kEOsEnsqCQ7cxKi4g7GwzOQT7of/c5YFbRaMF8GZ1XHgv7Gjoi+jN4DX0gmKcDlfb4Qfc93rKn1g+O2kZ9gLvRl8EQqIFUdylhUklz6Hh1t+25lZcCo7Id+sn/iZbcg8R6pImWShKneRvLSYB92rE2iJPo9z96yHrF+21TSzXxrW5vt7+/6mhbLuliOBrVOVfKJ9P7ivAIRC23nynJbWVlua6tnfJhB9qyrW0puynYR1tjebnd99e/dWkSJI8pWEWY/v7pm+yB2jJJP1T1nri3tXGlLK7udtKeevkp+rY5zl5M3jpLDO6dtQgdpc1kdY9CC1h9ZIKfOEGjp8xcGDs31Uzd9r+DjSfoPZsdJmcMROKOwH6CTimOUxA+GJtHNrf1cRTPYjbkONkoJpGqe2Ay6P9XLYr+SCIWsgNZqgIrnIwPxW3CS1hiy2z7QbU2GwKEI1ogvIThWPgTWD17wGFzFc4yIB0MkmDPIelcvSyIZ2M3fd9toqMg5HZsTneg2F+aF2CX8Y36DHOxVQqEN7AX+hseCA9NObrSXdWgjiU3Se4ePHG3rsml1Squf0Fb1rqq3+R2eZ12gR+Za96rK/Xr95FzQCdCz7Pe0W5xqhw4caC9+0Y+0N/7B77df+ZXXtMsuO2Rciayiyo6u1QGll7zkx9ru3XsuoX0F0x944P72i7/4C4MPw7zRsUbwdm/1KH5TMMSydWzzBdZGzjig0G1QJRnabmnNmEuyb3vzolsqKzFNyS5O4lBFRdphKVlpOvL1Qx/8YPv5//3n29fuusuyS20JJcO/+rWvtssOHTIvZW1IqAw2QjfrN+Fh6yrrl7T6ke1kXLYtmTrrCib/+Rd/qe3es7+triqxQIHXHLAynWyFhr0/KthTAvJa58jk3vawB4FIFEcvKv3U9o90j/wUHUODSSZ1SQ3q8Z3tm35KUe8DO6Grqh5CnkFDlpe9OhC8KFpBzzA/rkffQtfIAV0Hv6Cn0aPoYbC+rqWqse5RctGhQwfaC57/A17D2No77LiWrBY9ksBj2VgC8uN8Ntvm9lRb21KLnNbWLypMPdXm5xbd8u3//Pn/1NrF9Taz42Kbm1Z1yiSShr7iktKz0b033vjY2ExthyvkaAxgr/Orq4P/TElP2j/kjKrhItdwghscpACQMbOuASex38h81pHS5XVdkVWDnCxV0PgOGYKtj88D3MreoAfiUxHmifzC7kMu1aAcz+b9PDPXBv9UXMF1zA05pvfgg9W92JQkBkBbVX9Wfzp6euDnwnfwIN+htzWG6qMHe/EO+JQ54ouq/pPqE9N4qp9QeET+bPyWrKXmJnqmyh04BB6zbuVwYJdbk3xbeRBfIH5gjXd1bdVJIrovNrtkZZIuhMVkd4lO5QdQNSDJXVUHH9sux8/la534pIMZStI7FyzccrhMyejiyS996Uvt3FkFl3Kf6X27J7j0Qyjo8OQMT7X1CxfNa+fOrbZX3PJzTjgRDtT6rKuCwXRrC/PCb3JybratzQv2dToxxAcdU5VV+yTeEA+l8vTsEMyTT/4LX/ji4OeCBnwo0C0VY3uDvwbbpJ/8Rp8iU6oORoZh71Usb3nb5LNWy3adaG9tfm6mPfOZz2hLSwvt2uuu9R7Yr9H1jsYjvKd3DjK0H3SE5sAQyNxBh5eqtNVOBfvA+8wT3Qd2G3zr/cAuPML1yDLjoFINDN6u+LqOH9sTfkbGQPOjb6Drz6Jn4Afw0YDbOm/D88gl5sQYJ2Uico93InuqzuR3fsJ3yIr6DGgJeYGcQN6wZ1WvMmboiLFDX/UZdX7IGdYEOQsNMi7sh7oGlXZZw/o+5shn6HnmrGfpuSQ/6nPxGzE14hn4w9lrPQ+dpmv1Oz5wxl2xg65Hdtj+7PKDNUHvsa/Q9uRPXQddXmKPdx5BJlKhpepD/ADQKXpbPxkr68K+Mj7oADoklsC66ntaiFX5zTuYB8+Hj8AY+rsmREBDlb54FnTC3sKfYPDgrexpYp3x6YLHRhuw+7V7chP7yXpAo8gJ5lBtncqHvF/PJxmDZ6AfjT9L7Ie1Qq6xznWPkdN1PBU/gWOR0fhC4AfkYOUL1gx6HnB9j0twcJj5ge0YH2vPPlVdou9qrFbvpYgAPlT2gLUgps5z+cleSw8PMqe0gGWv9BzmKWwrfrWtXCqcc23VMxp/xUmyjfbu29PkQ0/rvBy+dMXf7TxX/gf9PHrsuBNMDuw/2KaVpC88I92/sZZDov2grZ4vXS3/eWLqqZw3qT9Yw9g3Y3Va3Q/tE98RPmDPKv2zx1pnrRn3UcyBGHGNJ0MnwW3N8s8VTPQHiw6BIviqYKiMxySqcEIwci8AgIFDVJOGGOAcEKPryebXPfN2hm21e75xj0u5CeTdeMMNLo9/z71fbyeOHx0yovQMgUIBwu9+6lMHxw0EsnPXylDBJMH9lEifVxWJtXWfGH/bW9/arrziMlcwaT5hLsESZh8UbT+pKzAnItaGq8SxFadKo+5I5uGwoZvbbX5xMWXke5a7A0FTCmBuOHimFjtnTp12gsqZ06fsmHBQsZe4JaliEN7OcJ5uaz1Bw20E1He7tORhP2EGqpzU8j7VWKhCkex69gMQMwQHupLi5BbZndATwp6AL1lVVQkhRAKYkxyToFEy4DCkUBqAAhuoNrKS+APIx1iXYMsJpB4o7cJf+0PQ38pJJe71rl7Cf2wlI1AbIxrlFKDT2sWtTdNnyg2NPcErvdeTwySFhM7H0uAGcZs6bagShmm5gz8x1UGUtdpPOCug0098xonUKw6oXU3vnax1Y7wEI50k4mo5Y4blQJM6zTatNiVj2wo7keQQ60BDAUoq5FhZ9WCY97AnaRHYBAi6HKqDnWPpWZy5KYuY9dP666S+nOT6l37hcdJUhRRjPm0IoH2UOIoJYJXnqO1HWi7R6zYJJnHypxSlgoNKslGQJoE7aI01RB4BVCuf6Pec4BodwNBJBRLVsaU5oLxQ5rXqDvNjbxH8gHxkMcJf18MP0Lm+w7FdlW8Fcnqe5uoSez1BDhnMd6JD0Z4ckDgwANUAeeYy7KWdywHaWZ8EJ8LTCWbwN4pcwRL2Wp9pvfQ8KtoAugEKo4LsjnEFV3omtJ4tWTo5zgpyeQ66bKis0+mm7oF+17MAlChz9sGnSNbyPsaFbLSjRbqlB0gBQKbXob/0VptfjLPde9lPpw+BE/FC7Scuni996wV8qvMxVS0ijzhVKt1h2W+HPpUPEuDR5wHzcZqIFqRDOF2rcY6nLcdM2NzbT8/3U3HiAwwf/R7jOM6z8GiCkPqHg8CJJtPh+d5t2OCLxJgAKwUt0kpG41FlExJWnIzXk0cim+SMSWUrnUocQGtvmjfQST/NZwyjwAtBln5q3idzh3YzvY9sz/hHznC6n+DApbwZupGzCXkFCKyA3rxmh1H48cyZ08YR+w/sd2UMOVgPHbzcwQMlmFBVSGsJv0fHJdFH//R8vQtZ7OSHqR1tcWlnm19c9qnS+YWlNqWEQyc/JsFkakdKaUtmw7cCx3rXyZMn2hOe+HjTmsand6hM/It+5F+1vXtJ/zpUAAAgAElEQVR2WY4oMdaJndvCSvPWjZbvXW6LZiJPM85du3e3v/7IR9v9Dzzc5pxoET2nJGHt8549u92ORjTtNoeqYjer/6MHoC3RYdUXVWYia6rRU/UGcp7PNO53vutd7XNf+EKq1XDKuq/tNVdd3W655ZXt+HGdQuuJZabrWeuaq668or3nPX/Zbr311vbII4fbAw882H7u537OSZgf+vCHrHTQ3ZGFMlwiHy0ze7BBSQeMPbpHtJ9XVqeJ+by3CIMeqjOlOgUwGnlGnnZpSxU+Q3/Bu9W4Rxdh6KYqwtje7h+S0+P1Y1Usn9jvaztpWDIWt/foOlbPJogLbw/XTcyn4gLmUfeez9BlzBFdZTlVqhDoe8l/4Uz9u/baa9ri/EJ78IEHnYRXdb7kuZIXkCt1HXmfnmGs7f7j6X3OdwS2vVd936PDRhkcOaRg7Wj8QjNey17CPvs9ttVh/+BHEi3BHKxn6Ezt30YZzvMZe7UVkD3SHThF9JlOShLkQkZBo5ahvWIDa61x1fnz3EqrYIckNeaEKVgIRx77mCqVkY9+f2kXpYiBaEvP0VxEW6P8jF3hU/HSCySalEoE3rcpJfNMudqkgm+i1jtuv63NTk+3c2dOuyqJ29Btbbd9e/darqgap9Zpvp88vXhh3UGWJz75SaYD2SJKMtRJUwVm1dLi1Okz/WTLmCyaE0Iqoar2Ezva5Vde3eYWl9q51Q3rC9kV2FKsI1je1aaG3tJxPMCjVYbEKRF8PCbdRK4HZ41yif2d5Emey57k79BkZFRsPcuznsgFr4uXfLpXSbjl1Lr5jVPKPYEf2WMbvAcB9FwqiOBsg8ZWeyvZ4TR+pxF0PBidxFnWhfujd4JpSTABV2kuBCwmMTAyXNSnRNoqc6BzYzZK5XrenX67DtD3OXmlgFKwXOUrHcrx83vFE69JrxKpd7i0thkgPIFeQE+Irj2GIntdabVXlquykXvAtcKMnnOv+pHKXBfaI4ePuhKbbE7rva7vqLRZeZy9ZFz6CZ9XWYU84976N3RYZR5rxGfCnfLXqJ3Hi37kh9vvv+H32mtf+5vtyiuvcMIvcgPbV/fp2h/90Zc4wQS9oet2797VHnzwgfaa17xmCN5ZVnZ9Liw/yHRaBCn5u+th6AC7g4RyWk5qPHqGaFpyT4eQlMTm1gc9EKeqd+J7Ycbgqk0nbBw+/Ej7uy9+sd38sze3Bx+434eYHv/4x9kXdeeddzgIis8lCWdJMpkMUKu6Uvh0PNkuIeBApv0Y865g8n/9519o+/YfauvrStKWLZhqLyR9i5ZEm3Zq9L1NwHFshYEOJdAG/5sup5SonsqNqdg7ltxGhoB/qk8BGxRawnk7iQv1DjA0/Mo9A486cT+6BfvuUj4cD1+BD8JTYys/5HLFKNUHi+8j8izVj+gJf/TI4fa4xz22ff8/e6b3SnSh98ghLL2nlk28TzYXfIM+jO0iD+dUW9vc0c5f2G5rF6VLpnxASImP/8erX9VmVLlkeqvNdr9J9iutpaUbqCqpg0aPe9zj7DcQLlUSruxLzQ0/gujUhzpcsbDjWbV6ssM9FVx0YlM2if3JF1MFBme89KfoRP4/20890QJZDY0MB1B6UrbGDL6qeggfBuuEXEB/QHvIu0uxsKr/KgCRscK3VU+w1+ALfefk9X4oU2vFu9E7BAWgK/QZ7yaIAh1qrhV38xzdh/9L8wIjgbUnsfqk/q2+04pbq47j94rt2JeqN1kH1gqeEr46f16JR0k443nMFX/uQMfFP6hkxvW1+IiZMzTO2PmbQxN6L74f/dThQvwv5u/uU1cSueXKhY12/NhxV0y3vpVPttMpPK+5iUbVIkf62IcOfND1vGlV+uLw4cPt9ttvdwtcEq5pjWYcbF/wiHG8nvKPKPaxtd3Onltt/+Hlr7Cq3t6Kb21jPQkmc7OSKcJDOqBEVdpUROfgiHX+TKrAc0AVWj969Gj78pe/MmC8UT7EjkAHVFmk8eF3Rs9O4j/9Xe/FL3HJ3kwLO623+Tm9R16XrfbsZz+r7du3p+3eowpMmn/aUNu/7uT52FtaYx9A67wHD0JrXAPvgsNG/BXbxnqoHNSC1oi3IKOrP7g+C/3COvCTzytt6rNgqABnZD1YER7UvOAJ9CPjnOS5+iyu0b3VJ1AxJtdjZ1W5WPkYn5WuZx/r91UW8js/4WXkq+aAzaD3VdkCxkJHogvBlfU9rC16tupV5oEuqGvA/JG7VR/gswXX62dNluFv5CZyd8BpBX9X3T2JBaS7OfyFPhiwRMcFYBfkHrTMmtT554BJTy6fSPLXdVUWVlnPM1lfxjCJS+BxjaXSMvvFT3ih6rqKuf4hjF5xVV1bYhXse5UrrAN7XPeceaA34RN0Oe+o44eukXmMlZ/6nKQI1hA/d00iAy8iaxgL42MOk2vBGkzKRsaI7ICvq86Bt5Bh+knspcqKUZ6PNFHXscqySrPcx9h5N/fyXq0HCVVj8tOYcFHl1aSeZk0r7TEGvZeEHmQhOL/OvcqLKg8qztF9PMsYU4kZ+O3K4ZiKM6gw5nhA6XTBmKEr8Bhywnpie9N+a/nQhQ0W5np1Mx2UuRgcLxkvH8TxEyfbmXPn3CJndlYHGxMTWb+QSiY6uFTj34IGwfg7B59I3WP8HPAgSW/oFNkPei5JInQWQAfpc3wmegaySL/7wEOhM7ApfjfHvbo89J599KMf2taNlFaBcTEuYZgqmCuBIYiZTAXX/F4BciVgwF4VhpXh2UDBDgHRL/3dl1xmToG7b3/KU9qRI4+0kyeOOjBz4sQJE4ECyHICX3b55e3AwQM2VAwct7ZSNnL3LgM+XRvQqdOnCXqJCARelGByYP9en0bbsUMO8TghBdb9PBnZtF3o5eG1eXIABATllIadif0EnnoVzvUywzqlxpqvrq85sC6MqeojJ44dbydPHG8XNtYDZJXFNTdrgiJ7CBDi0z9qb9CDoDl1veVTRLXKSVXQtEnROovIUWhkImHcaL3I9ITpYFKIqCooFDbZfvqOjF8Zl+oBTN8qvVPPxvg0M62v+/q11fXunMn3BK8RxAhoHONaX4BfBVQaD8qceSAgERAGHSVYJ6CqfzL6tHdyigFMmGtVnEru4QRWFegjYErgmACin3WR/uhKLFEyRUqYKtgnunLCQz/V4HY1PWPSAX85CXqFhAFw9BYv5rV+qhgw57Y4Lh02llejmoiVhvvv6r5UZ2C/SDLR2rCPWgvWWXO2oBGIHejEue49iy9Z51VxYejA/5xclCMioGzsa1idNRgNnFwniQcQAf0iVPW5lbWD6lEMdgRvb7a5mSR4KCDgIHYfv07X6XOyJRkjvAANoAQ1pvye1iDwI2ACGqlyEppDFjLuCjgYO58BVus1AEzGAljHyEYRkajBqU14+FKFkJ7uKCeuyd/xPQO+Uc6MGyXCiRCNg8QWAuHac5IyqtyvYEIOpAD1BHhQ1tXoQRniTAJERSZcWqaNfvMYRxVMAz5Y1/xMJjd7qGtw1EFjNbGvJpEpeEOCogLhgCuSPFwhoQeQATtuNTQECXa4RZn+JZEwBu9QkYPy+z1xjGSTUV9yiqNShYzWVEnwCRd4oVdrkCOj6gMCCdlzyfzefqInpEkvWj/1YEN0KS3AlJrVk7V6Ykv0QN7P6V7LRsuSBD0MTAXYPC96k8ZxIKLTmJX0Ipmg5BJXCOkOgPmSuKJkJiWYyNFMcSfrZp/+GYOquoY8MNNaPxlnsKuM4uEkVAzpmSFYoyCI+gyrekqcWPqnk/2hxRjx1Sgh8USJKzgSANWhp/GkuOSzVlCOWY0/p4tOtz171cZmru3es7et7NztSgCqNEU53lrmOs6yTjcXLw5OWmSUddrUjra8c1ebnV9sO1f2uJrJtJz9bpGmNk/p15ylo3dzc5KHnMf33//N9p3f9R0em+ai9mbS6f/qf/mf20033tBeevPPOhlE8vOyg5cZq2n/0SfojeiDOBI1x7vvvqd96tOf84n8gf4utrY4P9Ve9KIXGadpcqpmEp02lvXkRBpyiJ/wMvIGucge8TdGE3o9QH6xvfd972t/87GPuQUQehB+JcFErW/8HunzrSQ/ikIPHTzQPvnJW9s73vEOGw733ffN9rKXvczPee/73tuvj4MzBlL2DjzkBBQlmvSMecuCfuJfrSCqYTw4D3pVIORSxeFIhTpXnoFursYca8T13H+JvOiOsUGPTwSxuYdnoffYF5y7/t5x0wROGU/VDf7Mp/zGPugkAZjHS7nWKufr77qm0gQ6mTkhl6uDodo0I5aLQxNddcMNNzjx/ZGHH25z7psarOTnmiEjGJEPrGnVa5YfyKueWI1doufp2oxdOkFO65I0Z4eS2iuOgWVsNIxxD6LrcT4DR2uNjLedWJhkiopJosuVXRJZz1hYP/TrQIc9oC/cjOPFJz1nUyEueiHJNGAyn37eDJZkzzSO6vgEx3Bfde5Ev8TxDD2gqxkfcxo0ZA+mWw70CiaULh2fEzkv/Y5BLT2OLVztWq2PT6rqBL0q2m1ebF+766tty5VL1tuC2thcvNiWFhaHBJPlbv9dc81VbWNj1YmIkv2qrCm5eOLkSe+1HAgKMLznPe9tR48e82eqeuRTtR0zSRf5NP/MXLvqmuva9tRMO3n6rBNOop0TDAbDkvSkOUhOB3ONVUqMRYrD1PqwJyFzkgfawakAj1yKQkbnfbWhkE/ZL2Ra3jk6PJKEpoMTohW10QRn628wrw9gdH1+yZ70gegz7Sm2GePAx6H3SwdzStq4pJwKg2arvVgdfKGtsTVXEn7G9qiV3qFPy4FOgylvPZ5KhbdsB3T7Cb0YDJHT8ugPYU7zTdkvnGEprZcEXY+pV5xBRrgtYgZvGYGPxLK4YydaXqGf9CwdwJHcwc5AjoI3XLbbVVejH2XPCi+qDDAJJqqepiWwTCqJTaxR1QFV52G7sE+T+g1ZNGkvsa7g//q95KeqvehA0r/8wX/R3vHnf9Ze97r/15hDB4aq7yAB9SlXZlCCyd69+4YEau31ysrO9vDDD7Vf/dVfHZI1rF+oMtZ1loJ2VCWx3R/gPyR8QUMkYmvNaYWoakjieRKa1lbPpdVsr8Am/4D4Wk5KyferrrrKLfvkH/vKV77S/s2P/1h78IEH2kMPPtCe9rSnGY+rSp3aOGhu0Qc6TJVKlByQQD+jr7LWXa53G8xVTbZ3tN179rVf/OXXtL37DiqsGStox7T9F0roS9Uj4ei0WiGZ25X05AfTAS0SMLsOxI8HbfB+V2icSlUmZMBIi5HjyDTwAngjCZrB8dU+rs+ptuCkfINekQ+MG8wx6ZdChw44ofROr7ikYgT4PUGXyENVrNE/+QlvuumG9ozve/pQFUFjET3I1yaczr6RrMQaZC5JEBkTTFoSTLbjG1WCyS0vu7ntXJhtS/NTbbrbb+FJibH4Rd3is/PFk5705HbkyBEfPrrmmmsGnwo63acbXRGBSs5JFNSjwUryFSopSvSi+agFtPyZktdJeEyyL7pESVJJukrFIc0bnIlcg25sD9MKpVQe1XzZl+pHtP7ph9OqfIocjf9HtAyGqrRWaY/v4an4qxLIRD9V2V7Hix6rmB28yZiQ61WO6zN0NLoP/ITcBvdVvprUexUr8x0YjvvgAXAua6z34sPDRtHfrKnoSJWc9Y+T6/jykPNVBzBefebAX6miwdyqDgdPshfxLaRitp4vXyY0IXPE/qz5OccK9BzhMiVMyhcvOez2YVNT9g+LThmrrpdck5xW0Nf4pftflLx3//33t9tuu81+fKtctaW6mHnbF2keiC9xsL900FYJSE7e224v+w8vd8KVEkz0fPl3lhbnnGSypTbtajEjnu5VzZVkih8P2hEf1UC3eEUt0u64484hgZi4i6teT40noJkr+1FtCj5Dt/I3tldNtiVIqGuFfVUFSEky+rmyc6k961nf33bvXml79u7uuCS+befZyvfUMSBYUN8hO8CujA1eZlxVB6Bj0AfQFjg/e5Nn6//xcMtYtd801E+Rg09IvGF8lWe0DviykQlch32JHODdlTf1HfRR9QnzQo+hT3gGMgSMVPGyMUpfU/gYrMR1jPUf+rxiM/ALMgfeq/RS7W2+H+i+4yTezXPq95Myqa41+8ha1fViDDyT9apjgHaRrZfqzLFi7OR4q37Qd6yZfhJrY/2lB+sB9OpH5DnVVqoyEJ6yTaSMq3JQiP2rNDOJe/UsPmONkA/wAnqs0htr9GjvG3Rqp8+KcaDFag8xBvaj0l31Y7A/dX2qva+xsM7sR6XnKrPqs+D9Oqf6mcZTdSXvn6Rp7ql8V2VO3Y/J57PmFQMgJyVDiLMih/jJ5yTioCeRM7yHdWet2VvWHBqp8g++qn6TUR/ET1Rpi72q72Zeuo+4EftQcUflxTrWqkNYbzASsrnydmKc0eM1PgM96Cc6n3FaB/bKrbKfua/KkfHwTPQ5/MgagNN5z4hpEv8/cGC/K39rfPIVJsCz7Yq2Gq/0hhJOT5w81c6trrblpZ1OMJHPR+PVoZrQct4NTQg3xofRD+f2ZE9i5dVHgQ1SaYjkfuhH/iF0m+ZPhbYqB+u683zopup29C/f7fj4x/9qmwtYuKr4quEG46IAIVyAIUTAQkP4MCt/Q4CV+bhHz9Y7ISA7N9ZTbvkD73+/e8nqfU9+4pPakcOPtOPHj7azZ047QxgjQfd813d9V1vZtcslnhO03zYo3L1nz5DZH2Oll6f16ejZtnN5uf3RH/xBu+zQAQO2qR1SFAlIW7D301yUOhWg0+cy6uRkdBa+AoPTadsh4Kl5KsFExr/+VmsRwIFKpMZxM+d+7qpgcu7smXbi+DE7Jt3zsQNP1lnjdnUPn9rWCZUOfhyQjONIa0HpQTEPzuSxhUuUDAKg7rPmIyCMkIHp2KPKSFXZoEgVfKL6CAAMJ7LGDsBlj2HUQYi3GJAEX3SdxoJTC/pAqFcHIoobQEXSQFWgYc7urO+ODtYB4UkWma6NYJnxepNko+dlD1LphLFA06yZgqAYfT5p7qoelOyesgHBKWYFlizo7FzsbSW6o1vPcz/rvuc+mdCDEgrQaTzh25wsyXz1vARAKamEU9f7JkNdJTB7Ob8kI4RXEny066s7NTf97oDgvEO0N5Sw6oZIFA5O6pwujwIdS7bHWNi2U+zs+dAZTiFoFYCDoNI11WFTgT/fVcGnRCqVzh2Ud68oJMetHOaWRb36j5z2kyAWQwD6rrIKYUyAAzCFEAbgQiNJZMt+khyBrCIpowI0QFMFsBUUVlDEu+v3ldaRM9A794Y/pJTH09fwUfRAjCgSSFJ5Z+wfPcig3rYkFWoi87TmCp7KiVTBSwUnA5DViV0nl8WhqX/6qXEjO3XtmLwSBzZ8KnpmbQPsOGEXeVENT5QfQah8d+nJXd6vd2LwAej1POiSddXpEs+lOyf4fnBa+ruMWXtuPuwBvYCuZP+mwsjIL6JTy8Vu/HmOvToM13HCnBP+jCNjjwxNWW7tW4xI2SMjmFOloi677PBPBRgDvNLSILJ7DARn7fsJ3eHE8egc0ZwiB7Zc1UL6yz3We+DcVUl6spdlvHljrHCT9Unwxc75cpJXp8RpbRIdnLY6WgN0tJxGercdUArmU4qYk5IKuCH/LiihMcBU6xP5kH1RVSmXtbMeHrkuTsI4yepJE4I7PX9lSDxBhlTAGkNTuqPvy46U/zt16pQxyvLOZTtWlxblKN5tneCATe8hXWUN+oygA8DeeE1O+6kdbWFxuc0tLLXlnbuHCiaS/ztUWrfrClXTSgJIkkCUZCEZcd9997b9B9TCYdmJJZzA+3f/9t/YMfbmN/1Je/WrX93uuOOOdmDfAQdGtfbQKfJMcx7K+s3OtoWFpXb8xKl2662fNF8oU1sltZ/61O/2iVqth4KxCfKO1RuQSQQ/qpGMI1vj17rob3AMshIDphpseoZO/f71Rz7S3vnud7cDBw4MQR8Ru55Fgsnhw0cSBJesEp2ous2OqbZ3z26fBv7jP/5jBy7vuefe9uM//uNt58pKe/8H3u9kTMmLMZt+1P0ai091uqpaEgtGo3bKDkkwDbrIc+wJW49mJFZDrRpbVa/Utai/Vx3DWk6uW3ROgrjwWl3rep/mg45FzpsHumycHBO2huZXnQtauxqAokpaNZbrs5DTYEjGVO0LxlWdHNXg0vssszpOEv1ff/11livqqa45VAPVY+ml4+H9VFYajVR06fRs5Dz95od59+pv6HIlJrPGzM/fjTG04UQhWNR22oUk+9Z9YT3rHCuOGPdNrVdobxY7h3/YaXpu/R0cB9ZRhSrmoM+g08G50MeP8a53YKvIfqFiDJgKZ0eMbSWnxMg2nusnGglCgbsrHqLvrmnPScajs7jiG5IorUt7sjK4o2Ko+QUFOTZsq+1cXmqnT51sDz/0QDt6+HBbnJ9zgon0nw4+XHXFlbZd3aZne9vOh4WF2Xbs+FHL2suvuMJzP+PT2VO2eRVQeOc732VbTnpA45JTQnN1i4ztzbZrz+62cWGzXXXtdW2rTbcjx0844UT3gvdZe8mfEbsJm8t2DD4l2QE+0BhFc1nPMWHS2L3z82RyEGuIrJjkezAY/Br7OyvKIQcSOGVjqMWd7BMqhYDxvRe9UokqwlQHU6Xl6hgZeGno+y1ck4qZYCJoiGcQDBlx3WSyVCq0gfXRxcyz0i2JslT4iG1CMlPvqyyJ7qqq44lu03ZP3ACfBl+ROJL3k0XrX7v8MB4eystHh0ZW9QSgTtvYD7WlTrX79b1PR3c8xrxSNY+TTdlH9K6Qr6tyqm3w6poTTC4o4cTJkrE/BzugVPGAv0acOlYSrbw++T1rVnUX8pdxjVgs+yb5pgomShr5gec9t33g/e9rr3/967wv62tqPxXdb1ugY3RdqxY5Bw4cHBIbdJ1Ohj3yyMPtN37jNxK87FU6hU793pJgQnKQ7ez+ffWrxR7srWLs9MthIFW5Rdfo59r6ajtx4riTkTUG8ff+/QfaVVdf3Z7znOd6DH/6p3/qoP8Xv/D59kM/9C9dIVeJMI9/3OP8rFMnTzkRZdSbaZNT8QN8XcfKNWmDpOolSlqedrW8X/4vv+IKJjMz8r/lJL38XzXJXDItJ+XG6l16DzxrLNQD8E7E6X6bgfbcFir/6TN0PXbbZKAPvQhvy38heq86CzrB/jPddwGFDq3X1KA5Mg1ZC+bgGfi5qhzCdq00j55BD486M/aZZJ2wsfyeN954fXvW9/+zS2xdBb6F0xU8Zq61vSryHXmxrbaMW1Pt/Iba5CThZG52ri0vzrebf+an2r5dy215YXpIMPE8O59j52luah31lKc8pZ0+fcYJJkqY5JAYaxgspcTY3vquV1kCx3k9NmPvn19LtUT5NyWjSViHDvRO67OOATQu/CjIBnzZ7E3FIqGcUV6xB8gYMCKBi7q/2IjIUfjDPNirbFS/BLRTfRfIV42pJnJBe/U58W0g5zNmsFelK8YIXTIu5lKvrXTNffUna1jXjvnpO60BazPwVA/GMzZdR5l8+WZ1nfYxvuJULvZBkd7SmkBQxfjVjmAN4HXmCbaOXR0/KmPCb4jdqHupbIcvWq1yZO/b/yi/Vbc7fNJ4bT2VXYWFZmbbUq9Azp5UPS5MKp+K9ke/S7aoks8jjzziRA49j9Y/GnNtD+7DP1QikMTsVegkNyVXf/KnfsZ2paqNprXzepud1sEcqXjNV/6iVMzyfhvXSLaOVSPl11esAhte/pnPfe5z7d577+tVZ8dq1sKF4kXoUffUA5/o/VFvhIOqzNTv8CDXDRjQPtk567aFeemGTbfIef7z/6d24MC+trCYOInluHHrnOdEhXZsAfk4JnUVvDyJLybHhryofALtgV0rLVb8AS8jj4iL4DetOqTyH4FC1qXSN/zJutVYGHMEw1S7uMofnjcp8/BxsTboMY0XPh6wTk/e5rnIAnSH/q66q2Iv7C7479H2pu7DJfZZH1y9h/dUOmM92d+KBUf9NlYeYC24r+pbxjmJPdhfcEOl7cnP6t4gI6t9zbOwbbV3tgU7tsAnwr7ja7hEX3WsPcSu+gETYgr47xknPvMRP1x6SIm9rXgD2oI26rwm5w/vQOfYb9Aw+1Zph3dWPYO8RoZDW9zH98wPOp5cc2yiSqM8k3lprHVfoQcwG++e1IfwRaWzOg59rr/h7cl9+8d0LfKjrkP9vfI7OEH31Jhl3bfK33WN6hz5vOrNKnvgZ76vPML6sf81wUC0eUkCYa9Iz7rAN5Nrh8xinfhZx1mv0e/xgaSCHGtY9xk7oso2dI8rpvaDstK5+PGh2YwzeIuK4RVbInuhC94LL+rg1L59e51kovtUvMLPm0ohCd2vNTh79pyr0546c6btXF5xwQEllFrnDNWDR9smsiXYTz/RTdBClf36HZ8d9JifYyWbjD+2FTSnuej5VTcSM0OWwGPQVHBc8gz0HHCVK5hUJVwZYfJhVVDxAghPf4uICPDrhQicKtRhcIQFbVh4DiCQv91CYnrGxtLb3/a29uCDD9rpeP2117XDjzzSzp493Y4cPjyUhdR9Mlyf/vSnxznZAw2qlCCgq9LuEuwKbhOMcGUQAdLNrXbo4MH2u69/vSuYCOyoeokSTChzql+y+DNtY33Dn2tzSTBxZQ1XhYjRQAUBl8VrOhWsE8Q5sad12SDIq/J4m1vt9MlT7fixo3ZaysFBgglrbyfD+fMO3CmQJgep5qJMa58u2lIp3GT+w1jM00zQDXiNjUCHDbXupNWYdB/7EqCc55EcUiuPiGDrybNHE26ACQBVNfoQ6NUg0BouLS5f8l7oLSfO8k/jQQBpXQC/MH1NRPEzl5bayZMne2ubJEf4GvVQ78ZbTWLRuibxJgynkrM2eIvxAphgTChbC2a10ukZ9lF+ORU5BljUKzmOPoxJlcc2sC/VN5RYQkBXa69AlCtFnawAACAASURBVP6tq4XTDiVkJcCTdU75Uj1PZbYpkS2Gz4mjuLssaCQI1nNiSeMMIMq9AfUqGZmykRFgF81PaQ0ynnzVe3HSxHGY0oV6h5IMEIaRBwk80pLIGfm9pQb75bUq/dZQfJWOUSpVXiFMDdJkdPTWN6aRHSkXqmtUFcECtWena02oDsQ+YCQA5iqYH9+dyhuADoR7/bvSIPdVpYRg533Qc1UMgD34CGXGezCEKm3CVxiBFRDr/ig4JfLlhImeHVrPXjPW8FUS/tIOIXJFe6mAsK63su4nZfV36Dt0ggyCZypw9XeDsz9Vl/RPfMkckT1Vh2RsUf7IBa7TnFCm8FkFSfodZal7ASEoyvoe5AvJcrqmtg0DJGiscTjFCXQJeCqleQcZ0QGCZLF1wIb0iIIIY7LPUNK4V0AB+Nix0g1qt1abkwzpAbZLyrilvY6yZZ2Q0fuwm776AXv9MjOnvd9y8grrqUQQr2t3snDiAp3MetZ1hKYi/2jbMO3qWwlKyG2ZIIiey9r6RFCvBmJeUdKIq0r1pI6hGED0aU4yl2SX3u6Gz+Swzkni6Cv2xvrT7Xmyfrbr3H4jvbQNDPt+aB+0pvqZcqy9T3KppICDRpVWKhgn4AtdKgAKeB2BG62K0ss+PDrb1tbX2rFjx9q+/ft9Olbf7VrZ01ZWdvt3VzKwLlbZ8SRSadzILPQ48tv7pQDwjHTXYltcXmkLizvb0vKKeqP5u5nZ6D6XRO/BaMYprKLS6l/+ypfadddda2eQAqFa1/vuu6/99uv/m7HO//N/v7a9853vbG95y1ucYCJ9sn///sHgqg4Mej5Kt0gXLC+vmJfVt1qYBsNb89L7E4AIxkL+wav6DDmpz8AoyDDoFaxZcS68iFNIc1IlmU99+tPtT978ZldPARPgnL/y8ivaf/yPr2qqYGIZ1FuhaP9Ftys7l9s993yjvelNb7KT/e67v+FKLPsPHGgf/NAH+wne6Hrdk5Z2OY3mvexJTkowAexHv1mTVWg1/K4EZf2rzh4MQPax/o3OQFZVnuah1RhhrNAz1yAnq/Ev2kQX8U70s9eoVwBC5lrP9/ZO7G01KL1GvcIW94ouknxc28rEwci7GL8xUm+zqPsJhlddXg3K6oCDnoJV07ZPvI5zXKdzlawtvL7pSjRJ1ANPGqevpoIU8pKAKu/U57JL0FOsMSfDhzZknc/1buY4Sct6Vg2o+dm97aQwGPtV1xm5pfcmiSu0CYa1DHYJ63LKs+NknqMKJejUOld4Tob2JF3VfUI+V51d10fXEliq12S/NW6qycWRzR4aA5JE3p14ukcJhMHiwTIKmFadP/CRMeR4ImaSLrnfxbF6EF946Oypkw7gnj55su3auexETdly0oN7du0OtpLzXzhb5VJVTn0mGED2iQIdTspsag220h5++OF22223W554/5ucIRtd57S2c3mx7d23rylIODO/0NYvbLXVjQsuqe72az14GxkWWaNAML3AJYNIMKFiheYDP5FgojUTfbHH6Hv9XfkaugNL8J3WC9oacFBvjwOdk8BLkrAUskrUK7hc5dQQpOynLkkwAUMjD8GQ0DnOGF03YsMkVKJLoQ3mN8pqKu1d2pJN1/Es5BL2LfIAvhKuyroEa6kqEZXRotNo5RQHEjxGSfiqE8wLXe5nbXqiS+dP5G8SU4Rl8r3pu+ufgc86XYSO046nygbwmSquaMwDjrFMV1XOJBSn0peSKHO6ymkVKYfSzpw93w4fOdYuCnNvayzfmmBS963KN+RFxeuVDtnnSld8hn0FPfNc6FLybfXcufbkJz+5Pf17n9be9c53tN/+7f+WBO1u1/AMzUfzlA9JFUwuu+zywfbR+4SPhJd+8zd/c7ADgjt78nhPGkohiO689EATsGc/IruSeChZIZyvfxqH2jiLjhUglc/pkSOPDLa6Ekskz5SYLJp83vN+wP4OVS75+6/d1b55771uPyCf1blzZ+1TO3nipDGxkgOQ+6kKmcRB6H9Yv9K+D76RPHErX8nWmVljzV/7r7/Rdu3e15aWdtnHsSpfVqdpzVa4TvZedDKV2sY1QN7qOvbftk+3s7Qe+rz6BNhb5AyHHaotCy/CXwkOj/oAXQBGwYaomAhsgB1fsU7FSegfZCFjrn4A2svQZrDSMDIzY05SOzZ6WnKfc4LJc5/zbNMCwXkSTISfsQ2U1Mi/OkbbEdOzTjBZ3WhukyNLTWu3vDDffvanf7Id2re7LUiVOOHJszBP23YXVu065tprr21PfepT3dpNbZeFoSM7Im8n16kGbjOmYERjh+0d9m9p/KroxT4NfNvbrBkd94QC7ZX+V7UefAjIYvAI+2o92CvCVR8M30P3mi2BQugNHCkeUrUKcAefU9Gg4m5kOXuv+dSkErAbfMa4kdnQQsUqk76pinvRScgNvbfei/7QGnAN8rdiROYAP3Ita+HWWN0fyn3IXt0jvxrBD2gXmiDRArmDzq38UXm+2hB6J2NCPvAceBwdBs2wz7pX8pMW6jrwqXEqUQksrGu0j66mc+Fi27Nb1TxV/Xi6LcwvWDew3yT/SffZ1u++FiXKkmBy/Pjx9pnPfGbwN2msXo/OlOIjVwLqrXlT1WqqTfsgQw6IvPjFP+qknJlpJQSrWrkqq7Y2N+M0qd4mJ34bz7kfZiSBV+uqOIGSTPBf6OdnP/tZV8irAfHYSFOuuA3+Zv3BNdb5nJphHryMv3sPNOiaZ4S/ZKPkcNGM12zbMZcXvOD5bf/+vW1xKRXMbaP31lr2UxXcY5rrernKl0rD0D1jGPR5H2vVu/AQNMVc8TPAV9Aoz4ZuCDDWz/HHVLuTMcDnyJtRB4/yuvJtxS+X6ofxhDvySHPBR4cMRqcjD6s+ZH3Qn+haPh8USKmYwfOqXGUN9Z1oiipgde+rXINP9Vlw8FiVA/6fxHbwdJVz0GLFepdiqlHWoQODteKD02fwQJU76O8qX5FVkgGc+Nf3+PrqM+ETdHHVC5UW2Wddr/ux0ViPSfvWh6667ah70QesIc/mfVV+Tq5zpVf2RvPRWMSDYJ1KC5fimBy2I5Gg6hvGX/eQtawYiudVOqsym3Ws/vVJfaR38f0k39RrJ/Hc5Bj1/aPx3SW+q06vlW+qHoc3Kv7DboGP0WO8D37k+zouXVt98ZNYuNJn1YnwSuUr1rjKZRKSKi3U/WaM6Pvqe0XGET+d1MWOW8rHXlo51bVijSpd1meAKZARup75V5mJLIGfGZfu17jByNa/vXKabCxix6xVaDH2hmJKyAZkI/Kh+psqzlV1skOHDroSpp6hCrY+5Du9o62vrg0VTNQe8MzZc+3EqVNukaMEk1TFn3J1e71HfiWwitZM8bjw9JgMyvpoDMQcq45h/lo3KtJjx9AGWs9mj9gH1rPOv9JzxY5gWt2TggazaZGDMkbpIHxRTnpINcKqocTmIjxxMiOA9TLu5b4qVBEaEA7v0vNQugIV+ve+9763ffOb33Q50yc+/gntm/fd206fVkLGMROODGaNWadgb7zxxjjk3NNT5Z6n2/LKTpdtlFLwyd6uKB280IZtbbfdu3a1N77hDW3/vj0GO/GJB7T5ef0ks8sLq8R9dz7rvefOns1Je1d/SIYi2duqYKJqEQq8KMEEYaAEExGeKpiI4E8eP+H+uDIe7VzQic2N9JGWEckembl6AoAMPT/P/X7jGKntaLQGgHw5l9gPfqK4EPCTTARTVsXI8xB6GItarUmlq+fj6K8VRVh/nst+YYwCTgAO9JUng4t50T4hzBhBBjDFaGKuA7CXcugON41XiRa8P4ZPDEs9S5/rBJb+AQg1Rr1LY380cKXPFTBSVvzQcqa3ukiBkPTRlDCRoAhjE6BIAF1jDmCRc3es8KDnmg52TLVz588P/Wopoy6ekxNazmrTfk8I0DOjuNL32QqwA3TPgV7KPRNTn4k+Ce4p6UXjVtUVHC8I5tAlp8Z1ejJjJHueiiyaCz3PXUpebVQuXBiqVZgG5eDuzi3WgGxfjT9CNk52FDH7DChS8EeOM2hafk7dp73EKVWdlCj2uqcoVO9lr6oEDURZy2k+9tBF4WXeY8Be70NxIbihR0ps63OcKJPgC7mJnGauABhoUd8DSlF2NagGIOB5+hsjWO+E76pSYSzs4yCTu8NqrCzAyYU4QrWvrIcr9/TTf3reECDoQVrmI/mmd0t2hYbjTK3KDUA60lUSpgBqCtogV9BJ6BbkzGDMiXe7bkFRImu4t+47ChkFiwMTIwVZUJ2WVOewXus0bZDlZrophV6dZ5aT3WGmsmqS1xXwD7paVSakm6bH0sJuudCD1HJK69S0dEEM8jHA4Odx4tU831M/Ojh3Pla/R2PDycv6pexqZAkGXAWIStiwQ9SJS5ttaXEhlQocDFfgLo5EB9UWFof9cvugXip8ZlbJHTMugcueyBkbEEwCTHga3tL9Gmvk8ZiE4tY7XdcLS2TM6T8uEOcqPt3AHA0LnSaa8sml0G7eCZ0g/xyMK7H/Csh9YrkHlEjoRGcNNNJS9UeJourZLIfWwuKST6vv2r2nLS+tOMFEJ5jAVP7Z6RzZBE8DrJEvwjkKYsvpv7RzV5tfUGWUXUY0krGzc0mUcLUrJ5ikFY94d9/ePe32229rX/ji59vVV19l3KXKInJSfeMb32h//ud/1h68//72ylte4cpyH/rQh9qhA4ecqCE5qkCp5i+wqZ9JIOltDXqJaFWPkm7TfiVpLfqbNjzIfU5PaZ7wncYKRoUOuM64rz+vYkwvYv8HXWGsKBD/uc9/vr3pLW/xiWbrbyUYdMx06MDB9qpX/W/t+PETCcb7JGb2RbSyvLToai9KtnnooYedYPLDP/zDbteoCiZJCB4d7pQvZh7aKxtvLiCUdWI/qGAC3w2GVm+xUPkQ2cU8J40F3Qu+rnqzrsso9+GXBJ2h76p7GRPvrQZINW6rPkVmJgEuuOLR/qmqW9XxNcEk75Vsyx5EJ4+tsapNoXGQRAFWBSvAi2CKYIHoEZ4rIy+JawmOiQ8kV86ePjOU6cawEr2JDimL6/Ue9nIMoonv7B4tJYr1vvBu5sP6ydGLA4lrRHskVNaAIOvsPdoak7MIYtXngiE0J/3TWozOgvWmCh0korPnug5nhBKfUikvOAj6iKNOvdNDy4+mw/Qc5oRc1DPgB3gATAY/gLej08Ij0FPF+eBW9tDj6Bgc+l9cWhwSGAbnUU8Yq/wwuWbRBbIh5IBXSdM1V4q4uL7WNi9utFnRwOyME0xUynzXykqbU7JRp3VVq1zfWEs59V4Clb3Qeqsvr9Y440ypc1qZcZp7eXnJpcQlq86urTe53k+dOd/Ora231bWNJK8T1O0JubSD0YlQO+57e8iRt0espvmTVKKxJYA39o+vuIU1hvacyN7pF77Er8A6R69SFTEYW5/FSXnBwXLjvV69gP0YAlU9YY0qSGB43ocsgP6waxmr5YeTK8Yqdth39RrdV/0a+g4cqv3UfqF3tU5UBUTOdiGS6qLTY8WTYMDIVXAeyT3V2WqnkarRUX2kJ86LmCI3Yys6QYT2Oz4NnfY5+T4gRe0BY5tkNdkT824GOsg9t37op8PAMmDn8G1OXAvX2fvQkyYGvah3ie6mptups+ecYCJ786LyWPocqsyYpJeKpTQo9gF9Dc3qO/QHuoi9RychI9Al3Cv5tHb+fPu+7/u+9rhvu6m95y//ov3O77ze8l9rN8qa2MxaZ+GgF7/4X7fLL79iSJqKfpltR44cbr/1W7812C1+T2kL6fFtCS/0svTan74Xow5P2wTejS1pH9MZVTdKsrUC6Rc2L7RHDh9uP/Mz/2s7cepku/e++6yn1O5PbRk03pse+9j29re/zZV1f+Lf/VvbfNp3JXg8cP8DxtlKDhj/kawY2sRu9Hg6ps2a94QpH8CRnyO+AQVDf/t3f09U1+bmlow9VYkIoJxDDTOu1uf2j6X6I/puxPzB3+wxY2Gf4Xndh28MXxM8NNra4PHeRrMAd/gArAg/V517idzoY0Km8H7Gij6sMoj9xT8wVBBxEm2SesyjneegVZLq2R/JG9GCEhmvvfaq9rznPsdBY3xewufC2iRse/4lwYTnGh/59NRMW9+abuc2ttrqRYmQ3iJnfs4JJlcc3NfmptXDRkn/PTFqqldtc4uuyGkllLzgBS9oDz/8iKvwXXPNtUk86wdB0O0aJ4FB5oIcEF1n7eL7kuyXE17t0lLlcGHAB3p2KgunKjI2mX7nJKWey2En3lHliu373rZUzwMDVj8HPhTNUYkJ+/buc+XCo0ePeEtEzxozAZN6L76LimV0Dwe0Bl9El508p2JtaErXQo8VL0ePjklSXM9nl8rs7BX3I/UL838LXoP34DlwtZ5PmXbks55LEAydiR5EBvP+0GH0EmvHOPQdPp1q+0FPfFflPbwGvVW5Ncj7ciBSz5CNpyrnwr/4BTnoI1oQL8mPgS3rtXBL4y37BvAL0IqO8cj/Lx2iseegxuH2t3/7t94//Mzy3Y5BYbVIjj61XnarOh0OkZ9/ux267Ir2z1/4L1LFenrWCViqWjLdVHElB2EVp3C1816xjBY5BM01cslcAkFgbiW+nDx5avDXjZhcLB+7A1yHzXSpfZpdq3uR61MF29Vge/VDeI+4gZJzVPlLcxGcU4uc5z7nWW3vvr1teefSkLwk3eGkmouqckJrx+gG/PgEx6ChSgfoUGi34jyuY2z8jRzWvYMPfPB7FhzXaZXgut7BHkP7xBJqAN773O181hfeZZzQdJXZ+ow9Gfye3UeBjKg8xnowD3ya0AHXMhb2Ev9t9S1U2Yk9xr7DP7oG+Z5DYWMbduQO/DhpN9b513Ewh0p3FS+yv3W9JmmS8bEnFTvg2wND8Owqn+vzuBdMXmWNPgPHsMfY1PirqgzGPqnvZp0Zl/6uMjLrZwt08BMxJvaFfav4qe5ffQf7Ap0xV/yWg71TDnWCY3QPsTroG12LDqpyvc6p0nXFCXV9Kn+iZ9hnxlWfU+mi7gM8xbXQaZVt0AY6r9onjGOSNlg7xsLa/WM6lWewFvyse8ZaMhb4F5rCT1IxMe9mTsiHyX2vz9C7a4y2yr2qNzVmYsX6Hbykz6p95fh6abkFBqo6GxplbpUWqx75h/A3+wLvEHPm87pmyEtdK2wI7ehgmP4Rb6l8k71O/JCq7ui+iiehKd3LIXXHrS5utCuvvMJt5rWPqmBif1XLIQFdI3yxtrY+JJgc2H/QrUTXN3KgS2cKY8slj2GU9dilibdWu0LzkYxh3arsRmfUarDZ37GyEfsADeDjqXYRz0SHax7weaVr89nHPvbhbYRzBeDVqQJhQZQsKowlZYrTpzoM+b5OsjIdBrQ3ubRjgDgwmOSEFtD75K23OsFEJ0hufMwNPpWhoIwSMrQRSixRgEZJJFdddbVBoR3Svafryu5dNqSt9HqATMBS16j6h5wzKsn+R298o1vkqHipDConmEy1fpp2DKKrgomcKzDdWfVrVEBQDpypOHYVLBURbKxfcIKJxqjKGCguOdCtJjYvulKLHAhHjxxuG+trOUHTT8Cw8ayZiFanQuRkpj8t7QIoW8u689PCpzt7q+KvRksFRAScUVyAMj0PAMG4AFAQmJhNzDwJ5EQrtN/RcxBs2gftHQkAKBgc3hDw/NzCUCXHhN0FmeamZJ4aLMAJzvwrKCPopWQfC2r14+2n9OR4QdmnX+ycx6xEnurIQOForA4MlYBApNjYziOCIJmpui5BDgWp+pn+HiwZFH2pXEAgimC4BbCdr9tOUIH+RNMGhb1svb5XhYKUgU4vbDv/egUI2gDR5sPu1pK0YWBip+i0k5u0Vsr2p0qR1gShSkCEU5JyNo1CKtVi0h5BBv2M15QTviSxAB7ZwyoHVI0lSjgGLI4ATtuRtAN4kBEixweKTusiXpGwRiHHYT5WGGDtkVEoXngCsDLyS07sTYKYCmA0TowNaHoEcQn00bJH3wP+ccb8YwAJgPdoAAfjQXKxZr3qeThxJkE5IAGnWVX64k/xjMYoPiMZBGWdPUsvNylN/S3nYWTHWLVH1yNXrG+6A0hrCn9SEQWwBO+gZAFj1kM9CDECoShY9r2CQvQXwNJ8JHnYy8azzxXQcqpWa6bxAVDQWYBAZKTGZiDYq2dkr5uDkPqM/VAiiIM9cj93kCBnBXJEakcODOaS06Gj81/BCiVhyMFsvu293qUD7BzvSYUKcA0VOAbeT/DB/NbpVzoj69/LDPdKTZoLQX7W3bKkV3WapKEkXCVgop+LC/OuvaATtA5OKSmrJ1VqDoSVcYLwvDgPx/YLYBACMFRxGZ1YOT1UHRmAL7c4kFHeK8RA1y4VNx1HP3QZYB7ZJdkinawxVUOpOo+dpNITTEKDY49W6FkAdQTCkTlxsm62xX5qPUGqizkNMa9KS7Nt7779bXFhZ08wGVtBmU5dEjdJNFX3oJeZkxMJJfcWl9v84nJbXFpxBZNtDdptwuQESqBPGCX6WieJZtvevXvaV77y5fY//sdftQMH1U9yf7vuuuv8PvHBrZ/4eHvPXygg8zsu//vud7+77Vza2RYXlwZnLzJc48xJqJyISnWwYCf2Ws9Vcor+UeK7Al4CHNV5oz2FL6BVDBrolX3guopL0dn6TEGZT3/mM+1tf/ZnxmlJgAxmkvzbu3uPK5icOHEyay/HqCv0pNi2Ekzuvfee9v73v7/dd98329e/frcd7tc/5jHtve97b08IHrFuAptxwNs51hNmJNMYKzrPDsUSaEGWUbIe+VexOWsHnQzYYuKk0EArEwkavAO9UK+rmHISDyI/kZH172qIGh/0ykmMH907jLknmDAWrRP0jl6obUDQR1Vn82zxHXIa3QJGYQ8yR6pajGUjMaKl91TFRzaGZJxaWtaKAMjrmug06J2OraoscZpqwY2MtdpGOOGJRGre0kc+Za/A3XCib9QRvEPz8QkFB56787rrG70XwxG5OegfKoTMp7oZfFwxgX5Xj3Yqm1X7Mfscu4m95BmVBpg7uIRr4F2wYN03sLn1qnXJmOHHHtd1ZO9imxFcTLCR5AI9Kxg5e84YcUr6NIsTJ8fEYdsNSuRcXEy7Gp3m3t7yaUxVM5qfmbYdJy23eu5sm+8VPpUsIAylQG/66160nQhmc/D45Kl29OjR9tBDD3nfrr32urZsWzIYX/L65MkTbXFp3jrkgrB929EOHzvZNja32/nV9bZjasYBCtN6T/IN9pF9GtmDQ7rKae0JwTqNRb9HF6etJG0BcJpy7+ggTZ4CdFud+zhk4T/sQ2gMbGzbbTZ4Ky1y4kitMs0JusIsvdojuBWbUdeDkfWTIAG8lZZlSd4xPuhrhYwBf4BXwSjIFuwL8T/OH3CDngcOq+0pqnxzAofkf68UNylfWRNhHRL5hefYH69JTwihvREJJj740tvfCHu51ZVORvXkueiJ4JpJ2ZsxpuJbbJ2sfeQ57V1zoMXj6Uks+pM1cptX29Wbbcf0TDt1RtU2jvk8sxJMFE2yXijtiaAjaAMeRG/hk9Lf8DTr+Y/9RC5N6s/MUg6/NevpQwcPtA998APtDW/4XVf4qCmP3pt+olPYQAkmV1551ZAEpvEI3x47drS99rWvNY5DlriBI0a83QLTvXVlsBctLqNTkxxtO56DQ73ajehIFUnQVXrHw4cfac945jPbD/7QD/ndwh533323MbsC/C984QsdwLvl5S83pnvpS29ua/bLTLd77rmnffWrX2u7d+22Xwx+yU/aoY0txMx/PVEpuiM2mxyirpI1PdNW19bd9vGP3/RmJ5gsL+92i5wcGonsiD3Sk1VlA/UDGeanHmCtuqRiQHQpOlc4Eh2BzMLmBnNXbARuAdPX6inB/qFL3jP4gQqBVTsMew9dWtewBggqbY+6NMlpWZOsucikykTpN+0fSWzYj/JRqUXOTTfd0J7xfU+/xC6Vr5Tqf8N4nHTfW2d0gef1EbVNTbe1zSknmKiSifbNTvHZmXbzT/1Eu/zQ/jY/o/K7Se6XwNVeWt5q3D0ZRGN7xSte4apb0lNXXHmFq2URGEk1wh3mDcl1y6CLm7GFqMLZ5VHWLt/RCvrU6dPDLujz7HeqIelZ0qn6p2frnfpbfCA/FbzI2qPrSYbDH1oDMtCKfhJMEa5TgpnmqgQvEvcm8QZ2KT5IBk71Z/wIVadFNydRBRqc9GNULB47Z6yAx/6ClaquhLYneYJWapVHsCHRDawZOkB/18ADvmzmUvVk1ff1HcgP01A5jIStgL7X/dpH0Uzdm0G2dl7lPtYNfgQTsP7VZ4bveX5hfvA7W85334veqf9Fa+y511SVbFfXfABDf2sPSD5nvtZVmzrsuscyRRU/VUkqNnAODdE2M3hCbZLFS8Gyttung9/W1jfa9Y+5sT3jmd/vBJO5ObX0VjvfHW17c73Nz6bCuuIU1h89wUR7G6wwJm2JZtGf2BGf+MQn2qlT8b3reuxl+40vxp+lPQWfQEsEliZlmydAIlqvysbe653QV/BYKrctzM/6/+mpbVfZesxjrrNtM+hAH8yYGRJMSCK0vVIOnYAdqv1MYB7e0RjwmVdsMYnvND7kxOQzeH79HrmNf4j3wBf1vfiQJ3kN2pjk3WojTtI+tM1aocO4DtykvyWDwZIEIrF36lgqHkcOVt5CLiE3qwyATsQLJFSAWSot6R0kBVUbru6h7sOWDWYdEyqgVf1kzdHrdf9ZS9acsbNuyJUqW5GhkbGxgev7GVMdX50L49A78QkwXvyUrCtyFR6p473EV95lHbIt1QL7YeOSrDTii9FnVPExNlalfWilYmVswzo+cBEyBHrVPInXYl/pWfXQDu+rY4FnBlxXeBMMXMdbsRnvZH+gG/Qge1D1FvTDvvEdewvdoPvGtY6PvfIlOpD5oIOgI95f76ljrDqrrju0xryrLqt8wlih63o998AX3CrzRgAAIABJREFUzK/Ogf0FcyBToUvGyjvBcewvz+IAEmsqbIp9Vu2YKg8nx1NlC/PX+yf3ttICz5iUX9V2IH7DHmiuA44YyoeNvF1lp21gY7Kx8gp6g7VBh8IHyOmNC+tukXPw4IG0GZYul69n66IrHoMrpM/l6zl7/nzbu2eftH4OZbh1anQvMRm9M3I2le5pkYPdgxxEPzNn/Bgj/420HBqIbsfWASOyTnouhzorjkY2VrlX8aXl0Ec+8gEnmNQgJIuI45/kkQpgK9NWwcjnNfAGAyBEIH79jVDiPog4CxijaHlxySdmP/o3fzMkkOxe2dXuu/eetrp6zn2vMbw0ZvX+fOxjb+pBgB5Amtphx7D6IZpou/OExVc7GpUwFnj8i3e9q83NTjubdmNDPZ6SpY6BFEUx286fO+/EEMqVynDXuHUiRtm3+l0GhUHnhU2f3tHJXDnMELzziwvptSti3m4uuX3s6BE7JoUZ5YxcW02vWgABSttVImamXcVCINwnbV06L9VfKmDid5dn7gYmRhCOTQLIEBsEisDRmPWeCqYBT4CbKvQRtLqeZB+EWRUiCAiC/XovdMEYEE66b1AcFzNPndTnHkAhggjhn0ogY39OjWNhcXEQNigL/RQveI5thwNIlCzS+GS869k1SF/BBuDFVWUoW9zLQlUwYmefem3pxKirlaQM4Jg8MQbOHEBx9eIxwIyA0WlnTnuIrnQNGXAuwT+V4JUDVH0cOhUi411OIZ04qoppdHjlhLuCgDKEhhJXPeAD7QREUjViyqeh1ns1Fj0L4Kkxqpy6rnWSiUsAX3SVFZ0GAdABwvz3VtbZQruf6qHlD2vOCQI+17qYP3xadGx9w4kWlV1EXskwRKZBJ1UJAn4mgQNGahSc3PoJSFVlThYncgwlzP6OxkYSm+oeVHk5CSi0nhXA8V74G7miZ/AceAP6H8baKztMGmXIRD6nMgTVUQCOVb5AmznVlmoPkQ3pt458RyYgN8Qn6BnmhuLCgI0RN1auGYCswL/KBlPRpzvASWADnPMu9lHr4moZ/eSjgi/IjSR+jUkC3APYwQhDBmNEISORa0pw0vPtSOPEUG9rovd7z32imkobCTxLzyixUHxUA5dKSOGdNeglEJI2TQkf6qdKsOEQoEQ68xBfcDpfP9nrke9yatVBFpW9njhdlKBB2oaJJ9kjxpbWNik/7FY4M1NOLvEpWpWI6+NUmyqNqdKo1piTXVrPOO1nncyka5mT1qeCpvDI2FuTfQUs2l3TK0JBC/ppuptJIBSarrLBuMjlvxPEhBfRFQBG7qFdFhnC8Ae8EMfNeGrYdNbLCLMOOnW6b/8Bt0eYmp5tKzt3t1279gyVL6AvZUhXAwHgR/WtYUzOhE6J3Zm5hbZzZU+bX1hq0wo6i18UeFJQVD2dN3q58B7AlgPtttu+3P7oj/6wfdvjvs1BiUMHDznB98iRI+3ee+9tn/3Mp9vrXve69ta3vrV95tOfbrMzagu4OGAljQMnRAzfnITXmu7avXuohJD1T7UszV0BV+QCeNHrVwIcxji9zDXYsiaZoqNwmFXjpIJwgLuqxnzi1lvbn73jHcYr0qfGNa3lROjyzvbKV/6cT3uZjoSlSEbY2nZQ+e67v94++MEPtnvuubfdffc97XnPe257whOf6AQTJ9P1ih3BMKKHMXtcslD/0rZuPLlrJ7oOp5dTqIPM7hUw9DfOTV2HccDaV+xQjdzsSRwRXIOM5rOqn7gWeQIWGhM+x+dVA5VnY8RY3kh+rCvAMrYJquPx7x1vgPtENxhz0aFpkTLqm7G0KdfxToxedD36Rp/zLwZlytFDPzwbGannPeYxj3HSoBLCOemOAYdsYg+gL9aV94kedI8SxauOYiwVy5IcAibh5+Y2LW0SkERGcbKUMQv/MX8MQr6rTh5jrW4j+PTShchanJLonqxp5Dz4rzoCw185sVExvK5BjrOuvA+awrmDHYKc07gJ2ARXqbrWgpdL9/Id94ETBmcRzsl+8l73CQNnnxJ8s8O6r8Gon5KIKflXjW6cJ070UbKIEl504mR+1gcTdqlF5cULbWFWtuJZJ3mIZoQBx4pYCRLp3XZi98qIwucah/TBkaPHnNx34OAhVytR4smDDz5kG0W96hWEUFucucXl9tDho65moiBhalckiUaBPPbbdqSrRiXxHPkYDBMZBM/op2zPkXcUXBz1NmvA+OEfPZvAY9YstI5fYNTN0fnoe9sv60lQVsVRHTrQ+8HR5q2Ol7VWxmNbaX/JXLABkDlV9rF/GocOniQpP6XxoT9oCb3DuyvW1nfCR8YFvbUUVeKCF3ortC5PagU0zcEY17yzkbY0JbBj3FUC7diUwik5bRU9maTEVPAz3zthWkH6JL7b1u8JHEn67c7oiYpsg/Abfkl1RtPBJRWFYp8yT1eJlO3Xqznq+sGPlPIqbUNVJGdm24nTZ9rho8eHBBPhHuvPPr4qf+vc8SsgQ9k/6LHqKuRA1W+TuqXO1XSxY9v+mpe85CVt18rO9hfvflf7wz/8AyeMyfeCDvSYOv0qwUQtcnSIKYnCSZSVzjhx4rgrmMjJOuC+jlm0TpZNSvzqNKM1oN2h92ioONMD+Jxc285pNr3Lh116xShhBcmEf/7CFzrR96abbmrXX3+9eeaOO+7wTyXLvPUtb3bg7gXPf77nJrmp1ltf+cpt7Zqrr3X1CdETlW81DuG4yVakstvhlVSec4+SnrSmROalduTo8fa7b/j9dtnlV7Xt7SknM+tatcV1UlWvnGl5U5KS/Kju4kCPYQtadpRKRm4v1e13WgviaNU8CEqje6AT5FqCPLND699qf4MNwdQVN0JbyBQwhj7Hb4r8QK/W52Anhn45gUjbRKpZRpdThRH7BLsD2pKP8Nu//UntO7/j200T+qd5yV4SRpeM0Fgsbzq2hLc0ftOa6HDHlBNM1B7nwrYq48Z3MDc91V6qCiaXHWjzU3JAyd/YT+6XBBOJCq25ZPWv/dqvtbvu0sG/VfNHDlnFQc2eciBRvjTJD41vbSPV4TR2fKasm3GFW8OtD/63YOVUAkWvYKeNGC6Hx/D96fOKCWm9lpZevU1qx6LIXGQ1PkE9Qzwivk9AZsb8i92hMWjdNbfo+VRiQfeCn6y3emIk+hb8ht7h76rXwMGhrRxkrHoKGwHsUn1FyFBogorX8a90e7gne7H2PI/1wA6uY8X25xpkNrqAZ+E7wbYJBkirJTB81dn6XrSg9RY9aR2RPWA0V7PWIcuenA+v8k7b8D1xwvZiP/jDPgl7gA9nuzyQbE7S8JrtXCcqqYr1+fNJRJmZtc85lWtSYTe2SGiI38+eS6LXyspOxy9uu+22Afua1s+dK0mvqpil5JAuAH34Y7YtKLlmfaM9/glPav/kn36vW+QocdjvUJLe1kabn512q9q2IwkmtGQjeSg8oINuC02telyqv+t1+V8/+tGPOcFEcQzkQvZdh/mCq8BAJMhEj00bryIv+elnbOue2CPsjfYYOTxirfis5CdSJZaF+Zn2zGc8vT32pse6PaJow/pClbEWFi0v0uI49qr5uesQbBT4AbulJofAA8hqaAI6hw+gYWiavYV2+V5/iy6x1cAX+C4YU+z9JPNWP3HVGawNOAa+hzfQXfBRxTvIGeaqv7HzwEBaF30vXtJ463uwWY1rexVLMLq+qzgMWcaaTa5ptePgV/RwHTPzQidVbAZPDfprwveBrQkerPuGzEbeo4cZQz1cDc1i91X5DN7neXXsfMeBMuwg6Ik1cJxpYWHgq0n7seq4qr/4nXfzPnSoPjcd7EiMRM+Brtiv+DGSXFbfw7qzZlVnwKMVQ7MX8DLrWH0FYJ7K39AktFXfg5xhneAr8B5JOHxfeUNj05zwr7ImXFPxFvtSdWS1Aet7wAY8D/9QDeAjdyq/8BlyDnoDr8G30E+9nnUAF2JL4COtuHWS79F1yChwBHJxlLGjf6/KaHRjjStX7IvMgwZ1HbY4ehp5Ay1VmVNlGzzOs/g5iU8qvq5yC9nAe+DtKmcrr0AjFVuBWQb51qusosOgZ92TNUlFQQG1SZmNH9J6sMhHeEN+swMH1Op+T9oEGlsoVrVhXwwtLeU7O3rseFtVBxZVKm+qKj4fTDH4zhLThDcUS9X9dIJATmuMyJuKtap8jTyOrcL+uBuLYqb94GvVDXo2lQPhD+iO69E1rIWepWuEFVzBBIEDMUPsGpgeLoAHs7FhMMKjCe0q7KvgQLnqMwQZQodNqsKcRVUyyZe+9KX26U99ygpaxrBOhSkR4+TJY+34saODoa/nPe1pT/NJWwEzZSefPXfemyzHwIEDB7LhPZNYm2XF30957Vxebu99z1+qBp5Bj0r8k2BSKxHIMSnjRqBQCy3wqcCXAzw6BTedSgt6lzO6pmdtTGvzVI0BBtUprZSadV08n4ikRY4cHCJ+tRQgkIfTVO9UYonANYaST8LH4rgk4wgAoLHYCVUSFaowgmlhcq0LAb/6XWUojGToAMVXBYr2kZ6XFYDB8FUw8h6eV5XgpMBy76z1DTv4UQLQJcoQowBHkD4nIUj3aO2omBCwmMCd10oJUBcutrn5JDnwz5VZtJ89mUHfy9HHnAdl3wP4gAMYNIJTJXBlHKWajQzV8NgYuHKbnCk598eSR1TqMABRCwllvvskmJIwcsqqh5rzvH5KL5VF5NCJQR6eVxZ9ZoWQUlDt7NlzETbd0am5yRkLsMypWwUnw8fuC9rLKLqqysVNC0kEEdfodHoSWnoAfzoOZzEfa8O4Mp6pdsG9h+MoQGFWo0D7BE9EfvUAbm87ZCHXnSwyFC0ExTPT6jMckC3+A4wBsHFgVpDKGAEQujen08a+kdAdPISy0ue6D6OnAlvoHzCODER513XUc5jv5DtYJ31ewQ1KnOfAv5586TVIEgzgDbDAODAy9DlOIp4JfyS5ZKyqwME91gxQOIypnOBGQerZlLwFjImmWCcAkR0TCtiXXoiUKgXUkcGKQYLR5qBGL/cXR3/oW+ur7zROZJD5tQexMLb5jjWp8sHXj+Ii/dQ7yDddmf96v9EhACB5EEd1+vFu2/kOQE7QYAz+Ie9mZpLwoUCFA1W9n7mBVz9hnQSPHjRS1rvaxHSnN2A84EDOgBjABtC9lQ8yOMBMwTYlsa2b+vW7xhJHTYIt0otqi+Pg2nxO2otP1CJgetp129tsB28ARGQmfFdxAQYBdAvQgof0s2bPK/DhOfTqEHpf5jDyjnmsn54R8GMfdZ/kBPssYJj1GFt1EMhUcoY+r3op+jRJihgPWnuS2QjEA8bksNc/5Ocdd9zpQOLBg5e1mdl5J5gsL++0nqj0T4scjUX/GP+kQeZE2rnZNju30KZm5trKLvU23tnmFhZ7CGnbJ8Ujy3pZ9l7ZYN/e3S75/ua3vKl953d+Rztz5nSbn5t3UFnz+MIXvtD27tndbrnllvaa17zGgU+X+d4x5TWEB6vsVpIhwTTJK+le2nNkneaM02gjSLseYzRndY/6S+sr3gVMQ0voN2QHvMzawDuiiUGnufXJUvv4Jz7R3vO+9/nEmtZOdC3notb58kOXtVe/+j+5golpQE5eB55nTGtKMLnzzjvahz/84faNb9zj/5/97Ge3Jz7pSe0d73xHMGdvYaD101xrexHpav2Ts5055Gf0OzKTdZ2U6xVPobfA9KxFsMdocFajvBqsHkiXeRXP6zPwDPuK7ONZ7AeJBOip+u7qQGKuvK++Wwm0PB8ZgcOE66s+q84Q5Iaej/6BjvQZeoT5VPxW122QpR2H6TsF8uz0Xlt10kA1fOtasycVz7KGJJisX0iSjf5ZPuwQNolTCpqtzhnW3evaEyOqc4R2Oa5U0fV7XSsCM2Aht9YoMqjKLQVD9Q+MDO2xt1njOJGZK/hF+EoGNbhEvKRnY8BWmUXQRs+rwRzWQPMA6+kayYzz5881JSqKUatzodog8H4XcAkG9xNprn7Yk9QJ2GseY5J3kg+VRCb5jSGNTs6eJo1DNojtNNOD2tPNtTkH9i62qV6FUvad9CM6w6efe4sdYQTva2+3pWdrzUWjDzzwYJuenXWSCW1gFcw73YNY80rAaFNten6xfeObD7STaqPR7c3YF/p2PFhgndETgbUuVFurlXuQixoTDkzJdPbPNOLE77Qp05qQDF7lRjBt1pmANLgSmtb1YA7kFnSgBDN9RiBowFulGqcqnKKTK25DPiJPRow6VijQ4QEHv3uQAF1a/R042uBx5JnXqDvygx+TqDo4pjpeEx6IXMqJf/E3fJQKpWOLR/kOsG+QCVVGUz2GdjSSIXZ+TacaSJIYUkHOJ59MUwrOp52WsadOaLuy5bjuowxPaWDbpNr7bp9SOU7vQYaq+oqr0XVH3SBnu0NOqm5WlUzXNtrZ82vtyLHjbd0t4KZ92CbZtuOJaegIO0jjq7idva/6D53yj+kQ9qvqlUG/TrV27syZdvPNN3suH/zA+9vv//7vGU+vnj8/ON30bulvjVHB+5/4iZ90ixzJ61HGCy+stl//9V8fgsqm8W4fUiVQMlV77vn0BBOtP0lITg7qTkvtvd4pPSNcrcC1/ml/pX/k45JPa9/+/baFvvu7v7vd+NjHOtlXeEzPvP/+b7Y3v+lP2otf/OL2lCc/yXavnq/kktvvuLPd9NhvM14jCWCU7TndVv9J34xrntP22mfbLUo4nJ1vDz18uP3p297e9u0/pPRbf+8qV12fRX/1p3a7ftDHvSId8hye42S/7WvZmEqm9CEV2TKXtshDv1bfY5VJ8bekvUdk0Zg8Xnnbc+uJZ9j16HHWpNp/zAHaAnNUucPv0bEJnpJIkgom8Z9kjcOfJHthk+inq+xO7WhPetLj29P+6T9px44dG4Ku+GwJGHstexCfcZuu9GwlqO2YbmfXt9rp1QttZmGnW+SYBra32itfdnO7/MDeNj+typPrTfDeNmMfq+w6jXF9TeW+11xB5z3veY/pVFXe5ECXjvBhrdnZQU+A08R78BDyyNWEO92h6+3/7LaY5i8Hu35qrdgbJdmIhrWmWh/0EXuI/4WEE+/PIKPHVpD4CKA9PR9bgZ8JKKcCzM6VFY9BY0JX0h4RGYadjV61frm4eUmwHNrT3uMnAf+wNtV3HrqJDQNPDsGTHtivmAX5jK8Lm7nazsjbOk59Vk83I+9qQBT8GPodT9VP8gl7QfKT/ga7gpsrjUouac4cfqwYU35R1+UrFezAflo/7BD4kXXCToS/dZ0DLDOzrmCOftO7VDFq965dbW52Ln78mRlfk+CKqgMnOMOzeIc+U5CJBJPbb7+9ff3rX78kwUIJd8gq6WbHEvrBAlfLVoUoJYlNTbdv/47vao97/BPj33Q1S8WWN9u8K+kr2URyNonSxpySq9uRH9CqFET0R3w2on3xywc/+KFeCSgVDZGP9uPqIEr3fTvhvLcmh07c9q9UVoAO9fJa+aziC/YX2tTtOtA7NzPdDhzY077zO57SbnKCSdpXpdV8+A28EHyTNrWsIbyJfcRP/IoVN1QbquK6SjPVptPv+CvgjcqvkxgRvQDG1ff4V6PrxwQQeAc+YD71sCB4tOo09AtzQW7p73rwq9q12IPYlZXX9DuYGT2H7AOHcJK9+gDqOqBn65jAr/UerYH+hm+wH9H7k2tbYzTIEGwF1jjYO8lX+r8Gv3kP8pg1rrKHsUPD8DI0oe95JrZfKsmPBzuQYXo/spr1fzR8y9roGtum5bAL148yInIVuqy0hX6oY0fn1L1EflZ/QrXD6rWs7+TeVKzNmsHf0FP1gUzK30qP7Is+m9RVzBN9zd5hP2KHw0/1nSMmj++Hv/nJOEkAm7Qj4LfJGAzrU6/nvaOM+9YqeOjEqs8rven7er++0zzxeWgtSFSCz6GXyYo4la8qfsUfBl7CZoZO4AX2Gx5mfsg4/Y2/BHqt84Kmq5yEh/QZ2MZ2a8f/3IMMAruBTSqPa+3jP00MFv6oNFT5ROtTaVbzto7rB6EVt8fng46I3kxlD7U/JlkWfAWGcMXxnsitMRG70sGqXbtWXMFEn+mgquMMWxeb/BXCMxqHqv0/cvhIW9vYaMtLO9vMzNyAc5VgkjXfGORC9ihymiqT6GvNET+Jxg0WYn1GbDQeaMrhnvieYpNEbupZ0IfmDB+g96FX0SQ5AuBBeNrPUYIJygZlUoVMfXhVRhVEwuAoeAgLAcG11VmAsECIVZCMkmOg6l/0V3/1V+3OO+5wcoAMl5PHT7TNzQvt4YcfaCdPHreRLcCpSX7P93yPk2K8aD3gpvcoMUWBAxNLB1lTcqB2B6Vs3p1Ly+0D73+fSxovLc63jXX180z5UxyjntdUP2XQAb4+k0PCmUVu/ZBkEkoiqoKJ+mHbAJqdtYPUTNdPdztQvbnlnu4nTxxvq+fPxXGtDN7uxEPoiOi0eal+kQxeZxb3oJoAn549qYAsOHqWUwVYWm+tl/ozuhJK6ZlXQQeEDIAJ4cbJyt6yrwhyjZO9FaMD/AnycB+0g+BGwJOgAxMzL59Yk4DqrWRQOl6XEgCnf7v2RWvEGlYAMypbWv/0k3bldB+n7AJqA47SNzdlsqfVrsLOinhOcJJr7gTjEYoSEEOAqZc7yjrEEUObGjk/qyDRPfHLxeDVc8+tnu9ALaVm/3+63gTY17Ou83zOvt39ZrkJ2SBRgQQGtHXcUXTG7imtqVa7FKssS5yyprvtGduaZkShu4U4llW2KzKKbXWj0uIYUDtSCCJJIERBQTCIhOzJzXKTu99z7z37Gb/f7/N539/5E24qdc75L+/7vM/zW76/PYI1gkLV0lZaVt4SKjM94YSM9B3PRwacWNE4qSijJpQMAmhLoko35lW1YRpJFN0GgLuiJMtc348DIs4ofVbdWdKqMQ4hhNfs/FipDSjPdwLCtXYnuNgYCwjR91GSOm91H/LfDkJOD5WFVYGLfrRfDnY4KCwHU+aWo7AreODcENjQLcBR78sh6cBxSXCogBGBXsEOIJu1VQVbgR4yFJ6rshdeqRn7rA9woe9JxugnIGNSxrqDgWjGSW67w+gjOTL1OmOkWGNVOhjVPEfWNyYuBVAwfiTnBv8DWLy2XoXAs+tzOqPaQjZ6YJwzXA0xxkmMoHusxtH3SCzT77ou58l67JDv/ITssrOhVLqYB7rhbSVagnbQLOfjn6pM6hXceh8g5HX3VvUOKPV25VqLrh8AGPCgv4cKt6Q/Wh+IXpH/MdLk8e2VHG5zEJ6MkziBBjkvnPBgZ7eS1lLVZV7q1SzQtSpPoCGdt+Qr9CPepXLMAZW4RsOjHtGT89eIOAMcjcVRMlfm8USHzum502qdFnRVB1TnDriCc5k0ipA5GN0kDHkRvbJtxDJpnYJhq6BPeCZ740QCdVPqzrHB0WLncwLyAofIQ3BL2tdFHiPrAODRj3mPBBVkAQBwuwd3AdQPPvhQu+rqY+3o0Svb3Nyix+PUBBNktQBs1WVcV/fGkPCZig4k6+YW2owSVg4cdgcTJZg4uOG25zk3nbZldm/RfvTIoTY/P9ve8Vu/2f7Fv/heV3OJfkU7ar/+G7/xG24r/9pvfW17xzve4cS9c+cvNHUCoaKc/WcvPCZOuqjTDLTMuUtmCYNETsspk+Al79cAB+cM7yOLAMnI4uqUrfIbWsBgOXTocLv7nnvan9x5Z7v22mvdWQLMpOdRJ703vvGn2unTGcmo0RRKMPH9ZtVtZqU9+OAX2p/92Z85ueTJJ4+3b/zGb2y3veIV7Y//5I97Qso4iiOV82PnHcY2KqkSWZ2f6WAGLoY/0QM8d3UeTOoy5FN95orXkclVZ5qnoZGelML7rM+YoTiKwD/guHq9yPGe0Vo6p7BW1sZafY2CfdGdJCrEyRvjq+q4URfU0Q4JQrFW/c5+YYxi4PPc7DejJnhmXePmm292IoGrict5Wf51h2yw4d4RLvXZIqbGjnyjwwTclMABhh/PGLmdZGJho7SQTwIm/8Rnlp8KZpYOMePzd5mtwHRPtELOou/9vNIAToaOTOd82XOcHMhLvT/ymxIQkyxZ6QK+zHnEkM3ImARrlUQRrDsmo+Ak4LuDzujYE2zPs/Cz4jGf6+yI051IKBtqa3vAo/X5PMahj7CRM8Ln2UfyRMbMZtSMdbY6aey0zY1108Ohg/vbxuUkm8wIfwvT9spA2XNp369q2K4f1XNE59oxlPaVTmz6qZPQvlAprf1RYpICeOpGtS5cPb/Ynn3+VDtzYbWtbWzZ3tT3PFbHMjfnZ2zWx3MJww701DugQcM6R/2PrtLnsKf0mtawuLw0YHHtSeUpaDJnoSrVOIRwFld6go6gdyffdzsB+sf+lg6oGBgbEJ4Gk1l2l+po+AD+jMxLsnxsl1TrQofQGDh+xA6h6VHfJCEj/BkZ40Rbkj38/MFeVNz72Tti1muRi0k2IVHFyUad55DP0Ge9P59Pm31s056QrW4zfTRJEo43nZSZtX9x96oEhsKv6UKX9USWjOMEs46s19XTfa0DfpNeVOLB3IK765y/cLE9+/zJtunKrHSuoINJld/ok8mfuj62v/e37Ev9nXVAM8i7ul/QgXlhe7NdvnjRoz0url5oH7nn7vaOd/yGRy/LrqyyU0+pNSho+CM/8r+1a665dgh85rkjB37u537Orw8OXZIpSLDoI3I4BJ+t+T8dhJDzyHK9pu648i9ZJnSdLN5XwHDf/gPuYqL73XLLLfaRve9973P3KOF/JQk/8+wzTkS4/rrr2ld8+Ze3kyefb3ff85G2b/9BP4doXzJUz0GCCfZ9ilN6YirP0vW3E1B6FzYFQpUE8OTxp9sd7/3jtt+d92bVhqyXYozJKUPSROEjdSVRgJUzHGRJd37C58OZSKaKr/r9+R70gOzfyysjfUc+jCPTqu4e9z64fpLmqgxB3+F0HWVYeBC5wXdYJ92iSLaJw3jssjHaDSlEeTpnAAAgAElEQVSAwUmv67uT7s52e/WrX+kOJhp9wfXl65Kfk4RAY7iCD8zLsjcVpJ2Zbutbu21jZ7qtrm217Wnh7vl0or18qf1f/+ePtWuvOtoW5ebYUcekXjzS7UJkgnC6Etw+9alPtZ//+Z/3WliDxxB5HFewCMn3ltfuSrZhmavnFbZzgUr/PDJW18Pxrc8JN3lsirtsJhkTnVTxDDqg+lE4D8kfjymZGAtd8QryA12oe4oH9RxJmJnr4z43hzVAdwQlqt6pAQrRup5b56TPsEb8iMhS6BnblPXlHON/RN4RlER3at3QLzJU16HwCpu58ki1l2qQAVrGhtJ1sbXA9RV3VVu34tMRIwa76jvgZK1jMrYAzsc+rzSBT1OvgVUYcY7dCN/wXNCaaQOfZkmU0Os6G2jK+y380v32+LRzDtWnMHYX5pyPHD3sJBQVY5w4cWIIEFuX9WLPnP2WcaP8Pt5DPc/cfJvrRQlf+VVf7S4mKm44fPhoRpYLj7k+byf4sieYyFi0X8g+EDpkyk8x6+9JtynBVP/Lxr777nucIFZ99aIfd5pWRlnX7fixBx1LIN++5WAtPYtxU5PMSuINmAW8r59gJX+n7baV5UV3ZLnq6iucYHLjjTcM+yN7OFXdiZFwL/w/o02D1N6La6BT+KhiwmqLILcrfdUgNtfR96sM45nBJ+DGavNM2urwK9eH/7l3fbYag6tYGHyB3EAuYIsNcq5jUZ67ygPO4oVkHjgEm4E1JWGJJMhxDEvVbzwHe1b9BLw26sGcacU9rAdbHn8z+1VxXpVLFa9xLjx39Z/U61f6rPQ6+fqkLWH82ztI8UzsOeuzjut7NbnHyMcau9I+VHlVz2wSExs3lkQd6BI6rHpn5IzRdmJ/oM36vNAIcp37QGusnetO4mvr6N4Vi/Ph+eEzrll1R7UFKgYTTVd6qefH/up9+9J7J6lK/5W2WJfWAV3VZ2ft+j76k/erfnOMzF35Rnxcn43nwn5ELnBuXBP/U+U3vjOJYcFu+i5JZBXbQCNV9hDz4Flqx1B4m3XXc2ddoif809jpnHe19ydxF2tAbnCe1VdU6bLSA9/hPvBFXQc0wX5y/loTMQHwRJVzWqfX3TEsyYrsta6b+FPOn5+TCRTsWaXzQUbsbrtzGQkmKtRwofHOljuYCKMIXyhWevrMWRdcLC2qAD6J+qbvmeBaYTxdl+RlNUFInHvsdMo+QbOOz3TMXPdVz0jizIgncwq6Jski7CUd0cFO9ZkrLUK7VQ5Yln7kIx/cZWM5RC4CIfBgCD4nM2xvD1U/X0pQ6HU2H4KB6DAGUFYwBsTCNW3Ytan2wQ9+sD3x+OMG4zKiH334kXZ57WI7deo5G1oCn+qQoH8veclLXO116fLlBFB7SzWNzjlyxdEBzLsFqKsv0upVYw3UBl0JJpcuXnAV2qXVC21lZdGHYsA6jH+IY1hEw36tXriQAzJwTSU0IPfypTW3w1cihwwarddOU880ToW3CO/yxUvtzOlTHosjwlcXEzkk2RedweA0sZNmrCInwUROpuokA3hbQHdAj/BA2HAOgDcRKA49hCiMy9lFCOpzyXhCYENPvKazJfsX2iHZAoWAcJoUYOwTgkJOXYLGOi+dG848wIHuQecS6AjaxZhRIIsWlwgqWg5lLnfmA6qSWv/UpaNmzGWecDdsZ2IgwCe6XgzlcX6fgHp1EChYa55Q2+xeUUOCic/GgQcBrwTck+2mLgFxQliQqIuNjIUeDPceOYA9zhO/pJaKNobTBcQdCPrzefTPjALRcbqbxhz06CMjnJnf22GX4JCc9GTR4QjWnkngieb1U9fWHg3dSuzNTFIOWZmWLz1AVwG1Xrdxx+iYnoTDrDA9x6W1ztvd8Q+P0xFAfieMbX1e98RAdIKJs/Q0DiQZihgf2muUewWbFYRh+Ct4YP6fqHTisyQ7QYMI/wq2rXTE5z05qYINQBSGXwUb0HE1UHCSo0x5pnr/ypMEqHCwkJjl+7Z08qiKGtnA/uhaI7jryQW9gwytlbOHyaaUU6zSqoNIpUq+6gacdegQXaeCT0Yied5y7UQwzK0Lj+AgqW0sAeKuguvBs9rZaRKwVaVNBYU+g26rAMfP29cq2sr+jCMcaqt6KtjogoPsI/juzjp93BOOV8lb5FU6nmjWfe+I0qu53Lp8Ow5JfS/dTfKa9Je+n31JBUGSJHrbdiVd9Fbqkq3ihxgs0Sni7ThGurN4JiCdAB/P71EASrBUtaQ7LKmjyJTHBySwkeBijBzWMQa0q1E4JGN2RwcyB71LBSDBFRJd5PCM7MsziX5jFMQZSTAIeUNClmmtV07rGpHTPeu5J4nq7GPg96ZRBSnrnuhcaAMaQHYMYLjLP5xnDz/8SDt2zbXt0KEjbX5+yQkmwjVy3GvNOkvPs+9eaeRGBXh17yTn1MFkZnbeVe0HDh5xB5O5hUUv3IAwhfSDXkkC0ExTgsn+/SvtV3/tV9rrvv/73clD91X1/P79B9qdd97Znn/uRHv0kUfjINjdaSv79qczVk9wq6AdUJwuKGMlhq4pOtOeKTgSEKy/lfGdgFk13ACxGJzwZwXZyPEK/qFxdEX9vj6nBJM//9CH2vve/34nmJw9dy4ypz/LgX3727/7d2+wky/Pq6Sjrsc3tzyT+9FHH2l33HFHO3nyVHvkkUedYPKKV76y/cl//5Posx5AyPOMHZEt50i2K+OeogN0QHHEVkMZ/TCJv6vxXw1i5LXWzl5Myi7tScXe1fhHH2KE6nPcCzltvN4TTkb+HJmDM0IP8Q7rqGdt49eBhjgXROvoBXQcZ8hzskcVg7JudFm9Z5X1ft2B1NgMVJBpHdARP+UAldRdXb3Qg7C9I1XpdMf3kIkKhPDcwVpJzqMKj+fMnu8dGzR0Zus4Gzmi5F72fg/O793csg9joLqeoc/CAmxMisFe0uesu3qCST1z6AdHFoEfzhCbx/pGI7gmqkxGmqPN9dg1SnvOOE19rjoUoEvOT+tQsLzSUnXO4UiomGp534rpSM+mddPdi+pCbBju68TAHoQM/knivtay2MfzSE9LLi+rW+XqBdtuSjDZlH3n0adhdCeX9o6XK8sZI+a58ziojCMTlJQO0zqFmejwpA4KWt9a72yS6nCVsM40D7NTcPfpE+3c6iUH9dX1BPoY5uxOkWATnRuSTzIHOqniPL0ObtYzK1jCXnkPuy/AOpPq2942vSZl67vIXZx6SqyAN0xrXW5ITirph4RyvYdO03WMZboOVDVQxbR8tmJeZAV0uldnZrwHNI1tCX0gX7g/cgjZa3lFN7qeLMq+mrWMh+OM9173trf+W8/f6aJ+BznEc/HdyP7h0PyLA6R0IXSHlCQQ68bGN07Kz1lDU0o4IUFVtDUG3LKmnNWoIyxDup4Dx+S1dO0ZupsIW1r+pzAgXUoUwN5up86caydOnm461e3dvOfOEz0RuGJsZLd1bHdSWxdMtPqu+owzZi+qzK46rmKHEF9G5Pz4j/94e+7Es+2vP/Hx9pu/+f+28+fPGXtzXfSzaFx79sM//HonZiAv4CP5J26//XY7KLERkgOozn692q4mmHhMoTopZKQA/3h2EpNko15cvdjkY8L+0vXVbVS+LgXzH3roIY/H0Xl+/OMft19GTs4ku6Tl8ytf8Yr20pd+RXvggQfa5z//QLv5li9vC4tLQzGUnq861R3U6xjE59J1BftsmeHOEhqFNOtOeY8+/ni780/f35aW97uDiZJMHOgcnm5MbuL67HPFxzp7d1VhtG8PlqKzRfuSifZZdJkMfvDRDswy6reyhAHvVpwyiU+wbyuugZ6QAVqz3sfhjz6mshQa5lqjbCFAlCTAyU4qY6BdQfcUz4H/pBdEV1/1Va9qL/2KLx9G5Oj5VCimUeDYTdAez4n/weehFtgb204wuby52za2p93pUPpiY40EkyNtYVb6S52vegfkvrfiETql6Lnuvvvu9pa3vMXtvtWJkKpbZKzWEDlM1zMl9qUzkBLYcXLL3+bOwf1stZ7B76LxaSsr9vEtLiy21QsZqyN/hdbA/leZrWeuPk79rQ4J6hBBoQ00VGVJ+HpM9OX66BnsFs606h3xEZ030I2x4ZJ0rL3AHwp9QX/6mwRTPjvQ/Z6kyRTO4KPFH4QMxa4kUABfmGa7nYoMQ56ip8HSYIOKAcF0+FcmeWKUXwnSgMs4wxEHxwGh12uHO2S95Usv7iEZR6/pmrJD6aig10QT+l97XpNIWEtdA/b7/GJGN8nXoWeQf146WXutZ9P+yWfC+eq+o08kuAmeZE90HfG+7udRVQtz7S//8j7zJf+EF1PgQZdCjcfZ2dPZan5h0Rju8tp6e823vLZdf8NN9kMvLa00FazubG20A/sW2pT1hmTEhtjZXdfpkKWkXuljd4Pe7OPV5KtemOuFqYvtL/7iw217K75qsF1kl4pDs2KdF889yP6+T0lgHRMNbP9NpbMDOBpdOI796sVRZrDtJjysny960TXtla+41QkmJM7LBlSyjYsxencn8AL2J2eA3gfDVmxYdQK0XrFVxGGwUuVD5Da8TcIHcpTvIRvgnwHzTXSNr3uFLkdmsd7q63QcohfqQsPEBPDlobNZU32++ozIMtZQfSF6r8YowNrVpn6hZ677ihyAF3ieqte5BzKK7/PdivvQgcjyKleqrtc1oLGKTaAH9qDKMP1eEwT2YoMRP3CNShP63ePAKc4qRR7IS+iiymbkJXoA7MC9q3+HM6r6h+fnefR9un2z18TuoFNihtBv1T/ovIp7OA/2d8ALJZ7LNevzVJzNd7nu5Hv1rLOX8aejr/QavFFpp+rXF5K72HFcDz6Cp9l38U/dX/afdbGXXIc94Gzh10mc+UI0xHMgk+padJ9JfYvOq3uk17CbkQVaG4F/6KLyZ70vtA4tgVer/oRe2ReuqfsQ2wSDcK6VVsaEhZwd58M99RqFrfoeuPiFaB+5xvr0zMZ7vQiEdbBW5AP3rXErZBGYjXvLNrZsL/G7irFGW3eMbZM0XJNN0EG14O3y2qV25IgmphwdRuQ4GXhrw34gRv7JflOCiRT34oJGEc/3jo87bbe3wcd/AJ9QyE0Bd41t14Rl9hofTuIV6YxILDtx+XReoViPruJVp6ID62u6FoW5dHKpPkF/5557PvAlE0xg1uq0qwKjEkhVVGw4woDFVQdTFRoVDOiagGSEjBz8d334rvb4Y4/a+agEky98/oF26fLFdv78GTt51cFEIEobddtttyU5gFbIvSr+iivTSnQIPM/M7pkzq4Pfv7zS/vK+j7XjTz6eKrT1y040keNAQMpK0RlQPct4dmQaVZmopZ4yi+VY1T9Vnek7yhDe3N4e2r/rNQvpWTnwMhZBzrJLqxcdtFEHE3fo8HiGsQIQZvSeukNLTwqQo8kzk9MOs4L6KpSpxEe5854InvbLuofWBqhGUZHRzXlp3SIsOR35jL5DoFQ/yZSvGVW6DgFJ1gHN6G/Wru9LoGhtIy3mXA2Au4NKQVT2U+/RnlK0xN9U/sEUI2AeW2O6arobgDhmI+QDXjQWSdfEqTcAI2drK4AZ45lAiM4nQkfOnbRsHADx9q4zyIXfk0gSZxrB0xjWcTokKKp5lAQWCebvtp0evCahJSOfUvGddY6jHZzrXir75d+UcEn7wdAMzxZhtuMAj51A1WFTOji4OnJ2rq1euti7pKiTSEYNKetcGXreQ4N3rWlsDziA+T4TjL3R2ej7+qkZoRFa4QEnJvWZgwSEPWtcSVWazzlUXSZJB7px56BZ8fuiZzeTYCK+q+MvKh1V40XXr7RsQOtgf5yqyEWMYWQjAK4qba6ra4iHBFTp7oFBBg+yfl0fBVaVKUbwJIil0hRwjFKtYJXEEmaA6zMxImXsmroHvIRyqkaoHDTRDcwOH1uP02kHw0f7IqdYVfyh6dEIxUioABggxP6yd2nfmdEm7HGunWoYQBwKlwpoXQcATocQ64MOiOBpB+u60UzF7fqaAkZtmEMICAXADPQsunP3lr4fu9uDIx1AA/iTc80tydUitQfUIhNTfej2i7qWHXORA3TU0M8k6s0OjhZ9JyArLc5tiCgZYjuBGCqxA0x7Et1cHEA44GrSZ64VWUDwBWCDY1wBL4C8RwAo4NXb5qtCW6Nx5DxRME9zdjMOIM+jahpovAZIOW/oGroDkOv8o0MUpElSnXUZFfRdZmMIYJDLsaJr0HZOv1fHkz6v9Wkf5aDHAIT+wSSjvqoVHGOwB0MWXoXWSNocsJMr5NNtSHSmzhdKMDlwQN1DltrKyn6PbpGMNugWQO0JgNEX0l9JUqugH4NEPL6wtOgEE1UOHzp8hatWlWAi+W9a6rpmMHx6FfbhQwfawsJc++Vf/iWf3fd8z/e0Z599thuCS+3i6mr7xCc+3tYur6XbkSqce6csnSW6l/MNbki3D+vu3ukLXZwk4WW/rmcdHFwE55gbX6y4anAjWzgzZC7GeHXyIgd5Zq1V+v2uu+9uH/jzP3fQRiMITQ89qUhtDt/0pje3U6dOx6mrpMDO46r4lJPssccebe9973vbM88825544kmPa3z1V35lu+M9d1hvKcGE9YiGCf5bhnUjUknHorfRwJwZEkzqGVdcxz5UvaH7IB8xjDFA+Tz3QO6xH/AZ2L3q5gGXl84XrIU913XYbxxUek33rdiTvZiUoV5PT57muJHdYEmuU3Ubn63XxSjCOKzPyH21P4xM8e89waReR/dL8uCMuyhK9gjzo2PZ60KeQ3BCtiL6gs97H63/xwA62DrYIB0fhOGyr6Pj0+vqfOHuch2/sefoUiUW0/2L/eJs/ew9waTuG5+zjFJFRV87+wxvI3OqMwG5FnmrBNIEdqDFvbZgOjvBr6NdEazs/e7yGVy0Bxt0XcN5gr30HWwEroHuUkABHnAHux78R3fDB7LxogvS+SNJn9klkkwsy3uSpEZYLC0seJSFO5aoM8uGxvD1GRJ9TA7jSvTdBekXJ10uOBkzo1DXY+h7bOuUnSpKjhS+V/DDMoTq7W3t7YID+LOLS63NzLXPPfBQW9/eTacIdeYoz2G52hNMSGCiOwX7i97SHmEPSTeluwEdQXq3FSWml842fBedW2ULv3PWogMHM3pXE87EreF74AU5kzNJYA4cTLAVOkfGwGPoXWQO/KHv4wgLbgxPgS8ICkOnOPCQIfoJJjHN9AA8gVeek+QORjZCP7nOWGE7bfiyN1CFDQJ+M+/7PkraT8fQPTi+BNLpgOOkIXccCT7RtYxhekKRMU4/Yyd6W89p1FsveHFpNh00+2fpitfX66KKLr8iG519EBmvka+94GFzZ9cJJs+dOtN2tQ514xI/9Db+nA0yCP/BuJfVrogdCF+jb6peRMfoJ8lEyHF+DjpgurVLq6vtDW94Q3vi8cfaJ//mrz0i59Spk8NYS/wIJEjoXq9//Y+0l770ZeZP1q8tO3ToYPvJn/xJBz9JOOgQYeh8OK2OHqXrZRyP6ghI95n4AyyH5RfSuIWNjCA5dfLkEJS2TOvdn/Sc+v/+++9v3/7t394+85nPOMng4qWL7fRpjU/ZaUuLi+1Vr3qVfz99+rQTapUQIrtZ/C0+F72DFcQTkfm2/oNb+sOA6Syne/dVnfn84mJ7+JHH2p994ENtcWmlbctBUTqYwI8jD4zaEh7jFWQCuhk9gv1Gsjs+DmQ3Z8xzQCPo+kmdDi1UvV0xx7jm0e9SMUTFYdX+j88oxUHQIrw9BgnSSZGEi7pWHL7BCwp4p8OX/om+xHuvetUr2i03v2SQSXpfdrY62nAPf6GMV2UfnGAuJ3ub9oicyxs7bXtKLRGSZLSzudl+/Mf+93bt1Ufa3LR8AsKk6bREt1i6JWuNoqG3ve1t7Y/+6I+aRmHKJ4vPhLOMTo0NFh/wOB5U9C3/qT5rX4FGvroYIljY3UJ6dbJoVQkYyDvtsV7jp/ZZvImPABmP7Pd5eFxXL9bqbfSRI+AP9IsTDXqig/Y414mNo3/4lDmfkXf2yuoaCCaYz1haMAj+DF0XW1yfRTdp77CVdR5KXFAyj17Ht0rgj3vAG/qp14wF+mh4fBGsGf4A84NPwXbwFT587FD2CtsFHsF/yRnAW7qPOhsTNELew0900GV9/Kz8GL9ifKf6CWZGf4ML2FPkFntNd2TZpNprFefos8JjGr+u30mS4lqiS7C+6WtrLPhgLaI9nYF4YHFpod13333t7Nl0GeK8rcN7h5BY4emUYn+EfCWLS21aiTQXVtt3/NP/pd1ww032i2ps7rlz59vuzlbbt6guY4xpzCjfaSWXTveOl32cThJFpswzLoqYU1fTdNC8996PtUsXLzu2QmJM9E98yfzTs+IH8fs98Z6uvOjkPBfj7UL/1Q/C9ewf62OKFWPZ2lx38uPNL7mp3XzzS/YUXEi32A/tOEfkMHaKfsYvNo5RR07U1yoPYINN4kXOD3pi3ZM2Chi36phBrhZFgv2C7KALjP4Gw3EP6B4+q5gZTBR/X/ye0PDoixpHeVUdxzOyZ/Al9tsoi8dOmFUWVb2MHYeNXOmBvYA3sJ/wr+lvAtX6HZmJzuPaxP/YM87khc5Kz8K+Ix/AaxUb1nOtZ8+zsV8VR1YdDz3otVGnyMbqBQElBsC99FliWfo+NFn3Cb8pe1NpAewAOUEv9W/JJhIRq34iGayuBfrnWdgHnrliY/Za3wffItd1H84OPcJ9EqsZ8StymL1kDZU+0Z/BQeFtfa8G7LlOtRUm96Piu8o79d5cGz3MsyPb4cHKW1VuTJ4FMoj7jbJt9HNV+VRlBH4TZAEyhT2d1IfsAXyCPEbGcT7sIWei61QfDfxe11zvxfehD9ZXse0kLes9ZBPyi/XCL3XviM9XXV5pH74hniq5yQjEQQ+XcVLcq+oEdD57jswZaKAXrpOMiRwddX7iumOnweAuPSefhV6gRfjm/IVz7frrr2vLy+nIrSks0nfrG2uO87v7nrvUXnKCiaebzKuL5JLjvF7jbniAomJ4Szo5+HTGHcmEe6EJzprkEmQhcYdg1yTOInucy1AK4+ANzkh7SuwfeV9lmO5PowrWSGKQO5hUQkLg1p+AMggYxxMAvjIEChUihVD0YGSnAd4nlTPrACRqDTacNzba3Xfd1Z595hkbTi960Yva33/2s21qarc9+eTjDlRlhqxayu93FQeKAEGx78B+V3kow1n/1L0k7f6n7bTTHCYFxg7s29f+9pOfbE8df8LBsJ3tTbf1V9KIEhkciPTokl715U7VyeRRC1MTn2dcx1kgp6A2WwkmG1tbXp/uB9OqzbE7gPQRORuayfTsM21jXe0fN5NdVarmRsMiDhoFh5OkkEwsPYMSU6oi13sIB30GIytnk2BsFXLac+2njDydGXup865ghe/I0QSYQCDAxCgoAkcI0UqouiaOca2VICp0B3jUNWF+O2/0/Ao09xbpdC7hzGF6GSo6dzKzdA+dl9aKkURSyqj4xnmUcsCwRuib7GoAYxg0oEn3H4CD9WWCAzgMZKPjMKbFPgpgcyOOdVUKKRmDriq+ijuNRIEPgYTe3UbPFiGLYZCgo74D4Es7/owEYS8JPsjhVw0IC3uNm5FAEv31IAOCyLzr5JVU0bnDy0LmZCb4JsfJfBeWAa4Kkur7umbtbMKzjMp+1xWKBN9IQtBeewSVK9uzB2QfBvAmcSQJBnFC6nOcs9al79iRNidHmhLStOZ0e9DnCULpnEUT8Jv+BrSRDJLJHwnkQ9fItGrQArigxxo8CZ4awTZ0UAE+r6HckM0APfFWbW2Fgq8/K5jk2v5+GaUF8IhCzv6Na44M0V5yr3RgSiJPTVzSWcfoHtv96VrMsEXh5zmYFTeOl4KHkFvwPyBC3+M9guvIMJ0HBg2f47lG2RJHhDuAGCxnzMLIJ6rMlBM4wQdkDl1OZFiTsIIM1IeRJQZADh4zZzSJD5MATcayqk6UhFHBnmVsd0T4GiaS3aEbSQynODWQP/VMHQiiPSmj7hVI61WsyLLIgFS/6J/2GXkfgEDSQhKItK+SP8gVdQKSKKGjSUbwpFKWf3NuN6uxKEmamZsdx1NJ7ykAieM+ui5dGvi/gqdJLBF8sGGnkJ5fTiIDK1Xo9mrRChq1LAV0tUhdV/w9AKFSXxmnXpLV4F3Otwb+E5Tr4xFKa/vKN+gTnYm+W/Wy6aUH7eDhxx9/wiNylGCysLDsaiUlmKhK1AbnlhLvsrvsER2ooHtkkGm0J5ioU1Wbnm1Hjl7Vllf2e6yCDs/rG9r5d37vgQ4lmFy6tNr+8P/7g/bUU8fbV3/1VzsYavk3q5mS8+3EiWfd+lctul3R37tUMfICsGopZwfDgh1EUAgyWfyoM+HvAOWMdeO7fuZSDVSxiPaCakDODRqsWHTSIBh5NC2EP/mpT7U73vteV55Jd1hWqX3h0pJ5+vbbf9bdSXyWGrW4G323ubHZjh453J544vH2zne+0w5AdTDRuMav/4ZvaO/+g3c7WVIOVeT5oI+7g1TPZt0wm25nyB46mFQjAHmBEVmdMGCryInIL/agPi+0jTzmM3Xf0CHIW+gOXJcRXV9c7aPP6Rwqnep3jOF6pvxe12a84wDIeO3BHiiVvKKPKi8qTfD86A2SLusz2Ljs3eQGjFycHOM649zUM4lWZTxKzl26dHF4Rgxkr2Giosp7W6oBfX69gwnrYX+ih4LHxj3JWfL/norwwr/oAXCq+K12MEGfD/TSk9ShAfYd7J3OOeO8bBw81WHB+kddmBGRsi3UyREZXp1PsfHSHlvz7SWLxUc1IAT9EFCMcZw51Oj0SkfgSOuCnoQOHeo77oa4uTGM35PdmA4mY4Wyz8DnFwnlAE3XL+P5jCOs2EddR0d84fy5dvK556x/r77qSidXOulRXfPcqTJXDl7Va0pGUZLyjAOGCigbb8xnXMW5c2fb6sVVy3GN5kC36H03GmwAACAASURBVDmEr7e3dtv65nabX1pum7utffbzX2htdr5tqAJ3S1UwCRDDd0owBX/iOGBv0PGRvWPXP+z9OPwy5jRyQd1TxgQh5IbxX0l4rFi22ka2h4p9gn7nTAdbq3dRxPGC7OF9+A79V/Uvsq/qbWgC2Si+xoFVdbSuS+JNlYNjkpMSAHrnoj6yDjswCWW1c0WYn2qkyIPd5gSTMpcaGpPNX3nZ3V4GJ9A4kmbcc3ULUlV6x9z9DJ1g0hNC7E/o9gY6Uh2AqnPOweM+9qnupxOEO9/p2cL/266ERo+Ist0VsI8rlRWxszvVlGDy/KkzTjBpwtvb6Z9CgonuQ3BTz4OM0XWRV5wV5wk9QwtVt/CdSk9Vp6HnLKenW7tw7lx74xvf2B55+KH2iY//Vfud3/mvHiEjv5OeE5ogmKm/lWBy66232aYhYCt8e+2117Sf+ImfsJ0KD9DBBBtASXtUySfxeCzK0fOQ8BOHu2SQWikniffpp45bDmjtSvBVhynG/8oBq84l6sai6973l/d57YePHG4XLpxvp06daseuvtrJs5J9i0vLTjCR7S68Jjk9nPHQaSLyf0gyLAkmoc8Uj0gWKFiv633hwYfbBz74F21l34G2s6siKH1u1OV8L/ywt3iK8+UMCTpY3vfqcoLoGgEcHTGO8YQu+H6li4pzoKfqewA7oGNH7L83ORRa4iefH3wypS0+NruuXRNN4L/qzK0+MRzC0FZkXLoC6J/Ocnlp0SNyXnzTjUMyk/ZGtKLkoqqPSVarfBQBpUjwXLu4ttMubey0rak5d5zReZ567kT7Dz/1hnbdNVe0uWkFjWR3J8lPWLW3Phtk5MmTJ9uP/uiPmh6Xl1bs64yeG/U1sk4+HNGgCh+0zySHaJ9kS1w4v+oOJsLgoZfRR5hARnxJ7Clyg6Cc6Ea8SRGSZRI4u3QzcaJiH39S5Q06EmxZg18Va9NNWOvmdZ0VfhJhDr2HLECPcC+P2ev+BDqV6VkI4PE5dGL1jctGlX9ZZw5G0p4gP5Gr6En9TccqnQnFhhW/4VOqOpa9qzyFXc14WHAj1wK36nrgDL02+EW7b0R0oC7L6OzKewQu0MPaC50v3anZE3c869hQr2H/6ifjAbAFwI36abzT9az0q/zIxohra0nKlK5aT/LloItL8n/VI0oaRH5oLR6dubPjmIOSOT7xiU84adEJIBQQ9cIdMIO9sv38XJy4sOAivVNnzrTv/K7/tV37IiW1T7WDBw63p5562nEJJZio84dlw7Z8z8IV8vvu7UCYUWBTTkYSXyk+oQIhyX4lmMieh07QeYqnUPyopZHsNNggfa9lFyNnhzPpiarrG+uDvyI2RXwMyDNpBfth52fb9tZG+5qv+Wp3Tv2Kr/hyj6j1uVlM6YwZR6tnZsxO+I5kzkrL4BfOCTk0yYvQAjQMz1de0GewR/Q58CTXrDgl55l/Wps+i3+RoHmVzfW7fB49hryAl0kYQz5Bm9xzxMyxv3nWyo/II71Xiy44O84XXM2zTPpVqm5DRnANdC38r3vSoUjXJ1mUz7P3VXYhT7+UvsUGZf+w35G/eh39Wc8OeqjY8YXugU6B9+GLkZ4Uf9s7kp1zADsgi9DtvI78rJ+v/kbkD59HbyPf+Bv9StI7e6K/B99m6S7EdXle5GKV3/U96KnG9aDRSsNf6ozQi9yn0in3hE9rMi5nOkkP1VbhHDgn+I174SuAD6B75DS8he6pPI2M4uy/1PPxDJPYkdd5DtYCb3GO4JeqY3gPWYbvje9y9vg7WSP8Cl3rp2NxPaEUXhsS33t8BwyKf4Yz4z7Vr1LpjuR90QF4Z4+9NIxrDYZDXkzK4YrZeebq69c98Quhv6uNyLnWs6oyHRmo+2Jb2aZTlz6NOOryXPdGx4XeY//pZ5Vv7B9ny75yTqIrdTB58YtvaisrGfeu4kRhPSWYKMZPYcKFC6vt7LnzjqMpKVsdTOjarQ4mSRRJ4iDn4LHIfYQdtM57dDPS3zwv+82zMfJnxCtdr/bERXweep5J/VNtKH7n3tVnzb2m7r33Q7sQLgKjHo42D+aAEbnppHKoTpgqCCE6hFRlcJi/GnMwMwrm5PPPtXs/eq+dd8oIPnbsWHvg859va2uX2/HjT7jzBkBerc01CqcSi57v0JHDDhro9wQyFhz8Vhu6QdApC35+oT368MPt7z7zt+5cIgegMoIXVeHqmZuzrloiMC/beb1nNAmYupOEgw8Jdh08eND3O3/ugp0qNuJ7mz0bD25Hnza7ctyI+ORE0CxvXU9VJ3JWYmjsATlKHNFM8Q5gPEtKVyqt1PV5BIEFcFc2OgMchtpH7aGIHuVRhT0CB+KtwhMQT4eQSQVXARAJDKKnjFKJgwClAc1o31zB35MDoAPdn7myNqiUIDI17cQeAlooXGiVeZxV8FWAhXDU5xCeMeLi+NB/nrveM45RZjCV1krilO4pJw/PZiO8J5jIERT+0IwtGZB0DNDc7CRB6J5Wtm4nq/b7EirpyKIM7pxlRlTk/q1t9pbbunaqmNRRIoJSwZc8EzO+MwqB/cRxxoxcxvh4Ni2VhB0sKwEFBYZQkyBUBUzWpFa5PRhItVNvy+hElS05IxfsdRW9OjAko6eP80GYEUD0+56BFiWg/ZdCHROBkiSjSrwAlCTxIMM8EogxDL3DDV1MGF0lww+nzWRmeQVcVe5Bq97fPnM7VYHZHxQgdAI/VNnK3obXlAwz7m3lbxQrwBl5C7DifpMGEsq+gh6UeAVKkwYUYKeuNWBFvDhW1+l90b0DosMc+84vrjiOw9Tjsbu8AezXdWRfs3dS4hV0sX88G8E2+Hh0vMRRgLKvM8z1Ot9HTiEfsnetacxRqtLFTzEMqf4RUSMHBzBdQFPOms5DCToZiBBMrAHBfg+vp3cicnXi1obHyACOMESkD0TbToQz/SYQlrbkSZJQJYp0SQWkfobeql2JHb6XEyo11k5nkj0ZDfLIEv7WvqBLA/Zo4RoaUKKkz75HS6eVMCJHeLToME7AAQMZkgI66lbiilm1cFcwIV1M3Lmrt1wewKErvROsA0/ofiRm2Fjv3S/MB3KU9EobVR1dunTZ+8PMcZ5NySymyamxExG4RpdRUiYBIXgYfaC9D2BLRSz7LRml7lTBT5l7LDqpgHnk/3wXXgawKplAz0kHE3W9OHzk6DAiZ9++A8OIHCfDueJ+rKIXrynYTFY1ulprtCNWyaxyYk7Pttn5xXb0iqsdBJj27HB1NxhnkCPnMsN5uh05fNBV+L/92/+53X//35lurjl2rB06eMhrMkjuiUzSVSSY1LnN4x4nQK7EXgX005En1X/IZSpoA05Dp7MzCbKbv4eOQKMDR/uJXKyYBV0FuObMkBP1J0bYvn3726OPPdZ++Vd/1RhSekprUGBO+3HN1cfav/k3/0eTUWAZrrPuDkfR3KGDB9rx40+2d73rXe3pp59pzz57or3yla9s//N3fEf7vXf9nvVfdaZG30Zn6ByGhBYHnWrll5yGY9IWz1ufAZ3u9fZ1V1lfDQPup++/kJOgymxjRkZX9J9cyz+nZPzFSY4hN2noVbw4nGV3yKPDeH3yuySX6vo40iOXMpLPOH5PMk4qrZH9GNt6TXQGT7N3BNzF3+wh1/ez9+S+6CNV7CfR67rrrhsSAMCqg/xPn+phXejrSf2tv8eODalaiLwIvdfkYvYnOirPGOyVMY5V5uS70QtgQCcpldbPw++e3T52XoJmBhzTKyDh1YrVOVd+wovjc0g/xbEA5uG+JJjIViLZT68RQNC19D3uq/PEyYpsQyfUNXMG1a7EcafPX17P6MoksimJVAHx0C7JlSo2cECpJIXDE5XPoDHdX8E+jcbRLqsD5YXz5z0y5/DhQ7btlFyi0WDS5aZBJ2Ck8lQYRC3a0w1vyjR2cP+BtrS06BbMCtxp3KvuLey6oqDShoJKW217q1me787MtrWt7fYPDz6c3yWzZjRKZsSlPpfe7h0HRHW+8GxaV/hhKi3iuwMJGkSmulOidHjH3diOwizaL+0xzkN0CxjL56S1dN6tDqN6H30/9quSIV3NMcg3bNvqBKk+CNZT8TJ8D4+Lv6WPwMzQDzIO/V1fR6fBX7ZdFNTpiWkeidTxkYsgnKSYs65y2BvnhP+xTXLWB0WPmFq0WPcO/kTWZwRKbETtKQmxNQFeNKjPwVO+Vzk76yAF3EpiDDxh7Nk782FXODHLoo4gcEYC+X3Znl1GrW/ttOdOnm7PnTrddmQTbmu+tMb0jJ/XE+NUhFagR3SC9hl6gn61pmp3VT0EFqsyH1mFvBR/nT97tv30T/90+8IDn3cHExJMJAfAj5G3zfwnG/Rf/st/1W6++Rbb+2Ol11T7si+7xUF2BckHDOJOMum14HObTtIZ9DB2Bsr78GRkZj6ne+r/J594PF1w5+bamdOn25nTZ9vRI0fai1/8YhcEfepTnzJ2cTL3P3afUzKK7LSnn36qffM3f7PPUKN09BwO0jvxIYFqjy4c9EbkNvpm6GZJO5ZOora/HVBXhzxN6Vpon/uHB9pffPged8ojwQTehUdGnamiqD4is/PKwEelUyryF37U+kfbZGztTyIA/gScvtXu5Fov5HOs2KfKCmi+rg2cUXVClWPQGsEfdGANDiJXqi5lXXoP/s7n6Ei3bZ1w8MD+9jVf81Xt2muODRWGwki6nwrxqsxlj5Ehps2eYKIOJhvbM04wuWx9smSH+Cf+6r7227/xtnbdNVe2uZmdNqsEk50t+6YYxayEc/ZaiSWvf/3re9Vn7DL2DblXfQzSD8srGdFFcqk6mGiNwtiiZ4+xUSHR4K9UV4ngVmG/2t0YWaDP44cD33INfSYJKukCMNlJmf2p+BFdQaCYYjnbpXN5fnBmdEIKlbgP30e+QTdam55fz6B9URFctZf0O0nRWg+4pdKK1iDeVeKA7ic/rtZDgBF6xC7QPlMgBK9DY1o3Oru+F+ybYhNkan6OXVq5/oj9xiIRvVeDUVVey37OCJdgDf3jTPUavIXtDI7X3153lxmVVwmQ6LO6lq4LFtD1ed/+596Vw89Wunz5rNQRuSevoIP0+Y3uq9L1KTTyM7RxrJzuq3/pIrVquaykxXQUGztRSy6aN9yZY0wgN/6Sf3t2zh1Mvv1/+o52w403+e+Z6TmPRhN2XZgRMBD9SU0ItwXTCneb1tdVrazOPlv2VUgvHTioxL9t67OzZ8+1++//rO1LcBd7RFIKZwDPwCP4ufDHDK8XOzFmB2PWRr9O7NsdYw35ZhRnUQeT17zmm9vK8mJ7+ctfZszra7rLKomOnQb7eAP4rcryKmexScCF6Fd4cNKGgVeh4yp/qw6qAeP6OjIIetmDd3tAl30ecVT0Ps/APVk7cRJ4TNeuPjvkCnuBPYzMQz7zTNyr6hnWAh+h58Bb1U9Q/c6jPh99MtUeG5Bsx2nID2QKe8fn6jOwpknb0RRVRqiQdDd5duCySiPoofqcnFGlBc6ovgf24Boe8d0Tuep5813wEz6/qlPqWfM5ZCy+bnACerw+N/4h3Qtdw3X0eXym6CywKDqk7gPPyFnW86u6qvqVwC1V7tbvsQc8J9eptK/f8b1Bq7FBejf9onMqroKX2Y/K09yn8vcQ7O62I3wFX1QZAQ3gb6gjWXRN6BdbhO+iq6BB9oXn1+c5V703iT0n9wm+gK4qz9b36vNW+cv5cia6TtXBWrfOk3Wx7mr3Isv0Hjym+1V5w/W5HroC/KBrYKezR8ixyhfsO74avScMw77gD0Luwht1f6sMZY+gDX0Omak1aS+EcVOQGv95fcZcK4mTtqF7/Be+w9eMHONs9XeSlrfbsWNXe0Sp/SeelqKCxG3H+LEbleCpDiayw9TBRAkmKdxXEUZ8gsMI2jLlQq8TZ6vrRlYQlwZbc85avwureheiyI5gbGgZmaFr4ctB3lY5zV6gj6AvZIPlnTqYVMFV36wCQxchE4oLomiqErWDowdaIRYIlWxJWv2h8BCsKAK+r78F5u//u8+0v/nrv3FXD1VfyGh+5umn3frz5Mnn/LdAlAycV7ziFTbAs5EJTuh6V159lZNT9Lccmk4YMEgZ29MKKKly7JmnjrfPffZ+gx5l1QqwLam6rjuhVXU1GLc91KbNVUWJCa4TmPZJRoPWoQQTt8FZWGjLKyuDIa8RJHYGKQg3M+uMaSWYqIJJCSZ2wCkw14OfMIyIQRm+C4sLNsJE8HJYyagbq2MCeAmKdWodjKEYaQKrmeurf0lMSLcBiBXFQ5b8pNLCUEM5IEA5b+gF4QO91WcahfzoREK4YlwgrKAbBX48g701MyyGA/erhrx+p0rCCQsdBMvBJyUCbW90Rx3Kh0QIdbzQ/Z0B1wVuhEmMY4y68Tl6B5Q+9kbXGQNvca55v5w8NCqfYVxOH/EgB66DpjKyqdZlHISMGo+bSEIIIEJ/y/mrv+l4UpKqh3O1AUUFUO+EAw/KaVQBkVpty6nAvmk/9b4q1MaMO7pepDrNgryPAXABntuMp6tIaFH/6zuhPQAM3/UM9u7Ark7dVM/kHwomI4iiEKKM5pz4ZYdTr7IUPeqs9b9elxEm554qxDCsCUJVmYZwBTSgGHV2EtZU7VXggEFbAQhgvYKJBNKz1/Afhhz7P2kQDGfUAYIVWO/cUoEriQIVzKAUAGlVcaAgkNvwfRKfULaRq1GiacVuP3mpNDJw6YFvzrTKBnSE9qhWoIteARa1S4NeAzAA/Iaz74GzEUCPNFBBlr4v3qWiKd2MFh3cqXJJ13XVSzf8rUP62WDwcB5y1mssBhWInJedA054SsKJvo+RKHk1noESLsT7SRghGGEwo9E4MmCGWuqeje9sXo3EmTe9qCsW3ZS0LiVyhEd3XYHpJDwFppaWUlHeE2v0ntdWxlZAE/qp7/mzvXostCt9uGNQZr26u9PWN9e6A3Da1chUdElXau1K+tCzqDp7R85JB/IWnIBpZ4vnDI5VjKbHPnaAoAk6r8rsSUCr9zSP27K9tCDX604kcuX7tNccGRH55FEEvSPMIFRKUJ2kEtEBbeX1ufBI+CLyoLen7XIPYxQwzngj1j048ntSHgluSjDZt/9AO3JE7aWXmxJM9u8/4HNQAgfnt7Gx1mVmEn+QLfCFfuqzSmqYVYc0BTVm59sVVx5r8wtqvZsEk/GMuzztlZKimSNHDjnB5D3vucOdGj74wQ+2K6+4ot1w/Q3p3NL3VPQizKVkGYHjdE0Y56rqDLR/Ob8kWOn66Gs9Ow7m7HMST9I9YUwes7yYSTBC/yyfekAm55zIHLIbmQTdcCYV1+gzVHocOHCwnTt/vv2Hn/kZB2kurK5mzX0kxctf+rL2wz/8eld96fw8GkptvGW8bWy2K44ecaeXd7/73U4u0Vneeuut7Tu/67va7/7e7xpzqupW64vcDQ3xjOnsFb7iOXLeWsOYYMLzcdYYvlW/1L1AvlWZj6xCRtVrjXI/jlCuX++LLlTAIfKrV8yVoNAgo8tYnMnzrFifa3K+xjVghf6inlGylH3J+K4S3O3rrbIM/Gi53LES+8uIDvQ09/b3u+zIc6hFfHCHaFVdFKVL1PbaI876GqBDYQK9Nsis0sqXPTVe6NdkX9CJ0DftK6EZvQ4fpbvLtJMMOTNwIAZjXmeM1xfTkEci9gDoC/EQI3KQV+hU/RxkWOc9sAT8ZZ02m4pNbAZ0ZzCAcELwc8UcdDPR97BHwJsklUjOK6mL0QI4qNgHnCdaJ7jfh9d1SzCWAgjRBfr+EDjqFazarVS4ZA/Z++rkEE3onnYeKNtjZ6epIOL8uXNtcX7ec3g9hlFBp/mFjAygAtJ2nRJnNjOSrQd09dkD+/e5varWqDWIhrW/SdLOutLtcLYtLC47cL+2vds+/9AjbWd6pq0rEVPyvQTgLQ+7Yx76YHQbNhw4y9XlPcAl3sDRBo3oJ7YD9ga8GRrugZMuF+C7AROVtr3QB2dXHVA4mejMqM8yDlTyEiyOEwsbsTqgqnMS3qOa0nis4M4qKwde7jqI9+Bry9Buk8kd5Od2ICTnOnRyGxJOxgSTdIeXB2IMsFe9BiZhPBPvIQf0vp5ZPgLRsmjI+I/OQH2kE3LMSUO9W9oeZ5hGmZZOnsZiHY+lM2MChd7nXrzAnis5Q0n6EjE8a0+jSHqN8KDocnPLCSbPnz7btlQUsa3RYHPpRrY9Vmaxv1VPVz2FbEPOIH+QlVXnVd8Csp6zhz4ti3a32+r58+3Nb35z+/vP3t/+4XN/337rt37TwUD5FwiIW8f3kb/Hjx9vb3nLW9stt3yZ/Q60IxYv3Xbbre2HfuiHHPDVd5y4/SUSTNhbj+oqeAl7R9dNR5lU/+pvdbfVuiXTLl286E4PTx0/3r71W7/FSY9333237/nE8SfbwYMHejHTnLv6vuQlL2mPP/74kNBrOeLEttmm5FrJU2iDNYQHegeSHuxDp+Uc0uXU/KmEwPnF9unP3N/u/dhfuVOeEkw0ImdqKj4PEq+wlUX/XM901e1I5ARnpZ90DrUclL+rdy5JF8FgAHQ8/ILvS+/Bz8i4SRoBr3wxH472CTQGzVW+fKHr6h6DX6MXW9RATZU37DnyRdervi/bdE5w33UHEyU0f93XfY0754VWsg/SnyrCq3azx//18ToDBjL9t7YzNeMEk8ubu04wmZldaPuWV9oH3v++9oe//7vtRVcf9YicmenoKvH9Vh/fXDujaGzP933f9w3V6bqfChIqthQ/i8b0v3VhH6WBTwHsoOfU9ZRo4m5A/XvgDroZcObwj/4mgYLz4P7VHwCdj+MH6TAVecc6Kl3hl6mBv3QqDSYE2yBv8KdwX2wgaD9JYOkECb5BZugnXbWgNeie6+U628YtY6JD9K6uWYvf8G8mMSu43tfziJfRtzNpN1TdGdssflB9Tth/GAFXxtRg12nd9mV0e0ff1z/oX++5C9pubAz8Cvp+fHi5F/s4YuJeyOVAibrgjPhfZw9mJPDCeXFG2EnY5nQ9JsHExQ8z6XQM/8FbyJB0hht1V/B7cycQ/Y6PWfdcvXihPfjgg+38+XN9vCLJOsGvprFeGMTZGM/KNzs17aIEJZjceNOL25r09WxPqpdPe0G2IcUxKSYSDnUurrsQxydDt0yNRtNodmWCLi4tteefP9k+/enPOLhl3/ZQvJhEdtny1n29OKbab+7+u7HluEiKXkbfG+csfIB9FHoY7XT7Prc1nm3eY37ka5AeU4KJOpi4e7aLgoJKhmQc+V968SRnW+Uy9MazsJYqs5G7puNiu1VZxXNz5vVzui/yAF7ChsQ+AMdWXFt1DjIGHYL/c9KWxHdY+ZZgKfqx6hg+h6zlzLjPpO4CF6Gr0L31dfA18ST4elLnVazFXobP42era2HvwXP1+dgn7lvlEr/jSyPYi1xi/dicvM5zs++cz5faF55l8ro8Q0ZW5ttg1voMvMY+otfBO5wzNMwecZbIJ9YB7mbPuQ73FD1KhlacM+lfYa/rOVWbou4F19dr+r3aVPU9nk/rmDzfSb6s12ct7AvnVu0rZCw6Wd8nDlllEbwDDoAXq4zmOXke1sv6WRu0N4kP0bv1mSoPVxrlHux/TXaq+13PkN/RT/WsuDbXgxbATZN6m3twbtBMpR32FDxY1wJ/T94PvYw/omIenhl+0XtcBxpFbqJP4WHWgh+IdSM79D34nGfgmoM9Wmi08hx2oz6HXnbihSYhyEfXdQBrGeVL9F6S/MeOWfoOMd/Kq9zTxZ47W+2qq65sBw7sN47RvVIguuUROSSYrK2tO8FE8dXFhaU2N7fgZgL2X+0m0Wp9Pf5m3Td7m3UxahJfV9VD8AP7Bm9ln8fin8iYXJdCL+QHOA66R7/DJ8hvfR5ZV3nI53P33X/mETkQM8RRgQ6/V8AMWKxMp+9WpcuBAvRYoH4KPAsMJoM8gTg9KIofQaLA2H0fu6997u8/a3By880324B67sQJt/2UI+Dqq69yBYWyc7/2a792rOQpjqMXXX+dE1FwpugQ5fAPcXZHuhIH1Bry5PPt03/7ybag4Pb2hh2ESjCJmzFBs8G4nRqDO3IqyOAg4KiDVAcTfVZ75xa/U83BGB/o8nJTgomDUzp0dWtYX2vHn3jS97x86WKqAHoGcAUiVNKoklxnAKjR+lGsECQgxGBdjtlOrHJsKLhOIkhlfox50UY1trRfjBaoNKKzZFYlwE73J5OeKo4KTBBICKkQaaGBIRATwUAQStdn5tNcd/DpXjBTvR6ASO9pzxjrZPDoYGSCX4A4VTgicCNoxsxiXYvkKKqNqT7S/e30uXSp72+cctmLKH4bIHL69izNUWn0sTgl8CR47+BCB+4C+j5nBy4SsNaMzrUNBbliuFWFGMNlTJ7CIDef94oBC8cSqGMsijqRuNVqr+Ay3fRK6zgzE+SRQ+nymqrkU8XhfXdHkghuj0vQHG9V6Sl5SqOG1G2Aud1NTiM5IOIYtXyp7c07etOe6Vx0fQKxjFZxBaiDvLPeV+SX2juK37KmOKT0Xc+xV6WsjBrHJ1MxCI07cNhpGQCjQCryDiUCCKCqSEYWtAbgRF7Cf/CArhFFmm4EAF+UH8BSnyOgUgEDAEvvY/jp98r3uifgHMAGvfGzOuXhGUABjgU7SHV2rorPNbmPAq2XlWXaHXz9SZxQIed5/SxgDhmDwwNaARiO+iNXA5jxeRxpAMg+unaoopIC59kzgkZZuqkEqvus+8W5kiQrziYKPRXMBhV9VAp7Jvk+0sCmq0ZSyTOOEzJQk8PYDuk4nnBUS3+kwrRXbHo8T+QelSD6uauK2M4X7kzVg0rpThX96dawHtGRaiknZEwriTGjBux08giCBCDtfOjJimmlGndvNYQGoNdlhJITRAs4CpE9Wr9015YAUx/Ppm4TJIu5/XtPEJWc1WicdDCRQ0xASsmfAlBKchkT13R/G1pN1TfRTBZWXgAAIABJREFUVTgDMZgtn3vlM0F5dfqKbNhy5RHzgeE9spClLxPUkz5QN41kcdOFCvmh97WPuqZwhkFidyLCG7oXTjeAqNaILtE1dF39rQAkBhrfJ5FAa0y7w5325JPH2/LKvnbFFVe1xcVl/3/w4CEnUiiZNBhKyUZqPRunC5nMYCd1JOvE7r1c3rev7drBP92uuOrqtv/AIVe3J7w10i6dlNLRZ6YdPXrECZQakaPfNa5BAa31tfV2/vyFdvbMGWMyJdFKtyrBxFWxXRd5HE5JAHG29HrG/hGw5XypMiMpTtVgtS12xQo6P+s6t85N4AFdS7IIshh5Bo6BvjhngHdkrbrabbe33n57u/Kqq4wnkSW6x6EDB9sb3/hTdnp774VZt3sXtq3ttrK83J599tn2p3/6p+3JJ5/0iJzbbrvNCSbv/J139nEvCVTxL/M0A/CVKGxZIQdhd8YEY/UgT08s9Zp7IoWSKKsRpveqMQ7PiG6qsT7QYK8W4X7sM3gCHYizFzuBfXQHrtJcBWOMfUcHIj+rAeJ7lKTVYVP6NJnByOxV1bpWquqCdex8JBG3VBjofZ4P2SuZqn0Cv/C8yHl3UygdyGyg9YrhYIzoFeOu+XlXJ6ha1DPN+whL9IvPoCeYILs4F3QHz1oTaCot5vMxJvfiujjj2QOqHcCZ6FGdF4Z35DtJTaPDn0ReO3A79sRYVI6Tzlg8MWC7iWQfkg7Qxcg9uspAC0pWqOeBnSjdKtmv/WNEGM8meQmPDnTRzx0aNOH5/MeAic6Gqij2HBmsvXZCfrclonczNkR2Gmcj3vJc6x4gzri/OOu1P05uGTBD89gwOj+oOmV2eqpdUrGB5ZSCB8263fYLc4NVmKlrbabi3N1xelc80aISTPatLPkath27/aJkomeeeaZtbkverLgbgpK8jeRn593BRIEJaYlN81bsWz8kgaFuF4c+0m5VZ021tO4lma7XwC8OeHRbECeQzmWfR4/SfW50guh+1TFhG6J3glJRw4Cte4IBiSTo6wRSQ5fRa0kkc6eEHiBbvXgx73UsxzVYH7xH10NwMDas79U7buh39EjkSu9GN3QgYR1j4n2C8xkRaXnXk5fAaKOWoxMJNlofe0i1Xq+SZn+hb/NMp7nK85bvpaIfbMFZ2vHdK5/ABMgynEemffsqkmQbvs/4QmP1jjnjdEu1Fxhc+2oemFMHL3UZi0xxsgDVV5Jden0qyU4nz5xtp86cbxuyXbd326yCquqMaDmb+2MbcL7IU/2N/kImwKskCBurd/nEM0JjA1+XJNTIFMn1Tfsz/v2b39w+/em/bY89+nD79V9/m/1KWhv2leVq55H777+//dqvvc2+KI3Cw17Q3r3qVf9D+4Ef+IGmTgxg0ITH+lisXmgS2yTYQRgLmYgzlGC03tNzyK+gzwtznTlz2vJKttPpk6faubNnnQAsPK4CLPkhlCB7/Q3Xt4985CN7OhHpPPWebZSp5oClirNWVvb5HOAZ85Btm5zNznaeX8mI+oz2NDonenNre9d+ACUv//UnP9U+/olPtoXFFSeX+H91cO2JVnuwV8cxuVZsePwv/NT99D/+QuiDzknoyOqLBLdhd6LDoA10ClgJPIDPDEzFc07qIP6uQR19R9en6g+9yHp5Hu4BXQbXpMhIr9WAE98d6T9BbY2lPLB/pb3mNd9oXQFv6vtKzOCMB9uutAEf5Hf312hEzuWNXSeY7EzPmz8PHzzUPvyhD7bf/S//uV137Mo23VTM1drmVsZuyh+kfwuyD7sNJWf5P/un/8xdG7SOBKzTBZMEODAo9pQ7LnQflP2R6uZFovVWRi+flp0xm+Qj6WV0RLBOZAMJFXqtdjNGplifdFrDH53CoCQ5QB9gBvCucWCXb8hS9IhH6/YRbxWDE3zgfKFLfLQ8r31I0qke1Tx2QkGe1DMd+W1ca/RFEmrwi/lMeqdfcDB0GN93+BVMSdI019frQyBnOkkf+IeR89VPDL5GP432Nl3QRlyNL6smw7jde08WsBzptpHlU/H/1L0k8UPdPJVEi4zWc+Jv1nXAaZyXE5o6fw1+jv59fVa+QXwz6SgXXRgdOI5F9P50zB+ez+dMY70oovoU9CwXVs93CJaEQXQ8HVAZIgYdiv7UlkQ+1uNPPeOOWbLfZ7qPxb7dqdYW5tSxXJ1R3bs8elRFU+68Tmt9yZXIJdm0SlJW4rf248SJ59rffurT5gGeF9pgRG21I+CPAYMPXYp70SD+5K5fpS+ER+K3UM5p7BnjK09X3W1Li0piUTdhdTD5prZv30q78cYbehLTdvSOEhg7n4pvlQzJeeu6de3QcqVJsAC8B93WoCX8zWf0syYK1UQP5ALyGbmm7+AfRafoNXyt0FISJMfEyGq3sVfQPL4MMELF0loz3+V3bDj0EDwJRoKmOdeKqTh7rsneYr/hex5x+RefO+er7+LPZU9G3B+5Sncbx0UmOkGxbyRNGLFRtFfGbek6xIPYK2Qee4y+Zm+qbVJpgs+x99VmwCZBP7sD5VR4Dp06YpO9RbDsA/upzxOLQhbxXcdluo1f6Rq9Ag+CFyq96LtVx1ZbhnOHds2PpQMUz85+gFdYC+tE/lcaeSGMDR1UepikRXQitiF6FJmO/x8cB9/ie9Dfeh7osurqyfWxfmgZuq92ArYGdALPsMesj2tXfPhCdgdYA10EDUMH0BS8wvOw55xf5SX9jtwC96AvoVdkDzxeZUPlXd7X+oiNQ3+c2xCbKwkjVTdX+cE5VZ6AjpAt1SeGPKwyF1kx6Jhe9IvvDhriWdljvV79jeyl1gTP8pyO43bslu7l8akRGx/lQAoZ2ZPEB9NNFpkufeq4lDt0L/p3xaGuu05FaCloV2xf2EvfVTyErnVKHpUvXYVAS4vLtpO8J46fpnsJ/E7CB0WtssnYez2350l0G5c4NTYJvC6bVLjVI9/l3/Pa40NGLoCnOX9/roxaqmesvZn8LrRneaYOJhA/mzsEpyaEHE4mBBWMCVOzEDLIWQhgnRvzd94fAXwIKhXeVhQbG215abn96Z13tkceftjA46abbmzKwj17Wob2mXby9PMGhmTlvPrVrx6qreww6wkYqu5Q20gZQQKEToboAhaBIwJRYFSdCe65+8NteXG+bW2st2kRjtu4pVuGDpH21SIAqsFVVaADVMYRwSi3GPasw8s2tNTeWMFtmFmEpSoajxDoAf/HH3vUv6tFq6pocKL4fLoxR/CWCjQOGYe5CAyiEHNojwAm2t84WWPQEnSsxKjPYOhg/CLEEMIQdxVIBIwgaCnR2uZR94C+EFwoSgS0Gaonp1iw+rn3tikys9kZEaNCzMs/6NEM0p3PCRiORly+o6Cb2n2OQWNAJMIQpa99Yj8QgDpXPR/7PLRD9kIisGhBpGdTAEk/5YBXkEm0TnYaa8cQru1fEbSj4zTVCeq2su5W2NPJtu+jZ9IWcilBK7egTNa4lTajabpDbqELRAXbHbPrjgEFrzFwfZbiy97lZDTSVKGqtWzYUI58iDPYLVQdAVQb+B3zgASjG0V3I1YOJ3Vn0fVGp1XaxmvfFWjV+9wfsEhLTQd7hrb3qQb2yAI7HHpwU9kPoqGF+XQvWVhqyyvLTsqxg0CG2PSYYKK1aL+oHiF2hkIZwTwjpsbWWuLTCuoBYuwp4GR0IPXuKX2mPfwkXqXFZnVKhA/nh0SmCixxGtQqDcAP8pZOPeMz9DFDvdNT6Bpn71iBTYVawFFamIbE1Vo3HRRyzVQn6X0FVXBEVyNIXzMI7kmGMh6rAVF1xCin5iMLzTMJFOp+DghMp0OTzkuvk+Al4xVgI+cWxoxBSXfMRLZEBorWMSYVXIkTJN1MFCCTDFJgXT9Nm+p+YjA/PksFh8idJPElIMW+U/Ulma8ROUoA0XumC1Wk9wQLdzApgRqc1DGOQtc4BgB8Pr8OIpB3VJgSlNbhWI90JyFV4Oyt6aYna9kBVlouMtJIz6QEtB0lwClRqleYpOo1lVXaq3nNHvSonrRtH5JjlJSj8XDOxdk7WgpjDKcZ9DPomZ4pT0Kj29huxcgAbCIrMaBIApIMC10mKQFgC7jiHukSo4SVTYNCdz3r+wDAxbFNMNeBmC6PLvb53+hhnsl6xZWjCS7QHj/Zw2vtoYcf8Xicq6682vJvaWm5HTp0ONWzcsQ0tf29NKw7SXRJ0tG1g70S9NJ8ack5OeHk5Fec8eDhw+3oFVf62tuqJJ5V94DIQoPFMrZLVZAKtHzoQ3/uDjgKYF2+mNnSel14R2ds3pud9cx17a/aRncBUZyz0fvBfIzwQGcEpOp9yS/hLEZ7VMOds4oxkH1MF4cx4I7e5jXOHz7S3+M6UnHBmeHkeMtbb29XXHmFu5kgwxyE+8cEu9tv/9l28uSpDtAVWNluC4vz7jx31VVXty984QvtzjvvbI8//kR76qmn2stf/vL23d/93e0dv/VbA/7QuTD+LvSW4IuTpeR0ohKk72L0cpKqGP9UnyfJqGO3DPQIhgl7Efm9t5VtxTd179CDGBngk8ieyFYMLH02toOeK9X76PRJI1B/g7dT7T92SWF94REhs4x44TN6WfulqrmxK0c6xcG3OKlxZqNvdH5ao/4nmdA4pickgkWRNayF5FPJA+SLePbaY8eMy6XrEkgJTev71alTK7L1mUknBCPL6hlxb+OozZyrngfcyU/ttccA9qQi6QJ0/vgcI2/swdck45ZOEyO+zzpdXVr4i3Mg6do2jIOCSb5RUlh0a4xVksVzrew/OlnXTWBciZHR6yP9CVr0riClGld6GUci5w0WtCOu2wicge6nRGP9SwJmEgKhYeuiJXV3UqJEWplCn9gbqjaJY6onauB09sgM/acOKYu+t3Z6/fLlZrfp9lbb1Dgej6XbdoBeiSj+R+KQ+HZ3x3pUAQt3A9jZavtWlt395NCBfW1ZwaKLF20Haq8VmFdw7/zqBf+UzFpb32wz8wtt/8HD7aHHnmirl9fcvU+YfXDM9y55QwKok9bS8YygBnSrPdLe6XyMkXqHIu2PZCV+AOPPnSSOSIdg/xvL9K4+VVYMuNH7FlkUHTo6capcgS6wN/XZ6FHNOM6oI3fCcEKExtAkCUXrrJgL3IVMA39bDnW8FVspSbp8bqB9uof6hdpxMEmG4E/Pau5J8NbDPYEH2Wj67h1BjAd7Eoc+h68E34dpoWMEPRsJ7PA+gUHhM2EJ0aG7eSazpCdLdb0QM2xIWM5o0KhQJeMmkBQ85qT7eLbiqO4dSsID6Yw36mQFetKtxvLGvpMkbIv+bFgpgXKntWefP9meO3nG3RIUwFbgTIUH4iJdG3wEJkPfWH4rYbjLFPSR7uGOrX1EJZ/X2XF+6IUq9/bqP9FL/Cy33357u+uuD7fTp062X/7lX2onTjw7jBo2JuqJmOo+e8cdd7QPfOAD7dixayyPZNcGA063l73spe11r3udx/ZiDyi5R3tDB9yhS6kLDMZWzMhu9LfWT0K9eMe6b3OjPfroo9YHBw8cMB7TaC75AvQZJZoIF//4v/237ZprjrW3v/3t7bnnnjMPS37qPfnBwlM77ez5834O4U+tET2mnxq9lvHL6TZBhwF8T7EV+7g2JdFphvj8Uvvovfe1v7v/c8Moxg3rsJkk5PakGs6bBCfLoK6LkMPoo6o3OV9kcviFcXCRD9hSYKTBPzORyAXfog8m9x9bFt8ENnaVf9yj2hKiRTt8SzAMvce99Jnqpxp1YJK0YlsmSM99re/7yCSd6ZHDh9prXvMN/qmkEjCCaDJjkvo4mK53kYPI5CSn77Sp2fl2cX2rre9Mtc1d+am225FDh9v733dn++/vvaMd3L/clhYlW5IMGr7rxWBNdJ1iBvlWv/M7v6tdf/31tsO1fo3ygB9T0BN70ramMeSIC+BlRjSLr7SPLtzTXHtjrSQemi+kO2znU8gV27xisKxTnXaDe6Ef/W5d38ej1QCCfieJQd+FH/FTcNaSyy4+7M56MFf1IUIfFRuy/+ASfR9co3sRSEQvGzKUriNg6/gwg/mgN8vFLtzBwOhPj3p1sm+KKuLv7cVdPYECbKz27Ph99wTXupy3rWi7O/KB6xlTdzynNbE3eo1/li09mYrkKrA5ATf0N7ocGQ5OZo/nNZpQI/n6qLdRTzXToGQefM3zjDZHH3nbK4KFxe17KV3/xn0a9RxnFZ4OvVmebcWe1LPqf4pAoTX5+ZED+J/Rp8ICoiU/l0evJiFZycKPPvZ4e8P//ZNtfV2JxvFtmpyFK+fVsTwFqi5Y63IlOCaABUyleInW7jHzXUadOXO2ff7zDwy8IXqie3kqpPPc2pOabGE9Ydss93Rgj1GqfWxseC08p/elO6GvdK1tbaGPUG5TO21t7VL7xm/4unbDDde1o1cc8ZpIZPNo+Z0xUQM9jiwmyUqv614UDFWaq7q/0pHOHNk5ae9i20LTo90xJkDB2wTJke36LAFHZAi0hwyBt8B9k3wOP1UMg5yZDASOvqtxrDDyC7rG9iaAb3zViyd4dmwkbPfKU+hmeAp9NmDAjhuR8/ADerna6u4OrI5YHiseO4DnZ136HnvPvo40hA2xt+iCcwY/wHP1/HUf5FNs1fAxz8M6kdXGtL2QCZpzodp2fMvIK9bKPdl3eIB94wwjg3unuzLumde5JzpA66uJJqx5lGml2qfEN6H3uv91P5DJXIf9gG7rHo0yMvsPHqyyuuo4cBA0jp1ZzxW6HPR117v4YOvr9Zzq/XmeSqP4qHgObJcaO4LW+D66DbyEDq94bsSv0RlcA3mBzMffxHnXc4D3eY39qWdR5ZF+53yQB9wHegMv6qfwEnrWeKvTKTKl8rt+5zl47uoT0324NrTIGrguyS66fi1WgebqPeBNaAEszPmwX9g/Lr7pdmaNS+LTQdaSYMKzgZ31LNIRo95VcmaSUxmBzl7WuFXuGd3H8+e5e0GDEx9TPOuz6TKMBBP5UPQ9jTyOfyC6UtNO5Pe5ePlyO6cEk235oRfb8tKKdbYxBt2+zNLRa92F4LMS3kZODPQ9l87a1vyl+7QTaKV/1zdcNOSz6kWqssKhD+0Xeow9A99YH0/YNbpHYmSJo8Er0PTUXXe93x1MWCgX5wMwMIqKheumgEMMON0EwVINKYiJ18aFJGtfYCiOEyoj+ua4G8Js+4N3v7udOXW6HTp00Mbx2TOnbXQ88cQTbfXi+bZv/34HjG688UZXlaiyMAew5vbw+l3jcdTBRPeQU06VX36W6b0zliwsNzfbPXd9WDUXbUFBwI0NdzNxpY32Ss6hjlwUKMWxtdbn5FYG9GzbxYBgMYsAt/531wkRqReRsQCzVnDb7emnnmrrly4ZcK5dXnOlPcCb0QUIIwfJe9URjFEZmfOqxgpMF2E4zuJCcdYzJONL99NMVFXOcI41qwnhojXoOekYgDCAjipYpdrYzrbuFLOh0Y1COWnM1AqEdmMdIaC1614kmMiBQucJgIgE7MpS2kdq/xy86h0YcNRRvQljYLjgaAYomcWLMkU5yPFkZaWEl+JQEPMrGMRz+Vm3U+1P0ESBP4P2HlxT9QZ8ZUCykax5GRR6NtNN77BhflQlu8BhP/8o063uWKat0xjUELEBdGi9TgeNdFcZO7l08u7gMwaPuwPYEcQs4N20VuyV/OuuxFJSzWK7vJaOLQqAukq3V5sr34O2pAaffTyQlZ6rk7NufSdKJ7PG0osu9w19xqmgoKv2hqDH1EyMPa0pyiptxWVYq3uKKrUkH8R/MrSV/U9SRVXAzpDtVRAeM1JafRLcd8JNp1uDgh68qiBAv1elWcGRZeyunjPAFgVa5QdGnV6T3NL4D31PtF2BGzIWwwFAX/l/dD6ElpEDSnij4pR56oD9KKLQpZLh5NHRPSyPnDS109ssxxlqQ01JT1PTQ/tuHDO6BoCCqkknKXQwWQEUe4CSU0UJFTR6Dr/e501j4A2gqgc7cX5HKY4Ocsu9vueuXtrKbGn+Jfmujw9xG88kUDihbWqq7XNL2jXLbMlftRyt4Ex8r7WOo5cStOCZTDO0C+3VptCM7mt6cDVPvgdIhT/lIDCQ6kED9oVgZmSkKqLH0RVipDi4GZfA+J6x4wH0AQbgPlov5wadOhgjB514svOq1mwDyHI5weO5HlgUnQPKlNgoWtD+LS4oUDB2e0LOVscOwL8aupGL8229jyvBgUW1FToAfnDCy/yY5BPdMXYHqPoxZ5XRPTVhiw5VWkdNVgTU6jV0pzBC9ijZ0fA9QC56YHpIHvX7u609+ODD7cqrrm6HDh62rNL/6mCSpNYEVXBgWQ5YzibQqZ8xnOYtoyVb7ZhpciwutI/e+7G2uLzcXn7rbQa1L3/5be2GG25y1xS3U++BetH2lVdeaRrS9R566KH23IlnndirQKrkpZJu1Cpe+6g9Ulc2ZI4TKK1vsx8x+Eb55k7rfTxWxlyMTjDrf2d7pzJM72EsgBtTjB+dQvX4wLzdqB4/G52BQcj5QBc4o9AVwpVqf/+Sm2/22TkbvVf8LS0utTe/+d+PHUz6OmQIaA8O7D/QTp8+0372Z/8fL+exxx5rL33pS9v3fu/3tl9/+9vt2IPO1HmMPYju2844uYkEk+iXdDDxSCIniCYwhbx0kkHpLoFeqDTN/sBLX+pv9EWVV1UvDfvcq9CSKJNqMo/66PqM61Rcx3rBriJ483SpYs65CRf3KjfpeTGG5VYzJgoW5vnHeb1gOIxIjM8kIsdRivOB9c3MzdjJVWetVzsF2ZaW0wneCutde/XVdl7LQSvd5H3t1ah7bKUh4Y7RXGO1vrFMSTphb9l76VrsIs4UfIosVCAgcizYDr0eJ1DkG0kFnP3wuR60gIfAEHwHp84krXBdva8gpPjE+ylDdXpsba5X0CXIvSpzM6YsHZkkO8VD2JBKotN1SRxHfgoD4RCNUyFjZ7SXSgbR2pMMl9b1eebR6YZ+8B6Lf6fEcxofEhoeZXgKHBJEon1+aNKYTvs7PdUuXr7oNqjrly47mV36TiNSt9fX2sb65TYnu07PKZ0xv+DvyU4U5hCmVWKJOxbNzDhpRLJ1aXmxHT18qC3Nz7V5Bf6V1NKrTBSYV3+KS2tr7eyFC76GOgfMqpX57Hz73BceagtLy+5wogA+Vf5as/Cb8CMyJZgFPtsb1BRPa2+FbUgwwU+AbNXzGhcXp6f5iwS53nWtYhho28k5Pp/8jw1Y7UOtmZb34A/ZFrJDPP7StLft7grmuX5fraHyiWizXgc5IWdP9Fl0UIK6sS+SDJsxWdZhPSEnHXfKyNoyEs8OeSdp9qSd6ThkhiKQXs1L1yadg+ibUTRgH/NVt8uNGaW/PDau9xyjG12XOdb1HqUrZ298FHQhMwZzgq/GsY7d/Qj8OIHNTrLI3Zkui7OWtABH/0YuRFf7nHqyiSM/Xf64I0m3sRUc23US+m57+sTz7eTps227TbeNrR2P6HPb+95RrupvbK3R5so4IWEInNKhu14F20fKDbRVgsnItCpbOf/w8raxvBJM3vOe97gjw+23v9UJtBQM4I8QBpPM/8M77mgf/vCHPYZEdr7+j1zZbv/kn3xV++5//s9Nb+y3k3V6gkrkWMfePRFztMHH5E+eRfgDPtBrojEl9irBQOMKNWLs4upFy8rg/6khuC9/mDqpCdtFvs55/fpfdKlObBqvdeTIkQG7wavaL9nIOiNs2Lq/xvkatbCbhFGNxlFiwv4Dh9sd7/2T9swzJ9zBZEZO3G7X6+k8YkUysdvmBEAJZqHnwhtx3PMacgcdQmIJnVpto/bAOYEprov/x3qiB8C5HvJC98GHVpMMqmyq9nzFUpXOWB/nxfr1XfQ2z0d3pQGX9uRZ7EFdI3inJ4zPRrYJi19x9HD71m/9Jncw0RgZnlk0owQT++IUfC88zRqMue1LCH+ubmy3jZ3mBBPhb3Xr+913/tf2l/d+pO1bXmhzc9KXSuQL1vE4VGE92Xne81knk7z2td/WXvayl7n4T2wIfs5z59yxvfTMkk0uFjPODZeKz+I3zAsKeOt/FzWsBY9HXm+33S6f6x6jo/dgWS7ekzWsD+1Lih9R//At8Tc4AxqqdNMJ08lvBPWxYwaMULp+QQvQJ/oGuwSa0T1iw8WGAvdAN5VmQyMJ/qMfs3Zs+jHwCn2hi9hvFbf42S3rs+9ew/aYaMlz0Tkifydpzvveu//Vfas+LxJd0JvoD/PiZjq34c+CF7ElkdWsoe6xbAJX+nYbkz0Gf+snndjw57Lf8C5+T86f72J7xqca3zHnr88Igwgzxj8eXxG+ZfxjYBkweQ3k6/Npmd9p2aMY+whOy91eINWabfV/9a9/zPyljqZam7uIy+80paBWEs8Y5Rx/YvalylPJCBJMtFbxpsa4Hj/+1JCUhzzG9ypspX8U2GBL67p5diV+pFO59L5sYfwIVefaFit7mPa5bpPoAqt0st1u3/RNX9+uv+FFLogdY1FJXpfexH4L/Y66qfpJ0WGM2mQfwDF1XdiE3Es/oZEB53a/CnKK6+knNOE4RadFfb/a47yuzyPX4Wt8e9a3PRGwFixAp4PN3BdfdR3PhQ8M3tHreo3kULo+4N9k7dAl60Pf1WeAx+qzs4aq+6pOhKf28GxJrHTgdrMHQ1U61e3XXG8sPkGO172AtyqWq+fFnmAHIP+QzWALdAlrrHKUzyJ7q/wHO8qniH7QPbS3dOPEn8o+ci7IQfDt5D7r2QhoV92t74E/6u/QM/vE33txO76AYKTJMwP7wFdVnyJXwX/QLq+LriRXWBvyDrnPOqBhrs3ZVbzEeaEDq86o2IXzRO4it8FVk3RYeY9z1frw3VY6GPRdmQxR94C9Yp9ZP2tln1gL/F+vwf5XnQL9c/96nrzHtaB/eAzdA38ig9lj6L3SRpUpuh6yjwQu1oi+rnTGffCfIkP0WX5Hd3I22m+aT4APoEUdD++RAAAgAElEQVTWAq/xnPAIa2EPWRO8U+mGfcMviQ2lden7g22wmSRux1EmEiWQmdBF5F8vyLZ9K1+nvSdDgwIX0aZyxolnaoahLuluMqFClp4EKkyutagI9YL+v7BqPKGmACqAF92gj5CxSk617tvKKL745sbP+ezme3fXMgq38oUwe2II8dk6od9Jcvmb84Ju2Uf2AL1Q+Vm4XDkBFEC4yLR33HQ38nvu+cAuDhaML30AJYmy1Ws431DmKEeIPaApzr5JAq8KcRRwtHghsz1JIQQg9q/EcPpv73pXW7t0uV1//XVuAfrE44/ZgDl16qSTMxQ8VmBA7civvfZag6F0jlAVzZSDH0eOHDVIDKPJ6Rdje3NLlbvjjDEf4uZm+9i9HzVwU48LJZjIGSXHsoOHBlJxIhnUdYeG2jfqnrwuolVwW2BJRA7g2X/gQFtcWkzrN2VxKkipVpFuwbrQHn/ssXZZc0fVflxG2trakFlNhRBAizEbMKzOSWvQHgBUtA4yaSEkJYtkj8o4iB6kwADUWeB0FSFBaNo3PQtMruvHCA6g1RpodU+rHgShvoNg1+cAQHucCT2oSmBASTYSAlVQ6z6cMYaN7kGXEfZDjI1CI/CAMNJalBQByASQAcT0OZQawimO+9GgGzp9lASZ0L9me4/tXi0YBfqdzJUxIxZacrT19rsSVuwxil4OwIDPfK4KVgcv+5gMBK8SpzyvtoP5CIM4UofqxZIsQ1Wh98Lz+xKsAgyhAGlPaJ+mHDnO2FPFWp/36kSZBEn1T05vdR9xdYOd27rmvJMRkAVdFvu9AAUlXWUdWjfzP50MI8BZZi0T/HBlG4ESdcPYVHJAxlFohJCuu7i07GCAEkwkAN3xyOfoUtMh8I1RjxLSxlnQ9wS8AEbOKDKDcQep3B0zoLWHGM76Wf+hFH3GLU5m/mnfyTzVa1TXR+HIqRojBUUMcALkVCVaFQW8A+jV9wBxYq5UqqW6JYkMqcJAqZAYpRXD+5obtymF1wNJdA9x0p23NnIgzoMxA7auS0EcdAXyoBqRfk45UbrBDY8ix5RkQmeWJLfkeukqNSZTGMA4IUQ8nYCz5dR8wLG+Q6aqPoOBKwe79nb1/AWPwBAROkHCmahqX73d5hfCm8g/FLkqI2kBrH3FWOD8dQ0lFereyD/L0eLIH4PJCVDioBvkqTuHFGOMeYK95XkMkQQ+CBTJIRDAlEAG6/Yz9GvpmQnGDbKod8/S96wPxP+WXXl2fUdJLJsbafmsLi/WgR7REwrXvWNIUzGrrmFpcVyNmwrSeW5kHzTg10tlazWsB3k4JIapHVwSF0h4go9IPMRAyP1CD+gAjCWui87R3xiDOKe1TsYyeD97chPXx5Gg7wKgbUC0qfbww4+6w8jhQ0fcvWT//gNtWaMQeuecOHNzZpbZfa8FQDHsdM4kmDgpbWa2rezb36590XVtY0vjgJba/ILOZqZtbcYJJ2fX2nrG3GWdAZ1vetNPO0ghvKV/Rw8f8d4wWk+JKJKpStqLzo++jZzJoWdfEvwdzwj6S2Z6+C+BK+mBGAdU44V2wj+motBSbwmYd/d258AgQ9aw18gYDBbOLEZdnPdvfevt7brrr2/nzp8b7us1/mPCy8/8zFuGBBPxv2X3VJ7x4IGDbpmvMTpyMmjfbrnllvb9r3td+5Vf/RXvs/VpTxLNGsK/kr/p+pWkmYHnekKqnbiMkCwzx83HpTsSsgU6HfdtTNSpr9V94nX2kz2tn/H5dPpDtgjDoo91Kuiiei7oEWSVdWXvoCTZhNHiICfXNw6JXNA/yZq1yxkpwmsYptUQxP6oDokEXBNIhueczLObRD6SSDHUuUaCYjqbTQdfJd+WFhbb1VddaYx98cLqgHm990NFdw96d17guTH44N/RFgI7030g9CgnPmuObh+DaLoGHVhIMNH1WXvOs3fE6noBB7JlaB+3pTVjw3Fm6UiVpJ5hLwa6DM0LB3p8Xsf+fiYlPJRCAWgKYx8dqNexXSRnXc3WqyPES5K3kkniccZEuJrSzxO5AO/pJ7ifLiZUo0qWgGO0N1Tbet9Ft3NjBwHtgWQt8mv1wgXbe2JKaIlEOfDHxlac7EowcRWt6wV2bDeeP3O6zU43dyORDlxcmG8aoeO1zs6Zlh2AVxXNbrpyzC3MtSuOHmn79y23KVWoauzYzExbvbAanDA35+5TGjvy9IkT2gSPIVEQ98Dho+2Bhx5pl3T9BQV8k+jrc3QlqbIFRqxQHaDwn15LtVBa99MZNPJxlNO2g3bjUBWRwN/C1bYBhxKMUJSxch8B5rPvtJTud3kfna+zoTAB2uI9Ps+4A9kTTlLptis2EjaMvk/iEfoHm9TJBb3jFzKha5LIo57AQHoSPBzZHDml7o165q6AbMNXOUqLWycxzc7Y0RS6D3+lmx26q8v9ISlT6RgkSCqQw/jAMZlM+0ihBmOWPH5FdpAT0mmDHV8FWJOzJDkuCXRJ+GAPomEzUpD9Gezq/swOZnU5jl4YOlHIjtjebetb2+2Jp59tZ85daJs7klluiWlcEixKN774VGKHjE5wrZUxgKILPa91jDsmJukW+kBnoR+qLmLPqz7TWShZ9hd/8RfbL/zCL7SbbrzBCSb2LfUkfBJMZGdKh/+33//99tGPftTFTuo6l6ryJIa/8pWvaN/7Pd9jv9Vgs/TkJzAO9E7VG/YfNhrYRH8jE0XPBC51naeffjoYbH6ubW6sW5ZzRjWImmeNHWaMcvCg908jfBSwvPGmF6eivYzW44yVYCKbueJW9Hx4SUVXvYp4Wphzti2vHGj/5Z2/186ePe/f14T7enFIus2JHtE3CRpGF4yVoJxPtQPxu3CG4XNGFo/J4uCmyoNUs2M3cA7otdBX7DMKpbCNkSf4NvGHIMsGudeTW6ptD+1VmYQs5Gf8nT2ZzUlTkdO6Dza+u77Mxamt9cn2Onv2TLvyiiPtW77lm9rBA/tjj3W5qeuJNr2PdKIs9vNof8YXKilzbm2jbbgdiPBWc2HW7/3OO9tnP/2ptjAvGaVkhtiSJBZmJEdGvkqvip6+7bXf1m699db2/PMn/VzC/U44VCJpd+6DBYT7lkpSvmhDRVboJUaQaq/lW71w/sLQ0VbPpvbiTric6O7BWeoz2FraG/xEYBzoy2NahnHpkTt0RNA1CJhAo+hKn2FLFwv0I2uHtvb4UPYk+AV3hJ+U5Db6YY11S7BaMg9awHcW/9LCkABZ7VTtY7XhwJys23a/iqaclBBdpLOBP/S3OiJJ9ltvdx+N9P0YJBo7yVL4hZ+LZ9Z1KDZEd/JcesbItthOWiN+a30GPoNXK26uMgA+5/0q23XdqrPR/9XOp/AIPoY30CPIXYJSkUPB4BlNHP+T6BPbmeuH/scRprGXIsftg5DN27GyYg6MuMFGlprU/xcvXW7/+sd+rJ2/cNFxC+Ffd/LZ3Wkr6izUfZh0Q4zfKzgEOtQ9tRatU/Ie3+RTTz3tJBN4iOTH0LMSU5PUgU7CRofe3IGFjmgTPvqakEHgnk5Ctv/UYdUd34T3Z9vs3HT7+q//H9u1Lzo2dL5hHQTWkJvIeT0fvphq72nN+NjhdzDBC2EF7CawFH6Bys81Fga/63u1y0KVPcgN6JX1gXXhaWi4ygqtVXsMr/K7rsUzVzrTNbg3tAwN63U6MhFvgV71Wa6NHuas0UvwFDxQ/8YXzGuxy/b6FLkea2QfTactvuyqr2OnJKxWbdmKUdjTah9UG4Izhq65fpUtyFLeG/wCQ4euyHWwKD9HWRTa1xrADfi78f+hg3jGyO0kq+l/fq/yi32uOI618ozQMjQGjdd95PwHrN91Suzg2NDct+o2zhL8wh6wP+AlrouMhZ7BO1Wf8BmeCT4G40omCTPDf/o8eqGeC+vl3sjXSR5iPyrfDDG3bqPqujVuyTWrbIGOtF/YpNAU70GLVffwfNwT3VP3GfnMfvK8lY75PmcBj/MZnoF9rXZTXQNrQzZMysfJZ4KP6cgP7oduWPOAJXuiL/uOr03PXbGM9J7Wgm6o2A08NsmXkzK/8rT1SOmCbJzXC0C0J/j6jWk2NgYfhGVSH7ubqSNp/oB+rgWkObPE6PQ8+t0TSeS36BMT3FDBxcJJuL68dslj3pRgItrWh+X/EYa/pI60PcFEhUKr6kK5JhyRBJOKdThX+R+tk9Z7F5NeOAVv6qd8yNpXYTd0NrEJ/DWOJ/aEUDW+UByXGHTdZ3hY+1QTHtlvdBlyT9/VtcXDeo2ufB6Rg7KEeGEGlFwleBiZ1wjWAwgDvCJAv5TQGgkCIE3bVSnVgH39W5xfaI888ki7+6672qXVi+3FL77JIO6Zp59yFce5c2fb/MJsW1xa8oPdeuvL2w033FACLfN2+Cr4oSpgrUuHqKxpj6tZWbGCi9EbYZPWtFvtr+67t00ryCJd51aKmyYUnCjuPuERDalO03NnTm4UBwytjWbkgt7X6wcPH/K1RBAKrtuRs73jWYT6/dTJ59vJEydc+WbnZmcY73F3xAVkREngxNK1AfRf7JhLhbP2AAWmz9BSFcLR9QBsnkPeDa/KyHx/EBy9YmkEDqOzsIIWBDKKR64FBBY0Z8anxW9PGHG76uIEIAig6yGUuDaCD6eCHHrQrPamVjCaRt2qD2d6Mn61Ryi+qjR0bQQ05xynSYQK4FvPIoP70sVLQ7WGFcHWps+ctTIOSoKqAlUnZMjRNter4De3XclOu6gh6UBGIIkN8Uy4pboFRW+dboDWZyijqCUE4Vfd161wezKN+I/r63nI/kv7w+yTAKCewx08nF+VPTSNiKOoZuvdSgwMXeImJ7O+h0Nxduh+EXqd2uMwGLKYXcmeNsXelx4okpGlQKkuZ+Xf25bH+ZxApxxkupuCcEvLy04cSNBVlTMaexVjjHNHYZoumfM4dE2JEc44CcB5BXCVJjFScI5VMAfNaQMdEO5AlsxJ6Cy0lIQkum1URQAAr8BLv/P6cC69irsaWchn07iSHTzyKTxfnf7sDc58nb3OS84dvaYuCpyLEtfUCt604ArtGAoeo1RmcgKENFrCI7C68V3BHQrde9FBBMBoANY66+kofN3XDoPBwdIrRKVPepBf1YqiFX3WBt1M2j/LOW9HXu+4oeuJVuRAsF7QRXvlVmRUKrJUga177tnLofsOwcE4aRJIG1vS6/nmy+w7gBU05Pwnp8kqy1RyKY6YQf6p+qobCgMddECngKn0GjrNa07dPxjQv1faC3iqIxfiRIKGOCP97Y5ckhm9wxA6Q8EcdIZluoIqvY26HVq6R2+1rvXBfzhVJgGqXseZW4H8AMJ6VQtt2oZ19CpFPbeq4c1fO5HtPBOgGX4yTfe1BdCPCYLS42Ngakz2gUarToSXDSx7YiF6BLqtQB3ZL1564onjbWl5pV191TFjlX379lv2S36ZdkqrYRt0PVmxJpi4Sk2j+7bTWl5Yxd3hpmfalVcdsxzWmLC1y6q2WOmdQppxinQPjjKNfviPP/MfXaHvvbHDetftuC9c0P8XXMWrznDiIa0zcitgkzMKHkwCTNX3qR7MeQCIoX0cadBt6CJjcdImfHhl0O9VtrHfnDE6HexZK0TARbThf9Ob3tyOXXNNu7ymsYal88Q/BreVfKKZmcEwaUOsZB79O3zosB3rv/7rb28XVlcdBFJHvR/8wR9s/+mXfnFIMAG0h4+DG6Lb1EkpQUaC/qHJ8KCcfcYOPTjLHhDQwwGDcVCNv4pjoHdfswRmoWXwyaCjLIeCH8FAmcSQ7mSMIKt6Dn2g7yBXuK/PwJWv6RDAZzjRoZK1B8dHqTXV1tZTYcm6Oc+Kuc0Xpd1+xa7gTBuh6pyxGCcxSeLsgWWzkt4wKmennWgueStH+w3XX+eWk2dOnfKyMbiMB7ucQ1azz+g25EP2ZUyiyjVcFrEHk4LbxMNxqAQPeA877sszjx1/uCeyezzrEesavytQPktb8DFJCy2RzjkktY3JckPGYA+Ac2/zr9bRO8xUWQsvg99C2ySN9Y4JPSiEPPDc2vV075PsUdIdONi0OJcAjfZF+trYZzPJ2wQY1FENPcJ+Ww5LLwkaFBuA0Yq6v+w7d3cYEsqjT+m06U4NfWSAEgsWFChRJaqCCOv/P19vHu3tetb13Xve+53Oec88JJIICSUkYUhAyAAETLBiLI26KtZKl5GOLMVVlSaETEDIBIltly6Xuhyp/UO0f9TVGqRAwDAWIWTSnJOceXrnec+7fL/f6/M81/6dg+9a79p7/4bnuZ/7vobvNd8aVy5eGKdPbI311WUnjJzY3LRzQd1IlLgiTKQEXSWWKcFEe6eEobvuunOcOXXCCU2r1pHpBqd/HouzvjGuXL8+HnvyyXH27nvG4dLyuPve+91N7DNf+A9jt0ZUKvkcPkkMaXbcknCVTn4JfCCfbVfWKJh0PlifMEA/T/GB+QgHMV22qsMhjh7jjinBqcbhVIcZMD6yDOwKj+MkCh1X0KDatsfhlz5ux2UIjiAVi6TiHnzGfthxd6SgVpKAkY+sNXDvaOqaB+/OMir2jumougrKcePPFT0h74IPI+fTsSPd0ZAbkTnVCaoSTszzThTJSAqtEex0DAeptW4l5wYPKOAbf4X4TO8xEkF05ISpha4QjMjNiJwEHbMPWVd0bsbjIIuCj0Sb6QpHEr51RwUr1eFQySRKMHn0iafGxSvXxo4S0pdWnGBie8aJ13Q0mzs5inaQXeyz9lr8J5qwrY092pJLF3UX12HPoBOuree7cuXa+Dt/52+Nd7zjHePVr3qlE0yee+5Z2y/Yzz6royP7kv7pz/zM+LVf+zV3xb1xQ4H9FGQInyvB5M/86T/tgifpNsvYhf0p83fuklPOS/wp2dvZMSt5Bz8Ed+wbf1+8eGHs7UYukCSCPw5MhR+D8Tji53PnzlmGvvSlLx2nTs+d66B9EkxSkZ6xZsdwUPmgTLOVGCg7/PBoadxz34Pjoz/18YxeWV5zAFVnLb2WTlnFQcbWeR16RC+gS8GKep9EAeREzjU2jXCy/vVgC/YlmMW2XtnRYAbsdnA/Tm/koa4JftR3eqEIeAN6Y4+4NhjkOI/PifjIE6pF2QMn0FVSqa7tIHwVoWDjyZ65evXKuOfuu8Yb3vCt7mCi62hNBFxEm753+S44W+4TfpBuPxxLaxvj2s7e2FYnqCGddjhOnzg5fuaf/OPx7z/76bGyLMe5sELGeMwJJrPuFI4VTb3lLW8ZX/u1rxzPPXfO93cnnzaOT3zCWYoU5HTHX4y9hY0PzvE1Dg7s41VCl/Wkix2iOydfQus+wLnpcz0ADW+h64y72yginZs+T6Ut54fdjm/a+1nyJwH/JMbMa4+uMo4xdp/X2TGxzpfiPz0XxZsELaFf3a8XMkDrku/gHzB3ZHR8EtAn64aG/LfwZxspJiwZbD53mkV3WgYzss2JMZFtjEXpth26Fp2K7OVMCFjkO8Ef8C++R5JNOL/Ok7oevEwRonFnJUJ0Hzzyf5JphYnAovLlIV/AyNBIl3nQAThGOFHXvFEjyeTbX/SL8x2upzPVevjvNZEAXIWqohX9c9dn6VyPgVoaf/Htb7eeOnXyjPWuqp5PntgcmpCzdJTxw3Oi5YwvkDPoTtnuwsm6t/j1mWeeHQ8//CWfe/gkAXWqpOUYhPaRgfip/Pph9PeMM7P+bvPxd5fJ0KhiLPbDrsonsekEk3vvu8d+qZxR7h+/dvmPKkDc7Sh0R+RCdYelk1orYEAOQpvgCdFbl+/wInhX31uU8d1/tLhHPfDN88P3xoGtWwfrBZPoGeA7vaZ19XgOPNwxKbQLH3S7uBcXw0dcE1kKrutrRNdOvsPC8Is6b9Zdi8nVM15EBsDrkVVKMg698T50JLoDA2Vt8/73fec5WVOwdf7NGG/u0mzeah1gOQf0dZdZ7LO+A2/3c4mfjTGH83gt4kw9xoJMZH2dL5Fl2FmcAWuCPrhet3WO2yXTo0+xKBIswNCcFdiqP3/fN67LujvN9fjbfMd5JD00CLZB9yAT9Ho/c17nLNGhJFxgu3Mv9gH+55x5xo4j+1mznx3Tdbph3ex35ODzR3h2PEwCA7qH/e370m1r6BI5xTN2u6afCfTSX2Od8Ax+adbaz6f7PXVvzoI97utBhiHf2UdooWORzpvQO3uNjxAcz/mAaegmqteNb8uv2G30roNt67Vu4+xtx9o9mVGvQyPsq76j30kS0rPJN6A1KxbkjmDVNU6fjX7UuPmyb5vPWWsxDQunVxc1685KMLHdfrDnhhgnTyaZU7aqsK7whmJBwgsqjr5244YTTIRr5dsiwQQam3TmiHyJDzj2oWwF5L7pBD1X+pjzBF/LX6PPqfDXMT3Fy1QwXyPru87Tc4M34YPOK8ggvQZ/4vPHnvL5KMEEENcZVxfAuYNBgJHLgSOsYVgYnIMCkLCYrhhCVHOb67Q+pj1tlINmJP3Wb/3W+K3f/E1Xfr3qVa90a8jr167awJITQC2q1BFExscrX/m140UvepGJxkHEzS0HTtXB5J577q3ROAL+ASDuyKJZ79XmTz81LkJA+pd/6RfHkTKB1BbSgch8flauaVWelrjLzgzW92lVSVBMyp3sUQSrEkz0mtv7up3hgZNpZLwJWD37zNPj8oULDpSmRXOSYAwyymGvs6CSh4ookku6cuhMr/PCMNHzJ0s/FaJdeACm+ncR5ggNvSfCxYDtGV/cvxMkwoo1YKBPFW8FcHHKUNVq4pZzopygXbhCo3YW1j9osCeYIOA7+JoUczlD+T4KGVqHgS2QFjrzdEXE+xZYm5vOMNfZIVxN+zLgKhkjQG8GQ8oiQwGSLCHHnnlyOaNe4Kc+A9SViSWAqRoUfcvJr2QOHE65dnUnKaMOpcU4B+0JSgDhLSMeozPKKUEp6LsDNnf1USWCnKJlKKVrShIY7Gio5JbIkBW31RXvA6Dl0OLe+o5H/tihHGeUxj4AeK3YNk+kkwL0wbgZX+fIiSQKhItWz9wWvtP9RK+uwKrW0J1moW1absfoy/7jZGUNHbTMAeqA2MkIbuOdOi3qfVWfcU3Olz1FyaAobIy7/C9grgOKLvChXQIs8ASKpvMKSt7yxIqHFpFzl5QZnKbLgrveKJlNo3JqrINegwcUhPMc16r0ULC4Z0FahpShrRIN9hL+wgjR2qzolPWq5KNyLAGsPF5pfc0ZmwILft6qjDZIYr6n9IzbgCW5w+dbyVsGBjXaQEEivSeZiKz13qsVfyVN6tkcUK0OIUdH+z5D+LyDsoDHBOf0DP2c/czKat3cNODQ+fFdX6v4TGcVfkhgHUPQrxGYKKeJ3ysZTyJkjFnD3gp+ZL8DiEPX7DcgGdCHwdNBDL+Ll9WmXgEy64b9VB1xXz2Pnk06Lfer7hStUln1OUtLwQHQNCATw753FUKfoIsMlja3fFY4kOfEgTjkkHEbmznT54NmuidFvvN+5FMcfiR90SkHUK7PzB0/5nakuqdkk0eiGGzGYdANdfTgnMyxZV5SgokSQu6/T53Y0sFESSY6V8ku0SK60/KmOggwIicGSRIxlNAoB5UcoNIvelH30PW1xgRT545VdnhV1ZXOXk7qf/Wv/q+xszu3v9zZTic28beCKLffftZBF48CrMQy4S7tJUlD6A34FgMkrc3Tqm/RkRNnbcblcO4E5RLDCnbkmt2g67gDANwdPqyN15DJ0jE6j3e+80fG7WfP+tw60D+xdcIjcmQMJKFJOiZBej3r5samHX//4B/+o/HcuefGww8/PF72speNv/D93z8+8pGPOMEEfobW6IigfZfejtO8HC41yzprCFbw8zohdQ7M6LvITgxcaK3vETqiv8b62b/Qz/EEB9qSRZZk/MKsQ9TmNolZ3bBftCWQW+gtWjrjYGZNBGOD1WLc5ZlEypk7SgIuPAQtdD2i77HHnCE/MerdHUM8okS7ak/c9wF56r1dXXZnw61qd/nA/fc5eU4JkjIswcUzosuYH2gRI63jBrd8Bh+1Dlh9/6mODc0mcd+4obpBqHvMrCPmlujIafaG52I9k/EvOVdJhNBHaQvLgmAPnGdzUGG+Tgzd2IipdPS+kSjlribRW9Cm9h9Mw08FmvU7wX4+y/vWJWWTBodVRxp3GIuTst+DzlZUkinhUjJZn5FD288a7VeVzaHt6P+M9pIuU4BftBEZQcJmMK0UKwkru9u3xrKMfnWOWF4aly+cHytLR+Pus7e5m8mJrfXqUqkuPLfSpW51Y2zvHrjKP9hYHeH2PNLirjvOejSOu2jaxgzuVjXr/tHRuHbz1rh87bo2YaxtbI177n9g7Bwcji889GXNthi31DlAnToLr1ifmXGRH0nCStfA4AASbdDX+rT2D8c7Zwt9ppvbupmTkW/Qo/YRJ9rM28UdheMSMAhlcqbQK98H4+IbkL7jnGKfLo+lckZzDRz0ui4yi/ewLWTjp1tfcBDXNJ6vEQDBV3MnouNOxBqPWfdmxBbdPuhYZ702JZMoBSj0Gv4JJgCT6rMk4ep90Z5w5tTxwUyhpLwkm1i/Hqv+DMYzL7mbXN4PXycZAMcy8ojxutmr0Nm8tpaMdhhdCN/58+60UOOiKlDppJTqnCQulbmyd3g0HnnsyXHh8pWxu380ltc0klNJJklaASNjT3dZhfzH5uRvPYfHdFSKUbd/OHNkSMcIs67HaXnopHp1MHnve9873vD6140f+qG/4iKf8MycvCQeVQeQv/f3//749V//df8u+hUecAXbOBpvfOMbxlv/xJ+wH2hKBq5EpVkn5wmhA6rNu+7heaBb4Q2cpfia5AO7dVNB98gTyS3hMOPE4j/xJ2feZ5A/8MCDxqcqLjGttbEx+OmUfKYAPvqyY3Podn2tRm65g8nKuO+BF48P/OSHx7I7qapgZG0slS0ufRKHbWgS3dIxB9fVXnRMiA+yywcSTAiG6jroR3Qkz661G98WPyAHuuqhGckAACAASURBVC7t73Of/r7WRqBp8azANdAaMq/Lti7j+B0a5XMdo+m17mMKz8r3susk77vvunN813d9R3BIYTBsN3V61lpdBLdQUT6v0SaoXNfjxv7h2Dk4Gtv7R2N9bWPccdvt43/9mx8bj33pi2NFiSVH0s9KfpE/Up2dIwuUpqsx5Lqvxhe+6lWvGm9+81vGs88+5zMWzVkPqOhiNSPo8EvIP3ZyK3p9srfKV6M1S+YLo8vWQA4L/0mPB//I0Z8uw3omuo5Ap7bhS0eBd8CA/owTKTPiFbrj/Y7b9PsiHfj9VIC46/SiP0zrh19NS+VH40wjv4XnDsfOdrpc6HPoWP3EZ6L3SJLhLPEByo8B1oVW8KtHPwat8z38VX5edTbYSMfKTrc+yxp7iMyi2tefU95DjSe1Xb9SdkHdi/OEttE1PMOUINy60VEgwv4gg9h7rgFf4VuzbGrPuejLYJ9CTxpnFPtFz2XM4gKz4BjtDXIQ/hamxXbBR4mMSSJOugshw1g/NnqvAO/P4D33GoIr41nL+fOM6lanDqUq5Pov//yfHzs7e2PrxCkHmTQW7bYzp8Y42FUPnYyzK7vNv1eCbMf7Wotsduktzvtzn/u8R+QIB84yMmOP6MzVaYbf2U/tH3Y5eOuFbEh0DOemv007XuuR4zhnz97mjkx33nXHxNOT/NNYvcI9nTb0ew/yIkeRAR17IvvZE2QKyRZdz5k+quNQl/VgC74buTV3wJr04jRiex5ly/50ncBa4FH2DjrGVwFdsRbOofM3OgUZ1vVHlzu9oxfn2HUE9+wyk/Mz3iqsp/eJ+3T67+c/48y5kGK2hdPBZJb/SWTtujF6eNi/KHnJHvbr8jvys9PA4n7BX+wH30GH8N1+LnqtJzl0fWWbrXRW3+8XSoIA8/Szw26FhifeL32ga0KHXLPvNetcxLjQJXqp02iXz8g2cMcidu5rRp7DJzyv+AdfGuvnubotxj5C29AU1+u0qOsgK/R6T1Yh3tcxFueIbOYcOe++ZzwHcW/e41z6Pk9YuHwu7A80B9+AF7usYJ87PXM9ZFGPG3ZdBw+jf7t+hgd5fpLjkEnsW9f7xDWhc10P2cpe8zefXeRpnrXLF+iGs8NP032r2M16zZi0fvIcrAmagea6jGW/+nt9f2NLzEX+YJqe7ICdzV7Kd+dnKicEfKbPdUxHAmWXe35ed5yOH8nn707xScSVPrv77rum0fPCT+o26ULmvT1jVflNNSJHBYuyIVWgubG+OcWBj2HW6lCuyJD0cs5v7lLmvSxfwnLFuaA1/PDKp3A8Q6NNK4lVmFzxAO0le8aZ/kHyFFqHPl4osZaC3KVf+ZV/4wSTrvhhfDJSuvLTImAYXRhGQ0l3IuTAEUT9HmHmACp9LowWZSOi0L0FfjXr9ov/4T94RM7Xf/3XjfMXzo2rl5Nccv36tXHi5JaziGSEvO51rxu33X6mqm3lSNxwYFuA6r777jdAWVudK5idkLGVkT6qQtI/WuP//M99IuDn6GDIeXj6lCp9Y1SFSRKsgqhUYaZnYuQI+6TnICtbz6ag3JnbNCInrXDWNgJs3e7VhLE3drZvjScfeyztCxWQ1wid9QRPE6iMwaDrkenNyBuYFkGoa2st2gP9dOC3KlICJGYDZRHsoAhQEmTC6qfBaIF2und0uug0pX2CCFk3RidGewfCrvgpoG2a0biOasPdQSK01pUkrSZxFnh6Y1WjdybS/USzt6qjQQBvjBBoUq/BAwBZ7S/0GbAzB631+Vk4x4hRtaIz2GxM7FuooBj0+YD6MLwqGi1A20xwn1XN3EKgdEUiQ9BAb3NzavOUUUwb4/qNGzFYzWPlEFULc1WAibK0L22G2JxcE0EdGo7T0k6Beo0EBu0x2ZMY00r2UIcLOa6iSNanjiWaC5/53MwHVdJJtcKj/bOdBtXtoirzEKjuYuLRPCVYD7WuDSeY0JrO3VGcuCY/u2a0V3eSzc1x4uRJJ51J+GWcQ9qso0B4TuSRaI6WUhG6Ab8I1g4IutzryRQocpRsl596TRBbSgeexpFGViiy07JCiTi7NTeuBW1Qop1u4XFkD8ln0DcG2DHws7oydnY1Jkl7Eme0rk1gRudgQ/ToKDORldihoIuqEI8CWACCOoAknWiczFxJixITTaorlYPczJttCVzIWoNLtSGnsqMSRLSvkomS7yR88J2MHEvwV4knBgbVzpfnlWPG8g9lS0vaVQWV5pm7DjbY2S/FvG55rISQOCQ0HkcJKBkPFnma9v7Z53THsfyZ+C/XOwZIW4tvJxRWlw9kIi2uVbnmzle1Pq2DEWcdDKCTtSbWqeBS6G12Wor2SboBrPkzVKBWgAUaFv938Kr2bktyTt64WcHBVNZHn2YkTzq/UIGocTlJuokBICeL1hgc0Z1oyGOcUd3BDJ1pzQJNlrOVTBI+i1NN1wa0wnfsKWeUEUZxMGlfO5DtCRL6fk/Q0uf0N4YngJpnmM6u9pB2w8hu9nTSpVUt+uUvP+quTHfdebe7i+i/kkzkBNXZ68kwgKJDgwFIlI2Bk8xqj+ZZUnhzyfohIzGWLBfBB5Kfqg4yllN1Ykte096fO/fceOihh5Lt3MbfKdFXY3MkT++++x7LSa0vcir6LMEEkkDihIy+Cx4I/ymYW+fF2IDqIhQjeR6dE7qMM7kbNh235Pnn1p99Dcg+aHjRqaBgsZ5DI26UtCzHIZ8xdvj9xE11MBH2CyYKhnWFdzmBb93cHv/gH/zDcf7ihfHFL35xvOQlLxlvf/vbx4c+9CEnmGBM44BkrnSSRILVqPY1ZqgW1sfk9FIwBx3Fpo5nre0pxtCikXhcf6XbBlXFphy6i1VlHXoE5yX7i7xB1nSDeMYOJfvoBDa1Mq9s/MI+PBt6GPnA2aWqLg7Gm2pNeRgcHfwVhyy4l/VBH+gb5EloqkbSJUdgCnh57+nWsVzJjVUVazkh/S85sLrmETknT2yNm9eupW18SxCZ1lNrAxt0uZz1pkKvG3SsPz9TZQytICM7TZIEwjU4X+7ZeQGe5zV1T/RrraIOfrXp7A5w8+zzuaMcXQFp5Z9KVK4PHs8TJEjbacyYtPQMLblJniThEZ4Gp+NUkqzDQR5MOtNA9je0BXaxnHGSdsZ66d7SN9bXHs0WOeTxOzXGhYKAKUjZuj5ET9YYGAevIr+OZEMvj7G3vT02V5fH0088NtaXx7j/njvHyc11dzDZ274VO+Yw2EgjJQ6PlsetnV1jdZ3l9RvXxr333jPOKnitBAjNplfSS61Zydt7TkZZ9nicqzdvOWC/dzTG5qkz46FHHh/b+4fjUAnmKqTwOLMa5VVVsrYHqsjCNOZKWbBwsIlthAqoEqTVT373+VT3sAl3VnJ3p0VkPnTtqp82UpWKdGgaftbf3UlFMkofcxBaz5gCdJPuQyBoouXSSapIIiDl83cihuzDecwgvJtuHlk19g4yBNma3inpKGUHV3VLkdNG1ybQ5+95lISSEecg+6zHYlc4ya3wpmW/u6zk2pZ1StKXbVWBcpJ76I4SJ1vwlzp36qziUFISQfAWvIdfQBiQfWIv4Ndemeznqc8SjDP4dhJT+CnXyZ4poVUjNA+Oljy+6ZHHnxrnLl4a+5V0MEz7ki/R1eABnGKcA7pBf+tZoDVjiOquQSIQOqDjg8Wkga7jgsH2XWX2wz/8w+ODH/zg+N7/7E+O7/uz/4W745LQPslbjQi8887xt/723x6//du/7dGAsonS3njTtuTrXvet40++9a1OAKCiXEH5nnhNYgTJPdh/6KWuowkQ6PlJpGYv1EVueUmyJNXz589nLMmZM7clufvoyAHF0Hrwq5KGM85wq7razbSPTEaXe/Re+U/YU/TnxAPV+VKYSMUeZ26/c3z4Iz81Vtc2Ld8kp9JJiQ4mVCbHz2L/wJQEVR0UW7dKZMniffWdyIrQG3vXeVTPDP7v+hlaiz2bwBc+Lv7WayRCdCc1eJ89it8y9jt0wl6xFjBIx3D41uIXO95BSp/TeqB3/FIZqZSxScLfZ28/M9761u+x31BYHbmqnzpn80r5dvszznSWrrL7Y3lc294b+2Nl7B2Fn28/dWZ8/Kc/Op589EtjddmpYh6HtKSAoOTICC6QxaCkQt3TOGUsj7/yV35oPP30M1PFqGVzJdPpefXfdtrS8lhfTcLnFIgylpaTPk50ZHnsQCWR7Ng5r39K4vIaymbuPhP7DWSnFy4xtmtjt0wzkqsqIijfor6j/yQ7gAf0E1/XbM9UYH0pI3P1PZJ7ugzDl5Sk8LnCP/hZfCGZHlpG5sMPJId1vodH0dEUt3QbyLZK0T5yoMs9cJrptSVhwtPYwfg5+Rs9REKcR6XuZ0QcNLWIxXkW+JB1eA2FgaEdZHu3kbD7kQP9+tYbVZCGf63rC9bPGmz/Wb+GXpXMq67GdGAEYxL0E71FVsxdbdj/yARzw7EESX1X18ZnRlGp1g2OYP+NOYtuxKdgMvtPtD/CyMsrY2Nra/znb3ubi0H0t2h+b2fPFdErS/uOUxj3Fo6Pno+cRU7BL0pOBD+Lvn71V3/N3YZUzIKcs05fSdIYtrx1ehuNGt0pfDmPTbRMZkRzJbN2XUZMAHrSeOjlJdG+RqorweT28aY3fdu4/extx+xuy1MXotUowtaBLZhnTqQCA0Av/W9oo9MqegT5iKzt446Q4/jHu56G7wmccv7sfccx8Djynfeovodv6TrQ/ew8Zz9TXuNs2OuOuaG1vh/4sdiPRR2p+5I4gm5FFvPsyEbsp/45ZKQ+g18OvdnllM+tTHFoq9OLfge/SUZ22dcLbvgO+4su7tih6/9uF/AdaKjzC8/Ee/jdeAb7ogq/Tpi4+Vc7JmAvOsZCt0FfrLfHVcBunGn3z8KDrHMRP4JD4IEJx7b4Gt/hPpzDxN+te0T3pQR15Z8+S5JDT04Ivpt1O7SLnNXf6FytTf/RnfgQODdkYn+98z3X5nP97Dkv9Ev/TDBkQCR80BM2kIlgxn4taGVRN8FzyBTOB/kHJgCjoHf7/iB3wYlddnC//hzwK6/1s4H2Og922tH1kFucA8+AD4694ey4D75U9oLr8Dn2K3gnExH03N0/wz6xJs6Y73BteIC/sRvBFNA3+lt/T7q0sCTnGZ2SDqG81keVSn92X8eET1ucJ92bZRdXzKQSTBSjV0Hr7bffNu6442xiMPsH7hzikaz2YapY6Oa4fuvWuHjxkn3KKiRVfkLnU545k1ail/XZ0EPi1dpT3UM+UesE/HoVv57iqdX5WH4Eil+FtV102nCL79OmkoDPoAH0ziJtIle1n/geln75l3/O3AWTaeEoWZQnQgAADdF1gwmAx8OySf3aXSjl9zlLLcIiIBtBIwj6C7/wC+Nzn/3suP22M+Orv/rlDnaom4mSS55+5qlx222n3VZYgOBbvuVbpnaD6vrg4MTqio0tVWzYEKmKeTkGdTia/edKVQViKhiiuUn/+v/+V56nvaEZazvbAXM4elp2q6tvymGnJBPtkZyH7KGcECgfbfT1G9fHqdOn0/JZmdOV/a5qHBluAu0KZj7z5BNj+9bNtOkh8UEE08YPRXjPh8k5yUByh5SWOCQiS5XNPI5FQWL9Q6ijqAH1ZJrpczhdUUh6JjFKZk/NSUE6R4L9nDeKRITq77VqHBzk0EsqtoI6CKQ6e7WCVTYUVT2v9tXVhQYg3LPgUdLqDCOnl56FTi8YMASGcOLAVDAUe6WfHfTpWuGB7J2cJD2DszvC9J6qOTESFdDx+JrqAqJnEC3CrBhFylzvjKpWtvpbz62zIMFJwX3Oj+uiNJUAYOUmJ4+De5W4g0OnZfLrjDY2NkvYzgkByAXuoYQNALIVQHVZoVLUwcyNzbFdXR2o9FRw0+OvqtWzR+sMGfeZZZpuJapKmZPOSKzR93idMTlRXEtj/0iODVXlz6M03JHFAX71j5QRl7ny65ubDrQygzTXTPADYASgNQ3saSxWugYQuACI6CcKCMHL36LDRVlhZ1WbUTobO3FUYOgANnRN5AaAxDKrHC8ocN2nB+GRYShtEqTg5W74WP60yg3vhzu6hFa0MQCOBLlS8arflUQkBXlzZ9tJQ+JRz6Ov0Tisw8lBqrGYErdKUaq96LXr5Wiq8UrVIYazllKenYGVSFWBbic2aS51tdj2mp2gUu0np5ajAcCSoUoyyXPEeRjaPppkiduQH6byVsFgy0zveQI0bjFWznA77jeUUa8W4rmuxsPouiRRBNxkPwFNPWBgmVfB9fweeWLw0CpC4ed5ZnsZ2jWmQ2cIEIHuOpDS92iPjmwTYNF1ab2Ontb7dOqiK81khFfgCcPX87WrZVsHc6Y9g6AkmUyGhA2OdIAhKLC0suRsYYKoYAv0EgaMAWHpZ+6lvdZzKQHpmNxQ8sdG5AEglJ/9OjEYMwqnG1Zk5MOLJHEaTJbu1/UsU4of5GhCdmAYo/8MyGosiJ4BQ3URaynx40tfesTy6u677nFyiWTp2bN3OAgoGUultOnN4DZJfqJBZIqfZzUds9LiVqOs9sbtZ293Qkpa06eltXCSq8Cp0tOcd4+POnAA6Nlnnx2PPfZY6LJwCPe+fPmyAxX33/+AH1U8w/52BwW6gzPqmGNjU4m2CmYXn1YQEwMnvJPW03MHkzkojzzj2tEL88gSraMbcn3/w8PzKJ8EXVadYCLHYwKFcV7pGpcvXR4f+chHrXv1mrCZuyFUS0LpZWWj/+N/8k/Hc889Nx5//PFxxx13jL/8l/+yE0yEBXkunAt0MNG6CMIEh+VpLReqHTU8quDh1PnErZQjp5Ex6IbOQ4tGMHy1WD3t16sdLfRP1zzoi/2Y3i8nQzc64VHxF/IDjNfXSrCNkRTYBfAOdgFtHG/e1OzTdHvR/ihB0J0AW+VTCkvnpBPuD64Fa/keSwmKmher4xYGlPY9SVnVOUAVdyNJcqoe1kjL/Z3tqasgezzJrMKxel337DiY9c7JCnM7czBX7KEZKyJfWF/0c7q08R0wPPKM80V2wh+sqdpaTJWuU1W4NVuN8yi7LPco/iqnBB3u6DTkgAVew9brJnw6d1gJfkpgWmvKOc8dJ3hGMD44h4pSB04UtGptmxkNBgaIEV4Vqk5sJJAzjzeBJkVMyCnJBOu4qrSHZ8F5OLr17BsbW5m7K+x6dOAEk621lXHhmafG0f7OeODeO8e9d90x7jx7Zly/emVcVcBXI+/k2NB4nCMlkKf6Wnr66WefHvfcc/e48/bbjVfcoEZtxKvrlNqlq4uJqltX5IxQcoUKJ7ZOjHOXr46HHn1yHCi5xJmCq+4SETtCHTf3U8jgzhcVxKgOOsYI5WTA4aTnFlaGlrAv4U1/rhIAZYdAn8gpaHEakVDJUqIhAqLQLbp1wietoib6UoHg7FNwy2q655nNxQeRAVoP2KfLvOi3JA87MFbjrjweq40NtL1UCVHgAss9BHLRqzoaKWlJ52j68DiKPk8+CSHgTNpph94T0NaaMha35HzJmYknaiQuATHbrxWoNXY3hn1+BxHwmdaXTnsZmUAgHB2NrAVzis56JTTJIiRRsq7J6egkpYwv5cxx7rk6X/uxtDy2NfrvyWfGcxcuuluCUe9KEtWRv9hOXIegMTpMz4ujDDmq4GJOf/7X5VvHfl3+zfJVtuOeA1t/9a/+0PjABz4w/uvv//7xPX/8P7V/iQ4k4DXd5ewdd4yPf/zj43c//Wnr83QWle2sQqL18ZrXfKMTTJR8i89CdolwG/RIi2Owd08wAcfDO7qnioe0P6IlYXLJIf0U7e5s37CNqmtToHLhwsXJXxMMmc4mIjxdRyMN0x0uOBD7s9uslpXuupq95cxxdGOT0oVHHWkkx+67/8Hxo+9+3zh95qyTS0gwKUE/yRJoqT8nuHmW0+Hzyf6oY4Z+cZxLj3CmTrpa6NSL35JiixmbpPU+ugZcgrzvfjG9xjODH7KuYK/OU9hrnRaP8xyjwfNAwa6zzwVs2DGN6NQek+rUofFIt505Pb77u988Tp08MXW7EK2KTu69994kbbTRuOw160qL75VxsLQyrtzcHUcra+NInWc0rnttY/xv/8vHx7mnnxhrK+6L6WQmEkxWXDSSxBFGzOgMlFiiJOxnn3vORSj4VehUiM1j20lJjIW/uq3FmSPH5PeQvhDm4yz1edkfwuKaS69n49mRD/qJLqBAhXNgb909sWxUzhFbouskHOYd4yG35XvCLkRedaxMwVwJSWPT+DgrKaeKqkho0k/tnTAO7eRjHyTgCh3fuHG9fBDHOw6yRmwX/Knd/gKP6gxV7KhRJ9A/clNyB93Q9zI4Oms/rMAH9+C52Qf2EJ6B9vDzkyCiz+PTjX8zwZLpnMov2O077BD4nfX37x0Lqsm/Uu3lc14HxlHyZXEN5OxcsLJqvd4TCLAnScplL3vAhXPDFus0zV76fCpBBbtUBTN+Lsk0+SAPDsdXvfzl47Xf9E3WsydPnh4qYpD8V8BK3YWUYBIfT41SrRFG0AGySwlZ4gftr55BcvM3fuM33W2Irn3hj1Fds+dOU/Ax2Nj6VLxTNjL0abzjxIEUgyCXtb963o0qKAtfasSzfEQrDshtbW2M7/zON7nqGz/kxG+VzKp1g53gOeT1Iq3084BXoUv+Rlag44k5xF5JQFR7QgFS5yW9js8a3oSuOw1ily/KJX2nJyagN9hL7CLsVr3e/RF9bzljXmP98KOej0QWXuvr6faWPkuXE+63qL+C04QR4j/ra2lwbPLLaX3I7i4rkPuLfA29gEn4O59LHyInly+M2IVeWM9sB89Fyx1PsE/IKfaB6zhwWzTAGc84zsjJvIOPkNgfdKD16j32Gpo1/5RMy17O/jt4jHgU90N/d38a6+/nw+/QP5/RfVgXZ9Cxivag+1/5m+91HgEH0t1Z95Bc0fNjn+EnRC9r3ayt7zO00e1v9hweYL3gpc4jfa/ZV86Yv3kGZDXYF7zdeQ2/IPdAvrCf4MBFWuNz3EvPg3zo14L/iFFi+3QeQGZ0HMHe9fuCWZBP0D2JPdj0nB3rWEz80eush3NApsCjnWZ4DVzUMdML+dl0fa2RmII+D130M8bHgtyBduEfztXYtngIncCZsm4+y7USA46fFDpw8r+TzCMfEieLXbQo07jejJMowKKLu8bIp4PJ1olNjzqWf1g8Ir+Eipp1n1s3NVb1wMVyKtI9d/6CsbQSTJRA0mkUXZdRdO5xNo2blxzsNKY4nPMvPPY73WL0j85+WoOfoYqN5dvUxBZP5W7dwKFzsB9nBY3wt64FVuP7+tllqRNM9AUcN2SXa4H6YE8sgAF0EZiMw+03gkhQNJ3pu7Mqi6FafM5YBzjKGfaJT3xifOnhh8YdZ8+OBx98wFUa5559zh1MVteWDUYEcmVQ3X///VPihg5CCujUmdN2BNx1193+W+0fORitc1Ot82W8Hc2VW7rm//kvfnYcqOJNBpBHOqTSBQWBUhEBGcRqv/b2x/Vr145VUGlfpkDx4eG4dv2aq2O1JoOdtWQ8G2irw4UC8+PICSYKbGp/VCEPOPM8z2KSMGi6DOhfV0j6G1AIc6I8YJxJUbXAN2fFZw1kT+S56X6C8MN55s4qVV2E4OE9DAXAGIkIAHjhBQSSFUU56bqQMuDZ2JhaZWrvSSqh6hfwBHEzjoLKARztGKIGjTUeSAaG7t2zFBFgi3tFMB9lSZWprqfscJhyVu7znGq9ZoWR1H3/3tvVoQSYrTU52crThwB1G33x5omTY3dvriCYri9aqApxlK98qAAk7mOFsbScdt1KgKi5vJoN1oXwVClNEliB/FTH1Fz0YvYeGHPrdPPHugOcOAwi0GNEbW/v2tHoIEkJeX3PSTytukeOEBTRDBYOx62d/bFWSQfaU/OCk0rybDdrtpkq5SV4JcQVQNXzeda82uNXcgp8ilIXryn4TQv8RSMZYIjRAlijqwtCXt+zM7jGHM3Ghzq6aCxD6HkR+MNL0LSrdfZDM5w1ir0DVn0eGcz7AJEORJHhgCzLFVXMeo58jEedGwo6o8Vy3no20cn1WzcdtI7jPkEc/Sd47Wdf33Aymu6jFmBU9gFAqe7D8S5HbbqGxOkByNA9c704ETX/UnzN+WkN2kt9/9aNdGpy4NJJgOneQVJjdJiCSEliCd+mfbzW4aS6qgJ0m+xyxBJs9XccwEqra6qqHNCuwBbPp7sSyNaYBfgY/oeufWaVYBf6VFv/dMbqhoGTXFaTXKFuLSSYkPgGYFcCTgCukszmOfcBwjEQqUrXvQBYNhCcCBJD046f4nlAC/R0dJTuYaGRqiTWaLDqBhb5WR2QqquJ5U91GTk4SkIiNOvM2oVWd8ha7qn3MZjZAwwe7WVP9gMUgztI2oOOtrfVZSd7rdf0H8wDn4JjSAqFr53s4bEmB2Njc8NyDPCPkcKzWMesEOxJ5j5r07M4IePwaDz66OMOnD1wv1qYp3uJxtC42q6CX/qezsSAr5IbqaTQZ1yR5XE3ApMZkePETidlzTOvlVwSWZrgB2syUFVHmOXl8eSTT45HH01XFe9rzRmX81H/tUatT9fXunSWGFrwLXur17uT33hyifEvActOGqqqUuRqd7Ag+5FjyEh+Wi6UDEK+dcMI7NpfA4voWfTvR37kXU4wkZMMAG/csLc/PvCBn8yYlpohbJlVwVk5aq9cuTr+2T/7P5yU88wzz/hZ3vnOd44Pf/jDrhzGqJoNz1AXa05SCQkJknHqaJZAZjfEJAO0NslnjEj2BD2C3Nb1we7QMvulLg5dj8WISdob34F3urHLmrtxz9mgB328xjlzRzR0TXgr/GL+pqMRnbmOEoR1ErAMI39u1RhLBpGTThX0+QOcW0pO5LlxlHTnMe9J300dU6obHfJTyekYU3QwkYNUOuBFDz4wTm1tjZvXr46l4vtj++NW4pFF8G43Wme9PDuWOBt+hi/nGzo+qwAAIABJREFUFrnQ8+zUFG7KrHJkY6frYIQkXXJeHS/Ysd66Vel3ks0Y9aPEAWRrkk7nbhF0qUsXA3Wrqjbv9ZncM2fMGAxwpdYbnZNqFrrAQJfYMk7YrCRYnX8M7mV3fvRzGVNlPI5ksPRhukJFr2v8hbH+ej7f6c+tTFfXHAjG+dmdFrc0BkudQwp/Y3OwH6LB1dX1cerEybEjHCSj3hnXu+Ppxx4Z+9s3xmu+4VXjRfffM05urY8dORRuXB+XLl4wHbt71KFoJPabzuPK1ctja2tz3H3nnR69J5tQjgnhAqf3LK+Mq9euj9tuv31sbp4wL+zLrj15ejz02BPj2YtXXI0+lBgrU6O16jfe2c/MYRwq2Bq6PzYfel/7hzzGuYBshs44LzpHsn/oaPFtZFv4XHumf7P9l+Sibqv2BJHZMUZSRpU8OhlXekp7l04Uk11Md9FKHAUrmOdHbAvkt0fS2L6nw2N1l3Pr7lRAad0k0hiPTiMLw3eSCdgGwQP7LgSBpvWebA0FTeBFP6+qpDwWhy4iwarIUSc4uCEjeiid+eji5bM4koN7fbIHsIMnnDwVN+z5OSabv7CYMIJkm21667jeYTODk5Dj8nHA5+Hj410kvE/FSx59pkDq2tq4sb07nnjq2fHcxUvjaGnVHU2UYJJuacGH0FHOMF0u3S2wukiCpZHl0COBY3QY2KPrp44RIovmLkcpOhnjR971zvHjP/bj47/5gR8Y3/mm7xgK3jLGM+cX+1gdTD76Uz81Pv/5z3vkqmgp1WenfJ03vOH14y1vfrM7hwQDy6+T4N+sZxnphVyO74u1a33oCvAK9iG6STa7bANVgIveCBxqLchJXUNJJy9+8YuN38BR2N/WvWq7VImE8Db+HbCZ1oZDGj8JGNt+FstviZytcedd9453v+f97maipBMlwXn4Q28J1BRd11v6nUIeMER0Q+is4xRwNcEYzhjMOfk96CBYDlTeN7YoB627nVYBE3IIOoZWFuWd1sIYLBLR8BXlvbmqnnsiG8FxYBBsJ0bNcfboe/kE4xyP7SudJv2hDiavf/3r3EmNdSNXSTDpI54WcaALeFbXxs7BGDd2D8bRyvrYto2/Ok5sbI6feN97x86Nq8OTZIa6k0gmJii+WgkmMixJIBTdKSH9Xe/60XHp8mXbB6xLPiDLjpIR0OLe7rb1W8fvHSNEV8QHof3Bh6SfslH03vYtJZ9E/uucun8LfU+rG3Ctfc9VAAI5Ypd3nA327b5BZL1HNu7sGnd0/2f3s+maVO0qSVSyIBgmMp17gXfgAeQXySa6frokJUiQn8HVsvegLWiw40BdC3/mMdtK51H/ZQfTzYROML1QUtdDDnYZLPudfWev4enOy7yGnQN/02kLH7ZsbPlSeA58O8hGbBz2W5/rI8E4L9YIttBabCe1DqBei0fcxTeCb4B7IvPweeCH6z87nsZW1H7rGfDTdUyE3DKOODocuzspRtV1VDjL7y4CKUz49d/4jeM/+ZpX2I+qTiNKMJHyPDoUNlz2CEYXmr5Agglnpv3SeXb/vnD07/zO745nnnl2sv3d5V2BKRfuJSkB3sLPxDOogNFYmxEDVSCoTm5OwK2kSmxAXUdd6XUO8ZcpQVwyf3Vsbq3bd/eWt7zZCZ/yZ8DHHhNaCQX6bs6eoq1wL/Q12045z64Xsufz2FLoFizBc+HDmfBkJe2xl10PcU3wMzYg9IzutLypMXTIKGPHGscJJub8O0bWeXTZpmtp37ufCznSn6/7vLCBdB2tA1um7xdY1+dUSV7oMV2XdfD8wrL7B6mm72ewqKvZzy7rsP/0DIt6CX+G7o0O5Ny5VrpiM2YvweAuU8FQvTAY2RfdP49ZJlbFc3F2eo6Z3vKM2lPktxPV9+KH64lXyDY+z9lrffrHPqJHuo7oe/EH4R7s4W7L6h7QO8/JcxjntRFsXV5zvtDkFNOrWEqX+5yZ/L26R99P6AM52uU3TQe4FnzE+eqz8vtSIM7ZQUf4zKBddCDnBUZkf9ERvN7xGPzJnnedj+4VTfY9Zp/BcawfbIPs6RiyywN9H94H94DT+jW7baZ78NyLMgs6h+egsy4PRI/EJPrzQ7/4uHWtbnuzd50n0HHQE/TDXoLXOkZGlqC3ka3QWX/uzif9Wl0+z34AOoDO3bn0HdEYseUJ87XiJc4b3ABGC00mWYUJBd2XsYh7kKnB6JEh2hfrQTeqSILJ6tqKO9FKp+kzp0+eqk73iuHtp6Do6GhcunJlPHfuvH1aik3S7R9aVFKozkpxKu+l4nJVICq9qLXqmfKZ0m1VVAU/IEP1bX32zOlTVZS6NE6cPFE+lLkYBnpmH/t+cj5dbkBTHXuiX5xgwibCsF1BdMLAaANIIVQgdL3PtVDOXXAhALuAESHDbF1w6HvXrlwdP/uzPzt2d7bHXXfe6ZlGqgrV6xcunB8nTm7acbN5YtNVGTKq9NPG+EFaGW9sbdopcM8996bydKRjBMp9d1cV+BmdIyLW2m47c2b8yi//0rh4/vzYWFPV4hiH+xqXkSBKaadyysQhpLV7tvbNWx5jg/B19lJVinhvFHzd3bGDUGtQkoCrPO2EiLNbnUvOPfO0CTbAPwqCeeARODFi2WcOV3spZ4cImGAdQJH95xxFOOq6or8B0Q5EbW9PihUFzTnpWUnwMBNUVY3uFSP40JXMGAk8Oz/1fZI0Tp06WQ68mu3utkWZ88r+wRzMskR5R9kl21tOSz0bzjUcJg5sShGWY7oDSYx4WRzQOM/dM31RzPou60ZhGHzsJLCualec1B1AuMW55rhXEsOkFGpWtf7mmQAcve0r1WE9eKnPuypdmbHV6luBQwR+7pUAjF7DUabXJ6Dh6om00I4jKca5K0WKrqgM0hqgJ5SRfiLYYkCnU4H++2xqvI2+qyCQg2blOAP0x92b8zPA2NmxQ1+OA3c1mdoiJ5CmawHkbAyurY8bN1W9n1ECNsZviZ9VHZcKLFUA5HwUgNhyRbm+p32QIx/nEE7tfh5TkLycvh2wwHcEp7qyBxh0584iCO/gsLeFBwx2UI4ytiPMLbKSnWhFsJzsQ2hb6+BZkL0YesgIAEP4N/uMQb69k0QQt+pyJ4QYg7qf2pmL5+CDK1ev2giWIwknnVp34oxBUel8HcjQebd5x5YJ+zFQeEYZjgqswPfwqar0nATpsQEANsnTtLnX67pf9kHtdzPWZqU6gRj81SiDgJ60DE8r82r5T3VqKWg78ivSpjbEcubDPwo4sEbJbyUpOkGlqpJ8D0bA7SUhR+us3LIET4v3tTaUtH6ar6qbkIAKNAEoUscORgBRfQi4BcDiHHJxqQygSsrBiUSQIkA4SQdd75Og0GUZ7ekBodANFclep9pitzFS3reqENb1tT6PMKpROdBtN2wmHVvOIL0nAIVhg4Mn550OMrkurePiZMR4R64CtKHPGLIk2swtjBOMrBbLNUsXoxvgr2spULdXXWvEK5K3yPluUHiflKBUAXf4UPfoTixxyGOPPWH5dWLr5LjzzrssBzWChiC1zhID1yCvEr4UvEL+e78r0UbXFw4iAWQ+Q4LSc9A1oHYjTkvhkbVVV+oyxkABIxJV9Pznz18wKFaCSUaOJRABCO8Gn17r54oMSpApwSr9o7oKmsfghkfgcfjl+U6P7CmfeyHjrOtb1qg9pYPJO9/5I67qY7Y4dCNs98EPfigtip3UW8GxClyLZ3SNf/SP/vH4whe+MJ566inT5Tve8Y7xsY99bHKuo2sjq+euODYca1SkdXtVUeXM2iiYlhBs46r0AYZWsFECYhPOKdnWzyR4f3a6TfzfWnljE8Az3dj0PZqjpuuXgOQYYJaPLVFR6wy/zo6efLq6jijwU+2eRYfaE61N15B+l07Xfjh47RFzzCSNDNO11UFJ+4ChG16fa935PQmV+RxBZPiLzjDBK6AV6cbV8eD9943bTp8aN65esZ7pxpyez0lB5SSA9sHrfNb86u5Bwb8dI6AbaAXMOfAze72UIO5C8C36jdnfCaB242/mIY0wSBIIeEQJK5ZlJJ6IhqpCmz2XnOM8sH20Fu4b8fP8edrQA/o395gTH/sauyNGMoEkZ3dQq4QSvZ6OWOkwxxlPCUOVWIMDgUTC8H8SBRwkr7Vjl4Jh/ZyyyZrMpSMSDgbZlCoOWPX8koOxqzF262vjoS98dly7dH788e/+rnHXHWfG6ZNb7oSpQIA+KiyjQMHNm9vGT9hkKqBQItpdd95hbOTk/Z1tnyHzcjUmRzLXY4lk22gPN7bGo089Oz7/pUfH3ljx2AONyVF3E1NutU1VgokCEbofwQNwIvgCfK5nRa7TbQG5YlvW9J3OJ8gcAllcQ5h+TjIq28Dy+cgjDkhe6LZDx77YVMEJwSnpGlGVSNX9Ch0PDtJzVrHjsQ4lSiSZ6LB4Wlk6ooXj/yLbsXUnnT0F2vLMBC6RadIRkl3Zk3SwQwZVVGi2kWqEIB31NBpXSSeRmRV8rMRC3Ut4w617q6MV+IezQceDLdnHJLAcZkRPJT3YJqjqaV7LSJjqelnfQQ7hWFLRD2fLXruzYdHUhLUqeXSsrI6b27vjy489MS5cueYOJhqrqe462dN0gUAmItdCs7MTMXb+3lAHK9lttoGnxJz5+4v6jbUi89D9unZ0mnjptvHf/ff/7fjQBz80fuAv/aXx3W95szuYKKEG2YrDTLz5Ex/4gNsaZ2RsdEfs0j1XYH/nm95kngZre29aBz4SeklQQD6DC/CDoTNtw5cu03kI2+tv4ejDg4zJnM9VdCdbu7p67u6PF7/4DxW/JNEYHWIePtLa04G165/Q/b7tTdE42BLaNCaq5CSdohLtlFBy1933jff/2AfGiZOnPf5WCSZOWrTvS3g1thbn0PUZNM+9OCN4vetY7flUaFD6yTRRASB4vNsVXUZk/4K98F0s6nDkon4in7lu1o3MCB7s6+cMdU3xSe+uiwMbeTsHQlMUp+fmerlvEvB0zuJ1/a7Rleqi9l3f9Z0ekePzaIn3olOfbwVH4YMeFJG9of/b+0fj+s7+GGubY3tP9LA1Vn8/ifMn3v++sXvzmvqPjqUl6Y1gILeBFkbzfLr485CTGg311//63xiXL1+xfNezyB8Ibes88OEYB1TyKf4+6KI/P8n0dEvTtQie7O4fjGvXk0TqQoe9BEc7vWID0O2MtjwKDooe04k0+8dnZyyRgCw2DTI1tr+ST0Mbeh18p3tz7vALvoLebTb0leQQfOr4W/GXguGRAXrdxQjlo6NDG7Y4urhjQq7d9bqf1eONVmtMRQXAxZ/V1Ydx7+jFbrdOeFT5tDXintfgV2Ru16v4mSVvhLf9fFU532028DD7DrbsZ+QzKxwAX3Z573tU4hh2tt63/6AS+hys0UjBdmbwbg9qQU/QiX7iE8eHgZ8t3XbmjhGsaSoKqfbzqkom0Vd61T4iFdVVsc7SqkaCbo9vfO1rxqte/XUZJ+1udzvW5Rvuliv/srpspG4xaxD9zUluYHUlPWqtdKUTdvu93/vMOHfufMlSxQPEy7HlwXR6VvtbK45hW3xVPq8k6XnUuovSagxzyTB4SXoqvjBFX7BLkth6dCh/4crYOpHCsDe/+Y+68ntvP4kHFMFgXyB31bnYOsAj1qLL8d9jD8ILyFnoC57qskavgW2x/7B5uyzqviT0Q9dniz5i7oE91eUB3wOv6X4ko8FL+GU7JkY2URTOWUkugJP0fZ4bmp1svIoLIGuQTf2e0DJ0Pif7zMVdxpSH6XrBfeFT/Gc8P/ygzxIngs/42X0+YL/u6+aZjAuUuOpCk3mME+eGHu+6GvplnfBkx4Nd37Pv2Dl9jzhLuhIiG7oewLbqNi12AHwBbgTbgbE7NkJ2st4XspMWi6s5Z2haz7Iok/ue83nuz9nzmW7bsQ7OAhpGrnbfG3uGLF/E89BU11XsF/oOfmHPOFPoi2dELyCjwIfYj50Ou27uMgF+wb+s75AARcJJf25dh3jpC+0Ve8Pez3ZgTpVnney0Nu5L151x4WxD9nPkGlyH+y2+znOQgMH78Il+6jnBZWA1fDD6G/5ln/uzdb7lGeEb9h38vLhWZDHX6DzEa11usVfI2S4fu07mOpKnPVlO50QXFeIFk/+viuVZO3ttPVTJklw38ZzEztA3ii95zJ0KqTfX3YlWCSb6juI5su2F5dXBRN+Xb2Rnb29cvnLVdq1GmwpaQ8PQuBNoDxPjlgalAJGuh+wtOEw+Ub6L7eHk5Bqbi4/BBWVO/E+8BNkNn3LW2FRdLoA3wT7kToDjoSEnmCAIFpUZF0ao9INGmHfG0gK7cIwTOY7euQotBlJXYBxkV9h6/+EvPjQ++clPOjD44AMPuBXoI488Mm7dvDEunL8wztx2eqysLI31zcyW1X9GGygTSAdw8vSpcfbsWQdrVM2xubFVDoHMqJWDQ5sshYVyV3eRf/vJT45zzz0ztjbWnFyi+jEqfawkS7ERtPShLC2NK5flcI6TRs+gzybIMzuR/V11dlhfH+qsYAXtbN4EPRVgffapJ51g4ta/HgOR4KUBqNvjZ4SKrq3v0zUBBkao93UQdJyCBaW95KiBIPQSgAehgpJHyHdFCHhFWHHWADECfTChrgXTZ3wCVVDlKK/qXejIYLa1muoAT/dS1TEOF62dll0OVLtKLK2MMSCgMRQXSi4BI9qVxkHPc0PDXZjMz5025lqjW6pXd4fZmVFdHQ7m6pxJuXiMeZ4bZuYeUboxhpS1rp8dRPuMygjwDNw6Q11HQa4818x/CF/O186BaIkpQcHrqIpTn7WDOnP7yMVKUpRJEsRmGoLuJUAjO+SISDt39hnDUc5yZrhagNp5mtEOKAatQe0ifb8yzvL9tBd3K+Zx5GqSGP0qe17y304mk8GjLMIzZ0wvJ06e8nkxHoPuEjNwzPlL2ntP1BGgOVD12uwkokp4IRGgPo/g7kCmK3iUQzfmAJVd/kboK8lhbsnr9bpFaYwJgFrnfWR7p/8Z2AwHsnV+E1/VuJck4q1PFeJRKMc7mKjFl/ZYs9ZlmCrw5mqjGm3DWcupr7XbAKxKvuy1ggShP+uDSuRxZnyB4gCKzKd34MhJNnNyh7s14JRvldxyXNmgLUNbz+dKZVW81uzMyOZ0sQG4MB4iwYC8njbm6dJi2SlHfbV801llv2nzP7ffj8Fa3QmqErZX86MvkXWTTqw2QLRPtWwpBzX0oj2gcpsK0G4gABgdXHOiXY0jqC5BfEfnwkw/5L4NlpKlZEV3+d6dLXJ6AmBdddoC4dobV18XOAsv1MiCmrsNUIQH6QyGsS/ZrvUg15Eb4aFq919tehcBOXqX50J/sZc6mzhGZ+e63mOP4cNubAKodC85ahTIMq0WqEOHdAPOzx8qm+msHM9gpDht1tzBRK6a06fOeDSO5Je6r0nu+dpNP1unWhapS0LkwqTfqpIPI4EKLngfcMpehP5rznLpBnV8+tSv/qrvq8QyOZQsA4oer1277vVJpnp8z8J4G+Q3e9pxJL+nvXYCh+5MUAkqGHuct372aiqeC1nKmXEv5BmgedK5LSFi0eGkZ9E9egcTPqP92b61PX7yJz84VVSiPxTwthHhgPf6+Kc/87+Pz33uc+Ppp5/2mbz3ve8dH/3oR00v7D885BEnZcj6/IpXuoHNEAAST6FLZBb0ib6ADmY5P4+LgY9zjbz+Qi1u2UfkG/vNPuMcURCur2f6o34BZ3X5gQGjn+ilaV1KTljAYSRn6R3hBf3X/YVVlAwxZe5zzxpX0deidXc5Cp/SVYCOJ1MQgmSUKfiZwIpwkzD4A/cpweTkuHrpQhIBKpFxcnLVaCAc3HoGnnsyCGuMn5IE0IHQG3iZQCtnDR3Dr0qW5Z4YdzP2lF2QcX3QBO8hx1KFEbyDY5szSWJwaDK2nyRYpBDPa4xdYw/rnWOV4egP9j90P1ebOU1mGqkT+QPPa42S/5oZ7/GKkgHVVYxOSJHpMco9Bmaau5vAnmynnHuoQb+j86eRJoWpMtItsigyO/K627TdCNf1hC0V1FpXkYLwx97uuHbp4nj8yw+NpaP98Zbv/PZx9523j411BZmPUnxAJ4mDg3HtyrVx7aocDDfdnfPa1Wvj1MmT42Uv+yonlkh/qwhAz6bxju744tanwscn3CFQ3SAOVtbGc5eujt/69GfG1e29saFW6nsHHlEivcK/vZ0kromGqUjF5ug0qL1ToUJwL/OIg9P0L3ui0aHzeLsuK5FfsnWTYDIXRJC4TrCNTh9dXkHv2EX4CEi4Ql9IFqDDOF+vg/GDzhCmH8+cjG35JklTScR9zEqaq800yhpig48ExMp2hQ+8vrKB2KPI0DiVZIfOCXQkyMg2TfcVy+5KvFXA2FjeS8/awfRKLiEoFT493pmuy+eOc5IkMAdQsRW67IismhNt0MHIDpqTM75xwqse5RR7cpJbkhcSmcsr7jL56BNPOcFEHXv2ldC2Ep9I9qa6xhTejozLWbFOvSZZQzAbeww5vqh3uk6a13m8pTr3V8X0D/zAX7KO/sH/8X8Y3/Ht3z6uXr1ifw42DGtRgcL73v9+J5gIp7F/wj/qLPHWt/6J8S1/5I9MHRDtxPQo2VBY9GGw3FycMONCnld7jg0EposNFkdj9kKV/vq9EhyrC6+7ElbXQMkLdcOj2hd9NMlj9f+t8VIdC0YOr46jg+PJJf08LAdUqe4EUOHXdSeYvOOdPzruvOsej8eRKc9IMRfJ6NVj3Vwi/9lHcD9YHZtmEY9of/BH4COCRpAD2BbIIuQWWCPyZh5fyvPDa/AScumFaI0EOfRqx7jgG11nMcAVmqzW2pUgm0TP6GJsmcjUuUuNdJfO/dy5c04w+Z7v+ePWcdxfn5dupEMy3UInvF0j//xMGs0i+bm2Oa7e2h37S6v+XV0p1cHkh//a/zQ2V5UEsifr1x0T7C/VrnlkReSkCicI5qtzn0bkqHsf+05SJo5zaEiJme4uWj4A1tj3G5kCP4Qu4n9R96rt3V13fKQATbq4+/QIeJnv8A/UyrFHPQKsyS7kN7IM3cO6goWqq2gATPln6dg3d13ls7pWD1KBRcFnBJS0DnxGul9fPzoR+hXu0j7IBsQG4Gf3+4Bf2N9u3+oa8n+TkCCdCP2T5N5la7cf0A/wLuubseXcYYB9wO4x1qh4AUkH8J/WR9U7n+/YHdkgEgSbIitnGTtjwX5+rH9Ohph1D9+dMV50of7WnvSk/1xnHufNs7PX7CHYgWtwPfE3Y3NdJFR+hNCeK1FcFKcuIa969avHa177TbGT9w7sh1Jho8h2a3N9HOyno8cLJZj09burlrsyb4Zzj8b4pV/6pP0HwYIqdJ0xXqcX9hy6d+dHB9eOJ+bS/ZL9wCb1KLyStTr37IsSRJSMKx2yNO67797xdV/36vHSl75kqNDNe7Yf3yHnhjzMaL2MDKDzU6f9RXk3raNsAOgqenhOOn6hv+07bDGc7F10NgmM3f/Q/U3dZwG+Zi3w6KJsgK+I70BD6G5oC3nUdU/HPdAcWInPdT8fQVa+13Uj/IgOhra1vjz3oUeUg5XR0eg69lKvI9PYL2wF9qDrSr4HHyI7ZvsgY1jpIACNE69B/nNN1g9/Y9+iK9kPnh19PePn4+O50V8kmHR8pvMmKYH9Z184f56DfURPQhcdY0FnXQYv6qFuL3c+4bw6L7In+hx27iQTiSc1XzOfR3ez1/2aPCc80H/2PZh0ZiXzQcfH8djcObefEzIc2oAX+C60jb7s1+YcoTl+sj+zvI9MQe933EagnrMEL/R9IT6nGDSx5L5Pi7z2PH1efhpdW9dFp0H/+HH4yVp4HmRepxk+0zHFIh/o88hO5Hz/DM/IOvqeL/phOz5YlEVdzuo+XWb2M4LGOIuul5G97AGycrI7m63MPpBvQIIn563X1aU+MYYZw4qviYl13NFpMJinEufLtyfbXA0SjCaXjtwQ48yZ06YpEkwkM9WIwnHw3d1x+dq1cf36DfvV1a2cDibdT+f1qlOgm1AoppSCf2wFve+kPcZulf8AOajn1mc0fk97QjxTRZSyxxQ/1T/0BPKl83W3R7CnJyxQdMuZ+h5lZyx98pOfOGJ2Vhc6fKi3r4e5MQLJgNSDcHEIQIuDgFiIPkcmMYEEHJAY8ggOvf/Z3/vM+MVf/EU7IL7yD/9hE8ETTzw+Ll64MM6fO+fEkRMnld1zMB544AF3Lzl1+mSM1ZpVdNc9d4+777672sSrvXUMSgh0faNa4+/PBuvZ228fP/9zPzcuX7ow1lZqPMKhKqJT2WyFReZ0OWFxvmhETs/QxBEqZ52Nogq6C0B6PMaJk94TKuRJKHnq8cdsfNl54OBVJQIcqPIildpaB7+jrDp4QbjoZw9kTQKlHMcCfChnlA5CS9/rQUYE0KJy6BUaKFKERg/0yZHKHirg6yqehRZ3nZZYO0AEQiephnsQ8GM/WKe6d7grSnMU84zsFZnoMA4KPokTSzbYSWJhP3S9CNe0akNAy7EzO07jQMjeauxHgDUgxBmFqhhrjizt+xwozRlH0R5v16bX3cJbQK+C2PCnO8iUIxnFQjWVPtz3QgkdCBeew0kfnq+ZBBWEN4EAOZ5QFulOkefsxiB83uevIxtyZlX5UB1L2PvcK1VFqdBNpZGF+5oqgTLmIbLKPcDtaDAY8EyxtA70bGGP3ln1XqhTkLoZySmvz8gBE2dqqvI7+PGG2CCS/1ljJgI6+BzPG/5KpwyATVd8ANsOFjoYRNahCPmbfWIPUWzO1F9Nh6FpLW6d1bsXRK13UMKakBkTIJGMLAe9ztpJCZvZi53tBN3NG3tVCVLdZgDE6mByQx2bnLRRwcIaTYb+cOCntRXU6BpmCyu4JwcLnaEUCwjvHHmGXedljahxp6fqbmQZ45FaafvOs6X7kdoY7jm5wUmBZdCm+CpBM70u2ZMOIXmEDXXdAAAgAElEQVQNcED1vNYjh172Uq2BfTLl/KdrzNwtAcA6AyTOAo/58dnb4bE8EzzI2VtGme6iM/s/qkVDh3FUQ79dtpkm9WwHh1OAI7w/O7vz3qqrwun40RMK2W9ok7MPjaXV/dyhQI61rBQZ2h2rOhN4hoSSHvzhOeERgBOJC8gh6NnyTi2b25gHQDZrwPlFYgvGIMG1gKgk0fUzQG7Cw90wJgjJNcA/3Bs6sBwnsN14FN2kz4kXpFtcpb+0PJ599pwzmu+79/5x8uQpJ2/cccedFVQMHQHerIPVOU2t0st5qvX6TMpA0Rr12vHK+0pWK0cJujz6Q0H7OHEV0Hzk0UfszHYb3HJ+W7a6/fqO9Zq6mJA8oXXEsT87XzA6APbdCNF1I8vmueScr/a50x0Z9tAHcq5jzRcyXPr9kLWAaN6LjF31c6iDyclTpwy+9Zzw1s0bN8eHPvRhZ5vr+yTIyskispfelQHwd//u3xuPPfG4Rwvp3wc+8IHxnve8x92zdD+Af3gnwSbRCnK5y+8koKYtKzw164NUT/d9QH5wLfQq9M3z9ucnqNj1Gp+DtzqWtLyqpMBu2LGOF+LBzuesMbw1V8TXZOU8D8G4VXVj2wtNSsfvH9S4vYMkP3op86gdfXfR4dadD/AJPCj5v14dGEgo5L1091CEzEggCadDY97WpwSTK5fOj6M2Rkb3mvBVi1pbbpZwRD5Ac+ngk+91HJK1Jji/eH6TvKr9AY9ad7trRJyAXRaLl0gyt/4sPtX9caYkph3+t1xbSqWm1qezgp78jGDTSlLOmoIvqQpH/uqd4zgrcttBteoAtCg/pY+1NslGdX30mENX9iQgz7nqd9mGBMiRZ4wP1c+sO3pWjgDoenMj4wZFY1xDfIndaz6oLiuTnon/v6g0NKIhT+tKjN3ZHk8//th45qnHx9bayvgzf+p7x8bailuhjxrHN1XVqPPf4dG4duXKeObpZ8bVK1f8bNs3b42Xv/xlwx0e9zVaUtWjK7YVlCyivVWwQfJZ5yMbcvtwjCeePT9+57OfH0drG2P9xOlxY2dX/SEcqJgcSBUPsCxmhEcl5Wj/wLHaK+01Oi4/44SYbb8k16eaJxVXDnS0im4FL5J8nuRyOVLMr1SyVnCUs6SbRegtsk3/Ol8E++u9JcsD5GLvpoQs8+yOShZB7iD7nCih96rVrWVcJT6TkMRnzV+idye/k3SkPVqbEhH0fe1PD6QGWwir9gQDKn7TQyBjWsrGqHFIobuyWyvp1TrH+5+kGtGDRzi1c0ROdx9BrpWgJ0kN8BpjLadK6jZKBBkCD6cTh8ZO5llmHoxj1gHz6kjmoKdk3lgeV2/cHI898fS4dO3GOByrUwcTvgPeXtTNnBe+C/jU/pKyAWfJ+HwZyZ52XYbsnX0MRx6z/P1/4b8aH//4x9xt7I988zeNixcvGjPjl0JvyJf0nve+d1y4cNE2JvfQei5evDDe/va/OL72Fa/wCBM5L60fa7ThrEMZ94LdPCf+IGPAHfCt1qE1E+RMoc62A/+hn9gR2M/6W2sWnrlbyR6VPNxxouWlkt7cGWOeOx5MLHtg0wFN7BOcyfztfV3WaBxV8mnk8JYTTH7or/618cCDLx7LK6rGjwyPra6koxSJcA26CXe9KbqKbogOIwDUcZ7ek8zphVXoMK3T0pnAfysWwhaPXoz/DIzZ8RVYFR8R8ofzmTCClfPxwMQi5oKuOf/+t4PLllGlC4vX5/PPiFPze3XNu3Xr5rh85dJ48IH7x5v/6B910iL7qb2S7lJSJjJkkoXFIpNcdRe4MfbHyri2uz8OltfMn3v7R2Pt9zHB+9/z7rG/c1NemHF4qCQW2TOSQavDfZ2t5+MjAG/euH59/OAP/uC4dOliHOJVIKbPEGzF/2derA6k+LyQ9Z13sdmUHOk9YKTRWBrXVA1aHUL17Er+677kjoN1bcbu2vYuXEcgt98T+dBlBzTK56wT1kkWKxu+dZPrtKLP4i/vNjV6jvNmv6AhPRN7A32ik4zLdIAtSL7oU4J2+C68HVpMQi3+DzodewRvYUfsfWioy0/pQhWusN+zTK1ChcKSegY9O/yJXNcz4wsCY7JnyCNsa/RqPw9dZ++w7KKmtyb8XcAZXp3wG0Eod0pMkkj/FzmTxBOtEXsUGdz/1phDfJzgIui1ywj2jTXE3ksHRvCS/FiTf9vFp+vj0pXL4+u/4RvG61//Btva8p/pnPZ2GZ04xqHHlAQvxDZO0nUPKur8Ll265HPFzyMc+S/+xb+0TzTnLfwzFzPN+iq4puOxFLZlzPlkA5Z/DdkJv7AP2K2TX/Ngb5w+tTWWlmQb7Y9XvOJrxv333ze++qtfPm7eSlci2dN0LkKm+1mrtXDsP2yW48mC0C56AD3SeYRrwkP9zLpNhd5EJ0GHyF3e13XYD74fXROdOu3VwrgV9gx9b1n1AnG12FaJQXG+/Ox6mXVCk6yL2AM8gnz0XpcPGMwPX3feYC9nXTnjA/Q2wfXuO4N20OvTnhzGlkMnci/OgX3rcYtcY+66ic+LsUE8IzIFfu10CB/qZ+cT1tLXy/fZw9lPLxsYWyQrh/cX+QX+h07Yh44V+C57+0I01mV9lyn9jNAl/Z59Pznzjmn6urrN0/eJe/fzQpfpc+AAvSZ82q+pPYN2kAvQen9OPsNrXKPrFngAHlm0ASb7rvEc2HWyZSq2RUya+/VnZ//w1/XzteyrRGl0ROyrdFKFz/s5d4zDc3LNfiacVXwSmdLAWXUa1neh8b4/nac7n3ccuOg/4VmJeeraYOXO810n6ncSi/uz8zv7s7j2TlMvtG5kITIBvcH3uqzoMho5EP09j+1iz9Ixde6Ar/izmg9gA6SjffQ9hbP6HdzC2fJ8+PPSyfJgbKhoVsXwssMO98eDDz7wggkmKhjSvqkA/8atW+PK1WuOa6oxgOJ7ulaPLWjN6ujltSzFltIaMg41+tpxs6ITFR3Bq1o7sQsndDtuFpnF+HXZsch+fR7fV9dt6BFe089O952ewXfWrb/4i/+PR+TogdTWU868riwRqvqJYOF9CKg7MyDuReaEoHEWwMh6GDKLaP2n68lZ/6v/9lPjU5/61Dh7+23jpS95ybh8+ZJH41y7esWjaKxoNUN2aWm8+tWvduvUXtUg58ntd5x14onbCatVvCv+aGm6P0gwUUawjHEJkzvvuGP8ws///Dh/7tmxtbE+1laWx80b18bpU6cqMJn2owYAFXj0c+2kOwfZ9AhQ7YUC2nLu6j/gXY5Vd1NQa/WNdTub0rr5YDzx6COZ6eQZ0XKmlbOpHHMcKK0i9dwwq+7HDMg49eYgJedgYVNCRA4jBMXMbAGQECpGOwLRTF7dRnRN2rVxvnpGrQOagfmpQArTO4J/rKobZdGFhIPc1e5Qz4LAAQAhwGA2ET4OKFXYUqmIsEB4ag0kg3RFttgWeRGMwGwRdBkxMQVSq/uC7tFnoDk5owIFegbxmQWHHEdyMjRjCGAMiIyzP06onuSgilPzTAXNKwKeav/WlcIKT/tW2emMFnIgWZl71b0loHTdlay6V1oupW0fSlNGybwfCUKkc8Hxyv9JMLdOFCiOKKlD31cdhq5eu1bzSivQ75mGkgu7zq5DocgZJYHMHqSaOY4w2pirU4kSSPQ9J9m4jaaCKWvjzO23OUiq2dkZxTAbknp2eEhOMCuuFbV+VteLJFggVPU7dJyZ7mkRC12igGan+/F28R084YSB7hHaFs4NWGif9ZwyLI8paLmEqnIXAMFZdMcENAv/GyAtiy5qtpuUlOkhwRjahnZ+1HkoyHNr+5bPXQryailHtTvtAdOeZGelVg5P9INlkqpnysGpilrOWbyrxLqp4tNtVPfcgaSvx/7N1qKsCk/Hia3NsaPRZzJcCjDoWt7rMszUDUsVwkkAbDLIzmCc6CSOBWRozzS+DCdQXku1jWfwTSN6AjCz12ozrfBTQCIKOs9xlJFQO0kY6kl+lrNVMctz4yzSOqBH0ar2irnrOLHQZQagnmc/dyuYwLQCY6IBdwaKkdcBbw+UmObKYdQBvWhf72EM6xIdUIoGracLCHGmunZ0RWgOMK21sHaAITgD+uhO4m5Ad/kO7wQUpuqaoFGXvxgP6BUMoX6W6DDANXyOTutGIiMFSCR1tWYlAPI8PIfohy4fWt/pM7eNhx/+8rh+4+a49577nNHMCBo5m0IyxxNMtN7t3cxu5lmMxyr5VK93p5Lei/ETEC5+7sBZeiIOM7U3X3Wb64e/9HA6a9Q4JbXtRcZIjmudwjece08YgdaQZ4vVSJ4rX3OIk7gYB0p0URIJwRTQo/bY+qlaK89rmYP7Hadwb4AvPNhBcV5bctW+OpgowUSJI93Jc+P6jfGRj3zUI4Ny/Ro9Ucm/W5tbruj/yQ9+yEnPn/nMZ/wM7/+xHxvvf//7jUP1bOjTGLsJNrIm6BD6TYeX8Ad0Bp7rztcuF3U9HCTsJe8vngdyCp3CXkGj+tkdB+yZK/mV4KSko4VgDtfgGbSPHltWMlTPikHk8XXVnS+By0rsLFnkBJxKINtVdzh1Lyk5q4RS6Sn967SAHpxl8DwaArsEWSdYtsqItjI+Jz7FWVhdA9zBRIkEq2t2hKqDybUrF6xjwLrIDfbZvCY6qQOYflKtX4E/9LI+pmuEDoRBkmjbjWrOUtcSj7b8kxIRsRX0rzvKdI6pZois9160biQ4RXDeGTeV3O64mzXKOY5gzfVwFB7HLuAmDF2eVffXWWpMI/vVedIdMlR1UUhA36MtKUkm7EX0SWiMyvDonejt6IYEON1RrfCqrhdnf69SzHg1dyyTA72Su6AdX0uOxTZmYenwcJza2hpXL10cTzz2yLh0/tzY2lgd3/PHvns8cP+948L5Z22fyv6bAhWyCzc2x7NPPT1+6zd/00m9Km4QR0kHCqOcPHnCeIaZ9JtbJ7zPp06ednLJ8urS2Dh5cjz13IVx7dbOePjxJ8aVm9tjeX1z7Km7n2ioxrwFC0S2W89NyURz0nkCQeWAODywHa5/JCp2p1NkebAtQQPJPapL3f3wSLalui0w8kvFGQmUmz+r+lr05USM6jaj9xYdpdBdl2lU/WMfT9ikAm9OnCi+Rv6TaGR5Yzu4qmELb0UWh7bBHpN9UAlxYTQF2IItkN84dEgacZe+Gsnobik1MixrSfcIkv+dUDUlpdX9u7PMWD2BpOC/jDiliwlYSGtIN6KcKxlq4bFZNqSCPJ3wIrPjIIcXwTn9usLxc7fK3k2xOo6UvvboPvHHwdG4dPXaePTJp8eVazfHWFZBxIr/cx7zMyNO5pE32PKSW9CEnr0nmCDruo5DjoC5bYO0xAW9H+fs/rjjjrPjz33fnx1/829+fPzoj75rvPY1r3GCCQk+kyzfP3CX3Pe8730O1smmNP6qkcJPPfXk+OEf/hvjJV/xFeZz0Zd1tnF2Em9zJqEX5FS3c9gTaB+HeGRU9ALYR9h5d++WHzv0MCcoptvlMJ7ROC2q7S1zS18ZT9nWTdcLKm9nvLGqhhXH7AIct6GXJSeoqIhD11eCyZ133esEk/sfeJE7mqiLyZLOm6QypRwVXgLrST6wN2CbnrQw6erm1O8YnO+IRqgexWHKOZMEp+syvlnPAGZGH8Iz+J+6HdF1E7TWcVZkWJz+3Rbn936P3HfuHosvadrXwoSiT/3n7MX/shevXL08/tCLXzTe9B3f4QQTZJD2QLpDWNPXWgh4cv6x59L99WhlfVy+tePRamN1c2xunBgXz18c//Jn//l47MsPO4AtOpOtN3VBOqyKSvtCtm3HyM590YMvGt/+bW80TclPILtAOpQxXugK+xOrOyl4AIwDjVNc4cKnKqoTL2lErAuUhCP39sfOXvyupt/D+PTwF7IvXR50uzL+m7SHh+ewxUk86TKR62St8RvQwUTPr+cCf+snf4MPu04LzYeSkFPYUNCfPg9fYudAo/FDyX5OIijJZ9gXvnd1uLVOqFE/2Hv2hRjjxOejf8I6+pz9oeV76zaJZSEjF4/UQWPreQkmM448js25h+4Tv3QSTLodzTNSsAj/8To0kj04HEfVfYVOPexll1PoZuwn/bQ9ZT/Pcf04+xDmrlKdl7HV9IzRsbNdg6zGl8yauT9yDPktHCTNy1r1ObXPN0ZYXbVdfHP71viWb/nW8apXvSpJ37vx5+/v7hsXjiNhrOACxk/3BBPoT/dUhzxG0IYG1sY//+c/O267TXZpfGsKYCGDsGX0N34lup84UVA0czR3+TL9lN8Lnl70O+oz4Dd1MNlcV3W2U/nHa1/7Gutide9TQrlpzcnd8wiw0JbsnuhT8Cz2Mbwx32O2jjjHRRuw77/3oOzBfm56/k5bncf7d/hux1BaM3Tb7UToo2Oc+D4TWOYnsgG6QvexHrCN/uY+/TPwvl5DziEDdW/8Kpw7n2df0Fv9fX7Hxwxf6Jm4JuuG77geFfVKzqZAjM8u6lh9x6Ps3OUyMYYuy0hk4HvsUZfxyFz2m7jRIrZHbqHT+/NDx9Bvrqk44DyRAdpj7/FJ9L3u8ozP8T78wzq7XrBMaAkN/Tt9z6A7zueFfCCdr5FJ8GuX0R0bQeM8E7zUeao/N+uAD3lu1gXe60lMHedFK7aOiPV3x/HE3DqugtfQ2Zwbr3f9DBbCL8H9oCF+cuboxS4v2Df4tn+HdfV94bsdRwS7B9t3Hd/PiX3rOqTLHejhhd5flHecDTKsP5eeh2fp9Mx39JM4BXzInrJPXdb182CNXBdZ0fei/w5+QrYj3/o5sS98b1EP6P7IUuKxyAPFrLymluynZ0rB5+aU2C7sCgaDZrx2xxXlC4oMUEGzE5jdXXl/vOQlX+EiIX1H3UOU2CHMQoKJGgRcv3XLHUyE49yRdiXyH5rUffz3ejra7O/Fdx/enJO2TCv4c6oQu/OFY1TrG9G9VaDizpOKV3vCwGz3s7/QJc+Mnug6pic4dRrB1l761Kf+3yP94YqLrYzWwFCKQy+KDiKEwTl8PVg3WFHKnYhYYAKQcSZ2haBrAYp1P6rsfv1Xf238xm/8hltBvuyrvmo8+ugjno179cpltyv3dQ/3DbDf+MY3Tg4SCFnVv3fenbE5ciTqn0doNNAiZ5iV1lKSJBTEve3MmfE7v/3/jS98/rPj9jOnPV/75o3rdvbFwRYC8D6pqrGcFT3BRPfC8JWxp+fVfFKY0EbN1qadFCJQJZikVawueTAe+/KXqvWllKtZKyK2Mjc7s0EcGGbsIUHvRYLV2nUOab08Oxo7SOgKKvvWEwvK4V0ODRko+i6Vf53JITpoCqEWh8aOn81CtTLFIF6Ep97TvZmbpb95zg42MMy6ojRdFkgFPHBdfU7X6YoHGu8GL8KoK17ONveUURnHvfevzklAXN/Vf+2HstNEs5w/TsLd/d0KjsyVOjppHCI+8qpileNAHWBgfIOryv51VVA5MDswBtDqsxZKywns6v5as5IxaFvLHinxw89bQUgF1DDKujJJq/RUeaFEu4KwoJKzts4YmvUZ15zozGaWE1xJROlw4ADpUlr0yolgh/hKGdM1qiHnd5ARP2qdvyshnEp4vXZzW61D9Qxpq69W8tojjcpSm/WtEyeqG0WA22R8V3KJ+M2tzFXdi5BvlToABSU+yNFHggG8qGcEzHfaA5B3GiPhDMHeZWRX1gk4hdYmJ9ayDLbjCSxdHnD+8EdX6rqWnAg2lqvKxC0P7UOIIzJODBJoMiZH9KGgmRISL164lMBSBf30DHG4RimzfinzDnSsP7Tug3SGMu+V4yLyIxmoAVxJstNaADXeswoO2IFrR26cBcgWVy5XlVTA6Gyonjpx0teW/pgcRTWewfdt7fEVRCBpUK3RcV7GcIrBjGNP+6znlvFP0h1yqkcCLStqhjnyOU6VMvStk5RYkwBE5E8cVu7OIoO3upfoWnEAJBjNWUafbRjwpOp21rs4HnUuBrYrc7UmXbeoOOvgdnEcBTQLjWstOKTABYugmetZDimo1Lq4UOmkPcNJ2EF7HCPptjPtazTj5KiJ/p8doIBiaAp9FtkaAKq90h7PsiD7qL3oeEX357zQieAbXtfnqeKQnFHQDaO1G1r6PkFf3Xdjc2s88cRT49z5C+MlX/FSdy9RgolmM6pa3fKzJSmx55Zda/Oe2OirJNOMbZGDN1nN6PgAUkYfzAlL6Gkb/EdH5vHHn3h8qJ0eCYeqGscgyliZDWMsdGTkT43YqkBXzpzMcuYwVyJfBYZJMEFO4Jhgprr2S3sMffp5JhkRGQio7jTL7+w9+hHjN3Tw/AQTdxdr3dU0vuKnf/pjU0ctj59SALHkysb6hvX8j//4T1gX/bt/9+9Mq+9+97vHT3/8Y9Msel1zxkoJHrBu7X83upHB2nv2A13V8Up35vQ19zPv+wBNS5bIyFg0MLie1qUAAXTXec5rWw72W9zvHqBFDnTcps8bQ1d7RoLAcyLcnOwWB/7yUIKJkkZJMHGF/EGCwxjn4E30RDd6+jOyZiUKaJya1oijHfqgs5x4i2Ro+UJVCaB2zkow2b551QkmyB/03eLPysKJjKrEUe0pGEGvq0MOHQVmmTNXV2bNc1sUy5m9tL/MmWcvppEEC61oJ+zmra2uZ220m161/KsENNt6VaEIjXb+8nlOAZIkmHS7D8wBPSInWa/HfjnpowW9Jzsg9tMkM6r7n2iGsSzajsziluIuO26ZZJIYzGkEkfei/48H2MHpCVj3GfbSvcLLwTYz3avitFqjV1Ky5fDh0Ti5tTWeeeKJ8dnf+91x49qtcebU2njD6791vPIVXzOuXrviQJx4WwExP5e6Hq1tjKP9/fG5z31+PPPUM+NwL0kdCTwdOclELcRlK8mO1EhDdbaSnJFuWT+xPg6Xxrh2c3ucv3xlPPrUM04sUfeSdc/uTRt57SWjyOKonZOMIm/ndvCigfBKAgvwqugHfIGMV0I6trDHte1mrE904O64dVNjPKozlrDRnuRbzjUJL3LIpOInMqQC19VVTsndOoO8KZ0+Vzzmpbn6kWcwD1RyRcXD8vWqdKX61e812WWsaNskQXdsT2xW9sLrodVsdRrpDtNUCJPgpUTq4Bz0xcyvSX7l72l8ZEtHY8Qr+GGmReRAMCFYwHTjscpzR4tJ1rURxuaJwpem7RXxzTziuNu97IOSDZJMSNe9VF87MYVgOUlpliOH4+BoaVy6cnU88cxz4/LVG+OgxpqOZbp/0hmwjrj5hrBVSAoAc+AE1TewhXnGXGXuXtF9Gl0XIBt0JkoW/HPf933jp3/6p8Y73vE/j2/8hm8w7hFuRg57f8eSxxZq5J26zJnuDxMAViLHl7/8JSeo3H/ffcFZlchh7E3iTVXfRseg41qrq4bROAPoD18FdpV09+6e+Cv2D5XewWHpB6auacKRdKlCL6ILlWCic+9YaLbT1KCEbiuRmx3LR+kl0c7FWxtb4/azd413/si7xx13aqzjnGASW0vJKLLXkzI4j7uak4nRvVpDd9qjV8Do3XGtz0qu0omZYDuFKPwN3sZZ/EI4kPuwP9jrz6edOelT7+EfQVYag5cMQg92G9w+jud1NTyebAwtJwEsHaD0+/b2rXFr++Z42Vd95fjmb/om+/H0DzteSR2ix/hR5s5JYEnO0QFu/V9aHRdv3BpL61vjaEUjz2RnHI0zJ0+NNdlmB/L/ypY/dEJRNX6dEuOcxHkkTLtjX4g7PZdc0L6ks1+c4vAm5+tzrAS3jjFSNBE8kfPdH0cHSUyWr8cdGeXzkp/14NDjKPG36pokoeua8rvKf6jX8buIv+NjWxsntra8X5cvX/Z/fCu6Hj5b5IuuN8vajKnT57Quj9+twpDgjfgrOg7i+XNe6aAaXogNgJznc8iAbjdO9rAwcdnBnC1YO3QbCiLJlsAuNEqS7WbZuDq/G9eue13q0oec1bUW7dcUxMlunP2WXDf3nJOGuxzT3nYcKBkgvygBFeQ5RX6Tn70F/qHfKKPoHt9To8pLh3d5ofuzL+iM0IKK/uIbASNm3bOdTAEI73P+8KZ9kLXRyCR0Bs8Kb/K+/p5kejjC/Cb932Mkwm3PPPfc+N7v/d7xspe9LN0exWc7O6a50ydPjP3ddMb7jyWYsNbnnntuShjOnhyOf/2vPzFOnVJr/owc0brAecRk9Dycw8QbB0kKlJ9Wa4ZP4Q1oFLmJ7crZRfYejo21pbG6Jp/v7vi2b3ujK75f+tKXTqM9oa8ek/KzjvChfJhONmvJU7ZZq+sie22+XKhqZ19Y4+LfXIfn6zY29I2vq9Nbf8bu52UN6Np+X3x2+HZ5nk4r3AP+6roS+tRPvosNqr3gGbjehOnKFxH7J3a0rovuRe5xfjxD5wfOGvkKj/W9QT7hw7FtKf6TPin+Y9/MP+V/RlbQEZM9g5+RrbPfrvyZxZM8e98LdDo6vtMLmBN65sxZPzQSeSj8O2NNPoOfAz7inPBRdFnUaQ6smr2p4Pdkx8ydltAV6AToop8VZ6LPsjfglK5noQf2GRtHnyWOx971PWbdXZ+R8AGNdF2JTYke4Zo9rriI4cFQ3AP6YG/wt/bz5BrsTad9cKJ+6hokSvBcyORJvzad0+1e9oz1sZ6ZVls8qXV64Cz6c+JX0Ht6js5XyOJJ35Vd0/cDWoJukQ36OfmxSt/wDDwv99Y10L/oSn23N2vQ9dhnrYeEw04bL4RRkLmzTUG3y/hkOpbqeBn+475dfyA/+2vYwKwHWdb5APuRNSlZ07qtigTcKbeK6XOdYDJiLsiLKfaggkj5CeS7u3nTHUyIQe3u7XjUGwkmSu5IfCsJJrrPzVu3xs3t7XHt+g3jW/l10qEkfvF+tkrEc9xjR/HGdCmkKyxn7pF7srNawTTxFF+rRtTt7e74/Nwk40BNNlKwid8ZXtUa3Vm9dMTieXGmHRt2/rMc/5Vf+TdHBBA7QEdJQIcY584AACAASURBVPS6KQ5KfZEK3a7IObiuKBC6EB+HhOCG6WGaboz9m0/83HjooYfcweSrX/5yJ5jcuHF9PPvM00PVpDIK9g/2XG2qBJNFZlNA/t7773NGvxQUATM551Qt5iq1gySLSKHp4PSMmoH9xX//78fv/s5vjxOb63Ygy7BTEohHLqyEMWzIV482gVsBRBku2huUiV5Tu0odvqqBUf7+/trqUEWaDtrjHFxtlwQTdTDR6A2Bfr0H6NWM0RBAFE7GiazYgALYdqeLXuuBThjXiUMFDGmtx5o5v0UlBWMD9hg5QXUbozsQGl0ZQ4wIDIKLBBT8dxt10EGK7tuz8nX9TquAKoySDoZcObQSBxz/EeJcZ1F4oShxRGAoENzS2iRQQvu0uS1QsDQLYgJAofE4qzl/2UYW2NViTfRpwaIgwfKSu0Po+glwMsIo7bIQBigVqpz10x1Jyuhk/yceq1bQcnxFOaod0pYTBiSUAJ3OJ3f1mdowbrh9k/7BXzg5I4TjzOzAATnhe7Rsug5KODM7QpUT4oSWZEdqXZm9uTzUkSQGmBIXJBhTaeLsPTm0lTmojiU28tWxRC26Mx7HwSsHdNJa31WhJ0+NU2fO+NrrG6nWJDlETu6cTxytMsBpeQUA1zMAWuIgl/E9j/7ifKa9LMHN9wk84/SCZwGVE2+V85TXQ3ubmb3anBYytHBULQKXbhB1MDHLrlQIcLYe2bSXri905ugOAZ/LQbpw3Lh108kP58+dfx6QAXxDL8w+duuwCtpPwdFK5pB81WtSaNobtcjsQQ/nr1cACP60A7eC7lqn/01twI+GHSfVBlUVEXJ8WY6spGKHtuUd5FNNSbtvPeNEz6p+ruSFnG+6rhCsi0wrx1HpCPSadQWJIq263AZT8TT7pue3nBbI9/iheTSBZ3BXx5wU4JJ4k64PzvZvLV9Njx5pkcQM6IAzUQVT1+vQI7IeUGxwUckNE+CtdevcusGHYck5dRrHeA1w0/znGP68zh52sN6Bqz6HkcoakecA/+jFgDnoojsgAFC5b4IIyPZZX+a8dC/wEfwFXzEWBkOH9wHmvkBFuLpRx55izAEm1Vnpi1982B1MHrj/QSeWkGSShDi1w52rYZ6nz1qQUFTpBKOqEGNeozoF6bm1H5KJdIjAEUL7f7pYSc89pnF91S3BCZVrScgRnlECjHAYGAs9QEXUbCiUo7sFLATOg2PioM8Itsgk80XtP3im76v3UKOwKggEDXeDreub/juGIfoT+tKa5Qx/17t+1MFbJZiAW/QdEkwkA/WccYJLf4U/1W1BAdePfezjpqdPf/rT/v573/e+8eGPfNgB4mNJoZUkqfMH9+q64A6teaLb5nSA15Dj8ArX6Hyw6EyAF/kpncfvi/tleuYsWncj02FVZQs3H6+Qp+L5D24bz55WWsp02wQv8+fUXaFkg+sMlHSmitVKlrWLsrqysYcY1WC6Sc+0DH1oS98RXhLetpFdAXQMPK3Pe11dApxM3hJMTp/cGrvb153o2A0rjFzW5Pfq4UxrFaiTDA5Tx2APNpixKueIDoGHwyezc10JbGAxfvrc5bRuwWd4o44yictLMSy77eDnrxuEtoLFcILod67rBN+axW63IN1gjOsUwJpHOPEc/afxnfRYORkjL+gKkVVIzwqjEiTVaySjUTiQDZm7Tli/F/acbSXp7NixrBP7g4AUo9Ss0/b3xgl1DJk6oOiZapyFceY8DkYjBVRgcPH8ufH5z3zGlbGnTmyNP/ySrxjf/M2vtd0qXtNYQSXrXbtxI6P9BH7Vbe/mtqvGL1285Mpa6SWNQtBRT6O4XCWzMe699z5jGN3/rvvuGpsnTziQf/XmrfHIk0+Ooa5Aq2vj1k513tMtKtitQEIcJrIBSII+ntyhnZTe1H/0sX7HBwBPufuSRkap0vbWrSSzHgnHJdAmPC47W7g92DxEK/pLm9fQvpN+pj41OUfwl/D3bDuGnqj8l+xhZjGJQ2CBjLPRCLll82eXKanwTfKRzqnbu2JTOnowSlB03/0Y5ls9g7CsiivaeEHZ4elilufQj2CQjKfp3XUme4oEN+nmqdtKvqvkGz8LrZeddEWlaviS4E/4u9op6zvN0RSemRPA8szDtBZsSqVvHFvocV0z565k9IwlCn1q/E1sVRKukFdJOqFwYHM8d/7CePzpZ93BRGkah0fLHpMzJY813kc2dxmN/RydG3/NjKfnEZNdj4E7CNghvyzzK5gi34qe+8UvftH4U297mzuYvPOd7xjf8PVfbz+OE8xaByclkKpbmzqcOeHcCVU7Y29fXVDuGA899MXxvve9d9xx9mwC2dUJQPibJPHQconvGmNAABgdgt7gDPQTGtRzicbiA1CyZZzSkz09deFS8t2ax0NLRlLt1nF1bP7o3OBx7JfYFE5SqQxCMCqyGxtD9r0TR5ZXxtr65tj8/QS4j3z0Y+P0mdvH0rIcsOKzajNtvKlOeKHbGbvFdoPHdMY6tzNnzsxyq9m8OMhZM3gaXKfvS5/qnPEbgamgmwmDtFF/WgPPxc8Xoh/eQ25Ad2At7gE/IJP0fHw2CSZzty1GRLLP0H+cvnHGS67q/82bN9wy+2tf8TXjVa985dTdgyIi7ZvwOAkmXIt94m/7R1QNOVbGpZvbY39p1R1MNCJnZXnN3dosPtVFRaNINC48JrY72zAebXNzw3PllazhhGWNXik/qWSGXg/WCc5xskiNYMMWgT/hW/lUsIO9nzXabZYLwcZK1pQ9gs+127Laf/wp4BU6BWsv6FKmzxEwwQ5d9A0uYuvJL+KK0jlBrNMVvAadcv7QD/pAPmhkQi+C0D0TrAyPsga6ldJtBL61rd+CteEx7Pt59LZeNx2WnwfZkWK8zBzRfirZhP0D81l2ln9MiwoN7Fke0hmI7+ge8F38c3OnHf2dkafpwtx9rip2VYcofLz9DLv8Mc04wFOdtOwnzJ6hK+BB1o8+i+7VCJZeyPT8ZLq0iw8+hp6Q08hn+B7bg3PDP6HvsqYuM2zrqctb2TvQS7RD9LVo+21ve9u47777ElM4Gvbb6zk3N9bG0cHuWKokQbq4iLfoQsdZ617PPvusZSo8duPGzfHJT/6K/YrCUcge8YLOROeJjUkAEls5uDQd8aDr7o/R+uEl4gp50OB9778xshLGV8e1a1fHH/tj3218/pVf+ZVTp3f2q8tSY6gygdKBdx6zim+m2z18F9nQfazs9R/0U8/U/Vj9jFkbr+lv7M7ZpzAnckMn8Cmfha8nm7wVLID74FGtE1xODE7fm/VJFUtUR2g+jx7jLDq+gqdsA1cyCvS3qOOgfb7DOfN6xxfQU48R9mc2nUqnlD3MvqRgMcWMnX/7GaFTOwbgfos6HPrUHvTiJK4NjfdrsqYuT3sQO+eimMU8nrf7ZaAFeEL3Yh3cj+fhvt1Xs8hLfLbrGv3eY1fgRPybYGV9brL/yvfXn6vvq56Re3T7pGOsThvQDLJQ1yXOCv9zL3hi0j9VaLNIi53XwQfwRpcHnV/YC3ix60KeH1qBZtHV/X29BxaBjvo+6rWOJdmjmXZne4Tr8Bn2kP3oZ9rpBDmlzyHP+t71Pfj/CXuzIE/Tq7zzzT2zqrKqel8ltdSSWkJI8oUJMzYCM3aEuWEMV+MtuPGVJ8ITHgZskAPEIgYbE2OwGWBmLLywTdg4PB4PWgBLQkaWxICMlpa6W1Kru0uq7urq2iurMiuzKiee5zm/7zv5V09MKVqZ+f9/y7uc5TnnPYv4mT1DrmHfQG/MN9greIDkTT2f4DONAV7lHT3gkfXW8/DJsj/4VAhSQA6wt53v+1oxL3iAvUdHwdN8zv50mtE12MA8W9fhp8AukLzUmnD2hh1LgnKnHZ7fcTq2YOxGuVnU7eHAdqCDldfkC0higXAXFUz0LAJMhIEVICrdunPjxti/c2dcuXK1gqY3XQCgz1X3+tnS9U5qSTB/aCq6CR0he8r7UWcayOiJHvZzTikUbxuqKtfT8h4d3wPFoFHWIXg09gh2GHQBX0OzpqGPfex33CIH4u8G1asRF4KzM0tngs6scfLNvfvYtD4QHOjcxyaePXt2/M4HP+SNePSRh8fpUyof/2UDEVUw0UZqQVSG8ZFHHx3f8i1/enKKINh08HH3vff4OhyIKbEcHJ2ghjLe9hX1ngouIsAzzz03/uS/fHpsqHWA+zwuJQhkVUyY7GYzo7LRFMldc1XEO4ScErTZCBhXhzIqfWeBIoNrI9UUfNhZqQEigJe+/rWxtytHQg4HydxSFJLeDzNAaAgJDtQQYhyQIRQQLlpv91R2KcQQJsKhgwUIjHl0kCRrU4YlbQFQMjA5P1lTfc+4cqC3boDvNh0F9GEK2bAcKEFf0I2u4aCeMXMt86CUn8C4HC08Y2LepToAOTjaMw0gAPPgfOf5+hsa1e/p+5cKPzL8dBjBuxb3SDSL80PjshB29Hn15C6DTdfhctV75aCdQVh4dT5krcxtohTX1u2E1dp3MGlhK2ci+yyHkg8KVemjjKzKJqWajINDbmvMiWqGf0UvHazTUxllgPKx4KnMlS68ma8ApHhBzmcZHjrsUYayMy3LcFGgiI3YPTlaNKe07bH8WdX1e1P7BmdGKnNfpVKVQa8e0j5EUYZeggpObJ9MBROVdHW1iGo7NO3DnK2qtVJ2BVkRzOuIAijHOHKOuQFONE4AJXtieaDqLMroqYgGhDagADDUgW7KHgcsshcxtOYDSsAETi6MF40H3uDZKrflgwoyqlvJWrm3OyC2vNChxU1lzB26LYdk843rOz5onsBUZf3KAYbMwZmwe+OG1x3nkRwkh3Y65sBbSwFvSd5yUGGwQaUjOUdadui6+spVxL11k2jFWd0V8V16Ik66Kjcm46sOFdO6KrLAgUWuyhOph+IMH+ksRBKbbOjsXyoYpUw20aICIApGRB4CiiYQVc797G0Cq8j65b2mn5oPJdw9h6o0EtCQIIoZTKcyApnKVH7wYa3KqbfAE+uJ2m/JIhySer+MMA5Kun42f7fDVI+1nklfQGQ8MroDRHhD746Ojv7VT92H8Ze9mA1z+K3rJV0/H5Ql2hraz3viPEcGvho/RCenYoTugb+zbxmDMUZry4XcA6jigOh610ZItR1TEARz0ViQo1o3G4J1IGCH5crqOHv2pfHKhYvjda99zBHNypBTEIeCaM2nLbpZY+jrDbj0POQkdMurlE/2GtZBtg7SNRY5t3zIU4co3VgCnGvuX33uq953KkS5b7vuLx123333O8iEVnF6F60nYnjUgbFOlVoUfnjJ1DlV4PHBsXp7F40wdoy8yVFclbGoYML+Iue6Ucvv0A+Yhp/IP41ZPKMAEwXmzAf3cdooqPlnfuYf+WA2QFt0t+ZAFI1XOEPPUJUTrdsXvvAF7/d73/ve8Yu/9EuT88YG0UaMPSog4RzQmKATeMf83eRR1z/wNHTQDS9kcp9n/z6bMVd06N9Z9rkn9+ycWDRsXbnOidit2khViEB2YjjDh2A4f275R5n4HMJF1h/N6LbMkdSvamS0/9OraZGDQbuIM6JX5tK6i2uRqk4tYKbmW4QamWkHtjId0yJH5S4feOD+ceLYpiuY+OikZZ8i55BHVBSwjVNBepYtVflPmbnYP+gK7AuCFzv+47nOHK9WLbOBHmf7tFd1QAhvh/9aVu1yL0NblTnKwdl5lXF0R5Uwlt/VsALXwY/aK80ffARfg4V8SFFVHDSfYA6qj1SKarU5zKFO7MnoPx0wEGhPANts/GZNE6AAHtA4JEPilAm9yfZCbgRXp/KaDtY27XyvYISyUSSffGDsDOoEady4tjPOPP/C2N/bHefPnbOtuL6yPO6//97x0IMPGC9dvHRpXL1+LVUfKiFBWTRyOKyvrLlawM2dmz4wTPBrdCP6B/6UvhYO1MHewZ39sbS6Mu578MGxdWJ7XBYWU9uzChm4uZsKN3Ye1OGLguBkc+kntGS+a71KtA5aKzJYOFCDn7NeancTvaByr8Zuy8lkDz/cGbs3E1yiYMbItmTOEmii+VNZzXJt0DbGoeITHTsQtPgQfarDbx8uVL0GVxWZSrRHrnCARMCKdUAFzbnAYb1P74ZmZ17LIdxU4a4CU3StfQfSU9rLljFrJ/Zm2i76ef4uGBX4RUClD9hLN9oedgXGqiRjcFcH3s5K3be9ji4jCF6aoduPMxbMqaRtjFYV5IjucIBNVQgsLBidMbeay5qk8p0PwQsXeZySmxYSVBosvvVEU7FiffPYOPvSOQeYXL1+c9xxUNLK2K8AI9YIuYc+67qaljKiHWzuGeOVbC7HMDyCngHHoAuxfXQdASaPPvrI+K6/9JfGL//yL433vvcnxzvf8Y5x4cKFKSgE2S5ZICz2gz/4d7MeqtrqII87TiJ69tmvjH/wD37arZTtA2gVTERHzI0AQfBpryw4yfaG8zom0HM1J9G55NSeMtjrMM+4Qi3FSh+fOH7C4xKmIhge+lByU7DoHGDSMXLsMNF25OoihkK/62vRsGhDASYHtw/H//a//8o4eequMZSNJzJZSmCTbQTOGI1paA0crI1fQ+8SH8kmwX5l3LwXPTTJgoU+9cbWLfEFfBU5941toCa+q+/gqQmvt8N7aKyPieu6jcLvi7hK67loG3b/Sre7NQ9Vvsr1yfrW36oU9cSb3zTe9k3f5EAmvUM+MT1HWBz/l4ObCk/1n8EI0mFrY2fvYFzbvz3urGyM/bE6bu3fGcc2j489+z5sODgQtURSbAanbivAKkGM0mF5jeg+STpuDVsJcyGiYRmHU9xXF606CaJoI3wyt8rMXuJHDq2wv8E9qbStIMdUBc0BCvYk65kKjAkupZqH7Y1q8Qz9szczv5YcBTy2AxYSFDqu7LaH5Cv+aDAwsk77IR7WT40fvdOrDSz6nLBTsf20xp1ehAkYf2z3+H3mNmhzK2tjHMklkl9ktyrI2Ul5sdm6DxHeY666X/SDjwub3J8XzqLy66It4n2rCrA+pCkdZRu2fPAcdFiHfUOF0gpmLp3sOZdux+8ODravsHQnc4IGkcWLdiPvy16WLm8BSzwnwa5ZEeSp238LoxV2iBwKfeMbJkjWFdrKB4WMmn35aX/5+sffkABCJxsdupJPqmIdjuXD/SnABPspNMl4sk5aw5deeslJDtDbhQsXxyc/+YdjY31rkpXoR3B6t/m6jeXKj8YFqfCXag5HA3Q0X+z1Yv8JK1iuLx2OjfWlsbG+Oq5evTK+53v+sp+jai39LKLbM+FR6Y0EXepATn5fAsRY48436C/4GUzwavKZ+cLDHJYH/yS5LrpxbiuJ7kB/obP4G/rVOJAx8R/MFcHgHfRa98Vg23OGhE+u67GuT5qYmoKJwMWMFRkJbTAnnqO/O3bq4+nzg6/h3+CqnG1g4/VzHNYxY5QMCL6gNdP8nrniFfvGPi7KAuTNdLZSh+iRrzmA1drNlbjDi9EdR6so8Gzmznh4B+uTNVDl/cy36xqe0TFBxwrdFmf9+ji4H7ne91O/T9irBRNyDePsa49c6b5Lroce+pr2scJPrBV/d/mgsceXFV8SPjvWH9zBPfgC4I/FsXA9n0Pv1leFZ3RNly3QG7zS5Tl7GQw6B/nyeV87cB/rgW9YY+cssK8/4+GcVbiLatjwN/sN33S5w5j63qCrFuUJPMwcsEvwPXfe7fZOfx9yhjXtuJfrRM96JjKgy1T2GDpkvVh/9og15XvmxJqwbl2nIB8X8TL0CM+C4TsuYKx8x1roJwGs4GNklPx4+AfZb2Ie4KOj852Dj2SPC/sowUAFIny9K+0fJgB03Bmvfe1rxvZ2/PZ6F51I9D0BJrv7++Py5StVKGLVFXn1r2NQ77NjEJbtbyXhizOXaS9Ln8RfmXNM/SMQUdXqjX+rFa7wl5Mjq005c2UNO691/dTpjPaw7Bn7zN44wATBzGZ3IQvg6IoRYxClBAH2ze3CY/GQHkXNsw0kbaTOGTnPPffc+MAHPmAg9YY3vN5lZV555fy4evXyuHjhwtT7UYfSr3nta923T88jkskO/7U1VzDB2HKQiQNLFGmPkzIC2+0nyEg/PLST8JOf+M/j5HFlsMnZmICI7gwzuBehqcWNAg32bjnggmoiMrQwHGhX48oX5UiSka/NPXnqlJ0ZepbAoQj1/LmX3JZHB4Ozs3Ft3Cmw3RU+c0EwaB35Xdch2LVPrlJQ/a8RCpSC7YTTGSzO2BCthVtlKmrfVG6Hw0lAC7QCPehvxmOg3DLelemA4ERwm8HI2KpqJRiGGgPZntAR5xEAMJRhPxyBBlFKHMxywAEN83yNkYPjBJFUz/AyvJhHShoRQb3sgAoEBAwbXkgpSdbQfWlXVsburRxMz+Ur59JkPlRzT3SMrvRJ7tkOWbMYE5SbT0WQucWJrnH2gEuK5zA3PD6XQzc9ORspBroz1h29reyVOUjCCqSiAPUMvdPvrmyvDgocNNQcM7pu2hv6XJI4V85n8UPoI2smJ2UcnKl0ErCUz1wa0eNe9WGgxiIjx5+7TcTKuKVMzbpfh4aqGCQHjNpTaV3V9sqHzAfhb4CZabLa46AU4YEcbCe7TTyOTOjAuwN0FGMHSA6TECBbihHWaYXMHT7r+6+Mzsw9Dp9kKWYP4FP4qSt1ZDV0Jl5x7+ty3GCQyRmuoB0fThtkxBHpZ1U/bh1aaL1u3rg5rl65YppEh+zeiMMzEZdpH2Y6rjnq4EVrxr+t9Q23ZxNxxqlRBOGgusgusopdPapKq9sJrnHZOK+MuKqAEuCYTD9VbBAYSJWaOJgSJJYDCJfAbwekCfSbD8KRAzqInaJ+yzDJGiaaFYXqg69ylJF5ij4FGLriTclUnLO9HBsHSnrmZpWqtYNoylyNAycgb878C01kXjhoTRM6RnE7j7l9jWmsnDP6DtpBDgK+Cczs4GPSBWW4BQ/onck8TGbT8tSbnozLXoEiBwUbYyzd8c/ImkRXa52mDLwWFNONoWAHMh/v+CBM38cgoC/wXEUBB0THLDFCIhuTTRXHfcYZLIHxBA8ko6l4v/iCcelzH+QdHo7rOzuukNR7HvfId6ojuAS+2uOorP7S8njxxXPjwsVL4zWPvtaHGQowUVWN7VOpuiRnKPJ2NoJnx4cy+ix7Sm8qO0kZ88xDP6FLydbo6NlhArZjL7R3X/7KV6ZekwbVFRDosoAbG+Puu+/xfrnC0q30Q1flldnImCsSICNjNGTc4vmsa9Zesh+8ZEOyqjro935ATWu3zl/83g0Y5C583g2Yfq/GoDn8yI/8iAMfcQoa4N9WafK98T/99E/78xgYkh2RUxq3aPf41nEHlOgdTz75pAPyfuInfnx85CMfcQaZZaXozJn46oEuAyg0xX5Cx1xD6cNJDy2Uge5tk7oxxvqDqzA4+nqQ8R5ZEmcPTv8YNHOZSDBU5F7oTIfi3RChkgDr2tcXY3OSqVWdIuNJqwTzpMcRGey2L7TBO9h3AKr1vEtBplx7XzfmwTuo1man+UKbRxtY1SKrH0B348xOUweq7Rv3rAnrr6+PBx+4f2xtro/bt3YTJF3Z9ezRRPwc/pWeR3ZynZ3FtfbIQNGS+C5OKzDPXGFO1+t96JwefNQNffQB+HvGJMHclnMKkbD+JCtirkYHjjBOnDDZbAtk/SJDoAHJFPEx4xCt634yIj1HYesK0keJ+RlUepkONLX0ywnE18FUHQSJXyZdWtnz0HgOF+ZD0dh0OUjtOk6/R9bEcAfTSgYk6z0ya73ud4B/BWr4Cx+urDhbRDL+ha8+P57+4lOx1ew8Txb37s2dCioaY2UtVV0UUEPAxe0DtaBKiwEFHevER+9x+XwfigTbOADBwdipwKYDPgelruSAaOPYsXH85Mmx4tKn63qI5VTaslQQtQ+9I1tVWQTcqUAZ9C4B9LpG70cHJqBnrlDjtRR2cou7ZJGCq9yOoGyeS5cuFyZIVQthBOSq9tBVHqYqGpI9qRaq9UAGGHuUvOSwJ/QW+SQaiU4LT0SnVtD+1BLpcGqRA+5xBvNagpCQU11+us1DwlzqgDwHYXq3fQrCIApQqoAo22Yq+24skSoK6NEE+MZW0zMm553nHozN9brWeq+CT2wzlVMo+DV7Z/l4OzYlWB8ZjvwjqwnZH9KNY9124e7N6VmuaFLrCD+nqmFoyC0RHBRbgWVuTzAfcOaZ+SyFeUTr6+PFl8+Ps+fOTxVMFKaiijsJmJ+dxppTt1kYp+aS6om3p1aUzJNMba5lfuwnMpU1B6tlPYRZ9+wI/K+/8zvH+973z8bP/Mw/HG9961vH+ZdfNi4FMydjfMsVTP7O3/kfvP+i8d29XeNdZYY/99xXx8/+7D9y5UTzQiVuzYGTlvSTrZexRr9qnN3Hxvrj4BZtgQus+yowenfvxpFACgWY4Gc4uX1y3HXXXakuoqCysvudvLORYCb4CbpGF8EHaoF3VL/PB5car/CmEjnSonZzXLt+Y/zLf/Xr46577nPwn8LElpcVyJ2g7dBlVf5dWnYwlir2kaSEHQnm6gfvizoVfumYHp3FPPBpQv+TnqoAHn0O5u00xPy73QPPzLR1tEUJ72AM3X6HLvtzHYRVQQ9Zn+YMcVnqVE6IrktlTO2XKltJzrzjHW8fb33LE7azZBeAgxLsHfmALaux4B/Tx8YOklva3+XVcXnn5rh5cDhWN46PWweSldJfqlpUFZN8qJu2mV4Hh9UqPC+HSvELSn4kMcTVIxWAiZ2OnKigZfsKFYQvvVzJNtjNyDN8nOikrPsc+KB94xqvNUFm7nU/l2K3LK33xeab269i5+mdXTYYEzS/F+/hfj2TrFVkEXQBvpbmsG+vWpF3upjwSvkjoFPsUOQgNK/ru98UuqXKEvOl2gb+IOyr0FnsvEn3uCqgcFfwpPxfqVKVVsP6Ab9Aq4s2+ErhAuaMvO0yDV0ELcMLkp/IPOwJ24puJAAAIABJREFUvuNzsI8+Z026bWffUqvWEAkbHYssYd35yRwi8+b2OJ2/uxyMvT8naEFP6Ab2sstJ6IWf0DQy3PzpRFfxTdY7GGAjLahNs1S9JVh2Zdy8vjNUxVx7tbWh84Cb49D+JPxB4T/aTcP3erbsTwUc6jO9/8yZr43PfObzY2sz7W05JIbGbd+1yoVzG/A5aAXsMld9U9XpUC1yFb4w3msHX6srwjipZKK2X9/7vd9jufGGNyighsz6OdgcPqOCif8+lJ9vN+catW56HzSB7MBeMGZqfhvoVJ+jH7sch//wj+re/mx8WtA264WtC61Bz9G52Wt9hpxGnvAe7mfcYG/kFIfKBMPzfNYaX5OuR1YwRz1TOiKY4qj9Bm3wHt6L7xM5hR8VPuk6eJGXWRvmi91qO618mgkmn235TjvIK/QpY+xro2fSbhb9hn1jP2r57ThrmedZFSnLtpl9avE98w7WEXrR5+Z35wFWRYDy/3W9wZiRXcizGb/OyR4du+g6jaXTZzB4fCSTjmlBE6wZz45Mz5kRdMvYJvuhtfLDBgQLdswEHzAu/HPgUz7nGdy7qEfRS6xLH0fXv92O0TOgN/ASdMk+sC7gq44VoVF0Cz9ZT3Af648cQR/wTuR77JG5bdiryTneCTZa5Gv0sJ65eDba/VSdfrpOZ56MmT1jLn0dZmwQOxe+AFN02aTv8TV0Xcyc0SfI0UVMw/4zVn3PmBgHY+3P75+hT3X9ZD8X7mRdtTecZUFD2D3Qin7ik5evWvPM+Wkw7K3dvdgdrf0P1+AH6rYBMkPjU5C3A2QzoAREy76XjWNce+jWq6dOpWKYAkyq/p/P310h7saNcXNvzwml8mm5ouy62tVgo1fVtKp8Gv2U9mFey7IlkaeWMdO5beIS0GkkPwsvEoQsLC8flux09Ak80fcPebp4vt7X2bqdri6t28XSRz7ygUOErg85WiknHoxiQKghPGZFsTw5R9h4PQvQgpMKRiLCSwNSxI4m3YMGdFgh5/wffupTdoC88fHHx8VLF8fOzrVx5crlceXypckZrme/80/9qXHvvfcW4eTAUAuksqX6nGCTCIxkXkHEZPdkYSsqdWlpvPzSS+OTn/j4OHnimLYzmVCH6o9dpeoLKJjhmuNaFQ9kUIgxONAUGNRBpw9fisC1sYp82jx2zA70Y5tblZ2cDAAFuFy6eMHl4/TuHMrmEFaHzERlKasTpjatl42KEOlg2t8X+EZwwVwYNjOIm4EHgGpSqmQxlfOSlkEwNAac9lF7LQcsgrYbCSg9IrZhbt3XhS5E35UcoEW8bSFUYBghg2Dohoreh4ODigMEmgCoZmWm/qyzgxCnOWuQ92jvN/wz/91x4AKRcij3GCihOTvXy5FGhhPjArx1EDyD3ThUu2DVVsfpnCAV9zN1JkkM/wCR2TAT3dho4ECgnNAcKHWlbgXqg47dqQoJinYqkSwDtCLgEGQdiC8KqUVg7+e5DHeqBEg6Ug0lpeLvDAUz5CC5shWLd3PId9sHTnJ0i4fkCHXJdtOnsviHS1Dpb/2+ubU5Tp0+7YpBBL+ox73+QcMoQQvLcsISgIWAhbZiPM5O40WjEqXZearTPzzKvnfgiNLsoFJyCwMV4BngO2eZo1QAMPAMhs0imOhZB2T5Aki17mQ7U5ZVfysgROt/Y+dGAkz29qzYDF5p0aKMJzmfZDQ7+jclxBJQdmCnvJ0h7p2boKzIqoB1faK/VSHAPOf9iMMGh77Ba2W/RLlVVYiK4LQMaS0CxOtEmlM+f3YwxXlth2aV9SdwqO8BwC1Z1hrjwVTyGXCmoBUxHjKaiG54xJVxdtN32E6c6hmt+4k2xShMcIyCD+bKBqINDBXdg5GLgu+GAfzoKlHlXJvmU8FpOdCa+1Pzbgw7/Q3to/Ml0/W7MzirXFtK+cYRluykKKMEIM0ZGwku2UyG9rqM7DgyoM0OSPU7hqPoQfdZVpTvFEMDnmR8oacc/gFEMYIAU4s81o0CeLYD+QmkVWaqxuYKFlUBBYeW7rl1oF6JAXmsO7zYATS6UtVK5Kg/e/bF8bWvnx1vetObHVyi/xSAinOHANo4g6r6QLWd8YFnGaVuv+BM+WAzUlXRb+yLYWphiNBNZAlyUMD8zJkzdnpJfgqMkrWmIBqNWwEw0tlUlupGIMGQi47h2ek4H3hlrXLQwrrzuypVdNnlvZs7fE2Hn+gcHAUdMDMnZLD5sQ4HFSGuORzfOjZ++IffHZozxpuracgg+EkHj4SmkSEYSnLaiN5+/D0/5rVXBZPr1/fGu9/9g+Pzn//8ePrppy3TupyjVUQ3XidHWcn1TotTNjlOKsvAynovOQoPLGI51pQ1CR5JUFd04NzCj/L1YPhFwxX94nEvYMouf/gdvInRHtkuh3bWgyoj4ZHIDXC8+y/rgKXwzZ4OXtyyS5ZY6BXeRQfbsCwDk4oo0I+uDf3MB17+zgFPVHqa22YJHyUA5nDcOdgf28ePj4cffsjtM3d3rk/VtTCyut5nrZGvyG70NHTaA8KRCeJ10QL3ar3AkpP+v12tNKYM4FRJoTIjMqc72x22US3P0p5mrtrmdZfTvRyTMfDVq1Vtc3KQhD5jDjgCFOjLIaJ+KohC32052Gxpquqkd3jvdL5R+yx9qmANjPhQQWpTOMDK7UPniiZgyQR50QJmTlIIPc/lfn3wXToGmcI7oodDc5Kz8ENsvrRCoeoEFR8iQ3TgFtv10oWLvu7q5SvllA9mke5RH14FrImG2be19Q1XtrCuqGxXB63ooLlaYrIHrvS4qizPa2P7xLarquidGrcOmJ96+ulx4+ause8999wTG0PBM0XLBMEpMCD0lkp4lrd16LRoY2G/K8ihB5dAT9aFcmBM1RLVQlbZWylDK7v0+vUdV31yoIsP0hMwBhbVs4RvXMmsDp89DgXIl9j1nlcW8XwAWxXnHHAZ2RfeDsXoXuEd2zDV3kqBBM6oL/kS21N/B8Mjl7SHGr91oq9Pj2bsaHSj9sMlcYt3oCnJCdljJLVg4wbjh45w1vk95sXoO/wkHNYIh9LTGXkrvMEzLfPG4dQyBVxhO1TtiirgFjsD3kIHmX8rMH0Knr4Tx7lpq2z3yDOq/GUNNQfJBB2IGYO1ShiW9cKWblW6PF6+eHl8rSqY3FLiwNq67THw4iLuArOiA4Ll7hxp9cs1BK7rmtlWzv7xN/IYecXneoZaV73xjW8c3/7t7xq/+Iu/NH7hF35+PPHEE+PSpYuTToovJwfmp0/dPf7W3/rv7FsSHlCAiXhbel8tnH/uH//PsbtLfkaHJbCdCokcpHRCn7BJ2fiiDWR/MHX0QIJJs0eiM+wIMIPa2mZtDse999xrbKbgEmxHbRQ4YFozYbqqIIItCj13XYZ/B/1pXbSWYCK3L1tZHy+eOz/+/X/47bG+sTWWV9bkhXCWe2wr+RezHrKRXBFH1StbiwOeDc1KztCqAdtCvNXtaOaBDGMuyAXm0DEFtnaXe+FBZRomAIGKSWBKZECePydudXqlDYiu6X65jrmQodlzSqqHv9DvHNLZp1H/IhcOXcVZeudd7/o2B0ddv3YtFUVUWXR31zogPDn7BeAxeEnfWwer/dztw7G3rwSdkRZWt7VH4c/OQ8JL8qYgvyNv5gOyfE7L6PKNtMBl5tHtC9EEPjvwan8+e9h9I11/9D0H+7FffT2ZN8G4YEtsV+Q/Y0SW2sdQgSasxUxfBNtEr7N3YBNsHHiqy+fpGZWAxdzxwy7KPviCcTJvYwoCKqpyALix27dOuthL0hBzN49NLdkmqjwiH4I9EwxBxmy3wwgwwq5kzbFn2Gv4FTui6yDmjo3wanuATtZ33VcB77FPHW9j73fcz73wMnvabZa+1ryX6zuNej9pY1o2FHSq78Dc4mVsYr53BRL7LFXBBt9XsK7WOfI3/CccIptj9+aNsb+7Z5+Xzgv2b90cxzeV+JXqAVRDTdXzQs9l28tncvHixbG9ve3l1fief/6F8czTz1rmsUZ6DmPV72A/1gE95cOlSphcXUtwC/fKb2yerkAWAqbZo0nHLI9xbHPVQdjCyH/+z3+Hf953370TdpV9SIA79LFlP0Qqz+qwrbfjhVc7jRrLlS3Y+arTG79jA+v6rjc6noB2oRNokmfDd9AxcgDaZw0J6OmHe7yz27TgNmjKuL1apklHOZivJ31UAAIyCXnU1x9MRyxZ99mwP13WMGfG3r/jM2ikryFzFw/0MybWe64smVbUnLl0LKffeWbnf3QDvMkzkbPIOdYdmTsHCOiMID7nRfmxKKcWMWl4N8FtPG9Rx3ad0teN8y5wCzIF2YQMZUzQEzSxuC/cD+0gA7kf3IsOZD2xO5GTXYZ3XdVxD3PkDBd5hs7t+lj72YNaF2mm43HmMIGd+mVxLqwj+gXahhbAAOzfjJ2OBpCyFn3vOp91/yF0w7M1Vl3bx99pr8sVxsc9zAd5Ao8yTnw8jG9RlvRn9znzXORcp+f+To2H/e5BebqPs4fOL4t8wDyQqeB0fI5djvLeTnfsM/YF67+IAfpz4AvwVZcN0Dy01eWEviOgBPzhM4uqukeyps6nWBe9t+ML1lj38A797gAUJ5QkAU73b21ujJsKZJG8Wl0ejzzy8Di+lfPF7i9QEQrxj/Sn/DauYKIkoXWdHc9nBrpv//bs/2Ptc/Z5YN2nZAbmCK0JDyKv2APN6Xidq8uHUCDAXSNkBzhYuiqdsz6dh5Dj6AE9ryeBImv5fOKVP/iD33OLHA5DNIlFMDFPjMoHOejm8y4UurDjc5QXLyVCyky8pCoAlYFbUXsSSp/+9KfHZz/7GWeDfdM3vXW8+OKL48rVS+PatSs+1IzBHsP1z/65P+fSbyFKKpLccd9CASo9L4dDKfeKgNUzKGWf+SQySEDtlZfPjY//wcfGlpx7y4pACuBLn9EY8SIyVyRxj+U4IvXdzZ0b/ltOLWXy690K/NCzdwQS9/dt+IsQjm+fcDl2ZYoosskHqgf748Wvf31cv37NQS2OjHKkv7I7E8M0OetaKUkLrXKhIRQRADbKKsCCwAaEkcalOcCEAAwYQ/uGQDeIwjtUJTvZZ4RlB0d6B4Z2V6AQr97VewlqDIAlmBujXQStOc5/JwuHg2qUIvshUK13d8Gg68kEjIJPiWCYCoOIQ3uCruYsrrnc97KyP25rnxPRaOU7laQkm75oCkPVZc3nCDSOr1gzFPUiWCHrb5FXCZACwKl3tD5ThhKNKkXXrBmAYOLfVrYRwANI9yG6DqVdqaMUtA966lDI/FoVRNqhJA6ArmC0r0QjdiMvZfJTWgpHK8JTho8CSKLI70wtHaj6IHDoHqYVNCZHlQ45XB2gDqPWlE3mTM47Q78rwETtJpRBqz12JppLusZIYt2nMVYlkw4CCVKwgbMsYT7fy9y7QcqaA1qQm4CHbnzrvfrPgRSqcLMbZ3XoPHIHPkPRAkgBLShLnmuebeUYu9xWeVLRIzxvw7G3DKkWSaG7VGhQZpV46/KlK2N/b29cv3bd65mAjsgvlwXXAUxV67CTVQEgdlZX8I4DUA4dgBLFrr2UfMmhpd4peShHu+dUgW0cGBpEVVYXc9V7e3AaQIv9i+LNQRZ6KQAoARZW0lOJMUqDJ+uAFmpx8ia44NatXZc+B+ggX2zgt4xf6Atgrr8Nhm7NLbcAUOhg5iIDvgPUvs8AXQAZ89K8kaPoO+Si3qPrlJ1teVMH+h1IdyDJOwC/+nvWK/OBLCBDwEn3qy2A5dqhZHZKxlJyP7Japl0yqxhj3yf9Di3qXh8aV1ZBB+7I7OxjnDMc1uj+/rm+J1CE3zuAJSiQd3eghi7pwIsMePZEz7KDr7Ki4cUOoD3XaiKsQ1X9k6NVBy+vvHLBASave91jzpY9sb3t6GbJAK2d+A5eFQ0KfygIBWNH9CVnMy372DsJKu9/0bbxSo0VmskhUnQTul/BZM+/8EKer7VVxlpV/dEBiyqVnDx5ysEZAFSMjZKmk1ztMgxZCF/AD1onHCjzOie4UIcS8Jnvc3n2BKdBu8hv5tBlK59B2251U5W7tDaSAcJlP/FjPx4DsirdZTmWXJXmvT/1k9aHwnbIdcYrsK89es+P/qjX4otf/OK4du3G+KEf+sHx2c9+djz91NNFi8ramluVBMvloFR7Yv3n4KAYstCvcZfQnwMqI5sUNDqXF68KJLRZaI4msBHPYp14L1jQMql6c5KtCv7TfNE5bOpitoc+B1t0HMC+cZ8xZ1VXmh2jmh/VmeKwN2Z39bI7pj8Fl6RSWQ5IFHhEFmLnc8t2WkoUXsFmmORyO/xwZQFn42Yf9I/g3PyuIJgxbu/vjxPHj42HHrzfPdD3buxMATYdJ7Ouk9FXDom+ft2oS9WMBProGqogoguoJNX1s/OIWxWAiV9Kx7o/feFSMH637ciXnjBYL7nb+mLD+6xv16mL89ReUdEvmbF3xnJVuKASD/vl0qKtLY71B2U+vRAEmMzlt71+lP+uKgQJbhXd5GCVNdbfyJfw0VwpINeoxLH0cDCVq45URq5eb5uo5BEVdqJDo9u1/6EX0WF007UrV1MppfbRTmS9yR0FEshpW2ol8ljBI2CzjjEp248ed9D67dvj9Km77MCQnNI/yaE/+M8fd2DHxubW9LnXcWr/FLxDcBpZMKkMlLVFTmKHqJWBaE40ht5jXdH/ps3DCjhyJaFk2Ch4RuORA0YVTLQGbo1TbRnACWnPJX1dVQcpG94S+QkSS5W6tDGc5WGwC4c1nmOVs5e9neemxSyYUzI6ThIfpY6Dg1vGq5qr8ZJadFZFsWCX8JDWByeTD3cKI6uSgHwI2g+qxVCZS+ulz7V+0qN6htgRjKFElLQvmSsYoq89dmF+Ye4KAsreHLrqg3VY2eHRXQnAQAfPOn2uboIND70ZSzkLcy6py3caO3rc9NyqFCHfna1VrY/SZmpus2TZrBa6t26PC1eujRfOvuTKCPrMldNaqytkEjoJfINe10+NpR/IQIviWXQknyGTupzS+PFDMBd9r315xzveMZ544s3jN37jN8cv//L/Yseg1lJ9tI0rKlBOts32iVPjb/7NvzkeeuhhJ3OoRbMO1IR/XlCAyc/94zmBY5K92QOvT/lnJozUAj4sg6Z2RHMrnOyFHI0HU6a7/tYYjfeaXhbu1N8KCrz7rruLrr8xwAQdR0ISeoc9gObBJHzfacK4Ww/w2q6PldX1ce6Vi+P/+g/vHytrCooXvSurLv4H/De0O3U/cVdNnW0lbBP2Et7APgBTaDyLtipjZ8zQ+0QrJIw0rMU9PGt1RbwUASQeJEMZ3QpfuApltfbsfjNoj+cyhhlz9iqutA5KQBSBZfOazwGVWmtaj928uTOWlg/Ht33bnxsPPvjAuFGyRckdwg333XfflHCFzxW+Rnb6fbKBpa+NbyRPgkkTFJT/UqE2VR48h6mlYtZIPhoCsGZMT1U7qCz+h74mWZccDlMlD7myyM/6G3nW5ZP01tzqZq7g0OWc7duSXzji+6F5TvHnimddbkJj6CvkCfJJpO8knJYBC53qXuQV+xn5P/vXjQ2FjVpVAw4sdQ9j4XfWh7/1YgW3yc52Yoz2c3+uRjrp2WYf0e4ZPCjdhe3V1xiZEn7LPtJOpu+lAlR6xUPovGMa5Dv7Ak/P1MHz5+pO2CuLOou5g5X42WV9twW5vz+n42wCudhTfEL9GfBMl5F+XlXjsY1fPkBolX1GnzPXaV6uOLTvoGOqSLpKVwXgQivCfKe2T7rl8uWLF8ft/VsmVx0WjTtK1JL9lwAT+MvUXAEm+DbEJ2plnUSQVIl97rnnx7NfkW0/V6nqewT9I3OhCdZc+E4HafigwbZ+flXmihxd8TkO1bLgB0ma48fWx8H+3rjrrtMO8lQylX5XAInl6p0ELzKP0LSwZKpS7N9Koqfof/bdB7vAS+wB8qnTnebCeVRPgKbiRbfXuI+1Zm74eLDh8ONpPPIH9LMFcGQPTOi4pT8bzNIPb3k2dogSRKjYCJ0uPhtMz/ezjFoa+66SNZ/nQbfMCZ8zP9k73oHu49nQBvdPNFmBbMgF9DxyqPNnl7Ng7v6ePh9d+2q6jXGAjVlXZGLuUbW9Vn2ztYbteoa5dN7u+Li/HxkBDoD2eoIHa4wcYkzQOHOyL6Z8qYs0y1j0cz6jiq8TmxdagX46nTEGZD8ymrVnTqwb8rE/o9uMHYNO+qkG3det6zLm2WVXl+/oksU1XXw+NNb3gXuhlZ6cIz7tmA29B7/pO84ku87Gl9NlO/KcPez6jz1bxDXc0+fR56pnLdJ13+/OU329oNMuK7F1On/iQ+88ofcRMNX3C/rt81vUEXp2P9vCduAe9A08oe/hH+aJjuE76Amdgj8fGc9e6Cfz5l5s875PvFv7CiYWVoqOiY2/KIc7fdoHVokn0/uIm1jLmZl0dLqY3Bgnto8bmyswlPVIu95DVziR3SbsdeXK1XHu5fPj7nvvdcDI/r58NVVRThU0x6GTALW+0kkJbtkaOuddW6nk1tYCnPXQT93DeYv+BiMS1OfuEm5TNp/5sQbdtoKGkEe8gwCTTpvgbejGLXIgGBiBxdZF/VATwu6Ag0MKwAiAX/fimMIIhuGYuA9/DhMFr+AKA89amE984hPjmWeeHnefPm2DX/0Dr+9cHedeOmvmP33qlHta61l/4S/+xSkyl0wNjUsBJvfed98EoFOhZC5RC5GzGNwrEH7tyuXxsd//yDh9ctt9te8cKPp7deqpxJqZsKqssu7TgY8cEhiEG5vJPpNTSt8ps1nv05ro8EgBJjISFGAiwiPARBVUlF2jAJOU6FWmv4zAZH/osNdGYB0OTwqxHBgQBYIDhzvOT4RLP8BbjJ7TPSgv7R0GU0o0pyyQDG2ICmF3ZH/b4TYKDyVGtKrGAvMgjKAnrmW99TkVFrQfUZ5lAZUhigEJYARscBii94qG9N5kz82HzdoXlDRBV4uCUWPMdctDJa4VaALzycHDQa7u6+DVisWZozmUlYNQe96dKPBNFxRdicD4KCQdghFIwxi0lteuX48BX2s000OMXNZGQo710lrqP+abw9U4oMUbKAxoWPdhAPRDRQQx7+yCH8PNP2WETAEuCQ5jLCrhneoS6+WYT8WSZNynlY+EoxwgrmKiQ1VF4lcARDJklx3QteII/VVndapdhKrMiAbSEiEOEpRAV3jZoxiSfN8VqfZld09BTFlTaBcwBt11udkBSXd09DF0QAXY4JnQh54DP7KmrHMH4ACp/pwOGtVDTg5mDJ8OxDz+w2QvaqxyxpKxpAMEGaw3ru24kokc7X6H1ypGM6U/+T1HAykL6ijPKk2vz8SHmqMPbt2TOEF7ZJxW3bCp2olldpXD74f88DZyC/DoPtJ1yBdZGQeOHETKIrHjvkpbZ99yIBXey7U6TPf+y0mkFmvrKVfeM2BdJYUMjgIuPaAN0IPxqawiaE7PJrCIOaVL8tx3cwawPXMXzTpnUumZVO8gyELjwOBCHyhbjQoyPAXwBs3Axz6AKT2tzyIrKCWZLAqDzQJiKp+ta8TLBOhpXAR4pER9ytlD88i6zhs4feA91gtZyL2sDT+RY8xZNA6fWXaVUwbwqOcRdc+7XGVhoY95l2tcr88A7h6fDxXnlgLIc/Ooe5jHsNV1crLr3TqYe/nl8+PFl86N17zmdS5jevLUaa+X2uUAbDG6tS4B4HPUtfVmOW2RPzaSqv+ivFPIZzDDbLyn8hN6QGMSkH3xpZfiGLUjTQF8kYcKMFFgzF133W1aI+td988yaHbeYhywH4t6DcN40VglMJiSgNCnAzULX3SnCvuFrJ25Y24DA1/LOar/hbb3xsmT2+Of/tN/Os6de9lzk37DwZ4Ak/dOwXTwssattRIfqQSxAkz0PAWYXL+uAJO/Oz7zmc84wMQl8Svrn4NtDAqNSWtk2tOB1EqMPtYplUqi/xyAYjk0Z7giJ/p8uZe95u9FndT/TrWblH6E1uElzbVjMj5nz3gP9/E+9vaIbtIhv6sVkFWNTJv7N1OJTIGQkiuqikGAiVumuFzkHKADFrWRXYekluZlj8ATxsF1MBcnTgK4cxgdvgz9TFqrKpgcjOPHtsbDDz3g3uEHe7uTgQp9M3fwEvKKNcLO6sYzugnHG7qgr2+Xa7bLlDVeLYXAbTiMaJHVHSmaM3INGSB82J+LbddpqDs7kJkY6fAassmVKCz/SwZWwIn2ivn7QKoqyuk9tAKAl/npZ7g1QPXMrj1Ja55k4qhNEuOn6p2zuSsYdQ6qKBuhsA5jcbBWHQTrM4KS9BnVIkQXG6440oJdK9hBFcxEgCeOH7e8vnz58lRl0i38HOy4WhVYhp0KNszlOKi+1VoD1tEBN22tNCbhLE557r37nslxjv309JeeGU8//cy4+557xz333mcdZn5zACcVA3LoJzzttfPBb3SU9gvdbZ1fDoutjU2vDc4dDurABeapCn6Nc0RBAAcOdNFPyUvpD1rn+eC2ZIvuzX9pX+Sg3YVKBlPtKO1xYTbYkfvVsmoaTwUOK3hThzCxD8nuNfA05reMcnsZBZDIpsg+UXlO+2GdOSVv3K5A9NtTkDO24f5BSu6yRlO1mGrDIL0Y3aSDgMgSMFT2nSzhWTdNPCYety6n5ZSwVTnFymaWDQn9g5O6XQD+hb7Yw0n2VMJMd+B3m6HvNTLDuq5a5cC71Q11yvZPcanlsbq+Nc5duDS+/NwL4+DO0jhQj2pj57Sf0dqg47Bf0IPo79gFyQLH0Tbx7P9PgAn6qM+DfdBP0ee73vUu6/1/9+/+/Xjf+/7Xcf/993lMe7d2Ixsq8FYBJse2jo2/+lf/2nj88ceth3Zu7DjARIFEPcAEPRfZ2TLSy6KZ9CDqBT+JDvrbgTpy1i3aFIxcgfFaB9n9VC8Fj7v9lm369fHA/Q8EV8qGJnCY0kDot/KHoX+sNytHHUY1AAAgAElEQVTZotMBGBu5C9Y9uFPBsEvCK2vjpfMXxm+//0NjVaWerZuXHHgCv5iGyBiW7aGqe85SDwbW87v/AH0Gjes66IUxwK/wTcce4BrWkb3vOhoZ5+B/+eEOsgay63WQyTNYj9kOSWUZxoi+Z43Q8+jUPr7o1woSdiBttUWbgs0i8uHTPDvB6GoT3gNMEqi24goVstEfeOABJ210O6XjP8bnoF3LvwossYqM7kxlv2ArAiCM5XT1LJiNQfD9dNyN3OUQreOYyRYyepsD2hfxOus364rIun6dD7ILrHSc8mo2W3+OrtWayUblPj0GX1zHNTO+CO6Y11X+vwTKQN/SY33O2dcEleIPZ70skwiCbr7LjqEXfWngMtOD2xYFR0y4r+wBeAn5j/yj2vaUrdwCwsEh3Y6Y12xuTzTZENoL2Ytlh3YaY5yMoz+bNeljY0953yLPdZuj4zV4qusM/GHdfz3hxTpEzj7GzkhiGxVagpGSIJXA8sy3gsxLh8d14BLO+UnA/8KBsPZacgq6QlbpPmP2Clb2PKzLwm/CshLVwlEnt084QOPypYtjc23NgflpM3Z7rC7LrxX6IvAZ9pQvDhkpuaD/hBk5GFKAyXPPnRkry0maxQ9i7LOQpY/dB0/qeh18KZGRtjfdNyrcbj45SPUujU2+MpLlXJXuzu2xuS5ceuCqJQqYU4X47e0TU3Cn+Et2OPpSz5RvTMGfTg48qOTBSjxifeEJ6ELjZo7QT+czZDe0w75BX50uO3/wTPib+9A3+JTwVXF2wGFfl2WTXKyAZviMZ7M/yNKMv1UNbpWImSP3LMrQ2deSg1N9b5uygo/Yb/YUfJD1T0Akc+yfLfI5c4AOmS9+OOSpvpdM4hyo49FJ3hRGWtTh1lrFl4yNv5G10PNR2aZqet+ov6CBfi2/z3ZubDbWtWMO7kfmcq/Gxjy7fxPc26+PT6J8hM1PyWfQQJfz6JdeQV/PnCo2tOoVXbf2+cIvyG/oADpGV2I/g8nRedAdATVd7nKvxoQ8RAewRn2f2EP2d3GtdW3HqJ0XoUm9B3+pntOrdnQfC/ciPzjHZl7o8EVMt/g38+97vihvmNer0c7i2iCLwcVd37FHrAO0j7yAb7ps51p9t7he/d2dxxlD50Oew35Brx2fdRpFvvYxI2/gI9aSZ6Dz8Yl1/YSdguzqMuHVxoJN3OMTlNzrZI/yl3Se6HKc8fV19ljKv0Nb+v1bez7T1c+tY5vjDW94vSuYTPPxmZOSRvYt65SgIPv5qaefGXfdc499MsePq8JYVVZeS4Ul6VniDGTzKaH06tWrDjCJn2L2H+k6bHzWr8vkyP3yV/hcIG1MuQ/+h6/YX+aOnxE+6dgWfYoe83oqwATBBwEh8LiwC8yu5HDqIzhQIjZ2ynmmiFmqJ0Bcei7lsnTARWl1OXx8qHH16vjoRz86zpx5YTzy0EOOBHr++efH1SuXxsVLr9iprsok5195xS1w/sy3fuvk9KbXrBS4IvlVsYBsT5dfr2CARSWVhZ8zee7s3xq//9EPj6XDO2NdGdbVq5zDMAB9jPkcVolw9PP61Wueh3qlKsBE124fP2GGvnr92uQcFTrYPnXSwHJLJUXJPLytUsuX3Q5IWVbxCaTHkzO0qhKLD4Omkt61upVt0AEFwo6WHzgrtQZk1C8yu8YMY7tPVTlhLTTqUMBlh12iuqWcjeFAGgQ5wokIY5QF64bCBIClokRVLKgMBSpGAHZmOk3QC6UELYTLWEfZ2pndItRwjs3CVYd0MfA1DxgNIYUg7ryh/Rajr6wo403tiuK0NEBYTWUCOYVRcp1/fGhDxoS9cDM4gqkBw/Afa6bn4ZDjfel5n/F3EIQAVDALBwuUEjzYjwNlop0CMh24dgPd5W+r962EKmuTPVPViaMZcIvOnA7EuhBPgAmRg3NrBgtYlWy1oyeBB25zQ4Y9JZo1lnJKW0gqm65KM7s9jgJSyNSxM3x9HD+5bWegaIrDfOYDT3fFX6zntYUnOniXw5uKGKzzkfvb2nSwoDXpDjKEMzISAKfPOTCAR/QddACAA5x2oMs7Fscz0WplA0+0dKQfNC1q0k9c775xQzSf/ZBj9urlq86ekmMLA1f8l4ouceLrkMaO+ion6nfZoEnrHH2XA+cYLeEV8f9tB2ro3VRtSqBdZSxWlG+yVMN7HJJ0fvd3VQGF8r2Ss+x1AL+yAGfHVWRDDmQmx1EFP/EeGc7my9VykBk0Z95dZrCfyDvGhkxYqwP9vt8E25BBCdiDvwmIIyO7HzIjx3Rtd5YhQwAdWkcZ7mrppkOM6L/IIvgBucJYkWfim9B6ZKu+lx5RuxTTq9uHrNh54qyOlbQ54qBQ90hHyKnvAgUV7NOBt/aFMTGODlw6luhrB0hmDwBbgG6CE/Vs+LXrNt0Pbegn69XXgDUCuPF+numsKGemzc76LsvTqbEOvUX7lYWgQFM5fdST8fWPPe5IZeEDVQiJQ2I2CrKecyUe5mf68slijDhd4wpqHKQWnWvMHRzm9xmLaR0kI69cuTJeuXAh5UvVNsZVBqoaWwswQZ7iQIJmJcOR/+wZawmYRZ51UIueCB2vVaWG2eHuPVpVkGJkAliUdwDqO+8sfmfZYGc6FYwSlPVrv/Zr48knv2C9bnl6O9W1rl67Nn7yvT/hdQDTQjsarw6n77///vFT732veUhtca5e3RnvfvffcwWTp774RVdcQmajj+eS+dVmzK17ghOgfb+nWkw0D39KuS+UuUZGIv+7gQTNIksw/BJgkzKJ4l+VTgQPOAinMF43qJkH1Zq6MdLHwDiQH53PXSq/HFbB1nO2bHSujKzDlI5Wv9p9teVSgEKqmayvb1ZJ98gh5KsN0Koah8MVZwEy3C0+zEfVU1eBonUgn6zMqhBSFa7SIudgbJ84Ph55+MGxtbk+9m/emCrIsF6aJ44tcCOYCJnisdZhIfIEp5Put94rWYxMRxbppw3OjQ1XOGCe7AfrbB1bAXLIUvSZ6aoqPaXNTErfdxnLfOBT6Ax9a35t9kbsp+yVOauc98JoWk4HTdWcQhNpleG1qsADyyGwdLU+pDS7x1NBe6Zf7a/98gQokmUyt4aktWUwZJyxpmEqBNU40X3WF3VddFD0u9YanZdKlqoKsDRu7e0OBTmc3N52cJmc+H5GBT1RDc3YYyX2luTH2obswshg7A6vb93nvS6+kEzSdXaEVJvEYMc888KFC+MTn/zUOH36LgckogMV7M4BiZ9NJrPaKjl7RYe/K0NBxsJayASv1e07loWaC7YUQRTdzpCDVvsiR3+ckAoEUFWMFZd+VRCi5IocKSR3TNZitVE0fTlYLBh7xjDpo5IqC9VysQ58so9pzRI5kUwkVxqKdp0CkEnOIMjD+M++AAXOJ/Ck07rlZdmMaqEJNk+1FNqjpUWSdRAV9pA3S0vOFNa8p7FVkIHWUDQyO9zppx47LTweLOzDykrmcDW7akdIy0Ccy2AwvQ/HGNiGeWF7YNN3zIKOWbRB2GdsCmSr/jZdrGS/o/uy5pOukc2o5Ie9AweYPPe1sw4wETqRXabECOi06+iuX7o+kdzCltf80SFUMOk6EF2Fbu44DXzHvshR993f/d1e89/6t/9+/PNf+WW3P5N9r+Ahr9+d0JfmK3zzvd/zveNtb/vmqpK56zav8kc9/9xXx8///M9NFRkmW6VVek3VKdqiDB/wTwkyBiJJtOiyOHZnAkyo+KQ9kyyB9rB95OzUvap+d/rU6eLftDr1uhT+m7BYHbKy9+gp7ElooOMF1s77tpLO4qpUokAStUJ6/wd+Z6xtbLmCiTLyVtdSNQjMKZkYfiXAbQ6WR0+xdvilwPNU6NF1izYVc0LnIusX9ReyHj0GdrZuVFXaqaJKMvzYH+x/rbVoMH3dZ3tJz5sqSVQwFH6vzjvwU+iUDOq5iib4Lng8yUyxyVJV5cKFVxyY/53f+efHPffc7eQ822A3bnpMSqyjdRT72OUbnznYeUmyxrtrHOVKJtW+imSeGTc732TCaMZRTf6hy+DFjuE7NkJGWE57eaeIlWkLF/E7f8PTfoazLxMoCd0iCxcPGqEFjZnvJLtVbRO6RB5Be/q8J0dqjbl3XtfYzLRk69UEoXnma91WftSsYu5NC8Y5Exe6ZM7oRL270zZV/TruBfvBo93PCm7kGuytzjedz4MJqQj3jZWi5HtcVbDsQiBUl7sz7cyVAvoYwbzMq+sgaIa1RnexP/FvxBZl/VgzY5JWoZO9ZS9mnTfjB+Qy68waLo6t7w/Bn1R7nP1FcxY61/Mcy4Lae9Ev8sDrRhX18kdbNonulMV865YDmQNZZLcowEN49WjlxRBJAveRmxoXFc6wCb785a+MM2fOWuaRKMOasZ7Qln0IrYqZ10j4q7VV1WfYWD0BIvyl4OMEmDi4xAliS2N9Vfj/loM6/+yf/a9cvURBJgrs8/sUhOh26XMbVPu/7oRvXROsVV3t/MF4Zl9E3dN4ED2id4kWaTnX5WXf/64P+Rx90vkdHug+W8aDPxW66JgEOdZtPca/yNv6GzuRcWk+BBQsnunMeGROWOuyr/MIfIKfmZ9gv8WKm/1gk7MVeH9RB/FO6KnLIfifn3zXfYD4NbElWX/9RM9iQ0DzyO6j+5oAeWz1/s4ue1g3nrGoL6DNrnO6HMMPx32MkbktvqvrH3Qqc2RenXbiPz+qP3gHa0Jr8S47+b3TVX8370D/sE5dl0Pni/dBe9gjPeBL90NP7CX025/H2Jn7Ebnbgm6Co+JH6LrHPqDWqn1RL3UcDg923ze+Y9a8yyD0DNczto55jsj1RptdRzGmjivYT+aPrbMokzqm7HKs8wM6H9wcf1cCncBCfX0Zs7Fda7vFOFlr/c24OqZi/v05yEmwfbf3uE7XdF89c+u0jZ4nQJJrOq0jE1hj6A7bEflqermVcy3wMzayntftDmRIl3EOWip/oxLuZf/t7d508uiB7PQ7B+Pxx9/gCiasL51I5NexT2R/322En37mS+PUXXeN9bUNB5goedv85OqyqhCXQDZ9pnG58rZwawVnc5bA95oH//VkFmT31Aa8Ol242mhLLEDWspf8jRzrcl1zkQ8Qf0aXjebp3//9Dx1CTAiaTkyLyqELahwcXSiwsRowYJ/nosBgZoPAg0TrQjw6dDx37tz40Ac/6BYxr3300XHq1Mlx5oUXxqVLF8bFC+cdNaseuBcuXhyPPfbYeOOb3jQJWEo2njx50m1ztk+enDKEXy3ABAEeIDU70tdXlh1gcqiMoSUR464PEFXxoANRzU3M6xYl6+upUrK7N2V3K85cxKd2BM442U/Gk+a+deyYHY2y8I5vHfeBq0CYCHRHB7hXr4y93RtTH2k50+gvrcMnGYWK4D/C7NXKBEGAcrCwojwzFNJaCnSHuNaESFJKMc8lflOWfatai2i83djHKENYADbkrAxzxNEA4wNINaQOULkOwmefNFeEBRmGNpQLtJqJisFg7G4wwIQzkItjDCEJbeodAHEEIqALoz/ZgDGQ/Z2zO+I80V4TmNMDbrRfcxuGZdMFPbVQZF0xdcPJxkZl+SBweruafJ/DXBQr2Sep7DD3AmV9ZdvnHZUdUgePHdhQLhW6XSypjpd3emcTVtzT93Y21FWCNWW1o/SSXSlntFtnlbMtwtZu/zJylAUn5/kYe5UZmMj/ZHW4TPsd9S9LxRM5M2MMrY71rS07zuUAFm13utf6dwXpsWtc5Qy1vGrK2eu9JkdXnKwoKOYKnbMfiwrZArgyyHjvogLX3/ANDmj2BlqAd7ocRpl3WY5s7mCI/e8yuQOP7lRTMBGVbJSpe+3qNVcwCa+sDWdSudx2AIycohs+sMmhvebqGDllTnldV9y3LgEeyWAjCEQ2oJ6b0uip+DDVau287gy9qnZSCtjrr/LGJSuyBlQjSYauDhf0PgUARj7MShbAAu12Gep1cluCCFHtP3uUoJSjTiD2lZYalNKfDDe34Yjh2wOOKN2IrulBGLNhpcAdyhHPmQUAAWQc+/6N+x+HV6e9DlT7wQO8Aa1x2IROl4wTT+nvlN1Vf+e5dZD4Wc+bDuCWlrz2sfVnpx9rDq1Df8irbpxhXINRALJ9PgAezb3TCZHM3NOfy3UYPa/27kl+tpYO1sNl4Dszs/aV8RwxzCoNUK2lnMW8rqyp9fHss191gMkbH3+TI5VPnj5teSVZJd7T+lFqXL/Dt/B0nOSJaob3CTCx/Km2K91owvjw+YOro6UkH5V3XjhzxnLZvZWl8KrlmmSwgjB0sNkDTFjT6Nrbk76Gj5Bf7Bu0341BZGVotipoNXyWtU4lK2Rv51fWZRE4807rlJa1I1m1vqmgw7Xxa7/26+Nzn/v8FDAlJ5f25vKVK+PHf+LHXAVLMivvSFsT/a5DaDn3f+Yf/kNHmCvARC1yfviH/+743Oc+O55++ikf3EIHBG32AJMJh1S2aKchAfmUb4/jEJzQ9Qqf97XohinzBgJ2fEX1JxuWrbKasU31A2eu4A+5+DpdT59XwCs6EzzI+jM+HYSArwgwIWCFgACdAvt66ftbyiyXAXfbwSYJTg+eBq/xTtoNpKVZvofGvGYtaDqH0LojB0r6/zjXE3iXlhoJMDl1ctsBJsc21sfujevO0mNd+roiK8Fwej+yBf6DH9ln9HYCp2enPo7K7ujz2umwttaHd8/0RQWlOasWmcm+C8t1eQfGRW6ik+BZPrfuq6BEWgqkQmSyasExBAV3HcSBioLVDm5n7+hjC1b3/XJAK3vRIDt0hiPf8reCdIJJwg9uu+D1kJiqilVV6SVMUwHdFdAivChdC98QbMl4tbZdb0zBs26Rs572Khvrrmyg4DLpd+MWE0S1J6lAEQWDOFhYh/NU/mjlYifbWUF5t2/b2S2dan6s0q69OtUN2RjHjnkd/vW//jfj3nvvG/fed3/atlbrHaolcqDhihdVyXMO6kn5VYKFOO6TztG74V10cpcxQtzBegp0SqDq7q4CHW6P6zs3XNFFskTYsdvXeYZ4rgXVlZOJ6l6qWiIZT7n3jg2zlYfBeVNbrWAJ/79an7UgFIJ5HABdQdIK2lhbUznkajNSmeiav+Yqm14BJqb9wv5eg2o3p8AcVzmoUujokxwyhw71DOlvEjnAS7FzEtCHfJgdbFXth1ZQh8NtcfQM0chsP80ZynzWq3Z2TN9xjnm3qpBo7DhJ8SP0gwldC36JHJxtINE8steVYMoOtwzRrgibjpXx0isX3SJHwSYOf1WQVOFnMAo4V++IL2au3Md7e9lqHNNd9nV822Uh7+iyH/mkQPnv+77vG5cvXxr/5rf+z/Ev/nkqmMh+55Dr0IdcK7YDxSf/zXf/5fH2t7/dyQ2mgQowee6rzzrAxJVxat0SvFgBUFXhcZL98nnUujFe8aYq+eA/o3y9s7ZVjafWX99rPWRXdJ0gGaO1U7VFVTCZMUrpkhZg4vWisFMLegHb9r1HrzNO9sstU7xna2Pr2InxledeGB/80O+5Rc6SgzXEqMHC6LYEJZTvT0GdVR11ETtAv4yjf685056a8XYc1OeAHu04HOy0iBl1YIkeC58ky082PrwHjp3b2KXt1aKfqNuf3Q5nDfFnWG+VDZrgMqp6xN9BgAktws6fP+fqmd/xHd/u5Dsc5Hs3d023wqAEnSKru00720s6nZ8DTHxOUxWl6YJtPmxBnbSEw96Q/MWe5zN4OPOaK+zBc1wnOyXVuuYWw4wXXp7XqlRqb6FXFbiC1eZWYNjH0Ev3RSJ/9bR+iKDfOzZdpEVosPuLLKcqwIHAEn9WFdd6cIf3f6Ftrt7hAJcKYu1zn/FTsJv+64dZyMgeZMVaTfvQqgz09QHTMRdoEx3R/ybAJDyUN/C9sNhBgNa0TYyb/es82W2ZPh7kMuPpf3cbhz1i7sEjcwWG7qNgLuBV/HboFeRidG+CQXguGLTPATnBc00Prnoi+q3gmfKdIt+Ze/ffQQfYvK6kbd93VVRpLT+msVYSqZK01uUjs19TOuLA1TQdfNvaPFFkSGNGN4hOqGACbX/hC18cFy9ecZCGZAx+I4LkwAkax6sdYiuZUmPXARtr54NLrWerfqnnRH7GxvIa+pmrY2tDGH3PFUy+5Vv+tH+qTY7mZ3nr4JfIXtbTB2SF2Sd5VQHByHpkasdK3Z816dvWugWfB3TYea7ve5fl0Cp0ynsZa6f/LlPAfJMsbIFG0LHG0X14fQwzfWOfzkGaug9cyXVdf/PO6MOjVY+heWQNh8zYn3oelROhCeRt93+ja5Gx6P+OA7qsYHxc33WF3qn1AvN1G5S5dOzXf9fzNE7oAN4ubeIWT11vcy+foROQV4vXshaMt8vgzhPsI7gOfQK9dJnb8crR8X5jJWvNj6qM+DTZF2x9jV3XECzJXDptgJe6zINGmQdyTXNlHXQ9cgO81mUs+8a+gxuxjVhf5t9tDfvxq6Lbok0AvTBu8A1zsw1CIFuryMTY+j6xF9BVlx2LunERa/YArxlXhae4l5/dh7IoT7gXvtP32NXsCXPq+0YAM+vZMS7PRPfpPv2uMZO0zzr0veUzikAs4opXk3+LcqrLQXQn+J9r0S8deyFHO9/1tWBduY75wzNd3utakrOZd9cPCjAxzZbO7ePr+4MeQNanisjWVKmdtvNKHgym3bd+euyx141T26k8bj4prCy8Ll4U9lMwyZe+/BX7+ddW5R/c8PmnZWkFlxzR7eqasJt22rJLLXdaSyVkJWOFh1jz2C7RpfIbucVaxV+wttg3jBtfIWvH3hjzFv7V8/BPWG8XzznAhIXVz0UlzEt5KAKiCxjAGYoZQaPJojBgLt7FBtoBqVYjlWmrZ33ly18e73//+334+PjrX+8ssbNnz44rly8OGVeqWiJn3isXXhmvfd3rxkMPPRTwYWGXUlv33HPPUJCJ2tAoGzOBDHN0vsfcwFwEWBC0xnJ8c2N85MO/N/bUYsO91/fsbErpvDnLEqY3g5ZQUwUTG9AiuNUcdN59+i4bf9d2rk9gzYdKG2nbsbm+WaBsOBJKFUzUIufGzrVxbGvTmQvJ5D901rkCTNwypA7xEMQ6wOgA4ojQK0LH+CTIA6ZEeKK0YM4OMgwWlTlamf9aDwIussbJ8IKwITYJAj0XRdMVC8yA4gKU4eTrQlDPQwgr2CdOp1ZavlowyEnYBTrKg3fpmRFSOQzHWUCwib6HH44KtRgjceSlt7EAMEpWZY8waKfMw1sJKjJIK4Pbc9u7FYFUUYUo0QjkuS/xIqMDUszwtd4G9hY0KwaAqqACX2Iw6HuEua7XQU1OIql+kixP0UVXGDjvcbxMCrOcXSSgQEddOXTHBrKjC3nLxzG8hjnozCFB9l4RhpqXSkPnkCh7VplyclauLI+bu+mrprLLmo+u1cGF2uW4iokqosjYWt8Y26dP22kvoap3yNmFcl0EeX6f6KCyRqHDDnZ0UJBKPvNBY89igM6gP60Ne2XBXQECAIMOcKFBZAzfITsZL993+uFQpMtvgFS/X8Yhz+FAGeU9G3TZD1cjqJ7MMlYVUPLKy+cThFPBcfTXlhJTloU8jFKszjWw4smBgddFPViPb/m68HQcdXJYccDG4YFlmnXFnLHCuHHAEGGqAD3G4znXQZ0OBgCg2ncHqKnMaAUDsC7w8iRrRkA0tBfZFp0iw1n6hSz4Xg0Jxby1tVk91FPiGh3I8+Eb/dR/lDic95Ds/Bw8AHgMLNIkfPpM67QYGNf3W88E/LEWAEDoo4N05DX6RffStxgDRHLuiC6Rg0GZfbdziEKgHfhAcwCYa21cNq6VhOSdBmUVULdY5lHrtHhYipwjAFHvEa/refoMmtJnOE0IeNHfgFVaJfW1BLixRshW9hjMg0w18CsjoYNVA7ty5nOvAuDsZF1aHmfPvuh2gK9/7A3JSD99OpVMtrfjhK5sMc3feraypzto1yGFDtKQNR7r6lqyK5ein5FLeg5rnAozOLtnp/nnn3zSAS4CxDrs14GA9KVmqAPgU6c0xrQdI/iF+euZ7EccgtGd3ejSGESXyBvGpp+hZenCtJTr4Dct0mKE9udB/8h1ntsNGb6D1oQDhNUU9Pu+9/3KUHaXDmlM47fFUxtuyfieH/vRcex4qvLNOCtOHgUYC4sqwOTixYvjqaeeGtev3xw/9EM/MD7zmT8ZX/rSlyzv4besUQInO3Y2bik5F1wbmSdnfHRxaAg6mrH00XZajG9Rf6ATFmka/Qa2nzCSX5qDRp4JH+RALAdqi3Te9VPXsejC7uggqcxB1K3crYNZXdlEkfxqMXIwtZlM25UE+GFEB3dXBbwKSgCXiy6O0ETJF8aeWDcdDBtUV8WlHLf7wFgHvgcpWf3oww+OzfW1V61gwv6iR5GTHNZPcpZKHVXJgnFwPZhCn6Mj9Ps0v8o+T2YE48xaaJ7B7cmGkI6b9EY57NgH+B9szL504xTHTB+HsX3h1xzMKdl/DuSMfpurOCETrH+qGs1tBZhQjaT2DjrSdcnwjPNfAcQ5zqw1gH+s1+eM0SQshE8ITvHYwB0u7R6s62HX+iHDJ12v1g1lLIPPtI6hz+rhrQpsqytOZnjzm97soBsFl1FdLJmmwTfaCycTHD8+NrdyIMlz2XMHeVQGjYJKCP5jzqp4hgNRslxV+b5+9sXxoQ/9zrj//gfG1rHjDtbROungmwQAz80HIHfcjnXC9MtaywMHundcrvch03EWIL+hRz1TVR7EL5KP1q/VsurGjd1x9eo1t8mJfTNXx0Gu0DqxVwDx2lcyBBU9jYtqzUOHoQHxo1uzlIMl+LgOwIyN0iYnmCt7pr7L6IdgmpSg9b0ly0x3VUnEtu3NG3EoVQnxzpdkvBI8huxUMAB0jDNP69x5U+/gYIe1R76Ck41zWiCK1qzrU607Af88Q+/Qc7V/eod0FfjMwaaU3m5VJczLhQUIUuNpNusAACAASURBVOkOTWwP5Kue60P1g+wH2VnwuJG6Al1X1sfZl18Zz3/9xXFtZ3fcPgzNpvLQXLmg20fdH9B1CEE6yDbL/HJAQ1OTImq/dHsGHmecspP/9t/+2+O55746PvCB949/+S//xRQczyHX7f2SpxVgogom3/zNb3ewo6rKKGBMSVBfffbZ8U/+yc+7ki20GF07y28FdIClTR9LtGDAJko1n8j44J7I0djkBEuKlhJ4kM/1T8+lXLPaFp46eapwQgLwJqapX00vVQEU25GfXU/29WM/kAl3dNBpOlod2ydPj88++cXx4Y98bGqRo8omapUDX4h+ZA+Kl1wZbmXZdjk2CdgEuaif2AbYZXqGMPxk77VAbrZdz+H6rk8YP/MDCyPzaXnCODRut9E1P8e2wo+l3+OnCJ713CpwCzzH2OGfPj5oFltGdHL0AO5o6z/7E1eWxvnzL4/1jbXxrd/6Z8ajjz4ybrqSyoozMkUTapEzBem1g94uY9BhLiMT2DPpzFyXhB3GmM8UXA4h+S7b9x3vsK7oKwJ02IP+Mzyf4NJvHNvRQ5qOO1nDSjma5Ozi3vIuxgSfYH/j7+y4ZHGcHVcho3i/fQz251VyVvEgQf7YG91mwf4Hw0l2dH8SY4FuoAcCBZCNYDbegU7CJrZ9qGTGsqE6vQcPxl+FjO9rMOP8zBSswLtZR1ev8P4dzWbuPIy+02ecLUSeJakGn4fG0fnc2KIOwnhft2P8jrKdOl5mj9i3TlesGfOODS1ZHfrjH7INmuvPOEq/tAmZk3t4BvIOvKxnIdO+wYZyG8kk2hH0C/+EN+9Yzzk5a2ojKD+nDodSAWXRNuMdfC57XQF5wjH6TrpbSRRnz55zhdl+TtP1E4Fzfd4T/7hMivw8qRyAbkWv6J7ZljtItaPWXmV9bXVsrGvu++Ohhx4c73znOxzcKZkhW9zrVa0XwbyhmyXLP9GHRJJkCEFTerfkMm0xkE2Wj9U+ClsGzNPpkuvxBXWM3nmE6/BJYyuxjthQvAMa1prEbzhX/13UCa9Gf/AHa8q6wps9mACcjk6F3juGY6/A0l0/QzP4qeHXLguRBYyH+UEHzMmJ12pDURgWHAp9d7zRfViLurv7KtG16KbFfenznJi6ybqZ15NcAG/ynMX1YqyLMoV9Qv8v2nJ9bt3WpvoLdAhu6LpzUS4vymf4EewAXekndN7HB77h+i7beFf3o2mu4Ct+7/QA3etdBNl0jMN70H3oMeaoa7Vu4LQ+d36HL6Ex1qs/o+uXLvsZX8exPaAfHkQ+9/dDX53mOh1B4/D6zItzUEmnpT6fLhPRk6z/Ig7ocoD97vumzzibBSez3rYVSud0PmFc4FbG3ufHOAhw6d/1ZyLz4JdFOaZ54ddl73i/3gv+6vKYeUJLnQ55N7KKazo+YOzsUZfPnFtwDkBimHRrx4J6XtcX8FY/o/BcK4BXbab9Z5rHO8BE7VXf+MbHXcGEZ2+omr8Sp13RVb77Ow4W+dznn7SfX0m4GxuqGpuKRDlDUXXf2S4IjqoWZfs5d6OCfecFdDhzYc207vgChbt1fkDVNNYeOQYfgBfBrPCFU3uq3bDupao3dOv9+U//6XcPJSAokYYCYNNhQJigv7wrHIisO1+0IRxoLTITBIbjGGfB5sbm+NQnPzk+/vGP25H7hsceGzvXr40zZ86MV86fG3t7N8eDDzxgpXVzd3c88ZYnxt333DML1docBaGoyokWUdnEEZ5ptQEg8/jLMRkGzWGF1uDE1ub48H/8XQeYrC4vOcBEpdsIMIFpmbcJooSmCDfZxSKSJffmdva+DlcO9qfMC4FDEaeCYDbWNirCXQ6GfQeYXLp0cexcv+qe7+7jLbehDpTcs1aBCXemTDWEf0qs5gA+ADqHrd6XcsQTbc91HXgjABFcKBAUl4FJlRdO/9mAc5icnyg5ytl+g3FSRiVKAQUEMes9gCboDEOCtScSiwCTzkRmljJ+odnObN3o876o5FFFopN91g2BCJccsJBxESArJ9OBgXs3YFGejJ2oN82B3ylpDEMi1FxmvPrYo5zgQwRoF7IoCzI5EOwIZ62FMs1ZP56lA0Pxhit/VMYY/Cte6HuqgAzeHV5OaU8LnaoA0xUNCg8loL87CIZm9LkCdXzv7fQL1LPtOHXGajKJ/Z6g6clZ7cwpO8aXvQfuBeuqIusVZCL3V8pOKsBE1x7b3h7Hjp+w85V2Dj44Kmcrc2DdKYsNCGQ/J4PidhxPXaDr3kUg19euy0TJCj2zBwUg6HFmMTbWDPm1aBRgZB11Uh0t1amxIXut7FtP7g66oH3mEX6eq11IvimQ7uKFC67YFCUcA1KyStGccvzLmWjZpPW1wVml2qsE/PFjCb7AmRuFlSxyOVoVyMZeABY8Nui1qpdAb6mslKAR0VIyz0VbZDYf+pmaa8qOpz0O64K81Du8vuUIj1yK4schobVRQIGM3ezR7LBFfiV269DBibpeRr72dTYM4tgHTLMHizIoBvYcYGI+sYzTOkXPoqMnXVBKH/nXAaDmk+tmBzfBAYBT5IU+hyaRVegDZSbjtJjkq08P5ABRe5YcPHUZrN9xAlgFV5CEnt35D12gcfRgEvhAn/coawJyunGBUdF1iH5nvdGTtHTT+ndnSw8GA7RinDOnviau3lIZmsgB9CwAGf6bdN6yAizWjU3OnXvZwbSPv+GNDtw4duLE0GGBAokSZBG9nuBPBdftuoSe/k1OEQUiFLif5O/KaoK3lgIEu1zGKU7PdY2LddHvT37hC3boW947qzxOddG+gl80TtEAh2xdxlDBBPDL2NEzjEPrzP7z2Wz457AYHp4MsZRpORJsgcGKIdN1ODQMfuhGiHhUWO34iRMOMPnKV561zjSf3hJ/rbtV0I++50fG9sltGwnmtzItpCc0p0cfeWT89E//tANMnnnmmXHt2s74e3/vfxyf+ZPPjC8988wky47yYhztyJxJrlcWhA6LzYu0Gql2R/BBn2vHpV1Xgb/5bPE69NlkfBWdTeOsgBf+nuinDlZ4XjcW5/3LKi3qsXmvEjhaRSUmpyTr60y5ancumotTv1rilU7q8mEac2WScrrW5YPxXzlnJ3oIaExhkzpkmQ7m6vOpRc5DDzjA5I77rhL4OlenYa7gXjtD62Hwh/+u9WPPCZIDP/d9A88jo8wvxqOxaZDlmgayBzkhY1V6z5iuxtHH0/H35CStAIhUmcuBDzImf1eJ9xbcwTPBS71qBTRj3eFMmgMfONPGxhkb7cDKgc9TBSOyuqtSydRKx8c7E16W3nH7jTowo/oNcgD7T2Mx9yrjv/gM3uj70zPToStlWK6ur7nS5LHNTffcvf++e8db3vIWy+lr167aFlQAq96rQFy3t6igDap+6HkcHMHflA/XIXVw/KplryqB5KAhVRT038XLl4xlr1y9Nn7rt/7teOCBB8fJU3c5EFCOCSUwwBeMPfSianI5UDFmq5YsHSewBpqDsmRFa90BiaymZWyCk29ZVur5cpxIl+3s3PBes6/Qh3jMlSarggk6VQE00ZeqQBLHitZornpwkPLyK2mRoxa2U4W8mmTw4pw1FBt2LQFiCrCpChm6rjvY4RuPceoTnnZ+29tp/4fu1k/4UOOjjC66nrXSvGc8gTO22sqUr6Hjcfjd91NppGxlqgGQdUo7Klq54eARj2rM+sc+MXZsffSx5skhQKdHMHfHTchJeMkypoJG3b63/BPC7Q4uWV4dN3b3x8sXL48zL54be/uqhJUAVXgWu4k1YA861tdnGi/zAytoHP9fASbQWbfL0PfdR6Uknh/4gR8YX/jCF8aHP/wfx6/+6r9qh1MKnjgY+3vBr6p8Izr/K//tXxlvfes3jd29W+YzyVa1x1IFk1/4hV8wNsi/CoQq+8Kyt9qeZF0PhyqA9KQWVymbqtDG9sWO95pUsKP4+saNHdtOR9au2p0pOFkBJpG5rSpHs/dM/y2RpeuaLgvBJchvcL7XZH21qpAuW/Z86o8+PT7xyf/HASa31B5nVbh2bt/re0vOy6HqFr5rR9sv8B74i/3HXtd4CFrHNph0eB0UY99gy+AcZl7oZWycyX6aAi3iPLVf0jZolayuZCbdpzHoufCWrkVedV2J7IO20aWh0eDXBKRVoMIU4DYfyuu5uyrBvTzsF9w+ecItJVTBZKeSieRLkBxSa3AqBSziso7D/F212570j/2jBEHPh+IZMwHMaW3kFmGFXzhk63STeUcO86/bUKlAqOoLFZxaur/LHOTX4v762fL1OFhyDmqNTJ/lHvPtsgvZElk4V9rGh8B+9gMusCo+MevOtRXbX07+KxmddYyd3v9ZnhYe1d7YxqpxywfcsTL2Dfg+ejo2F3Rqu7RsBgIxhGfw30O7E523LFewma7FZ9R9l9yTz+bWNtmLuZV15ny0fSa6AVonMQR9AgZfpBf0JrgDnmcs4OFOS8yDdYJW2Dc9s/N994uEBhKYrPu1voyRsXTs1O0a9tWJS3W/BLN9j1WRkeuhP72DuXFf16O28Toup215aw3jKr5OsghuUYtz8S+0x7gZH/JceEBBz1rzHij76U//l/Hiiy+PDSW3ThWEe/XB+FfYC3gIf8euEuuUAFJygfeafp0MMfOl/ICS+6p+TnVVTWd9XfLmcLzmNY+Ot7/9my3PJDOo8JdHZ3/moIxlf28fuzrYVYl+9h1M3e1f9sW4v1VHE42TWAdtLgZBdH8Ea8C+cgirOU8+4arW1XkQ/mKvoOduayxeo+8YS5cnGj/X4qeBvjpvs//oG66xL71otT8f+ud7eK/7J6EF5EbXadiwrDG4BZml54MdoH3GhN6U/hKNskfc0/es+xGYW6f5vkeL/Nh5JIkk1a5poZUKOgJshQ5HhrC2izIG/cYYX03WdvnOGkGrr4bBeDdrxZx1LXvT97b/Dt/oHs4dkInoHNaW/eZz0Qa6h9/hBeix68hFOmMNWHPG1deIOfBZ19OdVhbtA8bY1wK663KV56E/0fGcS4LZWCfm1Xmv015/L3NfHPui3mdc8AfyE3kBRmWtWS+uhya6DNAzoSN0bA8Iwr5jD9hz+BW6YyzIasbA/V0msdavJsM63XbeYM9fTRaBvTtdd37m854QybtZY9YeDACdsFbwDrZjx3icyZOA3HF6p1HehaxlreRnMYaUheM2iaq4Lx/DgQNMFDC5MSX+y36MX0K+HZ/92qa9Nb741NPj9N13u0WOAvXlDzPdyr+hhBKdj+ELrqrZnk+1bsX/uEh3Gi80an9nnUsatzsAed/JkgoS7vKz0yn0rvWAhqApBZiYTloQO37ESUZ/9KMfPJShpEwODsk57IQxELYIFxa/MyeGPMwIk6OINDmCFvRdPlelgZSE1D8t+j133e32OE8++aQrdzz22teOV86/bAfbpYuvjGtXL4+HH37Yjk45Ud7xzneOu++5OxmlBuJr/qksMQWYnDx1auoHLjCm7zFoUno37RL0Tw5PDr62j205wOTG9WtjXb0699TyJCXUuyKm17LWRBlnFg4VYCKj8fiJY362MsT0T6CM6Fr14pZxoazZY5vHDLxcDUEHRzs742tfO+MSlirBnMPbAzsz5egg23hjiwPVMrRaFRYAN4w8tUNohwUI+G6Id0UEWANAWbAtr5hJpKA1rv4MhJw+wyACROHc6gbAokCBoH2w41YLeX6nOQSPAYKdTzkQ60J3YoIW/KLvNQYiSKHHDiiV8ac97gAOoUU1DWhbmZIyMOXgk8JSuV2cX8xd4+N9gEo9myAT/ew9pTG8evYSc+kKRM9lf1EwflYdsHs/K/AhJTvnKgwoFQkYlfill9gsWJIRLr7U2K3oqxWJ5hDaq0O/Cmbq68U+9HXVuhNBj6D2YfvGugWdnE3Zy8gDOan1nx04RMpVq5wcTgT8KItMDqpUQllyAJf43NU2DpfGLRloarfjfmObY/vUKTvldU/oPJGHGhPZfSh+eHq9WvdAm93xpcMCHAy6j8xB3au1I3obugC8Iw/393JQ2ekc4IAy7MYR747TPI45BD/GziKddHkFLyIT1BYC3p/pOjxHyT3u70pbASZXL1+xc+valauTE0lRmlK0toVvH4ytjQ2vgeRWWhbkZMrl/ff3x9amssoD9CeHbNyoR5z5HaRSxUSfOSu9jDt6zlIOXs6j0FMyP7rBFJmlMmGhOclxQBe04OzSMuBnuTasJ/W3lakC99zOJ63CcPpkreQ8q1Lwds7E4SF9g/NCMiS9rxOkFMai/2Eq4zAegI3psrLmRJs3dna+4fAHmmKfkdHIcWjZQXVVQYRSi32tNVd0M4cmEz0sKQM3JbqhVesL82xK5+rzmzdTgt79d8ew7MvBXcon4+Tj+cghQM8kyyvqWddRjg2ns65BBnVHk56B8UA2OHKY9e48MeuWuVoDOIjrO3/xHbrEBy6t5DH7iqHMuzVG770z+ffdjkUHo1//+tnx4tmXxhNPvMXBG8e3t8f2iW23y9Gc7VStih3OTFaQ52pk52S4puTFxJO+XkGhos+FYDqNHx3sQ/zCDxlfAqKee/55X3Ps+PFxY3d3inhWyxhXWTl5yvxD4JTum/FgaB7nkNahB3GBBXQ9egmcOYPbBCHKOQVde1/lmC0i6XiBOela8CfP0k+CKOCFPCL9eKUjfvVXf3U89dTTXn/pCZcsXF4Z5185P97znh8dp0+fOlLlS2vmNR5jvP71rx8/9VM/5QCTL33pmXHlys5497t/cHzuM591RRP4kfWdDcHooMiV2UHt+ZV/Ps7M+bAImu+4HJ5hTxcxfP8e3mAM7AWR/t1YQyZAZ+AxPp+Nl57hmmCArn/Y49kxgRO4erAu9KrtFUzkwHWLHLeZHK5OJh6C9zCoMKZUrcB7XAFT0Odk/MjZWHyiQ+dU3UpGfirIlD3hgEYFG2qs+2P7xLHxyEMPji21SFGrpDqg77IWeQs2Q++DQZHrcaLMFXigyY4JdA10jBEcGTe3dZPRyLyyxtnpPD/X2q6juktVo0Gn957atBHhvX6n+57PpbIjt3HSf2PrRmw8XQdWw65gnxzEfGf4oLbTD+uoSShIAvzf5+f11AFgtVFErgoDEghKmf8gvPyz7ccBmrCrDgbq8AU67TSud7BX4A3vhVpb3LntABNVuHjsda8db33rW/0OHwSWPI7jI3ru5u4N26X6TPpP85H+koy1fJIt6hL7sQ/AQG6PUUGa0JGD+dbXvXaHS0vj3/zr3xqnTt01Tt91j/fJTolmI+CASVujpbHiFpQJiiVJAFnB3mksasVg/b6UgIrwRrBZ1il6XTbBLR/EJytYe/vyy+ets/RdMGavrik7MsHGBNVYJtoJLRvjwI4L04wDphJM63dOgSHCkans6bGVLZJHVmvF8isoOUTz5V2MnWp56CzRkdYIRzIyWes08dKhAoaPTYEZWm9kKA6wBJykKgz2UNY3sl17Dk7xuJwEsDEFHpvnit/mFl/0Wk9QeoLrE2gHjYqPeztaMD2OH+iOeer73Zs3nQQDv8fGmysPgXvAV8j0BOEJuyYoL60nC0+oko1K79+6Pc5fujK+8vyZcXAnbXNoW+oxtBZp03Nby4vImGRTMq5uL4P50WtH8Uy15qxDJfgbnKSxE2Aif9Pv/d7vjt/4jV8/EoCrecmvk/bKofW/8df/hvGZbP9kmC25gslzX/3q+MVf/MU5+LQO3ghgt512ODv69Yey0Lt+J8DEsqoy263ryt5N9dkE22js0kfoFOsct1y8M+6773637YrsTMsw2w8LASbIHGQs+46twbpCG9ibyOslZQD7ouVx+u57x3/+5B+OP/70Z8by6vrYuaEWXyemNmgTnqjAMWWnq/WTK4xWoMZkA00thtKuGVsavcPPfsDX7VOtAThZc8GmALegG2kFPT3HbX0i3ziAn9+tik0qLx67W9/DE123gUfAwJFHFSTckp5MjyoKIhv+dgIKE/AnPZvgQLCYnpE2q2O8cuG86e1d7/o2Z/xfuxr7W7an9IaS60Qnkz1Q9N8xG7xgrVN8jE8RGYZdap6qyiWRZ5GvkVupjAWfap5gu46zoK/pvQTX0gatZZhzDfd3exRbzfuvAAthYsWJlp8Q/NR1OfNBFjIWy+PD+AigFQ4z8LNAU3ofsmoaj5N1dAiQg1O+Rw9JEvbsblqH9DEmISptIqFp+AR5yDqQBAov6nnSVdY9rvAWvRAMIv0T7CR/GfwaOkq1YM+jBQHA810OH7XFqZRXgcAKDlsJvsG+Yt15Rvf1ah74rPBfMOdOH+jMzuvoL3Qm9jT4+gimL39aHzvf81n+TrVnByrUYS00MtkQlQmOjsZ+Ya3kvzN9VWsy5AjfQ0eLvODaHMU35tNK0gPf0zbMfqKOIeaId9PNrariCHZjnF0fSsa9/PLLphP8OZr3H//xp8eZM2cdYKJxdt7s69x1dPRSxr5z84b9zYyd+xUETQVVMJeDrRVkXUFRCVQ/cAWTsXRnvO51r3WAycMPPxSdVoHHapGT9kEERKdqMF2ZXAWrVZjmOvQUvIYs5Cfz6DhHn2lcV65cMR7qJf+hxc4bXUd2+mEvoFHGFLkeDGeNWToG7NYPgdHp0MPiu5BHkr+6RvOiwhuyTNf0IClkgOY8Y6+56qneAb32McOPfW35rPuIedckByHCskPwuzBfntHnxn6whujpzis8hzVEdqDn+ZzXo5vQEayXgvd1EIzsgvf7u5kL+wC2jj1ztEoa70GfdjrgfuYONoAGurzpco/94F2sA/qC8cF72lfRmD4XPbAWrCu0xxnvovztcg7ZDc2yvxpL90fo2T0xBp2Jrmat2Cf2gfXp8p49aKTjX/ue9OfD51yvZzPujiM6f2qOjIn1pIUQco/k3r6H0Jft4uJj9Bjj7vikYxC9Ex2waE+xR+g4+IEzHv5GdjF2jU3jxHcDX4BPoCldd0TnN/nDO1k/cAyfL/JO16nQWtf5EzaianyreoxNrXF2/djlQJeN7K1+ond556Jc1DVdt3M9fmfhYs4p2Eed7fi+qmyFDdJ1BdeKPuhyof0zTqyzN87QVJFLxtCVy5dcgUv6TAHY0ERMryRHa1w6J9HZyNPPfMmtjo8fOzHW1xWLsWM/kSuDLS+N3T2dMacKVPwUSWhRcLXXofkfkOvwDHhE88SeEXb3GVYVGBDWYK3hE+7vMnSRHqc+t60ldsf+tok++pEPHXZhByOgDBGWDE4TlHOEwygYklKxMCzAzUvaMt+OEOU4dOUBCMwRthub4zd+/det5BVgohY5XzvzgiNwL144r3hqv1sAQNd/89vfPk7fddrEFQfoujdeLXLkBBIA0iG23rtpgzvHmB6nS44GpAdcJNtan588cXx88AO/7fY4t3ZvjsPb+0Pl/GVc6l6CRGZFH0eE168yCewkW1lKH+3KzLp+Y2cyxmQUHN8+YQOFFjnuZ3qwP/b39sbZs18fB/t7Q4e2Amg6pNWa6KBF85BjWlHMEJ/GpTKZZN1p3bvQUgajCWkq4RrQBnDQ/RgmABZ9v2i0UVmACiYIC4QRz9TncT7O0cw44hBk0AtCVutKdkqP2IcONR8AQg8wETFLAIiWu3FIVRkUAvQKQ+lZul6fx9CQIohB1sF6GFT97nK4HJpN9mOP6td7MAThJa2DaCBO4/yDD7TejEFrMishlTdXi5i592oXHgADAIvGT5Resj5VXjx0qsMxBCSOEBtmysJUtNzSksc2G7Y5GM4zb02lKqGzCPIyqovfEPiMgTmhoKGNTqsIPZcr79G4Q60tjnu99X49U/yu+asdjg8bnaUpR9v+WFf/eBvOcqrb0xm5sryaw4vVtbG2sWUv9eaxEykjvpI1UfT8Yol5zV0CWDJHgRAK6OpABnnmfbytPZqDoZgvSgpQBR8BRCbB70PdON6hUWQvBiGKjzWllyprisLmAM2ysEpRdpADnffvtfbd0WtjuTlkO09Dz7pfOuDa1Wvj6pUrlnvK5lWwg2SVDlwceKa2Ez4kWI0TyocGiuRc8ZGPg1FkLNaBhas0qee0DNeNjSkwYFHH4GwVT2EcIBO8duKZOoyW90nv9T/7V3NoEUfS4VheVTUNKpMs+V7LGpfezMEe+4OeMm9VJRitncZD8ARyam9vd2wdS/sXZF0yvrLeqdiSrEgMaIwNgBjl3jE8NVfRJUadgWo5TxmrxgKw7Dyt+6DhLlOio7Ln/XONpTtHMChwRFjWrqQHMvSCbHNkr8qfbqYcKyCtg1fuCR8kkwq5KjrOwVQOOTCiwBz6Dt2g+9Ad6BlogXeAb9ibWc4dPfzm8AVeha+QsbwHnY8RdwQ/2XE6H+x2Y4r3I+ddCcfrnDnowOiVVy6OMy98bbzpzW8e2ydPTcEl7IewCb1URRdVJXiiR+veakeFHjIw3Ehwz+3DOPkw0voeC08QPNhp/0tf/rL3QVhqT8ZBBfxduXrV+lBBJqIv7Y/WEFoJ6A/947jVe5E/erfWGKdjd4xgtOpZCmLSrLY2t/wcxqzWVAQIMB+NkwAgaA89Dv8ik42XqlSzdH5odnP85m/+H+OLX3wqlbDq8E57pdLkf//vv3s88MD9c1nyKmUvPtT8VZ78537u58aLL744nn32K+Pq1Z3x/d//348zz78w/uiP/mhyZHejezbEE3EeeV8lwt2SqLIGHcgiWomDt8v2zmPQ6eL3rBG6gXXseK3LOvYKncC6gRe5tvMFv6M3uv7r+4BADi0kEMSypbALGEkBW8IpeqeCS9SC8JYxoJzjwcDw03QIVxUKqE5I1R90Mrx0VG7NZc6pEEDVFNNNtYGQnts+cdwBJqpgsnfjmsvE9zXEyEaO8J3GeXR9ckivPTUvV0BIN4TB3ug59jn7Dx0cPcSmTdt09GcsN+t1xmE90Vqesd/IcdrfiM8YH/yFDFT2A/dpnbpBy977Z6sExjxTgWGM5QqiJEAbV2oMSAAAIABJREFUeZ/y7tl7q+/SJdPPCkk9witLOhgMNuSQLnEJkvWqWkOruzsOLLnlUqQ9Czqzh3dEf5MN5SpHsRWjq2+NjbUVZ6k88ujDrmASJ4AC4lbtJFB1N/ZJ1RDQFYuZobaLKsAkJVTTHgda1AqcP3/ez5KsdeUuVw8c4/KVa+O3/+/3jxMnTo5Tp++u+m8JCDqC5eoQTA0LxTdxGKbSCvKEvUyZ8hzACLOp/dccxDTjH3CFdI0PZldit+i/CxcujMuXr0z8SRACgTPGhFXynESFZH8n6MVV7yoYSIBMn6FPbS/oOv030V0cV7Q18ho6kSU+BvS++d8yIkH4wmKWV2Op5pkgxK7HWB/vSTnu9ZlbdZQO6U6z8FgOqjk0BsfBX+CKrg/hH12zubFhnK33gUMJVrBtVtUe8WfAIzwfPoffOt8ja41hyvkGX2mtcNQ6OLzsXT6bZNF02FSHzg7gCc2JDmR/3dw7GFd2boxnnn1u7Cvb2D19Vd0kB6P9cBqd0bEhY9ZPcC+tf5BF3VZnD3hGx+zIYfSZ/r5+/dr4/u//fic0fepTnxzve98/M7+n8lO1X6OdQ1Xe++t/7a+Pt73tbePy1SsJBlhfNx289OKL42d/9mcnTE5lEvENOJWKITZGlD3rzPXS5eIfVePcm1sIio/YV2OGshWFmTVGBbNBG7YbqkXUvffeNzbW1W40B3BgTB0GYsfZxq/2EKwJGJV1BJ91vAGO0LhUI1StuFSpZOvYifHxT/7h+KM//pOhzklr68KcCTRCnoY/Q6E6PHQsdAWYsFe8q2NnZG7nmW6Hsbf6TDJYz3DFvpacxFyYW8czGp99emrpU9GI8AF0mfGoqk2C5dBLjKOvHbzEQQ44E5tmwkeOeStaaJWHsdVYk9gikvZ3xkvnXhybm+vju77rLzmJTkkextLlK1EFE6o0MQ5s6G7Pe0yeU3yAWY+5mogDM70YkWME2QXHxa6DbvAhYJdZn1UlqY55wGCxDRIQwToit0wbVV2u71WXb6y5dD0VRZkr7+v4vr+DucbPN9uA4NO+Vvjp5vnMiS+eiyrpVfCX3m+doUN/2pCVX8v70Q7KO54D4zFG1gXc0ceOn5Ix9jmzbqmqNCf+MQd8c8h0B89WQFrH/X0fOt/OOKyCDOwnUYXYmRZ4Dnix28Ydx3WewhbqWBcfSNcJrEenYeioPw99wJ7xt64hoAw+DJ/FZ67n6ydVZrW23X+OnUF7LugFecX7pn2ow17mB91N9FkVUGwvTCHQafmi5FPRdsei9h9VtaPZH5NEXevmwnfoSWOkogMlPOge5Kfm+bGP/aexs7PrzGnNAT8WclGf6XoOMeH1aT0LD9u/UIE6BFShI9BXVDiTvmFMJfnHxubaeOKJN49HHnl4vP71jyUQWStiXZFK7ch3fWY8t8wZTvzvjBn+wIbgJ3IGOc/nyK1uK3c5viinuu3MO7tdl/FVAHAddiPLkEfQNnShn9gDWnP9PeO9BDoy/44PtQ5OsqmMdGSlroX/oB9oW7QxYyOn/E0Vq6jkwv503lvElNAf42Hes+9yDsiGT6AJ8EeXB8wPGb+I23g+z4B/mTP71+0Y3st6TDRZfE2LdObWx3cE45QdBS2wj91ftYhdmRuYg3cgi/sa/L98vXmsp+lV3/ncfaulq7q7uqp3Q0+CjfFuSDIIg1k0A9IMA0JIw4CBWQRjRDBeAJsghgyREpswM4qIR/wDjgOjUTK2CQZslmYz2E7bxgtuYrz0Xl1dS9d29230/Z7n877f+1JOtVr33t/vXZ7lLN+zPOdAk8ggfZe+ipRBzA8Zo7+h4dRffJY6M+Wixpe8kVhI9+pZyAvkCXvEc1J3M38SGXQt9J2YfKrreS9yaSpTkTn4PFkXfhLPQg/qfpJD8lkjzY/zttzt1zN+Pkse0FzST6lnEeyHD9jf5EHuY1/R2SPWKuzAXNCVjIEKechmrQWYFtlM0kPKP3gBfcXf+gnfILM0ltR54E7WHZ0G3eX+6TsObcKfyBv2n/VJnJjYh7EhI0n21FroHz5i7oGe2W/iiawdNIpOYlwclE85ozg9NhXjS92X+8UeQdOml548QwxevkH7Kw72fZjoRS96YVt2ImXJcyWgOBm3JxvpYKmSSb7wxS+1JfnPl1QFXDHJWRf8kGyX79eHGPpa1LoWjlm/sV4Yuz8PmZCyET2A/Vk8X/4Q50ssLgwHgaHh/Kn11Vg0f/AZMl8JOvaTdP8d/Ab/WQ9+6M8ftjmFUEFoprBKowgiTeGC4GUSEOWYMdNLyERfqAH86FR3d7zKiXXt6rX2u7/zOz4BetvJE+2O06fblcuX/Pez559ux46ttuPHqlytBv7KV72ysmgpr9hP6srRL+eXjH8ZsXXSucq7Q6wmKhz5NggqI1FMe9vxY04wUQneQxHFvgIhC04wmTpR7ayRw7H3VsLQs2NhscqqajM0xo2tzTFwtrDQVIFETsxMMJGTZuPmzfbss+fb4cGeK5jY0XiglhHzdkDIYeAT0P0UI4wjptFYtMly2Op3lP5w2icMQzkosvRoKsopIOYdev+xtTUTXp7s4l0YMlpnFMetlFIKwjSY9DnEjLJNQ2IEAqMRq+sJqCWNas4odQR3zhHaHgVXKXf+iRZgmJp/JUOUAq/T+rSf0ecoDAzgqVGlZ5D1yHsIZOKA9GkpB8rqZMB0T+BNeAgHoP4G4Ium5LhCYSAgADYWRq7mMmbiaS2G4J1LO9UqcKodMMP+kJxSpSZHZzbPQAnUM+p7FBL7yQkOApAW5DbEqyVEZQqW00P7qyQwCXYZgVr/bZXk7klFSj5x1RWdoLTzWAlAM23XymC+HSrRZmWtnb7jTiebVGsPncLgdOYoB2VEmp4cxC8nUDoZoOsqsdedqpGtiUxFcaF4ExBb8XR5xF4CCgB/CXTHdS+6GOml+CXlOAByaiyh+Pkew9YGqttAjSUkuXbUCfVO7aX4Ymtzqz1/5Urb2d6qUwW9J7PWs4zHapGjAIwrBMjYdQ/uqoC0uDDXZi0jSjZS/pkTqSj7KdAQ3ZquexKJE1hCAXrcQ7UDtU+qxDFae9XpiZIds/NVhQn9wQlfnYwQX2XSga+P1l7IGfZWzzDokoze2W5Ly6Ur9DvyRac7yuimLURVCWKOydu8D9oADANueT8BdRxHGkMavcgiEjcS8LpiVtdfrEHSatIfoBY6Kxoag1PIbOtz5Xl150atQWXfpuHDs5Ff6AjAbGKRaZBDz0pjG75i/VL+Mm49j5PDqV90rQFg76+eBoCei7GPLIZ2AJ35fFrkwEfMAV2XOkin76moVrpzsV25fLU9/vgT7SseeqgdO3bcWc3SzxoD5eDhU43DveG7w553CuQqsMZaWw8vVFsmefcB72m41JxL1ieo114/8eST3Qk+46Cs5LHerQQTtcfROJUAKHkK9mCe0hHoRegKGcIe6H3Jv2m417qV3lVCk+iIBFoFQF39quMFeBNn/qDEe3A6MSs6CRqsKkrNSVFqN/GJv/qk94OTZBrfhWefbf/kn7yt3X761FCVpeZbzkn9fs899/gU8+c///n2xBOPu0XOm970BieYfPSjHx3kB7yGIYt+KflPEKjKh8MXhVslq0Yn1tQohQ+Ya+qsXA/r/376MT8fcHRUHoEf0OGp0xykjfLbKQvhQZ6f8hx5qHWXfDY20HrbFqlAsfCtqxIOCSY7bUstclSdzMkJvVVfx/7p2POYcP53RytrrXdh0LJOnMrN6lhO1eryvtqTKAl5q508fqydPXOmrS4vtb3tDQfJU3bmeibuzfGxlgog0uJiqptTzo7jLGYvXSPDc2yBBw9Zt/Ry6cjSCs6PZdu9Bt3hoOcZpwrj7I3OTbBjOqKqL2wlyrA/4s0MKFTiAskzlQSpRH7wYOLZvT1VcKrEC90H3qf/rOZECyBoBtnin6oIICO5G96KsBpb9qpcrqjRE/I5qUE7Kle6U5nPXgWlsHqU81cQnOBvT25ZWVu17NN8fRJkadFB9XN3n23f/M3f7KRkrbPmowMJSpgQESsRGXms10iGIa9ZOzt7h8MPFeQ2bupOfmEtVS3QvbfddpuT61Si/LHHn2j/z2/+v+3++x+o4L1kZU8Kgv4GOdczEpMXxlaj5RSuPahqDbSEVbJD6cEKroJX6rllY2ldZV/rp+wKVTCRjQi9VqWfZszrKl9ucSAuLYjvxBIS+3uVO72vwNNYoZKAltZPDhzf36siDG0Eu2xzJb1J6wWf7nebFuGwal1k/ooqYDioODhTdNjxX2dw5AgnxEd7ZywzT7IXOg0ZgP2DvORQhXV6r1wgf4j5N0r4J+b3+/pYEl/8HbrqwWPWIXGs1oKkTeQ88gDsk/xWPDIsQJcDFXwuPu+n6BWoVx2f2YX2xDPn22NPPt12BQuFFw+L54x5unNq1AdjgBt8hVwkOIINmbSNTGFo+R1jZn9y/mpn9dM//dPtwx/+cPvsZ//aCSbymyD7vAa96qn8TtqbH/zBH2wvfvGL28319To9uFBtq567cKH90i/90pAEMiYqjgkmOsHN57IdnTzaabwSg2cHuwZ7gn0xb3bZqz2TDUZ7K3hMFUy0bmfO3OUEk9L/VS3P94e+MO31ltGpX5IONAacxAO+7LLduHJx3o7KubmFtnb8ZPvjP/3z9qlPf3ZIMNHnkkngEtNWbwUjWV2n9CrZaKqXsXvYN74Hf5SPpA77gEH0nT7D+Y3+m44deoP/wEl7u9XWk/HkdSPhVxL5kPyXPNEvyvmm8xucyFy0Br62VwhJWaXfCazo95KFB+3S5efasWNr7du+7Vsrwa23ZNpc37C8kO+Tqsw5jlxH1oP2i8hxkjWwo6Cr0sFjkicn5/HToNuwRYckVycQjRWIk7ao6JE4kTGCFY/Im0gyhV6FBZFXuVd8n9+N+9dVSq++xAGLXJ+Bn3qiC7yYvkH7Ah3cHivUWA47Uaz8KL7egfKymaA36HWaDM9aIH94BusBZk+bIOcF/WtOVF/DJwktpN1MqTtkPOvminU9MDLqtfEwot/p3KPy20zHOZ0r68YYmH/hqF6ZrCeGJ9/Dv+wt9MB9PDdl/KiexvY+zC/nLr+P/sneAOPqe/zI0A7rh390yqPT94G1cuy61/Ky6zvmiDatiom1DrJpq0V4rw3VD0IIi5le+oE8/K4kiHkNolpR0r6SfR0wFobr+O1P/vhP296u/HGFn9l78AAHP3LczMPJCLu9ZVNUS9XcSc4cWnEaF5b8KLRXcxXG3NvdbAuLc+0Vr3i5q5eoVU4l/vaKwz7o1ZNNhrZTJS8tS3oLndSRJLukTiNIz8/UGSRw4AfDf6Zrcr+SR9jj9AFNdYq+y8oBvFv7wEFe3pU64lZ0dkRuDkmTKn81JnelzAQPpTzNRCHwv1pa0qYN+tO9+Ejh0yl/Df7vED7oDO5B1nFJ6iJ4CGyRvoWpDkAWw09ae9YIPMz6sAbgYV2Hrc/40MGK56mCCfEKZAlyb7DLui9E4+B5xHCgA8Y41UUaD/E37k+fDdeXfj/a8pv5gk14B3StdzN/7Gddk/Eq5oxeSRpG5vEeZDh7ke9P+mNt9T1zyWekLcJ+pPyGlrgH+aLPsT/12RDL4sBQVILDHkuaRyfCd7knR+3d0V+RuibpFIzJ/iH3wG3E7HRPJmFD+8nD+L9vhUngg6RpMMFUxzMGDgiSXDL6fUpns57osqSXnIf2ToeVKQKg90FHAz6kwm/oLb5jD8Dht8IhyAnWE1xwFEeVz4b/U/6yh7ofWcsaJ/0zJmQO6wrdlX8Cv01PvOyJma7Y2w8S8TNpR78zD9bPdNflkA5pm8eltw4OHQ+TXH7xi7+6rfVq915bH+beHexDxY51ePLTn/nrduzECfv6lagvn7njJfM6iFH2IXRXiTJdN+7XPLJaGOuQ65l8Vjka3WeogyvyE/UETuYItkJuac74q9Dttq9Uqay3yMl35J7N/PHDHzzUg7QAVOVAoKVy0URuJcxTcCBY2ORkfgQbRIIDR5/jkNR3Ury/8/73twsXLrQ7bj/djq2utsuXqtSuEkzm5mbMEHrXmbvOtK9+8YuHExkC1AJbms+99947JJgIUNVi6btqp+EN6ApDRprmrIC+nqvgjByHf/gHH2w3rl1t8yqdvV+nvQTyMuiIkDYD9eepiojGq6CrCE3XL3ejVaBsOIEuwLe44BY5aytrNkQMdnuLHPVavXb1ik9MKhB44vgxn+73ecqoYIIg0nu2NjZNdBJCWRbIIKoHAmR8ljCv+ZalUP9Q7ggNwBrERpsT+i8hzAlaAZ54FkTLOqWgz3dCFxhWOOSgQRFwAsG6nt7wBUBHB26dSkD40xoI4aD91vNwWKXARGmmEaHnErxFqJXw3vHKUYEAxQwIgU70eQb7ch5O8OhOZQJvxX9VGSAFGwoXgAQgQTGngeDS4qoQ1E9885N98Vi7c1jIv+i/AgMAYRk4IyAZTyHpXtZS1UB0PbIB5cbeAhhQuKlkWVcZVMgKQCj9UQ16nFBQhgvGvBJIxMuqUGIHd09KsfCdX2g3bq77pPPhzFwloOg0lU6vzi602++4004tBQvUgspO7wUlbJXDSv9DI0qEkDM6FS6yy0J/XlV/KgkJxcipJUDDreShrjXQ6kYkABC6gx/0jDRYE9TlvsO3PCcVJICOnyh586T6nZKw0RNMoF898yiQV5+56surwIHmrQomkiM3rl9zQGV7c70tOPg/b4WrEqouEzbTS5uHs0UBu3kl/y2VI90gtlcgkTCtCknl2E89o2hEGdq9pYxL5cuQqLVyAosAhVoouLpMnWizk8xtD+o+y7Y9GcnllNW/Uq5t6O0MgE6FXftZMiad86Yf85v0WFVTKrA/9kkf+o93wOQ2W5ubA7iagkr2G8cINMpeUtGEfSdIRyCe5+X94iNAJcZXyl3og3VHdid4TsAIjQLGFXBRWTedwqmksJ7c0PVLyi/pHhJTU+ZqPLqXkx0JZrVeyHsFZ6FTg63h5FyBL/3DYNR7pL8A0vpO78mkQGife/Ts6ekSxs/aeY0JstOPkQSmqAgEcGO9xPo+WdoTXEQLSjD5/Oe/0B5SBZPjBTqNH3pFH+QxBqmC83Imsh+l59sQuAEcDif3KWjek+FSHyNz0QHI8KefeaaCvwLVWtPOfyoRr0pT+v/kyZND71zwZBno5VBKwwY9B6ZEZ2Dc6Cd8V+PzTlkOa95DZr+SxrrsYt9TtkH7lis9QMzapxGjZyKzlfD7nve+r/3H//hIP4FbyQj6//krl9ub3vTGdubO2z0O5lHOwMIgSjD51V/91fboo59tjz/+WLtxfau95c0/0Z54ohJMkCOJs6Z7OpSz5wRpH3/JnUow0fug38Rt7Bnfoct5B7qI75G7+Qx0Mfw/fBelNS1/hoBDl93dQZrrjpyajmvEFeNz5ISXfMzv3E6hV7ayQTYkmBxYdWo9supOOkd0Ws7rxClSWpBNqvbVnniWR1poEEWybHQ7N5WprASTM3fc0daUQLC71Q57UJ51gzfzb2jQmCEcJhq7k8wisVP3EUSFrtHnKbukV9CR3tfhNHAlvYpnqaxFgGhsFlOyD+zqNXfiThmv+V7k/6Bj+okKy1fazXQHGQ7DQWcHnZbdMtJuyRklQ47JySkTsDnknJ4mmXiNu8wlWF3rOibB9lBmn6ecC3K+aMhdLyjx40CtlioxgkCT7lOlnAog4Qyv9mL8XTpNVdl2nTxy7ty59p3f+Z2eX1X4pHd9OS9q/2ttax174rsTTuMEu/BrT7KQo0JrQPxSOv3icxfaiRMn2qlTp8ruPTxsNzc22tvf8S/bV7zgKx3otYxQsiClS3sw1OX0NeHeFta2W69iYtu2twZVgveaqn8uVRl9zXNMDC/cBF8jB6loqERuvV86+vz5Zx2sN2f1AKl4UvioDkxorjM+fFGnatpQKUXvFS405ogkEaoN2k6wnlM1vPpHMomrr3Tdj63l1leWF5kkLLuhStxDr/ChHSi90heyVtfouVQ8RYdoDbm+3lt2kyvc9Aog6WPBPtfY9D2V5uC5wSEZiV/ckzar9aUCBJMqABon+Ah5mDoQWewDJ6rw13n+qFwaq8fpetaxkozKGe5DDD0Zyfzpfe42eU/uX1habZ/74pfasxcvu13OrPwvrfgeTAd+SxyJ7GSsWhv8JuBF9AzzTV3DfNF3OX/kmH5ubKw7weQjH/lI+9SnPtne9a5fd5IYWM14sPOjEn709/d///e3l7/85e3GzZvdEThvOXvxuedcwQSHHzIrK5h4faxmqu0YFeiMHyS7lAznxMmxomBiJyWYaGxai3L2jYc7HBhdWvRYbr/9jiMJJkO72d5OasBDmVDXAym5juAHaBP9NehztTKwE3qunTx1e/t3/99729PPXLBcVRUb9RTXfoOrzWccfNlV1eH9oboeew5dgOWwO9JWSX0Kzya2w26a4o7Ua2CxwRa3oKpKV6Ube3JbfwhrNuAFy6WxCkfKxMR3qctJiIEue6x3SDBJvk1+pLLuwcFeu/L8Jbdp/JZv+ZbBj6l3K8FEa6AWOa7O3IMD8IdlZpcp9V2R35CkJAXXE46YO1jATmmVc45/Siyq62t/sRskf+vvo9VBGAdYxnvYq1Rhv0xxKHKc1zKHmkgJfdadNc9rUg4cGfyRdTg6ry+HhbEJ4Ufrvu7sz/H5UJInOR6sRFYha8e1GKsvoGewyfQI+OZWwc7yaZQvd5Dp0X53em/yTw1PhzuV4DW2SUI2Unk1bYCpLK3xlq5hXlzDXNLmPbJ3keDO58y7MEfZeox50OPRlqLmPSYuQ9tTWY/8mGLb2oOxtS7vxb5HBg8JE9HqQ++yb7afBhYdlq9p9PWwFnmg0Hum1sFRwcfr54BVHXSR3wpbPHml5jf66L33nV/T1gCjMm/NQy1y5I8Zk7H32wc+8ME2N7vYlhYKq6bdnza4vgOXo3vNIx2XkdSCX81Jl1GN0odeO4YXT8CnTpjZ2XCLnNe85hva6dOnnGSiOaran/fe9FUJTOP+Or2tEnJCXusa/B3sg35iR+h5+HrgLV3vsXa/d/IUNj16IvEJ38F3XJOyI2UCclT3gQkzxsE+6x3oIz0TWkzeQXY4/jEzHjZhD5GZzIm9Y4xgQr1fbS19UKDzHP5M+D4T4BhjYsrUefw+xV7jeGsPWSM9h2QInok8u9X6Qs/oyHxfvpN5giuRaSkPC2PocMvYxh75Aw2BtZFBPA8/lf5OezftBOgof4JTUs6hF3hmyluwV9IY68Ie83zuB/egv1On5D4kjoPGiFHxTOLBt9IBaadPaRZaRy/knvJevkMWIDv0bsY8TRRL2tF9+AjhDebHePiJ/JruDzSfz+V3dAV6KPmQMcr3nm20uJY9gM4ZB8+E1pE9KTNS5yVPJg0jB3Ut9If851nIAniFv6E39iRjpsjKxN1aY+JdYJCkVXQktIJctWzZ6QmIPbaD/GAs0ELi73wHPM14oEP2kXVIvJRrzrOw01NumH7V8UB6N/yBjIk4Cs9m3ZI+0Hv4J+Vbk+7eWFf1kbn2kpd8jQ/AoHMU15efQ9hcY5KPSXbwJz/16Xbb6dNuVSd7ST4sy/79Pevr7R3FPcdENWKhqkTr63oVnLRtoKNcc3imKsTqAEhhaGIDiflZe9YaXkMmOQGm437lSyCXki/9+D/9kz84TCWRggumwvmeiwuRIUxgLl6ga6eEmEAPIab7FKwUo8gwvnTxYnv44YdtrAtwrCwttaeffsptGK5de76tLC+25ZVqu/KVDz1khz6lgEtplHNJWfw+gbW4WL0KffJ1uVBR9NPUtTCRAtYYD4tzs+3Rz36mff5z/8mlsEkwUdZjZiSizJxM0FtHqIJJEWgBAAmi1d5aZXdffZcqoOjSqsfWnFWsntgytgSu1Abn+cuXXZJ9c+OmHW0y2uRME6CVE6JOWRy4UgMGrImwByw5pQ4gdDCEoFf0TpYTMUEXAoJEkXJwzgwZt3KeKvgu4gLEJbhNoZ6CFjpBsKFYEJz6mUYqe4QwRpgkOKFkMxUI9Ox0hqch6FYn/SQSzwLcoOwQJowlhWUKPr2HUk4yMPUc5qM1UWls9jhBez5fikn0qOCCTrEKzLAP8AkCVX+TCa2fKBaNSXuhfzjfdA996zkZDB+zp8Uns219Y6Oyl3tAnnXIoHrtp4Jp5UhB0A7KrztX9TlJFhiDGleuMYlcqSBIhAK8j8ZdvXfM7K/QCPfKMaWTqTu7lWhSdNHa5saWy00p8WS3n3Le3T9sKuQ5vyR5sNJOnb7DSSgS3vJ3iU+RAyghxl1O+THwwhy1FpqnDB0nVvSgvcahvZXsYU/gj3SyAdz7waVhbZGxKWuhaydNRK/f5BloVT8TEPMcaCqVsZ5rY1DyLU6RZDISCsVGtpyF3UmvFmabGxsuMX39+jU7liVLlGAima3Ai1rgqKWZTng7iWS/SmlKPtqAVeDWJ1or4OPAQ0/+42T8AKwsS3ug2A7vPQdBVIJez8oWAKXPImnOZaHLWUjCkOau/t9S4nXiuMqHAix0+k+OAPpYAoqKzigDXicO69R9zc3yqp/+IUDDnhUdjCdqi+ZHpwRgjz1DHiYQQ54gR6ngwDpBxwA+9BN85TXopVutg6OUL/yKQ4S+lIBYaAtZx5qQCIIBNfSDDmMZ+Q/fIKfdm7c7qHhu6ojEFcxR17HWOB++HMBOhy7v5FoSAFln5LhBm/oTdrmIDkzdg2y2Hld7n96uhrGnYQ4/IrsG4HxQVRpEFBUInmkXn7vcPvvZR9tXvehFbj1z/NgJOyRWe4sjjBscdy6vHgkm2jtXIejBH43NfZd7FSgllCX4ZCy1JiVz0eF2oB0cuIKJ6Ueg1KX1yqmhEv1qkaMKJgp6kpSXjhOSeXU9INRYhNN9PXilcWQ7Pa0ZAT6NSaDbFS6ifH8FaDpY7gAcPY0SE3lzAAAgAElEQVQ8A9uyd/CDvh+N8ALv+k4JJu993/vaI498vC30U2Q64aU1ufr8lfbmN7+xnT6tlowliythuRyi+v/MmTPtne/8126PoyomN69vtje/+Q1DgomeA00js6Eljb3WhpLk5WTVP3qlVwnz8RQYc5jqjdQfaSywHvBAHXobn5frxuf+Ge1JjsjCXnKfd/BdYn19Nt0H9gPZWPdXe7N0+opu52jtKKNMVQJ7ZbfSB5Uk4TXqST78rsCgK2d0AxdH4jj30bnv03UESSMQI9vC8ml/30niqih4bG2l3XXmTDu2uuIWOUowYd2QZYwlDXrkJ/xlvD5gl6JHaCNlla6HXrVOOGOKp6riCCEGPqNaScmVcuoWghqrK9SYo2KZ5dEYsMfBM8jgvo+SIbmG0CZ4f3CSsCc9uM/6j/tUSYROhui9ZPVO2kYKV0FPmWAyYJrO/0lzmTAjOvGa9ypbJCi7MpGq46mkgtp4bKmnu/6u0/DG5AoUzM07aCA5Z1wtQ7rrds1fhr8wi/C+ZPQP//AP+3So5lL6tvAyQWDriN7uxAkovSKRbam9wvW2RXd3B6eBWu0N1d+cvLLeVpaXXcFESZyyx1RF6ife8MZ23/0POtlPwV5V8Uu9TSUUDlGIXvyugebKjkRO6zBD6TbpgPrOvoF+YlLz1/2S+RvrVU3QCem9FdH6+obbhOmEFMFOl0d3f4zedkHBbrXvsJ4te7ls3UrIqZO6hVFM/1rTngw24NWsphDlX/EvWDYjB7qchn5sNx5W1T78HikrSQpJOxJcgF2dGA0/ghJLag5jlShdr3dgGxljdMeQ9U5PRJEvBDogOQydlraH9ZgS603jFWSFJ5EP+a7UD+AsKtGgA9Kvgb0JbmPeYCLLrp4YTvJaZf+XLFZSgStItrn25DPn23NXrrpdjqqXqIoJp5LRu9i+yMapvtD7s4JJ6tGce+p5ZDG2Jbo/9ZEqmPzcz/2cfU6f+cyn22/8xr91KyocpJ5/x8uan56hBJOXvvSl7fqNG0OijfZKFYbe/va3t+3e9jarPrAn1VKCtiiqbFQJaNh4qg4r/Ja4FVo39uvOSe2P+3APwfzRljt+/LiTk4WXSg+XX8xYoVewQwZTwRfaAb8OMjZa14JjU9fTIkd6+NTtd7Z/9SvvbAeHs04wcQUbOUFnx1aItj+7va3gluSlqsahs9kbdB5+LD5Pv+FU58LH7DuYDHqH/3i2npU6rnSkEnYKD6YNlb4Y3qsZSj9ga94KRxFshfZ4Tvm1dIKfhKyqGqXrdA82Wtl7VdlLySX7B2o9dqndccft7bWvfW0lW/cWCjev37CMUYIJh6rSpwT+YH2qYk53nAw+waOJp8X/VWViWqgFbF8VDXvZ7a5P5BdhnXlf6iP2sWTGpDJGCKuUA9DdgD2UjHwL4DvKt7Gdje7NtU8Mm3ZZPi51AfgLPTHQgw7RGLP2oEA/DaskTQ70YdfzjLSPaFWXMsy6oduf1l+9EgLX8G7zxOTwTdrZGShytbCe+FIyoSrRmQ473cFjteaFEzWO6R6M61It8cCQ7DeYl+exNqzzeN2YxFX8MCYLcU2uXdrc+GnANbwTXY1+AM8w98E2iAQW6CVlXo4970mM7iThnqBLpUnJ81E+jL447HXJZOQ4eMF/a0961TgnGfaqOFpbdDG2Es/yGkXwjnUu/TtWldHfOrAr29Y6vvsI//2/+/fttpO3+zAV8+IdrGf51qoCFXukv6nc5VPW0VKbscFf0mVOIusVTDhQV/hRtoZ8uFvt27/9v3ZS9r333mPMqQQT5LETxY9U8q4EE9NTTzBJGa854L8lRoENw1jR7+wB84e/83m6BzpKPZDPZHzIWGg56S/5H5zCnuV1+HhY91zfWrfar6qQXy2meT+0h3ylhQT8YJ9195W4lehuVWAvX0ZVVgEH6r3QHrwBPgNTjT6UfqqepP9Izky9OMWh6Qu5lZxJfs7ngI8SryT9T3mZ9U6dZD/u7Jg8xXfwAO9mH1IOsM66x8HWziPIDfEB7UxSvkzHOMWk4IWkj5Sr0FAmtkAT0A20kPTJOiWdIsfBQJqHKhFrbaeJWVoL+AD60Wfwmt4ND6XvYoznjEmQqVcZV+Gc4nl4DBmEPcTaoR+hU/TKdI+nvJz6B/oAByev6TvkBvNLOtNn2FbIkanvMn3sYA/8ItAVtiP7q/cmv8Fb9jv0A/YaZ+pXnsn48SHqb3AJOhy8mzIn8QyJlClvNCawCOMFR+s67DfekffCR/AK3yXG1zrSQQMZpGfpd/mt9T3rkLiHvZ76yeDRQf90Gh385V1f6lmKQ3kte4UOiicwl+Rr1py185w6XqELgPwVwn3rN284weSlL32Jq/eDwR2/P6gqlJrTxuam46p//dlH2/GTJ92qTgkm2PPCEq421lmHvZJ9Yv6cq2frUDOxDLAl9Ju4kjUZEr97BRP585MfUs8j7xOfIfMcO+rxb2haz8FP4XX88z/7o0OEDouYGwmRpMNG10PQ3EtwhoHk9SgjhKMmjaOCnyJU9RJVYP73fvd3ffLpgQfub5vr6zaorl692m7euNbuuPO0K4wowPmir/7q9sADDxgoE/CXshRh6kSZTtXKUaiEFC24kjJ04kfj4BRWCieXFu5JCMsL8+2Jx7/UPvGxR+xIbu6fPTe0yIFptKAIVgEpK/D9Km25ubnhCgdyQCrBRHNTggkBPLX2URUFJQTM+HichOuMT0pevXKlXbjw7BCo1eciYGVHra4oqaBOG9D/Scwx9vzurUV6VjKOAQgbR4mAHL2+mYf2IU8KaawEy/S7hAGVUmBm6AVmTyEDHSQ4yOsQKggRhA9KhfsQOijkoiGqbVSyCw4FhC6KfQAK/SQSJ6CZV/Yqn4JG1kVzTFCq9/vEkAVIgQlO61PWFMWQBizrQRB/d1dBhQLxGqfmSVBb74OfAH7Qmp6ta3GCVLubynRjvwk8prBhDv6MHpEGrOUYzP1AMbrMeE+C0f0oLgwZ9g5e1pgBVwBaPUt8qfEiwEtpVwnVBNUSWhK8clrbwHRZpxnzDopC7xKvK4igKjB6vspNWQ7ZuTnTNnd2m6a1vbvfthV0XVppx06cbMuqCrC82nvMa//GKjLINZSoAl51Nq/3ne1AaDDW1YN6vlfMiAARghbglXICMMUeJhiGl1jTIdFlOC1YAAMDG6UDL6YyRwmztvob2jA4UIut7uyDzjQmySmAjPadtXBLrh6EknzWdVeuXHZVJVXsUKWl/Z1tJ5X49KlOOh/qxJ5OxKod0YHLatGWxQkmMh77SZzWf7rMeXcIAb5kwEuRO5GHYDsthiKwWAYxAbkeYBJv9aAYDgt0Egl2tV9VGhl+SWNgLCVdzmGXdPdJlOIZZA69r/W35CsAbZSRFTRGnonGAdXpTGHvMkELgACPi3nUImWa6Y0hoOszsIEjm8xiy0Vlywbfp8Gn4BHlwqFR9OaY6Mbp7A56xKuzJRtVmQsgrjkjd9EPAFYMJMAk70Ampj6ZAtmiyXKeIRvRBegKMEqCUc0HGQXugR/T0EnsMqCw/ouuqzZbPdGhn2BindE7qbPSiBauc8KWZZlaJsy2SxevtE9/+jOuYHLHHXe2kydu87opmYp1gH6s3zgF2+WT90WgzxXbCjgafHJ6e76cRWnQjYG0krsARGjwsccfL72igKQMyV5BQwB5ZWXViTDCHhpn6uB6R51sxBjVc7Ru8Au0is5II4SEFekfVxXqJ20Yl058cfouHek4xTBEU/9yL/Lcp4k1n1aYUFjsPe97X/vEJ/7KJ2uVl6Y5aI1UPeCf/tP/zbJMDrABP/TEXd1/7tzZ9o53vL0988wz7Qtf+ELb2thpb3xjVTB55JFHBrmKYZsGtdaleIDTWmN7HIL44D6wzZQmb/V3XpvrjaFBgCR1h2m2Pyyx2/QadMsgp7vRxbym+I95e/0nLeWEb0u37QyJlC7pr+oSCpCpZPzOjoPnloXGL1UBY7qvorehKEnXD9Amcr10Zy+vT4JJRFG8VpyokWNvVknes21pcb6dO3vWFUyUYCK9xTowv3RITI0z+AEaZJ2Rg6ID/YO+0NnMkf2sNabC1xjgULBHusf4s1cb0R6XHBpLYaNHvFaaqxNBq62L3pnJv+Yh3e+SnWNCT1XUqWBS2nxp2FIZBTmYNpfkNwkcBF41/9IBpWvdfmNyyiRlKuuLroUHXGI8aAynvWx2aT0lYhzM0ELnsBJbetLPrniaqp0+ebI/Vqnq8n5ldaVdv3HTTjmN58d+7MecaJgnWYfqBR0n4HjSvZI7qoqgOTrR5mC/rfSKXOIBG/Bq4eLEqwVXi6Pyyd133+3fZRdL7v7Ij/xYe8FXfIWDtQr2CstIDirBA7oBxxV27UkJveKW2xf2aqJl50ofVfK1ZLv+l8zTZyQ+aMxrK4UR6hRMBWf1/831zfbss8/6YIjpq7caqSSuSjAxBlW1AP9e9WaqSuhCJZf4tGtVdBlOVA/VhghK1nNSn1uHdBrGzjI99sQ9ZJhsc58oiuBWYgbRdOIhsDy2YPKhfscHQlUhcMnA532c4MWqHjBWVuF+bDBK2aeTNvnKPg3jx7FFQ9nFFfQBxzBfxjGO+2jpeXCLrqOEuz7DmZ+40nZSr4wzTTDxGGs3XbXk4pWr7alnn2sqfrizp8onaluspKpKgsKeQWaC41Kmay6iN/0j8RRbjTUBY7OfzJM9BcshH4rvttrP/MzPtPe+973tqaeedIKJfEvY27av+74JU+nvH/qhH3KCiVoEgovEE9euXnUFEyXeOzFqtpL3kOueT7dtrIN0kqwHp8G1ksHiEOw//G/syX6vhqg9cZ/ufr++N5/NzbbTp0878ZeE3BJXZRMJm6euVtLXFB8kRkVHYJukDPd9bvMjO74qmLzjX/4fbWX1uCuH7u2Lz2cdhCZg4T3rNqeSKwrDlf2sf6nr0Cf6fIqpwZGSvWnfpu8ycYueAb4H+2pM2ABaO9HV9paczqVTmbOxRpcFei97WvTXE1DDBk3dlDob3sQHoveQoGw5N1/JiCSYsLeyl2uP1Dpi3wfP7rrrTPumb/qm8ldubdXYN7fM90o+xKbDjk/MM4xf8tot3HTIqKowcp10JHQy6Neuj+GflCdjNeGyLaa6vuzhKqmtf+B/qoIlryOvUm6l/uf9bvHXk0j5nv1P3j+K944e8BhkcSSgcD00MPjToqVgydaqwAWfp72K7YctRTAMOyV5EPkOvRP0Zp5Ji0exU/kMtW98js+Qe0y7PUA++Kx6kNp+gH4oJveUZ+UYvWem9aL32hspgLk2OzO2nQdLJibjd547+Fh7cNcVKzpdJO/oHXzO7+m/gi+T/8H4+HFYy/STFaYs/p7KC3iDa5BJ+CqQx9AmiVVe974ut/JraF4DPXVfcsmwSmoGP6cPlcoS2Dclvwqb43uG77gPH4dtjI7L9R4lTS6vrhSeUXW45ZX2rl97V7v//gfb3k75VQn0QQvIK91PFddqTV5+LeNJ6StORHfbfkjaU6VAKofO1QECJTSOdNXayvJ8W9+40b7ru/4789E999zdq3t1G2O/bBxkBjYMic7VYmxsL6QxEaRNukNu8274El8fdJC+iUzoRU5wP/NPOocmoNHCF1UtGD94+nyNU8N3NcjEzs+5l+hAcAJ6mUO2qbPBQymP8MPxGfRNMiVjAUeArRhfyh10NWsBb0Hf0/ezLlN9DN3n94lvwZvIFOTyrebHM+CjvJb3gom5n6pczI3PkW/moW4bszeJScCT4ISMTaQvd5SXZbOkbMGHeKvW3Y6zbW0NsdbUx1NfJnuQ70rsnnoRGQcNYyNxuEPPQleT1K3nJtakZUaOD7mXeot35V5jR4HJuD4xYOp+Xa/3pT+VdcsqM0mj8GXaBFOawM4YeWnELsgF5oSOYZ15PrSVz0pa4fvkZWiIZ+qaiiOWX4u1JraHTue5iZ+4hjVkjomnwK4Z10hsAz1CO/gJGBN4DhmaWIz4RMoPeBD+4Xp0O2NMXcc70On5PPYH2cTf3PPlErygYV2P/znjZvJLmQfCRwStwcuMHbmZOEW2m+Pj/ZAAPgt3GZlt7ZWvfIVbABPvdwJKP2Cg96gCuOJrf/OfPtcWlpbasbXjrkArfW97ZEkdGrZcICPlt+KdpuuO0ZVggq5CN2OzJz1Ai/jTqLpWvrAxuRdeZX+gpdR9Gr91mfId+oHTxGbkY7hFDhtlY8WlgetluagAZA0YwtOk2DD9niBgyuAIVog8ideb1jPA//Zzn2sf//jHbTzff/99bWtjo126dLFduXKlbe9suoKJxiDH1cte/vJ29uzZI5UNFPBQ0EclhPVTSRy6vjZARv8YYNG8ceIW83Snl5wehwftqScfbx/5y79op06eOJJgkkBdhDgI5J4cIMLFAFEJLhnBcsS5SsV+OUo0ZwXgZGCtHTvWFuerl7Sdw+r1vrVlQ3Jrc93OtrU1nRS7WSfAeqsfEaeqD2C0aE11oh9QkALbwJKymd1ZKye0AsO5tyh1lGeVex6rMQyBPJ3cJ4OrZy8CpCBI/Q1zITgA6GlUYQRAI2kU4JBFuKAwitFRCJX5p/sSTCDoyAq1MOwZcbrOp8Z61iTgYwqa0rECrehdAD6UgcbD53kyHsfKNDuwjCzx0lIv3T2WumPfUhBLkSeIYrxaY1UisYNhp8AszK0xAlL0fQILzZPqBxI0VUmlEjUQxryfIDjJBXouQFzJXQjhBDE4t0VbZDnq2ZlwUopNjsix/GHNkW705STVe8XHrozQDWp9XvvRT5v2ahy6fUtl/1SRYnGprW/qhOxM29rdb7Pzi23txMm2uLTSllwCXBVk+smucHog+6xsJON2VIq+HGDIOeai8ug6aQsQhXYBAyhy1h5Zm0AVcMBn7AHvg1cSCKHooNcEZEknCQaQyQAKy/co6an3YhxC35SVHw3sylTXCVVXL7l2tekUoBRpnc47aKuS0VK6MioVlHAblPm2qCSAfrJX71LbDzmItNsKHisYpv3w+DoQH5wtPmJegQScIm6nI2dgP3Ejema+qowBULKcHwJt5aysNaZiQJ0mE+8k/5tHOq9XOl+VFCcg61JjQhJ2JleALRV87h9OFaotSRb7+n6ihfcCypAraRRNwbIcBQpmAXQABMjYPP0HTegz6Vbrw+7MJhkBgDCOdX6oLjY1dgEwWmdOYQKYxad9I44kEyhhQOMQPSMvJRtSTul76e1BvvQTYQn0E8hwEtbyr7fjwfmC/EL26l0k/02dbcjpBNkJrJO/4Fc9V6dFrbccMC/ZmYYYz0sjVuP3s3t7Dzno9ZmCgtev32yf+uSn230PPOAEE4FOrYdOrUMjyOeShZXhjBGhddOpFMo0I8sUADTd9+Qr9Ck0WzK6AoTILK558qmnajvNRwoKFI+qRLwc5Eow0d5qnASM0JtZEQUZyPihdXAmc8C4wPmvdbFaoLVhD/i4WkCcSmdP0+iDL1MOQhdOWugnwKkEJ9ny3t/6rfbxj3/CFUzUUgK9d+XypfbWt/5MO3vXGbdKcXJPlNoWb7/gBQ+2X/zFX2xPPfVUe/LJJ9uNa+vtDW/4cSeYfOxjHztSfUL3pmOAdSk+qnaPjN/0ZYdUd+z2gBIyAewEbfKT+6e6pfipnH4KLkCnnk9voYGe0Gf5vf5O3nBC4KRUN/dO7YB0ElQrj+6s7htcYxoDHUowEV2K9lQtbnt31wkmfr7xwOjwTqPf7+nlqPUT3cl6W4/0ShbmzR4QhHagkSHoohsO1LZDwe8ZJ5go8Xxn86aD58nnI32VTki9i/HG+giP5jvZL3gD7JTYKte0Tlwr6Wt0lms/RIuW2XZgjyeEM8EEGmEsDlQtLA7JnbkPnpNllpIeyk5ycErBUCcDj6d4mT8y03OmCsWknRBVPbhWxr5kh+Q5J7rJ+eG5rCEYhTaTOGIGg15j6glEzKWc0QoyVbWNw6ZSoeXgxz7zqWJVrZNs0WlKJZ32xBEq6ukdSrRTyzD9lPx7/etf78MOWiNkUcnNciTrP5zfkpVKWrVTP9dEdCk5rfLNO9s+pKBrVWrVzoydbf9cO7Zm/FQBrtn2P/5P/0t74IEXtPkF2TSqJrdsu2LkXdpYKVGvEqsqaa2k2Injx10NRZioEvt0gmi5/ABKqlrS6ZqaB4k/Wsi11TVjBFd7meOk1X5b39hszz130YdG3JK1UrmqJU5vkeMDFU4wrn6+bqvo7J86zY/Qt2yhCs+RU84V3GOOyEDxO3Y5+g9blWtHGTYGt/gMPQt+SzydNq+CQ9iElchbjiDoN+1aHFbgKK2jdHov0Xjk5Bq6061D+/6QfIJutP3Ry9SCLXKcyI+p/hvWaAgSjhoD/atPMrkN+WA+6CXn7StSBZ+FKjVeCUK1x4WHRF86FNCcYPK3X3q8zc4tDpUttFY7PVki52QxG6fMmBN4ERsFGcC1U13KPAf92YOKKUf1bPk/fv7nf946W21Hfv3Xf83tBNDr4jVa44jfJCO+7/u+v/3Df/h17fmrVytQ3lthKsFEFUw2N9Z70PDvJphYz3SBJh63vIikRssCH7AYk3BNA66iddD2duuAhvYhncvYn7KR7rzzTmNJy/JegZQEE/mbWAPjUNrwTYFD/xs7FpwI/Q94eLY5QVB+jOMnbmu//H/9q7a4tGpbmwQTBaFxwHtfeoKJsJWwR1XAGCukoqtTzicG0fgzyJl+DXg4dRuYIwNhXs9J6W7z6261UcvgHPTPO7kPXp4u3bA23U/C95oPNoieUTxNcLRakcmcBAey1uMJdbXDOmjPPXfBrSSUYKJxbqyv+6da5OinfJ/YdIwldTHjcQtBV9qYabM+XdnbTvSiJtiBzB8+TT1celUYZ2wnxLinmJTnDfLarUU5/3l0Faf7kzzC704wkY6LinOJpXgP2Jf9TwzK76KpxLSMJuWFZa59ThVgtx6MeScWz+fCQ8hP3jW+o3QYOgtfHYETZBgYK5/tKn55QKsn/OILYO+opsLe6Vk6GKfDW/iS2F+SJvQMrmeslfBaMt7VV9X2rLcq1mfwMe/NfbyVXHcFkoWSD8NYQ/YQLwDbTYNGyP2kTWQ3ciR9zQPt9+ThWSXI9CowX+4ZKUuwjdPG1/eWBb3Kbu739HcfQOoJ8UvL1T4ZmZXjHNddOJv1ruqVIvdaZ8mp4qHaz6JN1szr3f1Sip8o3lCJZGUP/Ma7f6Pdffe9PtyK34K1w8eCn4cAL2uED230A43V74RXaUU80PicdGG1h+MQlsZPgsl3f/d3NfmSzpy50zqZyhLWEdGivJ43tpRUdVFwLvSnsXOIin0iRoIeAuOlXwnahe4zYQDZMKUReHbw6UQSMXI8g7DGTb2FEO/OpBNokXGC7aCx0Y4ZE6vTvsTehO7w5+q+jLkxJvY9+TZlXwZvWYOpL2HKP6nvGC90pZ/MCbx51Ccw+iLgX+h50Bt9jeFF9ovr9Tzmz34lH6LbqwJM8Uv6BfQcPYP14hmZIImOS/lEAjS8wjrB3/B04hs9h2r37IloSjFD21Whl5L20KWJq9DfqcdSfk9/Z2+QGcQB9R4SOMCh3GtfQ0/e13Wp09ljcClBb+gTmcL+oKvRP9zPPJkH9lDiDq0764wOIAiftIZOYS9SnxNbTPvpVvzH9xq/1oj4ra7Ng+XQMesJXfLuxKE5N/hgyttgxDywjkzhfmQ+sk9zYl90TX5PDIs5TteQZ2C3Qg/gj9SDGSNIeaZnJD1l/Df1suaKbOZ98By40fHsnZ0jGCRlR9IPuQi8n/ci5+2v6RgDLDwcfOr6G51R2Gb03SV9MAd/RqGMXuFVSEy+d1UwUcWur/3aV7uGIzpSvg8STDQWHdDUofjHn3jSfqTlpZW2uLhs35TuUYKJQ06z1UFE464Ye6+urva4VOWPttZgrpQd0GDJnt5WsRvtipWCbVM2oZ9YZ/YVOkUeIoehSdGGxm+dohY5qVgRhhqQJ9nL5iazUHYrBcgUiCOAYXDekcyKMqRMvxwmn/vc59onPvEJv1vZrHs7O+38+WfapUuXmhJZhQUFUDQGnSJRtr6MdBZVhrXKtd9+++0mYIRQEXM5lZNRBLB1r5hPWb2cXNnd2mzXrl5pD//hH7Qzd9zuBBMBG4EgzXsK+v3+XvpGQYuqJnHQtrY37bBTgomuUaCzqptstlVVNjm25t6I6qdkR1yPoyrwqxM1apGjiiZyyrkXtVo69BO9SjBRmVqEiOZ649r1oToLBMGeVnB3diifX3q6Oy96tjP7lESDIQ0Rem8PxxPgDmr1MrIIMV1DiaNbKbkEKQk6vpwQS8HKNVqTCh4WKCEgBe3qOieRdAAxKOAOUAzofTpWYmDMluf5jBFjTfuufSuB2E+8uIT16LSBNxiD7tX1ALUU3nX6thKbEOa6D9Cahp/2GsUN3+i9KpGHYCTQCw2jDLNiCwEL02IP3srBDLiR44/9BGhwyreE6wgA9T0KFsUGCNTeu2JPlyGABuTIAExE04flXBqNo+Lv7S1ViKmS6a4+tLfXNrc2bRSjBODDAnc47FQifM9ZgWqPs7m9267d3HAlkxOnbneLnMPZWZcTR24AMFF6yC+xiCpVJI1q/TF4lRwjI1HrCpDid4AstMs7BgUXPXQTVGlOCHe9F4cGhgjPs3LpfJeGFMqb/QfYJW8hlyVfeb6elclR+tyO4J0q0etgkgOTc94bOVRVwURBj/29nQp2zKhN12xbnK/fq8z5fpvvynhnW3tZpxYdON5XS5lKMHEiiuRcnz9GgZOSzGSVAKOTGQadOqmpIE9PtHCgM0oVYjxpbbd1IrjzeQJdfaYkpQQ/9d5KQslTiHUNLXLqZNCS2qp1JwGyD7BDsF1rbZqIbHhkIqfBp3ujsRNUYB1YFxS87lWCieassWJMYuiQqJFyAMBmMGeHaq0j4ABwyjvEe3oO9KlxplxyZS0Hhsph66bi1boAACAASURBVHl2A42yscgj1l1yAVmtZ8uQgmaRHzwrDeAEd+AIB5+77CDJEIOEa9CPyG+NAzmkZ+LQSwwzgMK+tsgbeFf3aZ1VAcf73U9CA+py3HzG+JFZVQlEDrZK/lNyrBK3PvWpT7ez5+5pZ87cZXyjimU6wZ58quvd/9MnQMvQQ4YrIY4T6YxX1Tgsj4am70Vx7GvRTyVyWDd0Z5XmeP7ZZyuAXoquJ8bsOwNb8lnl2F2lTa3zOi2NDovSjRiVyCz0BXIo9x+jAHqhHaDlBP3NOVHXdS/0inGSDkDWAKAMrxm990QOAi9ap9/9vQ+0D3/kI8YGzt/pQU3Jux/8wde1r3nxi9yqQoFXdL9x2+xMe8ELXuAg02OPPdYef/zxtn5jo73hDf/YCSbCteg9eJqWAnL6IdeZC85E45YhkaV0MMYg8026hIcwFnJtoL26vlqHiX5SvwlfkhAwrtXR31gT2n8gP3gOupCffJ/YxXTRk7q1Dh5L52Wwh9ertwjStTs6ya7KZA7ky4AugzrXY1hjVzEZ2/uAxZALoivKe1NFgbVjX6lu5wR42Q/zs21xYa6dveuudnxttW2tX7f+Sbk1yqbRUIWmU8+YvnvyTuIneIg55X5yPzJMwSGthVqsIGd8srYbkdLJmaBBW4wc70DDPblIAVXNIR1J1lfSn5Xf7n+yJ/RH6SrJjh5cjvVAT4N9kANgceshJX5Lh3YMD1Yu262qZuS+sAYajOh0POlZ9ANPpFGNfjJPHVSCiRKW5nQwoifW6b1OmHalln5qUrahypr2APWG8GcvGy6e3TucMT0KY//oj/6oZaIdA12vyIlgvaJWgFEu1TZFD9Y7MN+TgEoeztgW1NwrIaWSZYWltja3CveoleraStu4ecOVOn/kR/7Xds+997e1tROej8Yv3FZ2XCUxWbc7EXi0VxRY1L9qh7fp36XTtC/66fcuyIYhEbvsLK+xcfCc+7hXkmTRjRJ+lOStsuw3rl8vfEEirjChkp9En5q3grlqnTNXSZbVXlCtcHrwRBinyyfTaa9EYn3cgxa5dmBuZB+yIOni6O9j5Z2iq/GErf4W/VayU60T9As25LPCDmObGmQuvAyP6W+cL0pYQFeDF3L8Tpju/EZAB3kK/6m8vTF0d4pNbW2carz/iCzp1SMHLNqTY+EfZHFn9yOVG/x+JbItFC1WjnelbPn+nmAyM7fYLly60v7m819sM7MLQ2UL25k90QDdlWOf8q72AXwHdkzsovGAF3KNUt+ljuKdqhSkFjmqYnLfffc6wUSnvcE/xrqd98U7wlyqYPKqV73KLXK8b/0QxTTBhCo9R7Btr2DiNYXx+wLrnSSYaL81Xn2mSi9VEaUqNgiTWVZF+wrmrIQ4VTARlhwrvlUw2LSrJK9Oy16bnoQGNuIn64OswyeRe+X1nJvxQRU5RteOnWjv+OX/sy0tr7UZtc6YEW0oibT4ArkNjUh3VZ/x0h3QJthf46w2QFXhNWmc68Hs0OjwjmgZhewHa0Ir6R/j3Qvz8jcI1+vgz9juYtSt5S/T3/Ay48q1A+dM5YZkCS3g9Dv+lEqUc6rAsBboYJJuldRMgolaSXzjN35jYfV+gnH9xk3Lcfk/wRVg71Fn1kpZBnbh4go3cYoTvpIQznXm8+RT/Ifjz3h+3wNkT+IDr5Vtxn1jcK5hDcEHSZf8Puy116wqqo2YeTwlznW8d/rswrhja5bUC8wbLAfe4m89W7zj4Hev9YfPhiRUfDPQS+oO9Lx1sk+2jonIyCn8llPsCN+Ll20P9XWmBTq2BXa65x+VI9CNJCqMJ1h7Ink/8FXY4SgPsKb2m7i9bwU7Uocw3oGOuo3GePJ7qu2xNsnPrFvSHfzEfg9rHknpPB+dii7BJoXWKom/H2ibyIupHORvPZskYd3LM9EzyFddP+xT+PmGU9Mdw6kCFDjbOqdjJXi/5MOISWRvJ67DPyUcx77mPDU7jeP556863oC/SJXvPvh7H2zHj59sK0srpj/8JthJYJu0WTnAOJWzxrPRAjKrcHsfewWTEvKFFUT3KvKrtl/f8R3f3k6cON5Onar2s4KL9pW7hdgoh2rftcrF82orkAkm0D5YIdcEek6ZnPiQPWQe6OCpbmLuIx+NugsZkvST8geaycSPjK9Am/ifGBOfEyfAV1CtKcf2NPCFfqa9AZ5J+aW5U02aSivQIrSA7pziMcaFHxz9OeX9qcxmLZN+kPXIPd6pa9DR7AUyhHlM9wD8DO/r/RWL67IyDgRZ9izWAYKpfkyZzTOhlbyWdYK2wBbsM89JOtPY05dHIF3jkA8NfADmSf2Z2Ja1RGamDrR+CrnDtaVvxpZXrJ9jYZFoh+5CLsMzue7MFWyIbuBvsAf0z3xyLNBxvjtxfWKsHDv0nHtDUgH8wHfQKjiN9UwaR2amzkpcp+/L31u2b+qk3AdoFz5I3kbGcqgy5av9IL0rQcqpfDY6AVtQ4xG9sIapLxkHawaPwVO6J+M9Uz5njqwdtAUOTlyUCVrcl/zHWkG72KTwtr4nLpmJIanbU67mPvKs6R7zua7V2BVz0PuJqWju0sXGdd0/rd+Rg/oJxgcDsb7sj3xC5mP72ORbmWlqcapD14tLC+1Vr3qlD17DW/J5SOZI92nNVBhgc3OrPXP+2TYrG2dW+QqKtZS/XNaAbD8OKCFLq7vDvHMGfF1PlM/1nfIa+6H9r4M8VXU9E06Tx1njlI3wInwODZBowrUZQ3SCCQIPQARRwsQsqD7PgSJgUmml8ICBICSACwp8UMJdEKoqyYc//OH26KOPtpXlFZeBVFlyKUE5q1QeUs4pOdyOHzvWXvaylzk5IwPvUrhKLrnrrrs66FUgs5IwqgRcgQGEDz0sHZBQgFpEp0BpO2zXnr/Sfuf9/6Hdc/YuZ6rrNL7eraAYipW5WKD3zEn1dqqg/7xL3CiQp0UHhOkzlS4+cVLtOlZ82qzaLfTTWD7RNd+efvrJdv3a823VvcgrWCtm8H6ptPT2TltcPjr/ctuVoaD5uk1PN861vvqn0w3smQg+q16wJ9BEClIbFfPzZlbtj048wsAwH8SXykAOTtYrjZE0BHgva6SfKCjeAdETJNW4KRGXyiLpNAEdRpyzqHugqk7fKMBcjjGEGk7ABAIIwlIUcsAueX1JsmC8BJYR6ih6/cwM/DoZrVP1tS8JRjKbteZQAUU+R1jWidIDZ4yjzBCMzKecx1tHEnD0nU9lhuOm+LUy8zIrkedq3R0QHSpAFCASLWvdCNTqXcrALXAyBh00DxK+ClBU0JIsYgAmMsZKd76c1hK6ShLQOzQ+leXGKY7SkLCu085VOl+9nzfU0/qguV3OjfWttri82u6862zb3Nput50+3XZ2a4x6huaVSXNun9BLewMQUWQlE3fb/mFlS+t/SkzCe9oThC17j0zU/c5+7qdnB4DaT6QCOOBD9g9lbjl7yIlSiuwX9yUPQ1coH/bO19n43LU80Ps1Xq9vnGCUPPU4dTJGJ8hd4aqSjK5fv94uPXehbW2oDLuSQ+R0aG1eCvdwv62t9jLr+3uWZ3Is7u5X0MM0qmQ3JzSphLqCdz1Rwq27qq+lDbGepCR6lVMa+pY80/rJKB8CIJ2HUZaDzNhTljon5SrYg9OVHqQZ9CbwiPOnQDKBmQoCSV5LtsvBx5ygXVqWWc52IALwBcwB2uSghoa4HwMZ2cc+AvztnOwnIBNQF4+Ws4AEv0x40jvRWeabfloSeZt0zjipgqQ5Ztaq9e7c0ZLbA+319+QpAMkK6Q6CNnwn+tI/AgcJMnNdNS8SBqFznC8DP3VHKfo99VIaPPAVc0LvAAa1DyQLglsSxOr9VSmlTpsbrHUwmYlF6CXjgw4E0YFq76Wei3Kws183btx0gsldZ+9u99xzr53F0rUK+pPYanB8cNDW129a/1NBwg4ZJ3vWiXBo35VdXK1pfggwgNNYp7EShPiwTrWZvvb2nGDiPVLwX1iqn6AVXtLYJPeOnzhhmc+6Fp2VA5Z1B3Pomew5665r9JwEtNASScEC4Loe3lBy5VY/DQTdpu6Hp3gOhiWYRnP2KU7pYfd9riSfP/yjh9uf/fmfV0BdQZDeIkeV9P6H7/vv26tf/SoH9DEWtP7qH605qHXFr/zKr7QvfvGL7W//9m/bjWub7Q1v+DFXNPnkJz95JDNe8g7jW2upNYF/a+9odVAB7qKhCm7QmiTx2VT2Q2+J0eDz2otKCqMKAPsDJpDcSpsA/YzcssxfqBZV+R0GL+sOHTIOcJH+lq62fnFAudZjaN+hlmpKPpCMcpC/2hWpTY6TyqO9mvHMbvEF9KZxuMJU/yf6LyxDm8xyFnidhuTBSQCJJFw58boRqSomd525s504ttZ2NtfbYU8s13PSsM01Qe+KVpCrGLe6D5oGY4Nbc0/T2eC1c5CmDGjLdFfXqn9VAaIcWVVhoFfR6CduE1NDJ6u95+3SYp3ULydw0SB0Ktcu49C+SVaUo2LZhi60wRyR38g/5oOO4rmjbq0TH+XIodpYzWmku/F3JwD3iko17zqJDY6XLMZhJywp2nIg19i7gtxKJKt2ZeXsL+xYLUAqiU9tdLqh3xNtzBduEzJvepTz/nu+53vcokZOAeszVagQxhJ99CRkyc5qJVayultrPTlz3jpbdiS4THShNh6ukicnYG9l5AMHCgAe7Dug/OM//o/bffc90BYWVemvsI3Ll88oIFLOEtOWkgz3ii5MPz05sWzoSlKtk7HFi6qcqQTw0mlHS6ladzj4XTFCyWfJVOFwBUHOnz9fdOnEg3LAqMKd/pfsk45SwFx0p396Vr23SvEvusXgeFLT9rGrz9B2RG04RuwFxk7dgn6Bzo7oAJ/Em+8VQRUQr+Thsk3qX9qVBCOh4aK1qm6Do1/fYS9Bj0OZ+P5cnJnYjbLlPf84GWgdf1h4R/RTGK9oBhoXnSjId+gy8rW/U2yJTM/v4SPpd06/g5/QD6PurQM48BNzM05dmHeCCYmKTqDuVUWdYNLmWptbaBcvX21feOzxtr2rihULTv4vnhvtYWQMMhM7B4xYfFAtacGJYDvuBfOzvon9dE3KMuhBSVW/8Au/0H7qp37KbZXf/e5/49ZOJDsa+/YkMfGOToK/5c1vaffff7+Tde10Xl4236i1zi+94x3GZXVoaqwghB9BumKQp17/+sf6W04rib/rLfGugoKiPTs6ezKR5JLsLwJOzFUHjoQZ11aPlQzoicKiT+tlJx8Wb/ueKI886JQua+GB9MmM8roqEakKjU7Aqe2REkx+4X//Z26Vs3+gxHMSOEunM0b4S9JAFfGw35Hx8I3Gg1Ofe5LGGS/4gvuhIfSq9WzXC2kn4NDXd7zHdl9f4/+cDmNt2Ff4jM8ZG7JKe6f1J+lfzxauTf70HveESslt3aNxSfaLx5TUrLrYly9dbPfdf2/7htd8g/dXz5ItraDx8bVjTkrnpCRYSD9rDY5W3SOhPLEaVQ/A0slnzIe1Ns7oVAwuSFnLemAbsX/DzyoDMmAKZGviiNznpJFKpBxl3nTt9TfjZUyJIYrvxlaQg9CPX1i/EZsmv+7Zyc/4itfKl6JxYccie8CmyHqvecdsJd+zTd3RaszgpbTljXP6fQOO7fIj/a1g+LTD6lCPDmKN/pha26PtJtk301jHgsxDvg+qnUDH6DAwJeuOnTn9nBaCZbdWkBP+TX5G/8DrheF6kkE/8Jl2B/ICezLtQ8Zf9DomL+QecD/JJOhdxgH92oakYqvwwkH5DfRs7HTmYzoJ/GJ/VE+sJ8hszN3tPj1bY6JVeO39mMygscjutE0xSawe7CDhk10lmDzf1taOORlS+urJJ55sjzzysUpEnC0bDh8umGcaHE3fC+sJLcP7+tyxlMFerTnUYYyxFbpEhhL1l5clm2faN37ja6y3junA7aIOKfUE936YNnm7EkzqWVorfHWJvTJ4yf5oL/lHggdyb9CHnf7ShoAu0NvIKHxxU5nCM5E/0ArX43+D31NGw2fEOHgX651rWxip9o5n6Xd4EV8233HAKu052RmMT89GJ0I/uhY6TjrP/UdfI2cSx8IvKYvhrQGHdt8Z40JG1LjKNgaX8h3rAr5J+qu4Q2FL/eN+9oXxeUxq4R6+ucSh6P8M/HOvxpZjQUeCORgPa8MzkNOsZfnWK64G3gFTQKslAyoRhn3JNWK/E/9OdTBrDX8y56l+RL4mHela9A70CU3wHnyP6EL9TVw2dXZiTH2eMh++QHcx78ScyJvcX+QVa0JyVtoy4CTeD+ZER+N3T5xS+KD2mfXLxGO+Y5ysKT8Td6YMyoQiYmbsNd/pfaxDjgH+h9dYm8S8rIOuzWreegf8Av9gK6WsZ4+xwZif7Y8+LtYLfxeyF/pmPokZGBfrqXemHIHfUndz/6hvx0pnibG/nMyBvhR3QL/pp2mkV/KiwAU0POjiiKUldhpwST8souRO62IdiNrbc4LJ2rHV9rKXvdQJJjrEYL7qVfNpWajDSBsbm+2xx59oi8vLTdW4lpdXh0Nz0nGy/WQTsCesndvkCP92+y1phD0Gv8MzxCWsX12Bpbce7Yep2ctca+gE+yFlKZgIbAfmYf8s0x7+ow+4RQ6LJgZSwJhTy/TYgmn0PS9NIZpAFMZAgMBoOVgNTs92W4KeWCFD/rd/+7fb5UuXXbL39ttPt6effqpdv37NAGl5RZU8Zn3i+cEHH2gvetGLrGC1wUxcAQ8ZWHK64XiU8xPBCeBE4EvBCsysrh0fym17PAJm29vt/f/hfe3E8TWfyq8T9hUIETgvp+5oOJeTeqYpwURrqGdrXAqsKfhSAQSd9i8wLSPk5KlTPsHHiePlxWphIGfcpUvPtavPX26nT50sENmDASamvVHo4QBAqGvvCmz3UjoCEd3BTIJK7iEEApHyPAiUPUfB6fOpQNLcENowQa1xJZek0wd6sAKy037ssYgChdlJDoLW2LcSrBUkT2WPskE5aKwokWK0MqAG4W3nQxmpKKZkFOgG4ME4UrjpsxS0Key5fnT0lJOwxqd3q+QWSS7jCTkAMuBQz8dJwdzsXJLS6CcUUQgSpqI3ElISUKWyt/NucgoKYKHELQXJdU0lFRSd1/7Ufmk8y2pnsT+W7PXeyijooLdKdZdzRd8RJB0AkGhpgUo0ZWDr2tXVcjrrXj2DU8um8X6yr04DbfaKPuUwqxPNdbJZJ55VptcJJts77cb6Zrt67YYTTyTQOWl12J15mms5/wl0jQAIxZo/7Zzw/+XIQIBPjRaATlXbKQPMgXqVYe8l/qEZVaMAMB4FzcXv0KN+lxNf4y0uGMcKjyS4R34nwNN7lPhxK1AMyJV8BaQ4oLSw4CQBvXNz/WZ77vzT7eb16215STJspi2qnLra4ajsqZNX1Ie1nPbVDmkMUGnUSpqTzCM4pffKcSn5CZhCPyW9jkCngjSWWdP+zv2kmWVJrzABr4/6qhIbpiBKf2MQsuYFmsqZr7EMFZT6SS+tNwBUVyJHyxFQfABtjMZOyQIARO1rGVQY9MhOwFsl1gl8VEBHY9X1aWyx99wLfQE2kIFex05zjAEaKV6sE7yMCToDGOv52dLG69rnS1IU8gP6SRyQv7Mn+ixlNgYYupvras61fkkrGG3sG+8l8ISxlAlhmmvR6FihCVDJ5+wZxorXoI0BKfQutMO44D3ewT5KPinBRM553SOccP3aDbdnuee++9rdd9/jFjyqDkIFE2SD16e3OAHAqoqAvudUme4ZWgItlMxRSeDUYbXndVpWeggd6Ln28svPXrhQtNv7tEtGSedY/iytGGtpLYRjSOLV/Tg/kOngh/wb3tYaVbBkPF2PDCq5V45cjR9jXCeoySKv8W8Pp13z7+Qf+KAM5HKaklSpMWj8f/ahD7UPfvD3ndig9d/cqOTMa9evtu/93u9tr3j5y1yViaCspBqJeefOnmv/9t3vdrWSp59+ul2+fLX96I/+z67Ap8/klE3atpOxV1HBAQbvViuP3tYxSmiDYZD74AHmmVgrsT30h7wpfDdWAElsQDC5ZF71KQUDFNapBBXrsShvnfsJftR7obnERsgt3qG/NbeinUpsKKdkyTqtx83NzabELOnswriFi4tWqGRSzxDOxqhEdpdsg8YKG4JH63VjNQDPxQlIB02Vt7QGi/NzDo7fe8/dbW1luW3cuOYEE2SEq6j1BLCiiapsWBiak7oVOEM+gPXg7VwXBRSNneZrHKxL4WMlw5eDtfTNWClImKqwU1VfANehg/RzGB8nO6J6HrJPAezEj06AytNgkXRgORtBcJwqGKLQAPNg/8D8dgjGqVAqaYDVC5eXQ07rWfi0nNnYeuACXQM/EWjVsQFkUCUPKhFE+A0nUtlvwgqmMSVFGFdIyvNdJRS4yomqu7kqgNMg2n/z335nW1ld83NJhHUC+P6e5YgSRSTLdb0xleR1P7lEIoWcBkr4lZ2oz7DX1laVeLLnihcVxJdroXq8K6ntjW98U7v//gerGoArPal1ZCVclQO+aFT8Rfs0Kp9pzlr7svvLVha2Abc6ibJfA65xQlRfe9PvTjm7N9Y3LKNViUuVIKBzJYs4eWPm0BhR9rWr1R3OtGOra9Y7tt3myiFTmGN7qN4CNikZUQkvlaBe84KuadOq52ViPfpF9w6nk6TvdbCj+z/QfXo22AHaLZ29b9oQXXJt8WbpVsYGhhj4uPOLaatXHGRdsInAPOg2rS/PVDJGOfdKR0LXbinZk6skI9EbyAjstZLbZVvidNdneo4CVPA3uEnjButgrxWuGA+K6PeV1RUnGJefYdYHTgZMJV5TpZyFpfbFx55sjz/9TGsz821WQfWeKJi4KnUE70YuoMupZgHWS6yt9cvkePYPXJw2Hf4O9M7P/uzPtre+9a3t3nvvbe9617vscyrMIb1XiXmq0qhKQZ///Bfa2//F292+0EmPqsLS91/vfNvb3tbUg9u81hOmbFu4QuOY/J/OdPQ1SWx+dx0wq72eKZyiqpHVlqwS3/QM8YquV7KCE2RXV9qp206ZF/U/uiVPlbEWrOMUn8IPJTvqUAjBAmyDwoel0WRPC8OePHVH+7mf/wUnmqhyTclkqdQaP0mx5gu39sSWLLpG7+PD0T1gJd2rNcTJbX52JcyxpR72ATwEv5U8GxNhU49im6StoGu1BuhM6BF6yaAAdKt3s574rvgu6TR1YL2jsJGcvj656Kq2ZetrzkXzc21rW62ql9rzVy5bB547d7Z9/df/l+2gFT3o/TpwIcx/bG21j79ko+YBtq4WdBWoAuOD09JegSaZMz9zLTyXmV6FJCoIJb4suTlW58jnSR/z/dQm0T1F1+NhuOLJMVmWcUsGQcPYitgY4M3EtuAs7HPoHcwDXtLzsSn4Drzr5/baJWmXImfRk9Agf4PVkM36PMeIHuM98AS4hc+Zr3FItI2D5qBnxobegVbMj5rfZh1a4/McD2vI2BkbayzZU3ylqm8K1o7VkXgftnLR+Kg3eR9rn/NCPmsO6ZPFfkG/IiegoVxr8CG+EtbRCcM93lDrVhQ5pQX+9mEq0W9UCRt5gPTgGmclApaPFBmSslW/+96ezOwAUq9eA19wL/JWSbvwBtfwDvODOwnSUrTiOMgf7Bz565QYedup05VQOzNrPaZDELNKAu00CF5H76I7mIPGzh6mrNP78bEgr+Fb3ePxyVPSMWjx4oHbjS4tSgYcuN2X9Kv+r30v2hqq7HRZQMKPsGHRzNhePfVWyhO9D9pNvmBs9iv2hCXmp+vxa7GmyCToEHlE7CODt2Aq7BHwLXTOWueeQqPIHPYh5RW/s75JG9M569nsBzyF7h9kZz+9j3zMZE9kB/SR8jHxALqPNeYQKfTOWqBTmFfyHDEC+cDGeIF8iYUtU08cxSe1t7lXvJf9SX4ZeDAO9PIZctS2TT+AjG8Dnmfs0BQ6in3U2KAH1h4aYP1yXaYYOMee68V4kgYTlyET2bOUidAFz0O/wdfsA7hG1yd9gh/y2dga2Ay51tP70/7nO/AH42Qs6EL8E2CH3Df2gvkwd+T41A7jHSRcaV/corb7CHIP9cxc11thF3gHekEfQrf5eepj6JD4DOPGfkUO5d+8i/XiHn0OpkUP8hM7CezH/KG1lBm5f6k7Rh0yHi5CXqIXwOzYqtA5PJP6BLrVZ7oPG5yxgRdyvZFVub/JQ2kLF74tfDjFDPpMOpDxEIfT4TPbE7Zzxkrbmh/0rd+Rx4nN7Dfs8Rcq1snHIR2nBBPlKrzyla9wdWPZx2UD9k4IPZarCibykzz9zHnHI6XrV1bUVaG3HV1U3KpsTPlg9A99V7HeOhwjmwHdk7yduBSa01pobPhH9Hziz1yvZ7BW7LnmrrVHP0Kj4IDc8+S/mT/70z90BRP9LzCmxdTvMCOLDYPzNwSOoczGQ2QQFEpTE2LTEMb6zoTRy72rnO4HPvCBdv3a9fbA/fd5QhcuPOs2DOqLe+y4Fv/ACSfaPDkEller9UwaIqpeoj6kNnAPCjxidPJuhJGDwzbmqoKJx+2TjxVA/cDv/U677cRxJ5iogomCqCohzfO88JTc7w5aJZjAQLQDqIoOe217a3MAhHrv2vHjbs0jR5fWQcLNVTEWF9rlyxfb5UvPtWNrKmG330sjd8DWs3cRWhjN/CxhUiUg5Wi3oOo/E6inowzwlUyMUEqFwBqy9zB2grd6B5UVCgAnuEH4GXz04AUgB4GComcMqXAtxHv5c2iMcQDCAOvQ4liVoJhVIFZCAiMDIw6m0t+pdFEcSb/pgNT1qYQ1buiSQIaegVOj2nBUtQ39q73fHJyAKCetGz24ADi61q0lzJjloEmlr3HpWrLpWe+pkmGvEQq6XmvivoDdOYGTDgELzfmZveSu3q3vcX6eOHa8t5sqXgF0AWBRCE5w6XSCoi6QUYaTrq+KJHXqzes7U6dCPWadDO2nYPCgIAAAIABJREFU9XW9hGWNr04nqDyv2w8cNjvct7Z0+vmg7e7V/6pqcthPAY90Mp5mLcfYeEoFGjStz1eGtdaJE1AoeZ7FfrHuyFH+1nhF//qnU7BW8gul1EYwi+FYp2NQhgUIygHD8/gefkUBQEvcy/Uq0645Jg+lMYbzQcEHgX/RnH4q4W9rY6Ptbq1bTioAolZe8vUc7iuxZN7BODnB7ahVWXSVY+9laVFIy6qicXDo7M/MttV4kx+RZ/Qsh9arr+sYwCSRAz4UkNQ/DKKUMWSosWbck+AWGQD4Y51KD4reK2lI/+OMpzWUeEnPRsayT8iRopFyRgD6mHfKPD5DviKTymgsRxwybyqv+RxQjmxDhgEO9TfPJaGkwG0FIpEl+gwAC40jd6Ft1mwqN3R9Gsbobe5PoxWAgw6Y6o7xnWOfe3gPGk+gAz8kH2qcgHT0E4Bez5g6NxkDa+d96yfQMExyb6Ff5FoBxLEcp09967S5yol355PaDXzkIx9t995/f7vrrrMOTOp/HFY1zrFnvZzN8GtdM55STIMGA9UtX/oErKPN+3W6UbTE+IZxzs628xeqgokztXtf553dqtK2srzaTpw4aT3j01H6aadjBT30D12k37UPYEFoEdpk/FMZB29URQ9VPip5pQQTjT8xaBolPJ+9T5xSYyr9QoKJkmbk4PrQX/xFe9/7fsvBYrcD2952YFhJIj/wA9/fXvjCrzLfS+ZZTqvUaq8CdfdZnYJ+d/vYxz7mk9AXL15rr3vd93reH//4x4e1x/Gq9kglm0tG6bpRz5Ye0pwlq8B2wgvcg26CJlOHJV6ZyoH8eyqPwG7sg/mpnzKqPaQPe42PfzkWaA8+Rv+w13o/8nDkzUqEIMnIed7d+DN9Hhy6WoSqjkmfuxWXq0BUcliVljxaRQO+GuX+mGACLjmim3sSyIBle3CsKhhW2xAlZd53zznbBJs3b2iQg15Oh6iDehiXA86ssaY+xvnHPhgT91ORVWGn2vCRyDo4AY1bxqDlaFyq7VbpJ/BKBpZ5NzoMfYfNB89qbRfFw91w5/OiD/Vyr/cILxrfOqjaW6/1yi+FL+sEBv9P+RGJZNroZfN1H7yMbBbuUJKG9KsPJmDf9LZ9xe9jqwwcPrV+45pShU9bTYul1L96hjCiqnuI//W7k8DkJleSi53aSjCZbZtOdp51idNXf90/9ClRfa/qJ7WfvSpGx7M6PaoqUPqnpOnCcHIsLFci0mKdgqGKiPCZHBOuJKKA8o6SvSvhC/tKrR5/8Rf/WTt37m63W6Makn6vKlJV8Qh9fBQLFB/q9GjysnQMjltdrzFq/TPJQM/d2tmuylNK9OxJz3Mzc02VuHSiXrixMFNhZVkMqnA3N3PQFoSZ5hYsE7GPxF8aT2Ei6aNybMAb0BA2wsFh70PcK3vg3NYzwDHoHSpkcYjGraB0AjlOraYsJMlOPCT+0f9uI4RtouoWCgD34DgtcsGI4GroGhwHprZc7Xyua7S20AM8hu50i9Ce4KHvwGCSSQe9goloGcyCXTfKv9L6jK2wUa2tkyR6D+fEWejPtPOxh4y/ezXZSrquyhu+36fCVcFktu0eHLYnnjrfnjp/oe0fVlKW+AW6ZJ6JS6FPfYejU+/LIFDKBuThVMdgc452VGmqvFfvUnLJW97yFre3+7Vf+zVX3qkoYAXFKG0sPvurv/qr9s5//X87wYSEENk2esdDDz3UXve617WN9ZtFr7QLkn9K7faiTQxyGb0EjepEu+ffK5UJZ1BVwP6FnjQpfqk1qdNxSizT36LxU6dOG3uBGcHF4FHmn05H1nxQ5gNGLF7kGSMWU5UGlViW/BeGXWzHTpxqP/3Wt7U7zpyTV2DAlUqSLJnfA0XW3VUpFdrCWQ0fJHapocy05d7mET2n8s6sTfphoKnUOfBD0ftYoh47FN3HdXoHtkfuG/wJTWGHgi3Z10FHRvlq3p16ns+Yk3hZ60TiSfG8sM+e29CqRZp6vP8Xf++h9nX/4GsduHW7xrlKlLMdsqi2neUXYFz6bnNj074S1trO9S4TprQx2Oeu+vx3W9B4DrMVCAarcB1yb8RcR1sMgys9NtWKDr5ARuX+s6ZgwVxHyR0FIfFd61naS+RjPoe1SDkB3eSYwab6KV2BXwKcpPtx0EsfyH1lfeS5jJhY7wbL8Xthj/LjmJ97RSPkMmPU3wQo4b/cS+2hxqxTsIydPUzMi58aWoZu0UUKgNAOE8yrn1OMxvV6V9pzxiA90Yzxse/YnPk3Og4siW7Pa/Ud9mfistFOGAPOyHN8LNAW/kXtHc9I3eYxeaHG9kwqmc87GA96qnLPSeTobRiV3hoVmrkHmYBMhW6RrWmjTeeETwK6RC9A88YM3X4AW9fzx8QrdDnf61ny26m6ng/87R+2p556un32s482YTX2HTpiH9MugY7TJkzM4sp70VZT70y8Ui1txgR5rf7i4lybOdxtx4+vta//+q9vd9xxx1AFlbXK/Qe/wg9J51N9kXhRv6NnuMeyr9sxrClrzTvBkNjj+jsxHX4ueCuDtfC1xqp7OGzFfkMjqW8ZD8/h/fBejg+fIfNAfkxxVL4HeoR+yi6q2JA+Q8djD8ODjBG5wD7kc8ASGmsmi6XfVN+lrkhansqX2oNDt5pgTshlZAbj0rh5J7yGvTvVXch+6GCqE9DD+AWhe13H3qVey3ezJ6w5+BN5pnnoGtGLnoc9kmOCv6BfZO1o249trZM/EzOzn3ou9AHdsnZTOoS2eV/qglyr5I3kv8TYPBuclTondUTSPmuKjNY92DLMDT5O3oZnoJ+kyeRvnseagIGgF/ab6+BBaJ2xpq5lPMyJebJX8AJ0T2yPteUdYANog/tzf9Et+AiFccp/UxiC33UPsWf2B6zBe1MfTeXFFLMkTqmOGNVGF7zF/cnzvDdllJ6D3EZPyKeKzx9aSfpLWmAvWZu0n5I+pvytsYAFwUdaH+N9VxCvuHvKvNxXZFTS3IDxe5GAqkQuv7Tw3q7tPx3wUosc5RFUnNm17spPeKhqhBtN3TNu3lxvTz71dFtYWnK7N8UD5LfRmBeW6jCJkktoc0zV/ZJHZR87IaUfrmRvkXusITi2DoCUT4g90/3Qf/IPe5ZJ+NAbz9NPaAYe5qd5TC1y9CAyQxOketH66bdULnoAxMOE+B5mSiJGqGG0IbQB0Cu9lPCTTzzRHn74YZckfcGDDzrRQoklN2/ecDlQlbM6efKEF+glL/maynbtDhqYU0DngQce6Nk2Swb9+gfgRMGJkLU4W9ub3UGkXtPl7FfgdGlhod28fq09/Ed/0I7ppI7ciwd7bWlx3gYca2MlTFZ9Z/a9nV0TiP4RnCgDVtlS5ZwHfCmIof/rZIFK7Sq4rLY6c0OCydpqOVN1sg2QMQCDnhSTShdl0ZsdDtUkXMK2Gw8wTgL58b4xKxqBi+KDwGDIJGSIfAQy5dTCCOUZKCn+hlYS2AJ+nGDQM0AAdChsA7teTSOFDAQOKGDNZNiV0K9M+ur/qezlKrOMQGdttMb6nPHdivl4x1SIY0hhlKYxqT0uhpbBUqXdWQuAcCoZAnJkVupv0bnmLyG1tFzOR90DUEzHDcoRhUZWv8YkvhIf6Tuer77xHmM/PaLnSiDqHwJFa+J39mQI85JoXm1whpP0dUIUZa7nYPAOirqXaiIRQOPXng9OscG5oZLjKx6H3ql11/zFp+xLKYai8XKQyIFbJ333FYxSRNfVShScFA/uN1XIw/GlezBUUTLsA+AWIIOAF++ztwBL6GZqJCZYsZx0gLqc6ykToAeCjkpgQSFoHJR8Lwhe7ZOgeegY5cDaJEgEAELv8Bp7orGwT8hqDIUj9L670247sdZmD/ebZLicXNXGq7X5qr7u/8VnbmlABRYnm8ybdysoVcEAOTqQi6x/OkHVWkzODAIrBlNui1R7AH1KDvEcPZd5ogPYS8vCniAF3/CsOnFeAc4Ez8ieomUqZ41OS+QQvIZcmMq8TF6YOsjZH71LNAQ9ac2oKEYmqZIT9U74X/ckMIMG0dcZxNC1mdQBrRBI0nPkQGN8VS2nGWRybQIz5ExiCZJTmNMUyDAfeAMa1M+p8Vs8XUYqgDsDiiS3TXVTynBkr54jWYJjBACbRgxOZ60ZdKg1sNzpVW+s+3srmRw7tAMAZ0+QL14Hn0hWyxkFrquFzY3rN9snP/mp9hUPPdSOHz/htVeyrN47PquSluSwSUOovh9bRmi9SHwr/hKYHhMCbHD0wBKlgml/xdorIPrEU09WJZSeYOIqS72ErXhXwRatsdrkkGRF72hoGP5EbwwgPaoyaTxDiel+8gm6LXzT/6dSRT89DM+ip6FXvQNHA3yLoVCGTGW8uwRx73kp2ld7nD/5kz/t1SsKq8kYUgn817zmG9q3fdu3GqMpic6yv1dp0x4rweQ3f/M320c/+lGf4H/22Svtu7/7OxzAfeSRRxwgIpG0KjRXH3noDllccoRqGJUIVDKc0/pjidbkRfYtjevEQeDfqZFZ9Domjui6Aft3xh6NrNI32b7iVoZdjgH9hIzI66EFJdyiV+td4+lOr4/aBO7stK3t3bajJJue+OK6WL0Sj6pHTDFuyhEZaw5KdKyNXEJuOyO9B11MVz3BRMbj3m6d+JfReO/dZx0o39ve8ikF+LvmV7jXAW7prH5aqmAsNFdzTXsp8TAyjAQTtzlxH/N6l7G6TzeC1SswaT3jFiejTgLDM1f2Re+oAGadUke2Yae55ee+qk6UYTysEe1qpGvU1o7T3k4WnzuSwFZyGkfXWL656I/Tt+Oz9a5q/1JJxlQy05jAhfC1jG4lJIxOVk6d17oyX7CwgvT6RyslN2zpCUzMjcRkB8md4FS40QnNPolZ+6ufwg5KdGpuR7PfXvLSl7VTd9zpRLSVtVWvi3X25obnUhhXCc+FQ4c1neFkdsU7oF/Ze3XqRQFqnTgu+rEd2OlU8lm645//83/Rzp4911bXjrmCiuSFKw2GfNG7cT5VQlxhc60j/3Kfc811QAL9hv6zPp7pjlIlffWkdrlSLl687DaWrsbpJMYaytyM2nIctuVF4b/ZNtNbCGq/cJqBsUUHBJDhr3oOdK59HoOfWmswHnxSNF5B0MGm6Mnw1eKwquaw//BgOe16+67Zcgz7GT1ZSnSjKo/GXT0ALywLvkH/66cTWTqd4QxEH/nnkFBTfKL3gBsTP2Gf8wxVnttYrwMJtSd1QAjnj/V7JLPpft2LY7vkSJ2Q4n1pA2hs4P7UG9AISVTVVqhKAJf8kY5Sgta8E0yePv9ce+bCxaaPXC2yJwJOMeStdAh7rXUm0At2Zp1Ya2gEec/8oe2BbuK0mvT6m970pvaTP/mTroj7zne+04mhTgw7kPN21z/1T4m0H/rQh9q/ede7ncQhnhfDyk4WD732ta9t3/qt39pu3rjeA84j1sJPkfoP3ALt6adbzgiT7RYdVIWSUW6Kx7TXmmPh4V7tordZ0nxOnrzNp9t4LvIeDAYexsGo63Lf/45O7PI+g0jD2itZTAHz+aW2snq8vfHNb2kPvOChdnBYwXb909yR96Y56SxJ0P7etHdyTUaZXPMHyzF+bFxsPb0L2oTn0ZXQyJTPoUFsLPwg2Gvei7A7kCvYxdiG2LboGsYyYKjuI0RXwVe0dqXvupQOh0bAgvqpSk2S+Xu7e+3Z88+0r37xi9o/+kf/wPJo/6Dkt7DJqdtuGw4E+B07ot/CBqwJc/a6y7fQsULaQPAiFRDhHY8lqj3ifOZ61l/z5LtBXgyVFnp7v0IAwwERnp3Px/eFTkyaSFpJe1ufk8SHP1vfI1tJztDclaTOXiE38OOwt/ob/xSBHAcAOt9b9lnOeipHEjWhO+O57nvCxrIOCZ9u6gxdj91RcqAqt7FG+rvoYkww1rxTB+I7wFbVc9JHWxX7qgJN6ks9F10D5uczzZnqSehr9ga9nbhfuk30NfWNTfWN5o4M4l2sf+45e2Uk1AOoBLv0TI1Pc4Q/4T/4E3sS/iY5oPBQP9EclXKsc9QCLNY+6RmaYfyMifGx9uh/+ASZC3/l3OHPlF38njjC181wuKoOXLq9Wq8iq+Rv0aZ8vMKEaoejw3rCwX/9mUfbY489blkjG4M5sd+sedqTyAAChbkv+I4TcyBTCxMUVmOeJJgc7G21c+fuaq94xStciS99v2WjV/APmmIf2avU7VPdqrHgF0taAgsmv4FvEjugC5DZ2Knstfm3V+VBT6T8Y4+ZBzSGDyhphjExV+bC89Ddqb+Qf9AE+Cevhe9Sb4FR4VfewRpZZ08qeEC3PCcxAroZPZkYOHmK9zDXqS7FZkP2GJfOjbqC/UqcmLSB3MCWYH66L7EQ6wWt81xkBnIUjIUfEPuBcaJjNAaqIrDeKROJf6CLktbQJ6ynnsV4kZHQPPSXemBK/8kfPBPe4W/oJPll+g7mwViSf5CdSS+sHfuRtJVjRH8xhqQB+CFxKnsNTfCexBvQG9iL9cFOSv5gLMhnaEDPQMfqM7CCruM5rD94E12j9+UYkJOaI3Kb5/Fd/kyeJhmCcepd0Bn7lxgy8YXWhDg49JfyA9mccoy9xL7Vd9Ap9gF0yP2sD7YpMp17E6cnHuY+1gr5lbH58muPleqmMnrKxym7UgYnbRIPSozhA/vybUmv9wSd5IecS/IydOf4WK9AqAQT/S3/zMHBXtvcWHeugopg6DCabMOFxfnhfcLj8iULG0k1fuGLX3KhDPnzqqJ52fNzvQoxflDkjNaUSuFFE2P+RibssDbsH/vJAVXp7KLLKrig6+BffDzQGmsDPUOTdLlgbVNXmi7+5I9//xBi12BxfsMcycgQpr6DkBOYpOBOJUDZWgRdgjJPsE/sY4884pOfJ04cbyePH7dzSuDo6tXn28Zmte05fvyYjf+HHvpKZ7yqh2sy4+233+4Ek3K0LDsrKEFPBtrMIId1Crb8nQWEd7a22trqatvf2W5/8PsfcMuHQyeH7LWV5UU7jPRMHB12GDrDuZfm3q2MYcCr3qmxy5hUdhMMZICytOxAEkq3jACV455pFy9eaBvrN5zU4koJHVRn0oWSWQAyuf4lGHW6q6weM3UHnwh5lAfrAyBEkCGEU4lDK8n4CH/KECF4CAQ7Yaaf8oJZuQdlwHNRODxfY8IgZHyMy4JfRNwDMXbo71R5ZQQ6Aq4EdfXGFKguR2vtYZWjrqw8fQ8AZGwwH2NH+WpNyehL5zegSs+GqRF4+gn9Vw/eanWSjogCrmPpYr0DUKNnIxg8h96uQPcTYNX3Yvx0JGoOrAXz1DNRkignr3EPZpUArNOquY4ASr1DTkZODVpA9b1gHyldTvsIlLHW2AHrXmqX0sr6Xo7bekc5ZsuIVuLJUlPyS1XDED3X6cNcG9YZsFsnUOUIlDNBxm45uCpQt9/2t3UCugxz1ghBi4HO3PVM9pNrKUeuvdAcmRfzx8GOIgcgmYZ7z9YEA/WuctSKTgfe7BVbAL2+p3Va6gAHuTI1RpPP4Z38DGWq+6b8CADW+3BOMAedqFqcV0WnhaHXnAIi+lul0HXiVkE5r6fAliqY9KSNAjFqOaYKJiU3cV5kgJi9LTrVaZ0KRtloc3uEkm/ad/iShB3TUiSY8D3z1PrLwZRBbIwI1j0NVNbeYGI4VVuOkZHeCmymkYf81DNxdLmyUF8LwDYyED3LPOFN3QMIHjOIx5NrU+cJ4JRETsaBgcM6ae3Q0cgsjGKxJ/OBR3Acai/hB9E+9KHPkIsYTIy79FKddEVfJY0hW1K/sG7oLV2PvFCwkKQGnG7I66khxN4SSMVwAKvoPfBi6nfohrkgHzx+J2mMwX7embiIuTB+3iNnj8CdAKpknYJ4Vy4/3x599G/a/Q8+6KQEBQyED8AaBeQq6KjnuNJUdyzWPPT92FOZOYt2lpxAW3oAmlJwjFNewwnTXm5fz11ZXW1fevyxSiqKBBOXRHbp+D0HNDR2VWCqvVnplbjG5FBfG32z9Tc8y36h91hf9ofvK3BfjjTzitagy39kM3IXvZXGCjwKv0r+6J2Ss6qktdjbiXzggx90FRmdCtb7NG6tvwKmX/VVf7+97nU/YKNBss103FsRatz3nLu7vec972l/+Zd/2RNMLrTv+I7/qgmX6jPJLE4CFLCvYDV8gc5hL2nvgU6uChljz2Xm2R8xnIhEvkOPieORM2msjUEsJbNUsi2t7nj2qDsqtbFoscpCJ97nndwHvU8/Z4yjrCSZF6dSb1PQDSAnhe7vO8FkWxUTesULEkzQ6YkxkaHgTyWYiH/A5oyRsbEbrI1wg2mon2gXhldg/Nxdd7aVpcU2K1ze8T8ys/i9MLf0YY2BAEE583FaoWfQc6mXvW56Vk9+0h6BM/Wd6EcVQwpL9JaRXYYhqwrfUsq8eA4eqXUaAywEvZRk5eRlGeGaR1RxQ3d4vXT/0P6uWptwUh/5Di/rO69LP6FvnBmBZvZB77Lx3sssjU6fo4caeD4BOvgc7AQ9Vhucurf0dukd7IOqFNcr4Cjx2BVwBBdn255lVFUtEe3Vqfvx9KwSnrYlN9T+bv+gnbv73vbgV35lu7m+bkyvlmGlK1Wdript7myr5cWMqx+MyY1jNQlhoQpcVbsY2SgrS0ttdWW52kY6gVt2RdmUGpfk71vf+rZ29z33eo5lOwg3V+CrStdXwBnbBr6l1Li+E23hHMJhKlklftHn6Hh0m4iz2rSpDdRB21fCtt41M9cuXrzUrl277gSheqboSPaB64S2lSUFNmbagWRrb4sI32LL6D20NCyn1L7fpz0Hk2eJ+6KbsWUGvKTnYBciw8x3qoSoVkg9+QN5dnQc29YLYBXWB2y1vrE+nLq1Q6WfmMJ/UnxattkoY8YAKLqY5yb2K1w+ynpwK8FNPa8q84zJamA8ZGrh+Uq61xjw8ej7wtmqzlPfo0sSA2EPIE/yuaLjsvUV1FKr2/KfaIeVYHKo6pyHrT31zIV2/rlLrmDihKxeoSHxFO+f+h7YQ41d8xYNQrtgolGfj7IN+ZA4gLkg/7T2qnb7+te/vv3ET/xEe/WrX91++Zd/2a3tym8i2agqWdUaSHz2/ve/v733Pe9rJ0+esj2pAL/oQ89U4ulrXvOapkq84k/dx/gVxEt9yO/4AlgLtd2xnOwHJerwSyXQe1+k/7a2Cnv5UEmvZjdbtptwmPAi1Vr1rMSr8C7YKrEttMMemJ570jK8kbaEMaiwgqpiLK22xaXV9pNvenN76O+9sO0fFFYznfUqmwMt+4BHHczyO6PSRmITfYdvgXVi7zyvqP6j76kYybXYbqNuGNsvphyY0gh7lv4w5p/+BY0P53jSLc9OTATNaj2QHa6OE7YiyY20vdP9OmS3vLJciUYHaoOz065dfb591Qv/fnv5y1/a9vaUbCR8Om/cpn/wha51X/ju92NehU+6c91tNkaZmVgNjA5G4buBkLsth4wDXxemLn3Lu9JGQXZrnkqwYJ3AJuwX64vMSf5hvbk3faIlF/vp1J6QC54jkMK7VKZc66Y1K31TeBYZCL+kT0HfEyQhuW5MGjla5ULvwS9np7wqO3W7w/vRq+8xnvKLjDIffiAxlPEMeLEfGEz/g+6BzsBr6H34B5+PdCl+Zd7F/kDbrDG4lflAZ9zHmkCDVCdmPLo/5U3OE3nEtaw/vJk0lzqeMWl9eC/0gh+JtS37sg4XoovZS2hbc5v6qr3m2qlusyZ/Qy+JHfLZyFRoirXU5xlDmertxA3IYdYE3jXqjwQT+zrdIrxwOQegNF9hUiVIKilyfn6xfeELX2xPPflMVRzs2JB1Ql8wZtYmMRB6IPccnYt8Ex0N/tKeYIIsMR6cVyW7/Xbfffe0F77whe2ee+4ZfGnodHxavFvrjK0PnSLXpnTB5yOvjknn6Z+DjpEZuWfsJTShv6Ef5sd+QKvgDI0H/zr6XWNBLzGXxCPsO/INHjmK58ZDEOwZeh45xzojN/5zOCgxp+7DNsq1h255bspIeJpruC/3g73I+bBOKQfQF/UM2TBHD3zoWmRdzjV1EPSBzJvqLfZ0qg+Ztz7X+wc91X2Vem7yOzSh6+EHaGHAcz1JCr2TukzPJ1aWvHYr3IDMYcwpk3N+ySfo4ZRtyEj0h+Yz2lJldOMzSOzP3NlTvkMuM2++h7ZTduR+J+6BJ6CtpEfWMekGfmUfeWfySM5vOjauZ63Q+9iI6CmtjfaHuKaejw8e2ks5gnzW88Cg6WsnBsaacR06Xfdn5bWkY+xJ1kbP0LXE+Fgn9jN5L+VR7hu8zp7rXvGM/iHDsV3RpSnzoEmeyZrj20ImgZ0c86D6bbe54QHoP+c3lVkaL+vNunI9MpQ9hTZIBgKz/P98vWmsp2l53vmcU2etvap3aJqmWexuGhtsg8FoPOBlHIfBYSwl8YycD/4ylj/MyFbAntgx4BAvUjQzKGSikRlZGceSR0qIYjwJArN1N93sm7HZbKDpvauqq7prPfsZXff1/N7nOi+VKdScc/7/d3mWe7nu5blvZHwlUKitqA6bdP/uXA7xDHzoyDnWxAnyS6VTbfsL++1WgokSKl/1qldWdWP5KJRgQlVK2XCKC8ovIyz4V3/91Xby9OmqRLq6uu4KuOXbdlwS3xn0p5+mVbd5Zl2QWegv1ih5Ut+N9nO9Q0TPewCv8zz2HLpGbyEvoFt0ta4jwQWaWvjEAx/dJ1sFpYYhD+jjJh7IprIhMNtcCCLgIDyEDoyr99QkukFy/3331cnPO+98YTnVVGL33Lmz7dnnLvTTHNvt6NEjlTjxhjf818XEKi3DOPV8lZNXJqwJTg7e5QNO2QQbBfKWFXCuY2jeWDnLJUhkcLT99qEPfqBOKi7oFMmunGHuka05yBFbGcjdAQsA1ekTCSWNT2unIJGNpaUKSugefS7hoCCGHAIQQY2v9507c+ap9tyz59vKsk/Ll9Lta4WBIOhnumb9AAAgAElEQVSbCkm/o/jsWLKDWu/X6RcEEYoqhTnrmMZbGtkIgTkdoNxhYgJ4ZPa7l7addHPAjUDIoHIqMZxqCGONG6dcjadOsdrJgvEAoyUwN9ByIJhyw5Rg10/mbga0kEWopyJLhcrnGC4aVypCjUcOVuYwdyZKuGQwEOVAIsw4nepgDv1DYehKqFHQLk44ATh5FjyI0ZCgn71AgOraCgL2E616K6fG2HvAtWhMCSYShbXfPdOfvUNBcRqHgLC+B1CUs3B5GPT6TvxAwJj5qwpJBRZ7T+dJeHWnKC0frDAtcBMkliwQYOz0J8egvMtyiKtE9/amgz/FI1Fpg/2CFqBf9rhe0gMOgBLoB5ANvSC0UxlvV/sYO6D1Hwk1OCtE1yV7u+NoDqTk3JTfklM48C2OARQ88hdeA/Tp83TKJz3ku1Aw0B38Lzm4vbVRJxfrPK8Mgkr6sNypE/4KBMpN28uKT2PoFQnsCLVDR8axAkwosFJo4VxVNQ0D9d5iQI7JvVa0p7lkggH0D20jGyaDt8sRBdATuADqACwJLlCgCZS2tt0i53rGBmOAFrRu2k89E2donYruCTIJRq0v7HzT5+I1vZ8epayRnp0ANXWseDeT7VK2MSZ9r2xajYd5sI5Ozuknd3tSQtK53oVhhaxFv0Iz0HdiAcZu+TnKoOsZqSP0e/4NX7M2ltM92aCvIesFFmFt4W2943pjRIfmWup97JlkFYBec6aClAKRHNln/9JRwV7Px6G/lVxatF96qbco3NhqX/zil9rpG29oz3/+7T2p9njt+9C7Or3aHUndgQlPS8eVo2k64ergqZz8rj5lGYdM0w5giBsbGMRTGlhJI99++DsOUq9Q6cMyp+5ri1MFkxMnT9a7C1f10n1pUOSYcBQgczQe61HTIbwDXvHadlnR+olbyYZwxkI/+sl7R4D6oHFiPUm1AFcm0Ikv6ak/e//72wc/+KEK2FJFRONTH2v1vf+5n3uzT9b308P6yThvf97zKwh1//33Twkmb37z320nT55sDz30UMlKjc9gvSeYiHa7HGCNCHRPxnc/2UKCSeKo1E+sI+OBLuAl9BG6wWvGqYWebNDLrdeJyygjbJ6Sw6fXcegJEKw1BgrYFB5MfQNmYhzUhHBiAIEP0VAmP9AS6WCCiZvg+aS59ZUTR9ExyBn9jdx3UrETsDhdmGOiqyOypqqe9XcQ8D+8ttZuuemGqmyoFjlKMEl5h44vTNHbg5gOXTEDrJoGq8aQDq1KKI/1dS6NsT007d+tX9kTcAx4jfch90h0Yf/Rd+AAJVFN1ZkKXy+UTs69nOyN7sgmOK6EARu+ox+uNgV6L9rsAS0cMFlRSWPPdpnQSAVBems99hYeR5albTIwlvmbRF0S6cb+OPBPggkJLyWrJRdL5xnjjZSqCqv6IIKc+YcWy8Gwv7DQXvzSl7XjCjzv77fjJ0608+cv1F5pPdUCx/vrRN2Nza12pB+WcOKQsJTbDClZQw4K8eXRw4fb2upKnU4/dvSonRelMw9VMHn98NF25Oix9va3v6N0hGxJ21+it0NT6wwydnKdsBVSVghnSO87scQVFKTrKjgWjtdy8u3bsUK1Ti1aJVYtHmrPPXepcMXFi5eMjYqOFqs1jgL3OjQhvlkSfyg5oWS2E3/SaZaVeCQrKpEhHGHwCQ5c5gR+BRPjPEw+JbhnJ9BoQQZWqGf06kgpL1lDgvvSG+UY7NhCc0gsgF7SGLU2fK/nw8sTT/XTluhir+/mlHSU8rsOElzbqH3mWThAU6aJjnzC2EE46L/WvM8PeZd4rTB5L6HOOrKuJfOnipkOcE+8WzbRoWqRs7W71x5+5PH21NlnnHBSiVo+6T/HrXPdgJ2FPU61O9FTBjcTvw+ZMQ4MICv4id2j595xxwvaL/3SL7W3vvVtVab/D/7g99ujjz7qpBklIFULVjuadWDpj//4j9vHP3Z/YR4qmOhAhOhQFUze+MY3tCu9ao/8OJMc71gDXYieonoADndXTdqrBBP9E86jXVVh7+5T0u+iaScbW0bpGeJVtfLhVBq6ObEz64U9V7dHC7xB325zwz9oDD1fNFsllxbb4SPH26HltfbWX/+NdtdLvm+qYFJYUBWeqmKsda7wrlos6uCHgpu8H54pPdF5El8Ozk2NAbuoaLVXkYMewJ4EnA/o9mi1hZyAHw7wRE8YTd9Y4ijkD2NJbDWfQ64/tgnJe+h0cAD4p7AQLZK2rU8ryLG4UAkm6vH+wjvvaPfee087depE2eDILx3CQE7jL2T/5vK+MORUb2y0I0zZyfqnzcC7wA74TPAtWeeOllBpq0JDczst5Rr0wE9kUNIhdiG2HHiYceratH2xv3gG8ha9xhxyXMknOTdoxi2yjMuMuwZO0jXYMdCg+dcnTj1e+ZRdKet6/KdnzHGN7mM9ij67/cn9zIu/oWHWiWeWLuqna1Ompx6a27Pfoztq3ra1kNVps3PgBDmTawwNuc2hsS8YFH4Au+a+QxO8k7Zw6BKepWeA+7kfHy8+TM9b7QZpzWkfEjTh5GljPXAn72VP8SHnPuV6QvuFbbtdyrMKZ0z4fVTLTZkBL2GjsyY+nOdqhV4T0x9rN3y6u3VgTzrh0uXLlfi5vLzavvq1r7dHH3msLS2qlbXjGexPriVjRQ7gb2JemZyh3/W57oH/ea7be45KOVXN7lBrayuL7fbbn9de+tKXtttvv/3AgQXmnn5YjY0qbbkv0CZymn1CRjGP9CfhY4A3wGXpk9DvxDWgceQrz+Td8A73Q+N8ji2f/qe0FZkPWAA6mrBBlzPX02lzusyx5PhybsyH9UWvoyfArSlTGBM/8asiV3hXyq6U7ayx5qrnpx+Dz4beVRLpiG+lDEe+JV/mOqGjsYfZi5STqVd4NtifPUrMOJfHiVNyXYY+H4dw0EvwBT5CcNmQJ+OQG7Sb65/rrN95FzYc65G0VzgpDvQlr8MDqXPhde5JGp3L+sRFjI39Qw7kOJMXoDt8GjlO5pO4D+yAfOJnYrlcx+QT1j15lv3jOXoXcSrwJ2PnULfGYNxtP3LuI+vKT2QHya/cp3Hps6wOB/2Q4Agd6lrGrt+n5GHFhWZdF8AcjH2+V8yT/UksBB+Cc6A9bC/GgYyq2GNPxmSsOf/UcSmL0GOsPYm9jAndx7ozd8aH7gabpKzl3nwW+oj36Tti8irOoL+rDXEdYHFib2IMMCB8ypqXPdMPJ8qeLb1SPjonmKi11ytf+YPVDUX4XfpPhwyKhtXmW36n3lL4L7/yV+3UDTeUzba6slatk6t1ffd1KMkcLMvYaAfOvFhjcEjyMzIM+hidO+ybIuEZ/Q3v8YwDmCjsMuJEKVvTt1H09sD9H9lPcMSGwOwDCNrQhJiuJ7BTWPJ9KuMUOBBufd8DCg89+GB78MFPVC/cY0eOtKeeerICa2fOPl2EcPr0qdoYVTi55567K5lEJxpRGnqWqpqcPn26PlPAVpHNNDRSaNa8F1sF6VdWfAqtlKyCD1KAC63d9/GPtl2dIuktckgw0TpMJ7pwtPQTunIOUEaQ+WsjdQLt0sXnJsCiMaqksfp2A+50mkuGh4yOc+fOtCuXL7bt7c1KhFmjqkWWjNt1UgACIAWjwa8Cvg6AyDmRBjAMmeAEZ7HGg8JP4ZyAM5UyhK7vx0l7o18IGoAPyEMxIHD1E4HNupH9hiLLjE+EEPNLwISxAs3h4FDGtkoF+l0WMHLeQo/puGJOKYjzd+YzOcs7AJxAdQSTADol0KYT5Ab2VYa7B/00LgsECy1A09WrbkvB2ur6yhRUy5RNn+wCCCcfJuAA4MIDVDrJ8oaav7LdS+l3ow9lwr5p/PynUuC1Z5HoJMc3FQwkCAGuGNxaQz2/aHFRINI9h3WdAoxqVcU+y1GpBBPTtauY8Dt7wT7RK5vPmS+nbJUMU8KzVx2Qsa/TlkpQSMMDYMJeIGih1wPgQ1U4+ilhjRnnEc8DwAEgCHQh9DWeBN2aHzygZ1h2mWZyX72WSobarP7MOAwAg2nYavwJzlEgRUO9LVga3QnCAVEpC/RslLjklcYpXpLMchlf9wVXgokrIbtPr4J1kwLsJ60VCKkWFf2Zep54tP7ecRsQSm9zUlLv1nh1wlryvX72ZAf4mL0gWKF1xzDF8QFPwmfsQ/I4AEbXoIChZ5z2ol/4dKLFqIjD8xLMF/33fpxytCJLmIfeiyzW+kmf6BoFkTQWDIuk9TS2oEkSI5gjchR6EPgxrTjYoc/Fv/rH54x70P0wgsynrspQWbkhs1gnsAAgLg2mUV7YxpiuIaGVBJk0FBK4Ojhj5xzYJMF1vheHC/MiSQidkboMHZnvZZ253u90vQNOAGvsye+5N+h31qAAfAXt9AwnstRJ5L3WPvPZz7QbbrypTvQcPXqs9FUG+By0sANTayCMNAxpt5EhcFU03R2alhlOSEIGUEWHNbSMG4F+BUG/9e1v1/OUYCKdUG3B9tx+RxWIFNQUFlO7BmR0As2U0/Bu6ruUt8JsqbuhVxtH1hNa9HJO6PRur77DvmIY8fecNvT5cBoQyFBy8W5VWBJ//ecPfKB96EN/0Y6fcMIMz3jmmWfaT//0T7W/83d+xm31etC/drAHKJVg8qEPfah95CMfqfaOTz55tv29v/ezlWDyqU99qqrfDfnphJ5JNvcMfc3R8n5US6ANiRNeRqtDghRp1KZsSH7PNQffoy+qVcKU1DBaohSVZ1uKPtd6bg8EIeO1bzyPPU1jNnFm0UTpBM+FpEpX4HGCSd5bBtXeftuU3N/abpuqPtZbslBBxokCdpTqmfB84jPJOyogpN0AjVZLecoiSAbu9l7Au6q44bU4deJEu+HUiXZYuHHjmu2F7mQHK0yOh96CTesL7tJ3c5sEHOAxOdjd1eaUAJm4Uu+ZG51gDj0DGsBeg+6FxcHztADR31QGUFIAdoFoVbrYCaTDAZ76UYtScqXTqnBAtc3p7WeoTgl2Yr+hRcaC/OZd4ATsmqok0DEyOpk5Mt/Ea/rOenJvqhRC0BH5Yp3nak4TDdbpYrW+6SflXKbD9FnL4L1RcLnoS7hCp8sXFtudd724HT95utq2Kog6WnI6KYjEDVX2kBzVmpdDqxI1euAIJ3LrVU0kr6oE/0I7cfx42Y/aN9ksSv5Tgonk77ve9c/r+Wp3SRUrr6kr+GHPMXdwMPKSNSAhpg4/qBz+5rV65mRv9HKy8LexX8efFUjeaXs7e5VY8swz59uVK1cn+lCgfnFBeE7VTBaaXDlKSpL8FF/qHw5Fja+wSQ/Si8aSX9GnWhdkGTQKLSEDcBxq/zUveLPGo/s7bfN5Oq3AWmAxTv9wuER0CcbUtVyvvUhdP+HSpeVpLYVBlNBFwHzQ4Whtg22I/mdOXn9VwtHag+EsOzUm1jFxnoL66D70AjyVeiJ9JGAycFfqVTnBXO3I1UCpROGcvMW2vbvfFpaW27cffrQqmKhlDgkmGjsYJOVtjgM5BO0K55CYDUbDPkkfAvgRTD5/D+/TGr34xXe1//4XfqH9k3/ym+2Nb3xje9e7/ll7/PHHetUXkm+NS1WZ7b3v/b/aJx/6VLvlltt8sGfBzmK9UxVMfvzHf7xtblwznu9JU/X+nkTP/OwgtOyhkkXh7a73VL7Z83eruMnm7q0+4DsSsIQhNQ4dZponmOid8Cs8lPI1v0MOjuss7XkGNumEw5dsT6+tH21LK+vtbb/xv1SLHFUwQacrwcR7aH9Gta1Va5daI5WWPtj6jXfpJ7xhWT+q7NT7q92SEoPNU8gI6KaSontVo7TvwSjMS/dBM2nnGXPSxs0/ec9Be3wkqCE7+Mk7wCTYpcM/IDrofseeuAhvm1ddAaPk8ormudO+861vteMnjre77rqz3XjDyXbzzTeVDNKBPMkntY0rDuyJHumLqGpNHd/rcF7R3+jkNAXSdX/SBTofPZ4YAF6ULEMH01IGPwTX533DnhwJTqx3Xj+XUWDtxLzIdvZS+85p4DkuTfsTXTHwUW8x0n10+AN5Bv5IPaO+0/+6bwpaG7rJPvM5viAroA4AdnzNHiUeYpy5TuA5/EiqKpl6Q7+Di4yjHZDnvkyq9rpaxvAuaJ69T/8UtMxYOYTAQTDmz3gYB34AaANeoDUba8S7mW/Oey6/DtLnKO2OfT5sPFrIjH3I/VlcOJhERxsXva8Oga7bN5zYetCP9QJVAJk3OpL5sm5J+5NckMyf2lwah5Zc7AlaegZ+TOgejCbcWFX1LKGn6nzpg5A+kF0u3rxy9VpVaj90aLl945t/0779re+U/1MnuXO9Ugcjx3hmjmu+nxoFY0vbrdauEgVG6yX7fdQqcbG98IUvaC95yUsqwSTlfdpLYDyNB7mu9yGPkl7R93zHc9gXaIe55N5Cc9A9uiLxJ/Jo0oHR1oR5Qws8D52Wa4bsYezGAg5y5jjg3aQv5pgBeL7nO2wg9KGeCSaClpKnwUVcw/XJa4wl5VD6mnlGyhNwMZ8ht/VcZAO4Gbnm/Vb1xdGhgPsZM/ICfMiYkHvsP2PK/UJOpvznd+wZ9oA9hTehRcbDnrJ36UdmDedyWZ8nPkmdNKdfaCftXnRuysV8RmKo9AWwl8iVuT7HBuL75OOk4cQ3iaeg4dTR+RkyMO+BHqDTvIb3I5/me8iecA/fz8eaPHG99yTv5b6SQMV40Z/QNLRSPpB+2IK14V5sN12bcgo/EJ8lD6Tsg4ZSrjNv3pV7n9gpeX/OB/ARnyNPWWs9W/IFDKRxVMyx+2F0X9I6+4g81f2KA4IF4dNxeMUHu/WP5JvUlTwHuZYyi/1iPKk38z69U2PkcD5xoLLZ+sENJfmm/sv1A+/jT4d/am8rDqokX2MwtzPea1cuX2qrayvtFa+4t7qhZIKJrlO8UWPS/cL+0sVqkSO7TU4m10v2AQ7ZvCqqoTlxwEI+FscvPFLwTO5L0hTynGqQNZ6+d9a3zuvIRC/2Hj2IXk75nvSc2O+ATrn/vg/v60uykWBoqpjAQPlCvWQu7NhUiBSGxKDC2YIQTqGsGco4+vSnPtm++c1vtrvuelFl1crQF4EqwURGkwhTzrXbbrut3XrrLW6x0YMleq7GquQUOcT0uxwCBpB2kKJ4kmAPLS22zTJEVQ3CFT50skqG2NryUnvwE/e3K+qpqw3vjjE5XnXdlL3Zn68EjmL03b0at0/H7ZXRr3+VyLC1WUyr8WnTlGAiwkIwutejjenz58+1SxefbVtbG2398Fo7su5gvmYzKfUeGGRPAFGes5IVFPr33KlkApMgJNkznqGfBBtpp4JBjUDgPSi6VOasN4bLQae2S8QBJKA96APFpp/l4NxQWwwLbxgJZudzQJbWm2SJTJSB2QjmVOJRreF2Jd3IEZSOzQRi2uNUOHMlngqNdYS+0nHBPJm7hSWBKSeVQBMYGPrpOemkuxKJnGSQY6hqHP3UE0BC78hyXABNAhIpcPTOBMy1znt7Dh72cpJaUwRZCjQ9J7PJGZvGijDTHLM9DkBdn2keO/s7bbkLPPUgqwDj8kpbXVtte/t2UskgshPGZUxNvxauKOIB5Eaw50CgpvfJrYSrHhRWkEAZg3o28os5oGQAmezp3IAoAz0qjKSSRtYBHHgGz9YppWzxg9KAVpIvR+Ctl0Tu/K3KSkrESN6Fv7U2ooX8Lvl3AqdR6hZHSinCLr/gJQxd6El0WcpwXwBh08aCkuO0Ht2JdcDgcOGvKclH49SJq1HxyP3watzlVHN5aD3s2hVV8KAvugMmSizRfAQUkP/INBQocxS9AehwEllHmZBIaEqDh2cxf92n5+rvYWi7xzDrpWdRDQSwDg3VWPszinZ7ucwRPKaigh2WPIvnpHOLfUw5ynhR9gn+kp4BnVSCoQSg9CWADCOKhARkhN/rsbG2Or2q3yndre8YF8EX9AcyCj4S2AFbAOYAslkxJMExhqX33G2rGG8aSIAj6BaQpGvS0ZbGWvIHskCfIcvRUwakrhtAJQxdr++vZ6BCAwnmp0S3SpJw6XfJ+C984Yvtlltvbbfccmsl1CkBVYEc1rWSAeo/yzqBUHSh98bAv9aly0m913Jg4CE9T855/YNfGCeVYQR8lWBSxnBPMHGbMQNeVYg7efKUT84e4eSsg85z+it53/VNylXknNa5Tt1H2ezcA5+Wc7GGogEFX3pvbN872mexHolLJnnXk0HoXSmdoyCs+Fj0+pGPfrR97GMfL8PB+senFRR8V9nDf/SPfrFduXJ5ao0jmce+qkXOhz/84fbBD36wnTt3rj3++Jn25jf/N9UiR9X5VPWJRFACwdIDBN6FRaWPTMdjr2p/KsjiajfGALw3IgTh0AYnzI1QZAG6mHWZqon09XWwv1fw6AuPLpmS/lRtob8TucI+JM5mj9mPeqdwC1VgeqINfIz9oOvQzRLVWzu7Du6XI10nQF1JxnRiXpzm04P16CvtoYMvpkOwJuuhn1QwmeRb339VSdF/0kcnjx9vp08eb2sKgOvEcC/3yfwHBkCfGbOAVcB35gG/nT2CjibMHM9OfY6sAX+yXpLp+p13YKOwBjlXKo3QJiWdB16LPriOU3MvTI9OWNezS38Ko1VriN1qe4JNyTvdsrNWdpI38yoyKR+ZI/wCNsF+8t8j+cXXW56hrzKpFN0zdKHGYZlhmhltHWgPWSf4+a+auzgBpTBdOQk3q4rmxtZ2u+NFd7Vjx0+1RVVYUPnS7Z3CX5KNo2XcCLbqvbIJkYm0+zlyVEmkrqCgLVA1TSVD6GDFM+fO1T36vRJBFw61m2++pf3+7/9+2b121CjRcbQnKLnZbUb2eOLVLttIvkEX6qecJPppu9uJxOhS7CwSREkw0os2N7fahfPPtaefPjNV2FGQWbhQOcg6pKER1fx6tTutkdZDmA/9abuA3RqVOeHdlG+JR9B1+kkiKTyJ7ShaUNuhKjN/nXZt6FoSxs17bnMjvKM1UXVKrSf0k/ql2jb29jboV3gS213PuHTl8pRsr+dgM2BbgUfARnqWfRuuUrOz7cR7/dPc5GsQpvb+Dpwm2Y6sQN7ofeAwxojOZhzIY9Y0fRcuESx6lq5Sy6HeTq5ay6nFVGsKoX7nu4+1p8+drwom21WdZ2BI9MngwZHgx3oyt8uX1Y7IvhRkt/djueaGbgELMBdonechs7a3ttv3veyl7ed//ufb29/+9mpv8653vaudOfN0Je0TOERuqcXAH/7he9unP/3Zdustt/UWOT71KP5+85vf3F772h8tu6Tkdz+xXj/7IR9Ts20gnst7an/6nulku+foCmPYN7KLyjnZq6xi48quEg9JJhhLuk0n8jTXkjVPhyRcRnUF30eruqE1kAG2xw+13X0nSi8sLrfV9aNVweRFL35Z295xdVbNU7yv94NbXBHK9Li6sjoleIHXwSXYweYB+0iYU+nO3npVsi0doGDZpC0wRNoYY86jKhIJaNjs2H7wTNp0thUdwEbnwsPw7dDnDhpDyx4PSStUwDO/wgs8y7JLJy0lf/baI9/9bukdVcXa3rrWzp49U+siWadDHdIPlqXyM/oQldbu8LparA19WZj9qA+38U/3pI9Dn9dzu5zT/JENhbF7wpzuUxBb17lil+3tOSZiT5DH1R630xmYPeX3PImW7xiDfqZdLjuJ1nN6B5UfwS7IMz23WltFciHyEfoDk7EGog30h55T9lVvUZX2He+C16nSpudKF6NjS8913xFzACOyH/k3GC9pWX4y2Q5g7dSD0Jq+Yx2hZ3SnK9oNuktbmGuYm94Pn/Ge4undXm0vEpHznUqC4foM2A2ZNKqQwmfMH9rM+UED4Hhdy57pep6L3Q72ZW4HMGaTX5wkDeNSqqRRbe+gDYntxYEYz83+gHGACh7K8TMHZEP93bEw802fReqz3Bc+LxxdVYiEYcCvo8VF0qQqnUkvyKe6vb3bPvOZz7ZzZ8+3E8dPHGiRw/pD+4w1aWC836PW3wRRkTXIEXSzWgRUO74pEVByTq0SD7WXvvTF7a677mq33nrrgQQIxpLBPX2WeiuxF7KGz8AE/I3PDlrER4Vvij2c4yTsBugq7Qj0YeoAnoP8BqtgiyRWgZYP2oS2R5BVzDnngy7MwB70By3lPNArzD3xQMoYxsq70pbP/cDPxTi4L3XXXC+OvY9DNVGFgzmD6Sohad8Jf4kPmZ+u0/tTz4hWiNnkXHO++XvKDuQquiVt5sRRycepo+cyCnmNDUEVjNSvw498sLVa4gb2J+kaGkvfDvNNmwG7LfUCz87ngpXhBWgPWyVlZvoqkAusXe4TfJL8k3ggx6vPuS4xlH5PzMZ8NAYSdJLOcxwpJ6CVxHXoadaS8aRMGX6VgT1zLZDLeq7kCbYrCcuJVxLPik7xZ/Be1hJdlnKW75h/4p/khzltp3xh3HOswjXpP2UPxEuybYSj0u+i75nrHOtOvufJz2osCr2xX9CYxgzf5l4yhv/SesNvc3mdso4qMSSJav2ouKrqibUWXX/rPuidNcpYAbzKvOWrrfgRBzgLR+21jWtqu7hQCSa7vXKxKprIDir629mpuKkSTPTz4UceaYuH1IL4cLXJqY4NinVNMRbLhqEj1EpntckeTn8O9IJMTrwI7rM+dsxkHMRw/CTlS8oNYyInG+FPwf5EN4FboAXivwsPfuJj+wxMH5L1nY4GCA8BALFwciPBCAKBybGhAA02X8/SqVedepYB/uSTT7YH7r+vXbhwvt15551t89pGe/bZC9UeRyVLb7zxhnIuiNDlSLv77u/3AnVHJg6ZO+64oyqYWNCox6dKw7qvIpMHFBXBlMtQRpT7WRdRV3/whXZ4daV99CN/0a5evlRtcipuurdTQQLdi2NBgcKad50Ed+U6Eky0nhqzvpfhp9MtKRBETHJclCGuE9CT42G/PfPM2Xb1yqVKMJGzT0k32he9fwIAPZjE/PUTY9MODHvdi2FWqG8AACAASURBVACK2EclGo0j+zkjADCWAegIQARxOi7oMZ5Ki6C27mM80BBJIzCGvtdaYXyzDjwDmkt6Gop8OKqZl8YI8QNUCKDSekZGkWlACQYrU0YZzm7oRWstGtUcUbzQegoxlJa+Y5woL8YKryBIUSLuoW3jRFKF+SLg9J7KpF9TQsbIwp/WrFfj0HMB4vxM40DPp/qBPh/ZcM7O1/dyTuldEpw1jyhvnqAlDWQUOuuu9aJ6j53QdrADCEQn+pz9XjuiJLFR4lEJHxK04msZQxWEW1KVBPWeNy8TROCEFHvBiVyBUvaeUxIAG5+288l3BbcOHXKyWIJz9g45QQBbYycTUr/LAU7JeZQO+8bzMCoSoAJEtE+VwBWtowDMCQhLdu4OADqAwHa17lJCXM4BGqwxdlkB8Mi5sWcKBvEPnte9WusEfboXR0XRdbXDkDJUexvLFjlAqUjF+rEW0sUK4rrlkdstqIe0HPYod8ld5MvVK5cng19ZoXKeqbKU5JquuaYWTcrsvHZtSqQBxMMPADEq/7CXRTM9OQYFypqnEwTjJZOzyLb1WrrygdaS9WT99Tz2BTAJ/RQI6wlcLrFtAJFjwZkHLQNKWc90qsCTlhU+pQswZwwJ7Dw2B5D1P1Wi8NjMC5IVkjGVRDQFebOkpR2hLhPfEzM7EEmjRPeyhowXXWUa86liwA77pfEBbNFRc2yha2l/kEYMzg7AD/sKDySgBsvwGTSrn/BiBqnYU++Vg49zfKTvMHL1e+nsfqI5g6VKGKg+i1OCjBL2ttpXvvKVduq0W+QouUT/Qdeem2WBZI/+CUNN+KGc+j6RqdK/BM80F5/+HYmaBSL7CSnmmo4xyd5jJ05UgknJt5Xl0g1yasmpqQDb0SPHKkFWukN0rGQN2ipBb/AD8iSNLq7xXrplDJgBumdvaSmTVZGEvdBBaYjCDykL0xCxnDatlyToc5L++osPf7i9//1/3m686eYpqVPrrgSTl73spe2Xf/l/bJcuXZycg7Ro0btUwUQJJh/4wAeqpc5TTz3dfuZnfqrdfPPN7dOf/nThu4Gtu1OQZLzFhVpfTq2LttHl8JEc+iRXUqEOQyxxW+KHNBxSJutzAgd8Pu1ZGRwkRTihDx1Ky5RKKIiqJWCkDKTA83NdUDypoNHSKJ8Pb+ke8AaGbM2hLVQgX1VFFBJBPnIC0AlDA+PO32lnHG0HDhX2G1jSGtA1iUaSipJdy1GhRJg9lzNXi5wbT5+sCiaLvS3ckBsOnE303JNfwIasI5jPmMV4i3/gSbCB7knH/twZCT+ZT2woYuRnoMdVxpwAB28RgEJmQm+F0fpJOiV9zo1P8AG8qrFXInKXJ7oHekj+JLkEXZm4yPrEyVzeK+OtSc/14Bb0nvRpvaEEZdlG1jnYM/opWaU1zkRS7bTk7XB8DAwufChZWS2IegCfZFpbjP5XJ/EVWGiL7cUv+7529MTpaq+zu79QVVDgQ+SNxlFt/bacDKC5aP+FJe0Qk02jIIFsQbd8XFtdbWsrK2UDXzj/TNnBsiU1H9mtapHzH973vinRUM9xK71RhVLvl/wFx+i96B3wf8pdKtpgN+u+xP3gA9nPouGNaxsV5HCS6l579sLFkn2SVUW/h5aKt5aXFtrq8iH1bXVrnAo0OzjaY9q9LchIXDI/Omld/wjGIY/gHXh5TlOaHzRPkLBOVfV2X04cM/9BW2Bd2viiu44dOzodvgAjgNkSc6ksAONBN1M5Dx2rMVyufs3WedhImqfWV7SisePYgZYmG1N0vu22cn625abtu2tFU8xJY9PnYLNqZ1lBjINVGuZ8kzpFtKCx6D6NUbrKcslt06TblOy6JkeZkksUzNrbb9999Il25pkL/ntXCdnW88gF8FPaYMhg0RyJ1ZyGw0aZO6QnpgyHIdgVhxk2UQXAtndKn/93b3lLe+c739le//rXVwWTCxcuVIJJtXFRRaZly6LD60fav/7X/2f73Oc+32677Xm15pq3+Fh08pa3vKW9+tWvrhLJpZt74H5ZSW89YJTzwnYUfmZvJTM01u3NrZqO5Dn6obDk9natB45TVyBYrEC/6En/CYNJdoGlky9Yc3QEPIT2My0frArIuub+SLYUL+3qlP9629lbaEeOnmj/+G2/3l7ysrvb1raxeeGrqURGrzak9ehVWSRKScQBgyJnhl/EtlEdluo2hv62b9cVptAb2FGJ9dMGgw/STi+7tSfslA+uJ7Jo3qnf4B90oWSw/tGuEh9A+nBYM92Df5V9GXaD+IeqZZYFYACP08ljtFw68/TT5Ru13L1SNjS4TTZy0U9VXXAi+mS/CUPttdInJbsKC+y2rUoysNxAhoEp8ie4hneVnO26Ue+c65e0k9O+SrmtxET+Ibfnf6c9mbIdm5tAMbY9+wAGSjzJujIGJYgwH+w2Pce20kjcE/Yvf/G+K1bJ3tHzZcMJAxDAkE+B+4RDyi6qhDv7WvWdbAz8gXXArftsk7an8UXSBthNPC4fuBKMbL2PAIQxxPgHH4BxwFaSXdajonHrjVxbZAZro7/1DI2dZ9a6b5u+WBueoZ9ZyVjtoLHPSGY1f1lGpG4iGJI2XNJPzo8KjryXtddPKoyzN9g6YF3hFfED+No8MNrWFW9X9Q0qflINxfgPOVBYquNq1gs5iwyBv5gHfgFhIuQa+JfAKbpY1+K/4rlT+6FewYbkPT1D88NnrTWUPvCpZ1Vp329PPXWmfefbD7ddVRiT/u/2J3wGXyG7kI/pV2H+8H3qEY0fXzr6TgE2WiB6DWp127Ejq+3lL7+7KW5z00031Zpm4BjMAeaxTrTdnvL4IE04gQF6SwzA76wt+wKmJHFaNMPJe74Dd4CX095FpqfOTTkG/gQL4tNiHfU+5Bj8xVxZQ/3k+dAbfM1ecW9iKu5Hr4Fx+fx66wmdYXvxfOw2ZBY6O+eNrOA9+i7Hm3Je72a/dR/+Mftg1R5+yNP0QTBm5Hni50xKhG6gF+gCnsWW1lpg+yKHGQu2N88o7HHgEK2xNHsBXUJb+sk9yKd8P/QEvSR20Xfpw095DpbJ6xl72jxgGrA78wGnsO4Z52CcE3boB7mgSWwYaCgxTfIYNA2mSTpBrqTeg8fSDkE+40flO/YrZTG6iGfzHVhA3/McPRcZwbzSH6zP4JlcB+bEvkHPyEJoPfctA/rJf+i43NeSjNHiDbkMLafdBA0whtTX6Brob46dGEfKDF2LbpnLB/gYnMQYkUusfa6vfkemJpbM8bK26AxoCxybMi7XK+UIY2MfWQftp/zjYAG9Q3Z1xeC6r5AEE3QP6zzHNDwT2YOPiMIUwucLam2suPvCfh1G3KkY2k47fGS9ujyUHtjbqzGpc4qe+fiTT1YsTQfpdchemFrJz/pe75ItD005tmP5M6o+j8Mj6F5iRdASuMC0Y1tD626s6wIGxGDYM9admDXYkvnDU/wkkQ68UvrxYx/94D4CR4PPcnqpKJLhUV4QPgI9hTVCgWA9whPFzb2amAyer3/96+0jH/6LArs67alKHxcvPldZ8U888UQ7depkndrSpAEjHeVNpyHklBFIEbDVnGiRw4KgILRZLLxaz/h0lx0fdobJAbbXjh053D70wQ9UggktclTFROMFbBVh9xKdVX5SwqGfXMNoRZnUaZRujKB8dNJNARoEuoK9IgCdQnr22fPVImdz81o7euzI1L+Z06MFXnvAKJWb5mlB6T6flMpU8JdWBgjOdFynwETo61nZ+1ify4lEBQpO0SLEWOMENbofgAytMH9AA0YgQg/HEg5yFKYBs52xFjAjIMA661oSVPQeB0rlwASYkvXqteHkFYKSNQEo6HMChjx7Djo07wRU+p21gHfy+QAaAzgbuRb04zSBPkNw6isEC+8qsCeBNZVhd+Uc0TfjJeAMvQMINT4UNAoBQCXHg/7JeB7vN/hL4aE1qEontLvpQR+EYT1jx87uVHLsoe5bWV/pZYZXK0CgSkLiCQlZ8a8c98pAsXJaLAGMTJGDSSdmMVgps836sN5Jm/aJDGeKHAJzwQmwmIMcFEwqSpyrAEHuwdmSfADPQbucPlCQF+AFwEFRQkdaC4zSCfzt7rUVJTf0lhgJPDAEuJZ91PMSmFLFAtltxTUSnTLowLzHOvTTvdUzepzs0LsxSOpZ1dLBp192evakxlCn/JZ7L+J+Klgl05mHKrPoGp3cqj1SSVA5Kqp9zk45cK9eVcDGFXcAldCoeCHlNPus8ZVBsiCHmmkc+cP8c52YL9fQusWf+yQ+wQ8qf+ndgGV0IUof2abSpZKl1Ue5/2O/kIvQImsy/5ngC4CQxpTkvd6B0wYQZx3Rk3sqoLXcrl31yVf6GnudhgNITgw+07tMUz5hCdgDnOHkA8CzrpQyRo4CGHPec9pnPzU2kgXTgNDvGJjIYPaP5yML8u/cD41LgYIcF/Q+bc7sl5LbPYCG4w6wzvv0U8/BUEem1xyFM7o88hwF9Pbbl770pWqRc+rU6Wp/oDY5x48fnxyhlMD3PtshA1h0exvrxB2Vz++tBfRezU97mMahaC/1nRNGObmqHvfL7Yknn+zJvKpcopLa+z34slOJSUqQlYxXgomSA9FnlruDt/TsMf+RUIWMM404WAAdQa/GcLWaxbclX5xpMiUrpswB47Efc+Pa62WZ6vYrTjhUK5sPf+Qj7c/+7P3t9A031nc4ymWY3HnnC9uv/dqvViK0vJNFt/2nfj9+9Fj77Gc/2/78z/+8nT17tj355LmqYHLLLbe0Bx54YNoPz9ktLCQfi99VWaMC88OAQG7jzJJepJIZyRKJB6E3+BEngnWxA1lgLy0n61R7HvR9EFs5yz/5oZyzPdMls+jnmCexD2ObDNpqceRWS/SvZ2zwJg7G4mslbm9uVQWT/Z4kKtlPUryfoWRHJ3pr32gdqHkqGOVWNeNEFJUXWK9KJCGDp3i0J0NKb3VZp/adSjCRfaAKJkpIB2+7zZATVJTgRXI3+pg1HDaIEiFGKXXwwuRwiDL9OGnAM95L60v9S12n92j+4nkcpKMljoP36HbkLdvPvcd6qzRaa6bsYn+YT+17x9LzpN7C/L2V13qvxAQd6j7kUdqVmVBQ+nMWhMEhq+v0OzhX+ornsYbgU/0twz7XuIKUE+aQXWB5IOPeyW7L0++SlfCmku30PPHr5atXq5LIHXe9uH3/y1/Rnrt0pW0Lk2xtT0nd0luiU5GW+JfEcmxuaEDOBAWPhGVlA6v/rlqrHj1yuOxO7aH+Ey06kLBVVfhUHenC+fOdt43xSJT1/h6asLrWnqqC7iPswBkOI30vG1o0K/rhWawTWMK4yRU3vT9ur7axsdkuX7paLXKUSFP7oGsXF6p6yaKSUhYVsF9tbc8VOUvm92ch86yXDuorjRvaI3AEXyD/+RvsBC5CtrD/ajlx7dqVWktsFmhQ97j9i3Urcg1eAX8g+xgzPCQfgP6hW/W9nqW9RQ+uH15v1yoxxElfnPrR7zh10qGW/GcdqVZUqpK0PyU7sGaSdfg9ErYYF/kwAutAQqieiSxNvMLckcW6r5yGvdoBNEn1QdG9WpuqgokSTB574ulKMFHLHGkSJWqR2JK8eEC/hE2k99MiEpzNHmOrYHMgZ8EQuXfIeOhYe3TvvS9vP/1TP9V+7/d+r/2Df/D32y//8i+35y4+W3wnetzZ3e4HLZbasaPH23ve83+0L37xS1U1yLa2E3e1Nz/7sz/bXve611WCidaYxH3pAclQ3g+tULmEdnCFf7ougH6cIGAesA3ktUBGk2S3srpWvh38XiSnwttaZ2Q+AUjsHsZFqeR55TTwGXa117QHWBf2KlFhZe1I29jcae/4nX9WCSY7u5Y5pZd6oqzuqURptXXe6afhKshrP0fiUHCLdZ15ybbGaLOgA2HGz6NvusY65/O0CfDpgJehP/Amc0R26H3YMOAXsBSBeSXJ6x2MH6yWQZUJX0T1HfOgE3p4JuNI3Yx9hR38tPB4VTOR3FVAYGPSgTpswp5XC90dJxUW/q3Tk27dVDKn2wJVUaYfHtH7ZS+SiMl4kHuaG5hO3231SonY1ugR5Aeyp/BQP23OZxXQ6lgLGQ0/w7e8F/7mb74HR+jzxLbYcRpXVtDFFpcMrjEpkTMSmqEP9oNxz/0gYC5kFvauqyza/6r5VYu6aE0OtMT3Bn5jnfWTwBT6Q3JmGm8k4LrVo4MQGs+Eq8O/xbhTR6LjJC8kP7a2Rwsd6BS/nu6DrlNnlKxqqkg2WszknjEe2YT5D+zAmkx2TeB15E3qg0lmR6I7fpyct2RjJjiQKDtkrn2k8PIR+SarXZkP+tXnOvTRE99lo6NHizb3XBm0sF+1p1Pi7Ki6pWtS9+C7gD7FV3qerqlgkQ6srvjAqNZX1+OH1djTjtX1rCs+Xqq4SJ+q1Y2+Rz/Iv+TkI9kGq72t4167cOFiU8v1q1c32tLiSEiDZ+f+u9TRNd/wIfId8jvlQAZVqWAC31RcYnG/HT+61u6++/vaC17wgordQK/4KDUWdAG8iG8ffmdN5vSS40zdy96nXiAepc8SW2ScirmnfaHxwSuMR9eBUZkvPAqdIQsTV7J2qb+w2fVM3SPa1bqCGeEtdHliPn0mfYsvMued49Nz8XGk3kMXlo8jKscgP5gLc2CfWB/GlLzFGumekiERJ4FHud/+YcvTXEfmWD6Tru/4nXfybOS51gufPPSiNeDgFnzGGiGf0Uc5TmgJOzz3EHzCvkBP6AStNTha12I/zN+T+o6565lcz/PhBWh/YDmvGfyU+AOeZR3nOl73ZWxXa4s9knyJ7GaO0Gbua/JgYgL2KeMdPI/x6Ppczzl/ww/p90BeoEOTJlOOkWzIfMDGKXuTb9hrdISelTyYug8aQs7nXiXuTNmZ44aWU+8kv8CP6AwOjoNZNDditkmj2EZ6ViZz8Dzka64Ttv/8OcgDxq0xE3NEriLjkF3EjZGXc36El5NukRfgPsbB58gi+JXEPTCwxo9NC99PMdE9xzTR39BiYjp4DozBnuunD1isNFUHq7nvKbnXFUyUUHnPPXdXLoHwuTqQKJGz8HEfk+7X+//229/u7dgVk3J75Y3Njam6uA4bwRu2A0k6s1+C9UychWxDzoN7fX+vbt5tJSpVMkeSn9EFekZWBdTf+CtSb7JHWmfoYeGB+z+yn4SQJ8bYPBh+LiwgeogsCfSggeis6gSOKBF9rpOEcpCpRc6RI4erp+ilixfLia/TJEo0UdKJTm5JcKicmgIu+icnh7J9NNFTp061G2+8cQqwK9CiEu4AAwR1AkAl0FfLjF2dprRzcknBjN3ddvTwenvg/o+35y6cb4eqPYOyj3bK0Qf4K2HaMxQ5WirngDadSg56nxhaQFJBU4SYxl8JJkeOToGHUkD9VOOlS89Vi5ztLVVBcQlhnL2TwAkHKQSGMqVFDicQ5QAW8VBSX88rI7E70XQfjAnY1d/sP4AR4IFxIyMllRT7PEqsjtMZMC8KK5UcBA5xmhkcvEyFS4YdDgccNCiwDKBrzAiYwUj0bpTTU0kLNrAd9B4ndfU8/ccpNuadykRrxxoxRoJZE5N1B7aeb6Oz91uPskSM2b2ZB/BiveyjHeWQAaMSUmvrIwMtAWICk3R+6P0aMyfCMF4ng6ArdjmOCAjrfSr5r/tUIYiAPgAAZcoeDvDhU6PsM2tatLayXIJYJ0JlAFWCyfJqtcipUqIKbldyiYOL+qxOZvWgpYI5MmCrEkCsJSWjNWaUFQ6ABNJVAj5OmWrtUkYAlFBMyDAUsP821+karR9AJQFZAnWeVUq9TmWTImX5aLk5+j4zHvgy5WZV4JBhvGAjLP9BY8g65PFBGSwD2afVUNgYA0k7CVr5nedUikX9n4Pa6AyeqXWoVmVlVC+1q9fUB9bA1z02HYCgTZESTKiI4ZZjbgHE6a29XZUF36oTfnLsKQijMaPoRJfwnT5DJ7G2GAMARYU72B/GzDpy7/y0AfyPM3+ccLETV3MlCQW5wokoxonuwuGidxPcL5ruDmkcMTisSK6aG4jst37Cazha0sGl9wDstP4CL1evuRKMgsYkOege/afqGQA/WlAQsDOQ8B4BbvUznSLQexqArEXKdu5Pww7+Q14BXOB1DBDmnDwApgGbQK8YXPAscgs5nu+EJ9KwYe8t5xYmzMAYU0bwrPn9yA89QRUclLDh+3VCWC1yvlCA89Zbb+vJG0cq0Acv636vnatwpT5yALSfpujVsdCfNk4P7pWwSxpNKc81v9X1tfbY40/YaaWEVck6gdotV/VShbgTJ05WME4VecTr86Qk9gecYR4YJTEPytNREQZ8gkxCD7jykFuTUWVrTncps1gvdCM6ijLydXq0Emf26oSeWuQowURVZLLlivjz9tuf39761n/cnnnmXIXKSt71JFet46kTJ9uXv/zl9r73va8nmJxpP/ET/1VV5XvooYcOVKuiXPbujg16vb9kWWGQoqQpsDnJ456MOum7MmpsuCQdIMOSBg+ucy+JOIRdJJCMCg1V5ag/m8INvNuOWBs/jA/5n7oUeTTHT0W//dSSr7H+wBAGKyATFAjZkFG27RY5Sq7VNWARWigxFjDVcPY7GE4bGb1QwT/hgEmvRXWKkhm0A+sJJpJ3Rw8fnhJMmuRfxxkVMOw9qXiesmJYE7AHONXzUmBqOG3RofChsCnYDcwPzjC+GdhH7X8ST4OfeZ+N0Y1JPjMurRMGpN5LcEl2A8khGShnHK48tTmd3CJghMzFOaGes+wltILeQ2/Bm+hUJ8WYOKEJJaloXXEA63MlfUn2gPX0HuSM9Ay8nnvAZyQHiq6GrBEPqv2N5budgTvlTPA6OqlQtK/kjI3NzbapBJedvfbS77+7vfj77m4b2zttY2unKjnIwa97VWUN/L654TZYWluCX1pH1l70WQG3XsmkgsiLroApvKb1lJ1MYq0SQ7/21a9WsEnVLa3rnNBg++ZQ2+8J5eBIzSWdMNiMrDX6DGd2OuyovGI+cwUSXS+9Ix5WUsmli1cqwUQJMGV/i5MUxFw+1FZ0IljtZhdbW+kJxqw/coO/ZffqPekkQl+h06Eh9jV1fDq9wF4TJqjEfCVHm4egSZy2ei54i3eCY4rW+5omfgYzineEp1jPSWZ2h3rhDbWTkmztdD7H1ro3/Sgp50s7qEqObKEFO2L9LiftgbuQuYlLqAA4cIn9AMyHMcN7YNF0wuu7axsbRb+VtF+mlJNJlQCoQwGqWLK1u9ceeezJapGjBJNW7ZqcYMJasW/z+TNmzYUT2T4oMpJnUhaA7YctPZLvJn3ZD4KUzdETTP7bN/3d9o53vKO97W1vaz/90z/Vrly97GQwYZQ9VykQVjh18nR797v/ZfvKV/6q3XDDjf3El1vTaD/f9KY3tR/+4R/uCfFOnKo5ho5BdprOTXf4MQrT9YoKtJ3IAwwkCWAnYCvqWfIj4ZMS/soWOUm7uXbm2dHez+vNaf2DrR9Tjloqu5XEwqGF0sNHjp1sz1280t79L9/Tbnv+Ha0tKGnNSa2qXgRe1n6JPpRgot9V3YXkm7Tb8NmxXloH5gGtg0WpIAz+YY7gXj6HxtMG57vEwPCZ7of/gEn5bOPSkYAMv6SjGp8PcgPnLbYK6537AB0zTo9D9OSenI8/9li7eu1K6YPdHSfAif82NzaL9sC7Tj4awUHpBvQkvFf+lM4TyFPuhz5YN32Pj8zyT+3Ft0sXIlOhE+bNXJCRfM8aKzlX9J/XJf/qPq0ZBwt0nb7nVGw+T+MccHa0mGAfJ0zW7SfZXrJ/GBt7rWciV1Iv4ddjrrqe0vG2xzmMMdqmpC6h7rl9fMZuki9gH3Ar66zPM6DI+FgfkgtoUZv4H9uYdWVOemb6R/E+6d3gxEGbtj/4nGug5ao2q4OZ12lhgbyVLlKSRu5B8pXoiPHgD2AdeHf6cdBB0HFV0ur4EuyA3mT99DP3U8/FZqjKal2f6L2D9nzWr5L4o/1B+hXKR7JtGwRdBS6An5nT0LWjCnXJDiWKNQe6NC7aEabe1u8ZKIJeFE+gyqHkAomi8BbrYRpX4ti1duz4yXby5GlX0Dt8bDpMBG3nASTs9uQxaD/9NPqMa6CRxB+1j0osjlZMorulpYW2fGi/vfrVP9xuv/328itDW8husB2+H+wb9ANznK8X+3GQ/0ZlSvaD/Z7s62hlmvICWoR/+I7xISvRAfgskhbhSWgDWkr6437mAy8y77w39VrKvUk/BtYpvdtPzIOP+QwZk/Ke96demvi+x0t4D2uZ+oOx8Y4cf+pabH3unbB5PzwsusEWZk+5NvV4zpl5pJxmrcH4Gl/6H+d2KO/Ev8E72XfoAbqEJ/P7pIHUqSkL2Qt0ELw7x2Y51+uNReOZXwMPpc8ZWmPuc6yBDk1+4H3IA+hgLheGXjKfoRd4F3ODNtif3HP4BZriHcmL8z1AF+hzkncm2Re+neSRnOfBgxiOzbH+0hOKNeNLwU7GH8LapPxJWY8ux/+R9MLh+dR/6KnUuykToSPWN3kC2cQzmO+wDUc7Kez5lD3wevIxz2fvuB56Yy/m/Md6pPzW4YqLFy8eiAWi23kPY4cvcl25JnUB+iZpM+UDcWz2M2lvrw4T+XB0ygJsfl0L72AT83cVarhypccsncCtGNXSkqr4b9bBhB/5kR+u4/E6yCs5RrU++bH0T/az7MxvP/xwO3b8RFX91AF6xT8zwaQSxXvlUPO4D65QtQy+Rw9DTxqz6JfiDhzOoSiErnc8erR/mss1PQMZCD1BC5kghG6Dfyf6vf++D1eCiQaJ8YMygLn5HiHNZsLEc+JDgPJMlGQqJBi2JnDoUJUP/9xnP1OVSk6fPtVUBlKn05944vGa18mTJ6benvfcc8/kDBJ4kqNGGyCAov+0IAZKMu4NIJkLCwYzKrNWKFKbq8yhIlhHbtqR9bX2mU9/sj3+6CN1FsXdPQAAIABJREFU4mpJ5boW5CSTAW9QVQ6sHmDmBKicA9pYTssxnso4V3C0E0uNfWWlKpgsVQnh0XZATi+drnr2wjOVYFIlkaPvlahMpxE0BpQ4YH0oRRuYqlxSArWXxKGiB8zG/ui+BEqsWwblNV/Ny0kDVH8YJQMT3MIIcjKSZZj7gAKeC2foRp8DEHmu5iinshgcA4ve5QgnDFDobTyD8vskcLh6jhgeoQXYQoBqPXK9YDK9Awct/HI9YYsiQFgRnMVY1HvLUOnJJ3q+TyiPkpWDfsfJcpSqnANKMNHfShxKxYRyI2DAmDVeTozo98x2FF3LIV7O+V7Wk7JS2nedbOQUWfI5oDGBpEGXaQrloOsKeChwUgkmK5VgokxACdbllbVKNtHJYf23v79QPx00dWnlA+CjepXJZTlOJZNgQqCVdWC/oHu3j+pVKLozEGCFUZ2gaK5svdaj130CJoJaANUERQA/y09XBEgFaCU+nFv6O8fOmMznOPfHCRb4KYEFSoi1qzXpAS71AWZNUNj8Df2mXJgcDh3UTkZ5P7EJUPH7fUK/HMr9dAiKT3yrwIkc8fCfx6Xgkp1ZcqopcKLEvoWm02uqYrJdQZbNOhV8reYBv4qW9SwM0AwQ5F6wH6IbKgAkMNEaa5yZDazvWVNkVAV1VtW2xLKbuZGUouswanCOsBfiWQXl4UdATunXrl9ERzwbeYnDnzmkgc+4kSu0y0EuoCvMmw64ytlbPNlPbHM60eMeLYv0uxwTeh8OPlrksF96TxpxAEhkQL2nRw5xUvBZYgLkCPun8ep7+EC/D8A0WqWxVjh6uI93pFHPmnBN8tUcTPFc9tjzcVUF9gO+YK6JdxIrwUsKXKiHthz0Wk/JEvHz5z//+QpOvuAFd1SCiaqCVAJH7Yf/mRZkDB1sCaL7tX/0e4Smkc+VdNudDbXGs3Lyege6Qe9ZXV9v333kkXbt2oZLxfd7lGBSY1hcOpBgogQl2hYZbDqhBV1h/Tb41VDLssu40s46MCb3WW8In9nJrn/CfZKduW/QDfencc3aDePHBpf7aKpNjoNF991/f/uP//HPKsFE33keTmK77bZb29ve9tYpwaTG3StW6LobTp1u3/jGN9qf/MmfVIucJ598ur3uda9uwqyf+tSnplZi4DYSR3e2nUxLP/VKPHR3wwMnfQo/df6pteltGZNekfGsOzot6ZI1SGzs+w5Q/iQbRxsaytw7ECVaGuX67VhA5vFe9od3oltq/HskB6LvnNQ7eIekPVX7WXQwf3unApeVXK4Wh905a0Np0BvyvuRsT+z1yTnPQXL/v5RgwhpS4aJKWfeWJUowuemGU1XBZHdrs2wFXU9JX2gZWwLMgyw3fdOqylWg0C3sGWukBAFj0pH8DM5gp9B1zIuS/foeB57eTWIfz9Z9+h48DS2Izsv47KcVFSzHoQLu1DOU0OJEyt66c2WlyWgHQ9e6c3Ksn7pTMqOePXdusmYkIyvhAsdKjbPzYNoPluW9NV+XKZKTukbyij2cB6wmfNITWwuX9FL9+s5VN/xZVdOjZG05HNRSwA6oev/uXruqfrq7++3m5z2/3X3vD7Yrm1uVYCLZKSyt948KBtahqjoBLk+dtra+Wnut/Vqv9nSyD7arKoLkvap4uqy+Eq13CwcpeUVVPm0/ujVHJQxVoN+yVGspPSOZaVp1e0YS/bAZwetgVPZD32Mfpo3k6gquzuDKWZ4fFUwuXrxU8xTvSNusrSxVgomq0QnPra/p1K1bA8EnyA09kwQRMB26M20K5pN0zR5neV7uwdGudhJqL6GfVNnUHDm5lroT+kQ26W/wCPzI+7GPNAatcTpAtzbs8KnnyTbXvuya34Zesr2kz7Y2R/sKaB8ZIZlchy36qXnjRu8118IDief9PZXFLGvBZMhq1or5shYHZPgUAHWSseivfBAlgxfbvqqY7Lf28COPtyfPnKskrAXZdKZU+1oiODfXYfobu0A8BM0i7yYZHS1GwQuJKVMf5lzFJ/e+/J72kz/xxva7v/sH7Z3v/O32mte8pl2+csnySXZHU7UN7Y8TTP7Fv/hf2ze/+Tft2NET9k0sup2kZOgv/MIvtJe//OVlv1QLoj4u4WoOsTBH07ixCwH22peOh0hMdBtE49uq4tJ9BYNWvI6ynTPBhBY50BH7n1gpsTA0Zb6nhal0+Wi/CvZlDkUTSqhU+5f1o+07Dz/a3v///qd2+OiJtrvn5xSdT7XRDC5EH1Rd1dqQiAPN8fz827ZRVpvq7Sl7kjEYUnOCZkUzbhXmIH4+L+kjv4NW8Ikd0OXBo6JzgtQpQwkEQ2eJr3gW+lW6BFrG/4Ps42fysWSo2sKqUpUxjw9fSO/jhLZsM5YULtU8wR0+ZekKMLyP6plpkw7/4bB3k++hKY1fe6k5kvTK3uFrgq6QkeiiooPSR9qvg227GS+ynjVgTdCXiZl4L/gT/cX7kInI2ZTn7BE+OeaHvY1sdNKr54rPjvauYw26LK3kv1EdFTkGf3lcqj5Mq7JRtpy5pOwlcMZ+4kuoFl5Bl4mP8Cdo3+FdrW0eitNBHdYRWZz8gj3FGvF+6AHeYY3y/bqW5A/9Xs/tlbXYD+lCDvAxjtyHpAV4NnWZbeDv1Z/sHT4GrRfP1e9UEVPVDz4vnNYrmaAjjZds12R8RLZ7HRCottCWL/rHs3KfeCY8gG1TyeidR3l3+oehZegAuhsygdNdxWU+8NLlH/aqDkwUPXdf4U033dLW14/UwRBV3cvgEjSCvaSfifXgZegamwBeStnJHumzwt+HLKOgMcnM5eXFtrt9rf3kT76x3XrrrdPBxZTHc9sV/T7HegdwSfcJpL5Kmpnrwjn/QIfXo31w35zeJwKISp+6/3rBSuQXdKBnEvDNNZ5jXWRq0hjrA6+nvkkZjB0I5gJPY6vzzLTZ5+uQuBwcAU/yXGwt9Cd8x7OgldQL2O9Jf/7dFYNSprDu/GTeiSUZGzoaXYDMyWcwnqSfiT/7pqb9mHpm+NQs83OOuT7MlXfo+ay/vuN9YIb8G9pgPdkvnoVOAtskXuB3+Cnnn/NGvvD+tK0Sx2gd6sBJP1AE3+Sa8Pt8P+ZrMzCEbWkOQ+r3LHKA7IQXWUv0acbgWDf0F/HAXH/WhPVEr+IfInlbc5uSEHvFqsQh0vuMM9ccOmAdwB/wSa5V2Wtx2Jw1S97Bf56yLGUia8dc2a/EDnoeOPN6cgKZkfydPAe9MoaUMSn789nsd8py0Q7V8Zg3sVnWjXEnhofP9K6hP2wLwJuJL+E9fU/lyxwbPEcbW/mo8OEzLmSHrgUPJw3Wdb36NVWON9WWdlltK68Wrv2BH3hFWy1/+mZbXVuZKpgoHl8VbXubwseeeGJqK6uK4PJz6rBhHUAv3WDsMnSY5y4/S8aU2JfET2lX6HtjGB/40t/269jnDz8nXZYPorfCRfdqbbSutBvO90FDyKeqYKI/GAibiCJFEAA6UpCmQEwGQEAB/LiOl2LYIiRk6OvUpyqYyIGvU0tPPvFEOdaUYKJek7RkUZWSV73qVZNTRMa/nCqatKqcuLwwoFGnE11KGAJkMSZDdF+nDrWRPq1YTC7l1lpVMPnrv/rL9pUvf6ktqFrCspyui+3w+vrk+Cpg0J3qcljXAvce4ArIi4H0Lm2Gkz02pwBLZXarDPHRY37m8kpFFOSo1nUbG1erRc7Wplo9qD/TKOVH30QYGOeLfsIsVTFF5UX7CVRBUAgAsMpeIIQyiHW9/UoAMtrTjB50E/N2p6333oJUY8PgT2EB8+iauSGKQNE1+o8MawOmcXoj6VTPxnnLePSZnCVWkJRD7GXe+wn8VHopGAFqCF0YHWGkEot5fQIJhGAatjhtAepk2REUtVHlU16pHLSW86CTaEg9YFOgo8SkIDkhCajSXMhoY5zMj6QIZebpPmXYIWA1V1UT0ulF7aGejeLWs1HU3wvexumUdFLL4FEFk8pQrgx39wJbXTtcVUwktMsoUmWhQzoZouw++krbASa+LRBaZemVAOYALBVg5OBCxiAccTiXA3FLpUHd3531S5CFQhmCfbQFsBx0QNS05ZMc/GQt58oYOvGzfQoxedjXu+8rlTwSnNQ4dw1QVemiAqz9VDvABFnMuNKgSTpVxqXoUmuYc0ywigxnXxNQMFacHDWmXg7f62nHaJZnx9AhsKxkPRJMWHtKDte7tb877oVOBSmty9bmRiny3e3tqXysrsdY0TxFk5x8QhGnrKl17f+bAyr9zbrpWQTokK08T9WmdBKK9475OdkkQbnWAsXOOmo8KHBAkOi6Mk8jOIGcTicHc8Q5Afhn3zNZgOCQ+cMlDxUgrBYD5cQuidNblDgIZadhb/vWT3FSZUDP87jFYz0TuBv28BxGcwJwZBP0Bt9Bs5Zxo4IC/MT1AGmNH8cZIDPv07sJFqWuSeBt8GZnIbiGZ+i9aaBMgKkbkuaHUcGE/TQ/jZYX3MeeIDP1twCqkgP1U+Ooln5toVqsKLBJgola5EjmMh6wmcsrj8pFfq+qGpnvJnrqznXrbtMlOKiSXHrAC72JHNFY1w6vt4e/+0gFUBarzYjltU5e6bq11fWqciO9oDLtDmKPJBFtZToB4KUhbyzLhlw08IUewAPGAW4rQzMXyUgHh0ewCpkNvYtGD8i8/i72T2OrJL3eokE47aFPfrL9+3//vgMJJqI3/Sd8+uu//rZ2/vwzdfK99juSMpRg8q1vfau9973vrTV79NEn24/92I+0V7ziFe2Tn/xkBYhST6DTjW8G7WuNvUZOOMVRw77pVF2tUc8IYT3hL37i+E8eTN5LnnEgazxhen6vkseeCO54/VQhcJQAh8YxlIvGe3CHd6aR5qQeGWqugCJHrXQqsjUDSpVwu3iobe1st80tJ5jYyWta9roIE3p94TuMY+iBBJOiCcm4peVpDWvmHQtCgwRQKlij04y7O+3I+nq79eYbyz5Qi5zKTqciz6Fxal7XyoFN8Jy1lmHoamziV+2x6R/dkM6PajtTesQyuobYg9skdoAbPWZjfOSmPiNJkr2wHqIs/ihhTnCMfVRlydrLWRUVdIj71Tt5XGMu3dcrVpSR2vlytLfx2Cn5CZ2AkcAayOiU23ktCWqWDaKd3Z4s4bZI4L/qOd+DBryDZxcP9hN+qlbiNbYstdPO+IwqJ5bvTigpWqv2GWqr1drG5lbbP7TUjp483b7/3h9oO/sL1RpkX+2sVH1NNp1aO9UpF1dIkQxTInXqHyco0TLQQcAq1b6lNpRyMrh/L1VKSpbIptvdaU899VSFGKTTRcM6mYuOxElVe7TsRBEqrFHRx5RlrKbrXJliVLZAr3FQANtF79O4RCOV3NhEEzvt8qUr7dy58+3y5Sv1PuE4HdJQgsnSgq7aL1tahzaMH+zISQeS9gQnnj7HbkJfww8aJ7SNrEcfz2UdzpP6vCqvmK/Brthi0mc4w/R8ki4JqoBxSlb199Mm0q0HcA6pAo4r7xT/9+piGqfD7CNxFpkDJpTelw9BDiAwBXOe5FqcDk9sAV6f2zC0l8PW1kmpxFhpfyOvdC1ONjC6vhM+9To4waQS9sSTVclG7fVWiw+UYPLE02crCWueYJK2DbKNefAde4JTCxyUa8J8eQb3gi34Hr1Q67+z215+z/e3H/3R17T3vOdftX/627/VXv/617fnnnvWbYrV+mSxVYKJ+OLGG25uv/u7v9/OnDlXvCuasOxZrZN5v/Irv9Je9KI722bZzU6jKbt/T7Q+nISscZ2O74nC7KeIsWwUqnT2Fjkav+Yv5yTy2T6sbmOsrk1JyG5xQzvg4XuB9sG2emY6eAcGS/x6sP0DdDyt46ISfVfa4SPH2+e+8OX24Cc/Ve1ylGAyHZLpLRtJKqoKNkryFPN1GxE/B3I+9Re2D+NLvKiWq6k3oU9oI2kF3JV4kM8m/gw8mfyoe8BSyAr0NBhE48hTfegv8G/SIHZcYmNwD3yXtoOeLaz17IULlVCo+1SNrPi70wjVDIsHqhmVT2ci/+GN8n1UxQ37UdAH0GWOey5HWTvoUbJPdkvqZ7CArs1gFPNHfzvIbJ8Nc8VuYY/RB6wx+1s/C3iPChvoJPYt8UPa/WAAZPjcJof28N0mHej3xOLQJuvk8Qn72BZDzjrxZySTQEuu4prBg1EJFpmLHsaWwVefug6dmPoTuxhclfK8+L7ajRqv4i9lrvg7eGfSQWKp69kVuZcpf4tGekuixGUkvOBvSVsBmoTX2Cv2zrhhnMAtud5td34HY+lv7tccKvlF9kM/pMVcDvjLFkarCfRS0UdP6qnDU4V53N4GnoIfGIMxt+3iaX2UMLbh9u3IIb5LnZs6OeWik4lpvWbbmH+soXBjyaVtVyk8evR4VTCpCIcSQHuSG/whOkAn4ENh7Xkmc4CGk9/LBuiHohiL8bJtjsGb8q8stL2djfamN/1sxW0Uv8mAeWKNfDf7kDKbz3J9kT/5He9nbPB4YqC0z9Mmgj54HrZ46pAJl/W2k3McwrXQKNdnsg54Ft2F3JzH02yzjHYHGh98hb3LfszXij2Dr5Ef4EXWMfFZ6t35OrNX6LO5DEgcmmNBrjMOfcd7yr+wfJBnkg7y2sR1XINsxnYZMmP43JNG4U/iIfAuc0q8yf7BG6lz5vQGbfEu9jx1R+HEOGiaOorvWDfWEl2ZPJ/6OemYd0GzXJeHxxPPzPF0rqXGOZd1jI09SfpOPZWYJmUecSl9NhJ3R/JNjod3JRYAe4mPkJcprxPbQHPsZ+o26BrdmZiMMWru0EiOK+XS9caLXCWGyTPmewKOAafBg6xd6kBkxXx++X7ek3gnZWvqpTktpc8555e0jF3B/Nhv8A7jZf3oQKH5JG/AQ3O5n7KDZ/P+lCVZCAB9q3dmJ5G0Y1VRpOTnkuOEvDd5Q9eTbJL8X3vRD1AqVll4aWW5Xb16ufwJgn+veMW95Z+RnlaryrV+WOnqFftELl2+XD6Gp8+edbzz0FJbWV6rqoBKbKUzAxUuWX9iwPhw2F9wPrwAz8qXQfsq0RYJK/j95V9A/oOZU7Yii/gM2kr+033YEeCC2s9PPnRfJZikwmGj9RmCxANzWVj9S8GaAhiCgYlTyWtCXEsAVn9fuXy5WuR87at/3e644wUFGM+eOVN9cJ966slqjaPn6R716nvlK185OZTkaJebRpNT9RJVWJCDR9fLCeBUkVEaDcDPYskQE1isEzc9wUR3CHgfO7zevvrXX2lf+Nxn2+G11ba6slRBThEkjjYSTGrz+7rIOaANU4CB9dC4soJJCTA5CBRY6o5GOQ7lcdKpBDng1GP1/DNn2+bG1SKKKnEph32Vw7NCAvSwnvqbrHF6dBIEWF9bm04rzu9LRZsAnX1PwTMEOGW5Rl9clJ6Zkax8rz/lDAkMJnCFqTEGUvnwHTQKsNJC+PeDmVy5NghICxDTCQkmOOP5mYKMd+VPzS2FTO2hmChK2SfwYh0TGOoz+AihloCD9TOf9RLI3YloY330P67xOkQx8QdCm+AuiR/sn56BEQFvJmApUEWlm97rOUGzrkVYAcDMazZMALYDqI4ym/Vdz7CXAFUCidhTc5BTTKf2V1bX22Iv8SsDSP/JgUGFkuohXI4RVTYRD+y1XSWJqdJJLwWJjHGCCaVSRzY5jnc59AVgCdImwJoDSNY1DUAHUkdyBrKRPYT2kndSgFd50Z7ggHzzaQmf7EsQx7PFyxPAU3C8yvKPFk96V4IilAD3HzSSWjmtEvSl4oY+oPsEdoAKB9ZGAFTvLtDag3wk+aDYzT8uCUr/S8sxv9lBKzvklXgoN/zO9mYZ0ru7TjJRWV0513SqV59TuQcjP/VZOl6QKQA69QYnXM26IDu0bhhnKGp4SnPhs3Jw0FIqnP16F87GNN6YN+uMMZ6Gok491zpFhi58Ox8Xelafs54ADTJM9S5O0mrc+s/BE+lznSh0gFfBL9G0+I310N/sqdZKYAT+Mm2NE5g5Ns2TpFDWfayZA0IAF56n90Bj6Db4DpCKzElQjo7iOeCX/MkYkN/of3QJTkPeq7mQsMNzAPoDT7i6EmME1ALY2WOuzznVZ6J3tQvoSSnCK1pjJSKsrq23229/QTt58lRVMdFYcAIOY0IOSzst0VNKWFOAL+UU4zHdmj8Zi/BTJn3C15p/0U0lmHy3yuuqfHvJmmpNqODKXju8fqTa4ijJZP3w4Y6LjBG9bk4AYN/0E5r3GPwerifwnrJ0GIB1VVV78/qphL0Tgdgb7kP/MA/2nb/7G2sdtF6VrHhosXjos5/7XPvTP/1/KsGEBELNQXrvec+7rf3Gb/x6BaGE00qX9xPGeqZa5CjB5A//8A9rnf/2bx9tb3jDj7Z77723PfDAA1MrsblBU5WsugO66KlXLrEccfltDMQ5+Ie+uD+Ny6S9sSfeH2jA+9RXdHb6q388BZvlKPTa+oR2nc7uuippDplnmT4qZCV/u8WR9LeD7qriwik86Npc0k9VK2C/u9M2NrcrwUR7D10ZZzvBJA0hdDHyw0krvYSrki/Uji+zamb0qGBp8XWVqXEFrUwwuXrpYttXEndvZwIdgimk7VIuWafoxGOvBNOrSB3ABb1NXtkYPQkigx3wu+S3/pEsAm3rfehQvY9KT8OR72A99l1WqRI9aw7l5FlQW5a1sjnS1oBfXfK6B3jKZhrljFUVrXRTd4BqPPpbNgkyAHuANZv0suYN3ShZvyd3IQNFW5qLsI9axchOHOvuJDpwT8r7uTPZleMOFf0JP3qMo3pOtcrZ3av9qoToJZ3c2JxkzjWtkZwLaku2cKgdO3W6nb7ltnZoZa3oU+hO/0Sn5TSqE837FTymSphkF3jaOtenWnEqOJHbcvLSpYttbXVlwndKXlrsiRJnz54t+1B2YtGcErGqlc6RcrCk0b+kpN5uMxi7UeJ8VJaQTtDa6T4OaPAcjXMkxjgpq/TotqtnyUFy6dLlAy1yRCpqM7u6fKgt9ZY/sqfbfk9O6EkM7JfoFocFjjbRIs4psAb2dTo7kDG6L4NFXFN7Iifh9lZbW1vpLWmdwIWjP/0cxgYjOKj582xk0CTvqGrabfP0jYCjnWS0W5XvCit33JP4Wr4DHaYpvduTU+DBiaYD6zO35FO9g9ZXpr/BG+hUt/UaMhrMm+9kL1hrfVeypCfxkiDEARbJTInm5dX1dmVjs3330SemFjlKMFGiIAkQ6CRkCjqEtcIuwlEomYFdlbzNc5gXz0udmJiiaGB7p/3Qq36wShm/+93vbr/1T3+r/diPva4q58o2LN20t1P8q/GePn1je/tvv7Ntb/fEso2NJjmnJCtVK/u1X/vV9rznPa/pJJuRSq+aoZLGPeDE+CyfOwrpiSb1nSoTCYv38s32TRg/ifaVYIJOs8xzEH/9sA9+GAu50hu4FXkL9k/sjNwceH9UGITH5nvFtXq3xqv9Pnn6pvbpz3y+3ffAJ9r6keNtSY7SXh2BZJnpMIZVevkZOJCgZ2LjIF/YQ2QXOgE8WQmq0bZF32ObaezYGLqGIC6Bfug7A+tJK3NaT59V0mbljO0ag6JfdS9+F/2ODNL4Dtq8+1PrL8YDVkp7RIkUtD+7cvlKu3rl8sEqFHWozPQ0YZ9KnLMNzby0blpbxsA7wW/wE3ZryYxuB0FzKc+0lsJjjDVtB2yOaa96cJ9ngnc4RQr/Jj2yFnqP/KfSk9h6VF2r5MZudw+6NGMlxsY+Yj41DmHYbqdwPXYic8IfkBg25bDWl6Q9aIZxuCKlxyf9wTMIXo2DGaPqHuOAd3O9E1+nPaP3gvdSJoLv9FkGtcq+iMqq8Nt8b5M3WD8SPplr7i/yNXUQulvzqvH3KhbTGlWClP3Yk37s89G4GUPuZdo3CuRUEu51Kr2Ch9FpyF5oD1qEVtOuwteDLwW6YF+gC82LPca/oWvhKfif8SMLWE/sX/YEXuUZej7PYnyDR2z/+28nRDNHr5F5netVTe7W257XTpw4VbJZwSzsTta6WuFG5ThoFl8N+wbeYD3Q07mWYP6S22pFGIn0thuU5LnR3vKWnys7Q/EbeIPngKt4D3uasho9wTVzOQDtQZf5E35hP3K9mVMmFaNjwED8De+wj4lRJpnc4wfIYWgosWzioPwe+Zi6G1lRWKYftpjzPzg9cRVjhI+gbWiO9UsslWuG3mCsjC0xKHTDZyk/5zKO5yU+8/7qFP+ojj8fQ45f37EH7DfjYu78jS+a56WuBWMgMzRunss4Wb+5joPPGFfKSPaFNYOOGWvqmTk95H4gY1Je5nxzT5jLnGfZ79wbaHROJ9AWfgH4E3mbehLdnD53ruOdjA+9AZ8g+5NXkxfYu5T9OQ+tS1bLYm7IiYzFsNbpt2KfoVMOfWou+k/YmuuREdAc+54yKXUZfMSeQwvI1NwH5s9ash/QXOqwnFvSf+I5cNv15soYWQ/oZNLV3UCZ63XkbMqB1H0po6Bl9ps58w6tRcofeDJ1cfITND2XGXoGVUjT96jnCTey9lScq3XsPjhaL/Nuxpi6Wt+lP6Lm21uZkz9fVY4PLRQ+X1ldbvfe+/K20ysNqjKtKo1qnKo6SwUT8cejjz9Wsc8FFcNYXq0DdPKNUsGEgwimhVHlm3nqJzJN64Itgo6SD0j/8DMJd5I8CnZAJhOHQual/0TX8h5dz3tTPur3vGfh4x/7ULXIgdgSdEFwGHgwRm7EnMlSuPAdxETWPgsAiFM7nI9+9KPtuWcvlANf4EOZ+s8+e6GdPXumygJrfHr23Xff3V72spdNmfHVzmNN5eUPVR+/6kk4lelXhrb7DEE0uXClRHZ0akxBN1Ui6SC4iK9VUskj3/1O+8T991W7HO252tXIkafScwhX+njSakHOARGOgnjaVP2TgSSHsAKi+q42UicEZXSurZcjSAkg+re96V6qKt976eKzbeOaMp4OVTsXPRumTcUCEEaQeu0OPzbcAAAgAElEQVRl3Lg1jtaPoG8a3jyDrEE7KOxk0Ge0WJjm2p1LFrK0PhnEBuFZ+Tr4rpOEmZmM0EtQmmCBZJncs7mCtjPCDnY5g9IJAX3pO2jMNGuVxcmacpD0YAnOAQRYBn7psYzyyWsUXFaQJQGm3pXgEIaDIVFmqnyA4C0l00vJDiUyxqvvDUxHOe8SCvv77bBKte/utmeffXZKXsExzMk7n7ays0P/tLe6hv1K8OSSwOKNEaiUoSJ61ns43aj5QB+plBirPlP7p6I9nABVrrH3f9fvylBesEF2+MixtipBKwfkokopy8G9Wn/XuPf6ia9+Qr5osgJLI5HJCst9hS00rRiqkk8vSVxjEd0UDy5PgSpkl57BXqGYUpmiYAc9jICdd2xk3iJDU0lyfzneNJd+QrzKYvVgJc/GGCn53IN5nDqpDMpwkqRBjYzGsGX9ASUozJxXgpdU4AlmATrmgTFvQEIBmX5KX8Sqv72eThoBiLi1igOKjJv3TAkmvR2O5KBOaamsuhJM9Kwt9a+7drV4Xye6tF+6j3lD96w7jkd9D0gumVFBzXGqJA0j+HwO+KfEgyoRvlw2ELSDoZqJXcwLo4XvkBFK8OC7UuK9TYkCD5wg0hjmCZ7sKfTG3iRwBGTg6BEfi2ell1x+XwFZOzGUeOc9cqKH/skxNtrs2IFLcExzt6NP7ejs5ELWZQJpJubgdODaNEDgi2ldeiBR49C49T3XW46PQCKVibR+OAQ0N64DP6BH0EHWU9YTVGViXdE/ycOsLcBMwcUEw9A7tMP72aOUJ+JfJWqoEpHH7QomDz3kBJMXvvDOdvLkyXbs2PHaH0rvo+twKk80Xf0kJdtHKWewEPyudwiIQ/PCPiQiIRtYk7pnZbk9+thjddKq0rKr6oSrZpU+OaQ+0DoZdawdPiKM4+Awz9f70HH8hL9NX2OPvGa9hVqnP9bee2GAraoTtZ4VABp8kfsEDeX+IxvG+Mz3VbmgvPNOxPryX/5l+7f/9k8qwUTvIzAtWr/55pvab/3Wb7aLF58rLFe83YPsei4JJqpgIvr727/9bnvDG15XFUzuu+++qRy8vkunFljZulPzOlgVyy08RqvHuV5hbsga5Hc6MnItcq8JTDiQPRw6lTxbNNU/U9CinKdOGKngheSD2gx2rKB3lA6IUtNpN6SsquJdytuoIJoqCtQIvbdV5t3rW6WoxaeVYLJbCSYb2ztTBQqeaV3iOTDvxK2mL1c9K4zWK1jVT4zpjhH4W+8snu+nBSUzD6+tVQUT2Qf7qlCxs12BSJzheo/0UsnVXr0vHRhOLnEyRia84GgoOVgBImN3dGbKRxvxwp1OqGGNwe7gUTCeK32YV2ruvbe1WlwpaUKfkYgC72pdik56sqW+Zyzm5ai+suBgQOn6bVcNks7W2MCc0DjylXFDc4yZtSpq6NgInuVekkmXVmSvGH9j14DfEsfpfvTBhDf6SXp4TQm/XmPvufdDa7BfhwBEh0qcKGwofVHzXGyXr260vYXFduL0Te3m59/e9oTpFpfbdk8Yo00O+H5ny1hFY5ZtC3aAd12RsNV+SP+7ZctCu3Ll8pQMIb2gRNtVnb7RIY0rV6rVixJvFd33qRyf7iepVe/Dzlnubf2gIeMDtwIxhjYmJ6DPvmNf4ri2BWi5YBmgCjDb7bmLF9vZs+fq99LdohUlVSwtttWlQ235kKoHVf2VoiPeCd/pfdANz2ZP8lqwHNgVHaMx4RTFp4EfYLqmErkXCkcmncJD2n9oqioodlwEn0oqFj91vE8SAdgCOUQloMQJeob28Pwz5ysJCJsJB432XD4DvR9ZndiBMRbv9IS5xPLs1/bWqHyEHCUQRYIDOJ55YXMgy9kTMMTES4uucueEeDdCqbUuPLzXVtePtOcuX2mPPv5UJZjsVOccy/FsSTXJ2gj2IuvAbeIX0a4rwY4qZxozmJ3n8DdyZa4r+X5na7u97rWvqTY5/9v//p72jnf8Znvt615biVwll5XsvrPV7cOFOvn9trf+RltbO1JVi6q1w/JSVdw9d+5cJZgIH0heoslqTFV983uTLEl0pPpVycOe7KXkF++n+QP7hnbHw2ayX0BVcFkbWsWVLRFJ26xPyllkDj/hLXQqWBCagO64TrpbGPjkqRvbpz7z+Xb/Jx6sdjlKMJna6/QqiFS2q7Zzstn7iV2eXXqJFrrh3MamAL/A68ZuB/EjvIL84oQu65C4BzrieXyn97BG2ADYfPocHWolZ8yB45Xr0w+XfJmO4LltjqwpXN3LdntfjHWXFhdLzstBjQyrlpWTr0++BPv9vD+9hXXHQ8gf8JmuwWbOKmQpQ9mTgZlH4lJVEF4w3kJn6x2pK9ImNC4aNmKNZ1ctJjvO7H5K3qV1ph03chGZPFqP2R+K/E7ZC74AG8x9mZUcFaXH0WO8az4v5DnyROMrmVTYYFSXRmZDC54PidmmWeQbyWPIsZRh4DBwE+sCPbE3fM/neha0jZxIbASvZ1IKa5i0z+/wDn7V5Mc57sfuYo3Q3VRmKr7q+IKqTtIc7APyBn80ewHNQpsaQ42j4wfGljyELMn5fs8ezxI4dK3+k4+fuZmmvKZgqbFeg/ZZd+hEY6pKtPLbd/8tcoFxWrbbbzWXfRorgU5kAu/leW6PpQRhqmE53oHe1PPN23uFYWWnnzx1ul29qqTjlfJ/IduSXnU/foaUt8wR2kxfATITOQ1N19+Lw9a3L07+jsV2+eL59g//4d+vAK7wEPI89RB0yLqig8YcR5Wt5BnGAd8k/+QYwTPMZS4fM8EkceJkg/QT8Ikb2WfsYHiUeSH70zaC9qBRXct1+g6/IbZe0hnzAevqucgkrod3rodvU68Tq2Hf///WNPkc2oAOEncl9k1skbSV8/FaOMEXWckc82/wf+4h781np+7jd40z1wLZy/P5PjEmNJTyGhnLOjFO5E7eP+clsCg/eQZ7j53FmuXfuaZpE0Ez+onvNTEIz2Z8uc85F/aTNUaeJbYBp/AzKyAxJ2QW+8Je6ScyJvUG44MPGBP7wnjn1yE78NdpLLKjwAHsHfzA3mdi8LD3qCA8EnKR0em71rjRtfAe7+P50FHKo7kcTZqBb5EN6MbE76nHNE+NjX1C57KmXMt+g5H0eeKElN9zOs+9TD7kc8aGrE4eZf/AhawZB1YYT443eWkuh6B15CXrrPmTY6BnVQJ0j7WzJplcraqy9c6oVg7PYDegZ1mrA7ZTxY3c8lPXHT1yuCqYyC+8vLLU7rnn7rZctqqu2S5foOaqCib6qRY5GvM3/uab7cabbvZBwkNqkaPY63bFBRzvGNWsTVvjkDk8hZ7J/UjcS/KVxqmOMAftot7uuSdTJR7Q86gMo9/BWXp2Ji2Lj2l1CJ8Uzv3EAx/dT+GDEiJjn0BRCnI2NoP3yUwpfGF2CIYNBLzpPV//2tfagw8+WE4olSBXi4TzzzxTp0SffPKJduLE8cl5+0M/9EPt5ptvngBb9WFfdQscJZgAfu0YW57aZiS4OABQdtVHV8bYUjlGilHktNDp3ZXl9sTjj7aP/MWH2oljR9va6nKdplciiACR/lUgs1cBULJBEezuXgFLbQxEToKJnK4QvUrMLiwtVTBJYLuSFeRUUOWYOoF2rV2+9FwlmAhIypGvZ5dw6g49V18ZFVp0P0CYcuByQJYCUF/v9fXJaEuBQ0CWtWFvEyDpPUoywPFFZpXGNgDzSDbBwUDQCLoBLAFkAHbQHskP16t0Avgzw3cHeFR8QLgTyER4wZg2ENwXm761St5BWacy07u0hwTg5iCpBK3G0RMeEJA8A+E0nPzeh0mBVA/wXq1BwbMebB/A3IY3J0wt3MhWt6Ffp4CqTLWdzCo1CJhl7zK5R8/W94CFEnRylEWZcznEa50jaJyGm+5hTnMBzPoP8GbhJYd80Wk3eAooiS5Xlp3gtbTcjh8/WbwgJ+Si2uI03eue3epNVvPvASitik6yyxmv+wFVdio7GFnnQXuGv+WYqw2orYnWvcpDLrsfusaNjNPvgAgEdoJlZMlccSewZv6sU4KDBDxSKlbYs/7S/SW1X9GrHEUHz5fi7MG8uVLWHmsc0EF+D8BJhVSBk56ABN9cD0DM5Q0JB/C7m435xDf/dMpPfF3r2OdKMg00yRoji+x8GRVMlFyidjnb25vVIkeJeGXk9UQE/Q49ol8w2pFrjAeQsnHVJzYAnYAneAjAkuswGaDVlmlpOp0IqAFksU44okgQ0Ocaq5+tMtwHHSylA2hn1mmRd0p+Z4k5XYvOy9MnXI9u1zXIRACA5zgC3QZoo2WCaXgEemiXgyE4aNu0C/2noyKNlLkBibGUBiG8qDXSvTjjANEYK6wtOmPeCxuaYixzEIssB7wCnADG6KQE1jwT2img15O+EuxCSwBq/sYA4X4xvYCk8IfeL4fP0tJKe/ATD1U7mpe85CXt+PHj7cSJk4VjaHeG/nD/bldVkG53oppbFQAG9U4chBqj9henstZQSa66dm4Esj4ra6vt8SeeaFevXS1d4/Lmav1gulECr6qXqMqKsrBx/JE4xjoiXzGEhjyc99gladW6D/q1brXGJcGEU7CMP+VyyjG+T0MFXWr6Mb9pdqKjr37ta+3f/Jv/u91w400F+km0FfZRQPh3fuedlfzsihZqDUDi1X47ffJUVTD5oz/6o9KrDz/8SHvNa36oveY1r6kKJq7KZIwErcMX0Lv2j8oZ8Ib356Duz/kmtsrfkQ25lnyPrCPxcpyoRssObKNIv9cvSj3LadpLTELjiZ+g07lsRUZXYomCH3ITV3a3g/vmbbdeGGNcaPvS0bt7U4KJK5+NCoVujWJHP+s2pw1hPhJMXBFw14kmtL7qxhz0WZ7Rqs7RKwsuKPF8rd1y0w2VYKIWOWqfqfXBWPe9DgzRMiZ1AxVZvA8OzkID473WoQRfwIQpu50gPdpDpcxj/sbSrri4semTHBoLCXusOfyO7i2naq+KpT1GZkCz1qd6f7eZlEiuipFV0c8JQlXhpuvWwmpdP+Ng0LugRa4D8yP3wSToL/AP+Gprx23a2HPkDc8Fx8ErfF7OKCX/VKsbt6cqWd8hC63gqGIi8iws2oN1+qkgs1o6Xrp8rVqBqEXOnS95Wbu6tV0tcy6X/bfTZKPW+3qylNrXeJxK9PFPEkkl4zUOyQ7NGftDNspGT/BWookqAMp5ceTw4bIJL1+6WDZj8bL2rZxOvcpQz2KqMffnqvJKVc9Sl4rpFLoTBllDsBP7la3U0G3YPIVDe+BMMvPCs8+2p58+U7qoEjvUEkMnapcW23K1y2ltWaeZl1wN6Xq4lmeLNuAfAotgKuQD/JH4gEALTkxkLjJDlSYOH14r3sY5SZKY6AlnqWlGycQ+yAKfyU4qeu/yg0p2YA0wTNF0VIyCho4cPlLtVKjsClZPpyv4BhzGs6H3ahPRE0zSJij7vfwQTvZK3DtOOlt2ZDAk15N1R47z3YTRtKdTxUW3xCobqkoG71aCybOXLleCyZlnLkwJJs5X/N6k/EkGo4gi+FftYaqto2UMNFqyuQfZkfXYPcg6ZCHrM2GP7Z32+h97bTt96mT70z/9d+1d//wdlWBy7tzZmteuZFhzEqvW/9SpG9r/9D//ajt96qaqLFN7sLd7IMHklltunloST9Uhe6uS3Af430He0bpYJ/zruV0eSY5Kxks+6HMqmAy86T08esw+Mq0BlTvZN2TrHGeDDRgX1x2UoaN9LGvNda5A5ujh4aMn2ice/FT73Be+WC1y2oKr5dWaT63/erXPaJGTNgk+J4IVyASPx4k68Dk0O2GJnuQwx/VpkzN+sLFk6EhiJVXOqzH4bmADsE1iHR37qComUbWEdfVe2NENzSE7kF+ZtOb9GQkbyDKvt7HA5cuXpgNjamFM+2lf23ey+zz0PJJN8AEIf4KpdTUyG7mGbYKtggzmfut976NsV9XpApOw1mB91ol7mDt8jnxMHoZHsVsS9/Be3peyEJkw33/0ku5Bnue4mGfSRvqs57IcGQhtjgoSVECzLQXtM8f5/utzYSK1v+MdrIvGl0FtdFNiP9aUtn7G5qOSLbobnMQ+Mx6eX4fJetUk9h75nrYHNiQ6inVOmco7r2eL6LBMya9eyY53YQ/lPqevImXmQezp5DvzpPdWMpJ4Re4T8iqTF/D1jVako4JKzaP7M8xDwjBqrT4OAk2yKpK0oM/UT3lwkbkgR/SerW1XqGOMOV/WBBpmf3OdlXhWtDWTjciwqn7Uk9CVXCL/qg7TCudNhxWnVtauuqv3EGSCZxiX1gMfNnSbfhF+hx6nNRHO7JW4NH7bJIfas+fPtF/8xf+hYgqKqaTtpuvSd5n6LLFcypOkvdRX0CnjS/qAJ5ALzIv3se7wMPcin/k+14j1z4A7Pon0TcLTyeP6DPqCVnIu0CTz5m94ivEh2+aB6on3elsI6Il3yGZkrjlnnns9+T3nU/7m2pRx4F9wWq4f8sq8Lv+AfVmpK1KWJg5MnZHvL1nbD+ul3GK+uY98n9gRWk79jyxKmZK6Ah7RPWBs5p16LPUD4+DdYArug/eg5ZQniXFTjyStJe3PdSjyhzmyDuh/xgYuYt2TR7DVUx7kvkM/zId9Zey5fuCROc+xdswdGkr7LWPV6L25TsvngsXwyevZkoPIQGSKxsR9klU+pGl5yHqljsp94nuwp8aVmIo1SHmA/Mtn5trxPXScvJP0mfIr+SXpHjplfownZSLPSVya8jb5mGu0hvKb6jv8B5k0CY4Bc8FrPBecD01Df6wtnx/Qqb06vmzGxLFzWtjasJxT7J211HPAEsyBd7HX6CjFNOW3VMVW0ZCqWSo2pcr6J0+daHfd9aLyxQinqIIJNp1suOpu0pOClGBy8y3Ke9huiwtquasD8moBSYKhMfvwjdreSJoGK8Afc5kKNndFs5543m1n5Ulwn9YIbKhnSBfMCyxor/gs/cvsa8qlhfvv+3AlmECkKEb9RGBgJOlhc4MDoZFGRAopPQOG13vyft2ryXz84x9v3/j61yrB4s47X1glRp944vF26eJz7cyZpytoXuX2W2uvfvVrCowwzjr9vaQgx5F22223RW/z1g6vKwlk9JGGaFGwCLEiINqRyOHXT6WuLi+1C8+cax/4z/+pHT9yuE5c6XTe+tpqO3r4iJ2NurODTDmqi4nkBN/YqNLNgF5VPKnqKnu79V05fldW2tqRI1WGXtlNxVwKGFYf7J0i1CuXn2sbG1frc52WcR08l7/UcxRcRzloPoBgJw24/7PAHCdfdC1CmffpMwgrnwFRInh1XWa3mm7GCcvcW94hpuFkJGALoQHjIsT0d4HuLVck0X8STk4asOOFTCkbIZzUtuMXhps/F/rTM+QYknIYRmSeyBinK1Ioa57pJGCMuqYYO07Sp+KjN6fGRYAUEFTKtPceL5Ch/tQ9OJLjnU4BTad18CLYseb+0DZIMWZSSOC4Zi81jsxmq/5b04mXXhq9lxuDx1C0yImkEfaMNWePUPgytF1eXAlc3iNORW6ptVFPMFEf52PF50cqsUQVTPb2F9r6+uEKKnESXgFNStGg8MneR3lrTyrY1KvTIDypuFPVMHpQi8pFadTqOQAM6A6lkgrNYGAERBHyCQJYM34mQDP9OBGGABVKsJ41neYeZXahH4ApwHmshQ1i/aM8NvSU/AEYyfFBP8hH/k7QwfyZox0po4KM3quTVh6fFaNpxAEI6ETjVo9zV1iysrQu6Ul708ksnVzcbHs7W3VdJZhsbdZPBVTUXk33aqw4YdE58N0cyKLHtL6SB1o7jDDAPTwPX0HX+htHt67VKUgCBClXNRZOTOlZksfSAfDjlHSmpJnIpAcAcoJHPAPtMR9opPi/5PtyjZ/fCaxQkSP1sa77//h6syBNr+M889T+/1Vd1SuWbnQD4AJwk0iKmpnQhC80WkZ3CpvWjcKhibBDIVH0xDgs2Re6oLnIksIcaiJE0R7TlsFVJgmNHTG2RIGiSYKASIumRJoWdwIECBA7umvf19Gbmc/3vfWxPR3RUVX//y3n5MnlzTx5MiklJ90KsEI3e6JZ0i3XFtCBvWctXR9jT6F3B8QqaQn5gHfRlT4fgBNrQrUNADrOsO5hXNDa6cR32Db4ENvDGP0ngJIgC5gInme8/U8Fb9ImQSdwEHrR5ZUEKPgvTnBOTTZtVOkz6bi5uXH7wp//l9iUvPcVrwieuXjxUhuP5rt2Bz3AnWq7u1mJRmA5ki8K9CLr0EE8mnyrk6XCJ7peCSaq3CYblsFwsF60GznKjPBnnn22bVfZ92hHKFsTm6bZmkzJJWrlIzyj+7URp/vhEejImrHeJDaQSJBAt092QRZwupLuPZ4L3VzVNfwabB1rgL3SvD3Ikza+lI7w7lFW5PrWt7/T7rvvfe2WW2+LDTrxA60mhKl++7d/qy3fuN5VxCLBRM+/eP5Ce+yxx9r73//+tr6+3p588qn2mte8sv34j/94+8Kf/3nijpJbeC/sVQUi0F2alr5Hd4M/pG/RF6IFtIS/kU/HQ+58YdPBgcgbJ6VD99cGQhXzqGoaGdDV96xLykv6CeITbJDjRmQHjAqugheYd1YCys0x7ECuV27oxka/MJA2TfcP215dTxlJ3ZOYLsuSY2egA39nBZPcJIlN+GNVMiGRN9t9YIuCf6az4gcVTKYmJtr8eNRuu/VSG0t2lCBWQV6SheP6KAl9ElgevZL6L088u00iuZQ11HUKrClxWc7vMHiCbAvXB46sClg409gWjV/rkqUx8znRVqoSCuZmR8VffeAk7HJsXNXpolpb6Os2NfXZYfhthweH2cJTpzcqmRhcHJsKWttqW6q/WQ+SQ+AP9DN8j+yCw8B4cQJjJqt0QHdOp6BzvSIVehDbE/Y1kqiP8gTK0UlWiKxWmlojPW9nRz5WVvcgoUnPDx0shKZgQJtqmzt77eyFS+3ynXe1g5OJqLCzub3T9so+o1dVmSBtWMqughIkDoIx5J9ofPobWpHML3uolrE62S1eVZs/HX7QYYz1tdVIfhI9xNPZGjXxAQchNI/0RUgKlcxUlZ5KJtXcqQQqH4t2OVQx1HddcJie6bUhk22qDtry6mp79pnnOl7XPEcz022ktjiqrDKhhCTFE5J/U1f3LfLQY7netPChglIeqiDRFp029NkIFNFjGZ4Dh5DArPmkjsnENGwJPJfy1pe913N0j3iWMaDn9Az8YMfNko3dnWxV5P4dMsJ83T/A75adzTH3cgpdSHIBk6Ar+uB9Jmai56EB+p84BNgk5TvbsTF+6IB+h36SnVybqsRUScHSmfv7h212NN+W19bbU888315cXm2HUbkiDwxQjcvtFjgBf80DaMKqei90ZwMmdG354eBPaOzYC7k/FSM4Omr/60//VLTEeeCB/9Te+c7faq//kde1jc2NrgKVhoq9PX/hUvuVN/39dsstt7WtrTwZKd5V8vyNGzfaP/7H/ygOPylGpHtkX1LG1Vo5bSfjSNydfE/CY6wR7XKi7QobbJlwFn5OtMw6fRhB951ZXMxWsnX4QzKM7oSfWTcwv2PV3v/qY3QpC/24Q0eXv9sZ6WwQ2JbOXmifffjz7Yt/8eW2eO58m5zS3JWAkzGt3h4LZ0l3Km6WcgwvMk7HruD94JfjvhUkiWBh06jQW8lf6EwPfoKBfDMgE+z6Koiuc5BD5MAxjvsxcYKxEuvQP4xn6FsEHig/LWgba5T+M3E6MAL6JPin2iuFXFT8kDEouI0fCE4Bo+mZWr+gVSWW6Hmyw8i0rvHWY677+pLafRIJ6xh4QAmNSqyt5AHiBqdiGBW3c1o4ZpVcaC6ss/u/Q90w1AvIH9dBs2EsBB2BnQBroB+STv0mP340ehzdCS+gb9JmZdwWvznxQyaY6DngGZIG4UPWVXFZ7JPP12WUaxMPZ1VTfPNcjzxgiG/j/g92zf1esEj6n32SIbZL3xMjxM76pgNJqno2p1hdd4ND9VmsdSUsaIy8g+/Cx6mkE72XmJOvB3LFXNynGFaAgUbEJfR+NrZcbyb/JlZVFWDRR9cGT9QJYWxz8k9WBsFv0f2hS8JlyDWHr+ABx/Met2CtwkYf95WVwZXoZXgFXkAPQI9s3Za2PfBJxcy6sURy237k5kXMYbqqjS4sBq5N3ClwkLwP32h8Hufi4JLjK/AGFUSp2iX6wOuhS2KO8mW67LdKEJ1s49FM295abX/n7/x8jAV5y/kn3oIP0PM8H5kexjGxY+A4rvO1gFfRm0P8AG+6HmHN9NOTpBjfUAchA2ASt/2OFfU7MXn0G3LV8WPpf33Oxl7ocdvwZs15BnOCHsPvHZs6JvQkPMeArDc/ud/tJO9ED4Vs2zjhZ/QAOolnoZfQ03GAWH5wHaJ2G84zeKeeoe/hW2QdvtbnYHV4Bh4BM4GdkTf4hGfBg8iB6xPnL9aX77Ez+px3cD122OfhOMj53OnEWJAR3qXroZOuZy4+Jl0LftDn4KWbPUvXuu0ifqyfQx5zWeP5yBjj63Fg2iv4ExrB8xwkwF4gP/Cf2wLmCK+hv5zniZ8hH8gldPHnuazCw364wvGejw9+clyNTuV9iRkS96JnwKSsC3bQ5YnfkTfGqGv9gDjjxf/jfYyZd/vzfDxua7Gl3Ms48ZOdZ6ED6841ej+xZ3jAcRW4wu2+jw27jP0Ei7GO2FzWXu9gP0BJHLqP8YfNt1Z66gYSOrRwisui87J3e/A1En5SPEVx75hvVIydjBY54/lRe81rXh2HoGWj43Bx+VLy4bRmul8Y+3tPPtkuXLxUhy60p6P2uXNxqJOYWqfH63AGdEZnQid0Fv4KMSRdj8+UvJMxHvloyBqyKpoim+gSeMGxtOt39rV0Hf5EyMHnP/fgCTeJkAwEw8nEeKkG7kADZQiocuXrzA5BeFenaCcn2gMP/El75pln2pn5+Xb7bWlgFhoAACAASURBVLe2leUbbXV5OZJLNrc2IsCl3kTauHjD//CjsaGR7TuU3pFZ/zK8d955V52iyxPBIq5vmKGU9bw86duXl46AW2ws70WfawEzBcV0uuvf3X9/O3d2MXpI69SVwNRIySHqT64sarLHqzSqkkVEcG3+bG1vxfj0zvFoHCc+9d5QCnNzbbwwHz9TKc5mtmOU7TmKBJWd7c22XQGPc2fPxqaqnJLRXPajhgFgHowzgkuWdxiGqsaBkHZrVePXmNgUpeWAO2MYb5xkTuSzlvpcAgPAgFccUKH8EQgSPeALvs+gVX+yX2PVPTg+CSgyIMimgYMgzRHHbAgCaZVDYIdxOl8DBpg/xgADKd7C8LpDxzoEnK6WPEOgAcCp/IEMwnTB3ePIbkulnLLGP42FNdIznO4o5SGQdLqSNMH6K7AeStXKDOtdovPW9nb3Xgfx6Ac9C7Cfgfh+3R3shGNT7Xa0SYfTHQFCBZmmJ6MssDLrdRp0fv5MVC+ZiAz7iTY1nW0j0rhRmv84vGptSOb8+kAVICxPpWYZp379M1gY91TQS0ksGH/A2XAzHWeBoCZgFiXsIFvPQuljFAkUO7DmmawvetadGgcjjJvvuR/+xHCS7ACd4WMHhA42h3qecfhPjdFBF0YM/Z6Od+paymkpCQSghXHCgPPOTPKptkBVbj/1Qb6PDGGVfZd/qmdKB6tN2d7udiaaaJPr6Kjt7O2G3OheEk3QJbEZBaiL5EFtEo6Dv7VRznp6IKJ3tBKg6FnYFPRSF1yx4JSu84AV9scDPA46FWR2PemAVZsHog8A2kEx9hadrO8Yn97PaRCug2/c4dBY0QnILLwB2ICG6AXG2oP53llBYTBm9JXrfF1DgCp5NwMPDvz0eX/yo+/RiDME/8CXOPysIzzPhiPjAdiiEwGf8LYHWDQm9Dt87ElnnX2ozbnepvQb8IxTJ4lJjHAAz0FeKhAJ30infflL/zUCQPfe+4q2dO5slLVlw0/j0tqi+yVD4IC5mSyVqKSILOmfgUJdr7l0ldamM0kqNlmnsxKBsAfjVXBUc83WELPtxevXY81U5i/bAmSyoJKzlBCjcWuDQ+3QcpyZ3CYaaSzoqrSd/UYeQBfnL943M9NlkOt7eN71Hp/rPUpMYOxDvYSD7fZfv6PbdP3eQZYwRofrPU8/82x7z3v+RfSr3trOjSS9S/Q6d3apve2t/6St3LjRVSAQ/dAvSjz+/ve/3z72sY+1J598Mirx3XPPPZlg8oUvRDCP0pDgJeyC7GDYVWv3wYlmgoApl2xSZ4IMcgFvOe5F/vWTjX/H+NrwRvYjzbrgRteuTyWoy17mGmRAFdqq0o47k/2zTvcOH2IzMAhtuqLRUGDwquJXJ5iwMYFrj1s7VFW1w6xioiQcnUImCc8Df8hy/57ccHMaqJKZEh+0RSYbkryWFX/gJcljnujKCiaB++dm2+Xbb21nxqO2p43PqEJHoJeTrJnIwrOSBykRrzlWcnIlGkjfgTFD36gyiKojWZIR9hPsLN2JX+Zzd11KkmnSgzHmhkTik75MPDpefk/Yu9pMRD7BeyG31cKJU/opU5mUken6/SnwlPvcpE++IiFVJztUTTCD0thNcBW2Ez8Nuwu+SrlM/OD87QmCXEuSNEkSYSsjkSfbUU1GskgmDCgJTwl48EomoWXytXgN+osfT9pU21XLm6MWJ/cv3na5Tc2No6LJzt5BO4wElqS95CaSXirQIFHT5pIYHxuFbMq/JUEm8Hecds2KL7S+mY2ql5NRgWF9dTUCG2fPLsYBDfEqCUi6PjEYiQOZ2Jzrn4cE+s2T3LBPbJOnB9UChDXU3MH04dNX0FR00WGC+YWFtr6+0dY3N9sLL7zYtrd2InFH1VYmddJYrV5n1WtY75ZMZ9W5eOYklV0GLSYnoLk2Q7OCRfBzDOp0FQ5kBJwjGngSh74naTXKtM9mkBO/we0DPiStR/APwNyy61G9sjZo3L/qeSfpSXB7iOX4G9l337r3uzKRmACfxiGZSF7eOXXamHXCxikxLxLwi8bgOvzE8MHKr9S9udHTn5yCH/VT80OfoD/QmbHRWqeqJP3S0VOzc211fbM98dQzbW1jOxJMdDpL3+ObY2fQ16yD++K6FlkAc4PJsooS7Tbzd3Queos1Bfdhu5S08sa/9TfbyspKe+CBP22/8zvvbK997Q9H+zt0CO0LpLsuXbqlvelNb27Xrt4ZCSXh84yy5aQq7f76r/96u+XSxagcI/mTbYp1U7WgCuSj50VrEvCpouG8h64mwSPxmBLhSDaSnamWVuFzqlXPfJcA6vE292/Buuj6jg/Kpvt92HLuCf6vdlasU8Q7TlokmDz40Ofal77839rc/Jl2eJTxrL3d/S5I2uFtbb4HfTKh2N8DDXqMdzoZk3gXOgh/CX4H7yBP+OPiIewXvhwyxDvhC67D70s707c9hjfzZ1ZfgkbQEzyJXeMe5tqPW5vwFeguezZ8FraNYDExRGFz+BR/JHB+bbZJzynmQstaJY5Cl9PB5rTPrD32F53lPNL50RXIn5hKDKIxY8N0v8blCRY+f/ww3qc2ePpd89O9w2QN1gU/AvmO5IKohkpycWIZP13p2MHXWePRf2ID8JVf437szewDvjL2yPUMc2TsoqXPCxr7vHme48DDA9rWZowLvkL/kVzivM1mDTIEr2k9sLXJU32CA58n/iHRNnE+vAHu8b9J6Ea3pl7L+5z3FcuQnpTOlZ5iQ4KkCPw7l1/XUeB4+A+bjd0gNkwMhzgxMUDiUhqX3q0xqER9yK5VAQ86kNhgrbJEX/gTXoA2vm6OJeAL9IP+Zr11nRI50/fr40vg+BiYbQTzu35CA9Z1qFN4n/O03i3+U9X00MuFcxV7PtjPJLbEg4k1fG7IG7oGuRXdtK4RJ4lESlWezhh18L3FbIMuJAIq+VmV7GYm2sWLZ9uP/c//Y7t06VLn66fnk/6g6I7+8/nALy5zrAvJBOgkaOl2jHWCV7mXa6Fpj6P6diqOVaAFvIGN47k8DywH3sMG+VrBH9ia4UEnH9tQJ6MXhjzn8+h1Rm5MMDd4aqj7hjzIs/GpHI9CP8YFJsM2eAzVx/jfo3vK+3GXAMd6OYbzNbwZzTR+37NiDdBf8BA2AnlyOde1vufpPjgyyfX8RFe5LsD+OU7xtcEecw/vhF+cTm6ruR77z5ywvayp6yDu5/2+rvAg79VcSNTXfdgG4o/YUfQWNGCe6BH9jY/puoXYkfMPexVu69gnxG7qeZIPnsneA4fHkX10M2uLDsEuE4tjvKmPezyGXUEH6ju9k/uwycTe3a477ob+yCB2Djq7bOozbDj65Wb0RLZ4BnEf5JJ3MFe3F9CH+SAD8B3zACOhI+AVfa5r/RCtvgP7uX5xXw75AW/AR/AtunW4flzPexkHfAWf+/qCF/v4cuIS9i6EO4Nfy/6DfTR28IPv3ZEIiP3lcL9yAMK2VNtwxV/mRrORYKIKJhzS0ffCXOtra2HTZDvlnz/63cfa2fPn2szMXPjNVNQmKVNxjpCv8st14EnxKWiGnkauka+hPoJfkFloyH4ncodsgffgfb3HY4t8jx5hzdl3ic8/++AnT3xxXQBYTIIlLBiJBQg4QjZUYnzuQuQGW89VAsZnPvPp9vTTT7VLFy60xYWFtrG21l588YVINFHCR1ZYmG633HJr+59+7MdC4SkZRP+06aFFk1Nxxx1Xdb61O+XioBVjoM+yGkJfYgblRukYAT8FFiiLff9HP9rOn10MgKQAmX6qikkQPkrUVjn3WmmFUbUQShDZ288yPRLEOCl1mIkBoaBmVbVhqWvxEc5hnVrUpqoqmKg9zsrKcgToLl28EEkrUdK7stZR0DCXLzqMh6KDoTplSLWQKvHkJ8I0FpwvlAZOk+bmATSUuN7HPQBVXYeSZoMeAebkmBscBTsTCPbZGR2gpVJMZe72/edzk5J15HkOdhAOByg3A5c8Az7tndkKDlcwQfdC1yEQCzmIUuF98BMFDl30XIBzrl0F4EsB6ns5RQ76HbAAngAzOC4YE6cBMu2gQ9eH0VaSRs1JvETgDycBI894NQYMGMYI4BY/y0lxgBQgoIw21WziGVMTbXpuNk5tqb3C/MKZNh6ficolk9OzcXJUSSaRzT6dVQK00toUynVMp5tTkwQW4F3XZdBlaHT7UuhZ9YN1Zf1decMLyBrrgVOBnADIfNMI4KYx6Tro64DEwaL/7iDNgQi8zBhR8Bhb9Dfrpe9ZR3Q3sgugwcgCRgAH8BnGiXchm/6TOekaaONGD95NmqgKQjoTSqpLOek3x8MQa4NPvWoPlGAyET+VeKc2OZOxob4biSKqiCKdoLmIBkMe1PtU6SHkrhxqJVLJnqHboGlvbPuAiYN9gDfygf4Zgnd4ZqiToJdOKeoanUgmSIRsKjjowA+6wkt6N/pfPO/jQwawweh8ABwJC/AKeg8gTysepweyAV2Td/qKE4A73eO2gmdgM3BG8vPcLGJ8zqMpAynrgER4B/4Tb/A+gBIglkADfOjOPXKEzMPnrCPAGxvhuoFAYSofpK+3Qe4sZfKCNhz6dlGdvYwWZwrZp+1StSbN9ytf+Urb3Nhq99xzb1tYXIwWNHKckGMAXPCztZmgSoBoos0+7G1skNWJgwT0eZ9+nz+TiSDafISXKbGuTUM94/tPPZUB48ODNjdS4mMmbOn0pFr6KDlQ4xO/jkZ6XlbUyvHlCUvkkU2V5Ls8+YXzIF0MH+emfgau9R9Qj0PS6bSJfpOclXD9062OBUp9fbR+UV2pTtFp0+PZ555v7373e7IvZrTfEhbM4LX6bL79bW+NDV0lHwf+U1WXOo2xdGaxPfXUU+2jH/1o/FxZXm5333V3+4mf+In2F1/8YugyJQhrDTWOCPpy6mRyopyOlOvQ31VWWHgP3uwDIpk0QuUz12ER9KtkSuTSsQz0FB7tbWK+gzY4eVpZQFMbW7mZTLUNWrdMz84FD2Mf0CeMFb2HvEL7zlapSkNU1qi0BLUtoTJcbBxm8DUC2UfH7eDouO0fHKYjVqfc9qqSnXQossF6uH7D9sITgaPLnSNpBvzZY9oMsIsmSmhUdS7xwO233dLm1ZpQSQdVgprnJi7tNzvBZnp26vg8/TO066ec46gMkhuTjlnRveg05gdORE/hqyUG8QSG5CueCc5hLEGjOtmtxABhUHQyshf3Sja1VjU+bFIkn4VNz0CN3t/zBCfZk1KcrtZPsBO6HFvjmArb5Hydm+E5J/w9dA0YyoObYPagtZJG9veC96Ynq8JLl4iRG+95kOEkNlGjRVyd4ldrpWPp0UPpb/XMPW57hydt8dzFtrB0rh1NTLWd3b0uwSQTqQ6iAoF4TfgjqtPoRM1xjzvRhXF0ojBMrBEJ0ZUMrvnKT50fzbbx3FxT2xxtao9HqhygdmmZeMMJ614eMykNeuXpnEyoQobTR06/Ta8VFtC/Pumz2jIVzVkPJTHMzo3a+sZGW11bb8vLK00JbArg6FTw7PRkm45WOUrM0POm4gS83qEkRfQYNhd7nnhQAa309fUPHBMbEVXFCplgrhLuOESgtc5+mR1GyvlPhu/BKeghdtPfBDD1TGyTxhcbH6p6I/0X1SZyU5XkT7AGONoTwMB+yCB6G/uLzQPboMvRD+7PY6tTbycWQ14TM+Vn+F8pp8lbwWuzWXWIqnb4B1Q5cl3MuB3zpsylLHNGWQlbOhhwMjnV1ja2IsFkZW0zkq5IMMlTzTpI01cgSb+fZLSqAFUny6EFyaDoT3wF1518B4+gl12Pig7a7Pz5n//59vTTT7dPfOJP2+/93u+2l73sJW1jcz3HEYnBmRimeSrR9x/8H/+w3XrrbYHXtUEpvlUF2qee+n5721vf2s6fOx/2IOhXrbs0T9ka+Jqx0hohfJ/KUIa2SdOUDf3TWkYCXlcaWXybLQuF3cQjYArmiw1zbOu/D+NyfAc/otN73SGBOh1rCd48PmkLi+faQw9/vv3Xr3ytjebPhJ0WONbcOcxBuxZhmrA3FR+hzYtjA2QAHOn6CTnXNX54wLEGOqLDUVXVDEzJtVEZ2arfuh2EF5F3fEKP+yAnHt+B79x3Zm6sCbZJSULhj1aVXmQMXYxcM38SN/QcbD6bsG7/uJ/ESh16gxbwn/hJNp77kT/mjS3mPsbS2VXhHPlvtZ7wt8aGzWX90GFgiFjDwiHCtvAasuv34/s5DZGTTBDM5BTWRT+JdfEcxs4c8Z09psP9vpauU3k/sprfJTB3PxH6wIN+EE/P0Ls5wOc4EBzuY80WTH1SPGuH/oaueg42hjV3fUfMyX1t2cbpmWzR51gJPkLvIP/4k7oWnuBgBXIF1oU/PQbjY0fH9Ng4Yz5uA8CAPn/GAo/qHk5wI6fE3bjf7ZbrYPnE8ezCEzotDK9FHLQ2nnzd3bbwXNe3zhvwIVjLeb+nRdoW3ut+rniExCR9rvvDBlQM1uNB4SsWVmWNeRb8pHm4Po12ufvSP33bGz2bxAbeCbZhTTs9IP1dtkt2XBXWtd8RibsR8xVOMmwermRWbIkKe9MT7eX33NWu3XlHu+uuuzodEOsnYBZJJoVTCgfA044ToD8/oYXL7lCPci18PJRteC72mkyfIev8RG87dnN85DLDGPQ9cXbHKNgGfnINvNLHZ/oDlYHh7JDH0AbezIbzmev3m80fG+y4GN7iXr5jzG4DXNbQs/hwYI+hPLusR/JmteZlvdBTjNfnjhyhv1g3/kZ2WBPXD/CT490h7Yb62TEbtqP3WRInYYcddzF2fYaf7rbN+Zb5ci38D530k+QU7Ba6FX3jz3Z6Mz90t8sR4+J6+MptGzQbypb7iegQeAGd5OMfPtMxgO+PwI+MjfvAT9JbvrkNbfSThAHoh51x2WLtfG8Ge42dhVbDdRjSBzlxHIeMDPWVYx/sJTaD8Tn9sL/IPuvANY5x4CXHRtgtniMawzvItZ6pz/C3oLXrRWSfMbrt5np0GHyEHLguOy3z6Q+6jDAWPndcgFyA/1gvnimegO5xoLLiyfqpvaDA9HWwSL4ANpR143lg/1Ofl1+4u5+HkeQa7e9lhf2FM/PtnntenvtVipurNU3FT7e3tuI92rPSQdLvPfFkO3fhQrffqW4OsTYRx8l0E40jKq4pN0EVd7sDW+kn8t/tGfqJn/AuNNDfoo/i9voXHVEqpsPzuBbeQn/DQ85rrNkpXa0EE5jKlT5M58EMhAqF4gCLhUCpARYZmDspXKOJqZz4F//iv7Tnn3+u3X3nnZG8sbWxEX+vra7EiaUMtrU4Ufq6170+xq+NAJ1YF0BW0EltdFSmXTYpFrM2ct3wafxZRrQ/EQTDJ3HSWRBACgGI0vEn7WMf+Ug7f3Ypxpa9o6eiTHYItnzuynjuSoGKAY5ViWIzeixqUTSmCNQdZ5A5kjkUFBiPooIJQCZaewTgVc/u47axvtpu3Lgege2lxTNRjlUnEbryPhXgjY2KKlmo3xFs1hZlwcay5kfZVspnUn7WS+INnVKtq8buJyNhQk7Z6G824dyxdKcK5Qgv5DpQljcFKtcrQf/QQOtvNrpYt6ECd2XjxhDlh2IHcDh4QmHxXo0XJcx9yMvQWQp6VAB+eC3rgeMACEklnVnbbjD9/ShY/UTxa0wAVj2rDwxXv2MLniCL0CI28VTC3U7w6TuyQXU9CjrpnZnt+q/3sLmp74Lfqq2RriPZI66v4BqKrJNNRZlVkmJyso3nF+L/aDTfJZhI0SpIpQQSJZtEEk4EJnTSGFntf2fTEeWIQnXgpd8x4gleUh0C9NFxGE3mi/L0tUamMLT6CeCFf+FzjDnXiPaSN3gbnerrPQRDPq9TYNBOJ3LSz4GuOzHO+wQ94QfG7H8Pg1YOJh10wMcYHIAN83FggQzkNVlarN+UyhP1oqNo0yWMHB9FWxyFoPVze2sjTupOhFzmJu2OKkZtbXbBJUAMBlYyo40OghJ6vnhSgWbNXe90u5Vrp8SmDN6jTxx0uFF1oMT66HsP2CDbrAkb7s4H8CgJeMgX4BydwvxcV8GT2G2+09j0HQEGxo2O1bjCJpRD7/PCcSNwdTqTt2+v5441wA9AxnscDKU+SoCkccF3vC9lpm9rwhz82VpT3Su+d1wRgMx6n0M75siaBNCsTHj4BKfI183HHfMv4Jon6PpECPiEuSSPqxz26RMj6EXdr80f0UIbGNow+vrXv95uXF9ud911d7t4yy2RYCI+Rb9BH2ROPzV3bXSNq9z/5uZWR9Pg+wpgY6Njs1SBnpmUB1qvpBxUyx8l0o7H7amnn25ra2sBbhVM7qqmnAhrjSMxUO9Q60IlmNDmRDSj2kaPDzNAlv/T3mOXqLri2BM+dNsOveMZUXkgg7DwPJtkOCIuu7xLzwi7ECcw1bWhTihNTrbnX3gxEkwuXrqlnUxMtI2NzTYTlbRaVK94x9vf1rY3N8ORyPSg5F+NQS1ytGGlBJPnnnuuPffss+3Oa3dGgsmX/vIvY2NK7/KNdxJMhCWz9VDfNkttQMI+KakiqjtlcCn1I61gkgddf/O7+H2IZeDz0E21AZm2pi9jHBhmKjdhszVZVgzokk9q3SLxs2uPcboHPPbL7aPLUYQQ2cRXEkRVihjaDvwMbWSporOq1ii5KTb9owpFn4zMXAkmoYfBHPob/skQZjlwtbEJDXqsladJtMbRojJOOE5Gi5xL58+13c3NcACxEYkbkifQ22kDKugqpxF5tUow0AgZV2lgVSnUyUBkxDEYuomNA08e4nd0EBsIVCaAN/ipZ6F/456yx/EcaxnivkDMSZi9MBljzLYOyZe6V/5b/gOPsiL5kxY5HkgCK+kzl2XX1YxF76NVpuM6sClyDm7Dfwk6TyoJZCew5YzaelQAIipTREJT2kPxd7R7qCqXSbfWDo6O2p6wR1MVQLXFOWrzZ8628Zmz7eBY3ysZSpWidsXdgVspx3oYCX5Uy8kkiCFW0hjZWA8KVkCS9Z2bnWlnIvlDybdK+pPfkZvS4tE4JFEtIJg/rcuk4/U+qsV5Qh96NE68zs12FSHwd8BK4TEXXggZVbLB5FTb2NxsyyurUckkgjjir6lsj6MKoEowmZ6SD5EtZ6mgFckQJUt6B8kdGqPWWfOhXY7eG2toiRWOv2RbmIf07ZwSWOz0b28H5JLTnrHvTcy8aI2GfgXfiv/EM8eH6euHjq7T8+gC/DKXLWTOx4qOjmoD1d4SnQcO1jOReXBNBr2mqpJYnjrH12FzCl2a881qlSQY6doIBh9mcrZaL4HXYn7Rbi8TvHUdssh32BHWJnxeVWvZP2hnziy1vYOjtrGtEsBPt+W1jUgw0eEBJXZpHGHLqtIaehk6um4iXqL3eQWTUjKdTXT7xzp5fIF1QS8qfvQLv/ALYa//+ON/2v7Ve9/TXvrSu9va+mpu4k1mrEP8KzoovvTmX/nf4yDT6upqyLaqHSnB5PHHH2u/8653tYX5hWqRkwkmIdPVJgZ+7Nc+N8/AQeg9/cy5VIJLJXAGdqtWJ2hR4R+tDVV23FaAuZx3+R4MgR51W42u4B34KuE71Ck6aBn8ddLa4tkL7TMPPty+8t++3sYLi6H74nBIHQrJOaWMCNMkdkt5C/9+UKkV++t+AevW2W87jXjaqvQJC/Az8o4/zrx5luN2PYu4x9AvYd6sEetEvA3fjYM0N7uez0j0ArPoc8en2HvkjnH5wT7iY/h2jMv9PnQKuhI6qq1dxJGqSgBYG7l23eEb0+ifaK0pO1MtlodroHEndsq4FPPjOvSFErk0b/Qo8gFGdtw7XE8lmIA33C/QnNGdvsY8m8/QO/gP+gmOSPuYieXu2zIGYZpIkqtKC/AQssSz8Sf1XPdRCOj75hXPZs3BBKyZ8x1ymfgycarrSN2j2Ab6Ad8P/ypiEbM5v06flC3Ez+h1Ue9fuZ5Fjty/Zlz46cyZuUAPbBq2Dn3lMgD9ff7QmVgH1ZP1uX6XLuSf5i6fC1umuYvn9Rlx+7D/hSfgfRLO+RvZcH7BfsK30IXx+9iZs29uw6OsnesKfdclh1XijZ7LWukeNr00DvganwOsMLQpWb097XTojOlMMAt/j0O79Tc0Jx7syRKBQStBO94ldBWHZbINaOiuamPa6RN8rYlsOTrx13srr3zVy9odVy+3l770paf8VCXvUnEPmmvu6G9ogd/w3/MZkSds4FAH+ee+1tAtYyOZAIRcwwtDWXW5h5bInPvt+CTEiuEX5slcXL6Rjd529AeWnKeYD7zoPijj4zP0subGu6EPdEYvwuMuq/od2R7qD3AG1+h7zcdxL/LPmIffUVHV6eprxH3wBXT1NXW87ol3eg684zbB5+n2BJ3DHJAv1gVd5zbT5ZnPh5+BT6Er42X9fM2Yp+Oz0OGF030e+I7OD8zNZd1lCj5w/cxBQ97BQVTWFx3EniHr4/bL5RebjG1Fd7l+xU6AaVwOoKPeozHxXnxF1gG6sc48w/fwoDFzYY17+564hb0afU6cnjYgzvfwH/SDNmAbaINO0U8qofhcGfNQJpEXZJQ5Mjd0DHqbz7HR8J7TwOnDfcjFzXwnf5fzE/wL7uQ7cKM+573O46w7cuUYyuXY5+Bri37ST6czMkJiPrLMGsW61UGLqL5Vez96DvvbHLYWVpBvDh+AN0hMlUsbaxuHLCba7s52G43n2itf+Yo6f1qVuePw1XF0EtG6y3/c2tqOBBPF+bXfmWdhMparJEzFolRpOWSzO5CaySZxuKSwG7yFLXe68jv0FG2gMz9FDnyYIabTfSTyw6fwBntBLn9h+6m4+rk/+8wJTkpMqoypgz8WB6CPgvKMMU3QBVZ/63tOSjuIwUFZWlpqn//859uXvvSX4ZTfdtutUYJa5UZ3trYisWJ+fhQBIAXjXn7Pve2HfuiHEzBWecgptdiYnGiXL19OZ38ue/lp4swFY5BVnpRtHAAAIABJREFUIvLUNcYVoUJx5QnNdPSSYU7a/R/9SLt4/lw7kTPcjtvczEycYgyG1unVOi2qgGs8r06+bGysR4IJbU0E7sTUmn8s2PR0mz+zEIFDTp/I2dZzVLlFIGxl+Xq7fv3Ftr+7265dvSOTKuT4VJIMCs6FHUPBM/3UA2sXxvbgIEEsp2Osj6c7hDAeypW/nXFRlhgHvx8gjeLWNfBcD5irLHf12+Y57iTyHBSvaJTB1j5ACD0QJo0V2vR80Jc1RZgwzig/+Blg5IoPh3MIbvVOaESCyRAI63laF/EEQQiSgxKs5aYqG1Z6l28KI+h6hgJkZK+6U+bgDhDLZ8wLpSEngQArikfvk2Oqd7E+DrA1B4IHo8r664Ig5bwAvAiG6znif5Sz3qFAkyqYSJZHauMwOxcblmqRMzUzF6fdlGVPiXLRJulKT/a+xyAGBefZHV6MH+sFeE7eSucMw+h6zEEjhon5oEQBSpoXJyeGtNYzMa7oJk4JuILHSGh8AC83BK6r4FMZGkCm85+DTowCjgWyEXOtTQIcBcDREHSh24eORK8361RrBWORX2iP7AEkevCkzXcFl7SBmevQA6ecm3SesjmPtdnWjrsKJjLkSjCRHtBpwt293a7FgZ4hHqYkK/ZAiXm8W2upzzc2NrrSvATE4CMlJALMADAAPPQYa4GegUasF/YTECRaIFfagPMACYkSyP/NgBt6F51FMAKd6muoayS7midrgg2gBZGXPfdseEAD8xgC3Py876HO/AF9zBFdQCANnknnJgOByCTPgJdl99F/yJH+1jPIlNc9BJZYC+aKPPNO5BBAqTEAJLFPzBs5gffRMfHswKen+9PDV1zf22Sd4uxbfyDnUTkqArQZwFQiifjtG9/4Rrv+4o129eq1dvmOO9ri4lIAXJ8T+oGx6m9lTyvBJPV3Vr/S2guDCaPwN+PTu9V2IelJqwxK8Op0Up6OeObZZ7OSgTYu61Su3pclAqfb0tlzcZ0STFSFRXNgfCQCsi7aJMTeIRfYLnSwB2NYN2QK3sUux4noyi/A1t3MdiKzbidjfQKypQ4KHXhy0q7fWG6/+7u/F30xj05OWiTr6ES2NswrwUT4NDZHq4IC+pYEkw9/+MPtxRdfjAQTr2Aim613YUeC5zjpYgkmHU3gsUpMhgdyLQlYZ/DX9Q08NrRbyAO4h/LkqeOoMFEtcFStT3g4qpjkiVM2pOk7LguCPgPzaX096DWUC/Qgdlf8n85T7ODHPNB72OCwR0ooqQSTXbVeihPxWfUF3Qe/MCYPoMAX6LGsMlcn1CvZkYoP8Cu+QlTJkF+gqj/jUVQwOXtmoe0rObEqhCT/ZbCWqgjojKgqURVMCDAwHuQRfRn2b2qizc7MRnsB/QP3DR18cAjBDNbRbUM+v9ohViJVjwNTsoa2IbB2bOxXlY1aE/iWNZWvw7O0Ztkqo04tqnpEtd9Mm9UnPWPDwPeBBytRH/3AZrKegWw7Bkp7kEnPw/FHpaBK7Mc+ssEDbtYGQ2zyVYBgZ3snqrLoeiXKBX9Wkmkmu1JtKnl0Z3+/7atagcZxLKf/pI3mF6NFxO7+UTus5JyowlnjlNyE7KnWpnQuFRwqUADfuQ3FLg3tkDa+VfEzcZOSBaaD9kraUXDCE0x6HFnBilKoPX+mLtE6gJPT7qY9oE8vPBs+zA7tw+pEs4Lx0zNtU7778kpbWVltWxubaZOmptvUxEmbm5luc7Nq7SM/XCdZcyCpv5I/9NKcvzYpUpdEoltUZJG+T55TBRjRxvkkZCg25POUuOYS1Tlm1PY2A+mJdYUDSajrE/QcwyBDoh0tB+H1PBE33ebkp1SFCb6DV9FzjjWQG/Q7do1YCv4efiO6EHyO/KHftAmT8YVx0AI94WPoZFXBs/3+BDTXpi09jOpkxGmwH6I9QWVkFXmivAYVTKgQo4pfC2eW2vbuftva3WuPP/FUJJio6JT0N4cagtermg5jZL4eS9L72Dwl6Rp7RxUQ7AV+C98PA9jQT/MT7v/FX/zF9sQTT7Q/+uNPtPe/71+1a9fuaKtrKyGjJJhIB+s5Fy9eam/65TdHK+ZokaPEJVWmHY/bI498p733X/7LSDqKFlVHKU/YX9GGDfPeNtFuut8swv/pbYJ8oNSnoRdLfydWUquZ3IiM2FLH24kvwN3QFh2AnRliZdehrL/uhSfCv62Kg7wrdO/UdDt/4Zb2wJ9+qv3VV7/ZZnVIJPSbAqB5YArbEMkRf42hOnseCTOZvN/j5f4EIzTEXoDJfS7oMPdRHQd4ojm4hxiW04b56znyG/U3tlq/D20QYxZPwp/4OPAfVYEddw79I/x3+EJjC/6rk+k8S2MInL+/f+qUp68zthK9gr10PKDnBY6OaqA6yNb73dCX+/DNwGHEvsI2aCO5EkygvWM7MCBz8fWJdSApOhI6e/8ImUVe4DXe7X6QDhji00FH5uo6wPGk08b5AJ7Hx+Ae7O/NaJqVFipxqjC4xwHkW2vctIWFDxyfCwekfECDvj04fM47fDMYPsI2wPPEe+AL5Fxj0HtOxalO8sAA647+ge+ZM3IDTRg/yYrobfff9ZmPH1+UzQldSxzR5wKfDDcz8BfAutgv5z30hL5jQxn+c4wcONqS2kK27CAjtHNsAR+Ebi1ZpAqP21hd5zhC8yCuwsG73r5W5bzCydAG+buZXnRdiH1m3YZxP3hZ9/iaZuxECSbZZov1Rwe5jOkzsDP+VDy3Wp+Hniz6SR7TXmX7HO3JQA8d0BWMi8o5USWxRQWTl77s7qhggm8TPGcVTOBBbCk6FrwF7V1nDmXV9doQT6MvhroPvYPexZdxrMJnvt7wPTLr+kvP8vgS9hUbxr3oQB8D42Y8yCLy73Me2j9sCXaMNWdth3MnFoNORf7R70M+4d2OG5g//oS+Q/egB7HN8LTrxai8eUJLwEyA8u+Re9fPvkboJGIDXB+YBfktnQst4UF+ogdcdyALYDJ011AHuL1jfRk/8wdbs87oOK5nHdHh8Cp23v9mTbAlrCF0c/5xWjBudI/zk+6luiFrL53Ie/Ud64o8otOhM3PST+zhEJc77/q6IuvoQfhUz9I4FJdEt7nddf6F5/QO4vvQE3lzne22jD0CjRes4LLgz3F7Cy2wUWAuno2+Rj/j97n8OGYZYhDkuNtLLt/dr8NPYyzImNMJ3uUz5ub2AL3rvEmsj8ow8BC8p5/+LPjF9QTXQkNfR+QPOYGX4AOeB/3Yn3QbB95xzOXjYJ9ePpXPBx+TNSEepc/BccELlXykKqDxfsVeFP/YWG/j+VEkmKiCSRxOm5sJf1LvV9xEdIs9q9299tjj34sEE+1/Hh2dRIWSWN84jKM4YMYw0t4ehP+s5BQSTHwN3Zad1qW9hDkmQ6+JRsRt8ZHdHqOnNG/JHTjU49h6AzECyVzcrwQTmMsDCBhBjIM7GjAsCkkD1gO1+Cw0jIBhY7BiADbh5RQ/9NBD7Rtf/1oEw+68djWIv7q60jY3N9rG+loXVBIYevVrfqi9+tWviY11JWcEoJjJgNOVK1diM3o8mu9Os6JYYbroRVwnJpgXQM6dVAImCZr22v9z//2RYKJe6+34sKn3tRJMwoCqvHMlmCjgF8pRTvXERJym393LbCXNNZJtdKqt+pMKpI4XtLE+G4o36ZpluyPgMzvTblx/oa2trUaCycK8StGPM7BXLXJYFxQlTpjmozUUI6Ns/TPdt1PZ7bSL0HX6B6NBG+4HXPIuDAHGjqwlmBFlB2+wkYcQ9M9jg6TPKnWDzLgAOygzbTwng/cnWN1QcR28iKLBgAJInY/9HoAEAqyf+qwDzAXaMRY4NEGX6E+ewWqtgwwhpaZ1v8sTa4SSi1YwdbJYvKPqPDjRCDa8jRIfGjBkdGg4uR5gqw0iMvmhE6ACEKpnZSntbHvA+ivASD/zMOIVJPITBEO+1IacxiAlpX7tUs7B/wsLEZxWBZNMMBlVCfysXKKNp2iVUxu1CcgywOxy7sDCDZYbV82nN+wZrHbDCF87KNf1HtiBh+BJHFp4lXkDoDGiyEY4ZZbM5wYTY6pr4C0HXQ5KnPMBBfwEzDB35FRjxunFCLmMO7h1cPgDPNaVa64WYVYuHzlirIyF9/F5Ak21x8mT332bnAw4RnUS/TzYbydql3CsSg0HkSW6u73dDvZ2wmGVsd7e2Y7rWU+9kwCfdJxOEmIQoYkHKfQZPE8vRznI8At6grVgTtDF5+aGHnl3meR3+AJe0E9KufF8bBVOka8zTg6gAd2t50smmQ/PwtliTj4Xp5vLALSCL9GxjMfn52MO+2gBcc3DNzDSPmRgDfCOnsNZYtMJGrMGnP6iKpJX1YJ+DrBw1MAhmVTRV1zwoAXBINcLlJhnTuP5cdAW7ARtXEbAQ5k0mgF/p7E21BWgpUVZljqfbV/96lfb+tpGJJgIeOrkrJI3hv+wn9Bsb1etpDKBUYk5OAayO9kPue8/ybOEX6AFJyo5UarNVT3rueefj6TeOHNajnlsuEYg7aSdO38hbBsJJtluJzdNwAC9/s1Mdmwx/AH/wtvodQAwdENuuE62QnN1/e1rC82d9vB+6Kip3IiVk6G10/xWVtfau971f8W8tHkciRyT1QJhPGr/9DfeEVX2pKu04UKLD43h0oWLUbnkvvvui1POT3zve+3ee+5tP/mTP9n+8+c/nzxTp5CReXS41kJ8hkMTc5WToUB8VTaD/1JHJ30pccyaQmvor+c5nkIWwompxKJcDzZacxN2KpJ9M8laJzUT35Ktn1VotEGOnWTzGRwI9kDXuw3mu9DthZeDY6oajbdS0sfxjuOTtl/VS9QmJ5JRpLMrWx7d4DoHGdT9BEbAfZp7yK8wfG06U+UD3UD5/kgQkKSq0tDCfLty+ba2oA1Z9RuvxJG+WkRfrlrvj4B0Ja4zRjCl63Z9xtrLr5FzKbulf6wh+pP7tE7YOeiUFSFyU94xnMaCXCV+qvLr2g7sNvUzGS7kqTbVoo1LbTTyvliqOMFLj7Dkhz7BJL/D18POhU7OUjWZyV97/O7ogqGkh7XRp3fiQ8D/Gq+uiw3LwqVDPtN3jsdwetElwr2B6abzlKKC2pq3EvWSt7OSSdjYSkyVrMUaqmXS4VE7kA2L74/b7t5hm54dt3FVb4hSpgq0CLMETlWGkqqNqPSpdP90kILWMOkrlJ2oqhjYWGQWO5L4Kisq6X/Y0ahWUs+IpCfpNDBk8gTrDF0I+LGu0IZrs3pItqDFHyLIQMUX7omExLlR297ZiQST559/IfxdJZjoQMSJ2tlOTUYbHyWYHB9rg0ObnSkjeZCYFqnJn4lnkiZhIybReWnfdC/VHOFv6WX5hpqDxi1/mWRUXZNzrT70x2mTXTeBXcH24GaCk13wJAaTm2iOidzuIefY3pS73ODlJ3zMc1gjzb1/1w8mcPebUVntRcLkeuJ0TCMFzQOsUZmkWrVRiQ08g+/h/iXPQ88o7pFJyplYppNgSsagRY4qmCjB5LuPP9nWNrcjwSTOeFnVTKpYoZcca7pvAtbiwBK0clw3xF7cz5w0bpcBJZi8+c1vbl/72tfaJz7xqfaRj3ywnTu31La2N3Pjc3cvl7V4UsmzapFz5codbX19PWy1qrqN5+fbN7/5zfa+++4LH0OtO0noCz+/Tl6z+ceaUoE1qjhamWN4KXTQ0f9/gol0jJ6Hz43dcj8HrMV3yH6HoYp/Ox1ThwSQJ9Ym7PtE2iJ9R7xCJ+/Onr/U/sN//Hj7ziOPt+nZUZuYksymDdP8M7aY1SyEcwKjlt2nAh3rFDiM3kC1SQ0+RDbRB9hDt2vIHHKNjcCXhtbwkGN4eMT9Qq7D5rosg28Tc6Pn+za4movHEZKdUseBQzw+F/an7JYfzoO3w55YiwV0cu9r9EkxzvfoJOgV+C7imzq0kUlE6CauhdY+Xh+/KpdEe8Ty4Yb8pHcgt6wpY4o1KhrICMZ4CsuAgRyvOY7HNxQdXD/qXbqHf6wN6847eJbGAP2cB9zXhM+Yt366HCFb4Dye6XaUz4gPwqv4aR4jgu9JUCPmhO7lXrfXYDPkEczFOjIH+B4MFWM8EQ0ziTliwtUSUX8PK+xCd3hX9lptHGV3RGP0io+tt7d9LAC9rOeAT5FvXys+w79lDeAleAs+0XWcLOe0MfRDrlmLTp9MJh4gURr6Qit9Bx/hs+hgHLQI2haIhf+hL7JGrE33e4JJHGSN9k6nK4i43UMnw3cum+Bd5BQ6wcvIB3PwmHPiSiWRZ/KkYwX0Ec8FU6Af4G0hKPmIselW7TwPDrN9rjbadquiDvKUZzmE21psms3MTLVXvfrl7dbbLkUFE9GPamnyQZSoOpR7xgoucX0CXiPG42vJXIa6jbVibh2GLEzImvI+7of2PQY7rReQAcaCLtT9xJegs57Rx/7zObwPXkC/g0XhT2ySzxWdhB6EDzy25joC/e7vcsyAfsEO8jx9ju7qlG794jrHsR0ywb3gFNevPCtiD5N9dXFoOnxXf33a1SGWQlY1Dvhc7yVOCI9xHfLiPoHbcOTBMQfvdV3hsjvU12ATMICvAXzBNW5joBPX67kun+hP7snYw+m4o89L1/leqONv9z+I3TJn+IeuB1RORz6wdfiKPm6NUc9xv40x+tpiO5Bx9r7AX/AO6+34Az7jGfA+cuV6ZYiHGR/6Eho7PuYzt2XOh/ASMbEhFuNa3uG+CrFo1wPQFZ7Qd+gMbBx79kO9N/QrHf843dMmZMVcvUfPo8IK73Xe0bWsAfzvMgoeRve6DDBf+NjXDvpDb3Qt78b+QBPwgL4HG2NzNH7Wl/mhk/OQTyZas57ELl0uWTvWo7Mztf9VOcZ50OzouG1vbbbzF861O++8Ft1OohX03EzEcPVPHUhEG+1Z7e3tt+8+9ng7f/FixDOVlC//OHj8YD/2kJVoEjTRQauZbBWehzt0Te6PeSKWz8H5Re+GlkN/yvU9+s/1jvtZYG6ep/eRfKPnpq+XXUcm/uzhT5+gPDEKehiGTA/B2cI59yAFTOCDcUPE9ygB/kbwP/WpT7XHH/tuBIpe9tKXxInP3d2dtrx8o+3sbAdxY3NlYrK98pWvivKk4YBVxo0CsQpu3Hbb7W2xSsyTseaGIgmrU7q5Ia3vADMwOUqQIHpkEJ2ctD+8/6Pt3NJil2CidjU6xRgE1DX0jC+nGEba3t6KBBO9R3OIjHz1ka8y6GKYhcUzsfmDstCGZp4oOIwTk9dffL6trCxHJtTZpcU4rT8/HkfwA2ZB8WpOAB4XRlfACEsYnnIqxPAoXjEKzwDMIZgE6fQ8rgM48W6Yy5UzgolSwcjrb8pbcnrWgS6GxOeC4kjQk0zMvRh3vx4wx3coO9aa8Q+NmSt3hFF8h1IFiPr9/q4I51X5X91PAoLPCUXpCqw3+JpfBp5Qfjh8rlCZj8vcMAllaExRxFHRpzLRASb+Po3ZgRCKBVlXcFKBNv3U/Rg4jQ+d4kBbDBdKcno6+EeBOTG5Av1KMJmdG0cFE5X9VZBqOk4HymioFGuWg+bkp+bthpj1gB7MeQgemA805PQ7Rpnr9Rx4GjlzGrnRdlAEEPPvHYQDcvU9wJCxOwiBHwEqvAM5RSZFO/1jbOhonoUORAc4fRgrnw0dDQdMDjCQr3hvldPEXtws4Odr4fcCSnL+WcEkZKJK7ItXogSeHJn9PfWxaMdH2qBVtYbdtrezHQknqm6iU7MKeMmYawxkNsMns9PpSGN/oAtBCTayvC1Nzr/flHNw6jRDJ6Hf0C387WCF9QRQkXSnvwmKUBYfHQRIZc3hTech9Cb6Qz+RU5Js3FY7b7vthu94BzxAFS50P4llPMeBKmNgfPA38wGYJH36/s/6WzKB45F6JJMkh/TOjadsk6ckE5df3YduAKsg78g3f4N1oI3eg8MFyA6drco6tSmld+mdJIu5fXVdIN5JO5tg0G1QmYfq0VGbZxOqZDaKDY+N9c3YyFg6d65duHCxSzBh3NDdAbXamHCKmKQL1ksYI21mH0yKcddmdNqibEUIP8cJ3bm59vwLL7SVlZU2Go+CDppTBJXCAdlrZ8+djwRa0URJvtqUZbPQ1y11VG5mwxN6Du8Df2IXXQfyGbY4nyHslVUI3KnyoIWvK3bPnZqjOCEjvdK3yFldW2/vfOe7ugomcai+5UkOJRf8xjve3jbX19OhCP7NwIXepQomOt383ve+N3jzm9/4Vnv1q17ZfuZnfqY99NnP5oazBfMjmF7BrEO1AasNBuRXp31jnY768sgEpDIJta/e5jLo9hCHSmsBnVgXykQm35J4WY5XJCBkgokcnUwmSFp3G4N1Ah3cEPOrZB2XBcdkzC3lP2UrNpn0pi4YovXoTzWH3lT1PyUVHOh/JphEe6min+tHsAuYRN+RpIAe50RBtM6oRCG9E1uXc8okVmHN2AyvNkl3XLm9Lc6P2+HuTrYQ6sr/9pVCcPy0QZ42Ia9zfQjW1jjBzqGDZqa6tkTodn0OZvAEkiHuymf2m1jY2bDX8Hltzh8eZfKRvyP45KiSiqw/L9iXU5vRSqZ4IvGOghKiV1Z7CX60xKUiQrQLw7aif7DHjoV1jQc48D+wh+k/ZGIYmJcng8Ulg+A36MA7ouWMdF7xdNinw0w4TjugRDltnChJRAcJtFl80nbKHukI5s6eElSELY7bsaopTUxHgrQ20/V8PYuqTdlyVRVeol9aJFTH+yNvKRPLRD+wI21zIuhTPqYSEJGbbNs0Fa1NRG/5UqEzo8qAsE7+TJnMgB52HT2g6wkkuoyyaaMKa6K3xiQ6g03CxtYhj5C72mCaG4/bzu5eW15eac8882wT7lLylnC7KpjMTus+BU1UiVD2Pk/j4//y3JTBpAsb8wRLNaeY62S2N0NmnY+FFyVvyEb43uVL5TwlH5KxbE2KXUU38RM+cvmAZpH8epTJKSTzUukFDNHr6kzwgMbwpL5no0z3wMvwAL4j68bf7qdlvCNtKvgGfxN5cJ1GK9+t7e3AGyQ4OiYSTXketMO+YIu7ftCqFlOnuFQpJhJdZJcmp9vK+kYkmKxv7WQrqapgEshPvqCd+sf+O4+is8R3WhP4EllGb6AH3O9yXQsd8I/0t3zXX/u1X2tf/OIX2yc/+ZlIMDl//mzb3tnKDcSqbsnJdumDX/6lX2kvf/k9Uf1EdkeYSFVM1NbwA+9/f7TZyrLF6bdjJ6E//h80zASwjLeljeiPDICPM+Ca+sFbN9A6VuvDGsFjp32rtElDfMCYuBasNMRMPDNoUjbMZVa++Zml8+3+P/z37bnnb7SJqZnQibTIoRUKCSbS+REfqgNfZBmCy5ANcKLzxc0wBfYU2XKMo+uRBfC3rwE87n6Pxga94CHHN9ARuiG3VMbCLuFX+VqwxjzDY2p8xjtJ/iP+Cm8kHsngvvszyAD+l97l/o3zGPMOeS07qnHyTPyE5L3+EA86OGzznk5VCrcl1vD5Qmto4XLZ/U6LtUqGZ72HupckBPGf6zPnU/3udoxnuM5l/u5XgNugHWvgPOV8xRh9Xo7nfH19DMRDdW0fV80qhPiy8Ek+WydF02aBV/zZ/s7Qo1XNizXgHVyHrA91gPAfa+5Y2WNTbrPAqzyPhFfm6rIKb+r5xNqp3MzJZ+zdadtMEunpg3jYYOik57ORMdwMZByBTWo/w9cOOsEfek4ko+7udpVP2CQNmlXFUmxT/F1YWthG43d9il8Or4PtfcNR15OQwbqQqOY+1HDt4GPmpmd7LA95xf9AByI/xEb0jtmZTIzzNcZHQI9weIf4GTwc3e4KP+ra8dyo7e2rmtqoHR4cRWwBXRbrkVGQTArWwcKZyfbq19zbLlw81+69996gH8mA+3vCwmoZkHEs/Gvklc/QB85ryIuvseuBDv9Xwj1/e4yIcaPveN/QXoCH9Tlr62vneoW5gKehu8sqfMR4/W/42PUg+AcdgF7iGuR1aCt493DdkUNsMe933vZ9IbePbp/Sf+oPlDEepz1jZQyun1PXyefqK1R1fpF1S2Bc6En0AHaLWCJ8ghyiQ4Z6wJ/HPeAR7BB6hEO3QxvDmuhdxCGwVcxR9/Bc/T6ki9sh3get/Vn8ju6GD1h3x0uMk2c73/uz4QH2KcMnqzY82CBdTzKfnuMxW9e58BG6g3nzt/Ob0wY9y/qwvtDC54eud1up38FWgVvtoOPNdIFjYGwm/q7sgrCd/tEVwsfvsse9ohf84nztONx5j3XEX9R4HTO4znccAK2hATrGscQQN2FH0e+OIeF/jxPrWRkHyYRe1gbdxlrwPOaFzuR7xuH2DB70ted7j+M6jnE8zX2sh8+bmBD7B1Te4G/ZK41J/h16XPv0+h0bp+eBUeg8oe/ivirIoByAGHNUej5pG+vr7dItF9vVq3fEvn0cBBrPnUowEW/s7O5Ggsmj332sXbh0KWLZU1NqOV7VmiIunS1yYkxxwGaiq9wc1rTWBf3OuOEd5z14xH+6/WBPX2vCWoMleA7yil6BT5zvkPHY91QFEzeCCKIrfVfsGA49kEwZFh9GZQIeMIVJXWmLyCSYXL58eyRQrK7o5NNz0bdaFUCWlhZjMVU+/vWv/5Eowa7NwyxdrD6AJ7G5cenipTav/reVDQpj9IGjDCihXINB6loX3qRFnZyanmrjubn2b//gQ+3M/DhO0E/r0GSVSg9gNzuTHdcFMOvUGX3tlShDBRMxboCV6tcp+kVgXQk0i4vdCRRlAsfG1VSWI1eLHBJMxGhyOsTEu1UCH6F15xIQBM1ZS9apU4IF/JWwMjTMKC6YRc+X0hwKK+VB3dlz5e4K0Jk/P88M5b5HfJYQ8vGiaN1QYjA4JUSAEUXmStzHBR9jTFG0rmBRpCgRjD/84vzFWP2UAcIZJ2Kr9CdyggJmfaSs6SEHv3owQbEmgWxaWaAg4ekcS26ADEtVMn4cORQ5c9UGZBiK6SzTI1DNAAAgAElEQVR1ShKExgEwJPCJPEMLvTdARZWGFR8TDNG1kfm4v9e1ANL1KCzNd3FxMWVBmz6juWwVtbDYZmZH2RJnYrLNzI0rwSTdEgWxgherugtGjtYOGHTR1BPHHMS6kYLHHPjyvYMNeMblIGS9TiGhOwhuALa0ZvAXa4HBEz0ICLpzAXgCQCA7rpMBM6wR4cjkgcw6HQJQD7y4Mwkg0094Sz/hGZw5Am6AducHytw62EDvQFuMGIDDgSD3RaIZO09WJl2JH1IRKjutDYkjnYI7PoyEk92drba7vRWOiHrI61lKwNPzh86bSrSzbsgP6xG6uEp/uQOSRjvp6gEM5B7eYN3cCPO7g0Rk0AEiGyt6P3Ll9HW9Dh39e8Ayegc94vrbQRxABFowduyivod+gOnYBC/+otKW0wxaQxdkYwhOeAd6MN/T93/V99I5p5MX8904+tCDoBxJHsid8xbjge9cLmJru1pkoI8JYgS9aqMbXlYgFTpKdoeOKvoIvZL2SqVg84QXAAy+CB7IS7rKT9rAUKn7b33rW21leTWSZpXZrAomtMjB0XN7xNrrgVGpxyshTM+EbEvHwhPot9DnsSmcyVeZlNLbX2VYX7x4MSqYaEPl6PioSyYMO1JZ1PMLZyIBRusm/Z0bdjkOZA2e6u176lBs51CmsPeiZ/JkYizWCDoen2QyBGuMnsbJcRnFFriDqQQTTl8HXVprSjD5Z//s/2y33nZ7OwzdoMSdTABTgsk73v62qGASm7qhs3IuGue5pbNtbW2tvec974nrv/mNb7dXv+oV7Wd/9mfbpz/1qeB3en6CNZIXJ9uBNk4rwQQ+Fj7E7kGTpFkm1jh90Q/YC4Kvbk+gGzyglmHgJUplk7CbB/O0CZilGrOdWrUXrCQhWsgwNtex6Bp0xxBHRDtA+RGBRdJxImiZOiSrw3T6RO1xFFSOKiY6PZub+CrFrLmTBOenFnk3fgs2OXipHLlslZPv85YLyHDizbRPSi4fj+ba1Tsut7npqdaiskmOEXuCTk0e5MRaf0odOWRe6Awc6rhvUo8+rKoxPY+j7zQmsB9JP6wzcgI/MGd974GePEGZ64+e62S2TUaLHuin79l0CBlUs9BqbZd6PjekVU0j24+kwx1zqzWM+cbfttleeBPbAH/y9xALof+wEWAU5z/3Q7EXHvBhHhqhkro4SQ++Td16FFV7pHfCvlVfefGcNoVCxqam29rGVpuenWt7+6pmMGonEwo86GRwtsBRYErrJBkKmRb/7uVJ/tgsF/dE0l2fMM8aoMM6+1onRuOe2KlXmxgdwFiIFjBx6nk6S5RTvQTbjX1C96FX3Sb6d/Ck/E1wAAnu6PLAd3GqphJxlECjth0Hh+3GjeX23HPPh79LS9e5malokaPkEqk1jZ3Tu+CO8D/q1HBUlZruS4qDlaQTaBuSFeuqpGy1PIwN02PZszxZI/qhT5EJvU/l4Q/qlKzbFWy1B1nQa/xMnJXP4DOPJ8C/PMNtIbhI9BZ/gG1YZ42FzS1vvYm+AFfrHTt7u13wN2QnWqz2bSYdH4YdseROnRBWgrp0OGPXM8Fk6Bf0B/qpx/fTYf+Cl0o/5BpNtN2DwzY3Xmgv3FjuEkxCNtQSyrC460psNbTq9P7xcVeJdZhgMrzf8Re6q8ccmTzL2qgq21ve8pb28MMPt09+8tPtD/7gA+3SpQttY3M9N9XBbV1bsdb+t1/4u+0Nb3hD2HjZbVWykx/87W9+q73vfffF6TSqb4XfV9VBeCe083VBX6J/hmum73OjIhPT+vlkNRjxOLLhOAj68dP1W4drLfFEY7wZZsduhwxVOhJxgqD3xGSbX1hqH/jQv21b2/uhA6eqnziYNLFzJQJXG2SqlZFggh1iDYc2AB3v+A3ZQVd2uMkqoDgWRBe4HwTNiCvpveIz7mMcfA+fJg1VfbM/BASuQlfeDHuxDulTUImpgtS1Bhonc8MmomfczjuNoIvzO/TIdnCpJ/kpHBoYqN6JTdD34AT8HHQ+axSbqe0kkkxIMIHPoAF/Y4+Rxw6PVDKVbATP5V4OBmC3T/lmxQiMDf70WAo0I+FPdnAY93NZ4XdkgJ/Qz+fmOgaejOSvign5WOEh4jXQP5/vSf25kXEaw6V9ZNzwXaxzFc062M9DM35inHegr6EFdCcep+cQLwITpV3LyjNhL2j7XnFZT+QFi3EN/rHTx3ElfAnP4p843Rir63XuG74HTMo80nZlJR6SKFgf1pP10OfEZuBtkkRZK/hLvrN4HL+Kis8kAFPBZCifzl96v8fxGCdxdb5nDLqXZEjo6usBn3jsmvcxR+5zHek2gQOD7hM4fzJex0HwYmAka02vz5WwL7wm/tne2om9EZ4XY6oWOdOVZDw1PdF++Idf1W6/fGu7++67T8UClGCivR7wq/tG0Bkecd/EbYTbBKfdzfjU70M/g0PgYd4HvtL3zkNgS9d76DU+81g4MUee5/LpeMFxkGMD5AweAEMzbs2T9XI7gY7V9x6fRPbcZnkM2PmLcSCTXOd6E3qgJ/pYb25WO44d6tSkdfqnzM/tiusHpwN22/U28Wv2rsBK6B+e5fOHB4Kv63CWrvM4v9MPHYVtRaYcy2D/4DVkg3td97muxL45rvdnMX7HRTzLMcyQxsiRfjqNnR4uAzyTcZBQpffqM/gDmrGn5DjG+cQxqMs07wGjue70+I3eC53R987z7GWwfo5lXI7wCRhv+v+5x+U4kfXCvrNPwnrC79gWEpCgDTqI+zUvnuFyBJ/7urKOyAw6bEgP1nioIx37cY9fyxzQacgGa6oxiSbs9zJX/XTsw1rpebyHd0M/ly1PABvqKOjAs5z/kQ94jXVnXZFVqhTxue/F6tBezKlavrB3yHgZG74x/jl7D2oRH7I5LX5RVVpVQp5ua6ur7eKlC+3KlcttNDsb8eUZtQWuatFKaFGsUpVelWDyyKPfbZduvTX2YlXBRPFN0S4OCh0eRUxNvqo6PailvXw+7blGPoMlpzl9WU+XC9Yb3tH14m/HB6w36zi0gc7r8Jjzlr4nsUvPn/j85x6MFjmAM/2EMTAMLB4GDKFz48MCcg0KC0bVs5wR9XIFVx5+6KH2/e8/2W6/7da2uHimPfnEE219fS2qmAhcnzuX7UHOnFlsr33t6yLgF5uzNVM53dqwvv32y3nqpE4IUrophT3fHaXq6xr9BMxBKEB6OjV7ERRcOnOmffhDH2gjJZIcHbbR7HSUyc4SbzORIMIJSkqfazNTNNMzdBpGQSI2iORMoXCCQatCi56lMUWSzP5BBA/FtNpEvXHjetvb2Wnnzi41gTM5hApSAlIBiigkN4S+aYnCRLFpMyrWuDLBCd4AMGAyQDCGBIMtuuG4kdmGcdD6at4wsH6yeUjigujD6U5X5q68AGFu3DAAsfkRG2eZQQ5/4TTpMw/Is86uTN0oA444nU9fY38Gawfog9YANWRlTj2oavMGOcEBRmF5koE7idCZNjnwLYoBBa156xRZ9Hg/yJ7MQxCGciawknKZjpgCfTGW2QwQ814MP8Zbc0V+MSihqCuZIZVderyiQ/Q+q41LaM3ztUFNwFoIUuUmR+P5tnBmsU1Mih/n4vTT7GgcJ0EVl9K8pHwjHlE96zEwZLnzHmgTCrqAggOdnrZUDcjNDpQkCtVBH2COjViuH4IPB4WstStsr1DhwQR34pE9+Gvo3PA85kZymxtWB3QYbUCk8wdrOpQBp6XmwclvggvoeMnFwvx8nZBNo+h0xPFjDsg49NPP5O1MNsuTf7kWMe5qcaN9v52dLW1ptaNDJZgcR2sc6cbDw/0oJSZbovFIFsRjGquMcnf6UuVc65QPVUqkn7QxrpOMogWnR/Q7fMwJdhwXXw/WDXo5gEcXA0rcGGNX0TfQCR0Jn4WBHvQLRZ7hE9GK/wAGbK5+cmpZ34k+riORa/gSXYbscA/jhd+hI+N1gAGY1/hI9GI94TP0X+rsvleyOwTQhgQf10nYO9ZWzydRT+9nzsg9mADeD3muBBOVdNc/0Ub36f5wROXg1qYiJyD1HP0X3tA1AG7kHkcFfZFNJPp+8tgweFyb63qHAli6R8kZwiqPPPJIu3F9ORJM1CJncXEpkmiZG3rZ8VRkYB/rRHsmi2icCfRSfqWr3cFCz2mDFd6mGgYBf2VY672ra2tRwSTK6Kt623wm+WpjVs+ZG42DJpIrnYiW3aL3MnzK2mtcOe6+LYfLwc1kKu1FOjj8y/HnKVicH+gP0HY5gn884BI2qXpCH1Rfe63F2vpG+83f/O1IMIkqBTuqopRZ/EouePvb3tp2dKJBG+fV6QN6K8FEyTjvfve7Y7xf/auvt1e+4p72cz/3c+0/ffKTkTitikuUFAy9UKfP97URam0MAjdUCxFKOCetcu7oFPQuehknyoPEbtf4PYI80XouN5aoJid9HLISCQJZzrirvECVk0rAUollcAl8j84CTyM3fK41FG20iT+pcopVqS34qU7FJZZIe6IxBO8eHkXiqpJL1JIkkmwq8QhasPboQOwwMoptBI8IAwfPyTmczkQSd9RE58RveZIgSl4eH7VrV69Ei5zj/d1wBMHU8HsGX3JDRxjXaQCG0tzAqjjC0Cy28o5Pwvl1Z5oAV65hVu/zoJefsgJjMGd8PPRg7Q12mzvIl/YxU04S02EPQ+aFGydyQyPKYkdrjNxcER6XQ518kBuKolnYJ0571KZr0Dx4qD+1T+APm4ldxGfD7hCgSQzbt1xN3ZACE3ppkCyrz5ENcPyEnbLjtJkwZfBP+XFgMSoKRg/caI92Erw4N1po6xtbbWKyTp9MqRVN9qAPjFOb9lHtrRK1NIeReu5WskTa2EwMyDFmsn34V9GGoMVcNb1M4sjqjWozMx6PQicjM6rklr5RX97dg1/QADo6DgRfQL8IjlQCCT4KfiHrFEGnOiygJDHR6fr1G/FfA1fCiIIrs1NKWpIMZYKJEoaF17ROYLLEEtkSLPXFRFSO4WRrrm0muWlsntwHDhGmAFuE7YjEsXweNlBzVxl3HQJQso5jN80TO+Q+0BCnp/zOxrVgBH0G38XaVxCHgwPIoGNqx+TYdD1Dn9PzOXR1lNvNTXr9HZunZUfRL+IvAmBch9xwAIYWvrpXCa2yeVQKQodHxaZad/Cl40AwnfyywHxVOTB58qTtqzXSwmJ7cXmlPfrYE21jWz7hZCSYSH7AQDfzVYZ4UXOWfmTO0BVaoOfwdVhrt0dc47SWz6AEk49//OPtzz73hfaH9/9BW1o6Ey1yAi8cVPWfiD/JT9hof+/v/lL70R99Q+AftWabncv2xo8+8mh7//vui6q7URMpDhzJsmcVHsaUifyZ8NSPt4tmdX443xE7kJyEXJivGhXn2kSHDfEJ0aPYeeipn9jDIWZymsJn8Kr7qkLOuhfdEX6OklzmF9u/ue8DTYXFjk4m2owq8QozRaJeypNiepq/dEXQt5KZORwDfsOWa0yuF6AhvhW6Clohw/jIPAd8g0+XejJjH9hb+ILY1NLSUkcr5IgNX+xR8Ff29es2JIgpil/A+y67pz8TDfoy4+hT/DDmhZ+T9i3/oXNYG+7VmDp5r4SHoEfF3xg7zzzaTx9xOEf4Dt5BF+g96OLgk4nT1QMZH/c57tK9vokT+ttaQ+lajb2LbQySGvxZN5N9YlxpI0632wb/YyOgLb4o43aMqrGyoYLcIBuxBuWTuG+C76zv4aWMUSbO9gNkSdOkX9rzjEnBnyRRkgSMPKZNymuPIu5XLQ3LPmjt8AX4DryLTKB3o71kVdiDNs5j2D+3neB9NmTc7+U7x2i+Hh4TgFfBnTyH6zVm3zBmzRmTEqAjSaqqR4oevmHH9eAoXUd8wmUMvaL3oTvRjyE7hd9Fq1PPYIOzSu0zbtc7yBu8i55xHArWws5iv+FFngdtXQ947J93QE/0HnrS4xX6nXiOvk9/Je0WvI6M8DlyiX7ZO9jvqr4Ertrbb3OjqrB3ksnbrGnMJQgkv0LVEXVo8KT9jb/xY+3SLRfarbfe2mEQXTYeKcagVnMpH8N56hroQRyKcTl9hpiANfI1Z02IDbiPiO52vubdHsfSOHu/qseZ2Cp4WWsrrDWMJzJHt7lutx23uL1zXc96Y/dddhk/NrLHoX1lZ3QPOMHxLjRG1qCf4xT0lvMLOhD9By/qZ8aT+zg8a90/OxPpPH4HpuN5jqOw51zjut71PbafOek79CT0xF6wrhqDfCwdeDy9T5i+hv6jO/Qs/PDh3oOPV+8gpu57rYmh+9Y14Bn4jvk57kWeNRcSaU7JniUSg0Gg89DH0X2Mi3diT/mbMcJzjj2hh2gG3w7pCv/pe57lMsT7HJcxH43N+XD4Hs0H2cFeQx/oj46A53gPPM/6aV1ET+wGPKW/5QOgN5FfHxvPcFmBD9H14AVwQeCKwtddjKLicy47jB/94niINXEcwO/QClnlb8cWrpugl8ap+QoP8RMbClbUd6y9fkpOmKfbMPAQfMcYwCzQC1uk9/AseAQbBy6Ffqy3rtNzqTyjZ7oNCZ0SB/hnouok/BtxrWrxgk/vvjtxl5hzHRI6OMr4V1aOPWoba2vt8pXLkbtw4dy53J9uOpyWlUgUD9JP4Ymtre1okaMEE8V4pqdnq21ytsiRx6f4a8QFIrFYLcF1kEitryab4tbIJL4H+g1eBvshM9BQ14EB4H90CjIJP6Mr+Rx9Ca+ho/jZ8ZUqmDiQcEOggTsQQUkAjmAiPUyfydHWP4IiQyWEwOgaMfEzTz8dp0eefebpdu+990Sg7PHHHovKJWtrq1GtQ/+1wEogUWnSpaWzmbhQJZs0djlzV69e7bIiUfT85KRnnEorMArzYHA1VjfWMUf1i56bbX/0H//fdqCTQgrotuN2GBur4wzAKPBM+V36v1XlCgWrN7c22vLycrxXTqtOmslIYZB0alX36/36fmoiQbBKF8rB2N7aiAom25ubcXr27NmlKOmjJBbRASOFUUPhheDs758qxw3wQEjk3MX1Vo2Ga/S5Nkp6GuaGEAyEEiT5wnmIIBmMjhJgjL0S7UuuAyL4DmWDAgX0oJDTAKUhpOc8hhdHgfE6cHIDz1zYaBbfOjjT/e6Q4MSj6B3IYLSlZLW+2hjY281qCiTfcF8ooY2N2JQbGlU3gNmyQIGo3FzrEjMqWBqB1jrlm87DOIJ7GD4fH/ygW5Lncy31u06mOzjWO4ctMFD6GgOn6pQgFUaggATGN5R8tV6QItU8NWcCE5wqDBlurS2dPddmtLk6I+U+GydCR0q00inNlicFs4KJTsr1JcQZPzyC8+COGOBxCPR0Dc5DbCbXhtlp+vcZrPAUz4Z3MMzwuBt+QCKZrEHrSoCDXxwMONDFIGKg+Q4diiFFXhx8cq3WlEoqblx8jBhiZASHGL2o96NTHBxxHUCF9ztwY2wOCgDueqZOCPcbJZkBrc27+Fe00nxVvSRKTivpbn+vHezvhj4+PjxoB4dVySTKjWnTv3q/KcCzlwkV0JigGkEsvUbjoO+wvgdI4WRGRZ0CKw6K9buvOZs0GGx+wi/IlwcLWVt95+WV0UH6nooh+ozSbQQ50LO63wNXLssOBHQ99tyBLAEF+BTH2Z0ssnk1T54BQMSWAnLhCYAoAB0HkDXJhe4DGowbOU4ey80k5AUwK50iHcozcT6GdId/lQTqgRdtjIZuj/YEfZKOdJM+18k8dB6gi3djg8QD0Ah5RCeht4clhNEvcZ8206rFXtoJbSpNtUcffbS9+ML1dvXqtXb2/Pl2/vyFsCHYeoC867ugT/TEzmAj+ls6U8mtWW0k+V3fdwGu2qDCqdSGWTpPKn+dSbiqYCKbFmtflWzCAa0NYp3gPXv2bOCwTHJUu5jcDIP/nDfSLiXN9blf19vWDNjAa3o3/IE+IcHE9T18ja4CzwJ4+dndo0oRh8J6dXqwtWjx8Ja3vDUSTKYCR6lKRdng2ZmoYKIWOdq3zDLA/am5pTOLkdj2r//174dMP/Kdb7e777q7vfGNb2wPfuYzsckiHde3Csr2ErJ0+qkkChyCsFFFJ055RiuZ2pR3PAavIsvQAUwDXsMG8b020dDv2phNnu5b5GgTQI4T7VA018BmhR3UKxs+REYZCzbE1wIcl/ZGtT9atr7RRro2nKpSUPJEBtsJtCvapKCmWuQIG0QP8emZcNTgX2SV9RUtoQnz7HikcFTwaLUUySSTTK4AgybukxI6jgoMWvc7r12NCiYnB0rsSr8C2544KDed5NNo/uhqaIKvobGw3ticsPEKxDZVBMnNH+bgQcPZ2UxKcOca+8v8kXe3y2AIJb7I8Y2AwlGuga5PO5fJDtBMssa6yqllTdG7ooH4hxYv4hnx+ng0zhZ3enb1g+7uqeAxwRpwImMdBsEZD+OQ/kSHJA/Svzwxi/7pGehc1gGnWfergp7+hl48Q5um4MPEB+kLZGAhE9p1+mR7Z68tLCy1nR0lue5ERFStHYXFFTyI9a4WWpI1JQCGnByftLECMtFeRJVMdCBhPxLQQlbl2+hUjHgnDiJMVaXMFhu0wsqBdaYnq3LUbNwTZYv3VeJVG1wZGNN/Nl4y6bAwkp2qdR0MD4h+8jfByhqXB7/gYf3c3s3DBMLpm5tbbW1tPRJMIplB/r7sikrFzk5Hm5zjY+nc3DBHzni2/O7U25kv5PiNwGckRwUGyx7j2N2Uj76ncrbQOV3hCpkIn0pJPmpvVKf7kU94BqyCLSJOINp4IgmYDB1IkFdBaeTNsZfuB4/pnVzn+hmd5pgZuesS0kZZ4p61UEUqjcGTYvHDtdGvsSjQpX/io8AEVfYYOYSebK56IMrpEXq0Eh2p0JP2/iRa5MyO5tvy2nr7zqOPt80dJe2Kp6N3VPityHH4kNbP24Pl0N2xK3yocSKT0AVsAM2YC34866znSa6VYPInf/InkWDysY9+KFrkKGYT15WPTJxkdXWt/fIv/f32ute9NvBVvEuJYqOMW334wx+Kw1H405Q3BnMgY6FXJlK/CD9kgn1W3AGvoAP1M+M82e5KVIMmHLwIX8qSj/wZ8DPP09/+GTQUv0Azqm+Ab089o5IpeUfEdA4O29K5i+33/837o4LJ1Mxc+PDaPFeCiQ7b6B8Jb1r70EHFOyQFOp6BZu7LaE1IzEJOOBTA/Bwjdv594V5sp9ZB2EzzhAfB1nqu5hQB4KqmiGyjN+Ch8CdOsoUv/jW6kk0o+DLtEwei8NeE/XLNsYm+TugIx0+nMUliDPzQtNuFz8q2ajyBiQbtIDo+kI2vgDrXMh73hZ2WGlccIqokTmFZsANYBv2J7XFso+/6TYxso+eHHEj0JG7mmBb9ir5PHFnt+CohBT5iTYe+md8DZoP+4AXeDS5wX53NjtxsVPJ7xnXC/pWOZe3Y1IAvGXeOeTJwV7YlTd0c7TanczNnfj7j6d5aEZsATSLZ1xIBnVfQN/hYvBt60PZFn6NH9T7HsrwPewdWQs+CJ6CB62T0tJ4vWimWoZ/nzp3rErLwQ5FN8LtvbDBu4tn+3KiyZ2XikTNdS8yOMbGG+KKsIzYN+XSMrc9I4sSHBnPSao5kWHgH/kJHOj6BvulTZMKR4x/kv7PnJb9c79hZ42ZTyf0e1lfP6nFtJjG6rtHc2KuBRthij1kTNyGG3PvOfTwz1iSq8ZUvJDtftiLXWAm9Ss6XzszE8zZx1H7qp/6XaJEjntBzuzjalJKvul6aXaIJtgm5xUZpbtBIv6OvkEvHSLwDveFxHXQgcwbv6Rqe6TYG24jcYRuCb+zgpd4Zp9DroI/LC2vH+JFH+N7/hjfxCaVHwwbXRqPL7tAmwrfQMKocah2qshg40W0VPMZ8GKuu0VxocYw+cFlCF0IvnguNssVDtqiE36FLypDaiCY2Yl76HP5zOfM1xAbB747tXf+6v+763+/DtrKWyBb3IuPoK+w/mIH1cl0E1nJswFrxEzsHf6Gz9FynB/FY1pa/0ZHofn+OxuKHL+B5bEBi+PSJnBd0n/uPyAQ6zeWJ9dSzfD9YY4cW2CdohAyjo7w9Ls8e0myI93gv66bxyubon+MJZHnID8P7HVOhT+E7aAONoQ3yCF7kGV5NE35Gnlhvtz2sg77jWfCh8x+yN+QV5BnsxTsYLxiN++GDXj5731tz1tgU4yVpDB3pOkE0IdbFfiU4DHphD7F7jrmJczuO9PE4H0Ar+Bb9iUxqnPoMmWStoZMO1wUtBhXSdT9YYzg3MHHwAvGxSrLWQSvFGxQfU1XZa9euRYscxSiisldVTNb+vfCd4jqKlSjBhBY58plmIzlfYSNVzm5RwSRiUMLwsYGbh7N0UIEEbZd3cAi6Cn51+yJ+4iAuMuXYAtkkzoDeZS3wp9G78D7rpufHftVnH/zkiQNw/X4zQO6G0xWCCOEAicWEqRmgmE4Tgrn1+6OPPNIeeOCBiDXcddedbXt7q21vbYWTrqodCqBqcaQgXvKSl7a7735JnfLVacY6mTs9XRVMbu+CjQrWICxp5PK0I0RD4HFOYTyIiJFT5pAqmPz7f/eHbWdrI5JNlGCiE/RK9ggBDiOdJ5Aph0rZcQUM1jfWgp4vvvhiloHb3esyWCMINZnZWQCF+fFCBvmnlOW02zY31iLZZnV5Oaq8RABXzCUAXQkzWlQMgjMV4AuGQ1F1iqUcdpV1HTojrgA7QEnP1ArG4Xzw3CHQ8TEBkk4DN61JBs8ZE8rGwTHAFgEANGZ/8TzJpeeT+ACPORiBFhhqdzpIfOA+5uvgFQXrAA4wpfWTMeRkdwi71rAUGM/jOj0XgUTpi5cwKP7cbGXTl65lTrnOuQFFEDWFPSt+ALIdAOk5mqtOl4v3PNAM3TFg0CQ2fiwpwrPkFKAP41SbK7qOykHaCOJ3jHm+O3WAxq/7pmdno4KJAuZqtaAKJm1yKk5Aqcy4ToJqE0lB/ZDho37TYwhs3N2PdRcAACAASURBVOC7IWLt+IyfwZ/W89rv4VkAmKHxdaMHuNQ90A1wjSLWnFlXN6wuWwBbQKYDBkAA43Kg6+CYcWFUeAbyBL8xV+TO/3aHAP4BwHLdaT7sS+wxFge8zAfZZ5516LlOdyswpvLVfYUn9Fq00lI53p3tNqmSiYf7beLkuG1trHcJJuiQaEEhOTjKBCIceOjsSSHwPAAFfcUGi+6l7ZroxLphRJEFNrN0vTbzAVjIs97joIqx6jkkkPQbJxOdHhONeafGxn3YCt3PaQhoCs0AHDgBDmRdhyEbPwC+Cge4LmRNnSfgN9fNzBeeZQMUx8IDAbSkYNyeAJGAPB175A/QTJBA7+UzlzkcX61RAB027eLURAbR9EzR0tuUgVsYI7KNPOk+Nl2HAQH4nOoS1ZKxO5XmsqfflVCg6lGRYHByEq1wtCn53HPPtaefeqZduXJHZDarPeD58+djrCSVisYE0bBpBBvBYGAf2SXNHz2MLgo9PDPdZYej+7sqAFVZY2V1NZJkY23CgcggNj0oF6o9jkra5kn6rEyArkcH6fk4mJxCHzod8LE2qeB/6ApPw1/xHkuUdL2JDnNeRQbRnUHDQwUiD7vWQlE1af8gEkxuv3wlKpgkkE8bLEz4G+94e5dgIvvrJw8XooXjbvvn//xfRKL0d779nXbPy1/W/vbP/e320IMPZmW+qviQwL4FlpXjoAz2tKkZGAz+ojVT0CPbGbidczzDnN3x4nu3HzgFIQfl9KRsZ8UNqssr+BTVQ+KkaVZi0C9xTWFBJZigN1k7xgG/6yfv7Hi1EkyEf5VYIowe1Ui0H18bBbTI6WztxGRTlRdtaCnBRPcQhMS2gt3duYYerLvTokugUKWEKnWp9ynRCnlIflPLmv1IMBEPKMFkUthLG0Q1ZpxS+S2JhTPB2DemsDmikZ+2dFsfCyyn9UglN3MzGNkF+6YOyzaarqOgOXobuqOfkQHGJRpDX/GW9IvklkAVGwDZtS7f5cHAmE9VEIzNkUpI0mcEwpRGQAUTNmHc7qBzNUY25jU/xgBedIyKDHTMWvzoY3R9gM3GNuNUz8wpUSODXl3iVrVSFTbMcaYN8moriYO0hjploqDfcVQxUYlT8Y4S0rCXSaPJSCoJugvrTyhxa7KdyAZ0vbpJep5so/lRUyUS/VeViK3d3ba1nWXHlQCncUl3q4aBkmSUrK3gT657bopQ3UYYw20um4HDTSXHbNBc/ib8qzmDPahOqc+CJ2azkoWqECkhTy1ynn/+hZhnJD0eHrXx7EwkmKg20rSyTdRyTfdV2xLJGPGH8GmCv5MnlKwvPIC9T2y3F9dIbuEhfBV80wj41EYM/KO/9cywVf0exg/oVXgEuwN90HckC+t7MCMYF6yDrKAD3QbpheA7fGf3BxxzwL/+fWxiV9Ubgv2U6wczgX90n97FZjKYlTK/Q7ppHmzmwztOY3R9JFRpY7XonD7zVDtWZaypmXZ9ZbU98t3vRYKJKlQqwSQStEpnEvR1W+E+DHqCTWfG0GMAugz2lYtYL/x5/HjHuIGdjo/br/7qr0ab5i9/+cvtQx/6YBuP59rObgaklRAWtqL89eXllfamX35ze93rXh96EkyqOTzxxPfaBz/4wbaxsZ4yW+2j0I2OYRTQzG43YVRLv/enLuG73m7mQRAl8EkJgd9jY2ZmNqtJVWvE1Et9JQTmDC/BP9AInxwbA9/yDPiC8VNhjPtjnhOTbeHM2fZ/v/f32/6BkkRV2VcV1qpFJK1Qog3YYcyZ+1Jekgb4lMgMsu68gR2DNsgddh+9pef5hjT+An4cPM014AB0BHTCf+TznvZFkWqFBq/xHujn9tjtWGKLDBjTktCxGvYNe8lzoBHrynqzTlwHnoCXiHPwue6LOVqbB75zngE7DfkIXxS+0t/uW4PhNH6PM0FX9A8Jy1wDHdGx3moImvRz6yvP4t8yX9bX+cV1Z48xc5MB/uN31lnzI6nC/Y+kX96n2+FZnuO+FjTs1oK4WVV7UpJj6LxqmaQxJE7JDfdILLNDUNgC6aWoiLSXyRTYc12LPZBugDa+hvo9krXVXrIqWTtegn/Ru6yz0w18nNgwk271z9cCmoM5FMvXYYRc34zPkOjhvOFjBSczJmyscIOqRMnvhSYu3/AkMoL9RtdFgrW1HAtdXxvYroNDdipRNfQO60e1dyXRVgLX8Bm82+2pzw18zvoRw3B6uq3je/gTPcj6oKe4x/G8fkd2dD263+0iMsY6s1HUr3XSKOjU+phmvC9oU9VzlF9SVfjApOPRbNuPln5TsfGmFjk//dM/0Ubj2WjFi+2JtTyZiBY5is24bwePweuu7xw3MH7mxrr4+sDv/HQMhP3AvnQyV/zhz2OtwJzElniux97gScbF+uPr6B5+R6f4HDzONvT3nQejUli01eur80Er9HQc3Jjq26/qfnSV34dthAeYl8an9SHGwvvhPXxcYuCOMToseSjZ+cEqvzlW7S30h5rxJzssYlXg0JnC9OgLMG/vl2dFBeYBtnRcCw/A4+Bo1tvlEllBH0Vyv2KNpRdYa+juPONr6jYZfeG2YrjmQzr4s7C3rjOGutnX0XkEneJxEnAleoaxgkt637mvbAcuxu9iD1j36NnEW0m+JOGm58vUp/rnvAMmgEZgGHQftoc11NgkB7I5xCKhFZW0fG2w3dgqfUcijq+H8zdr73ZHY2ZOeiY+mMbp64OtQaf73zezpR1mK4wPxtBP9iKwkfjs6BfR3W0bvM9a32wsGgN7lo7JsVVaR3xgeJvn+dhcz6Ij/DOPwfO94y9oC02IQbHeLtO6331l4knoNo95aI8oD1dlXNr5Se8Cy+tzl7nOfte+p5rFxb1H4rfZ2KdSwuSVK1fawnic+H7ipKvKqoopSnBXhVvFj5Rgctvly5Fwv729Gz5d0FGtjpW8rqolOtQVVX/lbumghmJWx3FICbnwn8gI8oMfAy2RUfgkYgmVnA7vQu/O3lfSGTEa8BQ6Un/TkpLPJv7s4U9HggmLBIPqAgy+K1eEC2OOMLIIKAU3VnyHQtHz9M6vf+1rUcFEGTp33HGlra6utPW1tba8fCOSKxYW5ttoNBcnlX/kR94Q1UvG8wvdhpPeoQ09nXy7dOnSD2ROaYwCKVGK29oNoCwzwSQ3nBQUcSchg7aTbWE0an/8R/+hbayttHNLi+3k6CASTObHGeyKkqHFaATKFEzT2LxFjq7VWJXt7A6LHHYFADW+2JBX73OVFjrJE4E725tBl7WVlXbLpYvBwPJo9IwYI1lYRVOMOMYVxw2QgzITDSRYkWVWzj3jQhljiBxc5ryy5z3OlwOMofF3YYeZe2WUWaoOalDyQ6PpDpu+k3Mg+uKcYJBQTPztYB7l40ASBazreJYrExQegJxr9B6UEjQhIyyEW0pJpYzsZFHQ3Mqi6z4MnTuyCHBPy3RiUQo9cMk+mBnYzwSqVApZRh+QmPKdp9pwBvVsKgtgXADIzBUFC+1RQB0/0HuvHDPNBxDBu/U3GaTasIpTo7OzGZAVz6v1g043zsxGm5y5uXE7UfBdJxMUoJqezdPEUbb8sM1USX5Ar4ONIe85yHIggf4J3qDqUBcEq54E9TD0IfOBnwFWGoc7e9AAvYgTB5+hYwjQMEYHmQAmd/wcFDv4J6EFfYvcA4jceYc/hnSBd9AdTtuhI+v0wMDD1/6dg2m3L/Bw2pvjPL0bcqGTD70+UOBNvBLGrrJCVb2kqVrAyZF23Nra6g1tpUSrHNFbNJXdCIe05AVQp+fo+26zpUq/0xcPeUD3iQZZgSPb7WDXPACA8QZI+5x1v96JPsMZhBbOj6wH74F30Jeus8UHnriF7HKv61j0BIDB+Qo+Zu11v+yT1gWgBU86APa5wp+ATAd36FD0GvN2gJf8kg4kNhne7mnZB6z4jE1CeFPjBWBrfcEuQfsq7afgnW+UIS8OoAl6Ys9cXli/TseYch4CYCWYaFM1q02kg488ul2Kyk86vVrl73UaTpuTTz75ZHvie0+2a9fujAQT8aDWRuNjHPqp+ePQBuieyg0kdxqhv9rYMFewW5wanM/PNU4PGiupT/Knzza3t9rqylrMWBU9BIrDVlRQWTpU2Ew4TPPT/JXEyHrBT+iJBJ+ZNNS3get7w+vZ6BK/F6ALDcKW1Wls7AD05pqhvnKdGk7WsYD6YWxyhkwK3/z1xtLb3vaOdvnKHW17dzerOdRGpJItfus3/2lbX10N4C/lJByi90h3zI/mo5S+WuRo4/Orf/XVdu89L29/641/sz34mU+3ne3tqECnjPbQt4cVsNQpogjQVXl9WinW6SL5MB6I0b3QFzzD3+AzMB/yBWbrcUL4PR1uiBL8EShOeczS2Wpxoc1wOTzVviKSZ6unuCWY5Nrn2rFu6Bx469T6KEB5qGok4oUs989+b44lhayzd12CSVZ6SYyTwW13itxWw3MalwcrHLPGXCtZQ+PEhuJI52ZF7gWq+oLSmq5dvSM2zFu1aKPKSi/vfXuM4LM4oZ4bBcgxeHu4LqEv0hQWzZNXoGUf9MnkYrABWNXtcb/xmBsAjjMyeLIb/K9ESr7DgaeiVcpS8h+81jmQwnxTqeeSvtlWKWTD290Jmx5VZZHyVfR8AqGMUz/R5eBR9BWyjL8g3Y4dZezwAnYNH1ZJD/r3A76GsLGwRiUxhs4unov6eXUwIW1Ov5EUOlbyEPwv/HLS9veUeKcgplXLCgbOVDidND7YzyomgQMPj9tM9dGl6kaMN5IOs3pJJBAIqyspQpWUpqfa5tZWHLQ4VIJTJWovnl2qNgj/H19vHqxrdpX37TPPd5661a3u1oBBElgIy8SJiF2VistVTsWp2BVX/I8pRCVFqgJ22XFh0NAtIeZEZUsIzBBcYRAmFkZQKWJjEUtCBNsgBTFILamlnm933+6+fe898xg9z9q/933Oy7WvqnXO+b532HvtNTxr7bXXqpP30i+qTKFx4/RjsqCJaARGoVqFrsFO6qf8LDCT7tPv+lyY3jKl8q1RfWJ3r4ImqvagDXn5wpVIc+yWUqvLi04OXlhQwo02I6qPcOHiOv3q9kC9xaZ9D1XE6roF26YxGEscS3+UXIHdKsDc23yRrCZ9pSSXlZVeKUbtWauaDPIHv0InbEpi9QxGw495PwEtPZdELfAKMgL2GiFE+YXoad7B+oCdUnaRCTCQnpkHZsCQ6f8OvnhvBaDKT2JO4jJVyXNjiAVhJ/ge7Ik+M716y2IF15Ahe79KMJiZa7c2t9wixwkmcwvtQG3Qoo0VOhkcCw2MNbot0ZpnIgBYynhA6V39OnysxFw8B3yJnkHH/c/f9Z0+5PTZz362/cIv/Hybn591gon9k4Nqlybe03137my2b3/7/9De/OZvdEwKnpPsXr9+vf3UT/2kP1flIdqXUXlsWIe+EavYgHBTxY7K5uQ/dDhVTXSN4z09jlXXq0Xu0uBPp62EV1I/Qrcp78Bf+AvwH3yPHJQRKowAz+tZwpZqkfOBD/54m5ld9Lqr+KgOh6jCgPBOPbPHvpBt682aB8/E9uInTnFd/j2VXeaaflnGNvBPEltiL/Dn8RfhIf1k40PfIWN8TgWTpBG+D/RMeUkZLns9theG96f+x9T3GK5T9cOeqJX3QpepvYc/4DO9n7GCHdNGpq+WGBK9wE9wB3yUz0+55jrjm85DJZ9U7/jTlYzQb2D/tGHFI4WNUnenrw1PpBwgW1MMmPiJOE3iR/zDUS5KDuQf5Nx0L1gv6Zl4HGyp78VT6M6Mj9A+TjoAecP+mcc5QXtUh+s0hgzwa36uXtmrIGW80pvY3QerSpSn7SD6MuMEzIm1q5hDTxaLNUC/6BlgB96t53EKujD7uMHNuiG/yCu6Gr6BFx23npmzTkR/IpcZU0ifb2q/fXgpKpGm38gamc97eXr4oaKs/aCKDwGO/xg3tkfvzNP4xFNTH3GtvsN/gweZG/yHrMIz6Bc+T/2B/IEP4C/iRegA7GJibPEch1pyTZElJTHzTsmhY96uwjXnqnAkmJRsqr1sJJjMiu8X2l/8i29r586fdYIJScvWI25bOMYE0j7Cm4nxU0fyeeoFaDLVk8lTrAs4jTVDt+S16ZOg90RD1o7v8c3QY+iDpDdrwryIHRJbZoMe25G2Hd5GF/MedM30c/RofX7c9vaV8FPVHuFtx+a7TkgZmL5Lc3CstctPyiD0Zv5pi07xUo9rQAOuLz+zDusjG/hu6NrEMRwuxrfJa3k39+l5+NJaL2KGxNL4DlqmbYQG8BvYgKSWfFfSRddDK3A9/AStkSvez9qN/v5Y1Rf6wnsaF/zLmuk+eIe1gS9EHycn2q8dqwhDN9EI/YTt4e+0pal7sAtTHZOYm1gj42GsaXtzjKxVvjuxQPIk16bsIZMZF4b+rJ3uq/3e2tNkTw6+S32MnEzlGtrr3cgFOIB7GJ/eBY5Mu552T9fyDo2J39FfPBu9Do9OdRfz10/ugX7wIzwLLfmZNonxOCGDqng9ngKvwM/oXf2dsfq0W9glxns3+w3fJE9qzfJAKO8qfVFYAj0GVmJ86PNBJ/XEUCp7ogfZS4JOyG7urZjH+t7CwlLfA7Ttm2mv3Hy53XPPtfbAAw80HTh0te6TI/uqlhe3xtlq2zs7jpV85fEn2rkLF6zsdECJFsxu2+29hErcVXxYsSp/b5+quo9M9Qf8xrrC2/qb/UCwPXvWyCGVBJNXU6eljmLt6JIAn+pe0cr69BMf/9dDBRMYIIU5hSUfzqBhQt2TQQAtAA5WCgcCqOd+5tOfbh//+MfbmY31du+997iCycsvvdSef/45n/68fPmSTzjpOW9845vaxsYZL0Ia2Eww4T1D8GloVVMb8AgADFgn5scNLgANAEUnFRUg+7e/+zvt2aefaBfPn2vHh/vtYG/PFUwEqpQgoswjLxDB9d5blgQTlUbTfL0BczL25vRi+zTXvB0D/VxarCzIKg124M1TVXTRhsbZMxsuua2Ah+ZgQNZLOWtxAaQEWlhHBAUhHgwbpSU7kwKk8n4UQYKbBFcJDGAsFLbuyTGhMEbF2U+GRi/cdHhzczydsyqLPJ7yZdMTBa2/MdJ6nj7HEE+BDoYBg5sANBWs5kLAnWfqXubCPHEmVBZWAU3JhFof0WKAbD0b9b72OAooyxRo6C9Go3w3clqZc6V8AFb6TsF0HF/kzf3i+8agsuIyiE+AHedLzyPwrDmjmJBvlI97wsfpWtqawG/QVusBneTUSg68yaIWDMvLLgmlBBJVMlGCyez8gv9TgsncnALJ2uxUoGfRPWczySeNIYo1DR1OscaUARAUrJQ2AAv9ljySgTTkBz7TdfDEqFOqTCqJH8lfui+BJuuNPCF/Sb8pD6ajgu5i3ZJ3MTqpKxMI+N1dhlIvMvcEuQnYcjzQUydIeDZzgEf0vKR7AjG3Lputilm14TxuPFfridqEFo9vbd5piwLMW5ttduakHe0r+e5OOzo+aIcHtakiAKEKAdY7XS9mhQ/42AGiflpWEXJ0DrqMakRFw7HMqL7nxGWCH2is7zNYlA5E0gX9ipPARofkBPCJwYf28Caf62/sK3zAd+gnvRP7jWwgr/Ae6yk+pm+43sl/WhvWr3RKOSasDeuLfEOLlDv0sZ6ZSR7FI32jOjZhoUvpudIx6EFOZGm8jCHtDHaeCiYVxK9ABboQu5jPTfuC7KBT0THSV/odMDvoy0l1G+EItcZJQMoaISel/8XZJ95oEL2UDKt7Ve3sT/74c+31r/8aA08lmGjewgi0IWSNcSDtFClRb25uaMGHPnAC61xVWdOY0Z/e4PaGcFXUQtfretPLVVYO263bd9r21k6deFpRwlVtdtBabHllxRvU2pway46PCT2MI/UsmypUe+EajSWxGvRCH8Ffxb/aiK9NZr4f1qpvxEydnsQ21qU9kdeboNqMVLDyqwvz8MPvcQWTO1tbVV3DAa+q1vD97/s+J/ySYCK9VbK2YIdC9vf973+/N0o//fu/7/aPf+2v/deVYLKzbfw4vyC+ViW6w6rOpSC7EurcroPwZesn1Gsnj+ol8Gfq3MR66HB+3s0uDLYg9BvVhJiPxiT5VALBgmywS9UWnYRBLeNym8gE6Xgy7Uzqf3QY39fm8JETevyd20ZxQm48ucQ89N3+4VHTJrYqJZD0wJojmzjVafvAx1M5RCfptAAVFKAXeq94SMlAB21+dqYtLS60V9//qrakU+MH6qlKMu/YUpSxgB/Qt6yd5iReRBZzLYsPlaQxZ2dU94Bf+L30WSVlYrd4JnI22nBOmI6n2/WdfCv5EJRgpxKgxozOJgGk2l5V8jubBXovbUfL9tRmqeQCmuV8FYB28NKV6Sr4gH9HsAvsg01mveBv/k4slfyW+Aq8pmSMCgCWn4Yd87N6YrF4ceBVKu40NuDGNiyJ1aVrd7Z3nNSnCibzc0rIWBpa4yiB3yWgFWBQAoBOKut0Zt+UccLNrHw+VctRkk9V3jQfqpqOq5fMt121BZQvcXjYdvf3252tzXbu/IVqL+UWOkpKWWwbZ9YLj7rKyY7ti+hBIA16ME94UtdwUhzbi7xI/vNgiJ6lv4dKWt7knLHN8T0L+m7XSXY3b75SVSCOjt3qaVnJKksLbjV7fHTQFhfmrFuwS7XZqk1zndquhAnztBP8ynalHTCPaOO6V9BBDlx1ydWIKunBpxp3quUdc9GzmEPiDXQNfIu8gd/QYdgp3ctnYBR8QegOXtAz+AxZBXfoGrAZ12C7uHZqCwcM1+2fTkTpXpJLkFOuw+eDD8pP2WtLy9XCZGtzuycv15rmhiQ4UfcwVvPBrmIVqiwZ66XAnX24xfbcjRfbY195ckgwUeIBLaZSl0GzxLkE/MD2ohU8YB4W7Y9PhhYs0Jk1RI8lHTMuIN75rr/zXe2jv/Zr7TOf+Uz75V/+Z21OlWP3d8vvII6zt+dT908//Uz73u95Z3v1qx/w95I12ljoUNQHf+yDTjAZKw6U3c71dCWjfsjI9nVyUAXbM/Jb6XlaHio5bcTmKr1c8pg+6cAX0e4CjJT6GFpM4ybIQ9oknim/afq5EkxW1860f/zBH28Li6tNzYUOTTsljzkDostdJdIQ85LeKvkZWzcwTvwJXc840w/B5qPLdR94HDlEH6Cz2dzI2CV8Db+TPIB88z12Q+8g4K3nCb8Rb0EXaCzgafwngvl6HmNNO42MM9/pOuWzRx00bsAl3tD3Ux3C8+Ad8MRUZuA7xq25oi/SJ0VXIVvQeopz+Bs8kdiUjcyRn6ttFOvI78SieNdpDNWTwEIPMwewBHROfQOf6Vr4hftY85wLuAPdx3qQ9J0bVPAmn6VvPOXNiiPUJoHmqXtlr+yb9dhHygD+Cz4SODzpmnNCtolH6TviBua5aIGs79hcQfcmDZhXPl+4MG0a/JJrq+uxS2Benqt5aGzYe/QfNMPepNwhQ/JHagNmPHyXdNC9HKIjbqbnwvOOu5DAHgn7jA26I298LppVjqSq0ZVfhE7E50j9xWYLfEg8Wn/D+2Cy5EXorGeJriQBszboIf2NjLB3kbwM7fQZm6fwMdeDQ5J+yTv6nORcxqzqmsiRDwT4sGht9EkvKhmRGEglnVei9cnJkbHf8vJi+5Zv+U/bhYvnHSPH7ngDUXXu+uEBPYN4ErKv+ULH3DNIWeF3vsc3QL5zXdHvo19SydmsQfofU10M7bgmdTzvBouwP4CvxRjBwKmrmCv36hpibyTnI8tTrJa2D3vDHMd5a8Oy9C38MmLo2mNK+8BaT/Vp8ik0SFzLPLDjyWNa56p4W35/2n9XudWG2URHJ53R8fAzc4OX0Fncw7vR5/rJXgDylOvL78hJrie/a3x5iE/v4FnQVtdASz0Tfua5o00fK0ElLbmesSbvonOwj9iItHfQEPqykZx+BzoSXXY3+8faE9dAXzMG5sk4U6/oWvwv1oX14G/0H/qQscCLYJG0H/Au88+55vXQk88YD+sH7iAGz1zhWw4PILuOh0aSzqjryndKfws+RXcaO/Z9StEIOwU9oAN8nHRCntEZ7MtpXNW2ryr1JM+C95g7z097AU1TRlhXcDEYmvXJBDPWHvr/x+wovAbNsPMaX/qwaR81FmgKH99NN2BXiWezfnkIzTq6t2CTT6Xv9GxwGLoSOWZc6DLLGBPUWRkfNqr9jJdevNGuXbvaHnrowba6smIfVS2QtSfleR8eOr9he0f7VXvtC1/8Urt2772O0e/uqlJJxdoUb/T+WI9v+CCekjqrb7DjWaqGwpiwO/Atdi75lDiPbLnWjn0s/Gp0lJ6ZNgY9qXlyDdgNHZc2aMDqSjAZ/ohS/jCQfjKQZM408KnIUnGkItU1aejFRJ/4+Mfbo48+6iDTfffe227efLldf+66EyoE3lStw5mvKys+NaJS8VoEGFnvEhhX9quuAQAp6aSckwpUEdDLeZaCLoDH+Ov6sRypFlYVQh770hfap//9v2vnz51pMyeH7WB/r22srZayVInLuXI6M8Gk5n7Qtne2hn692lhXwIFsRwO/fmpLY9eCKcHEtF2oYO3+3k7b3LzTXrpxo50/d7YH/AuUO/uytzvB4cAQIaQoiDS8KFIF7Syg/TQqyiY3BDGwMJWuT6OJcoYBoaU+TzA7BXA1XjkelQWbp6RQfgSzU1lW2cgK+GLIXYWl8xfzTqAJDXKt02AlsEFpM18Uq+aMHKB0MM5sEHON+ay2vzwu6IATgEO2uLRoJZVyBW/r2cx7NKbi/dqAq3dXFrJLYrsNFOXza40I/utztV5gM09KawR1KlFPCfBKBoC3NF+y/ig9R1ag1kY8u6uNzd5j2TzWeQkDAJDTHPQsKTitl/ld66gNz6VKMlGgSgF6JZeoh/PsnE4YFiV1UssVLxZO9xyH71PJAkqmn6UR43dtKE5lhPuhJz9TgSaI1Prmxq/GJPpnVjMGbYZekgAAIABJREFUCgWdYCSB5xQAcF8CUPgu55k8ntfC2wlCB0Pko7XjRl7pzNJl6SDoeblZzjN9rU/VjdVzEhBNxwzN9eySRZ0OrJOm0pXwsg1kP+1WuuCo3bl9qy0pe3XzjiuYzBwft4P9nXbr9k1vVmjsove+nNNuxzQP9A40Qy+oNL6Na9f3KaPwcz2nNkAApwRO0FGnddOYIcp7EghN12jqmEq2NOYsGcf7dC26iHUHxCafozPRhwmS05kAWOj5AFzehe3nfck78AL8n++bAlSCLNgkAM9pIDRWjgIA6nscZyUziNZsNtnO9pZ0vI/xZRBzwBr9lDVyxz0JvqAFn03ni17DqQLAYiu0aQhA02dV+Xxs3QMIRqfzfG0uaHOMFjlKJJGOUzuaRz//hfaa17zWvRm1Qar5KwFI/9JJc5ZwtzHL0qM9w5v5oh+18Yce07MIWuz3Cm44PHoW4NNtCJcW281XbrU7tzdtF1RxSnbFwdN+YkcJJkouET6juk721U2+EA1Sf4E5+Az8gI5BjtArueaWzY7ymVvaeOiOPmDdUt+ezCghc29o+aJWE0pkUAWTK1eveUPXrVhcylWVO9qQYOIiDf6/Sj4RftxYW3cCzo/+6I/68898+v9rr33tg+1v/I2/3j75iY87weSwVxjQOMYEk6rupU1CJZiQTHKgik3CEZ7nGHygrLxP+XQslE5p8eGYPInOQPagyUBAB1grCYtKJj6IrhYUPcFEfF5ta04nmOSzB97udhWbgi3AYbSMq/KAgsCacyT3sNboD56pddk7OBwSTEo3FwMkHsT26rN0oFN+4Y0B71kOxvZ7yTP1DCUJHLr6gk7iPfjAq71Zvrt52yEy2gtNg528B12fsjCVZc2bNZRDWuW/x/YBega2s+hI1a/aJIG/6+fY0o3nclIcTEaVh5293VOOJjaI5xXmK35KrCv6Hx6IJ5SQsm9H2GPqbZawfebzjvFrDSqxX9+rZLaSAQjaJEbQ7xmEgR90H/Y49TnzrKCHHPQKdhc/1OY7+oHNH06AUAZdG7b4vOZJ+xXj6Rjkygnbu7tOGKmqUcJBC04iUYKF5+cE2mqPo/cJa0g/G5PMzjtpwli899nVs6WLtC4uPT0305aWl419FcxXBZOdvb126/ZtJ2MfK+lpdrbt7O17A1wb1iurK9YjsivC5mBR/J206dCQpM1cL062KAEIOcJvxEcwNu04yvPzCZvmvsK3bt32f/7g+KStKpF8btYtplS86eT4sC0v9bY6tumVZOxKLv5d1Uer2oj8KNEwdTx8osQa9yXuOqCwzG5b6KfRMtGbYKCenSfI0p4PerFvOLGZg/5Ch4A35Rc52NQTqeE39AAJoGCWqY4GN4CR8qeey/uRlxyH5gz2ADtJlxIEZH2hFbaXMZd/ooo95TuaRw7LBoAbxkBgle3F/xtwsBJX3eb2oE6COvn0sJ1IxucW2kuv3GpffvypdntrRzXzXdmCCiYpr7wPedZYM+BHxRz42Xq7t0iQ/Okf+oFngJmxQei9Ya7Hx+3v/f2/1371ox9tf/AHf9B+6Zc+7M0vVQ+yH0Y1sV7697nnnm//8Lu/t73pTV/vQK4ORJWvUId9fvhHfrh6ZfekNSUtiqZgZM/XsYFKrnNiTvf/sXnIJ2PELyK4jf7Qc4U3pK/YaEtcDQ3w55I/0y/DLuF3pi1F3vjMstETytKvELZcWd1o/+gDH2qLS2uuYKIqpE1twpRE5+olM07+9zPdjk7Vh2hJMW4igcHx2zIGggxh08GK4OpMqkg/mqA0ssl36HJkC9vA8/NAjcbF+3UdOlP4zSf2e4IY2DzlFflLG40dTVw71c3obOx+2vda62MfREtsVb50tavJteQaeARcgs7HpkIbdAd4A701+u5jAlryQl6PXkw7zppBQw4K6Br0FvTiGuJmzAc6IvO0iGYuqQu4lvmhA7h2lLOqggXPp55mjSSz4JG6b/RT9c7pxn/ilRxT6uWK4Z1OkB83rcYKEUlj1hKcq4Ekb03tpN43TTAR3iK5wli8x3x4DnyE/CEbyCf6pfzxSgBI/5aq3PoM22S80Ktw4gfoPSTWcDoaudT8iKkyLuTK75d/I1+p22psle1iT0xjvdkII97ha3pLF28AuYrh6eqL8F/KDL+TmLzgpOqxgsnUbxCOy9gAfCK+1/ORVfQBOEpzSewBTaAlSRd6N0kH6Df4Q98RqybhDf3E/ckr0Cr9LmRRz2ED07pbvuB8+SOllyoJWJibRG5sRfGKfJmqFEmCyerqcnvb2/6CE0wU22BtvVY98SDlFVuWdEkdOV33Ya16/E73cdoa/kWnsKmcWG4ap+BvdNxUz0A34gvgj7QJfEfMKd+BTk4fMvUwOgCbPbUHzC83gdFj2Eb+rnnLB68DDGmvUlfezTZCV65DfyFzabPZJ+QdYFB8CR3c6XDJS5K6XTwlGDHVj0kHPXe0A2N8BL7OWCHPzjWGhvBBYiNwY84z9SRzS93CZ4wJfZmYOuUL/uU6+H3KC+Ah5JFxwouJG6EJfIKvi/yg25Fd7DO0SqyQ+4nG3FG1Zqon4IuM0SbmTr6YYnH2VpiP9XHfi0hcNqVP4pa7xVjSLiJz8Cm8qPugEXNAXvST5G54luRPYqasXeoF9C425G5rzvXMM3EB/It+SH2RGAX+YQ1ld4kJ56Ed6MSa6+/cK+V75AAsBHbAbqVdneKbtJOsU8bW9Rnyw/eJmdARYBV4grjNad1QPmrqIr1L/8ATGitjTHzCmKhyL/+EfU7GqOdwHTTWd+ljOM6i/bN2XAeDFxVfOmovv/SiE0z+zJ/5Gsd7aAevXAKv8WFVMFEl2v39w/bEk0+18xcvOlSiA/U6PKdxq7PL/t6+W3JrTnqfD8tqf8E8W9VwNTfwAbgKLIC85rqytro2sQM6C4zGWmGzsB1TLA0fwxunbIxa5GBsUUy5sHoYIAhBR0GlwLIgGHkmQWYQgRaYWs/96K/+qiuWXLxwoV28cL49/fRTfteTTz3RE0uWDUzOnz/f3vrWP++gKS1yECIF1tTvSEklWmT9ZLPQG5gOdvJzzJQsYpZTMSrUai0yCL4DYgvt+rNPt4/9q3/pBJNFVRY52G0rS9r0UTnQOkVrRu6GWhxQ4OKg7e7t+FSLBN/v6Sda6I0oZ1vfwbyKlVno1IP9+KhtbSpQ94ormKhFjpIrlAGFkVXQksQHzQmm0NrQHw+FNFXqAHP6MifIAKxwIhme0HsBMDBUgmKEHnBLycZUcKOSsXqo5JwehIDHUiHjONBCA6Wt92J4UzljFDVvTgOgqHOOU4WYxhR+RTbS8cKgoMw0PrK9hqwvZSd2hUJwPQ2m7tk/qL5azD1BAmuZgKdoKyW32AN9CgySyFNJNgVMKhDoXtjd0VIAnM0YeZa0hHJf595fFLrS0gYgxvoCelDCOEjiBztRXeFzHbqDJAYUmnhL/62f2WiHco7n5h0wl2xLwSo4pQSTlVX1lJfSVRBTcrHosuLwg8ah3+HvBEascxpmeCSBMKc8E7hg6FC4vId15z3oRWQ5wSKGSO9KusHXCdRSr6bB5D0YTubE9Xltjnn6zqQLhsY/deqgb37gcMrg+BRs34zh3gTnPMO6XMlwPekPHUFABrqhq5LG5TTohHad/qg2T9UXwPzWS/8WCDy0UdYpyRP1Dd7babMnJ213Z7Pt7m37b92jZ2nDKnUVukXv0Hhx0OUc2wj35Bj6CaatK5Bbm1LMOYMYCUIyiABPJj3gAUAPABR6I++sA7qIZBdAcPI1z4c/WKvUiTg/BAV0TW66EHDJdU5HArCQ79VnODo40dCF+Y06u2zjqJsKZEFTrTc2g/mknRKPYMcyKItOwq6ITrpOtpRSq+Yxt3I5XWJYtGbzgnWF3imXw8ZA12tKuMg1V3KVr+nlFQk6e+NbOyl90wPeEx2Yt3GGEmVOlJVMgLH6Dj/77LPty499pb32ta9rG2fPOnFDNHJQsJfeLwdhbIfjQNacNjirwgCAmrUSaB2SAntfY50a0ul4nA70G2urEn7rG+ttc2u73XjhRa+bEkzK4VJiYk9ImJtr586dd4U53SsaKimGdR+wCpUB+smtpE8GZfQMMBi6xMSMTUTaD1FDFf5K8Mv1+iydP95lnTlXLW6oCkeCyfd+7zvbxUuX25HHXBVMLBe9RY4qmLi1pst7Fx6TfTq7ccab2WqRo88/+wd/4PaPf/Nv/nftU7/9SWeua+OJyj0OUvdqHBXwFE0r6GJ+qeLMLq+YgRj9XvMaq/PgLKBLEuhDv6Sjv4/2kVSVEV+ZXj15VXPmpCAl2aGXFDVODbyW9hhby3vTWVNia7UkOnCSq9cyKhSmM+s5CeseKQnnwFUbbD8Ox6RI+BYZA2cyPs0JrIUDNthsJYr35BmuA1eX81a9UNXWY2F+tj34wP3t7MZaO95XUuOO1wqbyfvxdXgnm7Napwx85Nro3dadx7Jl+5Zn+HeQ5QH/17jSYSxbWgF2l9CM1n9JT/CwuEsVI/SPTXf4B/1HZRLdA5YtedPGvzYPZ9vB4X61NHJyVM1I78NuUUmsMIEqUSiAriQLbdCNGztcT8CEuRP8ws7qOUOSSLT+0X1g30y6nmIaj816umyTpYwEnmhjWmt/Yt2rsQkbl+1Rd6Q64Vh+lFjjpK2trjnpxpv32jRbqEpW2ng3DbQh7UBCJZiUvlQlD/WlV/BAmwLVYsPYxb5g4TRVi9CpF1cAULBcPXxF7/lqY6N1dNsTX6+qSBWASd2YWBBdycYO1zm40Xv7qkUtvJ3lceEfHbDQOOVnKVFye1tY7NAtcpRociAeVk/hNjNUL5k5UfBkoc1H//eSvZJBBVGguYPM5rPC+YkNjKHmZtvyStlFVQoFBy93O4gPorGDETJwlDILPVJ/aa0JuMDTegf3MZ7Cs1XdIzER4+E75oA94uQaOiPXJ/UXY8CHsU3t8iU+tNwcVTIulUz0ma5XMCt1M3qoPpMdH6sAkBSf411bXfcay4dkHMxT9rH0RZV9lj2x3hGunplrL958xRVMlGCiyhbHPsM8JrXrPemvgzMLe1digtaABBNor/dLZuRjU30scWbaOXyAXB99LzynBJOf/pmfaY8//nj7yEf+ubRW2z+o6niyucR1JA9PPPFke/e7Hmnf8A1/1vKtA1GqYOJTZV+1xe9973urVUVXwrKnYBkwEAkmHqtpX/o7fTvdXjxYiStUDTOdory7bcV8JQ6z1sk/aXPHZ44bNmlPchNC157CSH185t2eYFJT7G015ubb/OJK+9/e/4/b8spGm1tYUgTUFUyUYCKdJ/4mwQTfS3xQsnL6MA3yic+CXsJP4G/mB37V57mRru+JP+qnrsOmMXbNU59pfCT4g2EHbNB1KOMhTqLnO1HwVJvBP60DkheRc+R/yrNTHcS6MUdiMqWLVLmqNnvx2fQ5m9rYzOH93SYP74h4DfwJRsAOsxa8n+vACPk5mIpnEM9CR4JTknfw4/K73PhAl8Kr2DPogNygm7ku15f38Q5kJHUc9gxchp5OvwS5QNfreSR+kZCJLGterB04HJ05vrd0m+y/k/eXFe8eE+WmvvQ4p9qAwO/HFhG7YFzo1hxbYnXF/vT31LaA26AtsSzomH9zrcbGs3Mtp/yuZ4wHLEn4LXtPzADas7mXNhVd5/V2XEh4fMQ5jAfcpuuIG0zH6PaqgvQ6Z+X4YuFgr0HH2PkZfDPq2F66vlewTL6ybuh4EnvLmEh4ozogfDLlS8ZuG9SrsUAjqpkg96k3mKfuI76E3GaynZ5PLD8TAZDf5DHsg+zR0PZI+qe3GfQmmjFJzdvy2SskV0xl35jPZf/nZbNbO3t2o731rW9pFy9d8B4PJ869cbuvvZk/nTxX/kPFtdHPyGPKedKUucNP8C9Yir/RNYk7iBnm/gQyyjj0k/XJZFKej91KXY9u1jWSWw6VoX/geXSq/maNkOuUQ/gNvArPYBsYK7azeE1+xOkKsDwbPcr98BdzgcfgWXQFP8HQ415PYZzUPyVn/UBWb3OV43TC+Vzdw7qjp9FbrDmHV/U+EnrQPYkXoC/zwY4RByV5gOumdg/Z0H26dtp+FB0MT7JmrGfazUHX9AQ1MFyOO+mX+CMxI3RNG5l7SfAE+0/JA+hq/GN4m7GljcwkLMZyN5ljzPA7PjtxXP2tudLqBLlDx0BzcBbPSZ6CJ6Z8xrhzzYnjpH5lHdP/Ys0Ti+seeCOxgOaIDmJ+fIZs6174AX2Er8P4dQ12PHljtDEVR0FPI9fYSz0PPuSZ6AJdq/9yL4ffsQ3IY9rNxNvgLH3PIU/0u21w+C/wQtqiHC+6JfV32vwcd/I6eg5eRL55f2I2aK5xEQPPmD7r4dhBr1Cr/e+UT3AXfgB/Y2tZw6H6myrqy49Y0EGm3Xbz5ZfcIufrv/5NVb2WOE+vxn54sO+DhoqrHx2dtM99/tF26coV5xHIZ5JfZB48PnIMcGW5DtV7n2BOsbajqmy7q6rldWCJd2AT04fhO9aKeeQ6i5bKnZB9l07DFnMvtizvhbfYY8L28Vy/TxVM0kikMwB4gPkw1CwsxobF1PVpOPkcxQbg0sB0SvfXPvpRn+q6cP6ckzWuX3/WwqIEk/MXzreVVVXz2HMvI5UlFXhR8J1AkYJaSi65du2aCUJQTJ9LsS8tFWAnMJ9zK9BfwA0ly4lIB0y1+d9aW11eas9df6b95v/9G+3ihXM+fdVOxJytKfimHX4xhoMYtOHpJT+pYKLvND5VMNnZ2j51Qn2lV0IByC7MV0BZhl9jODrcdyBDCSaqYOLTbS5rXafrBIwBOFOHCYDIvEULTmXoM3qBq8yOnkdGXmac42CiTKdgGOWI0GkeKD0UL3yTSrHu600CunMxdboTfIkWtDRiXoAJggcJzhg3BhODj/HIeSBEGCI9BzrBzxgXZCENhubMc4ekHgUhe2Z/gh5AgOmprO6hGsmYvYuyk0L3iajurIyKu7LXqppLBb3F6xhbeU0VZKi1KLmbd/DXsnhQpw4qq10nJal8Uk4e/VyZK8BH7xcfk3wDMMBI6tkKcOtzPbvKr/dToHEajw2WM+fONuX+K8FEySWqYKIeZApOzS0stqVltaGS06dTjXJGT9q8TsH1IC4GLceHLkuew8FH1uEFr3Mfb8oIdLTR6KXMMMSAH65B8eZYUPgYZMYE6AOwACiSJ1M5w2Pjuo7VbtJI6zp0GL/zU+/kX+p586FPL1ZAA0PPJhO6ZOocQYeBlt50rUAw82bcGchHDhP4aT0VgKz5V4KJdLKqKnCdNi1kkLXJqZP/M0eHbhvWjo7cImf/YLft7Gy5VJj4WtWlErwxN/QTdFL1HK+lN3dpy1AnjdkMq+SOMQGRtWetmROl7TG4rCvAhvtOBTB60EBjRd9qbLoH4479xZlI2icY1ucEbUhyAGgkCNN1+ie5BLShu9DjyAr3I+OMAVlLRzBxQd4/lankP3SuNjhE89TdiSsI3mrcqdN1v+aqzZPc+NJz7CT2gJcqcIwBrdIdGhe0xWFl7ZLvNY7qddgzo/spbQJyDqjoPX0twTdOSuoJCcyZzf9agwoqkPyiDbJaE7XBWWnPP/+8W+R83de9wS1pzp+/4PFqvvCQeEabGzgR4lnho8qYriQiwL31jUrW98QgZNd44LA2jbQZon/QRTT0aWjZoN299tKLL/vErTY22RAQ0NU7Ns6ccWKM/hNILd4oxwmdAH5A1/E5a2169PEho4w/9ba+ky0D1zlJZ7JJk/ICP6be5l3WkT3BZDgF10/WvuMd73KCyWFvA6IUD9vxr57A/773vqfduXXLzoOCaNooLzk+aOfOnLVt/fEf//GmsvlfePTRdvHihfa3/tZ/3377k59ot2+/UltsPYFO9q4y1mlJpFPPhXM9TifCzRrnUTK4ZLoCumxEIx/IezrDaQvTcTWu6Akdpb9JlCndqKSPKm2syi1s5PVkOza6eoIJ72MNeWfq4rSrHqd7kx57k03/2bGKaljFB+VsuYrM8YlPwFeCSVXAyoAa7wTz8J3GkLLAdcirZTISTDROAouj3qkKJkowWV9bafffd29bUpujw4N2rP/iHehIAg7Ibtp/5DZlEXxszKlEA1Vv6pt76Fv4uda5EpV4Rs1xbFtIBcdciz/lo9nXKHlK59u80SsW2M9xlbw6EQmucaWdXsq6qiD0HrPaCO0t7niGnGFwgTblZDPVNmVvb8cnP+CNtDtpV8AXBKewS05AILG/A50KVI3V/nhm2aPS2cjJCfhIcqBTydW07NR6SpdCj9xMPDkqmghEuVrJ3Hw7f/aC793aVCJZVShxglbXhZLjWqNqu3T+wllXQlhwedTd3m6pMJHukW0QBhJ9pCd2VEK1VzjZVKWUxaW2rzG4lFGdbFHlEq0pJ0dGv+F0K8PkN3Qi12LztPbgI+wvP7UGy6srTuyQXRDdpQMlqzduvNhefvmmd2+WF5fa/MxsW16cd3scpRkMCSb9BKx0onSZ9eLQtq38F81dicBU4MH/M//PK7hfGI0gqe5ZXV4x/WRXdT3zADcQfKJSlG1B8BH4Ex8UHMk1xDQSh4F3sDW6JjFQBmewg5ycMo7o+Ay/S+9kgwibmL6MDII2YhR30D/R/+Cogt5KnkB+eA46MO2BKw71Kgj6HF+V5+m9rlS5U7halcoynqEDArbFvRLr/q6qOa62A9mnNusWOV954mknmCjhRL6di9pMWh4x9y7CQ9IxOIFNc40RH4UKJiRdINeJF3gu64Q+N5Y+OWnf+V3f2R5+5JF2eHjS/sW/+D+9+aVDQR7fbB0ckQ7Wmr7wwo32D/6X73Y1XR0aUsLExsa67aT06jvf+c5qT2h7UtVFsQXoL1ek6oJZ9m+sPqC5In9UJpN/jvw5JjFUSih9I9+ZilDpk0LHtPfpe0Ej/CL4Cn4X78K/PMs6cywMPSZzray2NjPfvv8Hf6SdO3+5LSytDBVMhBvgT1qxVdW32tgtvTgewkAn6Sc+ykiT0xXJ9AzkMmnEhjpzAnuC2/G3Kv4xHqaAPshH6n1sF3aDa1WpUOOHVuAggrTEw7geGbTMRMbw9N35PmQf+RzxsVqE9cpDPeEAHMI1rJ2C6dAL38s4o1dxhsZ8x0YE8QP4hWAyvii0hsbEyzI2lHO7W9wCXYisTjdpeSc0w2fQfXzHO9Kf4LmJLVIe9T2HEVkL9LDuYawZO+A6cAgVWHgv+JekAn2O7kn9XxgV/Fq2nwQT4pnYDmxOja3sRNppkqjAcFMaTOdBXLaweXFI6gZ0ld4xjeEmHzM+5pz6K7Fv+mDgQfsXPfYyVLzohz1ZA2ys3gMeNxbo/rhiPcJdwlfMAb3BM4h1IE/QwrTS+13Ft2RIG022vf1gnnQ475rKa1Gt276e5E0sITEBfKDxZ/yHQzDQE7lhbeEV3qvx6fkkwxFbQkemjKGjkFHuKR+12jrAU9hX9ChyjuwwJ/2NTINvVH2df64iJHx9VDFkJ4513tIYFb9XW5zCeWq72trFi+fbW97yZrd2vHDhQtmEjoH294RjVoaT5YyTWA9yn3YdmWDtU0+g15gn70lcN72PDfU83V4yU7HO4uEx0QtdwjWpU8FxjpH3VoasLZiUpDR8BfzT3I/Bt03dkH51xm/Q4awRdm2UAe0/jAkc2FD0ne6DL5Ev+IKxp27NMaU+TTud9+s9OhQFrs97ip+rtURiuFzHQQ/0GD7ygd/PIXRoAu3gGejBM6d6Mn3z1LnMPWMsU/2ZeBV5mdIE+t5dt5QsZFyMJCQwEvfr77SR8E/GCpD35N2cE61V8h50JnyhvxOTQU/4fcQlY5J92hbr1q4b9Ll+zxhhxjGYGwk/6J/UEfkZe3es5ZRf9Wz7R51XElOOOqxkwb529zun70g7g/zzmXVe2Azu1TPR/ZnAn/TnWcnDiYvSp8nx8m5kVu8HP6XO4V3IK/PMxJUhRtHtMGPSz8RJiZtSHzEu5IJ9evTwlM7Yag7l5xhTT6de0TXYAGwTei5tla6TjQUb6RnMT+NwYnCPUQ+H5SK5N/2itDH6nfnhux0e9xbfPmhw7Gr7ly9fcmt0xYu5vmIY5SvLd9za3mnb27vt8SeedIKJ4pva71R8U/+UWLJ5Z9PxMcttr2CiluKKVSkOL4yCfkQHYfeRW/ATepGfWpfa4xr/oROR5YyVsz74OnoO8QL4APmu/YnVNvM7n/o3RkkMKg0AxEQZ5EAQHgQbwYUZEhyOAaGqtiGGeOyxx9pvfexjbXlh0Yshgr/44g0zxLPXn2lXr1218yRg8sY3vrFdu3ZPbVrMVZkzgObly5fblStXfJ+erQ0OCC3Hu4StgFCCyxE4GmL2hiZyWEvBlCOoU1dL7Zmnnmgf+9f/ql08f66148OmuLJKK6ytrXoDYkgwkVOuYI+SPqzQ9t3PV8ZGY1tdWfX32hQDMK+srXiMGqvKxAmgWcmfVAuUzTu3HIC88fzz7eqVy064qZ7fVfVDvaWznxJKHFCUYAfjQEscjImytQGdyVBpQLg2lS8GiA3CFHQMGsFIALI+hwckjKIRa6mfnCJhM200sKdPPaWjDggCPGtcAFLWHb4+DUIrOJ2gkYxUPoPnoTf0TYXOHDV+MiJNuzBUPAca6adOiOPwIoPIVQIWFHGCiNE5qxPMNd/i5HIKC+TrXwGsCkDqGiW+uLxSJJgk0CaoYFr1tjvIsL4j8ALQ0Vj5jHXHoJNtSCINcid+W1pZbnOLi26PowomKrU7M6e+0otuj6Of2iTRJly1slGzszGZAh0zdeKtxLvixbDkejI/O7uTBBN4UffDe6k8cRDSGeF5rG06g/ku6KWxwKt8JvoiR2nQMM6AU/iewFUCIXg7wUjOe2o8lGDijb2eBJRASDQc5XSsMjTqxuI7AlcJ2KbvgfexFYCig31VgFiyod8/rDL8bi/nUvu9XLwyNV2aDxz0AAAgAElEQVR2+shJJUfaOD/cd9LJ8dF+u337ppNKJHdOMlEQtkdNCNTAJ3qmy3hrQ0al2BX86acURcesAMCYJTfIN7pimjhE4BI5ZM2QKfQRekrPgacGsNID7gRm9DmgNB1laAiN0W/5OU6EvuPECvyjMWQwC7uvdU2+gc8IKqSsj7QZA1BkowNY08FCpyEX8HfNqwCSxs+csREFZGqz1wkUEfDCSU+9zPpqw0uJESTCQQ/AN7bMNOktRhgjILUCYQfNJfi7jCR9oP9KryqCXTTNF8bEJPQEoLjkseyc+araKVZSgfscr7bHv/JE+/KXv9IeeOBBYxsl3q2tr5k/WY9yEGpDF92h6k6ileYieuGslC2tdmzIhscv2lv2aalWpbX1TGEUfaH5K9P69u3b1SpCm+/a1OwgWDReWV1tZ89WFbkKpBWeQfdhE4oWp9u2OJE3AjaAV+aleeozZKDax4hg44YqvM3cEmgPmKfbMejHWipT2Lar24uqKtPau9717nb5ylW3pPC8e4KJyha+9z2PtM3bt+0oaBhKfIW3z505599/4id+or344ovty499qZ07d7Z967d+qyuYvPLKyw6yIXckI+kkuDaSLQcOIvf2jR53ldVHbxa9KK+sE7RFE2iFw5EYJfVzYgslmEA/WuRoPvDz0tJCb/dXOEJJ08ZSQxuF2eox2uk3fc/g0DqBowLBYDONU21yREMFez3PnmACzhpPb6t1gRJ6Ztre/qH/Y3NY79TYSIwFS43z6iWw5+eH5Aj0GzbPySM60dV7undiV8JBLwGtk5JqkbO0ON/uvedaW1UFw8O9trez7bGIT3HucwyiF44cepbqicnnp/2rHrDtdAZ3pO7UWtTz+oZdbzng6kI98Ik+Yzyi02gPj4zBxgTH0ku6RnIiemrcbHbK90j5LL9KQeUq3el2St2+6B7RVtV8xNPSF+hq8bxOLK4sr7i9XeoxdC08SvKm1qDwUSUTwO/6XUFSeMvX7aPHSgclv6N/jFm1udiT4RwEJEk2ns97St+WLErn6blKCtEJWv1T4oc2369cvcfvV2U3JdUoqKB719fX3I9X9KA6kXSryoTf2bzl66QLVR2HJHXhIAUb0FlV7aCC2qpqubqx0WYWlqwvtna2hgpX2rjWejjJu7cMlE627PVkKCeM9ZO/VBgEN9eaF01dXaUnSiRG0Fp440InUlXtruNlrbMql9y8+YptiJJw5K+uynapBdX8nJNM2rHiAOMmtnRiHSCo1lmaM61QXXHRQa9KwgcnFL6qjUCtuzbjlZDjU839ZE/5Y2NVIGy/kpz0j/ZHd/Mh8AW01no+uA/ZMu/1k5d308HIGdiJ68F+6Fh8ImTVvNXHDxaqGEHpT3zM0sMnrpgz6GYVgepVobBxei66ULw4npwu/IOORfbQ5dxf/qRaTlUigDA7wcdj2rP5OXOOR2hjaO9QtnGuXX/hRnv8yWfane1dt8yRf4d+kq1Fd4N78VfwGznoAV7S+8HpHl+vHpG2hXH7WZGYXPqn84IriMy2v/N3/277+//ge9rFC2faz/3c/9EODyW31eJK/xSv4dT29evPtXd87zuNyzQePV8xIFXIW/1qItg73vEOJ5goniJ+HjBGT8a0zYl2draDPQlFY0u8pImBm4aKojq5NrQS6UHrmZ6A2pOjuCexEFgDXwEbAq3hT3xS9DQ2A9r676EdYMmuyjyfP3+xHR7PtPd+3w+0K9de1ZaUYCRemZlri71NtcYt2jvmITnvLUaEE5GdDNhjl5F3xpB4jnGDf4fEIzaKh/YNYwso7AE67W6yjK4v+1UtgJFN3o/fJj1C6+HEX/iM2O3cQCAOiT5g/qwL70q6o2fwKesZ6gNf+BjegW6l2yrGY/3VD3Ik/rf+6InO+p25gb00LuiFf8QGCbyRz+O+xB7oHeacPjB8Cc+CfzTXjD3wPI+XhLb+E5rpc+gJrfSTGADfY9d4Z75H7099fkqPRPt48DX8lzyK7sQmJX30neYPvxYtajMO2WTd2BghhocOJpbNO/EJoAM2HD2fvit8lhicRHfGxZxYS3wz6IUvrmewcTv1N/B1dQ8nYsHbuo/YdMnQmCCl++Dl6Yl6/FrG43f2Vp34btM4Ta4LsVNsrZ/T29nCk9AFO++CfD2hAP6B3vAq9GNc8FDaXHgfLDmOq2JQxP1SDthPsQ3qSQnYbe4ndgweYIxT3mN90CdpD4gjpu7l+dAFPYJssH6O6Q7VW8rWykdzgo7ta1XBrEqFwiBV/VHxu+XlxXbp4rn2jd/05nblymXHPTT+spFl09AxpY97NbG+Scd4U16Rf2QIHX/6OXWgGFrxTpJwch2RV2QRuqU90Gf8TQxuKptTnay/ic0kltW7wYbps8Af6AnmDC9qfFS04TvmwT3w6+n3VflFdBDzJabM85EB+BcdnDKQuj95CZ3DT55Ra6IWopWEndg4/3bIP+Jv2NipX4fsaH5pf8a4UcW5kY3Ub/BA2sDpOiBDrEv+DV6a2q18Lt/pZ2J7sAZ2AzuLLkoMpjUGm+o5OUZ+Z47QB3oRcyEejL1AH8pX03epq9A9uhcfiPElveETaAOPgZ/kw2tcHNyE/zMWh91K/QpPTDFG8hK/653YHWjGT/b0dA37VOwDaP7YWGjOZyRIEH9MW5A8lv5c2qeU18QiPIfvwXQah+bjhP7ugyRN00/EXouXUj/AR6w7sspzwD/QJuWBZ+Z3yKueB/+xz8W90E1zxGag3zJZFr+WMeVP1i8Tc3OdExvrveiYpA88CX/ho6X+Tzq4comTNApD675ayzrki24Hk0xtg2XQdk4+aR2o17MUm6FFDtVHLJdu6V2t5BSrUFx9d++gfelLjznBpA7SL1ZyprGNewn3g4QV91lUNRPrOA7N1SHptPG5ZolHwJCDLtJhn55kAv3Fd9AWfwpdkrYE+wl+Ri/Ai/hHTjABDKHYERg2i2AEAArXw/AoSQwTYJL7EsQQwPy93/u99oef/axL55Jg8sILz7dbt261re3NdubMhh1SbQS+4Q1vaEok8Qb6SWUiaYNcCRkK3iv7lQ0tNki4ppi+ysgkwAKc6aSPW0X0U2ucAEbhrawst9u3braP/PI/a1evXGoLOnG9t+1A2cb6mk+7uWRNL9umdyiIIObY291xoogCBDqNuL625rH7b2fIzZhh9FkFflU2uDaIxFsK/Gxv3fFJ2JtuJXS+sjp1+kZBIwX2e2CHuSngwj8UNMpdCkJjy1MbepYUmsYEAxI8hA+8ibSyMjC+xpqOdypVgj/QA95IBxt+qFOOlSiTShfmxMFjLZxc08sYms7dEUUQEiBhaFl3jPoUyHACkncCNBGUdN4Bb5oLQXmMMLKQAso6iI7QhXFlMId5oiBREBgxvQ8nAqBQNBuz11DepQTq1C9BB+biPvFOgKrNKGjhgHQ/saF7MHhiJRQIIJl2MOIXxplGSnziwLI3MCvYKR7HWMBb3vRU9tzsbFtb33CCycLSUltYXG4zs9rkc/+BNj+/aEelTndom68c0irbXid28/2njEzPHE0+1pro5CyfSVnjvA6f9VOt8JPeo384ElyHQ6F3Jp2gazr9GGF4H3rAU8jAsCZ9Ywm+zO9HYD+WHGTeGge96zVeHNXksUHf940p5At+Y6zoSIwUMjoAov2DKlPdZRG9kg4ZNMAAEgTAkGsDAsdtdl4VZfZ9+labZ65a5ADvVltwgPvA7Qike6VbpRsPDnbb4cGeT9EqsEvWKtWsZHxx4nOTD1vn9ks9iJDAFHpNDXeCafN2zwCFzglCtZasAcBu+q6kT4J79CagL+U114tgCA4AOhG9pe8B0MyZORC4IFAEv0MHXZ+lJ7kPHay/secADkAIuicBHevMZ/A0OkHPgAehO3RIhy7vw65AV+ZPYBXngPEgO0MwtZedy3XGlpKEp6AJ4DkDlqrsoPeXzVdQtE5ba37wORiIMfMeEjQW1Z7CrRG02X7cVpZX21NPPe0Ek/vuu69dvHjR7Wd0UlXtAAfbcKyeyEuuiMa6UjVEY+D0BkBf42RMogG4x9mwQ3C5kl90nRJKnNSnDd3W2o0XXyqd7k0tEnHn2ubWpnGYdI7G6VYNSmbpOARdUXxOckGtc7X3EA/tmW7Fh7VC6J50Ykj20ukm/VNLCErMcx3vgy9Yb+QMfZs0K3nqG8juezPT3v3uh9vGmbNukaN19fMOVQZxob37Xe9s25ubruxRp7jGCkjrq2uewwc+8IG2uXmnffELj5o+b3/7t7V/+7u/64z0zTu3/1TvSyeAqtKdqtYp2aK3daxE0prFOOba6MNBZ+7IFTwH9uE+dJBkIQMPZNZTwYREAW0K6TNl4Tt42E9d4mCC97E96czyTtZDm+DT8dlxEYY7qjKfdU3xn55Vjk3N3TQQKNb1h0dOMBG/g4dYXypMpK2CB2QTXJElsLpwv53MGTl0+mvcGLTdn+nJ5tqIOVZbhhnj/iuXL7b1leW2u33HyeY1t3GTBj4DVzEnPZPWCU7k6TgNu2983xecdU1blHqOxBIqfvk+J0SWvwPG0PwzCAIWVWsMbHvpjEou0bXZGtOnEy2/Y19k/V6YsG9g9Qow6GvRwqf5T1rb2qyfdtrbiSs56r+zZzbc9g4sV8GS2rhlztCvbEdhNSXt63NteKOrwdUjfhodIexO+YSFge0TOYFmaXDgScrWneN6VdABH+cUz7tySSWF7R4ctpX1s+3C5atte2fPCdJKjFbLEPlY2EnbCm2yU+1FrSx7ktrSciVw+XSNEkDURkcc6Wyd3nb1YN+teVQBRBv0C8sr7Qtf/IJbzSqoMTNTlROcQNI3AFwCvle7tI/Xq8sY5zkZRckcI89QAl33k+Sh+/QMZJ/10dxt02wrSscrsea5557znLfubBpvz8vXNb+fODHLVZGsw9RGqKpuVaLRzJBgsry07KpB9a4xEQ78w5yKplX9RAKAnjEfUZ1Rmen0eD+u9d3a2jaN4AfkLpPE0l5IJrT+/Af2S12MLw9fwi/wIO9IvjUvd3lNe61xcdIZnc3ckEfJmZLitA6SHVeB6c9LDCYdW35OaUN8FyqPMD5wJuuNDcFeqMLqoIPmhNcrrjIfVZ+0VkrJPDg6cYscJZhs7oinlVgwbz1PZUBh/vR3wVlgQXRXbsKBV7ExnDyf6iiNXYcp5BeUHqmNa8V05C+sbWy07/iO72jf/T3vbq++/572sz/7v7uFnfCI5jhg2YPy35955tn2yCPvaffe86phXVZWVyyz0mHCBbrXh2Z6PAn9RVLNgDOcZCr7ItEpP471gjdYJ82TA1SO4fTNBf0+P6f16O37SATqVfqQV3Q1a4h+xSaAC9JPyE0QeJPY2oArVFXy6Lgtr6y1/cPj9r++/x+1e+69XxbUgVLBGNuM3kKa6kTlcxdG1BjwcTLB3zLdsbTGRYwnxwVGRDaQZXgZzERcS58zF3A7NMhYCz63xg7f4d/A++DLiteVboJnwPr4wdgO9Ba2ClzC9+ga7k/sirxmnMHV644qGJ3+C3TB/jNmxQzTxxR2Zh75OfzFeLGFGifjQE/wmWwG9E19iEwmlkEn2v5E8hvrnT4jsZdR3xV+y7mhUxkv/I3fD6bhGeib9J3xl5F55pexUPQOfMV6MQ/GPd30yTkmjof3qQ7HuundxAfhxVqT8UBc8gpj1mf4fdASHiZplHnpHjZzsAkaG9fxXnSPfope0puFo0+3B8o1gB7QlLEga9hhzUe0Imaq65A3XUucAd5OH9ry2xMsVcGEeHTej33Q+xL74a842bgn7usa9KNjwH1TlfVibXP9is+q8iPf2+b0TT/ej/ywZqmHE+/zOfoVO4D8pu4ace5YnVHfk2iA3YRnoWHqTGQfekADeAOdwPuxE/o5xFN64pVs7Lz88R4r7Zlr1abRG/veYfFBsePjg7axvtouXDzX3vT1X9de/cCrK7brxJRqnW0MYTtWvrmrfSuZ15tpY1tl3odOQGcy38RL0BX9M8Vi8E4+i7mjb5ImKf/Ict6bz0tdjy+QY8R2gAWxf6wJ6wlPsAbch31CF8AfrDe2Hd2u+2v9TyczwxPoUJ5DfDHn5xZ/3f4QQ9d78BNzTPqcdw72yPJTCfjIKDZkqjvSz098lD5u4hx4GhlMm8K4Uo/DR9hmJ+f3g+xpt/U9PhB6LPV7vg87w/05JvghsQY4gDVDN3Jt8lBiA7BL8hO6Fh4fdd7YkjFteMoR44XX8xnMGXw+1cnobb6frlXOAV6Hx1Jfs5bYDngGeRj59/Qh8eQ9ZIZ36jv0Fsk0+rtiMqU70wbluqduhOcGHNwPpsAHxJyZDzyFTKEX9EzwHPPF/yPmMNXRifOgG3yca4M+Il6NTwsdwdHcq885xJDxjrQNep+eJ6yXfJ58xPM0bnA59o+xM860rch3jmHKn3ontNW97MGmTeMdrCnVUVgD9qisDyNBNXm8eLfsquiEzmOM4Mry/098wKDGYI5pL730Yrvv3nvbAw+8ui2vVIthr1WP2WofS3ukimPu7B60Lz72mOP88okU21Z8yHPvycfIFLpCMWIltCjOQjImtCIJVddmggj72vhaA+/0qrfwR9pLaJK6Qffn3nfyqcaQ8m+b8P/81r88SWOWzJoMi1ChNFmwVAQINwNC8SHY/NSp3I985CPty4891jZW19qlSxfb7du32o0bLzjBRE6TggA6HSIn6Gu/7mu9AC4VrgK7PbCsDRcFKlWCPA20xl1MUQKs9iGMW3MFuOrZnm/vK6vNyAIxxRAKAOi5a6vL7cO/+PPt3Ma6y2Lvbt1x0F0l6l3er1eOQBlqU1Rz39tRGZzN2ghvtRmJwiganTSV19HJX536kbEVwxSbVrkd9ShXRpRa5CggqzE5YGJANjucQBiEsZ/y0jNgbJSJE196AgwGHAWXBjzXj011FApGYQqklKWIQEp49Hf1D64AHsr6tDEsGsP0qez0nryP96fTgZAAGBgb6z81vPAs4Ezgyo5Kz45OQwDY1/sUKNezNU4SmRJcIogYNMAWQB35QlZYG72Da6FPKnTmofsJVmAQizac6KC6SwU6Rge+HAHGVzJSiSmMP9c1edOKujsSchL0HadXABXiHRJOoDUGHB5yv/he0pLna85SfqoyoL736xtnfCp+Tm0gllYcnJc61k8lmEjh6l61xxn6gPdAqYP1wesoyDqZP55sZc3RUf32oUQxoB8jRvWDDBbBA+hCQAfvRyamupIxpc5kvQFgAELWBaCTwR3AAe+BLxizfiLP+RO9BG8hLzpJhtFCf0AfDEXq+3Q6HLRxCf8KEE8BKp9h2KZ2An6Rz2kw4EpQtbngEw9NxurAlUpmfCp515t/B65UsusNioODvbazfbvt7mybD3VqWOum56E7FNyELklL1kw2BacLPtVY85TC3dYGnaVnk9ADf6ShZZ31U2OTrs/s5OSlDCyyLklXAC0/0ZfMCydSzySoprFMgQZ8mzosgStjRm8kqCh9WdVr4GfboQhyJhCbAhbmCy/B56J3nlpKXkP3SQ9DP+Y3DeZBZ/QqMpOA+FTwKhJMmC+2x9XMZgoou+x835zMoLiqrFnPOMg8lr0WzeAR1tKKKqor6XdfI33sakInbXVlrT3//Avt859/9FSCiZLsLl265LGYJ3x0Vx07CqPocwL08CsnjUTbTK6ynTK26e0lHMwv/S6boufYudZaqx3D3l578aWXjL9mtUm7f+jNg6L1bjtz5ozXZWPjTHcAqoIWug26ju0luswfKUmgkh3QUc7iDh6Dt4qPhKGWnFhrHnbFo/H0C7yWdEYPoMfSYcMOjvajWt7oRP7DDz9iu3RgLFjr6vd+lV/e88jDrmBiHXSkROe1IdFhbUVt3ebaT/7kT7rV0ZNPPG6c+G3f9m3t//2d33GCyd7u7iCfrtrUT9IrwUQnwtxCwMk4bHKdPrkJ7klbkc4beoHP0Pdph8AW6Jc6CV4VpLxJq3Xom3Ku3NEDsLSsQd5x7tIW5jowVvE29wy4rRfBVRUxbTpVYux4wqzwCn8XTYQnlPWvBJPENSXfnvkpXcTaotvlmFE1T9cv9g1TJwn1udOWpkpgEgDT+usEeWtrqyvtyqVLbX11uR3ubfeyz9UWakoH9A5rUjIxltZW8kE6sbJ54HZsC89Ihxtb7pZVfRM+72PtBzzUZaz8n3Jg63kkUFTFC12vRBNdx0kajR05zA0+aFub+uM1ZfuP2x3xuiqY7GuDd84ttzRWPVcHCM6ePdOWe3JBzVEnSWrjA9wAn5aOO+hVLcuht86w2366CiEyz5jRv2BjNhsKg1TLL/QPNnTEciX7YITEt253M1Mtm1SxYXn9TDtz8UrbEW82tTJV/9zaeFNlB+lVJ5b01gR6//LisvmqWpSdeH4an9qS2Vb2ShvGZa64Jp6da2sry07EXV5ZaZ/85Cfa9tamAxpK4JBe2tmu1ppKwpM0m/9VvVBOv3v61Jz2lTAxaTPEpgQBFD0H3iBhNbFk6WJnwNmGyY5cv37dfpPL0KrKyGzzWitBa1l+sEuqV+YYtsnX9aC3sKkSTA7D5oLL9D4C1ksLlbxuv/i4EtLwOY35j6RTe5sdVcKaJcmo/Ia7yRbBFtZ86qchh2BE8Bi4i+eCgQmK6XtkFN1lbNpbMOl54BkSd8RvkpfEz7y/Ilq1tvqsaFLWD5xl7KakrX56M6sQeQz6vJ8K1jMYHzI0nRt4Te8wdqkut7XGfdPSp4+dRDXvCiZqkbO1u+8EE/0n3eBr+kGaYdDdxiBv2GrRIE/CgXfRDawheIP5u01Nt9nl1ygmpIo7894ovefee9vf/tvf2v7h97yrvepV19o//ac/2+7cUaW2si3p+0hPPPnkU+3HfuxDXiPhQXxf2UmV+/+fvuN/7Ni+4FnZL+mpin+wbpUYqOpxhcFSTyVPpi3RmPDpmK/iWkpwcPW7iCWkvjM27YkaYGH9nAZ9oXVxT60tdIRXNW89a8CzTvjUAZJVJ5j8yI++v128fNWtbU9OdEiqt7PtG4M+kCdZ7W2dqSYF/2oM0GxYwz4exofeRx6QQXyRpDN0AqNkjCtxJXNK3Mm98GJiKWhaG/Ti/d5ao9skxi49yKYFtAeLwat8njaWsWFfrcf6hnvG65z83fFj6pO74WB0ETTmHdhCfa/feRf8xGYI46XlSI6RpBPwKGuFDOlzdGnKavqxo48wJoZCZ2QiNznT/+Teqb8B/dBl0JCgOPMlXsDnOcaUmbQV6J7kUzCDriMIn8mKyVMpW3yOTbVN6JW+4buUu+Ql3olM67n4f46r9I0G9HYmHCBrXAf/6289A5uPrMErbLBCN/w3fU7cLGkBf6QscW/xY9+A6bqF8dDqPteVufv5wrTeE6g5o+fgh9M6typiwIf1zDqIl7hdn6Mbk39z7UY+KP+ZBBPowvoPfk63vcZb1hnjJjXVI4iHTRNssKlT3ZRz03iRPdaKd6OrsWXcJzpmbB+9zzgyRoKPCD2QK3QA71a7wrq2KquNuOLICdGK183NugFlW1lZalevXW5v+vqvba+671XK0a+kw+OqbNEd0e6r6dBHbyVXhWuGdZzqU3QFfJJ6PuWG+ab+zXvgaXQpdBz9gtEnSD2VOlBjy/2CtO3oY8aHLCL7qY/xSbDLrENuVLPu03egexk//I/+Qm+gW4lZpT1CnpBZdJEPBhxXFc3UZ+gsPssYMPcyFyqxM44RI1WFDnRi2rf8nXXkXflu7kUvTLEBtM/58Zloq5gWFS9SlpNGyW+8O7EzvzNO+JWffA9+ge+meCHnmTbnlD7sVby4NjFGvh+6MPakS74nr8v7oZH4IePM/M744OHUSciKPsPXgNcYb/Iweh2eR4/pp2iHP542O3lmyk96NnqPOC76LHECcp82ALySGJX1yvloHmDOlFXmTpKG3o8eJq4r3sL24uPmGJK20An9jEwzH3QR9ix1u8YiOqRuSWyd9gJfQM9lbBo3/6XOQ76nY851gI7oQORJ4xFtEmcgd4wn/9bv0CjXXJ9DTz0PPkxc5DFrr8nt7E9Xjyx9UAmPKQPoI/iU6mWKgcMTit+88srNdvXy5Xbffa9ygslgM3SgwD5pVUZUjEcHL3SYVDkRrubY4+rwMzTnnejv+YU5778dHsqOq4V1VYYDC3Af48qYxiBfXairDTsJh6eLZfzH9BH6LmmUPOb3fPzf/OZJCgOKRDfrYoI/aXyTyVPZp1JEqesnAFPPk4OiZJFf//Vfd3/6cxtn3MdWCSY68amTTwuL804w0elelV9/zWtf4yCLnPzFhSrPrncpwUSllhWsRHhzstpMLwYsBycF38TBEehlU+nJ5B66/lcZWyrn9mu/+itteWHe/aPb0YGDdBqjn903uXGsFAh0JqdKnh/u12mX2TolBj2KGVSW+cSGbHV1rRhaqSOuSV2RGyWYKPHmlZdfdmBbNHEJ1n4aeE5j6gbeC0p/377pJIYbEmq6QlNABOFWwFDMngaPUuMEvFDiAONp9Q2tK8kH6VigFDAE+XcZtcpQRuHDsCiRBC5TRufazDpEwcKHCGn+hK/r2SQ/nD4Jm9dQSiuBf8oCChp+19inm+oYDdYBRUcgPY03xhYDx7tQ7KedwQrIVJywgln6OzP7KEGLYyPFKfm52xhRPHpGnaKs4JSCk5qDAsaiB3TWNWwK6zr4CHn3T53Q744dzq2udZKJMkbn59vK6prbQKhVzqITrZRgMNvmF5aqx/RMBT7cTkAb5r1qRPFstZbw2KNvboIA0YzyXhh0DBm6DDpj7AB8GG/0B6Agg5wJMtIQootYS96VAFSfEWCDT9Nx5x6MOLTEYWDcmXiFEYIn8/1puGiRwxg4ScJ80KmAJ33OvItOx9Y3Whc233PsCdLQLyknbvV1UCCreuFWokqV11dLhANvqKispk79ayNGJyCUuKdNlP393ba3u4o5o9AAACAASURBVOmed3q/TiTD54BHEvH0DmiUwFusg34i4CR6AHagBTow7SGbbbnpBt+MIKSCg7kG6fSzHtwHMOMn72XjIQMOuobEB/iUscAv0N1y03vvcsop+Q2+gs/1N2BB12Vwm+9SV4ED0J26h7GgzxMr5Dz5Hbui58JP2FScGU4qZWYyNEJHZ8BFzyJYguynrdLmtjbhkNXSp2wuVAlPfcZmK0ANZ0qAEltUgeaxVHMmwaC3Absal3XnUoFqBVekx4QDXnrx5faHf/hH7b777jdWOn/+gpM9rly9MrS+0XP29/bbTtfJ6GHG6Q2qrhc1ZmGMIWg0U/TVhq2ETThJ605VFRKmVGFKG3Qqg06CydLSijOvbUf6qWkl+Wrc+lmb5VUGH9AKDwLc9VM0q8BiT/LtO2PCUxnoxBkpHamTS6qmUXbJ7VWil30G4VIvJnZIPcpJKI2zHJJq16J5P/LIIz7hXCe0y5FVwEybgT/w/e9rd27dqt7f1kNVRl3PXl2uFlwf/OAHbS/VIkc4UQkmv/3JT7Y7t+8Mm7ulF2qTU2PRBjwJJrTJKR08OjrQDrsw8iqYddwQv9t32PgBX9BKzja6J2SyJk720Qn5flqwt1NiPc3LPXmY8fD86fhoxYZ+sNPay1TXvOs005g0W6iIDTjxheKO2gxXgonWBRwyBkD1yAp2oXONw/tmeuHv2tyrcerkPSV6Fbmsijretq2FGTbvzJ7CWLPVG/XalSttY23FCSaySZTJp8UmGA9+gwdpPyS+97i7jILT9Tk2TJ/lRh8BmVM+jls6jW09sS2sPTYNbFi6ilLBlAStE8HasKz7K7iXAQhwDQEEsEHJp2R93Kyva47b7dt32vaOnO9q+cQpfOkXHSo4f/5cm+8JYkWvMfmmVr9ss96BvlhcKjzJ/MpfGnVwbjSAu8Gbej+6X3zhhI+Oh6EpNMZ+k3zCvLEPfk8/7CC+3Nrda4ur6+3itXvdDuTIO++1sawKOdZHTug4aKsb6/4pX3ZjbaNtb211fq12W/qnClLi16Ed7Jyq+C1VlZ2Tk7a+turENumgj33sN42HXv/617n8uBNxu4/sEtjG7ws9mUAtrbQx06u0qPJWD7CU3ayNRs0XXKqf8AI2HQw76pFmGZbeEm2VYKLDImqRIbmpyiVLbXFhri1JDqs2y/Aekot0fcnKjBMBZOOoHKK1AfuDZ7APxS2V6MSh5EoQqw0gYU0lixZ+qtOUmhPJlNBZn2m+wsJpN6jgmdiRuMl/KPCI3uFd+A7oBP1U9Ra9S/+Qd95t3ukxmMSfaQNob8T34HMwifgM3Js6GT1RmUGjD8KYuVbPQ261DiSxYl8rf6PWEhxtezWvdjgL7bkbL7YvP/5U294THvGKWxc4kbC3AqbSZWJh7AjxkkwwQZfpmtzUQ2cwN8kK7ZUKy2r9lch75BNkb3jjG9tf/av/VXv3w+9t995bCSYKDqaehdYK4j322JfbBz/4Yw4Gil/0nWVlZqZ97dd+Tfvr/+1/0xNhqnXPOIcxwUSfVZuvYyeYQG/sIveAlXODA5rDd0uLS26ZBd34fFibXlkr+Y3no8/5SdxG3+Pn3c1vzfuchuoyywutffUwyPe97wfbPa+63367xqVkIs9P+Ea+Ym/fREUlbCXvYR5pY9BF0KPoNyYV+jAC/n+3JfA+NkrX6xpwQtKJ50GznF/aPPR+vgt/A58AW43flHEY6A6PokcIkLNG+X7WAn4n8I5NTDrlWuXvvE+fpd+ZeizpzztzfGmDoWnGCNIe46fl5gm0hXZgs3wva5/0YX7EDJAF7BJrovHlmvI+dAc+LWOD5sxL48oYJdiC9/K85BXu0bjBmClD+p5YwXSN4cOMEUALnotNyU0N1o/vdC32GJkVbbKSLLxzSm673tK1VMjKzazkN8aDTEGTjAnDCxnHzTWgNULOjRghPgexp/T3ZW80FzAsPDz4NbKNTkqozS5sJc8uzEh1wdIbrDOxyLSlqTfQy7wL+U09oPHAe/C7rqf6H3YdmqV9KvxSrbdy7bH5vFc0ZY2wdcgbY0FOiF0m36fN0DP5D9vJOiJ/Gg98jJxxTdoOeDg/E6jEf5C+VzxEY1GcQQkme3s7TfBWCSYLC3Ptda9/TXvd6x90gonwcmHU8oVphVvVHt1U1uSTa0q8ghgR/Id+SV2ac57aGeg4XWNsxTSeoOvBvdyjZ6YspA2AH3kPfgy8hz6BB7mXTVFdp+fzN/wGnyLz8EHyO+uZ9+j3tAOaC/KV8srzWFswYOrDwpQ6va8N4dFHQ+el/kKfgJf03JLRqlzIf1MbNt085vv00XI9EiOkHWE+zJ/1YD2Tvsif7lGCWx266pXYemVV+Ctta+oR5AcZwWZO5VZ/J17nd3hKY8gE2qR/rhf8yntY+9wzYi0Tv2ATkv/T9oEF+Gy6Tpof+2Op2xMPDLq662e9M/UK/DL62+OBM9aC76Y6GH3OO+C5tJPsc6ErWKfUpeDD5IvEjNgCnou+YTx3Wxd4jWvhI+wbBzX0bMaCfGSVDXRA8lrKJ/sUORb4M2mfc0RvsL7wEvyT16Kj0F3YjdQlqR/AqLpOY4Pe6Cz2MVjTwVcL28x4Uja4Xp+JhrKtaeeRZXgaewwGF72xx+ARxUzqf70deehHjaGq81acUfMA7+sdhfnV+rlXDe33Sh+q44jig4rHyBGkUp7b3Sh5t1d9VYLJy7fuNLVeVR6D4m97u5VgA1bVOJhL2iOHOZ0DUHugU/wKJmAfLH1meK5irhXD1mfICjSEr/PZxNemOjR1Djxg/vvkJz5W5/46gWC6ZGhuhtn4Ln+mskLZAOypZKHrtSAqGf4bv/EbbpFz8dy5du3atfbss8+0nZ3t9tJLL7WlZQV5KqB28dKl9uBDD/as30UH5ThhpwQTOfsuM98dTwBfOXmUbKsTbrX5UcbQipY591YRtFMQYC1jVgEE9Q781V/55y7tOy8nWaWlT7TpVG07MJRJJ/cln2lte2erNvx1wrmPQeOoEjl1Ik8MqB6EYjA2tMSYDjaeHLnkDidmNVcxqPp/2xD1EzCDMehVWHC4xBCsB0Cc06gEtDA6tMlBiQA2EVL+nipivUP/SQDZyGLtEXyewVjKiCr4XxufCQISKKDc9b3mlM6axs+mGYkeaTigAcoBRyUNEAGKpJO+pxKCy9B2p00CCEArcHB6PPBVBa4rOAhPkLUI+CfodzcQlaCLORQ/l+LBaOk7kq3YNEAOR5mu0pooBqr6ANK5nmczXvGCSnB7vP10AAaQa/Q3STIERfWTz/VzyUlYpZABExgyVTDRJp5b4KysuoqPTj0pCCnlrkDVnAPOY1CJ8pwKWtnAyMGsM5nV6sqbdeVsAkinjpk+R+FyHaAOA8g1/JQO07V6P/yEwocH2VQC6KOg02DXZnLpKxuRnpwBTfVMfT8mBI2OMcYaWc95ACqSX6Z6nb/hLyWYaHMPxwYaUPECIMhYAXSABZdsPcHYVqnFkc9Kd6ZDnkAGHq5DrL0tQF87Nt/cPmtOLQxkyPe8eaKTr4f7+/3vvba3u+UWZnqeNtt5PwkIRwdjFnwCVd6pwLH4iE11zZUyo7kmGHnAAuCfOfETUI+uSn4CiGGr4E+NJR17+EU/CapNnX7GxprlWpM8RXACXicYBegQjXAQUqfAv6Xjys6gf1I3pyOfOgEdfwpoRP/snB/rxfyhK5gh9S005bn01oQf3QOxNTuG+pe8gFM/tTWuzjRPot7o7JZMiPcq4QReBifxsxJM6qSY2y3007k4Oxpb9gBFZkWDLSWHrK44UaPW5ritra23GzdutM/9yefbPffc6+SSixcvOenhwsVqBYhM2e7uV7sY+AOQqDJ6JAXpXfChfiKnJKCUnu+nj5wwNu+qJd6Qn581Vrn+3HO+ZkFJf0oEmJl14EvXVYLJajtz5uxQpY0EE/gSncVagR0LA1RCDzTnb0CyfhYOq9NNtH9QggkYjntSr4/3jRW7eGbZiXovNsMl62crMerdDz9s27Szq2oOlWCigNn+V2Xmh37wB9rWnTt1Al9Vlw5rs1prrgQTjeFDH/pQe/nll13BRIHEb//2b3cFk1uv3PKGCxiKKjKamxN2VMFCFfqcqESySG0i8Q87AI8hh/l9OpmDru0yyJx9f09KNQ/1BJNTSRbeOJx1/1D/q1InvbOS6xefGhfPRr8ybpwZdJ31hVt1HHveVXGsNo5Sx9B+yGHJnmCi6iUHh4XReV7R0wMsXNzb3KU9KtlXALUSElxlR//zBpR6iNeGNDbJtIkEHPdqVQWGpcV2z9WrbW1lqZ0cll0q24KfofKV1cs0bQ5VPrIkud4FBiFox7qyqc88EyMP8tN7oGP30QVgjwpyjRsR0KtO81e1CTBN6drSV4U/xqSRtC/wE5ixynz3AHCXZdFCySWqxjS0eulOuualvutq+TnTk/kLQwnflr3OwLfmVu9SS6XaANV/To7v8olNzWA4NOH6HDdBe/EAiXXoUGw5PAUPs5Gk7x1smJHdaG1XyRxttm2cv9BWz5xvL79y2xusbp+q1jkdM6pKz7borcqcTRsRK21RLS4cXK+NoeL9at9zAOZxEldt1OpwgOathD4F7dUe8Pd/79+11ZWl9jVf8/q2u7PlRFxtvNhXcHnx7t87QF9oWYEO2RTJoNaKAJx4k6CWxqK1go/R0a6s2eVe8lEHfioRXXpLa/Dss8+2V155xQkmTj7oFUxWlhfbojCFewtX8p7W3b42lausl2adPAPthf/0TvQra+lOmv3wSMkE1YHqpBCJT05mtg6voHbiGbAdMgPmgA7YcCrPTXEuNh3cBR8RkNL7sL8aIffT2sWVcPrpbexkYkOPp/v56BM9U/xk3TVsuhfmQef5nb26Ef6L8J7GJ14z1hLu6C1+WdNpYI9nZrxAv9uv6jwljD5irrl2aF3d2q3NrfbFxx5vuwfieCV3lJ6mgok2jrR+2EPNFXyo91Ly9z+UYAIeT7sOlqycwJ7g0KthSb/Lxsq//aY/9+fa2972Le37f+CHfNpMCSaKtZTOHP/pb8VnPve5z7f3ve/721ve8pb29NNP93aAFY/55m9+a/vL/+V/0echbVB2SDTNCialp3qCSa8cpM/0Ds0X+4m+ZZ2gCVi0/ESVaB7plbYXTINvBxYEm6MTwUvw/tRu83nqRPjd7SXUJlLtcNqsK5gowUSJRCSY6D7prFJCHV/3DDDxAb5uxmp0D7524rORL8pv9th60krKC2Pler4De07nirzmmvNe4jN8p3Gl7ijdePoQAfKOPOga7BN8PvVF9Tfrz/M1BoLo3H86EWBs75p8w1jBC7yL+bN+uo54RMaq4BHGQewOu0wcVbyp8Sieq3fo7zy4o880d+bFemSiCHwOXXKNUqbRyboO/aTfsVvwOfEx9Ai+rvkwWuswN/ACWCZ9DsZUvl21BiOWRKxH73ccJ0qpp2zhs+KL6Lv06ZMfoC8yif5gLvA1+BCfB9rgq2tMbGDBg/oOPsQusTZUCtFz9R2bmuiQjCkx/yFmE0IDjTRO1hxbB33TPyP2KzyuilKiUeo55sdP3p12VZiBsbBO8DT8j+3Fvumn6aOW4T35LN/LvNETySPQEz3MtXr3NO7LOgk3yO7qeWxmI5PcDy+TrAYOyPjRVGcMerjHYYkr6idxWN0D36Tc8xmYFh3JmJFL7od3Uk7hu8Gm9Paebm9zqHaixI50OMMzOpVg8uZv/IZ28dJZ7+/oJLYzg207qhpsYbxKXlcypt/tWHD5VcgwOgM+yDkzz9Rpmgs2PmUMVja26jFv4kZJw5RZ6IdO4j3oB60Dss+7sHm8j8+hMe9mfwPdlTYIfmUuPINx5hyTHvCVng0/EttC/qAn16LfkGmeLdzuQ4DR4hFfAdmDR3IMaRPSbk/pAR24JuWxcNVYTW36HGSdmCf+As9AR+udkjnhQT0D3xddj11M3Z98pt/TrsIbqWuga6hK/8qa8YypfULHaAzwVd6T/AS9mRf8mPRnDdCnye/oFvbRGEvqKcaZNJzOQ39zD2PJ69NmTfU7/AaWmY4zx4tMIMe8E7lIPYVuTmybmIZ7wA453kzwSeys56Mruf5uvMAa6Zqp/OR8oSPzwt/hnXzPusD/4InEf1yTOBX7y33EGxL/IyNcC+5AXhlDjjv1qj5PvZNYgbUjppXvHWMPFeNMfQf/gqP0PTH81I/JV7ofmeH3tAOsU1Vyrbgnc2Odyoccq51OeVrj2d2lQ0fZWM/9+NAJJhfPn2+ve91rmyqNYENUCVoHFLVPpet39/bbjZdfaS+8cKNdvXrVNk8taLEd7BeJBomri0Z1EEz/Eb/SGDUG8GXKQvoUer6Tf6hM3KsP5/rl+mAP+QweYk30LHRL8q158rc/+VtDgslUOcIsEHcq8KnsUCwJVBIAoHBlcDWgX/mVX2nXn32mXTp/oV2+fMknnhREeuqpp9r6xppPZ2kBH3zoofbQax4aHHUF9ZRgIkOgrB8lmNTJpbG0OhtQcsALMNcmIgugsXrxevndCsFVhFpBnx4xq1MmPr281H7mp/5JO39mw6cWt+/cakuLC23VZYqrlyy0MzNpc8BMfmgDfPPmTb/bbUEWK/BXAc4KHOoeBRsVxKDHMeV+FbwWw2pDQ4FDJbU4OOge37Ntd78C2QiiovAYNNZiEOAu5SSYAGYxorpedKH0KwpH9yOgCFIqS5w4jBOGGgWMoKTR0jVVDrw2pjGQCWQx3HzPusJrU2WbwAVgwdwqgF0b+wAX5sI6p5KXoOg6JcxgKNl4T7oQqAekMTaMGXNPJ5T7UQYo8gR4GDtdw7OLZiqlPbZiSHCDkZkaWcmLFNE4f0pgllwAZHi2nkmCiZVxnABmrKy/vhcfyUFkfPqOvyVb+l5BCJxc+FUbm+L7pZUVtyNQookC9qpoomomOzt7DlYpiuR7dUJ8VTIyX2VptZZHesOMe8lD1wSkGgtjxLnjRCRGFkOFnmPNUJooXj0/ARjXo7AxDAlAoRef5YkM89VhZRHiiKMz9c6UC+Q7DaXXuzuQGOYEOxh19DRjGUCPejh3+hDIxYjoGuQjQSryWfIqRqwAZxnksRUW74aGPA/5AAA4QKATC33Tosr+9upNcvQO9r1p4qBsT+xTS5xjnQo+0nebbWvztse6tbk5gDhvnC2p/HxtRKYN492Aoyx3rc+0xpJ7Wn2xZsgr66Xn6D/dz7oggwDf1Hl6LpV0kGvAADyGnUzHhvVibXKNdB9BaN1LAhZ6Tj+paqFxpw6Fx7gWPQAoQ4fq+wSrCWbRmYkFkD/uSzDM78w3Kxs4mOKKYdWOBiCo8WCrkp/Md73iCDoSWwfvMhccLtEOfrWe7NghsQ16xJvVPnFbm6dTMO6Ew6r03k99lh3TXUq+0jMlV4yZIOgwRutWbbzUqRxt7q6vb7RnnnmmfemLj7UrV662CxcutkuXLruS29Ly2M8RwKl36JQ3NsG0U2upbidYN20m5mbhnTt3fI0SAIsmVT2t6FDBYp0gX1tfc2W5J5980gmw0sdUKBF+kp4/e+6ck0yqRU7hErBWBuixo/C4xqx2JeiE0l2n6Z0OCwkIqiRinSSQ3UE1+jX1E89F/pFRZCtxW827nH6VDFSCycbZs66W4UQjbeapssNXk4He933vdRUl4TEl+AqrIscbaxVs/8Vf/MX2uc99rj13/VlvoCrB5NO///vtpRdfqhO9kcQsGolfnMxwcuwKMbJrVFgh2JZOFPoeWUSuBucpTvPyHTKKzNpe9VL49TzRU+urtAucruZ2kJbpXhHA7zTDyTk7XR6XZ+ud6ED/3qtfYQcsl7bZOgV12KvtVPkB5lRyN1YT8ub18ZHb45BggiwX//vt5ifeDa4cnDwFxXrPVG/OTRJM3JKnO7niLcmAnyVf1Bv3c974vvfatbaytNBmTw6rasRA78LzJJhgY0adSPWU0alFL4iH6sTe2B5yarORHT+vJwMwR3QAfILe0nw1pqwyAuZJrDTa7Eqclk5IpxLcxnNHzFsJJjzL9HIP9eP27LPXjeu0NvpcekXzk8935fKltqAkno4dql3mmLQN37KWTkJYKNkfqlC5hUzRMnUF8gUWJtBLkjjj0L3oauaHLimZGFs74TeU3ur0mV9qO3sH7ebtO21t42y79/4H2ss3bzm5plq61rU727ttRZUqN9bbna1tY15hXFXrUxKK2krAtzvbW+348LDtbN1ps058Kl+y6LPgZGwl86ly59HhXvvMp/9921hfa6977UNOOKlKO7XxQhsx0UNYS/qrKmyS6FxVCBLPo0MJzLHewkS15uM6Gjsoa8CVPOf8u/iYCia0yFEVukVVYVlacIKJLK/9xrmqjjI7V8kzlax5OFTz8Cmjof1SbVyBY2xXu2+SmAM5KFtcOp2NGtYfu6QVQl7Sh2Pu+GH4Cnq26MDGL3wErgLXgZlZU/A9Y7cv0v04J+FE0iF+bNkFVemSD7UwVJEZ/Jl+CtQJej3AxXtZM+lYYRDGlxtKYAP8dN2DDwNmQf5Tl+sdemYFmKqyl8oM80/xliP7ZDPt+Rdfao9+8cttT4m6wlLOaOrtzKQz2/FwkAFcDlY3z/YKKmBwdGPaQnQkvIHOtb2qviwdY1Rih3CDYhxKMHnrW/98+6Effn976KH720//9E851jLF4LpZsZk//uM/cYLJG9/4Rlfn0XvtSx4ctL/0l/7z9rb/7C/4M8tWr2oLnjpte6viKK0hWLOMw6QdRTbh6xFfja0IWW/WIH2E9M/ST+F5vIsxojMT9+Y1us42S3hIManV9fb8iy+3n/+FX2qr62d6GyS1fSwsKH1jHnFLoPLX63nlj2TwFPxSNK/WULUeve1CT44SFq0s19GepgwlTzD2qX1MPM/cwR66FrpBh9zgxlbQ0g55SXuP/wQ/pw8KjZPm6fOJLromD2aBnXKskd87yB/YS+PWGFKepngE+hKfKv6tFnRl/8bEDHx81gg+1DWFXYSF14eDYLToLFx/unVh4hjWDf8AW55Y8bT8nG6Lmf5E8sAUA6RMoPNGzFO+T/qX/E18E32pv9E1+KXIMPRl/abXQiuenWNC7zOGxLbTsSfW0rtYG+ZMnJmEEX1O/EFjYl21Rloz5oNdYw040ADvp10gpgoWA/dqPODL6QZ98rT0pMYp/wh8hq5jEx5Mhy2A98DMnkdPEkmZHeWz4r7E/uAV1k0VdKWNpuuQ/IldSnyITqH93ujPFd7QtVkd4m6yVLajDsJhd1mX3K9AfpNnkdf0c+AJeBEdSMwSeeV90BT9ljKWvKexEz+Bd+Dz1AWVrNzPH/SDIGUrtLGmfR/trVSyyfz8bHvLN725nTu/7v0dJZgQT+w1JPuzKklYet5rdCS/snwNaMD4c81YD/2EfvBS0gedm3KvF8OHqaehT2IP5AbaIm8kOSEHjI11ZuzIW+owdEOOM7Epsqm5gU+xW8yXexNH5PrCy8yfeBHP4XtsM7oP21K2TQd8xtP/U3xCXFzPIPmMDUjomuNLbGKc0PUxNirtTerm5Gv4EXrm+g0GMitgdtnT9blWmp/2QIjfpQ1IGmOjEh8x9ilmmtqpXF/kKfk2dXzabfidees7cALrpu/wcdIOTnFi4g89Bz6AbsnrU7vPuqRtzzElnaA99yRt0Cm6V+PXf4wl9XLKBbqL8abthkf1U+uo/zgwrvfqb60rB+qZK89C10Gr9H1yL475sa6pf5AF1hAbzTqi3xObYSPgQ/3U/NHFqeuRW65N24QuY/yJW51YEFWDmHvqRnxVxs53upZ5sH7or5RN+C11K7xzNxzBWmtsHAzmGRy64QAftnVKv+Qr1h88qb/Ry+hf39+LGSvGwLWsR/E9bfUqaQM5Ew04rFbjHKukSx/evPlyO7ux0R566MFeLKPajSqOqgOK2qcSbba2d9qtze32yiu33GZee6FqJw0OZB1YY/iAn7W+VeEanMleVMox9gy+1jys13qiJS1ywB6Jc5E/9ADvxj8QXfQsdADrgh1xBZNk4ruBDS7mJang+AwBH4AXVUICnOg5cuxVpeRTn/pUe/HGC219daXd96r7nFiijQx9p75FCqgoweTr3vCGdt/99w0bHwoJiwBy+LWpoVLLMDegE6Xvnn4uf1inl5jnoMx7aUQFYawQFMDTRo/LpZczXNVFltqHf+Hn2tryUlucn22He7tV6ndxoZ9io+R0GalRESgYvjuU2QIYALIpES/BUlBG/y0tKuiojbMKKKq0sE7VqCS7AodqJ1R4qwfST+oUE4JBwAyGSydXgVwLaN+U1j0k/MCEPAcFDCMh+AAqFCjrjnLV95yKx6hMjQTPHPqORy+1XEN4CwORYGRqvAHTOAOsA0KjecEXAHWEhXtT8fI7RiQd8NH4FsDjBDO0yyQEjRNFC60ysFF0q00VxogyRlFqLsgg9C/+rE191p+5Y2AQ+p2dqiqSJemU9VYJM5UZjiPIvO2QkbzQA0rIDcCIeaXDomdq01H3i3Y6Sa/PpEDL2RhbNmnsStBaWFzyyX31g7/+3Atta2u7ra6t+z99LjkumapSuzp1p2dp01SBTG1g+J/6r/fATPIKCjoBJg6mgl9TJ3gK/Fhv3c8pBZxH6AXN4QGMM+uKvKT8VF5byWM6KtApwRPPO2XIO1DgnQAU5qnPARSps/NZdQK1/tN64FDgkGPQpwC2PtepW05v9yXogB1ehpZJF/hf+sifuyTmcVPoURt8AE4FEPW7EkuOjw7a/p74+Ngne9VybHvrdtvf2257u9sGECo1j+zpp0pIZwuCBO/QAzCLTkJHQ5PcOIA+ugag6fd0A5vGN5+XdjPBAvoo6X83ByMBHsEcAkr6ye+sYeoZ6IGzpzHqGZYfJUP2CKXp3J0s+Kc2JSv4AUDTd8hDBjxGnVhBOv3LzYwEKsmf4j9VojAtlCzWA5psCGlMvo49sAAAIABJREFUgFLWAt1u3nKruzFrHjuf8wKoT0Ek+hGZ0nuwg6V7j53wCWhi3aGVr++VxnhW2YtKmmLjM9+Dbjd/9PL9835vbbpI3ymZ4/Ofe9QJJlevXmuXLl1q62c2SsX1wArrWfxSVUYk6+fOnTOGgi89nl6lgk0h+Bjco++rDYu32yuw3auqqJrc1tZm+8pXHjfeOlRJvn4KWWPe2tluG2fOeNNNOl66Gt5Pnkiwj02sz+r036hzRyyj6wiUQldXHWGDQpuPkWCCrYb/kDtkOh3GWhPa05Cc2O3wVxN/H37kkXbm7Dlnhx/5lEq9Vye13/PII+1ICVDHR9ZZCpDiaCnBRO/58Ic/3D7/+c+3p5960gG2t7/97e2P/+iP2gvPv2CdNI6V9jza+Dq2LOwfHLoSACefs6oHuht7gr5I/M08kQF+wofIn+njU8AkZdQmoXSw9Gvxm7Lqowx/r3JS7QdqqyjxCs/WGKiGIT2hJJIMHugena7XNTqJX9V06vRaYrU67V30d9ugplZCotFYunLUmXUddlDPIVA4Bl5qk7F4pGzvwE9RwcQ0lI3r1Y1cSPNYLTrUEqG1++69xwkmh/s7rXUcBl7DDuDQJa4Dx6XOH/Gw6DCenod/029JnkYfaKysP88vm1F6u/yYkkv8GnRd2qy0I1oX1qtKVtffKbtg9TqeXnoavU+Lp1u37zThT5UDxa6LpmfPnnGf2hUFPHoQuJJUenuiqMo04ptKyIOPffJWrTfEG0OSyhh8xr5qnAQ20TOaTznwSgQc20rxbLC06MDv2Ef4Svyzs3fY9o+OnWSyvLrWzp2/2La269Sinis50ma0sPftO5ttTn2Pj4/b2vqGrz0Qrp3VhsyiaeS1VKLX0WG78dz1tqyEpt63Xt8tqk3Jyqqr+y2vLLeN9ZX2qU9+ol26eL49+MD99heVALW7s+t2Ms7Plg13gly1i1GCh0q5Fl+VrYJ/0Ev8DV2x+/7pCkBKIqrghvSVWlkKe+t34QsSTDR/BVYkN+IeJZgoqUiV6Ow/yN701kjVPqrk3fLaFAipUrT6HKxGpRNV3zO/KyGuY45TeFt4ohZ34F38YXwXVWZCJkYdUX6xniX7k/ZDz6PaHboY2UjagZuROXAFnxvb9wC6NBBYSs9I31VrrI24ksWqGgbvitbGob1ELu8Y/FvRtW/sak3w9ZHjtBnwPfMmUAVug17onPq8kv9ULUcJJtj4OeMi4Zt5J5h87tEvtX21jFLFn0mCifM/utFIPybtiGSXDRtdk3qVNQOnMr7Ck0eVaDUkmSuQWFV9RI+3fNM3tW/+5v+k/eAP/Wh7/etf2z70oR9zq2b0htYI2Vfi76c//Zn2gQ98sN1///0eD7EO2cC/8lf+cnvLN/7ZIR6gpCHsLnZ8tMNjggltYrDZyVPMhY0CaAKdihaFnbifa1hjbGPKMTaC+3gnPmwG2OHHlH/kQdZfwUkllTz2lSfaR3/t/2rLq+unKphYloXRVCHPMS1VrAFb1KY+zyNupvGA2QeaOe5X8TjmogNpSkzL8TN/5sj6oRfSRuNjpE+dvzMO7Ba+P8FmzUW6qexrjSvngq5Btnh2jgUckLgOWWOd0U+sAetU9qhsbmI78Bhrn75X2vGU/8QPYAzGlkkHOUc2DsEEup5NAuY6DTinjpzyc+IYMBP+Lb5E6oXEkyk/0ALe5Z3oRTAhdkbPTD5MfQ7tmCPPntIOH5X1ByMUDq44HXKVfjE0HmSqV4DTPRm3+v8Je/NgT8+rvvPcfev13l7VUkuyhDfhyDYxdvA4VVPDMENCCFQqRQoTU0WV/8swVZhUxQRsMCZJEWJCnJjJFDMYw0x5aghhCIHYFpZkWbYsbNnyIiO1LHVL6r3Vy+2++zbzPef5vO/3vmnXyNW+9/5+7/ss5znL95znPOfB9qHnoAe85PaDJEo+gx98MxvayZ7Ir2NMxAugCckZxDjQ8cTP+NtlhXil84VorrbUr/qsDefCcrLtvpGNjidOAc2REeZMfIw1crnwZ/jcN9eSP1syFdeZwdusk8aPDEFDxoat1V6FJ+GoX+aCDuPKeb0j+jovKMFEz7nP6joBPoCWPKe5+zjVr/OA20Fii05H5EVjgY7Iln4Sa8E/cBmhL2jcfdd8w7xWMiu2F66cndXGmQ7CymfczL0T/f7XHnwgjhxdiJN3n4yNdhWt8CCYvEtiaImEOZbN8ivhf9Z2KA+sm8/d7aTbxaH+Z36uV/HB3J64zkZn6HtkBrqgK3yDD52AXCBHrhPhuSE2x7a5PPtYXEfyOW30mKQ/FOjr6XoQW6mxehwZTFs3EPb6DZ2nn8ik5uyHKolfehwUOmP3fDyuy4f8pn48Lg29sSP+PH34mgxtCXPXT2irNjQX5Jb1Rw7Bn24f4EX0icsOfbIu2CbX43xHO0NsOFxDt40dBrdEDZ8Xtt37d9ogF8438JvrQOaPTKGz3GZBO/ev0KnQhsSj4XigmfMUtEInDRMH3S9gHmBnDtDqcz9YP5wHdgweckwC7XyvBv0zxB+sM/ob3ew87jRzrCYZIbkAHOQ2wfU4/Og+nes59ingT2SXdvW598GawUfwDvqKcQ0xhuM1eNll0zEPzzrv87tjTcaCfULHOo85v7JWrregOzKi9lk/xTXrCtXCf05LaKj4LxhbbbgvRmECxS2YswpKXLlyOQ7Nz8d9970m/RPRLHWiqmeur9e/jY24fmMxr4599dWrGeOXK6QbTDypXOvjfgT7G5prHkpsV/moPb2nmJjmwh6FxsX7fM4erOL+em+iXdU35A1oh46DB1gH9niRO3Q+/Jny8ugjn9lxZnNl44yKcCFQgHM+5yeDcsDcBRbbZvgzzzwTzz33XJx95eU4cmgh9u3dl5siuv9WP/fu25PX49y8uRh//W1vy9LwtbACheWcSmFoU2NhYaGCUbZhhkLkGhAtBACBOeUGTXMK80xFnspUBRNVIOlLACfYGhuJz3z6vygiFhtrKxn006anAme6sicDie0kqDtg4l5dkUN52srWrmt7igFqg8UTTNReKotEvTu5earEm+VbtzKIkwGv3OzgDu1y0FHilNvFGKC4c9FboIWygqz1EIDCQGrDnWmUy9DZQSlrjbQmGgugG5DtQKF3xqokOUYEnmFcekdtcupf4yLw5UrRg3jwpxtFN/Q4VijQIUDBUDiQd+OEsqjTGZWpTwCQd/UTIZaxQImjRN1p5QQK43UABM2YK7zr79c+T18uzg0CbYr/Sy7bncgtcUSKU1mcudHSZIj3cxzN8dbGl/et3+FhAAIb0Cg2lLU2MTV+rk6CLqy1ZFRJJgq+X758JX8/dORIbrRqk0IyL5koHdJvJKhNnWJa3djIk1Qo+Cpr31+RAw0wDqxBzlOnattpZs0fx5CgCDzgQJ7vxAflSFdwG+CAHnTw6gZ199rXphpBbF97ZAQDyias2vL+kFV4DllmHd0xgEb0kwY8+bdOOLsT4jwHkAPEoFMqmWipc5BpH1DlABlaut1Ix6VVfGJME5N12gQ+UpKhdK2SSq5d0+l/ef2lN5R0srKsyk6bqWOVHerORQY1W5AYvQv90ZdsYHf8Y6fHXRe4XuddaMba62+C+FyLwlqlHbHTeurP1wq7CX+iM/gcuvEOn6sdTss7mIAv4EPWApCAPEAXnoMHGDdyQTDdedR5bwhS9RxgCFlnbXY5D0pEbVsMqYuzPGpl2EJ/7I3bK0reS95lDJHLAlx9ogi8zfzVxlBmAJcExvo1qAomDqz66yNK51LBBP1Y8tlO/ucGVw/g4WmwQl0RUjgkgzKjY5k4e/HixfjKl5+KEyfujMNHDseBg/NZrY1xK6iN7lFyipK8NEaNTXQThtKc3LkCM3mQbbVdOzA1XVf9pUrMffX+3t+JyUrOPXPmTMzOzFWSX7sjWafVN3VX7dxc9l1Z2HWlHA6R6wDWk/XX31QwYw3Qp6w1wTfsV55e4iqSyYnORsG3ruPQnciS28kaA1xfPFHVMiKrVvzyr3woq2qt6foL2R3ZsZHRdA5+5Zc/2OBZVeHId9oVDEowEf99/OMfj2effTYxrnDCT//0T8dzzz4bFy9cTBzWyyXXvKhyyWasra9lBZOq2jXR495BIg1zw9643nCdAc15Dj5Fn6Rtb1fLdSe9lajZ8ADXxuR6tIQTBWZFi6ze1uhGP2UbuKauv/5QCUusA3NXgoloq+80jsLrLVm0yWl/9UquTiaYKLlESSbYuN73qIoo8B64EP1Ra6QALzKtSmjNycyqLbXxR9UDsYdOu+e4cyd0OzfKNYq7T94Vs1MTsbp8M6/7AFvt1gP9qVjm3PMnJ7+oGtQwWLsCBp0JPgULDmkI3kVHYZtr7pUw1PsYdXWP6IOuw67pb+wIvIwskmACJoG+0jW1IVEVTNhAkL6QbhAf31hcjJu3ljIRhDkpwUQb58eOHok5XSfZ1kzrwqlWD7z2tmo8HXZ0eOrRnapA4o43a+B4hIA8GAa65pVbDRejc/QTG4/NpooQ9Fd7mh+VGhZvLWXlvXvueU2srmgzfy03uJXkevjQ4bj77nvilbNn46mnn85rIJW0ps3Y6T17M8lE1R6opqLqSJtrKzExsh1TYxEnjh0JXS1z6dLFuH7zVowqiW9iKvHvwsLB+Nyjj8Sxo4czwSTvt2+lWPP6E9nXdrIUGo1pQ7ol6rD+4DPJMQE45Ade8WufMnDVksJEB+F22WLpSz134cKFTKxRJQclvJBgkj+VlNCuaFJCYiU517gryaQFqJN/SydnZaHuypGqilDXapVOwN/Vu/icSh5J/7UlR6Vtjt1VAfxqUdcbzk+06TJM0AsZwM7pp77TuBgH/Nr56O1aNnz4LsHaEsUKW1QyXCWJ1UYUPJpr004wyW7weZc02ZKz9blssvxQYWT5VVpjJRylnW6+HfqDQKD8NdEOW8KaaG7g+9K/laSnpKikQa6VeGMkefTshYvxzF+dis2dtCSZoFryVlcb6YpBqtDh27iuU18ah+M4eLWzUY0vPOaR9kh6TpVEGp9U8lpqq+TRt7/jHfHGNz4Qv/GRj8b3PvC6+M3f/EjGoAoblK+J7jlw4GB86lOfjk9+8v+KEydOdLRRQE/r+KM/+iPxpu99YztMpJn2VROrlLFf/Vb83o+3XT/XEgUKF1UFPP2Dn9BnruOHuNt5GD3IfHjffQPacr0GffnJ2KE32EOJTUowmZnbG6e+82L8pz/989i7/2Cu8eRkVbsrP7sqySj4Wj5nVfrrKsM1n5Zx6R3fsE+sMirbXZt3va7SVVp9xTOXT+RBbbof57TwgCh2FB5Evj3BGRzhAe+i3+7rYPGd3PcDnxGHxA4xHrApPhI09jV0+1Tv9bEfaAImGuINj8u4Hc/1aFiPeaFnGDM0FE96XEKf86zzqMcTPS7igXLwp/qHv5g7PAmugzbwttt3aOJ04n23/47L3Ncexr3c5rnPD20YE3KnZ7AV+FviGTAUc4Kv+Jv18TlCC42BmBP6GN5z++Jt+PqzqQTdOGUKP/o6yi5Qkct5R2PJGPnk5K6EiYrD9T42VWrgBfrQc7KNnEAGc3oMRDqQRBM21dxWwjuu552e/j385/T1ODX9s6bJ2xycs4oYQ57r7WrZA+w6GBG9Ac3pU+0TE+XZ2601ic/wi2TEYxnuwyAn8DIyhFxgl9F3TktiIu6nwTPQBLnR3ySKsf68Bxb0DUPGSKKv4hF5RWOLOwvTKdd1Z0dXm40kFhwfHwldkXPo8MG466QSNoWZan+n4tXwWO2DgFdVwYR4tdtJt1lDnTmkO38jP77G4DiP+aAHXZ8j/15ZDXuOfPHMcJy0Tf/YIeTPx4vOdPvEc/Dj0IbwNzYd/mBuzBc+Q+/QB7YHn4n2+B5ZysqYk7uvadOYGJfrX2jInKGlx/Ycl/hGM3yMPnPbBq2QDeY6tAv+3JBeJC+7XXHb5/rYaYkd4T1kBNvO3263nNeYj9smp1MnV2YjWXvsif7GNrGO2GtsO/S6nS1y+0vbQxv1/9eu643aDyuc5/w/XCcfo56DZuAUt8tur5k3/oCvu+MG+nMZUZvpt7dr4OjD24dWQ78Y3tf34Bt4d8hzzp9D2vh49B1VchgvcRjoiN72NaRNlxcfH/wE1sTGoJ/00+P+xGtdZtQG+oG+wd5cLww+AJP4GqNr4AP21uB5x1ZDm4stp133o/We2zAfO3Ltz+hZeIp16+xjXnkt/7D2KHnWfYDi4f7qbpcR4ogc9E+672xlgokOT91998msuKv/Mo6tSid5MLEOOOjwla6QvXFjMQ4enM94DhXNemxXv1Eh2HWrqoeWrq6x6x/+yu3WAl0BT3E17fhkYQ72s5B31ggaO65gbTQ29JT7bJ0MfOHxR3ZQUC7kEGWo3N0YAopYHL7DeCD8LrR65pvf/GZ89atfzc3dY0cOZ1LHlStX4vz5cylw8wsH8+SSJvSWt74ly7QrkyivUmgnFHWKqCqYHOo2v/20EYxRxn07M3vE5PpPz6kfbezk962CiUIgGbhKIElQYDv2zM3Gn//Zf47tjfX8NzE2EpsbqzEzPRUz07PZPoTGWBUtd+LW0s1cPDI3Kbmlz5aXlzJwpvFoY0n3auuO6AwuqHTsmAI3m3mqRhVM8gSlTsvvRG505BrpRGUrEZgM0U4VDZVtMtyQa4t1O0cCp0LtVeC4BENOBNeKAJ7YSOUdmJLAsDMnhm4oBMU3CuJUwgLPuXJXP9q40njU9u7TY7U5j0ICCKhdAn9usGgXQdBzZMljDB3E5DpwyqwpIP1dlT+4qqbWHkAOHfST/hB2QLCDBE6BuTEG4Lmz4gaTz8mc00ke1pt2qEBR/Fg00oYVY9KYy7DWSTT6ZB3SADVHUicFWVfnc/Wl5/I6nXY6FoBJgFLKS5+RpCN+wkkpw6HNyIjzFy5kRp+ug1g4dDgmpiqALoeiTtfXffYowXxXgaq8q7OVQFZw2k7putPmxoc1TX5USXq769jXAcNGGWy95/SrdSgFixGHL9Cb6FR0IbyTRtDac0ei39SowJUDBS/1xueSa4IIPfgv4wNoYN0c/IpqCk57Qg3rD+hTu8i+8yPGrKricF9qAUXkxo0xgSjADTorS0l3ZZArGA7ArdJjG6lDZeJfffVyrlXye+zEHcePxpK+G9nJzQzpREBCjrXdv+46iQ12+NSBhb6DPugSD8Y5qBc99TeBBQCUg3qNxQEiawR9HMizbsghPx1A07/61pzUDuMlCQg+5/1hYAHbDMhWG4zLQa1+B/xiN7kubOjQuP7t1642mVln5AF+7ICmQNFUVQnBMUGHgidwDKCtTmfPtGt0lCClTWBsg+bj48N5QPcSMBFdqL4D8EYvMe5KZKC8em0CeEIdyQjiUdoQ/yKXwgWy5wBb5AHboOA8CSZkSgsHLC4uxhce/2Lcc8+9MbtnLvbv3x8LC4Vzao3WE/tIF2hzj+snRD9VMNG6yQmAflo3eFXJJKIX67u0vJxtSY7TDmzVpp3srmgngKx2Xnn5bH/iPa+72M5KUyPj47Fn7960y2qH4CqOBWvqfAkPFHaoqwt7vuk33AHLgFkSEJQ4ljTVpuMAq9Av/Ib8wIfuFFaflEcuxyUrdvx/iSsf/OVfyQ3jXNedugZC2HBlZTl++YOVYCKHYb1VAqDfPbNzST9VMFEi9UtnTmc1vp/6qZ+K7zz/fCaYgMPKQcSxUdLEel5vpMTKzFzK6zsq8AZPod8cU/lc+R1+Rw84jvEgMZt7NX4ljtSmZrafGz+VeN2tWau+ovEIowuTwtfYmKJ58Qj6SUkkQ0dcCSZ6bnVtrWEN3eUpPFLOUrXbkr8zk2u0q2Ciq4tor3daC+vzOfYfuSkdq/Z7vUlSTdJXmE181TZdyj62TTElvuQmuCKlW7mZr4qGG2tL+XlV9ekrGDpPq233hVKPj9XmmxxKfQ9f1tWYfaU3cDhzgs+8Pbd5rjupEAjGlQ+EzRg6m2AOMF2PCQrjEGyEd7TW4ILyIepkJviMBBPpFyWYaJ5geG2cy6e75+6TMSOc2SoxUKmCAAFYjNPhqqZEVRbmoeTjrILTKuQ45kDm+c4xsvRbbYBUdYjST5Vch35WW+B6kpuxDfqpChLbeU1E5BwnJqbySrPl5ZW0T3Oze+L1r3td+p7iXen2//gnf5J372oLem7f/hiXPpad2RnJJA29u7a8HGvLt+Lk8aPx1gffGJury7F060Zcv349FpdX4tbyaqxubGaFv4PzB+Pxxx6Lw4fm477X3JPXNWWiRkt0SAzYKvspWVfjKjkt34vDF+AHPS97wcaQaChagd/ki2FbpDtEF621fAxVJlht1SaUJKnxCt9JT+bVUlntYiyxnKp/ZiXNVl2k8GYlKkgH92VXK/FPcqH/MolJ1UraWqXst+STWsT8/84eKxEVLFvVSrZDZfETh2+pqlKfsA22x6ekHfQaaw/vgcfAGI7H4DX8ZXgR3k4+az6YxiX6umxqXtI9VHWBh8GlNe9Wkai75k/FlIoeIoMHztX2Sh6KUEWWvupDjnNnJ9cbbKO2xbOqRCl6g6eo4AB+lTwXJtzKil7CcRqTIg06kTwyNhGXr17blWCiq80qiZDk9vVM6ETmoDX2C3zqAWVoKdvvdo5AWIevWlU8qmylbZ9Q8st28vC7/ubfjPvv/574zX/9b+Ptb//r8S/+xT/ParHMD12g+ev6v9/7vU/Eo49+Lg81iVaij/CW/I4f//G/G3/tTQ+0OM9obK7rauaKYRFLgp8qabKSRyjD7LgZ3wRdhk821P3gVejBz8IVZXPgWcc9VKN1X1d96RkOxOhdEgaxxxkkbbGm9CMyw2Qk9uw7EM/81XPxqU//RUzNzMXEpHRMXYeUdiqTfYShmo3QFUoZKOb6m3Y1oV3hiV+FP5l+Zj5feK3sz1Ssb1TsA3mDxnwGL4CD3Idy3EQ/fI/P09uGGis6QrRxG8x33o/7OuBg1oX1ACck1s7rx3Yf5mEtO3zQAuzgQbXL7+qP8cErrLGeU1v6Hr6kbf2k76HPDvbmJ/PkeeTVq03gc4Jd/JAL/eMvMV9fC8bsuDL5zeJx/rvraXQ97bNGPlfWFHqhQ6AZWAe9js/o9EUOSAgAa+oZ5yHm4uOgHz2LXnPM41gMvmb99Tf+Nvyld3ss1ts+9U1cAt8euXBe02ckeKgf6UbGjb3R37yDnWKcrKHopPm4jBCHZP1oF1pKH6t/3/QDJ3LIhLWEB+Ehjws4TdzXQa/BI9jj1KlKvm5VU53n3H9wLMhauIyLBtDO7T+yxlgcQyBv8uMdb8I3buOpCC0+8xih3mNtkZ2yJ12Uv4CQXW881A/Okz5/4mVgZGyIyywxDexE/t1Ocot/tC+izTTxRLaTB1XWY2pSlem2Y2JyNL7/+78vFg4djHvuvaeuQ9+uRMLyN6gGVT6oHO6yJXW1GvNnXV2GHUtgA6ERcuTylBjZ/sP+Yl+ZKzysNtEhTm/0hu+XOI5RF+A8902xAcgz/DXUXQwRLMjfbuOGMSzsmscB0D/DJA7HD7Tp43R9WWOuK3U55Or6U/15kpLbP/Qq8wb74D+jF8FzPi5fp6HNd3sBLR0HINfwM+spuRLP6j98TeiFXZassb9Im+DrXZi+JRJ7v85fvqb6HB0HfaABusCT+t3Ouf1Hp3nbfOa8BI6Dd+Ej5z/HGcgO64pcOP+jt9UGe5yu81x2fPz+O3rLZRhd4/oLXa7n4F2nPToW/oKP9HOI1+A52ndMQGyEz2iP/r19aA6/MS94E7tLW8gFVbw8+YM5o+eRXeaFDqNtbJ7rGPjOMR06wftCjvTcMDGA9ca+4H+I//XdUL9pnOBl2gJvwQv6Xj4lskd8Qfyfvm4rJICMesIpa8Tc9PcQfzFGt3Hwifr0uFUnm7p6NhMh+yshqeDpNKn17g+gE28Sdqk1qcRr/Scf5/LlS3Hi+PFMMFHMCjpSwUQxRq2/rlFeWtXB6eu576n4tip0IZfqB0xVvFcYGH7QnkH55pXM5Tpea4LeEW1dt9beh6o/jlVlqpH+0C14Fr8fWsHz0Bn9BOZB32g89JW+zucefShDMkNhcgPjwshEyE52o8KkACu8R8AGZnvqqafii1/8Yt4bfdeJO2LxxmKeutXCaKNCYEI/tXA6ZaITJwrHaAEIbqlNlSrlOhb1qc8wGpqTnNIaU7vvuTnIGnMqqHZqP28HzuB6BajEAK701Mdjjz4cN69fj5HtTbnOMTaqUxkKlE3vCiCwELVAG7G6ttIZL9GD8VaCRn8vugIYuZGg020Cv6MVDFFpOQUGL1+8mIJw9OjR2Fhbj7VVlZwbC10sof9w4hTYQOAREoxj3b29kcC6lFKdwhbjIlhsPKGQMUoObgk+u3MIUyEA/I0RHoIEtVdGqYKXtAW4Rgj0kxNYGDx9huKWcAGCYHoc2+KBoqfGo/d8nkNHjTHDp+oPBwKFDX+54XbBpw83UjwLQIG3BKLZRPM5oPydl3GqHCRxckaOCu+LfihnZDhPlLUTQ4yFgIOSNgToPajagcqWWcomHrT0ExHSA6KpNvhxJnSnq8aeBm2iHDA271FYKLBMItneqQoUuhdtbDyVre6n19pWUkkFRZk7gc7a+KvAGA5YXuuz02ctDg0/tAUI6K57jCyGC+OI8mS9XLkOnQ69cztQx3zRiXoG/kwFPFZJOkPQqz7pD0MxBDNpdNrmIzrNASKb9qlTrYwuRiQNmQKuLRHAZZTxuuHXegJmKjBS+hb9SuBK66P1ZA76SWUj5iCemdMG7nYFewFevFMnawqQKCC7mTw+lkl94vfVleWQCltbW8kkIY1NFUwcaCggKSc36dyAkX5qnNIpChDDB3pG/N0b75IpjQfdytiRK3jY10nP6nNABfqAMbCWDsDQLfAbzgbtuD3VmiGr7oToWfQWdhcnBF3k64wuzdMhVLZq9pHG3MJLAAAgAElEQVT3aR9Zpn39RFa0KcZ4Ab4EPdG78B58jhxngGqjEiWhLXoOB4I2cWDSVmwpMaxtEiu43CowuMOHM4DdwmYRFKt+ptr1GBWghg7ucNXpmf4uc8aHncOOqj8cLOm/OtkykRVQWHO3JZkAuaW7vDcySUIAVrpQ/65duxaPPPxo3Hff/XFwYT6TaPW53kfGhA3ECzoxnokszc5JzuDrbo1akpqScVQ9QO8lMG2BRekHJbcKsK4s19UA2B6dMNbcLpy/mH1oTrJblT29E2ubGzEzOxv79u3PBBPJFWAbPkE3scZld3dfHdeB/lbBBp4QD/dguVXHaCVy82qk9r3a1JpojOgxdGGn6xufw1NgG7fzoqsSTD70qx/Oayykp/IKiFaVRtd0/cL735+n8PMETysvyLoc2Lc/11sVTF588cVMMBG2fPe73x0vvvBCXpEj3gVfUf1MG92yf6pgoo1aIV4Sh2S/e3ndfUUVuN1xgdPdcRXy6M4HuqVoVKe+qciSdq85NvlcBmS5RqcSNTLJpCWdoB9qTEqw7e+/9gQTeFWJ3eIjdaiNZirj9LzQAHnqB22ajqTMqHqJ/qGn4CvRSTxcTl9tshGA0PgrubvWDfnVhnvRoDIMpFu8ggnVlfLKK5241Ab5yE5u5o9n3HOjSl8qsL5Zien8B+3BlegKddBhze0aK2smeWOtPZEZmsDL7ncN/S3eVyKmfAzkwoMsHjQguIb/hN4oO1dJBC6Pvtlbsq3gWznY8IJ4WDytxIubN29lIhxBCOnTffv2xpHDh2KPki9a+xVELr2Ao6oxw+O1GdH3ITlSAp9ojlMOXmGjQ22JjvgLviGn72R/ZMP0n5x7bB54rscra10iELTLylHyF7cjk6Onp2fj6JFjcUuJdyMjoWs1jh8/ntU6V4Rn9uyNg/ML8dWnn479Bxdiem5PTM7M5EatNt6V0KY2V5eX8hrW44cOxpGDe+N/+MH/Nh7+7ENx+fLlWFW1lp2IdfHNTsQdx4/How8/HEcOL8Rr7jmZV88UnxZ2UfJWbpDpYET7THIuLNUHqvvqCq5nwCzYVeS2fMaxutpqeyevuJQcp01IemzH2XNnCwNmYp782sjrkFQNVPIyk9cK9psFMzPTrTTsSCbIVABOmEZ0me6ugMuECysHL5kD+xR2Kzyb8iSfTzZPleyazt1QRaqt8gV1TZCwg+jggS58U+wI8oWOhUewI+gbsJljA+QWzO2JyMQZttOeVhCIErdpuxKbKaDUX8GLXc6xUeVJdExfWnJYhx/UlmiYyU0Z+CofmIRwx0G6SknjAqdAT3wc7Ci8AS4GK/vVVul/rss3mIqdkbF49fqNePobz3QVTPKanKxEWWskPKJ24TVky/EYVZdcf6H/8F9Ym35MO1W9UD52V/Wi4jyiqzDSf/eDP5hXEH7st38n3vnOt8ev/dqHMwZFDMJxtGT5D/7g/4jPfOahlGlsaa7X9nYmmLzxDa9riVnb3RVzaUPbhhj6kQSTmmO/KYgNcHuqMTi+Zt7OVzzv8TdscenwHhd5AJDx4PfQj/8N76sd4hdqLz9XMmjsxL4D8/HEk1+OLz35lRgd15W3sqnC9hUM1TroEBmbhFWZVBukG8mf8Bl2B/6D/tjKPIyyXTysJOqsIDtRegx64ENpfGxUY0PgEeQWetUa7a6kAZ2RCfelXL5Zs5xn8+3xPbAdbqtJnMOe6h0wCvRFxhmX+4dDHwp+r0Dz7iRX79/n6nqMPqA9awuGURu0DZ6CT4T1NVYqNFfMtq/Mg72An9QX9tfHzRiILYDL9QwbfugD93/1Pf4dc0c3s6EA3xZOKR2LPmNDGHrQFn/7+KEBdFE/2A3W3RN31JZ41P0R+I756n3xP7E45g9/pY1tvM0BLXxxfME8KKlNgnZIhz6gF30RM/ONFtYDewefkayigw5a08QRq6shv9YTRhgLfMFP95EZD3gcnkReSu56n4b5an6ORXx+tIGtoF9kwzE/vrzHNJBl8L5iRNDe5Zx3kUf8d/CP43bkh3egu/9ElzC+4qWKLzl2xn/W8/Bdxj2aT+P8o/dIgEJXU1WDd+BVaIgMIOtsEuvzHhP2V1WiS1220F/Os75RVX5U4cpM6szq6+OxtroU+/bOKSU93va2t8b8woG48647MyE1N8oaPpC/XTa2DmHIL8rDdZuVzAwtfS5uA9A5xLzcpuJP4J+5H+mxWGw8NhQdSnwcGwst/G/9Dn+CI9Gljp9cXtmnYR3YG2DdfbyMxX165oWO0k/e4TOwAHRB3tA1jnn9fT73totn+ytysL3MCRl3/IycwItUNcOOEi/1fT10Psmv6G8fE7zsMR/X7y5frpPg3+G8hnoeucZusSb4meyDqG32qzQWsCQ6St8TN+Yz5j7EIOgdcC/rAZ+x9sglPE47Qz2JPsC+oF8d78PLzLNbJ/ORvB/oIN7V59g77C26DL0CPzqvwO/4SOgr/USOWUvGrvEhh/RBfAF9SkIFvI7OGPo1LiPwketxaAKW4HA9ttdtmvM6soYucAzGXFkrx5nDufp63k5uoQnf6Xl4S21x2Fu/c4AXDOcyBD19PmALxue0QI7ABOAf+NPHgc1yLEtMBt/PbTwYkAQLZIZ1AQ9BU7db2Fdfd75H3+kZxRl02KSrvml+AHoKf6nWoI/l134klU8qXpXx8YmxePnllzLB5DWvuTftFnpwWkUztrZieWmpfIXNrbhw+Uoe1Ny//0DFOFs8sOIRkdi6v7WjTy4u2a2kdypdD+27z9VxdCc3kzqwtRUqAoB+ZJ3cl4Rv9Iy36ZiJPWcOL5BANPL45x/ecSZHKAAVKD9N0gGIC6UbRAddKAqYHeZ44oknsorJwvzB2L93T9y4fiOuXr2apWX2H9jXnYIVIR5884OdM+oOjk6R1MbLVBJH3zkoVV8AkdxIao6SO1B5/7w+36774cVocoR1IsVBiIzdl77whXjp9Auxb24mRlReOLZiThlZeS+s7knus4R6Ba5g22YGx0QXaKvxSigV6Nb9hKLf9PRMnnDTmGujSuMfj9WVpTyxf/H8+RyfSuVrU5kEk52Rcto6QRyrjSfNC+WBwLOxQWBL7VOiXn0ihCh/ZzoHKAgfwAuQ58rPgYqDdsZShqiysAtEFqDcBVhbtRBXfG4U667GCuCguDCiQ0dKY8ZxcqAMH6MscSr5GyM/BI/QAMWL4wyfQRNAARVVaq0rmIqhc8cBYwnth/1gxEsBF724MoF1I4gJEODEGlcC8LmCfJWwNd5VGIGOOf7m5HGTAOtAxRLAnJ4lQInj2znfrToQY6J91oPT2QqeKzCpjcp9+w+kPExk9rtkoSqdYNx6A6YgayU4iO6l4EtZYmQwlugxeFHf5wZhbsyWcUij00pU4mjwPuuK0WQebFwDqOA/1t2Bqb5zmsmzzo10S/JAsTMH1h8jzLxyDZXh2IKnLm/omppjzc0BI2NNemagut1534KR8BhGHYcIUIKhyc8t+V9jQG+qbwAfa6N2PSMzZaudPHZQye8ae+knOagKkioYnaY9rw3Td9vbm5l8Us5nv+mYdihPRFTWp/5J7giGAV4p8cq6Mn53ApBPt2e+3sgxDiVryMYWutN1EnoHnQvfYEtdTtyw8zk6DAcHfeV6H93kuginBxuFgwiwYKy0D2CGz+FrZFFBZp0E5nnkBHnieddx6FSXTdlYkkcZw67kxHY9FrykoFC+nwMp+w8YZMzQTW2zznqORKmsYNKu3HOwBL+nfcuKAuXMMDccf2jGT3ReD4ZVDa02aF1vsB6qHqSSerX5o0DRVOo/YaEvPfFk3HnXXXHs+PEEn2pTOEP/KSlTc8rrzdLO19VnHkSk6hK4KPlGiWyqttDwBzwnuRD20AahrrJAl5RuqtOi586dS1oJn3DCSPZjWWOZnc0TvjrdLmfGdRX6zx0AtcsJXseLpZupJtBvvCBPZStqk6HWfif1l9twl1XsIcDbnT+XSXQjya46if3hX/u1pLeSS3RCPzeJIjLZ9wO/+ItpN7JqQ9u0hX9mp2dSx/3+7/9+Jpg89+xf5UlbVTA59dxzWcGEChnFr1TrqGpSWh9VOMjNm+7qkNLfep6x8rc7iNg45obtQC/pb2w/dELfJQ+LotKZY+0KCp1CyvmVkueZ3iEsB4tNf3RCVSXrqw2mLWtJjOikXPcR8bKqOVThgdp0rNGjz7KqQbuKIRNKt5UUUP9YV3SMeKcSZvvrDXhGY64EikowYRzaXK21axX+VBmBqwoUtO9LIpQjqlPw46Nx7z0nY0p3uG6v54a51kbOar3dJ8y5Xik9EbmpSv9KQIO2aatbxSB9hh5BT8LntEkb8DXYAP0lv4GkAjYR0FW1cV0b/DwP/kEm9bk2AfEPkU19T9CrbKv0f827C/Lr6qN1VW6sJBP9XnJf2Ex+z9GjR7I6pGw7fKRkFeapsao9EpcPHNgfS0u3cqODTecMYm/3GxTIAH6CJ8Ngf90+SBsWlvZNxn6jTv3o+Y31kj14Te3nCZIs2T0aS8uq8jgTBw4u5JyFZW8u3YoH3/zmnP/5ixdj34EDcfnKlbixeCtm5vbEnn37MrlFCRpcHSIa31q8EVcvX4w7jx2ON73+e+KtD74pnj/1bHz16a/F0spaJpioksnJk3dnwu1Dn/50JjzpsIYSTJTQocMIGcDRydKmI5PH8wqmSs7sA2BcEVZ8y/o7nmNNwK/8XQmmShKrUrJ1pdh2nL94Ie3YuBLzRpU0MpoJJkrOEqtM56ZK4UH4WLyasqHKRnm6bzLlAd9K1ySKH/LgRUscnmyHSGptq9qhY+SZKR0AKV9YWFn2jStwZXczANS+Z4PRsb3rUnQv9GTc4AHslPsRTmfkGPlNHd5kQm2ALzQ3/EUqXOknegU5KhtYdlC+Um2695tV2FxVLskxKqEvS9FXsoDiHFWWvjbX0963axzxQ91fcd/G/dBM2jAfXoGzMSV+jU1kgsm3vv1crG+p0o34r64V7fV8yZoHtPxvzZlgFb6bPku7pyBzViTpr0Xju9QzWY2qbFnZgapQJhVNgokqDv1v//sn4h3veFsmmFy7drU7Hc166F0devg3/+aj8cwz386qJQRVMzi/vR0/9mM/Gt/7wBva55F839un/hqX0k81ltIlffIeuov3Si/VJiM6CxzpeBubzlqBCXbpucG1z8iE29qhPcFWYIvhiQ5PtIpi+w/Mx+NPPBlf/srXYnxyOsbGxctjmTSXtiPXoq6zyfVp+KCvTFp8B67AHrqc6bvyzTczYSxplH5rxfBYK81BsqPn/To45Ph2MjiUcf+bNYHe0LrjwVbhFmym9tWv/qZimI+PzRzoDo1pv48d9jgCrIbOhT7YR/3Ez+cZsC+6HPmiP/2ET/iMduEN+MHHCD/q2Yrh9VeOYS/wFaGVY1SP8cGf8Dl0dxvOOPHbwKvqm4102oTO9Mtas1bYNrdl2HP0GTTw9UWHs2bQB7kc+sbOt6wrfSJLqftbRWZwCd8NcV6P2fqKoPi6+HfoDKcd49MzHicoG9pfxUJ8hDkTL9I4qGZW16vN5ZiR/8RFrbQ6/KDvsCPeP5vnvumn+bKO8HjvW/Qb9D5/503mCm932LNV+WH93Xf3fmSEpEuEP70PbCD86LFAj/PeDo87zw/xu/N3yRYbsoW59A/s4DoDerPZh/3nIJdiAc5DrifQCy73Ggc0Yz1cRpETdKrbHmInmhsxhs7/sGvfyrgVfk8Zzqp0spUblWQ8Hmlz9+3fkwkmm5tVfbLuc9QmfOGYPICT19qRNFwbfS7Lw7G7DDgt0GfImes995GH39M++EffD/U0/aCvvF/4kPfQD/D/7WSX9xkzes91tOME11c+f/jJMYQ+4/ACeAJ7QZy+jw/+1wmwbh/ZE9CcaMN1KD4Gcwab4+/VXcPlE4IBwK38BA9LByGLtAfmGa6Hfz+UO2TL7Y7rZZ+f89bt7BJyh85QO8MDgPCW4ytsFnRj/Vyn+NrTN2vuthv54zvmh21DZ7pd5DvHivoe+WZd3d/r5Nz26TRGnvV+1Bb7kqyFz5X32DfFfgwxh/5mjG6HwRoeV4QHkBV43mVTY0SHu0who8M1hi9oGzxF5RnnLd5lvNgatwm0hy4YrrfrKI2POahNMAPxGskCMXN9RuUxPYt9R2dhBxyvEaNXn+zLeJII+A45cRwI/zBGeA4eABtACxJCoL/aZh6sIbZf+Nn5wWUQmmo9NB58EvgE/MG66F2175gU/VRX1mx2V+QwP/gCHnPshIzVIUv56buLWujKsLNnX4m777orTpy4I30e1kCxVPn7K8vLaesVW9YVsisrq6ErWBX/z4pqrUojhzDqAFVd7c08C9NUYYg+GZOqmOU7sOboT/Qz89R+QD4zWT/lr3BIljVBjtlbQG/x0/d5aJ/vkrc//9hna4+mlXaC4THg+g6F6UYAwInAaUAofxc031jWgsmxf+yxx+Kll17qEkxUwUTJJRcvXchTsJziOXz4cLz+DW/omAMmUZ/z8/Oh7wk6wAwweinDMno4sowfptTprhyz/idFmSV6BYb60qL6XMT9xte+Ft/+1jdi4cC+2NlSkGqzTt+1IK3aBgCysGIKZWhyQh+BQLC0SapnBNx1glgBSo1fNBMNtKGqCiYKql579dVYunUzy7OqpDTldUfbicfOqGeQrXe61Sd3ZmmzNZVr2wiuDdp+3Kyb5sxmMptzKERtRrEOYkayq9S/VziAxoBheEPPYbTqzvXabHIDjyHRZ5wsA7jpO7KlKFtdCQgVdIAf3dADYNxRGBpb/kYZoOzceaVtwID6oFwUgo/8AKTEE1TwYI4oeYImehaFiXOHMXYQrLbhswItJbeeIIFCRfHX3EngsY2ikaK9AjaATLJQ4WN1kHRvwR3a1HyYpz7D+VeAU/zAPBN0tSsQ1A4KiP5wcsTr589fiKXlldxMPXBwPk9/5npl8KSXYcCMvqukE5XLrgBTGuG20dEEs+NVDA7PJS0z+WIsdIKQOWAIPZiGbsH4dwbKyu0DotCbyBK8p7+hlYOZDHK3clYOFIf6GCPril16KoMsrUKHG1V4ysEmmb0ABiUQiQe4y17PErhwsO80Y1ypA0jqsSpByI3GS8Y5sqsxeSnXNGKtzDXglmAAvIZOUaWZKm9diSbiNW1Gqezm2upKyiF3rXd6QCeDW9UVso41d8ZAUJA+HbSid9g8KFmpe+r0DznV+JiXrz0AWj9xsodAV+tF+XlsAvKusQHG2PhAfwGyOj5s4NPBKnqfOelvEl7QVZqPNsxdL8EvQ7CsOTIOB9UKFmtTHJlG/wA8fO3hL3Q1MqNxKDmBE1+AasCONgnYFFLfgOf8XRtUdoeil9ZDX+r54Rw1H20Q6ooF8A90QdZK95V+1ZjdmWZ93Y7od8oAFv1a4Dt1bJVz51/aB2UfK4l0bS3HoIQGEkwffviRuOvk3XHixJ05XyWWksiKzc4AuuEP18XMRfOGV5PHcrO/rmPRWPRZ8XRtFOqEEPMULffs1ZUvEa+8cjaxkU4mF+CtKiarG+uZYCKcoKt89LPmWEFNMqfBRPA0/CXaOq9RrQMgj62t+cjW6Eqt4sDc/Oc6k7bJ5DoU/kJvo5scI2iDOXVzw13CJNMz0/HP/tk/rytZdP2XKsHntQyFpT74S7+UOlf6R/Ew5DtpOTaeeO53f/d3E+M++1ffzs10JZg89+yzmWCCvgb7lD5WFYPNnNPK6lr1TWUHq97l+hxd4bYGXu7woJ1icruDPer4Nw/8lxwrs5/5yoFSooL0dPVXGwv8zvp4f73tKiyq/7gKA5yTgRldfaGgYiZyFQ18w63mWhuQlVaoZPBKLtHmldtj+IPrKgnqYM/gdTZD0WFKFIKbsrJfVhGsuWpM2vDmpMKOZHZrM6anJuLkXSdidmoyNteX02/Qxi1zc5o4FkdnpE1RYqR0fJROUH+JzccrOMA6gpuGf6NvnR8cQ5acScZLB7kN6pN2OOHWX9HB2rHGpVMq+ZYrm3wsNdZ+wxR7Kf0g9lX1Ep3QEE8zvrKJ43HH8WNx+NCClfquxFH3JbE7sg9V/bsqRXUnWHKDoOcz9IbzOviq5tASpZpeFD+B1esKrtJtakc0wAYljmt3wyc/t6tXdXPL6NhELC7eirk9++LI0eOxvLYeV69di1fOn48H3/qW+P53vD0uv3o1zl+6FJ995JGsZLJ3X117JtaeGJ+Ugil7ND4Rizeux+XzZ9PX/Ic/+RNx/OiRuHTxfPzhH/5hvHzufFY9WTh8NPYf2B/rqyvx1JefjHvvPpnPTYqfJcdNSXa6ofkJ4q/ED5RybtdNIEvIK7oFWwu/ua7ROwqKVMWWusIqE/I2N+PK1Vfzihyl5Uk+VPlnOq+3KYie40y/L/JqFbWr9/S5dE5eu7S1EapswrpVsvBmlrVN7KaE5VbhBv6sEuvlTyLziZnZhF7vr2RT9cCcd6OFxy+09u67Ig9uO8AU4D4wr2QAG6pkKOEa9BE2WuOHt4VtmGO3IWM6gYQgyTJ+Ssp9S+5VRQhhWh1kof3OD233PWflsuZrMN6xkZZk1G34V7yE4JLGAg51HAd+A1tkhcHN/kqYspsjsTMyGucuXIrnXzgTG9tKoNxOWakDIWXE0UVqE7zgwS3Ng8MLHutJ+f4uCSboRG0c6iGtPTo+9eHoSNJKFUyEKf7DH/1xvPOdPxC/+qsfyityCCgyf62rEmg//vHfi89//vGMOymORbU2Ekze9L1vbJveY7lv0mPDPh7DOLSm9f3u2Af6i3fx1ZBLvU/gl3VAHw1xNdgf2hL/4nn3OVhf149uu2qtKsYCL2e22uhIJtU98tjj8bWnvxmT07O5xjs7de2X/pON1bWW6B6qHkp3wG/lz3tSTo8zwLLEUrBn4hMO68CLjvXUdx+L65PgaW/oLyHb7muDnd0vcrwqna1Dafg2tKmf7kvjD/EctMXP5ntsketh7C3j6+Jj7XoCeISxsr74GtDEdbyvN/TwzRr8OPebertXdhQ6gWucrvqOeA/0ctrQLraZOdJHE9iURfx18YgfOiBGSf9qk7hHYYzCUfRLbI8NJjZT0L0+J97DdwS7MBf64up1ZIL15AAZMRe+B5cknmg+NevKnN1+YYPgP41HbdJ+J4skRVs1Wq+IQDwFOUEXkCinMUDPSsSu+KBwljCQ/sm3g/c8/uFrzbrCzy5/4CnedXlHt6N78UvTT2hzYg3oz/WT3mN9WaPeTyk9BP+zzlXsTQe1+tiGX9GMbmIzEZ2MbMLfGru37zwC77nOQMfjyFK1D55Arpgn8/LPkdXETK2Cjfc1xHPwieuVjP21eJh+Mh+XGfdpwCYcHHP6SrcLX1BNMDHGZiUy5Nro0IJ8m/GR2Baum53Ma+n2H9gbd5y4IxNM8kBFFdFsV6f3SaHCginPO4pRVswUWwQfwCfIJvI0/MlaIGcuG4kVm8/Ke8geuor1cz4QLZA3jzW63WD9nFf0GbQHbxCncL2EfmR8zBk9zVx87fjObQ+4Fp3qMuH802HE7vrQ3dfZgRPAucxjaMNp0/1U6JoHjDeqMqTbEOY4xJzwJ+uMvmIdfD2QJcdIvp5u4x3Huw52mwR93b/U946FNR597zYN3QC9etmvnqALdt8xGb8PdQt9+FoPeZw5MUbWk9gqMjLEffCVt+eYFFlhbI7VXQ4dSw1xKd/BO867jBPaON3dz/JxY1Nd76KrXXfCiy5D8BDrc7t1Yg2xu+hl5w/e01h8zcFmPDuUbbf1+t0TvLxqGW3ij2G/3T+jig5zJl4/1HMaC7R3HsRWa35Uv9T46Rtb4LLstt+fHfKJY0GXAdbR+dXXwuVLY+baNj1DciRygExj126nz9QfPFtxO93o0Se5QRv4nz0i2gaPgFcYPzwtO6gEk++57744dGghXSQOj3BFzmqr2K9YiSqY6Fpk+Zelk1W8og6N5pVxeRCosFnuf7WDYSXXxCh24xvWBJ3KfMGb7GNpXzfH3SrIUYGQfWBfdyovwkvw3dDv6XV7HTbPBBMWwoESDTljkGiCggOou4F2hnFFgqBduHAhr8dR8Gnf3j2xub4WIvjNW4sZiFFARv8UALj//vvj+B13dJlwMJQmpVMkqmAipnMDobH086hNtTrZ1JeuRpBUtjszt7baaa/1tZjWqdWsIFLZY2pf/575xjfi1LPfjlll4W5pY0r3XI/lBleVsu03LsW0OhmZG6Bb2sRbrY3clqyCcr55c7FKAM9U9RIlmAC+u8Dttu5rWs4rcqrM3GQGIbU5nkZ0pz+NluvTSoTjSGD0CuQVQ+VJrvVWMpndmmbscIr1PZusCDwOHgY0lWnbNIOH9BPFBnASTzhIx3kRwEBwAGe0A40AtRhKvdsrFkpB1caIg2gXLn2XG+It8QZl0YOhSrxgvd0od8LYHGbGV/xUCRjuqGLAUaKAIQeljEPz8MpADk6gIXzoBka/95t3dQq6FFE5/oxRz5TMVoIGMigAX3Ss60OQUxQLNM+zVq2SiSsYPQ9fqT89f/Pmze5EidZOMpyJVQoUtxNYnAaVU065TX2nzYPFxZt5TZZOc6pssRJNFDhNXsmT3hpznWLSf/q8u8t7tBKMmDsbj4BeBz6sLbyZ8tYC0tDLecXXH9DSrWXqmr5sFnrIA9OAH/XHfw6EmAvfewDCDafPQc+gz5RA0a1XC/4haw7+3HBiJDOg3pKyaBNeQOaRFR+XA73Uae2eVYANQRboiBNMcIhAg4NQ5ET9cTICmuRGbibw1WkIGW21raD2xsZaJphkZZJWGpx1Ujaon850Z8OBIOsOjQFSXKOjn+gjEgiq/0qqdL2BDAPCmAOfq22CIfqMtUN2sZ9eFnzoaHgfzp8YfYCebKjkzIMvjAsakzzhupG1B4ijW8lydpC80zZn3O77OJBXvncHHt1Dkh5gxeUk6VeKqDu10vtondsAACAASURBVOu40e6aO+YFPRy/8JmDH3QS1RbgafiCdasrYkp20bHoGsaPI6+fbLAinxpHZiK3zXOXjUzwUjWFVuZO7SnRVMl2X3v663Hw4HwmmFAZRGuJ7lUibl6F0zZP1J/el+xLF7vtVZ+UOtb4bi0tJWYRWfvrs2pjNfXEWF2roU3wem87kyXyZNF4n2Ai/LS6vhazc3P5nDBZVTBR0kptAtb8axPX+QbZp4KH+i0dVCXz0bEe4K0kHVWa6yuYiIbIIACad1kL/naZ7JycPH1dJ6xIRtNcfv3Xfz3WZbfGJloFk8x0SD2jCiYVqFnP09BsTKo/VZfT2nzsYx9LjPv1p7+WG6ZKMHn+1Km4cP5C4jBkLCta5GnbtbRzq2urVb1EV020xFCqcoB1oevt8LrLjs8bWwgf+3eJF0gwyWoDulaCE/Oiy1rq+FqjvloQThZ2r6NpGwQymA5Pu54IjCaZ1HU3uZ6twklVbKmXe4eT+ml5D0SewueKHA9+1jv9yXhsLLTCztaJ58IP4Ncad9kKTzCRXI6mfRd+yotKMxg9OzMVdxw/GnPTU7G9uZZVIzI5q+EvaMxaON9pDQsv1kYu96fiFMq2YUfRc+A59DB+l+Nz+Kn0bF+9kMoitEmyDMHtulu2cCDrp3kgO7J9hTcr4bECG2WHsetNQe86BQpeWyTBZGU1T2ckjTIxOuL48WOxf9/e8kmygkPE8vJSl8iJn6B+ygYX3lLflCHW5p7Us2M39IGew58C80BnfVe+X/lRYOPSP9UHugt+zGe26vPy53ZCCSYyUSur6zG/cDhm5/blvbqrm5txSde+Xn01Tt57T0yIjhOTcfb8uTytMj0zm7y/f8++TE7SOBN/68rA5aVYubWY1T7m9+/LKiWzM9Px5F/+ZV6jMzM3F1Mzs1lBc2NtOU499+245667Yv7ggZjSNULc18u1CQ0vKxGz5KB0WeqExFP9FTlut9DD4AeNER7v9Ik2ktMHUNKUkrLq+pELly6mHVLCnQIrnmCiwM5E6sCqQCAfOU/IyI9JjD8ea+urWT2p+iy/V5hFFaLAkcmLLfFT61Jz6ythMt70FezaN8aemLP5+e4HeVASvdHro92HcQg6grnVpniTU1jYZQJ6jo3ER5oLNhi9gf/AmGqczU61E1mMJxMg2ylCMF3/XfOfWhKn6EXCZ9rKrHZaVwXiK7j/iqyAP8HV/K2wFrpMthBbnYmAWzuxvrUd5y9citMvnc0Ek6zSk8kHfdKmqkLhe/j40Gf6yYEGYjs8rxXPijcYDUseS95t2FFrX7aoeF9yQAUT6bL/8Ef/T/zAD7wjPvzhX80KJqKBB/y1lvJH//2//1/jxRdPd3pOzwiTaUKqYPLAG1+f+CCrRilxsvuvr2BSMiU9WBunJCEP7bb7YcMYAnYX+4/+Qoe734uvgH4Dg2Gb4TH4vMcl/b3efIZuAMvJHo+Oj+V1X5/5i4fjW888mwkmdQ2SzHUlbwpPKCamakRp/9t95n0ycSU1M2fG6NXsmDPyw1zRUY5BeN/bwxd12rhdtcXqsAc+C1jC1wibALYH14NJsI/Q3/0L/EXsqX4yf9YU2wdOYQzYyqJjJb+7rOC/YLuIIw2fud3c/TN8saHPrGc86A62gVbMjfH6vPFL8QGxsY4THcdAb/gfuefAFu25fAz9Hvii04ktDoNeRi5YC+ShxzoVX2Y+Pi/G5xtPrPswURC9qnfAwPCQ897wd57FlmksHjPAT2UdkA/wBIlbohnPEGulTewNWIn1gJf0PWvGOx5v7OxB80Xdhvh8aBc/Td+5LwPPsa74O/w9xHBp15ufwkEk1of1dUwOrXhPdkEnmDmsKbtd+LawGDwzTOBA37pehJeR196/bb6qXSvc8xB+Tu0fYG9p32UL2wj9OZg01FvIGzqacSDbrhtZJ/EI8Vze11iw9+BptYGNZ93K993KaEIlsJbOz3dbgknycB4m0L6IKtpF7D+wJ6/IOXR4Pg4cVEWwOoSjhPt2u2HDJO360pG22bZZ16piD3xN4dHyV/rKiy6zrBOyh35GzlwHDmXe8Rg6mz5ZB/jNbQY8Cj85/uQzYomuC5Fl9I/e801V+NjlgvXTeNDdQ73reoc1RvZcvt3+QTd40m2h89rQXtD+EF/UPIUD+2Qh+B4ZpA/G5nsi3q5jAMb53WIjzMn5e6iHfe1cLof0RLaguetNb99xmtNb/VYcqfam9K+PSzasZAf/aRN6wzu30wE+B5+fj5n30OX6Dl3OOOBdlzNoQlusG3PwPqC36zJsLrrIbT79MGbG5jLsPry3ezsc4fac75kbNt7bY43BOB4XQU8SB3edz3ixmazNUK+KvkM5dj3jmIa5M0fHrugG+mUO2B99jp3HlmHf8OfdfkF3+ucQD3LrOsv7BG8RA2VuGQtte5LoY/IH0E36HDuidrgWy3URMSbxPNiSsbiuY9xgCp7XM+AbfcderWiuKq+KN3Am3bEIcgrN9C4+ofc11EPy00+ffjHe+PrXZ4KJ9Bu0yErHiplrr6pdkXP+4qU8WK8D9RRvSL+o2UH2b2vN2MPV1cR14LJ4sOKZ2DDo6vrTeRWa1uFUHQQpPUQijFfCQVY9BuD4hM/hKWKTeiaxwqOPfCavyIGR+B1hVNKHFp7PWbAh+HMDDVB1Y82Cv/DCC/HUU08lYeZmZ2JrYy2UaHFRCRQtAUMbKgpOPfjgg3Fwfr5Twm68jh07ls49AuvjQymK8GV8ioAoepInOFWpa2ZSaSv4kHdG94yv92dnZuLLTz4ZL595MSZUYnhzPfbMzSRzKsCB4kHBZqAnS7PqRNdaMvjy0nJugHZ3Im9uxsrqSkxN1+mHmZmqYsIYNR5tqCrIuLh4I27euBGrK8u52bSxtt6u9tiKsYmq6AHgUdKLNhY1Xw+05no20JHAWtUD2ulMd3gAZtBI46ESgdZHQoCCQCBpD7oDBBxsEdiCrwoolVAoIEPQEMXOxiR8pvdg5t6gVhDEM5rhYxQwBo45skY4OTqd64YRRx/QAqgeGjWEjCwyBxTQS7TTvAEOQ3Djjp36c5CBwk5F2JwefkeJ92W6alMBBeiGtE4JVbBLfbCZQKY5ynqoQPP55rzlSbGWaIVS9yCDaCR5dSBF0HRlbTXlmuc1Z066qw/9LZ7W+p87dz77OXrseMpCln9u5aIymNUUaq1ROWUKbONsuO5CeaIzoI3myxqjDJ0G/O7K2o0rYEDt0q+eHcqQntMaIhPwi4NQ11kOPOE9veuOPEaCtUwjY8kmep7NdAy/9wFQ0VjVljtM8J6DPQeprC2f5Xxb9j2Ai8CHyyBjheboEJKZtGHnwIM56idAMK8yapuyebJVGycjOsm8GuvrK7G+tpqBXSUGQl/oqWQ89emnedBLJWO1WaTfCSTQt3iYoD2JYNBQ9KiTCtU++kG/qx14BtqgnymfzIYJ155AJ+REPylj6ToM3esyjq6Hn9m00NjR54AK1rwLPLa8SwdKgFTWGpkH+MHXRbfaeMbRRkexjoAdfU+SGs87TQiEEThxmnLVEXKBk00Amg1BZJ1xwlfIAuu7KwjabT70QUS3M1TMAYBrXrSDXtbYSZ6DdjhPJf+tZN1Gbah3GEplZtfXclNO/CVdLbSnknmf/8IX4vjxO2L+4HxmN6uCCTKLrOa67FQlFPG/xkVwDPpDY7KT9YzwQVb+0BUfXblXMGDpNfrKKmobG3HmzJlKMJmcTvArm6tKKEoymZ2bzcQSXe+jeWiO2DwSeFy/sf6lh3wjJqWgC4Tqr2qvHO/Cc63KnBIEdKK7bUyg58CcDojhG/h5l45vG9YZAGsVlYTR/uVv/EZWlhmfmMora3ITq91F/oFf+sWWVNKf5FS/KYdj42nPfuu3fitp+OSXnkic8573vCdOv/hinH3lbCb4Mhaut9O1GgrQiR8ykWK7KneV/qhEHTCR+N+DDEO74DrcsT16j/m7DajPaj7a2CXRYmNzPeky03AfCQr6jGBjj8fqN3QkfJ5tWyl5dIQ8u9ygsQST4RUz3eHzzEoYzQomSjBRFRPmQ58Vw+2v+IAX3N6RpMCY/fqEPOnuJ96zSkBt4uTJ98YDc7PTcezo4ZiR7t9cy0tuKuGg7AA62uniNh1biF5nHYp4beO/bYSAP8FK6BzwJrgG/Fh6imppfSnpst+cQuuvZahy05UkS5ATXY7tItmEzXttyrrOryTFwio9LqwTGDqdcXPxViZQ4QMWFtqKw0cOxfz8wXyvsMN2VtTyEqnYA+mvvXv3pM1HFvKnxrLTl73VOnA6z20SWBuMpHcTP7fqifq+NilUqaqveAW2Q6bUF3hCvDsa0pcTce36YhycPxRHjt0Zi0vLcWNpOdal3xQU1ibg2Gjs2a/rX6dyfrLNRw4fja31CpwoWaSq6W2mn6fKbDcXb8SUkmrbmkpH6PR/zntyKqYmlbyxE1958kvxutd+TxyeP5iBfPmdylDDDiavZGJY6dGy/RWkdxrBr+gTeMw3kAgWlX+q6mE65FBX0+h6HF2PIlt0+VXdLby0K8FkUphZJ3qUONKu1tLf8sFmZmX/6poYKmKUzmnXdo3318JKP6uPfXv35QaREiKL78uGV8C2eErxi0oKrmQUcJPmqipeYFb8LXQG2JNYBrRBzsBE8BNYgzn4lXwEadDZalPt5995TW3hcTCk2had8YnpmzHxrNr19wh8oYdkv9LvbpWpwLUdFhb/5pV0RTfiLz3urqoP8D56i7/THrXkPK0TuEQ8oCQDJZhcunI1XjjzcqxvbHdX5Mi2CRcUVqkKjKwLNg68pb6oAANG5FklB2UCYEs+djuY4059jUWppLb0k7e3MsHkv/+hH0rd9x//+E/iXe/6b+JDH/qVuHDh/K4EEnSzmvrt3/5fMvlXumhxcTH1TPq5Ozvx9/7ej8frXnt/u6aoTzApvVuYBjslXtS/4od+A5vxsxa+zkOb7fGC0qd9kga2hp/6nnWEN2gPv47xOZ/TLuvtPmDKBRVM5g/Fn3/qM3Hq+RdjbGIqK5dsKeGrXT/JVRQKvua66r12PZBXsIGfifloTNKxYFjHPPgzxHnczwZ/wEMuVy63ThfXfegA2nG+cpuODcQf0N8au8aJL0Z/LuPYdI/X4Jd5PFNyCs/wE7uF3oZmw7XufAzDx2DOomthPW+XNpBzsAaxDewBWIcYCPoNe+JxWmjn36GnoB/r5DwI7dUnujRjllY2Xu+zYeC86ljL9T3rio8GX8MHtM9zjueYu9OQ2Ci6n7UWfSgpzrxdN7tt8bgRc2Yu8In6VB/Sg/SPveJ9/E34gtiv2xw2MvWs7Kf6Iw6hdrF16B3khvGy3r5BhRwyZvCS3vX4s+so/G/Gimy4r4IORC6go+tE/859engOPide0dncFrvLJHpdu9k2eKGBX9V7O3sPv8NH7k/CS7yHfnJeYw1JBCfZnDnCv+hb3tXnbEKBZ+E55Jh34TdojEzSN3IBnf15vQN/8R68oOeoUp08lGZWvupGxmu58jxl2q4ur5zmraxgomRjJZh83/e9OY7fcTSmpqdiZUVxeOFDVaAr013zrmvt6qCPqs3Uhlpvl/trAVyuoPuQPkOM4HQY2ltkBxmDP9EP8B96iCtckA98oaFs8h42wv0m9pLchrtPSTwPnUlbrtuwK/TLmsNHrKXzL3NlTPDNkG95B1ogu0NfAl3mtHNbqN9l+8EEGiM+het5+sFv4Tvnc+SPz5Bj+hvOn7G5HfpuNh6ecHpgF5Edpyc21f1z1o/xsFbwnsfGXa8P7Sh/O29DH7dLTgfGwZz9OeaGXdAz3rbTGv3qOMn1hNtwaEnfjjOGNNB38DC+FPSAbtCe8aLX+Uk/2GswFDzl9tzfUd/4G8gqvm7FGytGwO9uk6Cj42nW0+nf63pu06iYDPwM3YY2Cxq4fLsNhXfRg/h0wkrsW4huw8PGzqtub6Aha8C83e76XixzxRayn6Dn/SAxOJP58T3jclyFvXO5dV4oO1OHcWgH/oG/9T22Uc/73ji8DT9xJbhsE3TBfjMveI5KXGobfIeudt6XPTxz5nQ88IY3xMLCfF7tprFmbFhVRFuCidqQH3z6pZczvqwDDFTDyz0CSzCRD1T8yS0QrQptq2DSX6lTmB6eEU3UD/jUP891bdVpdEhAc+A6RGSEPV98DI2BuaoflzOecX8kbcUjD396xx0KgKGDGr9/EQPEoFECLjAoPQQNI6Q2v/71r+c/va/7txevX80rYFS9QIuoiVOW7y1veUsmmMD0zvxHjhzJk6L6DODrjKnP2ehgkwNDBJPqxKjKoW+2ALI2KFXBhOC5nhODHj50KP7yS1+KF79zKqZ1J/TaSp3Imp4uoNNKhqNI06EWU42OxvLKUi7y2kpVMVFSDPPIUyxRGdNzc3UliIIROKnavIwdBeyW49XLl/MO+Ny8VBC9lXKbnNYGRGWYp2HNgFFfnlV9cZVNbqCIsZqQrm8oS7uuPQTkIHzuuMOY6hsQpb60mZJMrE2ylmHGpoMDWjGdB9VRsKVc+iAZChRFg0Kj/6HS7QNjffIJCq3Wv0ApPNqtT8vuIyOMMuI+zqGRdqDV07c2fdgIon02zxF2suv5Wz/JEESePIjrxhxFDu8CbliffiOtSsZjTFESlCKGDkowIYDuhhfFihJPRdLKSisQq/9kuNSfxoxh0++SQ/1Ukon+0wab+ET/6YR7PxZOUJbzScaiZEL0OHv2bCaWzC+oMtFETE3r9HxtMlZQqq6PKv4oZ0Z0weB0a9QCtBgNgIHThmczEaUl5zigA8gTMAZkpNJs7ee8VNKqXanlQApFDO+heOFL+qd8swMf+BYHgQ1FjKh+Mo6cW6sOMDR46kPvQh/WDFB0Ox5Hj7jM0J+DoTR4Ng7G75tSbozhW8aD8dP89Y4+V/vDQAH6aCrvfK27+bSpXpv6y3HjxtXMRBWwIsHEaS4nV+3re/QIVT0KfPTXA3h5VHfOEhxkMkrpKmQSo0/gG9p5QMN1FnIP4JCM6DSzfpLIAuBVMEn9saa0Q1/QC57T5+gZ0Z2KFdgaB/F8lnw8sfvkOmsND6IXNBZ0K3pM/SjBxO2z2x6eA5hgL1lnsAYgyE+qdjaibX76NVCA6bqGpd8E8bECApFjxyTYmbSXrSKSPnNnGX0pB1g2UnMgaOh6ljVi/ZgzmATHveSjqrFIJ6f+lu5qVYRIPNkztzcuXrwU33zmmcxqPrRwOI4ePdol58CHAoPSWzrxr7EKy4hHBFLRw+hKjVvfEYxFn0yoGlvLgC761MYW+ky4hoDW6dM6uatAjzY4q7qGNnZ0pcXM3EwcPDCfep8k2b7d3ZXjoCtBEGEg1ka0Q6fzGfxestf2jLbb3dVKULXKUOhHnDrXqfAluhs7J+yTelCbPu1EvGTnX33kI7Gyqmoi43ntA21Lj/zTX3h/S3Zt90K3DRzRbnpyKu3hRz/60eSnzz36aIyNjcTP/MzPxJnTp+PM6TO5mdzb2XIK8jpHzTF2YnlFVx9VKeDql2oifWUX58F6v9/AYv58TpAHXYE9BGehm7muKO8VbTZOgUNVFphS8lMmgmwm/uR6NPThsE/G0+mMdkqXan5qa1Llk+W0tOtoCqv0m3GlZ29/RY4STHY5dmmD633kGHvPGMRLSmYm0SIxbIfdKwGbDckcf/6rZAgSTDRvXZFz54njMa07VddXY2SnKrpBb3iFv7G7/O26WJ9h89JutTup0WXoL7XBOrIRwLywkT3mllNbfhFrLaxbMtBfk1j4SNi8LyWP/ipaVWU6MFDp5P6++rorXXZHFR9Hd93rLZ6VblZA+MaNxXalVlX9Sn21Iad6X8ztmc331Eclj250Ce3MkxPLmoOum9J8JaOp39IZL94Hl+ITomOgwW67revVJloSc+njom8l3LiewLfJ9Ys+GUe0yASHCeGL9RifnImRscnY3BnJk/wze/bmFWLbwjgz06lLZes1DiVfTE8qea6S0pR0oUolWb1jVbZ/K3W7+tBchQeOHTseN27cyIQK6ZClpZvi9vjiFx6Lk3eeiHtOnkzfVJUuJa+VmKIrfMbTx5W81WZdVV8ieIQegD6OceAHeFoypfUQTZQsozZV6Um/qzKBgiXq4+LlS3HlypXUhwrkKBlmPCteVoKJrugZGVHyyGYml1RloVpHfS/fN2UqNymqUoXiBFkxosmpqn6ura4V/+70mLgCo7pqZzquXr0ae/bMtTuMSwaQLQ4CgLk8uIiMuuxCF2w7Phl2Rt9T1hh76745+gh+VL9rG+tdQrLaQz40Rj2PPe7wsvkf8KWewY/E59FnyysrFRvJ0rplq2iHzT/xkuQUHURchzEOdRi6Rp8LkyXvpE6pHSHNW/ZSyQVrm1uZYPLiS69kgkmecxjRVT2lc4p+dX0RY0N26Vf9SVbAX+i0xKnCKlmRpD8l7rafKxDYrSo/v67Wkxz+8N/6W3H16rX41Kc/Gz/8wz8UH/jAL+XpMzAbvK+fc3N74gMf+GA+rwMS165dy4BcVd7ZiZ/4ib8f9993b7sTfbRT4+Aqxzh1PU756pz4Zr3dnjIX/DX+Fg3w/2gXPnWfHt9YtMMnYtMA2Xdb5bLB+uMP0L7jMiqKHVw4HP/5zz8VZ146Gzu6dkl7i7m/WDKZ8TQl+u+U7ZCl5cBR8WPpIve/+/lU8lryVauq6zEt98uRFewiPpPTqGwg1zP1+oC54+cwb38envT2ys+oJHuPmWF70DWOTfFfsOdOY35HF3D6lPWmvaJPXQcGznef1fWX63XGAY34Dl6H993Xh/+kM+iPsasfeErfMW7XjczJ/UeXB9YDHuVv5orOwY9ER+l7P7gG7/vc3Y9l7kN85jRxvoc2Ln/IJ7pOP8GbPE//vlYun+Bt9LbLHXSBD5mr5kniLXZGP/E74Q/WBT8RG0KyEvzMYQ8fO3QHd4neVIojZqH3hUXAR8gEa4NuwrcnDoh9cdprbCWjpRcY23AuTnOe8bWE54b6w9cVXUjsQd8p0V/4QXZCckxiMmMhls36+0/o6jra42rID5swHjtyfscO9LSohDraKpxVibckWrltRObcbkA/n+twc9B1JPZBz4CD+7gyleFqgxRZ7GQjK1BUnD0PADTsleNq8QSNd0N+knDc6E7MTE/E0WOH413v+oGYmZ3KBBNVMOHkNn5cya7s5FZf/Uop3Vl5rXxynze0cPrBL64D+d11Mu1Ag6EeQzfxufMxOlDfodvRRegA7IPrcXw7338TDyKrehY9OtRF6Ay3W8gkOgwbr/a5WgK7hI6Cz7wvx4rwGv243KH76Jf58KzrcacXn1fIqRKb0YW+GYpdgT+xTehPteN41HUnv8PnbrOxRy7DQx3DvJ1vnN/gB/hriO3pD13q6+R9sb6OXeART/zA3uhdeN95oKcp10GW/4Bvo2dZ1yEWRFcNeQ050k/1if3X3+gCT/B0e+d6wnU78uV6kwRd0YDkBOwYPIY983mQ1ICN5x10nebFP9cJbs+hhdOAPlhTvev6kLnxjuMu1zeuj+jf+cqxE33qp2hArNxlSL/j57G24ARsFe87P5EcwRo6H7sMDPUQ/Ff7HK0ihSUns17INnF8t0kcToJm6gMdxHi0BumvLi+3OFAlfAg7KPbB+JFb8D97I+4T4hOjA/UsvIr+YP7aN8rraFqCifMAuIi+kQ32P9OmWZWsbn1HduL8+XPx+te+NhNM8ubgxj86+CNfaK0dMFKCyctnz+X10doHIqkno0wjit11Wjd/qcqXyhegulHFoqhgwvjRPWAGP/ziOIzKn+PtZgC3fW4bkS/aRy74HBqjw33Pa+Sxz/3FDsaGBXDlicBgrGBcd3wwnu7QMUkXHLWv63FOnTqVzrnK/t68cS0DaQoE4WSqfwWS3vzmN9cVNG1TD8CkjYz5+fl09PlPfQ8Drwpi1F1Sc7tO+qi9VJa5uVwBh1wolfHOMvBV5k2fkWDynVOn4qtf+cuYmaygct4j2DbctTGAIGUgpJ0k1rUOq2t1fYOuruFkOcEdOdY65FGbKBUQq4332XYKYj3Gx3SieTluXLvWVTBR6TlKmG9HAVIAvr4TbQUoMK4YGZWA1waUfubm4KT6rVOhoonminLQWrhRBEQgSKm4swTeZGZloThhUjewGDbaQ/jJyBLd6Q8HBWXi40AxwNhV1aIFstvpUQQDIOhGmPdR7ATdOSXrjrLz7+3AR8kFJ1Z6gDRUxAgjARKNi81gB/0+Xgwgc3HjBLiCpshlKcT+Koeaaxkr5LnormBcfyc0a6Gf0Jq2CdzplLpoI95BwUIfFK/3oWe0MSEZVoKJeE3vy4AAFOrEfm1Oc13OuXPnMqlkfn4hr4vS72TEK3it+bCRI9nW5nZtck9ksBEwgkKHpgA2n2sCar0z0pe+cgcVYNLJTjMm6D/WRBsArvfUB0bUAQY8hBwxltrWLSMEQEIfwzPo5dqEqfHqP2gOT6Do4R/99JOUDtCRIWSCn4AJ1pdAhD4nmOGOCzyD0QcswifoWsYIPzI3ZB8+ogQ9ILqci6q2UNWGqPQzkpVLlpZuxOZGbWoowQTwAn1VwQSe8zGiM0noc6AFeIMG6HbW0+2dZI719nWCvjhH8CJrg32hyhZr1+vGOp0FYES/AqrRa7wH/eAzeJ7+huCKOYxkAkW/OY3Owe47FlAbgDr6Qz4BvowTvee6n7ED+Dz4ou88cJXy0OwcsghN4SnpMk44wpMu66yxnidAp+f0u/pS/0qi4D9ApdsiZSArwKH5Sf+pTewkvO5r0NOlNl/dGeYsreaVSSZb21n9Q/vi0H1ifDI3ZL/wxBN5Rc7hQ0fyKkBdPyM65JiVvDo5UckkizdStxKUUHKDdG9udLXEUwJUlPvTmCoQMhETU1SAGsvqbSS6wLfanNLYXn755drAb9eQ1AaCgturMTk9lRVW5mb3pGOEXub6sPoRywAAIABJREFUj5KbCkTDF+g6bSi7raV/+E/f9U5y2bSsMqdSk7pDsyXWoBMdh3kStGMH1ij5kOvldAJLDvm4cNhUJpjoBDjXPnDSWHzzi//0F5rMl+OFzVe7UxOTmWjzO7/zO3Hp0qV46itfzvul3/ven4mzr7wSL3znhdwchjeZPwkmKt9PgklW92i0cwzAXODXocw65unk3GQc3ZN83rBj6TBtDCpoP5kbZMKYVbFkpDtlLllI+9qq1OQmXjv9juyzdvqcsYl1RB8S41IvKQFCWflKXmuOUn/enI2g/oqcTLrJqjn1T+1jr0oGa8MOXvAAlcYhfhDmI6lZ4/SrgKhgwnVcSgDTFVbkmmjXTPOdGB/NzURVMFlfXdZZg24cbk/53W019h+9rDmgIxJ/NDwPLd0uQEuCDvCQO3z1XlWr4D/9Xb5Rn6TCd1R9ATOB0dCBbr+QUzAPslqJSRXM4vlsV9lbOxHXrl3PdVlXlR4lmERVHxOfqTz25NRkO2lTyfQeWCPgJJnU88wLDN8nCPU4zmnsARrsCHyZgerEUl4Cv5LnoAe0Jaki6dYqKemz9U1dJTqdV+SocMPm1kjcWl6Lm8srEaPjcWB+PuYXFvIqiaSfEl5VknxN+ncqRsfLxqsqphIxJidrw0XXScg2VcXB2rSXbtd9NKLFRV21Na7A10icPftyzExNxrEjh2NrQxWHNmJmeqYqMmnjdnwidJhAySCVVMHd9jXvoY+F/Oon2Ba7o/Hg+2s+U0qaaYm66iermGxsxPmLFzIZRskzCuCQYCJ/Nisk1axjbEy+eG2Y05een5mZzoQ/yQb2Oit65nU3oym3pTPrWhzwG7pdJ2HlQ+iaMiUlSa4IElYcoQ5ljOz0Vw54UA6agO08yEacgXjEroBKOzXkgV30kZ4jIMtp9BGd4tRBlOXl/Km5IkfoAOQe3wf+LX7mnmYlwVU5+cSALQCmah1aI41f78/NzSblSXwZG60raziEQtvgb7AwuBIMmGNrhw6UnMlVHamTdOJqaycTTC6/ei3OvHIuZSMTD3bqe/lvFexSgkptTLte86ChEkzUb+nv2lRPmrQqZgTKhjZS4xOvVJWVVEj5TzZW/sLf/pEfiQsXLsZDn30sfvh//MFMMFFwUM+SfCSMpf4PHz4S73vfzye95a+KtzVGKpj85E/+g7j75J3N31Yamt+LvTtpknGUDq7n3DeFDkN/FX4gboBdYW2G/it6EP5znIX+B9+7reY5rb3bLrB12s20VVVeWQkmf/pn/yVefuV8bGYOtaS7ZDPjbIrv6FqcjXb19NbujQ/JotpG5nw+9VldnUjSuPrXnPQOQW14GrwIL2CD8amhLfzEHJEx5j6UOf+eNuEpfB98XnAH4/O4pvrlSlD8oNRptpmIX6Q5ud5xGdR35ddWggnvMDZ83rS3g+tF0ZFDmRtijdTQLTGNOTAmxgVd+an+8TX9XdriO/5mvMwfWXC7rXfkV2RSZtNlHEpx35x50nbHpy1S7/yLLLm/6PQeYizkxJ8nhuF2EtvY20sORCFx9RM9BoZnPMyfn6IrfI8+cJ8SuvHd0FfGL84YWUtghOdJhgSzYbOIoTBO9c984BHGy7vMgzawH9DRY5qsS1GC6wYLc/GPNcTWOiZ0/kIXepwTGYa/ScwhloUPktd+tgpXyBY0YjO1w5kN2/oqOh7X++gwcAHrxFzAkvRVOL0/4OO2DZ2NrlNf8CA01/PoGtaUttFFrJf6AWOhl5xn4GuP1zD3rhr1yko3RzbXdL2hbHjqlBZfLhqp4iMH3OoaAuE8JZiMju7EoUPz8c53viNm56ZjZnYmExIzYS5NTh0WKJpWRbt2xiJ9CirWuqxgD9Btt5On3RLYRtmSeRw/EpuAPnrSdabH8Fhb1z30M7StzresC+vq9op5odNJnHcZgm98w1ljQB70O+unvvCj9Ll4xuOIYDziS7SpZ52uTm9kjO/Vlye78S7YeGhny/YpOb/8Isbq9gC6kxzjiZnINjR2Pep08PgA40duh/LoNsexErKNbHk7vo5D/mKM0AjZQscwdtYSHnSZ9zUftgd9fF3g+++GCZmz61doT1/E6fx6kOHY6NPXAToxfp8XsoQ/Ba31kzi33sPW+PjZ42Hs2Cd8KXgG+js+Q26RL8cpQ/n2df1ucg1fcxgV/Qu/OA/5+jA2x0TIIn6n62M+w46in4e2j6QMbEe3H9b8KbfP2HDi19gPsJTH9of8j4wyZnA2a6554RvCEzwLn9M+PIBtRz7QWRof83c9Dj8N15S1hcboAviY94iTg5nyapy0/+VPuo7id/AUeBqaodc8ySR5Nrbj4sULcf9rXhNHjx7pKhKnLtdeo/zw9dqvkh987uKlrFiu+D54Pn36UcUxOcCI7e8rmBQeYo++P6DhugBeZW7MocNHYy1uogM/7Xd/Vu9jN9CZ0N7xhr4TbUlG9oSWTDBxYQbQwiwYHxYdQ8oiVZCggI4rLVeSOentuvf2kUcejvPnz2eCiBJMrmYp3VtZclTtILjaVHnta1+bQWh9Tv9qS4DnxIkT3aleBTw1HiqgoIBqjHUyQoJYmx/9aT0leOQJ5hE72dNOBUC0DCJMT8fi9evx2Yc+nRVMRnQSY2szpnXybrqqrqgvnRjSeyprnIong96bOTfNX5lL6l9BC32fJebGaiNRoEmBizrB204GhU5YjubG6ZXLl2IlryuarsB/HgfaCQWoqIaRBqKd4AREcLoBhSAGV3+lyBUkqBLFrJcreZiNE0b9e3Uiqr7fSqERzTlNAJOTQIDygUkRfEC02ofPPGNfz9EmAuAGXQEmNmjVJ3wIsGdMmiuKQs9Rnkkn+Uq5lWPDVTsoKL1DVhmgE+PFXLgiB6CIggcU8jkGWn9TtokT8cgaxsplB2VNEGEIggCPGCLWGSUC6NPfKCV38rc2q6x7KcdKtAJoFn3LcUL+0mFtyTz6TLwMbfSexqEEJ/3MJKd2upeApuahd9SmvtezCpyrnwt5TdZOVjA5fPhw/p53u2vjqJ1403t1B2dVlUAfUW2l1qXNZ1C9BiMNDQlQEkx0Y4b8V3nt7dQf+k99Ymy1OdFvstRdkslPXEHVXTVBSeD+qqLkoxYcJsFkGLSBn+ELjBqbkmWoq02MN3xGEpPmpucwLi5HbpAdmMI7yKcHDfidk7hqG0cIHsR5cZ4FAGl8AMrktTw1XA5GBtlHyuFgjUqXq+R2bZxJZvVT81IFEyX66XREbgBt1klM/iV4bVfkAOrR1RpD2YSZLoDDfAHalCzDmDIvaFBj7E9tpe63K7EI7tEnYA8dW1VG+hNQbsyHgFT0I0Aie+IG351AdIlvAg35Gh2a82olTllzfroD4A4Wp6kBgLWpW5nnfAYIoR93LqAlOgOa0ga8oDErKC27qXfQY9i10ntVilg01Hp6gmTpiUpeYBzYBeaY62KJlOgo9IQ2M7UZoY1NdATjg/7Mjb81H8ah31l71qgwUpVuz+or0mNt40QBmtmZudz0ePLLX86rce44fiITTJTA4YB8erYyu28tLqa+EbZKvWrXVKRGLwOZ7KSxgO9KZ9RmDXa6cFT/TGGDjcQ4usKw2qpKUvCtrnRR8peSYSRLGoN+6j0wYs29dCMOFnoqK2TYf+hTwLHaAB8Vjqygd7atTXRzDHBkWAs973bR14x14/5JJamRYKJ1+8hv/utMjsyr2FomsvhjeWkpN6KECRX4Sn26pSp22iirU91aq09+8pPx3HPPxjPf+mYsLW3Ge9/7nrh86VKceu65xI3IijBo6eqN3OxeVZWmVs3Eq0sURu8D/sgnNEZnOs4ZyjL2BV0Mb4Dhs5rMqHTYZOJLzaWr3tGSIOvv0UzEUaJP/rSrGsASPo4MYDRnSX1iq1Km1UdLfEg6tw03fIlK7qgNJq7IWV3TJvZmJv9436JX6ZNyzAiUMW9tUJezWd/rdz/dnpvW6p/NyNwsrRN6GseW9EnqpYg3vP51MTs1GavLN2OsJam6zobXdo+vbB36UWPApovHc2zKILANR9c3yI++R0d5YI3PCfhm2erWh+auZx1jFnaqjXrxIRXlcCylX8Ag4H3+Fi5jLqJN2Rs2xMp+K/Fie3M7E0yqElL5CfpOCSZ6fu/+femHcIWXkuO0PiTvsYEo2mgO+ocezIT96enkAWwnP1lzt33gU9Y+r4nMpLrCi1mVqV21os8IhIin8gq+VmWt+H8ydP2jqhPp6hpd27QTY7GqK2+2I27eWo7l1bU4uLCQ+jur8O0oOWm8TvRnIlRG1WtDTmo1+bISGvVPdkEVTjjxn7i36cP1FV09qeo/cuxVcShibWUlr8cRTeRr5gaKTpG20/86UCC6FP7vrxZBb3ZYum0soqOhN3JIsk0GICX7zbdQJRdNSbboxTOnq+KArrAcHYmZ6cmYEE3Hyj/OZK0R6QJtSJYd52ravMqk2Sv8wdT5bQMKHFTXfG4lffBpkKesgDhZCTV5jUo7RIHelGwkj22V78978At4xrEq9PHgl8sHmAN76thAv3swErsk/wj66qdvlIEX0QFgJrBE6ZY+0bx0Zquo2JIq3HfQlbxad/pZW63kKCohYAewr45ZkBkwsvrqxt3sBFfeaj2USLI9MhrnL16J0y+/EhubqrJGFRPZ9FobybPsLuuM3yWZYzzC6eA+fI20d1mdp05xsW7+eynSLoWjbdBVgon6/pG/83fi9Okz8ejnvpgJJu9//z+JS5cudqfF2YBVMwsLh+Lnfu59MTU5nXIrPTW3Z09Mqgrc9lb81LvfHXfeeUfGezLpvCU9ld6kOk9tlpWerpgD9qHDI/2xtV0Hq9JWNRvs/ofLrgcJPV6hflhLgvLOW04z+tmNycp/pS/4I5NGx8fiwPyh+JM//bN45eyFWNvQ1anyN6fSPuchnGZnMzaipMw8kFR2MGNQDc8Vxim7zPqWj18mWf0ip+BY+MHxBpgIG6m5Erty+e71iCcD9dXghlgKm8661dr1tsrjIIWvC29o3sR84G8qcPn6oT/AZ2B2/fTkcNoqPdPsR7Mj6Cj8/8I7laQLr4ELHUPwHLafNfA58x7XO1EdFzyj79kg4j1k2MdQPlthN2KBjNv7G/pw8CCYAJ6Gl50/sV3wKvjY8YD6hAY877pV37lfOsRdrC34QT+1NmpLcS21xaYomA5dztx4F/r4c/qOWAaJh2oPHex+rMsw83Kd2K9dn8hB0gY+Km2g11kb2hnqEPgQfeS2AZ51zEQ8SD/7K4eLLxkffWpMyLq+46CUaKJ+sBfICFgfvQU/Od4Fe3b6xQ6UEitgLNCefpAneACehza30w3QFdvPuqDnaIvv4QVkkTaRXfAoz5EwzliIpWhdhhti8D+YfWgf1AfYAx1F7B0edr3E+0oa7PBJ0+PYPB1ARcerEvuIkudHtXm2E8eOHYl3vvNvZAXDrCIv0Jy+VyWa1OGhis0Th8m139Rhn0qQ4D/HDHrGMZTLlds05AydqL7QS/BOT+eyfegZveMxUfRYHt7dUEJ46XzWgPfwxZAj1gS7Vn5RrR3POm/A64wPnvV9j463LXEcGQAjux2A14Z6D33Iu66noKnjCuiO3OoZaOG6p9e/pf9VIRh5QPbc9uizuop8clcS+TCuA01oCxs9xDPoKOzP7ljukEPqb8cdzB16ZWzDqum4/nE9queQGX3u+oo2na6MnzVjfozH8SC8fDv+hm+RUbXjY9fv9IEc6Rmwy9AG6BmP9dIn83NbwTq6jBH7gSfgc/rGXsOXohWHXvQsfKAxo5OhjZ6Fbk5L+KrDrc3ewAN6h3fhD3Qq+ACdwjvYBXQ6ssxYmB8/obl+wk/4NIyPsTt/8Bm2eahDaI94iegPPtK7nizmcuZrg74hdgINPN7sdu52WMPtJv2oXXAO/IEN4XnmA018DP4s7XD9D/w8xJfEN9BXSubI6oltHwEMUvOpKgH4zM4z2GbHeK7bscXII7pZFZ51SOHeu++OkyfvikrAbHuVTdZUYTYPRG9sxsvnzuf10YoR1X6w1mwzK+WW3Z3q8F6vi0qXKMZRcbfd1y+hZ/B7HPcg/6IfxTt0yBT6g9+ZP3+7XLiOdf0CtoDGyWOPf/7hnSETu3C4wAAM1RmDRxCZBKAcwcxN5pYooPttH3rooVheupVl3+VYXrtWV+QoO13vKLittu6666647777UmGQGVNMUYkYSjDRGKZnagMYgfGFp1w2ht4BXf1eG5sKEKhvBxR5L7yVp5N7/3/+wSdifv/ePG2mUDAOKqd8M3CTQegyngr2iWZK4KgN0ZXYMzvXBW3Tedjeyk0ZjQOHUYxTSr5KCSsYdvnSxaSb6KOgjPrg1JGCbB3Yagc+Uaain2+8qV0FIKW06/R2f/cmQq/yr2yU6rQdQMKVArTUabk6Fdrfj4Wjpc8A2ZoryRowIMAB4VQ/GBD4B8XtgRHmymbUULm5MKDYAECA8OKTCjzUpkkPAFzhw//OGwDKukcaoFuAivFiIB1YYMhLAfSBMXjXwQo8jXF2OXTjnIciu2SfPtDmCgIjpDk4YNLYN9a1IV/VT8azfHzfXs6hbdJh0BmH+BzjgJJHGeM86h0F5jU+T7jRc/qXm7cKUjfFe/PWrQzWHzt+R54CryBjnTDVRmwPIOpEPIYRJVdVTWqDSTRSAgmGRfNCD0C/XNNUKrUxomcdAGmziROCrIMD+NSbURsUHVBXoh2Hrtv95O6kuq7COHCCFkfBnZk8GSiZbSXhS7nX/GQg0hi1AKboOD1ddwbSFslnjG8YFKoTAg3sW2KMHLncDJGTl0lFVakl17glEzqwRV7hcXfYtdHhvA39NU4HzA7i3HBXm3Wavk4wCySrIs5SbsqsLC/VJlNLpuF6maSR+EH83WwEesodIdakjHaBVOin77gmxOeIY4K8+/PpCDcATJCa5xwoJh1aCRsSdvbu2dfxLAAUG5t6eLuqVTBOQOQw6Ew/2vx2XaJ5A8wr0K6T5BXwE58STMBpYs7wJIAa/cIJOgAf8tPZh3Z9k9p10OaABvDqIFbtaKMqK4q1YAK83PNJWQKnLWvn64xcA7xIRkEn+BVZ+sz1dNr09XL61TZ0ER3FF7Jh6NWhHoTWBMewo2zoKMEsA/ATk4l2ZY+VYHXz5q14/ItfzKQNXQU4f3A+S+gBVBlfym07/cm4lKRCkBObpSRa6XYSK8Fvstt1TdOBnIMAr/Sq6CM8pqpRmsPM7Fzoihz4ta7HKbpL1lTiVndITs/MZCl5za/4pa+0hMyj69FhJAe7LnEdW7isXfXRNgM750j6oCU4gDPQZfAXYBiagYvACPQrPZiORiagTse//di/i+s3Fuv6i7X1TCDJBKTNrfjZ/+kfZQKksM/YSGWB4wxpnnIWPvGJT2TVl29965uxeGMl3vven44rly7F888/nyf4KXMoBZB6MNe/rjVIJ6md4KrrcWozpnRq2TTWFsfVHV34HFwPvYYJVJo7zmz9XptYooM2sstm6PSx+u8DQbIL42OFFUgAG8qh/qZf5JW+Cje0RKxMqdDmY9l58VVig6avpdMz0Nk2U/Ws+DQ3K+WHdFn+BCb7rH+CdWVna5OmdHNdGaA+ahO+3fWd89npSmYqebv/T7K2mZvcSoy/+647Y1LJ36tLeUUO9AdvMFfJEvjLsSjOrLC95AdnHicNRxDM7BsxHvzBb0G/VqChxqM2NR7Xd7SPXRpVSnpLFHddTzKOKkuCmfUODif2hRKgtdaR10rldSktEFWnLEpPaA65WdiuiBRtdU2qxgdGkq5kzNCwdEf5Q6pGkb7S1EQs3liMmenZVlGkAl/lN5X/BE+CMzS/TOpvCa1Z7aZhHz2fuiyTvyrxDjyrdtbXKnCMPpHfVvi0ElqXlpUYpmtBtlNf6BT/0vJKbjQdO3Ys79/FhorniieUOFubv9IJ8JDmqSRS0YRKD/J5U8d3G+ZtI3SngvCJXYSrG/bQT9Y/5c82bJiDNudFJcc44Fz0C/yCrkiclfLUkhYVLE3cOZMyLHlUwOTUd56veWWix0SMjij9JuKA/GddDZsYtRJOuiSyxF26wlUVWIqHwGRKeKNP+cskvKtiCsnm6Pgem9Q7mgv62XFIh3tT15Fk1Co0NRwIrWrTQzqnr+qQeqld+wE24NCANlf0GTKjduBP9wnBqPqJzHS0tcRd1gXexsZLWfV80ycQpeyYT4MPBiYhQZTqL8gz+g694rqrk/mWGFE2t/BCxTwqyd6vyDl3/lK8cu5CbGTFtvqX/gpVG6xyIziO9UNHC4vAf9CGZ7p2uiSxCuDik6m6KnYNGyY7e+XK5XjPe94Tzz77fHz2kc/Hj/3o3473ve/n4sLF89lXXl/ckkM0pwP7D8bP//w/bsG8OnAgmdT1gNevXY3/+Wd/Ng4tLOQ1MHUlTH/VYF+lsHQhPhy2lqozYG/RHN6EJh6HAOs4LRw/8Tl08NhF7wcWjZAvlx1fB+wIuBh7lvpVlYQmxuPAwYX4v//oj+PCxStZtUkJJrlhqOtHM74mm9quUxOGkb7iOl/DCehpsHaOtVUvwR5SwQIfxmUbuWIDBJr4ZqAH76EpNsODz7X2u08G0h6yCp3FV4wdPsVeO730metVpz22l36xXegv38SCN4RTWRfG1MlF21xAnllHcC9zZlM3g+eJ/yqOhezh24ApSSLrMWaPR50+jB+dgb/qm6I9BuqvcAI/wQM8gx5mnv4cY2E9oZXbLuji/O/6n3fhIXC18wDt9T5MH9/U+/jP9IUcwxPIG9+jt8FUnpzD2Finwk59QrXTB5uM7dEcErNoc8UOVIIH4DFiFGrbsWm/1r1v4zTubPKgwkFvKwvrwGus1ZCXNMbalK/KdvqPtUvs0LA5a4BPAC8LK7Imvk70M/STmDff5xWCrVKj2z/adB3gfhIyDT7Ehqff1mJIyDk+FxtjyAUJb86zrFvv69X+BOPV752f35Iq2RwTriVG7liN9vWZxz9ZT32udj0pBZ2BbmEt9T64Q/TQv34PovhT9kBzVmJxF/dQ6nWeBUm0GaOj23HffffGAw+8IRZkM7MqZMXRZVaQUfiy9GwlH/ohC6cHNEIHsZ7Dz1lb7Anrgbyztt43cqfP/Bpt5Fc/9R1+FnLmffM7NgCauq0mhuj099/BsOgJ+mEutOWYIfFY0wP63GWf52mXsQ3xp9sCfec2xOXP7S34HJ1AG7VmhQHAZdhKMKfremhLTIA5YC/5G58RmWe/gbn5ODr5bwmtjI1n0M9ui5FJ/HTWRf0gQ8ga7Q3xma81fcFDt1s75A+9AK+yBvSnMWUspMX96Z8xOjZgjfjJmsNLPveh/vREBD3vdEO/oMeZF3bIfWd0I2vqY0LfqW+1RZ/wPHMGF2C3nI5DP8VxgOt0MK9+ynZKXzEvt3d6x2XNaQWNsU3ie+l66Mq7wxgw3xNbGercoVzpb3SM21OXZ2jiewH/L11vGu3pVZ13njvfW3VrLs1CJQkZMYjQMe2kV774k7tXd3/sD4ljmwRhjFlGTHacXr066ax2r9XuIatjO0Bs0iRu24GwDJ2EIWAaiBHIIDDGgCWDjIRKqkGlmm4Ndx56Pfs5v//73NflYol77///DmfY+9nP3meffcCxlB1kT/2g8AI4kRjEPDHm2Sa4DTZF1whn1HcSMbifvnGP3kV/OG1Df4Pnui9/p+3YffCHz/UTWdVPdLIS13vpKzgS76lnTI6LZmPakPyTdhPOmhgEpnr9zUmQNa5ttynP4Y7bbmsPP/yqWq/R9xWX21HsZKM2Vet+xYnOXbhQcXKdssKae22QEzXZ2yt7s7rqo4KIH1imhKOOMbAnAblgfHMeNEbe0OHYU63TdJtFnFP302+eAQ8Dc5DnxOUx3uzDT1UwSYOURhFgIhsT8ODznIRbgRkCeeP69Rqg53/4XHviia/U7o+Tx09UYEmlRnWMjJIadL0CiFr0euCBB9prXvOaSTaqFUWgNlNH42jhpUqx9881IGMQA3jpUxpmA4jX91js2AfyfaexP9trBxcX20f+ze+2g4sqH77TplU6XO09eNA7IXtFaCu8g/QSJBMJL4ZKmZXcoZ1Vaot2FOliCZHaqp8kLWhsa4dxz3i7dPHlOnNbgjU35wKsej7ZvvSRI9xROBR5bCwBUIIaGLN03P187/JMgzjMtZN0knAk4CJXSaYBA4QfoYYwaAx0n8YjnT05ImqD7uMscyfkeOElhRzSAXgjh2lc3B8H34cEk6jmEX3m/jRuGCcCdLXDtY8X19E33qufw8L04IClYwHRzbYyjmk4McrsTKXPKHe2IQMbGCEDxVzb3lIGa6+GUzWjDGzMAfOk4wIgUvWucHa5lrkFiCGMeob+wzkCvPQeOSS6TrpRC8rTM7Xgqf90RI6TXxSr8o4Gv8OO/ZDc47HX2OozHwPUg0Pd0WXs0QvGSQuUOp8e8E7yOa+F3172EcKK8asxqrKQXiQonOhIz/EBHK2hYCNjgsHX8+YXtAveSXMQFDDKZNFknOfipDqxrdVRCupvJpj4HhMztYnFPeTDc+tkOmQWnRWeYUxlDFlAqbb3Sh1FQHoANAk5RJBxnxDvHkjW5zwbI48sgkXp4Ogz5oxdgRoLdmAq813l9LWrXIl3VDAB7/JdWhSuctk9CI0eqS8kCZYsjs6ThjSN+4b9A3PYXcYiWZIdgk7YlsTRInXbThZBN2TTdA1tRB/Blkwoy0AQGMhcsrAxkJCsVDEEOj2mDmLkfNLHtOsQxIlulW0czuMEw2kzukRf9DeVSBi7dNjAPnST0rYioXqngijYeHA/2864o2vIIDZN/cNm6FoIO+Od7Wc8kFtwG1und/BccBHMHvDN1dbUbp7NPOue7Z7QoSQGhV6ERbUzfm29jsjRUWGq9CYsVOKR3gehr/ZVBaDtCuDXu6cdxBdWo1vItRYYdRQFdn6QJ88flZpUKUpt1Dyh4EnUAAAgAElEQVRpwVDjtXzocDt9+vRkga+c2U5GJV86ekEJgeJCSjCRTcQuIgvZHv2eCzi3kjv0xTJkOav/gbUOORUGM/75LvMnZ9CnQ8a70iZ7rl29wMdULLQP/NZvtUuXr1jelFVeO5P36miL977n3RUY21RFutm5SjIRSdf3GkeN2a/92q9V4vRTTz3VVlbW2s+99U3t4sWLTUctKvFYOG090rEaWphVNYIhuK8ETiVbCg/0T9fKTrutQ8ne5CSJMehoYipzgH6NeYW4nL/zkTjYCMlYlXOOymDmZ9N1PCJBHPAIDCO4mt9j56j8piQ37eLnyCgfhTckB4iDYnNczLK19U0FpHfi+KJY+K9FVY6N8GJwLeRX4pCrbmRwVckyHjfNsiOcthUqo+BqaNZZV1XQuCgZ4L5772lLCzoixwkmjCnBMrgreMX3YBSYI/5gLmMexByCu4wF9oxkQPS3cKQvXGHj4av6LoOd2AjslHBj2N3RuX4fr0nZ6176NPEQXkflx+GYJy8coqOqymO8cvKG5myjduDaka3jOvZ2+zm7i4U58g11vXBzWJzzMU3iukqg1fvn5mfbxvpGm51R8oLHD/tkn8uLtHyeATiSDIojVQDW/oPGMW0vc1c2YHNIStKzhAcll5sKlqpyyVZVMdlQwsmOE6bUF+HivffeWzIjOWSTBr6Bj/0bEiD0u/qtapWlN3V0615V+Ss7OjnuQ5V0dFavfMHhmCX6mxwH+6PvmJvCwToidqp86AwUIYfpM8LFkLEJL5EPVcE5Hyc2PTNXCZJnzp01f5uZrfapEqcqmOionNqUUEeFzrba2VqV6eZqUV6fld/ZS6MXT56br2RnzYdkxH203CjBBD6JjqE76S8xl4w72IeMFBdWRZg4hg4+ot1EbEDguA7jbmuz6k+vwgefKIzp1Xoq+aIn44ANyZ9YlMB/Qc/gCdyLPBOEkhzVNd3uYCO4j8WmDLSDFfYZtCvcY5l4m3wv351txqZSQdQ+kWMSxmodkbPbbq5ttnMvXWhnzr1U1UzkZjo/Z6hQCFeCKyanpb2SX2x8zjX4lnZtzDN8jRfOtYCu74UlssWPPvpo+9Nvfac98cTX2k/+5N9ujz32jvbCC6fb1raToV1tRMHD2UmCiY//UzxnrUr7C4+uXV9pv/jeX2zHjx0tXlOVwDqOpr9P5beSQedfVBWisj2RtMNcw1vQWXA37fyYc+/TbzYOdG6v78AAeMM4EM7nvBtbkbwZG15HHc3PVYLJRz/2/7YLL1+eJJhUccRexUVZo/iSasOGKgfHMdTiFdl//C1tKtFAksysOcn4VMoq8gO/o6+5MIFsofNgPZgJfmBbE/9yzMc8ChubPJN3pd6gm2MOoGuZl3wn8538GN+GPqQflHOX1zE2id3gRcUeeuUu2QKqIoDvyBPX5/fG1KECZ3IX+g2e0S/klT6p3yQs6jNiYWVz+4atxPGcB7UJnEt+gkzDA8bYZU44BNORoxxv3pl+QnIpdABONeZ7bIokjgHHSxuQNmg8X9gF2kafsq3IEfF5+pvyCLeA82TCI2ON/GWcMHEEWUgdYx5zrFP+dY+eSxUMkneJTdEe2kpbeBd9Y67KpnY7m/aU/vE9NgHbMcit55z5nPSv+1Qc00YfdR1cDR6ATGD/aLNjdeZWrJEg3yRyEwfi+frJInzGS+lj+udci09LX8WVnExnHzf9LPSBmBZzjNyjO7SXz8c6k7wJjsh4qD3EQ3gfuDRZV+hxdiWY2FUX39ttr3/9a9uDDz7Q7r33FU7I7jFncwlv9gS7kQnmEvzNtqIX/EwekJ+lXKPDjLWehw/AHKfMw++QA3OJYRMCWIxujJ/HtcgN8SlwGZuI7DAmqX96N5iTskoMkQ0JjCHP1k/6xDimH8xYIIvEqdMW0q+0UfDWjD8yLugw1xgrHGPQzn6wiOfBBeE/zBX6xXU57owV8p/6M9g4v5N/ibvgReK9Psuxwi4ll0hZZJ74ydgzpskXxnKKXtKPtEHoVtrttJ9gI7pHH5CvsXyi47Qz7TX95R7mINuLfKbc0tdxnCHbwPjBt3L8kRE+S7wGS/Q+XVeL9N3/Zb6xM8wZY5IymnKQOpW4jv6kvoOzYGjaVXgo/J73CfeweWmPb6VHaTux4eAm+je2g4llFeuNpJjEw7SVzDvP4idyw9jThpRt9Zn35HXMxRhvy1+PDcWJhcx/yjgYqTEGe1Lvk+eCI8lzmf/0LyZrjRRb6LGg7Jfng2poTm6kIpvGXpsHiJuA68gB7yIOO/CArUowURXMu++8s73ylQ9WTIEYgDadFO/pfpk21CvBRPF+bdAkBlib79ZVvWSIVxpLvE7EmA42cjiVhT6mjUpsZL4qoaonQznOOVTTxFak/Ot3xkfPYCxIpkofJmWvKpgkACJECCHfQZ4gMUx8BkLG5B9BUJkaDdYP/uKZSjDRPYs6f3p6qhJM5NBLUTxRXnx4/etf3+66666qCDIInxdHtSNMHfNChoJzDpiMySrCywIgg6gB8OR5ByY7SHJgcWolrMsHD7a5men2f3/wN9vJY0cqwWRzbbUdWl6uozt0X5G8vgjrwMRePdsOxU4lmEhgVR796JGjZWD199q6d2jqPyeaqKwmO+gqAlFka+XqlXbjho5GUMBEgUX/RwWDicNeC/LWLAghoIXDBjhWIHNtbZL0AAhCHKk8QwlTBG4wqB47lFwyQ1IHQKtryWxTwDWNRDpbgI6TbBwwxvkkQYUsLgAoyY3uyf5BSsjMRj4gQr6W3e9kKHpnbepAGkCUFjlKgqcxSEPKmKThRGfQE4wIQI9xhNQzj3yfRp9nIPNjA01bMbzqb5JH7tvb81Et1X6OVIjjFPS5j4KxE1Okp086DhJzlyQAXKAPerfkIMl8LSAoUWt6upJL9DyB7aHDh0vHFWDyWZwVCe/4wI49y0g65l5Q9C4xxl+79/VOQBbSVzLUj1lADtNZ4JzkCr5EdnAafo1DlWgmhZDEnGkvHgrHSIYCW8Ae/dR/2oWUYwW+ciyMdJAdm8whxKh24O6IeA0lZ13O38aCig9jQpl/Q2InRrJnZJcu9xJc6iPypYVqiAzyrJ/ofZLrIjZRFUbzzbimoUwChPEiMO73unIJP2lLJZhsb7atzY2quEBmqNqHbE7slhY6OmYyPpBDDDZ4gx5yHXOnzyFQ4ILGT4tIGF+wVs9iMQTHJJ117t/YcuKW/ml8qFaQO225X58dOrQ8KRk5DrwnPkHKFRAHP9D5dNwJbqeDgZMxJh08P50vFsDB1dSzvB8Crp/sAtGckTio/rODMO202jIObqODt5LrxCL0RZ+RrEICI5hAVQ9kirlmDNRePYfrktAm9iBDtM0Oi6oA+fgT7DHkC/nQ++bmFwpDpFsqwa7Egse/8pWqYKJKb0qwOXhg2ccI9AUhdFCLdeYwxjz170avBodNKtvXq5jofvUHvQePRKhdUWyhFoEnAc1eMe65Hz4/SXpi57tgr8pXzi/UAigJJiQCYw81hug4DiIJJgNeOFjDOGLjbT+80K8jk5in+lxJD3086L/6zO96Fs/PsUjbiD2yPPh4M43Rv/xX/6qdf+mCdadNtc1O7JXQ9q53PlbH4GxurHsBtR9rqPdq/MVT3vf+97fTp59vL50/31ZWbra3vOVN7crly+3ZZ39QC64cASH9UdWHLVWi6RxG82PeKx44JHySOMGOaMaSn4lb8KHk68lr0tFmrDlGQgtyqlxnmZ1tOj6oKt315A/mVdcJc3N3medwCBAik5KncWAMLkGCSVXQKZvmzPyayz6fGo+qWCdd7gkmNS9bduB0j97heRwCf+ixbdX+nZVpD5xs3hNbSC6uhe/5SYKJqgk6wWSm3feKe9uiduttrCrTeyK7OLeMO9iefzP2xV/nXRkBngb3pt3Y/uQt6ZMVP+sJAvyOLecnOs74s3jh/jtRDftjfVEyv3VH75WdyZ0pxT9mpisxQQus8G5sGu2xY+4dHMJAXWfssV+kd+jIT31vf8w8UAvfwjqSKjhOR9cqKSWD+YviT5Uk7fmHPzBG6Z/qMz03KzzN1K5M7/QF68GExAwdJQn265ngo+5TkoMSTFRVZ3Nnp6qZ6DP9Ux+0GUJJZVSWIQAF5sBD0GPpXo3pJAlxujhG2cXOZaufSu7v1dmYYxKQeJbmkCpb+IgTHJBtXfBOFvQtbSvPgBcnJiNbK9evVYJJVd0UTk/PlP2RvZA9V8VO2Sgllsxr51JzRaTFif9t/FDyF4l3lURTR9rYN1BiodpeR/9sqCS7k/mUgJ5Ykf3LAAvtpo/YIuID/l4L2U5EIzERu69gj95puZMf5IWV2gAyxbnITuzGJ9FGD2xs6j7vZg7Gvl/yELCDwHvey5zoiDe4jMaE4G8mTk9sefFXdlx5cSr/MU58pr9Tp/gcG13J+apa03VZ86a2lt+219raxnb7wXM/bGfPX2h7hd067okj9oZjOxzDMQ7CE3Nc4G60L4O6eR3cDb1FBia+QySYXL16tb3tbW9rT37tG+3xL3+1/dTf/dvt0Uff3FZWrra1dVcyUvKXcVibmo62X/rFf9AOHBBP2qgEE1Vsk9wqweS//4f/sKoxOZnRFTuolAUnQXZwFz3X5h3p849955wP+pi6uJ8rDfwHPsAY4a/l37wX/ADDc+7VHoLG+n7iA/cjco4oweT3P94uXV5pe0q21TzvOTGn5oAE6J4cLJnF3tUvfUMI2A23lc+vpAeqmiW20xcwmYCn/kaW9BNfGbkafGcnG1mP+5HWvUIVYwDPwZakXOVnvC/bkv6OxjJ5KLac5/Ee5otn5zyBXSwgDjLlTST0VZ+DW/odWcKWpw5j52jrWH+Yh/x+wpMrGdYVmvVuuDa2kfcVHvSFWz0H3U07g89I22iz3qWx4P1gK/yJ5yIX4zkGp9K35TOem1xqbCfSR2Is4JpgOvKEHaKPzDf4SdsTq3k3sRM4H7tjmWOu45nIC+OTujTE9Yyv43gM7xrHDdEf7Apzof7Qt8Qe2pCygfwyjmAKMjHh9FFJgXvwS5F5rk2dYs7UB+xc9n3Mi8H/wb+huqExcvJfHVdrP5p+YT91De9CdrDDqdPEFYi78G5i7fQvcZ55hkvRV3BBn+t+8W/kB90o3rlB9dQev41NkehkVibBvmaSenI8+EvKFQkyYEX2GdkHA3IuOf7cfFXV9YSB4odKkt5uP/Zjb2x33nlHu+++U5NjKrEtzGmOFbpYHLjzhNRlxgy5RX7G2D3WKbAk5T2xlc+Zm/SnaSd6oTYydpqfMX+i7TwT2wNmY9OS03Jt2oj8HjwB/0kIBRvhsswV8408ggNwRHA7bUPaN8Z5wj9jYx74pXsZJ/WZflY17lq/sk9CBWDGj2cmz2UME6+YH+ZkjI/IBe9OfpTzrd+R+ZQf+gEPwD4x7jwjdSHnNjE3ZThliTain/QFrpBYCu4l1jEGaj+cIOMA2CE25Y11JceQ/oBZ2Ev6xPdjnUoZSMwf43DyGOxF2rJs2/hdaXvQe2ScPuQzGTfakPYQ2TfvHrjfreY79Y7vx3OCviZ2IDPMVWKp+kwyLfaWJALmmHfxN+0ndqPnYv+QLWQ39ZQxgbdwLeOOXhHXTl3IuUQW9DPXMaS/2MjkgGA4+Hcr2UVuwEv9nTLA/MCTwT44JvYYu6nnENfRvWpP9b/HTmvTWFReGvTWccKyT7Feg+xwwgY2HH1gfOrI4r5WLd2ramLTrb388oV23733VoLJ6trNyXGAimRUfLCf/nDl6tV27ebNdvOmqmEemsTbFINfX/PmD7CR2HziONiFT692MxcZEyUJOzG9ZLb7JUowYfyRpeRH2ARkhlgZeMA80l5kr17x5ce/UBVMxqA9nlweoocjNDhmeW8qJkrmBIWp9vUnn2x/8iffrAUTlc6VI/7yyy+3m6s3CuhVvcSkdK698Y1v9K5aFhIqUOYdaw899FDfzavqE0MwGcFlQBDMBF6E2Zm/Cnh5RwvgWp8piNQDC6XQszNt+cBS+80PvK8dWVaySaVnVztZYKtjYmoglAkl4jdVu66smJvt2rUVH0szPd0OHzpUR06oDQpEqp/sfFWgjp0ftaDagzzXVq5WgkntLu0JJnqWhkcCxhxowQNyAYgCEklkAX0STJLY674Ck76jXyQRoqKxxAg4EK0gtL/XP4iKxpPFWEixPvMi6aEaCzLE9QyPuwOJ9EVtyuArAJ0CD+inUUzDrzYAdgAFoMs5yF64JkCofgwGKMEPYwHQjA0j40IgGR2ib5OjW8LA+flD+fk0ZkmGUHyMZJKoNEpp7NBrQCeJm4NGC6U/PJv+VZv6fOBgKpGKwIWuA3zzHj0Hg8V9mk+AEOMLbhSob7ncthab1c5Lly63k7fdXkcQCACX6gis2qveF3GcQMK8pIyTYCL9QQZcWt8VeDDAkzntGYwc95MYIOJ3YGnJ9/Ydt3bqvOO05kaB0dqZOuzaVbIO+dJJfEiUwxGYEIpezln6jyNuQzBdZ5NKPyEXGNKSeZzJnVbGiUpCReJ7shNOGX1Pg4yhQl74rtrcd/igE7qmfu+JRon7PAeyARFhoU2BVr0fgwc5sg4aP5KEuK0+W064goPrJEDKFvundk5vb23UYoTGSYYbQp1BGgKkpSe1I9ELoJAS9Q+ip98hgRCNNLYkjTBuGG+ckAzIs4spFx6Q1wlRmDLWalxsW509r/fw/iR5tROzV8xKR07tIcmF+7Fl+ltyp34lPht3h+Od9HcuFqYdxbZi05FtqiqALfoe5xIMoM8ab8ZXbRcPyPuwBxpvSGSSOrAEfUg7ACmFkPFO6ZWOG+B4DLgA72Vsk5xDRsHYxD2+s7ybGOsf88lzy4HfVDa3F2DRQXRSc032uSoZCaeEuYsLKoW31T7/xS+2w4ePtFOnTtXi7oGlg5NKZ8yBnuXF/yFgpvdWJagIaut3tVcLQsi8CbEDvvpMC8Zrq2uV8KZ/axsuP6xrDh0+UhVMSLqlxLmDaXt1jEwmmFDBhDlJm4STiI1kPKk6pTlN22Z59WdOHvQxJu60E0zgJOBUOpUEVOkLmAaGYxt0b+lpVReZbR/67d9uZ86eKxkVR9Pycund7m77+be9rR05crhwR7tvLUPD0RxHjx1vH/vYx9qTTz7Zzpx5sV2/drM9+uibmo4beeH085PjBEQY6bcSTKhgUvyrn19NBSJjeu80AxoBZLACzoHDhHwjI9gGrudz8NgyoUo6dm5cUUCcb7ew07JnDC1+secFJ7i2FpV4x5hv4IyxQFu6IPtQR9T5eA0tUBNU0P06TkTPVtITKSAbSsDZ3HJgsh+dN7E3cVQCzwHv1UfsDTpEP6tCiUuY1OJg2aSe3OQxUrEFV1aoI3Luu7fN6wjM9SHBBPxk8SSxaBxwQ/5mZvfvmku8o73spIALo9tqVybt6Hdsg7BUsgueZ78TK61PtvmZyEfiuH6Km7HbTPNbi41zXrzTe7Av8Ko6FrVX8zOft9MvPwWZcKKJgmM+/1V903PlbCvJWH+rUqXeq+R8c4H56pNkUs8v36+Zi6V8p91JG6Zr4K0eJyoT2ea6TU5u4r4JL+pHzeEHw2UL25t25W+3tfXNtqUFmd1WuzL1T3ZHCSY6JkZjiS3Q+8wdvLiMDk2O8qvqVF5w1/dKACwd7bqG/CqIAm+EQ8BXGJcMDMHX/d1er4BhPgVHQLfTDgI5+CTYvfnFhUkynJK9tGFCPPHsufPl4ykprapCqVKhKpnMWH+UYCL+RmWX8tGqkoMTZ1z1xEk/6BMbRcBCsI32wq2TL+EDIR8ESZA59UebPWw7jOX0zWPU2fyeOYmP5mQnnSs4kAiD/Oh+baDhn/7GB07dgyvSNnQGfw5+h18CrnJ9FeTtC7Bgq55J4gj4w/uHOIE3CyQ+jblutokxSZ5e9xZfdFKfqxE5kKcom6rZrG/utBfPnmsvnDlXFUx291ThyHaM9xGUSj8g36d2cHwk84JOJj+GM4ztmvW0J3v0I880z+JIjz32WPvcH3y+fe3Jb7a/96a/29785je3K1cv11HG7G6zvE8Xv3nve36pHTt2omMUCSYL7fLlS+0f/aP/sS0WlvnIKtkQKmclNlHFxEffWQc55kDXaf7SN0uegl4zPmkr+H3/uyyB+3w7gopxFG7G9tA1uHbyMY0FMRQ9tyrvTbV26Mix9pGP/n67unJjX4KJ+6jKX979NgmY9iqb2GURS/rENaUvlZRkeUobToATmYFT85PP0f2Jre3+De9KH4Br0TliJtgBdA+/InUHvOEzcEj3MJfpq6DnzDcYz9+8S/fkRgPsbPpM8FvGx3Zxd1JuG3tD3DbHAlsw8UXDjoJX+OtgEliUsse79RkYKL8rcY/7eH/GRvBJwRd8dzaj5b0am+SV6Dvjax7rhN/k/Mxb4jvPpW+MO9eAz2UjepIVdiP9fH1Gm9Ef+AE/06bwO1yDRUZiHXrGcJyjF611D/wSeWEcNNaytWpnbTC4cWOyKZNnwjEYHxYlwQbsItwHvwgulTY1ZZnr0s4mfiOPeT/cJbFNn6Ws8zzmkGein2lP4U6JHfjbqSvJAZA1dEo8Cq5R4919ADgH72X8eBb8m5hY4gb2P+OfidPIRnJzxnMsk8Swc5zgjiyQISfgILqCvOUiPfrHOCTew/vAM+Jh2BJiM+gEOFI2YXZ2ktBcvAx/cVp2SFi+Xcfl/OiP/mftjjtub6dO3T+pYJK6iW6gk2O+wtgxXlyXcphjmPidNnLMeeHK+M/MTcp5voNngXWMPbKY/hdtyPfTRuIxJJ8zFsT0uI65HGMbvByOwJzQ1pxvXQtmY9/hAFzP89CjlEvaks9mHFm/4RrsD0dIKImbODqx0/F45Jiik9jUxIVx27C3Odf0b2w3EoOTT9Jv8Ip5yX5xTcX4evX85CLJO9LGgAeJf7kBmjnDdnG9nsH84T8wvtg/2oteEG9A/nhmziP6nLKB/OT8Y29u5RvzfOaC9RGeSV+5l+eSJDJuT7ZTz2AzjPqTdkeYREX31I0ch7RhYBk/kRXGD53gc+YQmwvPyrFIO5eyMJ6r5FIaBzhC8ibwIzGC/qdOwpV0HTGZ9P/H/YFD6vlgm56bm1ySyyKv6Ivu5xm6Ltf3GBvWTkg6oQ1wJceJHcfI+UUm4KZgJ7wgOTn8B5zB1ugeOA5zL/5TlTUUt+2xLfhNYgbrS/L3eD5ykEcpo4d8R+6A1j7ok22kwgV77ezZM+3+++5rr3rVj1TxDPqjtXnN1Xo/Bl0bcVauXy/7p3UCNt7WxsJ+RA42HRnyCQ3CA588UTZW/nbn/WAZY6v7FDuCl4OjxUl6EqQCn8xz8hO1G/uDvsITwBdkmTlP7Ks2fOkP/79KMBkrHhOYCqdrANQEfB4+NhT6vAamuXT4F7/w+fb8889XZxSAUQlxCcPlK5cq2KhF5VpYXVxsDz/8cP2sksq7rjiigKIWYO6///4aXJ37jJIneUpw1ABp9xf9YKJYaDERUJDV2fJasCDBgEQPLTocObTcPvibH2hHDy031SrZ3d6qxBO1Qf/K6a1kmL1KMKmjHCY7AFerrwUOU1oQXu67PltbuXa9/tZ/FlYptIP0dT77nBdbSTDhiJzaLVSBKwVEh92GKsMDqGvMyOayIDqb1Oc6rU6Ag+SRBPsSwL6QyVE5gGA6OEqeSeOLoUUJARmBD89Xu3CIFGDR3/pP7cCQJOgxn2Pwpz8J1BhgZFXPS4MNiPn5HAnjnXIoiwMjfZGhJwDgWCR4Ai5pyNgFjC5gJAAZFpQGojAkJ6RjAAHK9/IZRgCDC1GgHYAEgGtZ8i4kXZNZswRQ0dVqdw+yAqg6S96AMuyOYswhpq6+4MAhc47jp885O1nXIyPl5PbsQcmLFuC0M+y22+8ofdDCK7u+pFsGQR+TBZCh94OxlyPjOVdblNjBXCSprrnTDmwFsLsDnxVZhHPs4la5a2QeGZk4AEqE6DstZ8swDDs+dE0FaLSztmMsi0AygFq4cQn03TqDDcxFNqTrXpjx8UKAu4/m2W1LizqLfrPaaZlwVq7bOiymMR+MCXOGMYKUpg2AJEF6CerRRgIsSWSZf8amdCrIhZ4lOYHouNJT3dUJNGeCG/P0vQMhnkM7K9YX9U87DLe21sq+6LgRzZ/eB06ksSUAMHFMq/LLfCU4SU4gSRAxdMjvGs4ixuDWXGg3aPOxJDikXJ9yCSkEr9CRGu9Z7wKTfnj8hgBa2jGIFUdiMR8QEHYpq61JQtFZAoVjZ6EWdDrOg4FjkgC+oEeJsZI/+AOyzd8EytQPdqGCx55f6zSYquulF/qXxCbJE84WsoytG/DUixz8lwlBah8kTvZHiwY8GzlmzMGpJFSMKza0koHK9g5lnpl3tQsin23W7/SbPlLBpBJA5n1s1mc/97nCBCWYaFFVCSbiUNha+qvd4byLIJTIMe2HaEqPdG8mPek7+qfd4MxDzUkd82ddU2WSZ599ro6F0N+0oZylnf0JJmpzchjen7bBdgrdH2wG77M87k/61TOTxOpYjNoN0ytUJfbkHKBr2EJsALZU9sUy4uQqcT1hwW//7u+2Hz5/usZeDoCO0ihHa329PfaOd9TnOuahducvLBTGqy16rr77xCc+2b77ne+2p59+ut24sdZ+9i1vqmTq08//0NWYetUIgnVUEfDYtG63hjHgmCBsv67DKcpgEvqdjlgH2fqRDp6uZX48Hk7EVPtIji5srqTFvUqmgTfpuAE+Y4yzTXymdxBkElc2BloHLD87ZYeFI1pIUu5Q8lAtqBcmV5WFaScU1TO3q3qJ7tH38Nx0fDL4k04+41AY0vkdFUwqeaYnjVGZDDzc7fz9wNJCe/CB+9uC7PO6jmlzsjr4CSZjT9FF8HPgmdrRN/QXzEr7ybOYd/Q1A9vcB+cGP4UXYAN9oA3Mlf/2LnKqnw0cl+OJXPZUR5LBI24AACAASURBVIVU4u2Bg219c6PGXLihf7LFWgys96h6Q1U1mCnHGYzlKL/iNJtaQJRNl3Nt+6l7r127XvIhLFP7hVe6RnjhZDj7Csbp6bZ209yU+zW24JquF8dCT/R8uK/ur+CYFm56ktoYq+ARJY863qNzqxy7smNtqm1rQX1jqxJMNrd26vhCzZmON1OijHCF8WVO3C7z1JrPntAnv0u8gjnXdUp2Vh/BC3S67EAPQGJb98+tq1Dk+DC/dfxEJEezeAwf0HUEf9BJAhHFm1WVaMeVlyrBbl7JJtttdW2tXbx0uV26dKktzHm+qkT6VCudWVpcKOyszR1TtgWVPNXtQh0p2atBJd8a9x9bTXIzHBFOARdLvmJZNfcoezlDlQ5zEXTJc2SMVTIbz5JhxIerxac64sS4iuzpb1X2SR5VRymRtRXXO7nOuqJngNtgR3IyfMHEbKrYpd+cfdD4WV/Y/OEkTWQZHoVMpH1I/olMJc/ycVjm7EowqQM26uilqUr+ywSTOqRySptwOPJusEUpg7wz2yEd1j/kknHkJ2OHXiVPwBeqaiK9EqMwXs98z3ve0z7+sX/X/vQ7T7c3/fTfaY++5c1V3phkfbiC5ls2/d3vem+766572tWrK+bsSzoiZ7Hu+ZVf+Z8rHpTVay3XHEGUZdp9NJ7bOSSY4HvkWGO3sAnMLX1kvPQ5eJHXpBwl9+R6AueaQ/QfOWRe4EpcM5E/+btTrR1cPtx+7yMfbTdXN/YlmKh7pVM9aV7YpXfIdqBP9ax+HdgCN1CCiUuYmXfwXnw5+sZ3jBGyQn+Rk+zfrcYL+Smet+mqVsj7mL/SfsY/ZTjjMrnAiO85tjPJD/Q7Nhp9Zz7hNuO2c71+krQOHrCpgL4wVvoeO5kcg/6wqMwihnmh/eCUr/QzsBXYG+Y7ZZi2Yj94H+1l7PVcnp36Di4wH4wvYwLPT/8Qe8D4Z9yD+U0ZR470fhIx9Bm+JGOjfomj0Ab0I9tEe5BF2p/6DH+nDcR8OBqW9/EsxoNxJbaG3Mu3zZ3R9FftN5+yz4gfB5dIjpwcHDzC/wUzuC9xIvEIPdZPXcMiRSa90DfmQdchmznv+hy9z/eyAIk9R2eQV+SEexhj+kfMosaO4056nBPfAHuZNonPiHsOtoJq2E46Ih6DDDKHaaPgHeB38j76k5iCfpHYqvgY1zF29A9fGF3i2cz/2FbyOeOidzF36C78Kec9/RE2rRav6UchiudNieu1rba0ON9e97rXtFe84t5299332I+7hW/K2DF34E7ienIqrmPOkdu0ldlfsBC7oPaygEqMMjeQcS/zhVzTBuQ9+UjajbRXPAs7g+1hzSYxne+S14F3/ATbwJW09dgbdBPZRaawKzyDfmSbUo9St3QPuonMMC7D87U50Ue+IzNpC3O+6HfOddqYMSYk7ueYMbfIQL6DZ+sn3JvxyjmmregbXBw5Q7d0D1iaz0meQttuJX/JMZKPIy+MJ89IfCgfvGLkrqqJb4zt4t7U+xzjtCm3wgLGDRlBTzMWSv/hEYwpdo05YoyQHzAj5U3tASuRW92P76d+YHPBvFthO/MAHtLu1EfsNZ+N3wsW6v20NeUdH0rXEV9P/IUjwumwH8TDNG9UpwJj4RjIHHwo2ziWZf7OJBjsIYkFkgv0KPkZWAVHgAMgk8ggz2GM9Pw8GYTYOnYHudTfembqodoLhuo+MBbehI3GpnKt2q9rGUfGVT+1biDuq/80DhrXA4tLjlFU8odjU8mvib3IB8vK+oyd2on9Y70FfbFsOnaDbFahgLZbCSYPnDpVCSbTM7FZtvvgio1pfBRXfunll+un2i95sG7M1rHPegccgvcSxzFvcgK/cgD4PGOeGRNNPJ1gUffXM8HkVrKF3qb/hO+gcYZrYi+wM4Wfj3/p83+pgglCgjClcGcHEvhoNACJIpZw9J0aj3/pS+25556rQVTpXFf2uNYuvHS+LSzOt2PHj1XigcrCK8FEz1LQXsZJgykh0ELLfafu77sr95f/RzDSiGnSFEwgCElfikz0RfGKiLKjq0gmZwRbIBXUPLCw0P6ff/2hSjDZ29mqwLJKomrhA+eoAi7TnCDiI3LUByWXKEuqAFhBtgV2QHmnmwBTC+pWZj3PAdcijj0gpgST69dXykgvLPicagUkNS4KtjNn2jGWhg/CLuCSEGMEUHyATX8n2dbnUoRSrChZnmAB+NROtX5WVzqTADPXsXtwUGbtuPQifJIvZAj5S6BRu9TOdPwIyqXsAfgCQQxnApKB1UGZoRILGWGeB4+tA4PpsKJI6QjZgKtEkY+8wLhIyQFFfe4d/wQyHeCtXbP9CJokTAmKCdAYz2xTAj/GIQ1aBXCjsgXOPyAl2R2eq8COStMOpdNv3lit+7XDHfINFiA3zJPaClEekyxdQyCiHIgqKdxKB374wx/W+e0nTt7Wjh49VosXZOwVaBX5UCarFyPQd8bGeOSFhwkR6gEb/oZU1PzXwtZG9VVz+ZcWH7SDu1ciYHcexo55AgMLq3qZZ4hRzYnmvEpnebcfWKExk2xoR7z+aYFNuqNKAQponzlzpmOcsUDHSyngoMUKvWupFl+W6vgu4YmNso2d/tNnGgZIRzqoOXZKkiCBbEyUMbCMc5LfJE3MO/3n+YVJHQPR2STETvDyouZg2IbdxCaeHjP02W10kPzmzettc3O1sjklu5uqLtONfulV31GJfLAAUE5KD5jVOfJdXxmrDFJAasBNPRdHVPg4tWfZ4R49mz4m1oJxEH10TQscuh4Cz/ESkCF0WNfb4XaSxJjEm5j85SMgJEvMGxhAUMd2cj9WgWkETnASIKBgGw5i7kZNB5PxSCdAzxD2g40QyZrMSMiAWOk6AmKQY90D7uQ7kDnGV+/Sf+g0Y4DcIrOJldhQcDfHcywTJteSMScg4XCRKMQiFJ/DSZK4m4g1HwvSK5gowUQ7pD/zB39QWHv33XfXIqWSyYSRGfQuDNpxAAj9ggQWtnS813X6PG202sU/fX/g4HLxJORuqp/rrDYePnKkvfDCC7VCyJx5jrZqR/JfVcGE5zOuyI4x0zpbutjnPnGThStkBbzVtSQQVhJKx47Eppw/ns27sbO0Tfo2BMScYCJu8W9///fbd777Z3Z+RA/reJTZdvXKlfYPfukXKzlpqpI8ppqSLZKEC6M/9rGPtz//8z9v3/rWt9rq6mZ7y6NvquNy/uKZ73fnynqX+mGMc6KcKpgMgVwvSE3mptu+7DOkHqxDJhlj7BTjbWy1w8Y9w1GRqtonTOvnJVeVsVZVBy2/qhzits/1alBUQhuPN232vMlpGqoy6P1KHNExJapOKBuphUn+mS9bv3SdCwqo6oRlT9xZi9p6B7x0sCMOajMu4CeOGD+LR9du1yrl4aSZSDBJeakKC0p6nJ+rBJNDB5ba2s3rbXvTVc3oK/Ys+RvfJ19QW3VETuoAPCWfx3P4LvWavmM/wEnGW99T1QsbAUZo8XPyTCVu1lFUbDaw76N5Rn/VJpXuXD50qOZD31cVmUoA8pGTJUtTXmyXvliGh2oJ9mu2m46ckf+nCi7yAfjnBBPPiarX2e54LsVp5MOAsdL/6yvXCif1HmQe7EtsL1nrCYaJS2WPeoISNkN8LYMx5hLDcSGMLbqlCkeb2ztVoWFje7vduLk2qWAiv04VTFTdQLYbjFP/8I3hFKXPWmDp/BZcVz+URMwCTbYfm657M7gIXsLDwZrkymN8xvaDK8Ihgh58RrvVj6rWMOtqh1mB6Obqajv9wotekJvWJozF8ntnVdVTVUK02LC3V5VMpFNOvrE/po0eHP+qxCPJLsmRiSXgpvpPgIM5Tl1jfNCxktlu+6r6YNd5ZIVFcY2Tg0vmVcitZI5jVPUenoVd9LiDq8PRVxwTAjbU9apo048nAo80J+lDI2M8X99JvvU3iTWMi2RZ1+Nf2bd1IMzjMCQbwcXAR3AgsSjtMzKPHNQ7azHQx4sUJ+98W/aSCibnXrpQFUyUYKLkEsG7jz3dnyCZ2JYYqDYovlBY2X1YbDk+L23mZ9oA/IXa7T07+N3a2ESCybe+/VT7hbf/bPtv/tv/uuTNVUgGPBd+CXfe+di7a8e1qmyqzySYnD9/vv3qr/6vk2OdnKzoOBA5RZ73AV+HRPLBRoHltH8CilGhDv8z+5g2fTyO4DnyDW8HH+D1+Hgpe8gqWJh2oLiKNjPpuKsDy+33Pvxv2+bWbiWYTM+oqo8Tsaq9veAc8yafH7mr9pGIwhE6nZuIF8/Nz5Us0U4wPn0r+oIN0HfYQ/qD7Uv/AFuMbqcNRd+YA8Yvba9+1/Pwe/U3/gXyzTPTFmWbwBD0KnUu8U7Ppp3jtiU2E2Mb7PhwXCwxALjQ4MPBw4eNhozTmDfqc+6jHXBJuBIYxDPSd8P+qX3px4G3lYzYNx0wTmmn6BfYlvGYlFNkwvo/VNXDDt5Kx5jPtJXIEn3GV2c+iA8y94xJyhmLFPiTcFXsOXa2eFRfcEFXcmyZC3RB79AzhI/CJ+YXeajFlb7DXmNAzC85CO1kXvVeFtlzPBhP/Uz7wjUTPtN9E7Bin73rm4RoC3GT1DH8ZX6iRzkP6HL61uAJY8z70ce0a1yrNjNfLKAxHvJ1GOeSudBtxgL/iZ9wEmRZnw8+nHuJXUEG9KwJ7+yxSrBNn7NYlvc5vqejHrWR1TEh8zFz8eR4aceY47SjtIlxAs+Qa8YRbskz0BEWwHg3PGHSv6qMqORhxXl3K8Fk+eBSJZicOnVfJZhU1bvOg+A0cHj0IG2h2kof0+bnNcjdX/UTHOH5A/8b4pGMHVgDviWe5PNvZVO5lvnJ9/A89Am9hFMmdqXdTgyEM2BHqEwAFmRsKudI70g95jvkFRkEj+hn2r+0n4kp+xNNrAPayZ9jQd9zHhIrkDtwFd+E+c6xxmbyk+fQjvQHxjKC/iHXvJfxA6vAt9QL7k2MGfMs2pRt4DOuRTbwM8B85p9xBrcS65CVlKu0ceDz2GanfcnnJl4kjiT/SVvAWGOz+RvuAh7xjsR6ZIw2jm0F709OmjrC2l6+c6zHjB3zN8aRMTdIe4itS8zT7zkuOb+J9/SN8dR74Q66xz7TcIQjfIL7UlfTznAvdg7Zy/vR0cQv9QUugI3XT+SHcQW/E3dJgqP9arf8JMU2qPSBHhOH1hjp+qok0pMUU3dTzhL/+HxsX5An4t/IoN7DpmWNCb5i2bW+SUebjpMT8Ww/c4iD51yCm2o79hm7LoxlQ6/itaznV8XKqb128eLL+yqYTHjKtuNK4hIaN23cv3b9RlUxUYzf86bYq2NmiX2JKxoDr7n7VAmtFyAXyTGYJ2ScOZ34Tr1qsTYJJBcCA1OX9E7GYpwUOebgYGTJxBNf+U/l/qXipBHRQ3MCEyj0YD0sO5UDAVlRcOnGjevtz7773fa9732vrlcFEwUYb9640V588YV29OiRtri00F48c6Y98sgj7XWve50XDVX2WeWRprWrYKsdOnK43XvvKzz427uTMvsoBp0FdCoQsOhzvtVW+qM+VbZ/P+LFCjKBv/pFDrLJ9k5bmp9v/+HffbxtrN5s87PTde66goZ6H6SoFun3fLxFlbDpRlwlntXXWpivCi0cFeAgudqSCSYuw6uqBDsVwNd9N65faysrV/q55fPeIdiTYQjul4J0Z515SrKCkiEs6jMOKQKaBEWZX2U4OqimsdK9OM+5ywzF1/MADuaCbHOAm7Pex2QDhYD8k3mvvkg5UHDABjAYKyEKNSYgA3g7cKG5YWwgFh4/l+VPp5g24cwOoO3FQrK76eOtFl3rvPLa1cN5kkNVD4jiX0WKkNAxGQO80UWMIO1L8jUOcDgrasCAXuupJ9842FYOXgWOHCjTHJEtCAFnvgFw5gvjw089j8AwO/h0HISSK86dO1dH5Jw4cbIqmLBzfUIieoUf5oF3EeRh9zzkTBWQbkUaa7w4GqtnNibhAU/KgEsWNEA6933BO3IB/zTmyLHfpyCrg08311bLCJRBuXatjIMWc1euXq1jKV6+8HK18cUXX6zdwZOAQy9Hr0QSJZfo3fWOvb12++13VDLTsWNHXXJcOyYVwC9D4J1iWpjRYqdx2HIMXjE+qnikRbYkO5YVL2gmQSOpK4kK45+ECNkrYtbHauz4evz2Z7Xn+CM7yLPajdNpIq7kAWWsakHKi+yVYFKLNF48LZnpQe8kJPSr8KEvJjIeJeej8+AJ/kMUkijONAf6a55VkaYneuCYgMMkbPA99nZvaqg6o3ZRvUptY5whriYTPpIJQqB7aA9jBtl3AGuQVXCVBBP3ddg5y+43PZ+sYuQ8dRg7YMwZzsRNbpAkhXv1mfog0qnPKKcIdjEHZN7qPTi84Jf+ptIQMsHz0UXGB7uQBGjsICC/tB2cgcDjcIC7yJX1TGRxCOgQEJqcPd8TVcFF5EfPsoPv3a3SZ2GFeM7crBZRD1QFE9kJLU6ePHlykmACBrDIpMV+tYngobiOvtPfJIbSl1yIoy0ispILvVukl0BlcaW+0KoKcM+fPm196lUKmPubq+uVCKiECyW9+SxJV5lKm5PjaEwZgkRqP+OKkz0k+Q5Vs7Dnnk8vSnNUmD5j/pmrcSAImzFgt+UXe1iLULWwvdQ++R8/3f7wS48X7irxQXRf9u/K5UvtXe98Z7vnnrvreCKNv+4TRqPbd911V/v4xz/evv71bxTfvXZtrb31rX+vXbhwoX3v6T/vR0E4UUP/CLRqeOs4gKie5iz5/UcwYWfcHy8KMNZpj9ADZJrxy785qshj5pWgOoYxdntbjlpTiUdjZyRS7/YqhRV4dqIj9pE50T3ML1zBOuvKJNPFJTaq31qcpN3l0PSFeFU6qb4qGaAWWbd6BRP3nwQcMBB7g38CHwNrSK6QrXA7lQypd/iInGpz57AT/jdKMDm4uNA21m5Wggm8cTzmjAFjnzpRuD4/VNgDM8H25Jr8jvNm/8DBDvwsxlk/sVn6HmcYTgPH1BhYl3oliy4CHBkpZyIXyIxbSqSIoxwm1RbNzbHX8DvNH0lFcOHCoykHxucXfMSI+qDPV1ZWKtlWf0unXGrfvhu7PNI+q0IGOsz4MQc51oxTVnBKuzRUenCAWaFwdKl4ydRwfBz8Rm3Sf5Lb9c2ttrW9WwkmtYi+593k4l/Hjx+vo2DwMybcvuZvSKiS3O1sD0lf+G66Xn5qJtXTV+w08o0fhyzguyNTtB2MTFzGFpqHOPEu7S5jCH+qxKBp2y9hvhYKtLgsn/37z/yFedS2/OSF2igxP6fKJAr8FMIVZ63EE+mfuPW8qoBahurYJrVjWsdk9qMqu/1RX/Q+BzycCAAG0q+hja58lbqEPhtHfaSJORPYM1T5YBwTo/G34XRgCmNs29yr+fRFJXw92jLwDc8/4+y+OWEVfcFe5b2DjFPZ0feg4yWX3Ye1bnmRtWIQkbB9qzPakS3sGdjGmII3+Inudz8+TbxOpYkl/1s7lVzy4tnzba98TFcw6Tmhk4VkxoJxRA5pbyYlg6OMNfPNT+YZbNTnPlJruxJMrHuKRznB5CMf/mj7/ve/3/7JP/mf2o++8a8Xd1KsCt5prPQOucfe8c720EOvai+99FJh2sKi/K7F+vuf/tP/s22sOzlFnFq4Z9zqpZP7UUvwFnSJOUUmkQMW6MBfxkhzkTaFz8Eq8JfxwK9LfWfs0H10B3nOMdV3+BfJsytuIv47o80Oy+13/s1HmlyNHSVczwqTfWxgcY1dEgTtO+t4NWS15LgfW5r4U5+rQopwOI6ihP+nzsFnsHkZr4Hnck1yJ+QZzsK4oCPck3JPGxML8bfQU+YCvyPtEO+i/fiJvIP5ZG5oL2OPj4ycc5/eqWflZgU9K8fLsS4H2+EAJHfSxtycM+bs7pfirsZo6VNVBiJZsif6Mv6MUX4PD6Q/LHTqbxZdUlbBIuQ6ZVffMb85h+gU7WcewA6eOZ7Lse4wxnyOX0ochTkEH3Ud/WFjQ+oY7SjfrHPLcXyOeWQ++ImcEJ8A56Wz2nyET837STakbfAE7AZyw0+4m8aG3c7gQsoasq3PGEfmOzlnjjHP1JikbUk7xHPVPv7LdvA9c0u/MpaZ3+l3xgo91jOwC3AceB+4ii9dstF5hSBI33M8IfZZzwVfwQDksXzqrm/IALqN7iGPyV94HrKVsR/GUfdbbuxXSYfRHfrNvPI85I3+gw3gCfYG3WOeMi7Is5l79S8TrpgjkppLbnpFzKkmDiLW5womOiLnzjvvaMePnyh8H2On2kkCVmJ94iTYmLIxtl2JHzwncT1lBPlBF1gnSTw35xxiDWPcQWfyZ+oKn5uX2IdLm8Df6FxuBiu/KRKIUmeQNXAi/bZ8J89NDNM7U4fRP56ZvmbaG9qKPqADyFT5lXuups08lB71Dctp4/K59JHv4ZvoOnqTY4cs0AbGFJ1j7tMG0M/kWCkbvJdYW44teoQvCrZgn9TH7B/jnriYfUb26Hvi8Xg86AM4gpyi08xnJhClbaPfORYpV8xn6gZzlrqQtkDPRF7S1qTvwJiM43LIZ9rKtK3p74NzjH/q1hhPGWtsKDLCHNPmxAz6DI6rHcLacZ8ylpHP4zr0C77DmN7KRtJu9Cb/BmOTw6QNTX3md8Yr8TptOfaGftNHPkdHc7wYl8SC5EX4x8ge867PsS08n3YmzozxMnUc3cBmEwNDb9FLxkrX17N7Qkdt2unJPMhPYm6dFNKrAOlz9VH8iZi6PksZReZY+yCWKF9PMbNLly62++69tz388Kva5tbG4Nv3tRLxCPndSi5RzOTKyko7ceJEbS7UOiMbWJLD6F3WHx/hbP+pbwKrNVHH21MuWSdBHnQ/1eNKv3qcRz5cykRiJTKCroC5zEnOE3iGHBf2KsGEjujiIZDiSUrjLeXJ88BTcJiEvB4Ctr62WmVEn37qqVpA1jsOLh1oN29cr+oe586eqQE+uHywnX/pfHvk9a9v9957r/um4HENpUuDqMqJKhxYuNzeMZligHJgIZD7DE4vgVu7pnpAwGDkwL2C3xUonZttU7t77TP/8VNtVVVEplvbXFttx44eKcOpSSsAqJ18Di5VkLYH21W9RMKnhWUlpRw44AU2nTeuxQu9u0quV18cgHHbd6pUsCZMY3X16uV69oEDC646UAGyPjr9XXt9t2Aqpd4F0CEQgAiECfDXHGuhtDKWKYfZpQzFIjiAoUAR09HS8xBoyCOkewieqeqDdxXhaOl3QDrBU/0BpHMHv+drWAxnfplvjuYBDAdwcKcojZ/gTNs5ekiLGTwXUAOoIPiVr9DLaKIDGHj9nc4zsmugcPY5+qPvIDSMG8YFQwnB5b4xGRkbdfSBoGMS5OqXAFTOyiSRiEwrJyxMnODafSynyjsLWcwE4DOhSO8E1JOIAFjorc5wN1lo7eLFixWsu+eeeyu55ODB5XoXG6DqugpGsTDiXdT6jz6zuIljpmA3BIC5Q/Z3+nEr6v/YcQBQGWMFwam8QwBKfdzsR4Qk/nm+d2qh5Oq1lToa4eWLl5p2duretTUbryuXL9eipQyOd+X6jDst0hZGLi/XQq12DJPohK4pwFkLRzOtXb+uXbzzTQub+s8BWe+eI2ioClEaB/0trKn+9Z0Zwgzm2TKnhT0H3SGxuhe9IykNQknfkwBMHIlgbxinwRApedGZkbwn9Uufs0CCLoBTlrWdtrlxsxYl9GwZVEhLzWcvray5S8cBgqZFyyJMUUEI3QBrUi+F3wTsCk8qK8uLIVpg5/0k0lExCuzAXuoZvGdjy4uTyBSVLyB3eo/6BAHiGCTdg2PBszSuagOyr586ogA7jv6jrx6T4XggxjbxhnlJcgjZ6gZ6MubMHQQI3IGUcp/ew9wmGQGjJV+JUeq7/mUZu7TttC1JoH4H09llg3wiK9ID9B57qZ+J1cis3o9MwJNECJUQggPiNhv3CK57DubLxmUwZqgotl3HhGgmSDA5dOhwJZjI/ii55M4776yjc7TYKplSv1h0EaFNh1HfV5KC+rGlI/mGCjvsTFObwHR2IM/1I+oyyajkZGe7jhhU8p8TaPWfF+zUvpVrN9ri0oG6hgQTPXOcmAnpH3gIz/C4EDyAI3B0Wzo52PQkwBo37sUWgBU4C7w77eJA0N0O/+3kAo3h5//TF9snP/XpyiwXxdIROeKga6ur7U0/89Pt9a9/pK3evFFlf5ENJ6RO11GPn/70p9sf/dEftWeeeaZdvrLWfu6tP9OuXr3anvne972oXHLmQLPxzwvIKhc8OJDDkVkpp+kA1jt7OUXGhWAAf6czztiUrlV1Cicp2EabS0lfVe6fyhFVUUALpj1Zj+Nx1H59ZjvhpB9sMe+BtyGvBB/Rfy1GamxlK2vBqip9eRG0fmKDiiOZY69t6HgWVc+p5acSFc0NOIo8gGfMTzrHSuyowoXFZ3xMJhVM6oiSquDG0W39KEX5CW2vjvh44P5TddzHztbGvgQTHPFhTIckDcYE3JbcK8EiuQNYjawz78xlYi+2iKRXMAx+rrFODKT/LH54rnuSG0cFVU4mSWfDQpR9CC36KfFgve9GE2c0XsLxwGVsiKpEqk9wQY1PBfXn7DPNzilB0/io9utYlZrbss3zxTmwfcK/Ca8o7qKEDAd8zcMd+IUnI2MstpBcwjjBQbEHGqtcTFVyMr4TCQ30E3ukeyS3axublVyxvrXVVtecLKX3Cr+FIUqeYLcM3FJVguT/iqfAndUPSs8SSKlx0rGyvXIZPgzjmgtWya/BEV2XyYVcM7bp+BH6ng0Yt3reMCbTbWdvu1eAU3WKvToyTTz3xTNnvdg2o2Pf5ivBZGFudqI/Vc+iJ7LZx912RRMrYk9432mL85YBPauS94vXulpLqf7UUDVAf2fQPvuPPMKB0ItKdOxxD+x28lSw0/LZGU+vkmf/W36+8aKwb9Z+gp4Fp+aoFJ6r2b/oPQAAIABJREFUtrARwdX4vBAP5vFOFthIdkAehjlxxasxh0JGpTcVtIozmtEzMLGCUL0CHzwiuTLYlAFX/Ai/x7yl7EiPF0l/Z3RW9NRM+8Fzz7cXzp6r6j5KMKmib70aF5gAL0N3seNqj/qc/jD2BNklBsGYYOsZA3MAV4OVj2t+MT1JMPntf/077Qc/+GH7x//4f6gEEwflnCQJR6KCyTt+4bH28MOvbmfPnpskmGiOLl2+1H7j13+9YjR6j+6XzeS4HMuaNx14bIfEfeaB5HnGIjF1HNOAE6H/9B3cY2zQe/XDumI7hm1hvvU5fiXywTsZR/7Oo26VAKIMsYWlg+13fu/DbWdXR4WJV6jSmRO26v7uX/IsJS7vixX0I3TAZWwcCSaqkIdPQXwEm4AtBcuTZ2aSEFiQ8Qy1B+7H5/gwjG36LNgYrslkDb4DB9B1OAiYrZ8Z7yn70avk3srG44+kP6jrwDm1Jblz+gLMP36n5p0Fdb/Xu8olFm6DA81D/NGL/WlTZ6bt27gPU8UheT9jnPycceE56Ct4klij9+j7qiobFYsYQ32Xsk+7yj72cQDX4fqJ5WM+jJ6oDXDmlEs9A95KO5EZ+sp8wkHSt5aMUoFL96HTYCr38B0yDQagz1zPYjNynTox7puulX/LgoPekfIKx0aWsf16Jzo1xmVkbuxP3yquCCal3NJPeBjvzufBwfQT+0ebNBfICP1NzsJnzA3XatyRP/Atr+WzgRN40T9tiiqa4LviZwxclHi99QVuoutT15NLwAGpjEKb5XtyHe0G23K+0XPpoOYlNxnpWfps4GnmxzyvYvvdt8HW0taUY+IgKYf4I+govAUc0/3geOlMr9KqXGRVXt9rqmw41f7W3/ov2uHDh9pdd91tP6425Q3Vhgbb2xOOY6NY4gy4ymfoKTqT834r+YCLFXfrib3o+PhebA99xCYWz+3JItgR8Ac5Qk7Rh7ENwG8cx57SttNXsIr301fmO8fAfpRj+GNc4br0PbDR+Q76lhwC7KVN2U7GUX6d1sNSD/EP0644fmAuzdjzfH6C7xOl7H7eGAuT42CX6BPtTz+R8U5bMO4LG6jBo0wiwL4g//QV/UrdoR3oh+7JBDddC8Yk/1If9Q8ZSlvEdTnnjNkYIxPTbiXjyCScKMcG+UTGct7pT8YqeAbfIYNgOfiV9mfcB/5Gl/b5/p3LovdgJnOc9jDnIPlGznnqJetaYAPPynlIHgd/0E+KDTB2+im7Rex1zPHAX3wcjTNVP+BOjCvcgrYyxnAq5oYxTYxPW8Tc8TN5MjKKTWYtA06A3dL38BXWaBgTcDJ5BBiVsg+3Tlwezx/tAHORAcYtbQEyoM9qHUTxb/HcfooEuEQbsKfYc47ZYRxzLhhrEnoVixrm3Zth2HinCiavuOee9rrXvbbWpjR/wt+lhcXCuNWbN+szJZisrm+06zduVIGJiq/1WK6eT0KuE04Um9JR7lof9rG38u1ty80twSnktOKLtcl4qFZFP4qDcXSQ/NXOd7AR/J1jmticssUzwUL4StmcP3riD/fSkAJOaQAoU4+hYVKZZDUKIp2ElhcrcKtzib7+5JMVZNdihALYK1eutMuXL7VrKytteflgO3HyZDnrP/KqV7V77rnHu/BVZWNjowLIOi7nxMkT7dDhI/UdiyNqXwqgBhajqZ9UWgBcJs5I373KYqp3/s9XgHO+ZzRZ+PfawaWl9plPfbKtXLnYDizMt/WbN9rRI4cnO11qUGuhXgFOGXUFsFn82aldMaUs01N1XrFBb7p2+6jtEm47UC4jbsHYanudIGjn7ObmegnXwYMqLdxKcbxTeAiEa9HzVgoLyAIQkDkCG7cibWq/5lDBTZQEI5ugCrCiuGkAdT8LhvqcRVcCOd5d5LOm2D0NyDGnAAEgRR8so6ocMpTxThJEOwBXyQLg7IAjZdtNYgHGwXg62UXykIEHdMRg51109F1tSocJwwwBGRNwxl3PBDwBCAyLnplGCuDmHhQfgwQ5TCcemQdsmJMKPiigXGSQBX3Kdxk49bxa5N3zUS7SO4grjg3vVFvSYBFIBbgwKhAjHVOjMdYztbhw9uzZdvLkbe3E8ZO1g0mLllqAnTjHMzoCxgv0ECLAzsHD2clu8gpMRPDAcz6chU1igQKk2c6ci9SlSen8ONoB2cCB073ahXv6+RfqHHot3F67fr3+wyhfXblWx36pFJZwpYhOm64F5BO3naz2q+w7pOOlCy8XbipppfrUscPVN/ba7JzH8NSpU+2BBx4orCFxSYkPPoJLCWzuv7Ba4yn8uPuO2yt5Ts+kMpAcg8qU7DrBAo0WSXKsq+pCx4Yko+hYzXXPVoccQep0jbCMHag4v3p+7jJGL3UfARbmZ2NjrbU97Rz2QpDaqWsIRMige2yHCgDZfslVyVFfZGXxXmNM9mc6MOAD9kUrz65ssx9HsIHgFQQwMbh0tVdhEblA/gi+M07oNHpTZdh6YJSxwZHSTxYVCSpXlY2eqZoOHHI0Jmpgn8ZJYwNZSDuRRC0dP90zJqvgx5jkg83gUWI78yw50E5TFlBTF2/lyOOgJYkHZ+ADBPnSwcLppc+0eYJRfdeIxpbjVNBB5wpYZl2VyokXRSiXlmp3mcYLTIe4Mc7SAWEEVUx0FI5s+leffLLsjhLGlHyrowGly9geyYyx2/aGgA9BRbVTCSZa3FO79X61A9xEp8FStSGdBp6nBEAtkD777LPFxTY2NyYJJuIdG5vblQwojDmkJJMlJcEc6EfBDUEDbDqOJYkNGjuwI4MaTlIh4O2VCuQ4nyUMTNlhztBzggHMN+Nv+VNClqs92b74SDT9+/RnP9Oe/Po3KkhbO7JrB/5Cu3H9eiWYvPrVD1eCyezkiA8S8mYqweRTn/pUe+KJJ2rcLl++2X72Z3+mqlc9/dSf1REY2vCt8dZ7xfdsT+fL1lk2qsdO6okKctU4D0D/RTvtjOvJu/JvxlyfMVb1iOaEEj9u4FI1zv34suIrhfNFbAuzqKJUZyr381V7LLGehZ2lPWAX84YOVjBFfSwbvVvHrVS+dJSSls2tBfTiojP1c7uScnacjFNVqITBw6LdIGNDcoc+ywUKF23zsUfWdyVjeVQkA4WVvTIM3E5jogQTJZzffded7fDBA1XBRMfmEAQBxwlicS9jz9jAF9QOAtK0Ed4HR4cjwmMJVsAlk0PyO7iun3B29U5jqedTGURcIfFha8MBwaraGJUjauFn00c36Z84yurqWnFG6ao4jzBF44j9U39UvULt1Tv0PP1X/dVxMhsbVbVSfKOwbG+v8FXPkk7aF9usKiBuk8eZhZv5OVdyxD+lz7w/A3LwcN6T9hUnXM+Hh+gdYKA+11FM6CuBJ4KBdbTT7l5bW99sWwogRIKJsFv/qSIQCSbYTy1CK8F2fdXn2HKeLSqu9xofduooxMIiHTvTqwdOKtr1wCw8IANOBE+w5TwbTq8+afzwB8zLHJjI8dPnaff1nAog72yWX14YtuujUSQXp0+/MOFQB8Rx61jcpcILVTIhmUsbLorF6titvlHA/oAqJLhCFAk38HsvjrlCX9nPfkyO2qTfqQAIByLwoT7Aeya+oRaE+pG1ZdPFxHuwxXLkIycH/2tIqFI7Z2ohPY98UYVB8By+7ApQGr8M3NieKblxCP5rDuH9ev7A+4ZKN9hLJ3o5+Jy+MtxV92sTixL1C0O736L2kuBaya09TpF+Jdij9xNDwd9inD2eTjrTJhphdXEvJUzNL7SbaxtVveTM+Zequo8qW2xu+cietEW8H/0F/+EGVGCCp+l7uABzytjST3DW4+fxVzqiA3K7xct++Zd/uf3LD36onT79YnvHO97e/sv/6idKB6WnzCk8QWPwrne+u/3Ij6iCyYUa16PHjpXvpQ0E73/f+6u6Gcd+eiyoiGMf2v4XCQW9AlvXXbUTu5jzBBeFP+Y8p59FexkX7P+YM/OetENgKzEOxhSMRFd432TMxdF0ZPPigfbPP/CbbfnQ0aZ6JKpSY/PpY2M3dfxd90EqJlEcwru3ay4nvHmoxFbtly5KP3aGo4v1vIw18AxkA33JIPutxgYuout5JuOOfKU/Qd/xEdKuM2+MKfiDfWDOwNUc15yf9MnUhsHXdxyKNtMGxkE/4bnML58xHslHCEQLe/y58Yuy3BzhrPdhbxgLJdT7mGdxVE2yfT6SDPbNc0/cxh5lPCrjN/Ae7G+2NbEAfMh5gtOoDfQd3wo5xSfAzqcPkDw5P8feaRxZnNW7kBWezfv1nNwFiwwlZuo5zNNkPGujzFCFjrZie5GPxDk9Jzf76Dv4CrEErtF7hJ/ie3oWiSXoNHJMv3g/1zGW8Fvaxfwhy8wtf+s+NqHBOYYYRz86q2MC9iq5Bwtb4F/GZvmMtieWpC0Z6xNzwpzjV4EVjDW2kbGYxG26b7Zf/oajRuGdyQfgnbyLeA5tV4I7vhxjzXuRd/7GHsLpZE8Sm3k2fAfZs29pOQOTsO/Esnh3zjs4keOMLUZXuAa8SdtR7+9J7DvbWpCcawuLs5Vg8jf+xn/eTpw4Xkeh1waO2BA09ldpNzqpeZzE4PoxwNln5ANshxcz/8gqnIEx4Xvsod4LtiWn1nPhaLw3bYyez/ERyC2yJblmPUr9oW1pj3lm9gN7APdK3EFOMj6KvYKzw+30uX7Pa/E39R2ceWxP0X/eBd7DzZG1xHhXMHHCvMYHHEX/eB/vgmcii+y2J3YMRqV9xlYkXmYbx3gNX+CY1bRbjBl2NfuMzOmatHGMJe8E65LDpT1ifJjjCQfqgZj0VRgzc1bbaGQCm4l9p13gAfPB/BOnBQuw6+A1z01+mXGI5FzJfWhX6g52EJxK2WUs0AfGa8x3eAf2H3ygTdrsSawb7EEn89nJD8f9YSzATdqg52KrwQb6z7MZ9+RX9I25Tx1kc2TOFzrIOOk+5Dn9GeYUbK5YTI8DwAnxe4nXJyflucgW/uMkDtGTu8Cj1H04FXLCM7D/vJ92M968E86R+MOc6x6NC0mVGV+QDGmOiXWBd2pbJrmnnIMneqbGTNVtyyZ3nYVnEANiXSFxCGxSW8RfxJvGia3JU23XidHKx51uV69eaXffeWd75JHXtVXFB7ttq9MCdH2P6V65utKuXrteG3IU21e8a2vTybBgj3woxTo9fhQ6oBIp3NF2PTkZXBWd0HgQz2OO5PsXlqmARsSP9RzkDzlKzpSyAK7AB5BDvb9s2uNf+nxVMEnylUqPgqdAIWQ8nJcn8dsnkFOtPfPM99vXvvrVGojbbjtZg6zkkvNnz5ZDL4OswIwWYn/iJ36iBryMRi1qbFZwX+287Y7bq6yasne0c4jgEuQLQqD3s6iCEU8wnfS5BysUGNB1FdTccskc7d5VvzfW1ttdd9zePvqRD7crly60xbnZtqxjdyq5wQNZBqt2PWoR2OXvtbjq9+zVTjVVBtE9SrDR55p8BeTULi3imBA5W0nf106Y7mhevXK57exs1bEQygSuxe5eApcS1GWA2DXSDZLaxpgkaKqvGdREuRHUAse+m25jfX2S1Z7EFCAG1DAKKCyEEMWW3ORCH8dcaKzd36GsPgYbYE+SPfzuBAgqmKTcQkozaMKcJ4ACNiyMQkhwWlS6XQ4399BOk1AWeyNpYXRGbQZuk3zdytBCziGzGCoMCuRSbSCIkQQVYGIeGDvGHeKO48X8KZFDCQ8TEtITGPQcnlnPqsCRz93WPwwV447+j9vP+9A/5q/mWAGqqgA0W9VLlGCiCiZHjxyrBBMtICoBBJCu4GSUhOJzPdNBGO/AmQBrBzqMPfJbhk/nfvby62VsegYxiU5qNwFLAjw4jNalhRoDGYAzZ85UoFGBS30mndRZ3Vp81XMvXrpUCzQK0CigvXTgYAUjlw8caLeddFKJZEVYd/nylUoooQqAAvgKEh8+erRwUgsN2km0pdJei4tlCFmIHyoYDOWyqurRQR9jIZxSG59//vkK+s9PT7UH7z/V7r///gmpUuKJFoZk0Eruq/T9XptV8tvu/h2Tghswg7lg7EueKkg/7DCCkFovKc3oRXoWd9A1y6uPrOFfYp0STGZm9Ix+RE6vhMBCkPpQm2F7EFGCgSOCEynwYG6T/CWJhmSCkch9GeoeHEU3McgQH95Nv3nHQMBsP4YEp6EaT5I75JfS60kk0W8IKyTYeAJGOngLJltGTXhYyBgH55Pkm0gNpeZzHseECxyDO4z5BfeCA7SXd8BF1EfJqvHBizNqo/qp73CWdb9sq/6RwJjEiOAj/dPfY1LJWKSjD9brWsab60ys9X9ekNL7lFhhZ8EZwzjryD94jAxCToVDkkMleSwfdLWib33724UfSho7duxYHZFDApTaJT0u+zDtY1UYExYhIcWcJc0c0D9sC7tqlciHM0Afhc36XZijI3LKie3JlJbNnVo4IsFEFZeUGCcsk9xhz5nPtD8cDaFnypZBUAfZNWYgK8jS4Mg7oUCLW/BP7BVYwfzxDJxwnCIfrWEdsB64mpT04TOf+4P21a89WX3XMYZ7wpCZudql/Oa///er/OHa6s0mGuYy4+yOnq0F5U984hPta1/7WiWYXLx4o73lLT9VDtNT3/1urw5i++kAhzC0J3P2al5VmS6OfkA30naKA6r9435hZ3GYGdMcy+EaBS5YvDQX1X9KppgskPUk61nZ6xkn0lj/pmrxiPllYSL1eyxv6scg/z4aaqt2+mmB2uXwcz59hKWr5pSzpZ14PcFEyQ7+3EcdMa9wv8R6fYbeGwfdTyUpGK+GBBO9s3S1O94T3dEO+OmpqkJ41513tOWlxba5vtr2dlQlwO/nnQNe90XXniCRvlPh/pYX38AGbJGelcFengdeY5NqrkYOITKiOaLiJLZ5mCt21bP7olfi0WJF5zXoGtiiZ2zUrmdVsHMVNiX5XL58ufDHSYh7xU+otiQZFTYTyBOWq6rHwQNe9D64fGBSuYE+C7ukKzU/PUFO/Rb+McblR+zuVZIs2EzfUs7Hvg/yx5wiM2nbkT8wx3M2Uxsd0tbiO2ghdFMV6za32+bOTiWYSJTVvzvuuKP8Pfl9lUQRiRpOWN6b7PAHh0hmIGhTvlpPoiCwrmfjS8FlxjiAv6Hv4VDIAXIIH+bdA8/en7TPs9OHqcoQu50j7k316kutjoI8d+78JGlICVs66lXH48yLy+3tVBUgJZlID1WlpI6q6dWTPDfCdm/uIECtPlTFju6DcPSJdAH/DRumvwlqgWlgKJgE33RVFNtx+zfmm7s7DuoqYUbcWb+z+FQBztpZOFW2WfOxtrZa3P6gEml6spJjEPsXcpMPVVndSBhOvU48kx2SHiE/er6DjMNCPb4rO5/kn+iffCsnf5lLm6P46OEKkPcKF3DW8YIDAW7GT89Ar2Sn9DxXv/ICZh3puXyoXbx8tSqYnH3pQlUwUYIJR+SM+Qj4R5/xj/U5/AB9QN/TTqSugH8DX3WcRskKnmMn6r/73e9uH3j/b7YzZ861D37wX7QTJ4/XvGlO4PiWd3MMJZi8+tWvLT9P+Hfg4MFKkNPf7/vn72uXLr48sSskaCJPJJfRZtmy5Lvqd+oW1yEPGm/0OH0JuA7jlvqr5ycm5hihA+kXw8HyWcnz0aMJz5qaruDk/MJSJZgcOnys7U3N+CikPR+Bp2u3+yYq4gtSdGSw5jISTNInEIbWMSx9hzuyr3YkH4KP0FZ9h02s9/cqV/gljBGxE/i7dWXgk/o+q4OBmdgKPRt7jV1hwQk7gQyCr8wB84L9lt6gn4kd+NK5IEaFJJIA096RwJB6RLuRFZ7ptsCfOD7EWMh/aWc8XtoRap9elIvNVfiexFzxtXI+Nc4kNLLYyNwQQ2CcWFzE7xt02bEC8IH5JV6n++Fi+klsEX1invgbzMzng0WpL4wd12NzeS8yAS5yL2MNb0G+mB99z27VXEjUdbIx+HN8x33wwOJkGxuOV/fKf+infqa8pZ1BJvR+XYPsaT70GfaOzxlnZI5xTp7L3CWmwFHguMxb8riMWyBvjCP4h46OMQpOjy0H8/A9c7z5jrnEBiGDaqPaouvUf54JXqTfbjtqDKdsPWOadinnC/yeyC4V4qsytOU2/WD0BVyCgzG+iYNqG/FcxpqEKvxojS1JySxQFg/oPhbvg/+wRpBYJX+Cv5EbcBJuCs6X/BXWq9Kg3tOqYuHiwmz7m3/zx2oTsY4EB9/R27SLKS/gN+2l/8znYFvNXZP3cW3eSz+Q29SP5GhgebYr9YJxwKYxj4ytxgd5Bo/MM4aNq/haKe9juaN/tBsMGtuzxEfGL8cG+aBfudCNHHINY5vPSblDvtPeepx6vHBm/4bnMbamv8x3tEvvhPvBTROn0Sd9lzrM3GPfU38yLji2i2Nd5flpuyfcJ3yqTJxJmRrjbWIg19FW3pF9RxbQR2Qy25OYm3oK9oPbJCASW+e9jA2yi300p98f70U/M66SeKXrk8fbX3MyJH1hrsChHE+9Gy5HbAyur+/AFV2D3eL9vCt1RH0Dw1iDpI3CRj2DZJixrUx5yzFjDsARMAE7N8YoXQ9noP3IHfcm/6T9Oa5wI8Y2OQj3opPpNxH3TnyDD4yvT54Kn8Te3EoOkA9wjLi7xlW8hXuZ0+S2Y13m+cgIz0b/GHPuw54lXuha1gbwE5TQoXlX/IFxGssTVen1DsaL5yZ+Y0uYF+bQ2DlhFBWzUAWTe+++uzYhbu84KaR4SD/qXDErPVsJJtdu3KwEE9lBx90czzU/gsuSBK+1RlfaVnvk3zvh05V7J/5VT7rkb8ZeP9lELs7Jxv25hfmJ35PcaCyLiRlch35hQ9DTib34ype/OEkw4aY02GlM1GA9SMI0zqDiOz0YwMVYKSD75JNfa3/8jW/UvadO3VfHQyjB5KWXztfZ5z7r3vf++I//eE1KKXZfRNBCjiZJJdUOHzlahIwBg1zl4DBJCDrCmYbSCRpDcsBkIjgfU4vuM3NtVwkwB5baJ//Dv2/nzrzQThw90lTsTQExLUoQQKojRmpPpc+XVhKNxksLtQo+lcFrrR08cNAO9rbKKWuRdKYSTAyuDlq5T3OVYKKxvn5tpW1tbdRzlGBSStMD6+yALQEYJZjkcTIYBgSeRc00dvqdYMb62poBuAeg9HlmmyeRhshDYgGedLySRBtUVHXAR60kwOWcMI9jR8nP4micocw7QIDhoo2QbYBE7cQYJLDcSol8bMWwExSnkTMwaQcASfuRNWSQAJLazr90gNCdSYAzjqhiHJOEYyQngDpyrhkDyBfzjn6aUHkMtcipd5jUbVbiws6us48LuDfsnNTRUXGGrJ6NAQQD1K40pvoe/Uugrr7PeFz1u47I0c7HU6fub4sLS5WE4eoqPuajjNX0/qQTtYUgj8fNgS0wQSBK+wgGQDz1Ti3qrm+sTwLCk6Dr5NgGB4chIhozYZjKWyngq/9WVq615557ri9gOTCge1588UwtmGlhQoEyLcDq+BsZE/VJJSL3drebkseuXLnqcnn9iBwt1Kqik95bDsSMS9NWEsrGRs1BLY7Wzu0hiYK+VYLbnvGnjMn2VrVVY3jo0HIlpGgn9s76RjmBuv4Vr3hF/acjvLa3NpsWp2uRcWe7J4pMV5JJ2YQ9J9+wjz4DCYkRlBGXXCH36DpOiHFp/3nKJjlDAoplmHLADlwq4W5+QYlwLkNHkgE6L4ws/O2lxEreu46giyWDPUGAdpE1i8xia1L36h21KO0gPrgCxuHI4GQkaUvHQfMC/ppYDdVQGDMwyYTH5AOM1nc4+AQpcThNgofkUcgezi6kAFyAhIEXEDnej31MJ42+J5FM5xR9T0xnLHhvkjX9TsKL7gFrc+wZY30GVmr+xxntaq9kgt1b6Zipr3VkXa9+pu+QCcYW3ECe6DftljxqEUrX6R6TVy9iDH0cFq+SEA+8ard2gNdC+fR0VSoR/v7Z0083JTdqMVYJC0o8ocoZTqFx24sh2HZ2yBDUKPnrZxznfdWWvuhd+NuTBuF365s+akkyJNzS0YYqbY4d0rMkW0owWVhc8oLygQOVYOJjmUyq0SFfb322/A+JT8KLlGmP9xDsZ+4H22EMqgWMIK04IilzzENy2pQ/J3dwZNNc4Z768qnPfKZ9/Rt/7Az2nmCihGZVMHnbz721vfKVr2wb6zqKaDiaQ8nJGktxOSWYPPnkk5VgcunSjfbom3+qiU9959t/6sRhl8uoOba92q2FPpJNJA+2x8MOedpt/e6JTZ3HIKPZz+TD6Gly/IHreCG1FnV7RRhXE/B/HPW4IBmfc3tK9vTujn3sVtbzwTeexWfITNqBqtDSZUmBRm/oGzBrwtG7TGiMlGCi8VKCCQnaOTbIWmIw8gWmwrvY3VDHUfakGpJasAuMXdnJmelaHL/j9tuqkmFTwuWWKi24zfv61nEBfE9uymci7DjUY9zkWfA7cCV1MOfT/MxVlAiU5z2Tue2VHCo7smtQ6knN97YXowmC1mpSl9k6GuvqSnHGlWvXqu/Hjx+vflTlpCpJvtNUuSIXJPhO7RDuKnHuzjvu8m66OgHVMqX/hDdaVAffFfDPoIVkbHFhsSn5Xf8IAoE3yCgYpDZxDWOGHcmADxjN/AwLF+ZeaqP6JMyq78RDdvcqwUTVGcRkVMmkqvHs7lY1o9o80BNMEnuUoFAJtD1AIFuFLSdhAr8HDkrQQ4lw2GO1if7Z5tsfwkeXXOD/YKdTXjNogp7wzFxAhWsgr9ogIP+t7IcSKrddkUhc9uy58zWPqqAl3JTu6Igc5YzU7/Kbp6ZqgX6rxnKr+CgJGUr8doKzsR5fX3yeY/8sRwuVhEq/SA5X3+ES2EYwEr0yr3bSmv5JDm/e8K4p9dELNi6zC76RKFBcsWOScF/P1NnLLM4pyYRqPdZByl87yYgxT4zSM7NtyLLGkQQTAmTgFwEy7uMe+QbGrSHdxKsDAAAgAElEQVTwBL+Fq5McXon2PQ5C8DLjJvoMuUL+9AzvPjtQ71FSBvxR7xQn2NrZa8/84LmqYFJH4+hQyWn7aDyfNiGPYC24pf6wSxr8xF9P7GNumWuw2OPVq8r2Cow+xmamvf3tb2//26/+HzVnH/nIh8u26V05x26fE3Le+di72+te98g+X+3Q4eVKMPmNX/+NdvHlC922T/ddcwpwOxEM3gM3TzuZc4e+ww/5jjkbLzbkGKSdAWeQkxxn+H2O8XjcGesMjqst+AQlL0qSUcWv+cVJgkmbnq0jcpRgIjkoXh0JJoW5PeFqMlf9qGp0gp/C1TnNGZWGe/LHeDwn8tz1B1niujF/xA/AfwDr9JPxxx9ArmgT1yRHYVEc28HcMb7IIu2Y8ImeGEo8BVwY8yd9zz9sMrYrEzrwS/BH0uahb/qJDsMThg1aQ+IObRnbxgxiJ9fJMeYecFs4ofhu+nLIJ5iRCz3qE77YwFHNa7Bt2HXkE582xxaZR+eQe/wauFKOd3I47BzfYxvzb7UHOaPf6HaOVXI/4myMGbwidYs4qvowxBuHY1sI7Kf+M996ru7R85hHYn6MYcqT+qPvsZ3iIeJn/ERmWKQkJshY6X7dm3FBfQZPYh5yvLmX+DQ6ydzQTsaUv/mZ9mgfJsWApC3NeWUuSu+77Yfzq63oT8obsjxwH9sVy6n5CbLH8+mTngNnz/ZPKiL3TQ5jLB/bN54DzjBWcIjkFGAbeqTvUs7Bj8Qq+GTGk3Kceb7tvRfOkAnwRUd+VpXXWSfu22Woc6TlGdaR3kcOH2xvfONfb/fff6rNzy9OuDKyCuYyZ3oPdq8WDOP4HzCWfiTWpv6D8eA7Okr/cjwSy8B2/CBdl2sczDmxeH4SCweX9DlV/vVOYnUZN81+04bkhKkTzC94OLY5jEvyfZ4PR+Q7/kZG4BG8O+f9VjgPL2AMq6p7VdfxOkfKILKKzoLJYDTPSJlO316/g7foB7YYm4BeMCa0GR3kc+zl+Dn8PcbzW+kw9ivni7FPzkW/eGdiELKAj8Y8IZvoRfqO2eZ89rjt2Bp0G3lmTriXfoztZ4497ULmdC38ku/wEfEZ0DOwUJ8nhwHTsFnMb+pC4pzmnkQ28Iw2DPI3LNJXjGrkbyW/SHkG20ngRZ74mRiBTWRNSddgp5MTpIyBQWknxm3HZqGLJI6ig/RnjGdpY/UMxoy2pK0e42zyNeycfiLvcDDGCjvOnObcY/dpT9oU9BZ9zWsYY9oGfwEX8p60r+gImCqM1e/6b/XGzfqpdSDkkn7p+eAc8shz0z+Ce4O93J/cYnX1ZsWytDavqtD6eeTQofaGN/y12pA9wb9mfr3ZY0daQ9R/K9dvVHJJJoq4XxRdGOKzHmsq7e71tT2fAJI4lzrKOCO/urYS0TmhZN6bFxLvmGN0HFuA/USuqehOYju8lE0udUQOAp+TCFBpYJlsDBLfJREh+YBMa32n/0TCFGj8whc+355+6qnazfXKVz7Ynnv2B1Uy/Ny5s3V8g+4XSVVA/w1veMOkw5V0op0E88qC262S8SqrxuIQAgg40FEIMwqZRigNZyoN/SO4r52VCo7JU16cn22f++xn2/kzL7bDywdaq+QT7V4asn/2erDYSj1bu2H1fAkcgQtlVYlU13htbtSigvotIPHnDmqZQCjryaXFtFv2+vWVqoSyvLxUu6d8/vhwJmoBQay40GfACeKc8z0Gac9Zz6SmdGMPWqaBxXny+dLeRQWoAbZJ3nJBdD9hsWBD2lBkSDRthYgBChB7z/utE0xQLBbbGA/AGRLILhXIEIHoDPJa2Yfz6gen0ovjGGiUNIMNaZjTcOr37BdGCzKdZIvs9CSMtJOSw1yfBJF2QBSSkNshHc4WVXuKCPfFWualStWWc0/mnMv8sXiQRB5wToNBkB7QQuf0TGXPCV8UiFeSxnWB7cJiO3b0WFtU8FK7UBaXJotarmTUarFT7ZPuIFvqq4+sMWBWnztYJTDyfsYLA6N3iRgLb5BRL9Bz/IGDMyrhfuPmart27XrhkBJI9C71Q+/XNQp6sytb43Rg+WAtwhw+fKQyFtXWl1++UEkSS9L7KiF/oPBRCxJrG0omc/BeOyjX1r3giyHQ+xSAm59fqp2jSZRI8MEJNMlzWXxhkY3jXu0mndZzajejS3VrLE8cO94efPCBdvzY0Ur+06KrjGLtRNWxCNrRW5vGvSAE9qK7kCO1UVVEaEeOOzZEPxWctk76/TaOPaGoJ1QMGZJ2Nv2unTY3ryO4VqvKCjulM7tZ17GL2wkzTgxJEqjP0Nt0CtL5GwehsCHC6wwugJHME85wEhKuN9F16XL6RAYrAaFBxylv6wVe2qb3ZTUjZHrAfC9oQBx1PbjHmOr7dPgg/YwJbYdU0P5bEU4wjDGFQDPf6SRBXOmPkzFdQSJJJGMJUSOoqDFiAUzPQI/1uWwpbchAH20n4xq7xf3gM1hIYAG7yJiAnUp85fmaE+yAdcDzStJJYrfb1o9iUqUflZOdmWmHlg+X/f/GN79ZWCJcVJLJsaPHq69/eZ6GuUXuN7e8C4t5Zc6RMY2B+qX/FPwXLtVifS8BLLJ8ZeXqZNFu+dCh2pGu6gU4jMinFo5UDl8BZCWYCMO0AMhxQWmTIPnWJSeY6HvGNp01KqAMDuwQXC37VotVPkIGe4fM8BM8SqxJ7mNZpIKQ8VX4Jtn595/8ZPvjb/5JYabwVW/R+OlYx3f8wi9Uxad1ORS98tdU1yvdS4LJV7/61bJply5da2/66b9T1ee+/aff8iJqX6w3drsMvHZFm29vFbbCN7DvyKb5jvtdeNV3nI6dsOQBiT/Dc9gJ6ufluHFcTCWy9MVH2Yu5+aGaVHHr7jTlGIOhBDeQGZJ5SHpTm8S1tUjFETlVxaRXFQSry+nsDpf4MkfqsKCNHMF14Dj6G33XMxOLJ052f1ct9M/4WINMMEmskwSWfCzMtdtvO9kWZmdU063tdgxPXgvOwbnhdNJRnO5KHq1ChA5qg2tgPsEg5g6ek1hOX3PxhHel40zbkBGPsZM6OKKDRN/iUes+isV400oHFpcWSz6vX7teSXCyt9du3KgqS0eOHK6qa1euXHFfZly2PRdPGEtxJiW4KmlECSZ33313r1gxVKjSs2W3tbCeu0kJJKgfVX2ml/ZkTNJGmFvYRmC/wXPsVAZA4Kz6jF1X2Ic6kqnv9tV1lGGthCclO9URT3uVYKIKJpJNtUnYqgRB6ROVEyb2vxKivcOfwLS+E+aQLEvSZPW396OCd32hEDsGHo91Tm1gHsFZdBVshrNgW/S95k7jn/aQ35FP+af4fEqArjN9p6fb5StXm451rDGXLzxj3ihfWTo0M6VqeDp61Yl2xX9KXlSBUNnS3hlvH96bD/RuJX/Xjh0Fr3d7cHPauEzb8ffT1jI2cAVwgkQqXSsOpcqBGvcjR47WHAjHxfVlzygvW0ng83OTI/E0pppryT72WdguGyq8J8BlDuajgJCpic7HhgNz38GJ5xrsYPI9+f9ULsS2mtdSUns4Vir9anMSL67V+3pwiXlNHp8xBLgNMqWfTpD0UT/iAHqefLg6PHJmrn3/L55tL128VIklVDERv8F2+V7vwBrzSfpENTbsEwHEvDd5Zcq3MVXJWNttVglOtbjjZJi3vvWt7X/5lf+9LSzMtA996EPt6LEjdbwo/vwQtJuqWNW73/Xe9sgjf638vsL1+bl27PjR8uP+2f/1z9qFl16aJH5iM31c8nA8gdo82Kf945A+CLqGPAw657ljvNI+MT7JcdImcR/v4bvktryHOclgPPx/Yp/raDAd9Tnf3vcvfqsdPnK8KcGk5nrXCcgVJ+n+KXZaYIiPWG3qCSa8E3+FCiaSJdrMnCOXer7sNQFjtQ05xZ4SUNXf7IguvO2LpIl7+HWMIW3KWBb+CHpAfAm9Tn9r7HvBsW+FT/kO7ss5s88xVPVLfch3GwPs6+J7J37QBtt+HwfFs9Aj5BSsxH6OK7rourEfyT30kfcxbmAYPAW5QOaRM/xi2ofM6DnwAHSJuWUMkWNdy3vgSPm8MW6kDtFeZIL5RvZoN/YT3Mw2ZOwDPgb+Zn9Jske34HpwQGwYOkv/9YzcEIN+aE7gMOi3vsNecz9jjKyIb4mfwYG4jj4xXupDLvQlf8GPYzGQNoFlyAP+qf4uX2Bk++DFyPKtdDt9HsYObo/fgS7z/Jw/2T5dTxI9mMG4ZJuQS/wb4s6K9cMrx7EuZCLHjWc6hGb8S0zP9oE/3KO/4aGJB4l5yDl9YM6ZY8Y/dSh9DcYb+6vrEiN0fyYGIFeVpK/4aSUWe2OieJ0STPRzd1dxxql25x0n22tf+3BtZltaGiqYJAfIeQWL9D1rUeN5BxuQU3Ahbd2Y/8KtJvMRdpW26DvGWb//VTIILiduci1ji2+SOMjv2XcwCJ24le82scE9hgKW4MNwT/o76FOOCXKZdiptbWJ4YmO+J/Ge49aUrEvf8n051ugTcokM4+ckPubv4EryVHSetQZkWH/zD9kAt5HpyQUZd+gnAKTOM37oAzhA/7CR+f342TlvKR96hnwM2l/8Mo4RZD6RQcYDbEPeU27pJ9fwHXhAu8efY1+RP/1MfMp30h7GEnwar8Mi+3o3VSBpM/YV/UyOk3JMVTPmGs7DWhzyybuYL5I0GE9wEQxDRspX68mtafsTw5lP8CZlkHFSO+D8t+JX8AD6luMJn4dTIEvMEbjH+/U3+kJbwGPkEznge7gRc5Z8Cz4HHmTfE4cZe9ql/rKhhXlIfM251vvBVJJyUn7ACO5Bb7GFyaFpn9ohrCNmUXacdfS+0ZHnwhVpJ/NB/5Izp/4yN9kXj5cryMn+qWKJ1thuPykb95pKOEGuFStVP1XBRM9Scsn5Cxcr7quYg76Df+gd8q19oon9PcVKLNNe7yN2nZWjaWPak8S/7INiNVUtd2lYK8FPgJPpPWNOhAxmW5OzaE4VPyl9+PLjX9ijAzmY/I6QaJAEgArA5MIbRgGB10tRjgqo6fzbvb32xS9+sX3/e9+r43Huuefu9tyzz9azzpx5sR3TQmYfXJGOhx56qJ5RwlelGLUo2Grn/+23316Bd33PTiMHfbwoNc7cRukRasBpQqg4SoZzqHqwQ86tgWiusm9VheWJx7/Unv7ud9qJY0fanEq/TStoPVMOboHynDOnOBdawbUKQG35aJtygnd3vRiztNRu3LwxOY5HY6pJ8YKliYwCeLpec7C1udEuXXq5EkyOHFmud6qyiEvkDmcrZoKJnoExSWOahhaDlgYMh0BiXQDZd5UzthDTqpLQS8qSWJTklbGHpNCefNekQkZ3iBI4ccS4n+chc1maCHlFlhNM+B3lSWUAZPSTYDiL5ro+iZfkjlLs6VS69PXgzKfxQaEZf57HApwIGUaaZ+IQQ9wA1szqkxPokuEuQQdRTCOgMSH4QZ8nYFdlmORwOrlH32OA9f6qutEXzer5vXIJ11HCfOwsJxEBnPRODC3GlPZIF5QGcvjIkXb+/Pl28eKlSjCRo6uFTenDrI6t2nQblWCiedAuKD0fMlGLdqV7PrpG31UwKZwj5I7x0vhmclEZSS1yVwa2y3FLvwrIZ2fL8VZw8dKlSzVnWmRRMo4SQDQ3+kwGjmOR1G7hlYLvx08cr8+v9EUY6Yv6roWZO++8U+vUBuTCsK126fKVelbhgALGKsPeS2sNhF3JHi6BDTEC9FnsRv9NolztgmO9hCXaVarsyY1NLW5O1UKAdpTq/gfuP9WOHjncDh9a9lFd2lE6Ldydrx25ZItCxsAA9WEiU/3MbMhO4g3kqTLeOZagdoVwXryDQxAkgizIlTB1Z3erKmHVuG1suJLJjZu1sEOlLfRLyS6QL3aPpH4S1KE/EDHkBh1OApeVbcApdIy/wYMk/8Z3ES2XRh70dmpSNQid5j4TYi+0M3aQJeQ4Sa7xdlg4ZvywhWkbEpOTZCSe8jn9T0LLMyF66BhYhr6POQZElbHOYAjzjs1OcqSxSHxkrLBN+o7dUbQzST/6giPKNWljsp/YtZwLEbvpKdt8ja3+yYbrH0FXkgNwmpIQGxNVuUKLHzqfeNFHaM0vtC99+cu1UPPggw/WYtWRw0dLJ6loNDkCp9tgsIGg4maXK71X76xAfP+9SG5PMFFbjxw+Ujxtd0eLW60WdJVggvOyfOhwO336tI8wkexp53o/1qZI8Nx84bUSTFShiQSTtAXgvsbRjviwu8U2eMBzcGRwMNwHH3+2V0dj1DxocbIHx7GrY/lKbpu/Iy/pBNU5qQvzJTef/uxn2+Nf/ooXzVTlpDtyVy9fbm//+Z9vDz30ykr6lRMD59W7hTlHjx1rn/zUJ9tXvvKVdvr50+3ypWvtJ3/yvytdV4JJHd3VuZnzF52MJHuifuinPrfcD4tvtN+LlD5+Ef5Cv1PP0J/hvv075GvMehWLMSeigkkdJUOQvhYjXcZU9+LE5dzCR9BZ9B/7b3333Be/1o6UbfFjHxepsUgHjgomcoYkm0r+1Fz4eCZXTOBZ6ZjmZ7QPmzjYT+2w+//5eq9gz7LrvG/fnDrn22G6e7onE5ghApEIAiSRpBKpokSD0JNIoMoo68F6s8tPCmUBpCmWQZSLSJQMygSKJMAhSIkAaBAaApMxOWAwmNxhOt++OSf7W2v/zvnuUVNd1XXv/f9P2HvtFb4V9tqJnyIBGbo1C3ZC10QyMDso5P57FZ+oxfNgOXhgXxyV2bO5rhZfW5LC2BtkXT/R19g//R07lmoLTb0DXA7/M850KrNTDsEA1h69pHf4fdhf7IzrL/2eurA9HkfrhK2NIph6zJfeKXwRdFcRRU1IKbH9xhtnytGjRwPjqDBWOzlUYCK/RvSkyK+7QUFzFYaamZ4pR4/eFMfIjI8fCjovLSd+0vP1t/Sd9BHYHBoE/tSxVHVXu/samrMnVwh2ad6OodGBJGh0H/PzYFb4Xyoys7Nx9ZzQo9HFpESBidh6dWOjzC8sRdcj0VM4RAWCKtT1QviQt9rFUVKoeakoWc/VPRSw4BeLFswD/EPwmGANGEvPoutD8FjdNKD7sHvohjzmpT3uEr1IQTt/ay6O7/Kd6aNHAaX80TgWrb9MTE5agcl6FKGNjgyXPh2fNDpSVleWykgcX5h6TPKUY9ccBwq7JCR2BM84JlPYPPruVN0H7ocGzufQjjmgHxp9tboWhSH6F1heO28HBoP+smG7du6KNQGbiCdFVwph5beIz4TvtcbY/ixUo9197VBUi6ZlA/DJYp2qX4O+7OIkxUhkW+Fb7IboovGomIV7c34ZaJPe8sScxkMsAlspGx7nX1f9Ak7F38SXcPsBroMfw1bV4+X0PtGQDiaLy6vlpy+/Wq5MXA/tqW5n6m7hxaPIlNsf+Bi8R9CQcUFb8LqvK3wtOkGXPLta52PTlSZl99Of/nT5t//mt6N1/9e+9se5G7v6QeDy1Im95cqVK+V//V/+t3LnnT9T5ubmExsNDZWxbcPhf3zuc58rly5cbLsGVLsCZne6sYbJh+3Rk+gwcK3bdHgQDB74x45WY76OcbCBjhMck2FnoXPYY3UNtrPgucb5s8HF2twUZ4T2ly986Stl9579cUQOBSYUWFNAwrOiz2/tvBjPtY42zCPWWh1SpCPsGFJsatqlvgZ/EQcAD6EP+Bz+wn7oPeIfHYPd9fugP/PE5kJz6MpPdKX+5vnQnJ/YcvAm49Hf6HWuwQZJt9ANVM8mLgW+QA7Q7x7rYczuMzE+dCRy5s/TZ45fsDF8HjRbXd1SkELCG0zoRX7gGi+Q0Ps1VrcnzvOOe+AZnuN4h2IhvkNHQgeeid/nOqZLAzAWNPK1R3bdx2BdJS/M/0Zr7HEvXcsaYpOQR18D5yP8WN2n3/HzKQBFHyCfwg0+Xz2XWLfzq+NH6VfZPDrjIlvIkK8544TW/i6ND92BHkYeiW26v+84n7XhM2w0Y3D96evr8talKbqEz12f8r7wP2q3F5cVOu9CJ/QOfJL+KF0mM95FIpPnOKZPO5C+HHgL36Ov+r7MmXfiDzgtiTVgm5kjdEe/wHfwBTLJWup7MC5rJDrAX1znvANfwoseT9AGtSySUpJMm19rUlp2t09HkSrWpU7OPeXE8aPl9OmT4Tuog0l15xvaQAd+uk1DZ3nRBnoQH6nrN/k6OC15Vpc/tgyk/sGa3GhM7pu5Tma9eQ+y6vozYyFbN1UwX9d1ztvoYrd13AOG8791PfzifpLnGRgjcubv0zPdvsIH2J3WtvZGHIlj03gGMurrgh5BR4Pz4TvsnecamTexRpcPt80+PsbIWgRmqDR37Onzdzn09YYHoCG0QgZd//l9rAX08PXmvYzffTne43Pr8oHrRX8utMZmuW7Dpnf1FHwJv/A8t5XwnL6D/s6P+gx7qPvc34RO6D/yTS6HyB58AR7lc80HXUtxgvOnruNep4H7wNhRfab/+ic/iJgtvInNIi7CuJkXc2V9uoVRYAjoBx9EnsmOBfc1Zc1dXuFZ12Ou911mmHOXZxzbQy/HNciUxoKs6xnoiBthRF3Lu8Fy4CHGir3k+fAjaw5tkEl0pONGx/ysL58xT90PfoFHyYXTqZt7GQtz0/WRm68+gY9Fn7mu8veh6xXD0DXKh+vIa+Wlxg8eLLfccjrie+gjjUfXKU8lHtZGnKkZxRRWI3aAvKXNbjuYQEOK98Ad8ktzTnT6zzgSfAfGZj2ZB+NRfDOu0XHFVW6IAxIrILYtmridg1a6TrRjc4nTK+IPP/zB324CQhBi/9lVLjAgQTk3/t3Fr100y9T1yfLQQw+VV15+KapWdUSDdnsoeCPnXAsDU7zlLW+JhCuCoiCICKhzfZW80I7eTPSXCLy4QHXHDdPrc8AfxA0lW6vVlKhQG/kwIDWyLoBEhZCSrmrt+8Rjj5UnH3u0HD50IHYu6jx2gSe1+w2FO5Dn0guwR+CpBgC0AHm0xVJUKyuIpgVRkFTBdTGF5pI7oHR2NOeDDUZ3gVCEqytRYKLqKHUwibB6KPnsYCI6xPjNGUcYYDAxi8YGMHRF4gzUBG7qjmZ1BwCYeStL7S7TeBxU6V4E1A2IG+cE57XDRDVUAHBX7rqfQK4DptbppG1mgjQEFOUL2OKnf46SdWCBcsfAouRRPlnEJAPXVsW2gExCnp8zVujiwpvfZzeQnEdbuc/7AEM4Y12gqvsoYkAWfOzuuLlM4OBC+1zn3rK8tJyFNHVXNXzSAIga3CBBg2ICWPj4PGjA/cwDHnAaiZ/0vuHRkSgwUXtt3addn+pcEkcTDQ03hT1K6Kacarzt7n2NLYuVckc4SlmBaQ+2o3xZ9+zqkW21MGoKlmt3kxJYOpJncWkxdsprF//8/EK8V/cruaq/VZSiOfIfoKZuS6Nj2+IIHrVRpmhHczt27KYYr5wrje/ylSvR0Uiyo+RZj5LXFdgrAKzgPZ1UUOIag4px9JMCFyV6msBeXbc2+CDZz2R4gutMsOU58NkuP5Js4RRm8nH7trFy6MCBsnfP7jISbbyU1MndpzqLWXoIwEoSO4PMyd/sDHEH2GV5K4/nWem507eVJfjZW2UHSFtZimPDlNgSDykYryMsFhcWY/epxqCxhS6uCdHQk5znaMdLYDw9uOIAvxs4vBHgQn4dwEF7lxX0VD6zTbYmXdrzybnOQT27K5FhQDAJNXQv76VbgK4n6eiBDgAhOs8BAnpa78fxQYcC2D1hp+vgfewydsPnwjP4Ts/y69FZXX3hDnHwVnVm4DWei+yTYNGz2SHG+qIL4QtsBDbxRsEdza1JeHGckQFB2XPpM71XO161JroefdfFUvC+AumRQIuEf28U0t73gx9Eodntt9+ex88MqzPIYPxOQDscqVo0ho3S9/pc+kvCiQ1CNllTvRu6a6448tJpKuwTvTQf6V7pq9ffONPYde0EVmJVWEUYTsfrUGCiDk25gzpXkffBr+jIrcdj6bq+GA/OH/ybuEAFxf2RUMbOh6zE5q/2WBe3K87HyA/fo380FmQi5UDHheVO7B888ED5L3/97fhdRQwqatDazk5Pl3/2id8ob3vb26LAZDOSqpns0PO0NqLXt7/7nfLDH/6wnD97rkxOzpVPfOKfRBeDJ554PIJtWbKgXeQbkUiJrlwqmKh2JTsgZBcIsF07/qBmzL8rV46BmCc0c4wUNInjk3IkrA+0osAkipw5rlLFBbXARM+KxEjt1JD3k/ht8Z1jGd7vAQB17qLABFrghMYzOSawPl+77nVETnSUWNV4ssDE59gUIlUm5Dv5Gehx7P1/W2AiRFSDFNHKP32NKMaIM8VVYDJQDo8fKmNyzDZWS09NEsLbBHdx1sDWyKLjM9ETXYa9ciyiz/S3+JR/6DUC7bxP13lAAPuFnuQ+D/zomboHrN34AZX34CGtTeqd7JrwxhtvxH06zlC6R4WyYiV1fJDuW1jMNuvoZt4tftZzZKulX6anZsuJEyfDGZdfNDMzHTgITIP+xNEFa2gM/eooWHdrdwNz6Ej0j+ZFYKHB7FUHQrfojoPPUwv7wYvCVNgj9Eb8DJnoiQITdWhYWV+PDibzC9l9Tokb+aw6xg+dBx/kBoTV6L6mornolhRd8BJPIjusT3ensnCb9BO+ADaOJIFjAnhMz6L7oJ4v/ped8YAN/Om8pDHrb3QRuo6gXHRbkobu7StXr02UCxcvJC1l2+rRUjpeSr5yT9koOm4rj5jVUa9tG23pG3VJ0k/orXWRbyJ/vTsGfBJwnt4JlsCmO1aD9sED6xuBy0X/OG5yYzOKLWV/9U9FJqKheP3y5cuNDGrOeq8KDBRQl07SZwpSnjx5MvS/nq8jMLVGze7oPhUSrjXBRWld2VsVqLid1BzBXOhZ5B++SByrMatbUE2218I91pPAZM4lC40cA8ofCR6p3c6c9x07aTzoJnQzeJnOXgO1+I2CI4p2N7cAACAASURBVPHB/OJyef6FF8u0WhX3qyWv+EOJplwj/C3Ho+g499nZzODxBN2LbgBbY7vg0fb69GeyM45wRsZcPvWpT5XP/LvfCRv7p3/6pyGfKrrX7tvEt2zQ6Y/jTv/Nv/635bbb7gifL4tohsrgUF+Znp4qv//7v18uXriQxaYqSrROGh4HQPf48zlTG5p4XAaMTEwGnAEW4B7HOI5zsEmO5RkDcq61dLr7M8GF+h5+an4qkRgFID3lC1/+w7JvvzZKqDBEsquuIzVxVmNSzRhrnKEZ2w2OTAob2NsX8qXCU3gQWxh4VgVaS8vRzdd9JPe13Cdh3OiyOCJqIzsH+py7+gIbzHP5ic4kyI6+hFZgbGwotgT7znNZY2Sbv1kTl1nxfFPgVjEpsTMSLu7/sO7wDXLlfAVm7OJE5xPWCpycc8rOMsyX8eIb4mPxbn0ufeNtzHWP22bslCeQnTfBE2Aa/ITuc+AXaOpriM/M/MCEPm7WynnB+Qce0NpHV63aht/lzf1SeIDnQWvscRT6VT2suUAr7Kuer9+x6Td6Xlc+0YPwOxhJfwsrCG9AZ91LcQq0BKdrrBQjsH7QFxtN4Qy6B5lALrFn0BXZQQf5dY7n9bvrKdYMHHAj/mP88Dj8je2CdkFnunjRrbvaOjrjoXd93OhL2d7EWu1xhbwb2ru9JD4E76C35PXrn+7h2fATf2NDujzoPh12lOdDR8cB0I91gs84FoLkrfsUPAfMR4EJdAw+6W13WEvvK6wVuYA45rA3fN7V1SX1qiy33nJzFJjcdNNNpUe2om6SRM63rE8tzGGdoadkwRO60I+x+k/0E/KIffX3dHUg9NH7NF82q4HHYuf3kDq1ZoxRY4kNKvVIedavGw9zfkfvIUNut+Ej9LdjWuivdQXjMF/X78iOF96hCyhcdF8UesBTLpPQ38fo+ioKeKPIXOutrnFtsRn85z4aa4AeQD+gV1w/+FrqndhZtwHwDnZc9xPfYh74veDcG823q3tcv/j4HZ9CZ3Q/9gSbA81avZE+v/9jvvACf2+56AZ/OFZw3cFz9L3GwyZ86M4au07073i/2xRkJPSmFcx16diNcxJjRpf6MVfYXHCmr5nLN3qJLhmss+sm+I71dtsUxeN107TrcseT2LDILdSu9OhdfoLpiEcQb9fnXrDnGB7+QKZ5JzgQ3YVuRkYdS/Ae5APdgZ1BtzmGczzK+InvoBOZs/sVNxqvy4XbU9e7yAQ6RXSEDq6/kSPnN4/N8Ds/ebevK7R0/59Nl/Aum/+aGGItnnEMwbzJiTnNmufY8XddPZP0prOVOmqr4GK57Nuzp9x2261lQxvQqu+kZJ/orw4mmvvk1HS5em0ycoDkCjK2oDibirhzY6h+1/XkfvBLwweN+HD6WfgJ8IbGjwzBHxR/hdzVHIo26+t71iPz3JnL8TgAMsf6h32vtQG6lxii7qVovuf+H35/S4GJG5KuQPBABBnl1DUSrYEqpbevp5x940x56qmnypvnz0XVqs5Nvnb1arl+/XqZnLwebXAJCCpwrwITrwrPIy/Ubnhv2bN7Ty04GY7OBxEFqAvYVSIiEGNkwq78uFcRLtpik7DICtw0AkriKCD23DNPl6ce/1HZs2tH6Y/ObwJWG7ErKxR53SHMuUSKQuh9Ynz9j3fXsSoRrEWZnc8dUvpb49fbFNjKxe0vGzUoJKB25cqlYN6xseFMkkZSPIsVGgE2Zx1FCvOgOPS3gxtoQxALg6Hnh9Gy653xMlmdwVB36BwUYVy7xhmGB7S68ZXQs24YIDe8KMs2MdIWaSAEGo/+UynoPOrOCQaY8RB85X0p2K2Tk8o/u1q4A5bvbVsgQ0NoAbjJDihtIjZp3yohN9x6JkoDIIlyTGWeQbouaAUU4BgCclGOLZhTsDdb8kdL6rWUF+SeeYdBrDtXAdiSE0A2QFM/PZDBc27k4DkoiWKrpcWYqwJ5+lsFAiOjY1FAoQAsCcs0qGpVPxABZ40DHkvAn4kueJLzxZkX6wwwC5BeA7oKuKYc6zx5BbXVJWg9gstzCwsRWFxYXGr4Ko4z6esrU1PTjb7S86W/1PZ9emamFpYsxVg57kLHSIh2i0srZWZmLo6/AUwokQPACIdlVDsMZTzUijsT8dBbnUSUyFFihmK42PW0tFKDgSmXcoCDXzbaXQu02VLiA70ufTM/P5ttyVWJ3tsTO02XlSwaHCzHtFt5795wFiNgG8QutZNSyhsyx5qgQxxowMupW2qb3khcZst0/ZSeg5/QY4BPrVkYzo21ODZMBl60UmIrz3/tj92n+ofjDHCI9a+7CyOxU4Mn8KrLH06i60poj37A1iHf8Bd6o3uvBxc1L7pd6bkJwDOJDv8qEYduTcCVRh/ZhB9IKnGvfuZ97W5fQCqygAwADNFnTit/D2vq+oE10vvcGcEe+XiQedfR6AZ3eLHRXIezSvcOwAxAnetwKjU+dDzr4PYDB1C8QeBAn3HcAAk7AgjoPNaSQC4FAdAeflHqXgWx2F3miC0Dr+jzAJSy97ETXju8t5WxsW3RwUR6+dSpUzGu4aGR4HkvWolAc7W/2M/myIQAkMlLonsE5MUPtQBSn4e9r7xGBbIKGxR41D3SS1qXg4fGy5kzZ2KsvEdHwmi+2s0r3aYuA+pgogIT8Br8wvz9J4WVYBdwBbpvi7xGsZ2SNon1GjtWj8gBLzgf6BqcL/gOBwUbirOYMk13lPWyffuO8tCjj5a/+NZfhi2STlaHqQgiLSyWD37gF8qHP/zhsqIjELT7TJXv9fgKjUUJxu9///vl/vvvj+Tk1atT5eP/wz8OPf3E44/VThnZFUvHaki/pxnLSnrtClfxhObcDeTm3LMQr1tgwrxYc+ar+XnwoZl/HGWiXXVtgQlrljvjKYPJ5JKOtdBONfBGrGf6Vp1/7To5zuO9qWeEW9X1YT2SVNFJTcc01XbRel/IKYWbwceyYTqOJBPCQaMosG6T/0GdqvOyaEc2M6vvRX8PYOla2Yq8ZyNxQC26CfsY9igT3V5goiT54UMHy7bR4bK6vFB6645siICe9eScPuvar/i+5Nogj/Ayn1Ecic6JMdsZ5Kyx40N8J+iN/fQANHgYB1TPJYgD9lbRg3QQhSJiONlX4R3xtTCOuvHoemEG+QIU0WonBwFXZFnXqUuTfuq7wHtn3wyH+q1vfWt0BVpaWoziExWPoqf1kyRzFOXXnZY6IofkOnbZA3PwPOuCnm583OpUY+NINnhgARtJgQnP0jNix0wtMFlZU6HBZnQwWV5ZK7Nz8+HPUWAi/40CE2y7niX9rXcsa+dxPa4SLCB+YX1EQ/gJOxTdD+txWRzhgux7IM55RnPTGup6FU8nBiLx3vo64BnnIecj/R7BjVoUJ7mVKpAuU/e9CxcuZJeHwcHAi/KVx0aGo3hZR+WoyKSvHs/EcUq5A0jdJbShJIP3EVSRHxrHIWbhogenwUKaIwEpfQ8eYcz63vk/dddm4HMdNROHrvX0lf37sxuPvp+enimXLl0ur712ppw4cSxiF+njbWaBlDoMqkV5Hecrr7xa5udLeetblUDJginNQ4OODjyhJ9qW6+Id2U/fwav10Zw84IdNRM/p/REwHhC+2yhDUcSKT5lF9+h8YiBRzF7tAJhNhTuhN2qRptYcDIeOh9+RCcfEQdOqixSnwL5nZau24PSW5378kzI1OxfdfSQfKj5gAwAYzYN68C/z11pyxCXX856wSTXm4gYI3clccle1Ch/oEllijX/913+9/O//7t+XndtHy9e//vXgNRW4KeyTmEE4XLv0Bstrr75ePvOZz5ZTp06HfZb9GRwajA4ms7MzUWDy5vnz6T9ni50mhgHvtfRJXatXJPZOuUOHgX/dXqLzNSePSaTtao9Y8L+5Flng/d21TPuW4+Ufz4Tmji2QI3Wu0xE5K2sb0cFk/4HxKDBRtxolDkOm9EwlHCvODLrWAhPeqU1R2DE+i/tiIbIQF1wCXwYfRtfKLOBynIQfo2v0OdhSz0CfBh6oBWIhw7XgyfWdrmdTA7oX24GcarzYmW68CbyPXLE28AN2gE1U0B+7RxIVnxS7TEyI5yGTyDryzTprTi7X0CftjI6ZqwXBwe8Zi3Je1d8tpskuHK1eyOIcMEeX3rwbHsTPw77oWdBNP/HpWE/d7zYdPnD90Mr51iIo+BS9CX0d//N85A8sgM+A76l79bxuksrjngTYU6bbrqT4/N1Ypt5FcprfeS/JKsaD/BAn764pNhFdyt/EXaEX9NV75edpPhl3zliJ/hHH0Tt0P88i2QE2dx8frKJx8k7XYzzLdQxr7zK11UdMnYRehH5dXcF7oHmjn2p3GfSb6zb4SKqavIHuFy7yOLh0DHhCz2G9UyayYEoxGWSE+fFOTxA5hgv9X+PK3nWcufEc+M/5VN9hA5BVdL3e4XYcWvBcEmnE/LuJZ/QgP5FblzF8EeYWicT11p7JNnJEjvCeVLkw3uamirHXy223nionT94UBSZ0MEFGu2vEOrnMMhaw3Y2wCvQHC7ndgF94tus7v89tAZ9jF5FTj1FBa+TffSv4A/lCnv19rs/RR139x9zdJvia8W7mCybmb/jgRjTg/cgjvMQYsAFdPRo76yu2RVahnctDI3OdzcC812ULX9nxJnaxi1Owi3oO93n8yPEw94INPDfiesLtn+tv7kPPdeUefd3lZ/Sv22SwTjfmjF6ELo69WEfuddvm+g8+1feOK0n6s7bMExq5vmBc+JseZwFrMF/4Fd3vdov1cXvh94Gf4OO/j1dvhIdYB/gEv5d1xna5/oRODf7ccmzlesXkbcfYv08u0VXQGFlzGrr+glec1owPGqBXnMe5Bl2MjOt9Woc2HsCG+/QxsdP+bGRIY9Y1+M/wAWvk43aegxf1vZ5Fca3spmIz5JJ0DwUKrq9dH3f5y/n8RrzsuhdepHGE3qW1d72oDSQxL2ti4Djf5cttCDwFPnf9yhhc/pSHS1yY8dGJiWvlxE2yb8eaDsWhQ2rsQgUmeqZiRNcmpiKO6T5/5peFfWr+vcb8iJnnJuzsFqvryANjW7rYgHmKVsTkYrwVKyj+6u//79kIt1fwoT6j0Af5gy97fvB339vU5CEwDAajdwEqjAcwlkOShr6tLAQIRmB3ba28+uor5dlnngnnXUlWFWS8+eab5erlK5Ek3LZ9WxMcuvvue8rOnTub3aAMWEEJnVOkAhN2dioJLCexa9CZj8YB2HIjAVBk546SB5EIrTtrQlGsCxjVdjNrqzHm61evlL/45jeig0mPWh4rYTvcH0EkdhDjAERApwaONQ4JX7R6VQHJwEDMUR1NZuaU0B0JoKpdwJG0rp0ZwgHUrrH17GBy8eKbwbDbt43Gs+VY00oH458B8gwyocT1buYPs2FoolNBrVZCoDTeWF+CR7WNp+6l+jCv5QzudsdqjNk6j6Dk3PAArhwweFCc9cQJ7YImxplKsZ7Pba2yXTnpd/0nWQhNND9o4mADRavvCGTjVDoQVeAJZxqgm/PJohAHHijVrAzLarEENu0OZR8Xa8czSB64ciCw1jXo7lygcEQvvZtWw62SzwKKMAaRuM6z0dgpmWAog5lSRvqH0VAwXmdQK5jGjj4MruaHHADgHATG+tfOLUoSDI8Ml9naEv3y5SsxHukJFWIoqJzHJ6gNdyrUXP9Mxmu8wyOZzE1e49im1A04VPoOUEWL5jCGMrI6ZmozE0Ch7AeHom2UCkquXr0W7c61I1V0m5qeyQDupioRV8vszGzQS/cqMXzLrbfGDsjXXn+9XLl6Ja49fORIGT98JMgj+VblooKU6tailtH6PQNYiqnJeZROzWDY1Mx0PFecrrPaAItJT12frcX1na4HWCsh3Qaicrc7xziJD8bGsnML65QAWMeKSJctx05TJRkVFFciIFq8r61FR5MTNx0vRw6PZ7BcfFyDCnREUWAdoN8cRRPHGbTdTjBUkeTQs2vSVL/nODPxAjDEaCK3KbulTE1fj/vVmj/WTwn7/v4yOjLatO1yvtfzaH8KrURLxovuAEChBzy5g97wXYrMx51KgKc+SyCQoNVBWh6vlQk3XSf+RZezKwLQpntlM9AHAFl0boKO1MkALapbudYdD+aNc+DOrL4TXyuR4vYUR6kLunmWB6ShpWMKxqZ3Kbipf8wTHcGOC0Ck3qn5QEf/XsEdvx/aoJt1H7rBx+zOEmvt4BdHEFwE4Aes5+dtIQs6O2xWv46yGQ5eZE7YMGwFNA+naWg4i0GKknbD0a3ksSeeCP2gJO6O7Tui6EEYQfOjWESyIFyQeiUDgSqICDut47TWsm0vLfWCN+w81eSR/tCBuk/fSfdg41Xgp/U/NH44EsoU3gSf1fNhlWwW/XeqIHBkpOzYuSu7jVCcW4P37sjm3HOHC0UV7jTBh60DWPGMgJp3CKtFIdgm1gZed1nGNjm2Qs6yoE1rJX3XE7R44OGHo4OJ6B6Fh9HNIluy/8xdd5V/+k//SVnVkTaan/BFdGvI4kAlldW95OGHH45E65k3zpd/9I8+WraNjZZnnnm6tgvOAkYlZqPIJDqaZSJdSX2Om3CMgt7I43HU+ST5D5mGv90Rg+78hA7Br1RjVgzla0SBSXasyiSCdqmrYBx5Cjvc2ZHOGEXn1FfZHc3HmOuSgWPpfSWp4viV2qVLNpB1kn2J5H4ufB4BITwcCX0de5AV/gTM8v05NeQ5/QA5cVkA6WOhuFQ0pcBEXBbP609djf6SHVRuTB0Nxw8eiAKTtZXF6GDCNfAxOrmrW3BWGz6sOxz0d+vrtEXz4HR9J/lnjcHVGh+6HmzmxfmOsbFR6DLxPUEKsKYX1cUOiih6qLvT1tYDD12/Phl6QUVler74WnpYzxUmTLu3Hp3b3O8I3R9B/NH4XMcNiu+nJqfjGLD3vvc9gTnUFVFrJX1DEAQfSs8WLVSIsG1sWxS4gBPw6wLPVgwONo2xmV9SCdn4SaHbmmKjFr+S/PMukegX0UC8qu5GwohKtK6pKGd1vUxXXKjjg3QErNqicrxd6x+nDxVyVwul3b5EYb/4vNo+1p/7pWKjaMUK4OOIqqojwTfhW1S/Q9gMmoRt3MhjXlz20YvoCuw/doaiq0gIspM9CkHU2WojCkzOnTuXheAD/aHvBvv7yvDgQBnsV/e71D0bG+lz0FJbYwsdW3frQBt9P7cwHzg4eTeLOvJIx/RLwAjYjMTJiYV0j+bfyHHFSMKFKh7X57K78ikOHjwUxZzi8SeffLI5MkcF7zoqUvhYhcx6buCQemyduhyKD69NTJQ33rhSjhzZXd7+jneUkdHhMlh1VHYbk81OWdH9KuJk8wk+ivhUcgiWIvgjfmOu+TOT7PqX/F4LSiv/ixYkKh1/QKPwjYzv4GvZ8+CZqsPpeurHBqTuVnJOhWVKEudRwTGOKAzoLQtLK+XV189EgYlkQupd3S4yZtEex0KQE7wcGL12RNHzwB3ws+Nn8KPraXz+WPeKEcKOmX974MD+KBL9zGd+r4yODpV77/3z6Jwk30e2InelZXJbG35e/MlL5bOf/Wy5+eTNWexfO+Aq/qMOip///Oejg0nou7oOoge2xrE2fhjzxPcAv2NfOQKYhINfr989IYOsOq6FhvoOXmI8vAOb4D4E2LfFGxnTwfeEfyTvKjTWUUh/8MUvRYGJioooMGGd2aHPGMOO16OB5f+riBQdDr5LHzvlOnRs9Z22zIUusLXzA+PjGuaG3tIzvcBE+j7oUONYYHj3sbGLXWwVdKzy0cyrFgmBe/AZff0YC7zscsB7NVfHD+gwx3Vu45A7XQdP4LfiB+EXsqbxMwp/ksZgtCgwsTpusESLO9K2Bv6IAHVWGPtGLsZGjErPEKYmCQD2wV6zTvAVNOomw5oYZ9UPjoUYE7yLLtUzGRu6E953ejlO5ndwEsk0/U3MBJ+cZ+DXkWRircAv+r6LyxirrpUNpsADnsPXViGI/AKnJ7zFe9HVxEngA4rzdL14X9+DM4mHoeuhL10YNF7FpDU+4tvIiD4jqcB9xA1JOjE2MKD7w+BW6OU+HzoArIyMeMwWPccc4G9sPLoUGjqPNfpLcZ9aCKSxIX/6yUYNfB9fX9edFOdrHG6f0Weu9/UZGBSaSwBTDts4NrKI/0oMA7nROuKvCisRF4l4QO0S5DwE72mM+u9FcyRtKTrG1lN4whjABhSVsEbS5cI+ucktY+LwcWDzENKNov1o6mTS27dZTp86WY4dO1KOHj1S+vu1Ucw6sDdHC24tcmMdGZfehU1AjpgzPAGPdnkCWsNfN5J9+JFnI1eJKbZuwvTngbfQP54Xclzi+Q5oCY82vmFNAuOToWvActidG83HbTdjZi7Ik+ufrXGttuAUXwNdDM1Za4qr1PXN4y3gDeJSogcYwune1YvSPdAGejkOZq30DHQrugC841gBHmB+rlM0Hve53b6AJ9ErPIf3e7wB++Ayjw1njdwue34Ivoa+bV4usTR+PmPjOfACz3IZQFfBFxpDF1siEzwHPcy18LjraeiMfWds8BrrlUV3WeBAnthp27U34FpyNY5RXL9LN3luypPa2Bh1VNbnjif1bjaX6HdsLcfigDcoumPNnAec7xwH+3vAI9jIrkyx1uj3G/EY1/AM/U3DAvwjj7GzXp4rwObop2RJz4KO8Ak6BDvX5gvaY5OhqeaODcJXc1n39XQMzrrCh/qp7ykKaTFnFijTxY2iV72TuTp+ddyi38E4ep9sMHNh54ZsEHYJvsdWoBvRTczL8QXzw09jbdxPkv+ruJWKTdQ0Y/zQwdgwpXy9MHXk5iQPK6tlYX4+cLNyipPTs2VxUU0jxkJ/+ikMrYznhnHoqLmgI4lxIPMaK3FAdAX+B3PDtoWfEhsal7Mja8WHegYyhH6BF1wHcNoLPOYYCx3Q8+AD923qxQirJ4R5OICsqyQjGdiXybmhwWzVgkIK5aIAyuJCOXvmTHn8sR9FUOnwkcNlbm62TE9OlYsXdWZtXxkdG4ngsY7A0U42/dTuIISN8e3btz+C9yR2HOihEFGU+lu/MwcUE0IayoTdB2qdSjFJbYcTiera5j3cYbW+WV4qX/9Pf1SOjh8q20dHytTkRNm2fTSCTk74MGJy3CJ4mDsUBbrYhTcyPBLMlsBdAfi+YDAdp6E5Y5TDCY3y5s2yMD9bZmemsr1rb915GU6uCiFWI9DG2oVzWhOVKEuUnRtBditoDBqLaBRKaVUJ70w8KQCg3XUYEz0bQUABuNFFGGE2eMaNHddjSBAAHF3RSvSQstB4YHY9G+FKxZM7P1GgKBYEyY0yyhxHDGWH4KJw4SkABMqaMTOf5LPc7cG1FNwAylyBwstJnxaM6XdoBg8xNgcTjBt+RvFGO0I7Cw2l7kYVhQi4Yk7QK41HFqGgoJKuSXt17QhQSsFR7JysgWlrM657lIDDQdNYWR9Vyekfjoq4Wr/rSBOttwLxer8SmRqfAr0Z9O2PQIaCeir8iIR5DRRFIG9Dz1GgS0Vu6iiUySwcJ/RTOmEqJJNyzl0zfdplVXcnb/ao6EcB48Gyc/eucuny1QiUK/m3sLAYNFDCVjspsxJwoSzMz4WOUxLmnnt+NjosqQPLiz99qVydmIhdjEeP3VS2KUmpjhybPeXixctRpDI/r92PGSwnwO+OYDqKOhOcJHUWIUDP5Ft2Q6p4JrtaoKsbgFg3paXcp/EBnAdP1UQwu8robBLJJyVVVchSi3d6Yqu9Qoi5A/CmY0ejm9PKUh69Ix3JBrXQDQTAN3NtIpZdz4x3+dPYVDihXdCao3QPR285mBMv0pEkdUFf6EQds0bRgd6jd2tuSoDB+wCk4MHqIJK007V04/GAGvrNHUD0RKMP11dDTyJLJDxDB9diADfA2CV0E8AJ+UZPkwTi3Q5acRYcNAKS9Tzeh+70AjmeRyBCcuW0IXCm6wAcHmBzmwq/8Uz0HTqE8TmQdscwAtDruYuuizU0Du/eAp0CawxlQWfuSs1dd3yO3cH5ZO6N3rHdEznetCnQF/nCifLAOtgGHRuFb9EmOoECvAoYc5ui37F36Pu4pwbaRQvtKB4ZGYvOTT/60WPlwoWL5dZbbotuTuJl+CkLFTPxrf+ZBN0IPtR1mvv8wkItKstCNNEsEnnSOL2ZlN5Yz/OSRQMFEvUcyX/Ooy8KK5TU27Nvb3QwkfOmjlfYTD1YhYHSv0oQq4OJdPbwyGhTMIwcEIimvR9j7xYmRycJHZ9gSagE2lW/bbSBp6Bp3Q3rNAXzsJbYPdbYv8/CtixoCz6MNtQj5ZEfPVbu/da3Yl6i2bJsgxIS65vlxPHj5Tf/+W9G0jj/CR9msli6Sx1M7r//h+XRRx8t58+dL6+8crb8w3/4y3GMyLPPPB3XqGBPgbU4fid2dmcnsVxPJf7yKD3RNuUodVriryyW0N3OY2GjOzvYwHtgC6cBxTHZqaS1HaHbaveSCKBy3JmCf311V3Lld/FDFH/WsaGb8uiNpBn6IcZeu43gtCo5H3IV54hmIUN8VxPDdCOhZQvYTvY4jr/TMTkm02lX8j94I/FYJmSzKDPnkMd3cC66OlvlarKjUBgnjq4Sf+iM1ugWMFAGB/rK8ZuOlVF1EJubjpQatgIdAT3QoeA/jQ/5XVMis/If/CsaRQBZHQpqVxzsEzjBnW7m7vYBW4KudecQrKz7kucla+0RaNFtIlOrWaSjXSqLagc9HIWws3ML5eWXX0k5r0VVCi7LXov/ZVtFZ+ED6V7pcNlW2rEv1nnt3r0nijK07teuXSu7du4sv/AL7w++kwOu/gestZ6juZBozoLnelzKegbY0e9dfgcHgQfDqa6d6iSz8Ftg1/oO+R4kpcBkblPRXbpGNW8SXx2Rs7q+Gd1L1JlOvoGevWfP7tAhHGVG0QTBCuHT4DPZoo3aFTC6GtZi0dV8jv6nnUp/A0aNiJRnrwAAIABJREFUIx5qN8P0F2q3xXqkkcYf9FfHklqUC9ZxHgADJNbOrjX6TP/ivYHXs3hb8i4dlT5DBvPiiDO9c2i4TFyfKmfPng151thGhofKQF9PHDOrn0MD/WVoUP41bV+zkFi0wY7HUY1Vt6KbNDbJdRNsibbs2QGCwBc2XUdncHxk+DALGU8ggKv1mZqaiu4T+bxSdu3aU/bs3VeWllbKk08+Vfr7stBD/1VEJXwq/kzdpcKH7Laj76OwM+xRX5mani6vvHa27N6zvXzgAx9IvaFkS3T7y6JE+UnXJ65FcZ1iHdhx8bLGqOslM/qHHLgPHj5W3T2d65qJ3zhOqFYmuCyAPcTjKgJrZKAGkyJhpTWoawzN3a6KB/RexhS7vesRaVGMXt8ruyb51BE5L7/6epmYmg7fR4UHKqjniBywFfrJ4wI+dtHYE6pgKWQEPQ+dwKsU1kbxYOyyThuqud5xxx3lfT//8+Wzn/29MjY2VL71rb8IXkg7mzID5lAS7MUXf1p++7O/U+66667Qh4rlqEg/Onr9/4z9r//Vvwo9FvqmJu01nvCfKl3SNqXsNmtkxXD4EMwv6LzRdhXyz1kX8RH00/u6WMfjL7wXXgAfOT533unGjKpAtvORlZC+WN8sX/jil8v4kWNlXUfjRBFRxkdCPm2MwT9RYJL/FAejoyQ+CQFPOpYJlxFjYa0ZC0VPYG/wEHYXHoFvwUfgUskL8RNPCCQmzEIw/uOz6d28T3ENbLrLDD5o2JWaxPb4ip6Jfff1INaJ7sUf0/XElTy+RPGO+zvEQDUe6AAuIZZGnIt3k8yCJ5gLdIJ+eo9kBFsT9q8WtniijTgEuBN+ZX18vRybNnrKurrJp0HnMA7o4RvH4Al/HvbfdSifgdmYu+NndBEyw3tZa94RMl4LdJzXwGX6iQy6ToOHXCZ9XeFF/ZSe1b36HRkHX8JHxH6Jq7Du8KHGSGGC+8LwTdrNrYl+/U1ijuuI6fkz0Dmap57DTmb9TmwX3cbfxBF4r7/fbY6vJbTEdnksFjp6jIzOJLGWtXABXcf6CgO6z++/owuZH/wFL7ZrkP6Eyzzzge/C96kbNZE9eEobFFgvCjicb5z3wP7NPKRPzf9Bv6EDdB2JdNk9jtBlLnxHIpixoWfRX8wPuY25CpMqT2DHSuaaZ8xShjD9CfmQa9G1bnNzvbz9bfeUEyeOR6fniAvUGCSy1NDFjoxCf4H9GA/0cPmGj7u2Qs91/YEe8PVFBhs/tMYSudb1AjREZ7svhu8LvdzPQA75Dp5zO5QYM/EK/9HJXd2E/kJukDXGw9jRvegS9BF0gg5uaxkbnzlWoBiROLSPk+u0PsTg/P3o+QbLV/2mMbBhk2t4FvKIrDu/QBP8bPQV93bX3ufeYAk69hPbqDE2Yo/Ipj8LXAqdsCHwEbzh9tRtMp87XV0GeRe0YI1ZK7fLkdOo8RN0r9O3a3PcRkNT5F3vg5aMLfBaLcrFPkEbeAxawrs816/z71xm4Fu9D93KmutvYv+uWylW4DroLZlA/zsG9rm47XXcpfWh0A7643tBQ7Cgy6e/kzk4nmGM0B0a+vjcDsKj+ONcrzFAQ65xOjp9kG2Nn5gDOBSM2cUwXZnH1nM/eAda8j54E/3rvIeuA6e4z6ff2WCrZ4D/4UVkzHWQ22ny6noHchcypI7H8olqvMR9AtE8c00ZS2/iH3UzXStnbScb19dcj07LuILy8Hlk6uHDh8qpUzeXxaU8YYDNICvLq1FkovtnZufLpSvXIq5CrCLjRinHyTtps1wedaxu5uqVR84mGi4zYCuPE1KcBd222JK6kRud6fP0+YE/katYF/Uks2Myuziu54H7/+vmjZSXBuBgBwUCQMwJ57ELAYb6cqebM52CsgoOvPzST8szTz0V1T0HDx4sE9euRnBnZno6HO7tO7bH7hG1Yr/zzrsSbFUHA+bW+zPprJ09Coq2hQeAN5RA13ihGAGGDcCru3caZmW3bS0CyCC/drwLpPWVpYW58rU/+moZP3Cg9EXhyGoZ2zYSY9WYm3Mba6eFYLjBDNhpgQG/KjBh56R2Q4nOu3btzqrpuotY743dZqs6tqOU+bmZSGovLS7EsRW501/0z2MmQphrUFLgZmggq5yhBYZPc20dwWCzoD1V0NA72spqZ6+6K0QxRQY6SO7xvC4IcLCk8WGknLExQihHr7KTUFBNjeAD1gDPut8DoDcCHLoXheTK15OJGLEuoEJBuiIGwHTBGgKln7yTubrRc4OJ0MZuwxDuNkEDbXBW/fmsHcom1zFb0TpteD5rioJiDBQZRJKqdoHBweC7THAPljgqqp7RpYSjnjEyNhoOWxi5qpxQZrTMBiSiKBVIdXBEAknJBI0vjsQZGSnPPfdcvOP48RPxdwRcB9UhRDtrxO90Ksmg8GB/PQczWjT2lKGRbMFO5bjG6M4bSdUAFH06IihlYH5xvuzeszuCr5evXC2T0zNlbmGxDA2OlJm5uQioq6W1EgZrayvltddfDefpyPh4ue2222KX27PPPF+uXLkaQdQ77rorEo3aoajA+8TUVDn/5sUwKgpYqlU0Zxj7erYAKI9BcGcaA69rCBRREBE62BLlrL0qy9GPtNYCoAR/1nPh+gYykYbM5c7SbOtFC+IShXMZXFf7MXUzOXZ0vOzdtbNsxNmbSjBlED2P0NmILkjioUYmKi+5jGh8ckqj6C90WB6Ro2sAUh7EolhQxnfy+rUoWJSdIdGEvlBgCiAIOMMQi0e0kxSaCaTAJw4aAZToOWQIee/t0S7jNPKxBjUYquu7ugYDzb3YIwIzrBMyj/7AiQAUABq7QVTAG3rIgaHrH3RFjqMNjAA00ZdcB08yDgCxj8sdFHiIeTFP5tU6Er1laTGrZ7vAR9eK99n5xjpgy1P3KVCthEd75JvzsObvQU+nX3td7vrzOerd8KKvBXahnatkI3WoX4eNQPcBAOEhbEkU2Wn3ZAWQseN7cDh2+D/yyKPRnv/22+6I4g8lbPUTewodsrhEhaYlgKsSiXqPklbCBpqbn90YCfOaUNaRAJubuatT/0VvFXqlLs+jCdRpat/+/ZEwVEcn4Txop/dOBX4ZDF2nLh4au2SAhB+04TghdBC8np072rb+nOWbXVDa7hE5jyzmYTc+68D6eZAJHQetkSXnUyWcRAuSttF1Jc7DHIkOMt/48z+PeUUSQslRnYe5vFpuOX1L+Y2P/0bdaZ/2g44fGos6Fjz44APlwQcfjAKTs2ffLB/60AfL/v37ooOJChmkK5WwF5bVrn8VmsjGaA6iVR4VkwWIyU9ZiMExG1EUUo9rYI7oBXSmO6FdHRI8U4+DYRce66r3RXFgLTIRrgyZCN4BoeRPFXhSDKS/SYhIJ4IJnOY4I6Hzo5gpi2vkO6hbQ8xVSYta5JQ4cyAKLdmBLj7XfUGj2pVHcw1nsibA6aCDzEb7yiiwagtdo7ikYvzsXpM2N1v269qkcehTFamUzXAglRw/eeKmMjI4UBbmZqKDiesvjYH3esAXB1g0Ct3co2MjMkHI2oH79D4+R2/g2PN8vQOdzdrB54zHA204xcgLZ8dy7Eesd/AFeDJpDy+qGFEFJi+9lAUmMR4Vog7IT8jd/0p6i6+OHz8eGF3HoF66dCmTI1qb3t6Qr+w82Vd0tIx8QSXw3//z74tihCUVx222xwZJh+t+AglhP2qBSaxJFMkkY6JzCQxhN6ATgRZsHIEv9AV+DfYcueF5Lmvy5zYEocpmyLA6mCyvrEeBiWilMWmXpvxeuooQjOX9YTcqj4nvmsKWmoTeWMuisfAvo4hLPF6P1AzbkUmnwMKD2ep+QPiyJh3gAyVyY3NCLdzI5H4tVKndKkJ+pMtqN7t8XxZEKZEZmClkNLG3niV7ofkJ52ZxrTrXrEahOP6N1nRoQEds9ZT+3s0yGLIY5Qohjyqk9oBl8KeOpY0jL1tZclxGME/JffEd6542Y7OsrmT7+vRnsjsU94tGs7NzZXJqKuglnlQhpY7H6R8YKs8//+MoBKeIKjqH9fWV0dGRKDDTnNW1IrsrpZzKR5F+2uzpLf2Dg+XipUvl/IXr5S1vOV3ueevdqVcUGFRR0sZGmZ+dK8tLi2V2bjZ2ADsG0RyEeygqReN2dQwFGuDKOPJDclI356CL4fnQIxTR1QS6+/MhR2Fj2zgO79RPCrP1U+/R+9jgEPOjkEL6Y2CwzC0slVdee6Ncva5zprPARH4PGzPAkY6Hu76zZJ2EpWN35JogJrgI7IutTIzYHv+i6xRfePe7313uvOtnyu/+7v9ZxraNlnvv/WaZm5vJTTq9KYfCdhrbwMBQeeGFF8vv/h+/W2679da4X98rWSe/5+TNJ8onP/nJ8EHAO6GjdbyOdUXCzkZBavjdPcF7KjBzm4FO0tjxh5xGjmPjiL7ABe0znE/aeM5/e+xJrGm1Pdidrp8Dj6FbHYermKqnrz+K6r7wpS+XQ4ePltLbn51qwsxmDEabnTT+BgdH57YMiiaNsoCOebUdFrKoWFhQfJAY0IpzOOq04hMPlOs6Ly5Hn4NLPTaEzu/yFGuCbsGXQK60bsKPHDHF+F23t5gkY3RgWv10ufQ1vDEvp53zhH0cb1iPY8I/ZmMCtIZe+GT66YUtfO8FJjfSN9hH/cTWRvejBqttTbC7j9DFJPAq8uzfY2f9u7Q7FL4nv0NH97v8OT7v7ny4pysn0IC1EA1zM1FusNLf7LKFFyl65ZngPbAZ64xOZdwtLs34DHoMmeT+wOI1qcc78PORKWTTYxxdPar3Ulyp3/WMxoZaVwZwNJgDXka2WB94wPlb92gedDCBVxy/EuuFn6Bn+j01l1A7bSCPGqfLrcZA7EPvc9oR93N9FTTvxPrhCdrn83zinw2P2xETyLfzHuuaWCl9Cz7jHcgeuhRdzjqIxr7G0BT/ibV0Hal3BFyXD2RHdMIT2BDkyOOEuleYJosks5jaixKYp/vlbnOauVb75EfstXKgTl71KNdNFVpKb+QGNRWYCBcfOXIkfGA6U7vM3ii25Dyoa8O21M5aXO+yze+sg/tN6BC3dzwTvkUWuc/xo8sv60csBr0OD3Xnpe/FZ86j8I3zGL4Ga+j2hWd29Ttj1j0U1aNfWGN+QjPHLM7bejZyQeLW+Vv+w9Bwxmx5ptMQOqKvGCt8HRiydnd22UHfd/XH36f3u3Ln+obxOi35DD3ivMa9jBXZw76CI3he15aAJYi9QFuu767FjXSK2yW+91gANPYxeJwcvuvOhbV13uEZ6Hlo7nRzDKlnQAOtI3lB7KGPXZ+Rv3Bb5TELaM9z0TnomK69Qa9BZ3Qtnzv+wbfRT/3TWPSvjX+0R0syJsdRHieHLozH9avLj68Xcuu0RZcwXy/gdNpDR9fnfHYjudV14EZklfmDixzPImPEfdPPyS6FXgTC3JiXr5c+I2/IOF3ORL/YuFCLV7s2yfUDPMm6w2M0PcDHdZrC38yLOJHGEDimxmCIpcGvYTtrfkHxajY/OvbKuFkeQYt+1/O5xgsI9RnxFOVD5+dny6FDB8LGaRON/DgKTKJTs7qYqHvJ1Ex0utXmJHVNpZCemDgNC+iMTZ44TzjIHKdiL13bh21xnkD2HVNgf5yOrjvcNkIDxzZyPQK31RiU1tdj8eGDPPTg321iLFk8gCpJFq/WaYkpwmeAKBS/9pzVDiYIlBZWTvfTTz1ZXnrxxbJr184I2KvARLs9Mrm8XkbHRqM7wLGbjpc77rgzne+qyEQEvV/OvApMlIjW15qoximABENhDG8EspgbwhfEqwHJRmjqLs5w/dVSt+5EUeeSbTqWZm2l/Mcvf6kc3LevDPcLJCyXoeGBSMQIsEUQWo5jXXwViMRRGqtiqIU0xKtrEYQFjM/NzYXSUwJJQa4EwulAERBXYFCBjGvXrkaCVyAtYzkKEGQiJtasJrr0vtHhkUahIvQwV8uACmCsRxIJp9kFXEmGfE2riAHLKCiUN0oE3oF53VDERO0f96AAUe44emJYBxsICUCD3QvwG8abV6BI9D0BBQQA5dZ1XN0YoHBdaeK4Mwb/DuPDs1FGHsxAgFOB5ki1hvCsGwMHeyhnAi26Pp21TBLzPUYI8O27iBkP1+Y1ebY7AbNoS76axURSguwgVveSTIikIyjJJ6GfAej2/EO9B+CIvIWMKbGm59iuvOnp6aa4RDvkFZiWTKsQLQtMhmJXYAQyozV2gt4EIpp37mTlHGuKYVJ+2t2quj74f10FVmtNC0wVwUmW9h/YH4FItbieuH69LKs9Xf9gmZmZL1NTM1EEt2/fvpCVs+fOlAsXzscxCT97zz3lpz95sdx33w+Kjos4derWcvjw0TgyYmJyMsZ+5ty58sqrr0cAXsUn+mxtLVswE3SC90X/bBOYhWX63p1yZAa5QEYIyuFse8cmzsgkYCn6YygwzvqMgHzyYBpNGUOd8S7aSRvEWara6buYZ8r3bK6V8UMHyi2nbw4nUjZheWmhdlBSZ6vsTiFHWMn05OmaIOnLgGGOIY1+qpvcpY9dQm/puqw6bdvwq7OT9KTsiXe8EO8oQM8zAODohpA3C2j4rl5kCFrqHmwLzlSMu+7cyjFngBfnEVlDDlwu+U73YZewZwTq9bmvO8YbeqFj9BOdgC6jqtvBOHMBdGADKDABjPJcdCe2RWtAoIdghetXgCifAdiZ4xZg0hRkZIK6q5/RD5qPF3p0A2tpw9MWul5m3qwLa84aoLvdnrjd0lwBo8gn64sDlM9M3OP6Hjqgf7CX/M1zYmy1mwgFJlE42zcQRRqPPvqjKFY7feqW4GMdqSeexpFrnYyNwE6p22pBl9r3h/6qR5sMpH0JXVyDiUmvTBiGbDcdVjbiXUrASVcrAbb/wIE48kCV05G8tITk3MJCPGeXOpjUI3JEF4qG4Ds6SgDY9Yxcz9w5165RAvq2c0cmIvJ50hVKdGWXC3gKmw5NcIhxSjQ39Kbzt+hGgUnKn44kHIgE+BNPPVX+9BvfqEWCS9F5SfNbWlgqt95ya/nEb3wiEow59s1IPGpuGsuOHdvLo48+Uu67775y4c0L5fz5i+XDH/7FKDB57rlns1BhQM63jjfqieMDZNf0t54n+0RSnw5nmRhOOlGk491bwC2OfdFHOArQmWsj6V2PK0JOwR/S83Jw4l11hxoFJi5HyliytsFDdSF5h+Oj0F0W6FWBSR5/k89QgUkVq3rsB0cpqNA6+Vk8rKLn6FIifqhUYa1zbPUYDQv45nEw2fGomWvIb+1moq4mUV+hDl1Z9KtMo+x9U9QTO657y/DQQBSYDGin+8JcHgpQnWjnL3QBeBbd7QEO6S+Cyx5ARh5cV4GrusFi9DKBTd3b1f2sqzudWXCQiT2OY1BxqLoYSAclns3kvIpktXQqkNVufnWZlN7SDv60DStFxcXyd6Q/jh49GvIdGwlmZqL7USQtBoZK/6CO+RqMBLU60eg7Feu+773vKdvGJGMLcSwoNhFeItETsk9r/3pMFPqr1WNt23HsYtcRRzeROASDITfc57qG33WtxtOjIg9hnpW1srSiIxY3osCCJPrhw+NRmKCkfCYvWn0rn1BFDM47YZdrkY8fHaEiDPgHPCcdIp0fxxTWI+dUpOaYUnozfbs8PpBjkaKgqjlOqu0KsrKmLlpti+P0HwaiEDl5SJiVososeIvPe3qjyGR0dFt588KlMjk1GUUeGsvw0GAcjaNjclRgEh04awFyX39PGRzK1v3QPRKnsZkhP9dYCTgJDxC4iiODagczx13iLeF8bK6Oj9SYRQfssY6fU4dC0WNoeCS6Dx4+fCS6r6i4Uxhd82Y3kZLg0h86Kle8PjsznUdrRtFUTxzTKX5eXlmN31WM/8aZM6HPP/yhXw4bLp7uUYeq5eVy+eKl4AUVqnBcKD6K5qKxRueb6se4f9j1ATSGwCt1p5biEWAlsCaBYCm5rl6iJXHI8XJuSsF+syahx7G5FbOroJTCUQogA1OpK1wtMHn9zLly+dpEFJfovwpNCKBhlx1TYVsCH9XjLVTQobV2XYg+c73m2BM/Q2smO4+fpM8ltx/84AfLkaPHyuc//wdl+45t5Zvf/LMIDEYQuicDlMJ2Gtvw8Gh5+ulny+c+97ly4viJsrQov3gz8MDs7HT52Z+9u3z84x9veLgJTEeHu7awoy3CSd0UJK32iwQNAfIsJNiK3xq7XRPssY71OB7HUA2YqjitS1+3ye4Huu4EM+C/YNdaHSSR7yuDwyNlemau/Mev/lE5OH6kbPaoeETH5ipAm/LbdMmswX11vdGaiH6KNcju6t0eb0neoLtYbmbRWBgXa81cvd05uL7rw2jexA6IafI85IwCDr8XXsSHbGxrLTARpsbmOr7XZ+5XOP/6GnEvY+I70QD/HFvlWC4299Qj0Zx/wBPQgXs1NujovhTvwc9GpjQOxqRnwCvEVaRvoqiuDrjr+3XxuMcakHN0EfNCzztm573oR8ale/D7unjJ/3Y8BB8Tk2OuYCfWyPF0JCvseFuu6caXNE7iqI4ZWAf9RI/zPXzvcwH3UAjE+qDD4Cn4EB0Pn/LT+Uefsb6sJeP1+L7zSuLCxAndd7p+6PpZxPxYW2jNePFFne+dN1h75AdblEkfYZksqu3OB/5mftAh8JB1WIQ3dD2dxFkPeBgbyzwdo/lz4WPo1PrlKRXwkX52YyzwhdOZsfn8GAMFQjxXmAT9iV5mrZwGfEeBGvadWFobC2r5E151uURWmGMccFqPCoPXWnsc1S/pV2zq+FH5CXnU9s+98+3l0KGD4SMENqs4imfAH4wB+ngcnTnpWn7nOtdT/O5r4brX19V1NxgavuziEt6FLWVteB+2xp/pNEJfIyOMz+NYjvmgaxcDwEPoAB8vMu+6yOfhz+Q5vgZgP+TQaZ18oZh+W9jq+Np1netcH5PbAPIV0MH1gctgd935rksH1hib7WPv6hpfA7Cb00zPIsbq2MnH77+j57q2xMfK+rMGbiOch7p2v8t3vBf75AUWrsu7ctL92201MsEz3Va57WCtWF940/Uj/Oy2yG0pdsVlA17meS7P8KLu25rjaHMaspsUe4kn2divsUcnSTtWmPVkHOhdz7OxVlxDcSPjdCxBzN7XDVq77Xc9zXPQe04z52uXKccrXR3D+jmGdZpCT4pD3B66/QOLwXPMA5q5LOpa3Ute2+WHuTq+dPzgXcecv9228k7nTeakZ1Ek6WPTJmh9pxwfcS6wSYupFPvOHJvjq3xP2i/0ILijtXEZu4YvIpcedFgr4+MHw8b19GaRpWoBonPpWnYa1/HQ8pu0kV2xk6FB+beJ99mwx2kC+NbUBch/jo1fEcPPwimOOoLHPHeCfGp+mqd8acXk9BO6dHUiuov1QB6cJ5omA/1+xGYW2Woc8YxHH7l/E+J6kMaNvC6E+ARLkxBqbZ1tJHNrDEGrJLoCZFeuXCmP/ejRMnH1atm3b29OblrHGlwvszMzGcSu5+MePnK03Hbb7ZmQrOAMplQBhtoq547mdjcDTqcmhfKDuTH6CAZJowY8WuIhjEyNslLkoYUPZbSqRMBGHAfx+7/378vR8fEyGG1UF8qu3Tua6KzmKwUmhzrPzNTc0slUkETvUAAnu7BkclWtpTVfFZcoCKVq3i3gpuR55mury2VKQbvl5Uhm0PbVq0MVxNTcIihYhYa1cwOIghEDR+eAIR0fkmARJsyEcgJkBX8RLpweBJmxYlQdYLsRc2WBQtPYaHvlCakuaHBmR0FoPOIFd8odKPCMrpHUOFH+gBrGiZJ0hetAHaXOZwiRX4+y4f0YWwcSGMnYsR67Wa1IiJ2LNTlC8BvexSlsQV+2R0ZhohBQ9sg2xkmfA7qUSNA/JQEkj3qG1lfvVBFU0CP8pAw4hkyH9shdMAPVkCv4TQtwPZ+EVDNnC5QouYBuYS4EfXQMg35XZTuBrQgy1SIayYZkE+WaScgMONOWUQUmDox9bWIt6o5rFXaR6LnlltPRaejM2bNlcWmpTM9MR6BYz7546UrZv+9AGdu+LWRaMriwtFA++cnfjIKThx96qPzVX/5VBNTe8Y6fK8eOHi89PX0RtF5dXy8/fODBcuny5djhqF2uw2Oj0YJ7bVXnrY00AQeXn+Sr9uilCHoNZLBNa+dVo/XkoUYPi36aF8E61joLOHLnCrJIoN6NEfojDKL0unaw1sC8fkfHKJkkYvb3yWlcK2Ojw+WWW06V3bt2lLnZmbKmM/WGdSxHXxhU7EWTHI3imexKkPKdRkljUeIL44mMasz6jlZqAbxi92hvtLbWd+J1FSzpHgXnVZSoz8SPgEBAUQN6onWsWvy3u0hdF7IuyB/0jORG6Yn79A8nPfSmBeOiQKK+vwmU6LinSlPt5OMYNY1JYwHk+m4c5NrBHmACUBj2pbYGRD/rO56HvtJnrd1IniBA60DUAaWDaWjo4MTBL+PifnQhtgG9IKCkyl2NT3NlrdGz/h4cBZ9D6vba8YDkinWSQvb9J/aQMeUY22IF5qF7uq09oSN6I3STdubWghnmR8EG2AWHgcAvNiKTC3ncmJ4R7fp6+yN5qyNyLl++Uk7dfLrpXiLcQIJNz9C6LS0n32r95mbnms5oeqaOutM/3ZP8mp0h3L6SkASPSI+qiFcFJkqYSU/uO7C/nD9/Pjtu9GVSLXTu2moknldW16IQQ0fk7NyZBcA4Ya0dZNdhdiYg4RpJfGtT3HboyGpo+Dh/jxxX08HEnQnWDdkFM4B14MUwX7UYgAIT2hBSYKKk75NPP90UmKh7hoohhDcW5hbK8ZuOl0//j5+ORFOOXccVaPd44lIVmDzxxOPlb/7mb8rFCxfLuXOXy6/8ykeiwFoFJgoM5vF+OR8lpyULOjIk9VzbwUS2LumdR6JlLjcTLo6L4D2XGfQ8GARaIA/Cu9l1L4t6oGfISK26l3xhz/vjCIj0MJSqAAAgAElEQVS2KC6fIz3cFgdSdIfTh55r8FjFNaF/N3UkyPKWApMYg2KTtcg7x55dBqIdY/gVmxGYFB5QISgJnpaPstgdnZ8/6y6CvtZH0XOEgcQPdDAJGtd1kQwJ40gmongojtXpKaMjQ+XE8WNlU4XfayvRwQT7oHlhezV2PgcnO1+Gc7qRSXh0BNgSjOr0w/dCL2m+kjNwgeuhwO0Vy8H7+kkAABsAbQI3xFpvPcowS5B6moKnqenZ8uMfv1B0XKmKfoRLws9aXSurK8vRjUFd3g4fPhz8OTExEfNTgZr0ZRxF2ttXRkbzWFQVF6mTpYolPvAL7y+jkiPplVUdM7PWFMkzR3RnHMcStjVlzueIfUHWwdD6iT8A9tRP7KxoBiZKTJmFe1kY0hYCYasCCwz0xw4OFZUsLuuIEhX8CWNnsZSCDCqUoNNfGyyo+C6wexZOBaYJ/Kwz6xMLiS76GTtVahcjyaQwUnSHq0dS5rrSrhwfp9X17XGiOP/4y1lA1GAOPbe2dE19UHv86Ryg2tnTA5d0v4miAhWa9w2Us2fPR6F2dFbs7Qt919+rboN9RTVeOiZHx0xl16eQ8NQkdf7pE2URoeQyjmulQ5ztbtY9osXC4kJ2EamFxypUk0+ED6F4gf5zxJRsmuyedI8KQXTsrmILO3ftLo8/8VS5cOFSHFNHFy/hV9lX6QAVmGhMOpYRXCybqmere6L0tfSRjqgTNpycnCx33H57ufvut8YRu2rtIHx8XvKgEoa+xF85l5xzbjYZaxJo4u2uf+26vPFLOc7Lzj/nPmyAiqGI8/Bcx9TC+JqLni89Aw1DP9UxYrvVDU1rnHzSbkKJ4q/+gTI7v1heff1MuTJxPXANBSbZ/abtWIFOdLnFFok2bH7AtkEr8BX2DHuHLcsYiTpsZEthvpc8ve997ysHD46XL3zxD8uePTvLn/zJ18vi4nzi+WjsqMrnnJuKph577InyhS98IZJiUVjW01OG46jGpXLL6VPlt37rt5pANrRWp7VugUmONW1t0yVuI30b1gXspLFncUxbIIuOT5vVm0V9FT914xGMw3FC9zP4CHwPjT1ewVq5jdJ1KoId3bY9OnN+48/vLQcOHY7jcrTO6mQkPBvvqzYFfqPAJPhM39kuQXyZ5Nt6tFTtsij5ZvysZejLKn+MHRsBjZxvwO7okyYWWLvAoAexBboX+YTPeKcKsOPYpSq3+HfYmFzjWoBXY2nuXxCnaPB0LRR0HMbYSQ67b1Ujrk3hF74764X9Q7fiXwfuqEXD+FCsfxczgl+4h/FH3E3FhsKldnSWvvdCANbT+amLNW/Ep9C4W2QBbTRudv+yhnyHHPAex0KsaxMDq0dK+vh4d8hX3e3KT3xU1vVGuNs/c0zm2I85o59JfEm3oN987TVexyCu81xvwK/YQp+XywE0glfxtaAhNMBf1t/M3ZPjjN9ljvnrWd3jLqCHJ3r0u/4xhhbH187c1b8OnVNxAGvj+guaeNyC+SGjjI21UPIJXKzPIl5kiTLXrfATNIXu+DbESMExjJHkDJ8Tv2uSzE13yixUZ07Q1nUUOhgeyc6K1arUjaDwqvO/r5NkCpvfjbXoXV5wgs5FXvQmfheWiLF13p86JJBBc3T24IBimjpKdr28773vjs0WaUuX6wbCVk+iQ1xXui5l7Xw94NuurocvHVsge+hF7nW9hHy4n80Y0Kt6pngWPEDsVfTHV3N5cn3icoC+dt2OHvbxd/UmdAI3sjYk3onr8rnHMuEjeJKf+J/87XrG16NyXNMRVHOGV5xHsXFue5AXxq2/RS/sJ/PkOfA/Y4H+roM9Fon8o8P0Hc9AfzAXaI5+w08HJ+AbIlNuq1hD/9nV986XjF/vxv5CC5d7nxf2D93XtenoJ6eJd6VwXYRswFvIBDwGnVxHup7mWXzGenfHwJwcM7jP6PyBDDrfobMZr9t3dDPX+Njdbnd5h1ww72PjtWMFlzXnW93jBQiaF/Ho1k/NQjfstOts+JE1Zq2QT2yOXweP4AvAdzeyBawDvArvEuNn3fDlmAsy5zR0/nbZcJ3n/NPFunwHXeExbB10hUcYG7gb+kXDhhrTR9/zk3V2fUiRCmsV46jHBcvGgy3cFud6pB+mdaQ4CKydOam0rvoOWRTd2Izt9JK/ps0jKjDZv39v2bt3TxkYlO7piU1GCmRGl2p1Ap6dK/MLS3Fagrr4Kg+iTV1Jj/Qb2BCuWI/GqjhN6vw8Ml6f5Ub0HKPmACYhnq/PsUXd+eHnu45gHZAT11XIs54N/la+1PUt40B2ex55+IebLD5GgAFT4eoMxQLlg7QjJRMGJG5hnFCgPT3lhRdeiAITBWcPHNgfSVoFWJQIXFxYiGB8djboLzcdP1GOHj2W7W2qY0ZFnhKGhw6NByG9rT/C5UyIAoQQELtrwEkEovgJAua78zzlWOhYv42ybXS4/IcvfbHs3rGjKFyyvLxYduzcFgGlSJJXgKogTQaG83hBPSM6QygJupRBm9yZnYUn+lzFJSoy0U1yXDkbfnVNSaLYulsmJq6VleXFCNjpM4LLKCgxMIKkIhcHwG4EMHqcN8w5iigLFF9fnY8CgQgSz3fHE2ON8cZYOHBzg+5CqXswGqxX17nRNZqr1o+jLFhv1hqB6L5Tn7P+gAQUvRsRB4/wsL6nGtIFhyC07oEejMcBDEqZ+TrYyOvbijUEmfdgILkHcOjOQ96TvOqGB/kF/PId4KkxcKtr5Y03zpaHH364bN++LZICAqdq64vSyCBebrVarEfkSG7y3WtFR6tox2Mz180E1w60wtmtO5ezMEWBmUz6S661hioGUAcK/dQOWPF0nhumXYrZrSQSST29ZVjv2+RooSzI4sgoCasbPYwQjpR24Cs5pcCv5vv2t789OgNNTE5EUDyU7eZGJE6vXr1Wjhw5Wsa2bY+KwzcvXAiH6Vd/9VfK2Pax8td//dfl61/7WnnnO95ZPvShj5SZ2YWybUydBsbK1Mxs+Yu//KvowKK5r8XZ54PNOe0ih4LeBElIZHQdaK2DznpH37qTQnAX/UzRmWjIvFuwkXqEZImeI5osVwOBDKLzRYdIWoi3ahIyjg5AWWZoOQpQdGTA/PxcWV1ZKu9+1zvLvr27o/23dJZ0VfBwVMLI6Osh7NvTQ2SAM3nqckXBUHMUGJ1zahGfxqRr9F54Tzuh0xC3RUYx3xqUcEAcMl53EyuhIt5zfeDyhPOktXEwFomLlSwO1POCntrJXYPzegYJQtHJ9Y6Ki/LokjyTwXUe4BewheOapOeojJpsrcEXeJ4W+wSYnBau19AvSkrpfXQ9cVuPzkGHonsBFxFkrIlp6O5A0nWvrgu7XkFjzjcLTKA1LQxd9xB8Qn7Rt3oOgRoHmu6MNCCH7fm1uKB1RtezuLVW4Op67FECuQz6Y88IrKBHI6FXj39y5yCwQCcpxHPgoRhz7WBCt7YouOrpiyKNxx9/opw//2YUmAgbKOnEkWHYigB8G1lYpWuU5N2mIoiFhTjOS8Fv6C6dEJ2RarK0tdmpr/XsDExkBwJ1Y9J8padVPHLh0sXcbdTbtitX8mOpJuoOHDwYR/gIJEsz6H1bgywcsaBuRpnkSl7I9sXYOXb5AqZZw1wzJXyafGTDN+7UdHnBsQZ2ERUmPa/1lx1LHNEbuEs2Rx1MvnnvvWGfVGCi5K7WdX52vhw5fKT8y//5XzY7meUAUGAi+yZbqqNwvvOd75SzZ86WNy9MlH/8qx8pO3fu2FJgovfJfkcHk410PrLt4EZT2EkSDRsXOiMSzJmQdlsH7xMgEC3gVfAfNAia1fQxSWK3ldG9LooAoy1V4u56FFMms9uj12KMNdEFJnUHH2wWMqtgcj1OQbBCiajoRCKnKrpkVCNj3RUyz21HAm1sxnFNcbRO7XaI/kxbAK+4Xs25UCCT+j93MDbOcCT+ssBEz5PN5ijGoEUSqowMD0YHExWYlI21KDDBQdX7E9tvTSz5OmzhyWgd3baXZ71ZS3So864HvSRzBDi7TrLTxN+JLuLZUcAexw7l8XSsl2RYzqzsnHwh0VV64YWfvBgdH1J/pa2N40IiET8ctnTHzu2RuNe4JTcvv/RK4DnpOHV4iMKd2JU+EAXOO7ZviwIT+YlRcLm2GnotdFBNQIBdEqOV0FkqahHN0L+MHUwgntP92Dd0OLodPc964WzzExsM1g8fbiUL9/RvTWPdzK4lKjBRXQkFJrpHPu+2bWPNkTXhM9ekaB5RlUl6npl8mYH7OGK1nu07OJzJ2sQZec594HSVKUQnn5RR9GTKey0EXF1JH3VQWD5xGPzYsym9XP1cdXWrOM3HmYXAKaPht9SuXfk+yVRPdC/ZsXNXWVxcLtcmJsuFCxey+4eOjNGROD0bUWASO1n7lJyXj6uOeNnRDvygcbGeue6JkcCn+GnsBhaPUnAF5mEtW/9fRXo5dvHm5cuXQ8eORhHJRtmzd2/wswrW/vN/+XYZHByODhx0ySHmEWPoE6brj84juYlE/DycR+T090dhiHSV3qP7FOMQn/6Dj30kgkGLC/Pl+rVrMQZtFJHc+HGi+l1z0lz0s+tTg5/wr8AswSfWwQQcKLp6AYsKJTVOikfwJxvsreKmmjAHc7GJR3wZxVoVT6mgNDpQuVGuhQcqMPEjclR4JGyTtQaJBVqbn3+7bUK+ooi2dnVEh8HnYAhwLfdgF8VX2QU2sTf/JWs6IufggUPly3/41ejA+J/+n6+WhYW5WjCe2IzunSoweeSRH5Uvf/nL5dixY80RECowUoHJqZtPlk996lNNB0V0S3RtrDusc+wUcvKTAsSMofEP2rQdJ9vxO95uCqqqfwOmcwzUPNS6ETidnI/AxR57AEOk/GfxIT6lCkyGRkbLc8+/UL5/39+V/QfHy8KSdI30hfzLqper7PHclK3kJXUBCheoFngwniyOBH+3mBM6gfnAIc4T4E73NfjefbCMwdDBLOWkwQJsNusU70Bb3Sc7pg5/knd8R+SxG3PCnmCXoKdjOMdyjM3HhCyj1+LoatnmWryi7yPuuoXnEgM5ZsMGJq3Tb+U+dCd6Fjzi9zAmzTtjMjl/1g59ia/DXPSeLv2hA+va8Jb5+2AIx7C6nkQqegH+7OoS4njwA7EWbA34wjFW6x/jp6Rv2G58SlrDh+AI1qD1r6SDMgYCHRwb8zlz8yQQPESs1TElc3Y+AXvjF6Pb0XvQGDrxDI2P5AnjgVYU2epzt4PoCp6Jv8szu3EsjRO+Ae9CI8bjOoC1cB2PPXI6EGuEDtznPIC+c9mV7tR/2QL913fEavR8X1v42nkcvQid0IvQHHlCvolb6D59x7t19B7zEX1JhBJDQO7gL+aXz10LDMj96CD/G1pDO3iYrmDIOesGr7GeJCnRIboOPtCe4tBJNa7jNGeDgjafbdYOJus6xrxslvf//HvLwYP7y6FDhxr/z9/POrkdc/vocuprCw/4OjmvB/KwWJDbRv/O73d96rgSvcX6k58QvcRPogVJSHQeNgD97DIBP7GGzlc+ZsdM3I+Oxva0hdUqFm99UT3T1xdeRea7PO224MZ0Uyxi63FlyDD0cfsMjZEB6KCfJL19HdDLjuv5Hj3LfPBnuvoU2nfp5noKvmWsrBP8Bx6DBm4r+a47T3QGsVzkr6vz/B2sh68Lz3UeQqdAa64HW4ATGK/bHrehXX2LnXLbp2u6RXfwmZ4L78EryCB6hXf72rt8M0b0I3qONQETMW7sPmN0O4M8d3GCnoWPhVxRMOD85LlEH7fbU9fv4DCNmfWlOAGb6/oJmWCd0O0+V2yk23660/v1zFHvc1vlWIhxYbuRo27cHNnoxqj4mzg/8uqyBF9CR7flyAby7rFM7nPfFNuHrXHMyTudl/3dnBCicTSxlNgoptqEdiMWfAO/xqanvnYzkY9VMRZio/CLvteYxU9aF+KDaVcHwt9XNObw4UPl4MEDzRE5KjBRHmppcTl8/rm5+ThKeWZ2LmLo6mCiuLOeExsM66a49IPSnnDMb3YNzbmxER3aIR80boCfwBPIPLkWbAX4Bd/V8aXbUPdRyI3H5r9aTK/74Jug9YMP3LeJEsO4ocAwOJ6U1ANaMLoRBiYYvAYO3BDJ8Xn66afLww89WHbv3FnULlhHGUxPTUbHBC382NhoGRoeiiDAHXfeVXbs2BkymTHltgWidtXu2rU7AJiStk2AzNr3abxe8Q64wmlxAY+5VXCGElAwIN4ZjrR2F+UOWgUxx8ZG1OA1Ckz27tpVBmrRiY7IgcAR8FMEu6kkVgIrHRMtqFp7q5pKc4iE0JqOzsnEppKUCihpS1c4g73Z1SLPjN+MwOvFixciKaoikwQ0adxRjAr8sJaqksKhS6bNv1E2qRDqbt7aphtgBLNo95mu0fw5CwvAKcHSTjBfB4Qf44+iaIW5Tf7CtF2ADsh2IM39GDYH627QXOH4O/1ZKD2UfI6jDRAALvweD0bzXHeWABNdg+1gCSMAr7VB1DwCAF4H2ANiWAscLZ4JWKSFOQqB52NcoDOKXJ/r3QqAnj1zrjz08CNx9vjuXTsjsRg0VuJks+2gocRXOl+9ZWAo249BP+1YVeAasEHXG3SHAnza5aJglJhJwdZozVSPbdDvGOro/lN3IjJ/BTCHR0ZTudYAxWAoYu08zS4jafgySUli1YGLfleSMAsMesobb5wpd955Z3nXu34uePjJJ5/MLj4ld+/JWKmyULsaT548Wc6/eaGcO3e+HD9xotx55x0he9/72/+3vPCTn5SDBw6Ud7/nveX69amyd8+BMjq2o/z0xVfKDx54MI95GBiMd2/fuSPawavDiopXCNr78VMaP4bBgUzSug3iRGAu9KCch3RYlSQHzGZyt+1ekCBxud3hWYu6AsDXwCYB5pSP3DkW/+KM19QVOu5GyQx4OeS7N8/cVQcT6aW+vp5yz91vjWI8HamwtLiQQaxYoo0sSomOEblrX8cQaQjShfBB6u1s+87uVgx7OLe1wCkrO7WbNLvv6DvNXXdlMitbhYcMRFuxqlObooy1srS8FEkxgIdf40H4rnxmkGqtzM3OB13jPXWHvQoE9U6cO9kF2UeO5IkiroEEDvqvYwbSNmUwCnAKEATYpa7MeXgAk7XD2SKIAAh1vY+uwhaqEtaTbugRQK/rXp7DvV0HB3oDJP1dugegio7NXHIW4fBMgGRXd+oe6ODPcT2NDsKmuG30eREci+t6lGxrj7nRfJE9bBHXO3jO8ahFbe5UZz3Q3+hHxsKa8vwUrUymk6TNTg39oXeefvqZ0FOHx4+U/fv3R7IW/eh2RgWoeoe+W5hfKHt27w49qEKS+YX5BgCLFwMb1MBs6MQ4kzTxgxJj+n5ubrYe0ZVt5fWdjvtSJzodhyNcEiBT7XmjYGC9zC8sxhhVBKOknXQbHXFYH45RkW0JvRGBtdq9xVoJS56T99o1IaCVBZnSR23Ftju2rI87QmAR5ydsJBUWFJjQYYECk3u/9a2Yk6q0B4VRNzfL4vxiOXb0WPkX/9O/CEdBY9P96vIWZxIPDUXRtApMvvvd75bXXn2tXLs2VT72sV+ODn7PP/9c6EHxnGyYdIg6mKR8qENYFo2muczjKJhXtKTVFdUWwAdgPscIzBH6uFw1zkDtJBNJ4pokgJeVSCW5S0JxU05PXxYM8K54VuxCTr3kgRbHWjhu4stM34VKTv7TrueoQayV+9GVKOmQctSX9juOIRIeVxBvNXhvsx51KZ5s5TP5h3cmHbNLiQriwUBg9eS3zCjWOpYsmgi7mropaKTgcC0mOn3qZNHe3bWVpTj8AV3juiDva5MLrAHrFry5oSNA2oLIrhOveREYoOgcmWKNeZ7rHA9Mu85Bj/IMjU9+T9r0tPuyq5nUVdeGPLJJCXRdq8Ke119/I4p7Rse2ZQemkOf+MjoiJ3kodIU6M1IQp/HruEVhTtk0Feyq+A17L50zPn6ovPMd74ii1Gw1mt1LCMSLLmDY8GHWN7YUmDgNkHVkn+dojiQf8XX1N7zDWqHvwRRumxzH695ldVvbzCKxFXUuWc+ORKKZxqmdmuroIt5KbNce+xmBjwEVS+cuEzA9myuw91KFwqe+7iQX1pZXa1eYrUUYrb3cDNkZVEFHdIHK4pUITAn/RUe/1LVhI+uuHfBj+5ws7sPO0d1B2EU2JY+6Ej9vlomJyehcI109oKNp+sVjm2VoQJ1MEguqKFlJCO1qpQhZ9KI4GhvcdvJL30F8rfWUvRJ92IDia0VBBIWzdIoSrte9GYzajCNxhBNV7CQfSIVBf/Wfvx22Vr/nEVl5tCNJqI3YDLKt7D+wL452kl8g/KhYAbhMNNMYFGySrlIC/aMf+3DoFsU+VNA+PTmZeLoWrel6FYuJ99iAQjDHk8yOQTyoGVi+Juk1ZtEDfwDsHAnZ6ieB7/Rd4IW6c3uodp1A74ApIzZQi8WEZ0VHqe8ooK/FTPCQeIAjctTBZGJqOnBNHI9TO92CxzR//98woiWDRGeSfx5v8GuJPeB3avx5bOpmyA4BQs1bekgdTHbt3F3++I//pJw8ebx85StfKnPzM8EbcRir4iq1M5cKTB566JHyla98pZw4cSJ4Rt9rTNNT18u7fu6d5dd+7dfqhoikR9jB2okIH6aRMSsmkf3zgggPGKf9xQ7nhgCP37gPwPyhJbYGe+wxCrcbju+Jq+ALYU/cbjneVtHh8OhYuf/Bh8uTTz1Tdu3ZGwUm8ul0dC07AzkLHd6VfyTeiViSbGRzNGoWvvHfC0yQha5/4H4K49V7sBueBIBe6HDkRz/dh4I39Rzey7XQK+IUg4OBsTl20v0E6OTrgqy5HgeLOSbg/dg8/WRtHM+JblGUa13hsH3YrIbmtRsg78v5ZnFmdsRqcYj7F+h/3Yc/K/4PzKIdolHAlXjcYxbwHT4ouAib7HyXxzRmgUprb9rW5PhU0C+wWT3u02WqKwO+BowH7OdxR+jNs9B5yDHxVWIDJD6ZC+NjTh5rQx8hf3oHsS2NCT3tPin2GN5zfoAGXIPd2yKX1Q7omcTquE9yAZ2Ql6ZgyI7U4t1NMYF142FOTrcuDaAZuoRxMk/kGBqDnwNL1jgNPInsIevgOHbg+nz0HJdZ7DZrC58h8/rpRSppN9JHcL7T3+5fuhx218Tp4nYJvoIGHEdJByfNl0LobqG+6yrGQXyI8UJLx6vMT5/xO/oEWmNT4EviK6wDtMNP4booLFOhYN1oBG9JH0Vxc/iKwpx5RM7qqo7Y7Svvfc+7IgEXR44rLpaOYNAX++dy7boRekIDpy+2D3+ni3FcN7JGrledR9ATnnBDZ/h73FYgT64/oTVr5H4Za+I2wG0Yn/u4u/YPfudZrm+hqevUrp/E81hb8QjzRJ+ju/zdSfeI5G6JHaCXkGdigXzOnNAhyKpjDrfTzqOOfdEnJFbdh0FWXf/72J23dJ/rcdd30NbH7vrbdYDjDN7lNMh4cca0nT/82hvR2+fia+U6j/Xprj3v4bmssdtZL4AB7zi/cY/jLJ7H8103Og5wfeQ6Ss/q8pLzDfrF6cSawcvYF9dvyCzyzzuQYa0Ba613sEmB+7Q+Hrt2PY5uAntwHeupn6IlcU/sCzzC2vhauG5xWUcG9Tw2UGShQfIPdkTj0/uEx9xfw4b5OrIW0AYZI8YNX0NfrnPcxBoxF8aCjYW+rkf99y7N0DMUbLhOZq7wCrzgthle00/RIHzSuqkubGyNJxKbZI4+fsUJ1Zlb9HVbkAVv8rlabMz44CHsPvKkOIC6WsvOHTp0IGI/OgI4cmdDg9nBZHk1agAiHrawFCckCD8r1pZHD7fxmOS5jCvnmpMrziPAkxYZk9F4Hftg0xPfJw4EW6Azfb5gHdfD6F73jcQvfK6fyAw0gd8beabABAZ3JuqCKgeJyRxZwRgKoUfJiCQARlLtYp5//vnyyMMPlX179kS7YBWYTE1eLxcvXowAiyp7tANIRSa33nZ7dvFIyYgftHIbHx+P3bHpZGvBMgHqStMBId9hwBykNIbKds2E4NcCDQX4YqFrcF9AcGCgr+zasa383u/8djl+9Ggp0UpYO443is4ijiC8jjyp7WO0EDo6ZGV1ORZBgSYxFopRQSwxzszMdCyY5qP56QiRCGpHh4YMiKsySoGt6emp2AFFgiIFNncsxMJXYBwGJ87KzoCEaODKnjEkQ+aRG0PDeUwO6x+MVgOKSjboOn2GokNxdEEM9/MO1of1gKccLEhJ0hoS0AwfuUFxUILydKceZehGkXEwNwcLCf7yXG6MGvRy44kCRDEhvDiIXdDA3zyT8TjgSeFuz2d25cV4nFYOYPQ5hkGBXc4qhqb8dGdOY2gS4RsboZDPnDlXXnzxp5GMkXwpSaZ/UqpSlLt27qo7zfIoH4K5uiba30aAOFv2R9FDOIYpA2nc6w5iOaexW7wvjl0ggKTAn4I0Wn8F9hQ0JnnlQQwp3myln/+iwCyODlBSi/PbbRdYBAfbc3O100j0UmDx4sVL5d3vfk/5pV/6pXLu/Lny+OOPl9X11UgkYgDVXUmG/dSp0xFAnrh+vdx1113lyNGjsdtWRXPPPPtMufvuu8uBg4fK9cmpcuDAobJj++7ydz94sLzwk5dClhWklvFQclKE6e3vi2SlSAM9g89qMQIdIlDayBg8CfhFnpN/a8K37oQQbaUvkt9Th+Ccis76pwQSgfrUWxzzkXSLo70qEI4Ck3qUQlQ7RmHPSgQFUx5zrZV4kyNZNtfK6PBwObB/Xzl4YF8ZHhosfUpaxAb0LDDRz9hzWxPqKQftMQ3Saakv2uI5kmA4vwk8FGhajSIN6Q+tjYqkdC36RLQSfQF20BSZFK0jQVBpyee6Xuuh+zHSJIEwstnBJHdYa2eo6KNCSPEbYD2SHbWNuK7V2KKQMAKsat2WRXwZo0tau5x6kMX1TddhIkik8fM7Ors69kAAACAASURBVB++JjCm56Bj3IYCeN3p070k6PRszUd0afjDAmb63nUEY3TdCj/mevQF/bAhjIu1Yu7ufEB7B8LQBflA/3Wdt65eDKA0kN1zmqCJ7fSEHoyZcba2LJrcx/gB7Ngl7A0g1O1OYx8iib0Wib98tooH+qODyXPPPR+JXB3PpZ0+CsawSwZgGLatN4/y0T8dDbBj+/bgPSUVpZc1PpwdJU6kb9kZrbVSgZ3GJt0r2ZE86R8dTPQsFcNOTk1FF6couo0ih5R/HY+jo12iy8rOHTH2aN8X3TnanenRaavu4lVhRhSJBL6h3KDRdvFLdKwyZzyDXXpnHpEDnQG0IT01ceMY1vEHb8AORxv8OGMzbUfYk77+sC9PP/tsdDDRvOIokMHECcuLy+WmYzfFETnq/hT6JYJpmQjSGtHB5Hvf+14UmFy9er189KO/HC0Tf/zj5wO/pW5TMFMBuuzkErqtFphk146cp35P3iWo03ZD0vwclzu2Az90eQ+e1IOzW0LaCdeN0tdZ7JPlPCFvdUgEHkN+6lGM4AswEtgTHMX6JL0UllIxaM6bDi4y8GFT1KGvtoLUfbIxmSRPjBqF2tK9a+vRZYTuaM28aqcb/k5dkVhFoBY/QTPLYx+S11S8HbJdaZF+QHu9oqG6Rh1MTp+6uQz09pSVpYWwb+2723PrccT4zvUxznVzxKgVo3gwGaykDiO+Pi4bPBc+QA5kB2g1qs/Qmej+dGApXNAO1Qyw6B96PDshZHGveFs8e+3aRDl77nw5ND4etNc71DlJdJM+kVxwJKj+1vfydyRHShbLPuoIERxXyd/tt90WyVsV0i/rKJG6w11jxTlmJ4/GLb0ThTc6osASlA2RLFki3Acfuj8Iz2MX9VxwNTTFL8bu8Hx9H4EdFRltqNBuI46HEEurmwkFJtpUEfiika/cCax/sftUxVU1wB7BvlqcGpgolFy6wpIJ5skYYkNEdCBJHJj4RN0/sygJuxVFrLWIkvWlaEk+49DgUFleWWqKW2NTQezeSVyYfJNHVpD4kDYIOy3mDz3VE/IoWZadkJ+fzYXUrWSwDPb3xv9e6b4eHbuYR+ToXfI79FN0oaMfY09eXYvjSCiyxg+NQFzt9tLV7eibpLUwVfoJuld8pEIpjqXV+LV5RV1Yvv2d75Y9e/fHGirxwTEdoq34VDb1yOHxcvr06eDnZ555Jmyj/onPtaaicXRknFNXPx3RuFY+9g8+Gljv+sTVcvXqlSjkVPGNiKS5aT2Ez1VkwthF32aXULWFjm3Aik23knrsjGjSxULYSRX26zuSxQSYmxhB01UzsR44NjBlLZxR3CaCirX4L3V+Fi6Fva2xk5m5hfLyq6+XyZnZWnyUBbReXwHmc33mukpjlQ5hBxZYDxqh08AayG3OpwbgIkjXng0t/Pr+97+/jAyPlj/7s3vL7bffWv7gD/6vMjV9PY+5qThc66/3qSOlCky++MUvlptPnQr8q3+iw+zMVPnoRz5cfvEXf7HZHMD4s8CktauOmcEbBMjx4zx43BambO1ggu1Af7kvwBo4HvK5uz12m5++XBsvgs7EVPh+C937+suOXbvL9/72v5Yf/+SnZWRse1FdluSpNwqRa6c6ddnAn6zHNAp7aU3jiDo65Vpxffq8JJs5Lqw9IifsdO0SyO/wuO71eAlBU+bHddjBBo9XX4/PE3u0HZXE846vpKu1QUFyACZy2dX4wGChyqsN2IpLUo/yPb5P1/4QLyD5ELYgjvXOIwzd18FOYOv8O/BX+nXZ3lp6ifciRzfCjoy7CUJHO7hMEOs57ucxH97tY9gy/9rNSNdrDIyjy9tOdzBZ6JomKtTSl/V02rt92LIO0QG4J094r2NInJMFou5fRAfIWoiHDXL/nHF1C0wyVrE1tgrvEl8A50CnxGZbdyfDv27voTt8B885jVKWsnACne7X6fMGD1R7qns0X7rjwY/QA78KOWO94QHsD/TR98yVZAjr5GNx2ew+Q2PUeNBNXcwNj4C7/3u6znkQferPjeLhWsja5WFkEP3ga+axCn1OLAYaIztxjzYaaBNnjZPqM9actXZ9C73wsdDJ0Bh5h4/9e9YPmvh66zN4Fl4Fe7Bu7lM3WEF4o1bkSwc2/Br4Q4XP+kx2QDu0s9BEnT7f/rZ7ypEj4+ETSPXJ52U94CvnA8bsOh2d6fLpPAj/c6/bSP/MbZ6uQWfoJ5uV3Xaho1yfQLOuDkZ/eIwW/dvFO11d0+Vdv95tu+s6j+9pTCR+mSPYgnigPqcADTuPPuH9TnuXmeQt6f+MyjMv51d0OXyNPLBOPnaXIfxfroMnHK8wrr/PlnftiF/v73e9zJq6LfK1R7chZ24z0QlduQWb4J85BuniFrefuq47Dvizq2N8zdw/6D7fZQudi47171xWwKc8y396fJaxQWfowd/oPecJsGqDJyqmgw5dXeD09ufoHfAvvIhfgR3V5xQSMneXI+kuNpS6jmb+TnP4kzlDry5fOIZCdrgHWURHIxtuX50+XO96wHE9c3Es6bqMZ/n3jg+hp64j1gEOYs0dNyEr2CJsJ3oA/nWbBd14DjaJnC/6i7lSCKF3Ebdwfe/2Xp9r/XxOFLZnB/62iNGfkd1b87vIb22x2cKAic3JyUAL37yhexJbDYS/rwKTo0cPR4GJ6gMUtxDGjqNlV9biGB0VtczOLZTJqZnYkKRNje2GrjwBAruRBSYqhE0/KjtDpn5gY73zJLqmu/7QG7rpbu7zmC6fs5bgLv3kn+szt4n6HLmNIiEdkQPw0xdeBYRwIpgwDYHBOHM+EjQKGKllTBuU0rPmZmfLc889V55+6smyf+/esnv3rthtrgKT8+fPRzJEwTcFbQ4eOlgOjR+OQE+A4Qp0AWZq0053E+2SdeXg44IoPnYXVAcN0eLRzl4VIwZzh8PWFpgoRqACk5GhgfLHX/2/y6CCrXX3lTqY6J0jwyNNEFHPzKBPT3R3EChWC3F9pnGJnpqPGGd2dibop8Ca/g+qu4OSOHVnmQJ40eZ1fb1cvXo1Erk6fiLOdCraFbcYyaFYzJpkCYBd2x476HQF4U4PCWd2DytAGTsZV2rFZQCIdLhSkedOe/1LcJpBXmdSknMAJ+5FUcOooomSOAoCszYoY1pgIhgIg+5RMI5ENAKOEiIBh7LEqPsY9EzOSVdCycETBotgs8bGszUmXYsyI/ClewhgQpsMSmaQBCUJGNDfuj7nkUrMDRbGG/50ZatnZBFC8p5+cq+e40YKY83nmVAfifteevmV8uyzz5X19c2yf9++2so7+fPQwYP/H1/vHaz5ed33Pffu3bt3y73bd4Fd7C46SJEAmyiKtD2WLNuxSjyyJVmT2KYkT2YcZfSPy8SJYzozsVUi5x/H1iiW5JHlJksUVSiGBBlTIVhBkASJQgAsKLsAtte7e3uLP+c8n/d39hWUndm5977vrzzllO8pzzmxt7N7ZkfC1/Ypue+piDDMEX7uN7yS+5QGGpl7Idzpid6rldD3XCfn8uqQdch1tioJ/p3OJLJsVbUVdMJ7wxjqp9k9nRg96vuJo6BDguE7psNhn2K4Bf88/PAj7Yd/+IfjlO2nHvtUlLglKUDFwU+STU6ePBnXnz59pr33fe9rp06dikSSz33uc+3qtatxz+EjR9rNWwtxYmtqakd7/PEvtW9+86U2O7d/5EglEYbkA4LIBCmZN/PXwKveVuZVgZEGgAaBQZ+qxKkEoMEncEr6TWcvP1UGnvjI+9MJHWkfPTFNhSXYYNFsIRBKJxRktpzZOdrLlPnRnmeKljsLGTDY2mp3HD3cTp64KwIKtBHAHRRJJlSNiEPqmNbZzsAKLMiZDCQN5XQtGa/MGGQ8DuStFidBpihbzsnUfuqs6zLoKfRJBDPzH+91TU1kqnpDntXoJliAbGJcrNmI1qlgQVnT6e2ROBV6YCdtBdKB78m2lF+0UyHZhZZCGdQzsCuAiEo/vcx5JGxt3z4q2c14kT3KNnlcACzQM0vV51SZMi57lTv1nnHj04TCCmarocPv1flXEwQFSRUIJk3mPKNKxVYm93kfv3O9st/f3R/xgECQdVQGxynbkh2foC9bC6S8Tx0mnwRumaZ0+3CCrq7roO+G4InrGjI+AuIDPalDfL68LLhVF46Mu8A5VAMxsx7e2BaVAZ577vn20ksvt7uOn4jED5wx6HlBsOMkgdU5E9CgbDv/COBClwQCBX38JNmNdYDuPektLiC4pU4lwUR9y3sJ8ly/MZ/YxJJGExPRNgdZjE7ZtXtXtEmI6kw9OKPujtOs3Ske7TSiekzWMxKH5TyGqhXStnusrCcoMdLXpbJTNcqV566TYDvkWMcuQQ+9LQrvJomRYCv69Olnn22/9cEPpm6YmGjoqSiLuLQSLXJ++r//6XZznvXIHpsmZLDGJJh89atPtk9+8pPt9Cun29mzl9oP/uBfiMomzz339ZSTBCaCdigxnInZ4CgDtUkzmY4ntki6CZNidEJa7K7MqrxW5Z00WI3rqA7Q21CkPBpKHTofW+TwHeWcbTEjXiFIWh0B8XzL6ZdTf9UwjvlsbrQVTvdHdZKsZmWgvSaY5D5nlZ84LRtJMUOLHBJMTAQZ+GzgS7FhtgXhGemMCHrYoIVbnuCNZNgeqLGSIckTjjvINMKkW1Gpg7YIVDAhwYSqDNKZ+sc9MylMLKr8Cx3bE7er3lZmmdQcuobgfk9KUIaLC5XLI+U2FshyT6sMul0P2s4rcZUyTzkn1maNOQQA81Pe84kvf63dffdd7eCBgxGIgO6vXL400o866D0gQIIcY462hzOZUB5VHbvufuSRR8IeJBkBvhKfcI8JJuh3DxYYvKwVzioG9nfGZYKJdoD6QNtI3MV7qn6pTqDx/ZWuqGACvouqJSXBxMMWVGahSic4ivdY7jT0bE/8R+QxthVOlPcTxjm/qUjsSb2Ria7u/yDDsr1WBo5s4Ucbp5lRskw6mjN4Z5CMZ4XDYGuz7Z2baxcvXohxytfpuDBRgUMPeYJGXp/allWMOABBgBEbikpEyDISkMDOVhGKyjbT29oUgoGEoIlsq0jwHdzOz7T98nQM/xgn/7Rfdu/a2RZuLcRnYU9R+YSk97XEWh6A0NZX19qrONurZcCQefAzWvTNzLSdu3ZHsglY/v/+6McD1zOnNSpJ9QR+ngutEjChTUq0TltZbmfPnWtnzpyJMTAe5AnOotCda6uRbEUVvx/9sR8J2X3xwrl2/vy5sNuhCeQnyVlgTO5RJ5tYor+AOY/Tb8VkMa+e0JmVarIqibaiFUd37s62O2nHJ1a2fHTo6pK8qSxyDJmMty0wRgQmemZ08kbuC/+zWuVkuz5/q1HB5MathahcAn3QKke6qFit6gd5zbHD91H1ssttMby4pTrSxBvpJE3HHBgLDGNLI7573/veFz6r3/7g77W3vuXN7V/8i3/erl2/ksm6vWXLeILJL/3SL7X7H3ggsBDru4tEuVvz7S/++T+fCSYryyN9EWPDSajO6vo8xzoc+tFxKSaO9ev2WFY5yyQZ5zwu56t+qusmH2sXqN/rWlXdEPqo6H/pTTkj3hJXpe020Q4cOtw+9ugn2vPf+Hab2r6jTW6fjjZI9jYPOdNbbDkvdL90x/P4Xj0hbfI5fCSfagc4fm0Lxlf9EtU+qvORVtSD/u314ib1M38r/127HMtQaQObL+yfjXT86pj3vSb5aXdIv9oyt2GLjr+0LXlPTTAYt39iv3prZLBBtVvEE37mwQhP1w46Pu2hrDIwVGGrvOhcxOLaT+Hb6gdlwAZ1rdwj71VniClc+0iO6dUM675WGh/ZSr0CM9/l6dIMbgdd9iSTim2l02oHjD8X2S6OCnqKYDhJhOnbSmw/JADJI+O8Ut+lzVT5ta6HOo3PvLb+rvxyD9xDxynfsN7IIfWFAQ/fJe3UeejP1LdYcbtyJ3C+8r0kPVd6FIOomwd5NbRaqomL0gFjq8GK6tfSLpPHXJOaVOwajDBI96u6/iZaKhsqfnDv5W8xoH7ziquVefp/KnZ2XPJj1cmur3PhGuWF7w+ct7KSeqJjdfCPGHRcx6sXeI7JQcr2Kru8Th6Q1+oeMz59v2Jq93A86Ufdrz8mMFexLZSP2vEkDKqvcy3RfZlATIIJLRGpYgLGRN+ePHE8KqOur+fBQ+leTOPf0lbIia4bnRM/Hb9r4p67B9KM61/1gHhwJI96QqDykvcp10NP9dbH0uj4M31X9YdV+WN8Qx3nelV6cU7SgfOXPp1nteelHd+lT8Br1V/ShHtX5aH0U/FBXUtpTT2R+wG2GhLxHKP6xb99X+jKrld5dvBel+GuddVZVZe7/3V8/K7fkHfVda90UXlQueqeV/6q6yg+rhip4mZpURnuvkEj0pU0XG1q76v6Wpp3zOpYZVSVZ46/YgjenbGWrJ7HNfKtB0zqfdJU1fPKNffIMVQdXnVX1Yt8XvGTdIVMUT+pMyu+qbpd2VJ5utITv6v3nWMdg3OWZqQHkyRYH/aq7o98khgofe0ecKgypsqWui7q0cqj9XfGWeldnwFjvR3np/yTf6UfxzCOBRy3tC+d1HWpn0l/vqPKFvWhuoq/656P42X/dr+kF2VM1RHsF/Tn3ri3Xuu94uTKN66ROrjaIcoK+TUOBfTEkNvoq1eHxM5233yna5sVoocE6Spn8NVYldo5VFkiJvZZkagdB1iWokIXBwqpYAK+NsGEHImlhcWsfr+w1C5evhZJlhnbGeK46hjxEvfzz4rKtqbN/RiSUZRbyrdqT1X9bHyJ68YPBcsPlT+0YRiDPFK/l0fk6ZFuNcFExqiODCZZidnvRgAfpyyn1iP4SJmW7GHqy65cvtwef/zxdvb119pdx45FMIeTTQu3brbTp0+32T172r59e8OxduLkiXbPvfeFwzkEUw/Y5aJOtePHj4cTKDc4lb3EIENorFv6SGHDT8GnGwbhcyqSDdHBEv6vbmDECdo4tUVQkAzvbW3XzHT72B9+uL12+nQ7fvRIa1ucX+vtJHrGkcKV+6JE60Q6E9ZWsmUFG4Wjg1PJOPAWFm6NHAoEkgjCQ3w68CiBD4GyqiTnLC7cCscVjrkoybO8NCqDTyDWfaTSgEkJglqJj5+uCb+nkhz2LpQFveF76UsdSiYSpEJbzhMovcWCBmbN/mcsZsHXvdFocKwKJRlWZacAVzj4t2A7wcFQ2lOlIgMIHtwThaeJHzoCzQxTkPM911ZlVYWhjvgKFGVoaV8FX41UeUNhmQZWgq5qWAhqHW9V7IxDhZHXpeNZhlZJ1TkrfN1rBDKGxutnz7XHHvt0lDMmKEZiwO5du8PJj9OTvZwZlY7qJVCnsoJQ9JfuyVhZRYfS12mMczqP+dN7njHyLk6+Lywt5QmQAJrp2IyTrN2whycIclLd6Fvf/nbKlTgxn46EPXtmg574OwVknqjNihAJqkwAIoljz9xsd0Ak71CF5Cd+6ifi98cee6zNz8+3Xbt3R3UVaB0a5Vk4kKmGQRLc93zP97Q3v/XhtnDzZvvSl78SJxYPHDwQFQUooXzo6NF2Y/5W+/ij/7ndmMeRCqdSqWStze6Zi+BDAGFK0EYiDi0C8vSV9GoChfLWTMFqyHCtQWHpc2RIlLJg0mQq6FSs/FReQmsaUMoDwaryPWRscWBZwjiejROyt80J5dadXOkEhTCyhRcnFZCbdxw50u46dmeb6qdWtzbzZAOVTkIxR4JBOu3i1ENPYNOgJZluPGlCsJqVBzazl313ssWYunMdORNJfb16gskkVjdBDisL+WzcSeP6Q5MmXgriuS+SF3pwhPFSnYYsVP6FbOyOmjSKSMKcjtP3u2nj05MbswLLWtA9c1AW8BOenL9JEDuTMng3Y2bdpBGBN++vTgJ53gQLAadGbgWI0hPzda3HwaAnh6oOGemaLpMYg6CP7wyu8lmVUYORReWbBNbKTQGcINR1Uj5WIzL1QVbdYT3Yo5APPZAk4DYpwzUZGcuU8GdPeiBGY1fDMOVP8pDjc90EUtXIcW2V71Wv8QyN49H8u3OaE/253gQVs3rZmddei+S/UyfvjuQSkuv4z/6ErjFYtrEe8485c+KzB2GQfwTqSTBhfmCL0KNTSbcmdDLX1OPpTImkVdoGbJ+ORDidUtAd/SKRs5yCxqkcbXgWFqOFGePaf2B/BOuilRoJVf1EaK4fSRg5bisKRQA/2oTUE5wZxMws7aHMf+5NAuyYJ/Tee1MagXGfWH/3shpX8pbfpa7M9mG5V1lyHFzw1DPPtA9+6EORYELgjqBIPJeKAf/lun/8gX8cCdRJS1mZKTPVp6Ilxhe/+Hj79Kc/3V5+6eV24cLF9mf/7J9pJ0+eaE8++ZWQi5mkm5noOOpTLsP/GTAeVdEDa3VDTYOVxCHWFnEbWGnU4uT2U8jyUMXJ1TFh1ahIYO70OTJImFMkiyYK5Fm0PMsOkNYSaxGQFGcFr5ZSzPxNxRz1jbiNv1nP1OucgMXZRAW+PPEM3dp2Y7QvPZAgnWdrobW2jfZkvTLBgHkyaVH5nTIjE2HtGR1YbMvy/FkZRvzCHALP9oCtmCtOHE60wEf33H0qEkw21lcjaXKky8dOT///0WTycd5bDUFljvI09rljBp+n3BFvK2MTy6c84J9Y2M+cC/elHLq9JDl4Wv7hfttB7JmdjUFg5yFnv/788/GO73jTm0OfcR0VFjMJMyuk8Zk6NSvEZVu/TKRqUfmBcd93332BuQKvRNWBDNZps/kMbRbeq+OK63SO+LmOFDG5c+cexpS4ewgUjutd18h9SQw1ONg9GRjPmJxoNxduReUOVNnyCpV1sn0juogEk0h+7u1cohpHT57IVkAm66PHegWdCEJgL2ZpM+dhEHbADutRC4771DkhO3G2rmWSZtBxt2e8j/ezH2ArZADOf07VqDuwx+F7DxKknh9aloX87AcgsH+RX5FA20+jnj9/oZ2/cCGwEDMgoQ7/yE6qc8JAHEzZNhH2BnseiRZRxSST3NTrYg3GixQaTmRmf3vkv0lg2rDSAPSFLE3ZlIFh1kInTiY190qLExPtAO09llbah373DwLbk1wQdkbfE2mS52CnHDl0OKqTnr94sd2Yv94rhmblEt4XeHtjPdrkUHX0r/34jwZf0CKHCibXrl2Nfdq/d18kbNiiTtqU9ngfPBK20sLCqGqDwSZpNWikrx9rIg6rjstY134YQJ+HWEl7hIMw0knghW6nMC5wQciNaKV3K3w0VhoLWu74kUow2Hs3F5baN7/9Urt+81Yk4cMjtsQUP1UcKl6T16A79lx/k9inOsQqPuR6fUF8nrIsW7SGzumJy8gVEkxmduxsH/zg70bb03/5L//PSDAJeUJFIjBrbxe0ffuO9tnPfr792q/9WnvgwQdjH+JZ0QZpof21H/3R9ra3PdLW1jMpPLFitvpCP6pb0fVioXGMKj53PcRiee9QFct1qw5hfS/qBNeAZ/ldlWGBHfp3jk0d7jNy/dK34D/l0Iimtk21Q0eOtj/48EfamdfOxaGKye0kmiGVhnbIf+yw02Q+W5wddQDH2uTkOMQZGYznHnwJjk07kPFpbzgfaZd9EruLcavd4pz86boYbKgBAnWGzw4s1fWyQXnH4X6O6446nrqXypfATN23Ob4m2u7IPm02fZbKSrFtpYmKQcL/0oPVJuWZHDYeqHQt9Usok5xbyvysRCnvuafKpcFWT5nIP/k5ntdb84zbVxW/j9Nf5ZGwH/oBBZ8v3b4R/VZ7LXxzPUipDaK8A5+Kn7T9K28op+u4nbtYrvoz1WuD7dvbaHXbh+dU36l/a3d7n7KP5/FdbSknrVW/aerBTCzQdpaO1QE8E/3D/dVW9z7pJ5IKa6WKbvf7vcE7/tYWF5/pC+BzeUWcqe0uHzNX6dnxuKY8W1lQx6rvj59VNkrDjrtixLCnos122qrKzSo76nfSvTQCjaqfww7rdqc6yXHIbzWJLuk7/WxgH9eF9ap0rL/J+Su7pLWK9/2da0yGUNZrO1b/j7Qrr/HTStLSiPxrsJh7lFvyeOBrPi/tBLJlbNpd+PvAe1NTk212z+72HW+mWuHJhk1BgokttkaKpvziPA2I+U5+umeOyf2r+N+9VN96rX9ra1W54D6rC1xD6bPK7bRnhhPnPs/1k47FNtKMeLRe594qt9Rz0rv8WOnbAwBeK53oC3RNQtZ1/7x7qs4bp33nqU3BdXX9h3UmGe/2yrHSkutc18x1rPateyVfm3zlWOUp14+fVc5yXZUD6s5KG+61gWzlIz/VpdJV9WVUvVn3Tf0jmboe2pnyv3vM58p27uEdJjz4DN4l3+un4juTCJy/14szqs+36tpqSynDqk5Wf6mjeLf0x2fa3K5BfZ4YpeqZKp+Uta4H46qxSNdyHF+INeUZ569+EL+pW/QPjOy44iNxvbSdxDDjGEH96DooH9Vl4/JWjBT+R9o2bx9iD9Kl2Mu/pQflijQvH1RZVHGU8kcect2kN9fFveO9YjT1ibSqTqhJOhXDVFkgL1ZbVHmrPHVM6ifXRRtLmTiOYblf+q54yvdXfe38vd53i32rbL127drIVlVXYcvG2nbdLu+x/u5dxl8zbqgMVQdb+bXiSehDGSXNu/7RVjjsta125Ei2RqYAha3GsfPx6ywv0kZnvc3fXGhXrs23tbWMk2csImNgHi5wnIxNmss9tQ344MeSPir9cW31FYyvszLDOShf1CvGRuQT5atyQdmifpEnXeuJL3z+sS0FTzW2ZAqBsQKGRVVghmN+Ip1vlPqNIEIR+K+/9lp74okn2vlzZ9u9d98dyRA4Jm7O34gKAgSxcb7Rx/Qd73xHVDDBOQMYvtnLorIAgN/Dhw+PTgZ5YkuwqOKSMcaNCBfeSQu07XU9WqR+giPN2jyhEUIh2kZMtrk9u9offeLj7YWvf72dPHZnOJf5MnKCvQAAIABJREFUnOdHKfWesCLIxXnGnGPRKRU8MxMnu9hwAj44IEgwYbxsEKfAtlN1IUrMZ1bbzM4dWa54a6tdv34tRoVjcCiNMyRCRPCm/6dyGcQgqJUpNXAVtIzdEyDcm3PIOWUrnjw96doKNCy5jB+7gs+qzE0kkXYEUwI0/lbRSm8KXcEN7+M7wfMogSCSJDzhko4Q6cDrVQ4Krar4UxBy/wBUneO4YqiKUNAQvbu7UnasghN/QjveO06jKTDy9Gi0D+hOda5X0VbeqwDDcVYF7Ls0ftwHx+s6C1hYxwsXL7WPPfrxcBAgDHEE8xOn2Nxs9gMnmBJjJfDZe7TnScbeS15H0WQmgUCjnO6zvYkBayp5bHQDdjECD+wrzj8C80tB67ZKImDE2uKkZm0I8lG1KMDUZCZLpPJLB2gmCKVDiufEO3lGr54yf/NmVCT5B//gf2y3Fm+1T3ziE5HoRgY9CVy0xNmze7bt37evHTt2LByIyKd3vetd7Tvf+962ubraPvvZz7XPfv7z0RaHfu1UM3n4kbe15bW19qHf/f329edeaLt2zbalJU7nk3fBevU2VSaubctgeDU2WFsVVgVKCnABh3zqNaEMO3DFSGWv5Gl5Iend3qbpKIRuBYDyJ+PRETCS+7Hn5cRsd/wHbeJ8D0VKcDijX+x3yCQy2jk52KsRbG2st1MnTrS77jzaJttG27GdLE+cxnmCkxOvKrkEEBlcCpkYJzsyCzpkRzcu5E8M9JQX2X5D4KUjJORnP01KuXL+JqmIf8g8rreEP/PSUDEBhXGoK5RZ/K2jH5kfSS4TmfzEfQbRSFzi2pR5yoHJRtk2jX++M/hKwEe95U/4Yf7mjUjU4jqMfx1F7iHjZk8FWwJMfhpQq0aaskqwW41IwYEGAbSgrFFv+JmyyTVX/riX1WiVppi3pz/5DEC1spynbOu4BDniEQGmgNd3BHidwJmVGcyuhTpC+e/z1c+CtWhJQ02CrjMrYK9A2vE7d0G7uEJwJbATVPu9OIVxsyfSJ4FBghkEatIAomTu9qAlAldf+MLj7cRdJ0P+8d8KJpb8Cxnf27zwLqoL2YqB5A/mgxPYE8AR2OwJUdyroWaFLjDJ2mqeriLJhe8XlhZH2AZ9ERnfZEz3wD7VDJDJ0WJn395Rqb9R8sMoQSeTD1JGwMt57pBgWLTJ6f/Nxs7M8nQmDFiUxNjtETwNGYec6SdGpBnlpvf49zj2cA8J+uFoz+szeY7A6FefeioqmODApYoAcw69vkZQeLP9k//tn0TwUPmDrIoky23bInP9S196IiqYvHrm1Xb27Pn2p//0e9s999zdnn76qcBVEfwi4DRKssgT9dAAdMvJ/Kjq0XUmiRrjPBt82oPl1WjlOp4hDYtBpEvXirVOPh1aYWg0RUuznmBi4sUO8M5mrr37Alawch7PRWdYmYEHkDxKEMC9VE6srK2G7M9WIF13R2AqW+5FXn5vDRT7kpB8lEiFzmeNJkdJrkMVuMytuH1OJpj0OHk6SfOBo9ZDtn0zSQb+lKdDDlKRcCoruZw6eaLN4ETdyBYY1cZQJlZDT1nmXoxkck+QVs66Z8q4UYJgxzqVJ5SL1akmvStPpQvXPY3XoRWCuklHCc7uGpzmd/7BAxHo76cNSZyl/ekD994XAXlkxdUrV0YVOngvegmdyDip2IiMAHMjmyJZfnExZB/JJXwPHkCW6+wRq1ZnoXhW/eN6qrt5l+vuPKuO5J3qCr+Xr/ipnaQ8cj3F017r35PbSZxeHFUwWVyCrjPBBNlBgkkEuXuyHHiGdUgdkMm/PAu+B1dbqj9aX3Yb8MaN+XgWmJVEEGUX67jVn6teka4WF1fbvr17Mgi1c9eoAg57CG6hUiiHO0guWV9fHQU6gnbDAZNJJtoy0nfSduYSh87hYEJgzx2RaEJyAeO9cPFiVrLaoprKdPINCXhUEJpsbTrWpFfn7A5IMZa4zgAo+jzabvZ2jcx/OsbNAY5MSLEtJN9pK+b+Dj2N0zbK5DP5LHFIr4SyY6Z9+MMfaQcPHY7nImOwWSL5l983NkZtUKj4iEw5/dqZoH1wGViT55JkmXZrCx3BHv+l/+ovxKJdvnwpKrhSuRSH097ZuWiRY9KRNqX6SvpmXpEs3e0b5mbyBevD/cgrPuMn89L5Bw1Ac7SnooJZlTXKBX9yMEUbUps05HqvuMNaU7kjsPXOnUHnKauGtq0kGEALJphQwYTKJfAFP02aqnhXvtJ292+eLX4Rf8mbNXk67KHbKjFm1dXoYR3JkoMPgTX6vu/7vnbl8tX2yT/6dHvzmx5sv/zLv9QuXcbeJGmgt7HqymLPnrn2u7/7++1jH/tYO3rHHSPMHgdvlpfbj/zVv9IeeeThUaKziZtRoXCE/TNZLMfeqzeOteCosj11dNqz4y3smIu84u/qAuV91TMVE9X9VieJldQ5b/S3ay6GiOfjNzh0uP3Oh36vvX7uYiSYbJ/ZFfq86l+CuNoU0C26XzoO2d7t5IpPcn6Z1GZrrsTIPdG3B73EImLsqmf/mKwubVCll/o8fTTwzbijdMCnuTPyhnrI4EflV20yrxeTKXu8N/RrT7DxWmnBffZZ9fmO13vVjcoO9Zm6vfIA98AbabNmQjb/tJFGPN8r2/hM7eEcnwnNnVrHKr45B/1Z8q/Y0bm5rxWniqGkZ+k83zTsgb5Wv6/4p2K3N8LArpu2rWtvZRRsJfW8uKnKGH2T1X7ldz+vNoh7Ld3VPR/HIfp4nAtroF53rNIDz7M6lf6f4LF+op1n1ECgWNG5SsfqCm3g+j7ur5WW+U6fg4HIar8zfpNy5Hv3XByhz5hnx2HPXt5encD4TI6WFqpc4ntlnnxVeYTv9bPwvbxh0DPoGAnbK2sy5gF/ZKIN9yXmTTmUsigTUcSUfCZtOCZp1jlXOSD2TIyt72Hw/+rrYuxi7yovEiumfnfNqxxwrn5X9YL05Fz0EzpeW5X77Go7VF4d1wXVz87vkTTcW+OkHZltsalad+DAvvbIw29pJ07cFdh/a4s2uYP84LfxcY7rKd9XaUv5JI3wnPqZzx3HF1Xe1nWU5pxrtaccTx2HdFBlsbTu9dpVyqIqy5WN9R4/C3zaD0H5nso/vDPXPdsf8reHiOT3Om/nVHWaMsg9r/47v/M94sfwLW8lb1V54ryqvHddxnm4rn+1NVyHKu/rnoyPt37n3tekjvH3KofrO+VN+bbSYtWp4uNKU+qJqqekp7rfdb7uSb3XsSt/3dc3epYH6dUlvsfx81N7WBlSx6xMrAnbfm+MV3qqvCHd8JlJihUXVh6QVny/8UMTY+R15a885bjFpNr343rE76VXdaXvHR+310nLjrWuszpImuFvEzbUlzy/6peq66WVKsPdd/e68otzUs+65tJ+1SfSq/RRZZy/Q/e+Wx1iIpx2I3+LE6RneUhMpaxRfrlX8nXlc/0P3mtCqWOq9OeeOb83en7dl3G+9H7HwXOwbV3HkY5dSTsD+xp6cx0rTeJPJulDvet4U5ZmW1z3qvKuzxKrJV2lP3Fx8VY7ceJ4O3ToYFQwsdV4JJgsZ1VTfD1WMCHJkvnid8Znwv4nvWdMzzUdcES2yXF/hjhT2ovOhe+hW/wXle+qf0Q5qCyS740Xj8s96Uf65x3yaqWL0d5+/nOfCvUukfFAH1oBl4whYyZDhQmcp0XjRFMPOncn3+lXXokEExJKjoQTcjkciwQxLly4ECff4nTX1mZ729vf1o7ecWdsdpzU7oFQnk1whVO8LCogCAPdE2wVXEo4zEegJaHWny4SjjE+FyTjxArHX/TfYwxZ8pSAKRhz/97Z9vhnP9O++uUvR4LJ+hrBmGxvE4TcywEJBjzFgsOd8bDJVeBbgSRBYM5tZteuPFm12fveR+bvtra5vh5Ov6tXLkcQN4F5P81scLUr+mDAsWQfBbRrUwlKwhAA8TfvgjGj7HLfTwXQOGELVKUhBaSCg/GwRiZlQLzjmb/sHWukoFJgcx9B4WyPkpm0VkXR8YKhXI1EaVSG5P0yqgAgndfMD6bM0+UKpqr4Vfg+02dhmKtcq9CXlqohrhCqikvl7ruZt2tQBX0VvlWJ+7l7IZjQ2JFfpUsCu85dQxTY/59+67czQLhrZzt8iCDArrZ3djYc4iYa4dzmORqVBnDCcdAdezil4W+SNUhSURibEUpZ9JW1tXRI9mBwlBHvCSLOfWZX9iF/+umnwwAJAdZP2aIMOGmoMcp3tDXgH3vJ9wZvCchx0h7Fs2///vZ3/u7fDaf0o49+rF25cqXt2oOTf6VdvXYtnPf79u6NagEryyvhyH/ooYfa93zv90bw6KMf+1h78cWX2v0PPhiyiN5pf/pP/Zlo+PLRT3yi/dq//vV26u57244dO9uNGwttYmIqygUvLmb7quC5Hgiupd8r0K+AV1o1CSLpJ4Mf7nesl471HoSVzrhfhZ40Y/+5lEHyqc4k/lapyQMowwiAdr5ENmqsBm2RZBSn2zAQk38QWlGWmtOvJKXFScDVNrd7Vzty6EC788ihKJW+vLTQ5mZ3tcXFhQgcePI/9NC2bF2QgfIs065xxyeMoTpMQrn2U9fyFGMJp8XySqOKFslC/INfoU/+7dm1O4Mn3fks/8hX1bFgol7KxWwJdNddd4VMOnP65UiagI7RXY5h34H9jcQmkijkcdshKdsIWuhEhQarwc+eoA8WFklAHE7ja1TIy1U+CbD8qbNI8K7sl/8F3+p891dnqWC/yhqeId0KssQP7ovGnzToexwza5jzoN1Sp53yXMGJ+vyNwKYgCQMXPmZOVY+pX1xrnqF+4/fkEZJHM4ivE1YZrdxyjm9kVCqnfTfvGt+DCrRdZ98RCa6c5uyn6aMH4yaBoZl29vz5SDC5+9Q9kbB35MiRxBelxVPot86fAj2D5FHBpJ/6TPmYRodO03HDgzUgiXd1ZTlPTE/PhLwnuDNHlbmVlXbu/IWQszwD7ESA00A/ySnIbb6fnZ0bOTwG0Nl3lVNbvcpQrP9Ygglsn4ZbVmLwfu5GvoOTSKQJmRAODpPdhpP+Gj5co97WOKpGUtItgbF0JhLIQFRSKY8KJr/9O78TdIouiaQaktBW1uL9P/ezP9dIWhMHI/NsMUiCCS1yHn300Xbh/IX26quvt/e+97vaAw/cHy1ylJOZ4MD+Z6IQPxkDa03Vkggy93WQ/qpRp1EszUmP/l35dvyz/Dv3REen8iHWrVf8CPnbE6+3xVHqXIfcQ8rbZyJ0yv82ap/gOFk7aNzqDOIjEhRIMIkgLsveq6KFfBkVPTdJhGqCJJl0PbZBYl4mmGyRmFuqDDCW2Mde+WGwAxJH2zM6DHQCW10/Ms8spZnJip7OHTDkRqwJSbhUcrnr+J1R0XB9dSXaVipnlI3MY9zB7Xfskw6CtC3Sga3cVY64n9Is+lj5q86uxnKVy+LA6mRT9yvbcu/hp0wqr9hWvtOWYa2RPyZHkLyLbLh47lx8HlXktrYCb7FNtTSveH9mJ31mZwIzUiGOvTlwkNaMezJ5pxvTjM/EFHWG+EidMsiV1B/adMpxaZTxkLxp1T5kijpceVxlzHiCidhDI786XuP+idYWOUSwut5W1jaich2BdOiTtcLJENU5uvhDV7FWjGFU5SACfNB3XpVjXOtJDUPLysCSJdEIfLvJ3HurTJ3JETTssh8MGjijTbSXX365XblyPbA+Y6BH8N59szE+1p/nLy0tBo1DE7TZEf+pb9Vd+gaCv0KObmvTO2bajfmb7ebNW3GQIp0gJJjsiMSS7f0kayaY0JMYOxucObTmMjnUREN+SgP6JbQTxcL8bZCKz6K6SalK5v6mnBqC3/Ic64a+oxLXH33qU+H84XfsDlsxianZGxxEJC9khbmbbWl5MSp2oPuk+zhuMzERtuuddxxtDz/81ji9S2IJSSZUMsH/YQUTeV6dXfG7wS6Ti5UX3KPdG/vUq7Sgm72HObIWjCuq90znoYaqG+StwHs9IUd9w3cjrNAPrEAXsRd933k3vgwTYKBjdNnC0kr7xrdebDcXlzKJkOypCXRyyrFxWhrXzWIvE0yqDmdc+l3EwFU2Jm+n0w/dyrp6+oz5fP/3f3/7+rPPtaeffrbRnosWOecvnE291pPy0U+syf79B9uv/uq/bl/96lcD84sjI/CzvNx+9Ef+alRB4fBAJjxYIWRbI2Fn0NkpY016cv/cj7CrbgvW5N6ZuCou5qf6ZmRL9EMZ8qv04zq7RlWeViwhb9X7/L0Gc/jdhAH2ee/+g+03/9Nvt2s3boYen5jCn4dTtZSl7hWElNNQjnor5tQTFardkONMOoZnXSOxu7aJ+k3aqAkndS3lEzFhxYXqXa+pgRvXb5w2ldPyh/rWPRrXy/K1etu5un+uv/f7vRhYLCAeYcyRTNYPmWhjeZ/+PsZh4NG5+EzLboNruN9nV7uhPsc5+32cLQn/T+I/8YN4UDxS7clxOuNv8VDVtYxRXSu9K/fqM2o1F/W5a1BtQunFZ9R9dQx1j7EreA6tMb22ymh+V8c4fp9TfSzihup/HMfwrrsyWT3uOroOVRY7R+lZWvfZA24dklPUg6xtxabufQ2+cehAWec4TOirfijtamWFa+BP3pnJGMuJt0ct/zYjCQHcaesy5aH3VH9Tle012MjzlMcjO6TLx4gj9IRin3nbNfFQfAAD7TOfsPP6wUbGAC7y0JH4Ul5QFlaZXOU4vzMOK9Hwfp8ffv2up7hfe67qAxMJqg9K3FN1v/JG3hjxaOevaksrI7VBjKF4wM/kJINS4q1KY46VAwfxOwmk0TbL0+AkeHSbaTvthLlmoh0+fDBa5Bw/fiwOh0xODhWq3eOq5/y9xhiqP6nKCOcuj8sL8nXlY9/F/fKm8kodKZ273uKVKuPlWeX4+Nh9N/dqBxkDqutZ9aFyRp1d9aI4XFmbcQxaRA4twMN/M9YuRd1bsXBdx8qXFSs4r9tkY094C1u5VzBxrV3Xep+YpPrQfEfVSfKSYxyXKfJIXWPXv8odaT/wWffXSvPKOu+Th9SvFVv7vjfS/ZUu5feKN/i9ytM30omuVf1OWnO/PARaadn1rHrV/avrX+Nw6j/nrX54o32Tzh2/Mk8soU7zb+WE6ySNOhb1uutT98q9dl8cj7QpdnEv1UHyar1euVrjH1WHuAZVl1T87GFo7lenuM+Or66p86j6udLCCCeP+Sjr2NWfvOeN5HLFYuqOKvOqrvIZNa6jbOde5b37W/msYpIqh6WXyrvjGM57xV+V971/fI2qLK08XGUtz1VvVYykXJAPeK8JJPJS4Ow4xJ4+PjEPz0cX87l+ZuI26gDXKXk/K3BVO1W6cFzq/aSzPGx348a19qY3PRj+gantGUfFhiPWtby0Ev4DYkIkmJw9fymSLLPyeibT4+fmvcyJeCw/B1mSFVnRt6EneoKfOku9zDhZn+oPE4PoCzDGZWeEqquUfawHfFH/rrKG91X+r3Il9oIKJm5KBfh+5sCr8uazVMycIs1sm+1TKLmhjxQLToIJZcJxJB09fDhKKBPgu3zpYpbtm5mJ09kAzYfe9FA7dPhIONaCgPoJHRxhOAg54cbz0wF1e4sJQbbCSAFXmbMyiMLKXsUSEEAzCM2yjz21Fidwa5ttdvfO9uQTX4wEkzsOHWxrq8ttml7SPZCh8OPvzACi5Hq2xJGwFcq8hwQRvjPxgpPLO/uJWZyCISij/PZEVASYn78RPX8JAnm6zA0NAFYCMpC6DCgIZ+0UaAIrGUam5XPBC45zmUalouNWwO7pLdtPjCt15l2Ne8GTP6shIpA1sO44LFeqIGKdCeqSnJSAYKhcYZ92adQ1MBmE8QzKivXIMuECHpVCNWb9XWWlEKpC0981fvxbgKDwr8LYNZAm/Nv31edXwVeBqeN138aBbt0nxu9JOd7JSbt/9+//YwSz9u2da/v372t752bDAR3lssvJGu4z+ccK+TgRWctsNTIZpytHZfV7kha0R+uQHZR1Xd9oyyur0VbB0/gkcRHQYz8JWL7pzW9qJ0+divY0Tz75ZNzLKcm9c/t6S5z1SCqpJyoyaAWYXIvnBsDm5MHUtmi3848+8IF25I6j7bOf/Uz71re+2fYfOBBBAfgJGbZz56528uSpNjM901599bV2x9Gj0VObwO4nPvHx9uJLL0WAd27fvjjZ+N3fTXnlXe03/v1/aJ/+/Ofb8spam9u7vy0trbS5uX1tYWE5knZm5/YGbweg6E411gfnfQUTOiQqjQgMkjYyi9EKLYNcs9pNOkPkbYGnDpaU5fChpw1T4SYY6s8ogeowsifzpLP8i3KsIFBFFqXEeyltS37Cl5Rl3+ptwibbZpxYPXrkYLvz6KE4NbuyvNAmJ7bazDRl87MijZVQwsAOZZsKHoGv0c1zq7Gs7B5VyumBFcZ0/tz59srLL0fFEdebYBZynpP2sQa9GgPzRNdUfq1A2ffDAyRJkmCC/nrl5RcjKLNndi4CE/yD9mhjkYHPDBp5f/7MgMqG7TD6qRjerzwfyYBNWgUkILJKljqZ8avcvd77BegVWPJOWwRU4MfaaGApjwXW7j/fSw+C6HHjU7lUQYZ0rA4yuxZ5QvALoFRlrWvlO9Tp40aY+pwKYAQuq1EtGBII+XPALVmNCYcXji/nFaC09Pp2z5TZjtMxVpzhulV5LPj0vpr0Eg6saA+TSXZpdODsam3//gPt7Nlz7fNfeLydOnV3VDujslLgi84LZqBnkkdiJv6RGMY/EnSrYRdtyiYn246deSILHBY80Y0fkkmDJiJJjAojeQIIXUxy763FhajaRNCQIBUVovieE+usIUl80C9JMshzadS1V2cgI6y0ljSWCQIDuE0npGW3dSylbMzEE/gm9qQnulRalW5c++pcV8f7XfIGa59zDv7dQg7sbl/56lfbb/7Wb4UOIEmCktkxFoLIi0vtF37+F6JFTo4V4yF/8n4STEgk+chHPhIVTF599Vz7ru96R3vzm9/UXnjh+V7xIumPFlFRtaQH7PIU+lpZk3TgV/0vPSqP/aleUB5XQ1I+vJ3PlU2GvxOrBa9Hux/kf7YcC90fejwrqQTt0J4v2gYNJ3DZdx1zOklIJgn+LX2SexGECETSOiGCFLYDGSUO9bZ8Uenlj1cwIQBMCwsrETpfE0yki8RRtyeYBG/TJiP6tWVLA+YcMi3aHWXrItbScpVg+WgjuHMmgsY7qaKwSgu2TIQa3j+U//cUpnTp3mjsc6/yQZnmuP27ylu/U5Z5TXU6jPaw60JxdcqY1KUGptJuyzagOhwqrVhxirUATyBHaD2ozFleWGivv/56yAkqUjIvdCv0oUNVA3lu71wMPxMvt0dCGzZPyoje9qqXYWec48EjZYS2KPtSA2B+r/7hXbybMavX1ZlipXQsJP5XR1WdpVxXnxp48BrKcSytLAcGXF3fbCurG7clmOBkwElAe5HEKNmWlfeTbCLdQN/SMZ9x0iXGurra3vGOdwTWQEbzHLg15AE82JMMlKEkOYCBeX5WxsvqQJm82NqFixfa5z/3hcDQ4K6Dh/aHDQ5/8zPoAPrnud15rewRp7omI9qLikwEjKbbrYXFNj9/s126dDl4LhIbp5Anre2YIqmEwa9HkpYtckhOFxeof7PtZUoJ3+/+slespbrF7z01nc6aIYhddUL2MM5gKJ9HYn8EuKfa7j2z7YVvvNDOX7gYSZLMh3Vi3tAQ1Zp0tty6Od/m5mbb4vJiJKQj28D8UX2pJ3sgn6C/t7/9be3IYSqeTESLW1rk0Ob26JEjbZrxmKDd9xXaqtiqYicDCnyvU03Mga0UdNzbmrA/4zoCWVxxQXVMBabvh4TUMcpy3gH9RYvG0orHqrX4Mrg2ru/JUvO3FqNFjgkmJpnYpkhdpCx0z5RxsY7dgVXxJzSiL8Nxig+lhcSive3mqFVonvpijD/wAz/QnvzKV9vXnnm+/an3vqf93M//03bu3Ov91VlVzfaze/fub7/yK78W7VHB4FYS3I7NubLcfuzHfrQ99OADYacqy1KekGg/VBIT97tmyqeKM51PDqTX0u3q2b36k3wnrqOySow/siVKa5yK/6vfgXWrgR5tA/0/FWuxz4eP3Nn+zb/9d21xmXZVlDzbHj/hp5GOKu3qGCOJccxT2wX8UOcmn7NemRyVbUf5V30vtsuRRsfHPi4DpKfU6WnbqvOkRT+TB/nb7yr+5xk1eOE19dlv9AzXOjFH7m/1BTAHdbkyqvp7lLniYh3n3iP9+Lm63nm4VtJpVmceWpLIH/oOMhEyZbDjrGsW1Yr6AS3xnrwYeix0UCYZSJfKpfEAjPNVFxs8cU8qDbh248lA3us97plrWPdpfM+8xr0xqdn2OZX+xBjKaX6Ku9x38aBYS3oUg/lTLDFuh1e+dB+V5/4tllCX4etQNo4HQaSdSk/MCX3Jfc6JvRcvMabxAIQ0ku3ghgRp3lexpr7hwH/rmdwpjaRsWG9T29NX7nx4N/+kFf3NjLnK+EqL+jXFZtKJicoD1s6EQWkbH3vsdU+Qdz/ctyofpH9liIEbbXrGwJgM9te112/q2vid1YVNSKyYpO6z47X6sPtYfffjepA5Dwddh6on8oc0IP1W2le/mtzic6oMGMnFllUS0IVhEzQSavKwZPgcowIxCdZU25xsd955JCqGHT9+POzqDQ74lDaQI0FffuG9NbFHPqz4Rn1W5+H+ua7O1Ucr10xSrHpS2SPNvZGOrnKwPlPZpC4QL7t+f1IAWFrXjq/z9DN502c7BvWRCc7SWJW76jzl27jOqDpJeqrP5zOfl7Li9hY53l/vdU21HSrmc4ziW/lU/ne/5C3lZ5WLvtM1rvTsc7mmBpDVO2mDZQVl5+k+1nmLTdwPZZPysuJWeXN8XNKEn7sXFaNUu7vuje+pGMX1VLZoC/ke517l5/i+aEOwNuM8wnenb9BcAAAgAElEQVTa+GEjlbbIVb8rl33/uDyp+iHsi35QVZ5zHdRbFbNWeS7+VzbVGKEyTZ6te6e8F1dV26euTcULlZaq3mEMVjJRvkqzFdfxmfGVcVxZ5ZRY9o2e5UEs6UPZUbGh76wYwH0Qr/u3fFv3XJ1bMUwdn3su/Y+PXbnsOFKnp+36J+HpiqVd2yp33Uv30LHVsUh/6mtoQd6pGBMPX9BJ8c25X/I9thiHgfQ/OKdcP/DB0JJPnlLH1/VPWcbZy4l2+fLF9s53vj38K7TIsYJJVuhdbStLjHczDqrTImdxMVsdpr2DDTnVD8Bmpesq67mG8eK3C9qgRXGp8i1uGMdKJtp5+AZ6qDSmjARj6HeTP8RD6lvpQJ1si+aKa0f4ggSTuikKQB4iM0o0/G12az4AJ38a7EyYxZEB2NhvvPBCVDCh3cae6NO9GECWljmAYHrYcvKFZXrnu94ZJ6AsH4qBzz8mmaWG7xz1C7c8jJlqTpifGlZM1kw0F6YuVGxAPzk4EordAOfNOOro8R6CJ4u5R3uHZ776ZPv600+3/bN7opIIFUx4D2NUEQ5MRgBhLdZMQ00jhHnhrLh48UIwJEFu1pc1qNmnAHCcr9Pbt0Xf5rWVlagAE8k9PTAzAmClOkEGaAdHt4KW+bBf3KPj1X1WMHotzkZa/LBPAkrXsAJglZH74f3SlYKkGg8+xz2rRrZONBWM66oiZJyZ0JIBgQho94CXzC9o4BmMI0oI9368Q1YXwW2Ck7aySOe7NKyQq3xQ10rDyPlV3qlARUHkmMbp0PfJ0AKBcZCnIJZ5q2CpSqDue32X+65zlqDBb3/wQ21hcakdPLA/Ko/Mzu6Ok3Y7OFnI6YBeUWi1O884cZ0gIQ01xnhr4WZf37VGGf0KBqhyEWCIk7JxImyz0VaB6iSc1DcYRMDy1sKtdurUqXbg4MEI4lNm++zZsyH8p+P0fp6STmWTe4+TPgEB5aQyWBIge3OzvXz6lfa3/tbfau993/vaE1/+UnvllZcjmY2AQIJ8ylLtaIcOHY7/r796Nnjiu9/z3e3o0aPtG994oX3xi19sx44fi8olnEx96E3f0Y4evbN96rHPtI989KNtk/fu2Bn92+k7TT+1OKE3QZnCLEc9OnkdGf3pGNZoVClrQPhzJAe78si2RANtyn8GLOIkaD/NoTwMp/DMTJwq3rV7ZygrAVLKjgxyjhyf3Skf69lPmzieyp8aZiqplA25H7wj1r87Vreiwshaa5Srnppsdxw92E7edWck562tLrXDh/bHyYak3/wZPBaVhTJhIxPdCE7k/AXDjMPTIfK0hgSOck7RvvTSS0FD/KOUfyr5laBrAuU4x2w/kUkP2faC5xhM0EGkQ9T3z83OtqnJidBv8zdvBV2vrq2GtoC+o+LPqCf7kAQUp/siMSdLmAkQDQzpOAiQ2jIIXo1SDY5xcM+Y3Sdlr0pfeRQBgl7Bw/2rAFOdorxXPiu7+Fs5NS7fpU/1ruC2jpO5keSTp+/y5IvvF+RryCnf3PNxIMzz7RlsgqOgXVA2njA0DsCUvc5X3S32eKP1qMaIY9X41hirzgX1mQ5EWyxxgmdldSXohbkBPmmRQ4LJK6+cbl/5ypPtwYfeFAFDK5iQQOL+MTaSA6shBn2zBlQwkR5YA54RhnWvFBDBuO7k5vOoyEW1id42ZXr7jsBq0CDJvbSBIMEkJMY2EmMyKIvuJMkE+UjJfALGyD0B+2CUZMDP1n5W80EHSUd5rSfWMwAgP+d6kgiVlSeCB7tkVS9WQ78a7upR90pa1ijgtYwhZOwElYN2tS8/+eRtCSa2yFlfXW+L/yVB8p/94j9riwsLPeAxGQkmBkNJMPn2t7/V/vAP/7CdOX2mvf76ufbud78zTjk///xz4XSL5I1eQcfEQYA6epA9xXEv/si2OUMlJ40t1qA62NUp8jrXSd/KrLpWVq3I9mZD2feQxb09TuYc5XtWCJLPZMu84O1eaQpZK2/qNHKMvI+gZsylVCkKuUJwgjKOqyTKZZWFGF9PMDE5TwQe5hSO5t5OhPvXSQwaM2qztZDJIVbCwZbYFhWyRvSAjTBFIKwHrkqCSY43k3us8EIwhn2e27O73XH0SCSYrC4vxVo5X3Wj9CdGEhsq0+C5WMf+zoodvZe1eCNM6F4pq7QXlJPKMvdcOnFsYg54VF4IXNVL6jpGviMJMH5S/QA8sWtnJPyL+fdEm4zV0LWXL12K/fG5sffdJlFGIYeQE8gUEte4V750XHVeOmoMjLmeieWtXpK4wD3QiZW4cAhq8L2nOHJdtYXyOTqoeJZ8U+mZZ2nH+f3qxnqccjbBZG19K3Aispy5Hj16JOwTWqVkMCIroLk2qa8z2FrxPpiNa8DiyNblxcUIZtOehMRo8Bky/Pr8fJ607oE8ZBfPBH8gi6FhKutR5YQEn12797Svfe2pdvnSlTj9sm1qW5y0OX7sWNwHfS/euhVJMSS32A5FbCmdwjRp12xE0iJ8QvL4+sZWJJiQdMF33E8bWeqzYD9vm9hqtE3EvuA/eJHkGddWek/8RfW3xIDue5XrVUdXpxOf60iSJgY8ky1J3T8TNZEp23fsCB3w9DPPRDLj3r37IvE99G0PmIe86G1hozrf3j3RzjeS6Ag6sw6rq7H+tLkjOfTd7/7OtnfvXCTg37p5q83fuB6JbawNCSYk8og32VPtVPnXNdGOjH3qQUAxF3RpWzwSnHmGeFV+CD2/msG8iuHlu8AwXZZrY0qn4djFDguMkPKS96VOhseGYH20fWsT7fLV6+3bL73Sbi0tRwWT8QQTdQb3O6ZxHc4+KUMCv/QDK/oCxFQVK4qPrU5G0o8yUx/HD/3QD7Uvf/nJ9rWvPdt+8Ie+v/39v/9326VLF3pyULbJwdZljLOze9uv//pvtK985Su9yk8mi6W9sND++n/737T7778v9jfpLtciFfxQYc3KLYGhevs313nEVyXpIXhjF+2IUh6N4860LYcTdtK4ckTar/habCC20D4QN/Oz0lvFTr7fz0jAOnjoaPvlf/UrkWCybWo6KphEJZOeRB92WT80NnKEd7w10oW92on8LGZknRL/JRZSRoixuV98qHySRioG8r3yij646k/xnXVd1Ev6fOr1fKeeUtZo56jbeU+1geRfP3NO/Kx6kPWFvrxe3amOg+7UbZV+GJ9zUwZW/tGW57ocA5VC8yCHMseEWNfTe6rdNODobSHvxGnynWvveldbSH3M81gnfWhvJAOqPpT2Kv26Z4ndh8S5+j73xvvd36ovvL7yS9oX2a6xJn5WnOaz5C95yH3ieTWQ5uf13drKYmpxVcVw4nqxkPQlJtK3qQx1f+ozKs3Vd/o+/Sg8o/5ebSV1MO+tfOYa62vlOj5jb/nH51QIq3SS/lrwx5AEaRBEPpM/1EGuvd9Ls6wrfjv5RN3GOPSbkBxa/b8jP0n3CVe7f5we5AWxLc/hP++sAWr3sOJHfpcGGJ/3pEzR35y06/il6/B59WClPnAxgfzonox/zn3KlEoH1bbwPaxn+Ax6Ve4qO1kn56NMqYkt2FPgIH2vyJTBT095C+wnqsDTWo92mMfaA/ffGwkmJMLiL40gUtd79d1+VmWd+kl+V8bIU3/S/coS6bnq24o95R39F9Jk1aH1WRVfurb1p3xXdbe63LWteqbqYXGZNOC6yrPqJe4xsaTyYNVljr/KOOch7dTnOV5xss+qdkscFgLIlL2r+M29UIcoJ+S1GguTptwX95P3Svs+u+rRNxpf/Yzn1fur7HVdK02M2xHK1Ko3pEflsHrfta00UddgfG0q5pUW3BPtzmrvVn6tNKg8rnSnLVt1aMU4dX9dT9+lz9S9dn2kR+6VFisu8PmuD9cZ66i+84qj6v3iB2lVXMT1rg8/DYyLfZgj4xmnHWWE75CW6vMqZuI6dYYYeKQnOl7xHVwbPrGeHCmNV54al2muj/yuntE/LN2IjcaTTNzTqh95lvSuzq3612SBymu8R5kuDfvMSkPqDfdfOSHdus++X12XSeFZRbTKHefPO9Q5/u6a+E51uL4tedj5ylfMlRgA34sDxZLYsvVAhDzlnqdezjiY+61+4VlWwKxjc7xVjzpWizG8/vqr7bu/+7sitkgFk7QHqX6Mvltvq8vY+Bvt+o2b7er1m211tReTiENcxNrTR5kHqDIBbrDJMsGEuEnMZ9JDeGlDu8/qEfbAymRZnGOokuk13KcsrDpJDFHlbbVpgl/L4Rj3xuuDtj77mT/aEhhJOJVgNe4l+gp0TDAJpsKBsJXCnGuZ2BNf/GJ74YUX4vQOLRMwZCiNfO3qlWBOHCxRnndqW3v3d707TgzisGDiOo1ZHJI3CLBoaEb56i4MqvNEIaZAkVgVSip755KnVNazxzKgsZcWy9O5VFHp/cjjVNJG275toj3/zNPt2aeeanNR5QEHW5bQYw2qYZmG73o4kCmTWzc+nDXdgOQ7mDFPGG8L0MWJjXwWzvesVkKCya1bN9v89etxyiyc5dE6IYVFCDhPn/J7T5oQNNQ1kTnMvq5GhDTAWlLJgn2sJzQFAuFo6oYxz5PwJNRq0MjwMngYHL0vlj+rgFN4S2saCWZr+ryhNUI6+KsAdm4KUo1yr8v1mArnKwwr46mENG5UKFXRWDJRxSbAGAe5CsGq2KRJ10Kl6rMUElU5VXCnsJOJK2hwH5mb8/R5zsdTpSFcpra3D//hR9uVq9fant3ZL3737p3t0MEDWYmE4EcJ5uF0xQiJE0Ud+HEKMRVPJpyFkuwnwuEf+ICfCE0SWSIgubQcpwO5lGfZOzxaL9g/cnExEiNYJ5zilDk2MI8zGBpCLpAABX1w6pznGty4cvVq+463vqX95E/+ZFQgeeqZp9skxycnttr1GzfitBmVD+b27Gl3331Pu3btRiN4+PDDj7Q3PfhQlBN/4ktPBI/d/8ADkSxw5Ogd7cGHvqM9/sUvtQ996Pfa1I6ZNjUz0zipR3IJ5Z+zfdeOOJnNvwG0czI0/9lyqgpu6MvkhlxDZE4qDwW3NChA4CRY0Gdv32DJTXmPn6xnVPWZyeSbMOq7MZsJMBwozaQNkl9GRk0kyAyZy+OgXrpLY8k2J0NFFOQSD6fy0vLSYpuM1gMbbefM9nbi+B1t79zutrq80O6950Tb3MhTUpbs5b4cD07pzWzHEyfOh/YsGmmujYBGoAe4oDXO+fPn25kzZ2LuB/bvTzncy/kia03cUaYwDgGfBr4nggRM/M2awiNzu3e3+++/P/6+fPlKuzE/n6XNZvf0oBwn+noVp15ujXl5ilE9xvs9eTvosV5hZSqDpFxreX1ljXuso6OCEa7hngryvA6+1IjWKK30quwSMFe5o+6yMlelT0GmRg/v9uSN9Cswh/Z2zmT7raTN3j7Fl/f9VkaKSzQmuB55IkDS4caYrWhTT9DxWAGUMhX8UYF+NTCkJWWn66hOEGy6xtKL46xOOPnHdRzJ6q1siRI8ub7RdkzvjMQ7Ekyeeurpdt/9D4wquIGX1GM6rbKMfwYfQof09iVLBL57cFWDI4zCNgQzkVBU2gn9OrmtkTC1cOtmtn5b2xj10SYRlqS8CxcvZRWpXnWF96bubG33Hk7q745T4OiJ8Szo2yqY9ABVyrahrVAaHam70M3KzgHMZysJTkvFnDkh1bFPIZlMUhhLZnD9q0GTmCwDQdBOAncSmrOCCS1yCBDC6KxbrOfWRFteWm6/+L//YrTISZrKljKpA6lAsy+SGT/84Q+3l196Oapovetd72xvect3RGUTAsVBd2DMrjNC7qyvt+WV5UjYiaol3RBL3kDG3h6IE7dXLFGNWPnS9VCXuFZZbWyovHIb9uktcrLMcU/8YL96S8hYu95ixqAk7xGruf6hi7riIwjuWPjJeq+AuzeyNRB6PeRNNu4etVIIHVWqgJG8iNw2QcUWOcOeZ8sd+SL5E70MFulVSnoAEP3EWIJnu3wGv8Q69hOXI/qLEwq0V9sZNs2eXTNtZWkxcNK47BJ3ScPKG+W2tkIGeYbqJ+pf5qK8kY/HnfrKzOSbpD3liz9NklTnK+scR5WptJQjQe12x0aLloIkwwVP9woIVB8JDBnJSANu4F5smnoSQnnM+KkIpL1ky4+w93qCuHPkb20NbQqNf+drixnXinfX5Hz5IvFhnraN9jH9FFXua9qclZd4XtiDPfhQ94Ix8bnrSIIJydc1wYSKPGBR5nns2J0pFzqmseXfyNkxsS1kLXymg48k1ddeezXuP3XiRFT6oK/vsTvvaPffe187sH9fVKoKvYmdF7KDJG6CFCmPqWbxzNe/Hm2kcGSAt+nzSiLsjRvzUZmD69Pu2YiKbPv37Y0qFTyApN6oLALG7BWKqoPJ1oJUV6PdJLKJBBMw8IULF8POh4WgJ6rUAb35P8XPiRbJJSRZZJU6S8T2qiPdBtC5gowWG1WekC8rNtWOq4HnQd6lvSzmS9szqyFG4iKHFWZ2ttOnz7Rvfetbbf++AyM9QhJMtNNiLaLCDGVuN9refXMhU0iGp13XBklLGxvt1uJi29jaau95z3uC5tERN+fn2/z1G3HQhqRk9o6qP+MJJq6zdpy0VvWafG1QKrBQr2DKvlZ5pL8hkkpLyV/mWx1rTJZAnHLUn/IbYjxoVJwWODqduyHHrMSG1Ti5rV25dmPUImeCSqGh7ocWOZWv1Fth+5TqDozdk/Dq7mr7in+9r9oFI92+ngFR8RzP/PEf//H22Kc/05566rn2w3/lL7ef+Zn/oV29ejlxaC87vG0y5QJVKf/Vv/rV9szTz2QF3X6afs/sbLt5a779xPv/Zrv33nt6qzGCgrmGEUAs+MZ2mGHelbYxdc7K+rTx0vGoXe11Ixya5y1Gzlrlo+ukXBW/Mn/1kM9KmhqSLutYpA/3xnvFu8iUQ4ePtv/rV3613VpcbtM7drZN5BlM0K3dsMt6G9tRoHwzsb7jJXlLXmafpCPxjv4Zcb687TwD9/ay5qx69XmMlGKnXTGO76u2cvXfiAn0m1UbqupOP6/fBx91HvT9Poef2kHqevdc/lbv8B7mNe47rKcQ1VXucbVFxADOlZ9VvyKTIFX4xMRL3+0++LyKpeSj8McGj2TCmhijymMDUfJ0pSGfU+Wzdjjv06eonKhywevCTzB28Ib7pBFpZlxvuIeDbZFzGNllIQfSr5GpJkMlG3lE2ql7rDyt9FV96NJ2leXuXWDf0mbVv0f8Xmwa18Ixi5GwC2u1Nt8nHTHvsO96a6XE4UPrZXGktOnPSrPVxyudy8/qX/3DWT2WZNJsiSv9MUYCMNgTjjft+Uy2dLzSrHgpMGevzCdOZS3cb/dCuoj5c0grDqfZKvqPJ+urR+UZsZjzk8aqX0Mdqz/EdRTb873+VnW5z02atu11jot/ygn5yfVXh8sLyoSqN117xqw81EYYn4f7qX3CWA0Mco92nLhYOcA7akCb/UNPSWdV9mkXk2ACF+3eNdOOH7+j3Xfv3e3EiRNxwBezxdaQrsG4PnRP3INxH440K08pq1ybKjfGeaneIz9XueM6y/+D7THIiopDfZe04frVv5WB42OR933GCE9120E54XVVXmkrSS/6v+qzXMf63ooTa/xqfM2URe5BjiETxN5IPo/vYbVPvd7P3M+qM32fssZ9qutY9bxrKt1XWnE/vabKfO1f6bbSuWv5x3DXiFvTP1/ltF+57yZ5Vd991Y/jtFt5wH0KO6/4uVwnn6NMHL/XeSsLy7Dj16qDvLbqUuclP0n7/NRPKvZSPvNcflfOV3+Q75O2qkyXXmtsEJyj/OQ5xv+Yt893j8Qe2vZV/9f5u78Dxkzfjfsvj4gPfH6Va66De1qvrfhG+TPO55W3qryvus7Pa4KqdCsudN9rUlnVY46P8SrbrUZWZXilg0q/jFv5x7ulg8F3lZhP3a98En8pk+paq+Oqvqhy2vfLVyOfSPftMI4qk+UN9Zf8HGNaz9iH1ffFZrbky2IE6YNWlkorqUszzu5YfHblC2VDzifbiZ8/f7a95z3vjkM6E5PWat4Knw3v43AzNs216/Pt0uVrUcE5cxAyJm170cgfoO0Oh91GbZZ67GiiVyiLHITEM9K+NCuWrfa/19l2Vp+ZB8/l5+on024TSxh/4YBJ7Hn3I7k34rPAgCSY8EE1PmU4CUxAyuYL/JIQskRLLHJ4kQdmZQKffuyx9s1vfrOduOt49Gq/cuVyOJ4unD8XTpf9+/YFyNq3f197y1vfEg5jFjeywjqI5N1ZSpmy6+kMJsghkylkTShwfG4K11VwrFIKw8dApoGYXm0hHfuU5e4lxOOE43okmHz7hefb5z/zmUgw2TFNMkieAuR5Ch4DkDi0Sc5gPnFqvp/eNuuN61gP54RA5TR99LOmtDBBiAboph/2dPR2WlleaksLCwnOo33tZpQfzD0YQM/yYpbIrw4kmXr8p85g10bCxJEGkWfroAxmK0zGQYGfa/wKIlQYGjQ1O1I6k4F9b1WY7h+MwDMMsOXn9KOiYkUGfKVT5+x8uEaDpwoQ6GkqSg2lsq3GdBW6OgVUnjVz3bHX53qv4KgCCgWSTmqNE4PXMifPGAfSdUzjyqsKeYU017vXCkfXhPfT1uOP/t/PtDOvvtYO7NsXJZ8PHzkYPdOzzQnZb1lu2oAfa0ZAJyuGEKBfi6AL68/feQIvSyVnhRLK6G2LRBJ+UhaKU7H8zTOjyoMn07rjKcp9t4k2f3M+nL8JhtI5duP6fCZncfJ5ZSXGmUoLIZul2eHFc+fPt3/6cz8bJxCf+NKXIgiAE56ELaQWDnJKgtMDncoTy8ur7f57729vfevD4RD73Oc+F9UFaGuQyTQb7e3veGe7eOlq+/lf+MVwOu7cM9s4R7tGv/FFylNPxEkNHO1WNBqBREvh95PVmWSQAV7pS+M62upsZuCjAl73UkFOJYGgsd4CII3FdCKpMDVUQzn0/qjwtPsTzrse2LutlFhPMBFY3RZU6S1+AgT1kuB5li4VYSTn2fdu21QEVGemp9r66nLbvXO67drJid6b7Tvf+UjbN7cz+rMm/3DSIUGBsqELuVSyJYim00Ye4X06ybiWk6HXrl2Lk9Vf+9rXot89p6Zpa8FcoKsYf18rAZQJb4Iolan6BT0ErXOKmwABAflb8zej6gFtRwi2zO3dm8mQ2yYjMBfBzt6Co+6NeknQxbsH4ExyYVahMHDNHNljk0QEqtW5WvWioFy6cQ+VVePyxDWtz6j0p/xnDNwLbyGPlUWuYQU6XGfCjiDJv5ElOPEZlw4Yn+Vc65h9L/fnGClhTwJmOqX5V9+lHKxzqJU1EsBlQMA15VqNE7GEztbqSPB3rxE/VedbxU+uuWCP9ymTSdjgebQL2z5Fi4M9EQR84okvtWPH74rk2oMHDgTNmpyDfMk+jgujak6h58I5NxUBxihhGhW+dsS7Iql3T/aTJsgVOKdjP+TRoYMHI/mXxAeSOKL04CZyck+cfCbBJMrbE6TqJ9TSadhbZ8zORnIGQTr16UBjmQATFTFKBr1gWuPEE+vuaZUD6cimDVBWLCMx2RY/7od7Lm+oX9XT4wZMrpHV3nLe6KYnvvzl9lsf/GCsPUBaJ/P2bZTFX20/97M/F7IkjV0qEuVz2H/0qAkmL734Ujt/npKJb2tvfetbbkswoUQzidmebM4KJugogti9tH452ZZVrZLOpVN5thppYozqsKl42GtNNrTyivg1eK+0yFEv8GZaYo5ajkzSDiWrTYk1pGlleOihbqSRYJK63DlstjUMwa2sFELiSODGnmBi4MIEk/QRZ2sxE0yoYBLthboBljQ2JLu7VvB4JrOnwZb/8W+nkRxGaw++qoNIMFG/xLijmstGm929KxJMdu/cES1yWKtxp2Y1zsXCqRvTGNSxO1ThSENWvmFd/b3KFulYZ6jz06hX3lYjWLkp7bs3PotrY57rG5FgoHODZ5IoQdIkco5rpmfyZDXvgbfAiiSnib3ZF2RsdQDxHfeDa5C5yjCM8VoFsPIwYxvHzY7X/QMvRJn1njAi5kjHQSbSImeRY+r7wFylxzKJFvJUxevqJMfhXvBcAwmhbzY3IuGOKjwra/BvtnwywYRe83HCczTGXLuQX1GNKSupgJnz/QR7ttqLL74Yid53HD3cVleX2w//5f+67abiBQndcRhiNQLa2HnMD/kEBqH94/bpHZHkQGL25atX25Nfe6q9/MqZtnf//nb23IV2+syrgf3Ba+Bi1v3YHXe0I0cOh603s2M6sA3VTHCGRC5WCWSPDiZwwobxTvaWGNFWaqKdOfNqJIdH72Gqc+6YjkAm9vN2MOskMpzgZuLFURWRXv0m9neUXJrJU9jS8pi0nXSYNm4NwlecoO4f5GP6KbiGZ8o30AkVX9hbkiRpnwJ+RP6zJiSCrFHRFHlB0vbCYuzF/oN7Q65cvHw55PY8LQp27Wqvnj3b3vrww+3OY8fiXVT/uHH9ert5Yz58AiTzZMo0iTc5x+oYEg9Jx9AsvKI9XDGW/DiSg6WVCNczJ3BalAuOgym25Ls9oBkyqVTcUIY5LsYZ9lWn5fSfWG0hZTPraYucpZW19vSzz0UFk8lttNUbAtLqo6q3lJNVhzPmSNjevTt1Qym/zDx8jrpLjJrPRS9NZPLVKGlpLZ73Uz/1U+1jj368Pf3MC+0Hf/Avtb/39/5OJJjk+Hvlr4msorZv34H2i7/4f7TTr5yOajviF8Z0a/FW+8mfeH+7++5TkSiUetCKKZmwI4bJdlXoqjz463Ocgzzm/uQJumwB7DrV+YfNNaoklDqwysLqE1A/V6ye8nbgbd8vfw26M2nGdyt/OaCye89c+/Xf+LeRYDKzc3dbo7Vib5GjnMO+rM9GXjh3Po82USWZXPxiK6XsSZ4l26vN5Mk8Zbo8o3xynK6Delc9oq0gZqkyTr2v/Rw4Zoxvqhxy7XNh0koAACAASURBVH2X46yBlzfCaNLtOB8oD0a8Vxz5FaeN1rgnJ2hfjo+tjovvMji/LaqKYl+m/yaTFt3ncd1X8cuIdiYy6dv9856KedSdrm/l73G8WN+t79Drfb974dwHPDf4Ddwr5WeVHcoIPxN3uWb64GIune6jXmJf4/p+aZVn1cCaPM1nPl+7uuIcrpMua+CkYj/p1TlpE1f/oL5RAwUVJ7r3ztdqH4yj+jv4W56oAQf1QMWRvlvfqvc6RnFotM7rQZPxsaF/l5aT7jwIon3uWrrWla5cP69RNlWdUtcM/Q3WMhF6PEAlfYmzlSO+R3qotCrNGQATFyoHpM1x+gt9r73R7QZbPRpMVHaMcOIoETh5k+v4x15VPpeuua8mFCmDKp8oV6pdzH3O1TUJnNrbiakPfE5cMzHY9FVeJK3R8pdkL+zEiahgQouc+++7p91zzz3dds9qZ5UnKk9VGZ66cKgWWeW6NFDnU/WqskMeqGvlZ17v/tdrXWf3psqMOm+eUcdQnz2+llWneF+VTVUfSQvGP7g+Dv9ubo4OnblWvkf7v67n+Pz1PTsW3y99uK4+s+KHSCwiW7z/G9dhVXcyTvG79OR6q8/ELlXe1zlo88pj3K/9KG+O+1SVR+oV6cf1du94ZtV/fm7AvvKOayQN1D2uslZeqmOQzsdlVtUt1ZfgmqonHBc/fW/1b7pe7l+N3UoHrrvrqXx3DfV561uqNFHXQblS11wZUeW2a2t8w/FWX6vv4FoTSRyfc3K91XWutfPSlqu8WXmorjGfK4e9X1nO364F19SkwkyMTJ+3sl1/gHvkevIcdU2VRZW+qzxRD4rhuG58LZRj6kmT79U/3CvduX7uE+uib6TSf7UNlLHjmMHrq+x3flZQ49nY/fJn9QFVWTCOiStdjq8T43AP9GP7Gevjs/ipPlTWkGDCP2I/ymT31vlkXDH9/3X/c385rDO0oKlzcJ3CXhz5lDioORktct71rndE1VISTDx8j90cB1xW8zDj1Ws32rXrN+Mn+RD4vMOvSWX32Me0/Vzn3M8eC41uCRySzyo6rrk0yXx5hvJLmgD7WcVe/FR1jxio6iF5YbBL+2ESK1eVA2bSh3pl4ktPfG7LDXGjFX4VvFRlIJMRpNgxkxPMHnx5sgtCIFDx2GOPtVfPnGnHjh1rWxsb7ebN+Xbt+tXunKEU/P5YQNpRPPDQg32hesmfDqpYpLvvvjs2kXFhbKqg+D0dApnRJlM4ycpojt9Fr4aYxIdzNQI/QdRTPcM2y0hCJLtmptuZl15sn/jYR9vBOO1FFY/MTMogVDoPPZGcIHs1yiOrEChvDEPCjJmMkSfi2BACS3zmfCJgEf2DOSnYIlB78dL5cC5CrDg4UrCsR/C1GgALNzP4J8HJ7JFV1g1lxmcvM66LBJd+YkKFzAkvgLlBOLMKXWMSYqisUgN3Ieg7cfte5j/KfOrMHGXRC6h1/NUoq8a0CkQ6zQoxgOJ02LrHKikYVUapglfFnM6VwcCTkVI55um+KsRMCuC6LN+cZfr5x+kx3mGgUga3lcvtzx4ciipLlZTrpoIO4d9PiFThP/qdMtedV6pSlKdVzo7NzNNoqTI13R599JPt/PkL7dChg+3goYPZImd2tp/qG6pY3Lq5GFU94Fdaxpw8dXeWx57mdOVCJvhMbw8eD/nRKJWd1RwIOs7O7Y1KJleukLFHzzOSgpbCyIiA1RqnH3NdDh850qhAgoOXdYDOeU4I+MmshhLP3TkTgVRPbZDQwnxJ2vqb739/O3T4UHvq6afjWQTrI1FkY62tBzCejMDp3rm59uqZV9uJu062++67v504cbI9+eST7dy58+3ee+8NJzSB35MnT8XJrH/9b36j7d49FyWqqEmy3B2qJM7wfsv6CqoEiwQOcDIHSXXnonRKQI1xD9ml6xHsqaWBK3hnjYJHIpkk6ZT70+jP0wQCUZVfKhNaBAynRiNjMtYz/8HnI4AYQeZMVNFhJyjTCRHKKxQgI0nZRxJRfL+9K7d+KpK2XlHxaX25rS4vtq2N1fbjP/bDbXX5ZtsxnYliIb9psbNjR/wePXIxYHl26e9n9Rzmy39kWA0SRdb41lacGL144UJ7/bXXEiT2oF2sTy+L5ulRaCJlXo6Ff8ou2r9xL8tjcklWvghrt7304stZMnvnTBh7tBOgzUmUAO099KB9s4gFrOonE0t4fybScRo598nAnvSvQ0dlr7zhb6ubaCArcwUNnvhRrkkjyo1M2Mq1dyz+LThl7KFDOr2iD6Q9HV/VEJQWq8NIIE4bAWSbPbxZb8GO8s/71O3O2z0y6M7nnJbKxIs0vurJIhMb3dcEhtkv2DHqAFP3yQsmj/JOjaNqNLqffKaOS92/FrKL5/qPtfHv1Fct2xtEKWaC5wQKMuBOe8E7jx1vd9xxRyTjMjdkJXLCqmvRP7LLPXBGJIdMJ61J06wl94V+7fKCyk9WiYiAcA96k8AK3+GQ4x/l/w8cOhhzodIVQTQwH/fyGTJcLDM3tzeCmyRfoQ+t0sNzsmw+J3rzrzQIUlbddl2vHmFVAXW6/btZH3Ef8yTRRbwgJqm4tepMaarSkgA+nDW9qtnMzl3tK08+2T74oQ9FcjMJJoBA9iRaUyyvtJ/9pz/blnvbkEh0XSebOw1CWk68/PJL7Q/+4A/aKy+/0i6cv9De/o63tUceebi98MLzUUof+cH9JJgou0gwYc/Qj0lrUWt+1CIgs+0Ts1Tnu7To/LiiGtn187o2IWd65n3FJ+Ap6CGTireykgG6i0RGgsQG6EnA6G30xG48rxo5gdl6T27EpbIpdMfktmgnAd2ji0xMjMTK7pAymbyWYiSgb4JJVE3o/7I1TgaCWCN5NdciE4GSnlK+8Z8qCsw35Encm4mM8X2sTdeNPfkR/XRw//529MihNj012dZWlkOv5folzyibDOxWeZs61BL1Q+DQdVMWZaJY9jWvLYxcP2Wlssd3aEAHbuwO2TomZRjPZs+QKcr0kHsk8UefV3ASenCi3Zi/EfQ0Ozc3qurB+6EJWitW5+PmRvI270HmKHfypMR04DBwY+iivl5c70mKyqM6U022Uha4r0PFtgx+iqF1QDA/sIG6wO95R+7NzqAX5BDPNLHQNfSZrqUOjNFP5okDgpYp6xs9wYTWIVRKWQkZTYuc4IceTMik7G6rbLa2srzeaEe2uUnS5Ea02GPNvvGNb0QS0/33nmp/8fv+XGAkaI/kEmQ0VeGuX73WsPPAk2ANMAPv3rlrV7vj2LG2a/futmfv3ra2sdm+/ORX24svn26Xr91or752NqoNIFsiSW9zox09ciSSKCKBBVuUkvP0J+/tPsQS0nRgrMBLzD15eRtlWze22tmz5wL7g1+yDcy2SC6Z2bE9Ekwol05gExrHPoaWdO6yZ/xPZ0w6SWy7KN9WP0Um5xgEGYKAgWeLLEqxmTyRVUyyRL92YeKsPCTCf+yTTzz68cAQx44db7N79iRfR+tGsCmtb5fa0aOH274D+yKh6OKly21heam9fu5cu//Bh9rxE3eNbHmuP/3yK1G9ELqgOmi2SMuqdMFvpQKpdKsMMKikbAnZ1cvXV6wf+Kk7SLX9qj7gQIqtyoIfemJe7MEUB2KGtrrKyEEHT4TumolWxpk4mBWAEhuP7HawLslWG5uRYHJzcalNbaflMEmhJBPYXin9LDxLvRQ2hBlNrQWm4zv3KR1/mcTmvOV3fw66LJMuIsmkV03lGvDT3/7bfztanH7t6efb9/25P9s+8IH/pV29emVUkjj2InTEZNu3/0D7wAf+13bp4qWo8qbTLuzO1eX2/vf/zXby5Mm20U90YbOkTUZrqAyeVR0VOmCsUkygon6d849nTKVvQ5mhzaNMh+/1X2lzGqzlGvEo34mLh+dbaWM4iahNIqbQ56IuuU2vTEy2PXNz7Tf+3X9o8zcXRgkmVqlBLmJRWlk36Ki3HkFWxb6ToNSr4WoXKN9D/oOPSYzqfKstIx1oo8nr+lOQT9Uf5vo5fnUA/F3bpvF9tQMqjUmb6ijXtNoC0jLvDtulVDKpmEwfZvXThIjqtJ9630o4Q/sp9115KW+LC7A31L/ufz3UlXTpqUyc59k7XhsM3U9VqrT7MkF90Icewkoe5fAEck9snnI4/Qn6JZJ+UudVPkg6GwLmPM9xK3c8AODfzn3AiYm3tEdjP7o8Qq/wN/4b6S6xF/dED8bwn6StOiSzavvleiaWY56xzgU3Kq+UOeI211Ybw32WPpXnYW9034p075777Goz+1nI927f6sOOAwXRMnywP7nX4JS+cel08MkOcpdxZbWR3D/HXfeN++U/aV96lf70xWkzB67v+1zpn/eABbFBnIcV7cRpI1lTqlrdZl90PSetOU/XyDExH5LYKrZMbDf4qaVz36kNwz3KX3Uwn438DBHkXh754MZluGMQW4pLnGMe0h3sABN+TDbxen4aTBcj4SNEvion5KHkv+S5qle4T17xnsBx/V9NSjEhtWII52K1gVyzjtE2M5EqMSFJxIkrwXmIscmJrahefOzYHdEih1bo2G5grix2bAvdoXJjxS2OkWcr29VNzrH6Zuq90r3YybmrN5W77p2079oH3utrKa0O2DTxkmsu7VU8I67Th+Y+yjvyhbpmZB90ne075T19+dX2qzaKtDZu0yjbHKN4zeqAyiyxpThHGpB+HHfYyokmRzRUZXWVkdKmz36jvfD5PkxdXnWkvzNHnuUhupDTHQu5n77T9ZPHlQPOT9qrCSa3+0NSz7g+9fnSTMUV0oPzcb+qTNW2lWbdK3GJNDpOi45Z2hRn1HVx/Zxntc/dH2lSOedaVToPGb2yMsLaYgfXSzpSfzkXvpdHqzwUR5gowNjFWh4CqXI4Dh93n728IU25LvWd8qDv8e8q81w/91p9UuWscs49cE0SK6Ssrjizrqn0XWVLxY3eX+WyvCANKA/kV/0N0hE/lWnypvgj9ZqJ7omxpVfpwrWUZqUd6WXAB0NyRcX9jLPyQpUP47rScfJsnzvovsFGZ2wVWzh327Yp68flMPcxHuIyrqO0jX8pxtmruDsGeSxpIP2F0Br4Q9pxHa1w7joqB6QXnoH/Pvyj4OXW2rlzr7dHHnlrVq9t4Mjs8BC2wHrqEhNMbszfSttpJjtp4O/MmAZ+VmJoqyN7PfkGrJp+yeTH1IdcH2Po+x1xIX2cPY6nXHJ95AEoRH2mPJWeqk40BsV3FZ9YRVO7vK7hxONf+PSWhKVQ5QGCWxlhXFBIACQg5DUZ0GGgJEJcvXq1/T+f+HhPnNgd4YUbN66H44nA8b69WeYXoHbn8WNZMq1nJIaQ6dxAsIKT52biaSBwX4ypO0MFVF4HEXtqrQpAF845hsOjR32zhA2l13vJnB6MoaIBhkrbXG+3blxrj370I9EaAdBEYGFmOk+ecw2gmaoPrhsMwlpGwAfG75lREBsBadZreWklgkK2yjHBxH2BiGASgOytW/PhYJzank44ElQ4VcO4w2mLYUuAqGQ9V0XHPTCTypj73Df3mPHiBCOBKEs7p/J2HSXUcFCGUzONOQVtOHOmd8SYWecq4GWG2K9g/DSiFebSYFU0Bj5VlBB3OgV6uKq3/VCQpnIbTrUreJxDliIigDKdJ7m7I1NByefJaDtG2YDMAUMpwH1PCMBJQkl75qEDTIMzhWgmDijERsqt9/7KeedpPa6TgQ32xTt7eUcDbtI515tB7OlHaVolx56o6OK0JwF73hnOnc0ITH7yk59uZ8681mb3zkYw7eChw+3IkaNxmg9H0dGjd7Z9+w+2++69P07zASY5dUA1otOnX25Xrl5sr72aLUjCaCcoPsVJuI3gjTgd3TD0d0SSyZWr1yPJJKoVkcS1jaQP6GBbBJqYAwkp7Dl7HG1jpuCV3uJlA0WVJ23CIb+eJTUT9GYQEOPl+3/gB9rZc+faM19/dpSgQnIXNItTkMAkmY0r8N727ZFcwn1nz55tFy9eir73h48cHZX9ph/7H33qsba8uhGlni21jWnBKWpoCie74NuKL+4Be8rv8GalR3nJEu6CfquXCI5VbPISf6OAqJKBDFbBCOxU1ioT9iHBaJ56SOWU5W2DRnpQrRqUGIk4B/mMcQi8NJSSNvO5BGEnSajojvs4xLeZ34UjHR5DFqwstrax2mZ3bW9/6S98T1tZnm+Qy+hftFsLF3Tsb6xPzyINZ+lkgjvlQ8qcyUg0IsAX+xAVTKbaxQvn2/Vr19qrp08HPRHsiDXYsE9syizliLohk4RSBkBrGPKMAznLZDi1TYCeAM7k5FT75re+HXSLzGRdSdCK6kj9hCwOKtaO/2b70t4oFLyVbUovxSGhIZ1yVe5KL1UfV/BnApnAW5lcZcNI9/WTKbfLrAQu1QhPWZMyU12iXHF84VToMox31pNRyjXnzvc8z1L1PEsdVA1FrxsH3MyR6ilUsuiFu4J8avCrOnQcu5gG/cGz2UOqX6G/fAfPqY459ZH6vBoL0LVBqQqgebZr6j7Ij4JzMRPUTqIN/6JVGG1aplK/PfPMsyGTSTBBHhHcyH6O+fwE70O/ew2L1BFD4ipri7xTThIYYv0Yk6e4kU9grcWFpXQeT01FRR5oOCoOrK62K9euZUJaMGga9/yKjKZFDgkms7NzjQSNWPORnN4MHSDPJuCWz4fqMcxHOaO8Q28oo2gno051HbfvyCRj10MjRrmrAa6hwxikAz4Tj4BVpBOSZJ559tlokcOagEWR8chD/nMS/Rd+/hciAJvvRVqlM5t/VMY6d+5s+/3f//32rW9+q507e6G9/e2PtO9897vaU099La6NrPOOfwKL9fUhmZF9jIoeUdFkSCC10lpUiupORAJ+4h5pU1r188rfXpP862nVDPjlmqX8zNOtBP+G1mnUMwb7GLQKw5fkk5L0XXHg6P0tTwdRbWeEMVlvEkWonhWyPk/D02qOxI4Rf/SkmggGdOc3FXRYJ3glqpuYENITcQ06iyv5Po33bDsZsq0HWrIEpaftcq2tZMLY/BdrEjh8LdrqUV1iz64dbXJis60sp3FLsMwAS3WSs7/Bkz1ZxDVSZtRk5mrcq9Ph5cQVmRihgyZle87fQIByRhzi3kvzfJ8Jmb3MbK9UptGbPJHv412ejjBZj7VVtiLPo9VHdzggN3U+a4cp/6Q7xgvmxvhnLAZDtVdud4xbFSGTP9QH6jhb6omnpGHpjp+Mw1Zu1aFismXio8Te2gE8R/2HrUQgyDlDozp8gj9JIEWGr601KjYQWKdDBM5zcMCRQ4fTwRBO6LRqE0cFRG6bm7R/2dGWFufb9A4C81m96PXXzrXDB/a3/+79f73N7Zlp6yvoqqmo6keyLiAUOTQzTYJnJl1T9Y6AH7wBj0zPTLe7Tp1qe+b2to2Jifb1F77ZPv6fH2vnL11tU9tnssLgFjy8Hvb44UMHU5ZFe8ysYmSVDTGjdADvkWwGK8Gv4L7JSWRxJpgQrMI5Asam0eH2bdkWh2omDDRshAhOwG8ZGItqKCRNh22clXTcM1vpRFuHjjOS1jKoaYsW6UyMI17Kcuy9eoT2PckkU4lbqEzl/rNHac9NtZe+/WL7xje+GbaPvgjkPrbU3v17w8E+O7cn9Omrr73WXn/9bHvgwQcjCR+6Eddcvny58Z9/6HIDwbVSkTwr/oAmDfqIvbhG2qWiiudHdfpArx7aECcrHzy9pt6Lwyzd0SJvsc8kmpjw5fqF/CyOKnVWXffkw2wtBh+srG+0rz/3QltcWQmbiXYaJpTE3o6SSwb7X3mrPtd/IiYWm4prK/5UDvgMcZC4XpkEbf7Mz/xM+/0/+HB79rnn2/f+ue9t//B//p/a9evXgmYjWSaqZWT1wdk9c+0f/qN/FPY/74h9mc4Wk1ST/emf/ulItEtZOzk61Zvt5dKWcW87eBrZYI5ZOtc5xxx4VnXw+Ywqn9xLrldGGTTUx1Ovd23yfZa3Tmwm/sl3DwdslKv8VL+Efm6tze0/0P79f/iPcRKPCia0yKFazfo69n23h8Pe3Mz2ZLQ+RLb0A0jQ1HjwVb3ANXn4YvDl2BKasXBf2NT9cI9BUfW+eoBrWBMD2K6xtrXr5OfBA/3Zg62cRirr5p6N6/Ea7Ar50/1wYEsdsrfjryGwrD3luvu3mLjaQu6hGNf91T/m/lXaEh9IZ0E3ayS22y4EWz/6VeRBuUiSQmelQ5v9jANb0dIxhUblr2gR3OncPQkf0/RU6CswDPgrKk5NZlIU9sHCQiZGOE9+Bv7dzEMW6BhxavDOVmLFwIkhx/MwSCY31nbC29rU9vSNxGEwElw2OQxIiyv8tltxIGQtEjvTlnLNXeu0s3rrn1L2X9mTmDIrPUJb2hYVb6efcbjGgFpi/I1Ivpa/6n65tzWo5Ptux/eD7Kx4SnuHd9cTrozN8UGTYh9xG882cD0uE8TR7pXrxt9RdXeMb/Qb1PG6zsoaeU486hoq5zmFbCBE3xfvlZ+2JpJXfYd07nP0XfE3Cf3MU/4IXdkySb7OpQYU3Wtta9eEZ2ATQ5+hR/u/OkbpWvpgTnyvHjbBX0yof5q/3SNlvrZCTU6IferytO6r9ztPsa3PqvsnPpfe+Fs9KQ35k/ulDd8Hf4DJ4DXsuRx36vmohrZJUimcS9W2uXb8+J3t3nvujoMz2Bm2dazJO4xFDCQO933KdPdbfeT4xSvKbde00lv1Zfp59c+8UUA5ZUHKl8GeTP2jLHR/pWV1Bc+Td11L/xaj+Xwxb/hNywn9EYGVX3if/lrHUfGRa8I71Su+r+6paywteK1rA5+ED6n7S9SDuWbDgLi+2m/quso7I74uFTiqHqv0XrGP9ykvHLNj0l6otqD073PcO3k9bY6MXfEcZeWA1VK2yvPupzJMPMTfJnFWOvV6ZZBxQG0Cn8PPitWlRWW/K+xYpG1pRlqptF9tmfHxV/rXn6ufzCC1fgIPqSujRkHpkjTt+FxHcUjauRUr5IEy5Uh9lz6E6psbXxfvHZfJXqdMqOte10o6qzaV17qWro084Pjdq0q/8iprFHGqUmVOH3ME+jv/ucfqRcctLdd3VZ50faULdZy+ovp3lXvaKlzH8+o6ycNiX/dKuTCymzuDj9N+XQ8rGruHiSuSpn2P9Fj502eOr7lxUuWbfCsmrzgo/VaJ4aRR1wvsEM/o2K7Sk3vnuFjbwAPdrjCO5rrwvfTne3i27blz7/Jd165daY88/JZ24MD+0Ivgz/DZBG6dCNtyaXG53VxYbJevXm835m824ov4fKenieWnXzZs0X4wacAMeTg/2rn3ajVVrrEe7kdgpF71seo0eT5ovttP7hmfWSCDOfG3tKPek//ip50KSlVg+Sx09ec/96mt+oCqqBQmCmSBsIK1KlsJKYhsY70988zT7fEvfCGCbiw05cSpdEFySQT7du0aVfKgXBpVTCrYAbyxgNxPgokZfxqFqRw22jSb14OKjLOeWpaxKyiqgiOdvnlyET7iJEVshGCil/LEnY+xSAUTHH0f/K3fbPsofxMZS1vhLOVZGaxaGWV/u148MzKswsjpZU87iMKoizXbooIJvawzOMfG61QKA7wHbq9cuRQGF5UY6F0bAKoDkQiwTSeAZh91NDgOy19ny5ue2d9BL2OEyAQICdBxsqRDz73h2WY1cto2miRRYaWf2AhwRUB6W56Eq4RdBUAoxV6aiGQGnD4C23paiz3UWT9K0OgGBWMLQN/3yTF4kjSCwz0wKvgRtMGkzsUShYJRT2XB6LcBF09rjbxymX8eQXUy9Khq0Cs/QIvJJ5nQI2gJYb8tqzsEo/cErVH2WS8Br/Awm832I7kvGfSPCge0HuknkauyVAEIPnAarCzlac44URKB7W3t0595vJ0+c6YdPHSoHTp8JMpDHzp0uB2/61TbuWtPe/HFV9o3XvhWe/rpZ6NPO6f2SDChcs/JU3e1Bx8kMeNkJJlcPH8hnMazu3bGaUV+x8Ews2smnHU4vnG841RYWFxqq/AD8wmeSOcDDgCC+8yfAGf+47RcKqw0aEwwgQ+Sn5QLnBz9G3/jb7QdMzPtmWefafNRqntbBLdSGaVzEP7gnsVbi+3wwUPtoYceiioqVGmht/R3fue729LySjt/4VLbf/BQe+65F6KU1dT0TLu1sBTGETQUp0ZX19q2XvmH0QYwXEkHZeULwbEgQL6qcqsaCIw3AyAJflWivIN7M7uS3utptIZAL1VI5PGsmJAOI5PueFYYeKVSj6DG58Q7epseP+MaQVPwVO8RR1CFIGAqISogpCt1bTWDgOEkJBi2ttJ2TLW2f3Zn+77veV9bXLjWtjaHHsBcjPM+9rSUCBNUkFCjLPKkZsqYXgGC5JHIZN9oN2iRc+F8O/PK6VibKG8dCQQEzDOIBr+ii9hHEpkYb8oITpbuzgoTy8uxDlGhYDsyl8DYUtDp/0fXm0DrnlblnfvM8z13rjtV3ZooqkqgGAKIliLKFEVDEgfslWj36pVOFBCUEE06RqO4WGlNZBAVUCIILBMaByROHW2bqaBApEaoqlvTrTue4U5nnjvPs9/f9+37eXNr1TrnfN9/eIc9PHt499YpzXPnZxxgkKzIVm59sXfvXtOBEl8AgtrbjqORUuU65dHaj2GI5t7madpqcBEMR69VgAoQAkwmr6TjjOcgkzA4eo05ZHU1IrgXOdorV6BRjCYMBHSQfiLrACuAO/0ElFY5W2n9fwaK09Gi4FT3VA56Hj0DIK+029FdDfwqvzGDavl/1RfQen0O65k/daq8WzobbFHfj/zt5U2vmx2iqqaz4xPvphdXtxi2s/dv/uZv4vDhww5uKSg1PT3d4Tf2tgbT6xzgF3SnKo0JQ7GeanmjNZfuFDYR3UpnU01EzzdNj41mwL8v4szZc3bwik+Ez4z/WsBFCSbS48Iw0iE+EdkqFKRgyoBE7ndmdZseQvycsEjqRwAAIABJREFUGKgm9gD082RlVvmQvzvpMQMvTny1LO+WC610B71VY1v31SQ9aF74yrK2Jf4++NBDbpGjoKJ0jN+wo1P4I66I9J53vyfW2slayTvJBVrkCO8+/fRT8alPfSoefujhmJudjzvvvCNe9i0vMy4WBtRqSM7ZwGsVXbQ+SjbCaHJlulYZSnPoTTCxvi+n1OBn6KApz87pOnRJF8fnFbQtSr2kfUkd5rEJJzTeyIbZmZxnuqY3dAlS9hpiNmJa2zbJQnhDiaGJezO/W8mlrkBSKrrYFvH+9zmR0nuu/dvazGo/TthMp2bOPSsC2fArSYi5dumIzgSTTOpNHu62UsgKNqWUdjv50NGHVmBqlzEehw9dF+NOblLFn0zwbKFEzwMdxVpngmmOQ3gz5R1/d6uIIUOYUxp5mSih+2s1pA7+JdG62QxVj2PsgTlo8ZZBvUz8Agsr+V80Duas+gJe0nfoGI1JOhqZgjMqnczdymrI1WzJlMnyDvK09YZuWecufWaAJw3vPJ1RnWjME0MYfKXnoLcsU1eUnKFqkdnHWf9YR10n+ad7JV+l60l6sR6SHdUSEDOhrnuq3EEitSjd3nEFk9X1Tdui+l0JGHqeWjCaB1o/3cRHycvSHVvb7rsU6+uLMaj2TW4zE3H61Jm4+6XfHN/9ypfHcN92zM+di717djkh+/HHTxhjy5kxPKh2Npmwov+1l9IrSmZYWV+Ltc2NuOGmm+PQsetjMwbiz/6fv45PffovYv+BQ07W7e8XBWzFrsmpUDufTF7Ill/CUcaoPlnTWsBK1rbKW04I6cskEVWo2NjYivW1rZibm/dBEs1bSSWD/Ur4VS/kfrfKJQndifVOZEl+QPYIi4EBcAYmhkqZjw4GpxnPtepr4A2CySlj2kn1JhC9H7Sk2dnOksfNtpPcYK55cGM7rly6HOfPn4/Z2TmPU89WsrLx4NiIbQu9XwlFoi/5MvSMite0HzMzM7FreldMTk117EpsOew66FZ/E4yCd6sTUO8RH62uJL5knbiGQxj6iYMf3ceJVSUn2pbayoRzMAX38BM9UuWKnak7iV05DJRrmrhIvLC4vBInHn/SbYPUNkUJJsmrXR6SLQzmwPmIo1bvFe/im0CmaBzwPHIJWwr936vzuU7fq4zzT/7kT8Ynf//342v3Pxivfs2r4md++l85wcTJb1QEtX4eiunde+JnfuZfWwdpny3b+/uNBRYuX443vfGNsW/fXn+eVSJJ2Mzqt7R7ysB4N0kDeVXlLPqR+eEArlgGHx1zhR9YP/wYYJtePFDlrMaDfmTNuL6uYdefkUkjvif6Yve+ffGRj348FhezSo0STLTPW6IpNQBrFYgs45WsKszSEi/QGx0d2U4gw3+Srd7rhhtpldPbOhYHdZX76P9qv+Ck5X0eS9NB1e8JVoAnWEc9n/1gn7DtcNrWJC47d5VE1fAH42P94VX4u37P/vfqxKr/uL7OkXmwR9Xf2fusbLGUh7x2dqSXkz6VXCL/jpI3NjbTztreFPbKCp+pazKxutvGKXE5a5v0kthyayursCVfZYlvyS1XC7VNrCTybnU7jVN2iZzr0k3QZwqablW5xBUpr7ETlNiW8i0xdjroN324RXrGhxpCAdd2wM097FOnsA9d/ZD0gb8JHxNy0PvXfK3QBWOFh/DnYPOyr4kDtjoty+Dlyuf6nsQPxoctmviS5OqU0NjmvfgLO1vfMwe9R/PK+9K/i+3O7yRjMFZwmn7i16o+LN6v7+2fb4Ef3on/luvAyOgX1ozPLQcUkGmVgMD1Go/xs1sYZfVo+A7erYnRyAK9R/eRYO3qXbIpy4EQZEKVgcgp+Aw96dZrqp7dqt+yV9ARe4ZcBh9j67I+VBSHV+GhKlOqDKq6QUmmuh8/Sq/PQ2NSRWfsuSrTSMgDa+le6Vv5w0iEAgsjY6GB3HfZgy1JzjiyVWNxotmAW2/bD9wnvL8ekxOjcfvtt/nAzLFjN3QOB9e1TrskDzkkf3erKFX+rDKTMSEb+RueYM7waO8eV8zQK4P1N/vNvvTqj4pFoOX6Tn6vviB0K/hPf1ebj3dWXY/8ru8A9zH3KuOrrmDMjLViqfo8fq9rQmC3d321jgRi9Xzm8nf45BrVuHgW17LOvfuqv9k3vtNPMCLrhExGfmoszPUqeV2Cpmmypx2KjKp6HVlesUGV08h2fYbdUMcINmCuyEx4CTlY17yre1LGYkMwL2gX7FD1RdU5jLPK+0pr8BbyAtpjPxlztbvruvfK7KrXWJd6fdUT6COSlnQd8ku/4yOHF1kT5Gmla8av7/DrMRbWqD4HvFf3HNkKT1Z+Zx35WceAzxueu/rQSjc5XO+Ch5Dpugfe7ZVf1c5i7r3j4B7mcS25VfUQ3zNX9gg5wNrp3dApckv7IT1Q9RfzQKaxLuh4rSGVOSvO7mC5Fquqc+d3eL537ryjyhmtud4Jv1delf6xz68kzfbuEVgGGuzV+xyOhQ849KGxWEe2tdF9jv+vrYVi9M/5pjvi2LGjMTSsgg9KYsuDePLvymcr//7Fy1di7sLFuHRlIcbHJuz3l97s+A8d1zZA6eApvdd4pPl8kIMVX4JDKFyAn7bqcM8T3NBsf+bIWuh6Eueq7oNm8CfDL8iQqoP6PvfZv9qpwhWiqgKtMhwBi+oIRZDwU5UL7r33S3H/ffeZyNR+Qwkms7MzBjBKJpAzRs9Q4EQtcOSMwxGi8QAa5eDXdywkxicJJgp2uOcvQOcapy+ceKFymy3gpgXoJJ3IqGpOXMryYjToFJifK8eWwNLwYEyMjsT73vvuOLBvr9vWqDy2yp1qc+RskdMFIkd5uhrDymqsLC91eklny4U8dWaB2ZeKFKWkza+OXIKmp08/k4bdzlaMjYymI70ZF1ZGxdmPEIEZsp2MnIfZlxknlJzOAt1k3YlYsxXOaudEK/sO2HYwSOWcx8dieWW547i1UHMgIuyAQUEi7Kvzw6dWfcornb9ah84J/5bUUpVDBUm5xtoXGYd5+hYgguGUPa0yWF2FZhfIJzCvCknf5RivbjNihdpKF6Xg1gkMVUPINj8+uOXy+Xk6VPQJXwGSK6hyuX33XmplfN3Lts/GQgdUtOA/CTMVdFphOzidxmHvNYAe+MbCQlVf7MxNhaGTRp/5/D3x0MOPxv4D++L6G26I3Xv2xM23PCtGRsbij//4T+LCBTmKVe0jA+cq2Zsl5dXLWtVbNixI7/6Wb4nrDh6Ij3/sozE6NBiHDx3MXusjShKbsCGudVJiyfmZWQf45YT3yXAnYmR/MiWYqFyUWoycPXvWPLVlnqKHYxrGFoLNSawAgeSIDKnnPu+uuPvuu+Oxxx6zQ1f7oxJWot9s25CJQFoPt2DZibjz9jtMHxcuXXQFkxf9vRfH3r374uvfeCSmdu2OufmLceLEE24p5CJYfaKRYb8fYKOjnBhjNnY3u+Wfq4FbFSpAAlCFXKpGIsIew4sASX6ebW/E/wAYDHuABwo/U6FyDVGikptad5Qo8gY+07glY/QM+AugCECFfvuUNNUMbQd+JRcF+tYzkUnsmm1yZG+ux+ToYLz2VS+P9dUrPgWOgaEL5VTwGOVeai1mcJr4vS2gbJpqhg3BRfevs1NvKxYXrsTc7Ew88/RJ6xzRiMaiIJArlLRqEa5oNDgQ4xOqcDIY42NKfhzLQL8rR63F6VPPmFcP7NvnyheKnWstVtc24uLFS51TbZxkkt4y75W+zRV4I2uzhymJObk3yCvmpudAZ9VgqPKkOlSrs4V1Q/kD0tDz0CB7DPAFcCJTew19gKWeC61xDbIWgPh38EFz6kLv+h4nR+94eUZ9FuuYErebcITeBfwCqPRMPR/jsa6F26y0EuqsSS//8TeAvbtHCsBTZjkdLQBo5qH1zcB2fqf/tVfWO9HnE+dKaMuS+H2x4DY/E27B9cADDzhRaf/+/cZAol8lwaaxQZZzJkQh7xlbxWwunzwwYMwlPKb3L6/miTPhELV8EQYAvPIsyVUlcAwrEWVwIE4+c8rrnUm9OQdXVltdi6npaSeXiG9U2cd7U5LXAJ0OZ7beltbtIbmZySraL+QYe5G6PBM1WWsqgrnaRqvGxfOrIVYNFvZfz62JFpnskjjCsrJ/wHNQgsnv/df/6jaO4mFVKJBu0mn7M6dOx7vf/e6W3JHz8Yn8Vs1JwaannnoqPvGJT8SJxx6LK5evuOf0t7/82+Ohhx60HHTlGCf49bvagPnPAbWseJdO3kzA6MhG2pAJmyBXWuY+tN+R7Y0moNnKk1xDQoxoqWv4ZUsBdAFlH41lHVnI5AF/T6C2jZExgNmgJwJF0pfwPAkmLYfEzsqsZtINVJhvG4bTGlk2CXdubhg/LBvPZGWt3GuSTLoJJvAcMqY3wYQ+p8bUVExoMpjkVfhLcE2YZnR4OG48fkMMK+C4uuiqJlWvE+xHZztAOpQ9VTFQcS6kXk35wHrxLLC2S01Tpr2dEuzyedc5hq5HX+gaHEZgXOif1mZK8oX3lBQguUMLEXAJ48ifVP/LFj5OIGjluDFIwQrwonRiyr0NV+1hfMgodBsyEsyajgnRZjqdkPvVqQJ9s0dVJ7KOOPihS+0HchjdVI1l6FjvV0URSpjbBnICTgbknaSiimpb25lUsrntBOq1jUw0keyemki5qqQKEoIyqCte6otlVdBzQse6sbUwsjDF0089Hf/LD/xAvOg5t8eluXOxsyWZMRj3fOmeOH/+bLzqu74jJsdGLUOOHjniBAgn4gxlMvfiykp8+r/9STz7zjtjZ2Ao7nrRS2KnbyhOnZuN9/3Gb8W+A4eMvfv61OJnM6YmJ+L6Y9d3WtY4OZxDCN4D2aiqfphYJKs2ZkU8HTBQcLm/LwPLai8pTCR6F68IC44O69BBn5NN5B8QP0h+qNKlMF/Sd9p0CgrWk8bdygCJ3/UPGuE0D3qDPdae8wzvYbMX0BPQkqp5pWy7+tSwPqOS5M5W4jOt6+zsrLGkbFs7fwb63JJI+pMESbARjjDpUSXLi36yLXDidf0v3YxPwwlLpWpLxRvQNc8El1W5AZ2D3cCunLCmBSeyJ1vfas/aIZdmz+Cg6nX0oiPAkNmOs8800bV1Wwu77XCCyaOPPR6XFhZsM2Vli7QHzBMtSSGTUron3qpvSXtP4JN38H7ooKNnWmvLtI1SzqA7q/9Ih5ze/va3x+/9l/8SDzz8SHz/9//DeNMbfzzm5mZd8aBTbXI9Dwns3bc/3v72f+VqA9rL5IU+JxktLSzEW9/yE8ZmVNnp5s9khduOr6clgTH+GtCFbpGZ7DeyVfvcG7Co8ozvK66v64R87P2Ztl7aUaxZtVN6sTD2gp/T1x9jk1PxOx/5qJPLtL8xMOSf8hlILqYNk/qRZEQqqfLsa8l9+wAtM3X8PfVYOmCzuqRkr9YIO4p9zvmkjODntWymalfwe72HtUOH8/zKd/U94KuaxCJHsmxRHNzocOgWn1ovdqs6rI6JuVWdh96CFti7us/V3uF56L18l7BPSlYnliiduk9+KR0AyGqhsd2tUCLdoM998Kfxsp/b8GnOJ7NL/Cy3ulr0vhnsNvlt+m9VPnVlpS0qZ6Vdm/KBg2Qph9J/xrrn/DO5idbYyf9Z7c8JK+3EphNf+pvfNZ29ncQYsHFik5Qfen8NnIBfND/zTKt0jfxFtlVbptJl4ppMTql2O3sIL+q7eoKcsXF/HhpqLYrbHPCfMgbJciXUaSyiTfSNPl9aWm6Bi9xjXcMBjEp30FLycmIn7AO+g8bgE96Pn517wZT6u5NgUVoPMHf0oMakCuJe84aRWQefHla1qa3NTqUw7O6K58CZYIJOQFHyyScfqOhLC82kRe7TnPDJsi72VzQfsH4SYEZe419HB1f7U89A1spHVv/W7/gtkvbSLqg+OOwdt05vPlDsHGOZdsiMdQIv4+dDv4Ml0EPMAflT7TnLY1fl7uIkn7RuBNA3kP3Q3EbK9roSi1XxU7ymCn7rMTzUHy972Uvtyzh8+GirXJnYEnmLbIPG63y6Nmr3IF2lO+aNHOFZ6ET0QNWRVU6y3syxYjHeDU+zv8SseDf38qyqU6Htqu/AKsyT+egabMVe/VD1QKWVa+kKsB7jqc/SZwRmq+yp/M59zFfvpqWcebNVaODdyAbWAX6oe1L1LRiN+5Gh0C62pJ5rmdmqjeCH1rhqEp4+x/8HX1VZxT7muucBXfYZOkSGVPqp9MgeVR3KOFlfPRNfPLKEeBv4lnFqruix3vWqfFHXpBcjQGfQBjIDuYP8ZSwV/7BXyJr6DN7T9bEkdWie0Dx7cS0fk+5HxzFv1rvyI2PQ9dAs/MJ14MX6PPQy84XO+LuudR0f+6Of1T/A9ZVe7b9pVa+RgVUXk7QAfdakfmSrPrM/tVWBZB+qjIXXeDY8yR7UfWI/9c6a+MFzKz9XXcY+sn/QepVbfFf1B3IPzE07vUqf8IX4sSZGMVZ8/HXO7AnrjW6utIXuITmUn/IrUeESLAHtes3aISbZX5q3rmeviNVB89Ck1qHSVOWr6l+r/Gf/sFvHZtvWhYXLcePx6+Omm250grYSTOQryVha8/3vhOOKc/MX4vLCYowMj8aYK38npjbdDCk2t2a7sx7qdoWSVfnMu5Wnq5zs0A1tw5pPAXmN/hN+kt+Cw6IkElVdxP5UvYS80ndUO6kY6yo6VoscPRBA1iuAeFnduLq4MBCKUpt/+dLFePjhh+KhBx/0pirBZH5uzhVM5ufnLaD0uQhHgTj1r7UjvwkjC9mmTHQaiAQTTQiBqXHJ6a9rfeqrnZpD4fcqNAw/Fh/AJge1HMuUt7FSacBOtpCZzAa4zxrHronx+I33/VrsUQWTna1YX13xyXgxOadXMEDYSBHpwuXsSa3/nflGOTFnIu20UpBZUtfE1Jw2VBzI01SbLr/j06/qY91Kh+qkREcoN0cZBKGxdLJMGzgkkQbgiZCoQi8NgwyaINARygAQgUllcPsnRlMrSaQTijIIRIC1txWAIt9N0C+TLDDeIVytBe+uyrVLwPTFyxMIgBsB31QUOdIq8NgTmEnl8HGawyym+ZJhB+1DOx2QRoWbFiDCGcG9CEs9j+8ASCnYsmxjnnDqtpniGv10ELxVOKhKA8bHcZYzba2dWsIV4Its9OSNPEniPruj4/HI40/FZz77+Th05HAcNK/tjsmp6bj3y18JscXIsFpR9bn1gcY8NTXppKPZ2fOmQT1TTra77/7W+JF/+k9iz/RU/Juf+ekYGR60kF1dWzLvjE+M2xF77vx5l4San79gB9ToxGQrp6vgogS0FiLi8OEjrnbk4LsSTFoQnpMq7GPlZ/3+T3/kR316U/8r4UR7oLZVlHLKUzGtH9z2Tuzbtz+OHT1qB/3C4qKDuUePXe8xXrmyEAuLy3HymdMxMDiiYrF2lI5PTMXi0rLpxolGUmDl9LB5LzIYUx1SKDONsxrA9XPAOzQA/epv0ZCqCmTyVwYpFZyAtvRTY8GJUJV1tjJLXhbtpwzvc1sb+Ebj4ORHB5g15w48z1gBwlKeVs6DQ50EE2Slqxht7zhoqkCAgpWqVrKzseoKJq/6zrtjdflSN8GkOYgl1yyH24lngH7VQQQcUWxS3PIaKbEnMzf7rYcuzM/H4ydOOLlKgeOxcVWJ6m/BlcGYmtodx4/fFC/6ey+KAwf3mwaefvppj1n0t7G2bgeNnqU1VGBEfat92thgRLww62u0L1rbrNq1N0vzNwcBQQSNF13ldXeCWIIOzU/rioxEzuBYFq8B0pC3HVncnD5VRl3LaEHWQ4MVRPIsvVd0Usv+Qo9XAat2Mg8do2dXescorJ8xTwAdoJxrqtFW51KBLDRs/ttuFYNaxTPdwzOgG5xc0Dk0o2dmxbHuSUZwA0aTnsd+6L5Ki1mVJw1aQDnz4116HvhK15AgJj5XEFKJGgJ4SsRSRSEF/VRBSgmt9913v1vkiJaEgYSVsk1TJpikHsygNUYSdMH7cUCo3DhBZa3fylq2YpkYG28JlRnU07j0LF2j38Vn07t1Cr8/njmdCSYjoyOWpy4LqfLIyytOMFEFE9GnqkfpeiUOYsh2dJcCjC1ILueY5on+xeGldcoT7ZJ5SqhpJyfdQq2r1y17zY9XOx7YI3iNPWQs0HLui4KP2aeTNmdKeFWCycd/7/esD7RHfZLxm9tOPlNFpPe+971ukUOVN2kVEjakI5Wo+JGPfCTOnjnjBBO1gHz5d7zcCSZqIenEyY3W6ktOUp24CVVLUjlxAuBqI4MTuZ5+zlO9jRA6gZSKkXplJjSIDE0DjlLwfzfBBGOeE9iiI50CFcN1HBH07mxBBtFNNYY7fNhwdFY+yAoyqlpmmlXJcztcVYlLev7qk7A6hWAeGkyMryQVVRpL3smWDF3nRzfBhM/qnifv5T45kbFUMMkD1vkuErb1riqLlWAz7NaUA/GsW2+Jna3N2FhfysSUToshZES2z0qckpW+wKHikV5arE4F5D7ytFu1hES8xLvsJTwvOQCf6TONHf6nwgP7Y7uJEpetTZsSxaSnpfuqI6I6XbJKhpLps3UWzUyx3fR+/U6VBLBvJr9nAgH4ozotcXRW7JuYXvTfrUiC3qqOGu5FdrOWyHnJMdaSd8pBomQ79IXmSyIDjiC9Q7LZ5zIb3UoG4GSyXhkeMo8qqURVG0gwEW633J7KRFPhJPG8kuly77OSg6rk2fGwrtYmWfVJn518+mT8yA//UDz3tpvj6ROPxMS4TqJeiM985v+Lvfum4x//w+91BR21nnn5t93daemnFi1f/8ajcfb8THz6T/4sNrYjvul5L4z+4fF44YtfFqfOzsav/Or7Y8/e6di9d6+xtSoSjo+Nxv59apGThzVcma4FO/Rb2nrZukYMBP50W9i1deNhJV0LVp45cy4T2NX6ZlCJGt0KJsOtNY4rPrV2dLIVU/8rYJR8SXIIe6p9cqWo1obMjp9ONasUhVVPV7vA1SXtJ+gGX8DfCg6KloVV4TPwBXby+KiqlWSyk75zMqaw2tBgLCwtZBJSw//wNbpH1wuzY4OJ5vBjVHuatrU4DKmUUedUbUhoHDlAMKK+V9fg5IYvkQt6j+hXmFj34KCDT/DrgHlI8NJzalDDrVdLKWxXoRwecbLV7PyFeOzEE052UuBXiQfpl8h9MH+2Np3Y7+wbz2Sc+FQ6OKIF0dBTzA/ZyX5UPMh6yy5829veFr/70Y/GoyeeiP/jn/+zeMMP/WCcO3fWPg/rmXYwRUmtshHf9va3dwK0nkN/v9s/zc3MxNv/5dti9+5p45rcj/QX2RHnQyQkkKfNVceMrq9ymzEnvuu2Q6y8kPq7mxjC/djF9XugQhcydBMwwKfYc9zPeoOdq93A2ioxenhsIj742//Zhy9s9Q4MW4fTsiRxSLYH40Sd5UkLGGn+4gl8VNC436eETgWMmlOeynU4YPVsnOvoKGwXxg+mZE2ZX0fOtbZ7vbgFemKvsKUqPUGz6BkwNzTo6nLSXS0RAb1X9VO10eHlGnjH9qs0UefCPuMIx7a8ViAB3IHthc2SlUtaVSGd6N6WLS0+TazmikM7/ZbnnpATTBI3K5Goa5cr2SLbGrktbqs4V9sFE3jQOCXL9WZVleXwm9ZDclbBaSeMtINe6SBL205JK7LZsoVU9+R/9rCXbzV1ax4caQe9qK7Q/JU8Y0cYsrVmZj3guXwGLdi6p+ZTF2VlLOkA6UXkFbZL9e+AxUVD1SeHHK24nf3UPVU/wHPQGPZeVoVL+7Pal+yJsXapgtvB7k2uuPpuK+2PriFREl6sPgtoT89hztxffQm8H7se2VOxGjTLs9BXeh8HDvGHyA5IfZVVOH1ootkFyMFq+zKXGtcgeYbxyn5TO7iaYIIcwP5n3Rkr++J3Nf9NtgdMO5/r9Hs9/UxcAtqxv14nm1vFa9YVeYUs0PzB9ZXXCbpxXa98YL3ZE9aB63SfxsQ8kWHokdTTucfoHf0EFyS9dWVb9GcCsnRg4rnhGJE/d2sjBodUFUk20nbc/a0vi10twSQPeOUh0LpfYDl0T1e+pG3F98yB/a8/r7UePKfaV8h15lv1H/KyEz9pCVaVR/HJVX5gLQk018Bq1RWVXtADNYGF91Seq59VvQ4dwJPQY7XLqpzgXsZWn4UsqfPkedg+BCtpXW+bodFqHSM6EhpCxrIHvXtyrfmhq+FN5opc0lgIGKOv2UdkGPKy6nXLptZiTdezH7yPsdcxd3VDi7W0uFPFVtAlMTniWPob3zzzhJ/0N0HkOr/Kn9B33RfsYM2P39ERNZ5V+Rn514sZq6yr+LmuS+9zeAZygj1C7rAW+hzarroM3ocveE7vHHUduqsTu6UFY0l4wQ5Czlb5WPVMxUDMSd/DI+wn+hrZB22QqFDlqO5HR+WBwbSVqkzV78wFGV73lTnyfnCycXDT03yHvwIc0cFznZbR3bZe0DfrXOUoWJGxwysaJ/gaGqiYpeIl1h17Tdd34qENa7D/vbKGNWZtWOPKa/X9YHz81RUvwLOeU2vnLEWFrkOWswd1v3kvshjaYe8Ts+ZBJz2nVizL2Fu/40ArK0tx+7OfFddff6zh6PBBA69rKygh/8/8hUsxOzcfy6tKTskDzYonZRw0Y+s+8DCc1eB0P++XH56DllWWa+z4uGiP464ApRIYB044JCpjFTncySNosajE492Dz+gTrUnVb2BV8B1ytu/zn/t/r0owqWARAc6kUCJVeKNgAbIa4OzM+XjssUfjkW98w8bj2NhoXLqY5UcVyNXG6LSriDXLpR0zIesZMK5ghJ6l73UtkwRwKrDgkxd2iCXgR1n2KsZepqhC0fe0FjsyBL0wTdnoPKWsXNlLbq0x0OcKJr/1gfc7wWRzfTUGW/lqO1tbZnxVNhgVClQqwcZVTiRsm+BRYAlF1w38dsv+sS5Tbr0QdjKK6NQ7TiXnn0xzAAAgAElEQVR3rNQdbG4tMlQpoJUm1LsB1Zrnsk5eqXxkSeSRIFRyDwIRQWTn6tpqx4BDWCC4LYzVUkKnU5qTCeXukuotMxzAjVJQ0FLEmSdQ0mFOe4BO0kcrk1eVJwIGoZ20mJletUVMjrNbMr0CHARHRyB7ozJ4VZW7xiYnItnh0HtVQAjobnJNBu6z13o6fgBjGP1eH58Wyb6xTkhqQY6OYT3IKa80+HWK51qCOYVxV+BQGt6KvZWK1zMJalQeIKA6Oj4eX73v4fj8F79kHlTp5oPXHYrzMzM+Wbm5IUN+uHMq0qWk+9R7dNVVHMzzG5uez/LSYvzLt/1U/KPX/4N46skT8d73/KpmGhubunbZNHL8xuOxsLAYp8+ccRBDuSQr6xtOdHECQjsdeuDAQQfkTp8+bZ7JlK80LDjRikHiVlo+HTzgNjfPvu32eOKJJ+zU1borWGDh6ZORGVD0qdPNTQdXjx8/7oSbkydPxuDQUDz/+S9wcsnFS1ccIHrk0RPuJ66SFXKSbu/0x+TULl+TtJNAs5Ps1pSpe/2WijcaOwrZ+9qMu2qAX0uJI9C1jwKnnd7tNsw2rjpBzOkV3aPr4f10YiqAovYbGfRK+tyMkbExrwU0i5zV3+IJBT9Y647SKOUrFYjw8x1qyqoyCsBtSV52KgFluWSf3B/qj42VxRgdjPi+73lVrK1cjs2N1c7pFCv1nQRhejZtBZDp6CTzX8dJnWOgzQIVUK78j/LVcgCLHpQscsMNx1vlmR0H8m+77Y649Vl3xujouJOQvnTvF+Pee++Nk8+cjGPHro87br89br755tizZ3ecO3vGSZNqjTYxMeYywtIbkqlKmgQASHcoKC2ZWvcWwM2+4yhZXVMlia7MwJADUOpUuWQme4Bhp33S/ki/VuMJUIZBh8xiXyug6gUP+rs6lWrWNsAXuYdM1Hv0TORnDT5wbV0HgF0FIqxNBfoYudXIY00wypaXV5zggUOszpXTt9yPDNZzAVFei+asrIYTGAScwPj4G15xaeHNPM1VHRSsPQY3urkaYd6zvn638CKQ7cDu9o6T+SRb7vvafQ5uiJZ0QtYVSMbGOk6WijO0JhiUzL0GB3zitgVUHXRqSU20o9JaYAjD5xqjElF2Te/2HquCienTx5LyJItkp6qzKcHElVcGB51ImKcJ8wRgNUTy2d2y14kPMqEMmQNv6G8STNwLvT3PJbsdeN52BROqHEEf0Gav0wwDk31M4zDLF0pYZ495BTfVXu3B+N2Pfcy8rP0Rh9K/XS0T3vGOd/geJ50ND7UTkhkIV8UuJTh++MMfjjOnT8f83LyTqL/jFd/hBBNKJmbiclZksgPSDugE9KJBOX9dP6+tDa0FHGghkaoFhKGFin0rzbOn6Jg0KDKhgpOQ+YxMwIDf3aasBU+HlfzmljLtdHBzaishkM+QB8zBe9IwLyc+9V2nLdB2ZKubzS0nnFKGHYNHstx82sqBq82Ok1NED6q+1dYrrzdner2QM1oDZInoviaY6LmuAKbk8fb8Wq6aKjGMhQQTrcltz7o1NlTBbWMlEyH7tTaZ5JxGdp68TZ7PxirgWY1DlauQ6aw1Bi7jhU6R7ySzpvxLhwPzZP/ZZ+4F/2EfJd7OaoV1bcAZWlOdbNVY0UXVKSG+G3PAvc+JZjXAjGNL3yFjGZcqbYhPvBZULyinoBg3+gnjPpN4k9569Sm2iuZWsRXyF0eWfgoHcoIF+Y1zuzr9NHZd60MA26pIsmbHucblfesb8PrpO8lbaFEJJitrG04wUds8JT+5rVlLMJGDAUcoSVEZcs0g9KaSoJ2/nEGoJ594Mv7B97wm7nr2rXHyicfi+iOHY2CwLxYWr8TxG47G8esPxeKV+dhcW4jrDu6Lp556Mnbv3hPPu+uuGB4Zi1NnzsdvfejDceC6Y7G6EXF29lLcdOsdsby+Fb/1oY/G5K5dMTI2bt50UnN/nxNMpCO0LsZwtOKUcw+Hgmkv5bVb6bhl1rArCm1vy0m66QomqyuqGrge07smbQcM9itppS/GRobNa0owoXUEuscJJq0KFDpM33X3s9u+q2NXtioTXAf/obMT+6cvAbzYi3vwb+BIggax0bPULomOGUhSgpLoWZpBCSZakxr8St01ZIeT/pc8V5KortHn6CIcVThmZbdgR4O/tNb4Wbq6IPlI6wDWr5gpMX8rEdz4EXsIXmEcGkvFY8gVzYnvsBvAOdXhixzLtc+12ulTRcjLtp9W5Y9oLXJSPxXnfDtYwZwr9uDdYOZe2aBrqwxlDcHA9fqK5VRN5q1vfWv89oc+FCdPnY43v/lN8b3f+zpX2FXiOLZ47n+fK5j81E/9lPdYYwFXyRY7f/Zc/Jt//TM+eJEJJmkTMrbVleXSji0rKkCjyK+Kj9DfyCj+RjdUjFzxZMXnFaNX241nQidcl3owT/LqM3ir2qN1XMxtcHg4BobH4jc+8MEYG5tI3T0wHJuu6qcT/lTa6+IFY/R2AAYapaoeTkt9js73WreDE25vYryStF9xnMas+5Dx2MC6n7Hzk/mZThqGYW2q7mAtRPvsPdgS3qD9EXqu2le0ggM/Jd7sBnXrtZWWWRd9z1j1PTiAeTBHdHf1dWHvIQNIcKv8LP+eqmIlbsp1dUU5BYllFw3KT7eabTFbC+O0x/V9+rD6IjG+kk4k70dGhG0ygUy+TeE0Vwu1nBb/rDmBJRMFu0G9pEl9lIEJJfxBj9laShiN9kz5t/Jd9CxjENNGtiy1/GmJ2VldWHSpvRbWtFfXNzt5WgHGUtmafUw+S1mfa5I+RTCOxyNd7TZxSY/gTpLjKx9Cq9pb7NVeuxHfBrqrl765XnSBrEsfQCYJ8j/YifFWPmf/cx7dFuJVzkCn0JO3t/nEwcL6zIkPLQlBY8PehY/xCYAz8S2ARc1frZUF+sQYqxxWhMb1PiWEMDfrzXbYQs/T/3p/HSt7pWfzTOSh+crJ5JkAyD94DGzI+3r50PJSfnRXQch1rAkRYGa9Gx8+thE86baskk9lfbUm4BH8HMh5ZAB+XfijYt+KD9AJul7rBT7pDTzXNbNt1vih6o6q98FJ4ktVcnO8IdRetvXFdkL4oOW8PhoaFH+o5WJfvPCFz4+9+/bFkSPHjJHZI2ik+vwrnTNG6B7bhP1i/6DjXhtK31d8gJxnDfEd6Br89lzDOKAxdA1J9Ni6egdrjAyvdkvFZ+yTfTGthQy8yb7xeZ1b7/7WZ17LrgJnWu+2RDT2t5e/67N5LvdDk+BQ86Pk/agO6GaCNXOp+haZBC0hR5hTr4y0aG5xOPa89zM+r3utz3gH+AHdzzsr7/MZfM3fyIq6RvV90BDjhkagL/YbWQAPd4K+zccKL7NurJP+ht6qnmcN6h5Bj+wVeIFn6N3oEOZT78k9zE4G/JRsAAu6UsJaVo/imfAbMql3jFXOsrZVL3F/tbX0e2/lLOQvPmnmgi+10g08jP6pcqtXTmgsrC9zqjyE7kWm6no9H38J+wlf8G50PnuAfuT9vJfr9T3xamiKvaq8ofeQFIH+Z+5gPMZabTTWt+JZMErle3RxHTeyns8qlmQMPBdZhc+88rvuR4bp8xrfZp3Rm9VHji3IGldcC3/JZ1PtXuQtmMf02Wwt9HuVK4ybgxw1x6HidNagyhowEO9Cd7kNztCQY/Q33XQ8jh+/IZZXVLkvqxen5dvveL0O5ZyfmYuFpWX7jNQhQt8qwYQDGIqZCourTT3+K/iOzgB1j6DBDi+3bhqqeg7foQe0Xyriofv1k9gAcaxa3KHKVWih6k94tfoUkW99X/j8X+9UQ6cunn7vdUZCxL3CrU7g4oX5+Ju/+YpPbypQL0NCi3rlymVXFdD78vNwAsktt9zScWRATHLsKaCyb9++zrU4RGhdI4d0Lmo7LdIEIQoBQaKfOHJEoL1j55QklSdwLGdQQe0ulMSwHuOjI7Fn11T83M/+n3HjDdfHYH/E+sqKnWUq3a0eTDLKEAA4yTSe5cUlK2InqjRj3szqbHuVk7/6BJYVQpuPgjg6vaxs0bm5mVheXnKCiQLkBoSlx5fImIxn5q9nyRmiYKiFTAOQuk77UJWpGNWJAwbGCmqnsxkBqftZSzlUjM+1vwpGuy+1DEv1Ks9KGR1nQTvF02HUZsDpxIMcB+n8T4Wnf5Q/QvhX53JXAFBWN08IiRa6IJ5TDOmsQHFC34AhGZ0KhFnQ2qGWwW0F8nRioyaeGES0cogAGgUS0nEuY7TPwgImRjkwJs+l9btOwBCuYKCxs07OYmvGuK5XCxpO8LB30LfGrNJKGMCAkJzj1YAaYa+XEuAYGh6NB7/xWHz+nnvt/BTwV7BncXHZ4D/LbY844Kk9unDhgtvhZJurxaS9zTRsdSpbLUne8uY3xXUH98eXv3xPPPjgfTG9a8IOiZHR4U4vdDlcVR1EwaEYEO+Ib1T+Nk8vK8FE71HShxJZOKGu+XWcf83ppNPM2ls581/5yleGgs7n/ofTT/tGkgnKjBKOJDspeHjzTTe5fLVOnB+/8cY4cuRozF+4GJevLMbs7HzMzM67/LfWZWRsMjY25UDNPvepVFuQp2TTej9VMriWj21yB8GMYVXBK7wB38JrBHtED2StJkDJVjAVJLhUVzO8rzaoshex96w5S+xQas4RQKWejxI3jZd+6ShhQIT2JSt6bDuoInmV8xqI7Y3kA7ek0cmi4RFncaqCycDOZowP98crX/Gtsbm+GNvu89x1GGZrnQ07gEgwQUdVcIWu8Dz7U+75hLUCHqtrptNzZ866Ion+TUxMOklIdD+9Z3ecPTcbf/mXn42V1Y3YtWsqJqcmsjpDX5/1lGTQ+XPn4od/+A12MK+tLseb3vTGOH7DMUmCmBgbjdXlZcvVU6dOma/UYkpySLRFr1+trcaPItbz0xmi6jx5uo9/yA49S/egfzldW51SVQ7AG9CKnoNTsRrqvQYRBkTVkXVdkRu94Ax9z75UMIjcA0ADsqvBrGtcMaJkz2LkAdyYE2ujd1XAp8QGyUvmhHEI4OZ+fV9xDUaQxzWQgfZqMMJPda14ZjVefMJtI0EaOhS9UH9ajrcMfPRcAjxVZNhycM5OGgWEhkfanAbi85//Qhw8cF0nYUkgkAQTxqF5CXwyZkAejgD4WoF56Xpoj3ZWOmUkOSlaZ/00djCE+EqnjFWd5OQzz2Twq7/PJ/tNM2trdh7rVFK2lRqKqV3Z0lDzQydh3Gic1fDl+0r/YMw0Okc6QRm172Bd3f9Z37jFVKs0R4Jw6XlfDXL2HVqwPt/OXr2Z5Z2l75Vgcv+DD8ZHfvejxqfan5HRsQzmDY/E/Ox8vPOd73Tbi0xu7Ysx9d9cTzm2d+8eVzX6+Mc/Hk89+WScPXPWiYzf9crvcoKJ7nPf92YACc8auBtbJfbS/skI0QnMLrbOBAbKfttoc//51sKixznDuoChWDuwRqekP3WOvZKtTUXjSwLBWrMh8V9LEPCVbZ2VYMKaVqwDvysDX/REFTHvf0tKFv+QYEIFEyU5IG/0bOOLzRaYabJeScnCD2C3lIX5P3hKn0F3qS8V2NVn6VRGBmd5drWr7JZq9n09SaEKRAwP9lvn3XrrLbG+thLbW6oetBGDDsAoGSf3UvvIejsY5V1rlRBbUo8SYzl5RRBLe4XetjxoDnfkT8rWpLOcSzt53OYKjSOPoB3dDy4A0/4dLNxO8q6v5dh7HfMpn7PVln63A2o9ky1wIOiZNcHNz2gBZdkvJKRonARaoFPssipL3UazBYuQC9VexbivBi+OI31GYBBdijzgHejIiitwcGjsPmHdTp8k/lYbq5VOksXq+poDV0owWV5db20fhdu3jUknxydSP7REcdG7dL5Oj+SajdheGlFFIydead2VYPJEvO413xlH9u2OK/MzcXD//jhy+FCMqY/9s2+JpYX5WLg8G7G1HLG9HoPDeRJUcv45z31+PPv2b4pPffrP4+LllVjfGoh7vnJfbO4MxdEbbopPfPKPYqd/wDJtsFWJlBy/7uBB04iTVtX6pjkeOpix9FzXnimRriOb+nXSVkmOGzFzfs5JFcKBowo4qv1r/46rmZBgotZKmj97LsxE2wXtGQlK6LnUmzuxtLzYsfNkt4urFIzkEAp6Vj9FXx5fc64TTK44G8eUrtO7dA+YR/N3otGmfsrOSvwNXSk5xwmKpZIEz9N49b8ShEUv0tHyZWhtwWaS3RX34hBnTdDD1qXFWcw9HUzSEn7g1xqwQAaCLzQfeEHfVZ6rOhj7BH8J2ItrqmzVNYxdQUvT9PZOzM5dcIuctU0lBLpQwFWtXI0PLS+vbrlQ7WEcgL1ysFfnI+fBkxULIi/AzsI7b3rTm+L9H/hAnJ+Zjx/78X8e3/d93xuXL1/M5FcFnX3YIRNcheXf8pa3dhzvKTMGY3Jiwrr9Z//tv3WQN4PdKZfxlygZkSBqJohmkDpto0wQ6v1XMQuYmPnxXPB2YpjUW9XfU2m87iu/Vz3DWHgOP5GjFS+B5b3OA4MxMDwav/7+D8bE5C4fEJEdrwMZrmzR9FwHG7RgtBJreTbvYt9Sj6euEkb1WjT+lU7F31dtC+gYnmetKp7tpWfWCzmMjcBP9oj17/hP2gLqOu9F0b/QZGe93Zqlm6gHn3Av2Bx8Vm2hXqzGHOG7yrvwKO+v+lHfSaZRxQu60buXlpdidCwPpimxQ3umxAy3nnQlqWxvlBXEMnif+latKVs1EbGK24jLhyXfgw6wZCJgJtjk4yXvdd/2jvyfag234Hckr+hdwmaS8XpwJnUoeTP3WR5Gpxo7iVHdeWTHu0Jcn2yrHCO2lXxs+pf2tqqMZUKkkl2yEl7+7gTBzXUnmNQ1Y54kdJPQxDXaP8s7/fQBu8Qyxqmtkib8Bzbq0EvPKWSSItjPaodyD/RcsSw2cvppVd26tfos7WDBkQTF0IeVr5GvNViueepdxuyN96BN8BZ0RJvqKkP0/BqISls/g53ofOz4mtxRZUC115F5+Ch4Fz5cfGLMFz8LvhD0YcV4Xjf5i50E0dq1NR8dvIfMYPzoXd1rLCr9ua3E+G6lYuaJfGLO1X+tz3SdMZCS6t1uCvskK4lqP8Wz+IF0PfIM+63KKuRm9cuwhuwZGAc9AQ0hU5B1+MrREax/7766hWuzAfsHVIX96gQTyXnhP/n8Ymcjdu+ejLvuem7s278/9u07kPYb2Kycuoe2oH/kKXNkn3vl5bX+1pxZJ7Ah70Tuskc8F/zP3OAfxgX9IQfAJuAWdBoYFj2PTODv+hM5UXU4yTYdfdKqZIL7mBcxkypLeF6lO8YPXVd+qu+o68g94HB4IHlO1RtbFdaWpAWtsFesMXNhbXgf+4NsQ46xxtzPnvB3xVAkbbK++MKq/oeWoXGuRRbq/ZW/WFt0KuOsNjFyAj5DvtR4mdYJuqpB7CpP4UNkIvpczwEj8I66XvYZNZpg/Sp2ZA/gb7A+a1D5iPVk/Xt5nXWo688a8Rn3IJ9YKzAjsr/KedZfso5DHXWcrDFxCeiQNRKPIdeYZ8X+PL8mG8EnlsHtIAlryTzrvrPGPF/zwL9a74M34AF9p+tIMISXagIqew9P98owDt0zj468LbiTudUAf7UZeUfFE+w9c9Iz0DtaU1cgbTYFyVLQE5VDSExifRiHbFxkErQGT1b8UGmaPan0B4bjZ11L9ke2XOXtKsvxr6rgAb4jvbOOraOLmx8E2VhtcWxfki/Y58pXmrOSseXLkR1pPbdvb4yN4xduB982Nh2bkh9tbu5CzF+8FMsrq7FraroVykg/tN/ZOojIV8q6sfbyhXPwqs6hyn0lr+pvxbWZM7yoNVOCrvwSwy6OkVVMWH/2C32ED4h1h/ehf+QS8geZ4AQThHklOhibG6qwgjDYDCYFY505fSo++9nPxEo7NSYjQkE4JSvoJLmSJfRPm64T4qqe0CkJ25wlGrDKw+v0LsEPC5fWd5PKJSnMug4pFIcXtgmfytiMles8EJ+GtMWUi2yDIzOUZcTo5L3mICfg4YMH4qfe8hMOMk5NjMXG6oqBou4fHVP5+uxFqPHDsAYe6xsOlsu3DdDxZvdllpcSU1hPAA3KWD/FzEr4WFuTsyoTTFRG0kZVC2DputHhPHnnd7bMbfZXbSLSeZjOTdZI36MUKqjRfjkJopWx03UwqsazsrriuSqDW/ebVuSEdquK/BshhKCx0GrCUc7WJOxU7lov97cumekoFARHFcR2VrdTQ9Cuvgfc54mIZBzu1+8YijrNoACOe8e2E71e86we7wQZlJ0ZzSU/c11T6FHqPIMyNrNdNjEdm6lQs1w4YFJjwvDRNdpTGcEE9ACtcj6SGUwp0I7R1sbqNe1T8KKVwionKVgnnHf6222n2qkRC7ChkTgzMx9/8qd/HtcdPhz7DxxwhRGdPlxcWonp6T1uCaPAoYwxCSMcpxKmGv/W5o6FqmhbgZqFK5fjVa/8Tvd2f/zEI7G5IWfcQAyPiEfzlN/c3LyDyyoNtbG1FVPTu9Oh4ESjDM7fdttt8cgj33Dmn5y4rI94JUuh5tpfXlClkcF48YtfHIcPH47Z2TkLcI1Njl2SpVzOyr2gw6dSFSQ5fsMNdky7esngoBNM5Eg5PzNrB8SpU2diaXnV7XFU8UIl0NUeR84NZYQZMMrAlPHXG+TTaa6WuFTpD6BcQTAKFJAHLVdDB36Fp9KQzFLmSUejVymhCj699z5Bm0EIgi52oDRe7AXg8ItkDPKed6AL8uR/epA2mszMue5Efwvai0fSoRM+uT/Qvx19W+uxvb4cf//V3xGxtRKxk0lgyEVlXBpQ2oHXLdNZeZ9rFexz8oVkCC12BofcekqBsmeeecbJIqI5JUopSUiBla989atx4eKV2N4edNLQgYMHXGFH66TqA6pKItpQ8pHW+I/+6A/juiOH49STj8fP/dy/iz17pn0it297Oy5dvBDnzp3zOkm30c4EgwHex1jQ59oLGeQpNzPBQddhVEAz4jmtO6esAYnsbzUg6zP0e02qQweiC1hL5HYFn4AKdD/gAUDFs5DN6KmkyfyH3ATY6FpAW85fJzdU/Sh7XQOg6jP1nJpQBVCuWKQCHeYAuIHOK0BFJ3fmolNwW+3EZHOMIbs1JowBeBNwmesnCJun3FiDql9Ya9YEI1Brbh5XsFjJnO0ElnVhOykoxfqlL90be3bvjYMHDzo4pbFIDqPjAJasHZiqOq4ZtxzpoufO3uoUueTX1rb5Q99BPxoHzkU5+cVb4h0lmHCqWnJbeyh9LRpVazU9Q8GlqV3ZFsIO3VZ1pEsXmeTG+iN3cHaw/wrosaa5n5mAq/VGHmXCYGI26CB1bjtd2Unk6gY0wES5ZjrNKByUpQsNrqPPeFMJJh/+yO92TlopkUHrKul2Ye5C/NIv/VI7eZZt0oQBCfzLsJD8+NjHPhanT52Kp5962hj31a95dTz44AN2KLp6iDPWN1yFxfTkkxzrHZ0l/hCW6GCrTnAqkx/SSZmObXQGhkLlkQ7Yb+vUxZecCM7y2vmvW8HEeM8tLXKNB1wdLbGy+aAlQygJsRpdHSHQfqFKgpKw9W4HaVUhwfhh+6oKJllevyVrlHKi7LFPDW7L+ZoJJm6L1nG0kGSSCV3616GVngSTTrn+/pzTtRJMzF/t2a5sIn3UpwoeI04w2dpcd/UtyQ/Tn9r9tLZPOLVZq8SkSsjNU+6dYIhTCtIWQl9U3a3xg795Vq0AVJM+4Sn2Hr2j+8SnJPXDaxqr9o7nc3+2tVvxGvaeOtEzOe1gfpTsa2XqkQ04/o1L3IIyE6aE5eyUbPyJvGG86CToJ2WpjONuCW1dU7FCr1yuzlauQz7D+zhTdC+OIgJwyH7sEfenLQFjHQhAF+taJZhIzq1v6ne1O9vw7/pMOFaHAEyDxjJ5Ekw2i+gYDCi7TDjL8scOkPWYnzsfr/2ul8fm0uWYHh+NvdO7Y8/u6XjWs2+Nm248Gg898JUY6FuPkUGdAlblqw1XjlpcXnIw7jnPfUHMzi/EPfd+LfbsPxr3P3Qinj41E4eO3hB/9defjYHhYScOGkXuyD5fjEPXHTIudltWyr636i3SHx2a3ck1IMHErSCHlLggm2U7Tp8642R0JZgoqURtpUaHB4yXZEOL3yQvwTj6mcGvlIvaN4Jh2HLpCNxygom+M806iUvJfWPeR1qxamy0lm1CIPVeqVZAwoVleuMxHGnYwpws9sGDVkkJe1b0Mt4SbLSXOOO6dl/qoEormoPmAy6hkiX6nOAkp/n0OfRZMQ2yumMvlBPYmidtNhkTzzV9Nf7R2EiArsF6nq2fvQEO+KgrJzJRouKs3NM+t2ZSFcgnnnzaVSpFk/6/6RLkuRJMKPULPej56H6tH/4P5Bn3gqcqluAZ8DrYDzyqZwmvvPnNb45f/43fiNnZC/Fjb/wX8brXfberZbrCZWvTJN2kuRw8eJ0TUtQjO+3PTDKanBg37v/5f/dziRNdDU+6MfWA5c/GevpEWjsnqhehr8EtyLyqq5GL6HR0GU5C68+Gw/Ab2P/QaBodhB5kbXhHlb/sLb6RurYVd/Nuj0l+t9GJ+M0P/raTisX7aoOkn+olLgcphw70rvRpbNrfBn2xDpXWOvKA1sutKqzkTPqG0p+D3Qs+0n3Ibf0OH1iP14SzWpGBRBH5/0qCbqUf1o31ZD9MU+VgCfvFc6iQ4CoFLRBU97TipIqJq/6DX9izSuvsNdeDeSp/2s/TkhqwExjLug67jSipQwm3acv4fU7qUUuLTDbJPRL/tkQBFwXJ74YG1AZD1UaFlVadPLK6smRZr/9XlpQQOOAWGWurV2JjYyHGx4Ub5PMUHYiGd2J7SwmWahsim7jfh0AmpnbF0vJyJqYNDMfQsNrbjsXOtrCU9NewW3HJjtYc5ZPyoZudbe+L+LS25MOew0bIRNg8fd9L79h3iSG6h3J0L/JSB0r9gJMAACAASURBVL9U+ZR25vgkKv6q+w3NQ0fY1ciAusfQELqIPa62ZqUZ5CV7r+s6eqxVXkk81XA3p1eLXpeeqL5XeN3+rXadMV+jZekp83U7AY9uQQeCK7v+pvTFQrfoI/4Gr0Hzlb81LxKleA+6StcRKETuVnmPDujaUXmQ0baTkhvLmrDu1c+Cr5F4AlhReGJ4ZDizxpuMqdgUW5a94Jla5/TbbzuhSz4u+BSfTfWD6FofSGmHVKp8gLer3qtynfWG92sgD1rQZ9KzGSTLKsfVbwOdQmPYJ7QAtz4eSN+4sK2wkhPSlMQ1JJtdiWbrcfDg3rjrBc8zLp6cnHYSPvaL5lTxeq8eZF+q7oK3oIOKH6osR14j0yv9MLfKp6wLOAzZAG0Zwzea6/hyrlF5Q9egT7mX90CfPAvbDp7mvioT4Dv4A7mhvWJOVcezpuhY3sVYeGev3GE90bHaI/0TDeoe/Es+XDPQrd4EfdT78QtUHVRlbdqF3TbTyA5kDxgXP2eVDVUPQ+dgQ9aBPeCdzBWfCRhZ82Ms0DfPqnq6l/6qnIa3mD97CPZg/6C5KisqduAdjI010OfoDvBSvRZ5Ck4mVoc8wO/D3+BHaLFiJJKjWEfWt2Jw1h864W+eX8fdK9srdmG9eDZrUeOO0FbveKoORL9WHITOY92qbOz6wdIWr9iX9+kz7ELwJbJU48Rvg06AhipOg7ZI4qyyGDqs76tz1Hh7cVvl/ypPqvyr8qPu3bV4lGvR08gJcI4+1/xkU4Od+K7KTebJmKVPkD1V3lV+qvsKj9b9q3qcg0vIEl0vvQXdVx7yO9S6eG2tHexKHc07KubqpYMqK7R2+D3wiVd97i4XraKi4uXCoouLV+I5z7kzJibGY3Aoq/ALl3pI8hU5eWcg5ucvxbmZmVhZWYvpXRkDNc6mJbR8k8oXoJ14G7+vUjJ46dwCPgMjmBaav0P4pvIk/EpFVxL4tc9gkyqr2I+qB+BfrgPbVB1l2filL352B0HAZsPoEB4MxsJqIAnoOUnX7a0uInz4oQfj85//nDc2y19uOOCnEqSaqAJweoZA4U033WTAwckgOWtgIJ0A0/9kgKlUpo2JZkDLMErQkAErTntrklUZMm4WFoKB0KlgQkuU7NmciQeuCDAybONF/aOv278v/tMv/192kE2OjbhNzsR4Vu4QEQlguXXMRpZEzo3O8n52XrRgIhuksuvOjNruBllxECDAmEv22+xzJRhVvqDEuk416xk+jd4c7r0KyBvfHGE4DwEg+lmz21n/DJgk+NUa0m6kw3Ab2Z7EqRXuNywnvJIe2rq1RBHoxHQlkNycdVQuUVClOrIRdABrAA2MD7gT4yZt5vhwKBCk5YQ8pSARdihCBfcUYBd9iT4JwO+0klh6dnXgi86yNVP3lKmcqirP2erK++SiAikKwOk6JWcoCJK8JXCWZbZNi+XEk+hY621m3tl2f2fRjIOf/TLeN9wvlGz3LPwcNvCrkMfhn4BT7ZN0wrq9X04UtXtqzhYZ8SfPnIs/+4u/dOWF3bsVGLuQAR73y96JsfHJPJneSqafP5/VQVTxoZ3J9XxUwWRh4YrH/Kxbb46DB/fH6VNPx+VLF+yM2L1nl53XGksGJVfiwsVLMTw2GuMTk9meIMRDww5SPv/5d7nst5gH2q4KCBq8srjgXvcvfOELLVPUg14JJqJZKZ/K8zp5r+QsPUcy5447bo+zZ8/GzOysW/IoSKrqLWoPpJ7yzzxzKgaHRjv9w9fVeqm1yqECgJSYFXAD3yjz5OsMcmEsAoAAitcy9jBiAbnMGZkGYMo9z2Qo3cMeAyqhCX2exmI6hJALCfx17ijHJ/qsjjrAitxOgHuehTywg0llnETLlHtvjp3hlviiILyCgSqfrEQNOZpiaz12Npbju1/9iujbVpuB1auc2Xq35afaF8hwbw66qp/SqNL8MyCT/Vy7pcfFk6pwMTMz64SRCxcuxtSu3dHXPxRPnnzG7T5USn7/gcM+eScn0Z133mF9pSCwTuCqaoNo/etf/3q89CUvjl/6pXfELbfcFL//yU/Ep//4U7F/354YHx2Kc2fPxvnzM51g75EjRyxTkOOpf1IfdA3NTETkH/uK7NLnGK/Sk8rUBaCKfnqdR3pHzSjGeIDG2Du9B3nKTzka+dzr2nRwlcm9ACLlbtKdZU7TLdAR7zXIaE4ljUm6gJY/TkLcTvqrhnUCsQy8Apz4m/dgEOhvravWR8k92i/wSgXZOBcw2gBSDgbIIemWcF08w7gZCzpRz0R/KJESMIjRyD4yn7onld+9P05GHPSpc30n2ecKO0PDTvT78pe/EpMTU66ioQQTzVNOeuRIryHCHKsxx3gpg6ckEMvTjXayYjsDTdJ9fFeNGl2nhCzJ5KdPnjSNaQ37W+UxXatgojCdkoGVGKLrvc5OFm79yjsnlJLi637iwKwB6myF1k3wQV4lrdDapZ2ibMCb9eg1ADGYqkMtr1GST0tI6SSYhAO1Dzz4kBNMDh7MCiZKRDVOGhqKZ55+Jn71V9/l5MJsJ5N96Z3wNzho3Sh6/NCHPhQXL1yIJx5/Iq677rp47d9/bdx//30OOrmKhhLvHFTONZIMkh7U76nzcu27p2BoLSA9njKSCibQJ2uA4wFardini2uSx+hjn8/ICh/clzI7MaADDy3oY9nGidZWTUafVYwGDymBxg7M1urSfNYSTIRPaoscJbTWBBNsE3SUWzMZJ21le5y2htAH7RfQn5V/EzNkMgkJJlm6MudNIBAZjR5CNjogvL0ZU5MTTjDZ2dqMlRWdoJBeHXLCkGhTGEhr3LlPid+joynPG/YSjWi9s0VaJkVXvkWn16Bz1SdVrlajDsMZvQIPEQxA/+fG64R16m/oB2NdWJ9rkd8ak/6XPuKdrrrTAq7V6DQd2MFMEnaW0Kc9Y69+YL8StyYeSdwkWyL73SLfGA+01qGzdgIDzIUdWx0QOHT0neaidanOnQwgd203JSP7lCrJ+pHlfLF/3eppazvW1jdD+HBldc3VTESX4vmpiawQKdrRuNGjQu/QtvTgejvVMjSiilILceniXLz0hc+L4Z2N2D89GXfc9uxYW12Jb737W2Jycjju+9o9MTas7Mi1WFleiP5B8Wh/TExNeiw7fUMxMDQRJ548E9N7DvnnAw8/FmNTe+KrX7vfrXiG1eqo4TQdBtm7Z6+xtJ0RDSeIV1gjkhCrroTeVLVgcFBJIjtOMMk2QkKF2zE+NmKcpICjwpSSm7Kp2T/9TJrqVqwDc3bkkJ0fa7Z70WlK1pKuFNbDJgTTdPCrE6DSPpUORP9rP8EJvMs4tl2j3+WYMW5q/ZahSz2LxF/KzFontqAe9isJ7vrb1cfGxy3LwS52njXsA01XLITMTtmWOAqa9RrQ/735O+BX5oNzjp+ciKYaHmuLzVHlSC8fwiPIFRzQXqfmmNI4k6/7Ym1z2z2mH3/iqViSPTY4YtsJ3Mo8swVcFyPCuzjEtM5gPI0POaH7qwxBzlcMUOmrOpD1zLe85S3xvl//9Tg/eyF+4ifeGK95zat88szr3N8qkPTnya9Dhw7HG9/4JifZcrBCOnPX1JSx/8//3M83bJ++H6qgih/NH81Wd6sPKfv2r+roijcrrkNe8D338BMZB11rraBh8G99HrKe+6vsQx6x99BDh99K+1/bKcMjsb4V8cEP/U7smt7jxJLESfLz6Pf0DWET5IEMHYpIOuCwDX4yMLm+837Jz6g2XEU/YffnNdudZEfmjIMV+uFzB5SbDoH2LI87VTfTAcz6VCwN/1U/FrIAn2GlO/bKjl3hkzafxPgZvNX9NRiBjuJd7A82I3vT+z06RZ9zCAfdWXE8Mgl+tZ2nZOHm+N7ZFl0m1kuvQOJZ+56ab0Yboeo+rjyivGP5LPsywXFwQO0NV5W2Fpcvz8Tw4E6Mjw3GC+76plA3nD17JmJkaDsOHJiKW249Fv0DSljM3vT9fbKLlXw0GKtrOzEzc9Gtq+QfWlhajDPnZuP0mdlYXJRvbDIGB3S4Y1f09avF24TSujIBXT7bViWpu16qeJLteTiMY1ymilsOkKbzvYNnmo7WOnFAKOffTVbu2PGSe7KdW3scrSlBlbq31j0N91XfIbSJ7kBeVR7v4qCkzWrD4B8AZ2Ln6N0kiuiZbmXaTsNX25gy89Wm1jMIJECTvAf8WXVBxW1VtlTZoTETgOule3AU8rz6vTRWvYuDTdAwehE7mPeCRfS5/qWPKH+vB0X4bkyVX1ypORM40BGVx9BXzBlb1ZXA3CZHhxIycIXsqevJnmpNseM45CJsle/uYlCNATvYPoLyt8YNLjcNbqlScs5Ra1Pth0pLPgy6stI5wAQewN/HnlTsxP7Vteb56Bzkt+k1Nt0uSD5W+amVYCJ8JvkwOaHqbxsxtWs87nr+c32Qcfe0cGb3ABFr18GTLQmn8gt4hT2t9NarH5N/8zBK734g2zsC/xq/VPmLL6euBc8Ec/EugnHoXsYIhmE++LXSN5v/mJ+uRX917IXSTpT5s8cVE1XMyH7xbP3sfTayqXe9+Jt7kD2MN+NtKzHUqkMxT/Sb/q74DLmFzGMOvfvOcxiz3qd58lxonXlW+cieVHpn/dCTrL/+rrIUWQH2ge/ZG55TsQN7pGvE28gYAtHQBrIf2csc2TcwjXgUOVh5WddzDX6FyouaNxicfWI8HRuz2TXVJqh0AS3V/eBa9qraLegs1gCeYg/AQ3pHlYv4ORhfje1A/+wfepY9AHMxDp6N3KrXsX+9+wn9QwfpY0i+4H1VloN92WOe1ztvZCLPYC6MgzVArjJ2bC/WjXVlb4hp1nFUXKffSa5kTFU+QC88v/ILNK2xYTOy9nUvqtxjbeBtfCX4qSq/dARb8eODtfiO8cDnYBjNl3expuhQZJOu1fogk5D1HTkKbisHFng/Mr2ry9LvxOesB/iJ8VQ70nP3AajEl8QqL12+EC960Qt8AGdza92JJrIJM3l0qB1834zLlxd8mF1209TkLtszikVlO96snKvYtmKNej8JwB5Dv+IVmagK7zPmDtbnMEk5WAOe0joY/7WD6egB+AFbu/phWCtoGV8ENIhsR75ZJ6qCSRWeEGk1zCCmauCzURBBVV733/e1+MY3vm6nWhLFWuiU1qVLF70ZOkmn/3XvC17wAl9D2WEF5+Wc13dydul/AUxtjhbDfYkaoOotYQhxImQRcoBYBBFJA7reAqCdwJRxZXBpUJKOQys0Z8j3x9bGuhNMPvyh3475udnYPTXhHp5yluX8t1zNw0kXbKoMnuYY0fcKLpAlLMGgUjdaEyUQaHyAPhI+9J0CcrrWrYbWV92eRNervL3/lSzydLrlKUGEPgKJ1jyUBNS6kBVWiYJkn0wu6TpUEY4dxdOqtfgkhAJfLtk+3JI1uuXsEXK6X846AeN0VmelDxlyCAeULgRfARyCxczXTkSmIC7O2kZzOec0lihXTnCsGhOUN6RSggVxA6U4Ohy4lDBRK5yB1rPcWbeDzZGSp/HXbLT3OeNMpxjlT1J22pKTKS7awaYAnMajgJz+F60ruCdnxOzMTBw5ctj0tHt6Kivn+FRU9rJU4osBQwuImL9a4Is1UTl6BI5LFasMof5z5Kg5uJvRJQfzkydPxx/98X+Lw4ePxZ49e2NhUVVrslWNEgPGxie8TzLGJDBFMw8//FAnmEgbBNG0knRk8Ohk18ED++ywW1q8Yqfcvv17Y3p6l8d26dLlWF5aiYuXL8Xk9FS4l7NPcGbloPHxibjl5ptd8Uj3pjzonhLAABStKMFE1U7uvPPOOH36tFvv6Fk4UashoJKwCvRL9jzvec+z4P/q3/5tTChgdMutfr/KOsvRogSEpaWVLM3aPxij6jGtdWnj1D5rTSXbXJa/Gf/wSPYL7pberCAQpVB5FDqvSg6BXg2Jyh8ObkbXIaB3IDdwZiHjMojYTTDRtXacNCMMxVkBpsFOmyfAqjoU3G+8LxOAVHI9+yyngzUaoM3y9lKW23b0qILJ8sKlGB/pj+9//ffE1tqCTzjwD73idXSAQk6oBECAMo1Lpcf1fmWDKmlI8xbd0DdZ87gwf9HBbyWXiK6VYHLq9Ll46OvfiJ2+/jhy9Po4dOio79NJZdHF4SOHnFAyOzMbu3Zl2w+964H77489e3bHG9/4Y/Hs226NT37yEzE7cy4OX7ffyVUnTpxwmTPxpBJM9E8JVWnI0Hs7AwUo8WrQoy8k6zW/arBwqiX3rFttQ7/revrzkRBCkoW+qwas9g5DRe9TFSz3kVaZ9xbkRHdQRYYx9oI9vdslq9uJQugCPcJ9GrurZrUAG3vYkevR19H9YA7oXdfW+zACMOJ1HQDX+qeUuOUZFVgDvKFljDSMT3Qva3QtYwkDoBoK4AyeXwE/dKukOt2Lo89AVjQuyWF8kD2/Fd3YvXtPzM9fjC984Z7Yu2efk0v0v/ZX+1JbYLGn1XAHrKPnTAebm9Y30JYCiwKowguad9JqOjkwFjT/5dUV6wDpkkcfe6yTHJSttdJJLv5QtTmND30xMTnVcfBB76mTrz4NiMHnKkeNPqtjhLlCV5SrNnhtY6gyCxpgn65lwOmd+d5tB2atK1RhSUHkFrh7+uQz8f4PfNAVTNz2rrU7k36bOTcT7373e1qysHSWkmuzX6beOzYmHb8ev/mbvxmXL11yBZOjR4/Gq179qrjvvq85SdSJTXLAKdjSMtSVcMQJZ41Jult4g/FqjdJ4yqCpsXo7PQftYYjUwIQ+Yw+0xlyrW5NuuqeQnHTTqpx5DQ0bWsJJw8I4TEjSUH4NPFmd0x2nJ3veAqKiGVWPsyzYEFbSCUm1CFJbpSwRmXi3G/Dt8Jsw5FbKHrXU0f/YL1qXWjYSngAHI4tdba6TvJRJmqlL/27/Z3Cp1lO6Zmgg2yHddNONMegS8nIOt0p8O638ZktAxvCsNpLwmnSk5qdqHpLBNXCFjIDe4Q/GUfEwOkPzBF/wLvacfed53JP6VSimO2fdC/3gJAPr4+AgyVH3u6zt6GgnwRw5ylhdsaMFJTv81hLWsUnA9KKbmuDH2okuqFBJkALe1tj0v8YkHYhzDrrBltXnNeCTyQ9Jf1UHMIbqfFDwQKeUmZPotTqNrDNEk5vbrtSwsrbuynyKwO3bu8/JSJU36zj0ns7et0C7ElaEk1TB5K47b4tDe6Zi366JuG7/fifcvuSbXxyTEyPxwP1fil2TI7GxuhZnzpxy+1RVCZzevTsj5APDcWVxLebml2NkfHecPn8xHvz6ibh4ZSmeeuZ0jI6POzAie0H8MHP+fFx/7HonGTrg2w4doBOzslEmuHld26lxPcS8oVZXW0reGoxTz5y2bnH1y4Esk67WUrJhnI+sKiUKrrSTz9o/eNPVpIpDlaBw4oas9AmP0CJHAQ18Exq/9JH2Nw+3pEw31m6n1KAXnK+iAeQl/GV6bY7bbJGbWEuf225vtrqxVmtToPmIDvknna/vpVtxPlec6wMZTVboeeAZnG7MyT6IlgCLo8t2L0niPW219BxO31abHVkABtAz0QFpR6ecR7fCI3yGPNXn/F4dX8hhyWAlmKjN6COPnjBfKLFbAWDm1MGiTWazLpXGNG/xKtiUccGL0Em1j7Af9B34DbwHNhCNvOENb4hf+Y//MdbWNuMn3/bW+PZvv9snz+xQ20keHxrMilt79+6LH//xNxo/Jc9mwHZqcjKWFhbjHb/4iz400VRx2qoKvDvpOnkm/2V1l4ods6JV0nT3urwamV73od7bIbSeVm7gBWQ2NiX7o5/IuOS7VlmpYPS6H3XdeYZ5ZnQsFlfX47c+9OHYu3e/naOuBtuv1q1tDq7M1vBF0zc5r/R78Wzex1p4/nKQtioo0BtYu+sALpUvVaW0VAuBj9AxPMPVh1qyV3Woes9blRXWHnpl3eEF9qTqIvYPB289cIWsYZ/hNfaBMVabg4SwavMhC6AP1gOev2r9WtAEfx6yBltJYWG3uU5h0kl+ytznrJC6xcGNbfnc1mNMLXBiIzY3lPi1Gn1KKtlZiq3txTh8ZCquu240Dh2aiJd+83NianIgNtZl36/H1uZKbKwv+Z4ItZ5TCzYdMBA/DDrJZEeJIpFYVZVVpJvUendgcDSibyxWVgbjxCMz8cD9J+OxR8/F5Svb0TewO3b6JJcHY3hEB5jGYieUrKuKV6IfBf7XneQo/DYoDKoWOi0hpc8tc/KgGnuMzVYPMMJLV6279X62yIFOwEe6rmIt9h/ZxU9s2ipT9Z2egx9c7+Z+9ED6TzNBloQFdLVooNrD+A/0GToGPaJ34Y9GB0CLzBVdio8+bf88lAKPMVf9XX3Kvc/Gz1TfxWcam/751HFLcGXerCd4GHzLPdK7lOavhzrwDzAOfCLmb1ctzwNMyEDkEDYluoP9BS8ag8jP7jbxifuRs8hUcCf31iB5ypF2YKDZ3cyNlkfsOzKBn/hEHBhUO9GGY9kffV8rutS1RjdUeaPfwT010FfXuu5DV3+U6uA7G53DplmVdtBV+RQfkX9venoiRseGnGBy4ODBmN6lhMSu36/SN3533oOsB8/Dp8hSbE90P3vJ9dhE0Ar2IOtyLdms75Cb0Di4E5kNnkCWwwPolEpDugbdUjGO3lN9N9UeQcegT3Qf/t2KbZBdGh9yChqp2IfxVZ9IxXGsD/uu9zEHjZNnMy7bva1DK2vAfKqehB96g93sj+4xLTcfb50bz2XPwB/oPfacn/BalUtVrkMryJx6H/SAzcv+Jk7O5OaKQxh/xTFVTiAToIeqY/DV8v661/oMWY6c03uxTys98L4aO2Q9a+cH1qPqGfAK643sA5szLzBFlQ3VDmGdmEMvpqufw7P13dAqdIL/UX/jB0cX4XtCjkEHVTbqWmhc6wKOQs5xQAQ6R7706jJkYsVorDf0XbEl10n2atxVb4O9qm4Fy7HX0D/rgQ8d+0fXoV+1F/zem9DE2kJbdV/ZN72D91d/L+PT+tWkUOSI3tlNqEiMwz3wcNVXVS70YiJkCrzN/aIRjQlfImuHjayxQ8f6KXsfPkGW+/vWgk1JnPVdVf4iE3vlCHMC4yA3oGV4WkFe3qk4rnDIyupS3HDDsbj++mOx7er82TY13xW2FeXbXV5edYKJXFHjYxm72thIf5d5bkAx2BUfGtI97J0TTUZ08DDtJ/S9xnyVLCJ+0vQ7GAi5zt4p56KuOfRAwn9dC+Q76wWtohv0fvCf1+WL93zGCSbViGHQVTDXJAGYDCAHgcAQX/riPfHYY492TgApCKsWOUowEeGiJGWwv/SlLzUY0sZ4cVpGmZ6l6iUK7sN4MjisYBpRZ/nkLJPLBCvBozB0jcAngTgWDuKhJ2zH2drKvOoUmgVJCySPDg3G9NRkfPqP/jAeP/FoTKolzrYy8KM55tRuIRMRNB6doFefXsak5BKtRZ7czj6zCtLkyQOdCkhHg/4GCCNcUvgpYL0ZqyvLrc9pVg2pwJbyo3oOFV0QYJx+xumLUw1FqZ8oPhwpauGCcEfxoJw1TzlfqWDiCiluG5D/ENgIQO+dhEPruaz90zVUMuF6Mu6Ze1V4KNck8MxSzhYyuVeVKXJeebqhgqbqUEnlmaWIOLmPQOb9dta1jHUFm2RYJG9o2wbcQ0vfLy6vOGB/9tz5ePypp2JhcSmeOTUbN9183Keg9h84GP/oH/9AvOQlL4n9h49kbWpVtRkejnNPPxUf/MD744nHT8QzJ5+2Y/r49UedqLG9teGkE50Y0T1qkyAa0JjHRkazDG8r567Fx+DMEsitlYvLjGa2JgpCJ5AuLizHJ/7vP4gDBw7G8PCoK5do3LrP1URGRp0U5IoO4+MxNz8bMzMzTiS67fbbve4KKmo9XM5YQEhZdQP9sby0YHqfOX/WCSZqYSN+VoLJ4sKiE0x27ZkOOdVH9O5+VR1ZtSPvm+68060bVBXFWXwb3RKRKFcrmtiJV7ziFZYrp06dsmN7s1UOqQpPvHb5ymWv2Q3HjzspZX5+Lh56+CG3xjl65FgsLi65gsnly1diZnbeRhK9w9VbWglDKgtMcgknCBUQU4sc5E3KjDx9a+e7+bvbagp6rmAUwQ0AA0hDi8hY0XEXeGSvYxnK0DfJc3ovMjHlp5xJmZwgerZiaAFiJ0q1PrIV7JnGW5Id44Kv4RvTpIwxVxxQFmiWBOtvgYgMNEhZqvytHE2rsbG6FP076/Gj/+QHY2t1wS1yeo0u/90qBMgJi6xGwacTIp0DlKzOOWciimT90tJyzM9dcDUIObt1ivLxJ5+KmbmLdqjt3Xcgbrrp5ti3b39cvHTJCv266w6a1mdn5px4MjEx6b91UnFudjZm52bi53/uZ32K6w//4JOxb8+U56zWTGoHINpUQEE0DOhRNSI5pRPkpKwSTUgnWUY1voQukHG6nrKlALWUlxnwQPbruiq3q/7GOIA+vFct216BbdGFTp5ANwYFjeiq0WLjs5UStqzRGCzHlVCZji6NEZ2idUDvdcBY0QvWNQKxK6tOmgAYkWyKsVvBdQV7GNN6JAaOfkf2aS0VSNBPjRX8grGoe/SZrtF6ABLhU/6uzgh0DPPRNbUUPzyLwYKR08EZLUCHIZWHWTMQ4dOtkhdqMTO1Ky5evBSf+9wXYmR4JI4ePeaKS3qe1ooEGPQ+c9Hf1VjiRITmqUCwZC/87ZP3Cm60E/lKisie67lWWpdsgdcXo05wHY1HHn3M62sD0pVcsjKFAL4SgVUmXfs3OjbuhJRaUQzZSLUM5F1X13YDKlfhmZ7qJFyfYDsDI5yAZp15V/JbXlP/YVQ449wOYsWDEjsooUPre/LUqXjXu98T+/cftA5MWldC6WbMnp+Nd77zncZ2Svh1CcTWL1Nro0RMPetd73qXce/Jp09a96mCiRJMlJAmY0S4Ex1mg7klxeLAdWnuMvRu8kSeibbRV07N7qKYHwAAIABJREFUVxoGS/ET2sQ4q/iJxKJct6RJ5I3bx5QEE80Tw9ZnXpXkZRnfrc6AgwFdJYBsGm1yy3vRqqRsrG+62pv0vtsQDan/eCZ2w2/IghxZloyUgaY9ER7r6soM4CHrsGmqEST566d0TmpqfjlvknVwWvD+Dh2VFjk33ng8+lxBL/ff+lFVcNppZWFJ8Af6WtfIIazguj7rGJ7mxdbXvTmXwA2MBV3OWvA5ugBjnH0AB1dnmemlnNhRAojWoTqycapkglO3fDHP7ZU9nFJnXOAEy81ml+EM0BrnnJMeMHThd80BHYITKGnh6pN38Df0hUMDPYDe0rOwHcFg6C7WgrFVxyx8pGuUlECFFv2t4BQ6Qetj20otQVS9ZG0jVuU4WFkzLSspUNUlmTMOKDBMHQttqJw0tbEeczNn4+6XviiO7t8dsbEaxw4fjqnJ8bjt9tvcIueL9/xVjI4MxsjgcFy4MO8Ek4GhtAU3d3ZiaWU9zpydi9Hx3TEyvieeOTMXTz59OpbWNuOr993vykjjk5PWPZqDksMnJyadOG4aaBWnlASVvNitLGpacCKxToK3kvku7apg1YYTTDJhUhVywlXuRocHY2R4IAaM2dbMA+AfaFJy04cwmiNNtIQOTbpSsDHxk/e16UzZnGAegkzwhRPVaE9R6A7a1nWyDaAPaNLJJM0Jh4MKmgS3S5+SyF51jvZZz2MeHBBBpqL7Kg9XmQltmt5aMmRNHiYJedHtZMe8DNXxrWcxVmgMXqjOPKpVQY+Mp2JG7sfXg6zgJ1hV9JdYTMvdH2ubW25BqQSTDQV0W1tReB+91FLcfG+vDaDPhOPBgNBJlR/IjIon+B48XbGvPpNf6fWvf3288z/8SowMD8YvvOMX4847b3eCieVSq2AiXtdaqDXOW9/6k8ZPwkhgSRJMfvEXfsHB4NROtMNxzchWu4QkvtRP6Da/q+n3ilGgBeil6sJeHIO8ZQ+r3di7V6wx66O/O/vQaI13M56Ks6sNos+Hx8ZjeX0r/vOHfzfGx3VgLFvHyhSmMm/FYPiNUjZ0k206WKNhCHSJ8JBsMtoBglO0BynXOXSSSTr4FVmjiof4TO+q5b5ZN3Azuhp+Qj9QgQx9oudUv1blB/B4m2FrpZgbXfVv5YWqc3Qd4+C5YFs9u+4x4+YzZBP7x/foW37m87p2tZzMPjAwNmr6JonKB0x2trN63bba1ipp7rLbs62uzMaxY1Nx27MOxXe/7hUxNi6n+bnY3rkcly+djoEBBVmEIdRKVz5P+WpVqc/1uzLJyQkm0iFKLmm8IXioIn3Obu6PrW050QdjbXUopnddH2MjB2JzYyRm59biT//8i3HiiZlYXFR12anYNX00Vlflb5iM/oGsPit5JD/UkBKtdUBIidtKghL/DV472SrpJekL3F3lt237wcHQoSVbbk234Fxn/SsPV95iP/UZDn0qdVfaY//RefYrt4okrry8unpVchr3kmCgv8Ed+owgg7FNO6wi2utNSMBOTj9wVh3VPST8wU+Z5LJ6lf9dY8T+r1gHWYXcsRnQkkqw09C/6KJr0S/6MQ/QZWKQxindL5+hq4tQfawkfsA7vMvVP+SHd4XyrB5NdT4CSuie3iAYuE/ySX7A6huve4/+7A0WZvIC1TVSnlUaqgk8YCC9AxxgG6wlw0mHgIVrEJ+EFtay7kXVoVW21CAfe1FlC2ufNNUO5Iqrd7L9uDSexqODs5Idwn5bm0qCGojDRw7Gs29/Vhw6fNit0FXPLvkrZSO8omdXDFTppRenVx0H/q82EvzA3kMrvI/3V1nMemktGBN0yH6Cker9rGPFMnzWuwd13NUuYK2RFR1/TavoWPeq6m5ousp5MDHrS9IZ66nve+N68HXFHPBt7xr5wOIQPpirq0Ch61jD6tOp9hpjY3/AvIyDdWYdqgzRNdi3lY54BrzLnldZiuyr2IN9wxbX3yQKsGaMk3ezJnzO/lW9DV2yJpWH2K8638qb4AKwE/zJ++AVZAQylRgP2Bf6Y72Za+/30Az7xfNYwyoLeGav7cJcWLOqA6utwRr1yoBenoWfq42DjUXSZF0PZKE+Q9+xjhqLbWRX0Ov6Qxgz61FlCN9BM/xNML2uIffV9a98w3pWHoQGrrWO+qzqHo2dQxe8l72HNtgr5spY7AcuSdh8Dx5GDvXyGPOu46y+NcaI36Vboavbvpo1qLSBfpHergkU8injl9czGQ8/WQ/WUNdXHQINyzC2/GkvrTRQaQ6+hNdZL57Je3t5NfFrF4/jP19cuhK3335bHDx4wK2LXSCgxfbVuUHPV2xqfX0zzpw9Z5/Jvr37HQPQIR1wjdrvyRekw3hgKuwc+U1JRKl+sJpgIn+m59AOD7O/yHwSHlkv7Qf8DR4hyVKfMwZkLj4U7qtytqM7VcEEpYUwr0q4s1klK6wuOEpOP/VQvfTL934pTp8+Zee3PlfFjaXFRZf+zZPm495yObNUwcSguZUqhgj0mYIWMur1T6WDPUmdMGlOFwXAcyLdHvAVSKDI9JPAF4E9Stz6mkaCNcHEm72t0tXDznw3kcROjI0Mx733fCHu+cLn4sDe3THQp5NOeYpO18iQEYNxarszVp1AWlWv7HS8wux6fjqpMsFEGyuGwaGjuWM4y4mjBJOlxQVfzylMrUvH2C0OdggAYlGigK51T+mWdY3AYd0QElrX7C1/dV9bgLez9FTyWgEHWlXIQHUv7TT4UYodZcZJy5ahRWURSu0hIOtP9g2AdzVATFDayQRv61ATZ3LuGkvSp+ffMtqSdlpJ+HLiIAVLBjiosiKHsYzd5VZqUI49OZJHRsZjZVWl7Efjwa9/Pb74pXtjc3snbrz5lvhf/7f/PZ571/NDp7mVoOCe53KYR18c02nB6WlFJNILqzLPNtT649TJp+LRR74R73nXr6rYrE9f3HHHs20IDbnvmE7J7TiopUSTiTG14en2akNgItRx6OQp4S6vKDFECSZ/8Id/7ADi3r0HLOBUsl6lvnWSnjKaSwsL7cTEanz94cdifHzYgfQj1x/LIHkrf6zfMwN/04G09bWVOHfurKs/iN9vvvmWOH/+fMzPzsXSyrIrmCg5J22MdMkoOH/o0HV5ssSnR8Oyoypq7auU0tjEeHzbt32bnynj0v2/1dKglZQSH+o+8cfi0qITol70ohc5weSBB+6PC5cuxnOf8zzz3czMnGnl9OmzcfbcjFsGqbWL5IDLr8ok8gm3BLaed9tTJZgguwwUbDx125FU4wNDESEM8K+yVM/AeY281RhRgnq3Em8yi7x7Sg7ahgdQwiR+AIwxeHF44mAHyGcAbMCl2zV2nqffSSZIGZRVUXRKMSsRZSUnpdekcy4rMyhwqBNLqysL0be9EUtX5uNf/LMfjZ31JTuf+FeBgiJ2ZH5qRQFUVvStYlQ68XMvck2Sxy5fvuy1cnLJpYVYXFqJ2bmLcfrsOQdfVJFG7Z9IBNHJ36PHjnaC62fPnHMFH7XJUQD9wvy8KwyJpm84fize8EM/GP/9v/9FXLk0533wSSLJvs0cy80333xV9nW2mSA4koleGrvolz3FMZKyN6uNQFMYTchV5L0CPOg5ZCOyvBpUgOHKF9lqIksl4zi17GiyW3pH76lGFYEw04lb00muDXSyiDnlK/2q8WOEMEY9H4BjB8nGpgM51aBBX4NH6j08pzrHKjBGV1anGPoHQ4/nev1blZdq1NTEEGQpfFGdPNBb5ftqPFceRAdj2Nj549J3/Q68NxzoBBMlNQmAfv7zX/DnN914k5Og9AxVkgIEIjd6jcf6t36XnJR+UoUe5JbKQ7tiSmtRJNyisUimp9NSLQUUxN+KyakpO1FV1UOl+bR/kw6uZfWFTGQdiV3T036H9B3t6QC/1cjM/cqKJd2qHN1StjhLMNYqHVTQn+uQAJ81qbQKXeCUgoeuMoB3EhdkCwvaL/bHmXPn4tfe9+uuPKKgr5JILVs2t+Li/MV4xzve4TaJ2fJjM4ZdajydLFNTk16TX/7lX3bg9vSp025z9LrvfV187Wt/a/zmgLACccJ+LdlCARWtGzhac9O7cZZ2A+15uheNWXEW8wdDoVPQIex/8gRZ9TU5svu5rvEcmxNYkSMljiYuyioH+ucmAOUkA8Yb8kcGkt4rOoeflFylsalFjnCVEkwk1dW2T2ugaz3vltzC8zVrPU/YUQkmWp+ubu0mmBg7NOdy117I6iEOVDeaseF3jQom6JNKez4p2Kdk2KFQgkm48oySR7Pymu5RhQvRkmnbdN4tb6v5KLHIe9Sc6x3j0G128jsMuBr01hz5nvlUgxDHM04DDEP9XU8UVGeEKj/IhuAzxoIDRjREABc6qvrZckb7Q2W8ThusvthU1YKS4JF2g+im2m9ZaZFnaq2E14Q52VMlMIoeqMhQAxHIXxLptVecVkrscbVDvspm5DkyoTpAq/0iPlMSGvyjoDPBk5pgIsyvBBO1x5E9QIKJ1s/JZA03oZ+MYVqQ1fowMklJ9CydfO7MqXj997w2RmIzBrY3Ymp8NI7fcCx27d4Vd9/9kjjx2EMxO3PWyeaS1ZJBLtUf2zF34WLMX7wcVxZXYv+BIzE4PBmPnHg65i4uxurGVtz7lb+NISfMD/t/J2utZ1l9JcUkfk0clw6e7klVy/GWpKU5qCJP4mDp+oFYWFhygklWapBok51CgsmgW+QoYV62i3Sv+FG0IXpVRUGStSx7RpRslryUMry0L5FscIBjwDIZXIRDiuCK59L8EPwER+IwQU/Xz81byJ7GI13cm4Fi8I3Gjx2t39HxFy9etNyvNqfu078OfmuVSbr0cHWpdF0vLKVnyOlWq/jIZ2KxW9riois0F7A/NpmeQal8yyodbmh2bsUMVeZpPasjSeMWDcMPuk/PQTalfB9ywrmqQT762BOxtdPviHEe2EFXp2zMZP1MOkNvVBlDtSGtdX0HmM77Wyrr8Dn8Xx2U8KD25LWvfW38h1/+TzE2Ohzvfd+vxf79e2N1NdvxyJY2L9qJl4m0P/3TP21sw3roWWqRs7y4FL/w7/+9D0Jkggml+bUvmTyMnM7kx7RT+CcMgDyvNMAeXGtu3Kvr0bHYkmAm9CyyDFrg+16MWO0LZC/PBz/xXuSoEkyUsPY7H/mYk3AUtM+Ka0oqy6Rxy4jmE4JPwIZu4dt8UuxjnTcJJllROG3BpLuUlWA/PQ97tc6z1y7CxiGgj55jrVhD6BDdDabCeavP0Vvws+mllcpGjoiilVBKezSeo/XlWb24lXs7+qboVOiD/anXIMOQg/B/nRtrix9M8n2sJYI7SJ7ZYe7iJD+rfC+S0zoQMjbcF2vLc7G8dDrGRtfjZS+9I77zO58fu3fLVliMlZVLsbahylGqUrIcY6P9sbK6ENtbGUjvJC5LFDiuvNPa7WQL8ayy2yo6Nf+bad+YWvpzMGJnMDY3tO/CLfLHTcT+g8+K1fWROPHYufiTP/1CfOOR2RgbPxqTU9fH9s5ErG8MxuDguP10TnxTWXHjHj1ZLxZOaFizVZjU3iQNoINaMkzHp9Eq1vmwo9qcpp3L/rOnlSfr3kOXFaPwTmhUuoYDEvAfshseTjmSLUngNd6t8aCfkC/6DvnlMbTAB+NGVoCxoFHuJwkFm1Lf62ACASHsUT0Hv0HFa9Ai2LquD3TL3Cpt//98vQmU5XlV53njxYt9j9z3rC1rY7FdsGAGBaXKasHuRtzatRud44DdnnFQe9QWRlvPsUdphG4bjiKroNgtCILaLRaF7GVBiVVFbZlZuWdGZEbGvr2IF2/me+/v8//ffJaT5+SJiPf+y2+5v3u/d4en8yxoO66JYCzGCq5jrrqWCi5gPNbTK+OKv5dARn1OEI7eyXOzTNFzGYfkr5IvxKfA7JxR+BnJK1QfYF/CBkLl7dAR0JH1u8aczzu/ZxmhsXsgeUkQ0zv1d3YictbhGcgi9AzWCVsjtgzsFRkLI4ugMQKwnHfstGxH4SWSSUpO7O33dRX2Ew9QPOBNNx+1W269yQ4dPuxao7C9kk15Z5Y7jBM7D2sOtspyDj2AOSHbsuzs/izLxby2N9JWneSg+7PO0P3+jEMyNkEewR8YB/w6267ADsyRefE3Y9C7cA4i/3mP/saHk+eSeQ5ni/XJuKvGKnUb4+7rwQVuPyh7Dv1nOxoykXPPuuS1Z27QWze2yTyINYZeujFzN35knMhrzhd/s3Z8zvOYS967/Hvm7+Dt56KnfOYyf8jnmj3gZzc9ZDneTcN5XvA2ZDw21szzoN/uz9hfZBT6Fnw6jzFjQD7Pa5DPMuuPDgcdZN6eMSzrxTvyOJAPOcAuJzWyNshU6FjXUAVZvBH7dPgNIrAy28+QSdkewHi65bvb/Mv98AP8KthL2M9MP3ms3XyEM5IxKDgUewM6DTwRfYL9go/wDM0JfoFfmfXROPmecTFmzkc3H+Jz3q+f2GekrxGM3X2+WEd+Zv6jceUq393BC8wp76/ux1aK3g1tudwrCd74F/Cz5HOEfNGakhCZeRnjYMzQIXhNwZRUHEP/m7t+1Z7//LvdDtxbWhcLa8u2JZ+S3iOdZWlpxQNMlJijiiTywbr/1Ts5KNogKn7LVi/dUzir8lm0tt03FUUE6sCQfP5ov+sFLbra6GU+gbzINkTOJTIVbEeVNOgI+s08VGuF/dkrmGRGyKZnocYAEF6aBIaGWlmJRRGhPfipB2xm5oobvzRAOcTVi15KuAZGBo4CSFTBxBlQUaTYOA1cZdc9UEPRugP9bijCWBrMKgx3daR5Kd+bHA4QhBYIgy3VTBBYtIEgwCSyQ80NInq2HGGKJJJzf3R40P7mUw/YI1952HZPTdrG2lI4/r384I3BDmyYj9WVmw1XqvS7H+oS/CBjupScweGhKhqbcWutMa7IUKlyj3JQRH9rqzKotc5+WIqxJmcwaY2cYRajPZno7F03wKgZoIx7UbosOzsrBUyOyeJYUSa6nF8QFgxHz/JD4GAzHKY106XyTN1jWt9lRQUFHmFARGIwhlKfrTirYO4YF2uhTo/50hO5GKQwWpC9CnAIJT8MdALBYcDbsc2tlo2MjXtfWDGDrVbbhobH7Yknn7bPfeHzft2//OEfsW992cttevdeU+LW1WtzNjA47JkUil5bWV3zaiZqoyFjrhwd1+eulfXp9d+XFhdseWnBlhbm7dzZZ+3Z06pqcsaGhwbt5uPHbdf0lO+/SmkLvMvhoVJKriD113SOkNQcXBHp648otBKAobYmy+ub9uGPfMxGR8ZsamqXG4pX1yIrQgooDOv7v+/77Ov/ydfZtWtz9slPftKeePwJ27Vnt61trNmVmZnS+zYMBHI26j0KClGAiQLMxGzFJA8dPOjO0yuXr7jhfnhsxM1y9B3TOmtd5Oj0QIViPNf8OE8Yd2R4fdE3f7O3uLl06ZLPUQ4rfY8RFJArZq1zpr2+9777nE4f+btH/Lpjx455xtXCwpIz/qeVdbel3q/aN/VAC94mh1ZPcQI5cYguSgsYUUsGcEE+tZIP08WABI1yNgGdCGWNm0wVzgzGh0rB6ylGkhT9jxEWZRMwEhVgwomQgYoy7HledogDWrytVgmaYN0BTz7Wwh+UuesKY6k60lMqYciA7EEmyiRSpvbWujUbOzZ/9bL95E/8qNnWmllbVQSKly/NhbY+7uBUIKaXnA7eKeGpOfk5KI68bGRQsJGckF5hYXHFtrY7du78RVtYWvEAE3eINCKIRq1w7n7+3R4ApWf99V8/YJMTCoiadoOUniVHsZzwomfR9fd+z2tsdvaKXZ+btfW1Faf7qEgVSr5aNjEeBYH4GL1fos5gXENMVdB/GNABmPBzwMNzKSJaj8GBwaqnuZ4JWM7GEeSc0/D2tstoGa/Ez5y/94Whlyz4DKZ4rysfBdDV9NLvfFBBCAroIVM3ZP56VYZaY9FZ1fP5zvsqKxBRsrC0gcOQdYMRpThgOD8aD8aamrbDwcE5AfjmsfMZ8kXP0/5kw44+w0CTgRo057yzlIDLhpds3EbmoNADeNkDjYk9UoCPVyUrVTgcx/Q0yrpt2UMP/a07/44dO+6tcjw41zPi677hYDf4CsoIiik/PVCkOEg0RwW3uDzooe9kx42F2kM3NvVEtprjskbDhkdG7NTpZ70yk9NCwS6iJwVgDQ0O2+T0tI9xbHy8BHXWrTugKd0bYwqjHCXjK55WZXnWPXI1X6oAZOUEjISCy7PBL1lZzHgqg2Gtiysqatvi5bhVYW/AZmZn7c1veYs7CD0wwqtP9Dkfunzxkv3Gb/yG4x2dH2+NmCqYaB21hqpgsry0ZLMzs17B5J/9839mjzzyFZfv4gPCnTnAJKoJqIJBVEaQA6Xl2ZaU0K/LLBJgQgWKTJf5/KBAoQjcaLCoHTb1ujoa9D/1nBxgoizWYNMlg7jsJQZOXQ92A7fqOcFnopQ0tKsqJK5HbEagk9rkSJaKL2sftBa+rynAxBXoUsHEK5X5deGoj3ndmCGuufNPv+PsD1wRjkk5uKsAEw/2r+dO4B20o7VWiw8F2dx2yy0e7K2MXAWYoIe0t3eqABOqmMBXtTbC8JUjsgTmBAYIZwV8R+vFGrKfOcuUufFs+FGWE+w1GDp0pjrjzPHhVjhX4B/ZIavPccaxt9lg4mtVgktYI59LcZqyL9X6eSBj8BswGvoCCjB0VxuXoiKCt+MpbZOysUHjRa/DkYnMpF89a8PaggmRtXnN9Rm8u6I3BW8UGhOuQ87qzOmMehCK9IPWtm202t4iR0GXqjqlMeWqZRhSg1eFw124glaYLQXc7OzYuTNn7F/90A+YbazY5sqCDTQbdscdt9ra+qrde9+32WC/2dce/3u/19/RbHibPwXAr29uesualbVNm5rea9euL9lTp87a5PReu76wYg98+jMeYNvXP2SNXiUtdGxlabnSt7U+wn1ywkkOZAwinBYBzaEfVRXuxBut4RUAZ67MlsBi6c69/n9A1VVKwInOjwLyQp8NGey6i1fBiPeBNZELIT9rg7bzBhz2nggSZXDh/WQiOx3RerYwA84TeB3eyP205NV5dzpNtgPHTZubVeZ1plfpLKIN0SpON32WHdPgABzrOJOgQcbAGjB/8JnL3sK7tN86gpJZ0DgGoW6MwFkG3wSmiewqeF7GfeAWMJFwAQY4dHF0cNcHqATgPaQHbGtnxy5fuWqnTp+ztjzW3v4sgs3hN0ia7gCTimmbBQZJrfPymUUush55HmBJ/QRXa63FE44ePepVL3/rzW9xmvvdd/6eDQxIdwl5ofbDwTN73AGm8f3CL/xCVQEOmaoAk421dfuV//tNXuUwV/7ypBe53FJ2NkHEeY9Fw5nWoSd4XF6LLNehc/gS8kDj7tYVWCfGnWklYyGez/28G/nBtfBHtchZXt+yd7/3D7yNkAd8KHPdg77qACewOfLMK+c5DdeBRTxbn1c2Hw94qMqqVYlEVFNy8ePB8PUeZ0yI/AO/Z4e75lqtVdErkbnwA+f/xTCbjdN6jmd9lkQ59o+gMfildFTxUAzc2Nv0fORqxunsKesL7fI5+6Z96ZZp2DdrrAi+jjXiPTc4zYtd0jM9PbBKUqhtfQOyqwqLSldvW6e9ZvPXztnBfYP2Hfd9g915x14bGtywrdZla7dnbGdHlWGVOKXADGHXDa9W0tcvWR+y0xNZKgYTOMtxc8mAL8V/Usu+CGqsZbOCghWsIwwhZ7zsU0O23lLV6AEbGJi2kdFDdmV22x588FH7whdP2tb2uA0PH7SBwd3W0zNkmy3JagXRj5uqP3lbuT4FJ0QFS/QFDVPrpPdAX5wN+KvjHAU2bKtVY524ps8zHslYgrOdeT34Rc+9wV5c2pcTaMD+5vMdPKIOsNTfOBZ1PbooCYucq7AFRnuXqIodNuZs8+ccMS6qYbI2QfMRxC07JIHIzD/LD85D5XQowYTIQOgb/oSegJzRGPRd5pOcUZ19zpOeh7zlnfqO+WPfqjBwaYcuvMWe8FPXYEMHi+bx+/eytxT9WOuSg7HRRTnD2F44u7WeFDif9dLP7OPI6witVJ+VIGXhbeS0vgNjokciHzl+8Hd4As4isEXmTaGbBGaHH/I3LcAdX7U3rVEwgPTBXm97pSrE29boUbvCfq9gctuJWzzARHLCeUIJMGGM6Bd5zKwPa8feZhtM5tnwO3g3OI/rkQfQAevC/LLsBVOAx7IsZP265SbjY7w8H/6CjMs0l+U8n3OW9BMbEzIKWxT7o2cSZAbegd9k/g8t5zlDD8zjH/KYutU7dB3vcBdohdexaUPreU/ymrBu8Hf2Ka8/48SpDw1wD3PLgVvdNsA8joyP2Bds5Xntu2kD3sTYMl5CniNT81kFXzg2Lvo1ftTuc8i5c+yZk3CSLYI95CfrkG3G0Be0yhmCntjf7mcwZ8bMeWGuvCvrFPBqeCLyItOufs+YlT3Lz+V+9pt3Q2fQEO/OuoOej26QcXNew2wD1O/odlmePxdtsZfQlJ7PXsIT4FWcwUp+lSDzjBUybWeacj02tUrNvAQ6yViPs8LaZhpnHxkP1yAPWCPoELmJXMFnRsIOeAIswf2ZTuAVz4VjmSc/8znT7/n7vFa8r5uvMg94ID/BLewR8ybxjUIMOWG7m7/wfvANZ/G5eJh4UmVvVXJJfwQpYde7em3G7r77ThseHrKxcSWFyBcSFeCEVyRf3Re8vGZz8/O2sdGy8TFVvFdyNDYhdcqI5B4FmGids+xRFLjYAz7CzHtYW1rwSg5nWYMtFFzlvpiiJ8Nv8fHDXwla1efY4bR/mefkPQVDVAEm3cIoMwYOLIyUQ8EmZGanUqEKMFHZXjlDtAAC8ASYKGNcgxboUxWBO+680zcHgI/TR9fIQEeAiUdbN5sV+ArhUAcOZOLXYmfApvED0LU4mbk4AZU+SrSOiXD76CcrpVmBMl7No9OxyfFR+8yShwFXAAAgAElEQVSDn7LPffZv7ND+fba9sWojIp5SWlwlhTlsMkaxATLkEmBCS54oXdPvDjp3/g4PVZlY3QIlwKsUiE1vNeEBLynwA2IhwIR1zEJQASY+3yK4ICaYOg5A3RPMNLJzs4KAcA7hZR697wp/yZhCUclM2wVoWAdvyLaX8yyYSQB8Sj9lgQb40RhziccYM6UpS+R0MZ4DgKFbsqSlMFbGixLQxHMiOCiAegZALTkUBwa9aoX+yzGnoAMZ9ZSt93df/Zo99vgT9oM/9MP26u9+je3eu9dmvDrHuo1PTNqWG6CldG7Z8tKKnTp12un9nnte7E6ntdUVN1LJSbe8tOhtN65enXWampqYsNWVJXdejY+NeCUQVVCYHB+3O+64PbJp+5RpR7nLAJmiD1o3wFjqaj+eK+KOrP6hIZtfXrWPfuwT7jzbt++ADQyqh/lyVSko1qRj+/btsb179toLXvACGxocslMnT9vM7Iydv3DOrl2f87NCwJfWW/uqllhyvmjMYrATE+P+XrUMuX593hW04dFhN2xofDrTchzJ4a9WJeIdcujLEC16B/iLnjDgfv3Xf7237CHrVZnm+j6cSaW8t3VsYXHR9/fgoYMe1Hb16lV77PHH7Pjx4963XtGEylhbXV23J554yoaHRj0js9nX704s0bk7I1Uxoih2ciJAF3JAZj4pQ0i0GYoxZIGWAZzmDP/LwKAbrGdAAbBpK1itGIgBMNA3CgdgQqUM3Tyf+g0r0MjHUgwTgDf4p589DxSJ7EK+z8JYBhoHtCUDCWfrtnoQeu8J9SlWq4cIvmv0tK2ns2VL16/aT/yrH7TG9oa3GXPmUDJlaxAvvhDOQBl6NRb9HsJLzq9NX1+MKnkdFQ2rQCb1SNfeKrDk3IVLtrS8Zo3mgG1tK2hxyCYmp4sBOmj23Llz9uSTp23XrjH7hm/4RjcyKXjCMxQ7qsa17Ofx+PGjNj01aSvLi95qSWOWw9lL8LbbXsHEgWhPZPn6fpRxR+UZZRBFlKoc+ICnbGwA6BFFi+EBwOmBgjK0FQCBEQAwggGH9dEYcCDqd1UQUuBms1/nbjNaLRVezFnLCp3ek8Gu1kYBJuKRRIqjGODc01gwyKLQAVJUGUwGWFV+IcsIJwDAnkpggF1ADMoTe47xCJmmceDY0ZryfVZIWFc9CwUG4xvz5zwBKLPMzHgIRS8rSoDvrEgT7ezyugRjecHonQjMU0BBOLFa9vDDX3Z+qRY50W5huGqRA9/AyAPOgPdhbEApEu/Su7lP7xbP7ZSMfOEW/ZdM3dgMp46ffy9X3WsqoX3+wkU38nqQZ6k6hQNILc7UcsFbLLixMgJFwQ5ZAUFBQzax1jWPi0ArGU/jmuA9lBkM/hCyn+pc0ENW5Jg7WBC+mf/WujjWoppKo9f3QUGT/89v/ZZXMNEaqI2LsnIVJHvuzFl74xvfaLumFYAWVccUCKkxac5aR9HRu971Ljt18qTNX5/3gNJXvuqV3iJnxQOt++ryiiWLnAATDwAqAS8KOGJOkWBaqnQU5wfBwv9YgAnrn/Ex6187xLLqF9XbuE8UgKKi/vWaJ+eF4BYZCTN2ynvuSm8JJvFqF4VX8dnO9o7TvBwckrMhJ8QX6xZAWSF3eaJKWBubLlf0H6ycA0zAqcwMpSpXMNF3whYKMPE514nlfpt4MwEcbsxQkEozKp7cceKEG09VArPTwfiqm+SUjCo0Wh94D4orZww+pgphmf80esOgmxVC/a7/Or/da4uBIfMy7s3GCNYQjMI++DOTkzPLoThfEaybjQqcH1U40jXZ+ClABGbnOu6XLI9qG3WACYpoNvZi8AjZruoQ0cKEubIG6DjIAHALawsPzDILHAN/41zwN+sTtNHnsk3zrPSCTmQqOz0UWSm6FX8gwGR1faMKMIlqneGo1LMrxbvwLmX8K7hNCEpYWY55nfPTzzxrr/uJH7PdY0N28cxJ6+vdsaHBpnV6dmzP3mnbu3vCK7+NjY3Y4mJU7hMvEwkvrax6dUUFvXR6mjY3v2QLy2t264m7bGZm3v7kTz9hI6OjNjw6Ye0d7UfH1lfXbO/evVUyAc5Rl5slmCSc5lGZQTzPZUnpc6xzKxVQZV/VllDn0/GsB2T12EBfrzUd/0XlRbUrcDzYizNPgUJRrVD7qPfC09lPfacKoBVvKu1Y0Ct1XXZ0VXRIAFWqUpkN9NIrwSs822mtZLJLz0bu6/PKQVdkh8aqfwQeEYghHUz/cThmXgxNQtPYJJCT8C+MbdlQWhmDXJ/vDZ0kVSzBaAvW1z6BvTiT2GUUDIl8AXez7vAdMBBnAGxWBaeUih8+RtPeDXibpouXZuzM2YveIqejoLOyXwpSVaKNj8X1hrp6CXvNmIQ1mC/jypgU7ID8QbZxf56LeJ30xFtuucV1wP/0lrfZ4GC//f7v/741+xV8HTxms6V2bbIhRbUZYayf/9mf8wAsKqoo6Gh4cMir277pTW/0ABMwScwnnC+0zwg+U5lefM5OnwqSLFgLbA4OQq7V+tCNGdXQd9bHsn0D2Yd8wQBeYbuCIfLaZd1Pv+drs5zSuxVgMnt9yf7ggx/yFrvt7TrwWAEmmd4Zq8YkbBg2mggMyZiNd/geS49X1d6ib9eBJfFsqoZFa9YS+NzV7rs6KyUwnDFVwSAFUzGOjN/dbpVaUHNWMbq6HbQETDIH3ufy3nmIWsPEPLODEbwG7SNTGB97z3nNNgRdg10PvuF0W9qU5v3Msjg7c3ycvX3W14g2pQqWabe3rL2zaTudDdvaXrTR0R6bu3rapiYb9p33v9i+6Rtvtr7mgq2vXbB2+5q120vW3lqx3oZshaLtkGH6v6MAEw8g3C4B9HEafL7FLqCx03LR5+GHJKwNEXzUsNZmy9sxuyzeiNZqOluyZzj+22nY5pZw2ohttpo2PLLfRkeP2NVrPfYXf/EV+8pXLtjg0GHr61O58iGzxoBX8ZI+U1WNLBWVgzZrWQ/eFp3Cl/jpPLXIxkhcimQi0Q96J86sjG3AKuAsziT7DP3oXvGUjKHytfAI/SQwhf1FdkATJBXBR5Bh0DzYGBkSZyvOE+/RZzgZkF1KHBXWpSofeBN7O/dCo5wt9LJar6mDSitZQ3n3lHDEWQE/ostTEIrzig6c349NWOsJvlRylOwn3ta7YFzGCC2wtuDfHHDtLU2FjUqAh/ODZAdE38QeAy4Ht3olxZL0A69FVme+i50BWaaxeMBpCcxV9Tnux0bE3xlPgHWRkchR5sh6SkZiVwPb53NR86awdck+0Npat/7Bfj+jsuf0dIrtU225Gx0bGRlw3KoWOQcPHfLKeR4cVHSPLKeR6exnxuqsYZaN3Vge/of84x72ljXP5/K51inzzqx76FrOJT/z2vL+0BGiulbGZ+h3WT/jjHTLQhJ1kcvIgSz7+Q4Zgi2Ka6BD9plzwR7n8aIfcS88Q8/IY4u1E0cPGoZ2sp6W8UI+m93YjH3Jz89YBT4FXbCWnHMcx6wz/IVxMRf2jfvzecpyFNkKn8trneWAngPvRP/O+/hcmIT1zXKCcek90HI+m+wf72B++ZzktYNv6/3sH2cg7ytrjDzIc+PZWXfO6wldI3OYK7wF2uf98G7OZD6b8KocWMBzsu6RzzzrzByYc95rbJ18hxzkORmT8b6Mt7pxFHTBHuqerJexd5p7HUAY2AH+wDqwX6xv5n9Z5jIHvs97ruv0nyoqeT85r+wP8+OcZlms+6lMgfzKfis+Q77xLPwTnG3okjkx7zxn1iGvCTZ/fJbwjTx25C9j4exhU0GuixcwRymcPtYSJM56If+76YlzCF1kWw00BH1w7qHDHbdDRiDH4tK8nThxq01OTljT2xZLlwxM5X7g5WVP7JyfX/Rqs+oWoQAT+VNki5He6faGPlVVkVwd8OWCfrVXSuiUbQwZou+7ZZj8NU43JSCd8wt9cn3WwVgDaDmf+UyD0BdYkTPMeSVApecLn/+0VzABlLKAEBPGFG7gAYBIiEl/67+cvQ996Yue5a0AExHPtWtXvRe9KhnIeaLPFIhyzz332IGDB2+ITubg6ToMXp4FUso2wsjCYUS50VDWYcqZieXxioBd4an6S5cWO2QuglQrI34oOhWI3t62ibER+9qjf29//KE/sluOH/UAE2V5qs1HX7+crTf2FKyEvzIu3UleyqgWYUIGuGeENQLE31ilI7LOMVRubq5XASYKfOFQV9HgqR+j1gFFVuOQg1P/PDut9CfLa4KhTM+M/Y6S1oxH90AHQezRPmFwMMYMMWoOGNn0Xv+u0fBIL5hyMJFSVnw7yuVmJpvpEHCbgVAEsghYRxlNp4su47ZoMwRAZMrofSh2CCIEhDsYSqsRmIY2UyBYiqx6lssJsrK2bmMTE3bp0mV74FOftn37jti//emfsdtuu82WVlZscXnFTp85Y2o/c+T4cf+paDUxltWVNTt//oL//rznPc+OHD7sBipVR9DezM7O2Mc++qcemCEHvXRpObZVuWT/vr02Pj7mYU9yUIkmb7/tFjc8q7c5Rkx3AEnZLZn/mqfmnKP3ApgNWI+CZNY3vIKJ7JO7d++zgweP2Nzc9cqhR9unjc11d0S84ttf4Y77M8+e9QCTre2Wl8xmnfRcmJ14gOJTRCcDg/1+TkT+MrxoTXQSxDxpkaO2Q8HU+3x9dL8quYRhKcCc/gko6zrxB6272uPob81Lxv6sJMpAtbS87PxGJS3vvfcVduz4MXv00Uf9PgW4qdTU6dPP2r69B+xrX3vS5z8yPOYBJnIaeCWSYujyjJFizJVi2VMqm+QAE1cg2qLJCB5BYGUlBTDHXKB3eBiClLXkHOlvzlqnp7TJKUAHgKFnZKVRdK1AMa0h/eZdEZAyrAzmkuGEEx5wqJ8KmsCA322k1tkjWE20BBBWhuq2n3kZvxueuRhNAWRE2rZOe9PWlubtx374+70EfEcZT+X8+QZXBufiXC7jpFZVtO6K4DeARpZh+l1rsbSoXtBLHjClqjxnL1yy9Y1t6+1TUIScMb02PjEVbdBamza9a9oeeeQRuzJzxY3JB/YfiHYlK6pQosjTDXeWKMNxz+5pSXTPgJJzAkHr5UH7FKy1r1S0UkDfTrRi8Qoj0ZZFjkZvA+EtxsLAAsBGuAOw+IlCiGIlh6cMcAQO4pQBoAL8AMQooPytyNiBoQF3oKHceCufRvCTDCizMgaY8LOgvS3jBwy7MbAVWWHd3+nvis7caR+tNgiCgVfxLPg1/E1j1+9kEme5AcjU+uHsgWazo4bP2DMUt4wb4JuAMM5xBuaMDVDG+ebMEhHO57qOLHsHvm5sjTLqWkfRGgEm4o9f+tJDznsOHDjowbajI6POOzXP+nyHApPBOHQCHfnYvXpCBLs5P/LgFmWVh3Gg6hPZq2DIuh+1HKziqapKcvLU6ajioT3wihDRA1u8dWJ80gNMhFPiXbVTGnoB20ET8Ius+Mf4SnZTCVT0rPnSyq4GufRtjgAMlJJMcygl8FT2kr+dX5bqXh5I5+0+FMjStMtXrthb3vpWO3z4sAdCbig7bnTcMcbVmVn7pV/6Jdu9a5fLKGEkAky0L7R9+MAHPmCPPfqoLcwveIDJd9z/Hd6WbXNj3a9BAVJwcsiuoAOtqf57pq+XnA9FEoO3B94U5xDKw3Mpw1k5z2tfK3kEktROPipQ6V4/JwT4iXbVLqM4gH2tMP6mwAxwOO9wJa4ENhLMo2crSGRTwRVewWHL3esRMBLtZiQ3XBSkbBDn8SXARAFY3QEmOAwyfbHn+hnG2wi0pDJKdwUT5uSl4sGVZBLJcNDbExVMbr7ZHSnK3JNsCIWrBD1thZOBscNvdMYIFK/WyQPLAs/EHkZLFoxlgXMje1OfQee6H90CrM289Xk2hGcjELyO5/JM3qGxYHDSM4QX4NcZi4Dj4ZNOa0Ufc1ouznfXN4oDHtrKij58Xu+lbSl6i37qPKj9Avdkgwy6Kco+WbbgLT0ThzBGV+e7KdCAv7NRke/9fhksSgs+56dWZwp69ZLSSlUBJhub4hNRwUT0K6erAqsLnPE1Ea/EaO8Z+L1RHbO3p2QEezCW2amnn7Wf+snX2tG90zZz4VlbnJ+15ZV5e+qZJ+ym40fsRd/09TY9Ne4Z4Hru4uKS89zllVXbUKvSwSH787/8n3boyBEPMhkZm7Rbb7vLZq8t2h984EM2NDJuQ8Njtt2RPN3yIFjJVM3ZdQNRdzvwojCLYwadHZV170Rwv8tUL/WuSn4OhzzARJhLOoLj0D6VoN+xwf6mDfb3RTCX2kG5/qfWiaGbReWsaM2G0Qza4KxElZ8ITHDe4OXx+7wNhfYeesWAX9kEinyIQM7QI5DdGKP0GTwSfKSheivYzagSw7kCX3OWCK7Vs/SZ6FitfTUn53WlVYifkaKfV/wxVYlEjgcErtdBNKN7kd+apxsVS9UmL7RaaBq9FsyBXuF8OFWJdb19QDIa2RKyAEzE+3GWcpawFwTe1jnfdv0PzK3gEQJMzl+4bGfPXbKWqll40GC0wfAgPK96Inq6MbiEucNrdH7hIWB85pTlfrYNcKZ5BvcRSHT77bd7a+a3vvW/eOWSd7/nPdY/0LTVtdVwire3yriCx+p8/Oz/+QbHAo5DC4ZVprZwwxvf+MueIEKASdkNd74QVBmfRdZZ5kGiYfYFhwAyq6LzskYZ2zCneO6N5ez5W+9B7rH/rF2mMQ/oTMEm0AF8tKLV4pzlXgWYnL9y1f7kwx+1iYmpan89cKQ3sCZnMdt2CCwhCDnz40x/IuusHxGoBz/FfqR17dafGSM0gp0sY34PkG1ElbS8jujeyFfxhtwCK/S3fq+CocQ34ZpsmEVeeqtRtfAryRngXfYCnYT38Qz2Nusa7I/WkzVln7uNwuCAblstmKDS06Wzb++4rUjBdJ0dJSbJVrBofc1lu3L5a/aa7/5Wu+eeEzY+tm1zc6es0Vi0nZ0FWaGs3V6zXseBnZScoIpRsjUq+SOy3MGqEWCipBOCt2S/VQIL/wSESWeJT52OHBdHoI4CFuOcqZVz2yvKyr7Q6FGlYVXjGrD29rCNTxy3RmOvPXtm1T7x539rTzw5Z0PDB605MG3WUFLTgFczUXnyfnd2hwMV53+cASq/ZHwc/NLpmTbgzXDkYW/Uvua1zzics61rdD+yAd1QZ07JMeiJWgO9C50aHVefk5TBGe+Wbcg5zgJjzGdRY6Ptmq93aZ/OtZL/kmecAd1LBS9VLvGg64JR4WPwa+x12FjBPYw32wkyr5bOKeztlctLe608Nt7Ducl4D78E64b8ApPiP/AAszJfBfnleev5yNisM/K+Sr6UhKjQ22obNvODr4FPwa7ga/aSAJeM8Vk7npFxL2vl896KQHbGBB8EL3cHFcBH4IPwGPC8nonPIM+J85H5qZ9lL+Ss6nlKVupznc4DX3oiGVjYT4HQ/f0NO3rskJ24/VYPMFFAslcvTXgo83DmXXGGEnDEOLBNMU/2NfNQPY/rswxjH6GRTHt5/fIYMo6Cv0IbWXZkmwN7mPEo+8iZyPoy17EX0Dy6IPKfd4APsh2FOT0XVuA5ugbbEHoka8DcuuVhPgfQjvQ58Djrjg0aOgGPcma71y7jEt6ZaZQzkTFRxk/s+3PRS+ZHvCfTQfe+5TMB/8v7w3vzZ5wf1jPTK79nuz/rjazppvnuNci6N7TDWrPX+eyzt9BIHl/GyPqdoHl+z3iTOaIX8w72IdN5HrPzg4Tp8xkEu8CLmQ9rnc8wz2R9Mh1063d5bKxvpke+RxcDZ7NW+hs+wRnJY0NeEpSMbQx5C61zb7ftnLnkn5UMKXobWJO10bWMi99ZJ9Y4n518ZjhzmVdzvvM5ycGImgs0nG1D+gx5lnElldVYG+iBM9eNZbvpmnEw1mznJ5CCzxg7tADvZK3AL2AZvdv141KdN1co07M0PxIXGAdntG53E9VBoFmNkwBucEumNQ9iER3tyMaz5AnIu3fv8hY5Og7y90gfUCtw/VtZXrX19U27fGXGE4HUQSHsXGHz8rNYEt+8NmCqtu5n2lvVhx2D84AshI+RfCj7hb4jQQ366d4r9hBbSMZEsq9oTVk7eAZrAG6AHqCbKsBEFwLGYCqZ4WRixfCTjTMarCZ6+vRp++IXPu+RNzLA6z5VXpCTTsoGg9S1L37xiz36lQlpDHq2JiMDjZx8zmC1ecqUT47QYGKhWOYsVr0vC37AvT7PBhoAigvE0he4UnTKs2mRI8KQEXCwr8+GBvrsicces49/7KO2b88ua8o03omIeEXVS+iGka5WWvyAbEdLE60BDt1gChFy4k70njpKiag0mKCMfzKwKcBEDgo5gbx/ZDE0s2cYebPyCtjwDHVRcAGkMHSIg4NL70/tIdmsHHLNC6UoskEjCEWfEYiCcOL5TrjKVioGaNZeByQOeLCfLAiYN8wOWtTnKDseYNIbznN3drWi3DIAGaM5fZ/rnyV7yEuuS1sNpbXOkKmdV3L4qYKJeqxLFe7t67OLly7bH33oz+0Hf+jV9hP/2+ttfmHZrs/PR8BMT489e+asDY+O2ei42s5MO43KYagKJs+eftbne++999rE+LitLi/7WZGR4+GHH7YvflFnZ8Mzm9QuR/ssB7XaG8iZfdttt9qBffs9kOvsmVN2aN+UHdi3xwM4QgBE2WqPmHsOgI0T2oWJ+ttbjxuIFhaX7fixW2x8fMrXUlUbVEI0sgqVSdTnzmyp/x4csqPqNU1rbUVrDc9CVlWUgQHPjlRW5dLSome1iD50v5xwmrOCzdzQ3tcfGUDuZBkMY24rnCsvuefFNj9/3VbXlj3IRvPR5zB5jV+tbdTCYG5uzpXgEISRNa9xDA4N2vzCgivsqmCi7PrXv/51trC4YA899JB/9nVf90+iUkpryw7sP2Qf//if+/ybvXJOqJRoVBVw4a7ez8XB64Cgt2mbcvJvtb1lBALahdWWHEJBi1RN4hwCcGDwno3QH8FunAGMFYCKDEgrY0g7AqzgoQBG3UOJcK2Z9ijOcRgr9B4XRt6iJAw6KAYIH0AiQkpjxlFUgSAvOlIq/zhvkaM3qp6Yt4QJ5dNLYzfC2NTe3vAKJgow+ZEf/F4blGNFASYyNBWhWvsrawOUnB1eqaOUZg0eUxtW4fmVYt7ZscUFBZgs2pWZqx4opACTtfUtr2Aix05LbZCGRl2ov/q7X2233HKz/elHP2Lz8/M+V9GNnuflrzvi62oXJMevgqAaXsFkc32j4ucOXnqb7lgQreFMVEaHeOXK8nLJEI7AOhkntfiSHfA/hLzWOweFsS/QmMtgOR6LARM+qet8z9UuyoO1aCMXPBbQ6mBbbVJ0ruXgKrIB8OxKq2eVySgeDvyslMbTovJQN+DLQBhapS+jnlX9Lqe5yjNvResm3QdIgt71Ob8DRvVmrS0GNv2dQT3KAePGeQvo5ayBN6qArWIQRykDOwCa2CNkUfe6ZIVAz9B7Mr9FCQCoe3ZrQxV+4jwOD4/4WYkg05Z94Qtf9DU+ePCQ09PY6JhnB6FsxfjDkC9apfUgDmvxNTCPzhZr7LTjWek9pgoS4sUKEpUzVC0YdK40Bj1T2EtBkgoaOf3sGa/i4bzCg1Xi/In3Dg+N2MCQqlRNevWrTEfdyj08jv0guIh1iXZpPU7b3j+1yOfQW5HNgday4Yffef5z7Vd+d5R0V5Zl0LrLFrVBHB2zS5cv22+++c0uY7wEdrPpASYL8/M2OzNjv/zvf9kmJyYK7UfbFI1PaytlQmv0vve9zx5/9HG7fv26HT58yO697157/PHHvKJXiS0KxbYATyrZ6N4IkHKTfMokDOU9jPRxEwEm2RkLf9Z6PJfSXiugZBnXwdkEAeh5zjsCIfk4B91gWLJQxUuKo1fOaWQX5RNxvvrnqjxQ2mBCFwSY6Px7Sxy1Q9hsueFROEp05zK2O3C88IjNlipLtB2XwTcIMMmygP0GJ0erpQCdml9U1Qq6Uqw/73PHYHxRBcp5W52OKrAN2ZGDB623V2dXCqOcDjVmVEahsC3BKrEHYcQWpgrZWip9eAWnCNSC37gcl2M+BR2CHeA9mQfhSGDe4PmMM7LihwKKrNHfYAIc6RHgFIGcjAsZxH28z8fZW7d3w1iR7wWbZpmtcXJG0T3BLgSLhLIdlQTgD2AT+LTeJ95HD19koX7qOcg9HBHIK9a0pp+6+krFm7x1Uzif/L4UYCJ6E++4sYLJdtUiZ+/efQWHBX1hkEJ3db2nJyqxqRXBTkeVfJSdumVnTl20n37dT9hNB/fY3MwFm7t60bPLL1w8a3Nzs3b/fd9uU5MTRXZEMHNrc9srqQjbqLfvo489bvsO7DdrNG3f/sNeweSZk2ftjz70YRsYGreRsQl30q1vrtvYyGhpcRdt/sgsxUHh+kQJMFEVkZB9aodUyq82JA96vEWOAkxUwUTPUUCuqpZIbybARE4HAkxMrRUKJvBqdSXgAj7BvofM73OnPbQfrWbbVYnaLBeRKY7FiyzGEQz9ZjmB3phpHFlLQob2v2ohh3NK8rHQnvYVQ4zeLz06Z5cpmFZ8B6zt9ORVPILXQWNZrsF/shGp0p89UEaBynUQe5Z5mc4Zh96BoVT6pDsJSsB81ttrGVESYsr49Pza/hMtRxVgwjgVYCJdTpV4zp67aOcvXKkCTKhgojPk50vVF7sM0nn9NVaCa0SH+htjJ+ODx8ETujEW59hpsdiW7r77bnvhC19ob33r2xwfKcBEyUHrGwqKisgl6VQEQqja5v/18//OsQD2Ez1voE/y0OyXf/nfu77sMqTIxFB+ojohY4p2gLkiWcicLKMyvSOzMn+CNriuwpLFiMIe8kzRAHpb5qFgV5yEmQZ8Mwu24nfekzGxAkwuzs7Zh//0zyLAxAMsQ/cFdzIOfvp5LPQaATepVU0KcgkDa9hmaJeXK66FvTGCb72KT2ql1wIjjiQAACAASURBVD1P9OyMFf0z8RTZIFJLroxJCbZEr0aWiI5ctnibHLVeicQt3gvmIkgvt/nLOgz6AucJOYUOBK1n/Yp9QXblM8E82StoERpAL2I+SlDZVrBfs9d6FWjWWrXB/pYtzJ20Pbu27cd//JV29Ei/XZ9/xjqdRetprNtOZ91aW9ILWm4X8jbVOpcKgFV7w5IE5JXvvLpqlA6v6IAzQCJeCVb0wJIeL4MSjueyn7LtyX4UuFStLMNW4rhZGEp915S2sqWz12edtrDCgLfE6W1O2uDwfrOeXR5g8q73fMJ6eg9Ys3+/9fRMWWtbwY8RUN5N57GXpYqeWn54yyxa+9RBeVGtMeyYyBDOLXp4RQ+pKgd6ubAxOEv3oatSbSljOe7JZ5pzq/dXNuBkz8nj1vdKACBoD/ylZ2S7LuPXnuWqOHqW/gtnuawtFa5VCQT+TCZ0xp7YAMCWYFEfW6duEYYOIfoU/hfuEv9kPFkP54zoGTkpkzPEmWFfORv6W8/3/fLKEtECDwzMu3h+trfomdgOXB4XWvUqn2WcblfZiooinE09C3u8no/tohBU5fwBv+hzt79QRa8k+2SZ7DRVbCdgA+6Dr+j9mQ9nOZMxdH5ulpfILfR35sPfJG5GJWe1uTbX2eVn6OuNgFxVeVSAyeBg0266+ai3yFFScRQF8mhlnyd0XMtPqpNHsDr7hyyDphijaDmPD/7Bfawnz8/0k+UFa5ltSPmM8R7WjOeynj6rYhPNehDj5TrWmQACzm7m4d1rAQ6AxuukhMBkmr/r2Yl29HumAWQK12VswDrUeAX+Vwegcp40Ng8udjH9DwM0WYfu+Ybcrh368Cfmzb7k/eN6ZB/P7pbr/N2Nlzh/Ge8HDon2sBkz8q5M891YmLExjnx/Xh/2FF6Qr8/Pz/SXeZzek+kLuZ5pJOM/19uKjxSahRbz3ub14354T7bxghGhQ77jnoy5Ms3kMwBPz2ODN3fLxYwVmUfeH9aG9YTe8z5yNph/jXPrdh6MP9NT5o15raBf/cw2CvgEPEc/s67HmuWzAW3k58c5Cl7fjWFZM3hHlqnMnWR+9BuXnaktaM2raz2DuebgJV2XbXj4DipZWZITWVdsTlmOYF/JZyjzMOaf95k5Z/1W9/AMns8+Mm+eK9sz8iHP1XHTZknaKnyR/Wau8PhsPwMH8Sxkqv7GppADVMA9IWvDB+gBJseO2PT0lLeJlG1diXoa08Z6JG8qEFM+1+vzC6aKt1OT02HzbkdXE2/rpzbq8qcV9sr++JpZwyv74iNiTbNckV/F17Ek1GT/KWvBeoIt4YvY1lgH7JPwVrAt8iPbT9grp+lPP/hXHYgzC598sFjcGwZfnKEQqb7TIJ568kl77LFH3SmuCgPXrl3zzKSLF847sJKjHEPNi170IlfkISYykLRok5OTHmTCBqp9jP4pulmRPhCFNqUOeAhnWmaAjJlDzaHV3yxa9Aqs65f63D06V2U6w5Cuj6RiyFj29BNP2AN//UnbOz1prbVlLwE3MBQOci/f6FmS4fSS08gJWRFQysZRWbxG9BSPwyVHtco9tqq1gEmyURx2VbJQn2CVJpSTIp6v0pZBvM6ISjQ2ghqm7MKuCCwBaxiaFJlwsEe2IgxT4CEUkDBIaY9qQVP3bYdB6KCznigiMrBVIKusMYda92XArns1F54RBB6KfGawZMaHEVnta5Qtr2yJfg+A0DPIbGTcsY4af+xLBntSEvLc/KAWh0MEnzRsbb1lfQODNj45bV/44kP2P/7qc/amN/2s3Xvf/Xbu/GWbmb1mM7OznjWorJaJySk7cuy4B5vEHKOiy5XLM24MXVhYsJe+9KU2PTlli6pWsrXle/pnf/ZnduHCeae1o4eP2LWrV71dDs7DocHo9aUSv2ov1dfssU/+5Sdsz65Jj5YbHR0pGYJC7x3PLnR6TIBOtBago9edhK3tjr3vA3/oRsr9+w/a5MS0OwlV9UHnVmsc4FVK6EDQRMe8KkgoU1GpQIumMqtiejr35y+ctZmZK+58GRsfdWODSkZxDmZmZqMlSqPpWeTaaxml5UjVc+84cbvfs7A47wEmGgcltOg7pgpIcv7LgcdZkVHQab23aVO7pj34ZHVtzQ2A+/fvs9e97n+3J5960v7uq1/1ALYjR47ahQsXTdVTosLMRa8ksLS44k4jDzBpRUabDF0eDECErrJIttsegNL0IIEog+X8sqUzEo5cP4Odum8ydAlPEr+jTFlWRjWPDGpQCipQ2RNn0wVYyb6BX+p8aCwoIeJJcphpLBG9GWWKCTKBn2bAqt/DyRiBCfUalyxSzUnCSw5hd8aVMmAbqvTRG+XTi6FWTmcJy63Wurd1Wpy/Zj/yA6/xAJP21rrTVwCogCHOx8mQdK9UOH9UBYSMcfhsVCCJCjaah2hFj1laXPKI0YsXL9vmVttWVjfsysw16+1T9qd5tnGzqd879q0ve5nt2bPbLl26ZCduP+EVDFTNRNWFVFFoc33N2tstP2NykExMjrmBZWNtrTJwaNyqKqUzrsCyqDolQ0av9wYWHZMZE60SRP8EGJa1Ljwa408GQfBfjD5aY5djykAuBniAA04EXatzg0zRTzLFI0uobSouw7OhI4/kLf0FUWjIXEJpkexysLQZgSwZEOseZIuuz8asylBWKjVovTgT+k7j03nQM8SOtQYYdpgPijPgXOMW/ZCxjiEN+YTTEZrWOuga8Q89g3LGyNHakBCGw6wIoBSHYhOYAzkL3kAZy44RziM8wmVcM3o5618YTpXZG8EbqmCi8R4+dMSx0OTEeIWfYj/DqCD6l4wA5DEWxqD9F7+WPK56kJbiQ82Svar5qlz+6poyE7XefbboWbkNG5+Y8ACLkydPuQzwtW5GBTmdtaXlFe9rrv9RwSSqIMT+1eXL42TXgaSAWGgV2o13mGdniQ58Pu7D8nCLShELnFYCLVKWb8U/kjMvGzI0pgDkRb6vrRdjYwS5SYadv3DBfvttb/MWOd56QjRcsikVYPJGBZhMThblJhyjYoF6j/ix5vbOd77TTj1zyjHwkSOH7b777rPHH3/U8cpOKauNcVo3O9hXu42tCDBxRbw4T1g3ApJFN97qrhhLUTDg79Ax9PdcSmzg/cADgYsi0MmDoGUk9EChqMAkXq6KhARI655K+RdvTo5CeAkKEcEaYHMqgAl7SdHSnFUhRkEjalsmp6kqR+h6GX/JsvcgjhRg4i2FilyI+UWGuD6Hj/m+FzkWZyYqJ5A1GNVMCm3lgMni4EChkhxWxv/21qYHFu7bvduDDFubymKO96oai64XXpCc8soOjs2jaor2gsBP5Jz0Ds+iLoYhFD5lhsEDORcY5+Ax6FzwKs4X/Jbzlz/PvAo+wTvzezKf5B7kQOWgojKEzngJ0s/njOdj9KDFVbTKCYcvZxFDRg7+0/qFUqy1jPORA/fRVZxOSuA7Y9Xz4SucjcCrUR0oG6ozvaJvYLSItjPBLzyYsycMDbEWgaWEJZSFIhy40YoAE/FH4eDobxsGcqqXBUaRIVh4ciAqGvXq7EeAiDJbzp+5ZD/9Uz9ptxw+YO3Wij395KO2d9+UnT9/xhYX5uyFz7/LcYXGKb3DOnLamwcobm/v2MzVq156VSezOTBo+/Yfsv0Hj9qnPv15+/TffMFGRiatV5i1V4FdwmT93oZN1UC8LUF/v5+RgdKf153lJUBZZeEdJ/qZD36lcysHoar/LS4uhx7XEA/p9SCTYbXi6xXHiqpvXs3QeXk8Fz7lgeTF+Ku9RKbpfeDcRjPOWZ9Xf9mqqoKAQaAV/Y0eLEdgzkASrYMZMTjxPuwT+lv4z4McixNEZ1L6G3YMyVRVr4AWeRbVS7SeGgOlzgnWi2D6VvCzFGCCESufDY0D/g2OEs7Ru4Vvxe9oxZPlAHIQfZhncC41N5JEkAHgRF2jZ3VXVOV86Tp3JnriT8gP8TKvKKNg+XbHTj971s5fvGJt9YtWWxzn36V9sYi1nOmMndA/kHfCZ/BN9B/wGPwK/hb3BL5gHcB/BH9obxVcctddd9lv/ae32chQv73r3e92fKFzKjwjZKB5RVvBIbt04aK96U1v8oqjISfD2T0yNOwvVICJkiF4V/yM4GHkVW3wD9pljLLX5PsyPmKt4c/oX/BY7Bh1BZKiaxbhAg+sgoy7WqsEXq9tIt3rmfc681AwXf/QsJ27PGv//cMf9fa6knty2CP3HB8U56sHw5c2x+IXerdwayQlhQM/75vrgg21qG06PmbNKDWNfJJswJ4F5kRmhz5ZOwYyhve5l2AfEr6QA1oHzisYlbWGF3hSSKnUqwD9bKBlDyUv3BZWZDvnEfrhusx/uscIvbHnrH3wo3Amag/doO7VpIL2wExUmYyqgKHnydak5BtV6unp7VhnZ9P6FOC4tWDXrz5lP/C932r3veJu22qds4WFp62/f806nTUPLOntUxUpVSQq73A7Xa+1NpAZSmCLgGudJVUzKRpuhTM9MN3PqXQdzG06EzhB6kpKSuagtR6BeK53CRd7AEvYnpQQtL6m0uEjLofa2z22vSMb15h1esZsaOSgt835r2//mM3PD9rk5O223R4za6gyca81LOjP24LLKS7a8KpcEbz5XMHtYaupEwnZg0xHmbdlHss1sg/hmAFfgVPE95A7fAc9iC9rHbLOl3lexoo8D/4Bxsn2fsYAdtRPEi/AZkocirbKoZ+oIrn2R3ugVtOyccjORpAoc9eYeYZ+Z8wxfhLjIqFAdFphw1L9Bl0GZxLrgi0FWwAyONtceRY4AJ0k8EYkW8qGmTEkibAR5B+2hyw78XmIz4WeEjIty1vkt+YHjocv8Z3rfqXiMs7JkO+1TotsEB/1YKuSZMfeBb+IKqboEDhwNW7J6G56hE9GVeM6qFrvJkCWdXL+VezH0CLz8BZWCoaXntiM8YW+ZTYgG5tnWst/ogqoQ3bo0H6vYLJ7zx4/oy6rPSktAk6zrwYc0m0bYOxcK7qCR2fsn5+n54P94KPwWdYX+cznPBMcxJw1Lmyl2caRZTVrmuW8no+/g2dXPpviAOVv3YddQLTGGnCO9Vne2/w8sCKfIWOyzoisZa7dmLHCJmlc0DY/Y8+igklFo4mWMq3wHtaSeTIm9j/TgeaI7Ib+kH15zxg75zPTBzI563vMTc/PCVh8zlhZI3g2vCXvbZbnzJezxr7BV7kPXoLMZ57a70z/8O+MiaBRznrGjXn+Ff4oOJWzhJ+UNco8C36Sg5YCWwRvgybzveDSfO4yVtXnWfagn9W4NXRpxlH7dCNgqrKNdfkfkIWsDXKQPUDv0/fICHyorDGfh15ezzPTZJavzmBTgmaW5XpP9mVqzpm/ZLnM3vBZN+atcEFqSaXP9EzWBP7OeHhXXi/kODiWs+N2rMEbWw7nPYVv5DXm+cgtfLSZRjPtcs45z5l3sI6sAz/1bPZIY9e5yLILvF/LnkhsWV9bqyquZ/7g36nqRqk8Cl/k3DGnjIUy/2EM+inbOroEZwFfCHMNX0BgXfl5Ttx2i01OjrtfXwlpSixT4plkte71Vjkra3Zl9prbghQnILt3dGWpbeTC2pxB6DRkUAQOUlwDbMc1BMF4UnYKOGL/Nd6wTdKOviR9lPOeg2m0jsQZ5Ps5H2Aknhm4uC90IrXIYdPZoG7ABnOFkSA4dZ2URRlbPOOs0fAe8yefedoDIA4fOmwzs1cceJw7d843SQ46MXYN+OUvf7kb5TJAgMlMTUWAiWcoDZTWKh4FpNKCoQwI4EQZxlD6OSiACJgbRKDrOCQcCFeOSrsIASNvEUAP9NICAOOlZ2u1t23m8iX7yJ/8dzuwb7c1OwrcCIDnBjDvRxybGkENMkKr/KR6uEsBlG4Wz3ECUfT4QJRylsLqTukCRmKjZPDbdKYgB5OqXayvqd3Qqjvidu2avjGCqyi1EGUWzlLyRSAy2qOgsKeAmDjokX3m1TMKU60FaL0+0IlAsvZf49W+UCJY78gCRkaw6P0cTM4FnttgetwxK/MjzEsGejK5CXxxBlrCuZyJewZpVDHReKX8ZAAJw62FvqqvBAgOJUcVOWLMBBL4eItiLNpUeelGc9B6m0N24eIV+8M/+oi94Q3/1u7/zvvtiSeesGtz8zYze9UWl5fCEDY4bDfdfIvddvvtNje/YEMjo24IPHv2nM9venqXO7Gf//znhwPHjZhrduHCBfvgBz/geys6Wl5Syetw7mudyT5XEMeVKzM+5te+9l/b1OSY/c2DD9rS4oLdfPyoB5U0GzIayPDatsGBvirrQ4aaUJYjeEp9MJv9w/a77/x9r2agTHkZmeUolAIwf33e10vvFwOUMQd6imxAnf9o0aGzeuDAATt67Lhdm7tqDz741569okzcfXt3O4PVNTJqKittbVWZMArMGPB+8Rj8tYbiDQqimZiYsIsXL5b3bFUCiIAM9dFWEEuU6wrnnhQe9lhBJiurK16pRHNQe5w777zDvvKVr9jC0qK/Q87Q2dmrNj46bs88c9IN5Lt377H1VSlmel60yPFWBcWJJuOIaH1Q/dUVaFfyvNc3N50/udGs2R/diMuZcMApg3/qawvfRZgDvPQ5xm94m86l1o3zitFQxnbOqJ4NmObM1OAyDEAB8uKceYurArDghxlQwy8Bsghg549SvFW9olSh8PK1xeEteoh7ooyseJ7mph7P4pUKjFpZWrAf+J5/YSN9HQ/S63OnQQTzqdKNgpsiuzHmp7NMmWIZyOSEkEBX1nuOHNbnMko7cNxqe7WdCxcv2+LSimcLX7hwyZ0ha+sbHnTS0D7tqGLDoO+nDM933f08+9SnHvRzqnGo3G9Lrcm2WzY2MmR9vb128OABW1lV4NOmjYwO+54PDsiZ1LHhoWGbmpzyZ2rNxNsw5Mvopn/K3tR8nQ/JqF2UswxOAVUE1Wn/9H04qCJDPiuHzgOLkTEbjDJYdMdRKZWucagsOK0boBVoNjvtsrKHohMVa8IJqPeyR+wXvBiZrmcQce2fpSxRaB/6C4xBxZ0wpDJXgqeQFVkZ5zPkFcCSMSP/9bnkkc4Uz8sKU5wzKjuEAvIPlUsyBqiGUDsfmTtAHxnEM+I8BEhUJqTzk0HRixxy4iGqYPIFf+/hw4qGnvYAEBnxREuhGBXjaqrsFEA3DOuStarGIV7NP60/YD6uCye45urnqx20pfd6sI6MrnIIDgx6GzE56vSdDGcag/itHG4KypucnPJqX5oH7eiyUoxyUNOPeAZlooN/B24JZxQtGsJJG/jJI7qLA6nPM9oVBJwzh0u7maI0dismWaGDxjCmQceay8VLl+w//uZvukzzbGbx1ta2V/GYvTJjv/iLv+jBkEFfWi8FUSmrTJVohvw8/O7v/q6dPXPGrl29ZkePHrV7X/EKb5Ej7OcBoFVQRBj5Yp96PNhCZ94r9JQAW+hP2NArH5EpZRHQ4Dylyp6uy+6jEGEg4IwH/dWtIsgQlVUdxVH3yBksBim+7MEoBQ+iuKL8aq8IMslKeuXEleGxVJxirn7eSsUGzVmyWLJVtC9567IqValyvtLecYesaB8Huj6Ps6sAoXC6M19ojXHL4R2KYLQAIYuf1j9UBXQeWA4Nci+quex45Yj9e/Z4sLkqcuG8ROZ5cFArDEaBa6ICXN4fPTo7B1DgKPfJvjE3cBeKMWMCT8DXK8UyVRyI8xrOeHQb3p8VU77jusDFUSEp81NkEPNDSVcQre4Vj8pnnf0gqBU9k+dqkzGaoFtijNIeiRfAt1kP19maqpYgZ3bwUv3X+smooM8VKIECXeOgLdenMEJR8Q6ZRZY8BjtVL5J8lt6BLgNNSefxgJPttm1ubXuVNA8wWd/04G1VMFFby6gCGI4/1pHnCyv5Hng2cASd6P+zz56xe77pG+17X/PPrb/ZseXFOXv0q1+25919wq7NXrJ9u3c5LUInCs7WWVpZWXWsI9EwOjZhK6vrtvfAITt4+LitbWzbm9/yNltda3lrQA+K7jHbVOu/Rq/tUdBUapdB4If4f+14qINzavqO0D/hKGXkKKBOJKP2ih3pLgP9NqT2OCbsJ2OZrm27PBMeUvUIl4XaT08UiIBr6C/rdB7QXugxWltEO1CuBduAWaFpN5yi1+fguIK7Qt8NehEtChuIlyM/MIRC+/Sf5tzSJjGfCQVIEvycK7TxDP3c3IpAQlrPcPYw2oAXkFHQMcYdP1MluYRzRkAJ90Lb6FhgRK9QVwxQGgu8BJoCJ+j+6jzSSq7Iq2i/KUdSBG9JPxUPb3fMTp85a5dnrnmwidfqcBlQ2k6UwEBwCWPP8kqfCcuLFnDqwa8yH2SvccxRGQNZD7+XjFaFtu/6ru9yHfPtb/99Gxxs2Pvf/34PBPGAnyJLgp4Cb3/5y1+2d7zjHY4FWMuhgSE/eyPDg/bzP/9zlc7B/rOWyGXGkn8i05GhGZvAH8ByPE9zzZ95payUQQz/AkuB5Xk2zh3ORYzhxupQWQdkbBjQ4c+aV//gsJ2/PGsf+djHvYKJzr/+i6fqvY4dC1b1IAFhalWpqJqiCMvVBlTd485KEiOk44m2aUlbgrBlAwv+YM6v0A2gnbyO2YDcfXYcu5XqE3m98vyFc0QrYJrsdHAnlQfIxHx1H44L6FR6cv7XTQcZj+XrkE/oXZxT9C3axNY0ThW5UgWqE1U1FPCz3ZKeMVhq0XWs0ZTdbNOTPQb7Gtbs2bS1tcu2vXXZfu4NP2i33jpsK8tP2+b6RWu3r1tvQ3p7OJBV8cpjkry1p9rdKrgUe2zsp+PHyuEeWDToLOykzjP8M12vKhVK8IvgMPR9qhrHvcjOqGAU1U5L5VSvhlQnB6I/9JgiV5rWHBiy1fUt6zQGrNk3bX3Nw/bAJ5+0v/zzx21k7IRt7kxZ3+Bu6+n0R5JhT9vJM6ozRuCK78G2qkGGnIog2MDcCoqRroPOBM8FI2R+9g90j7ThrBH4AH5b85FoXYuOjTHfW+8WnR/dL8Z/I47PMgHa5KffVxwNkSDZdGysMcn+rnWRDSScFar2KHxy2nGN7PkKwteauM65ue68kDUK/TfGnf+BpUgII+DScUNJiHF86C3qwzkPz2Jt4UkZn7pd26sph+zlXw7W1pjAFz4f151C15e9cm0tKteKrcp2qz3UGgtj6RoFHWY7KO8ITN5xDKMxEkgXrZbqKmWhM4aOonOC/UH2f7Cuxkf1LpIg1crYMU9J2ogx0sYp7OisM3yetUFGwr9reRLnE96b/SjQMroGY66wfVGQdBYVbK+heda09Pe2glNVHUrPVjW3AbvzzhO2/+B+14Xb2+FIQycIGwQYOBxfjJXvmEuW/XyX54tcZc514F0JhMV+UKoP8Tz2BbypfUVv0ruRu6wXsl0/GQdrgwzJ92e5wjnPchk60mf5eTw/0z8yB/kOfuN5ce5K0nGxjzA258Gp4lf3evIs6Im9ABvxTj8zHmhYtx1lDjUmu7E6DZ8Hb6krH2XeCN1xxsDkeb2plp/XMXh/6Pb8q3hiwXXwHa0fPBusxZoxNr2X90CL+ZxkvMH3YADWMOOsbjpmPaFXMETW/TNNQAfQlPOPUuma+RA8wDOYCzaAbozJOG9YtISBSfjQfegDrDH0zL5kGchn8BnmyN7qe/Qg6BE6yvSJTgZfQk9j7owbWmGcrCX7r88JnqnwZQmcIZiBBPcaUwWugT6wJWQMl3kF/BFbBfOp9K107hwjFX0U+zhrhZ+DPWRurCk+nhwM5PaOVAgATMw65HXPsiDry1yTZUTeW72D6me6Bmyd9yvrjJlO2ReCnHQPwVbwVY0Z2c4YeSe0RrVQt3NtbHiQuO7LAYTVupf1yM/MY+UsY6PMvBt61dholZPphz3o6SBzVa0ycMTGxpodPnzQJibHXQYKLw0Nhj1Bz9B/YQPZaeauL3igiez7snt7W/QScAkd1RUca14a5yd0JRISM2bUXLxwRtHxdT3nE54J5sQuAD/Sz6zH6Dps8Nk+wRkEcyAjtV5c3/PZzzzgFUwgKv3OoeRQ501hELUQUOUBVTrYdsPeAw/8tc1cuWyjymRt9rrzYWV1ucrykcFNiooO0b333ucOQsq8QAj6TgEm0RamjrDRDgrMyIgcimooOvzLc8iMOYN8QAQGm2xAlWXEhWmJuJZBSsqyNj02zD3GtjB/3d79rnfakQP7bKhPqS8ROCKDmUo2QqjafC9d3NqyjbX1MOgrg1JC0IVy9FsXuNd4BFyV0QZTc6OWSkB2OjYyPOwZpIoad4dncUAo0zgbUek7pb3T/QR5+JjoFVtlrIaDK8BwRCLrvztwm+HsyVnrrti5UAtnm2dbF/Cs8esZehZ0o2eT6QWTzYYs3yPPHIo+sDqArD/ghqoIznB0cWx6KPNbyhQMh4E7PAZq5ymgyZlNcVTGZzGHcEoLoKv1hoyLUeJTIF5rury6HJnkPU3r6R205dUt++Af/jd7zWu+x175ylfal7/8t9bsb3r1jDNnz7ojb9eePTY2PmG333GnjYxPuKFNxmZl5j766KN25513utFZiooi/lXus+XVHhr24Q//iX35yw9HlRuvOhJtmQBE+ql36EysrkXZbxk1X/WqV9rNN91kp04+Yw9/6Yt2283HbWJs2BpSlDvb1tqIlgcy9npvU9fZJDgFQPttZGzKfue/vsM2Wht26PBhDwJR5uXw8KipNLCCo7Rmo6PjFdhaXlmJ7BcpFIWJazxikqKDRx/7e1cqlJ149JieOeYlojR27YfKRCnzTs7/bTHo0nNMTElzEt2ojLGEidZX/MUdLwVQ6R1yYrzghS+069ejPY63E1BGdEsZL6Vijcp5rq3a1WvXPNv8Va96lTP8z33uc95S6MTtd3iggVqiTI5P2mc+81lf43379nswiM6tnAY6l2LyCibB8aV1lPNBARZyMOh/VCwJI4jWTU4GDAGutJfgL0AfwAVemo2Kpn8V7QAAIABJREFU8EIJWIzXCFnOmehZ38PDAC0I5xpE97gRX+/ReRQtqX0RgSYaYzZwZCUFQatnIfgcYHppS++wGvxObSb8OJfsCzdYk03ooTZOD2ZqSWa2tHDdvuuf3md7Jga9gol3i5Ei5Nmc0ULAq9psbsa6FgU05h7GSpdFaq2gjOESNCbnhDtmpRxstJyGr1yZtdW1DRsdG/ff1zdatra+7nu7tS1DWfAUGST61OJpZMTpwgN6LKo0aHzrqyuehatAv4MH9nu7su2dlvU0IrBH/MMDuMzs0KHDzlfkmNfahbKnzKiQVwBTf3ZvBGmguGY5huMwA0YUPO1TBqNE5OszL7FWqppkwAgNAcJ8TGU8KJLIr6zYAX6RnxmkAry4D5oUXSFnkcFhFIm9CwUusoeyIlYrEcIlJeO1AH1kIxm70Hwen+5Hnuk9bgguFcPAMoBZKRVZYcjKXQCrkBNZ+UPBIsADTOQYIZVE1++APtYtYykUklphFy5Q4IsqeW3bZz/7Wb//wIGDtnv3bh+L+B4VAPQsORQV/Md7s7x2TDEUFc4A+Di6suJNOwqthbICNVatnwLz5PgUJhkZHrWnn3nanXQxJwVixl7OLy64EX5yYsp5ZQRWReYTa4MyqXGAMcMgoLYKKz5n0VEoeQrYqNv/Oa0ITBcjtbc1KbJcPBYHBDTZrQB2Yw6+ByOSqae/RbuKJFeLnF/9tV/zsvjuwHYjtkqq99nM5Sv2pje+0YMxxZ/CSRIBSQSY6B3vfe977emnnrKrs1fdCPtP77/fW+QooLSuahCKpvPq4lzWM/3siO6KgoCyoQCg+BfOQTWzYC85f6w5dNqtRHKG8pmjNQ7FbsFhHjzhlfvM8b3egVOn2V87VhzzlQoe7DFnCaUSmaaHOa9T0M5222WI+IDWGF+B6MwVluSY8FLowrAlgl8BJroHfuK/iy6Ks6eSrwXzKXiEVkaxdiWIrLSPC4xfl/v19aOsOS1BGmYT42N2YO9eDzDxCiYlSDq2JRRO3q2fWsvBoQi25h/fw7+1/2Be9kdrdGNmY9wN3+BMu9wtWB2jIvKE7zAUYaxAuUY2cB/Xw1dzwGLGBZmmoDM5IrR63XQHvtE9yCRowzEF3qQ0N84scj/TNHJFAWa0TWVt0Xt0TrPhRuvrgT/FqCk9SX97a82i+2icwtw1fxeuk/Ml2j6g2+h61km/C98rWHVre8d/EmCyf/8B1wnJkNVZYg2DJ0ebQjeibIbRIXhYwxMyjhw5ZHfdecJe+r/cY4N9vTZ39bJduvCsjQ4N2LEjB72F5t69e4r+3ONB6guLSx7o194R5hu0yandtmvPfltZ37TPf/Fv7a8eeNB6Gn3e9kzVSbRhcqiMDo/Y9NRUBJiUykbi/Z5BUzJY4UFukChGem9rWCp96qdkxrVrcxEULydwe8db4wz2NR07qZgPvNKzetrSO0NWCAupkgoBIzqL3fQs9ESiAvvE9dqTTJcaA23jIgg9sHno5bVsYj/h/xjqdD3GF57L/cjxjG/AbwQCKyO70kWK4ZvnuJFza8tGx0a9jSe8Wz9xGsLXMcRx7tFtxbNpvZXnznXwmoo/FgwN1s/4IxtPuQ9MwRnkGvi402qhDSVKON8XjlX1sfaOnb94yc6cu+ABJjteqTV4HMc9KsOGLs9YGCufKZFG782Zny4Xyv6BWZ0/pOwv3lGzcwVxBdZ49av/he/rO97xHhsdbXorO/2THhH/6tYtuk6VDN/+9rfbgf0HKqerY6UetXwdtZ/5mf/D7VvsQebz8L7MO/P6ZuwHJs9YERkNv+Ed8Xc4bmlVAH+h0hDnA97JumGfgQ54b34H9+gnMgNDMNcPj4zZyTMX7BN/8T9tYnLaaV26FG0blQuEzpgDTBgve03FAJw5nFPZ+5z3FvuA24kKH4cHSccSQQWWrO2YrHGmVb5HX8nzhidwhrVG0KRoj3XXZ8gwZCOyG/mdsW6mhXq+deIJWAm+wLpDA8yLALf4PhLPapwbxmZkivhpeyeSFoRHPNmlLcwlfCSw0rbt9oaNDDVsbXHWVpcu2P/60jvs1d/9EhseVgWqJ62zM2udnSVrWCsS6LxCljCbKl7qOSEPd7aiAhu0FP7v2pkO7dR0m1osqgJcseFpnBFgEj99rDdUJ4x2uXGefBVKUlFUfKjPDq0KFWASwZ990uFM2fYDZp1dNjp8s83NDNmv/tp7rX/shDWa+62zPWr9A6qu3TIl7UhPWlpetcGB0WI3bXl7NtfvnZfHWGTxkN0AGYJ8YOwY5LNemc9WpiutFTyXc4MjQ3qV+JvsZvqOa+HN+hs7uttuvape4I16bwJ3u+xRwGXRVQnSVbYtskvl5X1dvaCh3qtM4R4P/my1NuzMs6ec90zvisrJV69edd6qNQrMGzShc5/t01n34iyR3Kg1I0kpsJuS4yJxFN4AbqUKK/MJG1btDFSSD5XYsE17VdaS1AH+VovuwNEKVJO+pYTW/pIAWdsmdA1jkq4KLtHZJ1hF66mzpjlwXt1GXhxBVBrKZ5xqzFp3PTeCYEO+sUf6TFhXyU7SQSNIXmsS1aProKy4r353nZnPXiNvAr+E0ymfWdanWy5hL0FfcLkt+dMOW6xoQpX4AvcNeRVf0czwkGzyWzYyOmB33HHCDh46YEcOH/VWAEG7tfzPeAP8n/kgZ4qxwVuCbkIWZt6Tr8+ykDPHGcu6UnbCdb8PrML9GYfkM1bpnal66z/2LMac5YSej4xmTcARweNvrAoLdsz6PNfkfeQ6ZCI8k7XJ69mtY4KJWee4NuyZeV0y1ggau7GjQMZD7jMsgeRZFmd8BNbl+/wT31XGTRln5fni7GadM55HR2fdwfzw7qwrcC3YnPXleYw383H9zpnkfGbne42R6mp2zCNjGp6DLq/5YaNlXcELGh94DpsrY8r7wvjZwyynkB3seeYhGYdx5liTvAfMDTpgr7r1+jymPBeezfV6TvdaglGha3hHpkXGyznUc3kmwRnwdNYi5EJdwIA9hhd24+F8nlgDdObuPc54L2MG+C97prHo3ryfXAPm4NzntYK+tAacE3gpf/NeMC/ryPNYn7y/YbPfvKGSLDQHz4H/ZbybZR7nmz3//+Oz3Me5yXastZXVsAOXluLdZyXzCugv6wOZFrPcZB3AXugCmjtYpTpLXogzfOLih9vtlq2vr9rNN99kk1PqwNLnNkXJQ+EoAkwkuxVYMntt3vVO6ZPCeBofLUQrW1XS27Oc0Rg8Ga/Y2vM+4ROEzjV24gGw97MP+i7z/iwf2e8cJwGPg7+wjtjb9B7tkwf9fP5zD3by4ecgwFT1XRaCHN4MOBioqi6oOsD5c2dtfHTUFQIBKLW5UKCJFlEbIYPWHXfcYS94wQttZVV9b28EvnKCCrQQPcxB8CoCbvBqOpDzA+A9OIuTM2Vms0gZqGSQwZx1nebnSmIpx0/0ffRulgEyMnrlbFT2ugIDfue/vM1b5AzIYGYKQIke0b194SzgYET5UvMAk1CyI39D73BjpkpJttsle6ovyh0Xpd4Nn31RLUDGfQWYKHtDmbzaPIHssbHRGxyT3pYiGckB8T6ekkmAEZ01QEjVQjOyILKhPA5UKFWAQq2LDII490W4+VDKUIYBPRSAMDDDyGFMZGP4uEvkvZQBmGrOSHLGWxzrcdhqABNZgBHpzp56yaGUAanxUxVHyoSqKsjxIAVc73FmstO2lkpzdsyGxyZtZGza3vGOd9lNN5+w1772x+0zn/mMLS7O27FjR217p22nT5+2Xbt3220nbre1jQ2vDDI0OmrTu/Z4CxgpAKurCtoR/Xbs7rufZ3v37LHxsXHvUXnh/Dn7xCc+bo/+/VfdSOzr662Jwnmlf1I+QlhEJRC1sFFAx/DQiFfl+LaXv8wWrl+zj3/0I7ZratyUeNxjojcZB2I/48x23GEYSoxam/Tbe977fmttb9neffv8zCnAZM+evU7389cXbHFh0TPUR0bH7ODBg7awuGCLSwuu8Mxfv+7l/peXV5wmPQBqq2W790zb3r27bf+Bfb7GOMRU1lr0srCwGNnIarOhTOISHQntKspdY1HJTRkZdYjEpJUdoXW86aabbP+B/TarUuAlk1T0IIcApfJ1KAkwUfbZ/fff7/c//PDf2v79+z3IZ3V93QNMRLePfOXv7OjRY87oxbhl9JBCr0AcOf1MRqySzS6a8mCWErAj55Y7yUo/eQWYaOcQSg44XNmsDdsZwGhviaTMxl5oWXyUlgxaEzJGeB6GVoQMwCZoZ9AzS/RPtKP18mykdFYAdfBNeBDChPe5UClBJNrHoE6RWIBjeorL0EwgWDhttBbiIVseYLK8OG/f9i0vsQO7xqzdWvVMV8qpk3EYjosIFmJcAfqpuhCBbtojjU9jXSutQvz3tTWbvTpn589f8JZHOo+Li0seNSqa074uLq3ZxqYC+aLnulphiP7Ft3QWpSTL4NDe2vQAE2XgvuQl97gyreCmHdv2YCXxXY1T51TnQM+QjJIco5qDzrNKBmcg5j2A+/vCwVwck1mp1LzZ28yPWY8MhhHwgAmeqZ8opvB4FEiAlZ6DITUrFMh2gA3AOXhROJhzBHA3/ZE5pTmJ7hiTrstAFxmkdwNqKO+sMSMPssNJYwBkYyTAWQiQ1L3CEzkKWe9gjQngycoJGEhrpLMjHpwDJP0MlAAHqpSxvpw7PQ8cwPXZcQWIr52PlJlX1tSo79fnPvd5p4lbbrnV6UnjED3puTIwa0wKghPd6r1kQes9yH139hS6Ej/V/frH/lPBRfPRc2Vw0/UeZe0BdXKyN2x8bMKeOfmMy95Y66g+oXFcX5i3/r4Brzgl3qn/rIvehSKMATSAcQSB4dCNdmRRZUFBfpI9Mt+6MZ8qUN5KTQpmZBp78Ezp4QxdZ4UWY1FWjFFCsmFAv2s9CDYaH5+wU6dP23/49V/3Klfi/ZTK1r5dvnjJfvVXfsX27d3rLfFCtoXjVHJKFUw05w984APeMvLK5SseIPTK7/xOe+KJr9nqynJV9UL7B83LGO5Y0Y24ahmz6XwpywnV1Qi8HIYmZZBmhbt7fqw/9AYtouByXiPgRUGp8XyXQaVkeNMDonccg/rzSky3aAXs7mMsfDqPV+PJmeH+gJL1LtxLgIm3lZFDtmSxUm0gnMchW7Q23QEmEdgZxmzPdtSaFKaF4oxsUtBB1Q7HW2xEC8j8Wd2CqQQz4/wsWY4D/U0bHRm2g/v23RBgUimzO10tGEvQtGQE//KagcElb9C1uE7PxLEKJoBPYXSAL8PzURSR2xhB4I98z33QC3Ig83XeAT2grDK+jDn0mbe0Kpk0yKVshMEwwlqxDtmJzzMx5Oka5EseD4E3CojTtcgZAgn1Xng7AWTILj3Hg54U/DA45PyOgC9wEDJa9KQWCHJ0cB+8E5mgQCdVMJEjXS0n1VNX1XiElWMfVNI/9CdvL5Aq20WmcQTr6gzoN+GFs2fP2uHDh0z0pmCSb3vZS21idNiWF6/bxuqyra0uux44OiZeuWXHjh61J5980oOrdP/Y+KQHmAwNj3pVlU8+8KCtrG/YydNnHe8o2FZyUbqO2ntMjk84NvQz7FhbwTsK6JIM6AoWdH5QAomie2F1btVWTQEmbhxRYG1Pw/oVINBsWH+f2kVEYkUkRqiFRrTkCiNNr4nXSB/T+ouWskEdnq0qGThf4FPQqH6SZQWdUq0z779j1uKAQ2bzd7X35exCi6JTaAk5o2vJ9sGAVxk43Z4QDiBsD+i0ft5kd1CroMJvoSfNkywgeIC+w+CtsQfPi5YunDHmBB/JOFJjx5ml+WS7SDZwVnysK/MJvAY25G8FmDhPKrYX4Wc5nhR0de7CRTt/8bLtdHpczwtdOPRs3+9iOM0ym3ViLUO3C2wKvoWPoCtyTwSY1CWG2Ufkh2IRhHe+//u/z+nqne98n42PD3qAiZ4tQ1+c/zoLVrhTFUwUYLJ/334fu64VRtPa79+3x/7Nv/kpt2+x3oyrooN03rNtht+RxfxkPbplNfPkTAQ+jrZdIUdweoeDH7rgPfA2DMfIgEowFayW5Q9yJz+DcSio5JFHn7AHHvyMV0Ty6ks7wb+cFlPFpu4AE3BJzFnVf8PeAx/w+0UnzoMC32Zs73IrKMnpSH9nnMfzs36UcT1yT2vCOnTbNsHQ0B3yCl6D4Rl9Ar7Oe7LOxHg4o2AT9oi9z2eYfUaOxfMjqKzWW2L8SnLwc9i5MVlBOrfTSDlzSvTpqLpJz6Ztrl+1Zue6/cvv/3Z7wdftt96+a7a09KS121et0bNqPZ1WJQ/Caql3bNuObXmAia/ddgQ5ZzxRY8rAbc9FZzFmtTMMXpSDRCQSoNVMdx7cknlf0eFFaLoOHBdr3XQ7sRL+NrY2rLevx1rbos1x29mZsNHB43Z9Ycj+45v/2DY299jI0K3W25iynR45zdUWr7Se22lENboOtCnDmlp+RYC0bLPSu5BN8Na8j/k8IWOgy3wOOFd5veB7gX2imoi3ISuOL3QcsFnIiz4PlICmfG1KMAmyDFmj97szQMG3HuwZgUuRMKSzpWomUalYiY36/dq1Wbt86YLTldqnqrXwtblrbvuLeQfGIRGRs4kNmLkHj4911bP0T3PT7yHrwobEWdV1jttSAFO8z7zVphIb+KfnoHd4C61SdRhdoVpjr5arit1KMFJbtFgDraHeQ6UajSlkt3SjSLZizZmfP1sVfUolX2SRPqeaCpU/WQPfq9JqSXrnvv37q8pZeq5sWEJMamnl1dvUVrHoXdKRQ0aEHNB8qWCgOSADwu5b7HMl0DXmE2tJq2l4YbZhgHUzvVZ2KgXOlAAd2XgVgOQYuSU9YCBwnlpq7Wx5i5zbb7/NDh85ZIcOHratrVjPOlk18HXmsZl/xjiDNrMtBrwSODt4Eueo+3nQWDfGyPgDLMSzsrzOPBz+nfkTugs6GvjjH3sWe5LHnHlFliMh3wuvT0Eboi39x+mLjEQWcV+Wg/BWfsKrMu4IugofEDa3jFdCbrlEqM4cz+GDbtyReSJnJ9up8/U8gzUiQAD+xdiybMxrl8cAT872IOiaPc08CFpi7cAF+XzwTLBUxlbsO2PkZ/CBsPNq3NqrbhrPMiDvS94PnoEun/c2jwceleeI/IE+eN9zydt8tnR9lh28m/1DL8gYDP6j+Wa5xzXw4nwuoQswVl5Xxsre5XPLnrGeyGP2UN9rrNigM0/spm8wKO9hP7UG8J4c3MQ6ZfplvlnPYi7OI8veZx0h72c+m8wNGtC4oAF4HPNhTbAbwTfzGeBe6Av8qjXLa4tNiPezb6xp97Xgd9YPXVfry7PymerGvN18Q99nXwY4Bhwh+43buksia6YP5pTHBG3lfcj8kfGynwRKIJP0PRXYWXfYX1Tiatj6huzBO3b06BEbGx9x31EktkWCJIUhlFyvROe564u2uLTsthcwgvQ55gh9VEH7BVvV50K6QLRLhM9kvwNnn7VENgXmCJuA7sP2Hli8DgzU+kciVujfrFd+LnQJHyL418dIixwOOYckEz4PgHh5kV6eAa5606uCiTZ8bGTEiVVOOIE2tbpQxufIyLDNzc3Zy172MjfALa9oQ0KhALhosePakRuUTs+PUxsFORoaEbFPD7gsDCFwCDgLE4Q5jJGD5wypKLK0JVFlETKQfM7WsQH1v+tr2n9+22/byECfjQ722c62Ip3NHQuqaoHBTBsvhuZGiVZk3qs8ureT8My9aP8TTvEAippbZuQqrS2EOTw0WFUwURsVAYq4rs4ecKZSWpqwn+40KiV3KMecM4cgKNYqwMpG6uFaO0RpdUF1E8+4q6tT+lwBOlpnGTC1Fxj8MkAiIgoa0ntlUFTwkSas77sFqAskL6teg1GisrR+gFU9I5xFZIrUTlrNU4Zwp+9oYuIGmmZDzi0Fl+zYytqqDQ2rtOaG7d1/yP7gg//NtrZ77A1v+Hc2Nzdvn//8521sbMSmd01Ze7vlGWhyiu3es9dm5+Y8i/DAocP2jd/0zZ4FoZY2zzx90p548ilXFBTccPNNt9iu6SlbWVl2R4XoQsrWl770JaczBRJFj1AqwjSdCWkNlbGu6Py77rrbXvotL7MD+/fZkcOHbGx0yC6dP2e/859/244fO+TG3J22nGNqLRSGXAVARN9YMe8B6+sfsT/8oz/2DKzR8TFXcBS4smvX7lBctrbdgS/Fdml5OSL729u2vLJs89fnvDKJmKeu0T/t2/T0lI2Pj9jIyFBpt6Qz22ujI6OunCkYRQxWzkGNxwPHShUdzU/nXv8nJiZtZmYmylOub1S9lnVmFBzSPxj90NViItoq7LhxINo+BPBVtRU56pRp8aIXvcgDVmS8P3LksPMYGcN1eJUxevLkSTt+/KbSmqPXqwN46yTPdlWwl3rWN6oqKfAGb/XT1+9BM57BJ8HY2+fVMDLQibNCmdcwqhMYoc9zgEkW5uI9WnfOCucMgctz9JMAr8oBQ2n2nuCvtM5RsENkbYRREqGKkNf7+Q8/0lz6Sy9nAKpW2XlNcRBTJl8RJaGERC9mlcKVc9isberqs7ayZN/ykhfZ9KicEMp+V6ZVODIjQ6so8R70FSV2aR3m1X22I0pyfS0EJOulEp2iHfEhjff8hYs2M3PVZmeu2sioSpYN2fzCoi0sLXn52+WVTXe4aN1ER2qTI+eL1kfBSKX4uy0uXLepyXF7/et+0p588mv27OlTzicHSuuDUBoG3Eittd+zZ4/vlyo/IMA9C6e/0EeRneKpAiFEUYfSHQYDjR/hng0jWdEjm457nqtUXHc0K4AJGQ/IIIgIEJEVJWRoBmE5QKQb9KOoA8T0LF0vA794M8EGWQEAS9TANsq/cYY4Awo4IxggG5xQIDgXAHE9j5L2zMl5RVGeswLWrYiHLKr7m3N+o+RuBD9lBZTv9UwCdvQ7QC3Lu5hXjCPWR+X0orqWnv3QQw950NpNN93sASa6NzKySwBAwU2iOQxKAE+CWcRjoR3Wj7XX56y17vd9kRGrBIJKrg2PDHs1n6nJaTt1+pQ7G0NBUqBnBBgoa117qwA4OV7ktMUIl43zRH9rjDjqwBSar+YdexFBLWA1X99iIPM2hJXhT23eAidgWMFQgMKbwTLPy/QNTmIt9FPn+Oz/19IxB5hgWNTzLl28aL/+H37Nz7hn7RWe5ZWIehuVwfmDH/ygnXzmGQ8w8Qpar3ylPfXUk7ayvFRVLaqNhJFt6Wujigibm7a+se4tcjhLznO9wlP0P/b5KMe0FZl23Twbno6in+fKmarxbzguqBKm/RS3Fu+Wg9ixb6lgIpzs57o3+C48QbIBWQLNaczoC8gWAkzCeb/tlcEioEgBhcW5UNpL6r3QNFXDcgUTrRlnytvjlNY2NxgAS3lqb0lYqmO5AcPp110bpSqQKiwETQePVEWVkNcehLwTLQfVU/WwWif1CEuqslpdulIGZhTZG4wbfbXihkFXaxd7F7IyMGxvldVFsETmWd08DcccfAc5gPxETmflPet4+j0bHNDFCErMeAADRDb63XCWttteKS/LIJ6X1yLLhDxedEB0Mxz30JeuhdYl45E50p9YczdEbkXbPPAQvACa56yvLK94kLcwIToNTnj4tVep8wCRMJJI9sBrMDbRIqe11baNVtvWNiTnFWByqHL8SueKSlilJYDoqgRO+Zy8gUz01hXPVpsZ4frdu3fZ9auzdtPxo3b7rbfY0cMHbdiNFhFoJ/mgMYm/aJ30mZIU9Gw59i9dnrGvPPJV12XUxOrs+YteuW14ZMSxjvQM4XgFwE1PTvn517nwdljhwfUzhaz3tRP/EQ/wYIKGY/goFNljCjBRm0nhMAVwqYpJvxtYlMUjPhKBbOLjlNhmX2UbEAOQLiTZqQAV1hoM6rygYEuMibRk1BjBAHomhjwwL/wQuuCc55L86Ko8K+uvBMEj28FsCjLUu7K9gvFKD5BuBD3qc+hcFTf1T5VMMsbR9zLSYDznJziS3tQRIH5jSXBkRc74BveDr7qDcjUmjHM1ry0VsortAAMV51XXue5SHJ1KMvDnNJtOfwq6eubUabt0ZfaGAJPgJziEw7GIfQK+wL7oO62DPte+ZoMkzhzuz+MXbVI90RNQvBpi8PXFxQX70R/9Edd33//+D9nU1Ii95z3vKYY/WuSEgY19VoDJ7/3e73mASbR0aLttQ/j/6JFD9vrXv84rbTIGeB1O4KzzcQ2GPtdrSrsE5pd1P43hue6JZxJKSen/usIDMj9jB3g5a8ZeV3K56xd9zxzAuDxPc1TA/qc/9yV76OFHXLfSuojnRFJVxwNMwAFgC1rkQO/xvLrSn+hWa+s0WiqYiB/ikMmyI9pFlLaqKXEj69xgomyARc4ic8EnrHNec/AL70Uv417wE3uWl5A9hpb42U0P0MtzyWiCh8PAGzbECu8UjCw+0LGQgWoNI7uOJ2fITtY0t1GJp2+1ZENRVYoN6+1dt/XV8/baH7vXXvD8PdbuzNrs1a/Z4NCKdXYWrdGz5dVEOzuNMB2VANt2R0GQah3ddttfw5pVgEmeHzom/C7oqK4O51hUDyi4NfYskleoqJDXBXoP3lDbUVQVSfdFkFG+V/I6KsqqyujAcDPwdY9kSr8N9O2xvr5Ddm1+yH77LR+xnfYxa/YetK2dARsamTClzngQoynAQq0QVQ160IOdVDVRGEOVTuLzunJy5lGcHzBxxkLIp2ybhoY4nzUOjUp2UYUrKjURqFCfL/SCSLpTZRjntKVaMzTOs8FE8FXJeG9loyxctXYrtm/NXedMNlXhXCWRrqws2elTz/j1CvaUHW1+4XrgZG9tomQpqkHFXqGjwT/qz1quXwdeJ3i+rkpOlSbkDvSk9ZBsCL0sKmrqsz4PvolKsrJjImsdf5Uqu5Lxeo7sgrL5oE8GzUZb7zjn0ZqcdkN1VayQuewve+g4RpVXxBZNAAAgAElEQVSLvQ15BFY5TRf7FG1yqKINLes+JSZJdz567FgKRomKX2GXGowAdAXYeDJAtMeN9YzAC/3DIcf4skzVZ/DGuJ6KbqFrZ36VeSjnGv5UyS4FAKnFoieLCBNGoq4zfm9ZrmrtwobbNj4xbM973l2ecCj7d2szKs7QOppzk3lIlk/Qlj7LgbacLc5Ovqde92Bg6L9cm3VX3cfn8NcsOzmLeQ3ymkEL7Ds/u+0QPAd9JcsN9jDLEMaITsT8wL766XbQkryV5TMyL+8r92dZxxpmXU6/w1t4B/ZpzrLbYkolp8zj4Dt5L/Oc+DzzPu6BblkL1pU5Irs1/uz4zNgp07nexRpmftqtd7KXYFGNLVeHzuPi3u5n6PkEtfEughcYQ15TaC6ve8axrBm8kr3jep6pz8FH+q6bx3MOWBfmks9U3p+8fsidHNSi9+nMk9AG38n0xpih/3xWoHkw5f9L15tAa56fdZ2/uy9Vt/bu6qrqruquql7SnU5CFhM0iEwUkQAHZxTO0fHg4HhGRZmoI8IcNQREUQGXcXAEWQwxbEkgaEwMBkJn66RDQpLeqqt6r+ra9+3ud87neX6f933qtak+fe697/tffsuzfJ/l9zzutTzjXrq+jq3iYNfCd1bMXNeQZxoT0bdebcpR/ek75TeTDNQjvqfGwKV9bQzljJ9L5/KU+1bXX7+Ovg7pttpm8ojzUAZ4r4cunH+11bi2JsVUPTwq2yrd1b2pY+Qdrqt7XRP/lBHyr3RQaVe5VOWFsiHxQG+pONKOx2QzYuqRiGFnjpI8Wdeq2gzSIe+RN9UN0Lp+c+mK76QX5oCvpSb90iIn558+2aVlYuA323333ds2L8xn9Xr8pMSYu5+adxADJe508fK1iBvSbl27yeTYui8mn6TMSB5P+oqZxpZ5yKrKripjRhP0pQFpo+61MkKeVA5IU1VvSYfSF2sEbgp++Pyjn4ohjjoZ/CwCyiucks1M88qQMi8/ca48/rWvtkceeaTNzc60+VnauVwPEHj+/Lno1wngM1OGBJMgul6Kkt/NfOGdBFRkWI1cDc4sxDwsvykzjp7wGW5CAlzH7r3OaTA3SipGD0FKc2byDO8CtEbyC/2iJybCwfyv/9VPtbmpiTY/PdnokkMAPQI//D2VzsgU1Bk4xnFmFniWkR62mrHHYhBK7yllFlI6prLFCb2syRKnxLogmXfVzbZFjgBGAgkl00FvONo7sdfgI9cm81KiPfdcgZDzySA1zJQCJhNMALgQWYB2Kj10wyb6WHdAWMEa62HWP05EnWG8IxNUCKoMTyvggIu+u7PZvkIhVAOKKjuMAcfN91GJotNKGlNZ6j4DVi360QZQj9eNtSVOipHww6mzyam2tLLe/uN7P9j+8vf+5bbvzgPtv37kY/G8vfvuaOtrK22W6gVrGSDZun17u3LtRgRJ6H/++BNPtTNn6EGdfdWpjkHQeteu29pb3vKWaB1DoPrFF59vN65fi+dQpYZT87QwuXL50uBkZfDY/KaBQUXyBYLoL/yF/zXayezcvr2dO3MyKqL8949/tF28cKbNztB2iADGelROYN8CJPazPzMz823zpm3tV3/tA9FGhtN0tslhjBGkiJOVlEkdiyos2R4nT96xt2TTk/yBcTQEtxxSpv8yLVyGPc1TeeaJJARstEUIR0OCWfeNtbzzzjvjexI/rl+7PmifBH9CA/fff39bXM52KFFdpCWQgFbsecr4ohzU5GTbdduudt/990fCChVLqICCnKFKBQ6tJ598sp08ebLdddf+2EuqtZB8QgAzTo70djAb/TRiyhac7yggqljMhWOdvvYRGJmejQSTqiSyndRQcar4NPJrVqtAV2DH2hlcyWSGzChkjlZ6EtyyljxzCNCyPLTPTGW/Mvib9aoAULlbFX+cAOmn/JnDAEx2I7UmmMQ4Q0Zk0k/KIPaexLqkjZvXr7Zv+Po3t9u2zrS2uhhJiZxwJXkvZWO/twcNTULivRHwJ6tyirXOtk+1ChJrc/nSpXgG2aFHjz4biSjTM3PBhzMEVpaWo13O+vpku3r1erTMCZ0XR+hb9Fu/evVKVilZX21zs9PtB/7e323Xrl5uv/zL/ymcLQRErD4CPROYZizQFfuG48VEuTgl1Pt1855MIlgPhzeJiYIbQaIgzyQFwaogwO95PnrTzFpoSFkoSFb+CcoFgn5vOx3lv4BBHaKO4Hv3XeAi8OYdo0awxo46xGRAeIfnmASlrnROfJ8OnjytVRNBHBNjtE0O42Nt7ftngFPdx7jEEPKM7xI7jBp28i06mz1WNqnn0vGUJ674J88E4O1liJ03PzUA1btDoMYJqsWYa+p6TnonbXzhC4+FnDx48FDQEgkgEXjjdHlJKAj5Q+/p/m73Kd7VKzwwfu4Vf8nbygToDjmIb4h9Yn4EC0m0JFi0a+dt7bnnnxu0bOGdJNUxTnQC6wtIRg8Ahq06xPOdu2uYesBS1gnQQ+9TynoVQ4gqZ8M5cl+VZ+jtocGS2dfVYEoZMdwz90FZJHgOft/IqlJW3+A9vJ+2dySYoCcygJ04h7GefOWV9k9/7J9EggkY1+ofwwST2RgPFUyeOfJMO3P6TKzNLQkmk7008OowkIfuQhfGacKVtayc0DGYPEilMWUAa2u7GjGgxq30UXlWmpaGmbfOB4MXtYKJONUEE3Aj1w8wZi+B7ztNMKmGr/uUWLjrvl4WmUAxCU0k1FAyOZKKutMUOgyeJeDs6fjeli6CBqtrIcPjlGp3IphgwhoOZch6D1rkSecw9nx/OH/5PE9S5u95ii71D8nMmUzD3JEFJEFSwWT/vr2hy1aWae9WAqXMo1RWyhhYBuqGTr0sz6rc07Cshpo8UYPWylP4Saws/7qPyheepYyW1w3Kqku08TS0hzbLrQkFr8Y3Og60uUK3NJIIsuqEeqLaH9KiOtF7fb8ODMaFfaOsRy7pbGCe4qBamtwKVTqEqCzoPYMgStcrsZ/ozes3IgHCpILqiBBL2SIneKcnu3K9z44ER7Dn2nq23ltcaTeXSPKYjQQT1tTgKvQjnWUiVFY+YizglNB1a1TLIlifAa6FzZuibeaFc2fD/nvoNQ+0dapWjI2106dOhbwAdxw+fDjw/ZkzZ9rWbVtDhoBfGVvYHwSl4jDDejtz7lxUf4IysavQP1Rj2rl9R+AqEkOsyEQSBPjaNUTnmmBimxzeETxJZcLLlwMHgxX/sAQT1gPndCR3jScWCplNG0Hsy3FaC06HlSKf8L3t3aLeywBLk+CetrY4QX2bGCKDXlUuyp9iArGvp391Hkpf6ncTSnS08z0JgNADn5Hko/2r0w1dQqI697qG4mfnTQAJGjeBRX5TrtWgkc61xIXZNqLaFOrB6lTlM5M35Sl15FCPpj4SI/pzKHuHekr5ETrWqFs/IACNUSETmX7k6LF2+iw0OB4VTFpva+wt2JTKLbGBuCz0zNpaJHCa+KwO4b36AKqeG2DkQSWTHDN8pj8F2+97v/d/ay+//FL7wAc/0m7btbn9wi/8QuyhyZ4GAhkD6/PFL34x2t3d3qt6mmAC79x94K5IMOHQlGNSziubK96oMtbPlfvKFJ+jDaRur3o/7x22FMnvLFefnytvpXPH49661q/2s66v+lA+Eevu3HV7+2+f+L321JFjbWaWVoxUEctDBXFtT+xJPsy2piaYVBqypQ/vYR8G7S9pSTgzHTJMDKktE3QZVXmzjZ6yu661ei9lcOpg8b90o4xwvVwbsZEHprhOu4mxeJ/P9R2ukT/d21cbn/q8vnvULhnaammza2flPKzcjH8i/ZZjDXsE+T3RVtdp74bvKasLjK2vtPWVa21q4mY7c+bp9kM/+D3t7v0kT5xoV64eb+MT19vYOAnTN6NiJ/4XkkvWVjtWp7UhVX+jmkd6kSLZuPsVR3G2MjCSFKLiQ87O68BbJlkGPaynTxd6yEpf/eALFUryzu5UH1ZjiBZ5cRCr35tnVGL+/B+4fXKiLa/eDPEzBg3QLmgN+2Bz2779vrZ48/b2j/7h+9rq2t62bee97eqN1ianqYZBK2DyYMZCL5FgsrySFbRXWFuShjeyzYeJQO639FVxi/OuMk4+UG7Lo+ImaVbdkDY2CTUk2+YhG2mWe1N3UekvK1tBpzVQOvTjDysaOwaraWhvIQepRoEuj2rkN2/EOpw/f7Y9//yzkRzAobfNC5t6on36h9O2S5+7ATPtMceqjjU5XxkTVZAi6TB5tgZO8XOwTmBi9C0+UCqo7NixMypzxsEGghrUFF+zJfewbR6fgY8YF//zDPib55JwiN8730GSr+0KhzSbcq/78HoiOX419yh97B6qShsUXaFsSP01TKJJPWFiBzGUze3Bhx5qVDKBnvSXXL9xo01OTaa/JKrY2Bov9WDsU/g90z+jv0NdLy1W2ZSfJd2asKW9MCoTR3XWQF9E2zsPgrTwYfNufJ8E1MC6tEQkwWTb9k3tDV/3ukiYjjbxN2n/nodx1WvKBmX4UE4kXatXpeGkk+FBlIH+L60Qq32kTtP+lV/C/u/VUTK+kXzjvomBXAe+c60ce7WRRjGT85Kn1WF13tpr9TNxp/zo/HyO49dHrB7hp36eqvPruroW4uKqn0Z9CGJFfZP62/DDDvlkmDxY98H9GdVr/C3mq1jD63xGXTvtRWWKPlTXrtL5KOaqfstK5+w789I+99muh/J8FKtVn6Q2d6W16mMZ6MHuF6x4q9KPslG6d11cf23bSvf13WKDuh6jdFnf4R5UfVSxCNdqb1Qsy1qB05DDHoJRBlYa9zPp2PlUueRndX1H6WF0zJU2Kr34jKpTTez34Ij2oGvK38rOym/yVMrstCFdA+WASV2+T/+KdD2q291XP686kXfUd7oPFT9W3Vllk/ZdnYe0wD3qWvlDXqh76vsq34zK4YrvlMXut7aK/FrpUr2j3aDccj7Kw0ofo3tcn2+yA238Qld1eVznoP9vVCbwt/JNu1q9qT1e9YJrJc0r+1xz/K/QFv4KugSAicBHDz/82qhsj58jMQlt3vMgJM+kAwWtlC9e4mfaPODLlBtD/5tjzRh74qq051JvYrPi/+E+/ROulevhPlcd6p7UZBn9JFW/KJ/4rhaPcB1HdaQyZbC2X/j8p6NFjorVTXcAVcDzu0EMHpBKLAP4bM6HPvjBdubM6Th5tLApTyHQm5FgOdfmghOY2WhvfetbBwkmo8YXoNWgaZyS6ZlJAHscOp5YG5549cThsCRjFZ7MT4OxCvcA/2YyAWAoCdhBcTA2p7hwjvTKJstLi5FggtPvX/zzH287tiy0sbXl6C+dJ9PXIvCOUexmMX4cmRhhGIi010mhlYaJwEajHLNNwc6a6RghoImRiDOQRBeAMP9bjl2QlKUNU3lLdAoexhBZTKWsGu+XSMxwikoXa6uDoJ0CIBVDGjDsSVQWiBKGmRii4lABupasv0ocRxrjjuQFjEmCBj3hJBMFWqxhJm301hXrq0F39PrEkKigRUWR1QTSUen7Zc6hAqWEISUGM2gZBm6vcZSVFrICBg6xK5wK3L6zPfLpR9vxE6fbu/7OD7Qnn3qmPfHEk/H+23btjKoMM9NpCLEoW7dub5MzM+25519sL7zwYuNEI4kKy8vpDGB8JG7Qy5kECaQO1RA4HUBbKeZ888aN7F05jyM3T2SwRuwTAUZL9N51113RaufQ4fsjGL5040a7fu1K27F9S3vphWfbH3z5i237toU2PQU9cWqy9xntgQfmS3WOqcm59usf+FBUApmemWm779jdFrZsiSzzKOm0uBT0gfMXhxrBxFA0Yy2SN3B6h6xYSzCiYCEQg8GKfGDcrBmJHuGMX8lyxATUpmdm41kR+McBjgBeoa/nlsYcjxw50h3uw4ABwvjgwYPBn9Hepjtb2GeemVU5UlZFMGJ8vO0/sL8dPHQoqpSgEHDIcxGGJfTwqU9/KnqHInsiKAvwpHrL4lIP0k62FXiKygQYeqzjOu/oPVYnqc5wPXqShyLtJ1J17gUg7UZzGKKlJ7sKAX6tTkZlMnNAHuJs9T55mr0IR3cvISzw1QkbyWCRWJR989izBDPpbLOcsUCqKnuBMe4dZAd/s/bwlZmetmzA0RS6orRPUFnmCcx0PBCUW19bbos3rrW3vul1bfe22dbWFnvKE04mDOSJ0BM4DFjzSCyMnvUpBwgKQVcB9DYoyZlAQ2Odtbpy+XLQGMb5iROvtMuXrgbtoT9IBsqkofH23HMvtytXSO7qlVy6Drj7ngPt+eefC8fKtm1b22sfeqBt3jzffvvjH4tSsfv339m2b9sa7+WEKhV5oNmQp5PZlxdZp7Gvgta5kcGS1k+qTg0Shqphq9zSoBWgSSfqNZ2ffA6vaRS4p9VIgn4MgkibkRDVeU+Qol7i2aNJLsrfaoxU0KbuMSguTYcuvHFjkDykAcLPamA732ybkkkRBhDVbSYViE/gB+YOfQyrY6TR65ryjpBlPSFBg+3VjHuBKTI5DOke6HdPcsxZTl2eq8CuglR+rwaY+klHHONIJwIOo6yAQaLFo49+Puj08OF7I3hlgM3kTMYikDeZU4OJ5wV26OXedVJo1Gh4Sg88B9l3+eqVkMG8j2AhjAnf7N2zrx179ljI2pwnCYSZZMgJbtYr2xpmgglyxXkzd/Zdesn1yooQyT8328JWqgbhQM++3zyXZ7mmysyhwaBhmMFi5ZaGvfTLcwTY1diWbpBfgdV6kg6fw8dHnnmm/eg//sftwN13h6zPKkp5CpoEkx//pz8ebe7Q1UHv6Fhw0dhG2xTV0zba+973n9pzzz7bTp48FQkm3/ot39KefvqpRgU6WzsyV08igz2Q1QTnko6X49280zkSONf4CoOsJ2DIk6O8XmVFNcC8TryfCb15WtH3ZTUTklhwnGaefBgWvQ3jIAmkMwUJlMqcanhWgxvaitB6r0RANTRbAxGgRibHvb1SC/jSfQuDilPSvdIDCSbSt4H+TOjPewbOMxPSwfqcqpvId7B2/CCpMSpLRMQkx5a2BcH5dDSCmSMpc2yjbVnY1Pbvo0IcpbmvxzNDxkSp6mGP+zDu1zIhSGyUdkiWm0/cPUzQdu2UV9K0yQ7KLfWAtM112muBswbJ7ekYgZZ0zikDDXhb6avKU3lO2TLAAT0g7N463rQFcv4m6OjUqDIx8FnXNWET9F6+7q/6SF63UkPih8QX2lV1jawyozznnRGkjBZiy5Go5TN0IMacxklopaLe1YGscp0cK/wX1UC67ojTzN224trQpeiA9Y1wGJBgQrscEkz27NnbndWrwVe2JbStZyQv9QBFtorNdpF8Du2RqLFAG5vV1Xbh/PmQN/Di5vm5Rv9hbGuw9D2HDsaY0A8vvfRiu3L5RjtwYE/bvmNH6A/kCbIcbEp1tldOnWy7d98RSSjYBoSCty5siXetkhwzNT1IMCE4n6ebrcxHNalhUDf2LIIutAdabRcuXmwXLl7KhPDxtBtmo+onv+eJ1rR7wcm0TUlbMpxzveKkJeBJoiGwIp0HjYIzS+lu7L5ofdUrbeikggZYE3Wtsq/qIGle3mH9vEeaFC8oS8QmwdM9uIetYEsbHa7iBFvsSru+y/HxTmwQdXli87T7GSuYv7ZgcB+4PhLe+unvauu6Flxrv2V5Sz4ayMa+lsoUx+118qKOJr8fOK96YAbJnz6TpAew+gsvvXxLi5zRBJNMYExbqNo9A91MNdFr14KulYXwnD4k16yO2eeMjlP9iZ37V//qX22PP/619tGP/vdBBZNhgkk6IIMeu231yO89EsmitI1NWZu2PId9Dh+6Z5Bg4juVv2JAadJ5jfrWTBRQjod93U/9K2tHZf2QXoYBumGixrD902ggRKzr/o2uu3PQJ+fY6/VisO07drUPfvgj7fgrp6MdV2CkicSwoRtGEkxiv8fQf8NqXqkf0sZQNg/mHPZa0pP8Uukw0D2JBV0v1fVzrZ0/98k7ozhQ2qpr7R5wrTqU39l3g96uZV0r19NxGpSTJip24z7oudKx94vPcq3Td+g4h7xgO2CwC8Fc1pV2IPhZqPi52iajSNJaW11ebBNtqU2OXW8vv/il9qM/8n3tnrsn27Wrj7fVVdpYUYmNlr/40bBpspKhbUpjrQdVGTKxLfFi+iWdr/OrNmLYSeHXTOpynV3jIX8Mqwgw9vSRpm6hUt9wT/K6sCHiBL2Ve3plpGjzBg0GxWWApee3kRxDEtzqCtiPBJrNbWb27nb92h3tPT/yH9umLQ+01Y1tbWOM6sskOVLBxfHzPKook6gyEe13QKqsg/5N+cc9ugWrF5wmD9V1q/a9c9Xfg8wzwYJn4xvJti/DliCJS6jAkXhWfpC+lDtZkTMD/HkwY9gmUDmZ+mEsEkzYuGjl2jbCP3nhwrl29OiROAi3dduW2Av0TNpcmZDN+6Xt0bUI2TDAc4mr9UOJ66AVD+Qwbg+fYkdhp+LzxN5Ez3APvjd+ZmvrPHTF3qF/0a8cBNAXI2+hVxmj38HXVJQGU4AZ+d2xaicp/6GJJObh+gee70lSrl+0GeqHpYZYeJgwoVziOmTLXfsPhP2p/ocO4hAusYWpqaDFsMVGKv8wp1uTkDKwKMap+rzyW8rcYcWYjOlkRbXwufXg+yjPhn3FAaCpPLyDvCDxJeiVKqxRtn8lKiYhf3bu2tJe/4bXZqW8HTva0iJjy8OZ1Rat8uFWGTLkca+pfh1lsPxW5Wf9XZ7wXm3TtMWGa6bvtdqR1a5SP8vv6pRqh/FdxWuV7v1dnCEeq/JiYHP0Qw4VN1Q5U/1nfq6dVPfNfZeWfVflT8el3BldJ5+X640JnYeQ67Nd49HP3DefPYpF/F7Z51zq3jgv9kef5eh9zq/iyuoDUp/Lj8rHOh5+H6Ub5yWuc1z+rSxXjmt7iF3kWXhKvPNqOGyArTsuhh/16dYguPPUHq0H9rzHoPKr6aGQLb17gu+se+Z8WC9xjPLKPdTOH/VvSvvVdzGUO4lPXbdKaxXnui++YxRbuB9+XvlzdD6sB/8r89MPk5jCffI9fM73WZkp/ZjGFU3oZF7aaoyDZyizq+xQnlZ9rw0pLbuPdQ1d+4oD6n47/oiR9liSc6560zXnGsasPqjyocpO6Z7nu+/SnhhEeaMvWVnoT3VNlc/qJ+clXVY55u9e47iMddU9i/VfzYNMJphIO9ynHV95UTkR9wyqrQ0PVozyivvLc7EPa+V113OOpGNaB6IvJ1Mmhl14+GCbnZsJessKJhlDM8GEw/rXrt9s5y5c7rGjhUF7QNsCOg8xhPgZ/MaY5Pv0IaZvmj0x/iEd8jmfKTvYP+UD34XvtCfzuvb60txDrpN+5Evp3p8Vv/J78NNnP/PJjSowR4WqSr4SvITAYtKqgJ8M+rd+88Ph9MLBPjuNAX49SodSwQQwODc/G8zAIrz97W/Pyh4dKOnY4ycnQzOjJ8uhM9gAoGEloNSGPWYFCCyAAmZUQfl3BQEqVUq+B8P39g8SZjBRlIhMEM/JPIDn3PR0VDD5yZ/45237wuY2M9HaKk6umalICiC5hNJ7jCWqv9Bbnnn2pBKSVJIBsyx3ns5JgzwCGCO9Mgn0xMZx/dpqEC9JKhBMBtUSJMvAJphIbAavgrm6cWeCiXtd1yUZh2SRNBR4Dz9l9hxnGr2RFNN7TCvAJbaq0GUUxgQdYIyEMOhOfombBJPYi34SB8dutgQYj9PNOppYD2gonAe9NBHPMGjOM7I1UT8FG2bmrSULcbyGYO69aycnyUBLemzjE+3qdXpkrbSf/8WPtB/6B38rTj0899yL7fnnX4zkCwxL9oHTIbwXZzL798STT7VXTp5qVLqw1D8nQWihg4DatXNX276dFjQ72/ETLwd/HDt2NJI3POXD2lMdISoBdWcyBhP/cMo/+OCD7c1vfksIpD/4ylfbM88cbQfuuqu96Y1fF6W0L5w70x577HOR/LJ1C6XECVSR5GIJS3uyYgjMtw/9xm9GZQ+CfPv27QsDACMOWjKw5Klf1pagPYEuS2HCO3Oz89EqB75hz6j8wBzYJ8s4Iwiz3fxEZPAFzc7RezmNYX6yxzpFD997X3v55ZfbRRzWvSc476e6CQYmJ+xJeDHAEKBNI7PlaahQGhMT7eChg23vvn3t6aePBM+RoIKTnmQBxvurv/pr7dDhw/30/GQ45UluiPLnPfCJg76fEwsa5dT1OD1qOTEXhuRkowd5KGkSbnpZU+Wr7WWURxVoyIsVnKvwqqLlniorTbLzlJ8GYQLYlahAYDKGIAn+4bMECsOWPRVoKOOpEoICl+f8XGCjE5ES2aEjogDIWFQwSQWY8jucUXFgA1m72laWbrbXP3Rf27drvq0tU2I8+gwEvZENCt2Q0ckJSU6mxxrG6d6VCCgMwUsmNyEfmR+yK8vFr4X+4RQvlWkuXLgYyUyRCdrLii0sbG1LS5ThXow2VlTxibGOjwVNMGbW8bZdO9rFi+fb1SsETtba7bfvCqcavJmyfCyCyOwFvA1j0MZq69atKbv6iXMdLhlAyD7l8L26q+pYDU72UwDscwQW3sfzcMSzn4IIni1Ars/VqJDeBJwCkwqIBcXVAKigwvfzvSBF4MoYBePVmBCsCvBGDfNbDa5MXhT08hwxgfKA7yrNK/fVWaNGhzylYV+dx66TQDTBeQbE5FnXJPV59lsWUAuwqiHl3lUc5Zwz0Ighm3ySjndoZz5omgQTKpjs23dnyGSca9IA7yKBifYO/ONzE4fUvcHvnf/4fpR+TErRWIoKMN1ZGjo7qpNcjUQSEkyee+65wHshJxhrP6mKPuAfuh09B9+a9GYZX7CTazA0GNcHMpq2dG94w9cF31w4fyGSTXAMErDiuRrk4I1qgIgPq2Hs/lUswnWu+y2Gbk+WtboUehbHF3P9h//o3RG8jVYutEjrvc9PHD/efuwf/1Kps/UAACAASURBVFi7Y/fteXp9BQMjE4ajshH7t77efu7nfq6dO3suWrKh7//Mt/zp9tSTTzYwYEDZODqWCZcxvmgXNxEVA3CUBvbq9CVtkdTBffIEQVlpWtrUcaIRItZVpqQjOANT8oeJwzhn5U1wYlTL6ZXK1AOJ+cYiwZN/A0fNoGR/PaU6dKYqe8AOifOymjI6G/qndQePiD7s1mXvp9EHtAOvxJyzgsnEZCa4Sut5onXovIh59uTH0QomlmOfGVTMQ5dkIqsVirJaQoRHglf5uW3rQttHr/TJ8bbMqYXugKh2lEYxSfXaKEO6Tb5PgzmTTLi+OsClV51YYtnqvJC+NbzdZ9eKeVT7yHY6yitlKPeJp/1dueX9BqiVz9KStBjXc6Kx22E+2wBffacnzyIJgepSE8NTZMpjbQZPq4g7EudnQllU0iPpoJxYNBFxaJz3E0iR7JyJWwP6j8BRrr1YbMgPaR+QhIFzX/67cT1tF+Vt2F4brS0HPa5EixwqmJCEfMcde+IZ0cok7LoMhkVie0/0Tty7GrwE1kTOQMPwxOXLV+I0K/cef+l44BpsgsnxyVhnWm9dJzlvYaHde++97dy5s+3C+XMxvj177hgkW9IK5/SZ020rLXB6uziqTJDIf+3G1eBxHCUk7k5F0g0Jgr3dQLehYl1wauDUAYP1ihxBc/10zc0lTuRcinGHw6WXhZ2fmYn2OCRkEXDIFlGZ8I4cZO3xF4g/4TGTmrONTq90Ecmc8H+2F0qssRq2uQ4xnsV6Vszjd9JqdTBDLxG46faFuoPxV56Utyr+Bedxn23MfKc0JEbw5H3+nXZ1YvB0HDNe8ZN60znoLxG7M4dh0CKtEeWfeEw9x/tMBK8+kWr3yyfVvq/XVtyjzlDPBK7riRhg95gf8pJTXUvL7aXjJ9rxV05lsDskZ0/s64doaoJJXf+6B7YK8p3sb92vqvcrTzlu90KZAab4a3/tr7VHH320ffKTj7SFhbn2vve9L5LR+d89EheDsT7+3z4e9iHBMZ1/fE9y6cF7DrTv+76/MahgItZ1L0adlj7f+WYAf9iiqMo55bqy07kO/87T28N/BjuHn1V5J635HPnhFjzU+aDagl7nWgbNT062rdt2tPf/2oeizPPk1MwtCSax/r11XNJNVhzhQ/widT9tRSE/uI9RnQze75XjHIeYIypnkNDZAwUV40lD6quySIPg6Sjer/TNfdqYVdfVoEDd63qt/CkeqGNwbn4mjlO/xhJ153HyerYqEzPXvchqD+lLbBsEc5HR2Eus2VRUMBmfAGest9XlG21j9XK7dP5I+wf/9/e2Qwcn26WLX2uLi8+12ZnEHlEleAYfylJbW8c/kKebwETdqg97ohfLCVt4YiKTdKvMCdomMaO0nUhMMtwFcYVydUAjoRvBh7YNN/ksNEJ/gIkkY211PSs3uG5RfbpXmthYZw85FDOfOh48tJGVECLxbxUdMt8Wl2bapoV72+kz0+3d7/nFNjd/X9ux84F27fp4m5yabTwn5WwmmMTseAex9N7mTj6r+yqPV13kClQdIK+Jo6s8kIa0yw148ZxoxzudidC8N9rShD0zrCZQg1YpExN/JK9l4q4/9QkF7unteDjokK3V8WllEhOH4k6fPhmtZGihGnZjJHOmHmP/xEvShXQ/xMC5l33rYk+yGm1iK/GYiSUPPPBA2JS2HqaFIP6daE8XiR3cly1WwQhJz0uD9nToQWxlfDLYvSZrZOL4sGoF/LZz544Yz4kTJ9qlyxdTPy9nIosyYoAHqOTTMS9zzpPy2dYeu869HdqeJuEnM6RPNtv6YOPfsWdPJPzgV+C9UTGOuSzR1ioPSNo2VDuNTdcHUoNKyhF9IcpH+TJaKS2TaDQ8GGDyXJVt4ov/wX4eG49xZQLsam812tuDT+bhwukpZP16233HjvaaB+8L33n4ltd6/KAnb1f/iDKOz+TrUUyiDuT76mPxetem6oSqRyve8H73FjqrAfVRmV1puN6rraYuGJXx8r7zU9+JwaocU/+IddwP9YXrVbFY1RtVzrhv3lMxhmPkpzar+pWfNRmi+m/S3xxRrMEeVTlXdV7Vs2JP97PS1Oj90l0N3Ds2famu+athmIpvGDvvgj8MjKun/Sned94De6QLKcfMO9lj7qs+Vp4t7vAdzleaMLirP2voC0t5IM3XPRj6utPvUnGKe5lynO4D6devWMp7lFM8r/oFhlo5f6tyQnlccSzP0V+sLV19H45PuSN+quPmd9fROY/ymethrMFxVRyqrni1vfO52lq+T1qpNMh32lgZs0r7zHvcV37qO5Zf5B0/r/vlnnh/5aHEd+k/Vl+KIypdVBlT+b7u21Cmp+72ufJh6tc8lKvM4B2jh/Lr2kq77oO6RR4atbeqbVblrmNwLatPqT5D2qtzqXTnOomTrl/NA9dgj1H9UPEy38mb0mkdq3TC+lgFveogxuNhJ75Hx7ueOH/AzNAC+Q0kpRJ3u+eeu9v27duyc8T4WMSs8HexN4wF/+7lK9fahYtX2qXLV8K2tDoaWEB6tp1ejTPk3mYcUOxWq+Mr6xh3pQNpV5lbaV5+VJ7WPZYmKpbTp2JhCe43NiOdhI799Kd+Z0MlJlNVpV6JX6IZMkuWTGRCPONDH/hgVEIAtG2amw9Ax+mw06dPBaiY3zQXQREAyete97osLTNLBlD2kGfB8hRsBucEdCxiGgR5gp1kgypEJYYqQEYFu+BCpaEAR6zzXZQGJlvNE8m0apiYyNYK0fog+3DOzcy0uZnp9v/+23/TpifG2zwAikSRmakoxZh96brjvrdi4V0pvKhQkZnWXAchprPVAAan34ftaxCeEF7cS5Z3AMKlCIpD8Cl407hQWHm6lHeMAoswj3Bql1K4OthYT/chjaZbgwRVSaWATmfG8mJmxfG7p7d8N+NmDDnfrFyjQmBNIvOsByuCGfpJdYJYWG+szdZt2+Ik8x177oh+nwRSFeyXL12M3o9kATEvM7uoasG7q5AhuF9Bo4xLS6PBtQQzyb6e3xTJJZ9/7Evta08+3X7qX/3b9tnPfaG98OLLmRm3kuWar129EslGr3/964OmP/e5R9vjTzzZthFkZn60y+A0+vp627KwNca4d9+eaP9EEJFkBwyGr33ta+3K1ctty8LmqN6RZSA24mQtTl9OFhJcxKD6E9/4je3AgQPtxPFX2ssvH2/PHDuapwcIVKyvxZj+9Df/yQD2p06daAf20weeqH8aigoQDbrt23a2j3/8t9uzzz0XY9qzd08YOuwT7x7boOJLlvlGqDFPTluGIdnSWbqIk3vzQj/BO2xtlAIuT+xiPLIWGOk40qn4EAHKzHqK79Opl6dBkAF79+5tL718PK4VWLNXJNggH0gIWO2nywdVGFZXYz0Q1lbr2Lyw0A7cfaBt2ry5HT16rO3csSvW8NLFC219ZTXm/bM/+x/aG9/8plhnqpZwP8arSSaMmfY3eYonK9agJMbGs9cvyQ9RUt/A3fhknBhVzgTtRYn1NL4r2FchqOgEZCoZ90yAxjO5RuerQA4eVhkEf0aSRxq5GlQGRjz1g4NTsM53GjsqeRz/loKD5s2OHBgN3ZmxYYWHcI4Rpra0nK0qsicr1Us4Bd7WV9tr7r273bZlso2tL2byGAGYcCBnolK0Xep8FDJuPEGg65AgfS1ON/FZysUb8aysNjAeiVP8D68Q+CawoiLHCTc3uymeS1CENb105crg5EbqkDz1nk48xjYRVXsInkSC1Uq2FnnxhZey6sr8XDgLItA+PRPPiizWKCeZwfFc53T2CLbUwYJ/9W41BnQuqcukC4Emz64Z49Xwlu6kAwGXAE59Ogi+deegWEAarcA7f88qQYy/Bgd1ZqtXQn+WLG9BqwBFh34FLtIt9KQ+Z+3AFL5PXeP9ghtoGhni+vEeMIjJFK6lYFWaqkaQJ825xusct1gIOnu179xnQX3lbfcA+iFBMUF2BtaRIckLY+2xx74Yss8EE+RU0nbqRujK8vwCZ2WDMgHnvPvD/VZ5YQ3hKZ6DHOH6MJAiYTPpkhPa8D4ydvftd0SihPxHtlj0x+5t8bg/K89RtWcqdHniwmwZlhUiUv5FJbeODeCru/bf1d761re1227fHXMiqSYdlRvt6LFn29NPPx3JJshmeIqWEdK28q7K07ofGpPOyX1QfiGpoCmUNfPnfxzSzzzzTPvh9/xIO3j4UPAtsj5x6HR76cUX24+850ciwSQw3WKWbo5T+eNjbXMv4fzTP/3T0aqLZJXdu3e3d37rt0YFk2XGPyjBnL3BA8P209Ek7GRi2XoEmz2lGHPoDm1piHFrSIzidv6uQSVpW12q4yb/Ri+hoYYlQaP6AHgWWiAAroGKKMRBEElyGfCP/ezzkEdce3HlwBkSyZmZYEKAkkoTmWBCsD4dj8wzZE5PPnXfovVJT6ohoE+yqrKF04yh8/pearzyjFgjqrGEgZ2OHFuBgLPyhDAJ5bkWkdxI8Kobc5lcw/pkgsne3bujKsMaiZoTw5PI8rtylcqGroc8kHJbxxx7lI5+bRNxuzggkx1T58MX1alSsUHVBzyr8gHPtAWIusVnwlO3yr2058QfPktZ631R3agn9wStTU71RIphJIl7bHnA7/CXThd4hSoi7IknLEKPr6RdBCZ0DtUYlufDeO6JpYF9usPP+8UwypqpmQxc6IQjKAEmrmufNNrpE53Vq1ymPKK00jCYFUErnreyGlVLSJBaXt1oN6j6NzkZCSbJG1S+yYSNqAcVcr/bZ71KTti/q6ttEZyIbJ2YiMMalIHH/jz6zLFoYwOt7NpB9cQW7SORi3v27W1bNi+EXox2tKsr4dwAl6j/Ll25HH/zXOwI8ElUALx8ISq0UXGU4Nxsp0Vo3SSowXr3QI52hPycrdKY92IkmCC/Y+2jvexkI8GEFoPgJ5LekZNRPp0T6GCqTjfSGTw2OzPbrl+7FknqYCf0HIkvkaSOQy5OYa+EzQN9aQNr4ykLxdrSj/wjT4Y+6zLPa72X70zKUp8rd8VggQN6UN72HtUfkfg6W1pKL9UGhm59n45UsaDOffWmNnjabhkYSr5Nx7mOX9dAPq9OvAy84dMYtlbwXvdTWatDujrn5JXUt4jfPHyyqg+HlgyzaSM+/+JL7dyFS9FG1AQT3uGBGh4gTnFdqxzivSaMsTfVMex+O2a/q1hY/nev+QmP/PW//tfbJz/5yfaZz36xbds6237lV34lgpFWCNCXoj/qtz/+2+03f/PDbdu27QMfQvoz1tvePbvjeRwUqXZW1b2jmMM55ufp/BydW/W7OVf9YdIXf9ckbnWKPiGerwznna+WYJL7MZRp4iL3RZwVfrcIKg0r7JJg8vPvfX+7dgN5122xCZL/ekJ21w/5rPgjEqcHLZIGB5eGJ719frxvZjaSCGuSrfsbydJUTrhxM/SH9kn1eb0aTVT7hXdU/lPfGmDwb3WndrJrYQBCB7Z8XW2eur6O3c/cR7GCdCqW1/7wYJC4Le4LPNIPS2A3r6cvkMod+FgCU2BfruPQvtZmptbaxfNH21/6C9/UvvEbDrYL57/cWjtJnay2vn6jTUzORCJFHDjZoPJJHNmI4DCYKBKD4pBWN4UjqZMxZJKAdmzIsoA2mUTpqWo+UQ7JD+p2qniJ4XjmaNuUnHek+vYKOD3wHNW1Oi6rpc9728RsJUPyYJc5cZCvtyeczFaUYcOsT7apmV1tcvquduzZtfbv/t1H2/TMfW1+04G2vDLVxiZInsr1Xl3JhIzwqyB/e4UKMa6yQ5munqhyTj52HfTH1gCVGAvdJn14gEB/K/jIQwnpCyGJJpM8eBZrL19Yxj3toPQJ2YYm2p12nBu4vgfbIpkTfo1ky8S5XPcHX/79dunShUGCiVVtszp3JntrH6tD1BvixSGuS3uz+qFcO+xJfJFUG0beclAI/y/X846w+bv9wR5jR1Ehmnnjz+FgGvYzeIf52mrR5Fj2AdxUfSz7998VbVG55tSpk+35F54PmU8bcCrVYg/zf9pnHODIIJ1jdv1sC5U8njYa4xbrV3+69h0tFXdRpa63h9UnOk8ril6hm/gEiT4D+zXszrS/pL269upuvqs0mD7vTOhJH23qCnG/ulP6kb/VcUHXGSToCTaZhB/PIOk//Bgz6e8b32h7993WDh46EFWp2YexRnJwJlxLG/KKtK/O125Qb/q9PpxR/OJz+L6Ou/Kd+Nv5SI/KLHWDMqu+Wzut0jJj8hnqzMD0vUJV1bHVzvM+75GO1AHqipQ/aesypho4dI/cQ5MXxLPqMWXwKEbS52Zcxb137dRTYrQhTqS6zrCifdVv0qe2Q8UsznkUu7nWFdsxp7pv0mjFodp30nfVNRX3qPv5XtrhXcatRvGbPOqe+JPnMCaTSLxPmlEG6Hdzb8V07qHr6f2vpjMqhpEmtAfct2qLjGJF/aLSgDxRbYOKRypWreP0Oa6ttA2tibnk03qN2KjKO393bysdVPwvn1QMO5Cv3Zeu31q7jmdr37vfVfaxR+6d+1NxoJhOXOjYRmlT+hazVbvTdXDfqx3ifspb+sylKT63Mo/zr/hQGeM6iTX12ysXqjxxf6U3x17n4DVVj7lu9Z3Sl/vqfayPvFlpqPKM73c+lc/rGEcxk7Ja/6xyavFGHvap/ojEN3nIxDVR9ih3Bv6gfrBE7Mm4lbHKWzG3dKA+HcjIqHzdK+ySjL3OweZr7d57D4fvIvICxvLA8rAwRMamL12+Oqhggk60arIVLcWc/i2u0uardCt/y1t1Htp98pt2ijQn//JTLFd1LnP3XWJD5YefV3pz/6NqORVMKuE5GBlHAa3jVAdFLjhBzDQOAL8f/ch/7Y6gqXAuAQZ5CQkmBDZYbMDeW97ylnbo0KEU7D1AiQMfwiGIENVOepaxp4RDifaMHJzPTtSgqMLQRayGjZ9xj8JHUDI8oZhOZ4zWIOhukGssce8Sp803Ntr2rVvaT/yLf9b23bG7rS1ebxNkMfeyv4Aqe5IKPHlXAo2NeIYgP09xZU9NADbvzyB8lgTkfk6tBZHHKTgAy3L0OuRfBn6zhJPrYcIGc9BBpWLipFcQU3cq8DnXSFReZ4IJ75Bwht+lo8K1tLS8z6rMyrP5W+Gr0SOTRjnyfnoHsMnJXZysc/ObArjec8/BNj0zF2vBGB988KFoLUN5IQyOJ598vD377NPt5MkTQWusF0zNmAlCabDFGmM4F1Agcy2vAoB7M3AcotOzbXV9rF25frP9x1/6QPuzf+7Ptm96xze3r3z18fbUU0+HkYlTd3V5JU4l33/ffVFN49Kly+1Tj3y6nXjlROwh/LCwZWuME9pnTQlG79u3N/aA3qE85+zpc+GcwpmcbQOybHYEI/pJPhJM7rvvvvZH/+gfbVu3bGm/84nfaadOnYp1zf7SvUTz9EzQxtzcTLv38MEI5FNtgZ9z8xjJWe4SI4V/GDA7d+xov/u7n2xHnjkaTnGSOm67/bZILuFk7+x0nhIkkUdQh0FK9RBOL0SLrN4TNhXRRiOZh30PZUcCWq84A41zso22MiRxkGCCgxIeTBCR97G/BIdJrjpz9lwE9zTg+fma17wmAplUL7l8NU/Yq/BUCCoReIQkpdc+/NoIZJHUc+jg4ZAzN0ggWVxs169dbx/+rf8c60tZ8avXr2dQdKPleKmSAP/2k6VxwrpXN4k+v32n4jSaPe84bVP6g4aS6/1YVbAac2YDaxAoy1S0fJ/71XvO9fJ9FbzDf14XJXXXcAgSsB5mmAv8BJnyt6BMecVeWN2AIFwFM/6ukUO8JT6LBBPaDaQjnaQN+V8QxXioXrK2utymJ8fbts0z7eH77mxj6728Kol6vcwqY6GaQfR47yWSI8mnn753XsgNTvQyhqtXLgcvZ2AlnRYkOR49erSdPn0mPlvYvCUTB29mUgsVZ1IuzQYPX79xs8u2PBmF3MCxkk601Qi0EpBkvW0BxUngV06cTPlNksncfASpGYfKGXq2+gDPRU/QGss9F8AIPEPf9JZhggWucf5e5z4o/00YrAayCr8aQtAKuph11mDRcaXM14lTjVv3P3VqJsxYZYTxmREt0NMwEcwKoMUX0qT0bSauDjP1jM6GUZBa9f4gcFlaRAgqRxM9vNYx8zMCVuWY3dDhNywXW/dLA8C5DJxeHeS6FmIRvxd7ZFA7A79ZUSv7avP39NRM++xnPxeBj/37D4Q8BBehSxgD/0Nf6I6anMP+C36DVrqjl/2wMhV6B33JP94Fj/A8q4UtrSQmQO9GquNGC12Gg2+QYBaOpcRKV3rCD1gFnvUkWbQS6/pdQ5CxcVKSNSBAduDu/aHbuAc5f/rM2XgHbYHue/ChqCbW1tbar7z//YOqZKy7RhhC+tUMUY0Kf2owGsSTj2jREvvc+9mnvt7UnnrqqfbuH35PO3zfvYMKJjoHT5082d79j97ddt9+W8iFq9eyxQHyAChBtjrv/Zf/8l8G5iBBhqTS7/j2b29PPPF4W4m2GvXEylgESiZ6UB8MFAkXS7SR8yRnJitGxY9yCof562hQ1oivnHOlu2rUqz+Spzqe7/IwvutBBJKqCeR64pxk1jAwpjLop5OQeUvb7pGV9qrc4mWJsVtj/aFR6B5MAP4KFuyJ0+FM7Xuc7Try/9TP6Ll03oY8RP9SGjyen6d9wjnFWKPND05QZGiOO04+N6oTpj7PZMIMfqe8yapZkZDS5xlJ5rPT7b5Dh6J6CeiFPVfeQl/q91jDscTLSaO2Lkh5wr9sjXlrkK8aiWJ7T3J6kmJQBaTLKx0srrPOE95j+XKdD+qDwEodk4jvkTM6WZStyl5xfKydQYheij3pheDSsJS1js7qDNXBEkldvbT9Wnds+51yJWsupl0mrpPXNYoDc/YS3yRjWcEKPq46VOwK3hyUkMXx38dbnR5hp/VqitiagWl7cDWCFWM449NRFTqjjUXVEgLpBFttkUNiYOpcKrOl7eYJ4qDX7D/WE5PT0Q7vhy21stLOnT8XiWnQ+7Gjz7a9USVxPNrboC+effbZCCIiP3GyQCOc7F28eSMSTJD3YQstLbUzZ87E3yRmYzuQYBIthNaXI8EEnoZ/53o/X0/Oi0vUo8lDyTvqZqsOkYxN0jf4HVqZ5yQushp81SuYjI9l0m5WqaMqaVYrMUgcPNHtYtrRElhB57HueVKaoGkm5AUNdce+4xSfKPe5l6QCTyap31nrSJjuiRHyBN/rgJHGxK8VR+nk6kwc6yxekF4T13OiMOWLNFjXVPsYXS52k8YrxuPe0WTBtMvyFKXOQH9WfuE58qJ0nvo35aDJfHzGmqgjfadr6tqN8iDzgYdj3bAFGsHblWiRc/rs+ZDT68i5XoFAeRcyuftb5HMxasjt7leqzl6/d991dIkLxaopW4ft1fib9QMvvetd72rvf//727FjL7StWzdF+xsORunIrk5gcNDv/s7vtt/4jd+MZC/eIwYEvx06eE/7K3/le2PvbOfjeinj61iqPIugaKcb90sa4hniOm2dKrfrcxyv1WwyiS1l5/C74e8+Tx9I3U/XUeevtFzn7bt33ba7/cIv/XI7e/5S27ywNWQiez1Imol2dFRBy+B3JK+uZaKAzsy004d2nfsa7+MkHwerqAjQ5yLd6scCG8zTDq37mnS+OkaxMNdL+9KQznntXvlN/St+kE+s5qv/S6yjnKiyx3lwjc5f6VjarjLH9RXD5fqnTYKtGDq584sYPCslZOs17GqrDodPIpKAsf2p0LreTp54vP2pdzzUvuvPva1dvfxEW1p8vk1OXGrjk1TJw0mPc7y3LpxobXIKbLUcfscs7z2ZCSYk+0fbWluhoENt92fluDx0KJ9XGqxzZq7437ADco3BUSu9reCtCbdkX2flm54Y0RNOwI9iJHkp1763WuwVRvtJpsG6RAXB7ntGNjUq0W4stE2bH2gf//ix9qu/+uW2+443t43xXe3m4ngcOks/BweuJiOhzha+WdUleU4ZPxrklVakywEtdoyj/2pUnynfxVD8ZK2yUgYt4zOxK+eeCZvK7cBGvcVm2gQe8sj2X5Fcs7wSNmZWIxy2E018B3bOqslRBbdXEnviia+1c2dPRwn4hS0LA/+QyUFBu/0kvPNy36XdoZ8jT3DLk8yLxBL8kPyP/kY24x8NzN/1NrQC3tm6fVv4CbGvwEV5QHQt2iKfPXsu7kHmx1r1k/3qX/iYxFp0L7iI5/D7+fPn21e/+tWBXRP2eBy2yAQT7GfezWGmpeXFPL3cW0dLiynPNyJ5VpeCckRZn7TQfb7jE4H17rxrf7cJhn6VkJgRX8hqf+Aj/ilvrEJcg8BV7vE+dbf4IHGHuGHYxofncr32g4mxxgmgo8Gzo+KmlYqQDZn0s7S4HAnCyB8q1k1NjUcFk7vvuSuShYI3VjLRsB5klYcqlhv1PamrnI82ijJbO2YUz4mtuI656JtxzeTHUZuHvw2cVr1+q70wTLCrukM+rDYhc68JDcoMPoc3/N7AfdULFUOqn3mHekx9PkpnJkJUmqj3j+oh11+5XfGBeE37b2jT1kpq+YTRtRj14dU9dB20Xyt2q3rY/fV7KgTwT8wq/fKu+nzli7wghnNNlcsVY7le+rC8xrm/2rtcH30wygNt0YqrrDThZxVfVx7QXy/98Z36oOJfPtcmFUeOJowxDpOenGvVW87Jva9roOxQl7mf3q9McuyjNvsoXclr9T51Fp9Jtzyn4uTRdVdGjM5N3tCfwXyNI/Fs15v7lXfSieOo+FfdLJ+5x14r7VbbivvzwHMmGYj9nI9j8xmMGVsXX6/fSR/qTNeN98kP0kEdb50LY/Kgj+utXVvpT9vAvdJ2lAf86Z67xuIM6UY5W+3uKrvlQ8eYODeLEPi7e+V9vtt42dLN1L3gMcfNNa6t18s3VQ66Xtp8rIWdNdwnNAB/jgAAIABJREFUcwVcb+U5c9P+56CxByY5TIbOu3r1SiSY4FfBv8E1+DrA7+wDzwVLXL12vZ2/kDEnMA80kHhv6DPIZP1M7OX9yjn3ua63+lOZNpr8VWW+vMwzvU665f5RX0Olr7o/FXvzu7LFd4197rO/tyFzqRAYqErLoKWEJIPkJi+GDxBgi2Pr0498KgP9nI5ZW48N42/aZaDQAaRc9x3f8R0B5vgOgAJ4WryZ5UkzSDEfDEYwPwV2LgIOMcY4M5dOEBlaQanSr2N1IypTSXDheO+9X3FwVQCqENEwiQUjnL+21jbNzbaf+7mfbWPrq23z9GRb721SWAeCj9XRdCsQWosEgGSuPPGa6xnqOIUQiTg9EYSfJtCQmII9FKCwtz+4dOli27p1y0BoBYFFskoaVxKfe5bO9ckwGBRo/JRhkwEzGcYyznwWmUjdoScg89meWq3ATINBBjfIIAPp8A4jpFc+wJHPaWiCyQSzyEQ/eep0+9KXv9JefPGloI0bN1bali2besY0Qbax9o53fEO7++797YUXXmgnThyP+d22a2cwLCduWYvIpI4knfVwonINIC/Hl6XecWTiAJudI6g93p468mx75NOfaz/1r/9tG5+cbp/57KPtiSefDCGRp78n2tv+yFujJQZ7RDuDF1/IE944QMNZNzcXrVj27t0TpZNu3LweCTDwAMYEguOF51+KCgs8M0sNEnjJoAaAfStrsXNnXE/2Nz1Qjx091qjSwhy2bd86MBRwMlO+mjLad965L/pDnz93pu3efVskrRAcwUCxpBRrA71+6Utfbl/8/S8F7fEO+O/w4UNtefFGm5ygjU4KTsaG8cb+kXgBDQi27IO8upKnfwnKB21NT0ViDUE7jGGczyQKUJ6U4BnViKLHaJRhTWc7AhZls3PXrkgMIPhE8pGAJhzqJCRRAnM5E9Mq2OFZ0hjfbdu+vd3/wP0RCD1+/ETbv39/VJS5SqLQ0nK7eP5i+8Tv/m57xzveEUk2OEl5H6cfoEt6y5NwxlgZO7Qe46XXOKUz1zfiugyM9TKuOH6600HlgDEvsBWAq7Sq80tBLaCoQF8+06Emrw/nT0x2WLnE51dgIBAVJAiUQsb2ahQ8F1rJ8qjpeNBpUuVLtkrK9jbh0IqgJIZnOjFUxAkkCLREFCraim3ZNNX+5B9/U1u5eTlPLeEk6eU6rdDAGuMmi37BnZ8ZzxDcTQZP04osnS5UESAAPRvjwDmBbECGBA3Saq2X6A6l2XvYZwmyPI3KT+gUWubZuVf5P3/jvEpQy3vypPdLL70c8yXxyTYb8HOcru2KdzlOFm8PGsBhk4busIWCiQjqtgr2RwHZ0EGTektQgKw1OVFApS6repGxauBUMM/n1SipYF4DSyATFXs45W+/vS4PqkNDUF6NCDGFDiOBjc8RfyR9IheGLfG4tjrrpOFq/Pt7BeLOXb3n/NV/Pkdeyz3PChzcK725pq65us77oXNBc+3ZqHNZh7O61oCjCSbQJnw2MT7ZPv/5L4TT/q679gdN4fzimcpdaAtnl071CvA0ypDTYCl5GLkqblLngMNYB3Qm/9gXwIaVYggYQdcnT50aBmej7GDKbK5jfGA3EriieknpOx2Vfnr1CzBcguyltn3HtnbP3Qci+PnCiy8FD5HkRYIpY3z3u3+47dm7LxIHkNUf+chHgs4F0EEnvcS8tDkalJEWxWRVzsZ39JDnBGzHX9yPnCAphAomh+49HEHfYYWZ9Xb2zJn2A3/vB2LsnhpURqCzCXiwRz/zMz/TLpw/H4FgSjv/mW/5lvbUU09GggmlZd0T3o+OQ/YwPnQMfIUc8JSlfTgJBlbDOFIkugezGnDql0qXNSg6em0Gp1J+64ztxcUi6S+qxHXd5jtJMLEcdqx/d7BL6+pJjb+BMdl5mHUlqSaSRghcUJnEAJQnTan01EuIRqWBuCYdoAT0+d2AlW3ZTKoKB3r0aCU5m8p9OUZ1Zfw9TpWFdEZFhb/ePz7XNF25YYz1gA+JNps3zUWCyerKUiSY8PwalK3zJXahI8CqENKgeAfdI09r0FcbTOM9jc90QgaP9uA69/pM56a+9xr3Qj4I471XmJBGvFZjUnuoGvjVrgh6imobaQBTfQ/8qdGps5Qx8b80qb1m2yHfp15JOgH/ZnKsJ23ll2qn8j0VLng+mE35jS6NBK2eQK+OiYoIva0HY81xDU/dikM93QmGcx3iRG83yMEGYMyQR+sbbXGZ08OtXb+5HO1ywP5UMAlbjj7zYd+QwDhskUMwhBL00ZapV8IgMRigwXjB+LStJJAYMmQXlQ+p7pktAI+fONGuXb/aXve6h9vlS5cDqxkox+ahwhI6gtO8BE0oT84/EgV5BsHbpdXltnPXjqjmA41PBz5Km96T83VfQr+VJBOuhQdZJ3j4/IULgwSTmanpcP5MjY+3TfOz0VZ0bjZtTHBPZNdEgkmLBBOulb6SN9N5k6VXkw8NcJgEIm1Vuqz2fZVz4nBoAn3FmvMPOVRxio5KnmOARVwk7aHzTM5VrlX+UR+xT/A3esXAgnwsz3O/Dh1tGTESz5EmnWN1pvkMk79iIt3Ot9WoNoCYoOqE3mQn7qn4kL+Zv5hUnKN8qTIOuXbz+vVsOxBAeTycZsdfOdlOnTkXSQeRnjjWkyS7j0J94bxcW5/N32BZnqvMcK2Vj9XxVX0tyjvlAX/zHPjg7/ztvxMJJs8991K7445d7ed/4eeD16p+TJk/HvxDhc8Pf/jDbefOXQP5yzoQYLz38KH2Pd/zPUGXBrEcvxix0qB4xLl6jTzm/okjxe7OTXrwb7Fc3p93W8mkPkueiHmVipZ1zaRZ10y68Ro/9xkkmFDB5MKlq+E3SfspW8WGvO1tQNOHRxJEVsLwIImOYCuKKd/z+pSrtJyOXiSldPtQfwBLOACQh7NcG8bnurjO0rfrqk6V31wfaU2M6XtDzvXEXp+hTSBvuN6j75IWq80mTeiQrWvt2JCPg0SJnnDFffC6znggW9iiMf2UwemLoa02p8tvtrXVs21m+kL7oR/8S22svdRuXDvWNtbPtsmJxba2QZvBsUF1zZTJVM7zkFPK5nF4t58WjWShjpsxz6JSSA/osd45T9vZ3JrkVPk35Pt6Jj5Iu+iDoJVe4W2wf70qiu2VAqqCvSLhK3VW/IsElPQ1dFGUH0dyWyZ0Jq9kdJsqs9E+uq2S6t9u3lxoe/e+rb37h3+5nT6zqW3Z9lBba9va2AStdGj5MdE2VlfadK/YE+17SzBTepEepekq0wbyt7eK8sCfcl49VZ9VfdPKDHAM9iFjCP9cVEQdVrJQnisj2Tf0ulgoErfHSLjtLdxbJjH63vicJO5eQTuw/vh4tMg5e/Z0o/3jli0Lg0ByJJj0JtKeTOB5BMz4J08O+QXbJffD4A6t/u6+++6Qu+AU5LU4C9s3ZRT26HxUId53551t67ZsRXz2zNmwH7/2tccHsQPo0oOavJ+/eTZ6nedxYI/KJ/yNH5bDSGAt5mxgkDngt8H+9sAgsp7vL1+5FHEMxsl1Vvnl9/A19AT4KhuUs3mghASrHBc+7z179/aK6ekLDZkW1UJy/fBfkeiT/tj0i1jVrco811h9U/WONgDPyCrIwwN6oxhDOpaGlIth4/VWjymvOo6L+AJtrLOFCpW019dX2p69u9qhw3dH9emQmxuZBJftEhN7KPeq/vH34OEe0zCeIZ9U3Vb1pLKDOch/VZ7zu3aJstnvq42hTVa/q4E++XkUv4g5bKmgjDRhRV+GidKurTxY5QHP0u/l99UP5lzEx2I3aLQGGl2L0XWq8sr9cF2VN64/7/CAj3OXvn2Of2uX8izXWpnoevq3PkzpoPqs/ayOP2R8bzVc5yN/8Zn77vur7S3OGJXNdZ+rv7BiXullFBt5vfwm3da5+5k86jjFgK6p+Kjq1jo25qKvpfKOv/s8abWugRiuvqtiezGL9lV9vnOvdPGHvb9iX/m28om+y4p/XbvwKfQDFxWzen+l/7r//i5Oq0FvaY1niP2kd8eqzJHvR++/xYdSukGI4bhenqt+GHnYhGZtNj9XDrg31T9fcWzohH5wb3SujMH9qViL+6Uj6bj6iirtVRnpnNyHUZ50zereyn9VpvucqpcqFldeVNrw+8C33Z+s/501prhB7E3vGuC9yqmaI8Ce6TMzcaRe7/NdzyEGvzXRic9r4gvJIxEzj0TprM56+fKl9sAD97f5+bnIecgEk6nwc3BvJpjcaNdvLLZz5y/GT3zvQ/2WOAysGy2Te4KJfCyWkn61Q9QBYnD3W16W16QPfRuuTdjvpa1llbnKInWX9KK8d01GdfjYo597ZIMBhcO2lzOWAKtDUyZzIxTOZp9TBvwLn//80JBc3wjgRTAdoBGG20SC1Xe+852DEzcE9mfnZiPBhPey0PxPRnG0oAhjMR0MAGomNtn7aVemGBVGFaQoQFxwrw3Q1EvU1ozrqpg4SUwgO5g/gqCrbduWLe03fuOD7dQrx9uW2em2vpqBQrKUcJpGgKgzhASbm7wap8uSGdPRmBualR8YF45J7ldxKMQpr7O8tJjVJ0KxjkXiDgTN2iqcVjhJ15M2woDrzvxYN0+TdCewxMR1tRqKWakSLnPhGk/UC9QjG70bdCpQ1tQSvAowHWvSEOOTOaK8EW0GJiejrO6mzQuxFn/wla+2s+cutIWFreFoIGDMeClTi8OUOS9snm9XrmCAXGvf/d3fFck2//7f//tYi7f+kbfEfuT8V9rC5k2RVe0cmE+0RAqDfSlOQUYLjo3WpmY2tf/+O59qy6utvevv/kCU+T167Fj7g6/8QWSnzU7Pxji+/m1/LFrD4ET8whe+EKCLOWMYXbl6JTLnCSzt3n1727ptS/Sp3Lx5U/vsZz8bbXXY96997Yl2+VK254hqIIDe7twF+GMAzc/NR7UNnkWmPut56cLFtn0Ha4FjbDmNOLLSl1YiGHfhwrn2Dd/w9gD4Bw/eHa18cDxgYVvJhXXBaHr88cfbpz716aA9yjRiJL32tQ8GXRNEoax1GOvcS7C19/7F4I6EmDg9MRXBPtZCAKzjiJtnZmcyEWN1PU63cS9/z87PhwEVgaDe7gYnCYlfGHWUueRanMAqiDe+8Y1p1F24GAEpFZFBW8sqR6B8dbXtum1Xu+fgwZBFGIKcLMW4vHLpSpubnmvHjj0b+/cnvumb2uaFLe3q9WtZUWBiol24eCn2gzFGKfSlTFqCXuxHHCex6U1P8kl3buHQiPYu/cRFgAJOeNmrvJ8sUaibMKJBDH+ojDUa+M51EixWWcXeIkuRyfI9z8eg9vQV4+BdOlOrI5vPzOwn+ESg1IDWqOLQGLi5tJiyPOa6FkGOcG6Np1zyX46dU1iIr7WoHDM1vtL+52/7n9rNaxfiM5JU7C8blUBms6UNFWRCF/X+koLDgYzvLbioxMA7uZa2OSQHEHB54okn2vnzF8LBxDOZm8HxGQIe/ZRTOuUyoZE1ymvSIRuyrDs3AoBB81MAimwNdvLkqXz+3FwE4xmHJVlJlOKai5cvBd1FC5QexMm9zSQNZb2Air1Vx9Xf1WcCEq8R/GmEhX7rslt6MKNYY9Z7q7GgftQQ8mfokJ7MknSHoy6Di8rzatCJEdRl9TmM3eCB4EXweCuwyRKcrgk/dZDV+fJsHcCCnYoJ6rXOWXqvxp9rmuA49U41RDXIDAiNOii41jUyEOxnAkQdB9kLO6t8JSiHBjrWGZ9sX/nKV0PX3XnnXdlicD6r4igXEoQmffJsZYGfheHSKzlwD7xtwirjNvFThwGYS8cZwXoNIBIDqchz6vTpwAlZejllPfzveLh/Zno2rsXZSQWTxBhZhtSS/iQUEmylAsjc3GycFoNXT7xyMk/zk1yxuhaVVb7ru767fes7vy1k2GOPPRaJH9WIH+stKxInDtsNjAJlgbB0NDC2+mlfdJd8ThAXR+OP/MiPtgN3392o6BKO5H7a7CKnoP/Pd7X777s3kqzBtUnbLcogRr/NjY32oQ99qD391FPRWoiE6toihwQTaUl6QS8yPvSMwWxknslvwWe9ugZrHvQb5boz6VFeVy5qKDp3+arqlaFDKMs7EgQKbISDNII2JPEQVKYFSj9t2E9dmmAycGx2Yc84GJNrrXyQ79h/fr8JTZCoHvMG02aFs8D5/ZRzHDK1XRcJLJz67tVd+EmiagZDsmRzyOyoCpK4IPRoBGBMMElHbexX7NnG4GQw+Ig5etIzZL+Bk7gja5WRYHL/4cNRiYsWOSQQ6OxwjXX+cMJKI9ygvdfm/iNTU086XoO6Ve6ETut4nu+t1FH3uso4aUuaUCfIJyFzwC39NJ9ym7GZxMY9JLCJr8T9Vb+gO00wwVHPXlWHGHzPP50qvj/WJ9pxedo5dZ3vSiPZntNJWOrAyss6e4LW+r5W3aZBbEJC8FdPOtEWyPzYW8t1i7NIoGV/MkiSslYDfnkJ2Z3Yj6olYFEqmJBgQrL2bbfd3hPgMuiTPJ8B4HSy46MnCJH8gBaA35Gd8AhrH8mq0zORJLtly9bYG2QlejcS/pYXoyoi8+NED/g22qrduafNzc6122+7LTDQmTNnI7Ga9aCCCUmHvGtxebFt37k95EhUJem8HbZsDyKK4dSNWaMgTynT4hZ8RqCLdRi0yAGz9aooVDAhMDdLudjxrLhoUJE1QS+Q4JKBk2GgAn6p+5fOlvQhVGeIOliHUcVM8pTtoZRtoYN7ki0/qyNVHMK8uQ+cwvUmlIifYw2XlgY0W51o8iU6A5tBneXnmVycBx8cI9cwX6vvKCecj88XP4R+7w5YcbrPgC/Ef9VZlnQ+PG0KncG/yp9RTCmmUL9og3A968TzsFOvX72acjUSziajr/SpM2fbiZOn4+AGVQKyukUm7gafd+fsKH3VMVqZtO5x9U/xHOWG8k//hz9dc3gE/vjb7/rb7Zd+6X2RYPLgg/e2f/P//JtIcq24O9YjEkzm22/91m+1j370Y1EBSOckz7p48UL7+re9tX3nd37nwN6q+6weVG4ri6tucr/46XpKE47f+Sob63ppCySNWLUlE3+VmcpjcbP6b5QWKg34XH04gwf2XxjLbbff0X7xfb/SLl+90SansvUoMjBbiKxFgok4IHxdJcGEPRn6iWz1lLrDvQYLcEAlJUJvy9e/j7UkSIBM6IHCqh+kcWW1dOIcvVa+do/qmrje1aZxLR2j16sXHKe8O8CZPYCa9J96xGsdowc4cmy9chr03X0G7h8yQpuee5NuSGIkjau3AVxfbzdvnG/zc8vt4sUn27t/+C+3rVuvtksXn2gzU9fa+trVNkUbHN4zgf6jEhf+i+yBg/28tpb2XRbbS+wTPiTG1+2jjIEP51NxxijNVNuK72INx9Mv6hqrJ7MaxrASjxVMKl2HbMKPGlW0ET34hzPBKfEgsjXH3tFeVOSIysCRb8JvWfVufIJrSX6kevLu1sYPtr//gz/bdux6W7t0ZXObmr6ttTHaoEfma+jJ+C98l3nIRDkr36pHlD/K0FtoM6pYDitZcK0yhOu013h2lWfxd9j3k5HkyxySZvJ+/mVbnGzfYrJSpXvkG0kmkXTT/TdZySR5LSoS9QQJ9oNDjsiOY0ePtDNnT4Xcx+eq3k3clfsG0fBs8KUYrQbWU75QzXIp9iQrVD8YSSNc9/nPf34QjEHPLmzZPAjAELy55567BweeSAj5zGc+09vGr0byrFWv5Xd8iWB51oNDdOjYwErXr4d9ppxSJmkv63vjOdrv2HLsC7Y4ewwWP3HixMCfwbVVdldedzwpv/JgQfLCZLvzzjujTWxU1tnIJLGoctUTTEI2RpX1nknYbSQPTEk3lQfFS8ojMTx/Y7tmrGFor43yl3uX/pChzRrytONmMW0UAo8WPlm5JSrVRUvEsbbvztujggkHLmNtWsY8qs7z+dVerTJEPnJPtDuTltLXJQYYxT7SfeVF5VHVDdK+eyjeqTrT9R2VdT7HtR7IuJH2YGI2+aYGQnmfLcnVHT5X3Cd/S2PiCbFa+L178rx26NDnNMRL6rwBri+HkqteU27pV1N/Of6qMyt+rHKujtE9khfcK3F9xXHO1blV+yvCGSQ29XFXnFTHX/2F+gRH8XGlM/UO7xpdN2n01ebDdwNfyCDRcljVSp+h+1bx4CiOUN7XNXKMzle86ry9lu/rZ1xX/bvSuLQtT4j1HJ98VTGUv1eaqbirfi/9VzoZ5QltdWnKZ3Gd41Kn1X3U9lE/Kr8r3lK2+A7frb2lDea7pbvq36hV3eWDur6us+/lev2m1Q9dbRIxrnLM51b5qiyXXqV/5qBMZpy+S76QjuqceLdr4Z5XvOr6+Jl8qxyWD5z3qD6rmMN7XZcql0fjBNJklffVn8PemiAnXfA8fCB8jr+DNcTfyhyUH1zDulQ5KC3znfOUVuU1rhezhX+m02DdO/1w+o44nJZ+vYyNgsHOnDndXv/610WslyRcDuTFvHphCHz+4AwOYZw5e75dvXYjfDvaG6FDQ9dm8mi2Qcz4RpUZMfdy2Mz7pUXvqbzvvkgfXCMfmBjF9TU2w7U+o/KlfKTe1SejfIk52CLHgftlAsx06Fg2lc/cgKrc+OzRRx9tzz/3bNxDMPvm9RvhlAPEURKd06q8g4HSiiIzvLIPO6e2Mot4JhJLYFIcayyw2b0hTHUM9/KHfCbhOTmJfZSwJT7LIyucCUCHsimldRResbATGG+5FtGrfXmpbdm8uT322Ofbl774hbZ981yjSQYJJjjKAFkVjPi7z8wEkywLyhhNRsExzu847FinWlY/GHttNSpT0AsSqltcuhnrmu8tWcCrvaJAJxwJg/nS9iSUZwfAEuKQ0bLNhdmpKlGZUwWnEg3F1YMuXsuzMis7x6TSG5Sc7oJA4bh4E9rYWRyUlyNYC9PR4xfnLr14rfKyI65dyfL966ttafFaGJJPPXWs/fqv/6dg9u///u9ve+7Y3V7zmgfaloXN7dy5s7FOm+c3DRxBvB+ATUA8nIiLNyK5AEcYCSa/+usfbnv2HWj/x9/4/nb+4qX25FNPtmefO5aCbWmp7dtzZ/vj3/CN7dix52Ls/MMhTGCK1jkIGhy7rNHCwuYIRm/bRhmk8Si/D9Cm+slzx56Lk9vX+0mt2OsNgoHT0XqHufKMK5cuR8lIEky2LCzEyWgctSSYELin4gL3XruSrQ8uXbzQ9u+/s23fttD27Nnd7ty3twfvs0US+8P8OXX+zDPPxCkt5k8SC8bePfccaJvnZ9vK8s1+8jD7zvIPPiWww7wjOQfB2p0RfC8vMj6dISSFkUBE5ZdwyC+vRGUQnOecQklZc+vJJQJ9585dCOOZ63kPpb0ps8iYeT+n3QnI6azNqhJ5wjcA9Npqu2PPnjAqkUWcUqDHKuVNr1y62nCp0zaH6jRvfOObouQmgp81RzbwP4EwxpwCPAORESQNYzoDXp7CJsEkFBhnm7sDG74OWdJP21dwVB1RgjbWr2a3Cnz4Pg3DdGoLTJTTuAk2L2waBMRVkjrXTfgwmaUaJFzLe5C7yBiqUAnCfQ80Yza+YCNaHBBU6ie8WRAcjAS21SlDkETJTFqN3YhTresr19t3fMsfbyuLV8Jopv0YVXZ4tsHwLJMMnRCITNBAopwGVBj9vdS35VcZA4FuHBzoIIIzR448E0GVKMfey5ZGlaYNwFevXhIl80OF9nYlJFARgCzJMpmjFfKYX6hKBGDg5Az0m+1x5mKc6LLghdZiHKyVyZO8JXk7Eyhcq2okVZCjYhesK1uDTktikOBYXV0NDXUg92o4qce5Tr71OgG+AFBDRVpJx8bwZJJAVAOtGiEV2FnedxTgC/SqEWmlL8fCHms0sxX+LsiRRwRF4hl5xLmowwS04gjHnKAbBx8t77J6z6udxIIurTwxBIjJpxpsfJ7yNhNVeQfjSXDHqXtkZlZKCdpcTxmKXKKCEwkmOMjixNXWrYNTakOQmIE5jYeaYY0DtIJK8QbXa3jI0/CH4BxHI+MNJ+XsXJycJ8EEHZdAnBPoY+3a9ettiWok/YTX3CynzIaYMcdIoL4HFGayhRaOAfjkheeeyxZB0bvyRjineB+LQnIfe4Dj8du+/dvjPhIBhwYBQdWlnu09TLRRbskzlQeqLAv518sN09ZNGmOuJEyTYLL/wIFG5SGT5lgzEhV/6O//YDt48J5I+qX1I88KQ6Of8oNWPvaxj7XHvvBYOB9vu21X+/Zv+7Z29Ogz7QZ9xDcsC59OO9YMPYMMoVVMJlOO9ZYZ6YwL2o6e80ODw9Y+0q307t8GxOQ/eV8azOoAGZyqCSasIXI2ZFO0k8nki6DRrgPHIrFGwyoTmH2+xrIOAMbhGDKhL53aYIBIIF3prXJWVhPnd6dRvKEbhRkQ4LRttjBBx9CWwwomPC/adpXy3EFrkVydFRpsvxG4NPiO6iy9VWW00snKf+IREl1DNoSDFcfoetg3JJi0jbW2QhXHftpWnuIn82XulM10T2w7ou2RDr7EFdKe31UnpDJfmaXzYWiDWe0hy8XzT51bE+HU98oNq9nBf+IJ1jX6xXY84LsS92XgkH1MZzsngHPs0qSVgLif6+Q97SDfrb1ggonzdfy+1+R71zBlZK6pjlltDLA5+hXbQHkrLuS+mrjDOOiVa7InGJprHAc/g3YG9NDtxLgmk6cCx61kQhhJJcsra+3q9cX4fdPmzVHxgMSJqIbSK3FlWf5MJjHAk3o+6S6S/rCH1ym1ei3wOe8h+Q5sljhhos1vQh6fCrvhTW96Y/u6N7wh5MzvffKTMQcqECK7STKhUssrr5yMk8HMERwcNj0VTFaWAheF7ckhit72Dr6Isq4dW9VKPrHelvaP/aelT08wuXixXblyNW19DjRMTLZZDpeMbUQVk7VV6Ivqcom7ooRsJJhkwDiCZN0+SYdUx3yTVExxAkXMAAAgAElEQVRdCh3IvJgH60GABhqXbqRb9fqrOVvkNXClfgXpjfur7c3fBJJG8bh+EOm44vFK4/gvGCPv8RCI+Mc2dOor7oOG+Vx+Ekux5uIy+VgMqKNS/MHfOp+cv7K3Yiz5kwBlfY8yPHVaVpVRnqfMSjtwbj5bk0SryF5hEpsHzHHl6rV28vSZPzTBJNaoly3gPepq19Gx2XZG2acc4Cdzq/vrGJ1LnRP3g+NJWv2bf/Nvtfe+973t2edeal/3hofaT/zkT4RdWO9P/TAe9uYHPvDB9olPfGJwyozr4B8ciX/+z/0v7e1vf/vgBL7jr/JcX0fYLiXxRztOXK19pszkp7hUOpMf3XveI5aPVr89UKxM5BmVtsWiVZ5W/VP3QgxRv3ef+I4KJv/hF98XMm9iMvGgFUxiLbtuSDmdqWtx8KIfppKeGbc2qeNjnZApmxc2D6qGKpsHWKa3+xV3SPPMgbXNROj0KUg/1Q5w7ZxfpRfX3XWuelAdJN6u2Mr75JH0c1qJK3Wz3/le8YbOYrFY2DBd/jpW3qne84RrVhtOfTs5PhU+ytkpZOqN9sLzj7b/6+99d7vvfioRH21ra6faxDiVaU10BH8g9pfaxhhYKsc6MUEVasaawQkq2eYBEvBU8kb4a/rcXCfpv9KnvOBPfR5RTSPGnZgi/1VMmbRrK7kUE6U9COidais93j6Br3YDH01WKc3MGHBlVs7JlEj8DOQg9wom45kkt7aGHJtpS8tcvaXNbz7cvvTlS+0X3/vFtmXr69v6+u1tbJyqV9nqfG56treITTlUbXX9NdUpr33qz9RXJvplFRbz/qoN7+8mZ/jMwCpxsMay+xyWTN+UdKyPBJ2atl4mfA1paTIStJCLIeP7wcWs4pqVATmwFnKokbB0PSpTHDt2pJ05cyr8bNijUX2235P4kIpsiY9IXK08If2mfUzS9ERUcUOGos+xrfDtuZ5gE/5t2boQySxvfvObgx5J7vv93//9wDLYWs7ZaufZInnY1tvDhtl+NHGpQZ8h3Q0xrvKW7xKHrAwwffJp2p0cyGOMYE7a+FDZjGurrBpgqH5gSNkb+nWC4FgmCh06dKht37kj6SAqPbFfmTjf4VYmcPdDLIktOIQ7TBCt8t73iI2qPsnfU49BhxXfDOkmfQraH/paEvvTVspkX8a5Evo8WlZjO45ngjJJxfPzM4MKJlTiDh5YzRY5FZ9UHVcxjlhoKCMyAar+q/hGOcMY5Rt9g2FD95iPfOoYnGfVv9pRozhK/SqdSidhE6xmQrn0J81Lc/Kguk4d5XjVNcoKxzM6Pq+T9l0D6NO4QeCeLp8qTftuA6V1LV2/uh88z/cwv/DZdB9X3SvvrbRX8WPiEw8OJH1Js+6Vz63zdm20NdNOpnxJ+rGqfnaPxcPuifpVGVq/r3N2fL7T65zH6Nwcr/TkPtfPuQd5wXo7L4P+4ixpWn6tOrTiEa8XS/Cd83fsjsH1rofdRnWEc698VnV26sdc40pz7pv7r6yQ/hNHZPC94krn5WeVD8Wy0rq8Ecig85TXyIPqM+nf98l/XCfPOR79Udp6lc+9j+fGwY0eb5GuXAfpVfpyjFVWuI68z8Od4lS/G5VRrstQp+XaS3/SR5WBlXbq95X2xdvqplsEaDnAI9+7Ju6FP51n3VevrXJQWqn8P4xVDTttmAhS6UFadP+VaR6AZj/pCBByqSQXSv/ut3NU5ofO7fo8MFRvHSTNMlb1m3zCWDy07vcp06kCnBXVkqczIfj06VPhk8HPEVXXophEekzSNqfa/s2Ih54iweTq9bZ1y7aBDwO9rv+ReEBU719aGtiOvMOiDcqAqqddO/epJlpV3cga6VNRXoBjpB/otVZx045yfeS7KsNdf8cz9tgXPrOh01BGrIK3Oj+qEHPjJbLPfe5z7djRo+FsiD7mKysRYKfiA6dVzfjFqPj6r//6YJhwfk9Ntpu0f4nTTlQt2DFoMRBVEToxRGZYBzYEP9hcxsAJY4mnKoBRZnIxHC/vD0HSgXE1Uv0uDLkBAMzgwdLNm233bbvao49+tj362U+3XVs3t9nujIPACKAKDJJAh4yUAZubAU6tJIEziX9mm5tgAtiWQELA9ZYp2CS0SeFkpM8xy445Ly9mqyEdq86XnwQIgnC7MNH5DFGkIKVtTDrYKuHJiBCcysDgFC1yVDAyr8Sq4mNu/A7xui862QwsYChdvnK1nTpzpp2/cClOxJDVFUYIp/yiHOBEGDQ8g/ujPP0qQbupdvLUK/H3L//y+9tvfOhD7SMf+S9tx/Zt7aGHXhOniiOjfXY2/mcPmB+GwfVrV/tpm4monsLZjdX1ifb//Ydfaz/wg3+33X3o/naGvubLi+3pI09HYJmTTG19rJHsQuuNI88cDTp85fiJSC7BKQbdyqiUc6Rc0o6d29upUyfjfZSr5nThkaePhmFC1ZOF3odr2/ZtkUhCwInvGDP7c+fefSGw+J82RxgI165ejpJM9PS6fu1GzMs2TLt2bm937N7Vtm5daIcPHWwry4ttaioduVl1hL6zZNydbb/1nz8SjlQMJgzHffv2tC2b59v0FNn0a9Emh/XFWRolSXufX42RlW6IRkAWYE+gYn4uWg/Be1Mz0xE444QJx0cIDl2lrPL0TJzA4CRDOG2jzO568B2OSmQDySXsOQHILVu3tocffl1UXaGs8fYdu8IQFsxhSIYMmkqlwLP37dsXiTMER19++eUIWELjly4SLJ1rj33h99uRZ460h1772jQ+SRrZoMVXjp0xMSdO8ruvIWt6afWo5GKbKytGrKyFq0YHbSRd9ZKoPEuZpdPZzxToPN/e8xW4aqyocAWQ6UCjakA6TATikfRWTj5HK4YesEullQCQd/C+aK8yNT04Vcm9BpZGgS3vXOqGByZulPMNID0de6aCVoegiAngcRJmhn7BKzfaO//UH2ury9ezxG+0sSIrcyqCHZFciMzCkBlUMElHpWsSCQhRMSA/i7nFqS76vK41EthIMKFKDbJz+7ZtEcxMxT3e1qDtaFOTDhUcoPZ5DrnVE2VU0hksH29Li0shL6FV9hZaJM64sLAlqshgXSPbOU1DYkzIyx5wVPkmkCXzNkv1Vye6Rkw1Miow11kgiK9/m7ghIOC7GhBRr/C9YF15LmAxMFzBlkaGyRHp2MjgYgW1FcxpTFXjVl0nCGTe/OO56g7BPKX+U8/lP8E9z0AGhlO+l8/XkB4F2KM63+fIO3WtNWLyu0yWUq+ZOCn2GRhY/eToqEEQoLKf1LSktffw/HSqpxM1dXGeQAxdPTXdjhw50k6dOh0tcjg1BSYggGoZZNfWJFzBry3tQkZtpNPMpDV+mhnOuvs71yITg6dZV+T1TbAKGG066JoEE3Ub+o73ck2C5tSL85s2ZwUTW0mEQ28t5BIB3TCy+35yuu2VE8ej3DGnnuEPqksRmL1w8XI7evRYtMsjEIrM5n8STJRXcVIxEhvTwyzuklcZk3tSjXavB/sRBOGfLSKgSeZGgsmP/uiPtUOHD4WcjwSPnqxDBYD3vOc97a4794UMmJ+bTR1HQiVz28jqfSRtfv7RR0OHs3/f9s5vHSSYUJY7ZEl3gjJOkhiZA4aHlbIIsmQGewaSUJ/VSGKDK81K637mXNWPFeNXR086u6Nedeq6CMhBvy0qmET/9R5onO06fr1lFT6dbGJojUh1X4y7OAQN7M5tmo8AeSSKrJDQuZZV5EjA7rg5qhp0/fuHJZgo+/k+K6EMTx6F4RgtOIYJJsorS01nUmRWVfC0QcoretqnIzPamKzzrKxg8pr77gtMvnTzRvxUlqiDrPTDCQZlswkmyoDASV1/Kvt1TijvqryQhodOnqSFSILsjhzpaXjN0Pkk9h7o+7n50I/8k/erbkiaztMh8rPO8/x7KnhDGRZytCcoVBtAx0SVyxrB8qc6o8rwpN2s8lKdHCYU6EQFG8T9VmgsbdTUgb5H3ch7ohphd7CHw6In77qWoR97cCZ1dlYrs7R50P0GSWAkG5P0vzKoYAKWR46RnIXd6OniSC6JE755gjraWnpapmWiBgnVYE4rmHDx8ROvBD4L5z3Jq9u2tXMRXLkWJ18feOCB9vJLL7UjR56OgwQksPPOq1euxhpiX5BYjW6I1jtbNsf3BAizpd9UVl7qCU9gI/Z34Kjpzr3wDZQT+CFD4JPQ39mi59LFyzFO7E0STKbZlylO35KYkqfKA6MT5RzP5DawMRVtUu5kwmRguY4vkNOsk3YtvxP8TwybyYHa+GJD6FEdLJ6QP7T9Qz6UBC/uAbcZUOJv1t2gLvd5SEU+kjaVAeIZMYRtHdRPo8HC1Pfo/6zSiE6WXsXqYZf0ICzPNyBUMbnzFu/7nfeJx6vcr87T0IO9+pbvU4ZXOSVeCkwR2DUThGK+UdIfXlhuLx0/ES1ysBWtYKJcDd4uFfpeDbPxPAJ2ta1fxWrKTOdZ/T+RDNhbhbi+tKm6du16+77v+76oYPL88y+1hx9+oP3kT/1kVBsVx0g3BF7BPb/+6x+IBBOSvaoz7ezZM+1//yvf2173utcNgpzKz7r2yjRxv7JOvndfxDDKfgMh7p/P9nvHOdzfVETiQ8cqfXqdmKDKVD9TTzt+cXvFGP6+c9ft7ad/5ufb4jK2TbYkHe8HsmIvenW4HGdWMMGXU5Mqk9aHZacdU8w9nkcSw1CHSZ+hP+JAQrYxleblb+gVfwb/xD7KgLpHdb51XcVRzl/erTzumikjfVaVC95X7R952u94DuM1cA0/yaPgDuUBz/AesS22K75QqsnhcCfBZLyttbZ2ra0svtLe+HU721/8i3+sLS0faYuLL7S1tUuNPEJ9JsknaKVMnMgqOCTEZ6J7/As+xTZJbJhyth+6o8JMtOswUToDQX5WZaF0PsCLEUCnJdxw5QfvHLw6MWm5og+pN/caw1+TMiivovodemQmnruxkRVCY/2j+nNPjaRSS/h2egu+sM9p57zSNsZm2npbaJsXXtP+2b/4SDtzeltbWHhtu3FzJiru4r9avEHi43TY7vFW9F2v6FTtQOcsXSqj8vNc4MDY4b/JqY7qk2rX8J0HCGJOpfWgckZbfsgLWQk8D9Oknol9pO5sx4/5rGxXH4enIkg+Hj6UwH8bWcGEKtBPPfV4tMjBp5kHHoaVS1Jvg196VRoO7XT9FjZOP7TKPfh8+Z8DY4yLKlJUEwGjoHP1jeFTfeihBwdJs1SytI0NvI/Xhueht1MvToRdhw3FO/Eh5Lvz4CPXmngfeKa3quFggfgwE/xTH7rmQyyZ9GRCM/ZuDSCCgbxHnq0yN1kq8c3Q3zQe67CwdevgkMnApxN9QDIhDFsIu4xx2YosTzr/jzaAco7nyHNiZ/dMXnVuqT+Ghxj0/1Rcrs8XH4GVSUkwqQe/piYydkNiGhVM7tp/R7v/gcNxaJJ/K8sktt3qNxqVy/qm5CH5Sv5wzhXPVP5yLsaQlF3qA+9zb+QX+aPiJXV31Qup126tvsX3r3Y/19Y15HdpTN0lrtPfKq0O/TzDZB/fLY3w0731/dJYjeGl7M4KZ1X/q9cqRuB7x1wD7Yy36jzXTxktdvCZ/tTuHsW26kYxtvQnBuV9jsN1TPsy25tJj66Jc9SOq3hLWhj1tVa8U/Gy86xzVM87ltHx8r1rXhTXIObpZxWfVZlf3yWNOhfpr+6f+odr6744BsczGjiv/FNp1nUf9eO6f75be6PSmTznHKVt36Xsc+3cK9d/lDaZA+OoMqnyuL/7vsrTo3aP74DvnFv1i1b/iDTpHB2XeKbaWs5fXhz1bfC3CQLu3zAmMqxkp+zwQLA0Wn0YA3u86xDn7XPrHjl/5+LPSpN1X1InZDKE/7+arJD+xa38lK94tni17nW1SXmHa8S9oxjJZzgen1N5F4yAkzDWtSfQsX/G00k69fCc8QqeY0KRWCR01ORk6DH+VQznON1r93c4XuJZGcPJto7pRzx+/Hh785vfFIUFsEHw8WQFQPU+7ZVvxCGME6fOtBs3Ftv2bTsGB5xsIYofOhNlk370feijl4YqbzhmxiLdVDowtu/6K9eZN2uWhT1SR/B/zikrYrG2YgnpxnfXn1UOj33qkU9smBWkoOJnFdqVoEaJRiL79Kc/3U4cP57lh2dnoicvzi+c65yq10mzf/9d7f7774vFYkIAZBxqqUzX284du8Ixl4JqeKo6CMPTGC0F6VDZpOGjwHZxBYdV0Tl5mSxKPIcDPYGCAkoiIrsaQyIAKWXjF2+2rQsL7ejRI+1j//W/tNu2LUSw1P7qM9PZe5HxRfArkGE/nba8GCA3T8vlyfNNva+kpflIMIFw2EwVeQj8tdV++p9kk7GoYELgDUed8wvhFyXm07lSDZFgnP55lAwflGTNXuKetMiTZUlslgA28471EZgPlBZlTLuB73sFOxIn99hHU+GuIMMYxMigf/r58xfb6XOUDLretm7dHoGtzObKjOD5uU1BNySI8O/a1auRJRZG8XhrTzz+tfbN3/yn2sMPv7b99sf/Wzt//lzbu2f3IOmJdjPsEwKJzHcEEq1zIilhZrqNx8lZTlVMtF9476+1H/+Jn2prG+NtZX29nTpzMpJDOL0aDu8NTmQvt+eefz4qkDAHnGF37tvXdmzfGb/zDvYQ2r/zzn1hIJy/wHtXIhFl+9ZtEURjTXAmY9gRQNy5a2e7cPHiLSdfcM7suWNv8NOB/fsjmEcw68L5s0FLOM5OvnKqn1xdadeuXom5HThwZ5udmWwPv/bBOH1rkB+nN8kgBFA4Kf6Rj3w0kgI45bh1y0K09VnYNNvm5zDgOLmSpS7ZizglMMPJiTRcEIg4N6D1SHZaz2Si6LM+ng6eKKdI+yECti17dEdiBnd1A49KNQQTo6doODVabxeA4zWTTA4eOhyVXB555JH4bvv2nTHuVCZ5mmV+01xvQZUygesxhNkTTnk+/PDD/RTE5ba2NtE+/ZnPtWPHjoWBR9CL92Z7h6xKQ+CTteJ9ysjglx58IIEgy/LD6uktWVleDXoKh3lXgLTIgR50HFaw6HUaHQrwlCG5hp7c1JgVMHqtPSlVKKx/dWRE5RlOiPdkBo1DT2NwLQlqkcDUT5yrcJUXt2Yvrrc123t0RwmLkCebhqULNVTCsKAQL21BcCyt3Wx//jv/dFQwIQksWuSMbbQFSo/+/3S9d7Sl51XmuW/OdatKlSWVkpWDLQcJY6J7GWxMMAazumf+6DUNNANuusHEAZo09NjGBuOICT3jAXra0OMmDNgYjA22LMmyjHJOVSVVlUqV69bNadbz7Pd3vl1nNKWlde499wtv2O+Oz967gQ60oQbvqP1EQ8zbKSZHzFAzlloFCGgkBXF6a9R67dDBg/HccwfsjFT1H62DwEoS/gI/yrHisp7NaE8nTzr5BKBDaTMAb6Mrz641QvgeOXLE7xIozo6RQaGfsyKX6NoCXeMczSoAneGQPfwQ+D2+CPCxZTyKBqoyjYzr+PhGD2ktWtJegrrtV1ChF2R8VaRQsuDvBDKqUVmNLoA5GEAoJwQm+w0DZBWOriqPUSgvNFjT6YkiVI2erEiQjmtorGaq8C7THZWFSs9MzmW/foNyDaixKrisqx3dgBqao5B11BhxjuFIIJtS19Rzm/3Ms2KO/7mMfCLnH3nk0RBd7d9/meWFSu5JAczxppzPaiGZ8UyABGPR+9Sy0xiPzrbmIF5INji6CnRufUDV0lqmuI6SWsIdPnKkJ//Fx0FWS1eQjiDZJZAmFUy0F2ksLbuCieicctiAbefOnfU10sPk4NP/eoaU69NnzlmOSA8QQOPWW291dpvAG1oDFHBoDJrCkNRnz5n6MuX47WBuZaXdZ94VeRLcI3nwn/7Te+LKq64IAZoN/nHJ4k3vyS/90i/FVVdekUHP0SwHLF1MlcOWXYlkIO688674/D98Pk6fOh0X7dgeb3nzt8dTTz5pR60YmPZe9yXdZ1UD8R1VhREvE01IRqYjLnVK8RXm60Bl7T/feAS8AqdF5RXouPVMJC9KR3cFmGQgecDBQ/FtAoICmCSpNlAKzqqmS8M7Xs4Atcxr9oXbMAlUpjYjq1mlTHstHUDy3+fQYNjU0VH0/r8VTLrKJQkESt6td9lR3gIArq6hlj/Oyo+WCdiqzhigoUpsyUvy/3yn+a7PmiqchHXA666+2oHwhfNz/iTgA68gCN1fwYSKL/1OJJ1P+EbVozUHzR39HGOeDAbNl17s1Qbq2TfNDsHAR//wc10iPW0pdJJcm84J2V/NBMMz5cSwM5DZb+9RCyggYzh/6RDsqiHgPIH3MgYcSjwz+9DnuURWaC2gLQUxkWN6/8zUtIPF+ln8AHmAc0Lv0fXifZLn4k3oXno+1Zyw/0Sj4ofwRgGhMfjtuNhMAPLq+oZ76S4sqTLfusHi4lluAdqqu8l+1DwMjJHT3zp4BnySXvMcULlI7SEV1Jb+IICs2+tNKCgzHmMT47bRZA+IN0vHfeaZp92CVXxYdjY0qfEreHP11Vf7U9m/u3bt9DgE9pJOZECv9LbWIimrIXSVJXoVhQCaAOhoramk2Smgc/bcOVcw0bnV88ZHRl3BBIDJQAPWuULKaAJMDOxq1xusUMD5YjGm1QKEFk1yRikjnwGxPKucGXgdTkTOB0Ek2Vumt+ZLqE4w9HDJW9EQ+kUGgRMwjExFz0De4ITU95KRgOcrDfeCNCMjveQSzgqyHH0CXgFPc7JNq9BIOXWc8/hAqkMenRL9EbujyknWivs555oj/gz4ktaJ9RD/liybbMknsn8EGJTceu7goTh+8nQMDA4bYGIMd2sHYT5JZarGrPp5osaNbtE7j6WMOzqn/sYcU7fKagv59wza2j50RcOF+LEfe2d84hOfiIMHX4hbb70p3vub7zXoCv2J+blN6OSUASaf+9znnPQBX9P75F/4tz/8QwZ34aBENqNvIovr9zgsqwNPz6u6csf/iPLD0fOzrlWnv9JGLGUYa3bhnbQDSznI2qEPvNxz4btaT/6uz12798bvfOTjsbYxYICJ+JYSg6Qrmf5au4ykqXVXUhpyZnvyQc03gdcpq/ud97Kp3b7JgIfUjxmvaVc+wtKWrcot/QwYhbNSne/4Dzs+ko7+HmixVA7p38P6e02+qOcKeoQv8bfkCRlYhV90fCPbyNY9EPHyjkoT8A/JMDmy1X5V1aqG5b9aOR+TY8tx9PC98dvv/9EYHzsa584+EoNDZ2NoSFWrFi1TDPRxi8AEhMDzaX2auoWSfRRwAPQHWBhem/TJfJlf7mkHOqk0C92nbZSJKMm3xRNav5ZGtP1ttHpA6FYHTPSxtr4cw6OZRep2XBvSxSdbdcIEP/j9Wb+0OfqlS4dl1sz0ltaOPWJ4RP4+JQcNx9DIJXHi+M74pV/849h/6ZticGhvLCytu8JxROrmSihkzjWgp7mhA1abvsqADEwo0J4BGnQAfA/Wp0qyIOsMH0YGcc45U7oO/SppK6sPWM62ZyaNAcpsVWscsM3KvTkute9LHVp+ElWvEY3df//X4vTpk7ZF5SNOu05r3MDYBpjkugvYLT6PDGWeol/xUyWL6WcB+gXMEL9HBonudY38cqpeoipTaqeqwLLknoNDBo4n/69y036uVoEtz2AHnsT+rrawfdBq29wD4GTCD7406B+9YOvW2TbWrH6ra6m2ogQEeDn7DQ+2/7XHR9XiK/Vn7ctNN91sAJP5o/Xo5vMBlNz4HxUkmyTo6cd1z+Fv+EugHT71zq6iTSchavyDc8raMhfWRACTlFsCSa8Y2IzOKYCJ/I/yMwtgctPN18befbvcplHXCOgFsgydrcop5CF2D2sEbXCmqi+t0gB0Dt+tOgJ6HjaP3otc5wxVW+rl9CfGWnUz9JEq62sMhv3hfQTtKtBEzwCEhd7F9fAZ1gDZou95J3PiOfACeAayBlnKurIHnS7R7N6io3Et72Kvq97dr0ew/tzT7yesa1L5JOPhO/avyhEnCG4UgH4DxKDn8gnN46vlndABa1H3kvewHlVfYB9Yd+bf/3sdR7+8Z0zoPB2fyeA+dA0dV7qH9tjjau/Uceveuu9Vv0RXgsfxt6oPMucqM6rsrryN81PXAH0FOqlnUmPXu4kz9K83+6976j7hJ2B98DOjH2JDVVuujl/3SRZpbLIJWEPWofoQWed+kB26tf1vvTahWTUI/0WlOXQB5lTprNoJmpvGhy+I+DX7UNde99XnXqAzlmok0CqxE9a5ng30B96DfKo8tsrCSqvoodAnZ6naM9BBXR+elzpg1y6Wa1IX6lomay0oSgCPXlpQYYr0WTB/+A/399sEVVfSWJGPzIlna1wAZXQPPiCtkcaYNvhyr6W29AvJQV2rGOPXfd3t9v94L9VGW20YW2xQPy8szLugwvOHj8bi0ooBJtCMAbIG7WR1M/uGWwwDHYd9ZB0rbXGNfdOtDS/Prr4D1gjQCWuY705gl66Bb+o6/a0mpVSZQKySd5n33POVOzZhABw2stl0QS3Not8x2hi8lCE5uaT4KYOKMuErS0vOEJNSKOd6LwAxNRm33HKzGZ+df85MzwxlLejOHbucAcvv1QiW49gEtdk5d/LgCP3d9fNjoWAy+hRRcHA1P1BNCg7bUUTGVGHu+X1m0FlQSnFeXY1ts1vi+ecPxl/++adi17YtbpHj7H33qe8y0S1UNtNw0j9nvBscQ5mcJTv3YBS6Xg5EmC9Kjg1kBVgVhM363y5ZqOfpC4S210a9wFuPapRFiEQGvg9YC8g5eOAektlepSpjCRBIBsyh0zXsf8+gbNklHFYYvd5DFRQYup5J0DMdY6N2HsjYVd/wQ88fjhOn1BIlDDKS01JB2rnz500TqpDzjne8I/7kT/7YLU+2zs56XWHMmo+qdFx++WXej8cfe9QBa7WHkREu5+v27dtczUKlcifGxl0SWvsxPkPVD+cAACAASURBVDkWSyqDuLoe584vx//955+N3/2DP4xTZ+difnEx5hfPx7lzZ70Ha6trcdG2i0IO4KMvHotnnn3WTl0BTYTQfuUtr4x//tp9DuKpUolAGwKE6Dxkj/QFA4jUxueee75iw0pgBZXjX1xYitNnThvUABgn92HYgJrJiWyTcPttt/k+tRtRCyABTFTBRBmposPz5+Xk3YxrrrkypibH4pqrr4qts2qBkA5vt/nc3IyJyWkDTP7qr/7awB5VMNm9a2fs27cnpifHYmhQQRVlCqUQcFbD2kaMjggMkszWew/4YjABFem4H3IQSnSjst86v+Pjk75PPbrtDHDJe2WTqELIsIP0curb0d/ARTp/cgKroogyM+VMv/Ouu/27Kphkb3Y5EbOfqII6tX+7+rpu27bVfOrs2XPO5BQdnz59LpZXI+67/0HvofZI+yew00hz4or+qMDjKktO/yHzXJkdLYg1KMNgzf3oraStb8ZwK2VFQEQgnM64TJ4Ar6pOA67ROdb3ohWUC31XgQEoqHl+s5QpP2uOMiI75UOgsxyD9j6Nn8yMsOBp4JKqdPEulASNGX7gDB4Qr/5epWi1HuppnFUpUKBQRsVD3QpndSVWls7FO77nTbG6NOdWE+q4oPGqrRWKio3tVk1CTguXGWsll+UgskxqmbbZezn3Q+ARlX9VBu/zh553pSG1/tm5I+lFsgaDNB1QCY5KpVw0n+CgdLylA2x+4bzBbVpX9lRBbv2zg+T0WVcs0XNEPwl6Cmcbu9yY7h3N/YBPsv79Ah2+xve99WtKV1Wc9DeckDWgRyZu5d8ogp1xkopcVRBRWqqxgbGra1m3DPx1WVfQFUoHY+EelDsU/n4jChqvRmpmx3dGBgZGnrH1rG5Qgg5Vl6nKJHvIWFK/6IKpGImMPdc30cOMl0/AoALHWrewPL+wPyKGPs+tz8DpUJVg9jArcmRltoceeijkrLrsspQfkmFJo122ts5aVhNJgEmlC8vakt2tMehcYNghs1lv0XXPQBpUC4lEgYtfq1qXeGQXzBWoNiuYsKaSSwrISFYDOhXfpmSy9lEAW81b8ldnSTJZwBllo6t63aX7L3PLPOkD9z/woANCkpfSEd7whjcYHU7QOB17eY5F/+h7ohHOZ3VaQF+cPwUtxeutb7lFw6Blo575xJNPxrvf/Z64dP/+UHu3bL2SfF867Y/8yI9YBhuQYV+tzuBInD510n3Hdd7//u8/F3d86Y44/tJxA4Te+h1viSeffNwAE1WgE20TUDD9DGdrtGzR1gLObnmYzjjvbcsWTT613quK1W+8pnS5sJQwtME6VZqvABMMjCzFPBSjbiGZQA3dq3ZCNsgMHk2d0vRHhcEC9q7ngvU3qHx9PZZWli37HaBvrUaMFG7VHSw/XD2kgT4MMknwomhbdKn1yCoXWXnMOq91+FS6/U47nwcNIBKvyEoiWU3La9AyrV1ytwEjkwem3gGvkS45MjzoijWvuOIK7/uSy4anowR5p3eig2s68B4/v7UUYr90j9YOA7ryqeqUg//qk/3L85v0oXnb4d6AmboX/sf50Cd2kPmW5GAre6vnUnWFSoW6XvNC9uh9CcIkk27DLVbgpXomrVNwVmC4I88rH9QaqFpNbWmEw6ZzjGvPsowycgf5pHsZE/qTfhe9+PcWnNGzNDdnk7SsjHSAJOANetdnrSDneavi2vJyD4Sj9RZd9Bxjsg8FhF5bd1vP5VWtiVo7zNjBYP7gfVLlyGZHNmeBASYTCSwycHst2++oxL+er8qCu/fsNX9/7LHH/UzxY7XHUaax7AvZCwqUKLihvT16VJVOxnuARK1VAkyOuQS7yrcKYIKee37+vIHuCg64haNA92ol2FpmmU77sh29z81Z4vYqouHhbIEpvq7WProv2+OMxljLZFUVxFiXU06BbQWlZR+IbjPBA3CSaLLXnqfZFir/r3+y17MFYddSTrwSpzy6LvqV6aGdDQJ+Gr9t6qYHS4fH5q6yuQs2JcALYLeulUzC0QTtoUN5fVrCisYpGcaZgVdqLJwJjU9zEr3h1OE6vaM66PQzWViVv3OuNX+NM22wBEDrmTjLoH/4Azym6lxV12McyA7myhwVjBSPEwjR59PA2wFnZx18/oU4dvxkVrVw1crkya6A2QAmnHd8FehkBj+trvYyt+CX8EfWDp0TXSp1+Q6Mls8V2GzUwUjZf//+3/+H+P3f//14/vkjcdttt8av/fqvuTUDegw8VLrl1NR0/Mmf/Jf40pe+5GAn+oSu0Vl754/9qAOg7Ce8FlkA30KvhP9VnRia5RM/DHNETjPHuldVjtSWG7yfa/m0LCvO27rXvKfqEowXnYmx6b49ey+O97z/dyIGR9wix7ryUFbisz7QA/m0ahPiuS1hy7y/0SUVHKtt7PWS/S/9QpUsm9yDfk1HAhHKCdvsZGiHtWYNHNDsa6mEHaFr4R11rpytuhfwEeQhz4B2q5zEpmLd61lln9FP9Hu2iut8cL6myQkPvgRBL7QbGjCpyf1N64SLsTh/MN78puviO958ZZw7/WCsrx2J0dFl81wBTDYaXlf8WEBA03VKqB4gA3+v39d0X8mdzchqbqbhdem/6U+A53F+rOtYP7tQ7vXG7woa9qY0TS8hIP6v+SO5ljXIaisJXnGLjUG141UFF/kcslUxFUysGw6kT8Q/9gNMWmtzgUykzsr/pGooG4P20sbQ8M6Ymnhl/Nf/6764646zsWX2xtgYmI6F5Yipma1NR8+KEnXvOUfVD1v5QScfugom1f7GrraOJlBW463QMGvD/sCb69lExqW/NvU4Z/w32wi+mHwofXSav3zx0slTbxtwBZOUu0v2fwtg8tWv3h3nzp2xPiVdwZWke+3q814SCbT2qkxuoG2bh66VD++aa64x4FV+OY1P/0tX0T/9LJml6sNqqyIftSrRdmclAcSiH42x6r36ntZqloXDQ66UWCv2aoy6TrqK2ruiA6L365NkrLSN0r+GPUMSlmxFAUjxHckPrKQ0+WbZ546Gu5ZISQ9J9+KXkk2vec1r7TNMHaBVC3Kr7aR+jUHPlJ4me1M0TWsl5gO/wReADEFu45dIeyX9RoAxsVsqreIPqLIJmSHdOPULVbZeciUp/qlFTlY03nSLnNtuvzWmZya87z4rmy0hr/C4aitAy/CUKj81TmyBC+Vfvp3n1HNRdTN8X/1BU3QL+HmVoaxrtUOQYeggyFbGpvvRy9DJ0EvRM72fLdCu5+l6krHR0ZBLjIs1qTaPxlf9Hj6zrSUzviHmU/VV6KTKpPoz/jSqKlR6Yhx1fFX2VpnAXOp+IU/ZM95bdRTeh96V57/jm6qsdCHvvNCnrmfxbvgn+6NP5tev+7BW0HP/OrHnVQdgnXlnHRdrxXMr7VSarTyjjrPSMutNAgW6QdUt63mFztkP5JJojXXVM+Chda3714F4D8+suk8/nVYdizFyfrAr+nUnnsF7kX/cX+mL79gjeAZ8sv5edTb2kgQBzjbyFOAI96SM7AAP/K736BlcX2Pl7CPz6KefSpM8T9fonLHXyJq6B/1rjI+97jfj5jnQSQUApHzrwL11fTkL/esC32AuPTup11KvO3uVbyNbeV/1TcHzqPDNtfBLeD3fo2c4PqgWfi78kHpNlX3QSbUb0Ik4p9AJ9oF+hz9zP/FqvufMJO2k7pcA3vTl6jrpNGqRI5+v5aurm2Rl/dzrrGCieOuzB5+P5eXV2DqbOkjyjNTHst1c+p4rT2HPsZ+gf9a12nR1/pWOkBfI9yzcsOTxvhwf0716H9dha7F2nFPmAD0O3HXnP23WB8KEYSQ9haGHsO5Q0CkgRqz4PfrII15Y0PDzc3MOqKvShpTQRAsPxLXXXhs7dlzUE360xPBijQixvNuHTIoTpWLkAOopkELEqjRr64FIti8OyXrgqqLAwawH1IKqOcrImJeTXEorxq57vjfUkghZSvb46GicO3sm/ugT/zku27sn1ldVqj+D2pq/S//2UKVCzGfVDBGVMv4UZElU91Iv4CPmpPG4DHKrCNITNkZGpXM8Hb7pUBPhSpEHxZfaVSqxMJXeRpPxoRLwjSkakGEUXgJ0NE8cTv1CBoeV9gZGaoVss0PLk/Gsd9LbHGan90jxpsd0MqsMFijrRQ6gL37pDv8cgxm8UlBJzgW957HHHotPfepTsf/SS+JDH/pQfP7z/xCTLZtPgaEEsSgwPODgzaWXXhL333+fg1cnjr8UN95wvQ/Hli0zsXV2i01Nrd+qg+oTMTc/F4MjIzExORPPHjwcn/7sP8Zvf/AjsbCyFufmz8fq6nKcOn0yBJxS6dx9ey42oOPTf/uZeObZ5/wMOZQF0FAVk6/cfY/HdNNNN3mPBTRRAE7fCfmv9VU563u/eo/3Vu1kKI2vNZNBpPXROoomFLjWOTp06JCZ2q2vfrVpUCXaZUwpIGf0f8tQULbtwvxcXHH5pdkmZ2Yq9uza6VY3G+vJEH3Wh+U4XY0/+uP/4kx4vUfBzOuvu8atcYaHxEQF3lIQLo0CHZvNjey1rflYEFpRHnGN5FTgE7UnA1OOXIPDnG2SgaDz84t2yssxrczlUZcqj1iYX3QW8zmXL8+sggQrDLhlkMtIzszEHV++s7VQyXLS8Bcd3vEJAXIy+0O0qH70Wn8FJzVXkIXKkB8cnoi77r7HGaIyZmUgmpFOZDsoDHGNPwWk4GQpCPS7KujIENWc7KhwibCxbN3Q5tw7W27NksjAqnig6GiseoaeretACurvqgZV762ONpCuzhJTqcoGjABxaMWiV/YqA1Ey+BF2nGP9rnf3eF9zeGusugYQAzLBPIFyq2QY4+C2YMxKShqHaDMBexs9gNPcmZfi+7/7TbG5tmDgngJ1Y+rZqhYzps3sX2/FYDWzRlVRRHw0WxpEjIzJgZJOd/ZK17nUVwzG2TPZakPBGoFNts5mmesMzKXBjswAUKe9qwatmJyuEy0qKE4gT99lJYchV1Y4efKUK3Dp3RNTWW1JZ190YCCfaTkNpFQkMwCMEYpBwrgSEJm9f1Fw6x5BnxioKBbsH8q8nifErL7XOYG3M2+XyndrkESooggiw6pMqPpAjxc0vwmBD4xAjVvnSTxfz8Qo6a15U7iSXjO4Utdd65Ol4TJjHdmNTHO/wOaMtOjbSKBUfQ6BXwKjnEWMW9Ys2yJ1/asxAKnyxHmsxktPIWzVRMi26RTFrhoCz2btNR5l2qOoaY1VoSsDFWqvNBkPP/yIAYkJkNtm2ZUgEAK8KXsJsGGQ8A74VYI8MogFQJRPgzcaOINglNZIzkZnJzc9RoHOxx9/Inm9A9kJRlHwDDrSXgsoItrWM+V4k+5m/aK1YEF3EUhDNLm5kUaVzslll19h+XPJpftjamY6PvWp/2655gzk8Qk7JLUeeq9ksORDyv2utCHOB82Fva9rjNFpA1f8ZS3pkrYPIw1Q9PgTT8a73/Obcen+S7IFV2vVoWu1b29/+9vjzW9+s7P6sk3MalaYW15yVTpl1n784x+PI4ePuC3b9m3b423f893xxJOPWS92Bv/IcFZoacYe67mwqJaCDRzR+sbbCSnZ0Ur/Q+8SPF6PAgSuhrVokd9xqHBGzPd7Gf/pxZR+q39yFloONZCJdCUAJw5EC8Dgyi6ZcetzVHoyV8cOQFmMZ9Gj5acyI50xKaCqwJpyZK8aXCuWknpFV8FEfNQVrTY23W4vW5MkkCIBOdlmKM9aciq3wGxZolklIdH5lKz0GlhPEDh8uFelBZ6K/ql1cduQkSFXaLxi/37rR6oip+x9AoxaF/i15fJg6kOWZwahky2cQR2dUVpAAGQlGFzlUn8Jz9zDBOlLJ8H+gc/VwAQ8lVZi8FHtJ9dhfBsc2Sp/YNRDPwTUoTXJYTnvpdex/6J7eJ0+AfMjE3IdMhhtfuMS+V22HE6QDIikDiGwJ7YJ89PvujdBnGm7MC8Chh5nAyfhrGOeqUvl2Zctqfv1rzoUvD9rq6Gqkr1qTjb+02npfZauoOodq2sGmKxthH9Waw3pmXYsOIiQABOfseZUFzBxdHwkz8FKgkzc7mg4+z4fPfpi7N13sfXcx594Inbs2OmsbMkC/VNgRgFb6bYG1K6uxoGDz1neXnTRdoOqWWeB0C+95BKD0RX80D2yHQUIkT4tnqXWiALHZZWsZh+4gkDuT+qsudcATLQHCjqqoqEyclQJQhVMZO9Ojk+4Pc6gytSPjcTA5npMKKt1cz3bCNo2SGCez0oDiKXNmMBRn4VS8c1tzRoIMHl86uToqNAC48U2wDGk73Gk2FFWqnGgC6CPpJMnbWLL/SHJnKQFgMf17KEboFvo3VQvgQegS2m8yF6CSej3yHHL4WYvaB0AcwLK4Fmcb2wC/V3zZZ76Hgce1+Bkrn6T6mzqd1yi98ELkD/J+5OX6Z99NyMjcfzkqXjhyNE48uJLLwswMY9oYEDvd9tXPY+WBxoDunHy8sxS9942mkSnRI7pT+h/3R5lIE+63MkTp+Jd7/qp+L3f+704cuRo3P51r4tf/uX/GCdeOt4DmHQ20GBMTE7GH/zBH8Z9991n+x1fmRKDDhx4Lt71kz/hBBLtJfsAQI+zjs7O2vHpc2SwU1bIASzb49clM5n50bIN31B9h++r7UZaZZDu7HY6dPWNsbc8iwQKaJZ2Q/BtMvb3XnxpvO+3PxhDI+MtqD8SGy0hy2dHPH40aTFl54h9JqJl69UtOYFgW9X9vWamffn70geEnsQ4BS7x9w0cqXdC+9ZhRtX6NHVf/iGH9EniBrIDnZ/zW3Un7kOvYU31O/NIvpX/mAv0whiwc5CtnDOqS9TncSZqJQzOaPKqbD/pd0j+udWY2uOcirmzj8UHfuvHY2TouZifeyI2N87E8PCqwSEra8sqwOFWZQNNPm2uE/CWHSWwRiaMpEzVecsWcQrorW/If5TATAe5B9MGd1VF64DN9yLbulW2EC3gZDcgWP4RtavZGIqBTVUPHPb/I4NjMTI0av3ezpQeSFpjSCB3AleylZyrlm6uRoysxMiEwP4rMdDsI/1d8sV+KEfpVYkvZUW2/Mn5ZVB3qiUKqBqKkhhXYnllJCYnr4m5c7vip971f8Yll35jDI9dGkvLwzE4NGq+poQu2SFpn6dvhTGjc2C7u9JvS/6DtgDfoDOljO3aAkJvnFd0r0pz3bNyvdDHCUDok4rZ+Ip4jq7X/LV/0ruzdWdrI+O21+kTkt9DvjwBUdUefn5+zr5VWpbzjrQxOsCJ7SLZEgXYJnCr/HiyAdUSx5XZxsdtV0lm6Txis+k6tVDVdVTEkRwk4K2YgUC26H6cQf0un5PGtbC4YF4k2ZB6XD5f+hZA1Z6MHxzsJUgI2KvrlNjBvHq2Tmvxk0H89Jvo3QLDSKfi3cgi7kvgbseP4BN6xqtufXX6F0u752w7lvZdElYC63wOXOGkC66hO1cew/OrXYxfKJ+ZYGl8kNCCXpW+hQzc8X5di69NCyrdX38XwMR8s4HlZSNq76X3jY4Nxe23vTq2bZ+NHTuzOr3svZHhBNOwd4zROkAv2ztlvt5RZRYytP869hGejoy1rteeyTXMCz2vvpdzwbyRt1UfhNagVXTPaovAC/Qd/hV0GOicNWbNeS72oX0VtCDsA4fqnnrO4Rfoji8X9K7+MZ7L+vYEWLFTtC4E0uu698tC/Q0dWM+pPIq96/S09IOy5qwFPLPfF4hOrHfiP8+Eyq4FFnyWs4b/nPWFN8Nr+/Ux/CHw0DpW6Id1Qk5r/dA56v6y7ugfrBW0Us9WpWHWsOoQrAk2KroIz6g6Q/KpjDMwv/QjdxUeNTbxzwowgF70Xs5H1VkYF5/oYpwL9pJ38hzkXac71gqxSQOMv/IZnseecr+uwZcMX2AdoBHWk3uqPOZsVT7OPvNczV8yib2D3uBT3Mtc4WH8Xvcauq78CzrRc/D/8Ixql73c+OEd/XvHvjB3aBjeQHUuxiYeLjrgvHImKr2yvvCuylt1X/UXa5/wI+N/Yc7YU8idSkuVR3CW9J66l6w3sinlzYq7JqQOmqBWaB67WM+ocqDay/D39EG1apclianKCK5FRrKn0kOkc2cFukzokG4hPeZ1r3utk3iSjwlc0lVf1DVaexUFeObAwVhZWYvZLVt7NoN02qzOnVXk6npJN4CPwd8qTVTahH70ncbWn6gOX9Dz69xEG8TpASmyJ7oWvAF+wnoOK083DaqCCYwLotTLcJhCRBAmAkgPTXDCaNz71a/a2XXqxEk7VOVkV3BbPWp1jTI/FIAXU1N7HLcmaJVH3POylcFVOWD9r3emQJPzMQObZgxGr6fhCPFo8WDa/KxJVmaMcZrgjHTa8HfAKzKMZAALScx1CN/l1WwPYsTU8nLs2rkzThw/Hh//6IcNMBkZ0qbLaZrPcIaxSpkLjDIxGRtrIJDWYv78XLaqaYdEynP2Mc711Nwy0y4R38kw5EBds8MNppBELwdnHqKeU6NVW6kCSvO3kQpqra0ZRirKAGPQ+uG41fvTeEiHMNfmwc7ymggi1pXnaFw4mHWfgBAIQBQFlc/VYRKY5O6774nB4bFeH99BBbHcrmchbrzxRjtH//ELX4xv+7ZvdcuZL3z+H2KLAlpjGeQV3Wn9VlRtY3zcwSgZQDJk9u3dY2DJ9ORkTKvssUosDg3G1OS4A5iLy0uxvLoeO3bvjWcPHI4/+/PPxAc/+pGYX1xypq0qmCjIv3B+3mXp9+zcG+fOnY8PffijznLUM2RcXHftNabhr33tXtPRrbe+yhVTdE50DvRPYxPY5uCBA3H65CkHDh997NE4cvTFXkBd6wGNvu1t32vnppy3EhT63HfxXgfaX3rxWMydO9cLgMPktCaqbnLVFZfHRdu2xMT4aNxw7dXOGFcWriqSmL6GhuLc3Fz8tz/7lPvuag4qga/WANu2zcbAgJijgjTZozdBXwky0VmxwSZG2HrUU87ewlPBl8nsZ+4sQYECBgYdBFpckQGv79Nx68xkOR3Uh97fZ3BZY5STSZnmcmZnuczZuPfee92yZnbbRW5nI0MfR3W2IckAgIJ4Kg0uh7sAAMpgU8960fLxE6dieGwiHnr40XjogYfcOseBNZUGbQJzeCSz3BeWFj3urOCq4GQ6dVJAZilRrYkq4JCZIAeZjHIEHxVMUqnI4KjOATw2neDKmss2GAjUfEcaXTLaDIJr/1DO3MbKmSrL5j1aN5RInSEEJg4V3ydDXllirdw2jmu9G6cWgWiEP4qjPi0TcEK1crqUs0fQCRhiHoYDWeEY9a9VcHltIf7l97451pfFF9RLezhGR4ez7GzxlBIE0xx0bsWDxfcUpBAQSAEajRnDV45H7aGcD9rvJ598Kg4eOOR9kSFPxSs9jxYA4nH6GUGbvcLXYnSsWztdT7BUCijKoL5T+5ATJ0660oMAWrpWgSBVpOop7y0QjVKHvHKidHN0YUxkRutGa1+mKlNZDo79RunFiYpy3vFr2s5lNQecfgB9qjxHcYZfMy85zVEkUTBQRPN8jPnMiv5RMjAYxRdEQ1TMQJ/QOFFYRccAO/mes8KeZwWTVimkOcK0zw7Mt0AlwBaUoWpkVwO6Gs/oOmlwpHMIB381HnV2kKXVIOU7Z+M2GckZSb6TVR44B/pEMa1GB72qnQnYAuO55qMGmAi0K+Cb0NAqy6v1QXEUn9B7VElLY0MHAFjCWWV/e+ej9KzXtZyDHHM6lGyAmEcngHDfxZc4i15rJb6W1eSGfP6lKGuuCqhqDFOT041OKYOeFePc37uB6yST1XJufHw0W6lFxFVXvSLWGn3s3LU7vvCFLxhw7Aoq27a5vK7u09kYGxHtCcAIYCDL4GdgOkF81RmB8wBds3cGh5qRp3uXs/KI5nLg0KF473sFMLnMOqfmqnHon87itddeFz/yI//WukfyLbXjWDLo1YDAufPxG7/xG64ycOTwYT/3bW/7nnjm6SddQUC6Yu5L1x7JdNeCkgkoGMgWMq0NSqUl6K/ucf+ZRi+rxj/ns34HfThYISBhqzAgYZdnSyWN5VxuQC+Xg0z+IjrwPtBqsp1JDEfpqPVM610GYjX9d6mBMzVX6QOr1pUJAqTenC0lN2JsPCuoaT9UvWxRPdbdLjL7sFLJQ6BV8Tmc6VpDKpcoxGA9pgEpJQMlLyzPZAS2bEVXZnCbPnqZZpl/AUwEgJRetaEAqDP30p5gf8SH4F9aP/1LXb7jQHqu+XkDyIluWVNo1evanLsYffAYjHfpphijvEd/I7iMQSiHbw04E5jF+E9bLkFjBPy0T9LZpc/yTGwp7YeCDtzPOnUyLQGDFRDCekIbyZupHpHBl8onsTVoSaO/VXlnQ7uB5CtdMzdklSq1oM8hH/P8COBQ+okbpKR5ZYsr9oOzonuW23nUXDReZc9KJxQtukXO8opB8wKDiD9LB0ndR+0cWrW/xptS5qSekU4Ttc6JWFW1vqUl6y679+yxjqN2aapcIj4ie0LyT44MyQlVe9Q6yx4Qf9S4pXdL59UaiF/Nnz9vvVc20dmzZ6ybiI+qKqP2QdUgzQc2NmNifNw/AxwAbGIg3+io35n2ewYc7byYnIrz5xfi+IkTsbiw6HmPCUSn5yhTVuXqB8N2iO7LZ8vprvOc51y6gM6i6UCglZGsSoUTKW2BzlGajt2sYIojsjpWcYAQjEpbOnkXMkLXiH/oX/YY7lo08D7Z8Qa5Njs6x5/g+jyPyRc5Az19rwGWKMWfe5x2l8ZAZhJxafwYyC7kF3Y1/oGqD/fG2GwRvYNeyawFOiWyHv2m2gLIgH4dSb9Xfwl/Zw75t651qJ1Zq2tOHjj4/OE4cuwlJyKogknW8ukC2fAwdBq3UJH8aGBB+WR0FmUv+z4qt7V2CDk/2nB0QMqsbkB7p+S9qdOMx7Fjx+Onf/pn4mMf+13rVrffflv86q/+iquM8j3GgwAAIABJREFU1Sx7+zoGBuKiHTvi13/9112hUABa/dPfRKeHX3g+fvZnftrnKhNCcgzwRMuUJh9pPQdP0zlL2k7gDP4Ugrs9ftaqa8nWtHwZycxD3eg9aFVAkB8Jbl3rJQHRlovnVTmVdIZQ6j7RjaCT5H+AeFNflg64c9eeeP8HPhij46qoJBCIKhJllczMrhf4MAGIBqi6ylkH7KcUdHVIo6/rU/p4167jwhbYlp0NHFpplzMOz2b9OQPsUfK3rjIWc0U+YHNwf/2Etur+su+MRetc36mf4VH1DOV5gHd07eb0na7nrHMPZ4a/a38lhxX4Hxpcj8HNhTj10qPxzh/99rjpxsk4c/qBGBo6HUMjSoJZcoUO+XQMvHR4TkALreWowRc5RgXuxGczYJjnJ3XVfL/2UNVCVNVOgL1l673iA8NOoMi5m5VmCTdXsnXVEz1fOt7mSAzHWKwvDcT40ExMj26L8cGZWFuIWFtcj4Vzi3Hs6EvWycXjpRuKlrZun41de3bG1m3TMTwaMTweMb96NpaHFmJxYz5WBwU0GYqhYfFatddMfj84IJ1TPEh0NRTL+ptKpjansoYpfc461LDmqep40i+2xtSW6+PTn30+/vazz8bE1E2xujIdYwJVbcjHm7aa9BhkUw3Ww8PRW9IH0ZXTRwcAXKzfBdKHfmrQq/JhzgnvxM/K+eYduo7EB1c1bv4mr0nTxfF3u/pTy5xN/Scrn+h++SvFK2QDfOWeu+wLVQtu2aQGnzRdmYBKyrfOXpIfQP+kd8iXq/k+8sgjfrbmJX0m26h3gAP5UVR1TXL2ueee9f3dGQIQ34E1MgFIbQ9XfI+uZR07fb62dJJfoQMEca7zDOf509g0RrXoQT/WdfBIBzzaGdZ39vmMjxvEK9sPma1ECX0PPSSfUhJayuupyam49NL99gtm6/Fcv6Qt+UjVaqizW/Rc/Z/Jil2GPXwe/ki8AFuwBuGwR+A/3IvfkcA5dJLJHBmMsgySLiVZ3NoX6n4Hn2xviZSUSDVsm+nWW2+JPXt2G2Ai3VbAGOltrlDZQBPwU8YDT63+FHQ3+Dt0DN9lnswl9fzcLz6rDll9NJ3OkLp/3WfoqALakTXolNgb7DG8mjPHGYGOuR69j3fyPWeZ+/S91gKduNo82Cv4nZBnPTu9zL/KKJ7BO1gn9oL1098ZF/Zb1SmqfOJa+FWdN2vGdxovslW8Kn3gnd8MHgK/q/qL3olvAB0PuY6fSQmX1ReHPOPvdS41qI1vHn2PPYV2WAv04DqHfjqqZ7LSdrVZGE/1wetn9hu6xrao74CeWJtevKGAqupewdfYW/Sg/nNSf4eWK13A97Dz9Vz9DD3n/uTv2EvY5noec+2nnfSVtJZ3zc6G5+DTwUaqvgT4Pv5grmXv6jnlDLCf8Drey9pUXseZgrdWGtJ8KminXsv8Kl/g75oriXDMu55z7Wn671M3gw+x9tAI/g19D4AIv4LmhL2r64jpoFv28y3WBtuSs9XPS+r+QhcAX+DdVaZyP39jPqwPABX0Ec4U46k6hte+xbrVkhybF/kAH+FeaA0aZS/kz0CW+Vz0ksE626DyeeuvLalP8UjJv6w8mDaS3i+fyitvudn+8DzvWcXPVbKbPajkyoWlpXjm2QOOG46OJEhVsp+k5WpDaE8FgtYayPcpH7t5o1utd9XT4ZecM/2N88BZrOtp/8fSkumj0gZ8BqCJ/kZCjK7VMyoWARqqPMNy6it3f2lTN6DIolzwEIiUAwcxdE78oXjwgQfimWeecYsF6VtLSwsuA65yvHqhFEUpr6pcoixUBUtkhFKdACLUdWSJeAIrqw4itqIcF6DDWQAYAgof49I4uzF2WeowYxbUCpKdGusuPcfPJozmIKBMsntUr6/HzPS0wTR/+Psfj73bt8X0xJgNNQUZpIAblS6Dw0jpdILJIaHAqQKrOhCalNbEmUUDrS93A4rooI2PJ8LMjg6XmOzQ9toTHxRn9a/ZIaj5OAjpbLkEnQDE6R0ygDU950sq6Rj4MK1UbNPRxzpVRaSnvMlBqqoUzUFanQN2vq6tWQGuSj+Cqmc8G7AggMZ43P2Ve9NRMayg04Qdtet28G84UHnHHfeGMAo333y1e4g//dSTriazfZuqEnTjGB0f88EXcGd8bCKOHDkSs1tmYlZ90ZX9t7lhx6ecnVNTGVCa3jITR4+diMmZ2Th1diH+25//dfzWBz9kIMT5RbX2UUnklSwjvboWU+Mz8clP/lk8/MjjMTYh5hCxbetsvP7rXm/n7n33fc0Z2jfffJNBEe4n3Iw7ZUXJ6ajAk8AhLx17ySh7tY05c+as103VTBSs1r2vfOUr45N/+qd2DMvJdtvtt3v+7gs2MBjHXnwxy2UvLppmBOyQEb20OB+XXXJx7Nu7O0aHBw0wEVDEleBb9ZuJ6ak4dep0fObTf+t9mJ6c9vm88sorYnRMmeraGxlhG64ekS0jkvnK8IEJ9hQ/9dt23zAxSmUEp1C0W0pOIYMuBryuytRWBQxXPlEZ9HXRopyKKt9IT93OUSXn+ate9SoHPO66+y4H/IZHx2Nmy0zMn5/3mdF5GhvP85OBgnA7JZVmlHNdc5VDUPRxfkEtS8bj4YcfjQfuuz9uvPGm2Ldnb68HvM6WzobKwJ+fn/eYVebZ/MilwXG4tFKxg8Pup5bVEDL4lv6LzNDTuqQA49yt2WFvXtMEf1ceq8u8ynZDWXJSPxug1jL1qmLtkt/REP/0a20BI6oi+ay3gJccuhitVXFFaUbgVCWuKmC9qjRSZFu/WBmNGKKWK8oSVulZt/IQ6EnBB7V7Oh/yJv2P3//WWFuay2CD2huNiAfnurl1UuFPArMNKrtjTaWzsz2Y5iV3GApOzmMk1ANWY9G5OPDcQQfhX3zxWExPb8m/NwAA8gB5gZIDj8XRqE87u1uFDJQ4DAa1D1HmroI94nm6fvtFF/mcU3UghW+2AaKNg4AwGBEIZ8Yinp98MoMSGGAoKVpfFEzG2YEjsx1J50TNVkIYYHYAtfYKeg6yBocSChrOKWQDCpp+1/rKQZOAqlZxoDnz+Z056T7G2FM+3Zdw0DIRGkNW8bvGIce+xpvguURKMw47NBriWfdW8GkvwNyCOtVAhrZz/9BqmtMKhwRlI5sTvhrKVp5kBK1nQAGDB0OFMWIYVr0JA8/GjduMrGVGnz0+mWUq8I6CipJdApjQvgsZi8OS98F/AdkYnNDmDY1iWBD01Tjqmuq9AAJEw24DoCDP8lLs23txPPvsc5bHBs5lg2i3yFLVJT1HAEqdjwysClTSVWqqho+uFQDg6ItH3LuZ4IXAuGpHI2eagqfSEc+eOxe33/518YqrrnJASOdZZ0oAEzsBAAo0+sKIgX7QLZN+u77P0LPOmM4j+6d1F6jm6Weejd983wfiiiv2Ww8ZmxAgMAEo7hV+fiF+8Ad/0FmQO3fucLWAsdER75MCpefPzcXf/d3f2TH7mc98xq25vvM73xpPPfWEK5jIsegzMSj9rjOm0YscbNYZtfNNTjgCZkkf6FHovfodZ1s1CDkfGNe6rhqQBEl7RmZr80hLGY3HayTerAp94s3NmYzhhbHMs7vfCf5d2KqnZyjKQFIVtFa5wZVM1rKlQccLU/fFIWF9QwDIFbUzXIvlFnjzfrZy0zwfp7LbOMj5KRmaYZKUp00ns2FveakntFZvzcHROQq0RwKQD8fkxJgBJnKkOgu2AczYk36nJ04t1hhZJXCnZHA17DizOB40zuS1VC3qnKX6m4Ljo2MZ8MexVGnexvNmVqThGuy9Hpiy9Gru5psZ4+IBVJ6Bh1WbEFrr2QR9mW/IE/TEnt1l+yRtm9RtsloZNIUOkvZPOk30Dx4GfdgZ02SEgRTz871MDZzByHIcXziGnOFcytsrwCRaYw9w4EvuIw/dIqeBFDymTbX52Qh1/1hYXI4FgZEXl2Pv3n2ulubnN9Ce20z1KgYBnMhsHdk44jOiafFUBaylT+zctSvGJydcIU12g+Ykx4XWU7ZCgoZS78XBpjNKRT/tsXim2msKoJcVRs71ACZKeNAekNihwKMdWg1gkvwl5aJ1U8u9PJ/im6vKhlfSx9hEzM3NZxby4rKrZApIPC7AsDJ8hnT+VAVRQQjaNrr5ods2WJ42oC0OsVr9JqsMpb4N/0JWAgzl3EFDVe4BGqp0U3UMPXPMVRXS3uQ6n10BnhUwaQAHADe6P5/RtYjg3bpf+6q1rO9MJ1Kn26cYzSoI9Yyjl+p7XQ8QGv2ONULuI796vKXxjeo8gpfgGxBNo3v268H9DqPqyESvernAiJ4jfruwtBzPPncwTp49Z9u3Akywf6rjznyn146MVpsJMNHcrSQ08J/4v+mlAenh94BH4VOZjqSAMWCEwThx4lT83M/9fHz0ox9zBZM3vOH18Su//B/jpWMdwAT/RwJMLoofe+c7zX9kFxu4ODzsgOChgwfi53/+52xburVDw2hobNCo55g9wHrDMg03oKPAJfh2DDS3j6mjBfkwpONYR1eL5FRcnBAj3rx756647bbXmS/c8aUvZetf2cCjCWyUrYQOgAxFTqU90RIAWrvLlFV5Pjlr2UZMvDdpOdulKNi/Iz7woY/E2Pik/TZegNaeLtuetApim+IpWRFtaUHVfzKoSlU2lob3IQ+1hpqj7oPmoO86vmozsMicD5zHfF9lM47XaqPUc4CdonvgRZxT5BqytvrHUmfK/a7yDj1A3yNDdR1B6NS/E2Sl+VbdTM9kzow3gb8J3HBltbHNmDtzKHZuX4qf++m3xeL8o7Gx8ULEwLmIIQEmlGAn/89ADIiX21uQCTEDoXYjVKiV4zoBJqJP6SkDA2nnyVcuUKH9QWoZLlCJK4YkLzfgVgmKi0v26YTaY4lmBjZjcX4xRgfHYmhjNIbXJ2JyaDaG1ydj4fRaPP7gszF3Yjl2zOyJsYHJGBkYianxaVc5EC1JxopWV9dXY3V9OZaWz8fC8pkYmdyI8dnhuOl118fY9pHYGF+PudXTsbB6JgZH5XdajuER+QazDeO4qkSuqg1zJuiNDoumMzjg9r1UuJPtbb41GusDO2Nw9Ib4iXd9PHbs+MaYPz8Vk2OzsbGuqrwJAEBHxU6vdrKemYGqVqGMdmIt4GCe2QC+1X6B5tDJ0ImgNeipX7ahJ9l+KJXdqnxEBmjcBGmrXE2emq1qoMsEHq27rffi/HxsmZWvcLsBJrwLukbGIX/0DNmFt9xyi8/SAw88YN5Opriu1xrQclP8Qn47tcRWq1j57qTjCKihM6UKn44ftKokJLQAomSujANbINlnBzbIIuZdJcd+PZYYgu2HkZFMoGj+Hf0tA0ypK3OupZ+R2Khxp85KZZrUGXrA/YEEu27ZMutKpaJ3dIJkIS0BYTPHDP+rfAq9AR5R7T/tR78vH5+Bx1+AqcwD3aXyMfwq8EQCsx6hqzq3ynJDqo6stgUat+a8FtNTE3HLLTfF7t27LEP1BwGpTYOl0kJn8yW3Zr7wXL7TXjA2/CHINPg8/hm9o8oE/DHIGvQc/GTQR72u+kPr2vIOnlXHW5/DOUVfhP4YO/PRWFlfrkG/Y+5VL+N+5lfH0e8j6C1C3w/YOoy3X8ZwHuo46hlCh9Z3jB+9EHr8/3v3hTpGlxBX6bzus66H7jhvupaxVRmc34k408+CbYyezLlmb9l/+C96Ontc17ifR1RbgZ+xMSuvhr8yP/RW8SySvxgr66r9Ya7VNmddGB+0pXFCF5wbzng/vVZ5wDr26668hzHXswQvqjKLnyv96xnwD9afteB3XSOdkEobABXqPnAmdW/V4/QM9o/1rnRZ9wTex2cn8y4EosFftfa6poLc9D7tF3KXMVaaxLbhk32t8riOm7XUWKHNOk+eU88Sc4THVR8QvLzSCXRQ+UblpfoZvlFlJONEXjAG9Fau1ffsm37mzNV3ME/mw3zr+eJnaKOea2STQTlqYS2fTTvfnIF6pvEb9apulaqQtL9WfMb8lVbcLXbG+iJbPNZW3U1z89l0hcZMDnNHkLWVOHPmdLzuNa+xXZh4CikZ+PdzdhqXdJmHH3nUif2KU2NfSU+UjsG+wieSJltCbwPGCuQNT2TvWGN4stYDPwTrwXmpwJtKg1WnQP/TtZo3rbQZH3yfc3aBT/Duu764yQMq0gVmVAW1foZxQmwyhh+4//545JGH7ZTKtisrcX7unPs+y+EuxqHsKgFMpDDu3LnLiyfkOyAODV7XSoHrEafKmsp5Km2kbboGz4KC7OL3KgxZIBYdAA0ECuOAyFyutSmBlEunF6XUam9Ia6vgnpvrG/GB33pfXLFvb8xOT8bi0rwDqJkxkplxsrdHRpUZS6/zDKap2gKomVTaM/uWPuFSujUYhD8GEAIGdLYAJtm6JDOiXDrQGfqU5M6gKIc4A9MZzGY9MYSqMYOxw4Hl/n4FwmWS+8qwwhz6iV17pPFR5tcHWk649Y2YmppxFvTTzxxwmenxyekYGRnzEimwI+X7Na95jSvifPzjn4g9u6fjxhtviGefeTp27rjIrhpVrUAI2oGu7JzhIRsiTz/9tMscbpmajp2qLrC2ErPT01Z8Z2amkglor8YmY21zII6fmos//38+E7/xnt+M5bW1OH32bHNSDbiU7rCs042BeOGFI/G3n/37OH3mrFvPyJN0++23x+23vc5GmBjNjTfdYMeuHDKqtKGMUK3Bpfv3u+/zubNnY2F+3o5bOYzFdBRUVFURMZxbb311vPjii/FVtdIZGjKY4pprro5XvupV8cjDD9uQTwd9gj7kSNYeq3XOqZMn4uJ9e+IVV10Rm+srceP11wkSYrCJnLx2HA0NOpCZQfizsWP7DlcxUcBMAJPx8REDTIaGBkzzWW0h6SuDXlntgiDz6oqcqmOtDdOKnRkWbO6pPNQDmCwpyLiwaKe6qqiIx8vtJqeTHAHpcE9Hm/ZSlURUJQmAyZ133e1r5TBQwFNjcGa7MsrHRty6Ruug9VYWhEAlAqjI4Lvyqqs8D4EOlpZX7Wj853++L2647vq49JJLk/80JUbVcLSuqmAi5/+6Agpk57TAINnXEcrozJ6q+l+ZdwpiJI/LKh7Zs7iVBxRNtGpMBiy0bGe9T/wQJ1Oew+wtrjmJv6Yhn8EQgi6Z4d0qwjR+6TMhxXw9qyOJh1kxaGW0tc6cfRQkeGPlA/BkFDKUEY1F/+SogT/JKah/Dnq0Fgrq0e5sveYUW1tdi9XFs/E/fN93uIKJK1XYYZwlt2WwqoICfMLvFV8VVsfVaZShku3SkFHIJrfXctnSQe//oYPPu7rI4cNH3FN927btdvZobUQvOCHz92wR0B8cQO4gkHH+Efh99rnnXCHnkksuNc1qrXft3p0Z3K3Es56ZJWOHPW47ppqSxNrDjwnqaM20x1VhJdhQFUu9R+sA8j4zo7P0LbKQnyuItCqH/IyCprVn3hgeBOsuUHbcwir/VUME+YFhAF3xu/i2ZJfkIY65GrzU8zSmOob6nqoEV6OtyiCULOaiz2qkojx2QZ50ulhJavOnB3JV9LQe8FzWi/XFoMLgZ07cw/cggFHMpIemYZxletW2S5mzV1xxhelSQBN98j6tp4CXlOOV3sDPokvomDMrmmQ9MYo444xBdMf4RXfivQJcXHLxpXHw4KGYXxQor4HiUokwolr/1GpB45Mel3NJpziBbOhOz9WanJ+fcxUT0arknQ2RCAc7JVPF73/qp3863vCGbzAY89Of/rTPtcC6CQhQNayu9G2lF2jxQsNYVaC6Vki5X2rjke0Hsi1jlmV/7InH48Mf+ahBMwK+LLZWJKz9mdNnPVe1S1E2nzL5VNlCcke8VZXVlKmnfXzve98b27dvi+97+/fG008/aYQ7gfUEa6YTRGui/df/GoPWKUF2CYJiLhhsOBDQy5Eb7C3nA3qDftHN+j91v8EXbuWS7RYzsCOAgtoItUp97XzkGl9Ywhg+0W8U1X3gb25fo1YRaqUkPmiZ32W4pzyR0y31Vet10tXcE37V1y+2Koo+0+anXclgtSDRu/oBJi4lLzC5MxXpdZ4tbCSbHbgp7buSrkTP2QZJAJNXXHlFrEk+qd1HKzdKcAi+LLoXXWGndLwmM0o0hnwfbX7yEweD9kM0oHMNf6zX2vkvgNVwV/2QM1YdKLkuXfl2PUv3Uq0H2cK44dPIePg459jGfePN2FU4Qzo+kiCEOh/eib2pEusCYed7sjR4tTvh3ZW/4jDBiakzKNCExi5eWJ0y/XYMfBD5Y77cSpfK9qPlAPwfZwn6QZ6r1IHllLAdtp6gEAFMVMFE9oI+BTDZMrMlE1zz8GaVH8BILXNT50rj0DOyYlECTASsk02kFjna46efedrV0DRf8UetiYBu0mNYV7eMa22JpL+L9mT3CFAiuXDF5ZcbAKL75OiXE0MB6ZXlJV9nu7OdeQchHVRJ26LnYG5gCMuR4awulD+r6ulqAljOzjkILx1aAJOxBixRENTg/gYwkaxB30vek9VJNcfKuwCX4KRjH9PRl/6CqnvgB+A7+OPL8b/Up7MNowKpAEx4hmW8ApACyZQKX+IV2D3Y29AuvI6z0e90q87TDG4lwATZzHx0nb7TPPWz9L7K29FjAH9U/4D2En5THWUpsjP4r7/r3mwbkE5g1kOfGdDLyhw46KoOCd+AN/XGui56Xo/nDhyKE2fOZiUD24xZfSqBFJ2d0nM6UxZfQqAF3kXDbnfp6l4tyI5tEzl+5lkwHG1+KTd0Bg2yWNuwjSuAyYc//JE4evSleOMbvzF+8Rd+IY69eMyAa3RN85fBwdi9Z3f80A//sH92hTgF7ETbQ8OuYPKLv/gLtpdNC85ku7BMvH93lkFWw4InusOB7Blnf+e8au9tjcP6fLPvfP6cYLBiPnD5lVc4+WTbRdsTwCLetLQUzx86FI8++micOX2mV122gp0B7MHjuooByduSXyeoLx3WWblLwj8zzhMEbR11eiY+9vE/iPGp6R44QUATfAFu59NAN9CKATQt6AmQhoqSrJ3GhkMUnabanRpbdZxD95whZFMNoFaegHMY/ac3tnYuKu+pthDfa2wEF3h3fT5jgw+gE3E/fjT7NlolAGRtv97aL7N4RvKBpMWlpfmYnBiJ1eWTce700/E///Bb41W3TMTC/OOxuXEsYmAuNgcEMEnQiPUe+1RFOARglQxE1TbxO9Fk6qVZRYGqDgLHCYACwEQBcgWMVd0ggSeuQrUifj7Y5KQCzqOxuTocQ8uTMT24IyY3t8eBR47G8UPnYu38QOzcfklsGd8emyvDMT0+E8MCtFiXW1e92AZ2WLXvTnrY+oaSfRZjae1sLG3MxergYkztHI9t+7fElbfsj5WJxZhbOxkrA3OxvrEQA4OqjBGuOitZPTw+Yd+EwI/sk3Xt1g7X51Wwm7GJWNmYisnp6+N3PvzpOHhwS0xNXRtrq5MxMjLjNesHf9c9hKdnW70EHrGnooPOj54gpmozi99jI0Kj8HJoHZ5rP0NL7kAuQIeVNutZ6fiC7I1sF5h8AeBB8iv0PQAm8kWqQrkqL8uuEcAEGYUPhnfjR9HcZMdK7xBYVj5OtenTdfiFNc4c07qrDqvNucCx999/v8+JMnjT/5BBZa3N4sJCLC1mW51+3qtnOYHCAZ5unzlDab9ny8OqP1R9gmfCU/QeyQGtt2SsPpUAI36gsblFXGtFrO/lu5UPqp7vnn7p5Kt8t3xSarWmM0OCWvpZk+9KdqEPa0yVPzIfaKIG+JHr6Bx6N34BfVIZt/qfKq2lXOoC9JVH9/iX1q/xedk0OqPS9XTeBgfXY9vWLXHzzTcaYCIfgVropYjfdMvSuvbVbmTN+/k0+jtyoF7Hd7qGdeb58HLOQOWt/Mze13NGoLTKF13H/Oua1KAqOjNnHhrlHcj4qqfxXMaDn1HX6H7xBO0ltj/v4IwzFniaxlP5AN+jBwIgqzKw7gH2JmvOmLGz0BP0Cd11ftiuvUOl0XpO2SPmU/eWfeNv6L6sEbTJeKHhLh6Y4GL+ru/x33KW4JnMv+rUjls0vbzSBfsJXTJO6KoCBHhepa/KU9j7SmP1WvaVPeQsQvN1fHXf+vez2gDo8KwrNIG9gV+TPebvVS+Cfl7uLPWfN+wj6J/norvjd2B/GR/j4P34LVh3fV/XWu+t+1t1RHwBqdN2ZwKbrQJ5+s9zv2yoZ0z3w1urnYn/hfNS6Zv1wC/MHjN/5lRlBnOu+iK0gI8I8ADJh+genKl+vtnP86El7LF6P/TTr2uj29Y1qzoq68s54AzWM8B6wLN5JrEtzh6fWgMnWrREdsUQoF1oh30mdsL54oxYbyKhofkAie/jW9Z4oCHdZ3+D2givpq5kPuf4ZktgGxmO5RV1mDgVr331q90iJ5+RlUbg4dCMEoieePIpJ+mqIknKes0lE1PQndiPpBfx2RH7OU0fQxdW2+LcV77Bc6AvzhVzs23cfLr1zPAdeg2xJfQHnged1HMCLQ187d67NtkEGJsGYHRwy8RAkFaByiC1KHd++cvx1FNP2vmaAYr1OHnihAEBCoqkMrRhZfTqq6+xYqZF9AQaEkjPU+lfORMQVAo+K/vdJnpztEAodaww27qACBAEMtdDYFoAKb3KfvP9CXZMA6AFtWQge4zKwFewuwUsVcFE1/7W+97rFjmT43JeZDsO73xsxsTkhB2/7tHdHKciRLUokYGdDs0MJigQrc3TRmq8qoAhBPTC4nwPYVzL2cFIBDCRcSeHeSLkV11dowoQjGnvaQvkkU2jNWFP9V6yo6pA15hgCjBElFsARdUByEGEiesdOMAoGcghUPalSuUJQCKw0ZNPPRNz5xdjdFzOMYGLxu1s1f1Cg912221xxx1fjAceuL9VxliL/ZcKEJDZdDJ0KJWkbB8p6Mr6k8Nl184dMTUxGdtmZtwiZmZqKmZn1GIgW4mPlb+RAAAgAElEQVTMzZ+3MTkyPhVn5hbjf/+jP433vP/9Nr+dsT2w6QzqQwcOxszkdJw9fc6BrzNn5+Ld7353a2k0GN/xljcbUPL4Y4+a0Si7SGNS5Q4Ha0ppIX0vh6wMEAEftBfqu66z8dRTT9mRpPOiv9177/2xZUs6GHfv3RNveMMb7DQ+8sJh772czmq5YwFkJ/FwnDxxPLZvm43rr7smFubPxWtf/Ur3QVdQZHNDZXSXYm5eNLYRh184EocPH1WxVDPGvaLrKVXGUXaLDGEFQxJUAj1rbzFQFMShXLVLW7uXdriij41CMt/N2DdcvURBOwWKBCJKQ11O+kV/2jdFZu2Qzn/YGS5+olYKd3/lK3Hy1JnYsmWrnfKiN41RlUumpjMgo3Mk57oMWxmzWq8TJ0/GvosvNmJQgADxGDnjPvu3n43rr7s+9u7e4/0y4GxAWamLdhyqrKNKl28OZKsEQCbiHUsq1a8zPjTi7FUy5eVYJfvR/Ef8RBmwzZHnHtMKgsnN04SK1k1nKB2B6eDxGqsst0q7ukxl8hh4NAyfTGPzONNtZj1rn02DA9HKl6dAEa2MjU+Y+9VAM3wfnlkDT1rXqryK31mItuo2/A2DQyX8NV4B37LNV2bV6dnL58/ED3zPt8XGynw6WT3qzJYX7K4HsGvBLN23oSwgl+TO4LAVmFZNAr6o+WQgXsCjlXjuuQOuOKCAvSqMOLjX+tqmPEjjXXPTffrntWk/Y7RijGi+ydMStCM6En0IqKSqQwSBVNJe8kxOZJ5BQFOHw86zFlyoyjZZPFlCvgOOUGI122eE5Sg0wPMxWMiKREnQ91pPBeEwUOH/KD4ERPUeAqM9RaFkjaBAovCgRBMA1melzV5wqmiKNlzlJBVos2SmY9CirDAfnAP6HllnGlpWi4ixXpYVSqmu1/j0WYOtrBNgWgKySeuUg84gTK1g1m9koPxjbCLLoRFoR9fxDnQX9BXoFQXNc3UlEwUzJgwuUWW4/fsv876Jx8tppfko8KPvMLpwHOn7HEsGLepZJtCN8olTEAPJAcZW6lk/Gwwaavu1EhdffEkcPPS8K0BJpuKwc0UqtYhYXPT4NG8DTUYz20zvRxdgbTR/7ZP40tlzZ1p7tQw4SUeQ4q0A7lvf+p3xHW99q+XvF/7hH+KJJ57oBTkAyGVrNvYtDU72qnM04FzMQDZ8zQbaSAZ46tprnA8+/FB8/Pd+38Gj4ZFRAyGyJdS6y3br7Gu+e/fsbiXBs7KdArVqwXfR9oti965dlucf/OAHDUB5+9vfFgeee9b9qgWQS8U9M3mhc4NK2v7Zsduq2uDBq/oreh60x1pjyGNs9xuKPANDv5418V5VYnGlklaC0j1GXblEYJLMvcYopDwk56A6ITJwlIce41E/Y3S6EsnqqtuLUMFBjkcArClLsj0kzoTUC7Kdjv5fanLHe92QYOL5Bk22Vhv6tDwaGowRA0sGzHcTSN7G4znl3FwCvgWbOKs5jg5gcs0rrnIFE2XsSg9G7qEjY0RqneDbrIGuNZ0aLJkAHf2esr2riKT74KPYK/Bq1tn030C8GL3sBQ4IZbMLxEwPVng6+4++gQOi8i7oEr5cZT86BDKKuaMj8Dx4EIa5npnlNgWiTUNdtEKQJLM00jZBB+g/09A29o3GbD2zgeehFxwPzFnfs6c4EGk/mGubGTH6DidFyksBoBL4xTOkx7rSkEFM6wbHq+WTvtuzd5/5M+AS0YjH0AK32JYCqOk9omVFwvV8nYkzZ8+6Nei1111v/faJp55MQNuEQPEzXisBReoe6Hetmd4rHZ4KfCdPnvB6KyAte0PAdoEAt8zMeH1VRVG6sgJGOgHWj1rZ1wo60DsFspDOCh3Qes+tfVaz//DpU2cMMFd1ybGRoRjVuRvOCibiIdLTLZetFylY0rWh03rxTq0ztib2v20o2oO0hInqFIZeuQbnDLoJKghng/OkT50TbBhoxGdE9KA5OFspM5IAZlTnCmtSzx/6F/oItNM591Lec76QTcxX45AOqX3T/ut+kjQIEFafiO4jMxxnkcbM+/UeXV/fh7zg3CIf0BM0JtbRelGzT/RZ+b3nL7tvcMB20GOPPxln5xeyEqkzsZHNOMdSL+aMK1huW6K0yBHdSo/OfcgEGb0j1+lCed9fwUT7lPueIHzJUAFM1CLndz7wwTh5+nS86U1vdJubY8desg2jc2p+NKxKakOxd9/e+Dc/+IM9XVB0Ld1DeqsSOH72Z3/GZf8rCLzKOK+Pq0VcCBDVObOVJn+ZbR9Vw0uAIf4XcSrbZaMJohFPuPbaa13BVOBJjfPYi7LZB3zm1bZZWf+a68HnDrgFBfRXA5IXBoK61ozIairyuGVeAVjR0kbtQx0EHRmN//yJP46JqenWXkXCmRphrX6M6KFV2wRAJsdwnq/UuWtQQOtln1jj59hF1cGteTOv3NdubaufT9/DGyRLkQ/wCM4BeinysAYg4EGcG94N2BKZx55zPqqjlvchB3Fc8z5sG+YIT0IGsiaVv+S5S3myvrYU09PDsbRwJEaHj8ev/NK/jrWVJ2Jp4ZkYHjoXAwOLodJtApjoXybIWfmIgQHkmXhzBnsdL3bGZQsCNz0u56GgmyovpuPcNDOwEWsbS7GyvJh617Ja5YzF0sKK6XpgfSgmhmZieGUqRpa3xkvPzsXxA+cNNJke2h7TY9tjcGM0NtcEKhmKjVWBYIacLWoAwOZAbKgCiXRj+XqsvwkEsx4rGwuxvHo+VjYWY3N0Oc6snoiN6ZXYf8vFsf+mfTEwsxoLG6djYeVkbAwux+bAmhTBWJWD3j4Z+cNUmYtKK5n5nm2DVDllLYZGZ2N9c0ccfH4o/uAP74mx8RtidW1bDA9vs59SPjN02qpbs68J2Oiq+UEr6Bfad3ys8Fx4NvKi+h7Qear9rmeiz+haruec8Pdqt9ZxUKUo9aTkQQBnsFO138I83H33nQalTk9POhENcEXVv/QzMlT6ivQRgfUFuDh06FAPpCG+SXCPe5QMdsstN/v+++67z4kG0D6+KtmJWptV2w7JN/WPs4Ue7e/kozLtwneSzrH5E8DfAQDREZBtdc3gJ+gPspNlB9LqsPrgFM/QeZAPUmOULMN3A58Qu9TP8kspOQmASedjzVZhai3G/OCP0Ab6RtW7+RvjhMZYR+bEevE76+K1pWVdX/Uk+G3PJ9NkMrxFfjoBTMRDxseHYnaLEkKvj3379mbFmgbecnvhEsCve8A4O19bJlnBM6uexH3sG5+sC+Ot+wltwmuxZ+t767v0M2CMfl2Ie/A3cfag66oPVjukyir2i/Pfz+vZJ4KB0Hw938gz5IX3o1QUruvC/Ot70OfqenEPPmD4HPopNMc90A+2LjKPtUcuspeVB6L7sC68s8p+vmO/+Fu/Pp9/l4aVoFl8JOjMyG2Ng2BuHVM9J3WN4CH1nFT608819gVP47xXGtV3AMczwSn5dqWbynvYV9ap42HdU+v6djyzq87B37EZ2Be9twJMXg5wwbVay3oWGUc9O+wHcg0bg2vxryMz0PP09/pu1ltzxkdS9wkar2vDd8ynjovr0Bs5B1RlqHobc+Cswfvhe9WO4nw6ptwScLCb0Lcrf+NeeAPnHt7STzfYizwbGmOM+NxJQFRMkZY9zLHyA/gquqneD2+q/I1x4cNGV69ypfLil+PBPBv5xdllPOwxNIh9CW/rt0c1PgNHmy9Gfrys5JqVzXlO5RuMoe6B7HqvYykgYf5WWptW/mJe1SqYwAdlh6X4S9zD0rKq6J53BRNVMks+ozZyaTdjR2g91QL5yaeetg65fdtFTtTUc5U0Qyye2F6nz2QiALq6ACasa91njQebH/8iNir0K1+SYqLVjwDdsU6dDtu1DKr6ZZUV6J+cT9P9vV+9c5MN5gKEWA0YITwr4SNkvvD5z8cLL7zgYDJtHE6fOhVHjx6xgz4z5Fcc6L3uuutaplaiMDnQukYbYudWc7jKyHdZWrWbaIEaDpomxsGHYGHOZOZBoPqEgVWlzEFCO4yyP5JAHz5kKJ+UCXUWx0YsLaQQkCNEAdPf/eiHY/e2rTHo9jjK7lCAKAlKlVek2A4NZjBT41dQQS0iPG9VEjAjGoiZhoDOjRmwQ0nZfc6SSL25R5zMUWOWQacS8wra4hSW8Y7QhpmDghXAxAyiob01Dr0LBw/7gfCBAXTZ+qmgQx/ZlibXD4JmnQnq8Tc9Q0wPotf1ApWoJKCyI2Znt8aDDz1sJ204C2YoJqamYnEp+9nLKaoqJk8//ZSBG3JKbp3d4nkrg1TjELhAa7++uRFzc+djdutWfx45cthtdJRVLIDJ+Fi2MpqdmXZmrks9r6+5BcrM7EWxvBbxoY/9UXzrv/jmeMM3fUuMTow7uPDQww/ZoJmamIrJ8SmDG9QjXWAgvVeAjsOHD7vs+WOPPRpTU5M2qnSAtc6qaCCV5+SpU712AidOHDdwQuulTwWpn3zyqSzFOzISt9zySqP5//Iv/zKeeupAyJ+y/7L98V3f9V0Gnhx+4QXTkwJVBqvMzbtErvqtqlqOqpfs27srjhw+FN/0Da+3Ya4KJmqVo8Ch6F+Zh48+8lg89dQzcfn+K8zk9u+/JKamJ2JC7X/cdmWwOZ07gAnnX8ZbCt/MfvKei04cROkr6+i+nZsxv7jkbHiX21VwZUl0lOATOSLl6FXQ3u9V25ThDD4KjHTrrbfGnXfeFSdOnoodO3a5akgGndUvNjMKsvVvOgsFStH/Kjt+8rTWfrczy9V3Ww4QVYH5iz//i3jFVa+IfXv3OVCYpV9VBmvZxqnGqr7iGqsdpjoKg4N+plo6KKhlYIyz9BRUTielHBS9LC7dMjDojAsHK1v7AWWmaS0lvKw89hzn6Ri2mtxAEMn3shJGFdygWC0wbcB1LbVk4KuClIFzyhS2QyMDGspOImiCMYIyjFOyKvXVKNJYtOY6S3ICJegiDUHRgDMglzLI7MCC1mlpsVflaW1xLr7/u78tYlU9fOXoUaBXTt4EFOpMGo3bHDAGoAi12hPqya8zCJuKKXJB65uGw7pbe6hajar0qHoWABQCmTgHNH+ELXxLY4eX4VTUeiS9ZWap/ld7K1V4SNrSuZmIrdu2Zfa5QJKU9W6KiKvKqIT6iDJ/s6VVT2lx5mrODV4sfuD2T5al+U6tEUEHFDvdUwENKNcas9ZHvMpAxEZj7BV8HeVeYwLIgVJZHTnQBDpCzb7Sd1LY+x3HyPoenTXnOxV9cGigfDMnHCpVgdGzWIsqf3qgpOJQqkYwSlg1+KpybeXNZywri1nfaPSIss2aokswnyp3CYQxZj1Tz6r6E0CfqghXfUGAqOeff940JT1K51j/Mwf0JNZV78IIwkFE+V/eDw0zZ844QEFV4NDPzFGEOL8wH/suvsSy6dTpMwY+9vbSlZDSmSiaF40qS01AGQdl+/rAsgY5vhVXMRGIT9dde911Pp8ak0oPqtqQ9lNBS1XZksPOPHlZGVJZrk9BX/POFpyqhhsBbfaN0sOVhw0M6RyuOiDKmPV3VTD57Q98KK688nLLJFfZcg/sDDKqzaFku1rVSe+Q3iZgidZAOsXuXbvtNDx65Ei8733vj127skXO84cOmBcLXEPZefEo/mm+eT5TjzPkzpXCCKp1pWiZVzUcqmFQ5UM1sNhb0Q+6P7qfdclRrW3qw6nXZThMfNlgXhkOvcyzBDtyFqrzww7EJvyqrs/6J8BkxXJVbNzATTviu1ZGyQczk4jMavFt37e6FnMN0Okz2KpLAPxTgFDVd9DxVUVrZGiwJ2c1naymkKOk/Y/kq0BNOIByvFmKXmugCibXX3tNqKWK2hBK36rOfe0fBiIZjXoG6w2fk+4hOq7OjcrrMPR5NrZRBWoQ0IWPI2e4Rus2MT5hesXRgT2EQwGDvt+ohGZwxvRopMlEnHaVp2KrYHvoszqZkKe5n0M+C4wjq45lJj8GNWOAR/LctB+WWoWdPBv1HNQADfwZAx9bpZMnefposykHuf6J7nIfW4uiwQQtcjZFZ6ItBarU2kltLc8vJBB5376LnZW6IhC9g3oZOGU+0hn9bzPltXTKrNQ5YNC3KjrpeTfedLN79QpcJ1pSFq9sCfEZqiFynsQnRc+2NXbtMr2JLylbWLbFDTfcYNtJdoPkyJSc/evrBphYX5md9Tk3PxWgrAXwrYs1wO3IWIKToRXRlPUjzf/8gu20hfnF1qZjJCZG1ZZqMwMO5h1ZyU56uturqkJD4yc6c9pnBdT1Ts4Me14dTvgBNA5kDHRaHaA40LR2qWelDIa+qkNFbU+kx4sO0aEsY51xqyykrqIb1QTRiaDhqiMgjwk66ffe2W86MiC8qluhz+hTYxZ4gLMGjes5CmzZ0dYCZ/rEuZb0m/ojfAdnEecf/YPzy5pzhuHpAH64n0BL1X96vE2VQ1VpY3U9nnjyaQNMxNcBmKTelXLFMgS/TgMCe2/a+df4dMZFz9bJGsDE+lzjyRfqZF3p/BxbgifIMJPcOHPmXPzkT7wrfuu3ftsVgt78Hd8WP/kT/8HJI/LJZDVYBa/V/mLYtvY7fuAHXH1UurxBIG63NhInjr8Uv/AL/0vMbp3t6XXwYXR5r5nke6ls4v01elmWtc59tjpxu1IlKZUSzdCCaHtqejq+7S1vcWvke+65Jz73ub+Ps6dPZ9u+06e9z9dff3284eu/3pU4lVhz4MBBrzMVbbCpsI3dFqRVJekZqg3qbxpvMj/XuWs1ZDt/cCj+8P9IgIn0VgN85A2TvtJaTHd6hxIHsgJZgthGzOfRYas9IboVzYnOqkNbY8Y+g9arXKjrxnkkKIEsp0IysqDKZY1V46j+L3hrDwTVWqtiG9UgBnvPu+uza0CrX0djj3UfPI79gb6rrEbGW++yv1KVYhfjxaMPxju+7zXx7W+6JubOPBirS/LJSj6pUq0AJmnTCBCRDmp5KtJfSYWS1OskAxJgAtizFULN1jgGqkhXywp78pFErMWEgyv6m+Sk2tmORKwMxOjqZCwd24yVE8Nx7vm12Jwfi62Tu2JyZDYmhrcaWDI6PB6L8/JlDltf6dkgeYw1+NhQkH0tq5iSKKUWPysri64gvDGwHMvr52Jx4FwcWzwai2Pz8a1v/+bY8ootcWLhQMzHqVgbnI/hMfkKaEug6rqqwDWejc0HJPtdcsm8QGxmY1PtqUZjbOLa+JVf++8xPHpTLK9fHENDF8XKkoIOqSv26z6pC4vGU66hG6MP9ZT+4svWNb2z2YKV8GdkGf6IHg/tqxxa34OuU+kd+mYc0KaB1VlsqfHN1t66AYtkrwlg8o//+HnrMwKkCphKciRyCNtT49ZYBRhRgpf8k0ePHm26VtoeSkKwvuFKTptxzTXXxGtf+9o4ePCggSi6HnmlcYpn65/emUGmtD2r3eFzaN7V2ti2llWMj3Oa8ix1Lv4h0+q5q7ym6qOpMyopadQtB/XJXulTPEJAXv0joYWEQsk1xymajiW7d+eOXeaLklPJV9KfKh858ZdKA1V3YZ87ftsBqVkbeEue8ZTB6BXI/pez47iW9YPOWUfzFOuLrcVbA5jIlzc7OxlTk+Nx/fXXGmAi36xbvRmkaDhNsSU7kA/rbx9ZqxhVzwb2PnNh3HX967lhXap8hg+zv/UMV31Mz6k+LdEeumb/unFfHU/l71W3qzRbeQHrq2tJCqh6JvdVWtXP+D7Q0/Qc+A7zrutTZWe17Xg/662/QX+pvyVtIYf65R6/Yyf07wm/s3fEk5gX77jAXmp8UWPhvewf865nM7+T772zJfVcsvDrOSGIi7zW2eNfnRtrXO144l2sOWNnnJXeKv+BZ2lds8ND+snR3/VZ15g51zWBLlkHxsx7eB48o+5d6sUX2nHWzRqQAzul6i39+8J54b36HZ4CP+ps7M5GR6fTNdAV1/NeaKTflw2/Ys9YA+i36k+ca+bPmmMX1XXB381zWH/ON3QDjdYzht+XezQG9MPKW5ir5sQasIZchx5cdUjs23o+0BHYx+rjqD5Q5sy+1D1ivOnTSL23nvlKT3VulQ/zXngNfDt9D1T5TLBD5alVBiPH2FPWr9K1frbd12jG1WPxmzY7mSIJjIm4dV0bzpH3ufEx6cVe29ahhIIJ+N90P2NU0h28w3yrJd3pufIjq4KJYq+qYCI/eM6BRMYOtCkaEMDkscefsO4t2U/RDcUmicPAe6HDXjXrDFP08AHwisoz8HVgYwFu5XtA91WOQMt6L3y5nht0xkq3VQ5AM/gWBu788j9uVgQfxAxB1UMKETEJDeDUqZPxxX/6JyOTlRElRfHs2TOxMH/e32mRBZYQileB4csuu7w51Lo+x1pMjUFBFD2zZ0RuRoxPjF+wijB3GDjACphGdaxCCCgj3MsiWuluzhkAJlYAEJ4N/SlbzA62FgycVCBldCx+/+MfiwmVgtuQkBiz0i2nmRyVchTke+QsS6EMwMRMU+XAnakx3jOmdb2UfAFtFLRw8E4AkhYoh+ngwBbARCWG5QNAEGiMFeWmezGC5ey0QGyoYRT3qhSxNgh/DHR+196zjgW4fIGywfM0DpeVbeUMyTanlLMCK+trakuhShkjzuJ76ulne0F6ldKjdLrmMDu7xVVwVBlH4Ait84h7tyewwGXMNzKL0YbDgDKWzqSjdGgwdu3YETu2bVOfDiu9AqiojDOlalfkAFxXq5yp+Iu//mxs37En3vb977AZ/uyBZ0NgELWgGRsZi317LnEATP+2qUzk4oIR6l+95x47eTVvjcmZglu2OHtQa3lUJRPnz8drX/c6B840F1qK5O8njNoXM5iZ2eKMpG/+5m+xofWZz3zaJSGvvOrKeP3rXx8HDhywIaaMbwEF1Ptc+63e7yo9Lkf5zTfdEDPTE/Hi0Rfijd/yDc52GRpUNkiWdJQTbXR0PO6+6ytx330PxFVXvMLG0tatW2J26xZXMJHxLjrL6jyZYYxw1vlx5q1LjWfFnqwAlEhAOdJ0nqEZn67BQVf9ODOn8qWbbiO1vi4GvWEaENBE/9zmaEjZyisxOKwWQmccgNTa3XnnnWbQoyMTrhySilEae1p7OWUFyhBtyNl+9TVZCebMubMuX66sdLU7EshLlYn+5q//Jvbt2RuXX3ZZjI9lex39rwCo5ipAjLLq9S4h8OVD0/9LLRhop1oMxuJSVs6x68Y0KOOrq/ohEIkCA3KiaH6ikdwHOX0a4rw5UlMI5xwEUtDvUkQNXDPSOfcbQezAbHPSA7BBofDZcA/gjRD/UrUfrYEcLVRuqHy93xGOgEOwpFDK/71bm5vuS85YnHntNmGpXBg0IzeUnBRtXqsL5+Id3/PtMbix4oo6cnbKgZWVTLLss54hGrPiqEC/ytOv6vos1UumuXl567eKDFAwRnMTwETn5OTxkwYo6Xs7fRroQzLECksTqlpD895WCo3vcXqyptoXePjhI0fjxRePme6mp2fsFBdwUHMfn1SVmFYVowEfXNnGBnkGylIJyHNVq4eh+KEUiFb0Dn1qfHoPfY51jX7mHmQk70Y5SGOG9kwJNgFowLzZb3g5CpYD/K3FidYNmmQcKImsXacYdRlWKKiiGSoJJM9urWlKX3LdT1ClgiHYI+Se1q3uT7/ShIOd8WidNH7WGuMxPxMkR+U0sSPuQw5C5wRbOIcEvjgn9XrWFgOQOaM82yBszkodL1UweeGFw65gIp4mPqb11f+sIc4XdAN9Iv9zTF0wR+8HCMR5ScW4VXgYlizIjFDda7CDWz7MxyWX7o/jJ066jVu2d2otS5w9pkBxVjDROEULcoolb+n0BXSRztBO354CLLpfgagsPT4YqnwkPin5qYpgCvqJLfQARO2s0lsbpymGDLofc2kMpZV375xaApg4M0+8ZqBrV/PiS8fiV371f02n2OxsnJ2bM8/YtnW7W61JhxJYWpVJEkCqqlmD1oFFawKb7L90v+fwYz/6zti7d1e85S1vdsaxdGaBFQyecxnWzhmIbifdyMZFq2ZSASb9TpZquHGG4BesNfIXAwCjoOp75p8CR48kHQiQwXqLJ+t7g6dbWwL4f3VY9852a4Ug+qsOD2yIPF/RA5hI5rvVSK9kNe0GspVAnpFsX2Q6Wl8zvay4ckK2x1Hmu+aAoSa5a2e8K15l2zvNSZ+2bzSXUZ2l9Kq7GksraalgdzXKE0STMkgA5Ruuu9bObRd6aY4a6yytfLHuFS1TUU9/I1CK/qsgpewObBftBUYtDhfsMdYNh5b+bhmtCkItA4NzrLkBWjE/U7Wudp5rwLny5k5PyHVHljIO+Cl8j7UBsAZdVfriOZofsqLyqcyQz8wk9C2CjuiXnGfdxxh5BwATwAPYjdUZWm0b+C28q+f8amCSPDOryQ9bZTYcIbLkdb8ACLk2WWLV/NYVSLItyPn5ReuEAgU6g8W02QFM9G47CVubydRj5OxQpSgFFYbMawCY3HDTTdaV1eZT8xSQHB6r/VfAgjUSANstIlU9ZDx1WPFP2eHSnW+66UbbEbLPRYsCmGidZVOIZ4l3ZSuPrCKn82CZVGhUYG8ck9CAWyiIZy+tmDcKYCLA3tjIcMxMTahxZIy6esm6eUhWLRnNSkJNH9I4XDmwBaVS/esCIQTe0VFxNvXTHfdBpwTjdD2OPcaPzPbZWk+Qvvid7FFdi15kHdNyqvVqbvyo1WjoVc3q563IVhxcOMdwCgJ01ifngnug9br+uiYr/3SZWuyB3kGmOeeJuVednbmzp91YGoiqBZ3QSdInkc4meADPQx+DV3j+ChaODNsOeujhR+PcwmK2PmsVTHJeXZCi7jF0zBnRXuh/dDfOsq7LNc0EJdaIdez0XoIL2EgRC/NL8c53/jsDTOYWluJ7vvst8eM//u8uAJh4nmpdNDgYe/bujX/5r/5VbGvtm3VWsjLneLx49Ej8+q//WkxOJVALmYrPTFK80gEAACAASURBVDIJ3w2VquAnAEzUQJV7s31UVq5kDdhr8TolaKl6iaqbfvKTn0ybdyhtQuSGzrB8bt/0Td9kXfLBBx+0LwQZLV22BmQAmNCqyWeBVtHWjbKSZ+5T6k0KCzpBIgbi9/7wEzE1s8XvyhZICTDJM5PX5xpkWWm3Z3bxjJwjtGqeWNoppn3btQaF9rQ+0C734BhHZnCWej6H5pzGLuKTNYaekbHIIs6Gnqd9qEEG/Q3du8pE+BN8qM4PngKdVAewrq/yG9mJPqXfoR1oPm1vyfe1WF87ES8e+Vq8593/U2zdcjrmzjwaU+NLEZuqqLomvIT5V3ZTylZHUntUnTb1qwL6apVEk7d0LRCtJ7k1TraoUSW+dNW4HHPq+5sjsbSwGZMT22Pl/GY888BzsfLSRmxZ2RFbY08Mzk/G9qm9MTigpBQFz6dieGjcfiOq2Gqu8qGh9xlwtroemwKXqFuTASeqwtva9Qj8q3Y3w5LJCzE0thHn187E8thyPHvmubj01RfHa7/3dbE48GIcXzgYm6NLnvfgMO2bB2NgSJVLVWkpK64q30V2YJ6vpZiY3Baj45fHf/3kI/HQYxsRw9fF4tKMgTFq4cO+V52KcubQWfU/I7+gBfggz+F76B6elmsjv2hWRKm6d4+3lGzkKpMYG/Raz0On66b+J5sOv63WxXJgU5nDS/HlL99hOa5qjUpIAGACjaYOnuddvFt2kq6RvxL7BBpG36Nq99d//debX3zxi1+0LkHwS/OQXp/tZhLMIMCL/N1UOIQfyGeErOYMV3uQdaIVUI+vNdAn6wM/0Ce+hXouu7hCthxX8g4ANvQN/S69Rj5V+YFZU80tfXnJKy/ed4mTLKV75JgT+KLWOIAZqv6LLoG/Ad7HHjNH5Djg2mprVN8+PBB/CkEpYgf13awPtKkgW32v7CJVCVdSpqpuq4r2DTdc5xY58l2pNZX8zt57twhMPa8+t373cnwSXaG356WKZN0/jZuzgl1Qzxbnqp5HeHG1fbQHAEu0JshlaETjqAE5dIBKQ9UOZl8Yf/+YObfVjtcYa+yKM1T3nrkhfzhvVddlTaqN16/bcb9tk/Y/tmN9R7WpoKE6z8rXmFP9rIHUjgd11YhqIJ4zjHyue8cawIPyWnVI6IB/+J9s+xdQWtUXqgyGXngv643+VP3D+PZ4dh0re8B6Q7vQXOWJ/XTD+qH7drK/80l2+m5nM7HG1f6tPBAaYM/0twow6R8z5//lzhY0Do3pGvQeaKdfrvF8xtm/xqwj9MU5YJ+Re/Bg9N+6TnoGY9LZFS/m3GHXwLfqOtU94H2cB9aBNcc2Ym+pYMIzOFfQNsAT1p95cA6gX94HL6rrX88m+kDdO32H367ybYBT6CGcI40dW5ez3cnn5O3sTz1fzI2zBC/T79A2Ojz7VOmOZ1XewzpyfV2/+kzZQ4qhW8612IHWlkpA2L7Iu3pGej6lplMrrudz1sAjJAPA0zUG4mF6p57N+ua9gO0GHK+Xf/fVr3qVu24k/cvfk9fAX/SpCrWqYKK458z0Fie95x51rVa5p0umFVh1PFZXsors2nomGsMnmKdtw1bNm73lLMFTiQdV2q9yiViOvoOudU/tCsOz0HHrnpr2BDBBMNbsAG6AMcBAUVw0KDmzDj1/KL5y110OlivzX4qnFliAEimDAgW4PcPgQLzmNa/NrK4WuODZ+pTioQxVDowHqsolrYIJRAsz4wBozIwJQdFP+CiZOHp6xOJAcau+4bKRaUzRJ9tZLM2ZrU8pQyaY9fW4aNv2eM//9huxbWYqJlW9xL1NB5z96ZLiw0MOjMr5hkNFCvHqSlbkoPy4xiolXBnqEITAJVJGVYUABoiiR8BZjqZ81nJMTWp9U5AqgA0aks2HSao1j9egOYwgON7B7xAU64nCgHDpmGwap5XZYxAgEEBJyfmp58ixiRNeFUxUuUKKtQ6byko/8+yBOHHiZAvOy/DLoI/aCGn91Jfz+InjzgDWeAAvKNiutZfzVAEpZX4LeEEPYwFM9u3ZE1MyiBYX4qLt22J2y4zLOGudXVHAJfPHYnxyNv7qb/4ullY34l//mx9yz9Zjx4+ZxkWnTz7+ZIwOj7mkocZ0+PALBi+oQszc3Dk7lq+5+hVmRJqvsopEC7pfe6N3vfFfvDH++b77fD9Ko7IMtU5qi6DsdSH/hdjHYayglUBCuk4tch586EGfMWU6Cmwha19n67L9lyUCbnAwrrv2ahvTZ06fiG/4httjdUWVLJSplcapMk5Ghsfiy3d8OR5+6JG47robvK6XXHJxbJmdNsBEGbtZhKIx4ob4d4BoRb2n5VxesgHoQEILKimzV/e43Gnr62xHfWsrM3d+Ptac9ZRZqwKZyO+k58g4F4hoZFQBlHDAUc50Ofq+8Ru/0dlZzz13MLZs2e7sZ9FkOtcz+CljD5CXSizfeONNXis57mdmZ82TRB+LqqozMBh/9Vd/FdOTU3HdNdfGtDOy/l+63gTY0uuq7913nnoe1GrNsyzZsuUBG4HtmGC/DKRIcGxDAiF2pspzKELCeyGGJEDAST3ywEBCSMXF8KhUHsVoQlJ2GCqAbbAsy5Isy5I1S62h1a2e+47nDo/fWvt3zurzmlap7r1n+L797b3m9V9r9dEWHbxFNxXoY3ObduiJfozAac7GiTVTCbNp5T6yhCqtmN8+qqTgjAC1hNPYy4LSYcmgQXR96UHHbFOeibiQxzuJJA+DIMAYdHvNBNVMT1Yie4ZG1s52r6ifCdocVWpnsJ2zYlRRguBSSSl/uYZ8rwEh3/vZvF4mJJCZYfgQYOzBQipRSZqEfomqYMKPJAIz4ceInPf+lXe36cbYG4JTyJLJHjhi/3KEEInCkPeBcdqOqleUtq2v02jJCtPYp0CiTvaZvVvBSydfOREAEEBhBBYcxQbtDYOv3TBmvTyjRoSJCWSZcpp7WmUFaOWZZ7Pihq4F2Wlkvh3u3Ytm57Mitip91sr6CfSlATCae66xybMY2NTZTTrPNnzsCXQsQIX3wvDqwBnlSk0ip1weteLOzyaSvLb3k4aqI6/BrvwW6KChonHhqAfXrGOskapzEWdJp59uDFW9rWFowEO9r5HJs9rVpRrMmSDKMUfaMGmrJBgmaLR0Q6s6ruq3pOzeRrl8Tx7RdhkZl5e2jvc+1ThXJ7Ie7+XnpMEI9Me889aOHXshKlBvvPGm+DxVYOw59gL7krovu+PoMEFTPJP7ZvDdgBHgKgPdrEO6dJ2AgXndYDpyDxl/3fU3tJdePh56BoAJ1wtDO5LiKSuoioceo+J6MztRaNPYwrA6rtFtLMaO5Vmhq5PXZkO2Lu3KcYnq+QAR9KpsZZF7KW3WgBK/a9Dn82VnDJ817MKddBBibGGfM8/rdMf6yA/8i3b77beFvqaLQASMGYO2shJyGtAoNiu2GrKNdtHsHx9kLw4dOBg663u+53vbtdccbe95z7vbiRPH2/lzZ4PnAPmlAzxq7czzsQepA3MsxxC1bg/7Ttvym7SovNY5H3catQN1mEJ/dDAdvwcN0b1jkm5U0zEfGx0aieY+YiZ4ulePp57KTl8sTSd/JE8dqTfqYjYMJDA6Ehm4NWgra4D7SIBkoj3tZYMlo1btvB5gkrDVstvJ+hb71WeTRue7TGgBBMg8xFbozRzzM9Xoo5AAkwTAMiIx9qvLwey4lkHfqv9y5Bhd2ehgOBkdTBiRM5lzNYcdS5Q58ncFwMO3rM/KCugZOuKzghXlV+UvPGblQQ1IqRvQkVb2SzvKGfYh/IKg20xAC1DTn+A+npc8PRSenT6kl/CBepBznO98bmW+Mki/RNnL57wOZ0A7UWSGclU9xD2VFTrNNejk/eR7vs/n2Sv40bbt1T9Uh/DT54hn7fLTDiY5CjJl0yXgRmrFA1SagCcSqXyOLovrgwSZrK0P2vLaWgChsUEzLZtAUulJmST/xtoDTJbA+Isrq+3M2bNhm918663x+hNPPBly3/PDH+J7+ALyFPaIe5lgsAwMoCexfV/3ute1Z555OuwWrgXABD63uw3+hbzN95GLnlVXgZeM+2MPSSpyf/wm+BAAy+rKWgD6F2Znw3cgxhudg/A5olsfcmcqfp/rfgH3iY53JPC7Lar/Gjqkj15RZinzPEuDZDUQx3VGIL48M/9VOzeT3aP26wJMOafQtSQPui2bejfBFtq5xhXG16RuVxZ4TvVzuf48q6FsLNXu6jv5hrNTZmfwKv/nu4KLrZbmcwam0tdLcJTywXXLVzW4Ln/pv/tZn0XbWPmm3kWHE7OBDx75ymNtZWOQYPxIJNmlbwSK9/xq7Ma1Iq+QUwE8Epjdg8apN0dFSilnRh1M8pwFMSTAP4CcO5Ptb//tD7af+ImPRbfUv/Ytf6X9o3/04QCYxPgNW8rjC01MBA9/8EN/px296qoOPMsCCkB7J1453j760R9tc33MlXY3P0NWd1sDO1faU84N7ULoqI86wYdJeymBMdp47M362nr7unvuia6ev/mJ3+x6hGKRiXbnnXdElyKAZCYj77zzte2er70nwPXEJrie46aNh8WZ9XFXWSaAg5WFIiGvAwWT+5jyuwcyd+icON82trbbx3/+l9quPfsCYIL/Hq0yApzD6J/sIGNyjktEwdEg7U47F1U9Kz1po1dgk7pdWtOvUS9Km+61vou2je3DDWKP+y2uw/elTZOzxg2RKd5bG7PKAvmb61lgpb9W9bv2kjxaz7smr6SZpPmR3An6395qC/OAL060W2+Zad/+7W9q58891BZmz7apttwahRuMRAZg0kfakNylViib02R3HWVVgEi6T99VY7dRE2jUJog9IEcAn6/HWYcsCL9+qg3WZ9rC9KF2/5883jbPTrfr9tzYBse32szZmXblwlVterDQpicX2iTxih187/lGIWqOy0hAS6xm2EElO+xMMDqUNcPDm9ttB59jEwDSTpsCKIIu3tqMjlnrq7SHn2kXBxfb8vRaO7l9sk1f09rb3/s1bXn+RDs9eKENJs63mXl8PMAIxG7nGp1kJxmhE93qRuMlkAmDje22uHRDe+jhjfbzv3Rvm158c5uYuqpNNeJdmbB0D+UVO59VGa2Mr3JAP1o7R1mojVL956r/jNHoY+kH8xnORL9JmtHOk1ZzXSlrctTlaIyM8j91RXYbBxN78uQrMaIcGxhfJ23tHPfp8+uLIreJhRLHJDZC/FM/HL5Al+EnUThB5xJAGOQNvvjFL2YntJWVkDPYL+i2iJ32II92Cf6H/FrtqVhvt+Hl63H9n7bCpWDH6iPJ/3W/5G3viReRYwIzFs1z0dEKwAw2F9fLsfeO7V4M0C/PQrEho+TwVRiFThwp9WyCmxiL4xnWsx3X18pF999n4LmlrZrI57n52/ekD59XW1ob2OuO+x+8Tnw2R5CO/Ood7KVpfO+NtrAw3Y5eeUV73evuDIBJJK2iUC+7Ww5VzJCDLv2l2gXKP89WH2lc7qtb9Tk8d+nA96UX7iit+Kz6N/ov6kz31rXIm1xbX0QaCZ1rwV+x/6s8l7bkN8+gPqtyoT6Xz+LnvGe9tueoTVx31ueoe+E+VNnkfTwH71PXp81hYZPxU+TA+BlUHvR+NX7nfvg9ZWe9X6VDn81ndf/yPvjxGUeoa3OvKx9xTl6j7kmlkXoOXMMz9zM1/lH1Aa9ri3BtaUbaqolerql9Uc9Iue/+SZ/jOduqg6odVGWz9mnlB3ndZ698UF/z/H2/yhz3j+tXEKSvG4/ip7aOZ1H9FAsmjbu7z+oV6VNbSjrzfORV9tm9di+8j3bbOE9V/vFZHTmqjhsHG0sL6lfXUWWFsQzXJu1LA8PCuW4zVxvXNVY/83JySvCKn2O96il5zLO5nLitcp/fa1xI/9rrVD9SG39cLnMNeaLKqUozvO57VTb4/PV7ygT2Koopuu2SRTHpo0gL7kEtKvGZhzK727055iZ1ET/J7ysb9JWH9gRdLnvxcfDyDEDJpOeIH20NomkAHUxuvvnmyOcKMKmykM8TL3niyafahQvLbWkxC5PZV16XTnx+z5YlEx8nvh7P3IErVSbK3zyv+28hWC1CGeflKuuqPuF3eCCK9pnk0rshy0Pc22ITaU6enfiTP/7DGJHDplVBXxFVPLRV3lUok9B98onH23333RdVUAReqFwiyY/DaycHkv8YkbffTsXn/qyO7QhnBb8AEx7GKtvUDi0q7WVIjQoZViXOujDaou1cNy51At1kD1hGikBGnzOI70SAgY3CoQgDvQeo5xZyFrrdGCDAA/v2tx/54R9suxfm2pWHDgTQA4AD/yfoos9TG2x2kEmOyGF2ZSQQ1hNYQOWrQlbmwBidX5gLIa3ic4yCbZsxuknakpAl4KFgBCSjc6pDPGRgje6Ctq2GSt03qwL57ihhkA4IryWTpuNR509WIc/zcD4mZiuwh/XCSFQUmQymInXXrj3t3s/fFw5jKM/WYgZzMA2jieZJijPLMoOp0ZY1hEumBDFiETxU7pCaX1zalUHn3bvalUeOtM2Ntba6vNyuPHJFvEYHFIxkwAy4tsxinZ5ZaM88/3L7n7/7v9o//xf/KlpWE/BdW19PB4kRKOubITzgAWYdMxoH31yH7Jabb442tVR1X3n0ynbh4sUhs/McX//2r29ffuSRGCNFstuWjzhknDuV4tDzlx56KBwvEO8Eb6FBOv1QpcSaWDfXPn36TFSBsJdHrrgiHZqJyXbjDde19bXl+P+ee97SNtahm7WcYRtKZC66yDzwxQfaF+67v914482xZiqzDx480BYWZ6ODSbRM7YEmx0jQNniwOYgxMZmQ7CNeuhAG+BToQjp0RMeEuWH3EsBFq/BAZnGzInRzO6qYARsFzUbrxUxyXVxZHgIN3vyWr2knTp6IsT779h6KwFZWDmTlC3SD40rg79z587FXyB7AOuzVwtJiAAGiimB5OejgU5/8ZLQ6vfbqa2OUEsHvkDXTKQsI7IG8T3DJRAQjCPxfXF2NcTmJMwFQ0ROCOJ4duAFIIhR0Bz4M5Wx3bASY0C5+OPohklc90dFbeCEn2J+hMg1HLjsl8UxR0TGX4xr4B/04EiWrUrPDhQhMDSUUljqgKnmdCuWmxhB/p2HAmRHkyXFIJJqp7DMBQ2KaN3G20Q/wLkk5nhH+3Vy92P7K//bONjsJjWSybm6OEV5ZyT3DmLEIbPQWZT2gHJ1OuqJLMF+2Q7RNZ7bYZmQHlYXb7auPPdZefOGlthJ0NRW8AZ8w6oOqVUZ0qFA5Gx0mlTZ7SrDA4IjGlT8J0jAi57HHHgte5Zp0HwIMxdqWdmfHEY292NcOYIpgtW3mA72aTin761nxN/Ke9dQgEWtWH1/O+UmDKgNHGgCeb3SJiLmFCYjUIOAbgg6kiYp8roapjr1rZV9N7OlI8RkNER1P9ROygUA9P/mMwAeTgvCdlUPwdwXpsJ/qd+6hgc6aa9cAASe+HwZkr6jX9nBPdAT5TAS2CZp2EFi1HapTkoCu5MlxHlLv+vzj3UOGOntYYck+ZHCflP7zzx8LgAk2E0AGeBk7yf1hvVY8aeMgQ1iLhqR7rsMAwEq9rFOprcc64VH22X0juYaMP3rV1e2pp58JGbqwuDgMyDAOgi3iOwTOHA+VqJF0prXduKa0MqwAQm8737gnd8K43s7AnIEw6Yg95Hdnmgvw0ZnU2ZP+dMRTZqGfemveIXgY4Fd2sIgqSsaWzM61Yy+80H7gX/5gjMhhfauRnJ+NziwRUB0MIigK6Icz4RoATLDn7A4Ar770wovtox/9aJzfN/3lv9SOHXuunTr1altcGNGzPKcDq5PB+eQIoARc+L7Ok/JHR0Jb2HPVeVOOqzfkAe1gPjd0rEOWY7vSmoNRj2nPAjZhEaG7wgFL+W/i2dyt10onMivxdBaHQdlIbO2EPqUjwoXlldD9kSRIvMawTbeVrPkMo+vhFKILSWBGpR+Azh4sTlmyGfo52p5Hh4/e8pwuYdEpCLs5p6uFjd1HpKQtnanJGsDE7gaMQuKdRPlrbrs1gI4kaNBXfpZ1Dp3R3h1RWvc82BvuCR0tdH0pj9QzFtwg70rbfpfX0WHYgH6/JqAN1tElChvM4ILnIb2MEoBd7vXDVCdw5q4lde2l1frSVQ2wqif4rAUMrtHrQmd02kubxarUBKQm/aSdIT3royqvk55S7vI7fAjgIgsaUr8pf5QfXjf9D3g/5ROgX2W5Otaz4HPK9wTTJfArZWx2qiMNRvcSQCbYhFdeeTTkQCRueve26rOmbZE6LwIWUSGMHtsMwNXpM2cCuHLjzTcHXzA2k+djb0LWdRsBu0Ta43dpbddSgpm0O6CL17/+9e2ZZ54ZgkmhZZJEK8vLsYfRmXNuLjtDRje1DJqnLM1zYHQZr+nLZWIhx4kwjvTFF/CDEjgFqIRxnHQN4ufCPH48Ol+QCeNz0j7hmhYf1ODS0NbqNhNnZZWwfOZz8rcJaWndc3ef7VjGdWIGcW+5j8xXTjoWwqo35D8d5/ABuL6+sckD7Q/5euQf98BV988FdVW7TRtH+pdvarBMO8fvc38ScZy1e1X5RVCRbZ+V99oj8p/Xq/wrnas/tSuqbWNwOPV0BrqImQQfkVSYnIgOJl/68lfaGuPzKCroAJO0nUYVqsoHeY339UtMXNaxJsZDUl+lDzv6N6qEztcMPGYCCVpdXNjVvuVb3tt+8id/qi2vrLZvee83tw9/+H8PgMnmxqADrFL+oz0OHTrcvu1v/M127XXXhT+F7xK0NDkVevzf/dj/NSxkkI6Vq9lVK4sy3Neqg+P1vvg8o60+ImfUwYR1Bx3OzsWoXGINdCMCuEo86ciVhwPoSvyBmAdxNt5fX9to73//+4OvHn/88VgDI3bQmcrR2HPbQ0cTitzPHG2Xo1iJb7hmk4iAE7A7Odtf+KX/2nbv2d9lGSB/ZFMC9BPQkIHfoX0BzfTRoLaiVk9xT21bZbqBVfZhHGwyWpcxoNEYQb4vTxgbrMVNrkfdpE2lrV7XG5TUdeLI5+vz28dAXtVHrvYV35OHuJdJluTJ5KH6PO6ZtF39s5H9TvEORWXLbfnCk+19731je8c7DrQzpx9skzun2uw044jy+rT9yBE5IyBd7E/k4Twj+EQeyv2LuEb4h5wtrxH/wOYC4DuIESfTU3NtbXWr7d99tJ1+ZdB+77e/3I4sXtnuvvFt7fxTF9rs8mzbs7WrLbbFNrlFwdBk20avQyN0uA0bKDshMmo3CvMouAk7PzuATVBd2sElEwRcsO2igwm6Of3pAIgBau86d4dOvVPb7eLUxXZ866XWrtho7/rWr2mDXWfbqQ06mWy0yVnGKDIuOH1uuvvCE0GT3VdI8AsA+F3t0OG3tg9/939oC3vf3jY2j7S2Pdem6MZSaFy/x1En6tAqW/18+nBp/+iPaiemnzOyn7RLqq0kLwsu5F4WIOhvSYfqAfVUTWbYrUx5L73yWeQM95memWyPPvpIe/zxrwaAgBgh90M+VT/LaxCDo3sJQBEK/pTVrOvo0aMRK0Gm0aWZaxDfvPfeewOIkmvMoitim3zXeIg2do3DyK+Vj0wmjvT6COjna8bi5G+vU8/TvfC9oT2Mfxu+U+oaPpfFRXPhN+EP5h6PQJLsDedDnBc6efX02Xb+/MV21113BcAkC+222/xcjs3g+1wPOcV1qh7WxlEejMeCfDblF+tXvlVfsdq70pbnWfdHu9w8BZ+dnoF/KGpJGRLyTIDJ1nrbtTQfAJPXvOa2KA4NWqTzWC8kSJh//huXea67ninP79r1J8e/L98M9XAHn0v/Pm+V676nDvfa1W/w3N3n0HEdPCD/6gPxk/dcr7ZXledVP3Efz1EfWhrVxuNv42DVN+U6npO8Xv2euj/87pqUA/U1z19dpM+iPvVa6rB6Zp5TPcuqh8fXUfdPW77S1uXWUnWoe19tVGkw9ydBsn5uXJdWP7bun2dhvM79+rPoU7mmfJdXPRd9Je0cE9TShDaI/gvf0x72M9V3lB7SVht1k5deLtVF+dSVjt0H436epefmz6qvKi/6fa/p/fQLPaPx2Ktn7Dq5TgDOCjjRe7qGcTmtzNdv8gw5qwQgjoCh8pH7Wc/YNf9ZZ1JlvTTJa/pMlc88T2Ot0o/ywmcUrM961BU1V+s9q34XqCM/+gzKCmmvPo90q0yrfnGVG77uHngP4+zKEL8jnagPfV3bvOpZfVNtEK8tL1ZbN/zI7idVf1b60BeQBrlmnIlFaD32XnnEtWRuLTtFV3kburQX4FSASeiOLtPd2wr2xsZ0X+OcostrFjcJMHnppRfbG+66K/yyjL8w6jzjoPwzvo6ef/qZZ9vp02djRE7tqFZ1sjyetECMCD8143B0aJInqm73O9qeNYfjXuhPuf9eh70z78L3tfHkJ3Vb3QdjIcpKeT0AJj64TowCQuVQD8dNj4TN5EQYm19++OGeYKbtImNJTkcXk2wPNx+GM8bkG9/4pjY3n9UoJMxM2HEfnD+C9bWVEaMzsgNAKmsJXqO6KiiDMP6UuUUDcrBukIo/DszIOImw7nzlCIdRdxNb6BDA5rsEz+hg8gMf+b4Al+xdWoiW5wvztHHPttuR8OxzfCUcXqPrSFQwRrA8iTVQwINBBjBmZ4cdX9g/k495cPk/hnYY9QHwyLnB7g+BD/a7ChUFV1TpRiv4UeBW44KzMPim4jKoXBndFr1+Jttcj5CC0AqBOxNc0tYle769HedPEg1mIWhLZTWB1CNHAGMstz/69GcyoTozEwktwAzsBXsLwAS6yGB3AmrYe9ZCIIYWsqLlCcoCMIiOFiQZJltbJ/G+J1/PFn2tbWxutNm52TYxOU0ItJ27sNZ+8Zd+rX3nB7+z7dq7ty2vLsdacg1zUfhBkG99sN4ee/TRSF5nJWDuxdVXXdWuvurqOE+dZZXiwUOH2jv/3Dvbo489Mhh3+wAAIABJREFU1hBGlVZVkOwj43joZsLaT5482dZWVtvVV18dgeZoF7m8HC2ZQMKTjIyk8ep6O3LFkWinywggOkM8/9zT7dZbbmw3XHdV295abzvbgxYdq2n9tEFCdqnde+/n24MPPBQAEypAAeowjmh2jkpDAgxZ2ZwCOzsoBA10hDYdRkLwYfBspYAiSG22KJx3HPWYV0+l6UYE0gfRTjcrIXmf92hJGkKtV8NF9SAdMBhZc/Fie+vbvradv3A+1rtraV+bnMyRJiSjcPQAyECDnCfgFxzdG264MRKEx195JUaW0EmJ81tdudhmZ2bbZz/zmXbh3IV21ZVXtWuuuirAGtW5Wt8cJMhkkDN7o5vI1nZbjUqAuUgGENOanYP2N9rCIqNL1qOziB0dqgEeiXUC6zFWKBMl2MOcO/vG/aEl9jgrOeayq084CDnaC0AFMiwqnIeJ8ww6q6iRLQA0SKBwLe5rxaqJcY1YDSCdbfWABry8rBO1M2HlC8GerIZR0czNzidoqwcwkT3xPDhSg6ykvHjmZPv2939zAZhALklnEdCKBGYGsVNu9Yp0Ej699Vg+ZwbvqoGXxi0t8VoATFZXVtvzzz0fryFr+CxJkdAJHTDHOYU87mPaTCxZEaoc1NDxLACU0PEAgAm8CriEe+zdty8TQh30ZLI8wFi9K0tWzqfhAQ3k3vbONV031fPQWNWR0oDT6FfWp/GfzoeBGg1tZQx0xRxlgyPVcdEp0rjWUKm2QHX8pZHqbLA2n7k6qvweiNrIJLcI2msQ2jmjGi8a8zo0GvDQmhXbBrl0wg0y1LPyGTRY+YwJuWpcDfkeDYU860ahwB/5BbrI+eOZ5NRgU85r5Ok01cB+Gp4ZkOJn7g9AvqyoYlwLgbUvfenhduDAwQAVQlsCOJAxrMPki9eTp7kGeyJ4kbUgB9G10o7fqXSetksmT2O9gJtWltsNN97Unnv+WHQBgq49H6p80UXIoBztlyNy0O21gk8alk7jmfuIK/YOWZ8yfDadzt49gOfVMUgdQiIrQUJDIxZQRE9Ka2Rr61VHxg4mnlPcJ0bqdaBeVNbmWEOAif/ke/9Zu+WWG0O2rkcieKbNzsyF3iAsRmcy2iAmHc4HIJP9iyq23r3g2PMvtI/+6I+GPv2rf/Wb2wvHngudTwK4Oq46nZwF/8f4QPYgANBJF/6rfCd91/31d+3jqg+02zx7aUGeQvc4CodOHwQQo7tSgMFSniB7s4q/V7VGQCS7Iskb6YwmKIR7CXDjmcJWnZyOBBQdZOj+gD3g2Lms6B8+bY4w6p1eDNpjJ3AmGyH7U9ZZyUA+JeQUvETg15FzAI7n5gMcxHkBdpRuspOIz5igRs9E2xvwI0mNXUsL7dabb8r57zuboZfglxE9ZsWUz6we9dm5Z459SFC7VZnKuVqJolyFxlyPvkxnjOHzVfnDORnoig4NHeitbIPGTJazLp3osEkKKEw5qnyuTjJ8rpxRtkp7BgxYo4CYsGE6LcT1ovX6IPhFJ9dnq4EGnVaTy37GypEAuNIlrdMW+5iyOe2MsHu6nep9Uian/CcRnKO5UgfHPkc3nwxmA7ATXA5Ny5t8AXlB0rZNTbXzF5bj/53JqQAwhwyYaG0WYG8kCzZ7m14rSzI5w5pIzEcXk83tAFwBhA6AyY03BV989fEnYhSHVfjQD8908tVXU5e2Fp0K1AcUeqT+yZFp7AMdTB599NF4pgCgT05Em3vAv6xj75494dsGbwfPpZ+Y9lDq6Cx7T98heSdHi2GzY+9GJ8e1tQCqwH17dy+1CTrpzeW4gUiIdruWNRqwMZCmjoQe1Y1xtjFGKH0+aUN7wDgFfw+LU3ognfeku6obgg464Dtl3yBsNl7HF8mf6QPg93FvKEOervySfmh2u3G/QqeVtszqsGqfVTmuvnJv1W/yNN8bgXpG4wYv1W+XtjI2EKRMlnfrvhkv8druLX+zb8oc12Hwkc9FYDXsekB3mTSPeMrkRPDBo4893lbpcIOPE/rLavFLk0rcw0CgvM79AIuxPuyWGtjV/+DM3O9cZ2+Z3AOONVmedvNW27/vYPvLf/mb2k/91E8HIOzbvu197e/+vb/TXj15MrrpWawD44KRxU/8m9/+He3qa65JQHa3M1jnmdOnooMJz84eSC/KG+iLBKRn5JkavFPeu5cCZghUxl52kETYcYsLEa8AIMb1sN15fviX3+FrrssYauJIFKjcfvvt7dDhwzGagnsBRsSHVL7HurqeTep2pA26D/mYslOdEVX1XXcD3l/+U/n0//yXX2579x3sez8VvrHdUPCR7X5S7eMs5JrrnXSzclj9YgzSPRvJmUyMjXylXm3Y96jqrfo5f6/6qdpK2ujj39GPUf+5Hu9fn0ea5Tv8q7pSXtO/EPQ1klmpY+RDPqcs8DvaicoQ10TRz+x0a4P1E+3Ys3/cPv6fv69NTT3WNgdPt7Z9rk3srLepScd9bradKCrKwp0AncCqjY7NdJ3JVt4Rhyh2XMQj6IYF3IpOKC3HpHDv6DYVhXnw/4F24cxU+x+/8lBb2pxv99zyzjZ5ZqbNXZxt+6b2tOnNybYzEEA/2Ta3aY810bYnspPdsACCbiJTdGXLYqmUR4B4t9p0b2O+BbAXfRDyO3U2cQVeG9JNdHylNUprGxPrbTCz1o6vHWs7Vyy3v/jBb2gX515upzdfbhttpe1MsRHYfzmyLeyJ3jkXAD27hD8zNbm/7dl7Z/sPP/t77dkXD7fN7avbZNvVJgCYDGXbCBwtmF2+r3a59FXtcV+rPFDtJZ9Nm11ZXHWL9o720OXsNmMISbeCp2oXm5RZ0h3dojPWNxEAk2effSbGRGJDo8v1WbStWAO646abbgodTrGpnck4Z+JzJF+QTwGyePXV9pnPfCY+o9+JfCBGjF1h4lD97t/yrDprnO/SxnOsdwfI9upj97jqY/dfHlY/Dx2vbvd4H+xGfImw8fqoa6+7Z+/uAOcJDlFGuGb2gTGKG5s77dSp0wH+5ZmxJ9kTOmWyj66BmK/xKfW6ssX1Vhu6nr+/K2eH8btSFOM+8bMmo7S10W21yEdaZCR9dmjO/Q3aCrsJ23o6xlZR5Hj11Ufb9ddfl/I7ult1PrErVt/k4TV6fKT6k3xEf6jaNlX+KjvlOXVsjcVU36L6GynrRvs+HutSLnIOfk6/bCTPR6PM5MtxnWYszLMdl/l8r+or6WDcRpQupWHp18/r/2m7SXve1z0xTjCu06quq6Acz0Cdq1zzvu5JtXvqOdTn557V32VvLSKqfFdtd+/r81Q56BnlnmdHAT/vPlc5Wu2MyO2NAR6qfHD/3T/1vXylz+DzuGfVlqsyptJqxktGgFx1v/ZPBQtWO16/1vd5T1uZ98y7jdsvNe4jr7hev6cuUUd5zspV1iwfVlqvNqN7VWlJ/qv+Ub0mv4dv0bt+11iC+2EXTmVi9fGli/H42uXk+fi+Vx7jmuY7pR39M0EL3kv56Fqrrq98oO2tX+V5QXfe21xu5ad6jnzXuJW2YOUJaYLPmKeTVn0O/RXPqvKack96qPK1nk2lZZ/R/VF+uS+uX9lQbVnluu9V+lMWKF+5rkU15BlD55UR79K+z6NdzTosPJWusvMWpl8fcdjjPU4FqLaX9IslWGmOQnPsz/Sfsa2324kTr7TX3XlnAGfTt92IOKpygOeDfokzvPDiS+3kyVPt0MHDw2JgbDJjFuO8iU0Z9nF0CJ9o6xsUCWcRgHtaeVL6VBco8/npPnAd8zQ85+VkUX19XD5wX4tuuBb3cgx4jMipAkuB6k3qwcqgPjTB6C9+8f72+Fe/2pG2s8MxIbSJoZoTw4hrkbS+++43RuCWjXVD3BSCcTjQCvl4vYzIUUlXI9KHliE1tGQwmVjmq4qA14L4+jiE7BZpIjMdxUji4uD0GZTMe4x79A4mH/vxf9cWZqba3BSbOtXm52YDQMJz45TFAfbkAMRFQGB9bTXbg06RFJ8KgIBKDYMaYqHin3+8z3sm0QhQ8vzRCYXk3XrOC2UUSSYlNvt1adszGqfhmWYiOys4fa0yvAYW15G5eM3/FS7jQbza7USCVoDxPCLPh0ZpDwRvrNPqiMR3EjWAImjj6muujUTTJ/7bb8VzEgzdvWfPsHqbwBOt1TkbutssRwePU2HYnjtL+/l8PqoIBZhEwHl9LYKeAE1IEpBImZzIc2C+aBjKdNqYX2wbm5Ptv/33TwXY5G998IPt5OlT2TI6wDxbbe/e/RFMPX/+XHuBcTznzkdwlr0KOh4MhuuNVpGHDw9HOhCses0drwlgyCuvHB/ur/vIGfHcJ0+cCGGKI41A4n5veMMbgh4IIAGeoMPHU08/3V5++Xg4KNAVgdJbb7k529wDAvvqV9rbvuZN7cojB9vG+krb3mI0x3aAG3Cqd+/e2z7/+fvaH/7BZwLAQrU11Qk33nR9BBIILPD52KdeaSLPQX85iz5bhsdIq+GIHLq9ZBkMdACv8VlwEpzzuQvLATBxRA7XIKieST7AKNmaCYARicAIlG/vtLe+9W1Bn/ff/0Cbmppr8/M5Sz67P0yFsON+Bw4eiD0HnHTttdeFY0tAfnl1Ndp2IgQvXrwQo5Luv+/+9qUHv9TueM0d0cEkq7jz/6gs3RxEpwsq8wg6ZFftyQiyQTM4hVSf0sUku5kkLWhMQY+cJXIwRizMMIOeyhgSLVZVAywgKJnyJ9qIT08PhTX7koGX3m69tw0n+VFlng5AKs4Eo0AzGRxMR3AU0M1EAq8JpNBwqEaDzkd1ZuJ6M4yvyQBQzOXuz0zUCFrg4QhQZOv11jaoAoWOtrfa2ZPH29/5jve3WaqregcTACZ0MsmAfp8FbHVEr/IjsZcAkwxgpg7JgKPB0FT4tAifD8DZ+upatIuGxrLKhKQWI9hGlXEaQzq16g31o/vifVKmAxJYiG5CVBlDY3SJ4LUDANio3p0fVaB4dtBUrLEE88LYCVDNaAaf4AXluQaqQQI7BKj7kt1yT9LIywrImphRfxMAST4etSyvzp97GRcrAM3qrKh3TFBYjcV1rSB3H6uzEfeJLgLR422IsGdt44atgRONZJ1QA/qel7aEvFAdpGrjVBtieB4FIKIzHJW3BGJ7klx54PXTkAN40MdUded03Nir63dPPc/qwKYezA5MyAZkOgATqmiRG1Snxnt9bBzXgN7qvtAZqNo71bFIOyJ1o0YoAIbQ9d3BIVCmARw2UB/LdfDQ4QBRoXdqom0yHMHs5oXeQ9/yP9tmJXh1zHWagl7tiNVtlTSUSzVqSXQbOEgevBRsYdcfnUwdyxpQSfpNfpC+BJjEmJcYHZhJKmQDHQS++3u+t916601hYwDmjA5qvbIMkN6dd9L290jIVmjg8OFDEXTlTDiDGJ319NPt33z03wSg5Fu/7QPt+WefCVslQYSZ5K9nBE1XgInth7ORTrdLeyBCGSDPa6tXZ77SuvxQaVC+1lHNETC9e0EElbNTCVVpkTTOWXkdTJVJibxHylF1C3uc+iB1jffUlowAKrSFXgcssj7IThDbJK6TDgwSmXhLwFJ2ymJfGM+0RlexCPLayS9lGTNKCWTGc3VwNjSORsROiw4sfT+RQVYi9vR5pts6MEHbnW6BdCth7AcjciKhsU2r/wSCot/dg+CdDm5QLikXwm7tLXmnJnIEpEHd6vB7dlX2jjv1afWM5H3VA+x5Jvvnh89ag2zSnjwpj7neKlfhKf/pG9ZgifKEZ6xgIq8pYMBAWMr/7EIA0MAAkz6ddpPXNeCmvE4ZTVeWrOpTnvK7gArWIbhXGaTs5vMZSMlOS9jrUczQu8bFKL+esOLnOuMaewUJieO0Y/HFBlEBvcPItpW1SKxj3x664oqUzRHEz2f1WfL8qUhNHRnBtN4yFfuXETnYmvhGAPvgiyefeiqB9l3+G2ByDAXPCfCNfQzwSS86QMdjb/Ksb3rTm2K0JGcRAOzewYRnR37v2b079AC8Eb5Rt0XSjtAIyOfQVySxhlyNcafrGwmE7wATOpjMz9KlZKctzM9EFxO7o0S3QcbjBE+POrMpu7h+gNTpJNZHhWFPVpobDwaPfJIESfF/FHP0sSoGVPhcgJp6R6SkvfSNlbOX8EZ0UqSbagd/FgC3/OZ5QHsp+2Zjn2tgsspnn1PZyBrlAQN80mwFEStDtKUEK/iZavsMg2Id5JDneOl8Z++prJF/oYfaKUZ5VW2H+E74zBPD7lHZuCy7+Xz1iSfb2fMXwz8CdBUOXVrrQ11WdZp6WXnHGlgPtFqDnryfz5mxiVGwNa/uM426m2nftnbwwOH27ne/p33sYz8ZsuODH/zO9sEPfTBolngEfkUASQDXTBJM3Gh/7+//g3bNtdcmiKjY0ujxj/7oj1wCsOF5oKuhnOp2uECyqoO1o0d+S4/P9G5BvJ82bu+4NTnRnn/uuaBn7Gz4+k1vflOAXH//938/urBgj3AP1k2XAPzcF158MegaWmHMa/VvnDvOuQXtO+qgy2ZpMHVx+rTo7rm5hbayxriQ/9L27D3QgdH4fIw17Z/FP2OESelMFzI15pjT5jl9j6p31DHSxbg+rL7HOC3Xtfqe/Oc95J+hMuu/aCtKP1X3VZ0pTxm45nrV3uL7lc88bz8Hv0vnI7tmBJaun2dNJjLqerXV6LYx2QbRrWRu5uX2wz/0He30qc+2ifZSm50ZRLfa6aneXWOSjhxZNJejKdGd8G2CBBMIlH706F8+G0nksH226QpHt7Ts1hD8AsluLbX1lV3t1//LA21pMNfeess72u7l3W3qzETbP7GvzW07UmwzR1IiM3agk602swB4sINquo0O4GVzM7vZaYtgcxKD4mcAS6LRSMZU6a43xVuRIGAK1kTbIqbAiPFA0fD/dtuaX2vHN59vM1dvtrf/ra9rJ9eeaOszZ9tgcq1NRmx3sm1v5ijewWCtzS3MhdyKmEsAcegeeW37o8++0n7jt19oe/e/sQ02Ftr21kzwvAU2At34WQsYKu3qj0tb+t36ilWO1SIE6VJ6lU/GQUgmAarNps2j/s5rdNB4gMFGvhe/e03H0Cwuzbf777+vHT/+cnQwIc6N34PPqR5TTuMLMqqcsV3ELbknchrfkBgmNgpFcS+88ELY83RdqmAMXiN2R4ccecf9q88qfVRZOpL/acMpFyof6+Mrm9Sn7kHVs+4x73EN7cK4d/irGRv1vnQ7I4avHWD8Xv3vPZd27W579x0IcD3FtTnacT38Jjo8cj3PURnDPU0cshaLdLWPXZv6x+cQEOF3jAl5rSqf+K6xQOkSPWRHGG3zkLFUZveij6FvEv4geplOeJPthuuvCYAJRY/x3YhJZmwPO1u7zX12H+tZVBnrefI911mfu15neCaOvutxrHrelYf03+r+eQbanu6JP93jakP5fZ4hdWfSh69XH1xbVfryc/Kua3V/699Vn1X9px7i3OQRv3853VhtU/XL+P3CfriMH1h1tXkjfnId99Nz8Bz9jjqOdfIZ9sKcj4lcabPu96V+YOoPn9O9hSc3BqPCj8r/Q71Sunt4H2VG/Vn3sNJO3XN+t7Ck0ohn5Gcvd54+j+cwLs8qSEi/ntfCd+zxFW0H7iMI6hJZ1btsXe5ZKg1rv1QdIP3Kkz7fn8Vr0li1NSuNeW2fa5ymea7qO/l5rqHfV200z06ecT/5jPKF38fBNz4PP+tZKueNLejXyaPKXdetXVftN68pXY8DoZQN7pV0W2WEeyDf+VnztgIDqqzwrPiudOQa1Hvydt0brzHuo9Q9Nbfk+UtL8kqVt9xDO5nPCSiqNnCVmeP+Ku/pd1b5YWev6FiHH1jiocZ7lH9eX/0oPQR9dfAp+ig+12Os5sjcB6+hvvfv4Hfsz+7DRMHT1iDsozfdffcQYEK+HsBypbUE025E0SYdTACYCNLEjqx6TZmYHRhzGgTmWsSTtugmmHabNCGNa0vq+ygLjIcM84Q9Jyht1fPmuoEr6PkBbUhlu3vE+8pr9UScHR1MKmFXhVUFuwSkc8SFSQree+/nokIcRiShzWEzIof/E+Gc3QVA84BajhEP3UEhwMSGcX/aq1OpIlGFIRLtE+kqMQpoKaQkbK6tseTaq/KpxiWvK7i8j6N6omtJB5gQnAtGdHZujILYbLO99SdBiL2797Sf/Zl/33YG6202qrIwlQiapXFp0i6IxtlO2zhla9kKMar9UwFqgBKg5nsQEo6Thh57O2pFTtBhPbuY9I4ZBAVZXxgyZaakTDk0dnoiz2RvFUrVgBtXJnyONXN91+p3NRBkuipoTGIrrHWWuVeg0HcSaAAgwkQlHW4IPlBtA0DgC1/4QnQGAGCyZ+/e+J7PCh3R7YT5ngu0yFpZb4sLWR165PAVASrAmSVwnI7PTqMql3OigwkBVVrJ4l/TajPapc/MtrmFpdYm59oXHni4/c7v/Un74R/5l+3chQsRcAqBHEo9A1t8h/aPrxw/HkHapYXFCLKCSudfjme5PZKDnNlVV1/drrn2mqgCx6mi00pUUU6kwOAzCXy4GGAZ0P1cE2eLM3jta18XexWzvTjPttO+8uijsRZaXJ89c67deMP1cd+gk5WL7Zmnn2jf8Ofe2XYtzrW19eU2gZO/Q9eYxba2Tnehg+0P/uAP25/88X0RlIIXjx490q6+hupsqqnoHpLOOtWwdMHgXwb2qJRfG7W2D/R9BnYZPQONwi/QMPsGv+GuU6l59vyFNjU76v4RSaWObI/g7A6dTtbawtJC8KIzWW+7/TWRvAMUs7NNgDOrGuEnguK2qdyzd8/QIbzt9tvjec9dOB8jeA4cPBT7s7x8MfhsY22j/fZ/++122y23RiWn3YyQSdDc8upKdtIIob4T+0Y79EEEWbPCHFp2XE7MoR5WNGWFcNy/t3DnWWnnOjtNp5cEORHDDjxkdCXKzjppEJh0bxG847VAQMZeZgIN8A40HlXhHeQRgYTt7ba6nvPTdMxDMQUwYr5trK8OO2aoB8aN5mrYIz/5XILnpuKMIsneZ8fC0zHrPAQ05wnQbdBHEExFMAgQHsCencFa+44P/LU2PzPRtjY3orUtQTMCSZE068GuYTWTwJpI7I0cfcccZLI/Udup+CZjTA7ygfbtTz3xVKyb5wYAwp0M9KgXNLzUcxqxvG5ghp8a9lkFPRcJ6a9+9att794EmHDfw1dcEVXMnIlOZpxRb4cfxnXvzlKND2UruiCNhaQDjYiRDswNss2/xq6ymHXCh/wTBFENwgS0Zdt3jd1xp2rcsddAG3eyfV3ntBqgvDaOso2ESIyCGXXUYg0a4epq9U51bk0Q+R6frcZp1U3VWbrcHtfX3AfPKDFktP/PucjeR9pI3qQaM/WvDqZOk0autFWdIA23ymvwpOhlAFoAoo4deyGq4emKQxCKa1d7DZmiLcMaOM/xAIGBIfYQWpWm2Wt0CLoluqVFEDD5O8BBMV8y5c2evfvaqdNnslK9V/CEA9Gr4NBXCa5aGgJM6rzssOd6UndoY0aFfHaq0vmQ/5Kus9rSAEw9Y8exCbp1H2uSyrUrhwWY6DSmg4BdA4AS9Z7gZ3j31OnT7R//k/+jvfa1dwS4JLro0TJ+tnec2dxsb37zmyO5Q3c+goyAMgVVY9PwnF/+8iPth3/oX7fDh/e3b/3A+9ux555tL7xwLECN2jEjPZFgjASZJMg36C+CwCPgWLXrhvvU22lLc/xU3tfASf28POuehxPWx2NENyXs5ZkEmwDqA8gc1ay9OkhZoWwSJGESPLuN5HMYnJMGtK+RjZvb2BCD8A1yNCLd6DKJkUlCk2IJMIkuEiTRegcTnzOD/Nh6Ca7OyrqJ4RjM6C44laDbkPtdpgO0dUROAmjT9q+yP9eQYxhnZ6baXa+9M/YEwG7Hg3ZdnfpXB8zgj/s+Sob2SmEqY6dydJ261aABOl75JX2PdEP6KDnCy1eTRuQv6QSASaSQesViBcF4dvJW1XFVNtbnqP6B9Mb37SKV9mzaytqJyBhsUmxefIioQFqYHyZPOTfpxOS+wRF9A3X1KGiwme24y0gduycafFb/VdlRExRbvYsWDKbPlQ51yr6QkR1IMqJhuppsBtAYeYEtSLv/ldX1duHiStiHgLSRC6mD17J7In5D7ySHn0OAwWdJoMpGdMgDAA14nOTKzbfcGl39Hn/i8Uh6M6fXMzJgxk9kGnvredLZQABmdjvYbG9961vbww8/HPTJGTHONRIhU4z7ONV2LS0F2AfepyMke2DQYhicpWq+B5ojUIGlTOfEXiyAv3IpwGSqTU+06GAC32jnSjf4q47x43pzvZtNtVVj3wX+dJ7WjhlRfgbyq/wP3u+VS8pVfVBexzaj82TYR9H9ENu7jwHrvj97O9VBLvrxucepn+xUKq2mbT0aDWtgMm2FS8dkcD9fU0bL7zyLdt6I3tN2HIJuejcg7uHr2r/ynnJj3PZwPdKLe8d6sCkct6QdJ80pX7xe+B2908XQ/sSmWFlrTzz1dDt/cSVHoIbPaBJglAwwQOXPag9ZBVWD656fvqcBTM9EmZV7Jk2Y/NtpN914S3vDG+5uP/XTP9Pm56bbj//Ev4suIJzn2upa6DjoAruDsaO/8Au/2D71P38nOpiwxnGAyY/+6I+E/xa2YbfR0UMhg3vCRD41yVdjJNKxtmTqiV5A0MdThB6KzllL7bOf+WzYa0ePXhmdXN/1rne1t7/jHdEBgGQtehNAPfv0lre8JWgFUDCbkcDN1Dv1p/bHUJGEwyHYwKRYdjgJXpmaDYAcAJNf+q+/HCNyUi/vtOmZuT6GJ7sOEQD1/OI+3Tekayg8qW7XP0iesmNZ+pG8Vu3HcXu/Po/0HLrxki53I+B+1WvyW8aH8p/606C0vOG5GfCV1yvNul7XUeOp8ru6CNmRe5M2Nv/r/7gen9tnrD7eNJ03tpbbxPYr7S1v2t++9f1vahcvPNBot3uyAAAgAElEQVR2do637S2K1TJWkd1K6BCX3fqcSoy9Oz3JGNp46tDF7lvKsxxRzBjcyam8TtoB021jnY7LgzY7tdQ2Vxbaf//VB9vKy629++6/1KbPzrS5cxNtX9vVZgbTbWdjOwCYsP/mzlaMIua+MW6OqH42NYiOYQHOasQtsNFmY/0xnm2HbnHIT3R+ziTeHNBxdKfNMFaLONA21tlkG0zkaJztiFltt53NrTYzOd3Wt1fb6tzFdnLixXbNWw+3177n5nZi49G2On0uRvZMkKwIXDIxrp22yfgd5Dn2Lh1Otudbmzjczp471L7vX/xGu/6Gb2w7Owfa1iY+WSbE6HBol0gBJlVmyu/j9lylrZF/n/4wup1raINplwgA5MzsPl3jFiYagmd7XEQ9pS04HuutQEv5RyDf0q6F9sAD90dRHDY04/UoiMK+qfEAaBpfFb8TgInyj1gasUXyAIzDYXSXelTbTlsY/UPMhnU6sku/Vl4IZu0xNuXZkH4tDu3+q2cgP5kQ0aarfKUc0H6o/F1t65EMHXVq4jVzHnwPuRbjuvto16rT8TPnF5Yi/o1/TwfQzGXMRIWyOtf1cF2BpKzNtSsza7JW/c+56P9Xu9+YhNfMfc48C9eueRVt+RojGz7HztYQYOL3ibFPTrJ+utNOtRtvuDYAJjfffFPInihIDPuJeGAmgCvdVvt8pJtyF5ST0gLfk06rrK3fq/rW5/Q7yn+vJz/4fXiIfatJ/MvpDH1p7WXPhDWPx9TG9ZvP7p7WtddnqjrAfVBfqROr7KhyxzXX5KMxK6/lfZUNXFtbnzWb2Pee43vF3+Z8UrcnL3g9dWLlX8/DmC33wzckjmRH/yqzvKfXlJ/r2r1P6LPJUaGH++76673Hz0DdXuVjvcc4rblG6UXboe63et9zcR2XyLNCL9KOZyetu1fKJWW7z6AvIKjZtXp/5Ql/K0/kXX2Nus+V5/xupR3lUPU5qgxN23aUl6h0zHernVbtnno+l+Pnaq+5nnGarPJ6XI4bw9dmq7KA6/E/9Mg/9qnynHsuwN9iFsd6j8sleEewl+uQX5Qv0i33q/f2b2W+tObrnmv44wVEo+xXj/H56sdJ415XmeX1Xee4baysU+aM8/V4XNDz9plqwYT3kI+rPJNPKo1wL+NMjDQN+dRlTdVvPsMl8cboEj6a9jFsktwLaRIsmh2aPWvlqTE9u6YM7YkySjhi0Ttb7eWXXwqACWB/8m6RY+y1FdIjz4CdyNh5RuQBMEEf5noTRDXOF/ladt4F5B/n3xstSMM+r3sm70GX5IxZD7Zi5H77COmqO3yuSuuepzLNvahyQXlsUZBxjYl7P/fpAJgofDUwPGgFThUYbjpgCQAAzz7zdBwcgJJTr77aVldXYj4tBqjtj521yLyjylg729lSheQED8+1ZRROhcAPxohBMY2MSnx1U2QwBUDtCuFr3MMDNIER1Yx0U4ixFd3R6kF72uDwOq4P66CSc/fSrvYz//6n2hQOUzgkzNvdjEpVEk4mBamGzc4D2XnE8RAwBffk+QjkcVjM1eV7GKQ8h6CdZNAMninsEmACuhunzEQjlQEtFDPfqQwX5yiatqA9JYQaxOE+EqZGgsSuoKyC3HXVc+DzCBQFrsJLY5f3CeaNWqGL9J2OsSJWKbMHi7uWInn75S9/OQJ6GKipyGfb0u7dbfeu3dE9BieVQMyhg4di7AkBWpJh0hNrwDHC6eTzMaaEAD9VuhOZCAcEMUEXkKUDbX1zp33spz7evv6d97S/8Bf/UoATaJdNwomuH7Y7ZS04TLSafu655zoqeyurAvfsaTffTDeRmTCub7zpxnbrbbdFAJqA8NNPPx10n+CIVPhUIub4lpW4LnQHQIW9OHr0qthXXifgfPyV41GhxGv7oi3/RDtyxeGcnzw70145/lI45m97y5vb1uZ6G2ysxvNDqwSRozZjerZ98YsPtM/9yefbFVdcGWu78sor2qHDVCZhJE7GTFH2NhPCGQRKgZNJcIRigkMSmc5rtPWNChLAFOwraNI+25bPn7u43AZULVPFONnni8ErXCvacdPBZDU6QMA/8BHJp/379rfbbru9fe7e+9rKyloAPOSVbFc52+bm6QS0GLwE4OeGG25o+/bvb4zyIeBG62MCiSdOnoi9PnTgUPvEb34iupcw3gg+skV0GFBUs21stAtUVayuJ9Bjcjo6sDBzOttqT7U1EmUbgwAqpZxMIFl1VMJRA30/M9dmqPyOUS05AgbE/zZt4+fo/pLBwLwOET/2fTvuB+3xOuARR7zwbOyvCp0Kb3iJ0T5UVWSy0lahHVQQCiqDW/yvMtF4yer8TID5GRMXnPXaIFu8Z+HiRFtdSeUVaMZJxn/NDGeXI+foYILc4v3B6sX2Dz74N9ri3FQEi5ChUd9AEKlXVGXFlY5ltjXPbOsoAJ+t3DOhxRr4qR4B7PHKKyci0PHEE0/G+3QhyCTWqJuBAU6NqQT1JajDfxrSKvMEDS2FfCEhDdBrz+69kQQCwMIoLJJMdoG4xDFQBpcAqvczQZEyNp9Tg6karvn5UcWc66yfz1aCjHDL8WqeoftEMKMandVoV/dX4686Ihkw3xyCA7kmZ8/nbYlbjRONST4XScjoBpbjlQwyVOeVs/D1aocEeG3PnmF1sjZLdeSV+TVYUc9SfaZTVp3YoTMTFTrJ37lvyTvSQdoaVLZncNE91SnRVtHYk27Uk9Kae0XAaZhsm5wOuv3KVx4NWUUXEwJQXBvnGxmDjuPajKJyhIGAizqPVDuAn8MRNN2BgrpNaMdeT00mehpDt4C4Dl9xpB174cVIikYXL7p+ROV9jvYh6YENx/nH6AyKVwvIrjrVOs4B4M1NGiaXtUN5rmHQqTtOOlKhx+0uVRJxOlDVONYollfYX0E5YYwDtizBbQA08HSOyPne9prX3NFWVtcioTw3PxeyI9Dna2vR7euee+6J5wUwB58dOnQwdA5AM+79wAMPtp/48f+77d27p33g/e9rx196sb366snUi6ViUNmLTMlkaHaWiSrPqK5M21NnQLtNntLAdw/8e9z5q3ReHUztM3SQ4EYChSDvA+QRo9t6V4Oil5QH2ozez0SE6+b66iXlUySghgCTjTbYzLFzOdKrVxUEwCRHsWWFKDInASbot5WNnP8e+xKJvfx88FYHnqG3IzHJGQawJGVmpDKkrfhslnGnKzBKxCmHsYVyfyba6+68IwAma6uM2Eu7nDUIFPE83Zfxc1EuzUzl6AZoqI6o1PmrND1URAV0FaDXMrbEc3ePI2gCtXW5JV9pv1VwhvLJ/VQO8ndNdIxk4KgdtP6CMs3vSp88ry22fQ9gfPg+PaBiME7fgvWMApzpN1Ydwr0AQVWbxWBNvFc6NqjDlNHKjxhv00G9Os6O/cRGDh20lWNm9EmCvrZ3EuTUO5gAVCHhCsCE/Bf2OvZl3Hcru++FPddptHbEwA9KcPJ2dPO5yIic5Yvhv9z1+je08xcutiefejLAF9gVAnh4FhIxVd7J35GU60mWDGZsRsL5wQcf7L4hQKvJkFkk1WO8ztxc+ARcD99hfj7HkmoLBq/vJDDZgPsEneomJqPzINW3AObD1oXPAPLvWmhTEy06mZBsmIoxOXynJ44nGMmViW8tLccqcpb6sdIXP6UPZXuVfVWf67uq90c2T9qz6hFtC/dRPWOcI8eAZkW9SRZB33SI0Ta+XDC9AiDkSWmYv/3OuN2lPFFuhq7qPpc8Ue0Z1q6s0c50r9w79Y387ff16U0g+PzqaWUZf0sPQxkQILesfh/+m5gIgMnjTz4VHUzGASYxE2PsX9hjHUgYdlWAZXNkZdjm3QaO/eogoOzdlHI6ZNzIVO/2cgLcoTVsGgoL3vmOd7V9+/a3//ifPt4W52faT//7j4UNe+LEybBZAJAEsG96up149WT7zd/8RBSDUJAQYLOh3zsdMa5/+2//zXB0HDQfPAeP9+o4976eo36+8mkkdxOY5EzvoAGwOZOT7cL585GYfeXl4+23fuu32sFDB8IGvvGmm4Y+HXYJciSKUpaWGjE3fXFsNMe+aYtJy0N7tyAVBSHYITLHEmbCCF+dsbQXllfb//urv9aWdu0NGzBcdvRZH42XBTAFqBkEiCsND2chgACTqoekS/nX/al7eTl5UOlWmq2vSf/VFvUM5HVlQOUZ3pM3+HxNTtdrVftGvS3Py0uSfV5f4O1oLJ2+dfVlkiZGXSa95wxtO7YutBef/3z7P7/3m9ttt0y0tZVH2+TkmTY5CXicjqrYbNgm6LnsODeK0yWYI/lm1IllyEcT8DX8g77LSnjkHjHbwWC7rS7vtLmpQ+2Tv/GF9tyXWvvr7/rGtnt1X1t/ab1dNXewbZ/faNPbU9EVhK4iVNDgC6MzGM0To/u0u6CTYQdSgBUBeWkTE1PRPWoLsAfoj97FZGuwFeON5+anGhpqdmemTU1Mt52J6bbFGOyJQdtqW22WuNpWa3Nttm1PbrXz2+fahdmz7dTsK+3r/vrr29z1y+3ExrG2OYsj3bs7te22tDDdVtdXA2ASnbQjxkoHyANtaub29qF/8LPt+hve3TYHB9vOTvq80U10IvczfcRR4UOlvUoD4/GFes6VxrXP9T2RRbZRNz4jbepDCVaq9Dvi9T5Gsi8mX89OXiMbOnk35TDPNNmeP/Zse+qpJ6KQEvsAwI8dTtRZ+D/EEOmoxBpM5PE6oHxeZ2wOerPq5rT/shMM78UY9Q5A1TarOj30do+jVP6Vvh1Ppq+fMZ/R+Mqa6LqcbJBn1deuQZky9DN6wWztZKrM4tnxN2MkYe/IaSI2RjXPAmjcFzoJeZ62DEmuPJj6nVqkY0yBa+mDGcPne8qRSms+j58zH1Llqteq/mXyfcYV/anN5Igcx0Hx/kz45sgTgMqzMZ79qquORByc+Dn6QYCJST11kTSk/NZW8XyUz0PbrO+p7/u80lWNvUgX8lj1p70fPytPmqzXr9Fm05aUn7iP4Ao/4zm7V9qp1QevNpvfc5/dd/ek+vruQ32mqrP83ef3mfU7/dvnrTap9+OntmH9nNfg3tri7kOcf0+O1jPTXqx0xPvV/h3ybQcdqPc807qu+tzSwriMDZkVBbKX0m6llYxhJrhUOSHfVTukyql6n3GbQ7/Tn+7V+HlVOq5n5Dp8jfvq09YYteehX6D9NE5r9ZzHaTvs7D6GRlngs8mP476AZ1D3VHkyzqs+gz+rn+6eSyv8Xf0a6Ymf+pra0NjnTlGQl4wdSE/ub5WPvMY9+KzxCHm0ykmuKcDEkbTG5Kt9WPVrjVm4r3zW12OCQgepeCbyudeUZvwcz8JnPGOfv9qcnof8xWfYH+maa2u7+hn3Vv7yXFyPf8vf48/O59y3StdVPlU7hj3QD1YGVlrgGtoI0uj4Gn1mfrI/oZ8i9pxTFXw26aGu2TiBNDvk/x53Jr8ferbn/7PILDEAgrSG6+1jlZUVFGE6QjDipG07Opi84a67oqCKmPjKynIAteUD1oF9Q9yP0cerq+vtwH663Tt5hLxqAvPkP/5OOyy739LhLPQDI+p6nJPrW9CiTBz6Cr0Jhfkj9VX9u557lRvul/qNvyvfmO+ovo77N/G5P/mjHYWLhFOFigdWGVBBcvrUqXbffZ+P7g1Ub2Kcnj93Lhxvfk+EcwZRrr/++vif2ILf1yAnaUwwDgNLgRDETfILhFAPrivIKpNXJq6K3Q3kOgbEfP8SIrcNO4cUQYqsPIl72DqmB+tGoz/mo6vEb/zar7STL7/IENIwpAggAlwgaErCJwVQtsDGQgdgQtcX/vFejAboziuVoiaFRDtznRRwo7b2Gh0Q2+rKclQXZFvjrNLhGRR8CnG/g8EdQqw/lwKrOrPczzZDCikJXaIxWW7nGNu1VmPYJLPViqyB36P9bK+AY+ax36mGCXQxv7A4DJzyGQImADZOvnoiO1T0VtgkGQZUHc/PReKaMyLIEhXJVEevpyPG9ekWw/6zr7Q5pyoBBDmos9WV8wFm2Lt/XwRJ5ub2tPnFPe3eLzzQ/vDTn23f/T3f0zZ3ttvyynJUdvNdAA/79u+LBBDVT4BgvvLII9GlYnF+cQj0Ye202L31tlvb9TfcEB1NoHXmKQMq8rxM2BIo4hqMyImOF3Pz7Y477ggnheQ1n+czr5461Z4/9nw7e+5c7MmZ06fb/n37ojoaMAgzMB//6qPt9Xe9tl179dG2hqCjqoNKlJijC7hkJvaASutP/9Fno1qetV133bVtz95dbWlpIapXAiSxsd5gYDuYpEzIpHVWHGe7xKjgiIAFYT/iConMQyRGkKt3+2A+9zodjXAqo9KmRZLJFqO0z4+uFFHlkwnLpNmp9nVf//b2wINfai+++HKj1WQaHAhmAgLpmJHUkzZJ9OPgEMR/8aWX2u5de9r+Awfa6TOnEyg0Pdvuvffz7cypM+2G669vs9PTbWlxdIbwL8GRjc3tqNCiewi/AzABusUzI/ihN5KwuWYWnZU/BE9QXAYFUCYzk1NtYWa2zcQzTUR3HWbbEpAHrEd79eBrkhnR9QK5AfgCHs+OCdBk7P8O44USUEVEiaQaQf/oaELQcxoAIGeZVRDKfJOJyo/q/MAzGm7jQW32LPaWIAxt2RcW2vLFlWEAOgzUfu/ROIKdNgDwFeC36bZy/kz7m+/75rZ311x0MKFyiM4629ExZ9Su18pRtnMIMInkbFYypb5KcKBKjp+CY86dOx9VfU8++VSbmc65uI50MOigElXmcU2NX53u+pr3AkDI+/AgABPoiu46yAQ6LlGxQ1ZSQ1lZim6JIEAfl6AxqW7QMfHePA/r0VjzXJTJ4wbyyGmy8iArMTTk0pHJgDF7EfqoJ0k1xJKv8768Vp2l3Itsz+iYjAoS4dk05n02nd6hgRhJ65lIbGlcZ3J9I7tg9Egna+BayDz++Qy2Tq+OvAaTe6WBqE0jfVQHrxru1bawQ1RWSdnBJvmNf2kvJUBLPebr0pPnU4MHwcsdGEFwDp3I9R0NwnfolAHAhBE5yGTmNUNLyHmqneAD7KakK+QNZ7ERNoYOkoafBrZnrT0UxmdrwxFc8AXywAQLgV2vddXV17Rnn3s+kjRU9iJflPvQD7oZY5ogImdHBRbHp81W913eIUFLIkeAifanNh17OjRUu8Hv+Xhm0qz0X20VDXoN8AQ7JC0NnbQIvk+Es5KjHtaiA9H5Cxfa9/zTf9quv/6GkLfI+0jk7yQYhrF86BTG5KSNsxI234FDBwK5HsDSm25pzz7zTPv+j3wkErl2MME+xk7UUK+0qMxFh3AfEm12MKnPKm8MnaW+AdJm3Q8dxeqY1tf4rHLG7lnI7Oj2NskZTkciP0dZUc05cpwNflTn1DVAnyGzuwNY1xY0wP+N8XPZ0p/AI/p/aDN3eZTt21MWpRPWk/vRwSTBaUFfJB4nswMPMsSxJgFqJbiATt5kxM188k/vQBfP33VIBqUDHRVbKA3Cp9g68AeJcgAmZNSWL54bdkTRqeUnNCbYRJlVgwzD89ni2dKuGflF6WAaLKpOt+tRzqDbTfBWGVdpRYCJ71eeNGFc6UHnstIQz6TtojM/OpcM0PE9+dx7GTiyagLZYsv37JjEmJR0lrkH39O5VtfZiaACYZUV08MW71nha7WvgWGDM+5h3Vfuyfp4dvVpyvMcAzV6DXsvgSiclfoGkMnqOsAoQCg72cFkeSXkBYA85KB2MCP6Qo/1MZFIXkaCOqKCa0UXhY2Ndvbc+XZxZTnAK6993V3t1VdPtWeefTbsf4IhyBt9xNOnz8Qzs7/q6jyLDNrwGu/xnAJM2M8Ab0y0BAQuLubYLvyi6CA5E3RON6YaNAy+IrE1T5U24xan4uywe9mfixeXA2ASui4CNlsBMKEz3ew0oBU6ogDmH/EVe8WeanPQQaUGTGoAeKgLekDFM5V2lIl+Tpnm9aRBPmdnG+1daVq97P5GYCfsZWIRaQclr+TekmQTCFGD5dyzBuLlD2VgDfxUWe79XTM0qA6uAUfkmz62SQq/K+9r02t3cR1l8cjeH1W3V/lRA8yVd+Q7rhWBS+Rix4v4HNi24yNy7GASn+kAE0HpyNpYu52qenzEfbXjWPr0k0P/E96qNCA41+fvIjzsU3jm/PkL7b3vfV/EB/7zx3++zQMw+emPhf+P/04cIYBeARzbaPOLC+3HfuzH2qHDV0S8AbA+n+Ncd+/aFeNxf+AHvn/YuUSASfi7PUipfqyyVN9rPChtdwl8Ru33BGBMtIvnL7Rbb7mlve1tb22f+fSn2y//8i+3666/PsDHXIf7YIMRL2CP77777rATKUSBVqUdJK0yevjasOvVaHRRnuVOBEY5H3hUe46xwiT+T589337tE78VAJNMBAMpy45GyMSML9CNIgPAUQjVG25ZrSfQTJtPPcTn+VcD5dKn/F39FPm46spxu2fc/qn63ftV2350BumHqw+qzVPv5+9eq/rU2rwj2kyAScbeEojA92uHguqrqZO1Cbje9ORmm51cac8/8+n2i7/wz9r5s19sO9vH2uw04xx32trGatvpIJHwrSNSEaptCMaKEd4BUM3EdpyPwPAJYjF0+EXmAQZCX9I5pLXNwUSb2tnXnnj4bPvdX3+mvfXm69tdV72hLT9zsR2eOtim16bazNZ02x5sBehiG0uvx1Wjc8lWa9OTM1FgQ0xufX0lxoVDK1PE3xZ2t9k59A9xYGQtcpAuJjxHRNbb2hr+YPoh022uTU7NRuwOgMnmTgJslmbn287GVpvYnGhTc9NtZWK1rcyttDNTp9r5hVfaN/39e9r52RPt4tRKG0yut+0dCma2IqZLLGkzRv3iJMAPACuX2sKu17UP/+OfbwcOfW3b2b66tbZ7WFhFHMuOG9lZNGPKYVMWG107rgId9Wm0Wfy7dsGqdhbvG/Q3KVVjFeo0Y6vqI+lTXZZ8kB1z05bOOIqVtPrdPMO582faI488HDbv3ByAjez8xrW09QDX4htRbMd65G26PdLJ/KGHHgrwSBpUI9uPP+mMA30ghx0lHYALu2/368lrtdOgvDHc6O4/xPP2Lqq8Z2HgOAjDe8ir7lO1ZSv/Sc9pR2YsO/iyg3IzRgKIOsfcW92rnsY/mp1jnPdcFJAQJ86iNgDhKac97yrf4jxnM46nv8P7rlO7VntEvex9q32tDFXWacOP+2r1GsqisHEiVoetmRXX4cvGXqMPtiIvcucdt7WjR6+IETnr5EAioJed60zqjdsePnvd42onKUdd9+X83qpzK00oa/XXjN1U28z7y0PaUPF83f408a0esVBnfE+HdlG3c7yGPm39qd1Vn6ue/fhzqsur7PD6VX/J+8Y7L3f96r/V+xibq/pUO1Afrdra7g/7kvot40gjf+7SogA+J/1yr8v6yd1HrPTgdeXben553jtBZq7Bc6lyuNJRvbZnWmXC5c7Bs602ibRS7e96nWoDVL+j2g/uZ/VXpUn2xwIUrlvjrlU+/f/3o+9K18OV59Ql0k61u3zGSjNVt1Q71mfnO9pJVQ55ZuPyhr+NC4zzqmfh+Sm/iSVow+qn1pife+j3XOe4rVfv5+/6SQJZKg9ITxknyHyrjQzMk0j7/pSv1YdDWzT0Z8aLPH9BmZ6fPC7dKMc9v/E8rbEa87jKhirb+d0cjnunHKr38bV6xtKD+1v51zX7PflCO8V7ST/GUgTBuD+uofKN8gM5G3sSIxGZGjLqklR9bp/Xe3kW2vLYlXw+QM99gkno7rF4VJX93NPnDl4D/LyVIA/iJ+sba9Hh7e7Xvz6mQWTHkNVhTpLnN8eBnfPYVx+PaRh79+wb6lBeVyep/6VZ7CJywEzeCF4FTN2bKECDOeUh5QM2hzpOWqnnI01Lf56N95QXpD/XxN/SmN+xO4/nN9wzACbcvB68QkYhYQCX1zWeuMkTjz/eHnjggbZ88UIEo3CUSIpfuHB+CDAh6A7zUE1BBS6HKYME0W5PREtyDFKSEwYZgyiY0RxtGkfzuHyf7ypMWD/rqu2eJFw3tiowDb9gQJUbzrCOVQGYBKFPZVARW1gCJBD3zFNPtF//lV+OIBrzpgl40MEEx0Q0s10XcqzKxqiDSQ+K070gGZTgelYJRPCvV+lyHROlVQBwLfY9KqgZr9FRYlzPPRLJxjUj4NrntRH8k7h4rzogCsiqnCKYWPZbY6EiC8cVhqAOrqPhJT3p2IwjE9O5zc/n6JzFYBbbT7EGaAuQBwl85pRj2LJf7MWuxcVeDU9lY2831FsK5WgdAkhrUUVHgAjkOC1dAfdsDlbbhQvn2q49u1ubADkIiGVX25mabR/7yZ9pf/49f769/Z3vaC8df7mt0RJyeyeCOwt9vM/qMt1Gjg/H5ayBSjtwIITJ29/+9rZr964AV1CFdNttt0WwitE6L77wYg8QJY2DhqMqMRBug0EEbK+79tro2hHAlcWlSOSRkHn+2LH2wovHYhQH93nh2LHgQwAkBw/sa68cfzk6mHzjn39XBBcG62tRSRhtQ7tDuBNddObaiy++1H791/5Hu/LKgzG3metcfc3RaHM4zSzNmT42ijEOFM5EO30CzCkM2Y/ortEDMRn0zMQNSeSQISiD2dkASlDtuLG1HQH5GVq4R5J7K0YwKGABR4SyHbZAz+oG/v/Gd7+nPffc8+2RrzwW78MjKRizrT+VhQjcqKbfyZlmdDFhXS9H286pduWVR6MrDWshwcgefOHzX2i33nxL27t71xBgEEYRPMR6NrdjNA5dQdYJlJCUJJk+k239Gf3DXqQRQoAtgQQ4XSbkM9E/0yZI8G/vtIXZ2Uh6AZISYEKAH0XHdUiihJHQ20xzHwJ4kRAddGULsnNz0JaZh7vJ+tbjb6phSeJF63HAN4B7BhnYikRDzDrMbgQqIw0GFYvKXzmiQovQQCyTxF5WSlcjnuAiZx6B8LXkv4sZmHQAACAASURBVChz687w+vL59r5v/gvt8IHdASoRYAJNGfQKA6PPBUfvA0qz/jEM/h5EyO4cl847tQ0YNPXII19pzzz9TCTxCQBBpwG46YE9g/TIHwFfyjz3hsdFFlUDj2vxnQsXLwbAZGlxVztw4GBUGu+iuxI6LYJmeYYjwzL3ynFs1citDpOGBe+7Xs7J4HtV+jpA/FQe55idjQ7MSj2pjE3nJRNE1bky6KVBZicf6eNSIyWrLt0THViNcGmGfdMw1PEAWBKB+C7zdRb4nEmz6jhX45Hr65C4R37WZ+FvDR9tGtfu2daz1jnzejl6KmeF8xq0k8bqqC1rdD2I9tKjGbt1f7xv8HFHpIdR2xNV8ESet6OlsIcWgo4AmHzuc/e2I0euDF2DPkH+zxGY6uCSkdEMX1NFvjoM9GB7cR+ddsBQdu2xAxKyQoOS9VG5Hucfs7VzbAfrPXLl0Xbi5KvtzJmzbWZudji/UvADyQ1AwgmC3BWOl2NsquOsTAmaIRjXE64Ckty7uqb4fpmRimxwX+Nz3W7TqNXIlR60X+wm53rC6YsOJgnYs10v9igAk+/67u9ut9/+mra8goOQvGuC+c477ghdzrMmbVP5jKzdjj2gRTTnePrV0+2HfvAHQ/a//31/vZ07czo6mCDvCbJKc65p5IBkJxPumx29ksZ8RmUR+1blRbXblCnaa8p1aYbPKpN0xgKAG/ZkAkwIIJJEBXCZs0634/0ABvSKVmWQ8sGgiHQ3GndjsD3lU+qPiehEgj1D54dMTCUou57xCGSQ70WFO91egm/Sp9jcEKCQ4G6S4ZngSgeSdaNzo+MItvzUVIBwU3+lo6g+HJ23SbdIzcU1lhbn22233BwDH+hggkGUDmbym/pRO5zrsyfQCWdegwy0i8fJ8fzVR55pDWKyXcpvfg+ZE20yUwZ7XWnKc7CiXr2QAMvUP/KZa/Sn1zB45d9Vv2d1+3iSN214/RH3QjkSnWR6tRIdZfiHBK0BGGUp+4k9nHsympEs3QZfB1h5BJjls9xDupY/qq/ocxt44Jk9qwDr9YICuhmE/uoyNIGuI50CHQKSFhgFwOTiymrYt1ccuTKrVmPsHx0NsnCBeyZoLHumup92yICmAZhgT/D7LbfeFmtjTCi2c/gR3WZhzM7Jk6+GXmCf8Q8C3BdVhJlU5n74Ezzj177tbe3BBx/oATEKF6bi83QaBPTGvlI4EfvXwSeOgFFfAnoRoBQyI0bE0fFqJxL4dAvknoyTnZmaiC4R04yQnWxh2+JHRKc+wF1dtqEDgv57lwp99WEXuc6/0rd6NPV0WoPaBtKz9gfXlYbZl/CDO9BWe8SAUYJKEljEPfiJzghw4QSdLtNXT7Bp/j7sdtNlkMFU/Wv5zGeqvK881hbQRlRu1+9Kn/KJABPkyUgWj/hZGvF7learrLBbJPdiz7T1tIGqXeg+aReg3wLc1nnT54BZ6eTz2ONPRFcfOgDsRBeAbiNFGUz+k/4jUdgBrdgFvM6YKNZFh504z57cwf5JHyKv4rNll42Uxclfyqa0vQBAfeu3/o0Awn/8536hLS7Mtv/4s/+hnT13ZjgeOYGdW+3M2bNRbPJzP/dz2b1sYSFs+gAsM3pzfj78me/7vn826q5iNfUQRKHNkJVwnlNQUK+UZn+HNLszGg1q/Ao+ppAoOrD8qY/xgQ+8v5350/G7P/RDPxQgVkYEc4aO9kHmUMiFbcJo0M1BghVDb3S7ydHP0qr2ewILRmD97GqR43Jy5Gv68jh9jC956fiJ9t8/+am2sLSn6zD0URaARAFE2CtgAfos+H7qeY6OSeqjELuO1E6uNnz1O+QR6bXGI8dlqjw39LnkXpFHXYdWXShPJm9nckw7xBipthI/5S/X41l6vvKy51zjbgLz2WPXKohFPS9PeU9pJ/ZpctAmtk63tYuPto9//LvbM0/9Xtu1eKHt7JyLzhITjNCZBLi1md0/eB7+C0BrdtQFXBUgol5wADvbjYCxyDs7jG5babNzCbDZ3ppsm4PJtrkx1drGvvbrv3hfm1/b1b7+9q9ts+en2tTp1nZv7Wozm4zGCc+9A0+zmC470AEwYVzhbBssb0QnuO0d5ER2TSToNL+wu01M5fieGFHaeIatiFuFvRA2ImMSl3MEOR1MpmaygIlu0hM5Doginuk2Hfda21gDI9KWJ1baytRye3XypXbrN1zZbnrn9e3llefbxsxy25y4GN1fJollIbcm0s6NzimTc211da7tPXh3+7c//qm2sn5dG2xc1drO3q5XZqNQCj8x+TcLE0b/RjatdFXllTK3+if87qhE7aJK59pa2sBVnvBetati37uO9fPpL+QYIv6xbuRffjbjZtFtNoolJ9orJ15uTz75RMRqFhbQlxmz9L58nu4l6AY6KRn7ZR2vf/3ro2sz3UuyMAWZn50DMwE1186fuxAxQMdcCi5xDLC84h5lB80+LrK0tq88H+8X3tcesPik6lu/5/5Ufq57rMwcyu4OBvFvfvLM3Nuuo+Ffd9s7zqGvCnqhgIQcSIJQZtug+zLVXhn5BBsB8g2918Ga2rfV/+M197+CH5Sx0l6Vc8ZLzANoR1d5VvNFVFAj5B0RFTQa9j1yk07h0+11r72jHTlyqN10001RBBdZsQ4wIacy0nUpG7y+9kZhoCGdKZN9hiq3lZHKZM9KvvGMRjGyUeym2j2ug8/rz1Q/wn1Tdivb1RPymmvzeapO8dk9t2rPqAOqXLjcc6orq03h767Raxi/NO7l50Y20wh075r8jPuhn1uf1/iez6htUflBner5cD39W8/dM6t75TOrpz17z6Lq6nqPCjCp51b5nfsb33YP9AfrMyjf/Ix7Um33yiPuu88q73od11BtlPqa+2AMa2TjjgrsuIfxVuUEr5nMl/4ud0/3sNotlY58/XJ06XOqj1x31UvGETzX8TXIt9KSz1Ll6jgv8jf3NK+pTKsxLPmH1zzzqhOlD59VAL/7XOVnpZMqb+r17NSsTuEnMl7+8hm8r/Zq8hJjnEc+kEVJ0kylnfFzkvcq/VRaMd5SaVsZ5j5W/q33rPd13dX28Jkqj47LKL/H/aut4XNUu51nqICmqsuqPuYzmRvOnBeGX/hVkcMa2Tb6Wa7Z86p8HXZ7z8mQn+HfYJ1u5FnwpGwal6Mx0bH4BOTYdCfI1a+urbQTJ14JgAlgWmPDUYbeYxHG//GRHn3sqwGi3rW0O2xj/mF/yUvSHc+c8Yk4nQBtx2+T2ayCZ1PfC3aySEbZoKy7HNiH76Ttl7Ep5Zxyx+tXP6XG9DxXZc6QnwSYVIPMi4wzuILeA/vSQw9F14a11ZVISGNorq2uxgZHUHqWxO98bAzGZVQ0d6QvhBHjU9Y3o2KUdjJuiJvK7hEgBmhiAEmm0KhUgens8TfvGSRyYypSnGuovAWYBFGNSnHSkLFSOeYs7UQSOoJ2W1vRVWJ7c6N99F//ULv5hmujWovxN/v30S4UR7xX3zJnEIDM9nbfH9qYJpAk1soc1AgEZvBe5la5zS9km2KNVdYRY2KiivZ8LpGq0t5WjICrnUUUejIW1XMRjC0ti/gM52xVM/f3XiYxqwGqYpBGZJpL2ib34LVMqvCo1xZ9WI0xWiUHQ3dFIjJQZuOeIWDo4LG6Muwww3UZvUHigLOBWTdivvlOdHQgMJT3SSAPP7OKb7a34URoMOphvS0s0QYTgTXVVta22jXX3dR+73/9Qfvcffe3v/v3PxRBMNpX8126rBDkxSGCvrjn0089HfvJ2B6CtxjVOA6R7JiaaqD4b7jxxgg+v/TSywHSGjHnqP20gXXODL559JFHo7UkwWTQ7lQJ8GwkF3DK2SN47/z5s4Eaxxl/8IH72+GDB9pb3vzGduHc2Ri9MjcDqGsz2hjaZn52bqE99dTT7VOf/P0YjUMFNh2JDl8BT04HwKTHw3P8C6OFequona1BAK+g3GyNO5ofHS00I4HcE+shEGl3mi3B6f5B9XJMyg1HA0GfaHgqxSIZM5NtwuwigOPJ//fc83VxnS8++KVwWpYWl7J7CZXKczMhj6AXnkOhSecYErXROebs2XbjjTdFt48zp8/GyIPB+qD97u/8brvyiiPt6quODpOrIY/6GjajfSfdQdYCILOBkmMU1DwzzTiPTELKp1QahAEUSYocS5RCuLU5gi2rq23P0lJ0nSHpyLx6nPcwPqDOPsZl2CFmEnAYQaMcmWOXhfzZYmTOYDvbrJOgiPbuffQT9EIrdxRbVmUiV0bty5Sx1SiqBpuGgvwYMqc3NkemEDRSHoRMQy515Z/ycKJRyRvApLbTzpw83r7z276lHb1if4zIAVjCiBwAUFHc0Ge728EkkjDRhtaA2GjkS+qmDuoJ4BNVFCT0VqLV/COPPNJeevGlnPsaFX10KaJaJAO8jnZB5qiQOUM+o2NVjWRkWhow6SADdnv0scei8wQdJ9Bpu/fsCYATAEV1ZyYt5oKeka/zc/PZoWarB1zGOjWo4GvCQsOpOljq7+r4pG4kwZKyJ2X3CCST1VXI+zRs+K4GPL9rJFfjWwNcWqgObDXkdBTUxVYlaEyGwTSLMZfzt2sA1WdVf2kQ1SRSNeR9do1WaVZ9o45Tr1UHtTo01caIJBZ7BiC2V0+lnnaubAdtonM6nboOjWr5xGdzHw2Yq0Ohg7RJslNT6OM5ZiZebPff/8UALPF/tNHdvSfoV1tpFDShjTWjGHJ0Vj6ja8wEHnpQMJF0jlzznOEXOm0A4HRfPNP9Bw6202fONirmkcnYM5ytrdNBTgN85NmheWZEmoS7HM0EP/TkbexzB+AYcGGvL0nIFKM3wGfaZsPRKJeONBnaV8UW5Pk13rUL6ZLFP2RirDOCqvMxBu/D3/Vd7dprr0v7084n29sxUu0f/sN/2D70oQ8NA4joOp5oeXU5upLxPL/6q7/aPvk/PtmefOKJWO63/LW/2k4cfzkqn6NTSE9iynupM0S4J8DEEWG2LWeN2kwGj6vtLm1X/uN35YL3qjK+OqusS4AJXUtwjKIjX7d7Q37Q0aSffYLFckyWjokOrMFg7ulrOiDhFJEcJLkf4yPRVQInk8/k31xzOuIZyMwk/RpVjmFLJ0BjK7pM2AkoAUx20QqHCfA2srjbLtjNAFHDJuz3sJOJPO8zZYcsuv8BTl5s1197TQBwAJig0wW3m0jkftrPXkNgnR10Qk4NcgSSMk7ZJW3U18Nf6EA2fjdJjw04bqO7d2GPgdzpTnMN5CiHuCb/V3kl/xjEUX9BSzqW2A6OODDQJq0p912/MsBniOfoCbzsgpFBAukzneEESNi+X3mgfOMntLhCV6VercEzsb8GU6q/qGypPkcde8O98eECzNLPT/nniMbsHpe0Dh2uQftU3A7oerAZABP+BpAXAPnQcWm3OAoo9HL3waIiOxKVgJdJmA0C0EZyfXV9vR296qqQpw8//HDszf6DB4YdLZBnJPJJ6CBzEqSXdk3tQgn4D5DyW9/6Ne2hLz0Ufqj2zu5dS233bsCMryTgJOzo6bDR8GPTz+60RveWrqfyPEfzirHF0VeM2uFcAZjQsWR+ZqpNA1LvABM6mCBVOFttemzI0I2NqugEvshPyo20GfOf1V7IDOVQ9em1XaR1K3rG5ZABK18f5Z2ttkwZDbA75GkZfaDMcTSjgV7XLf/WILW0rTzQL5f/Ug+l/clrdiCrdOseSJf4nd7b68ur/tT+kAcv1QeZ3NaeEwCmzxQxmxiBmpWl6h/jJ7S8F2AytP9aiw4mjMg5d2E5ACZ0MLkcwMS1BF11fhdMypg61k4AMdbeg2gJZsduzbiMdpsjDN0HZZOdj/AFPvCBb2sXzl9sv/CLv9QWF+faf/74f2rnL5wL3cGeZ5yITj2bYZgCMIEXF3cB7Mq4EvdXT3zkI/88CkGCpzuwhe5Y/l4Dz5fQwrAjV+88C1hrp4Muo5tE73hgB8zWImHLfrzx7ruDP7C5KNCiou2+++4LviPOxj/kwerKavofHcySfuzIP499KiNYlYWjsTgJMEn7At3TQWs72JKL7ZnnjrVP/s7vtoXF3cEjiffKIgZHSGE/a2vFwizecii5I446eCj2sYxwlnarzVNtmfCtLcTolYzSrrqm2vjaR/JCTYCkLElbxXuo73xNnvI6ft/veU8/51q09WtMzvGn0LEAa/WoiQGvW/2joT8xsdamtk61/btPt+//yDe106fua237ZJuaAhA90TbboG1ur0UHkugvwxnSZWYHYGDGDians8p7KDN2BBlxlvjh+KUAnYlf0CVuOsAlW5uz7bEvHm+/9yun27vf9JZ2xfSBtnVy0PZv7Wnzg9k2vTnZNlcJigMSQf8BsgRsmQVO21trGH9tYmOqbaxtROeQuaXZNjUz0SYpsJuea6vrAxRl6IkAzJCSB3iMD8Y4HPT1FNWUW21nkB2owf3RcXeHLiTRJIF4yU7YWRSWzS5MtbXN5TY1P9nOTp1uJ3e90t7zoW9op2foYnKybU2fadMzW22O761D9/j/rGHQJqcX2ub2rraw+472iU890+79wtm2s3VD297a0+mdMdLJJ3mOCUhNXZH+tbylza6MV/bzUz/WBI40MZ601WfS9jNxUe24mqzh2vKR10z+HnXlzGs4ljfXwvWTbqfalx5+sJ08eSL8gYVFYll0GlkeFkRiV+AHQs8WMfDcFNqQcAEEy7hi/uGrUgyWfmrG/k6fwo5JQKe6QblUYxhpK9JBIwut5GflwVAXdZ2BPK7xrbCLO9hmpC/KjLWuaNW9ygP15FAPd3ml7+b9+amtzh7STQr9GaDMMvKY68Q45YOHhh1KeS46uVg9r+yJ+AWGVHJr+rK9kFJbRhlWn6/a/NJMLfpUPvMdcxPcyy5vyjR1Es/mvhD8zTFFo66uxDoZkTMzM9l271qIDiYHD+4P0COxWmzo+J8Op1O2/k8wlOdW40qjeMZId9V9HsquXizsefrTM/M8qi9a72Ocz7OW9uv9vZfyvN67+t7Sh3vmPbXt6hqHur7onrS7L6XRek3vJa9Xm076qnLA33lvxPvS0kjnKXNcr3xVZYx86B6EH9a70ld9Ve0Oz2v8/ao/3RN1ZH3Pe43ra8+mxjBGOjcBbL7nT/fRs1Of1nhqlZPVd61nXGmn+uVef1z2StvjtBGxiaEddmknUL6jP1eLG6sdLk9jm8qr8ne1Y6r9L714HrznM6ibXO/4+vxO5Sdjm3637m2Vr/WarkH+lEY943pu7js8Se5Q+Vr5T37VF1RO1XP1d2mk+kbeX9nG3+5j5YuqCygsFthe7UZlieuUx71O2nfEwEY5M2MWlRaqvVrjI+5R1WHaElVOex6VVrVpq3wZ6dpREZj7MZ5Lr9f3ulXfyqvqFe3vKqsqv7genqnSMp+vNMv55miZ3rGYuFbXPKxxfK/quVc+UBaht3gdgEn8JLdJHKr73z6b+x736vkez5WGGYJzyQPQJEKACSPUc48TxC09slboCn/0+WMvtB38qTk6x2b+OyZAdH+oxtUyTkAjjUEUtPOPmL904xlYACT/jJ9X3ae8X4Ki+JzFWlXejssG97XSo+ek3vKMYkSOB3k5xtb5UXApbPjsH3/2s+3Y88/34AMt7JejyoINZjwOQXf+x7jEuIgARUm2ZRfOdJDpbuK1rbLFASJBaRLEjTHAJEFW9KTCis9qqOusyWy+V+ecS6gi7mUKCd4uGiTM2URGQpCw/1ff/8/b7bfexETRCE4uzs2FU4VjHwHc0oEFQtsAhBMt8bMTA6M5RDnxPBog7Bl7H9X/G4kQxzhl7Rh+GOfZFYDREhl0CyaLETHZPpfvGESOQO9lACY8d2V8acF1KGwVQDKW7ZVk3Go4aCBUw6kab3ku2faQYIzXDqFT2gKmEs1RFwpDz47gUyRgcH6oOiQQSAxqO+ec84/EB8warW37zO0EIaRBFUlikvzbtE2nspJ2SZwBQn+2La9stCNHr2179x9oP/OffjZS3x/+rn/Unnr66ZjZzGgWAk8ASQiuEtAhkc0+3333GwNY4qiHxaCHrQBvMDeZtQNqePTRx/paslI8hEavQGQ/qD5kTALgJkAX2b1kPbqvXHvddW3fgX0h4PJ6q+3ihXMBMHnhhefbQ1+8v939hrvaDddf1y6cPZOgJxI1AE2ikwjjXggQTrYnn3w6quWhOyrRs83/rqhSWFyaD1rkH2Ca7E6Ts6YBBBj4c5QVfAudwwPxzwRX73BBoNYuHFEBSqBjajqAAMgEKsjXaD2+sRkAFZJ7BB9DMWy3ANbcddfr2+EjR9q9990ff/M8NVDrqKp9+/dG0J1OMHSOYeQB7cYJGgLUmZmbiyovugXs3bO3/dEf/FG7cO58u5UK5WEeMwPO0MqArisXVyIJEAATggj9vay8yPb97BFnxzqi6ps2xtBer/qlcplAyczERNuzuBjjfCKJ96egtZnpXhlK8m6DvzPhFtWj01wvuzpByCQ+gvccN8B5Apo5d76dpwqWts8kLaPieyMVFEkRqp77WkhQmbBOHkyQjLytIkmjII80FdMgOlJFW3roAcezV3/yPrQ1M5tADNxPnoXXSbosX7jQzpw60T707e9rVx050DYHazG+iXbqAGy4FmvUgEzlmQngaohWZcnnOetQdiEHkJUbUTXzlUe+0hjpxj6yd+qQBIqMOnuY7FPBKpPUHSYQoO1EwDKGizb5mwG25G94E4AJHUwOH7li6NCxxwSFNTIDTNU7oISh2OeVp9zLKiL+1WBjyoZEBWuIVkPM10bKv48ACUCAIwzSIYSHAw3bA+fcy64gXAdDHtmrnPXcPRPuIWDGczDINUpCXho0qM5GVDL2pIqob4E7/x9dbwKl6Vndd96qr/atu6t3tboloV2AQSxGQLCJnTnO4MQLEDuxY4cMniR2bLJN7ChjwFkd4nPs45OEM0ySSWIbDzae4LHNjgVCEosQQgi07+pVanV37XvVN/7/7/P7vtsVpnV0qupb3vd5n+fu93/v7QEgysxkjBhaJOIEW4+0fcGoRZZWIxN7AOfRLe3cxSzBSDhJkrO2RVrnMs7ZNNkqHpzMaKDFSoO6LwhirofjU41w9BkV4q7YakFJ69jBIVenP/HEk5aH6rYkXSKAnLsf2b7JIETyaQYFPYav2SjoWH1P1bseLTc6dlmQ0d9pCVOtfXpmugdgxR6UzNizd687mHgkw8R4tpAfy2CZ9kTGMiBh3S8R1n2n9XI+zq5HoniPFmvzIbG5RAPYCxispnGPEmsVpa16WfIQnYlcwMDW6zjlDs618W0k+PV8G1uM+knQn+wng6G2tuLnf+E9cfToFU6QGdioCu+REcsT6XZVEWfF2bCBjPqfql+BUP7Df/hgPPCNB9ypTNmXv/pXfzzOnjkVL51/sQdKgKZ7PNX20zIFsJsqthuyHXuNveqff/JAdQZ0nsgK7LNqv3NPOobllmaHD4En9Lt4JEda5NgQfV96jH+2YVtXJ8BR2FY5si5tvZpoSd2hCoKhWFKSTMFmg1RS13eGslOQ9VzrXoFMlKxKgMm2O4d1Bzp2ECXv+/Is5Zz+iU4JFKhTg2zFUXexUpJQ9JndMbK6Nu0j5LPWpd9zn5QUEQipG7P79saJY8fckUGdt5Qw6VVVtPnnyFGcZycmGzgEf8VJyFbVn3Kq3y5VZ0lFC/LDe9/rHNPaaHo8Xr+VNudc7XXb8qq6H0+gdS+g00A7uj48gf5A93Od3oE33W9w5Jg6IiUyx8H7MnJGdIMO6/Negrh0/14xQQsKV51W5Wzydn6P79CVRO/RbaTqG/PKZtI+SQVkhPYZOWEnuAUpkDeyjZN+M5iBvnK3kjX5YdnRJO+3HWvulJPgEnW3U2JdAYDDR4/a/hVo3iMA2ggbgzeaLLK/t5GJBNGzgu/qPOfucwIBb264E4o6Rj32+ONet3wLPZcAHAKgqIPB/gMHratTX+tMUncxDkOv63uvec2t8eCDD7qj2dTElAMfE5PjlmUapSGwqzo7Kulk/6DxhH4SvJKNzx7aRhroWn/I15L9Ozcn8FzauwKYjI9mBxN9TvwypGr5FpTR+kaUgGwVTH4+6+GOweX8jW1ZaTNtSoLHmQTjDKvu0BqhA9PdSLaPRW4iT3U9gSUA46Jn3KGr6RGPSlNb+o58kQQj9OzNxiDQFroeXYz8wq5MPuhXKnE/rRE5LjrR2g0Qat1TahCO33M9fRAzr/MaPMc9CFrlfQbNxzmOIPWunhE9UhNsFXxCMkjnJxAf+2l/fDv54Kmnn4m5xaUYkK8zOBTqllnH49BhBF+BNvsSJCOjo35unsFnj43XultJD2H7pV5ro1ibv5l7n4k+/a/rqYOJurD9zm9/OMYmxuKP/uhjcWnuYly6KP84ZZb4T2uZnJ6KX/3VXzWPTWrc1cBgrzW5OobI1nr/+9/n0bGWk5ZH2flGAJTqQ/XtvfQNAehmIC73L8HM/YBzP04x1POn5ceKN/bu2RO33vqaeMXLXxkDAohvb8e3v/3tePyxx/ycWo86nCDr+7Zc32a0TOwlOy8P5gLqw2dI+zp5UyJTMbsnnno2Pvf5Oz1id3hE40Ok0+WbZNfJBFSKXyiikg7NZyUoz3gYdFzlXXQOvIP+I64FjaLr0Y0Em3WtmiSsOrFvv/SLFNDP6Ax8Puhe19NrVZfjX8DXfAe5Uj+rtVQgScYA0y+T7CRmh91EpyB9Bn2csr3JjliJ2DwXb3nT0fihHzwR83PfjO72+egMbYSA0+pg0h1Qxw91OlD3j50Y7EpOqAAjgRsDQ1pD+tkGhHdrl03ZWasuMlpdW0wej+HYXB+O7uae+L//49djdH4wvv9Vb4vtFzdi+/xG7B+ajbHt4eiubhmf0hmWfyzbQLbVsDuoGOO7tRrrAmOuqoimExOTIzE+ORprm2u254ZGxxy7kC3oDmI7W7ZJpVe6290YfOVRvgAAIABJREFU7GbsozM+4s9tb+w4nqIYgsYDDQhoMtxxjEbPlTaubFfZmmsxNDIYCwML8ezOc/GGd74u9r1yIs5uPBlbo+rQuBU769vR6Qocmh0luhrRo4sO7Y31nYPxjYfW47/+9lfj8KE3xfbWPoN2HJ/QSB2BI2wWif6yaCDjmtnxrQ8ySd8cPxEbmYQB9jm2DZ+rOgVbms/sjr1Cn9XuF731aLzRIDyJzZaeeQIe870sVvniF++MxaV52wljY7KjI5aWUk7rXsQP5SOJbtVRU6+psE70LSCrCuUcr+208a4GFqgb4Lrth9Qluca0NbIICj1OrMC8VjrEVB1k27CBY9JOaT5HA0foNfi62rrpd2SMqV4POcr7vf0sI0BYL3o1fdcEz8gnljzWXvT2uO2rnkvyVAUkAgsrHkn3mLxvFggkWGvHgDDWqI45OiM6vuKvoMexNYmVoPs5U+iFeBEyrsoxbCjsEmgu958istbtyfFBAdG2Ynx8OA4enI0brn+ZfeMbbrjehVg5DjJBi+jL7yT30VmVL+oa9Dt2EbxS19233TM2Un0nYgScWbUf0dXYONhT+g77xPXww4k7cf8an+M1/Mp6RtBC1XW8X5N9nBd2JbqP/UC31bOpcQ5sdhd2lGKDqvO0BvaF59P+sEc8Y/oFCfolv1ST++x7tcfZS15jj9kb9pZ9I6nNc7MeaAKdyN91/5GP2cEk49TcF3rhvpyf7oN+Zq3cAzlQfWDsdIA1+Cb1HGvclvshN/DTeT77HwCVC4CLe7Pf2DrEXbX/yDHWW3/yLJxJ5ZNqA2l96BDkodZEvBs64TtVB3Fm1T/D3+acq++BbVR5hOtyTsQDqu2DDqi0Xv2lXtymPQv3Rsbp2ug95CN7x5p07ep/1XOCVliT9kujwNO+6Hcl5YyTd9K/rzqFbhSO73kUX3bD5HXOvK6FfUk7LSdQ6DWKXThfF3co5tDsbK0V8ID9tAZkgo6wKapeQ0f4+Vq8iBif7oM8qPzynWgJGsCeoci0XpdnR35Az3S+reei6xhU3wDlWVCWwP4qB/Q7cfrdslZ729ubBj5VnMV82Dq2KU9V6bdvhww6jtbPJQ/F2sZ6K7zQVAaBJ3eMf3jtrbfG0aNHevFXvc41tdc6a8Xkn3v+pAEmAowkwKQfu6xnDk3Ix3In7o2cOiBAi3+2+KJifPgNvKb1s/f6qXhQ5nBTf1YwWpUryAGtlwkRuhY0Bx3Ws4f24W0DTLgRDIgxIoMyKxD6Dg5CRN+5+4t3GWCi6igZj6rMvHjpog1OGUOuQOt24+gVR+OVr3xlVoisrvswRbBylJWkUNJcBlhWyPQTm0Otsm98Ut0BslKHhWP0IDwgRDa1ZwAqieCgULb1JmACYcNoBCEUCFQbUL1PCz32g+yq7u0q9O52vPf2X4obrr1GEc0YU0DI4JOxGFJ7einiEbWizKCcku4KRigw0Wv/auRSBnbEPBywrq89IoCFQYFA1edWVhY951CBb+2/hUEDbJCEQ0j5GUiQNeMAA0Hfq/OaUCzViIBRIfRq3GG8VIMOJaD7IpD7zJ5OlVrKu+VqSRDyfKlMVFGdnSH0jyAnAlD3cDDMRq06S6xlcs+B4X5rSiUIhZyXgd9XsMk0w6NybtKpQDCJ4dfXNz0fc2p6T6jDx8U/Ax18+Hc/Eldd/bJ454//eHzik5/2+aqjiHhEATHdX62sdZ9bbnm56VxADf3vVvqjAlvN+G89nwAI6qYhEBLKRUkSBbMkBM6eOROPPPxoTE1OGsAi4abAr9YqEIg+pyDZwYMHnBzZP7svtrfWY211Oe65687Y3lw3UCK7lsjob4kIKq1U+docLVVHfexjf+jnUaJQjpC6gDjJNDLklow6M8YsiKYFstI4HlU9YyjltmcHDglshJ+cCbXATINUYANViCUQYkjoZwVuPHt1y7PpdR8lM7e3uq6mlCzQ92gJfcWxY3HjTTfHffd/wwEGAAOm2TxldwVRwF0gj3Pnzsbs/v3xile8wvut2Wf7Dxyw7NGznDlzzlVZTz/1TDz80EPx2tfcGpuanRZS2DK01s3LG1uqih5w4HRtcye2NctuI0E6Ev6iWdGB6Fg8KKCdQCUj6sTkbsM7MalxPjKClPSRYukMxczUlJMl62srMa4xFasrPnd1/ECWeQayj7Bfwa+/XCniSrAcSaPkhJIP6mKyJNDLTjfmFhdcGSRgjN4zcK+jsT85azjlIa1KE3ygSj3xJ04nTm8Ct+T8qwoqHd4dG1qqRsrOVOIly9pSMScd7k4nbVzXi2dPx9/+mb8Rhw/MRHd7Nbpb694fV9UoFKX5dm5f1g2lE7K1chq9WfmSoy0cyNzOsTECk7mtsxILHe3japw7e87jo5To1XckU0RromkHs5VMcaedvHbS6kga3FLoLcGr5wM9rWdUdy3AB+Llxx573ElTtTtVkP3I0aMxs2emjfIaykrMXpKCajk6L6Sc1D/dtxr7gPkw9jB67ewOZAIFGqlGNkYXMk/6uBrYacBkQgP9qWtRuYK85X7oXkAyfDblQso/dAn6mjUgm3UNdLSSXrIHcGqrk1P1uq7hLgqjyVsECjD0cKSroY4hjtOGjsXQ1/sKfmc3sHRA9Qz9IELT2aKHXlItAVbiC+tXBxxyPEUvAde6nbCmqje1PpKWadDnmdumcnIhgY+iLSGaT548ZZqS3FTgae++fQYuSTYmT7bKs/YTvU0QW7ZDgoOyleDMjAAQSdvMaNT7Pg+P7+l4NA4dVbQfSoDq+ZRsWVhcsh5S0r7r5HwnNOZItK9/uj57ODE+aeAV+wB9oWcdKGmtkQUwIdDSdwbTXkN/6LrYnji7AG1w8LiHg53NaYPeOX+MYWRajmxM+pcMkHNmPhwcjJ//+V+Iw4evMI8IRKh9Gredu2C+/7e/9m9dJJk6R2BZjfkKJ5a1xo/994/FnXd+0WMj9N473vH2mLt0Mc6cOmVZD29oz/VPa9W9FVDHkJd8S1sqA7g5ii7Xa7urgQQA/lXnO2m8P+5BMgJZod/d6W44ATpKPviaxpXkKBiBwxMPnjPk7Yw2s8q+QW90BQneTPDBQ+l0Z+BG3xXN4eh4/61vUpdIZ6mbmeRmjoLL6xPIyE4B2cFEP92ZS4FYzwFPkLIrWduYRdaG7HIFqQEzw72xJdgJmUyXw950jPWrHMa1xhcJnBQ/KVE+u3evO5hsatziYNd2rOhc50Hbe+27gSStS5XWgz2Ng01QgmrvBMgkHWDPoA/YD3wPwEfSkR5FVwLdJAX4mX6E2m5nssBjC6UzWnKBhBYBmRpQY901EIuOgVddSawK1x54IwPijGbjugTZpH/9fktk6xnx7dgbnbvknP7RkRFgDr5fXSdyhcSofIKkieQp6B568FkpcdXGBeLv6RkE9LDt0YAtnItsBvOUwDQN/L6pJMq6OtopSNEJjcnR+AiNnVTS0PbnSAaYGAmE/LIO6XRiz8xMHDiw38D1ufn5mJyejgsXL9kulk4YnZhw9yjxzPTkVBw7ejT279sXcwvzcercOf9Uxyi6L0iemO8lV7saO7nq9b7xjW+Mr371K5ZxApOIpmdn91oWKSGkPRJ/an34nchgfGDoIYM829G185XFEhqRszgvnzS7HInDJ8clQ7oxpm6mo5I1CdSSLSfQuOyXsfGxpo+yKEJynViE4gOiE+lDRgXAE5aDjd/1ef3DD4HWqs6Q7SWdVGMH+jz2ln6XbYMtRfCNUXk50icrppPXL5/HLN+TYBr3x1clyJf+T7d1DM1Wv9pHvc4IROwjbJcanNTvffphNFSCzdKmuLyTF3SP3cr+oEOwOXlWim4ICHM/+Mg2QUv8mZc85o7RQdKh2ZFKfsbDjzzmEVICHQhgklXqqS/lMzrQ10AA7FN2C5BM33IXMT2XA7S12rzpBnfBac+LLWtt5c5VeTZJF+mHCgT7zne+037lhz/8e7Fnz2R85jOf8sg68byfazArxPT/2Ph43P5Pb28jWhPg1rM/LUcH4p/e/kvmNbquuuiiJQ4BI11Ol/3koNanrqn8sz3YApF6LWm36foGbuD55i5pDMqOE5OiO52vfGP9E2AMekBGYu9gHyT/Sr+2sXKtq2OeQ8rLlO9K7uoMm33obj4Cok/EY088FV+468sekZN0JzCWuqQkWNI2nny+NmZR+kfrkozFdmXsJDY0fIM+I1ZIZ7DdAWhdG56DH4lrESDlJ8FUEtSmw7YPu+UHdgr8oftqn6nwR2exn+hCeNbP2QK/xMC4H2cBwCRtnNalp4FZ1S1Ne2cecbV/AskFktjcUpfCrZgc34yVhcfir/zorfHdr5uM5cWHo9MREGQttroKvme3T4Fgo5sdQLJPs/gi415qa6KfSvQqWaK2H6ZL6bhB8bL8H9EIXVUjNlfGY2DjRPzbX74jvu+V18WNe26MtWeXYm93JkY2O9HZGIjBbcVxO+7u6hHn8tOHBIwcibHh4VhdXozVZXVKzBFYjEpRt1Xzcht/Zn3TEiYAzKQP3Lmhux3DY1lYJ7bJ8U1KuAt4nOM3O4oNuFJYhSXaR3XMVcyiGxvD6zE/fDE2Di7FW3/2e+LUykOxNT4fWwNrMTwoMEyO9dK+qPvL4NBIbA6MxvDY8bj/m4vxex99IEbGXh07O4eiuyN7KnnEoC0l3g2CTLmnZ0qbv9/OPHk55QFyVZ+TnVO7R0Pf2NHYxJmA7oPx0/dOGq1xcPxCXVt7gx8gGydBlTrf/th0yXDRo2Saup31/JTBgfjGN+73OL3RsRGDBtRF24V52+pEPtkrBqSIMvX4Ztx0001e06OPPeJYaF2TZK6SLdLNqX8zEcjzIhPQXXQ3TPmS+hu7Fj2V+qAPQEA32sdp3ePMh+q03/wM4grYzVU3Vj8SH95xiZGMl+Bf8jn10/G63QEyQcF6bo9N7KhQog/gyftmoe2NN9xsf19+UXa9Tt2a9mbGWdN+SZ8LOV31es9uaZ/HpkbPcK36OnKQvcFmx35yjK2BjaqNgd2s2LbsW6m+HAupOEMn9uydipe//OY4eGC/i4hd0NjAbMhrdBq2OeedtmA+p8+6FMPiO/Gs+pvzrnKfPev5+6VLYr0+OsN8umvkAvTFGohVOM5QgAEpn9PmwM5jLZwhf9fnQfeRVM2YTR3110bSNzpn/0n0obv4Dnvm+GsBjVTd2rPDGhiX/YTm+3GwVgzU7KmqL6E5eK3SFddBP/aMnEbLrIV1AGqucU9oT7Ixc4VjvWJk+BydWmm77i0+qN7Xd5y3a/8s19p4uCpjkD3Vv2Qvsb1TliYt4y9U/uRz7APPCV3U/a/3I8aL3UOiXJ9HDnMG9b7cT+9V+7zyauUv+IFn1LV7hS8NhKC9Qg9xHWwZ/AP4v5595T9e597Eejnbvm7JvG99fu4BXUNL6Db2m2fAZmQ/of0qt5D/yBTsZGSp7tHPxWXuGPoGjIJ80OvraxQcpLznX56R6CtlPTxKXAi64JlZx3eioQqC4XvsAXLZPN+mBfR9qT5oHF6VRlK8DLpNXZJ5ddZWv1+fh/2vviF7o2sAVCCH7cKWlq9ExsFH0JN16O6iqVKoVGU0fo6u4RxFA17KTqn2ub5T+Q/5XenGOqc9nDtyt1iQz7bFd6pMQT717knXxFbQnHHW9OdOnT4Zb3j96+PQoRwVKDu16metT3sjMO3JU6c9EeHggUO2ASiSQ69QfICfk7ZKfzRwXSOxGc4W3qq+IGfLufRtqrRXK69gC3iv2p4in2ucTp/jnlqDzgJ7aODer97tfYYBKoG7+kAtbXtVshk41Gck8AUwuXD+fIyPjfsG8/NzsbK63CoosiJQxvaNN90Y119/vQOGic5t1e5bCYwA2StDPNFebSZ3C8oS1da9UaogcKoirgIYAsNQ4hkRkAjnqkRQQj2jxuj3HLeAMcHaM1Ad8S//2fvjyiOHoiMnzbNBlXgfc6TeRpfnAA860Oz5zmqHr1b2m21MjpKZwzkGh8ROVhoryZ7BPgwX1kzrQQEJNjZXnLzA0JT7WIV+NdaoMJSDzzkiYGBkqgNxkDGYUVrsJ3tUFRQ0BEFDeBBu3oN5h62yvgFiYA6ENOtK9HoG0PSMenaElIVbS8AQNCBhhiGhz5w6dcqgCdGHaA1jcmRkKDa3NftVXT1Ek3kvnC3RqwImk1MzodEo5y9cig/9nx+NH/6Rv2DQyaOqKux0nHSSUFFyW/+uvuoqG9MoBq374KFD/vu2294YExPZtlZz1pWsUgJKYBEl7p588sk4c/acO27YIBpWolvtprMThBJ+eiY9hxNek+O+tkYzHT50IHa21mPu0oX47Kc+ETffdEPs3TPt8SwK6KWRkoYriEQJMO3Vc889F5/61KcMXNH4HQWpZmf32aiTETY6lhVKCTIYczWnPivaE8DM6HpX0nZjaWnBCaoaILUCWt/06CDt8fLSshXd0spaTM7MZFvwVc2vz3E5tNnd2lSyS508MqjvIE+j9+9965+Psy+ej4cefsSCXJ0jJJc0R15yZWNdo3PGY3JyPC5evODq/Ouuvz727N0Xz5183on/EyeO+16nz7zg4IqC5F/76r2uUj5y+GDsKFjhNlQDTjKGApDb3Xjh/MXY0TgqtTb3nipJnONGcEAcCHE16FBMjo25enNsOIOre6anDZrY2dyJidGxVLIG66jaeMAgDCUAaCNvlKaNAAWe0pHBaLPS6abiUWDUiWqBeBQg0CgidV0R8nNgIJZWVx241e8DeibNcHPQIxPPGBEKMpBs5V75XCkTUdoEwbIybdAANwxMKx0nEhP85aSFqxbk2O/EpQvn42//zLvi0P6p6G4tR2yvu9rVstslSAqmbThZMaBnWdP8c7UJVTeZwVhbX3MFskZVOVAiA2soW4trnp7l3cZmnD19xkCuM6dP+z3xq4MC6jRlesy9Fp25On5z07S9urLiiiQl0XE80UE2Xp0AEjAqOyWpG5HWIiCT6GBmz153MNH54Dwq2aQgiu4pGsXJxuBl/wlOYsBVYxoFruCPzk+f5ez0k/erM4OexMCAdpDfGBroEQxZ9B2yXZ8jYVUd8erg6HWSyXoe3VP/fC6tK4MBkVsYtRm4x8nF4CU54qBYowuMWBwk7AHdU+vSP/ZVr/Gvfh4dk8H1bFus97lv7nUG+tJeSB1uQ2sn91t8JpkMOLE+v/YIx5eAAwZqdTR0PyWnLccnJhwQ1e+ScUqoqauSulcp4CSaOnDwQAi4cRnwRwFTz1ZP2ajftQ8EGXkm6TTpDBw80azBIG3fsl2gSs37jrO766jd/dKSO5iosvDcuRcMphv2DOjcP/G+uk8pGSiAopOSbUQO9FydQIJBtiUyQ2gaqU6+1mIbq6H1Sb5h6KZDmIhvdVzS99lr6SHpZc6g2k91PdaHrfuD9FhP1kq2DgzGL/zCe+KKo1dmJaX2woC6rvXG/gP74/bbb3cwTZWVBhYoIa0OXGMJVPqTP/mTuOuuuz1zXADFH/nhH46lhYW48FICTjJA2cYCyrFtwV7JMdFBOreZOEz+VReXlPs9R5x2+t10Yis/Vyeu2sk4A7q3An7uPCK57VnsmTiTjM6xZgnMAGSCHZ1B0kTbAwxHzmErw7+Wr6XCoy/T0lHSGiQ/1QVCHSFkc+FQ1aCD+DAD30ry73iciLpzSS+mXZpVcXwH3jd/tPGICsz2OpcYLJYdTCzP/d6gu+r5etLHzTdytxF/puMuWzfdeENsrMmBVieDbNmagLFMJhDkcDqnOW4kmQlO6R6ymwRE0D9GELBX2NpJv/0EFIAqn3UrAsD3sYzaVYGZHckSsIM/Y7/Ccm+gB3yon8HvQA8gS+E//ATtPXTg9aSUbJ0o+iC9yt/QB0EtaBP7DvspP5eyFv2LnoTWdUDI8yyMb+MlWoJTz0GBQZW9el1nvbq8kmCHFlTWZ/xsvg5VQhpDmYE7PW/VjZ2RkXjpwqVYXV237TrUEThXMmLdyS32SR1HshNdFgHIB5PvMq2W8ntm4sTxK+PsuXMevylw3PLaWswtLChFGPsOHMz7b27G4YOH/L0lgUqGh2Jsz5RHRSl5LtvVtJQzfnKt6sjoRP5AvPrVr477v36/7y39okDKnhklPcY92kb8qiSR6DgBtn0Zqj0GQJHBs7y2m8rFTmxtbDlgsjCnsa3pAwuYPakqZyUbhjtpx0ni9zotCUSs6SktQdS6+CRAOeWK9Ip9w10j16xvCz1D99W/x25F3omvE5SYOo4zR54iNwh46XV/piXcpVOq3dSzlV2pnTws+tG6uTaf4Xv4hGkjZwIvYx4Z7qq2EgDaGpvRZ1LeDvieSspJD3Lvau/wfWy6aqO4s2qLS3B/gvYEh3St3YkHnoPnk82iICo8kZ2+urGwuByPPf6kE8xCstPZIuVcdiMxaLElZFI+5P6RpJV9TwASGcGZWMa1ZBvjaHqJx7aP8hOQhXp27cc73vGOuHjhYvzu7/5eHDgwGx/+8G/HyZPP25cQbXgPtkXr4y50eN/732cdQNxAhSouTFES+M8q1t7/vl/2s+S/rvU/55W2ahZGQIO18CWn/qTPjO2TgOVMqBED4ZkJdmud8sX1T91K8CVEW8jiGghEVnJNaCTXlH/Jj8KOIj4gcH+ClGV/pywWw6prnIDOX7z7y/GtR56M8YmpRr+SOVLAfcA0dO1ztX4QiLPds8X3GDupM67+i75bE+W7Y0RaJ7YEeqk+IzY/e0HAFLlQY198j/VWPsWuIebIdYlzoTd5HZrDDkAmoVP5PACTjK3lmNLs6uMSnd7ZOBaylTpc8lIghZ3uRkyMrcf8hW/G3/mZvxAnji1FdE9GZ1AA8PnojKRdM7gz4CIgFaKJOLdNi7JlGs82/9E2gpPiOZp2cEg2zEbsaB2DsruyU4VHlW3uiwe+vByf/+/Pxf/8utfFke6BiFObMbkxHiM7er8bw6HnGYytNsJDxXjqMCIgiK6xoi47OzsxMZlgU2IGkiXsTwXrpPXVt+2s1xV7auBan7+M1dbZhLFrOdpYTOndzrE52mXtxdBGLA/Nx2OL34q/9A+/P9b2z8XWxEJsDMiPTL9G8k0dU9SNRTJsuzMcQ6NXxLe+vRK/9Ttfi4np2yLiaOxsq8tJJpfdOUyAHgGuugP+vrs5Duo5E9CTNEIlcsY28WXhgao7kIPoKPjc9nCz91IHpF6oflLld4Di3stW2ACYh1iv1iuaVcyaDkaZ3N2J++77Wrx04XwCZ+UDuuNbJnwEkiUZ3Of7AX9WMUWN7crvjveSUTniJe16xSBTBm/7ejnGj0JBOtdm9yPTgwBYsqea/S/7Cr8Jnw+wDnKiAiT1mgpc3JWugSYrL8O3ehbtv/ZA8UWuTWEKe81oofRdskgozzptRnd32SsfXOvMolcSOuLxqamZuPqqa1yogd3bm1/VgDHp96ZMzuLLLGbD970sNt7sLGLj2gtiJHoexbgUi6IghRgT9IKt3dddjXcu6xCWOpZ99fAbdSB2J8iIw0cOxrXXXhNXXnnMOpR74NdfTpupKKsM53Pac9ZR/bv6e5Xr6AbODl6CLrlP8kwr3mgxCOykvpxOEJL+EVPQuVX9wTqqL0PshefBLtith+Hfmr+q663fr/tQ/UTkZ30+vVbBCzwDn8Gn031rLA9eqc9b/ctKJ+xVPUd+r/tXX+v5bq1rQ9W1+g48Ue13fZ+4pn7HTkYO1uuzd1WvsIfwSp6XbNM+KAC+xjfQd5ALnCt72Je/mUvTZ5EXPF+lQccgSgcNrRf7ocpq9rl+l7VjPxDXrXZdtYXgk7o39eyxo/B1oVNdA7BcPfuebm4gZ/ae+/T0RjN0q46CPrCNoEnoGJ7YvYeV11k7vMr6iSnUfYEOoB1dF1BwTdLvtiUpgJQ81OfYW+iF6wL+4vyyI2PGOTi7vs+UACbOBroFvFVpsr7G73WPoB/9JPaHncBeqQDddkIDdFfZ6efh/Jwruhxkwr3qvnCuek97QuwYHZNx8Nb9o9lmCXrt75+ekZg9MVrOkbOHD6qM4cyrXpOOIbZt4FOL/cieZM/hw/o9fAjuw/3p3K2ckWWLY00bWQRdxtghBywX2yhVfArFhJFzUlECmJx74Wy8/rWvNcBkalqFltnhEh7Qc4rO1EnzpQsXY25uwQAT6XzFkZzv9bOu9LqWVbmu9We34+1+Y4ky3kb3qTGMKpf6dlm/GyO58iqPkLVVNyAXHTvrjZPtd06F13uxT9Hc3Xfd4RE5KBuIBwFMpXh/EzNQqTZ3X77nS7EwNxcT4xNGKc8vzNngSYZOR0kBhNe89jXu2kALQZgVw0TJbN0/2wlqFEwm3mjnIx7mQPmuq9Abohbhz2ZwmLuNgt1GRjXqIUw9J0AGMayJsSmQXlClVU0ocfzLt/+SASYjgwMedzE8OOiOCQNKdGqukSvkR91VQ8ayRkNsbKoFcmtDO6iKjn6lLgcr4aGDZ2YjBhGt8PS51ZWl2N5R1X+i0OygRIIHxIiVoU2UVL4ye6ohtUQYjEOAyRHQMG4VNroWQhCDC2GP0GDvEUopBNMwoELGz9SqNhGgGC8INbfQL10UQBfqvHheGIgAGdfSvVWZpzVmNwmNfOmP27GBMZigF+7Tn3+VrYM9i7kl3mb2zsa3v/1I/OH/+5n4gb/4/TG/tByb210nqs+cOZ3zx7tdg6lOHD/ekvBqJ6sRBRk4vvrqaxzgdBBvYDBefPElg0xeOP9icxa6HvniVolbWfEjZyKFgCWqaVKBHwkZJbT3z87G1OR4HDq4P6YmRuPXPvBv4rY3vD6uOn7MFRtKgKk1PIZ08ngqDQkxOT5y7j73uc/ZuREYR9UJShYeOXI4kfKjCXTRyACtXaMa5ucWvEfPP/98LC8vpQyYu+TZrKury63qd8SOp87BRoto3eNwVtyKWONm1A51ZXXNLe8BmJA8FPhKlU/uHNCShtofnf33fO9bDfJbbyZxAAAgAElEQVRQNxJVQGiPVAVgZdra+09NTsSoWtnvbPsMrr7mZXHNtS8ziOfs2TNuY6Xk7enT5zwaSeCZz33ms+4gcuL4MSfatHd2CsUvClAPDsXC0kqsCPAwNJzV15JFLfim+7tl+cqKnWuvYagT+/bOGCihayrgPqZuJ4srnoucyac09NXlSAiR5L3sxuF/MnjdsizfEyBJXR2oILbM1tgddYoxknDb1bUK8ioRp4Sc/l9WUlvArhye3lqppwJE/qOgqaDT7UGQq7pQNOHqUgwVt4HVrOVurzKZ4LGCPTmGYNtgRO2Lfl+cvxjv/hs/EYf2T8dgdzUGu2qD28bv7GTyd1Sjq4ToFx86IajOUNsxMNTmsSo44TFX2wbOqNuVDboWIFIa7fTJU9ZX586eNZ0ome/kZ0vWSj5j7OmndJhnl7fAawaws4JR8kf7IOsmK6tydJHO4KGHVEE2FPtmZ7034s19+2d7fKd7qsOL1odDXhU4RjbyFWNfPwkMkCzQZ5ScmJ6ZMs0Q/MRIAI1eHQuMC/SjnkXyEL2IMe1EWnG267p0XxIXDvKp01MD1uH4aH8wxDF0CBaip9ClSiBlUquNRWrjWnR/rU3PnYmIBFBgXFcnC1qtjjh6iefnGdAvaeyJhvNMOVe9rv9rcJPEdc95GcxAljqY0MkBG4TnwGBnbXy3Vmqo+knyV7JQ4DjpB85cCcALFy7G179+v2WSaOrQ4UNODMKHekYl+ThXHAx4mNfTdksbQd9lZJyBIzMz6ehan27FSGuXr3VMTkxa5rgl+7599qXUVUXypaO1r6+2sWuDBgzKbgNYKQ6k5T30hW3gMxR9pXFluVoditzLDPoAnMI+rY63eCznUPfllu+h4FYDF+n7BBqwoXDIquMsAAiY9gSORbznPX/PABPpf4ngpZVslS+AicAHv/mbvxkb6nKhjkuq5pdcMlAvK9Y++9nPxuc//3kDSEUvb3vb26wf9f+Wk08kFTKopi5M2hvtB509MOrTMc/OHZc9jxK9ZcwHdIYzi3yx7GmtH5EhCf7zblheGrmhijvZrk4GyzbK0TgGi7eRZToLyfOauIRvsotIBluQc9XBET/z3Al2HeyN2PBYENFCA2pWnwSaMHrfSQQBI7dj1TYDAIoEmPDs1Q/ojaYTOJHROAY7Kmmc368Ak3TIE/xiPlOw1oFUVeF24tZXvyo21wWKky2StpVHxrWKcAKQAt8i8yTnsMnFX5IdltObG70zJFiiM8EX0HP0xkf0ArCtcspdbRJcxXd1D+ScnGZkOcEDPavt+zaqJJO9/dFzlccICNVgBoEL2yoesZjBXwU27Ge0tv/53dw/7YHOHrpAP5EshyfZqz6NAxzKM0Kupj3U981yzXofH6Nf8dgP4mcgkIBDdlNTF4xM5uI/WG7aDsmgpnhOdC06Y1/1HH5P8nFFvt1QLC6sZLI1BmJhadkdEDWCy7pwa9sg4+mJyZgaH4+p8QlXRU+MjcS4x9W1OcDq7BDdOHv+vMHLAposLq/Gvn37nUy+8brrPcJRXRemZqZjeHI81mV3ayTi/GIsrawaDK6gSYJfxR87oSoddRH95jce8L6NjozZr5XfIFtfHQx1rvJVdGY6B4GfoAu9Z5+lBEmlD6x/lLrb7sb83HzMX5rzGQlkZ1BJR6AbtYCVn5vjEdTlM2lVolX2aoJiJc/1j6QZPGAfaCPfJ3hh+4ERYI1+CWxZhrYq0ExSNdCQ7NMWmDFPA1BpnZ6sjloFOQEmukv5fi0hjo8MzcAb6JPd9hD2nK6pdTkIaNmf1fbyt/S6+AO7pdpq8Mxu/ZV6NYGhyBt4F3mv1/U7z+rnoguV9KbAraqyaiAZ5Aj8WHlH76XcyniRzsIxjhaw9PPbah6IF89fiMefeEppbft0Ss46MWgezlgE47Uy1qRP8n4COd15oATm4P0+wLaByZosAGDSk0Et+ay/pZNlZ/3kT/71OHXydHzkI3/g9v0f+tAHHY/JwpU2lrIrXaAuRCPxL/7lvwiN482RxfnM2DPij9v/yS/1OnjK/5ENQOyEwGrqJJ6tP+OcvUiQCUC5fgIaexY9SjWpu7y08VDo2tTJGbtCzyMv0c3o4Wr/yL8zL0rbmz/69oX0kuxjd9hxEmo4BjRedHjUAJNPf/aO+PajT7nLa/5rxSHuQpNFDtjSDnpaj6ozZuofYkvoNl7D5nNAt/F22rA5jpX4DjyKPK+BeWwM06h0bOtizH5VfVYTMZwvNKTPoe+q7wUNIDOqjVvXV/2O1OMpd5Le+wlVAUzSt8lOapKLCUBKcIIAJr5XA5jEwFaMj67Gi2fujX/+/p+K8eFn5OkaYLLTXYnB4UygdbqdHsBEQMBmKvbBGA0851bvBkS0rjZD6iKk7iXq/KFz7NpvV1ePsc6x+C//4WuxdX4k3nrTG2PopW5MXhqOsbXhGBkYNsBkZFC6YyC2m2xSXFRAFxUMyUZWjEOFG8g77RO2lu9Z9EyV05y5vqc4EHTvffKYqlTc7iFCUnhEwKicV++iGsupndga3Iyt8fV4dP5b8ef+5mvj4Kun4sWNZ2Ojk2NslTywzSvwiq3hgegKODB6RTz0yGZ86D/eFXtmvycirjDAZMddW7K7rABCOjF1M9OemdZd2JUg06R9Os81YEqzQ0huQYP1mSutVlsIGm2M6HXUrj/42ykLmrztjeXKbyXdil6yEE0AOkC2ogvJu09/5lP+vuSCgKkCmOhZpMcEIhEgRUASaF00fsUVR82DijHCi+Jj4gypvxKkIh9S/8tncqcUt3JvrfABubmjT/KDaEDXRO4BwpOsQX5UnahnBOBiW9Ct5tMPQzb0154xR1rK6zPow9wx8Ub6njmWHT3Wt0EzHpM20szMtDsa030kba0E32fh1lBMT83E7Kzir/vyeh5BmvEp7Pde59Jel6u+zMY2ga+0Xkb2Ol7TEoD6WQEq+jxAE+0btFN9qEpj8Cc+fS8/406X2cFuYGAnrjh2JI4fPxbXXHN1bwQY50EsB5r9Tj+R+7o3e8Dv2FHOA7S4DfK7xsGqbfT/dy/4arfvQ/dE6KPSCP4Wsr/q66ofoFXuXT+HLq75lcrX+ixnymdZK/RQcy/sF3oJ2VlfZx2coT6Djaj7sXdVt9W8DDYCn63rs63exjVYpje9W2ValWt6Hb2PvcK9iJ1xP+iT/cRu3L2/dZ8cp2uFbXyO+3l8osbR7+qQw/o5a/YGf3f3+cAXer367PCG1sMzVd+BPan7iO3AXrAGaJ17INu4BzILXqh8q89UGt2tTysvcx/2HN7RM1T/ivtWuqjX0T5ARzwfPIoMZV3wVuXNesbwC/Son9h6+DfwCf5h3fvKu9jm8Bu8VP0uYjRcC/6q/NCTx20kJDQFjWTsSiOa0KsZV+baaf+lfcxrxJyhV70O+J/zrDEK6BI6UgzP9NeKZbA9e3vZunxm2VTTYC12xhlVf5F1VZ8AH4J4ADocfb77TLVGyVBAjsjMGl+HP/ST9+Fh1s5egC8wj7a4r+Lw6FHsa+R45WV4AH6lkwtgZO2f6bnROrILPWX9uSbQbStiVoyhxQ5Tpsmu2zCIViNyNFlCABN4QZ/RXui6+qncx9lzLxhUMjmh0cQJSMYuzBhrv4MXe5G0nfHg6uOhD6D3qh+rPOF95FgvjlfGCuK71rh79beIq8ObVW5Bqz5DjchhYWx8XylpXmUmxBBsHNyzzz4b3/j6/W5zSEeMuflLTiSLmOTQJ4MNxi0vv8UdEbQpqn7Q4nEWZezJ0Mm2yVk1DCJMCUoHXdSauhk9VAEiKBBiHGJVkDAYn4XA6qFA6NVw1xrcChV0eEHP1o2cnBiL9/3vt8dVx47GsJIadkQUvBv2/E+jmzpK/o31AioCmKyurcS6ExoyxFThlZViEDIBWSqhqkGiILX2T+teW1uJxUXNDs42sk4stbEk7DHGmO6lYJKJsxgRnHUVYE6+NtSa9r/uLa+zz6wN5YLjXvc86SsDlErk6G9QqxISnJPWWANauqYCPdk5A+R2tvnGeRSiDARWZWAEkuhRgVmNQtH/1biVgbHdzRaxCTDJ9q+0LNczKInv8SyuFh2KmT374q677ok7v/i1eOObvztmZg86CPzcc8/25qALXCJAFZXM4oMMdCrIOuTgjJ5f1VAvvXTRVYeida3TiTEj8zOY4uSFOoi0+ZupTHKmqxKAdHfZv2+PRzZ9/k8/Fy+/+UZ3L1Fgd1sBZlV3t2QGCopqLc9jn5qKc+fOxR/90R850amAp0AhApj4OTxKaMTjfRTk3bdXSfOcjaqRCU8/80yCdDY34tzZ07GwMOc5rZIBCszp+ffsyUSmgsJymBTs03cXl9dia1ugmo3YdktJGX3DMTo27qCX5MXKcqJKE9Wf1VR6jmuvvy5ufvkr44FvfsvX08YREBKfCNQ1Pj5qgIfWd/6ll+LKK4/HlSeOe7+feuopO8RXXXO1OyudOnU6pian4uRzz8edd94ZV111wkEQKu3cclzV8jthUMELGn2gyh8rhgyoMS/VvNxGV02OjbpF5OjwkKuf5ZQrOTWs5JOSl1tZ3UDADaWdBna2kteoFgUoqBwX31mpKnlQguWiV+2fASTdrsfkiHaHlexQddxAGNhjgM/6hgYVO4EieQdfica0j1YoA32HIyur1LkjE0luhzygREFWfbtjCyVCzVhYXV9rhmZWA7uriAISBtFsxrt/+q/FgX0T7mAy0N2IQeYnqq22Kh3bCLCunmdbATrNfNfICqr4VbnUieWV5dZWVx0sMmCu10c6Q/H8s8+ZvjVySgATdS0RPRmgMzLWq0hB4RJwt25xW+9sAy5lr30TXUuO6blHxyYtn0S/oifxhEbjmNeHR2Jqeiqm22gu6UnGFFR9g4LHONO5YZhRoUIAAOdMn1WQR58bGe2PyMEo0rPsNq4wFDEc9Vnx/ndKIvDZ6khgmFwWZOlmdT36A8O5OjjoJpwf6BzjGrlfjRZdh1FLDtAouTuWlbpaG9fCANLn0aHIfnQbRnE10HBIdJbib62pgnQwzvJzmQjHfrC+2Mz74aBWHYmR6zU3vVydZxznDIbkvRVU0z1xiAGY3Hff160v1EHk4KGDDu7rzPTP197OAJ8d19KenfPvn8tOBnhKJxnbMs22U6BO8nP2wAGvQXpT/KP21VrvhMa0LS/F2bPnDJxSyGzdtmEDvm1uuzsVbYCVwJRuImFcHVH9LlvE5zMi+ZPOltbaD4Rm0JVEAfzC3mWbdlXV9VseY5vZkW0BKZzaamBX57Xv5OVZ2MmRHRAD7mBy9MgxA0xUKS5nQslbjbHQWIff+I3fiPXVVY+CMLCggZElo0XLd9xxR3zmM5/x3HHZUX/5L//lWF1ZjqXFBcsP2T6sxXTWKt3oiISuZm88YqABb3BwtQG7ebU6j9WZqIGUlDEjbdyHZttr3IBoUQj+QdsushlcctqCywR607HNlqq7HUEAJtp3nSW8oHsT/MOZ1+hD63SPaWqJfLcgad10Gk0gU7RenYOUmGwGAUwESKGDifi0Akw426TzrBang4nsAVdAOKhO95cELPi/1h1EtGk+U6LW+jhi356ZuPZl18SqQbXZmTCfs1Xlt84uPqPWlbEGbghGuHtck2m2z1vyMmk8dQXPQAA97VdGP6QdLP3NnnIe4uEEz/Rb+BIwITjglvmtmna3gwjdEDCEj2vgxiPfmp7h2iR8kt80+jH9HO0hPgJBOHyE3cEgAom5huxmVwMb6IC0D1P3cD8nr1tiic+xBwSKev6tbJleK/jsjGjdZnBRdlrQWnIsVRY8oLvSB9uy7W9g3vB4LC2ri9OEP7+8tm5AmgEKwvF2u3Fg32wMbG7FzPhkzIwLdDwUQ6poVpJ3oLXmVtJkazNemp+LuaWlWNnYjCNXHIvFhWV3CTl+5ZVx6eJFJ9+F1th7cH9cmp93B5P5+UUDtYdHR83XApWoO53Gf2iU5q233hr333d/jrgYGfO4TfkI09NT9kUs5+2HZzDRFcoNDIEfSYzACYUdgeEEMHJJeMzPzfUAJkowCFQyMzkew0MJLDFQTb5M60zlv0ckI5T4SKBD2kB57rIpRXfJL/o9gSj4ew7+tw4Y0BJ0gvxB7tjGUnc/+8cZkML+QEZZ9peOGgI5AFbE/rocrNEfVcY+EbjkWqLLapPZRy+V+OI/d8trXccYVbs70IffXeVo2unq/pYxGnQJZ4TOhO98hs5/ptywbdBkXT3XGhMhYafvIAuwucxHLQDG8zoJGwNx9uwL8cRTz9in2w0wATRPAZK+mzK+9T+yL9UHmGCX84zEJ6jG57kZZcX1CFZKzson0Gicd7/7Z+KbDzwYH//kZ+PQgX3xn/7zh1wckUU52YVGYCldSwCx9//K+71XNdCLPNu3b2/87M/+HesGr63taerNlEP9tffjHFVfY9tWGZb6u9/BxLZdi39lLEU8kXJP7xFLqbIeIBDxDvauxpLytaysBWCCvWga8Xvpc2a1XyeGRkadxJe9es+X7437H3wkpmf25oo9wlVJ14xhMPIR3aIOEwKxaH/wdVL25998jjVUexv7njhQ1Ve5X/1RF9h81R5kz9G9+Le1jTexxMof+GK57wkwQjeyp9W25DNaQ/Wr4FsAMnlW/Wp9j2IpABMDFNrZVIBJ+uAaO7NjgMnZk/fEB/7Vu2N0+OnY3nwuBmIxhka23JnX99hO4LDDfgJV6FA8CtEv9GIXKvzJ4LrA/Ir7ZndMgVJUpDQgP1x6cKMb06PXxr95311xzczxeO3RG2L9mfnYv7E3xtaHoyMoxo5ioQKwSi0kuMKFIzvd2FhXh6CUm+gX+N6ysxW/oW96tN30+mU+WJPh8JjlgEYJta6p7tzVgMMajKNYnwomJVvMd8M7sd5Zi/ODZ2L61qG47cdujXNrT8TmyKqfW11cBLLSXg1R5yNw5MjRePjxnfj3H/xCzB7487GzczS6O9nBxGvx/+rwpdiJurYmSDY7pWVhQ+qJTDr1gSbpD2BLYRdBu/AytG79VUZpoNOQe1RlQ4fEA6Bf/ZR9QtzZdpMSHM3eUowmO5ik/NHvH//En/jxAErIdqHgREBVPZsKFxIsMu5YyZEjR/y6fEqAC+g3x7Cabs9Y87b9XcVqn332GXfNkQ7SvqTdml2a0l/QZzMeLjoR7+kn+2aoYykO3b0/WoP8VPujzfZGliAn4efddnBPLqiLm2NaGZMgdo+cQFfIzhe9q9uh1ix9on1ysVJyqmW6OwePjPZ8W+kgyXuBdwAY6pl0fYB4VWb7TBsPoR+w3YktYLMjg3d3m8WX6PtdWbzKdTgL4kjoHdsDzWeU/6iuSUeOHoprrrnKnaLdDXvXqDd0N/sOL9dzqDK/3pOYy+7PVhsOWc6+QOtJz5d3gWYf6xr5HZ+i8iTxinrWuia0gs5iffDd7mthI8Lf6C1+Ig9223c8E7SL3uNz2LfQAzZf3XNkBTYGn6l0b/puNkjVeezX5XZOf3QudFF1M9+pvh+6ERu36ld8tWqHQg/QZ5Vn1VbU75y37ldt+Nzzdes49gMbFzlBjAXbmMQ/ewNt9eRNs6urP1vPkr3D1qn007dV++OgsFWqbQTt8CzoyUrf3Id9qXKi0gZ0pT2CVjkfzpt71/Ov513tMORS1U/sXb0v+4our7xfdTn7s/vz0IlkEvTBs1a/CZuZGCK2MvzJdeBf9gGfE10MHe+293z+zVdg3Txv0rcMLAqF+x1/6/nUZ0fnIAeQdVxbz7p77zl3P9N6FjoZaNtoscaF3IdYObbmAyJ3sIW5D/uAbvpO+89r8ET9bu2YBS3offiR3IaeBb8KXq68wz5V31Q2ApM+yB17DGTLCeCfsx59Fhuy6hbTPqPZsbNlo8kPaT4VcrXKASZIIFvZS/2twhzFTy/NXYxXf9d39QAmAP7zMwko1XMo/6kOJgsLSzEzvaf58jn2MPctweZVPvX1u+yytOWRCcjFSj/4IbvlC3zDfsMDoheejetAl8Q4oFnAl5wT/Ixstz/xtXvv6eqD+gcj9i+41RuRw0L1OR3Yww8/HI8/+phbfsuQ00UvXHzJ6GW1QhNzySBVoOvmW26OK6+80sFhJUgwfPQwMraY3WgH1oHaPGglCYyk8ezmfossDlwPBuAEYblbOSMg2QSUB5tIQkPPjkCBaUTA3qxWRYOQhfGnpyYMMDm8f1+M6/syMGV8T05EZ2QoRsbUSSCrKsUErnBUW+/Ndbdk9TO2Np84twhV/a11KODHGiEuKq6V0F9fV4vn1spXjpvbDfZbwyKEbSQ0h8yAgxJIq0YGhMd+wbgEjquBRUVHfQ0m1nsoQaq8M1iRDmfP0GhdYiBagnF9hiDB1x/rAgHrGkKU4YAADOL5dR+tQxXYek9JfK2PDgVubd4QrDw3LRoVeNZ56QyVfNN4FCU1BjsjDjzdeedd8eWvPhIvf/VNbmE9N5fgKl1boIwrjh514HRqctKgBb0uh0v/BOIQzatqcHN9y62tV1Qt0AJGSjSpMiwdw2ygQjcfGfACm9g5GlbVxE7smZmOubmL8dUv3RM3XH9dfPfrXxNT4xpHtW7QiZy8KkBQVOaBlhxRu6Y//NgfGlCh9QtcIqfmiiuucNLwueefj28++GA89ujjsbXVDYkM5ZeUA5mYGI3jx6+MW265Kd542xtieXkxPv7xPzbIRNULAqu444rXMhIzU9O9GWQvvjSXABNXIqtCZ8hBD8+x7wzF+NhE6+BBq8wcTaLn3zs7G7e96c1x8tQZV9aLLxX4wtDWN5yEH+q4E8tLFy7YidOYnLGJ8Th79mwsLC3Etddea6f6pfPnG5BjMP7gD/7A57Rn314HzezECii2o2ffcMBNgd0LF+disIFfPHvXAKU27kFJuOHhmJ6c8MidUJBK8TQFBaLrytXY2jYIwiN95EgraWIgSwtOOuCQAcysEO66TZeSfQoAii5VaQ2tuxLCAJMMoCvhoCCv9nVV1YdOiidwSs+xtqE5g1lVKYWr7iRUhbgziu+TiXInPreVDB9zwlkBWd0vR0slTw8NZtLJiRnJmQZ+0Vp1ngp2CXijwMH2+mr8r+/663H4wHSMdIRI3Y5uu45aw7uNtyM7GpSr9tMK0Ixky3fPU1bAaj3bO2sMz/p6q7jLYKBnoW93Y2FuPgSIfO7ZZx3AyHNUIE17MWLFjiOijkrmlYFuHDt2LDbW1eVDlVYpU1dWlh2s1s8E8SgxlInap59+xvytkVWSIxOTU+YjZCko3+roodAJ6lcHTzJDr1dgBklbyTi6GgHq030wsKu+xHjDAOjTimACWU2HPnAips0WrQZvNfahb39vMOdOc01kC/dC16OXCcKwVq2Te2NIEkjJZBfGY3Z8YGZqDS5oHbUjDOh2XZtkFOeLntF60uHIZLnWRWcQvo9RnPZIvwWidWlLvNkWaXIbnbXbqdJ16/NiEEo2sB+6Jr+Lb4VoVkLk7rvvSTm0d6/HsghwB8DEAMStbLVrQ1PjneC7ZgPo9TzTnCFvgFjrnKE1YfCmfh/0WAccDF1PCTzprbHx8XjxpfPx4ovnDf7rCijXTQPY9LUTBiBKRknPav2SK9wDx4gxfT0aaiNysMewgzKJkjxX6YN1pkOcnUK0/9ADToyuRyAAHqsGM+vpO7lZTZ57mcG+X3jP34tjx467Q5XlnJPFA+6UNDk1GR/4wAc88nCHzhUFYCK6U/eST37yk+6etLCwEm9/+w/FxvpazF26mGCWNsYDPpO803MBuKh8m3IBUB+JuH4FbHVCcYirY1z3R78nbTPaYMCJdtmRcpBkY6gLn/Sm2l8riJzdDDIZlfZozkivdivPkTyd4BLkArY1fJfyIBPHAGq8z67SlZ7rt/dFHjGbXAkuj9NR5yElZXZ1MEFmaB2sCYCJ+F3PJ6CJ+5xZzzLWINOj6aTn+BnGd6wZSCTVvRVXXnE0rjx2tIF3E5iUNnACjaAzy4HN3CfonWAfAQi1UueccECx8/UZ6WhdD1s6r60uLAnszORMsxlK1ynoG+e2+gTIhMyDZjCiJsPgORxbZDQ2e01UMK8WHkP+p/+S4D3Aq7UDlexZ83ITyPVeohnktmi+jh1k//x87rqT689/DqH09G3v7Et1I7RBIMZBitLBQjaEfcYm27QW2X+Sn3SKwxfWa6K/lRWN6tNSBmJ4ZMwAvInpqXj+1MnYu3/WHUKuOXEiTj71dGwsLsee8ckY7Q7GiIBc48P2CTUWUdfX9Va3t+LF+UsxNj0TWzEQb3nLW+PJx5+M+776tXjda1/r0ZoCr1xamI/RyYmYX1w04HlRHRW31Ms/K18F0JW9tri8aBDJ6173OusT8ZHHsnY6oSIJ8Xl2Cks7T7zO+aHT0JsVVLau8ZGieY8H6xr4IltLOkAgkjF1+xlW54JBA0tEb+7c1yqOM/GZo3wIhNnObUUF+Papa1WlnHEAeEGJfdaDHNfZQOuiEWhJwGDZ+Cr20LmJhokZ4NtWG8d03AAmikMQEyDJkvfI1vT6WQOb0DJ2QJVHPCdJMeIOfT2UO40eQ1YjyzgH7iFZID2LDVC/W8/O8n84geGsB5tIwBuA+dju1afPmEy/SroXYG/BL+SFr9tABurMKYCJxnQKDa7iDI9CMN+rH0Dj18a7aRMRhFSnhZ0ELzX7sD5XP06VdMO/3oicBrpMP9DoJ9s+sqf+5rv+l7j77i/FXXd/Oa44eig++gcfiXPnzuZqNN5ufNydOUUjopV//Iu/aJ5gPBTyVH+LT/7RP/wHBnD15U+OqSid10uAsN9OOJ8n9Q4ys/cgvc4W/fFjOkvoKW3RfrCZuJTWSSKmxsiwY3fTjv7G5tF4UPEH9rrprulJg1283iyY0lgL+dlf/dr98bVvfPuyDiYUXFg0R8ZaABc6jmYQdD8oir1V9SL2MfIb+ksQUH+uu/4mXlT1DvqgBk/1O/yNLZGKjJMAACAASURBVKTXuB4+EDoOeoPPqs67TAf1dM/lAGl9v1Zva336m4B6nzYBVyUd6HKKm6p7iM4m5YNc4PR36frU6XRjdGQpzp28O/7Z+34iZiZPRXf7ZHRjUZ5wbO2kTNjZSBC5gA3ynTIemX2G7NeoAndbndxkowhcKZmWABOfoAEGsgE3bePvbA3G1PB18U9+4fPxphteHq+YuSJWn7oQB3f2x/j2WNo7Ax0Xzchf9/3su2+7oEadWORXqPOq6CuTHhnbhU6RkT0fsulnUSE2J7YxvjW0TQcT007Pt0hfpTug2Einp7MGRwZiZWc5Vibm49Le0/GX/v7bYq77bCx1LsX61rq7pBpgqEp3rbMVGgyPHYuHnhyIf/fBL8SBg98Xm5sHI7oCXrWOhAYn5+hPtU5RYUzabLmXiUGR35QyVbayg/HN162+JbTMc2Jbop9Mn15jgltEV/jPJMrQgzV+bZu0FO0RdxBQgrGD7shonyTPRvacACaS3+rGIfm3srzUS07KxlCsSjxV9aHifwJTKG5EcST2onwqyVrtxbPPPNtG443FddddZxv94YcfMsgHvW45NZidtPTojgkMyo7KztT2VcfGekklPZfWk8VZmV8QrWkd1TfBx0T+odP0HPK3dQ2BXnQ9xZPxV+FzfHLJO8VNBRpVZ2qtLzuxqkvpTK+QjNcpaqCDibtAaSRTi4ur47ASUY537k0gn56hpwPFkw1QDf8gn9ABVccAVNd3iBvp2XvxuwbYJk9S94ECnBrL4dqcj3wryZHaweTGG6+Pw4cPtSLLXd1G+0qvpyeRvdg88AN0jM5HZuCD6n1sOWybuj7ODD5gn6pthbzfHSuor8OLuh/31jU4B+zPyrP1O9hS6Cfey5hGdrHFZ6wxjGpXci+u1beBskgm9UvuNXSBPq2fBazLeSMHagwNuYQsqjqS35HV32lPdu8zz8t38Y31Omdbn0/7KX6t72GHV/nY0wFFJ3PWPAMJ6LxnjvnkrFMW572gG/YSGsRnqPzB/nIWnBN/V3pgf2o8oMZmOCP2Bl6r9q/eI/fGXlZa4r58l2ep54+/UP0L7MtKZ9A3+SPovO4nZ8CZocugiaqjtZaq32vcofIh9hz+3Xe6Jjqm3gc7rtprXBdZ5hhboyf4bDe9p22cgMHU1cmbnBV76zBeG9ENffb5RcVqyYPsN2cAzTi/3TpMcn3dV7Fv/WPfsV/ha12H3G6P19soYTpwVBrz9ynYakVFnCXXhv/AAxAPr/7Jbj3Js7KPlf8Bmugz7De0i87h3pzhbtmv568AKRoemD/wFwUWIc/UQDichfYAGqOTF/eQX2/5oHyYZK4LxdNH5Tmw4Xt56dYQAR5T/hT5kR2MNw0wedUrX+m85/hEdmqrshObRCOFL16aM8BEncvkb66tKQaNn54mZAXYsl+yE7L4qg/oY2+r3tQZ6Nl2x3Gq/MKmgM6rzONcanym6k9ojD2tz+nvCmDCZlWFqNeE8KNaHYLQhbToe++915X+GpHj2YdbG06wiwCEbqbSWwHam26+Ka6++mobSkpI9Q7YVdhj7m6SjkMa2tpoC5SGxCUJjsIkKJOfzc4dPFglXN2n/q3PkKzT/RBC1TDRayC6HIBuzhiKB8GuvzXy4gO/+i9jfGQo9k5Mxubqash90fzpzZ2tmNm7p+fQeY+UmN7QeJwEmFi5lxmADmY2pCiCGGOZQ0dQaZ1KVqytLfdbtGqtrfsRwh7G5zlMRK0KA6Lh2Sph6TXG5mB0E/Rl33QtBEA1jhCY+jwVhVS/ImBRulTxQsgIIhgiW+WnkOecQaSp6k57ilGka4Dal4AG1a7nwiFlVI4+J8fRs1kbgChbFHVdOecKD7vYGWhU0mNFs0010GSwE/tnD8R9DzwYf/ypL8a+A3vd7UIOBTRJ9w8BNuRQp3OQIBkl67Q3ly5e6s0YVyJBiRaNL7GCb8/r6li1G2yBUxnufl/BsLHRmBwfiycffzy+dM9X4o23vSbe/qM/HGsrGk+joPemkyApAB2Oz5ECzfhUq3+CjuLNz3z6s05QXnXVVV6vgCb6/ytf+Up8/f5vxv79+2J29kAcPHgo9szsjbHxSSf77//GA3YGX3jhXLzxtu+O97zn591K/v/40Ac9s/Xmm2+MtfVVO1qTkxNet9Z07uyLMb+wHBubcv4TSQMYQolUHY7AKBa4rX2o6bpVFyvR+fo33OYgyTe+8UBvZJCBRi0QJV7UXivIL5o6feZsXHPNNe5iIsCJ5qXpvRNXHjfg5/yLL8b05JSf6dHHn4jrbrgxpmZmHCzzSKKxcY8Fmbt0yUAOgWM0jsZefjNQcWBFY+pWsleAOyXplLxVy/hOzuMdEUhAMnAkk7qpJPPscYb0s9fForUVN0ClfUZJSZ2pnehW/Sl6lfxVAMEdVdxNQ6N8Nn3eUqx6f3llNSYmp2N1TV1kEsVs4Im79jSQioLrY2N+TY71hORcG+VgBGiZXavAI3O8MwCQz6JAj5LOSubp81LECl4M7mzFT/3Vd8TB2ckYHlT3k63YbjP9BtRSW8CZnfZZjXQymCEr3geM1Emwju6pjlC0K1XChP1UsGvu4lw8/fTTcfL5590hJxPz6ooUMTo24eC3AiAHDxyIN73pTXHV8RPuDKGxV+oqZCDSwrzXTZBE7XaVhFxf12sTlg9PPvmk76uOJaKTqekZgy2Rhxi4+ik6JtiIoVedC70mWUgloq6LDNN7XJdAjWgO3QZtYBhWhwFZngZYQ8A2J6s6o7v1JjqyOlEORrVkcnUUqqGMvsRAq0a+fidooXtzD+ST1lDBLgpsATDR6zyXfuqe1QFFn3DN6rzwe+qUDMRyjb5jktdM3ZHta9lf7suzmcZbohNnujqX1eDDofd1G+/g2Ok7kpFq2yv9JeDhnXd+0e1yZ1tHKSUGSbxJzsk+sy3Q+IaxfqKV1HGZHKOz0tT0tOlRzwZ9YWxKr4nX9bdR4lvbBhzqGjMKmC0txpkzZxOYJZnVlfGeoAzJoJmppPVJjaCy/O4nrjlTOm6gc5cF8mzBUZxIaIoAKXuq+2ALAADIxEdrbVhmuffkY3PG+Rubp94rzy67LSQt5FjDv//3/4E7lkkvaf/UjUm6G6Ddr//6r8eQWlGvrTpJTDcXBWJ1jn/6p38aX/jCFyw/JF9+9Ed/1DabElqSUQp65vi3DPo7MdwAJoD++gGkpDF1q6i0VZ13v19a+CNX4DEHuRut67OJ7lcLfMH5Uicpi2DdpG5bbjsg+SrdlBUZ+n7qqdaRqjfeIM+h74hkQgfHnUQOwQ7pkqzCzmp16zCBhWX/KolVQGvIPQApcuo3FCTe3HYC0/aZW402PVwcc2QtYAoAJvqpZ852ojmKznSGTGyV4vC27EGBALQf+/ftjWNXHInBAQEcMzGf/keCQaEtX6/NicW2rgFDEkmAIvBvCBYlcCTHp1RHnPOXLGBma3Xw+9/vJ+O1PoID/YoKnVd2Q0HucT7cr/qGBEUI4vRsMtnLQ0kX0Ffq/5RnAiAgX2uwpecHNlsGOal7AsoTHzBC4X/gWY8OSCAt+885cu5V91EIUR12dZhJ8L9ApRkIUeIrkyrZSVB0JfAToAR8MIONmx2xtLBsMJBG5Nx4080xOTMdd3/pnnjbD74tbrrpxviDj3wkhiSs1tbjwNSeGBsc8jjV7Z2NUKGCUu7avxXp/O5OnL74Urz+zW+OI8dOuMvhk48+GZ/99Gfi7T/6difeV1VcsLUZTzz9lMEkK6vqmLLidWpNGmMmAIhsoqWVJdu4r3rVq+KOOz7vMZgeR7u9HQc0wm8gbNtpr6QrZOOkPu3LC52NeBl+tsxVcEUd9qyLIy689JIBJgJOytYdHxuJ0RF1bRS4RMllN11pnYAS2CMAOLyBv576MIP36YdmkppRqaKDGnizHmxBOmTFbrlo3tpUwUECVdCXNXjGM+I7U51ku7kk8AhsIhP1eXi0Brqo1q5BQQKTukbtZpDG7OXtlOE9/cQ+Is4BP2Ob9AJe7oKQ3T6rPScINrIHfUNwiKA5wSrOAd++2ifYWQThdR8SmuZnJZF3ugbef/vhR6Lr8bIJMJG9KF4zuK9hwqRL+8+dskh8pdeVWKx2HZ/r65jcM+QS3avSZmujRppclv+sROZP//S74vN3fCHuuecrcejQ/vh//vvvW++LhtQFKG3Cbft4AtP+6r/+1z1AL7az1qgCESVUf+7nfjaWlpcaDfdHAAlpg1zSWjh3ZDNn0A8YQgH5k8RjtaU5h7RLU19hp3N2+I3IYWi57hNyNmVyjumQ2nMcRf5is6PUpU1y0EAHdwboxIY6co2MeRTtHV+4K771yJMxOaWCsgSg9Dp6ZnsM0waBatu7ogWPL9H5ZFdbugNip2D3s1c1loU9j1yve4xvAa8AmqogFPYQGq++Uj0Lzpp9q3oQecX9evZbaXlOvAr/zHZdS1yxvz3/y4nKLHBLsKqAWvKHlPxS15cEYfSeuaNzk422EGefvzP++ft+MmamTkXsnI4YWIzNrSV3hjL/a2yLzyarabd9LG0kokdwyO6TH6/z0Ac17jXtIfterRvHQGzF5vpmjA1Px8TgtfFz7/p0/PBtt8XxrdGI08sxu703xgQwcdHBYOyow6OKTfS/6FlgRBVvbKYsU0et7LaasS3kJ7ZF2lRpQ9o+aXYtPgF7KbsDOZb2W4sL5MGljhKgSeiYNg5bwsfdeYYjNrprsTq+EJdmTsf/9O63xKXxs7HYuRTdoZ3YGcxYk55nUEkZPdtAJ0bGT8SDjw/EB//j3bFv9ntic2N/RFedqFU8mXCsnGKlPUzwvXWXZYuSl6nrs+OefODct/oc8AByHtlX/RoX2hikg6xJeVC7nuo+xL2RMLoP+hK5kfKpdc1rtGZ93cYEpb4ajT/64z800CQ7j4/Hwvxc4+EBAyh0Lioeqrwk8IWuQ2Ff1dEbspfbveVbSgYrXvqa177GscKvfOXLvVhOz4d0bET+Vtrk2kOAJdjBR4+qsO1AT2+7Nf36eq/YUM+vvANJOmxXZGraQf3RcSnvs/MtCS90se6PL42dUBPRel97QoxG35N/Pz+v5NJCT/8BGFeX3Yx7CKik81x3PFYxZd2bOLxtOMuGNui02fj4w7vlZvWT4TPOH/ucGAc+AbpCn9e9sat0be2pnqP6DgBM5N8KqHbl8SvipptuiEOHDvZAQNV2gyarDOW1ei/0GXG9yg/1d4AH1T6B3qrvy/3qT86O/eTZ4Tn9vXvt6Cj0LvKKa3AG0Aq2AHyNXsH30/qJ29SYW7UbdtsMlQ77vmjuYr1+fR5oAVuJnBp0UG3PahfiV9W95Hc+hw2MfuQeti9awRA+VF0H77Pf8LL2HHsW26+eRV+f5jNX21975WkEraiK89DfAn2NjWfBO3vDdYn9cT10PqADZCj0gL7Xc2HrcRb41OxDPT/WutsuwS+p1+M61deAnvhc5XHsd/aVZ4LH9R1so3rGrI/7sEb2GRqv/jjPhj3K2el19l7fI9ZYz7pet54F9M/a2CPWgywgpsC69T7PtVvOVfmMPtFnJduUEyGfLHlfY8+MedGaADabvxoYsOZBoVUX1BeASc+vLLFizkI/yQdoPYyuhw528wR8qJ+9+7URL3SWxS8l7kMhZB3rovdcfFE6Du+O0RBTrPIRPQkYhbFzgNyrHKo0CZ0C9mBPqo8MPeg9QNlcg+4l/kzzWeg4orOutg++Qd0r6NHXbl25BDDR9/DZep0oGy9nDGI1QbbSua2g1L6ZbfQ2dtHjJTc9IkcdTPbvn+11KEZG4pvoORTff/H8Sy5QUsfyjG23aQiOgeX0hBqv4t5MkKDwBfsRucpPvU8uDjpAVmkP4CmAXNC8Xtf3xAcAakVn0D50p2tUTEW9tn27L3/pzq5exBAlKJECQ1VbfaWAAaybqP33uTNnnThVwECJOB2ShHZW42ewfnb//jh25bE4ePBgtq/uDpigdU9XupYOJjIasy1PM8BbIlVGqK6F0KpVSwgtiL8a5lXxQmwIfw6gJr74PEygZI2NpxbAxGhE+R48MBvv/eXbY3p8NPaMT8SADPcWnO8OhrskyGtTEF/oKDHC4uJCrKwqqZ5CTZtC4I4AJsaHnld7ybNxTijBxYV5zzlUAgAmAmCC4kEhOwHIjKtmKEH0GAQQB4qlKmsUKp+pygoFArGyf4zFUdCdfwSjQLcxI55nxjBEWWQwsD9jEWGqs/CYj2WNRum3cMMx4Lz13oULF5yQZeQC9CO6XdtYa0ZPBsfXV7PtfxpaHYOBrFT+rF2uQAZClHuOrKrhVKXd7cT/9d9+KxYXN+O7XnVjBsZbkOyqEyfsHCkBrcCNKtHH1dFEYylUgbu2FkvLixZe+l3JI50TFb06e/gRAzb5dDAO7N8f3e2tePCBr8fX73so3vU33h6vf91r48L5F6O7owBBN1aWF9v4JLXvzMRU7msanlYcrQpN88A++5nPWZhcf70cgsOmPSXmH3/8cXdzELBEABMF3/Qse/fNelzM088+Y0dpYf5SnDz5fPzOb/83dzNZW1+JX/u1D8Tjjz8Ws/v3tYq/DBrIWXrhhRc9t35tfTPngiuRJwDb2LgrLOWA654adeMZpw21KYdUFTA6j5ddf0PcfMvL4xv3P+DxJwIMGGAio7J1SJLTIwdNXTc0KuXw0aNx5OgVVuiPPv6oKzFOXHksNtbWLNO0PwIH/O7v/X4cv/qaOHDoSHSGR2JpaSUmBCZQ4ECVxQq4bWcL6KwG0ZqSdqwUnJhTgKUbmw1sMjM95crRfXv3xNjIUAxHygzJWgJxeeb9iigUfAZQUi6LrtxadCgD7/B/KhpasLZ5bgY05AgGG8rNsHRwdyDn2JqfDdxRMGc75heXPFLI43/abG0BrESjktviBycJVeXTAgQKIPo+bTacgjjqxKMKfvGq+E0Am8OHDjnY1N1aj+/7njd4RM7o0FYMd3b0cJksUkBaCPNQF5isNleLeAFMHPgfyuDlhCpS1YFlR+CYliBmDroCdts7MXdpLs6eORenT5+xUhcwyA6Vrjo4HAcPHo4bb7wxbrvttjhx4kScPn06vvSlezwySkr+u77ru+L48eMODH30o78fe/ftdXBZbYXFV4km7cbJkyd97tJ5kvlK8gigha7Te8zzBSSHwbHbaUQX6BnhVV0HXSEZkrJlvAcWqPoJJ6Dqc+RzdX6VTMLIw5BBz6Abq3ytIJZ0MBKhrd8TUNhvV4dNgWOEU4FTJt2vxLueCXldkyK7nfdsD335OAgCBLTCIzCitWAkoavQ23ynOlI4K/pOBtXER+nYiqZ1niSl2L8aEMeZR6fq77rfJOaQwZc5Kc3O0XsyNDOYN+69ueeeLxngJvtJo8smxifNw9on3b83rqo57pYDW5nQ0Hr1M9epjj2dXkthAmrqOEf1l+TeRKvWMlB4cipBYdvbsVfBuO2teO655y0TBlQJONC1vZdG7pYBJpJhGqujQG8fiU3iJTtGVKdcY7skd/pn0w8SZDV9BgDSiM9EsoBstokEQGvBUuwd6Ag61N/YJ/APNiP2XgYXpB+z3XECQUfjH/2j/83VuQT55IgIVKfA+OifjY9473vf68rGjdWcVZ7BNfHkmIOjn/70p+OBB74Zjz76qHXHj/zID/lzL5w7m60PndAR6K7dV4Hv5vjI5oEv+9XKOV8efsRBgNdxwvgbGkz+zKQjgSy9R2cI74OAja7IF+hC1ZYDPYAJnQYIjCff9P0C7EQCDtBc2oEJpsOmRJbl3+39NoZKABMlx2UHAPal2tPJK4NrsqNdjqrrxqZ/pl6rI3KgMfjyO3Uw8ViSFkDHxtbnsmozbSWBXUx/1oKqvt2OvTPTce3LrnZnhuWlDBCng5x6vAZeUmOnvUWyFHCcq5WHcgQB/6oMBzCDzMBOT3rtNhBX7hUOJrySibtMQu7WAdgT2YEhkxIEzkhowj/Vh2KNvQRvq4KWb5O2cgIioT937DMAVhUmmUzUfRz00d9DCayVwbU72Q6tZgeXtBnhB9YhyLS7lPWSzC0fVirYeHZ8OD0res570wBeyA/TTRun5DEPol3TcNp0Xm9vVm3X3UNkBywuLptmZmf3x2te+zqDdu/4wufjrW/93viRH/6h+J3/+l/i4W8+GCcOHY4D03tjYmjE9LS0qu8P2o7RXo9PT4f6gjz63DNx/Npr47obb46HH3o0nnn86dhc24jv//6/4DFdL1x6KR5/8om4NDdvylxeXYulldVYlS0k2lBgwR1GIlbXV2Pf7L64+eab44tfvMvJYdO7gKpTkwYRykfSfsiuIIFE8hk9XIO0PX9atq1APgMDBmjPX5pzEEYyZGJ8NMZGBKQTrWbniiEFsjpZXenEXUu2Vf5Av+os5DulHZKtW5F93B+6ITZB4IvPoY9NP9uqZlbn0BwFRHJpt81h/m086VhG6+jG/XXt5C9kRepbbCD4laCkfe/SqYOqIq0pgTNZWIMNou8jQwngAArT8yDb0oZQ6/r+qDK9p//he8c5mo8H7Vd5jdyrQThiI1oPyTR9BxlBclLfkQ0nWwGZxHjOhcXluE+FBwIwGnwv8LmXYplDYY1oB73VB0CGaUqdQdDflfc5U10HWYNfyzpyD9LugI9FQwKYfPzjn4h7770/9uyZjA996IPx5/7cm915V3JGRVLyS5X0/djH/tBdPQU813MatN+6/YkuVEj1d//uzxlgksG7vJ/HSrRCDmzNqpOhb2IpyGn9rJ/vy7XL287vloXwpWikdolCF3C/GnDtydAG9EkgQ+tS42KK5mM3u0h+oTsLyY4YGjFI7ZOf/lw89tTzLjRJ+02dn9poHB126wDMeUl3eiRd69yiz2diK/lJZyZ6g37hB/7Gjkc3oSvZJ/gTW7Imutgz9pgYFX/vPgP9TayqxhZ1r6pP4Wu9Vm1/9pdzRz4gO3I9/bgdAJMElUih0cHUT9eL2eh7qrcRWw935uLcqbviX/2zn4o906djfU0jWpejO7Aew6PDsb62EYowuMOnOnh4TIzAD4OWw+6W0JX+H46drQRZx4B0Rj6LxoA6/jkkTau411aMj8zEyM6JeM+7Pxs//r3fF9MvrMbUpYjJtYkY3h6xj+F/Ap1qPI66dOieHhm8nR1M1L11cjzlqmwUyYNi1zpO3Dq19Qyj9ovtnmZHUICoOANnLr+jJ6cFktnazKKEbCaSPCrZLl4b2I7tWIuFzvl4cez5eOOP3Rqdq7dieWQ+BsY0qm4tBodGTK/qwDKgTiTdwRibuCa++q2t+E//7d6Y3f/m2NyYjYHIDiZehwA8nQRO66baB9uzluspl5JW6HLTRg7vKlJA1uBHpg+UMsI2m9u8a48zZpL8TlfCjIkiy5GfLjTo9Y3LZCz2qfbN9hZAx2YHiSZT5m/Fl758j2P78m8k51ZXcny1/inGqnFjKvxzl6qWV8jYfwLaLVfaaE35UfIp9f2jR6+Ihx9+xLJX3c6/7/v+fHzzmw/EY4892uuGgvzSvbROdEPPnmjdNnU9xWsko7Um26sC4a6sOA4oWS4QrP7pNcUuFcuimIfn0d4Rw9DzC7Citcsvl52k70je6m9dB7tesUfiESTetBeO7brzcXYH0nfW19UFWHIAH0FycNvX1b01ell6S7JX/r/istpLvS9bxjq1AQ21RuSadAHytMYh+vGA5G390/erz4I/sFue9my+nr+V8U0StLZ7bBPJ3lNhSyeuuvp4XHXVcXe4Zl/xBat+Qu/19VLfroe3oeHdcSG9Dk/w/HwHOxAdUeUJNic+KT5HvV/V0fAKvMb+cm2eB9sL/kP/Ypv0ZFUpmuWMsO941pqcr/YBsavLYxh9cCg2JM/LnrFP6DFsz6orKz1Um/s76bRqo9S18Kzov91+JPqQrs7cE9sZ3tYe1hxdtWFqLLLeu96LfWU9db3Wtc31rvYBdnw9i91yEtqptkC16zgr+IvzxJbh9Wp/VN9S16r2D7YF5wHt1XPm/vCSvg/96H747TU2Us9U19J9qgzR+tJGa0VQBdDNerUmno99Yt91djUWARhtt23K9bHDqk6Ch4mhsmZoRc/De7vtMZ47dVt/Ugc8zx7rZ8rU1d4ecAbwGs9U5Y9yYR5tVpL1/XyqNqvfXXm33KvyALuGa3MGdd/Rnfit0BDyWnEY26EtX13lpW3mdobuDN98ab0uPQY9c1Z6HZ2AzIAOiB9VmUUxBftIHne33EWe6loV3AR9V18c+mUv9J7uA9+7q30mylphQHYm47z4Sa5ZZ6szxteQ/eGccItlqvue19U6fnCm1Reg6QR7UkfOyuYRgFhF67e+6lUxO7svJibHL8vhImek+zU1Yn5h0QVEKtjPDs1pCySvtg6vZTwZ/J6+cr/zXS8m1+wM+Kd2HcOPgX+0n+wNPAz/6XqVzgCyVH3CucDTXJ812na696t3dysCBWWdxK+Wgn3jgyCOvvipT30qzr/wQqtGGrBjru9qVIiQzVTZHjh4MK6/4Xobe+6eYIROa9M4MGCjjdnLzBZnBpHQ7Q68NAcCBkPwgzZjzSQjdH0cPjaMz5jRmiPNJoLy0SZzUNoTBcrMeK3qE4HG4R05cih+6R//wzi8fzaGdrox2sm2xzIep2amYlNVGp1OJo63UngLYLK6ttISI0Oe36t1c4AksViLjGGtCce7GgLzc5cMJPDYCRI3bURONYb0Hm0CdV1a8+szWlOvGqC1DALN50r/ZhRXBccaML4xIjCqCUTlHOFMbLBnEB/rA2DidbXRJyhdfVYBxpzRmQJJn5OBrnt6bvVaChz2SOvUnunzep//9T2BGuRw0LLblauas+pEXFYS6HpKEGl8jmhf15ETYNpUskHBXKHsdxS43YydoZG44tjx+PgnPhH33fdEvOZ118dNN91k1LmCLbqfvqsZW0NGn48ZQJGtjddND+7E4tnvHQv7zvFXNQAAIABJREFUXF8mBsQ3ek1V4SgodQGSEvnsZz4ZQ4M78RN/7cfjupe9LAQ4cptTJWE7arWoysI0+p08S88923U2B1UOnoLR2uM/+eOPx/z8Qpw4cVUcOHDQoDGBAwQokGPmSoutbBcuHj1w8FBcml9wwk1yXsnGc2dPO8ny7/79b/rve+/9Snz+83fEyGgGkBSUk3OqFpJK+HsmbzdcfanrTE5PO7nqWemdYSf85xVEb2ABo+gVMFDAU47Y5FT8wA/8xXj6mWfj9KmzHhnD6AQBDzRnPlH/Iz5/OWxyyA8fORqHDh+O+YW5OHXqZBw7eiT279sXF196ya2U9+ydjW89/Ejc/+C3Y9/BQzE2PuX246rKUZeXyfGJHD+jdv1b27G2qhFIEwY/QHuWQ6oilZGmRI6TdkqsiO83PMZocGc7xkdVETLmwLtkjtaqoDzdf/pGV5NdosVm1ClYIB6qBim8RstpV9o6SN8f8yHkpfhTfGOk4tSU125wiuYKKvihSr7NLY964XdZ5Oo2o9fdAl+tc8XjGhNjJHBWxItWL1y8GMsry/H8yZN+XhtRnU4IeLV/36xp95YbTsSeqaGI7eUYjE2Pm9A6B5V8EmhnNPdKwDnR7UB03P1JpbBuf62ko4BZW5uuStI/ObfQi/hE5/n8s8/H2bPnDGbKQKja/w7F7OyhmJycjm9961vxxBNPWFaL1lGuqt4TP6qrz+233256VJtYdSe46sRVCSJyG+EddyoQOOXQ4SPm28mp6V7FieSA5AwyU7yge5G0Eo1W3UsrOH1Oewk4Tueua1PFou/rbwxjDLpq8CF/SQxgeGEo6r441xjzOKDVSda5IDt5HyO3BiNwsAl4SH5Bw9Atxkh11lPWthEFLRAlWYLuMY3vZBC66nH9rv+rHdMzQlsApW+Y9ZNUVUdyjb6jmrorjfQByySMXxwr7A+tj/2oRjfOO+8ncCQTidgouj6JATuNwwLpZJcdyd8v3n235YqCdLKV1EpP94d+1IKP5BTnKsCCgpkATCS/1a1I6xEdsm59D1vIdOaE0ZTPwJ3ARjU+oXWVGxsziOuZZ5/LpJHl3FCsb0hXDfRAh5K3GcAbNb9CT9yHeZmmdRNPgvPQ4bS511uAhPqOVHa8ENjQzk5rgQ0t6PlrcESv65kxhPU3CTPogzOtxjxd037xF38pDhw87M4aTva3kSl0MPmVX/mV6HhM31rKdjsYW9Zv0nOf+MQnHDR98MEH/Xw/+IM/6Grgs2fPWEZZDwiU1wBB2Y58x7JaOhbaSGBNS7LjJLaqm2qXsQ84lnSt0f5VZ8S6syU9e3tiUGJ219LaJNP0U8FCQBdOEPdGEmQABGcNmsbu5x50n0An4rgmCDTbXGf3LMnwbXcwcQi8BcorwEQ2SoJicoQCHUyUxEh+yoQNe3VZIKIFy0WzjMhR9WNW9zJiMp1zRgoa0NK6OshO137o/Pbv3RPXXfsyjx/cbADl9Gm0jn6LYtvFrdIc+q4BHNlkdUTObtBZysgGqiq0TUAhq3UTyIUzDL/hx0gvwAPVERSf6Fn0nvQo+qPqiHpN6EyvSTZJPogPJSO0N3pWXc+01vSvAautg5nuJ7B20mL6RHLo7cs1H4j3+vfqj7+pgRbOVewPSCVpPkfkEGjLZ1S77gTbMK4IXcA1+YndIjtCskV0IfAtNjPVM9jh5t2ueGkrlpdV4ZJgHyU3JLuVtH7XT/90vPV73hLnz56J9/zsz8arb3lFHNy3L6bGxt19ZWNH7XDHY3N1zYmfsamJWN/ZiYeefire8Ja3xN/6O383fv8jH40P/5ffisHuQHz3d78hRsbH4uQLZ2JhWYmNNcunxeXVWFxZjWXJIoHyxUcNIKNE/f4Ds/ZLvvKVr9reF82MjgzHzNRU7JmZMThW+y79oOeWDCcRxj5yLtgw3vM2nlH7e/5FAUwuxYhG5Iyok5VsWn2k69E4et0dcxpdZGIoaQRbSPfo+7qMkEtgXA0cERjJOEWeOcFnXsMWwjYxELmNdETPo4dtUzSbGqCyNgLbCXtFn7cOaf6OZImSV+gd/NQaDIUXCdjpParl4GV0HPzLfarNAT8iQ/WZbKubNhN2AbaW98g0mvZ4tUewU0jSV31AfEXXZH3V/9bz8xndi2C37YmueGbD/sJ99yfARGMy1MlA7JmAsBzR4Ws0wFbuTRtJHPIvNg0wqbGPvh1Ah8K0L1in9B1+UO5bAwK1dinSEz/5kz8Vv//7H41HH3sq9sxMxK//+q/Fj/34X4lnnnkmlhaX45ZbbrENJL20vLQc73zHO+PFF17oVW5hx4hPBD7/mb/1M5aFKWPo4tWxTscmReZztsgP4ijQNu9r7djmeq0m5vgONiWykICn5V1L4NYAMbzQt29pr9wA/W0knTt1tUC1OqdKR4lnc/zouH0mVW1qHOLn7rgznnjmlIs68v4qUkjfypGGdh3o1mBOxwDz7OnKQbwP+6Um1Vi3nluvU6GYer7Pn/AY8TNo3T5nix3xHV0TXUuCi31ExmCvVN+Dc8T+57lS9wnolfHCKnegl75N1h9NIX0pvy6fCTpOmagROfqOixhsKGfA30DmjmgiojNwKV564Svx3n/6Y7F/77lYW30yOh0BTNbcscPjS7tDHtHiNhoDAndks1Xd0GtTG48YjOGOOkELXKKuIuqumOcp3ab77exkhWenOxrd9cPx3n9wT7z9Td8bE88vxYHV8RhbGYuBDRVdJUC+K/rPqiF3JR2VnBC41LijjjuYqANijhWWfFAL9wRO4HNlM9eMeSDb8ZV6Z9l8KWLTxLZsd6groWycYcXuVLzUbDN1P5U9sLMRg0PbsTBwPk4NPBFv/onXxcwrxuL89tmI0Z3YGtgO9fZz5z79thPR2RmK0YmXxRe/vhr/+bfujaNH3xpbWwkw2dlua1WsZyjB76pIHRnKDpI5TrABeXo2eR98jQ8OrSB70b/o3Z7dvb1loPvKaoI8JD8zntDvAIdMQScKNJQj6DLOgh+EzeQYRYt3G1TtUFva+rJV77nnrjZybDSBPvZV8lriJcUy1ZlD15Ndo9iEaFzdQmQ/Se+h4+33bW/F2XPn4siRo3HllccNXNN3NdL40Ucf8b0Ui9XzIQMyBrzeOjJvuqBB19R6skA1Qh1M2DfZMugF8b2uQ2EiIAvoDn7ldX6SmCL+omc6cuSI74uNLZktu4976Vn1muIfVHbr3nqeTPL2x1NqzY55tnG2vQTckLqNyg7a8h6pYAnwvceQts5HyKS05/s+Az4kz1fjL5w9MR5ohXxItfnx87Cd9bf3cXXVtKE9tl6zbG8dmkc6ce1118SBA7Nxww3X+1yg7XzOPvC22vc1LsN69T5ng69Z9SLXxs6BttGTfId92q0/0cn4APhM6GHuRXKe69Wf6NuqM5BfVffwrNhp2K5Vd5Dr0D5j77EX1gstLoNsrPE3eLnnJzUbiT3i2Tl/1si6sTnYK+hCn6tnU3Ub1yT2V+1r1lbXAx3xHMg29om9hJZFZ4DCOQs6vbAunrveW5/lzJL31noxWHfVV3yj+Bboctajn7WwDD+A9bH/rJu/0UdaS6VB7HntRT2H3XYZ1+PsoWfsYZ6dPcUWgf71N/uBzdjXkZePT+Kcocdqq2A/wX/QKv4DtKLn2h174zrYVHxnt06vdjH7xWfYl/+PrjcPs/ys7jvPvXW32rp6q16l7lZL6hZiEQLJEBuwg4OxQRAcj5c/xonDY2cmM56J5495Jt7AjkkcL5jgLcYYsI2zPI/JJBnjBOTYBiOEQBKrUEtC6pbU+1ZL13pv1b13nu857+f+Tt8o9TzVVX3r3t/v/Z33vGf9nnPwMbLMgIZaf87h5utnXZp/Rx/qeZBF+imZrS/i6zw3vJ5lotNcubgyYYE4bMXnKvSoxuogY7AP8x7lgtNML8661kF+FfmR7SLfa/zQ1PEH2e7rprtPKV6GP/STLiYUPJCryGeW93Mm8W/GQQrsM8/Benmd84vvqPfBo/AR7+WMQFvy0X7mR53WIvbPs1LAAR/wutbB9fw8UYihOJwKMUtnU4qWOOPwp6+RYsCRwxAyMfhTOc6enTt/1gEm6mAyPRN5W/SJ6KpvnV/lkZeWlf9d8ZHyMVZcHUfC9vdCjBLDyT5i8G7k6vSlv2XfA3ssy3V4BZ4jPsFeiDYZyJdlFvYm5wc5gk2QzyFrGcm/zz/018McmMlKxBOQzUgqQSQRUg+g4PnG2ponDOWAqnpJSN5oi9zxwyCU7569e+3ul99dCKEWfJEww9BT8oMuHZHIUQImBKAjtGU4T4ThjLJF6HJQEXpZwGUlLGJpPWwyihbG5m8IaYIuBAnEcCh36KNr7pidtl/+F++zqVbD2qqGtKG1VW3vKPmatTrtUfvuWbVc6m25Aa4vdc7QepSgxDgHBQ1QRs+rb9GIALXoQzvjzQ0ZsN1R8tad5s1oa0OQAgXpiqBUP+knz5EVHgzkjkNxmEGdc8jGFR3MJR6hrROCUIlygSigK8aYroHx705rmi88brBF8DyUgPbZA9v1+kggIuSiDWM4TCgFPYdoRbJWnxMtBW7Qe5RQ0Rp1zWhTOYjOFDUpmJYnM4PXIhDuoJAtvRbtdifUory3ZfsOHnJ6f/PJU/bIF79kly+v2J0nbrVXv/o13gnDg7mdKQeYaNyBgjD6vMBHAmTp/kqCyzrXGXLjy5MpEeBRstBH9igZs9Wz5557zl588UV77Wtebd/31u/2pNBWt+tAGG9B3aDVu5xaOX+qTgo+oyrWaVTa8tNxRQAToele9ap7fM0Cl4hm4ivNFZUy1YwwdTvZMbfTgTKbPd037q0Fyql87vSz/vtrXnOv01FdTdQ5RMkdCVwF58SjUTkgHu7b0nJUYqpaXwEI3V+8fvzYbXbl8hU/MwAptvrh0MqB7/a27YF3vtNmZ+bsy1/9qgfb5UBrj7wCvwSeUZy6t+61a/ceO3DwoK9DVRIKiB86eMDpqNloEvx79x+wP/yTf2t7Dxy22bk91u+LD1vWbradTzT3fktKrqZZ02XOWZn1jPAl0S/HS6MU1GY1xhUNra/Z6TZhs1PTHuhXAG6ypfbi0Vbc5/WWiiklBRzY0yxtWL0yWGAiydLKCHbZ5dWpAhiVysoU9EIuhjxRdVPwmZi+PamqItF0y/lc6mtdM+EEHnGgn+RaGCri3YHASQJoFWSw7q0uBh4wGw5tZXXFA0gCXly9esVmpqe9887B/fttUt0uhlv22ntP+HicRq1r7aaHo4L3heaUE16XA1AzVZurgkp74EHMWszKE77OK7RMCccA0Qjw4udWZ8wra697B5OzZ8/bcBjgmEaz5c975ep1O3vugvNbVO+27NChQ97pRAkijMJnv/Wcvetd77L3ve99rq8+9rGP2V88+Ck7fHC/75X0k3hc8l2gSue/2VmXieI9XVtrEj8g/zB8kIUYCSCKtUcEL7Qu8ao+i1GQnW8MDWQf9g/v1bUwkkG1hp6LoGhOiOBwZIcW5wO9UiFjq9nR4yhXvdeBAAWNn/W0ro1Oz84k5yWM2UgYaE4qOkUyQTTAAc9OeXZ+eX4ctWwc8zccTwxPXbe6XgHleTBawddqzAPrjQBb9Yzj9gOGGUEK7A0cbje8FfakctQT3lFZSJJNABPJbPGk9JaAihi04od2J4BJ6GcPTMlALRXR0icOYC1tmPV3dCVV0a5DvRW6jOR2VQUrfVjsLg/c1Wp2+vnnPYnUELjMAWoBqpD82zG7w8+G7iGACVXneZ+xvdDzAg/HGIoAUTFWhyQJej8cfjkiTU+AOG1l0JfqPfhJ78MYz0kzaK6fBAngiTCGo4NJ8GuA2f7pP/3paP/ugdstr7xU94AYKbZt733ve021ew5ZcmBBtFpV4kkAE3Uweeyxxz15JeDmW9/6PT67/Nlnv+X6RrLJecmT1DG+zAOS7uSG0xS8EWMD/LkKSBDZMe5Aw0vxDAFKIZHDWRh3vAjCeFXrMABzsb4IFnoHrq2e63LOM/sOMA5Zwd9ZF2MLuDeOYthVAd7S/vtYgjLeA4BJrD2SCzHaz/uO+7cSXnrfqqr4SveSaDHNFwmZcr5MiaYYC6YRfbKJ9O6o9vANDJuYn3T/wImTU+58umW3HjpkR269xbqb625vIQ9Eo9zZxXm3jPrQe3QOZePjh8SInKgiREbmgJYHOYbV+C3ODs6i7JwAZEViQ9egrTcyRzykM4kdf7OtfXOXJYJqnCV0SpZX8JTvcxmtQEtR5L13lVC1NAC20vEGcFec3Yb7Kg7cS2CnfN65fx6vyf31N/GEhFGAw1X9IcBM+BY4uK7biu8ge0B7zD30N62ZMyM5JRpKtsm28urnMlpD559Wyx6MKLNtg65DB65KBu7atdtBwosLCzbVbttdd9xh87t3W299zZYXFmzvrl0+QnX1xorP/pWNMzszba2iD5XN69frdnVl2Q4dOWqHDh+xxetL9vQ3nrS15VUHiSzeWLYz58/aUHa/unJs9uzG2roDTBbVUUVAeYHnS+BL7dl37t7pndjUeVSARQGKxfbyS5Wgka0juohXIqmswFnY/jl453Z46YTkPlTp+iQ7XkDwtZUVm+pMWrvVsI6A0x3JkaEJE65OdB5T0GhI2X9JfyA3uHZ0LIpqHmwe5BbvdR+gdMDA7sHGIDaA3eL60XV4jPLIPqJ3jyyyH17X+2mhC2guWvlHIjRiJiE34B/0P/YTa4Hfxm0R3qc1ou+xYcI/Dd4kqMnnRzo0oE8j/zgH5wgQ6hmUXM12IfpP11aXA+Iq+PLYvO6HFrmSwbRcy89SM8DcJNAAmIgvH//K16L7oWDhSrIK3FPGtUa3rBinw3Oh4wAdKnEKmDjTkD2i81NlP0VRBnuPPpeudtt0u+8dTD74wd+0paUbNjc3a7/6q79s3/4df8sBVrLlYi11L7C46+Rd9nM/+3P24Kc/PerypvMOSHjP3j32j/6Xn3Cf3Xm0dObx8S+MVy4JcGQ8+5sUlf9K7ILXs03O82Xe1GvsE+cDeZv9AuI88AN+afBvjM7FRnC6BUvHa57wD34PmtbdL9OoI8Ux/vOf/Re7eHXJ9zZ4Isax6pw4OMWr8gPg4c/gHcDiZ+xnPHcehwcdsNN0X9Fc+6rYDTyZA8V6LQOHcwyJ6/FapVMiHoItDX8hL/IZ4LxBs4q/bj6b+fVKR0csjWvcvJ5Yd8SsIsYISFWmjts9WwG80jkXQEH+guPZaxpBs2xXLz1iP/P//E92cP+CbW+dsUF/0WoT6gzRcxvc+nUHmMi0UzxL7rM/dwFbyLat1RpWG8YIRHUwCb8rRgJH9xQBgNedp9sTU2bdefutX/mcnZx9mR1abtnutUmb7s7YcLPmHXGdn707XNg/8tGl/7rrGz5CbmbHrMtbdaaWb8eIQ7pGBf+Ffkf2yU9gv9hLziJnK3hjaJNFh+l60q8a3y4gRgAuo+jPATjqzFLfttWJ63a29i277/tfYXvunbXrw0s27AysO+j6eC/x7+bais1Ozli/O7Rm57h9+nOL9p/+/DnbufM+6/d3W22oTlTqFCnQjDq0ya6VvvGeKsHrfubCr8WWJX6J30JsG1uK50cuYNe5HBEwWiOzCwAEvZZtf/iapIPAYZw35LjolmMKiue4HCyjrBghdu36FXvqqSedhorzuV1QcgNan/xRxT8kD1Vcpmuo64bep46vOSHh51rJlu0tW1hctBvLN7yQSc+gmIfeq68YOalCu8nSHSp8dO9q7Qlv8w5sWj/dXHU/AVp0fgBAcHaJrY/a6xf9im1R+U8VgJ7Kd8kfAUjwbeSP33777SO7Xnrh6tWrvm7FQ0Vz4s/IkyoOEXKXdXFf+UQR9w17vu4JcsWAzW677bgDcMLuKbaRJzireH6WM5wLbCRyOMipLCf12igplDppYS/nfECWvSSltGb3SX20VtdtvcnJlr38FS+znTt32PHjt41sGeyUbM9Al3H9CF2Q2zlmk/0S9i9i3FVMClpCA85Dlu/oSH6yFvxifA50BWeUNXE2WQOvc76gDe9D32fbFfrrGsSh3BdJvMB+sn/oeX5yDfYnX6uykaouaeM0g57YnJn247zDHkLH/GzwEXGYrGfRr5wh9io/Kzycbffs07FO+Dc/P3vDM0ArYnF6nVya5JgKX3kGZDGf5Z7QAd7JvMT6uT52O3KbtY2fGfz9HIviucZ5fCQLSuwq0zr/LfMhPKxrwU/wUvi0Ae7C72A/iOtyNqEVvgr3yGvl+tCefcE/w38KOzP8JWjJ87OevLfQefxc6fPQiGvnNaDr9BoFi6ybvUROYDfqevocHTGhx/jZzvF0t11r0YU37ycgWMUjxF/Erjm/8IzuTT5Tnw9b+OZxgfi6yNlsP/53cqfkUmUn5jgcNI6Oah5S8j0ghpjPPec8y1B4l/gQsSTAnMgC5CP5Y/xCva71EyvMciXLa+QXPMj+6ae+dQ3pc/QmhXnEd+CXkc1Y4k/wYfaLnM7Fn/dyolIM5p9lukORv5wlt+m9+C2NZE+j/2SrbGys2cLidQeYaCyxRnDlojvdV88hu0B51AsXL3mRkOL6MQ6bJgDyZZWjC30GjStbLeKgWTYBGOTsctYyPbSWyHdHZ3B0E2cTHuR8oQPRaVlWIqexYbKPpb95MfIXH/mcj8jhzRAzbqgKvsrIR2EoYajguebOT0+qsnfLDa/1dbUJjgSq/i8D7K6XvcyO3XbMH0RGkc/hLe15xKAy2iKxEEH9YKZouZcdj4zKgeE5YBA0K1wIwWs4fAirfJDHDYiRs9otFX4FuYni1H31PEoifPADv+5dCKaFNFVgzo3+CWt1Wt5OXVF6r7j1MgDNYlx1p0eJeSk4Bbu1NgLDJNjYLNEHelE5hNBcXxMYYcu2ymgIV8iF6SolGsknd8IL4EKOjtaP0YgSgvlJNo4bJST1sjCEvrqG9lOMK+CAaBOKLKoaszDM/9d6s5Ll8FaMH84mryNotRcgS7VeXQMnLQf4JJDiMMfoJsANTo8SSA4BGHPEafctB0HKgXPA/SNoW4J6zZZtqqvKRMMmp6ZtdsecLS4v29e//g174ptP2vkLS3bf/a+yPXv32d13v9z2HzzkFV0KqqkCaGFxyQXmuXPnfX1yFJUkl+BUFYAqC5UU6XU37eL5896h5Pkzp72Lwrd/+7fbyRN32OrKsjVU8bKlSgJVHyiBVhIlvu+BKifIE4qzJC1UCaD502WEwif+9D84mu6uu17m42aUZJfTyOxPtT+u1+Icr6yseiKs2W55Qs2F6FCCcGs001pyYH5+r12+fNkWFha8u4Pm0cvpDP7r2eLSoq17p5lNT/o3yqz1cDBrduftesaVSJCUYLIUgo9b8cB+z267/Q574xvfZE8/86zdWFkdVTmL/xz0hOId9L3qQNX8MgoEMNH382fOmM7Snt27bNfcnMuuS1eu2K4987be27ZHHvuK7d570HpCk9R0jiP4Inm1oSRg6O2Qb1JCZcQG5zoUxFbMi3WlVnPgjyp8mvWWFxfNTmn0zjDAag21VY2qT3mWWr8HeL3iKAJ3cv/7AwFMqIoJpeeGW0lYK3HDOUf+cXYFdnO5p/nAarXlVY6S9wpEDR00o3EFDi6RUa5n098SMMmRnp5kCkCHnl/JFe2lmE5JQCVj1SGGsUDi6ZmpaVP3pWZ9YG/+rvutPly32mDdGnUFZsM59OopASBacqa34ly6XogRPkqgeLVdAdJ4+1+f610vHXsG3v5ewRK1Irty+ZqDp1ZW12MEQ6Nhq2vrDjARuEz3k3ztTKr7gNqfRgszZO/mRtdeeOEF+43f+IB9/w/8gCdS/tUH3m9f+8qjtn/fXtd1p597zgMskjH7DxzwM33ixAmXU/qiQla/YxD76ykInQ1buhmh3B1QoLEozXCKqmBF1RZYn0duj+s1/kbQPgyQSEBj8Gd9mWU2gS0M6UgEKZigxHPoMHQOhh6OWk7065oY3CH3qwpk7se6IykQrV5Fo4yUxiDKRiMONfRED3A9zsdLPaNeY0+CfrEv2EYE79CVboOEai2jPqq29jjGGZzJnqOjgvalqljtlwu4JNYeFZZKjDz8hUf8/wqYue6amhkBSEUPddnCwEM36hDrWXV/aOLdjEqlBiNxeBZ3isu896oKTkADVR1HO153Fjode/7FF10+aPxfjEEMZ1XgFCUu1f1Ha5/0qtYIkmednXW/7um0LpXj8RyR+IDHoZfWj0PHmZGcBYWO84wxDT9nZ4bPsafYjbGmCPyGMxKdMn72Z39uBDDxbhtKknoie8sDo7/wnvd6ELZe9lLBNd1PQAwBSZTMfeihzxeAyZq9851v87+dfu5ZdxwUGPWkwaB03CsAE8lM2meHYxHACl9vsZ3z2afry80BwuBfeINzi/zHJoQvCQ5q5KXAJbIjvLOHktjqIFVGG2hfgralqrSAI8aDGJw90ZHziA3F3xjlRiJKFebSOR7aLi2jIxgf43EqOkRnCX1uXcFwOXzbVeXwzRW/0VUk5tLGPjuApt1yfUyQmr/RXQHayQdxJ1gdforDd2B+rx0+dND1jAA5gAZ1H10Hu9Qd6lLxgB4BbIVd6XKkdnPgBR2g4EUEASKIrN9zQAmZRLcXZBh0Rm8QTAAUgROZHVBkoj7D2SPIwOfgJT2v/BKAIdGCPwJHeo/sZg8CCeTgI1EiKUBwZpT49Y5NCsCIv+J8ExgJPy2q50mOcraRW25z9WIsXyS4Qx6FLRLJYt1Tn1dnpUxDAhYAeLXP1fpi7QL/uB9Zm3BbmM4tek2+BNVO8h3WN6LL0dTUtAMsNlZWbNfsrB07dNi2lFhrNhxYIh6Rza3Ev+thRygNrNMUGKPjnR+sOWFbOnu6znrXaoOaTTXa9vxzZ+zee++1F8+fsxcvnbdt6QxVXXV7trSyaosrq7YqOSVe8QRx+PXqknjgwH4fkfOZz3wwVAklAAAgAElEQVTG2pMdB/a4fdxu2+zMjCdGqNKVXxR70RiNvct8iwx33vWxUANbVweVGzdsc33DOu2WqUhcfokAJnpE2bZ6PXiv5rJPXxFAiSAo/EpHA4Bx2s8ckGSf9DoFBbwWPmc1UhW+9ABS8dtilFbIFbeP+wHkkL+ez0G2l5hbne22AKWF/aIvzkulc8soq9RiGt2D/OVMca8cxMt2IgEf5Ejcq+7gRHTmeGDJ76X4QxothPyo7h+jqtDROSCN/cPzoEsJTNLlB309GvOqjo69Lfvq159wny5iZpKhfdeXvtckjEuXC+yeoH+MXVInGRKN8AdyGV6hY1SBRvge8MUIMN0+9m1oP/Zj77Zf//X329Lymh08OG8/+ZP/2N70nW90n08Akwg0B9B2/7799vsf+n377Gc+4/Z9tnH1+5GjRxxgos+67C20dt1Y4jCsG7rn+Br2CDKKjm9ZR4dOr2Jm+fmwrzOfcE14AZ4kHoadxGek27G7nKbF5pVMlz+lBDa2sM6NuiOp0ETdGT/2Rx+3rcGENVuR/I0xjOFLuh0lMEkZbRjnr5Tele4j2IcAQ/Ue9pvzGfZUBENzADnstNAv6J3KVg87DH7l79n2RMeGnqno6xZC0mV5//LZ5XPQG37kdeieY2n4IdXaqnu1WtEVLIC7W9aZLMDxYfjVE7VIOgugMBiq260qLtds8dpX7af+j7fZ0VtXbHP9GRsMFqzRUnGIzpqqPKODieSvdzIq9ozOodsrEs6a5z0IX8xqSjzJrY8YhwMSJnSCuh6/bAxb1ludtT/9oy/brs1DdmBhyg70dtku22PNQdu7Nrt8EHzXwUUtB5YMFe90kHDD5axuqbfInt0ehK6GPm7r+mZVI2Gkj2NsTuh3dDz+QUX3AO3oWQUUlZ6VD+lAjCKrPT7jPCoJvmX92U17av0r9qb/+XU294qOXeqdNWv3rd6ueadGfbUaddva7Ntkc8baU3faL/36p2xl85j1+0fNhvNmQ40pC7Cd4mAy2bXmdnvS+lsxztjjFYrNjeLtALeqKnfkQ04Awi/wIrTyDq8txcEiWRQ2ZawXO2o8ic2IHOQDtiF6TbamQCP+VexZ6WedwStXLtk3n3zC/QHFd2VDAzBx/9DjiH2P9TFOTH6r7ImI80dH7JEsajZt6YYKLkN2yA7U+D75nYqDyv64cWPZi/DC/6jGLMZoOMVnB2436UvxEX3JB2U0Tk4wVkC36KaTz3r2E4OOATgP36PKgWgNKryTvQTA6c1vfvPo3q4DBU7e2vJ16z3sZd4//DHuwf0y+EJ7IR/Zf2717dix2xxgUrXHF2AzeC4nj/G3WLueE72RY0esB1s5+wUvpafwP+AVzhz2mesj94G33Ydstxv2srsV791lt99+/CbdjP7JcSzk87iNxOvY7/o/ui/LauQ4spd7QGtkNJ/nPlwj222sK9tn6Br8EF0HuyzvLToBGvK5/xFfsTfwQOjSiAkhE7lWphHXzfsADbJ+y3oP3si2HeeA9WU68T6ux7WyHYJ9yXNnH5VrZduY88+18nPzLJl2eZ8yHZCDPFNeGzYUfif35xkD2Kkx91WcL6+bPXiptfKcPFumNWsZlx/jZzL/H3682bavAGisi/PJfmX68Ttr4Vp5v/UsnP98jcw/2cfmGbLNyFn5H/Ehn8n6PNMVmZRtV3Q5/A59s1zK683PyHOybl0j+3+5oBM6Z57UtYiH63eaDcAnolfu5pHls3+2qdh3Ubolll/xnPInlf7IQIws/1mz6IzeRmazN+iubB/IX69iTyriKKMGk/6C9v7MBcBSekePcqq6L8UzeQ+Um6TQj/0WvfUc+qboQPfIRQr57PKcgEu1T5kneS/8IB7FB+Z96Ga9V3YF8bWRj1Vi9xQI6R6AugFIcJ7hP+cb8vql6zBF/Yr16e/wFnlvl3ml0A9+8wkQpSFDxMK7dn3hmr3pDW9wm0UjcjLASnTU2mKyxqZdu77gOVfFy8MPii64YZcpLhJ5Ce5X7Sc5yCge4ZnHzz301BrhbWIkyHbOLPoyn0f2gOtk/tffRBvFwrJcQNb6Xj/0ub9ygMm44okDHSNyuJAuIiPu9OnTPiJHLW8FMJEhpdmLIhpJEz2Mkrkn77rL9h/YX66hcQpxL32L8DJA2YDRaJwCMCkRYXeCeDCIgOJF+L0Uo0JsgiZZWergEDTjcOkajlYvbbSEvncH5iUAJnqfjOzf+a1/ZVubGzargJk6YjTFDHXvYCIk/UZ30wM4AphE8nXDNzoqdwW42Rp1/kCZcaBklGdBrXsqOaTncQb0ZP6G3VheGm2yOitgFOn9ILgdnFIQ3VOaO5WC1dnwQfhyQLPhxMHmPR5USTOhEXi0VBTwgOQUKPBx1BuVPuxn5WQSuFP77uigw/7pPXo2CRsUBOvA4cxBfnXXURAoxry0R84AAWxdWw4ggQ6hrz14Xlc1ssZYdF3QuoApyW9atXt7dwUzlKT1Fo2TXi2uxMely1fsc5/7vF1fWLJLVzfsnnvutPu/7fV25Ogxu/XIUXcc1BFE3RX0LEvLGjMVrRNffOEFP1MXL5yz5aUFm5xs28F9++wtf+e7bW6ujPmRe+wzOiPIoi4l3r2kIBSpQBDgQHwTzlY1tiAqOUp70qHZf/qP/9lWV9ft9tvvsOvXFzzQpsCa+FDPJEdQdHru2dMOQrnt9uN2+sxpD9AKXOZnqrvpvyP0JC/ESwJWqcOD1vqKV7zC16M90+c18kQBRd1DXV5wJOUsHzty1M+fd6FR+85SseGBYSWeJybs8pVrXpmmz58+84KDY/S7G1NShK1A7U1NT1lnUpUXbQeZzO3caceP3+4ghCuXL7m8O3zogJ+vs+fOe7VNe3rWvvaNU3bxyoK1OjPWnpy1Xk9BTHVYmSxVOOGMuuEjpqnHXDutmWQuik7OsCMk+1u2emPVmhMt78yigPxEbWDTnbZNNidifI71ra3qrwKmELDCaxY1j74kzFSp5J1OSlLFlbMHCmPOeXaUcAy1Tj2jxv3YILrpuNFRkjwCTYmu+t7WKKpeVIsr2OKyx7u2lDl+XkFcMu1ydCeinaf2v6uOIqUSViA4lzvbfd9HqdKN1UX7zje81uqDtQCZDHsO0gv5GR1qWm2NJOp6MtA7ItSaDrTp9SOJ0BC9HRyjAFSYQQpketJbrbq7Qr1u2rmz521hYcmWV9as1Zl0AIn2OOaHDx1Uoo48WreqkPUMjKnQ56HZ2RfP2Q/+0A/ZW77nLfbiC2fs43/4Edu9c4ft3bvHAw+XL11yQJY6/giA9fKXv9z1jIMvSrtL3aPVjgCi6KEvEiQEM/Q3Rmfpb/rG2MMAyw7muMOAwtfP/P4M/ojPxPd4gl7rwCEhAI5ewrkkOcT1kbk5Aaj7085R51HPQBV/ibP5jGxdE32MLUKwOSdXMPa4Z3Y4cUSzw8k1MYxx0gCs5gAwelDPiY5BDyL/0Tdux5TOCdAug090H92bs8E62Uv0nGgg/VGtPQxG8YeCo48++pjzJ2PKNCInqswjiK+OUOhoB5QUMKauQdIofg90vlyhAAeF48PzRJItqndHzriM6RLkcDlWrzvAREmjcFKiu5DeLzT2nLpatduuZ5WE0PXQywSHoIPLS017V8VxRLZHtNL6kFV+xkejCqsEoO+/qm9LQiDbD/A49gK0xXHFLsyOUIxqCPkBwOQ973mvdx6TvAVgojOMI6oOJh6E1SoKcFCyXYFX2bVK5j744INeHb28vG5/7++9w2XTCy887z9DF4T8dPvWk62DAE8UZzeM/wDeuJ1S5nHiLIcdEsFlzictlDNNcLCyc+46g/ntZcSIEhECPddKBaO6Y0n/eIC3jAwMZ6fwbGzAKHmfdUx20gAJ6/5ZjsRINskaJRVjRE5U1Vb8EHKuqvqMjhFdT2BtCuDp3QmKDioyreKnMsvYE9jRcUe0V9Bbzxjd/IIFS1HoyM70NZRAszoCRRe4us3v3uUAE43MUX6GJHeAqSt96DKnF4Fsgu96jYRZyNEq0c3eEFgJx12JixhxJJ5HTmptyC6AJpw19AJ2Os6n20ylMyEBA/QN8orPEBgAbM9nc6DBO4gxqq+AJGPPS/cYp5066kVnHvySCMDEqBTJJT2L7sO5xJkVrVUJK3oRhMGZx77U5ou34vUAQhGc4VkI2kSL+gAraA0EJKqzFGAUAby0PpkWWosSzzEmJ8Zzsj7341xvqeNbdNhpNVsOMOmurNpMu2OH9857d5IpB21EYkv21KYSu+rk0Wq7X6hRW/KnnYsl8yY7bnu1Gm3b2uxZZ6JtTz95yl597712+doVe/HieRs0JmxdwZ5azRaWb9ila9dtXRXvsrl85F7IVyVpbrnlsN1xxx32+c9/3gEmAtWKLp1Wy4HsAoEjdx18VTqTil4+zigBWuGJ8IcC/CWdvr62FiNGO+0RwKTTbjhQWuM6BTBxG2ZQxsw4YE68XbV4JQgiuUZ1v9YCuBTdjh4FROk600d9Bp/pi/OBvSKbWLySASbMX3adTwAudRTzIEkBUereyLfQJSFHkN+cDc5ptiOynZJ9+ujKFXxH/EHrFz05E+GfBu8i07l2+H/VLGZ433Ve6U5BUA/Zix70M05nrBI4zIEobAxsBe6vtRDwlL+n1+muJ8B/jGxat2dPP+9dqYYexS9AAIvzh9yLbqAhA+hoUY1Ai46E0CvLsxwUgyey/QbYjxhFFCtN2Lvf/eP2L3/5V2z5xpqdPHG7vfvHf8xe8cpio5cOJrq/1jW3Y84+8gcfsS8+8ojb9NiCuqb26+RdJ+0fvvvHPLbgtBnNNo/RaCO/qDBGtk/5HZtR9gU+AHYLPBPPf3OMDj7Ieh/+Q56N2zmZZuxtgHACwIqdTYdbjykUEFXwfYwVlZ+kApnf/t0PmdXbYSM5UKgfHUxKwFadMGO0Z+nu5raSxieE3ojRD6Wwp5wB8XxOaOhZOAfE5Xxdqfo/6yB+hxegAbwDbfQz26IjfTK2V+wh5w0aY59k3uNccW14jz0iBqD/x75XoHYFlkPGBq0UphHIx8+2jxV6KYDJul04+yX7qZ98u911QoVmz9nW9hWrT6jAQ4rRh984wMFxJOp0UehGxz2PaQ9VaFLsoLriYDJn6w4uEVhCNqAAJvLbW7W2rS217OG/PGsLT3bt2No+O9Cbtx3bO6yx3XKdJV5oKPHdD4DJ+sqqTThQU8kfAYjNaiqiUaxUtkEBj2Qf2PemdKTDFnH6FgAp+4zvk2Wa+xqS4Xqvd8KWrtVo39g9Oph4955a3zY6y/bE6uP2vT/xXTZ9YsKu9y/asNmzYVMwnb53P/ExmLWmtRqzVps4Yv/XT3/COtOvsqHdZjXba8OBgNQCY6nwRz5NnJ1ms+30d/vV5XeV0MROh4eyjYNcyDINnzfsJ9FNQBaNpApbnMQEvIwuxN7m9SxX3L4pYAudUx85WDrHEFeRXSWaXrly2U499U2P8ccY8gCj0EFWdoLWtbS05LELyUjFD6W71YFEMRZ0EPp6cWnJultbdu+rXzMqSDh79pwdO3bU/aiHHvqcLS4t+LnQtYnPBwiw5TY5nbOJtTEKHZvWZaV80QQ+1f11PXhrZCOMAfjxhXVtt+e3t923U1fKp556yp9Hz/fmN/9tL5yTjFLcTzRToSVFJuhO5Af3xS9GHue/u94dgd0aduTWoy53fVx76fKsM0qyD9sJex97BX0l2mHHw0NZf8CH2dbQerg+YzRfSvZhDwhgIhCcACat1oSdvOtO27dvr9155x2R9yj+K7YOvk7WXeO/cwbQC6wZuwa9lv3K7Gtkfue9PGv4WNUYGuQ9Ojj7JDz3uO7VZ7CJ0RPwE3IJGwo9hA7Ldm2WYVyH92Xdku0IXs/vh0+hB7RAL/H5TOdMD/6OjOV58RXze3mecX0LzaEfRWX6P3ya145dje2c7Vz+xrpGtm8Bkmca53Xo/S8lA+E9xYwdDDjq9Fp1kchyivty7bwXnLW8xhzzyvYG68Z2GbfXxu2+vKfQOa812xn5vfA0ewBPE8+FN/k762Vf2QNkFrybdVHmEdd5JY6U+SHzPLaP/j4eE8yfz/ZalhX5bIzTiXvynhz/I/6beQ36w8/kU4kTAJzIY+dZFzThGpK/+C26x810UFFfFBzhx/AT/uJ6I9u76KTx5832J/uX4z2uz+rhK0nPYT+w9y73GAVV7CDdQ89Inllr0dlEN4/LTeil1/EB4ZUsk3PMneck3673w8PQC3kFCEXrQJ+wF/C6/GLWKB/LeaTEj8gx6x7ePSON3kW/5tiNpgK4zV3Aq4xQVtdu0ZZ16nkctKx8jbril8IU55vS/UTXccBtd8MuXrpg3/WmN7nNo4A88SvOjK4nn1FF+gKYqIPJzLQaScgPi1hv8EPEz7QW5Axrwt9iXdAwy/psS0A/9pRnyjGWvB+Zl7k2e43Ngu2NLZNlL6Ct2sOf/8xNHUxuFnp9b/HCARSBlNx48sknvYOJj3Wo1xJSN8ANGG5Ksh09dszm982Xdt8ysiPxQit1JSNIJMkZiYNbWr7RLqjM9M6GOMILwY7hoPXnoGheOxsMk1FxjRLIAtc3pFRg6MBCPNag+4qB/t2/+WN78cxp2y+ktiIMA40dmLCmul94Q8uYE67goQKJMXtpzZHJ/vfSvtWrkScmPLCkden/+qKdPfclueSHbKDEzop3X5Ahr8+vLN9wg7sK2gS6zhmKSqqSQMNhFy1z8ET3GqdNFlQobQetlMozjBmht6nEwKBkDBIOpD6P8pBQ1O/MwmWP9J4QFF0fH6Pf9ewEO8UzHgwuAhIhjhGYZ+vqb3J6RFOtBeHFAY57hnCNNkUxmsS7ZHgVZqBJ3ZlQ+2+vEI/AjAsdIdwbDQcvKGCnRImAEkrENVWZ0u3Zdn9ozzz7rH32bx5yAITyDvLrSodpr6Yo+BXfr05b96/bq+95pb3+dfdbp9PykUxqWCvgiTqsKBDU68a4mFBUNU96hAJQC0nzqgEF1hXMEQqe97phL8DAIJJWeu5Pf+pB7/Jw661HylzvmKuqriueYB3o3tG+/8iRoz6m5/LVK3bw0EF3AD0Qqg4sg0EAOqam3BGVMBXPqw23XhfA5JZbbrGFxQU7d+6cz+L1/W62vDJeAlY8KT6+9fAtrkDksHY3NmxCz2cRTPb54t4RoWf3vuY+e/W9r7XFpRsOIFGQU5UUUhaBnRDga9KDCxqPc/nKZQ+GnbjzpO3audOd54Xr1+zQoQPOIxcuXLSlGzdsx87d9sSTz9g3Tz1nt952pzVa0zbRnLJhTYjALbuxsjJCMDJ7WidOlayu1EoAxWdYt6LTQwTCtT8R8FZnFrUU31xftU6zYXt37rDZyY6DTLZ7mn0clQFRABYJRz276D09GzPedG8lwUDbOq96C/1IvOn8wK++95IBksVdrWNiFHyRRttWkKseHUzE72uqqFfSSEkZjQEI68evp/OpJAmKTTzmxo0naCLQrz33bkFKBm5vR6Xu5qY163172e2HrVXftAnbtLr1lCmMcVBiXgWdTV1N1F6WKvUAn2g6svZUHUxCGUYSVMEPfUr3VJcWJfgUjDhz+gW7eu26bW0PvUr4/IWLtnxjxfbu3edBPG+vWsZjSG9ppIWPCSpJcp0DzQV2cNLamvPRT/7v/9i+9PBDduXyhTBGBurss+IJG8nP+fl5O3r0iO+Nt3RNslLjMCRvlIwiueD7WIADOHfZGSHAhH7NOikbrMhAjMxsHKMXMMojmB5B/5ycQa7hrGDgZicvDP1oYyteEF8TbMdYx7DJuldrIBgloBV/AzGdA2kAQTBuMdBJLAGWGHcCcUKkTyX3ST6h48UfzA3ms8hG7Qe04+wQmHEDuRatF8X37A9GN//HCMvPrWtBJ/bX92pU0RlANXcWWgHUevTRR/0noKW5HTtHtoiuJftM1/KzrQ5EJRkFP7APAoDIlgBgwvp0L9FhbWPdzzKdQlz3bmy67NWX7i898cLZs6ZOVlEBqPtG4giAiT4nW4TWkdhp0TI9ZtVjq8GXAZoo1X/FNtF14MkAHte8sg17w/dK1VJj45fy2ci8Bz/guPF/bEEAJhHQiYT+z//8e6zVls7QWe25TEKmSQb8wi/8gp95dcRw8ILLgBgRKbtWABONklTHv+XlVXvXu97hgJQL58+F46DOdqUbkTvF3vlq4K2j9X/xYXzpnAWdBTqCj5BNzOLEBoMG0JeqQdHsJhuMFpGMUFNiowBMJE8dFF0A0zqnAgzDNw4uoxWndxcJG5LziUwJeoYTjlxi/3GUZS9tbcWInJcCmMSZYLRFAApEIwApuYNJ6IJIEIaNGSMOAYnLposub6qwHXhnC8AlZTbATQATnRd3pv3ch56Z37PLjh054nsvmBTPISCy7idaQHvGsqB72QPkhY8gKD5PDgQhH3TtsLNliwY4Bzml3wm6on8B+UFr/cxJY4LF8Ap2LXKC67luTfPleT/7TDAAB7eyQUPnR+A4gCSM5gSIhC7BWeb/nO0qABbdZ2RH6ivs80joE8hRFzhkVozSCX8HWqK/qPRB742KCArvy55Cn4aOkB0fSX8BTER/AIM43FpDgBXMeVE8N9WZsqlW23prG9aq1Wzv7JzNTU1ZS4AazaZvNmy9AEzULa3fE9BX9d4xjsKrvBsTNjM3Fx0AhjWbbHVsYlCzZ7/1LbvzxAnb6G3asy+csaX1NetJfzQadm1p2a4v37BNdRKLOQjRWW+orpkrtn/fvN155532+Ycfdnmv8YACw+gsqIOJQPiifyRrBmUMiOxYVda89JgmB+SXzgVKNIWNvunt0WXHyqZVBxONytne6nrXEt1TMjJkVBSwUP8Fz5IoGp2hUkEMv6NTR+Xaxb6V/IEfRwGh0tHC97aMfBh1u/DuWWFn5irjrMMl772zpEDRZVxopb8iwBUjJcIn4ewjcwnqYndAy+D94FPiHjmGofvJbiFQxuc5r/qpUXH49B4oAwwnnk6dS7INks+xn6lSCY5c4QwUxTMCtWEboj8q+RSyERkjX1d+3MLSsj3z7OngYRUMFXmszZY8AIgX/jYt7SPA750TBFB3eYp8rH5mHcN5zvavfIB4HsbAhC6Q7f73f/TH7Fd/9ddsZWXN7nrZSfv59/yszeyYdps+zrnskNA1O+d22od+70P2+GOPuU2TbVDtz4mTJ+zv/4MftZXV1WInRXA3sD3K6FegT/Q4+1hcKH85QE8hP9xvK/sOrWNvozsWcl7XQTfkfef6yD9olf0J8QN2D91RtAZiZW5PFt/Nz0cBQXpnCYE/6xO2e/ce+4OP/pGtb25bZ3KmgIBjRI5iCi4j07gHtwO3w/ZTQYXWIJAbABOtk6BnjikRAIUPsMM563pvDkyLnlSwYuPx7MgT9E32teBB6Iq+zjKIs53pzbo4f5wbbDRsUP4PjWMNARoKGgB8DHkigELwUIzBAoCiYpJGUzJJXT3XbGPltP3ID95nr3y52ebG09ZqrzjApD+IZG6r0bGBukb7aJZouugjj9zm8NXFYKRhdI2ODiaS9wHq1f2UKO73N71gozPRsdWlup36yoKdfnjBDt/YY0fsVpvbmrNWv+1jdD1Q3jfrb0mPTNrm2rr1u5vWd7tW4/Fa1uy0PEYqMCd27Ijf1bW1tOIgKcL+BKCi6naCvRLnqYCw6NggGahq1u1eiHyN2lXioBRWKfhfb5ot2lU723zW3v6/frdt7lyw9eaS1dp96w42zBqlm6XGlmo8kE1Zs3OH/W//5OO2a/5+6/dvtcFglw364sOO831XMZuadJvs7ZYDTFymuF0Sdoa+5NewfhI2xF3RG5VsrMYxjc69Y1F1zqLgELsnzlbEmrJcdL+ygGvdTqbTbYkluW6IJvDBC6OOfPILzWNkTz/zlMshFbmJlksLi2G3DAc+Bkdrk62lWJ98b51N+Z36xudH/uialy5fdt/qLW/5nhJzbtoTTzxh9933Wpd5Dz74aS9Yk+2ETyEaKc7k53Ei7Fv8RckL2TeS15y5AGhVle3YhNhx2Z5z/ig6J8tQ2TbqHqdrKw4kf/gTn/hE0Vd9B53cf/99fl86uGid6O+RzTLqWBsyHznjnaZLdx5khmSveNX9ne6Wveyuu72IQwVPii+KoxS/0zpJ4JFLybEk0UayleJOngsfJMdbsh2BrSLezNfn88jVm/wQdd5TIYI6dHaaDjDZv3/eTpy403VsvnfmxawXswzlXGeZjZ2ov7FX8JTrmVSEgT2T95Q9xs9AR2LjZJme78/70E+sk/OYaY4fxj2qnEM5s2WUH+vN8otzzDoyPcb5KPtx7IfeA3BHa8U3G7ftsr9DzACaQsOcrM+2LGtDF2KXZh3rur74a+h2/R39zPnkGdjjbAdjpxBb4BmxF9D9nB34N79P18U+1+/V/QPgntcOT3I2XU4WH+Kl5AK05qxAv2xPj+9f5vVMP56Bv7PO7Duw/9kfqGIyAUJln4hhcjZyDIxnuslnKPmFcRt/nEfZr/xc6Kn8/Ng2xGjJMeYYQ37+m3R4GqWTeVDvH7fJxmUH62NPkLFcP59p6OWFDyVuQP41x2z0PkAgfIZYMGPN8vmKNbiX43sCTfNeQCv0T+Z/nhOeAJQFv43b9c4XpZOK/Cs9A2cD+a4Yh585FWmXWCxxnywnAb1lmxgeIC7EeSTXDrjD84SlC4nuRR6X9eS9QcYgzzmzWgvPh0zlb8RgfG81wl0xxxJvg0+QMZx5Yj/oMWLQbvmWQgw/2yWOqbhm5pW8f8onZbkcHcYi/yodLoDJtetXvYOJACcqAGV/2W+tQ7aRACZqQqAmA+2WbEfZHrLDi51aih5lQ2C76VoxVklFN1XhT5b9WUdwzwz6Qc9B4yx/kcn8RAZlnZr9R72P2AmgEs6j52jUwSQLNn2YA+zHw+dvVjPt9DdVQX3zm9+0udlZ67Sa3oJXVVIyIMSwulp2DJ8AACAASURBVJGC0TLCbj161IPtIfjDWdKCZKgpkETlSyjCQDeN5hDiZJRAAYYXD0+wFMGAwZQFAxszLqQgKocvC1yULXMaxcAYRhxwrVNJ089/7jP2lccetd0zM9ZUQr8d1Tma8SnAQbSgrHknAhBXotPq+pob5arq4kBp3fqbvpTkFlOALqvGCFVVD2urK97BRFVECBMFtEV/bW5UjwRC3emq5K7GESl4U4K1MAtrIHHH6zAhAk/Xg0EBxSBEVG2oz4kuShYq2YjjpPvKwNXaYEQ/6CXBmdsIwW+6tzppaFSFDHjvMlCCLyg3mBlBiWKHp1EGHDQEqdZDQkDriM4woPnloAF2ihbxCgYEmi66SFQoswgIOV8wZkDJMjlpAhCU5Ih3R7C6V/8IYCInwas3LUbOKEnbbKlDjQAsfXfW1E5TSYzNjXU32vtylB1sELN6Yy8qAac1VgaSEvVl/JArTq1IEYWq7aNXodfNHX45u5/6r5+2Cxcu2f79B/x9Cg4omYiBsL6hIPKNGC1y5apdvd61HTMa37DTHSudeYwI7f/czjn/Fk/pWx0e9FOdje6++25P1jz77LPeBcQVhUBYkzGuRMHTyc6kHbn1Vufb5aUlD1C5DPCRP2WEipKPtbrNzu20tz/wTqfx0tKyB07FfwrA3nrLrX6WTj11yp91x9ycf5+/cMEO7NvvI4cU9L548YLvuwAG4tsr167Z9YVF2x7U7ctffdKW17dse9iyenPGhvW29bbl2LU9cK0Eqysedc9QEKUZAJhIFKsbTrT0FU+j8OBd8Z4Q/w6dUbBgq2c7Z2ccZDKnUVM2sLZAa3JAVRWjZEXZx63+lgfItUe6NvSXAkOWI9vEG47WL62QtdjKOIpQk3cyMCUp9L1tkzMzHgQSwEQdSTwAons1lexVFU0ENjBqQ7mR+A0DIOb1arxSzbqbG9F1R8ZHd9VOHttns+2B1QZrDjipDSMZSCvffr/nz6sgtgAjPtNYYAjNbpbhVlMltAIcEZjTOQqAiapItr2iVgjRixcv2fVri6bje/X6gp07f8FmZtUNIub+SjZJvihxGXRU5e9KjDlLHUbEW4DX3vTG77D53TvtwU//V/+M1ijw1/RUdJVQhytVDYuu3sWjBJRc1mr0lapWR22kI4kDLXFaHchQwIcYhTjIOLr8JHiJgYHBin7MRmI21PV+ArfZyM8yNhsNup/upe/p6SnrbUXiT3JdnYp0HwyerHcJcGCUYDSPB9XccB+hsCNJIPqh9/mbXh9PzmTjCmdS68XA12v6lnxSG126PbHOSt8FKCvrIufxRjgiAmOoIw/2AHSDrjg32RHUewiG3WSrJIAJNo4AiqLLZz/7WT+jAisdO3bMpiajDbA+750QLJwXT24JeFa65fCc2DeST97KLlWE4jDpOuubGyPdhoPglWylW5hXnw2Hdu7CBZdvAgIyfk1dgqRfpC9EU9HQk6f9EvjyVqRVJ7wcBPCW6ikgxJq0bro+RJW35FbwKfsSYEMFzatEziig4jH0QNpjC2Q7ER7FPgzpV2Zxlgqxn/7pn/EOR1qj5AGgN9FWukUAE8kaJVTdT4mNcXknffgXf/EXvn8CYqoN4gMPvM1l2XmNDGvEyEQAJk4TBzAEiETr1v7HPgao0M8NTmKpOtaNadGJjYoDpJ8Ab3kN2mc7H/oz8kW6SPaF26y16PqhqkzpRs6e9K/ATG4rF8cM/YatNR5ADCcsEmP6Yq+lQ9TBBICJd8gqCTR8kejS4acsOjMITFkAKbKxFHDmzAU9qCCPKoDRSAbvqBEOYQBoVL3mGxcVAzRnp4sKwGIFIEqnLAFMjh876raZALXVc0elObIE2ugnNjLPHXKj2OWFjuFgVt0aCb4EvcT7oYuQSZxtrg3N0Fe8LnCr/iZfS3JP98hBJMlh6Mxas0/CPfUe/AwCfAS3/Jqp/WnYIUO3ZwGYiMzjwZ4cQCBBX+mg6KJJsh29w5kN/yH2OuR+aftfEqjjMpm1QifdW/TQMxFUAUgQmb2h/73TVpfO5RF/6b16X3QbEggsOrEokTQzNWPqIafvzkTT9szusKYKMyYFcmy6DaUOcQPvvlSz+rBWQKZdLzYQvbQ+rWl2etZtYJcT9YY9deqUHb/jdusNtuzM2RdsYXXF2rNzdqPbtQtXrvp4HAFMYmxjzYG4sk1lc83OTPuInIcfftim3Pee8nuo24j0glq+i/76XXwZgaMyBqvYB9rj7A96ZyXn175XMi8vLvlPAe2mJ9v+zBJzzabWse0AEwdlJoCJOn1mm0PPDqCIYAoyP/ve+owHs0ohgmQfvKmf2MHYA+73lXGAGWDile0pSDLy/YmDKGlZzjT2s65FAFHXR5aOfPDkI2MX58Aa8hE9TkBJ55Vr5zOMfYfsxofV87hdPKpAjySV9BR+N+c6Xxd9GPLST88oSJSDx7yP67NubDsBoQhcBcgyJKjs3AuXLtuTTz1TxlE2o+thsW9d90rXlVF07L/4KPRUJD/V2XI82I2tms82MqUKlAXYxkGEI8CZ+GrafugHf8RH5NxY3bBjR2+13/nd37TedtftSx8HUrpliSo7ZnfYRz/yUfvKl7886noaNmfT6asOJj/8Iz/knQqdzqVzh/xu+Cj6SNIpMPiG/dPrsUZmaQOEidns2MHoywoIGcAk5LvWlGUbsZscsM66GHoFrasxNvCj07EEXxWjAgTpnDIRI1rn5/fZx//Nv7fllQ0fkSPdFE0nJtyfdzlBorrI/QwwQadFN68KEMg6M4CRYHaOSWW/Ap1V8VHVxQiZBS24BjyMvZ7/jn7Jtjs6l/OU9XC29cftfp4nn0MCsrIVsAc0IifsMPk6G9buyPaSPR8FIDQJ9ZGkHfGf5OyGbW2cs/tes9t+/B/eb9evP2612nXrD29Yf6CgtEY1NRxgwvn0wja9XgqSovtF3d+n14c1xRPEsNHpdmiKWeisasTNwNr1ji1f37YXn121hVOb1v1G345P3G7ztXmrb2jPBdyt2WBr4GN9fKa8GGZ7ywYeh4yEZ19+vsYBERdmNJNX2lZAbpevKf7KvvniyvuQwWFfRlxMct0/512aVKkeHU08GaDXxZ0ywet9W+0s28LOC/bA//l9dmH9lG00lmxicmi1puYHR2yu01LRXt0azd22tjlvP/lP/oMdv/MNtrV9wAaDORv0G9ZsdBwwKYCJCmPcP1GMpXQ3E80VxxvJz9IKHR4groCdw3Pp7/Anfh0JMdEPvs88Pa4rkQ/ca8THpXgOP0kyULE310UezwwbTF+XLl20U0896Ty6e/cul0/Xr14bAaUYG6g1rq2vegcP3Ve+EKNTPf6UOqar6Gd6esZe+cpXuv/41a9+1TsdP/DAA/bJT/6Zx143NzU+PNYwAhhvhx+vcYzYpfjWWsfM9Iz7rpUPGbyR6RD+UgW6wY6Hj7I8lI2sbrTHjx+3U6dOuQxXd8pI9tR9BKHimocOHXKgrXhO16Nbq84wXwAKKQyQfI29q0Zgjkbf1lV0umETE0277djttnfvfAF+aZ+iSCnHN/L5QG/wzPAX9r8+O54XyX4hdjJ+CPsGr6BHdB/sQo9PNgUqr9vMzKTdeeJ2O3hwv3cwET+M82iO1yBvoRP7kH0Gj/mVuAxxCvzevL+h29Dn1Qi0nB/A3srPwfOPx09YG3ogx1Qlz0mscv1Kxsc6WHPo/Dhf6G3Wz3PnPRz/24iJ0i/QSZ9jfeN2HLyc7Sb2FZry/3wdbBXukWNi7B1/y3yCnYP+Yz3wCTEH7CToiZyrzsrN4x+gDfHKrPsz3VgT8RVdj3tBewfOKseSgMDZjsp2JbyUZQN/57Ws+7HZ+VymO/KcPYFXs7zPchreg97j/9fniaHqb9iFFJu+1N7DV9kW5P7wUOYr9oX3QzOek1iOq+XEh9l30e9Z/iJfMm2ybsj2q+vtBJxirzOd895wzXGZP26/0SED/gPQDL9kGZF1KnwluU73wezrhR2ibm0hr+BX6KN1A/rDZuEcsvdZ32W6sY6RDVDySsr9Op2KvaA1kud1Hin+pXIP+iL2Am3hHXSsPpNjWfBMfp1nhtfytTKPICORC/AkdMz+SdYJWbboXnSQdblU4o74wMgfzgc+sK4RRc7R4RRaysf0s1c686vgz/enxI+QVVnGMEaH59G440oWSa73HGDynW98o9tO7U50ZNR9kA+ilfIkiikppyqAiUws5TKk58nJiX/0zQiaiDlFzFUxTtkRWXZAb16Dx5RfhMdEb3iQAkZ8LdGGxhb6HfwAe8W9OeucQT0XGAP0Q/jfE1Z75At/MxoglZVJ/F4qjMpMJx7wk5/8pAMhNB6nNlSQTmgctXxZiUrwhirCOw6OOHHXXZ6QC6bsuxPPzQENaIFheIahFS3KowWgM+DICa7ahOaKZDaPQ5OdOj04AUHep/thFPEZBJs+C/qUlkMKkGahy6FTkP3ci2fsP37iT21+bs47mChBKiei1Wl5wtwBBoOhTbY73r5eXzI6FZSQ8JHzovXBhFRPgwwjcQyTYURrPepc0u2u28b62qj9oA6JroHCwWByQ7jQeaMERBAk2XjQsyFIOLAcNGjF6xw87bmjzF2xBMBF11DXEKG59XklqPQMBDFHAldzXVMAHvqLJhKOSvIK4b53795REDwbb6xd9KC7CYcf4ar7IxT1zKJ/KDsp5kB2e7DaDUE5LFIaqnDXKIIIeul9AYwJsJG3k/RAppKrDXdoo7pYnR5KRZu3oW7Zlju8UihKzletq9XusNdVMCTWkhMF0Vqr68kQBW0jIBcJJx8B4hVurZgjVozpbLC6YvPZnYFk9PnI6hZTEjEuxAUa6HVtbtdOP5ef/OSf2/Xri7Z//8FIDrY70TVmcmp0JiQQ1b1Ejs7XvvY1+9KXvuTgn8OHDzlNARVp7XIqO1OdkaOlSkoAJvv373eeUPJt0R0yzZNtedBBdBZ4QYGJ248f90TW2urqqIOHz+6VUnDHJoTtjdV1+zvf81Z783e/xee4KvDvZ78AmrS34sW/+uu/thl1sVFHDc353uzaLYcP2+49e7zqYmX1hoN79u7Z46HJZ575lnmH9IlJ++gf/3uz5g7bseegbQ2aVm+Ib6KKlWSDkjlanPZZI7I8wedgmAADwXuu3AvQwJMcCrZojEWrZZNK5A2H1mlM2FS7aTOdls3v2umAk6ZaipsCR9HVQ+3QCQDnJBbngrOYjVJXsmUefSjzmhsfbpBotIxGdykQqgQl43PKyBqXyQLDKKBYkrsYFchdN6pVpVYc5zAktz0A2xbIolTIbSxftVedOGT7d7Ws37thzfq2NVRV5J11osIrQFYBOvFkUum2IoCJK8qhWi4rsBXVzm7UDQPYouSDFPnayroneDVKSeft2uKStybbsUMjPQS4i2SFgEUnT560q1ev2XPPPeefFchG51/ftGZj5rGc6He87fvsiW983XlHo3yURKqS8tMxe9aDwdHlyGktOVECO9Ix6DKSWzhjMZ5Lbf+rFoSiNUETXcdlTzn/VSA6nCacOAwbHCwMVAzYcYOD/3NfjEL9X+uhJa2ur0AKjgOJSuwI1sD9kLPoOuSybAn9rtdZaxg1oMbDWNE3wWatKdrkRqevbJSGlo0vzgGOBq979xifHRh8gyMYRhNjLiJwTxJFAL14Xzg78Dtr0nsJvkBDjLOsS8cd3XHDWJ8RwET6QgE3/T1k7GFH11FNpNbN2n9oJ3lJxRQ6G7uFmdVuaxW0vmig9/t+eiF3JDt4BiWeJD9FE0889vt29vx5128asyDdqMi33q+9UNLSx+MocV9Gquna6o7iNl8JDOn50Lckh9mnyrYKwFzQKoxv2VE4a75GJWckS0rXLoxo56Nia+Gk5jOSX9PrsY8EU8MG0Lp+5md+1tu/K2niBr1jRsOZl577xV/8RZdV2oNIF0cwXQAT2b4aIykdqYDk4uKqvfOd3+cJ3efPnHY5j7OLvRUjg/oui3UPPSNdK3wkU+kiVa0/AvRUdOZzCj9zLsQHOFfqIqD3ehKrFQ4HoEPJ2hj9UnPwswAmdKKggjrWHclNv2fq5pZlDIEPbGvOFolS7DgBTLa3BazZ9q5ZtEZHDnLmQodVCUiBSPOIHGRHBG5J7IUeUfLex7LUa6Oqf41dA2AyApmkhJs7TiWB7SAJbxVet11zs3bb0SMOChX4FzlbddGKYLivp4Cs9KwCeOg1gsLiOXWGcTlcgGt6xpCjUZktmsVZDkAOvhLBgLCjo9vfiI9Kst3lknfhi8A1egP/i0AQMsLlTul0hgzXGkh2hr6pgKzIwJG8UNJKp6BUx4hHHHxdgFvOY7QgL9U2OrvISnyCyr+ITgfcV+/LgUvXlwU0HTyie0fCNAcskRl0s8JBxkfKOjZ8APmAXQet6tm1N+rcp88DlJfO8i45ZUSP5MNWd8vajZZtb3Rtqt2xTqNp8+psWbpdan2y9Vw01eu2srrmXadEU+/wppGn3U2bnZ62HbOzPsJQ19lc33TQ6jPPPG1Hjx+zqdlpe+6F07a4umZ1VYj3B3bx+nW7urjkI3OGsokLIGt7a9v9hqnJjidIHnnkkfDDyoicmenoMnjhwgW3x5GF4SvHaKcsc7H18IHwazRmUt0z3d9Q98FOy7/rNfkhMRpAZ03dPGXLeWDQTc/QC9kGgseyPcC+YLN4QKO0xtU94SuCauiT7Nt5R4Ay5tN5rFR/RxeWUhFdbCn0tvQcviNncVzOZv7Nf9P6GQ+ILCMgilzONgPyEJ+dM57PaV6DABrSz4AI/fyXziX4vlUwvbKJoJX7i/WoZtNnCcgRLCTgib7RFTjropd4w5PEDjYOUIHOgbpHCsT94rkLbisIlKCfyETX66p6L3Ia/cC4LAAm6xvro6rrHMyCL2SfICuyneUJUe/2UckDvSB/+/vf9QP2/vd/wJZvrNqBA/vsQ7//u9brbRZ7JEAw8il1tuVHfvj3P+w2GLKbIJxodN/9r7W3vf1tDghwGV0SlrL/R3qwgCJ1f2Qqaw15FjGuoHmMuxv/qnQ5QIyILyC3sY2R//AUPKfrYQ8i+ysbPWxfYm/IWGS1EvPRyTVAjk3FseoTPkb0o3/4cdvsabSUbJliI1nNFHR1OeG6C5s+uutpH9XJV9fTfouu2JyiA+tCn+XYlK6ZKzmzjQ0t4G1onH2gke4p8UyC49gN2W/htWw/4QeyP5x1bMvMi/B6jkWyHwRjAaPG/kQ8Is6ifKpIiCuGI3amw4kXO03IflanqJ5NDJast/GU/fZv/YSdffGzNjGxYPXGutUnpPO3Heyh3DydbQEoSydH54noKh0dBGVLdm1Yky2rrkPSvRtWq4dtWxvUrLY9Ydcur9m1C12b2dhvZ//qiu28sdf22bzV13UdFdJNmG2btZtqEa4RP9vWW1/1DibtprrgCeARnUwcYDICiFZdNXzfvUV48cEKiA5ZCE/r8byWq4AW8DX9/OlP3oEqxpEDMCFuMawPrWebtj59w5b3XbF3/NQDdmnllG3Ul6xf71pzsm7bw033MzQeZzBo2+TMYTv19KZ96MOP2vz+77AbqypQ2RkjckxxwGpETpydtgNzdA5CPoR9EjwQ/g12D2eUuCxV//BF9nH5nTMzHrdFT4fNHHYX/Bqd3uSqKE4j+mR7KToMub8zUMFddFGUnBLA5KmnT7ldsHNndAhZX12LTjlltFWMZI9xxSo81X2lg1V4wFhszon+dmNl1Q4ePGTnz1/w96nwTr7VPfe8yh577DGnl+Qro/REK8WD5Qu679aM2K6+iUtotJm65Lp+Ks/NWYcWVELnLpzIWY9rlNwDBZeipwrRVDTrxWqnTnmMSPFp2U07dsy6j644tfZWICO3IR3U0nC/necOgEnIXXSsfBPp0NF+FeCtn7yYwGrHjh53YJ/Lgomwy7GNKz+26qiIPINXRDvyHthJ2aYe90ezLIUe0IZzyTPw3vCHleRUzGKH3Xb8qB0+fNCOHLl1BLaBD5GRWd/x/Fnujvs2/J9nQa4S48l+I/oj34tr3xQvKOA0aAZPYVvlM4S8Z915HejXrHt5JnQ7n8/ryDYBMg47kLVzHe4Lv/JZ7FSum6/DZ5CT+TPsRz6XrB/65b/xHGHvlSRt0alZx3KPiu/jzOKf5edDf3MeeDb2NAMYoHHld4fNhMzj+V+KXnw21iA5VXXDwn5C949sodLFl+fAhtf7WR9rwS5DLue9g5ZZFrNuYiLsD3uXeS2vi+vy93x/npF4D2ukWBH7nuchfgmP5zwCfIMfke3wcZ2bbSbWw36+1OfHY6XQP9NnJFcK32TZwXNBg8zvXAufhvtn2cHnAZVAD/gz26Dw0rg+VcRDMTsAZlpDRc8oUsmfzWvVfpCfyfvM87+UzIIenJfMU4o1+ZqLDyE+zbEd77Cv79IJMce2sTWyPMfu0DXHdQNyUjTkGbReZCHPDG2hDzIDuRExzvAlsw2ffU78Yl2f3LbLjmK3KA6JnoYHeLYcB4cXRpgA4gb1sMfkl4TNXeUZ0HvIH8WVdU0vPFJ+ZjvitLqvj0DubznA5PXf9m2ePwZgwj6R39f9BBy9fOWq9dQ5s64YiHIZwU/hw8lGDMwDNhY01nvUwYR9QFZx5vV/7Rv/1/WIReAf6j2AS5BpnFuux95iV0fOu5qawX5jD+hzVWzfooMJgiIrkRAWXhs6Sr5osdrIP/uzPxsBTBp18xa8QqcqyaYEg5hF1duquj1y7FgJPJRWwr0IkuqbWYmxOTg5gcxxo7sgarSJCD8OH8izcYWJQINQON8I8Lwh+l3EYKSM3qv/k9hTElbvAWCCckQAK8Cs8Qj/7k8+7h1M6goWTIgBa9ZoaVZtp7SSb1jDqwRCucqAdvSwKtamgklAo+lvWqscb+hCZZ/ep7XpGlqngtvb210Hmiho6Jtd5jdlgYCwVeBD79Hz6DVdi64zKB2MlGw0ZaHItZwuBYzjCRZHiW2MkLoETXRdxv6IzkKz07XGr1XAGAgROpkQnCNZwDgDDNwcfMxrx7jAMGSPoS/8E88UDl8IQ+ZbR+vKUEgxYxuewUDX/6mcpy13vQHwJOatSpgHUCLmG68rked7VOan0iKvJEK4no8FGSFqg18EJvHqBzkqWnFJGMQMWQV4qhFO/nwlYeoCRqhGd8AiSdH3dqml6k783leHCbXBrtuf//l/scXFZTt86FbvAKJuK1PTU7Z3fp/zqzpZyFk6cOCgF6UcPHjQPvuZz5aq2EichIyIbgNyupz+BYm3uLhgrXbL22sqAaeE5LJaey8uelKp1Wl7QCDAZtHy6/httzm/3lhets2NjTAkVRGpKhxPQAZ4Zn2ja2vrm/bRP/wj27lrt69P/HX1yhW/Hknk02ee984la+trJVEbwbB9+/Y77wospz1VV5adczu8hdX5C1dsanaPPXPmgv2/n/xv1pmdt8kd8zawlg2GSvJFhxgBjJQk03oEKHFFXpJDTXXEKZVqPiJLilX8r5aSnkgqyWkfBSFgSdvqag+vNuPNhu3bOWuTE3XrNGpWVzVoaUO5san2r1UlVCiPqOBTAA8lkgPbgI70Hq+w8Io8JTb7AeZTsFBdGpTAU+BTyV3nqwgAReBGVe0aBaX30vI1upq4HiGRVGM8l7rS1B1c4m3g9Z7tFXv9PUft5Xfst35v2erDngNMfDDOaASH+L/rr4X8VOv3oXcwUXDb+hGEipb2ctAHHhhx53F722Vtb1MJ4TW7cPGy84jmry8uLXtQT8mjTrvjMkn7rzm6ly9f9vm6Al/t27/P5nbGWJJAfJYuBz6eqmvf/rpvc95Ugibm0UcLcMk6gSwFvBIPuJ7yGXvBK6KZG6PdAGwg1zAgssEJ6hSjLar+oluL83Zpw5cN5Ow8c02MHD1n5aBU4JXxZASyFGNDP/We6P4U4wP0LCRCaYnLfdAR+kw2YJHBembJHq4VxmDI40r/RGeCLNcBWeZRZdALBwTdqTVnHZAd1khkBSgSeum9+mzMQ4xRKU6Xorujm0S0gY49DaAbRjjJY+wVEg047NgQTn9vrBD8NO48AjARgE+0EPhJwatWMyrOVYno+qVUQVIp6+ObSoIjOyqgnbUeT+aVVsaMMhPQgNbwI1oI0FGAPQqi6ew/d+aMg8eUyPLxF0X2LC0LmBdy3buuuT4NUJASDk7X4vCEbScAGJ0ZqiQ4TgYOR3TvkYOjoBWtA0PfiYAa58X5gD/dNkgjWbIjDH/EHlYt9BVApVKXBNN73vNem2iE3PYqYwXlS9JQdP6lX/qlArQo+shLB4aezFVAVWMkv/GNJ+wb3/iGLSys2ve/6/tsSqO2zpwuXU9i7FjwWchR77okkJ8DTEKOSZH4uqO5uX8Fz6g9tgL0FZI98xLPB2/hJHnSwsd6RIAFu8ZhI2qJ3lSnK1VkqitT2ElKCEYFNSNgNI4v9o1KgrCLKnsJZ5uzi/MXNmTIHT+bLzEiB32FsxLOfjyzAqzSAQK7aqSOria7hvuIbvG+6EqibyXZtb/qsgYwpiYbrXQwAWCSO5j4eksATbTgGjtmpr2DicBC6iKIzJDdEwHrkA0eiCugKBxxnb3ReBYB6PpVclzP6g5aGdUgBzLL0pBLYWdCw0hGhPzwMXmFn7ADdT0cTa2TTh3sVWGnkc2p/+NU4kv5mtSFrSR73BkvIHL2NOsKnb04xxrRGB0TnXfg29KEHTtBdoS+5I/Av/Ec8TnA9shWApzB19HSLnwygRZK1WI5O9n/03t0D+kpXT+6dQSYC/1bBfoC5+Tn0EdLNnyMDCM2BT6V7bnRjTF6Ar9uqRJFXe0mGrZ3124ZS3bwwP6RjJTdrW5PsmN1fwdUbfUc8OzjsbZ7PgZS3UbmZmZtdmraryVghPZNHfg605N26MhhO3/5oo8uXJX912zbSnfTXtAorvVNqylQUhMgNsZDChilbqN3nTxpjz7+mD+3Q9cDLgAAIABJREFU5JiuKf7XM2lUJWNrobnbMuWMk6whwIAP5J0mNrtuCwlgIt9EmlNjcTQiZ6qjjl/SVWH/SYbr/IXuVLeLQItzH/QmNkskoEM+VnKvjJErukn3JBCEnsV+QAa53nedLl4JueO2eZGpnGFkpftdDkqrOmZxllgjZzHzLJ/H/0b3YFsR8OJZ8nMRVyAwiD6DFtguoyCdigZKYsTvW+Sz3kcwjXVojfiVbnsUvS37V+8BkELchPVic+azj0wKQHoUaCB3dG2B+68tLNq3njvjQHRlxGOEVGXHATDxLjhFp3iXsNLtQ3pNHUyoqMpyBn0vXvJrIsRKgFN76uDT0tEobDCNddhp73zHuwJgsrzildUf+vC/9gr5AI+HfatAn5Luqqz/g4/8gQNMZP84T5R4kYpn3vq9b7Xv+q43VfK8yDFsJufFMsILOuoe7AVjb6oEcwX2wZ7NyTXvjOsdUCobmb2Er7B7tY96LzZA5lFeC+B03BP7EFLCH4BL477yvVU41XRafvC3ftcarakRwIQOJjo3vp4EKHSZXaraBKrX9X1cilfUxXkmGJ0TRfAh/MdziS45eJzXDe3GeRdaoZuzLci14EV0DPIk+1b6nfdDY85WtjWz7uZ1va9KtlS+l3fm9HHRocccHOIdpGR36GcZYSNbZqBCI7UG37TJxqade+Eh+7d/8n/bwsJjtr11wfrDZas3dJYUX1PRWwBMtNY4h07x4nPIdoz9EMBkaCqQcUvX36dOKLqOj8ocSCHW7dqlFVu80rW9wyN29QvrtvZ0zw43DlurJ3+kZbWBEDAKlTesVi+xtP6WDVXYQgxgKNtTnUqj69G4bVPhssLmd5lNJ5yUQBkogQOANekRt3lKYZf0uNsYpbOQF4go9jcxtO1G1y4Nz9nMa5r2hh+5z65vn7VeY9W6/XWrNfpWa4hmPes0Z2x7MGmNyYP2/33yCXvs0W1rde627cEes9oOs2FL3kkklAQiqUc8wvsalurUSPxEF41ISgQ4AvsM/sSXxGfOsUx0D34SsXLslvBn4+xzhrNO86KAIidFBxUpyG4UR4wKROjk5NcJXan1CmAikKvoqdie+/UJ5IBtEB2fo9BRCRY9r3SEcgPYuB6HbjS8G7K6VEv2BxAjbK6Od3IbeCxRQA09Fx0UZb+FvAr/23X0RMM7pGmtuo93BU4AE3QrZ5fkmZ7POzQWX0TrHk96IUdk8ymxpOur45tGt+seKpYTuETPrWfVc2t0bQDOy3jTfsjukE3R0QqdFvZNdDBB9zO6QzGjKN6Ytr179tmePXvNux1tV2OkkJfE47Eb0B3sP/ZDtrGyDaPXsR2Qt9muh2/4DDIt+xySMyqwlc05P7/bjt9+zG655ZDNz+8dgSdZT1Lbo1+hNWchy1/ue3Nco6Irz4cNk681Lr/5f/ZJ9Tv+67jcz3Ylcp3n5yxi043rXOha2QAVqAFZME7nrFcqXUyss6Lc+DVZJz+x/8ZpjZ4btwuzHoVG7HvWbfwt0zXvGfY0e8F6siyCXvkn6+KZocM4DfkM9vP49fPaWfco/lH8D8VP8RfZ02wzYQNAQ+6R7Q6eE7plmyPTJu9L9nWQR/p7vh82fj4rmSY80zjt2APOCLpA15N8l1zE1ue8IJOzvhj3t5CXmceRVVkejNuZJPORSSHrwpcjMZ91GvTMMiU/I5+t/PSwDzK/sZfwDOAGvQeZyOfxG1l31hPoAuxSrYnPj/a5FLiwBr2O3kY/VWDGAJQCMM42ZhXTv7njMvxBjhN5oZ8ZGOTvKw0aAJhk389pWOQ7uQf2b6SzSvyFfYFGxLDZZ+jA2ebM6nV4ChlIbIUCEq6VZabWlkEqWU/lc6FnlP4dFWIUX0oxjJy7yLKa2BG0Ys1+Torfq9iLPhPA2rB1oUHmUX/uMsqdPZR7p9cDHLvuDQfWN9bs/te+1gsN8wg/eEOf1X6qaEmFzmtrG96ZPKZihM0fNmB0Ocb+0j6Rxw4QCr5bBWIi7pHjH8gmzhQ8CIZC8UitHz4gnwPPcS3OCLabrsu1OMPsA/tde/SLDznAhOBkVli0paOLgy6sURV/8zd/40m4ffPzNuxvObhExpVawylBF2jmCU9AH77lVms0G7a2qoSujK4wjPRwCsIH2CCcpzC0q2SN7tdKc4gxpBAKAmgoOarriXgoS5gK4yELLd5LV5OYrR7B6KzI9X+vFO5GC5x8ICIIocRky65duWR//LGP2P7du32UxXBbIx3qPl9UQTxVECpYoVaXYmBVHIlOMpqVpJAhKiQ/92eT9f9o4V8qGUqgC0dMr99YXrKNjTVrCdVSnAahsPTZjFYSbcTUaukvI1nobuiFkHFalxZCmZEQ7hwihIjeDw0VtJfRDxgD+uizYlIJBX3r+gKYIGTkFMjhJGBN+24xOEwt45pqTg5KPvw5MMA+EzRGaCOkES44dF7N2gr0m486KQlTDksoiqjY5LkrpRMzTt2R2upZsxXCSckh9gghG8K9qmCSQIzgjtBgAR7xSu6SQIhEXwTPI+jQ9yS4AtMAUWId8uKjhX023DAqCLSMRhWUdqsxYmfoCXpvy+jt02fsU5960M6fu2iHDt3i652embUdmrWqM+KzbJUUHDjy7p5X3+vtIL/w8Bfc2ZIzBbBEz6bkOiAjtbFcXVtzB1WVD5NTMS5panLKR+2o4k0ljgIyAKZy/mq1HKSm4LhAbCulxaKPYOpulDmzAfZRS/Azz79gv/Qvftle9/q/5UFOrVPtNvUt0IECGqqU0H7Ludb50p6J7/bJSdy9yxXL0uKCTU11vLOJ/n7uwiW7sda12V0H7K8eetwe/erTNpiYtvbUbut529RJ7/wRc8NVvdD1IJwSeKrci7nBgDOqRKt3PtH91fWkBFaVQPbOJArm1YY2o4SYDW1+btYm62aznYZNDLasrapQn6Mr5Rwt2zlv4leUT1YGyDCCz5x5rSHGDgjwUvP92NazbG3bpqqjNa5Dcls8WTr0OB+q4n6wFfNxR/NjIwjroJlSIYWMEVBERpAqetVCvbd61e49OW9vuO+kTQzXzPobyhSaqTtJSWBvb0VyWrLT+baM3xEwyg2eMqJHJ0zjbTwo5oGdoVfTbvcC8LO0dMOuXluwxaUbdvHSFVtY1KibKU/YqxW29lmBA9Hh9Onn7Omnzzht5+Za9opXvsKvHQZCaYnW37btXs9ef/99fi41/km6QkERXUt6TSBLVb14bK4E9yKg1HRwIfRX4kP7h6xHPyKj0WfoZgL6CnyFTgzJiIxCTvJ+jHJdHxnI3yQDubfTGXBXSQaia7MxrPVIj0hmZeMTAwqQYHaOsl3B+jD64A83+kpSCx71IJWPJqs6a6HXQ/b/991LsrMO/0Nr501PONA+tXTCSZVOuj5rEj+4g+FtjKKTRhhq4dgoQSaZH2cujH4cGnQk+iQ7iG4EO1iw6nYQhrFToXQw6dkXv/gltxOOHT3mFbXiUdcrJZEtwAKjSkQn2WLIApyhMNgjIO9JRT2PxhoUfnVj1ruAlEq3fnRRcHnS7brOFl9MTk3bqaefdjmn8X/6kozS18Likrc4FhBmx465SOtzPa+MjPe53nM7MJKC0BGnAZ5nz7Vu1+OKBwtQWNo7sofqdKTX0PHoZIEegp+qEQzwHQ5I5hPpQQUwkZG67z/7Z+/zLLM3TnI9rHvF+D99//N//r5REtxHsAjsI1Bgp+MJmL/8y7/0KrxTp56yhYUb9q53vd1txheff97fS8BDe1lVLUp/RPet6Iyl+eHF/mBkxahluGcUK4BBAReMB8B4XuyBCBaUWdA++qZtaq/pCTkHLsXoDAf1aYSewLP96HDlSa5i++kiIYPjDLmTVlowcr7GAwKVbRLPJH6QjtxWgl7jHD2RANg3AtvIJeyhAPCara1veMcT162lXWY4Y5HM1Fc4PDHdiJEtPqqldNFSMhAgQ3TaAIBb2qR5x6leOIuS4/1t79x45x3HHYjjI9/K+feOjw6iKrLKwemVrNHalMQHYKI1qvMfCQXREtCDkvZau66X7cgc1KRyhqSlbDQCJPA+MlmfQ0YBBMSuvfkcRKcTzhE6g+RBlumyO9WBBP5CxkskcB79/aUbmfjFz5dkZ7FBczUNgZywhYKW0YUgEnrIBoAm4a/0HaTnclcd/bwyW536Yg9ED8BqoiMV8OyZ3qM1kVyB1gr4u51YeNs71DnAOuR8gCLNxySqAqW30bWNtQ0bbPXtyOFb7fZjt9nm+rr1NjfcdiGhV+Y8eScPAcG3BU5R1X9X/lHTu1GqXFXgkj27dyvN51W9kjvXFxfcr2xNtm11Y91t5mZ70lY3N22l27VnX3jRlnTPgYBwzegaUTrizO/e7SPWHv/Klz3IKHtNP2dnZrzS5vz58+5rYFvIdgm9Eb4FvmEOwPsI0HJ90VP2ubfprZlNT3YcXKIOfIO+ijbUbXEYyU7JiDK+k84XuX07/pNoT/EH8j6DCZ1Pig9GMC0H1QioOCi66B8HnpVuGk552UTl/8hH12sOvg8bLY/2y8HULPM4H8G7EchEbuk1griZj8d1HbaK7iH9Au25Js8TfmroN4fseKK2qiTFP+ZefF6fw7eHj2NMZoyGZd3IHWSIrq/XAIBVtAzBqmvhu6uoRrLryvUFe/qZZ1021+oBDlQsxGWNfi9BPYCA2FvRIVRJ9NANoiNf2K7woF6X/OaZkPeeiC7ASMkD5ITskgfe/k57//t/w26sbdrhg/vtw3/we7a+rk6w6kQa+j+6DZgXV3zkox+zxx9/3EFYyD7xpM7LD//wD9nrXnf/SC4EkC4KBPx5BKTHOA9rxP9FXgN+jFFUVdt8ZC56Ads3ArlVF98cCEZu5bMDXbAH4G90QcizAPgA9EEXhH0WOt/1p2IT3nVowu23uZ277Nd+/QPWmZqzRlOVdxGv8M6WokPpyCo+zfa29t55YVT9XHWw0r3oqEf8h2A9doPek3Vc/j82JffL/lTWdfod2wvewv4KGkdyHL2T5UKOA3GuOKfZx8lnLb8Pe6bSj2GjeKeLcqZVqKUuAPCO6Npq6lxpFLaAE/Jv1Q16zabaW/bimc/ZBz/wbpuonTGzyzYcLtqw1vXuUQWHPaI3Z8jN9iITcSA11sWRIQ6SKAAt68njjyB3b2ATw5YtX1+3qxdXrLOx2xpnd9jZhy/b8c7tNtmbcQDKYEtQC++x6mBgnaVGsZ0krz1IXs637AfFHeBJ18eS6ep+WvypiL9GbCKDMVRo5CASgRSL3GVv3QdTXEOFKAJdFEBhdLwt3U4b29Zrbtqza6fs9T96j+27d86u9c5av7mhpWtQsNUaYUfUrGXtyf02mDhov/Jrn7C1tdus03mZbfXnbLvfEWyy7KF8Ha0fkK2Ao3G+YzRcgEVV/IMcDz+26tKJ7QWfk6SDv/EzARcTZwv5XdlJAA6QoeLjqiOJQDACUIftLjCzt5Fvarx6AERU2BZ2fOgIjZA+depJB3WoAEs+08aawLoBaJGMpMiMRIPiotIb+lZBqYB57KHooDidYnKy4yY76hhdRi5rrFHxh3Ue9LvsI//M5uYIBOL+SbM5Glcr2mgdAgTi73LWsWf4v+SbnhO/T2ce+4H3+sjSood0PeU91AlZdJEeUHxSNjvPpPfKdlJ8RHFP30t13S1nLcdkkTPifYB+ksOxjprzrWKioo3GNO7du8/9yih+qfl1sUHQ5yEjKjmKH6Zn1nXxL7Qu9DkyLfts+l17jhyDl4JXqnjjzTK2Hl0vFVPqbti+fXvtxMk77MiRW7wrdPBfxF+yz4DOgUbIZPRtXgM2E2dknK7ozryPXAfZzvOiJ7gmviq2Wi6WIC4AjcbvO+4DVfZM6BPWq2dDBmPvEX9Dh+OTwFP4fPmeL0Uj5Aj3wH4bGVCpA6TbKamjDWuCn9gjrsF5xqbFLxr3TTPfoHORV7omtiR2PLTXdbA7oWX+G8+W/4bMh75uD6dOTdwv8wo2UfBA3zsg8eysN78f/s62MOvy+5UJBdnWRgexb1wj08PPloNFI2aS6YYuhMb53uiM/KzYWNAj++j5TLF3+QzlGCF7gC3E/dEfXBf5Ca3Zm3zOKvlZAZ2zjsv+EGcKeaPrct64TransjzATsw6M6+HXCR2V95j0SvzJvTTtaBBPtfZfhZNpCc18tULikt3V85enP8A1HqBUwLFhp6OSRmjHJlPRyi5k+Lz5DOJ7Mz8C3+jR/xMpXFP43LHeSflueWO0NUE2Qjd9TMDvrFF4FP8dT1vtk+Q5cgceI7PZznInug52DO9n5g/tgDniFzyiF9KjIfRzPAP8lNr0LWr+FyV4/czwyjdEmOi2QExBdYFwNf3CxAKUyOKHxs2QuRTr1+/am98w3dEkV6r+LylNFDFSrq+x0tW1+za9UUflbNz565S/MJkjCjo8jFepVhba67ATlUndXgCnaOf2DKiSY454jNCW12bz+m9FHTAm1mf8nvWgVmPjL/uuuGRhz87HC2oGLqu+OTIOJCi6WMkvLvscGiXLl7ysRgLC9e90kpGqBLL6l4iZxUAgQKyCmjp/8GEQuZHpbwWIgYV6lfjN3T/cIxD2AMwgFmphs/KTNdwheRVaxWKLX8ex49kSRY8LiykZEpgujL84v5+7cJEKGJ+skle4Vmv2a/9y1+2Ww7tt5qSo+oIodnTrWBsJWUkgJSgiFlRPQ88RrA1DFyvFyjVvbq2vmlXrL8z+oXNp027gpEKcPf9Ph3vViHwgphnbW11FCwcBRRK0IpOJghPGAtDJwsJ3sNrmdmzIo5xFsHYBNX1jNon0cFnHBcnRM+BcIyxFtE6Ve/RFwk63VNJK0YWcChQePrcKNlaqj/zM6HQULKiKwHLuIcC+FEVqm8FyVgXwkq8wDgF9oZ7+kgB2qf5zPYIIPFZHByNTdEavBq7BC8IGilJEQEGBccDhKB7UlWi5/G/l0r6UFQxUsqrCyLH5F8oCQw1foYhG0AZBYBRPOqqEa3AhzYzu9MefPC/2YsvnLN9+w6U7iXT7nw58lFKUYk8T/RFwFA0PHfu7CgwKUcwhHndZmZnRslqvabuJdeuXfUEJA6ZnvHy5Sse4GWkgp5DdNKz6Kfkh+9RzaqE6ETdVtdWS2vxtssWBSnOXbhgUzOz9q9//8N2RWNOTp+xy1eu2Mb6hoOqtG+eNNjetl27d3t8RXRfL+2udu3Z7Y7zwvXrfpZ27dxhu3bvtN72tn3r9GmbaM9Yo7PbfvN3/9AGJoDJXqs156zrPrrGDfWst62E2cBbZwlsov1RpxYloX2kT+nMFN2D1j156e3VHVhB4iWSXArKdJpNH5Uz12nbTLtp042aTTXVycSb0XsVtzrNwHMYCHou5sNikGFQCXghvhLABiUfRp0qqiPhsaHEX61mS6tr3r1E6UcFaRgXob2TbojOIdsePNbzqSrV59qWqqiN7qbvrSdolQxUwqc5Yc3a0DZvXLZX3bHHvvc7X2PD7oK16tsKSflYhm21CVbwoHQAKm1ToktJ6qqF8RYzwMM48UpydVRSO/oCGhPYSF0Wzp27YBcuXXHFrvE4U1MzDt4Sv6mLzT333OOVKZ/5zF/bE088bQcO7LETd50czY9VQlAHzmV7p2Un7zxu617Zsun6RDTXPUnKHzt2dGTk+BlqhDxxGT87E3sEArs4K1oLQCsMs1FSMs2nDmewmn877tBlA1XvzY4M78WJfSknLTu4GMiVIa8AZ98TZQS1sq7ACcERQhazJt6LIYoR6c/kIJ2wE3KwGNmKfUDwGYMSPYkTOx5A0PVEVxxA/U5iBHsizyvkWbmO2tjFa2GnxHWgP7PsQxhDT0bbZQc905p9iL/H52IGebQc/9KXHrW11XXvGqXAmWymAEa2fD/DgQlDOkZAaJxDlbTGaQKIo8/JJtEXyVbpANYs/gznW6DDaQcP6tqzO+Yc4PLVr3/dA5PT6tgmw3ygwFXX1teju5XOUIxV08zyUpFcqvboYBLViFXL4OiMFQF1dDVJIbcHmmWEYAHViFDZIdL6cmCBZ85Orq6X7RrkZeWsBtCgNIRxoMNv/vbvuAzvbUnAKxir7iSTtrG+6bR77y+8J0Z4qYuK7FD/GV0ytOaHH/6CfeGLD/uYtYWFZXvHAw+4bXjm9HMOngweqioORQPpIr2uAHTYCKWjTi2SIh68TgAT6Wa6osHX2WHHgc7jtggq6D6M15HsClpEUlkAEwXD9VzOYgKiKDFQyu+wrb3qtQBNsOMJqAC2gu7IMp1b7J/o/LXtyXL9FK1FZ+kvzgy8GQ5OBGX0N3+/gzS9DHYUDKWDHIEKKtm9M0MzKh2ln7RfMQpA/FTAbaWqNOwudeiKlpACDTkAZdC32ZkpO3LLLR5MXd9YHdnudMBxe6tUOmCXAZjKQRh8jiw3ceAJGulzATYKOQPfI/viDAcgG/9Ev+P0Q3t9lnMhmSfdn4Me/E5AYNzux+HUNaprhwzxEUSlI0i2f3081tqa+z0uq8oZd5mrRLI64xRAkvZBexpgkEguyEGHV8WfuVcBcoJAFTyIvU7RAj4jstx5XntbgOBus6QZsvAMfgt+mT5DpQf8K/tfto9sC43hE1B06dqSveaee+3wgYM2qfOivSgd2CSb5f+5HvJ9lXyMynUlJCRvdf5EH11bP7H/JY8caFfmBQtgorO/a/deGeRWazXt0a98xZbVgU9dIYqd6eMJej23u5XgeeKJJ1yPyA6VTJAPLxorcRLdMeuhI0uHk+DHao403XK0z+7rFYC+9m5pccltvLZG5LabDi7ptCaso33U6IB+gBSi6Ct4Rvuu+1f+YEnSF57Bh4F3tT9an/N9GaGGP855gjfcLihBGXxT7F30i5+n4ltxVrFRnF8b1Yg8ziS6A+AShQyhN0M24XPDv5x77oE9lO0j9DY2UfYjs03DfTjzPD9BS9FBa6I7KTKFoL4+h8+PrMZvyLpTAAntt66F348PQXtnl8kFVC27wJ9foPzzF+2FF89Ft7NS5Xdz8DH2OQMbfN9KYYVAKpyJ/DnkH/aiOqH4V5mfrfPo+9SMsXcewykgJBVM/N2/+/32K7/6a7a23rUTJ47bBz7wfgeYBF/EpRwooS6S0zP2e7/3e96FTGeHOJLO6fPPP28/8RM/bi9/+d0BEpwoI8187FDIWi7IXle2cx67GbZPyKUIRI9kZQLEBZ8E0AdZTtxCryG/oRV2Dfpf78WORVbGGQ7APB1cASszaoyuZR6YdoBvdHTbs2fe3v8bH3SAicagxNmLR/a9KXYpeovYDeNIkStKaGN7050360Xoodf0nFWANcZBwY+VHRcBXe7HGUGu8xM+wpZC3+FzcKYI1MJv0F7v13s51+wh5zmfJ37nudg39oxzrs+ybugezyK4RwW09M4IslnUbWS48v/z9R7QlmZXnd++6d2XU+XUWa3ulrolJGYMNohZAwgJDcEYazweku2Fxl4jMYMQCKSWRJjByCaOMCMJBpvFwgOMQKkZQAEhlFuhu7rVqGNVV3Xlqlcvx5s8/73P7367Lo1rrVrvvRu+73zn7PDf2VZXvmr//fffbV//dXM26DxnNZNtq84bGscWnf6Cr+Tv7Hon0GatFd1tmzXlDAXu9s+FDIsgtg5UCSfSkRoBp44VPVu9vm3L1zZtfG/eDnZP2Bfed9LuaNxlC90D1t+QbT9mmrDjNmC/7l18nDZ0+aZ8OXXr7/Xcb6lOV3pWkvSji18k7Gc7icCIy7DCB5GIopGf0fFWyQqe8Mr897r8COqiMW67up93Eml7gpuKWPpjHdud2bVL9bP2ra/7BtuYvmqd8Q3b7m04Lumpy0q9dIgdtMwaB2xj74j97M//oS3Of501mzfb7p46G8mHHRgM2mP0nxfulFFm8CZ2Cc+ZdQA+ami9oocbfdx8h8R8sL/ugX8Uvgp/YtgZQWsV7Ya/MWwR0fowCW7YWTNoQx11nnjicXv2zGm3b5Qw4EmJGvNY2sR7Z7RGw5NItH7hDLc3JyYcb+rvpaWloV9KGE221Orq2tBmDXwh2olCDd1b42YY/ap76Fm01ujGokSJ0E9gV32G+yHrckATjBr+7vCL6PvYw+jX6PocCXGBR8MW4H1PeCl2XPg7olCXhBV8NvhqQydUVd5hD4UPIXwKSqIKOYq8Ex2Gv2PgnVIUiIrEkBhpS+dG5BX6G3pgX6CrUdrzZK+SnIXPBp9EPHsk/OjfEIuX2Av4J2RfdL70dj1RBmYHD+23O+98gR08eMCOHDk83LtR+xS8VNlr1SjNbNNm3zy6lPUhi5/PpmL96E7oJ/MJ+gM5j1zndfhNP7FdtTZiRegTsCNJSVwP2c7+cx1oljPAFsl6i/3CJoHHM65DH/FsWlfGnOwB63FsXGzG/IwZP+RnAltWdj/4jXFfEagk0A5WDplyI/3Af/qZA/mcYdaxWWay9oxf0J34NrkX54AtAE1nOeljkUsHJGSl1p07SnNemT50/s6T+tmMfc46nLPOegz6QT+g29xfnkagZ6w7ej6je4HMQlfyjLpX5nfWl/cdfwTJaKxnuK7ig5ZMhN7gudG9zbSXsVfmZ90781TeD86M8+caYL/M29w78zK8wxnwDOBuaID769nxwcd4wDKpohQF6NwyLkROgBE5B7AZthD6gf1XcZ50BLI802BFyyWhsmAHriW+IQEwJ0iwj9iz+Rlzsj1nle22of1aZLrLE41hKb6hvD6elf3mvpkHwTvwI98H12o/KJTQ7/iosW8yHWW6y/fk7NhD2YScvYqVHf8Ufzvfy7oBv2eWQ/C0sI8/T5kAQRdw9zUVXzRyRbrc4+8FFyEPNE4y/gmnK3mk57HOb/iG/8rPXsmme51I+nR53Qk7UzEm+XiXlleHCSbo/cwHYRdWCU+VDRHTG0goZZ/0Wel0eDJ3K4IWeH7kGBgSHY+e1+d1fsJT2QfJ9+Fv5DXXy/p5R8dRAAAgAElEQVS89ulPfmzgQU9lYBWwpC9GoFCVflIae9GGv9uzs2fP2qOPnPSEEiWRyFGn7gIKRAh0ajHxf8I7HMixpRtGVnQETbQgCXG1e/MuH94CvWr/TAApg8ZR4nEmRzAXAslGHkILpspCdsh0pX31bglwZFCflWtmVhhPn5UTfrI9Zj/39rfZTceP+EiL2qBrY82GZy+7kC8ORDlaHIx09oZJIQg5GUxiBL1PlpaImf86cA9oTky4kSYC0udUMSaDUW0KPVOqVGbq+TwQWkAhRj6tZOVEQChkQMYeo7BwxsHc+k4OTuj17FzT/ZyOisNbjnyNqIj2QRHs1fflrNHnaCkOM6NQs6Nc3RkA+Ahuzg9FBEGjkHL21qixxfq1psjMD+cMn2OvYRbdS7StnzJaAJQwvRwuPipEGY3e8WTMR8kAhmFCB1Ili1GKAJCKIye3OwogEIEkAB2gJe9RZQiFYw9QgYCCVkfB9xCAWATkVZE01p6wT3zib+zRRx6zY8dO2PTMbHTQKTk0eqYIzga/elb9+LitrK74WRLY1/qmpic9y/+Vr3ylK/KnnnrKrl694t/3SuBSqasEi50d8cOed8eQwx2lqrNVkpX+q8JS/9SCSgKcWfYodA8myNjqD+zM+fM+lutt7/g5e/Sxx+zSpcvePUUJJkrS0blIZun6+p6cjrTKOnwkDDg5QFShNuWdVsbs0JFDduHyRbtyfc3GJhbs9Jlr9v/+0YdtcvaIjU0d8MQTJRh4ooBmz25seDKGkl6iOrsXCRhyfpZW8NozGY/rG5qXrNE8EUzAaJOcULKYtxtvNmyy2bSpsYZNtxr+kw4mXvmmxJDi1Ibu9Hy6Jsaz9o9MTGjSP+tV9+aGsmS01ru717V6q2VbGm+lcQ0y8gWAPJAbMs2r12t1d+4osK2SHQXjFGTzzjpe0a+OI3orqmldpuqrvT0f8zM22LLDM3177Xf9I6vtXbem7VrNncJKZinJX3IWefWPdFLdOr298FeXwKsqlALo1MODVbouSD1sFjAi+r948ZKv4bnnztva+qZdX1lzRT81NePggBnBP/LD/5Mntf3e7/3ekK4FRJZXlj0gpsQ97ZsHOXa27KX3vcjW11Y8CSBGgYWDW+co3ackywxWAa/oF9GL00LJWlZgEr4lAQJj0eWkb31l3CEfMO7Qc9mQ0bVx0JCEQftW8YA7itI1kTUZnGYwqGsLHOm1CYGu1D0FXYHO5LrInOxU03WoRs+6m1EHgDjkOjIZUK3XcfigW/L94IVs1APE+Bx6UNdC/6OPANWOh0oWX7+MZIrzCzwTex0BYMCWXnOMIJ1N5X5xfCOnOSutLxxEMTLAr+2z6xv2hc8/6O3cDx067N1LlADnCVwK4k1MDMeUoLd0DdEh98CQY+SPWEQOxWjHF10r6Brjny0Obemy3FlOicDtiQnvxuFOL2GQTlRJuqzZigpgyU+NyvH56mUMnCduqONSSWITH4r3vFV1AfPIL8k8/YvzjLE9kcSkLlohA+CdTDP6PHyTjesKkFczyAHgN2LCcMDjAJQP+nd+93c9EU0V2HLx66yFafZ2I/njHe94u3W62gPtqZIv1Z0h9OL01KxXPj/wnz/swajV1U17zWu+06anJuz0qVPD6tTcfSj4So5TVc3FPcIxGrrKK+/TGAR3MLqjqMIKGH08t/YSgwwcmPFVxt2VEyX0gZJnlDAjma4Ek3F3RkruK7gRlRlVpWY1cghewdBERoVDNeQN2EXPGePkarZXRuXoMb0Dg3dvKWMQSpe30mzAn0kBBXXY8teK7Nd3/L4l6RwMG61wazamwHpKMIkuLNrfSGKVTiOxPOi0qiDQXog+lHi6f3HRg/O7u5oPH8Ef9lyBWcbBIPewaYIfq1ER4mEFU5ERkoeBTYM/2S+Mdxxy2R5C1juPpE5MnHM2uB3/MHq04FV4B2zM32B7zhF5CH/qOaiwwM4K7BqBlsxn/t00rofnw9FVmL7IS9F0JKdBS56sXs4jv063FRxh7GMkaFfzkLNj1HkK/KBOZylACw+wPoLyjj1Lh6/o3hV8JdrVk6lD5frqhi0vrdg3/9ffZMcOHbG2cKn0SkejaqJDkmSMxpsJK2pN25tKSBW2jQ6P0JCSpzSe0B00cnyV7gfR3UHBsnA6SC431bml2bQvnXzYri4vezKwg6gSiNHzqpuo7PLHHnvMsY4SAN0B4qNYa96BTfLbHUHlZ+DrCJxUTqEka3xsV9+UQC98sb215dh6Ugl2jbpNjrd8xKOKMMQ6Pv5BHT3VRr043nQOkvk4YLCLtA+iR5LNcVzDz3pv1Ib9OzYtPBmwcJi8CO8EHg5Mi2zUNehm42fvurh0fCyOSPgHHQ/PIUvRe2CBUWyVcQW/o4vQaTwneAX+h9cd5/r6GbcQtiKyniScfH30JrKX97JjUM+AjPEOZ/3gZ4L/6Gl8BOA5OemU3CFZKLl86fJVO3X6jFfGq7ukd+gs3VaClENgR1y7dOUQNXmWR+hBJW7J/sv8zh4HJosL+N6VES6ytcQfjgHkbCvjUfVMSvT/nu/9Pvu3v/i/u/1694vutl/6pX/rY87Qs0EpocuUSPLbv/07dvLkI74O5Jr46NSpU/a6f/E6u+++e03+I6dXHLU+zi+6MIENMw5hDzlDcDZOwWzzh51aVcBDp6FHgi712vPRmD6ja2YagJ7ghxiBEyOEfK0lkTGCt7G34cfyG3ris/6rmv6X3vnLNjt/0O274IHAdfwbyu7Ce/5emX3CewQ4wd7wMHuBg1hrhDfwgTjNDbuHxY3Zq+zLYn+Q3+g37ImsH8H63B96Y9+wDdhXzi7va6ZX+JgzRZdmfMa1sozKeweuDaAT/BiH2rF6bcu2Np+2l9zXth/6599one0nrT64ZjVTIYTPqfFxstorL8ZQ8GSg4hVVuypltusJJuIZfL5+Buq6YLLFlfCxE2NzegPb2e7YxtqOra/smm2O2eHGrfbMJ89Z68yU7d87YjO2aNapWbce1eH9vRhtK55SIlrPu6EoZ8Xn1sTgyUKDPramAGLOFQyDbtzaKX5E+dM8QVgBgkgQDr0qfBlJWEqQHtR6PqJTNNpsqnNjJK4O+h3rjG3bJbtgcy+asG/6gZfZ+c4zttdat9aECpi2bXxCnXF3ymjjlu0/dK/9/h89ZH/9yQu2MPdSG/QPWrevBE0lhoZf+0aair/pIJzlLz6Y7LPLfmZdj0I75DXfhwayzy/jmwoDVX5B6Jb34BVoDkxOdwzRGHTngdjawP72bx+zs8+dGSaYyM+jMe16FpJvxa8UNhFUkhw9fvy475FsoSGW6CqZdsfW1tY98YROYbGXIdtCz2j8ehTuMCrdbdymkmaiy3TWn7qOMA5FPuhn5GF07gxeQp+i82KEXjWmANuK/fs7Mk1ysiTWuR4tHbO0fwS1Qr6W0Wa+l3SyKl0UNEbOA1QatxtjQJE7EeMIGX7bbbf7mNxIdCz+h+KP0D10P7qLaC3YEugGnSeyk596D385PihkFn4n/EOjvg32xLFyR/cO/59sQk8wOXjAbr31Fk8u0e/gItaDnoDOMrbhPWQ+vJFl5PPpmUznyFium6+BDubcR9eUaYPf0b2ZPrAXsH/4G/2Mvw8aZA2sCZ4epcesk9CJWZ9zPfZHP8HI+lxeY0VvFc2jA8HR3D+vP+8l90E/8h7ymb1mDewn68h6nWtlbMsaR3UhMgB6rWRSJGrxvSxHMx7P+hZ5WfkmI0ExY1qeP98PWYltMnxm94NU3Va1lrzX6DBdKxdNc1aBq6qCmYw1RuUNe8X+wwd5D0ZpLNMa55HpTM8j3ueZ8VFgi0mOEnyG9nkmzjUS9cPnjXxgTflMKlRYFQJl/s3Pm+kuy1tkPD+zHwudovfyepBlGdcRw/M9KaPPM//zLJlH4RfWnGmX72Zs6OsuOoaRzHwnyyGmg8Af4FZwBLyc+VTX1t7meA7nhA+Ic8r3yrSJj8xxSMFf2I65MDnvBfSdzyTbFxkLsyfYltiVkdRJJLryFaF7OD/uBQ5nH6T3ocVhp9zU8Yb38royTtIz6l6eeIGPuhRIkWCic4N2oWXOX/ekuMuPuHSnH9Jsv29LS9fs5S9/mU1NTUTs0pO2e26L7mzLX1z3pFpNCri6tGxraxvu20fvg/fyunV9+DPuFQmm+CqgibBjA9fQ7Y1EXeRDxqjQm96DhvCpjdIOciLbq5xvtlHReU4DD37ubwbeKq/Mq4RoKyEsx72M9q7tbu/YE088YeeeO+sV3QJ2AhZyuGlTFVDTzeU0nZub9YxbtSWtriXFF8a/HFxKMNHnad+O0MTRCQinii8/jG9+cZYSvMWhmTcmO2J1fQCFExqzR4uiGjX6YFaUFESk62gTVcE4Mzlh77j/rXbLTcesp0q1gVpoj7tx5c7cXrSnl1HuhoGPGem4oUdQWevXM8pxIYLJAF3rpXOJg8cUjFQAVQB/4KOEWh5skrMj9i+cDoBKrV2OdTd4CoCGqLITG0GnzxP80/OjJLPg47xQjLqXM0E3Pk9iCcaK1h8On3DqehvAejAOjAEzwGTR7jwMJZgMutD9cZjrHrn9HxWXBNmzMtP9dR8FMmVsSmhh3CAAWZPuqSQZfUfGDUoNJnbfWXFsuOBEwZXuLfo8ysaFXvLA5HuhnINRaZsamWgkFLFvlbM3Or9khZsFIueT6Za9c8eNCyN1pVA146R95tOft4ceOmkLC4t24OChoRN6ZXW57H0kl2ivpyanbXtHwZUQcoAVOdElF77+67/e7rvvPvvoRz/qgTad7+K+Bd9DyQatQwkmm1s7nsEnh4aSMth3Kh90pjIUFdh3o7IEgwA44Zhql8SIjg0aDbt4+bL98q/+uk3NzNhXv/qYXbx0KUZLSEiXFlfiHTcCGg1PeBL0Fq3cfPPNNjk5VSorVtywPnj4oLUnx+2585fs+tqOHb/pTvv4Jz5v7//wx+3wzXdZc3zGel05RxUk01gcs61tdYZRV5OOt/6XM2RS2Yx7u6bOMSQ2yaBXqyx3zhWnsfhUSQ57O7ueQKYEkzHxb7Nhs+Mtm2o13IE/1qxbsx7JAwh9wKFoBZA86hTOxoVGzQSIb1qvo3VGt6mxiQm7rgS2RsN2FMyTI0+ZkSX453RWHJg+2skz5iPgGdX8MUNa8k8dViIQo8Bly3pyWO3t2mSjY5O1dXvdD36PJ5jU+9s+YiwnmNQk573aPDpVaSSPHEpaiOhaY2JQuMFfZhvr6y5XVMGpQKmeT6OYrl5bsmvXrvvZKMEkujWo3eui75/obG113QPkr33ta13uPvDAA/bII49Ea7m6zjWC9+7AatTsJffeYxcvnPNnUzXOtWvX/HokDMqxwigmAJw+S3WLgi15ZIGyctEvzMt02c2c+9KuFoeSG/dljISen4CMroGDIztYArgFANH3QrdG16xw5oSsRXagc7Njm2u7zB2PhDGeaRRoINfQETnBhucEHOEIlkz21sa0oSsV5hgGGKjI1gzcoXsAqvYQxwbPguymYim/TvBXa4l10bWkasOMvFeyCcEIrgl4xiDgb+RyNsSQxaw52uKGQlGQT3PXP/U3n/YkPCWY6KwWFxd8/Bj7PFVGbnAGkis5iQf9T3a0kkMU9KElu/YavO9yoihKH+1VqlIli1VxPzY+7t04dI3oxBSBU72/uRHj21T1K8wHhovzD97RvzK1wX+6IVj0JLJKyg9jIyrI1Aa/dEAo3eo4W/YvGyzZSOea2fCB5qE1zjk6d0QCgfZMcvv3/+AP7MLFy9Yen3SZLhntXehKctVb73+LV/ZFgokc9n13XOuc5ucW7eGHH7Y/ft8f2blz52xzc8de9apX2ezMlD17+rQHckJ3V91udF/HZ72eJx3weyRlB47wMylyl8AoSdvZGZdxHzyYMVDGCZnng47V6aNlupOc7NK5g1Kh5jxR+N07tyiIQCVAISTOB7pGrqCHwIP6KXzniZjSOz3NXFfFbCQSOV8nR3DEHsP5qu+pe9eerqHDGVafB+alMws4UgkmOl8lmOjZhP0joSQwqI8KcE9xvBa0GjrZ97zoNX2HBJPJCXV8UAJpnBk0FW6n6lzBaxjLjJL0e5RkIu0R8g3Zgd2hz4A7kVVcKxudYUtFsByeYE1gfGQqTq5cwYhtxPelc3DWZCwJ3ozkknB28D48ie2EveCfKfZITqjEBnFeKMnz4ZupxpqAcd3ALSNWeT70IHZrtWchm6FF5CWOePhD10ZPgq8z/YajJLAhukH2LpgjRnlEp6GNtU1bW1m3f/jyf2BHDh622alp68mhog6Vha+820vpwKbObnu7UTWsdUuuePeEZtM2tzZdRip5Q/JWtEhChILooYOakeyncVathn3hy1+2S9eueee5rpxGpZJFOEg4RGf9+OOPeyWx7G/vODo76z8V4JH8VrW35EqFBSJorH0LuRzn7TyoIEpn139Kl6qjps52SmMd6zWbnZ60xqDnvyvZxHGHeKlmnnCtf20lO6ZEIhxTyHF9Br4A2yDX8Qtgp2bH4bArnPBMsrn0XZwyupcwIEElx3SpfbvTeRnXAD5Cf3MvZCq2L/Sk78LHGUvB8zwfDq/s4NTvWiP3goeQp+APYUglPuAYyvIWHsX/gZ2cHXk+EiElgoKnkBnBk1HFpOdlzRkLDp9X3cWUEDTe9rnSV64u2dnnzg/Hl5JI4rq4JJgEbqsST2Qjab85D29BXRKYs+5iHa47i04UDdK5yoPl7vyPETok/6oD23d99/d6BxNhqrtfdJf92q/+n7ZaiiTASMgN2Z7/12/+lj3xxJNut+qfzkJyUYVWP/GmN9qJm064P8V5gqq3Zqv8Hjg6kjXiH/IZZx3nrvWiRzNNDXV+oWF8W8go5J2+A84Z3iwl+4Ver4IhYOaqBXMJepZuLwREoWP3Ebo+rDk2VQeTn/+FX7T5xcPWGhsvzxnniW7K+ijWpvFBI2OwS8e0sEGrcUfsD8+l72d+Gura8kw8M/oH3oHu4UHoX9fPySmZP7g3dI7OHOVR9tPt0JLoovvoezlhjnOHJ7kOdlbGT5xL6JdqtjrnlzFBvdazRq1j3c4FW7n+ZXv3b/2EbW88bM3aZesP1FG66/hFiRfeUUbyTPayOnnU6WqhLh3RNRKdqvvKDolxgdonBbTD3t9Y37LN9R3r7Patu96yI+N32NWTG3b9wXXbt3PIZnoLNjYYt+2uKj7HrdaraYqzJ5P0B11P+IjuVcKUZhrp7fugsRoq/FEyYhqR7Xug5LFi70fHXka6KzlRCWwa36viHfmElZisQr/AibLRveDFx+T0rV8b2F5XPpi6bTSW7dTe4/btP/IKW3zpjF3cfdY6jU1rtOWnVbJKzRotjW3s2/jEfrP6CXvvf/iCnX5W4yNvs2bjsPUGGgUciaHwJnglEq4iYQC9gvxHhxLch8YyX0MvYCmwbNaN+gz2LfQIH2VsA/1An9Akf1dyJDrm8C8wkTrK1OyRR07ahYvn3f6MDiZ7npyn9fm49/Fxl5NaJ35cXefWW291zKGkPD0vvKuROBJrCraoIzpYFF2abTPv2FOKa8JuEOYS5u64Dxd+0bNLZ8jnIp+f1iT/LfzvRRmtlscv9Gz6feiLKfEAukeP7mv23+h+3qXCcW1KXh2UEVAjyX0k7CkBN4qwomMpGCSSohQnCB+rRvKqC47wmP5JF6l4QzoszkTV0qVbVAlsI4NIDOFMCahhQ+j7xErwk4OLeQ8szHegrRw0RzZrzxUHEo2QYCJT+tChg55gcuzYUZudnRn6mDgLzoyf0KjunfUcf2fZyDVcVmErFqLlc7yOTmC9vM930VfwDXIZneA2b0nYwT+dcZSuC22gC7L8h195DvYSHTW0URMOZg35WfI+5Wvpdd2PeEK2DbPO4ppZzuf34XlkUL4fcguZhLzD9uOzornM++wLz4EtyzOz58/3nNCv01fpXgZexjeCrB09Y2iJvQBfZZoQ48rPCMbBP8Gzof+zTK58poxo7w079rOv0CbXw/aGZsAH8htI1+lzPBf3zvKXvddPXYM9y9gv8wG/Zz9Alo/QKN8nyUSvS85Al+L13A0h41OelbPJ/AqdjfJlpi/ol3PKNJn3caiICm+wp5mOwIbEQTK/ZVsGXYcPBZpALozyF2cx+jnOl5/ZJ5PpWdjGdUiJd+qZ6ZANH/EcnFnWzxl3jvJJ9t+gp/R5OqBgZ2AT6DPwCM9JgoVsce0TxW0UOGlNmQeyHIYnOD/OqcI+VacuXQOdzuegJexTdL+uyxlnvtPn9Tp2sT9XwVdM5MhyeFT3sTfCJ9A/8TYlX7sMLT5W2XPwXOY19zuUrmahGzrDDsdDOWhmV65ctnvvfbHt27cQXf69CLMUQ1jdfT4qrFtdW7fl1XVbWVlzO54k/0z/7Ieuzz3CHxCj8zJt4pNgbyneGqUFeFXXQf5Dw1mOoKdEF6Jb/XPMU2LaXAcMwX2I8fg6PvfpT3iCiRNdUpQQfiwiZllubWzayZMnbWX5eml9U7f1tVV3LAmwKbvWb16vO6hQgomqRlAyUZUZiQeTU1PeTp0KYDZPD8jDwmBsHE4OwA/dPGgbnIUdhE/mIIwCYHIhX1rjKmjA58nArMBtrIdNzIpQzub5mWl7+1vfYjefOGrd3R01UrfpyQmfY+pMo4pIBakKCFXAmAQTMqm9qqtWjcLJgEMOG6rdPIhRwI7Oa2V52buhKMFExpAnbwwzCcMhCRFo3dGlQBlU1SxTnHUBdKO6NIOFfC56T4wgh5P++Xsj4FZcwjVyBaPuOzU5FZ1YyqgSGQYKiNG1Ia8FgSSaocper4nQAX6cEQoFIapn0X+MGQAPdMVZx/zhqkoSR2U+Y31H+5FpCwDvgjCN2MGIlEMToaq1KYDsDFrAsL5PlTnAAqGCQsCRqzVFS69qPqgLw2KE870MVjm/51PUCCTnqRIU8Ur1QcOefua0ffzjn7ADBw56gsn8/Jzt27foLZ+effa0TUyqYr7liUqebSdDqNd13hddMEdUxsS9995rly5dsg9+8IN+XocPRwW+BK6MTZ2N/m9u73gwL2adRlcPtdgUnejzkiH79u1zB7iMWLVhzMLQ6VrtoLe2PZFhc2fHltfW7O57XmSv/7F/5d1kNja3vKOKAgOq2CTJRPdRe2Q5KJRYontqLSeO32wTE1OeLLC3u+PPve/APuv0+/b06edsr1u3o8dvs/c/8DH7/ENfs7nFwzY7u2Aqut3Z69nObtfbBq+ubdr27p7Pq15dX3U+1ugX79BQZqvJYScDWxWrOnuBTslIeX0kl8TPGpPTUkVw3WxuYtwmWtHBRC3YFQRUByPaWGWHGrSEDAAQIVc1xkdGrFdgu49HlQg9r1ST3NKYHDUg2+12bVtyQckmAp3u9I3gjUYC6bOaw03LLmkSr+Rvj/nzyNGkBJPQKQ0PVta7HRuv7Vqzs2Rv+NH/wWznqtV6m1ZTwLZ0MNFna3JAqpqqH22XPcFEgreAC82jdr5TR4RS8a6z9u5EGqGwF3JHCSYXLl5yx7Jo5fKVax401picxcV9w6qw9bUIHvlZdLu2urrqe+sypSaAH5UCosdjRw/b3Xe9wM6eOe38LZ5Wkok+qyQl6Tk5VwAHKHRAlv6eKq1mdU+XlxrLUDJsAQi6HzISeZN5HLAKKCJQCFgN+ViCpsWB7G2JveJF7VYJXlUJJjw/QWxkMzSkNfl5lmCUnpFABPITsIuuACwhrwGXOeAY31XQNs4162G9BxbgGtmwQbZlIIwOQjcAWnGo6G/kNnskvRA6jLafEUCALjBIPOBXpz047bJDn1BxB9gDyCGnuQaJlfGcbvI6eciJr7bLn/vs522jjMgRHUoeS85iVKFvAYZyZGXDFloisVe8qzPPYJxKW9/T0hVO1cge7GxoFFbbk+ImJift6aefiapu8WZxWOtM5HjW5zRKR3OiwWpqwZgDSiQJ+Fgwdc4ZVrcWR1HBL3FOURWrBDNPCJUjsSQ3wEPgxYxTRvUe54thgZMIWgi+kWMkkkR0Fsou/+P3vc+eevqUTU3PuqzQvmpEDnz8pje9yRMMvFuTDABvWx7BhdmZBfvKV75iH/6zD9rp06dtZ6djr/qOV9nUpIJTZ4YJJnLSwq8Y5rq/Ekz0M/gsnNS+3pRQ6l2bHLNXFcwZu+g98AN8gsE9athCn7En6hrTdNmrqjSNIdAoJE8cVMC34OXopFNV94/KpFEDFWcPr8daFHuQ079n3b4C+TuejE3HBu9ckQLEdATUGahSXjrZE1TKHqDzorNLJPG4sVmL+fQaueajNdRxS0HRIhsjWKmjjA4tThNlLKBXLCjhS1jRBjY/N2M3nzgRCUUeFI2qCHC7rqHRoZFAHcGF7CyIziAEH6s21MgGPZt+R+Yje7SmbLxB+8hmzhh5mvct0zz4lzOX3s48g5zTfUnC477olHBwRPtj7SvOGLAZNM15ZNkJDQ5lIq2ah9X2JDRUlftDXpXzuVR0Iu9Ze4XvI8gpTImDgM+iU7TH7FN2vmTdHM8UvEVCMLg+jPyWbe3seAc+tTBfW93w3+990X12YHG/J0+IYzQyxkdhuk6JZ3N571UjMU5F94DnhauFdaXrvfhCnZyGI4TGhx0dvRvVWNPqStZo1O1Tn/ucLa2uKKru/CS8omcQ7hUOIcFEASLpAa1fXfr0ujCT7iUZj40pPKi1kMAWdBxyH4dPr4zIEo+sqsuby8hxH4szPTnuoxDrA3U6U0DTGcgZTcmKPi6jzI3GZkOvc95U4Uj3EQwCT0Fb6BDoYGj3tdX9MvgM/sORpmcOeomgOA5rveZ2dgkUK8DjbYST3MVJiByDZqA1gobZEQNvZzrUNYWZGNsKftPawFcZM7FHeg17NOMh9NKoI5HPY5cjj+hqx/qhQ7CE69RB1f5b71PViE9neAbRCNHGJ9TVcs0TTJ459VAZdpYAACAASURBVKxjgv+/Diau24otkRNM4pzCwQ3mhCaQJTjt3OYpusSD10W20tFVn9P+C+e/6tWvsV/51V+z1fUtu/uuO+w3f/M3bPn60rCDSZxz6FXZDe985/9hFy5cdBsAfarfL1y4YPe/7X6bmZ0udo1s6AjMykaOLljhZK3GzYQ+gCYzToUu8llAg9A1Pysfwd/tUMJeIfvBRdwTJ2CFQyvc6nrB2VP2H0HmwGXeRUnO317fO56qg8nb3/Hztv/g8RsSTKKrX+he9FblpymJaZ2SAFkqB8HKWUeyH5m+wew4wKFf+I5nYl+z/ctnMq+O+vjymrMPjnWB5f++c2Cvwd+jejbrWPZoVIdxbvAi1+DZWLOvxVTMYbazed6Wrjxkb/2Zf2q33bJteztP2kBdTGpqb99wH82gdKKV71FpY616+Dz9fuKZ0skwXovKbo0/dFO7L59EtCIXzlcipZLr+9sta+8dsMXucfvCHzxkt7XvtMbymE3VZ0uXU88/944p9dLdz+rRpaQ/EC6L7ibCH7I3dDOXdwm3CWui18FzYSGKbhV4lE0oHakEZfk7patltwi3Bob1LoM+7qxmexr50xpYt75rK/WrNrhp0175um+z5cYF22hct25927r9XRsfG7dub896g13b69Zscvq4bWzst5/9hQ/Z4uI32qB33DY2x6w51g7/Ryl2JIgY8pkk8sDI4J0KdzWHHRyR/eiqjGl4Dx6GZoIGQrfpvlw3+yqh9/wTHA69gmni9ZAC3F+vCefJ7PrSl75o15eXvAuxt37XaNTNDb+v9BhFkroCug8fiHCkOkEr2UP6LnSSZGbNC8w0Xhu+dSu46G321XFO6ZQSOJdK9WpkGPypz+ke4ZOsCjT1uv7WfzpySYagayNQF7pV18oBe2Rxlt/Ow6VbDny62wmfu65J4C/eiz3RBgt/ae8qvBqqQzL12PETNj096wkm4gcCyjqj6Iaq4iSNB4yiTHRi9onmgkSX3Sl+kfUAv0Nzo/SFfNDrnCcBJs5K63I7pSQh6Tk1dkvdHo8fP2Z33HG7/5RPRdfR2rRm1s69M/5D9oK5RvVklqOZp/g969BsA+brcY7cN8tq6Aj+YI346rMtlPcd3PR89lfWIdxLa8OPn58j73u2n0afm+/odbdxS0wGbMZ6RzEB12G97Fe2F7O8yLoo407umWVF8GYpDilJAZnO0WPIIGgr43PsWuJRYWvG2DQ+D40Qv8l7kPcpr4Vzzc859LcVmwyckOU16wBXs89Z3nLN/D325/n2JJ8d9A1eYp3wI++D40fxCHuJ7ZTpYKjjiz2DPKHj5yhtj8oA9lzXhp44g/zM0DR0w5oyX2Ve0+/aH/B9Xmemx1HsC0aDxvlebkLAs2WcjM7EV8L30C9aD4k2+C61thhXW3XcQIbwXJme+Z1rK84UvqPoxpv9DNpX/ACZP3T9UX84fJppC31EjACbCB/8qFzR5/HJDNdSEroZcUpBEdcGU0BXfA/aRZ9CB9k+gz/zPulz2J7QOFiZhDz4OGPs7HMhZu48QLFRSj5CrsOrJEcQv2c90vvu35PfruANinuJoWsNfA+flfQ9GI8OJnzG96lWs8uXL9ndd99lx44dcaTaGhMW1GSPpne/lj97Y2PT1tY3hh1MVNwsu5O9hX/Q3fqZ+V4F6PiOsnwelenwUrZtOK8ce0b26PNZBuAvEW3ktUCz6HLo2TERHRZ1Lp/91F85pnQHZMlyYpEcljsSawPb2dq2L33pS55gEo7Hhq2vrviolu2drZJlO+8M8oI77/SOJvoXSRuRcSMwrsUqyKFKcQBHBshZqLAxEAYVNy6gSuWkt1ZM7TFx9uKoyUIOwAGBukIpYJbkEhgBhw1t5zhIBL2czfvm5zzB5Mih/Sa3eKPW9xE5SsgRwFXg2Nubl1ZackorKURBYSqpAG+0pkH4at2ecdWIPdN9vZqtdAq5rnmWalEYhZ2ROFIqGAXA9TwAOQd3JcsVow2wCEEh3HBCoGyzEPCgEJ1Ryjr0OTlE1Qki5qtXVY2ZUTTzFYUSjoOY4QlxI1hRZrQPl6NYAoH9QHhmpTYqWNhDlEVU/0V1JwLUAyk+q7kC0HovK1IUUwbt0KDuiZKAfxQE8++XzFScIt6uV90UNDKltDES/SrAn/kNBwL8EEorrklloX4ncIoghTbZhyzsoXnAIc/kwMmr1mV4qTr9afvLj3zMs+TvuOMOTzA5ceK4TU6O29e+9jU7d+4555Vjx477c8vQ8VEJJasNOpAzXskbcsLp3vfcc4/Lhimf9x7BQnfOb+/Y9dVVD+bJyeB7pdbgOzuRUdjSDLNpT05RQF+OcjnuMjhlv1QN6uNoRJtmdvrMWXvDj/0re/VrXuMjazTzTAauPq8gYShmdRHa9CoM7duhw0dc8KtzwML8ft8HjfbR841PjtvRY8dsZX3dnnzqlM0txGicv/rMV+yTn37QDhw4bNPTC9Zoat5v39bWtm3p+qrtaXxBo2XTszOe7LK2sR5OfBvYzNysy0TRvd5bXl6JrkHNsQgz++zigY2XQMVYvWbT7Za1JQ8aDZueGPNOJhrVIl7JSXAZ4AFwszGk/XWnuhRgqegWnyl4E2N9+t7FZGt3z1uua1yOOEdJJ6p+pTWYqqP02VpdhvuYz4T1uei9PTcy5ajyhKuSOKgv1lVBUa9Z23asv3nRXv+/vNZs95rV+5vW9FEG0UrXA5vuEJPi9fJXr1KSbANcqILW+bmMXtOzrK6sDEceyOutpCLNUVdiyfr6pu11era8smrnL1zySjx1HJHjQzSxvh4JJiF7gg6p9HTDslT7ChB833/7Pfb43z7q1TfaW52dkqrGWm3vhqLkSgV2tM9UYrLv8KKcCAAHB8SlcwTAQLxCkM+BQaoYH+X555NdEQiLgJb4Ej0yTG4swc/srMDAE4AJXVplMgMMkaMC0cht9BJ6jc9kgKw1AtIB+wRkeJ2OaRh26HNdJwcukfHsH7IYowGwhLyGDwDbcRbRUg4ZyfgZnpPgE6CSUTMYvSQvuhwSpZYABbqTZ2IPqjWEE49RRbFXUVHh+KN0MHnwC190mj1y5GgZK7gYiRDFiUfHD65L4hDAOs49xjg4SC2Z0HQFE20Q0AYg+74VHe9V8nLytiL4eOrU6UgKKcFLWkeozZ+CSfsW9w9xnXSbVyWWimU3Ony+dHQm8QTYAvK1Bv1X8imyS9fzJhbqHNJq2dh/GUdIggVnm43qbIDlfc90BK1mQzP0YYxeEx5xQ6rXtw//2Z/ZyUe+6gkmcoUL26hjDIbiG9/4RnfCC9O5saVAey2C2jPT846VP/ZXH/GuAdvbHXvNd77GJsbH7Lnnzgw7xZBgAi0jH5RQqvtoj8LhWwJTBVuFAUdb7qqdNXID/T/qFMO4wBjGQUOid2CqKsFEI+Ki08cg5LqCiO2YeS6noSoIMw7LWJIzYi2u0spIA30u8HWVYLLXFc7bNfVsD2wfYwdw1Po5uaM++FVJi0p49InfZUwcdgDXF734mkqCSaN0YFGCic4ruifE2BpG5DCWJxqmBI72Wcteqti3fYvzdvuttzqteIJJSfAeBoX1ScfG4LZqfFCWYcgQHCG5k57ey4419i5XEEDvJDtoHeKTUVyPbODe4D/tY8jscPpmnMj9kOnIaLB/JKxENQPGLzKT74BTSaJDJmKsh0yNCmV4lPm36oSHPRQ2R/DY0AYryW/eNa10bEFuBI3F69nwzTID3ZQdbXxe1wmdH90WOWPOV9fBDlKSrjqY7O50yrjHrt188602PzNrtUHNJtvjTmdTpRuMd5ssXdUUCKdYeFg1XBLrXD8rXU2JRhrv6N9RkKLleMD1SWkf3xe/tsfsI3/1cVvf3rRaSR4XNtOzaK3C4Hq+xx77quuRthKVlQgyFqNYhY11fWE7XVevyYaJxLYIUrie9SaMESyjq5uuq/26cvmStYXZJydsYqzp2HSirTFBXWu39H3zxEQxXNiBgW9lj2IDIz+gf3wB2aGhz0DrWiO6UK9JRutaok+NeWMkYNYNyP64jugqkmY4X2jaeUD2oCoNC52TNAtGQt6Ca1gbPI09xuezbwMHlmwcXRe6wr4NGR//od1RPwnvZwyJ/TxqC4IPscGx66Hl7MTSd93BuhUdUZENyI68h95dr7T6VuBXCf1K4H7u3IXi+yhJG+QsFDwQ16oSTGgXDubygoNhMmPVgQP/iyeRl5bHCko7rSqhsCSFxWCesPH1Tzj/2779O+yXf+VXbX1zx178ohfau97167Z07epQF4Hf9PnZmVn72Z/9ObfL2Hc9twokNEL1rW99i83OzzoNM1ZN3wtdEdQDrss6ENnKmUJD0Cg6knOEtkb1aKbpv+896A7ZyBmjJ8G/0SwsnoO27ySZeHc32QmlI6+wKQkmC/uPWqskLEs2REegqkX/UFYUP0bg4AgUgRvw0eR9wK+h9aLTkOW6hmiWjr/QJ5gGWcH+8jr35NmR95mHHXsXemd98FFeM2ein/BGPj+uDb+jG/Pf2ARgskwPQz1HsmsJ3HGv0KF9t49np81Wrj1u3/LNx+37/7sX2NrqQ9Zqyke7bK3muHcwGWjEjUkfdE2OdBVtxDgkjReO8TWxtkjfqDdC70WCSchVjciRzFCHUHVXtW7L+jtTdtPE3Xbu00u2dHLDjtZPWLszYU1raaqiJ6Koy2rTvfGq5lVXFe8LF2MnewNPoHRZ5Aoi5DDyLLoyyz8UOsKxhIL1KqaTz1djbxTUV+dTD9qou+KYF8VI/gu3Bs4b2I46pyqHfLxvO7VNe2rlMfvOf/ktduCls3Z+91nbaayZNYRn1a5Q3W1rVm/VzRpKVDhh7//gY/a5z+1Yq3WXNepHrdsbd38T9in+RRKDq0SNqjtRxkrad7ftS9EUzwzGAtdBH+AfaIOufXRxygEyeCW3u0euIH+gP8fSpWBEvBn2WSR56KeSIZRI/+lPf8p299Q1S8UzKnrbsc5eJMKD0R03jIyvi/bvEayRD08+bfyp8pXI56J9QA+JVHwMYK8q7IBvtB69HvxUtdhnrfCjfpK4xv6BGcCVuib2o9avvQJLwmf4gMDQ2EnDa/oIwdIBKAY+DTtJgQF0H/k9hbskX+V/VPdPME/4h8Y9ueT2219g4+1JTwrTvaAtzoyiICUyhwwKHUiMIsdHHFsVPzQ0o9f4bHR5qzpfha15YyASHYSPHl9WnEPVqZwOJm5LNZQ43LBbbrnJbr75Jrvllpv9s9gFGZ9kGZjtFH4f1ZGjerQ6l6BV9hxa5yfnyj7if+PzWfcg9/mJ3M+0knEqsp6gN7I+Yz+uBd3AX9hEo881+tx5TVkeZJsLnZRtfgK38Ac0z/Xz82c9xD7lPQB3IZe4d/4s/MfzILM4p2yr5T1nXexHxrXYpnyedXjyf+miie4d1eXIjdH9z7pcv2eMm+Xk8+lvTxooNtwovvr7zmYUi3OPjE2yjANnj/rsh7K/BNX5HPub9x0/FWuCPrNfIfsO4InMO1lf6Rlyos+o/yLzCfIBnsnyJz8n580a83ujNMg1WEemTZIj9F72J0OjrCdkcSQrZp8GujufC2f298kUni3jyrx3Mu5F7/KXIZv0Wfwf+ayQBx4DS/TFM3OPLC/RUW7rFp9AjndiB3ucp4zR5Dl97Yzp3Y2iWP3PvtJ8vmCTbEegE0ZxMdfiLPkuNiNnzVqQW1lGcPbwpb6Djh7K+bK/FO5n+QvfsEZ8FMTJ/H18kSXBhBE58kFx5shSnokCYOw6+TNygokQtDqYvPCFd7r+8xi3xXhkTRdpNcdMcXAV0l1fXrEr167b5uZ2TFgoo3qzrOA5tA7hJsWpYtpGjMiDH9Gp7M2oXMjyL+tZMBGfz/ohywY+lzFo9ssi17Ot5Pjm85/9pJv9Tkyl1WcOVOoLW1vROUAP9+Uvfck30J2Hek0B4q3NcNI26rawsGBb29vu0FpYVDAkAmQRUIj211NT0x6AUwAXQkJg5wfQw/IQbDQM4CCxBC0FxjID8BkqkSC8LJj8870yf7Y4cRAY2fDMBrkOk033n82GLf6XQOI7f/Hf2MzUhAdHWw2zcY2B6Hej3VSZleStRSXYauZJITtlXrX23I2nRmNYKe/ZVVJ6pS2tVw9PTPhrEgpan55/bXXVg+PuNPf58OEgiCBKGAmAQO0zmXRkvbswTII2gy/AJk5iaAJhIme4ziyC5eFQ8PmY6nZQstmZK+7EV5JlsqCM9oJVKyX2VnvONRRoYYSDd74p3QRGAQvrRCDgPIOxUCbcPwwqOeSbfk2MLKrJtDfQD1XAIVQCkHvSQcnqAqC48C3JjjpTFDxr8nsPRw9EcGizzHbX7whc0X1OYgnhFg42fSbOIsbncJ8sUGF2BPzzAQs9v/Om2h9pBEDP7OzZc/Ynf/qAHTq0306cOOFtMG+++YQtLMy50+HihfNe6biyvOJBRD3/mpwNex3v3qD7QHNaj+hBXY2UeBRtxSOLX457/fTqT2+dSgA7Rknp+ThPXU+jtC5fvjxMMEFZ6vmRL6qq8iQDOR5kuHc6dn1l1d793vfawuI+7xKihBfGkehsVWkph4sS5iSzJLumpmc8oDs3t2jTUzM2MT7hCQQKJMwvzHtLLCXEXLx02V7ysn9o0wuH7CsPP24/8aY329GjN9nCwkHVddvWjsBvw64urdjlK0u27+Ahr3bRM3uFaLNhx0+ccP5RAGHp+nVP4lHigwJsuoec3+qw0ZbTRAk3NbMJtc1UgkmraVPtmHHf2d0e7gPgCYMug4SogKhmrkbbYyWH1GM+3Jau045K2v7AxicnbWVtw1uua0yOXEMaAdRUxUK/578rUKHPUpEkx4zG4Ay6u9bt7Nrk1LgbAYMSeO9rBrJoQN1SNpdsYrBqr/uh77VxW/cEk5Y7ttTuNub+ykulBJN+T/KzZaqYRXaLnra2NV4oAjU8u85YDiWtw0fkqPPM08/Y+saWXb16zR1QakV64cIlD+SLfsNJQpeVVsi28ehKsraucXBjXmWjbj1Kurr//vvt6aeetPf9pz/0kU+iJ8ltBWokT9TZQv9uueXWYUcLl8F+nUiWc9nUiCS1IbAszjYyk/WsWR8hXwACAANkcOWQDyds1WL8xnZ3gFN+AhwByJWBE5VRlSEbFY/8LXEnwJTBOHIPUAI4A2ACrDGuso4K/R8JkwDRnGSTjSb4X89OAmEGRYAugkx5H0OOU/kR4DpjD+6dgS4BWYE7dANAlGsrySQbKXQHyAYGDrwwHqoqe+kjJZjon+hSTtgvfP7BYYKJznL//n0eGEQXiZcwrmINoZv0X3SI05FRPs7rPh4u6BO9iJ6kClegkGCauqgpwKmqd+9gojPyTiJVW/PV1XWXHfv3HfDuPZJvwipB5L6LxWEZsyP1ouiTJGHo1yvaCx6NhEpV/oejUQkmVYJM0CC4Lxuo2ZjV++jSbKxAi5yvj/Fx/3o4qiTTPvTAA/bQw4/Y9MycE6RGujFPVff46Z9+szs7vTDfk3tlokRQe35un4+G++jH/9Ll+vr6jv2T17zGpibb3sHEAznDxBY6kYT+jPNT4Dqq4QjyOhYuGCBjAoJD0C/8BH9lYyPzN1VlFT/HOtSJJaqw5WyMUTL63Tu0aLanOmd5cm2MH6AbB7ofjMRPzgZZxs/QUdId5h0XdjtydMeIucDNkTCt8/drKaGlBIWlG/X7ljryeSVkBP0z9vE9IiNfI3K8ZXp0LaGDCQkmXnnnHWiUaBKOZ6rh3fEiGowWJ3bo4H676fhxx//CNZIjGompf+5AEA4qye/RJS/G8ECXNwYkIgEgB9E4I15H1oOv9DedBDC8wX9U8mTbCR7hOtkBIP4iwK71I9fgC5JDoBF9NztF9Tuyg3PWzxyk4ztgEbCJjG4qUXV9Rnfqd61DdBZ6OZKYaIXu+E9JrbXgbfEKjnR0FWvM9hrnk9cGvbAm8LSPMixJ8No/dDb7qvvIHo7xrD3b3tqzvU7ftnc6dvDAYZucmPRK8anxSae5cclcJTvJ5izJGi7z3EkaFay+rpJxQtMevadRN0pWFZ17Bet2OIREcx5Mt4F3Qvvzj/ylrWysRUcTHydI1VTNXvziF3uS9hNPlBE5kxqR0/AuDUrA9eTrfgQfFEyW7emOjCKr0dkkWEJDJN9ofy6eP+/jYSfH28PkZ43G8fFaSjZWcqz4hOrlEoan4AF7xfm+JHTAM9g+4BQfH1jshEi+CbyD7oDWoQsce8gevR+6L4Is0D24ZugL8OS0wCLokYxrQsFViXPsk37Cv8jhjCmgO72Xk8MJsuH3AF9wjxxAys6cjF30Wa6f8RL2JfJH69F5S4bpc9iz3NsDURpZVuRa9qvAQ5yLaM19E/2eJ5hoPI66mLiurymBR4Cu7FXRtSFTYiyZn703JgxbV2uAr6G1/IxxPtUoMhISPVheRtK4o9BpLRJ/1Vnt21/5Kh+Ro6Swl738pfbOd/6iJ5i4DVHGcNAtbGF+wd74xp/wdbgO8LEGNR+/oAQT6X8VYWjd/iyerBR4Hr0S9HRjYmWmlyw7wau8n53e0AH0y56gY6G7TI/QG0nZOQDt8tYTEqPAhtE2kk1K6HX5Wc7JMY78Ex7Ul+3a8sT8d/zsL9jigWPWcKwauE6V9Vw7P2fQYSSWROJw2BE8P+tGV0Gj2SeU9yfLA/YJfwjXyPdHrmc57++nDnroOGgbGZB1H2tm30VfJETgl+D5dR1wP3oJeYacYkQkax1ipTQih/vzXBXf97y4zHqbNj2+bRtrj9rP/9z3297e39qgd94adSXbyU+kBJOu9dS9YxD4tG7hnMYOUAEIycbeucTtcHUwUbKsOlTsun7WeWyur0Vx3KBhtd60jW0v2In63fbXf/B5O9w/ZnP9BavvNa05kB80klm8gaaSS9SBVPJEedmDsOmj8DA6l9ChU2cpulUyzI6SW4r8dXxcOjfIud8oY9rrKohRpbA6DcqnKNkg5//ujrUkKwY1a423bK+xaxu2bnuT27Yzu2qvfv0/tmv2rC0PLluvtWONeiRSa1yw/K57sslq8zYxebe9/W1/YGb32V7niHU6k9ZoTbu/KmMg9E7QCTZK1QU5+z/xAw0xKiOH03i1jNeR68h2l4cl2ZpACjIS2wjfHzIcOTGUH8Xuxbcd+j0SP8E6SuARLXzsYx91zKEOxZKpSjBR5wpoFhs8jwHQfaVH5O9fXl4e+lq1Tq2ZThzqFJt9tLqPMAVdoPDDw0cxHif+Zx0JDuZ1bNjcTVW/S9eBnZGpnA37zIjiio9DB7gfShi0zHu9QWZ54m1genCM2wfNptvt3j3IK9rDpg0ZW3Mf5dGjx+3QwcNRVFESjYVDcyIdXb3kZyAGER1mKj8RZ5f1JWOAeC/2Sf7/kAOjsjj7tKEl7Qt+Wa6t67rtsqtE1LAJNRJAo6kUYJOv7M47X/C8HUueL/kly8dRmTiq4zJNZ9yPvERGgxlHZe8o7WSdxL25B/KIfWbPwAUZD2U9EriiSqZEz+Xrj+591u28B4/xDNhUXB97kGdFv/B5PodO47lG18O58v6oLh2lM2QReg4b70Y5GPiH7+ZzG+rR0pmWdWb9PrpXFZ723gNDfyRygHPM585+5PfAHrzGs7An7H2OLaF79R3kAjJndO95Fny7Q12bOtfoXmCdvF7uw7UzToKesqyHljMtZV/IqPzHzoFvOBvZF+AZsFemCTBO3qNsa7MvYCDsj4ybMh9z/6zn8mezTM57gp3E2rSHeUQOa+I5M11BWxTi8Cw82yjWznSVeTOfJ3yVn7ezG6NFlMjL2nRv7TEyIuty9m5UZ6OP4OVsF+g7UewTehi7mcSDUT7Gz+TPUbCvfBicl64NzRHzHaU9eJl9yfTIeWbZO0oryE4SPfNnoUNdR3tDIb3+1vcCE1Tdrt3mKomm6KfMM/n7rMNj52trxZ8yiKIX+T1LBxGdF/dHrnJeGnvEe9Lhujm857Ky3/eidCWYnDhxLHzkzfD/+aikTozUUjxSHUyUYLK1teNFC9XY+vCBQ9vY417wUcbVUhiDfM42QubtrDeyLhnlR/YUGsvX0z2Y7sHeZlmu18gX4LqcXe0zn/qrgV8UYivtqKiicQfeblRznT93ztt+a2SGz2Hv9z04q8CbwJMyscVQ2pC777nHN00ABoUg57EMVGXrKugspxnKg0xLBAObC8Hq/bx4D6qUrNiwXqqZ5wgimBmizAknrqBLlZscXNoQXVMbxX0AD1ybtWCsagTE7H8Z9fNb7/p31lPLu1rfWvWBTU9NuF/Ok2ZK9akqYp1567VhBxMZbAA5XRPBo6CmK57S3k9BbZicpBOtUQkmAvjbm5vDETnR8jtaO1NJjtAjqOEOcD1/CTJlIcy+az8iW1qdHqJjBsRNcomSY3JbJa3Rs+l2dvx1FKau5UHU4lgFfHgFRWmTmvccYRKELeMmEqB0zayM9R2UoH6Xo0zr1H99XusEiGUghCKR8SK6xTjDga/nQNFCjzk4hcDPSSAI5qy0snME4ysc5tW+uWOutJTDUM3gEUZnz4IOOOMQtJzvqCLIwGe45wXsFoLy/ZXDp9kYs1Onz9hf/MVHvNJLI2NUvXzbbbfY9PSkz+51HjTzJBO1DWYdSobAOannE9+L9lSZpzNxR8HQqV51IZB9pkqTnb2YM6+kGckIORAcqGqf2prrOu3JIeqS42Njivc9gyMPMilpQRWfExO2vbtr585fsO/9vu+zf/G//m+ewPHMM884TUCnUgZuJPciGUxJJEePHrV9+w/YxQuXbX5+0ZNbpNikkPS5I0cP2/TMjJ05c8Zm5hbt6PHbbVCr25UrK/ZTb36LHT58wo6fuMXqzXGr1cfs0tXr9tyFK3b2/EUfn9O3hie+dHp9O3HzTXbbbbe5o1zB06Xry/bMqdMeyNTcX40AkKyUg6bVqHtFaFvBJRmrY5FclBOXiAAAIABJREFUolE5qt4ZNXAyWAIIZ+UvethR9cxYy5267igTIBpXJ5SoCvfKcO9WULddJZT0ez6SQLBe6/cuJrWBjxVqjU26M6tZjzETmg8d84/3PKigZq5yJKktrhJmar2ebS5dsJnGhv3oD3y3HZgZ+IicRl3zljumVrpKNGnUBl4JbAMlYbR8xJCff3GCaj50BFlobRpySzLIAzuSX52OV8nI4X3x4iV3QsnpredUxxr91z5rNh6yRrStrFLxlhwjJJccPXrE3vPe93iQ+A1veL3d9UIZz3uuz+QkUdBJck+jnVSddfvtt9/Q6lv8oPOQXHWlXcAdQEiBz2ws5ECD69FWZDijD7NjCSU/dF6U5AUCHdo39JvkBjoXcI8uhr8AEcggOZ5ibaHTR42C0QAPzgfkkJ5Fzw1IDxdcOLOQjwFwlFwZCZIZICEXtW/CGeEsjoQMnCCV8RlOcowlADTGhdaCg911bZkrCMAiIQIZBzhl7qH2JuR1BI65L9gjwGZpi1ueMeR86DJAOR0sQqcouB7JOj4WYVCzR04+ahcvXvYOJqLHAwf2uyOYBEfJQ3Q0RgzXhkb0WQwQ6XzmUOe9HerqEsxVMokcZfquaFNJcEqGe/Kpp0qQIaoAYtRXw+dICs8tLuyz2TkFXcKpljuYBDCPwDDOV2G4cNpFwgsVyfFMCoBExrf2TIkuSmxB1+r8+Id+A0foeXifBCPe0/3APJWDSPQW3Zd8nf2B/ekHPmBf/NJXbHZu3uWFG0ZFzijo/ba3vc3n0zsWLokZcqLrWfYtHnSs/KEHPmDPPvusLS1t2mu+8ztscXHWnn32lMs0cBq0g8yOBMuQY/Fa6HwF0eCBMAioNAxjLO8BvMkeaE3iG/gk+KCaGx80U3OHtZyE2jN1oKJDiyebFENMjnx9PkY1Be3zb5Rf0Uu+P4Uf4Zcw+iPBpKPuA7sxKq/bc7drQBQPRpQxF1qvO9TjbIUP1MFEel+f02t6L8slOvHIEaVzareaPiIvsLCmicj5X7qYeP4Ibcc1Ok73K901fN66eLpnhw8dtJvU9tkTD6KFKolhIbP6ZZ5r7AoOZvG2Pjs07gaxd554nwzK7ODIOjvLaRIV+SzyDQdC1v9VRW0JhKYKDVqigz1zdWfWB5VcrK7BOSKnCWRCh0Gj1UgIcIjej44N0d4eGtXe6/7cy2VCCXQwbghZ77K/17doFRrJ0tgD0A1/45DJjhBwOPyPzkUOx7NHlx32NngvjG29Jkwo+hX23Nres7X1LR+PeMutd3hinMY2TY5PDkfliF68etwTnYK+drsxas7trmLvkFDmeql0EdHzKYkafvFndLEjXujawr5F+8jHP2pXrl0ZJpjo3U4vggf33XefnT59ynG0cPnEVCTVKwlcwZ8rV644t7mDSsllntAXYw9zApvkMbjAZax4WA607S27cumSTU60bbI9ZpPjY97FZHZ6wjuYKLDpY8iKDNd16chIA2LoG92KXZRlCHaZ00ZJBKNIg3NG1kCX+Wecb9ijoSN0xtH5J9ta6AfvmFX8C/qO1gRWyXYzctnPpfA4OE3vUTWseyMHdT3RLkUNerYsR/U9kuawy7NPQu/Dc5nXWBd8hbzJ+iHLB/YEHYIscBnfjCSvzB+6ZyR2hX7yNXj3NSmq6Eil0XIXLl4O+lFYzWU0fT2qYLYHl1OCSei4CGTJFmQmPM/H/gSNREvi0NclScIdp0Xu6JzdYRoySBjqv/mmV3gHE8ncb/lHr7C3vOXNdn3pml9DvBU0GPb1gf0H7Id/+EdcxkgfwvfiGXUqVAcTVfOHqzY6reHniPUSYK4SstnHTDvIFxKpOWPweca22bEHv2Bbj+JlrUmYELzE+77GoR0Ndog9IsHEea8kmDjG9rGIKgBR8tmY+wiUYLLv4HGryfYu2pouftwrO9Pz/kKT8CHPAj1njOx+NB8hVj2L1pf3AtmOvybjJPYHWwoeVNJMyLAysmfIfWFPIE+QQ1xzyE8F1zPGj2fO/Abd5vf4nWIxEpSGn4FPRmysUR4YdhjprJt1l21z7XH7Z//sJfZ1Xzdnu9vPWLu17YnBvf6eDWoaLSu8FYk+NZN+0u8VzyK3qgSTcN53O5KT5v4B4Z2d7U3rdNSpuGmdnYaNdRbsQOM2W3tqz85/4bIdsMM2sTdlrb6CK6oUlS9BdnvPx6W5zdeN7iXeMZC9lh5sRut47DZJDboyc8aOG6WLWw3Bcu8GXev0rT3WdhzZl9+hGe/Lnt5Z37bZiVnb6+/ZXnvXdqe27dErX7H/+S3/3JonOnZu8ynrjm/YoNU1bYfr6FAittnp2vTcC+zpp5r227/9KRtrvcRq9SPW6avbinRGjHlBR/Ez9En45pAnbg8V/7LOUjzl44kL3WV/HTIg28voNehR+xD++egikvUn8gVcOUqb/lmLJMsqkTdow5O8iz+8SvLo2gMPfNhm52a88ExCmw4m4ESwEv5X0RN+bfkE5T8Gq0HL8LE6HnvQp+DF0PPhi1eSha6Tk4iRbRlrOl4qcm1U93HdkPOB67D5h/xY/LD6rPaAM4Cf4xqle5v0jTeUDZ2GDza6uoW8R37rp3CujwYqh61r6f6yI3XGR44et8OHj5TkO3XmCTzi9FG6C3mFs48CVfFHBC+FqyiUyfgHetBrug8+e54/bIK+d4xmH6BNaI5AIHIh42k9s/v6dyMRW51sxtS1TsVl3n24ZrfffqsXxNx11wuHmCnLsLxeMD80DM4HT0Fjo/Sc5TzfzbYK2CZfH59Z1qv5u9wrXxvVEGdWdQQY2nIF943q9ayj4NukZoY2u77nMqH4stA/XD/rt7CbQz+BR8Uv4DdwrOvzwg+cO/zCM3K23Hd0/1k/ehr9mjEur3G/HEODtjImhRf1E54e9V/kPdKawOwZ40SnrcB/BOV59iwjsx2Rzxx5QfdAfLCie32OBDNoHfwA3XIv5HZeG+8RIyKeyj1J7hylQc5ldP2Vbr7RJ5rpBV8APJMxO/uZ6dxt6EJH6JYcp8rYDLrPujnLcM4ov5bvmXkKOoeXof1Mi8/3vFyDNfB9ZDl8zXOx/tFn5/P4AKDRvOfsa+YX7s+ZoeuRE+B4bDWNU/HPlqIw7D54Ab88ez8qy3Qd9Ao/+UyW7+yD7o88hm8zb7Ju9mM4brskROZ4JnZd1pvPd4bseZaD+XyRv9l+hcbYP30XHuJ+fI8z1Nr1vZxgUhwTvr/wJnIAmuIe2FZZrsi/odibF1oL4JbiHhowZJmFXSI8yr28wK4UTkKv8oWoIF1JlQcP7nfbUwkm0osam63CY3Xkk93rXfQvXvbOt/LtR/wzkr6re0Ti1A2dV4bFEFFgRdwF2QL2QR7zHKOynn1Hn+F7I9EX/MMZ53MdtXGwqdh3fdZtv898+hMDCJ8LERiHqAWBBZC++uijdvLkSQeWamW+u73tMxg31tfc+c+cZG3G3ffc7UEJATIFEQhOKeFEwbx9+/b5hsIACGAILTM260EBwJAKkDqIVceQkaxAlI6+A7OhxFDWnvFe5mSitAGFMBtCWocI8GIzNQpnYXbO/v1vvsvWlpdsfKzhXUwmJ8a8o4h326CVTbmPEioExrR3CnxqbTh0ssKDIVWd5R02ipGv56ItsGf2q2Jobc1ncSuYKmMjmCECFCg6398yAonEFhJM9FPPlDOZSSjR9x1AliznoUOpAGiENYEoGESA1gGwBwhKK712e+hQc2J3p0xU+GQhy57LMENgiukQ+tmhQjtdBAvCFkXH6zBRVj4SEDifAOJ6n8DoqKBEcQMkODfRDkE+BBgOOD4z6gQHWGlmJ78DuFAE8EAGjhUdyqgJR2kGZzw3ygta51kQ4B6I8KzHqJbXPNszzz5nH/zgh72ThzqYqDPDTTcds1pdbUY1pqntZ6n5oMrAE/16EoK6XYyPuxGD4ZQNSXgJBaXnogPRhozOft9pPNrZD6IqWKM3uh0fNyKHuBzgW1tymFQdArS3SjpxeihjqCQLJGNqzaZX0n3t8Sfsl975S/aKb/kWO/3ss/bggw/GXHs50OW0bwavTE5NOVidnomRPLIf5SidnFAXl1vcyDt75ozz9ZEjh218csLOnnnOpqYWbWHxgAeDNXLls5/7oieeWF3dYfo2qLft9NkL9ujXnrQz5y7bpWvL1u3LcGx6Ys2BAwdscmrS5hcXPLHk8pWr3r1EBqSPrPEMD/OxW211K9B82bExm55oW7tZt7HawOfewxPQX3ZMI/+QBSgg540xOfrrLhvkWKFlteZwawRBq912R4tawe50Ox4Q0ZgcH60z3ra9nmigbq0xdViqeYJJpKYocCz5M/BEFJ2xd1GoNWys0bKGRgtsXre95dP2uh/8Hrvl8KTV+1uRYKIgbUv737Hu3q53MKkNdGZN2+2GU1vSY8wrfuWI3vM7iqYpk5TTWPSp6lwF4ZVYohE5V68ueQBTSTHqDrO2tu7tylZXVEETldBR3WI2P7/g97rmLbTD6PjxH/9xd7L91r//LTeoFWyMip6GO0hUJUySm5JOZmfmXN+hkEWvzCB2PeLj1CJQ4PJbySPN6IZC4IEzlQ4Qn2xsbg4rcJCdOHd0nzA2IxGHs0dm8bc+T+cmkuKyMYtMG9WZkTkbgCzkVAS5s6xCh5PUgJNZf+duIq7vSrIKSSO6tva3PV4FDHVtrZdsYpxfej3a90bwOsvjbKzrPsigLBd1zWFiT5phHcAsspppITt0IJVgYPwdMiSCVOGo4VmHhm4tKqQx5KhURy6LdukyIxojwUTyTMlYjz7yVbt8+ao7n1Q5e/jwIcdiJJOItoPuI5jAGWJsEnDmLJzOJiaGATYfaZdmUyuZ2PWfcFMZieI6f2zM5hcW7JlTp6LrSHHwx962bWlp2RNMZmfnvBpL+6/vBFCOgFIYoSWRoWSLSwdlo0L6BYNP/O6JFSUAOD6hivqqrXGFE0rHiWQ9ZAcISc/ZSANfYRhrT70SDCzSbNkHPvQh+8KDX7KZ2TlPtFPwRGvxzl1rq/b2t78tOtCQIOpZ6hpJ1fIEE3Uw+ZP3/yfvvnXp0op956tfaYcOLdqpU8+YOjk5zZaW4GAw0UW0ag6DKnCpnNHVaDjOWME73h/FANAXxrjWTBcGHCSSEXq/khHe63nYzlltjhWQEMaU/veEkoIHSQRi/JGukR0c6HoMRf2EFqtjUvVv1+06JWCrG4n0qJyeOcFEgTs/T0/4qCrcJcP3el3/LmMuSVwaYrUSUFYCSEtJyu0xUxVCnJkCqJFg4vTgxmLPncAe/FYQuiQZeIKD49WeHdi/z+6843ZPFAerwbeBUeNePLswpvA5Cd/sk5/RILqR6D2cBpIHOisMPn0OPJUdaZHwHQnVOCO0T3RAxEDk7PW3zoCzioTEaLWJzCaYB9bGPsmJ01pLthkxKqVPMIwz1oPX9LkbbctqRBk0TYdCl6fFgSoZp396LTtJxLsE7qHjGNFZujmWbo8EPAgQg3+w40i8ovtLdDaUDo7KaX2OhFBdmna0vp7ewEc9Kjlqe1e0WLObbrndcdvY2LiPFZidnrGet/Hv2sRY22lPc3glX3d70co/bO9IqA87s4wvKtX+OiOdtScFe3JGJPdpvq+S3PYd2G+f+OtP2IVLF7zQQ3Sr4MSWJ0CZvexlL7Mnn3zSk8PlWJmdi9EeVBcrYO66znFx2396S/fS4QaaiYSTqqOZd7ra2bHN9XUvNpmeGLepibZpsoC6lwinSo1EAU/fE0ycNjw4GwEabC9oBhsC57jOPDtq9Xdgp5JsXhI6sgMF5yH6HfzDeep1/ZNNIR4gsQr6HOqPMhaRhFaciFoDvoJsW4GL4D1knehatAktgWfEV3kcI04f/YTPqD7O+D07fPFdZGfcaDAu0zHnx0/8PuwrNrTrZY2wKN07WDs+AL1PEYfsLk+GqtfcflGCycqqkq093aOkEpfkutLRDHzlgTrvGCU9EF2t4vyqRCDWxLmEXKoSCxmRE9gkApteieaBgnHfyzvueIHdfc+L7Tf+3btst9O37/6uV9uP/di/9AST2NvAJ9D64UOH7bWv/aeOaagi13uiFen0++9/q3cwYSSPJ5gUmRVOvTh9/RzqiZJghNMP+qCqXmeN0xDa5bNgyOzrwOEMhkIWZ12MnENmg4PYw7h+2NXeoa3sgU4u/CPRZanmSXFNT3RTgsnb3v5zduymO7wAQfvnMqsXQTL4hN/DTxHVxvoJzcHX2BA8e8b8Pkak6AD0hL7vPiclQo8E3MC6yHPkCvIuwUTvmMF+Zp8R9IbfK/M4a/DrlEIHsCh6E4wFvXIuyDTwmgqMuNdQ/jlYDt8Y+wK/D+2KUkSmpI2G7Vl9sGm9vefsxPFde8Pr/4ltbvyt1WzJ6iYsuW21hsYcBTaJPDAl2Ck4HQ4GwfJ4Lu+n4WMuPOG6Lh/Lthd4CPtqpHC3s2N7u+ocOrD6YMLa9UVr7c3boebN9uUPn7TGtTGb2pq1ueZ+6+61PBFFQeeBz8zpWG2gjiLRoVHjfbVXHjgQRmyHT5jnFVZzh3/ppKIzVSdZYcHV1WVbWVuOkdMd4fCm7fY6Vh9rml9euKvWsMagYYO9gVl7YEvqV7L9tL3if/wGu/Obb7arnbN2fe+CTe9v2U5ny/odjSRuW6+7azXh6+aktafutDf/1H80szvN+reZ1Ret52N65M/su39C/0bPHP+2/ArY01lvyPZplQIffR9fnmiD37mufoIP8fUgDzKegw6zTY7ug+6HtoF4SAVmqQLaMcbOrvMWAdZIlOvaBz7wflvct+AJJrIdZHsPR4oW3zK8oXPC9lDwBEyLLMOnHMkX4e+QTGVt2PRBr4E3wAV6Rq0v+zSyDED2wLPwIHwObel9/CbYnOH7pXNewn1ptAJ2tuuYbiSn5X2nIzNYW88uuaaYCffUa0Ev4Yc5euyEJ0BSmRwFJmJUigjVPb1n7bHxYaWz4yLvnBhB54ytkX1aV05i1Xd0rsIinpztRV+lq1HqIqHrZRrMMkrnQBBqiM06KkSRj65u3Z5oqmF33nmHF8Somhu9hr4Cg0OT2SbK5wUe0uewLfDz6G/Wiey8QTYXnsxrhbegDbDN8+lReA+9gO+IgF62sdl7eDT04Y1dO5Dd8ID+hkawbbDDeC70BvSVZQR7putgY4F7iUewH1kGsL+j+C/zE/vJvhOf030yP2Y/P7gQPmPNYBMwKLocbFDxfNXlk/fYR/AR2CWuHZ1DoXEwBfQ81KclaQ35PCqnM1bCj4dcyMVs+Em4D4ko+XnyPbNPZtRuZR/z+fA7+6Gf7CU0z75keuc82Ctkv+6PncP9uTa+GH2HgL++h/8y2/E3Yo7K/8v9Rtc0qnvy+fLcyBNoju9kmZ0/mz+HnTOKMbNuYU3Y6uhMfSf7VrCtWCP7Cr3DK8ipzEc5bsde3IDry7QCj634OLJq7BzNDOANaDLzMfozPy9yCvrMn+f6JENAf8iUfI7OP/ioyvhhziTbB9muAGfkPci6g7PLMoJ94d7I20yrYYdEsjff5Sevo/NJMPH9VHKy9G/pApZxfP4e6wV7I5e9sK3bKcWcA++K63tQ5CkyHazhvFR8kRGHHfOidGjGz9ALkq97gsn8vDrba7S8fB5RxC37SAkmUu0rmqpw6Yp3B1QCrnwr2c+nPdKaQ1eHDQsdx/jYqumG9guayPIPuoX+8E+g29hn5B48hbzJMRzON9uluk74EW3YoAPeEx3WPvuZvx6gtHTACKUs3DRfb3Jywh595BF7+OGHPdimwJ0SGxSQWF1ZtqnpaQ+AKMimoOl9993r2T3aSAVqg1Cj1kOtSjU6Q4E93TuDUYR9FqiAAogGAS9nmwdX5PxNGwwYR0job4Iwo4IzkhzCgZ33ISuhzGRZOYuwjx48ZL/znnfblYvnbXoyHGsyThQgU6WLjHEnnAJEVdas/ZRDTgYk99G6BDR1eNF2O7I7fe3eInnClIxA8FLGiRx7upYcl91exx2XMhZ0LQFX1ooQjWrN2jCxJap+FLugXXs4AETQWgsKdFRAjTKqX7MYGAiQLGipQGDWOkpMxKAOLPpH8g7ECVALBoh1IZRwKntLVq9EC3AtBsjCFaaCSTFyAD4yYpizzn0RRoA2Xtf1I+u7qhQgESWvy0dGJIXCutkPRg8wrkQO4KwkcNJzfxRfVlBxPxm04WBFeI+C5Cxo+AxKkXPXvRWosVrTA5l/+icf9ID5TTfdZDMzU3bs6GEXkO12yx0Eogm1/9YMUHWFiDMl0BWZ1bpHBsoZzPOsur9qhdc2Nz1hQUkt/iylilPvq4OHnOUz07NufKo1+PA81Gqq2fQEE85dziKv8vRRPC1PjLhy9Zpf8633v9Xue8lL7cEvftG+8pWH/H6Li/usXlf1qVrJNmz/gX3e5lFG0fSsWlY1fQa5DD+NBNJ+Ll295sB2ZlodO1p26fKSTU3NeJKOqlg/+7kH7eLlJZtbOGATU/O2vt2x1Y1dO3X2gj397Dk7dfaidfqaeVzzwMTC/LwnDCixRevU+rXHmvst+lYAToppoj1udSUYKIGm37eZiXEfk6OxOfqbfUH2YZjo3LNhBB2JB5XgIu+nB080tsUzONURJToHOOBsa766+YicQb1mm5rXp9nESoLo7qrcxxqtto8DUjVPryOnmGRcBP5VOe6OY+dNKeioEKqLbrrrtrt0yt78Yz9s8+Mds+669XtyJtas091xulN1kjq41AbR0lMdU1wmyBnssiMqBSVfxVMa5ybHhyc/KVioxJNm006dOuV0rm4QbY2EcoeakhnUgnTKf4puz5075wke2neCd7qewMTc/Jzrt4sXL7rcUALWoYMHitNu4M52dTHRHuta0of7Fvf79ZErKGPpBskP8btoWOc0MRkJeXKWjwYvAD4uu4pDV8GuCLiWKvs0uxqZxHln4JKBsQSJywC1PE4VPMgtEgb1HkkNlREQcxxJzAE/oB+yXNL3dS39JHCudciBCe3yeeELGY6iS7pm8X1kGvgABzjvZzkJbgAboN/1GZ6LgGo2XHktnpOqkgi0cH9AKh1M2EPvBlW6objs9plG4WzIRguYBKMgjOS9GHVXRuTs7nbs4YdO2pUr1+z48RPeJWdhYb7Mv47zYmwc1WE8P/ucn1UBF+0pOlJ7oOpvrUEy32VFcdw5Dar9dHlfCXiz83P21FNP+XckF7i2+Gh5edVHHs7NywE563RR4YSQCeFUiqQCly9FV+Jscp1XAo7heFFLYnU5i2spGQuskvVINmwyzWUQjTMWfVo5Qei+UaqqS/WzknCUYPI3n/qMj01T9a7GBfjoGKf5XXvzm38qkpsYmaeRH7UwkjQi56GHHrL3/ekfe9LZlSvX7du+9dts//45O3PmWZdpPtKwEXzlgZVSGaU1MiKHPSvtCpw2qn9BV64jCv7lTKDhjGNGHXI+u76McglHRM26brhEBxPNr/cEQemdiTCSdH1VPLpOcewVjh72mv2NxKuQY1TPZd0U+CDWrgQRJZXs9ZRIEX/LZnA84KMdI+gQ4w8i4UaB+G0l4hR5SRUxHUygDwXa9d/tGtkaCoQqWO8BKxl9MowUpIp28PqJTPLuJ8XR6jJJSTQ1s/37Fu3Wm28a6h8q5knq9PGUKZAoXaHkVcc8w5bJ0Z2ABDbXtSVRBIePy/ziHEO+6DWS9JSsqdd5ZvYX+oCvwIXwwI3GfST8Y0wjo3UNfQ/nRsYX1TMQGK7GVaFD8uezcwh5p89pxCqJkDmAhpyULeO2XrHfcCSO2h/IZNblxnIjOlSgx+gylOWtY6R0bXSAPuNjebz1aoxnAk+h43RPdwp31UmnZ3u9gS2vblijNWl33f1iH5Wjym114GspCVOyT/RcgtCqthZd7nhybASn9Nyia4K9BM2FW3Tmog/ZzCRE9Dy5V7inbcePH7P/+Ed/6MUfO7s7Njk14YFvx3g2sPte+hI7ffq0j8LRtXR/7ePU9JT/rcQT8ZxeEwZFtzhmUzLvsLvGjR27vEOVmY/KXV66ZlPjbVuYmbKJdtPGWnXvvKc+eD52SwlqntCla0RXC+01nSk5K2x09JRez4lP8ARJeZIJOOqHFbWlCjH7EXQdkozAFtEjKY8eDZ3nzpHS2ogOJtg2yFF0DfwGj3JPHGZcjzaz4AMciNj5ug5OpIzfuU/GH5IR7nTyBM7g1ezsdxxZkl6xEfUzywR3jA8kS3eHCbo8I9eKtLoquMO9OANsaiXc+/gy70gQHUzUMdC7DvaiK4iPh/Kk8NAZwYtRSc/rMfY4Kv1F6+wNtIE+0/1pO+zyrCQDeweU4nCMk40OUtqLF7/4Xjt85Ji9572/48/0rd/2j+0nf/KN7r/y7rol0YX92r9vv/3QD/2w43c6supeWqu6GirBxGm6jEFjvJrTTZxKFNGM+C+gK+iDBArOHHnNM+MoRp7hv8jyHDwT+1IlTSCvkKlcC/xa+YnowiYdF/6g6Kwh2RSJnUJKCqpLPgjn/sqv/sawg4mu56OE6lG8AZ0NedWTlCKQSeJQfk72HF6Ch+AVl7XFAa1r+j1K4pnknV5DX4b8vrFDAfqosl0iYZW9AqtwD/aHM2H/0B/YEv65gll5Vr6DLuS80M/aW8c/xfZCngzlRhm/Ib8Z12Jf+IltoiKOttyEvU2r23VbuvKw3f/WH7DDhzdte/sZq9dXzfoaGRs4t6nkC40k7ET3YHUa1RmLR2OP1D1B8jk6VAindrtq7T3wwiL5CdS9pN/b8TE7Nhi3fmfMerstOzhxzMbXp+3BD3/FZrf321z/oDW601brNryLlboa9H2ch9agMZ1j1u/FKEini34vxgZPTHiHWPevSUZJLykJtvgpdRara2ulw0UkRSlRwvml2bDWRNt2e+H0bnn6R+ia5c51O98/ay9+1Qvtpd97l13pnbWt3pLV2h3rDCKZtG4tm1Q3086mDWots/H99tj6DjX9AAAgAElEQVQT2/aedz9oM9MvN7Nj1hrbZ9sqDFNByM6etcpYKM4fGSVcFs74KiET/nRMUbpdyFYaTSDWfmR7G32s75FArPtk2vLnLZgJPwN8FTZL7BHJB/LdeYFlkWnhN45kM3xGEdhVt9Vt+/M//89ul8s/JtnmvhYfjRJ+OMdqhbbx8Wp98nWoSAwbnTVl2lYSisaORcfj6GDj1b9lH7Br4GPwF8FdZC5YE1mQ+R7fLXyGbZUxabW2yq+KzsvXzvyoPfRioBJocT4rya/u4yhjbPW7/stuoauNnlFdk1VAorhIR6OZWjG6HHqSPRE6MxI+w36O6ypBS74pp6cST9BPcDznCI7HPgt5GaVgyMQst5BVJPzp+8hK5DbJgX5WHoORH3/M9jo71h5r2j333OW0cscdtw+DX8+ns1g7e5/tk9Fzhbc4s3zOnA96k7955tHX9T70w3mCPblv2FfVGCb+hib4me3svDboj89pLdg60EnWC3wO+xV9nfdhVBfk71fYIxLSiFnodZ4tbO+IPVE4AA1Ac5xx/owXv/l4p6pbao4x4G8DZ476uzIf8QzoSM5I98s2JBgZ2ww9H2cbI3LQ1eDkjJv0eWg/YyRsRTAVfrMsm1gH18v6HbrjWTM24dmgAwKyPD9Jq7ko+QY8kWx+aJRAL+uDhrJ9nmktP5fOJfMA/Aa/43fgXLFX9DPHvaAbfKe6DnIZeoX+oIVsU2f7hf3S57L9zlnqp+gn20P6DnspWiRmyL3gg7wPvMb6kGHwq35yHujTwKjhU8t4kT1FPvGsQzxX4jA6E8c0xb6lyyLyiLVkvh2lH2gNmoU++NyorcDnM2/m9WWZBD3T3VdxM97HjtaeZNnKd4gJ44OCb/J68t7CC3pNPmphAfQw96S4A55ELupeTMjQ88nmggadZpT4WkbkcDbwB3wJveR7DvV4TfG2GPvJeblcLPyH/MzrUvEZdBmjJ4MHuJ8wuzqY3HbbrXbkyCH3J87Nz7g/yTutdGK0ngr0Fd+8fOWa7exG8wolfGYdDM9iyyCLg0fCjiJezHujNJt9EVlOZjmX9RD3R+fx/UxLWX7oddEmWBW/L7RT+9xnPznIwJgLZ6HU92QFs0dOnrQnnnjCDXY5/7Y2NryDiQ5HwTQHT9tbduzYMbv19ltLlVG02GW+rYxCjZ0QocmRoMWh5GF0QHhmbsBrBgnektVHONzYthkBkBUCRJAVA7+zqawjC798v1HB1azVbN/cvP3+//N/26Xzz3nFllpAyjE/NT3pCnB8YjIyoksSi5z1JJj4iJiSRSYiInmEThC6t16TI02/y4mjtXm3iG1VFQwc4KsbijKdGQcRSjiMbICEE0UBBowZkQOTZ8bJARHq8xi+WTlBwM6kqR0wn9fziEEBuDcAg+Lg0mf0XArWOHGk6+h7FSiKiosM9lC4ODAi27xqGZdBJYBD6ydgi5ET348AD/R2I3ipWiECzqgERehxr8x82ls5mrLSZK1eWVWUJkrIuzuU7jA4UaF1hBYgqQKWARa1dayFZwQAo6AxxPR6BgOuREUPxdDQSJbV1XX74z96nzsFZRRMz0zZwry6mBx348HHkbhDMwKBSjJR8E9BdwwQBBeGCSMwMoDk+TT3d0tjSja3bHHfotOTjG0quPVT/OPG57nzLlBjTE7IFByj3FOK0gOQjK6Q4K/V7NrSkr3w7rvtHe94hwcL//T97/eElUOHjtiBg0dKK9OOjwKanZv2xJq5hTk3+LS28bYSv9qlMlYtYzu2srwUY3X2unb+wkVbX9/0sTbLKxv2+JOnbLczsNmFg1Yfm7LltW3b6pg9dfo5O3/lui2vb9rWjubJ7XoAwp1bY2Ph+Fc1cyecLlJGEfRThZJSOMxmJyes1u/Z9Hjbx+QM5AxvEmgKIDkEECVhEJ4GOAJCkK9+VqV9V8yfi8osN4LlyCsjI2oaz6IWuxrZpepbdVwQwPfKctFTjLPxNZSuBQoKKxGwUdocqyJpd2vL2hpfU9uxnatP20++/gdtfqJrTdvR05qaR+x2dqw/6Fpbjn5dsxeJilFVF0En5z+XD9EvPkCEgrO7fn91c9Jnxsfa9vTTT9vKyqo9e+Y5a49PeMcedYmImbbhMJXcWS8dTZAp0lMBICPRbW19rSTgTdjM9JQHY5EzktvXrl2Lbjy1mjtVDh44VDqWVM5M8TEJfCR7DEF7mekHaAWEDoMRJXAW4FqVZkquiWTCHBxEpqHbMljk3MXDWd9DJ+g//nb6LImLgIsA4yVBkkztknyXdS3rz4aRfvfnLfPekbuAQO8W0LgxkJWNB10fvVUlLgQ9uP4pDjsMagwRvZ+DLshEngm9iaERBlQZmVKCIwAqZHrlfIiggvaEYITrNbk3i+zVvQmqsUfZoJeuI8FEtKkEE43IoYOJaObgwQOe7Muz+hjCWs3lIgFuHIkYn9kIVRWVY6Yyfoj21HIcKpAv+e7fl2Ml6V6Nx1GXJeE/0ZvWVxltDdcd3sFkbt7lpjALxoA7AjQvyPV8SZoryZGiNc499iuC1qFPIglBOsYdaq0YiwBdgp0yTkQXQ29gC74zfG7HXpGgmekuHGU1lxEfeuAB+4u//IgdPHTYZbKCJwpc6/Nyvv/Mz/y0YwhhYV1HAfN+L5y4+/cd8mSc9/7Ou+369WVburZqr371q2x+fsoTTCTTJLtcX3c73lXGk0o6GhMT1dsY+E4zpW06ZxdYIBJNMcLBHMgS7S0BGjAM9Bp0V+mL2MtILvQEEx9VMvAAgP5Wgol3aynYTTowjLE4j6z/wSnQB44pfW5UP5FQEkH6SKwJOV8CkG5Ihn7zZLpEQwq8dyXvPZkw9F6Bk0ODWUF81xo6H3UYUkCwJB26nBFu9gSTaGXq48WKY0DYzNvJu2xVIEEz4zU6YZ/dfNNx18vC3cyJh5fdGTBMpovERckz6DVkMa19qxGJWgPJ09AtThl0OrIY7CPjxyuJU7AM+Z3lmtYkAx97gPPS8+k/FWLIKn0uJ7pk/snXdxuiFXzEtbG/Rh1HWe7EfepObyQu8XmeWeeBQ8JlSdEvOFtwvkDnPC/XQS7IoIcwMv+77JFtoKTdogv1GnpDgY4I1FSVR8grcLVwkuO17sCuXV+zxtikvfwffKOtbShxXJ1yRDPNSAKW/lEy96Bvk8IgqvZUe9phB7pwGrCPLsPKyDzvYjTk+dBz3qJ1oBE4A8fr73nPuwtdqVpdHei0rpBHJJiAT4TDRJeyKaWvhJE9cUUYVEkxZQxK2O3RtSFsv1gF9oUCIcJZKpjYXFtzfDo9ofE4khmy8aT/NIoqZLpjdE8klJ7WyI1qfEi28/R84AIcOtkvoNdilGaMDuO7wrJ0pCEpJtMhjlrtsWRPJIhWFVQETaDhsElizbym78IDWZ7hM8m8Ck1i0/Jc8BOBRWSmrqF9gk5x8OLY4/3AEoH93EdQgvrwIddjzdlu5/wctxaeolod2mPvc8IAmAeMxRr0ujrTSD47zXW69sypZ+3a0nJ0MXYMpGB06WxREkyQ14ydk5wOn05gWRKXR/W7008ZcSYZ4c9ROlsxpmeIJfz9qLJ6yUteaguL++0//O7vOd288ju+3f71v36DrSwvFwxQJfTpGTUiRx1MVIjA+Ulnil+USP6mN73JpqYC6/OPEcXBJLKDYsRBln1S5Y7/SkJR1tPQC/gFfAKdDe3q1FkWLDmk2YLtSNACK3It1hs/K7nieql0z3Aadt4UTlJ3mUhRUIKJkovlI/i1X3+XJ5jEULni4yt4FxsTuhuedekUA33BR+BqPp9tCD/fPNq3BDa886NaT5fEXPiG50NuoEszNuQ1+Cx0cvit9E/3j4S/0iW5dIqFv9D1FQYuSTkpGRE6zffgPvoJP9GpZLgnqZISuhq9RpHCIZP6e2b9HasP1mxn86y96O5p+9EffYWtrJ60ZvOq1WtKPtHnNH5Q/7s2OTXtI2sGvUhAVDIk9GOeJB3JlY2a2nX3rbOn/x0v8tnbVTKGOpHIupH/TQlFdWvbtM3bPmsuj9uX/+yrNts9+P8R9iZAlqVXfed5mfny5cutsvbq6qruru5WS+puIUCLJSQhEASWJYEIkJBkATEGEwqwwRjEMjE2WgDPOOwA22Mz9jjY0YLUEmMjIYRALOrWgtDa6lZ3q9W171VZuefb38z/nO9376lHR0xFVGTVy/vu/e73neV/dpsfHrDWcN5mRzM2rQ6nLrNGNtNetJ3drpV8erc3drsxWvvwkSPuj1DS4+b6RnReVhJgCfhwLjEiK7pT6o/kRXt+Idqe++gEjW/r2XRrynaGO3Z+56zd/qJb7SVveIFt771qV3tnbdzo2Mh6ptk4WsN4qKRIdc/dtebcik21b7O3//IHbDC4x2x8h41Ge60/mLXWwoJtbm0HJixFEvAuZyzdGbZnBP+hB87ZOU8YswS0Mm/rmoy/dOlkkB+9VvlCSlCO4GPg1rrCVmuB7pyfyigyZGjQtmzkGpPiJ11bW7VPf/pT1p6f88IayQUlmKgbt3iFrh68I4mB2Okq6JrUj+hArYURw0qAjbEx6qTScSwmP4ruq//T6Y/ERuybST5BfmbMMPn8kAdhM2SMoM+RX/Ao8jv7UzhnXa898CSngo30GXpZdrvW6TpadoZsLR9FqurmOU8wufXoMeczTy7p9twfyLP8HSN/zn2C4cNoRgHOjsbCRyEqcivjE95D+wGuZU98VG01xqn2BYEBoFn+n+mbZ1W4fyqS0pScpsTn+facPec599n+/XvtxIkTN9moyM58X/Y3y0fuzVlm+Q0mQE/UNnzdSTO/R8ZpyFLoj2fDN/gtnD2T7kFXYUNz7tAV11eHUXQBeBDeq+ybkhTJ83m/bF/xnnl/uB/8XWG1kuCVz4295j0qm6gUpnKO3D/jRL4L5sSOz/ZW7n6RzxNf89Pp3Lw/tf8sbIqbsFRKVOXMePegDXVhCL3F+8Gv6GV+l+kDOmbfMi2ztsz3+fzyOXBtfjY0wTO0JzlJi3gYewiuyfg9Y6ZMt1mH6N+Ou5OceLq1cS+ek88jYy/2N/swsJVYG0n3JCXlvc184nKqJGgga+CNSfrL2D6fUaaFzA/sObSm6/B/TfJRpgvWp/Vkmcj7Zvqic3hOSHq6juLsZX5O5m0vrVDCexp/BV1mfmO/0J2ZHpEtuq9+j0yEfuCfClMQE8dQT7HVSVlCgom6T7LuLPNcp5WkMvaHmHLtH8j+ktBD6Bl0HvTC58h47EetHR7JMhvagZbk49a/dT/5hTy+U/wquid+buIgJLhN6uxqH0rBGiNy5Pfz9y9ElnmmklNVs4zwactHmPlI9rQ6mNx115129OiR8G3NNLyLpsdOxyrilO90bKs31nxEjvR+xP6FFet4OPYa9jZ7G8+T/yeS/dBjnBF2EH4yfZ9YfqYT+ACZlW2MfE9wJ89njfAO55lxk57pttOnP/U3YwAJBin/10Ue/Fad1HBgf/nxj9vq9eueMS7Dbm111dbX1pw4I8EkqsbuOHGHHbnlSKkqiYxbbZ4IZHFpyTN14vqokgeMIlTYEIiN3/MilTAsmZhRh1aq6QpxZMWaldjfu0fJVmJDeXe+j1M4KxkIb3Z62g7vP2B/8Lu/Y+fPnDJ1q1MFl6pYCRbJ4NG74x+Mtj59293erhI+snDzEQhbW1UATYSnpAS9g7oqkIji44HU4nd7y6YFvru7HujAwaH2zvqugp5iRn1PBK73UJAJ5eGOg2K8A7I5E/2EoRHs2XjxPaE9fBFGPl+8ZPCRzaTrvKNAqdKE4VVFp3fQ//XedFohySQCIJGEo+9mRwoCWoxKa6FsTIi4SdiArqBvrSfaxUc7+AzsEO7ZAQJYwElPUgcMrPXTQlmGMVXOAFUq9hXskOEAQ+s9VWGo9SGMmbXFmlmbnLGZkXFEsy8Z7LDeScbPytXBCkEbd1Iow7BrDzzwAc+SP3HnCW+FeeDAPjty5JBXwChw7+9UgnMKDui8lVmoddD2S+8AH8lZLfYEEKEIHPgoMNrp2o31De8oIj6WAYbiwamuUSUnT55yw1e+Oj2LtlHQgZ9bGTei9pIKWElx9lWB2piyS5cv2+vf8AZ7y1ve4gbe+x94wNrtBbvt9rts374DpcpM1TANW1xe8EQT7c/0dFQTqIKnPdd2x7jef2Nt1RWJHPJKaLlw4bKdO3/JWnOLtrG5a196+DG7cn3T5pf323Bq1m5sdW2z07fL19dsfXtXTWhtfWPLWjPqWKKKhJCdPnvVg9ph3KiDipwYClCo+mfv0qInlihBQ52LGpKfybBA2QEsUbYZyLosKI5sT4hKbfK0Fh9bouqb5qw7ozw5TgGs5ox3ItFYHTVN7iuDc9psIKfEqGGdUsHm4Kc45UXXCgTOuBN8ypNj9q0s2+7muvW3rtpg7Yz95D/9Abv9yILZYMv6PbV0H9vMrCrWR+UdZUDEuAwJDHdEl0AMIy3CwSxd03Oe9up8H+fU9WDO+fMXPGv08cfVgUEzxae844JGMojeAzwH+FTiD0o6K2HdU//XWen6cLxG8EkyVk5ndUBRBy/JF/2UnptrtUtHqtppkBPDdFbI/FY7xunkIPFNYLRUGQdQ9deoEtSy/EafZdmFPo17R+cQeAwwk0EJskW8RkUSQEWuxTAuI0EUmc7PLFMB1egO1gSQ5zu1wSd6q7Pjs9GJ7OQzkvOQf9A1jjVdhwMScMxzsk6P/aKLWfCHriMxkfsiUwF2IadJUqwr0TII030c0/RLFVICqei0uF5gNBJaIvlpYF9/8il76qlTdvjwEacxJZhonVqXEu+QsySX6P+5QwyBYzrUqIODy/7iFAsdEDJX+ph5ltJTJJhoPZJze1ZW7Imvfa1KTKyN6YYn2CnBRMklGinj/FFmqZNgEgZUdLwhIYz1V/qrGArwo3fqKgkmkW0ezkDdC+diBuVZD2KQQSvwBGcHv9f7EWNSdL068v3Zx/7cHvjgB+3orcdsV93yZmar5Flh2be97ZdsWg6OYpYo0c8d2tPTtnflgHcM+O+/+X971wAlmLzqVf/IFhdbdv78OXeYx/ci+O0O027PeVkBE8lhgopUmmVdF3ZIGJwhk+JcRWsY3PA7sj/jTH1bjtxIMC0tyMv8eYLBPiFJo2Wa4vGQN3q3SjYWJ4LWT+UDew1OxVGDgY+M4nPHl5r5Phpbz2Vvz7Gy6N/PJULAEXD1V46AsBK5pFd2e92o4k/OKV3LmIVyA39HJZjo3SLBRAHshv8/utjFs5yfCaJ7J7TAXW4kC9tON0qCyXHXTZ3uTtUFD9zr3/HAfNAq3UuwJYJ+Q7+HQzmSUEh+Q8ZgkHN+GMy6v+jP5dOM8GTIn9B/kfhT48a6Wg2HCXQUOF+VxGFfgA/1fRIKkBvQln6yTsf1ZcwbMh0MrvvpL4HZLJ95PxJLcMRAr9qnOJt6zFDFy6kVve5PMh9yFJzJXmNLDjyZIOgXQ9hpcSaMb/Ys06njGHWjKTzGO+l6MJQwQFeV3f2RXV1dt9m5JXvJy15hq2ubminhOEpV4I5TFNBRwGckLNlyfCo5u7WjLnxBD8J/7LWeh3MlutTELnJWSozSOEF1MXnBC55vv/zOdzifiqY1EkqEvLO74+943/33uzxSZzyvJrYYzbSwtOiy3UfklFExThPF6aRnLi4sVSOCSGrXOrAhNap1V8Ummxu2b3nJWs0pm2/NeMGFEkwkI73Tg2MWOg1Egol3sRpGRS72WuiJGAmG/uXcoGuX4e6X0BjH2DPsxklbEQyM3IefhWFk+pJEBn1kDBNJ+CGpCVhDP/ARaxPmy/4C+AT5jFxGb8FvyFN0IXiK/2fHbsiMqOzT91UNDTbL+iHLXWzJrPcrzFVsYfY+29Aup9SnAD9Lwg2sERlFcr+ScaTHnjp52q5eW42ReOpAqCSeMg7RMXzp6uH407txKuEiEkxImtR3M7aELsBtkqHICDqYTCaYRNeDKEZ4/vNfYLOttv3u77/Hxza95rtfbT/xE29xH1bI2KKRi6/h8KHD9rrXvd4LokIPBL1JXwjr/+Iv/qL7Lap9L9/z8/WgZfhbSDCBd13+FfuIDjS8E2cF7eg8kMHIUGhxEjtl+s3/rverOLxL54x4Vug8OvH5DhQ5E3QfRTi+vy6fZj35Vtf/p//zN2zvgaPWLyN1nLeVOFtssUxLgb1CnrPP8FHI+6CzjNkyvYLdeOegl9hHHOXoQPht0mme9zhjRvTOJEbR/XKQAdwJb3FWnEvGmXzGugOTBD7L+le2Nvt10/3K9fnMWTP6M56nrky7NjM1suZUz2Zs065c/pz93M+/xo4f79pu5zEbj2/YnHytQ+HMMo5vLPmhITWR4EkSmHcUU8cpT9AY27AvPa7uJSqMG3gXP9nUwoXiraF3/mnYeLppg87YFhrLdqB5xLrnx/aJP/o7O77wTFseHLDZnZbN9Getqe4lU1O2Pep7R9RZJXNIJ5biK3X0FWaQr0W+tO5ux3+Kn5wayx5qLz0x2JPX5accWaupkXQNf0+R7miqb4OpHRu0OnZq/aTd8YLj9pLXv9hs/46d3HjUbL5rjSmtPypRw08b/mrtycLy7fbQ316x3/m9L9r+gy+y6anbrLMrWbVgoyn5mKTb1V2lPlN0TMgtOiTEXmY+dFotuo+ujPhL0V/ofugYWuI+wqRKFIUnoOPs5+O56FP9n2CO36/4furPwicAvYKBrly5ZF/+8pdsttX0AgfhM/kDNSYS3JmDigQl0Ffyg8je31Tn7gJkqODXtVHBO+ddTLa3tyJ4U3AXPgn0IB2+0YGZ73hf1o9sEc+ADdnH2JPSZb3gX2QOPO7SKiWXwquZ5+Fr2SkkbOo72lO9s96Le8jOQc7p93tWln0E98qevU534jWXXyVpqqIbn/qohP/S2bHcX/svbDW5HmQVMjFjmlpOKtlFCWSBv6C7jPlZN9+p3qPsF58rriGZIREvdliYn7P77nu2HTiw344dU/JMPAO8wD6Cl7Js4zzRl/m8Jj/L2CTzB/fPdP9054g8Dr0enTnxU+ke4A90A8/nDLEvMt56OnoEu2Q7K8dSJvUE9wAbZh3BXrGmfDZch90KHWTdMvlvvg+twysZb+kzkknYK+yhvIfZ/pvU//n+6Hn8Afw/nxt7G3ZDjV3qc1QMo04CyjZcPusK65YijMB6dUCa3/M5tqSeq3fOz0f3Il/4HXTBnrGHPAe6AptkfmRf8jrzGSFfiItkPqr4r2Au9i/zbcYiGU9Mnje0Cd1D0zlRl7NGx2TayzzAXmb9A93yOz1fe515OK8JDEySg56FDQU9iM7x9fLdTM9ZDvJ+XJd1HH6tKi5apipIFnKWFB9kXw17xTQDvq/1VZ1wU+HlpDzK5zxJZ+wnupSuZDlOz/2g/ayvJrEm+17RLF2NPDkwMAr6Mu9DxtGZFmX7ZEyb6Vf/xgfImjgL9hO9jq7U77kfcgEMrnsplq21OO5RYpV8TBrxNojYsq5FXuoZk7o66xj/Pd276iBS0bH46Ws/ObSouFN9ZmMblu7Iwi96D/lCtrY27Y47bvcEE9lOM81STOWdCdXMT93KB7a+sWlnz1/0Yme9D/YR56b7Qe+sHX0k21h+GmQCfJ3jRlyb5QX6VtfnGEm2s+GfST5ib+F9zpHE5exfrOSmEkxwsE1mw+HQVMeN9fU1+8LnP29XL18pAbwwNJRlLkdRtMFb8IQAAYoDhw6Wdlpy3kUQxoMYc3PeQl3Eqe/FxsbvIEQWrA1GqeWXrYRkYYrw3tUKA0bJh5MDRRAfGwTDZWaNAGJk4XDgPBdGVYLJrYeP2H/69V+zG9eueFtgJZjICd3p7Hg7QTqYRBFdVNyLyjT6IWe2aa1y/HHwYjABU/0hKcGNsNKqzolZGd69njOYZsCrdbmYLs4t9hOnlzNgAcoEkRAquk7nQIKHnq0z4P2zsIG4XJEWxxNGRAWi5Hgvji/duyK8kjGPktW9lBSTBUwGTTnBJAydANIYUiGw6hbhdBjJoAwFJod8Hj8TyqWunszCOCu5SeCXDcgMihCOSt5xYKLxLiXwqvvJyetrL0LcBbACKt1OtFfU6Jl5db0JUKv10jrK53J6ECGUsf5k4NhyR3MEFzIfYPABZPU7+MjPRPupmfI9ZZwv2s5Ox/74jz/snUmOHDliy3uWfI7Y/Pyc7V3ZU1Xq0glHTmrREu0xyfJEAWpNPitsOgLy2i9AqRt73pN4xq6vrXkFg5yU+lxOtzCawyhXYgCtwRWkZa9z8KIyVErVsc+3bbVMox2UZKKqq689+aT93C/8vL3yla/0AOfH//Kv7c677rGlpT0lI1JdgURTY1tYarvjWk6AmZmWbW3uRvvK6ei6s35j1S5cPOdOEu9yMTVjm1u7dvKpszYzO29T03P2F3/1kF1Z3bSt7sgWVg7YaLplO72hbXV6dvHyVet0BzbohaLA4eoGn1fJtSO44ONhNB9uqOiELWhGsWlO8IzNqfLW517XWYzZONO/4T0UN0o37q3q+WgFlwMvXkHYFbBWYCTGErj8VKtpOXiaM9aRUtdoGvGQKt1Ms1fHNt2MhBUlvcihHAEFjdSZsc7ujjVGPRv1OzbY3bK1K6ftu1/xQnvefbfZiVuXbdTb8Ip57f9UmS3rwZKBDIISnChjdwgCigZFD9qzAB8xzmZXs52lP9TitTVrZ06ftatXr9m5cxfcSeoBXM20bbV9nSEnZGzXAEK6R/K/ArUOOtVpps40lcPFW4MPNZ96165cueLz9LTP4muNgpNcUiVo6KCQhzkgrGfL8aLPNINa56F7TZ6LO2R6dYcnEhIAlxlkZjCvtSEDApBHq8uQX3XVpsupiVmIwcMRNEf24kSmgwmOImQ33bC4VwbK6FAAm+6vfyP3Yk1hOGJg8h30NDSMHsifA0wBXhiLGVxnIyzrdF2jTGOAcrwzFZ4YsqVrWnGSsTqriQIAACAASURBVK/i1wxgwRLZ0PUzL62oa2BO9WfMQqdSKQKNZl999DE7deqM3XrrMacjJf2J/qQrRF/sEbQK+M1gXs8FByiwTkDK16gW+SQ5Co+V1ruKPMh5TyBVSa5KMHn8iSdcdkp3hC6JSnDNaV9YWLQ9yyu2sLQUAUO1kPaROyXbuyTjeIKJehWlMSI1bVGdHwllCn5LTul+3imh6H90WdbbWfZlmuHazAdxreQjRk10LhE20x4qSeav/+YT9r4H3m8HDh7yCk83UEu1svj17W9/mzWbkXDoz/DK/MhGX5hf9rFc737vu+zChYt25fKqvepVr7T5+aZdvnzJA7x6nM+s9kp8VU1GYpPkkqrYMG5zgome41XhNVk6vWbwj94PHRp/ocP4fgQ7hBEZWcF4NFVvehJGSaYQlo0ROHqvevSd73sx6phZCv6Dp8E/yAGe6/hICRsz4dxUAqfwsTqY7Ozs+l5r5Bz7TYJJJIuEPhHN6XtdYYUySgdcFPwd76kkKQ9ojpQ8Gh1IdIcYv6KgZwS/vc6eSvSCOxi9CW5xPTwa+IicO0/coelwtr2z5VXsBBFxent7e3XWczwRBjzYPXi/7mCSdbKwhP7oPjmgnWkbflbLesZEYkMhVzKORtaCa8EEkllxDqELdF/9yU4Vfc754Whgbf4MT/y5OXiCc8Hx/WxtBINR8z21J37/Mgs+dFB8zzt0pMrfqtK7nFPYNIEZs05w+690dUMesh/ZCQIWzk4haFT0MnnfwJ31vHuvkB4PPUFKHeuu3tiw/QeP2ou+5eW2urblASjv2lBwMsn04n0S2+WgkByMbk3CxMGv0Ap2cWCxSICt9J66l/WV9N2wl3/ry+zn3vozVatyBc2UrKgEE9mh9953nz355Nd9rKXbmaOx49b2wrypO9XZc+eqTiVul8+Fw0Q0InyK/SwHCfuGbPFA4M6O3bh21Q6s7LGFVtMW2k3vRNeeUyt3dQMIfUFSXHQNiUIVBQlxDqGncXThUMIeRbbozDypv3Rh0j7ldrpx33EpJAhtkB2MYGsFR7W30E/GBu4AczutxifZCZtxgv492fEHTKNn40vJvgTsx0m9le3Km23dSLzJjiEPsk+0cc+4iffJNmN1li7PRlWCm/a46oxU/Cmyt1hf1rXaG+wL/ZSNFSM+m7a9s1slmHhXLNedkbDu/O1JXeEUjKSEQlPR4iRGeMivURJMwFXol/pnBJx9v4penByRE2OBQ56+5CUv9WSwP3jP+12VfP/3v9Z+7Md+1DbWlWASfO3PKm2QDxw4aG984xvt4MFDJdgZgee59px3KnznO95Z4WIUMnQs/pJ+Db1cJ/xBM74RniBeB0/AQL6ffXVWnK0qCKGvHKxk/+EZ5AY0k+0/l4kpUQhZHiMmI7nGbUAP4oc8F/5zTKpgvezMMrpRRVNKwv+//ut/twOHj3uCSdiPMcIBesl0HBwY9Esyiz5BF6EToLFJPgHDuU5nZIHrH8ngevwk8gL6BAei+1gbNIXtQRJ6pmmumfQ7BXYKzMf30DPgK35m3cs58V0Vd0imi4b5HeuFTrCl8Eci/8JnG8VVcWbqsDew2emejYcXrNk8aW97+5tsdfWzNt/eNhv0rN/TOBPZoEO5XWw4UmfUCLbpfENHRkc2VV267nV7deh+nH6377hUP/VMx04z5klups5+g4a1puZtptuyxeFea9xo2Z++6+/sGSt32b7hYWv1FmzcU1fUpnWnhjYrW8tHHUfBinihV4o43HegZ8i+90KagluLfa59aM7OWH8o3+fIFtoL1u8Obdgde9JZq9207f4Nu9o5Z1f65+wZL7nTXvqGl9ugvW4Xt0/Z9HLfOqMN77agcebS4Z68rDE+Y+nZWZtuHrd/92sfscH4buv2jttwuGLN6ZbZeMYGJntk1oYqaHE+Kd2Zii8GWz9oqO5wBBZEZiEHRO/oCDAc9kodVAjfRBUE6kWSITIQm6/CqwW74ccF3+VqbPgMm0Frla9N2IBEDunvs2dP25e+9EUfvbd//z6XbQqkyJ8tWaVnY2MiA7VuyXH8+bfccovTFPgSTKb16Vq61Z05c9q3RR1SWHPmRbqYIC95h5uwYuqWmGUAmCXkSfg06DCTbXZ4NN+T52VeR05rP3RtqxlFRLqXCkCQ1yRxqyMdI24UL1GX6BN33FmSXKfd/sG2xncRnWpDTgtLupwtPjnvMpQ6YSBTienk/cPHB4ZgBCN0hl4FD/M5/pVJvQLNOrYYyF8ohSZ+nvKOl8961jPt6NFb3Jcco1TrDniT2Ifz5Sdnlv+fzzn/Hp7KGI7fg1UzDUzqBDB/rRPr0WToi/oswl+V+Tjr9Kxf3D4pif/sLfT0930RIT9YS8bYGfdMYkV4PtOr3g/7AV2Z9Sy0k3khYyzoHB1W+dbL++h7JPYTH0PmaN2Zjyb1Yf5/1smTz4fH2C+nseTnDpqUDotiDfQn9J4xEf/OPm6tV3tEhzL8oZwBuID3yXuSaS/bC9lHOimL+A4YDN9Hpl3WyWfszyRuyEH0yWsy/WRa4b3Yf54Bb7O/0HLeq/AZg9fpHvj3x7NNniHyXffmvTOd6HN869lfiY7DT06Cib7L9dg8rI395b3yXoasr0ddZdrI8lHXwCecq/5P8XvWlbI986g63hXM7gU6pRMj+plzQ36AUcF0WaYgb7Iuz7IQ2QJPQM9czzui18EMrNPjcEVPKe6WfXTQArQBP/M5sWJi96yBZ2Q60O/IK+CM2We69YJv2B/OGDml/+s9hEegS30mXeu2cLJtoHPWTlJOpv+Kf/Elk2Dj4wEDb+azAsd4ArBGeJffu8+w+KjQqUowUXfrEyfusDvuuM1x0myr9i/KZyf7UjgaO9mT9r273M15DFqLaEy/yzZI2P8adRijrbMuBXvAQ/AOeiDTFTwNXoP38x5CZ/od+8A98O2BgXQtvkFopfHJh/5qjFDioLNSdafJlILIW97BZHtT3TUC/F+9eqWq9tYmKEgsIKHkksOHDzvggDiplBZDqyPB0vJymXsbGdUIAZQjREsgDuLNRFq1xi3O2mxAI8ARCgh/vp8VABvGpiBk9DkZQTBuFtCCp8dvOWq//u//ne1srtvePYvW7+xae06Zyy1b31jzag86mPg+y6mvmacKvJQsL4Cbnqd9JGCPI0iBGl/LcFDGLYRy3NnedmZQApAcnV6tUwwdb3tZnC+AgHC2RDeRDNYAMyh19pH3z4oiKwL/XvW8UCJkxCMcENQuJPoDNyIwqPV99p7zIfil/8sJ5bOrSjUbwoX9ClBFVXQdNNV1GDbsARlVCLeoFpBREA60fG+YVNfSCYXAAUqR7D0dptNLCYI50xbwrwCDA4Ay9kJICONO3TqcRj3YFoAQo0DridE/dVWpO2PVar0oSv9dyf70udcEudLcOM5Rv8uKtBI+/Z4HAWXUzM3N29rahn3kTz7qTujbbrvNVlb2WHNWAckZNyoVfFVgxoHpoIw2KA5ewKqepWoFnK0+g7sfxhe8U/HeTNOmmy27eOVKBNwJWJWqpJABFq1SN7fc4Sh/iN5LzhlPMClKMuhlEAFXX9PY321abcDbbd+rtY11Hy31jne+0573/Od7C+evPPKo3XL0mC0tLjkg0ANHo4Epj2Rl73I4PFXx3Gzb9tZuNet3Z3vTZeK11WvOA5JpUhTd3tCeePwp6/TGdvDwMfv4X3/SPvGpv7P9R45Zc37ZNjsDm2nN2/W1DdvY2rGdnb4nrgBYZFzOzs3F/k3FmAjnab2nKt1LF5BWc9ra6oZTnF3QbFY2KL0sA/O8bwVGZ/SiBQAq0Axg9TncCsCqIloORCWOiPZU0eYJJgMvVVDCiY+/kZIuVWVeVVhm2TWMCmHt4tBG/R0bdjbt+qWz9txnn7DXf8932u76eXvWiYM27Gz4yAJFAEclg8RHMPjonWjnqVa2qrBSsM8BmebnKRlGc2qrynBVxQoQj7zdreTjmdOn7eqVa3b+/EUTW2pfW3PzTleSBaK/9ty8O9NcRirwWbKXAWk6B4IlugaAJF7W/69fv+6JIiQK6kylE/VT/K291jl5wljhUwxBsnLdUZ8Sg5C9+ulAoIxs0DlFBwLgUl1RjN7gOyEb6i5fIedjXAnz0AEQ6P4Mwh0wlgB7DdYLGCtJAshJfV/JMQQOMQCQ88gvdE121iAXvNONaCC1FuS57Ec2hDKoArQ7gE5VSYBe5CB0zue6FmOC33llX+ksEjxEdWbsOfvrYLe0H+Y0eM8sdzmXCnwZMz4Z+6Jkrjh/OS+V2fzFL3zJTp48bbfddrvLVQX5l5eXKtAuWtP7aw2MBsh7pGdiLOsM5Azds2ePL1PfUVKDAmghU5uepKq1K0HP9dZADvyRd1Fb2asROU84n0ueRuJBBKTV/UrBSFViLe2JDiYkoMYIkXCOag/lrCagSge0yjlU5HkY/CWp0tsBznhgioCMngu9YJjVnEBVbuiKmmZJvo3gQHQNiJE9wR+e0+6/U2LiJx58yD7wRx+0PSv7vNJLRgHJFIzI8bbAZM67AzCScxcXVuzUqVP2++/6Pa/Ku3L5hr3qVf/QO5gowcQz4Ue6NsaTOb4sgR0lfLpDvxj1NyeYRGIM+8U+IE/QseiBKuGhJOfCF7Fn6j5V5ikXx6XkCwkmPt5C7+fV1jFKBj3rY3sc58y4Ls7On6zr0S3wGfyOUeJ0KyysStyB2m5HggkdTDypoLT/84BXCYJEgolGgPTr7oBp3FEVyC4jOCLxOkbkKPFQdK73FwnnBBPftyKfSVyvdKrj974nmNx15wlrNWcikbFU+4Il3agufIeMAHOhizHGZputKpkQW2fSdmHPcLiAh+Ej7gn9Y8+x59lBA/7VT6ouSHp0HVWSonXOyERoCxmuzyt7SliwjE7i+Tp/jHCCJk9Hjxiv4FTte/ypqzxrvRQMi9yvRznU84Mz7Us2ubwoTinRWeDqSKZx2Vdm/E7qmegtRAJQOBSQl9ixfDYY9HxEDgkm9zzrOfYN3/gC29jq2M6uxuuEjCQR1jsylqCyBwfUuS610Me2YQ8x4rONWMt3JU9Fl5WXvPhF9taf+WnnXdGjMKxwkkaWqIOOOpg89tjjVfBI0WIllswvRoLJhYsXXMdHYk+zSjCZn9eIwJJw5uM/I7jBnrk8EVZSgsnVK7Z/z7IttVu2OK9uT0pimYsqnnIWdDBh7JW6ItDhJ9uD2jOdFTyBjtVzhS+y00WBEhJMsrxTso6cUnKGIy+z/aRg+NRUJDJW+ie1GHYnlTBuwWSZv7gPn4XTJ/7gK4DH9Fl2KGesHiOu6vEJyHPuw3vLJ0BCqTBm2D5C43VhDbwNr6H785ocW6TCBy9OKTgJBxLOLL9f6bqGjax9gv95np4jOUxS6sbmlp05e95Wb6y7nhdbe8WVRuKmBJOg40gS0x+9T4wDjgRrsCnyDz2PTPXOGnRrKokpogUSliIIHtVjoo9v+7Zv966R737vA86V//jNb7Af/uEftI319Spxy2WS2/KzHiB84xvf5AVTeufNzQ3X18t7lu3ixYv2q7/yq1E5l0fkMNopJZhQ7IPcrnShHJTlej5Dd5KACZ8hR9Ejvuc+vqseDYkPYNJnhazO/gD0eA5W4L/JCSaMiPQuIRrroOTZxSUv+tCooZX9t5hypoOmosKe5yHfoRf9Pt4jElJ4Z/bF+a3sJTSY7RH0HPwjehPN6MzpmgqdovPYv2xnZD5ldjgyQr+bDDKwb067aaR1tpng4ayDWGfWz1oHukMYxBMZU+Umsj3TPDyX9RR7NSOfQ1fdeEc26/VCGl2zaqvXPmdvfev32dGj27a7/XVrTstRHf7HmZmG9QbxnUZJMPFEXMeA/FWSV9d9v/qp/VRr754XxQytMZ72JBSzXU8w7fbGtjC/x2zYsOlh0+YaC9bszFu7s2If+p2/sWOzt9vh1u02WG/Y/NyyDRtj6w2GNjvTUk1PjDkXr5Z57npX7Y8c+m7re2Z5DIoMG1pdR+QM0jjdrrVn1b1Ev5yy6eaUbfbWbXvqhj1141H7h2/+VnvGy++2/tymXe9ctm5jy/qjbZuaGXvypafI+giokQ1MSZ4t27N8t33oQ4/aR/7sgu3Z+82229tr49Gczcov0pi2oangBj/HzWMaoBOSnG/e17pLkvNHSfoSXcET8E3Ge+BrZF9Fp8WPAEbLdJ4/E98RuIH+oE9s9whWRMEePlQ9RzanEkw+//nP+ej3I0cOO80pwUT0RACIBBN0DFgLnpDduX//fltbW6uCInH/GPGmdajrq77/6KOP3JTA6N1ii66TbtC1IQuj6BDMW+993TEImQofai8rHJn8Keh0eFD3AjdmOYTcQs+6n8nlcdfpVLpZ74FsjXb2CtLGaFntr66Rf3Vl7x47eOBQ8cW4J6l0ySqFt15wFQnJ+EN9fd6NqC50Ar+wdmx+1lDL4AgUQU+TOiFfh65BXmY/S05Y8G64bgOoaEQJ61O2Z3nRE0xuvfWo+47FuO5Hc/6pA5rsIWfI3mYZPfm7rAfANk93PlkW12dVjyDI36lsvKJ/4EV4JetJaGLy/qw527rotkyX4CZsLK7Ja4R3kcf5DDJWRR7A9xnnZv0KxtN90FucJ/zBXmZ+Qs9k/Qa+mHx/roGm8p7md8vP4/6T6+Z98v7xPP3EVlCn/km8gSzQNewj38F2qd7VR9xGIlAtE8oYz/IZe/90dJjlDr7HHMep/SWhI5Cr2RfI3jzdOWD3TZ4vfM75Z97kO8ivSfwxyTP8HpzB79k75CW+aoLa2GacXd4f6BYazLSOjNE18FJec/YvZLpgfzJdZVrL5wS9532CPiNOEHoY2mH/eLf8Lu43LcmSWk+WBdAY99T3STKRL80xOXGtoqvz/uUOOXpO1j36LnbjpDxkvchy3i3vF/QIjWa9Vdm2SlSWHVJofXKPoC9oQV1EhJXZX2xMzi/LrYzr+Tw3HsjvpPtl3wxnrO9h00vny54nYUX7q730qRGlOErXa0/1fTpSTdIiZ18VK6YEE39eKahl/zPPkmAS+mHkdq/2GX6WL2Rt7YZjpLvvvtN9i9KJ8p2K4jq7GusThRXXrq/aydNnTRg+mgvEjnCmk2fi9lmhIbe1UhEU+wU/wNPQZ9bX2InZxoCmoZHMa9xT11CAkvmA7j1aA3tW8eiDn/j4GCbLzJgBiJxWmhv/d5/9rK2t3rDlpUU/2I2NDTc05aAS2BGAFNg4dDgSTOKlqLoKwCdDUIGSvfv2l8C2HFCRMYqAzwYxBEbAimCfA7YSUPYp6+V02BgAgt4JhobQOCR9B+IFTOXvccAYuxxMJZysYUvttn3mkw/Z5z/7GR+Rs7wwb4NSVYbDRM4KRcy0NgU7ZbRF55E68I4BIEITgEbYOMGVbirKNAOMu3BW5Vin40GRXr/rhuqcHE/ucAvC11+q4Uk+kVMmg0y9J+eN0uBdMxhBIWQHFYo+KpUj0CoGyoStd9C63SgoQUNay8IIVE/p3iLYqEZTFU+07suKKgMjWu7r9wR8yaybBGKAK943AmT1vaF/aEF7IYEqmpWDj6xdPZ/uIjKMdb1m0yqowJiYPFdXz5MTpHpHBR9KVZyMZirvtL5496iGp3VzpnneQWtwQVvmXsPwKPJJRZgFD8pQzueoUBJdtW13p2t/+qd/ZhcvXrI77rjDheLS0oLNL6iTjpzF8z7KZnYmAvJhMFi1N+6EKI58uhp4ZbbPHAsjLABXVD0onDCyaVvf3IxuKgU4+jsNowuOAvSiiUuXLruBJgHtQKeh1rBd7+6DbND3qy4wGiOjDD9vcT3tjvwtdbFZXLD1jQ37mZ/5WbvnWc+yazdW7S//8q/s8IEjduL2O52nRBeHj+y3/jBm+cphOj+/5ONy1tfWvQ2WMvTlGL9+Y9XOnT/vSQVK0tm7d581Gk174omn7NKVVWsv7rUzF67ah//sL21mbtmmZhes0ZwzJTJu76oCWx1kohrbgbsUpSdOhKGPMaaOIEowmZ1qWEsVoZ54MbSR+LxUMCA/AQXIqfx/2vEH+IzRAlFJGvzpTjuSBjqdanazd95RFaocIbNNrxyPlslN/78STNR3Gmeq5JuMyb5eUKBMhnW/Y9bfthtXz9r3vea77Nte+jw7/eQjtr123l76gns9wcRHe7Wa3iXFk4eieN6mG0E74yk5OvXeUVXqwcfIfyhOhpgZrkC9OnXMzba8w9Pp06ftwrkLdv36DWvKGTU2rzCWbAYceZKAO/zr1pg+W7ggIa/49w450YpNeya5oDbzapmtBBOAqbqY6L7qYCLaIHFO/ryQX3XVrL6jPXdAVIL9DgCL7gIgOgAr1ZWhL6MN/qTTEwCGoaDrQvFHsL0GsXUHk2w0ZnDi+lGt/ktiDKA8OyL0b9EOQR9Ac34W8gAjBv2QwV8NgLXIQFvQdDaKKoCYDEP0GUAp1hvr0n5k4wkgy7PZDxx63D/kUd3eGJmcwXw2cDAmCQbo+zyL3+Xr3XmRKqh1PkqM0vOdr6ab9pWHH7HHHnvCE0zCaTXtneL0R+8mLIXchI5wFAZ+ic46GIfCcvqO3kGfe8pHSRTRiBwC40ow8epwD8JNWavdtv0HDniQ0udOVm2OI4tco01E00ow2bd/fzVDOlre35xgIrmDY1A8DmYrzOPPC11R2kxPR5cDJRhITzwdHuMsC6tWfMjegPky9vPqag9+UQWDMdjwBJOHPvkp+8P3v9/2HzhYdTBhDryEzr/8lz/tgVxhLjcwfB5ojBpaXFyxM2fO2O/+/u+UBJNV+67v+k7bs2ferly57Imlcs4qYOXf83bZ4eTXiAHpSJyEUVQdQe/4UyeYZIN0klfgJ3g280DIFznnZYwpMFEcf+oa4wFhJcSpy4oSwBUYlAMxHDahT6Ydv3q3idT6OMsOcDffQTZqHRji+ilaG2jkzUC02vG9ls7290kJJk6nJSjphqX2yDsM1LZDhUFLpyh9xx0+wl+OCWa9u1Z0zovUnUigiQ40biTJEez94+vWof7O/gJDH5GjDibqILbb2S6jEOpZrG5El2Tg7DgRjWD061biGyVwRUeWOklN7yDeBCODqUSnNa4K50UkaoWshC/ougUfsQYwmNNa6ZaDIa5nZjmZ+STkXpz7JKZmhAjyDX4Ds5IgwfezfQatZAeInAY8u+Zd8WnpEiSZVirZvF1+Gb+RZXJgeiXFBaac1DEZJ2W7kXvUCSbxXRK9pNdirwN7xnOG1un1HMtdvHLDXvTSb7N77/8m29kd2ObWTqkMV6ccOUr0/XAa0RlOuI+xeHo+xQBZF2pvSWAgkBqGftBta3bGXvj8b7af/qmf9KSnSHhS4FV8pcrssX3Dc7/RHn74YU9c0ygzje1RJwaNXZ2bn7MLFy44JlKXCeGaCPTLSSPZFsEO/6txPwVvOoZX545u1zrb27a9vmb79yx5B5PFtlreKwlcSdIaZRG8pO8LC3ry9PSUJ8AIV3JO0CAOERL5sUeRIeho7E/9Hh5yGi2YShXxSjDHSer8XRyMSp7wbOYiT/U7bFv4Q3hcd8s6nbWxZt0PzAOvZPpHJ2XnZdBAPLuiu+L0zP4KbFH4jnNAJuDgYj+ycxubG/yPbMT+dRuyGU4j3sX9KsWG82eXznu8A3QZ2KJOJKODieTt5ta2nT5zztbWN2Nvi27xEQLSda7GArdKz3kXB09giERW2TzC1cIJOXHgZlwWSUuM/aXzCQkmQWvxFx/UK17xHXZ9dc3e+74POo7/kX/6I/aGH3idra5er3AmslKjxzTu73Wve50nmGh9qqifa7e8SEadCv/3X/03Vfcy9rjSde78i0Q88T17n/GJ1zOkAh3koK7JegN+yw5n/R55n6/NOj7TFevLsg8Mn89U+0WCic5Sut+/E8MDfXSWurupG+Tv/8F7bGH5gJi7OkvhRXQc66rXjf4KGQht876TeIU183v2Ab0QKcFjx004mEX/dF/AXwPvQOOcAfoMfJTPBvpmD/Ne6ndgM8fqqeuj7sG+6prsZ0MPcQYqxCDBhL3Ia0L3ZFnHGm8+R3WiUzFI1+bUUW+wZo3RFdvZ+qr9h1//CWvYWdvceMqaM+rQqsTDgfUGGqmtZNvQ60PPzqiT5vVvdWFW2kW3t2u9XsfH5QwGGpsztsZIIzD9t9aYGqu5qtvow8FYj/BOH3PjeVts7LOF/j77wp8/bp0LY7tl/oT1N8bWmlmw6YYKZCT7lawy49188XW6TO12o6DCRzcGLpMe9c5w0juDrjWawooq2Ou4PvGOYM2BnVs/Y9MHRvYdP/AiO3j/frvRP2db4xs2bg6sP961mWYkYVbBg9asF88MpoT9j9kXv7Buv/e7n7Fm65usMX2bdYaz1m4t2tjXNGM9FbwowSQlmEEznKUnz6WOPVl+QZPgd3iGa/DjwSfoHHhe36eIC3qD9mqMHsGZ3G0A/YZPE393bYMJ20TARhhU65Ef8OLF8/bFL37B2vNztm+fxrn0IvGo23F6x/eHfsYnx/3dX9Jsuj9E15KMAu8QlJN/Uf4SPffLX/5ywV50dQs5Q1JYvG/gZ60/YwRkxmRiHvuNnkSfIlN0H/Qj98g8l20sfR7jmLXHrQjcT027fa33VDBM5xR7HgEh2fXy7+rPnj3Lduuxo47H5BeSLozuutG9SmsNf0DtswkZosTK8NtlOcXeI0czbod++Bm2Qz1SAFmVK56RBxkjQ583y3YVwUWxgRKehT/3rizbPfc8w2677bgn0shn57gGOzN1P8+8kGVw5hc9DxmMv0vvwPlCvxnr617gMM6d6zKPZHnN2eNDy9ezD9wTPZD1Uo3b665F+R7oGu4BLqj5L/yY2EC88024YcKmmaRT7slP9nFyb2o5VXdYyzqYPec+xKTgEZ7L/zO+5B2yD2CSPtF1T2dbTu4B/Mk92Mf8rpPvm/eFZxDnivtEp+Tg48AjnEPWRLneawAAIABJREFU95m2uCfYxP1BaaQYe829iKfpHgSh2RMVQFAgCw/wE77mPeFXng+uyHw4iRPz++R1wdfwBPvG3qJ7sm2V8Yn7LVNXRp6TZcMkZsm4hrN03IEtX7pQ6F68K7wIL/A530N3cL/MS+wL78K7sa/QMnpA3yU+hy8c+4nYLJMG4CPdg0TH3NWDfZXx77Kq+EqzPOMMoC1s0qz/J88P/ZZjtJw5ekzfAZtmvno6+SH8rHvJB8j+8G56Fj66zGPEZqFD9FSWz5wXMi7bA+g2ZIauzQnxPH9SX4XvRR2Od6rkIO2vvu84sSRN5m4pk7I46xnf20JzMgZd3hQ/gGKA0KF3okmjmWIkZIlzK7FU/ttCs35247E33jh+/Jjdf/+9jpOkE32svWLxOx03+mTb3lhbr0bkBOYJOzjHCuA1zrKyHdTZeyKGBM2z7+hH3hsawBei54DP0KlcCz3m2FK+Ft9PlVhTfCrExbUGj30owQTQisJ0YFOSH3TT+facfeUrD9uDn/iEV/ftWY7gmdqEyiG8sndfqXya8Rbuaoum2YI4xXQPgVXaxSn5JBg8qtIBowh1mA6mzy+blYi3xvbM87ptfWYQDiU7dhCaHBSKDJCB0MprgWGyIHbBbw1bWVyyp772hH30T/7YFtoxvkLt4rwyddCzpjvo5KQKEKyxQkowGaqCrsx3w6lDZhjCqjI6SsBFCSY4qZ2hixEmkO+BRq84Urv1aAsLcfKuJJhQhYsAg4jExBKiYmIMEfaTe2TFzmcZYLkAH0ZFtZ6DINF9dP+c/QbjQhcIdD07kkTCsZwZhrNAwYdxcfN826wASCBCwRNwxEEbCRZ1269JEKQ90lrk8CJYCCM7nSpxSNnbxTFO0hAKDIVWVSQVmvWWh8NIONL7S1iIR3DI59bnGexkRaF96nRl4AeY1Xvw3CwoEAK6D4I4eIKQVQTalOjwkY/8ma1ev1ElmGh+WIyNiNnTcopojXK+ueLtddzg49kyquDnCIjM+cwxBGecXzhhVO/dldOiVKEBtjwo2Yg2yffcc48baydPnrLt7R2T48/ftYBCb8tcqrl0b7IWtQ/qaqFxXApg9UrHFyUDqIJC7ak0Lmffgb2eJPc/Pvgh27ey3+647YTt27tiNqU2sg3b6USQoNNVy/pZd7hrZndzpuGzaGUwqjPK2TOnwznfbNqRI7dYu71gZ85dtK99/YwnlgysZe//4Iet05+28XTLZttLtt0dWneoZ/T9fasED0/CiiCejE/PyFRlhBI8FKCQ418V/cq+VpAvBcImaYX/Qx8ZqAoYu5NL50Er8OLcdF7UuZbZx0rmcyeegoxqCxaozp3HPs7Dx2+rZlZB1pHrCe8vMp7yYKrk3UxjaKe//oj9kzd/v33vq15hT33tYTt98nFrDDbtxd/8TJufbfgzBbyVtKLggJJnHJ/pATIKprQgVTSVBARV20xNO0jS+pSgIkNXstfnScsZNRy4Q/jq5at25co1H+Xj/NVURX50DhL96vuRTBEBhUo+MsLNW7nXvBbBTrVDadiNGzc8yUS6DWMFOaRKSBRv0C6Z9WFMom8dhPvYjNJpqgD5cFLHCK3Ozm41UitaV9fV5Lq3zhcZEkfEWKpwpmX9qC0UTeszdHWWnb6uflT7UIWVHRQADoI72QBFf0waCcgJgDBgGfkQwLVOnMl6GkMiO8XQ39ngAvwC9Nl71okzOoI8tMkt9KT20SWAVhkKJdOdZ2U8ob3OfwB18F1eH3osflc6cKgEr2AD6NYxyoyC0bP2+c99wU6fPmvHjh3385fMUQcT/ZFOOnToUOVcg04URJROQZ/KEQjukVMZvOcOSjm/Sgt3BXroUCW9Ih2lcWmqaFcQ9OChw/boo4/G7PCSKKoERMmtXhnXoRE5SrKbbUXyo+OUp0kwiVbdEQgEpzj9p/m4npir1u2MsNLYi1JNgMGa8UU2KPg958GZgi3je+p0VjrGzMR4rUi4m7KFxUX71Kc/Y7//rnfZ4SNHPZlB9wx5KSOub2996896i20lmDjW9NWqK5Rw8F5PMKGDyeVL1+3bv/3ltn//sieYqIOJ5KT4k85y0lPiSRJMSNr1Fs6l20rQWh3oz46IbOhAu/AKewM9xu9j9rwnzpVOcBLfSjDxROYpM3UxierBoFn4V+enxXr75qrqtQSRC/9kR1w29DNu1DWun9WRpLRiV4KJcJXLxtSyXzgnAscR2FTHFwX3dTZOZ6WlOzaBG+TFiRHJ1zHeTAkmMvY8yOldFuOvnuU2UC8wNB1M2DMFOUgwuf224zbXUtVixwMVYHidjjtr6S43US3DufAzCohDp5CczP44hinJ3+BSPedm52R0+UE2oksI6sEfuo8nlKVZtVnO5coSPsfBgG2UDVXpC9+jMqYg247shT7LATanxclWxyVpRevmObNqmV8c4EFvCuhRyalW/DFKyrvSzIr3pqukoFhjjH/ykVoTzh3eIX+ejWh3rKhquqEOL0pyj8QFbJXQg9HZUEkcw/HA+XV7t29nzl22V77me+2bnvci29ru2vZO17vskKASjp9IDOePAvPwcHYy6d+0XZdeyDTBO+hzVWCrw+DzvvG59pYf+1Gn7RhrFV3cosJ/YN/8vOfZF77wRX+fuVbbq8M1WlMjcjQK8tKlS457NMJWARBoT/hIvK7/u95kVBg8Phpad7djna1N625veYLJojp4tmZsvi28LJkdOMQ7oTSiU5YSF0T2GqmCgwfZrDMHr3qnjhJIQE8QjNI1YB3OEyeh45TSqUN2M04V7htgUjQXgR/OAPtBa3E+lpMk4WuwBfym9/FEseIozffPWBw5DD9kekemQvPYl9xL76bvwb9yRglrOkat4xiVDIDekB1ZR4LvuEZjw/Ka9Z1qnJ4SB32ERV0lzj7zPtjOCux6NzIbe4LJUydPeweT8PHE+Ekc8bQ1D/+MaKJ0cmtEMY3OQ9iGETmZ9uGbkC2185YEE0bkIFVzgsl3fMd3etfK97zvgz7e7Mf/2Y/b93zPa+z6tavJaRh4XHaecMxrX/ta02iHkImyCyLZVWfxjne8w3UFxST6nL2Swnbd6LZDdLfBd1Htd0kw4bxxDPP7fFYZu2PHQ198L9sd0C/+LGRcxqXolMxvMUDOxbrzJ/aOR2KUjKAE5T0rXoTynve+3/bsO2LTJQEtChbqhItKx1UBM1ql39yhiudnPxL0pc/gTfaDvdRZe2V8GrUoHqIbKDgfmuE52Y/H/kDXupZ9zDyN3mTvsQ0z3mfNLjeKnpY8ybIn6+kqebYUUOX3Y815DUoGCZ4pAfVo2eE6SMke0kfqaDptfRt012x26rrd++xZe/ObXmTd7uM2GFw2idtub9sWFtq2u7tTsJvuUgcZebawzfTUyDrd7cA5SuLrjWzQk99BclEFH6XLbn9oc7NzNuxH0YYSZ3Vdc6pl+9qHbGZn3k59/oKd+txlOzJ3uy3Zfpvuz1lzat66Hflaojsh5+ljJ+WfkF+tdABzXJbwkBeQzLdsMOzYyHq2M9yyrfGWXe1dtdufd5s9/7uea/NHzToza3Zj94oNprremVa+nd5oNzDgUElo8mmo98uUNVoLttvZa//2Vz5snd3bbW7huTaa2m/dUd+7si7NtKzX7dtoesYa+r7cHQVjQL/QCp1K6dqFTVIp/zQ6AL3A70RLoiO6VICN8jOgswqLFd8Ncga9kn2g6AKtka6b+T4xIil8b8gH4a+TJ79ujz32Ve+4oUIz2Q5KuPOR7z7OZqeyQ5Fn+OPgNz3Pi0v37vXkC9dBYmG6syqpvTnthRTymVy9etUefPBB5yWvAC7jcwk2RRBDAZ6wpbOvgDOBlzN/w7t5nZxZfXbhswST8O98H2x4iiCF348eueWmgBO6Gz+17HqtWe8uO/7EnXeEvPF9mK7sPH0v8HWk0eFzqPRL8RkIR7FGnQOyBlmnz5Bx2U+KDZFpUveubU6So+rxI+gOfGPsVZQ/RCc9JZuJKfbvW7E77zzhSSaKCQmLui4sI7EyNuLckH+TmB06fDosnzEOsjXzF/Suzyafw/VZ/2ZcxuesNf8EH5OMi0zOuptnZv0DPWQfUrYJ87XwfH7/bIP9/+mqrOeyrTf5vLxHbjNT6CldUhKB8p5CZ8iXTEu8f+Yj1j+ph7k24yKuzfQx+ey8x9A778qa2HvuzXmBlcBz7rEm/lAwPLyTMVO+f/Ue4RWtii4yH3IN/Aq2x06GLylC57vIMeg6+6Hz/sEr2Iz4ZTkb9Al4ge/eLL/qApp8buge3h8Z8XR0wmfZxuDfYBe+D91N0iLvkOkE+slyjOvYm6zn8jP0XXAZ/KLfZ/8r38X/S7ImclfXi7e1/+wt/lVhOgrPs83G3lf7RzFWsWc5Y84kdMrTd1PhXllmZ1rKOHRSt/EO2Ay6dtI+9d+VuIZsN/zwxAEmeZO9Qzaw35meI2ZbNytgv57Ox6/nCKdrreAPaJR7oo90X9lbxBk5X8V2iDPLN64zyTZE5tmsv6Ep4o3yPzi9eEFjKWpLmC7LS/lta1rzuegVTnCeNLNLly76iJx77rnbbT9NgRBW9Y58g4iLqXP+1vaOJ5gMBiPHRbKRoaeM99gj3b+2xaMLf6Y/6IrvZqzHuSA3AjtFR9Hsa0NuZl7PGGpSJ3HG+t7kObtufOgTf+EJJlRSRNW8WrAFwNJfBTU+8+lP2cNf/rKD8fZcy7a3Nm1jY9Odu3v37asySRXwOHbsVs901h8qe1iYiEqGu15AlVL+wmVUiq6JwFRdlZ0BNUCUdTkjK4iYAkAwVZ4NV4G10kovgyoYNQtIbT7/zwKe5yMoZrQXsy07f+a0PfC+99iBvXtsVoFWtSceDb2ziwcAFYAtjKRsKzl1VIHPqBoyuLROVb6LkWBkJyhlkbfnvGOLQLre0R2Qg751O12vLVHLQlcI7owKgtb/SWyoFFwB85wHledkhWcHmNajgJPu4c8rwctMyLpe94AJYw1x7vOl84d+R2Wa1o9BFPsYgT2Ajb6vvwgf5icjbLJSCWarFQfgUPeDKThfnsk6qQQlwQTFzhnDaDChvi+6kBHBvXzNJQUWhwJBCqfvMk4GgYhQ195U+1CclxIWZIXpep4LHWbnEe8QCVZhlHM+2h9dyxlxNnyehTmO+gC9Yah99KMfs+2tHa8ikPN3fj46yUiAy5BS1yKf0V5414NP7tCvgSngSWv3CrXC3wh2rwL1rhOa3R3v6ustgS13Eo7Htr2765+LFtSqe2lxuRiU0fVFDi3xhP6Nwte9ACKiHVVHKhAlB4YqnePn0JNKDh05bD/0wz9o+/btt9Vra/axj/6F3XrLrd41pdvfte3dbRuMVAEa8+K1bhm+cjLu7mw53cshqr1R0srmxronkOlsDx+5xebaC94q/esnz9tur2Gz7RX70J/8hT351FlrthdtdmHFdgYz1h9P+egeVbOq3frObscTYzQmI8aSN1z5ic9HSjRoqdPAjPXV7UbBhyKrkX2TwE57CK/hBHP6FP+UFt2exKKW094RJxxk6tSi7/qYGTnsCdgo6CNHqwJBZTb3SHPOZUR622pVJTasoX03JcNM26VzZ2yxNWU/9eP/xL75OXfb6a992c6cfNw6nU3r7a7bM+44bCduu9VlooLbCmjrXvq/86TS+aSXisGtZ7gBWJSszjTaiMZoG+884RWEUx6QUkvr82fP2/Xrq94ZQq1Ko7tOBJNqniuJJiVrFdqU3NZe6L7ZqFRwVJ8rgUU0KOeIwJDOQJV0ok21ha3ljdlUql5FpjiI8GrjmysfMtB2GeOJe6Wdoxv1MeM9GygkVATfRbUdBu0kACNxBJ1ayTHal3uGcLxjJPCEnsnGazYKAai5Ehn+Bw/wO4Bx1vE+2qA4VlgT4BC5Aj0DepF1WQflMwLw6zoMCe2XO+/KVAYwgjqBcT90m76f29FicOS95N4AwGxEwJf6HftDW93xKBIkpa9974cRuBXvSyb/7d9+1k6fOmPHj9/mckZd4iKwqCrw6Zu6HHB/JZjgPIw5ocErOj8lC2M4+f5rbFu34/dRYFUgWOdzY22tOOqVHR4JJgcOHrJHHnkkgvYFgKsKSy37JYsVlFle3uP38m42ZcxbJJiETKdbQ86+JnAIXcGLup8bOiUhixE5+bwxhKDBzC/6TO8aCZwROIEuXHaUdsXcQxhKcguZ/okHH7R3v/cPPbHGVZb0shL7NG5t7Ya9/e1vs2531xMX3Emt5DM5+ZV4vLLfzp07Z7/9u7/tsufq1VX71pe91A4d2mdXLl0KfalEPB+TE+8p+e8je0qiRZ2tH52GIt0idgSeABdgnIHzJg2F7CTAyHC935RTsVuN/tE4Mp9h7+8UCSZ0L2HMReyxAtklkblU3HEGGIjaYz1L+0XgFgzAevRsva8C8dJ96irlHUxKZa2/V2kdqUCvdzcrc1C964m6KJSzcWdTMQC1eDescTyPortf2/FzdJSQPtU7kWTiBpyS+XrqJBa4O7rKaB+UjGbeMWz/vr3mCSaeBKnk2nDG0gmALoL5LPwexaAD08m5EYkd0eoaZx6YDX7IOjvTe+BQdYlQAnAY2/oDrbPX8ASBBq7h91qXnknyN0ajZGUE8KOiEuccdoXrxpmo4uE8cUrpWfqOrtF5Bb9FQkokpEXnHNkIWi94zteq0W1KSC2B7dBJ0kFBSz62rzhNortGYGdGbTCbO0YfxR90DXKI/xMApK1qyNCBJ0UTvGDfQk6FU07nJhk+tqEnmHR6Izt15qJ9/xt+0L7lZd9ua+s7Pi5RWErOhOgqE+8s2nJaTZWKjrtK0k6ty9V9T3gjKmoCI0QCqTAx452UUPJNz/0G+6E3vym62ykpbEa6TrwVCS7Pf+EL7XOf+7wntYte2nNzzuPzSwuO5ZRgIqyuka7CLU5n3j4+Ol6FDpXNKUwVSYqxZ8IHHdvdXLfezrbtXVqwlcW2tZpT1ppVUoqC7lpPJEuFLNcoVSXmxzupK4LeR/sKXWCHin6gf+ha+0OSjs5Ee4xO0LtKh2GvKWEmOxah/ThT4RjJlOAZx/PlvXgWvhH8GNiHYIAYsRbzyaETT0gpWKOyY4szGprGVqUKWe+I/Ah7LJxdohPsG+SD3t1/5+Dl5iAY6wefZb5FFmsP4GXRiDAB9O/Yo2qhX+uaLFewIT2xu+yZzpBxQkowOXnqjPuHJMulu4S3XZP7yI3gg6BpOgxF4Nzlhc/b3vbfw596Pr4B1hK+hjJ6FUd/4nWXqUrgLO+jBJOr11bt3X/4AQ9a//Of+mf2qle90q5euez0zp7re+IRdWx7zWte4x1MhIHoZudj4ZpN+7m3vtX66jZW5JG+r88dwpeqVnVSRA9kOY4OJgkX2YsfQuvR98CdzvvJKQj9gNeRr1nGoytqv1rgMOgIHM1afI8Lb8qtIPlWFeAoQaiMi1UHE40afd/7P2jL+w7aTHOuJMkH9okxG2H3I2drvVWPE2FMIvg48zfJ+3q/7PtAnlc2QOnOKDphXjn6jmfzfjXNFUBRZHleZ/bFTa5d16HX0HfuPytddrkP/JGd8vAc/iinSSUZu4+6xnPsE/gur02Yhf9X8q0lG1yJwsL4cn6PrTndsBkbmvWv2+Xzf2s/89Pfa/fe27QbNx611pyCJurs2HG5rORYdyGVETVKesF/Imza76t7yY71epGcOhqMTUWZo4F0QyS4uewtXdS8sMQTNpRYKB3Rt9Z022b6LVtpHLTm1pI99umTduP0ju2ZOWit0aLNzSxav68zmfKClKnGjHdnlbYQf3mSmPQF42M9WG2eWNMddKw/7tj1zcs2nh/Y0XuP2LO/5Zl28BsO29boqm0Mr9juaMOmm0qhUSJgz2Zmp223pw4uTZudKk5/jQCeXbLZhVvsN37jI/bVh5u2svx86w8PWXc4a6Mp4Quz5khlhQ0TEmi2Wt7hEd0MHSOfwg9T9mei+1voq1I0U+QcdpDj0CKzdB20Do5BtiMfsR2zXY4cgRfA4vh7g87DV5ZpjrE+6AN9X8kdTz75hD3+xGNlPGvT5bKKeTwp38z9gk7j/fAV44P0RPWUKC05p4IxfS67UUVj+j1+FsUapDPlZ1MX5Yceesi7z8a6KJAbuK9FibDguYzrwE9ZZ8FPmadDloQ8Qi6Cw3UW+NHyvrOfgQMiSR8b8/jx4zY/16789/hL9K7yX4oXZMMpeVL3kV/orrvu8vPVWbgfqpQpxHlJjUTiRvbf1Gs1lyF0OcbumjxT5D04H9qCXuF3fBjILfw0/J77Yq96og86dlpdV7WX6io8sMOHD9kz7r7L7rzrTu+4qmIxnevujoooIwYAFoJWs70CjbP3nGU+R7BYvlbXQetZv8Gj3Cfbw5wpugUawU7LvjXuqbWjg/O64SXuX/uib7bZKxmbbIBsl6Mv8v24J+vjJzoB/ZnXn3V99tHzbuwv3326a9hf1hw2XWDeHACf1PdgcnAs92G/9GyS59ljdD0xOPZZ34UfkSdgJHiW/4NzoQN9D+wIX0P7SjCZPH/O1fFQ8XXybL1TheOkowrW4ZmsU9+dxC3aM5JfsZOVYBJJ1YFj2SvojHgGewvN48eCh/BrsgdZf0DXmZfyGWQay7Et7AzWlvcV+wesk3mO+7Em3gX5BE3yLmDFLIfQhfm98xlMvsskXtK1+Jw4+8oHUTbE38ET9G7uqMt1Gc9xDthHOa6d30/vhH81upZGkor+6N/cO84/ktCht4x/82cZzyIjwn8Y2IPPMv+DG7Lcm5RTxPxV5JJlMfqQPQ3bP67B95P3gftynnkd+KThm6yneaZ+B4/qmTlGqeu119pDxdjAFr4/xa8k+0s+Z/xVWd48He3DezSooJhdvj8vLkodoqBr6E2xNhUQuvxUrKs0KPDSQsVvxmq8cdUTKzUeTjHT/iD8CtFxV0Wb8n/17dLlK7axuW07u90y/aUurOI9kbGiHWg64jnyC7Rviu9jv8J/WWcip0PmhvwmtwGsl/UPdkrWY9ifxH7hUckvfBe6J74FX8cnH4wEE2debykanRUgXAc/01P2kY/8iV2/es03UMFNjYrY3tl2B67a7CrwoaxkgccTJ044aHIQWtqvsjkKnOLAcsbTyAcB9dJdoQYbqqatnZoBwsJhWClBb7EbhI+DFIJAgSIkuK/+j5GYwSZgEEZ4OgGGIEEgygCScakEkw8+8D47cmC/zc1MWWd7y502PgvbPSiq1IoRFN5WfEqV+jHShmxmOb110HLmaV0QgK/f5xaHFYjB7cSgzPHt7aj690xTjPoIXPB+CCsIMDqL0PWj7t6RhSEAxwWKt2Ou2+mgpBGcWSA53RRnT1Z2ONBwDOo7MlxivnUkpLA+/dR1+skMbcWVJwUeeyOHXhZqlUKUQ6sEOBBgCDiYj3chACwDCGZBwcJYeT+zYkUAI8z0bvAU94d5OQsHGqX7iK7V82U0oXxRSNk4w9kKjXvFkAcU6nnGgJRJpw2fI2BcQdKauDgHBPwVKH/44a+kCsbaSUQ3GRLAghYjSEJwQ/tMa3cAGjxIO7HFxaWq/Zac2PBk5cjWaAvNM/XgZ89lyvKePW5kRntJdQ+Zd2NM3Sg4W9+MorClvH1POzEGYnau5ZXSmiGtwJT+yCi+9dZb7XWv/wE7fPiIj0/58If/xGlxYXEhkr28+j8q5wUYNP5AoHhpcdFn/8qZqr1WG0gpkEsXL/h9JeMOHT5iBw4etk53YCdPX7BLV27Yyt5DdvHSqv0///NDtt2fsvHcQdvqmc225rwjiAJteqf1jU1XAN7eVGNTSqKHnOeqpHEaUxccBS0mWiZOAsKq7XEZBxWt1eXoDSeDzhNnl3wenqBRktiykyyUXTi3nfcVgDMl7cx4wNnlgKr8dE91EFGAo7tj1y6etX/wjffZv/r5f2GH97Xt4c89ZE888nmbm5VXS86uXZubnfaZdYsLC55sE47aMMr4o32OziQEZemA0HewRUBJfCRHh5S7B8tXV63X7dnXn3zSLp6/WJzFpT238044gfxvmQ+bn0lbOD2X7k6iESVhyXDW71Vto/dGN4j2VCEsGlICpgIJcsDrnbzizjtHBO1iyGfZhCzMxh0yJcsZT3YqI1CQt6IZXctsPOQmTgruHTKpruzQ5x5EKmvSz6hoirPN4CE7u/VcADd6142R0j6S3/OerI3gB/Ihqpyj5TH6h89YAziBdyJAAWjKBgn7BKjPRgi6HFmKMYJeEK1xlgRRkJ3sIzoRzEAVF0GlbMQDajGyOEsF3Kr7qYpOQUZPEJTTbda++MUv2eOPPWF33XW3y775RSX6iQeDB9qtaLcLJtJ95cCSQyuAaCRGoncll+JcA+OJn/RMfe56txmVYqJnyWPwhgL5Bw4etK9+9TF3KgvPKBnZR4E0pmxrZ8fXIcegulv5aAG1tnZsSVtBqi+Ls6BUiUdQQuH+QmsF64VBE8mSinUo4ZG5mTguwXV5fzFUndfKGEWtDWcFMi2cASXDiHa6pcuPzvCJr33N/vN/+Q1bXFquEh0jCSQy0N/5jrfbaBgjD8X7emEPIPsYoyW7du26/eff+C92+fJl1y3f+q0vtQP79nlASzhwUR2JumpDHUE2xwMKrntm/qAalUj1m9O6G2MRKMpYVfynP9kwdXlZDAkSruEB6F33iJy2wIPeGcw7Z83Zwnzb267HOIO4DqdJc1Yjz5TwPGe7ZS4r9wYPZuyi53jSsRKZqtGQavPdLe3R+9bpKbkw9J9XwRYHDg4kYcUYzRSdTDa3t32v9FcJIDhdJA/BSrEvIb+kL1vqQqYErTJDteXOnWGMZZNO7Pa8+47sCuQ1BpgS64f9rq0sL9uJO263hio/SjDfd7DgdhmgGW8hU7IBh75x3Vuc/Mhl5A6OhTijqLKAb+vPNFYi9irLO4x9Ao7IT65BTjqPelC5phVsIe4p2yMcFSEzcDKIR3JS7Fv4AAAgAElEQVQgQs/kvYMG4lowA3KKd9/e3vLrRYvRqSKCW/5uSkQo2J0kScZqRMcA+Lb0DWLsiScbhE0JPYDP63euMUXIgGi1jWMC7IwuZN0khnMOgbNGtr3T8ZGHT546Zz/0I2+xF774ZTYYq1vLtDvU1eVTYzhIio2CihnHuAogQKuRmBr2bO2Iis4z0uV7hDHHIy9ckL0tGdJUx4ndHbvrztvtjW94vbVnm06T4isdBwGl+++/33F92Mnt4AV1MFlccGx8/sLFkOez6vIzVxIcAxtmWSu8qO9rD6IzYcMG3a5trF6zaRvY/j2L1pqZsj1L895JZbYpu1HBh3BOCeOK/yUHNHJBz3R7wJ3AGm0YicK8v/YC+yBsvMD1yBrvvFc6vSF3wB7odmFZbCX0bjjIRXuyQYsuLLISHgMDIFfhIZ6te6kzInyKXHNeLfJZv9N6PeegOJGRi8LfYUPXlUngHugyO3Pged5Lut3txfL+6IQsP7LMyTLK7+EJ5bHvYO3gA7rqhUzRtSR61FgtEo5Hg9BDbid5VVwjKrPOnXf9p6pskkt0xrGHeUxjdJDWXuqMcBTKDopxToXWCo+y9xHkqlvJ533jXbTnJBjpnV796tfYqdNn7IEP/k+ny5/66X9hr/j2l9v6+lrlxGQPtR4FAF/z3d/t4wmDFmIMgN5Xv3/rz/6s9eXfKkGikK11wQRdl6AnnIaVjCv2zdP5JjJmBbcgd7I+yd/N9J9pQXuG7wxaBgOBDZGBtb0VlfOReNAoCfka7Tuylb377dz5C/aud/+h7T1w2DtBRje46HbHOt2BWUaC4qAPbBb0JttoZyfGcPBclxGlCModuHTBy7xTMFroJLkQ60C9ywofD107xfXOonF0F3wYe1SPZIv71SOTwx6qx1hP6m+t1cfUFiyNbYLu1b08CFtkAXuAHeXXVx3xopMe/AU9c27IGD4PUlMnz4INGiMbT41s3NAYV3UyGdr0cMfa01t29eLn7e2/9I9t/wE5s5+y6ZmdKAJRDu10dOEq0wejA7I6KZQOYaOR+FBjUPqeSNjvD208Eh5XokUUqNCBzTvila6EGi0celwdwqdtetS0Rr9pi9N7bd/8IdtdH9jDn3zMts70bO/sYZsata1pbZttLJgNpqwxlPacsl4nkp9FgxrZMzvXtMGoZ9udDeuOdq071bFBs2+3P/s2u/dFz7Tlu5Zs0Lxhq71L1m1sWXewa41p8a1s1F2vJo1OS6VzpHxojWkbz8zayoG77dOfvWL/8T/+td16y4vMxkdtMNSYZY2GCn+BRvpMabxbM4ILen/4Dt6Cngmii9511jj5wRpgpExX2j9kra7Drwn+cxxb/PUhI+Le2AL6t3Q89jCJa/Ckvq/PhCdCDkVyh76Dv1M0q9/F+iPZ/NFHH7ELF8+7z1ayN7ptqvNgr0oYVkcTP6uUrCd/Vbx76H/8BifuuMP5f2Nz01ZXb7jNqo4ewjr6XHLkyJEj/vehhz5p5y9ccDrTffCp8lO2itaLnHNsUnBkxgaTssTvV3wejhmKXMEHm/0qFNZwjnHGMfpVHVluu+222Mfdbuk0NvJ91nrdtut0PWlSnRpdT1rD9u8/YM9+9rOrBBH3A2jkZcG2+r/2HhmPjIRG4v9199msJ3h/fmrduchJa3J8XDpW6Tr8MeAe/dR7SwdXwaSCTXU/2UjzC7LnNO615x0dhfmEKY4cPmTPfOY9Xmys+BA2uTqY5Pujy7A1kL9Zl2EvwE/cK+8H2CzrEvgqX5/toMAcUTwF74I14TGegT5mXchpaCXvt+uFaowC4xTCvuZzfEcE45DvuibrfnxDmbbzs7P+R79kHa8zxw/I8x23qntt6rIJNoS+J+kH7JJ1aKYt1sd6OVf0FWcAntdzvHDBR0zUSR7YkPAq9io/8fPk/dW98lomdWbwUcQY0bGSd9nHV2HGwhfYYJkOkF/4QPycis840xX7XGMpkqmLH6IkJ4nPGe/HO3AO7HOmF/YW/TD5nKyHMt5CLpAUBH1C9/o9/iFoDz9l3iOuxx5mbXlfM4bK/ImNy3exzTNNBk4Lvyvnkfd1EjdDx8hD/PQkGvC++J2hA3SFv2M/dCDryrgrn1/2J7A2dJn+j87lPmBH6UL8JPhN0DPhe6/jtJwDcph7aB1gBvaLfaJTLmefbQStBV7I+0zsUvEwpxPRYYmjs9+sAb5DzpCApL1DZtP9Vu8JX7EP8Cs/iZ94AWKJUSDP4H1kB+8NVqGDCX4YYUP/Turwqe/ir2Bd0FPGznomBS4qsIFmHP9KBxf8QFwTnxh8xVppyOGdqOW3GA7s8uWLrvsOHjxgC4vzBVs1PWFaNq3WK5/Q9dUbduXaqk+PiMLR6NSCfEHmIhPYp6A7xccjUQTbTWtCT2d9pn/DC+AAzhXenZRtFT6Y6E7NWjgj0VCO4yBfiec3PvXQxytvm1elFoPNgWxxUCuB4c8/9jHbWF8rFX9TtrG+YWvrN2y6Oe2OfwWBBaIUqBXY4qE6RD1MxOJdCJaW/Kf+CJwIoKq6CcGmz5lzjTJCIE4qKd0ToYvBzMayAbovm5IBhxNYAeb53zAagQmEKs/mHn7YpZ2OjYb27//t/2H33nO3z6FeaiuzXZ0VQnn6SImyDxqLIwe+AxMHwuG8Qcli8Is5FPRxECBA0I9uCeyFO14GAz8HnY9nSvX7tri04J0HPPhcwAqgyQ3+yhnCLOpwIAHetJZKWLK/qSoII0TXY7xwT5gxO7Uhfl2TQUo4aWRwRCYzwIYzyUAkDhAzNoKZKBXamGO8ARoJqKkaVUZEXkcGKzgAEMQoj7xW1pSVPZ/xrtBZpg+EOsZfrv7XGtzQK+MLUOgAi0lwjHCZBBXhIKmrzhAUGagQrEcAsXYlcFFdynP1PtqTmIEd/yZwyhrgO0b66BoUj/aNWXUAAl1PQB4lCr8j2HHakXym9csYa8+3fQRXjMJRNYSq98MJ2pydizatpQrO38tHjNQBESU8OFCQ86YE9ZVkorXp2Zo3q3u+8U1vsjvvutsrKv7rf/tv/tMr1/yZYYTrPh50K11TVvbuNWV/an696G3P8rItLy36CJ2zZ896YsFsq2X7Dxyy1tyCdXsje/zxp2xjc8dW9h6wrzxx2v7HRz9p+47cbjsKbM3N27jRtB05VUqXDSV3aW8VGFPXKCU1ePcSdwQ1rK02/bq+KHytAzoLWVpmdcvxI8fxlKqPYlwK7d7dcVKSLNSiVAkeuv+uQLiCzq1WUZJylKu7VYxFiIhjw3+PopUDQo6oxrhv169ctK21K/bOf/0L9l3f9iJrTw/sc5/5azv71GM2PZJjVukppROJr8fcoSCDPYNlVeiEHK6BVmX8LrSt24kgrSfwydGgjg0enGx4gppXjIxGdvHCRVu9vlqtlQ4men/XR/PzVZax6FD3I1gpusUxqPbkOgcAlu6vfde1ogElGM212xW4U1eT2RK0cf5UMLBU2GfDEbmUARayNaplSnex1NIxKrgjeIsM07qyQZV1IIZbyNsyJqI4fvRcujogDzBOCVRlIAp9uSOxgBv0iH7nPFOCNxnwoAugVc7WZZ5XTtYt6yGzWFs4qEIHUpUeQU3AOGvBOMj6ROeT/4+RA3hHZgIiAcUZd3Dm+oku1PfQN+wP/Mj5ZoMRPSI/Eg4KMaDr4VKlymgCVZ2fOnXajhy+xccvCQzrukOHolNOWwl3pUUwdCN5LfrUH9rqa3/0LPYco3NqOowjN3rcgRfy7vr1684PEQCLkTgHDx2yxx9/wgNTkgtusDVbHnBc39xwfhCttwu+i/EVpdtO5XCp2xl7Br5kUiF8B/zRsqlyfoRhGtXPrptLEgXrzwCZs0XvQDOTTqGsl/K1HkwoSRzi/6dOnrRf//X/4JXMdEnwxJrR0Lt8/fI73+GdrFqzMzY3iwNDtBBdrS5eumS/+Vu/7QkmGif5kpe8xI4cPGgXL5z34Kx0lfafFh3q5KE/MVYjEkyCp6MK3PnN6b4erQW9g4nAq2AOHEn8hGdJMAkaJ7AScl34VGM31JklKsRrBzE8qAQTqlVlJ2T8k+UXyVmSR/xbfBfnFrrau1r0+ra927HdjsZ6KDFBwak6uc35RJ3SSucZJfrsdDr+PV2fE0x4V2Qdldhap85J7+UdScoIMWF1nRl7413P5OQoLdtdLqgbl3cw6dmxo0ft1qO32IwCb8VJAC6DnpAdkzKd8wHfkczs9lbBqRjzyA6CXPou/FQ5W3zvQy9iROpe2gN4N9tP2WETeCm6MynRjHfQ98E7sU4S2GoHGfYWuBVnS3Y81HRaMgZLdxUcLIzuwigVhqjwr3qWlW4l2T4KDFpXe2l/xSu6FjsHxwTv4DxVZBzr5l3ZI60B2c6/MbJ1PzAvzj135HjinGjSbG1r1548ec5+8md/wV7w4pfZ1k7fGt51LjqoXb9+zTZLla9kiOTsts8TjsQ5rUM4QnqekaE6F2ENrTlGoy17oE2JVo5Vuj1rzTQdFx4/dou95tWvtPm5WYs6WNlbUekr54UCGRqR4zqj3fbEQE+i3rPs67xw8YLzkWhQSRc+GsbHCEaHGL23YyBPpAuHhXeP7GtEzq51tzesMerZgZUlm2tO2UJbXfY0XleOpAjq+RmVRKaQPwObnQlMTxdS3VzyVeeDE6rGgsIFoRt0HtKV/id95vivJA16xVCxG3Q/kglxypDoE+PHSpvc0gFx0jcAZsn87LZM6Z4C7TidlbFz+qlnqVtM4OY68OVJJyXwGJ096iou7Cxhr2wHZ13n768kag/oRwJnxl7sUXY8ZjoO+daw+YW26yDJi9oBG5VWjo9TpSrYC5zk+lUBypmm9WTHe/eR6MD41MlT3iVSwVjRlSetFAzvuoJk4kqXxfsH9hrZbqd7UyWb3gOsBH+DAZBpzpOlyIauV9IXomf97pWv/EeeSPXAB/7IBv/fSNj/9Rd/zl7+8pe5XwudwbnrWbLvXv/619ux48fLuJ7af6Kzedsv/Wsf/UmCCc0H6fQFTSDTMj5B13A+nBfYF8ypz3NgQN9zGk9JLZNnjQ8DfYKPDJ8GNMw92Ness7yy0sV2CXgHMPKEoYXFZTtz9ry97/0fsP2HbqlGIMX71h0Yw0cWI+3A57ojui+SnUPmZ1zuHfIkA1InH84YHUiisXeOK2MuQ6YLQ0dgHBsgdEPgrKzjCCzQES7vKXgGfMV5gW18D7VHet8yCokz4z4Vzk9FEtlPAkbT+WCLcAbIoxwg0GeOxYvc88QsvbsKhXxErRJMxNcjm1IiqMa69DZtenzVRoMn7Zff+aPWmD5tG5unbGa6b42pvnfmmJlpeOfV8BNFRxX5FGRHa9y39LRkjJJvJe+VVKgkE3UcmVKCizSOry3m2gtYxdjBsNm9M+L0nM3Nzltnq2fNxpw1xjO2Z/aALfT22u71kT356Fm7fOaGzU0tWXtmwca9kY36I+9c4rrGuyYqGaZvW50Nm5lt2NL+ebvvBffY4qF5Wz6yx3anNm1teNnG7Y6NZzv+bu5PbU77e6hji3c+UYL2WDpJGFBrb1mzfchOnunb297xMTt8+B6baz3Ter1FG2ljPQFQOEu2C6N8YjwTHWDBauAz6ByaAFOB7eCVsJvrgBo8Cx6EV9EJfB60HfSck1JdJpfO1dkmBe/re7UNSOV80BVBFPCYj8AphTuPPf5Vu3DhvCeeC4v4KOJW+Ir1RzhD69B+e/KS9H0J1EjXiR5kkzqWHQ49mUQJfItLS/65RgzLTlLivuSCYgTao+c85zluR8nulE3K+FfhGKfVNIIsBxLhE3yfWWehB7WF6qAnHEKCPn5kZKX2l+Qb7qH91V/5T+Tvuu+++0rBVs9Wr636O/K+2ztbfkad3U4El0pysSrnDx06bPfdd3+VQOKyiVHZE3buJF0h8/E3sEYwq/YC33aWg/m9nIDLjD3kb/YVTWIiaBx5Tcdj97eOhHOEDYduD8s/oRE5x48fs/nFBU9M9A4tGmld7EX0VN7XSZzFe6L38LlwHXyR9Qo8w/r1Tlm34aviu1nWwzs8N1+D7cb1+knsIuNC+Cd4sw4gZ13CmYAR9H1kPXiBd+Ra/I/QL/8HQ2TZgb6CnrP8wGbjmZO4hGu5DmyaE1hYE8/k3SraSIHJjDdu3puBJ5gQA8pxHfQk+jrvXT5f3jPbdRlL0XEeuUe8hmSEHDDnncDRmcZYN4kY4JAcdwSfZ5kNXWb8gB7n3Qgocw10Bn9wPhkDZayR9yg/u/aV1klOPBs9BC1DJxm7wDO8I+vJtjJr5XzwVYDxoP8cX8v2NbQ7+ZP7ZbnEv9knnpF5D1nCe0LjnBv/r3xE7oOtx4xlWTDJQznpAjmR6ZK9yLgPfZ3jhDXOHHvjAPC5np3fkViZ1sFzODffr0GZ+FGSnLku7wHX53USY1aio2IVssnBCnntrBP+R7foZ8aptT4NbAHf6N/6bmVvJxubexIrhMayr0prj8IjFSF3/S/yxe2ibhT7edOG4hPIeoB1oK91H3jCfUvsm3wqBVNHZ+MojtW9M79nWc05RScRdRCOkcYqsb5xY9U7mAjjaJILdKpJAFqTYnokmGxu7XiBkvIi6GQMb+sZ+LC0Dvl88OcLu6i4j5h75h8KcLL9CR1mX+KkTswyIeuALHeyfqYI3QvNix8EnIIt7x1MXHhWVXfhyZaR4RcPh3bt6jV78BN/Yxvr6w4wVbGpDiaXLl+yxeUFTxBRUFCbrWoPBQn1XXeQNJuVo1ygUeBRXUy0UI198Q4WZY5REK6cu+EYQkhw+DgDtXj9nsBQFppZ0WXGAAxkoc0mZKGCUs0CisOD4XBmirAVbF1aaNvb/tX/ZvdonqIcZKVtugwaN9BV+ViEhxJMBLLcIewB7gjuwDjh4Avgrn+LeHWAOfCiz11gj8cBXLudkqWqYHDTGU4V/AgaXZsDkPo8Oy6yYxtA7nunjOqSkS5CRjDpM5xRWXDqO1o3v2efUO4QMII62qOFcZWZCmZAYCM0HBxPRZBRv3Mh4WMwYv/0NytDmMQBrbd2juxIgATPyQpa74MTme9z/ghwwIXuBS3WSiPUXVbGCKks3GBaJUBwTpwJQoUgcTZKa8EWe0B1c04M4h1ZP+cLOK/WwXiRUuGOo0MJE1ofQQvRIA7mvCcE/zKIQChSBaHfZbCofYnEjmjJ7rKn0E0GVv6e0zO2s7vjVWjq8KHxC3JUuiPTKwFiDjBVU04f05ILIcgljFvtltOEDBz40KujS6cTyRs5QFZv3LDvee1r7QUv/Afe2vk3f+u37Gtfe9K7ManCEh7au3elUlLak5V9+1xRXVMHi2bT9q2suAGuf6sbzNWr13xm9S23HrPFpRUbjhp2fXXdHn3sCev0GzY9t2xPnjpvDz/6hDVm2jZqtOKnmtyOFZwdeytRBQSWvHuB+D6CfpLNHh4sVZwxOqWmJ+2nvgdPukwrDgk3QNXet9WKhC05gUsloVeFy+kl+h6b7XY6UTk/GFm7PR/OzXJuHmgeqgKqYYNejOxZW71iW+tX7OUveYH91D//Ebvl0LLNNnr2qQf/wp568qs235qxvcuL1uvsugzDEIP+lNiD40L7HjImEiyQk7pW14y8XW4En7e2NuOsB31P8tEfByiSY2NzGRkgTpVfzqWeRMN7S8lDmwRE4UmAKXwLaFAVP4ktCgDprASa9FN6cGNr0zQ2bmFh0UcKuYySc78kAAJ+AJnwFzIkjBacsrVsKf8qQYVoS4axq3egiwlGD0a9/u9OIHc0RXACAzz2VsHdqLphr/mOy1t1XlhcrHS6rmOkG6AdOeMGaWljh3HKeepedYJJOLiolEfGhS6uzxd9Xo9XCWdr1tXoNnR6zjzXtchW3kUyA32ELAIDYBRxFhgV6AN9T85V0afui1Onors0Vg69NGl8lNw3n7Xs+1gCzWQof+Urj5j+3nniLsdOcuoJaAqHeYDFu3TVXaZ0fwUqdUZar2Qg+gqdiewNRUU3kcAEGAiiXw8olk4keq46Mj388MPepUhJZY4PB6rUatvm9lZJMDnkyVWuW30+dp0kEAZb7eT3TmoKBuKAd0KPdAvdW88P/ohOJs7/qRMJ56BrCGBAt9A7IJp9R9dmbKHP4AklDIq+JOdOnjplv/Zrv+bjzkL2uGJ3vLq+tmG/+qu/Yrvbmzav5DFV3zstNUvVX8uuXrtm737Pe+3kyZN26dJVe+lLX2y3Hjli586eKePJpONIHFPnkkgwUXBNiY/IbRIBHdy7PIj22uAY6BVeh47BVdCtfrJn7FecDxVEkVTeLB0tvDuHY/OolBQt6FlO77Mz0bZ8NPYAqnifPXW6KM63CJpHN0P4RPsUMiUCQT72Zji0re1d72CiilIPuqqSNiWBizZiFFrTtra3rTcYeIczyW8ZhKwBfMNzhDFFVXq3to8HUfC76Qma0h0aNQlmcLlOcnahS2hKoy0b46EdPXLEDh7YbwsaN6UuFMWhnu2QoHVGmBWbqiSIZHlFss2kfQJNhnOeEXfBFxjszpuVzURwNoxx5C33zTSeg9bIQXCArqfSsXZYRlCTdcNTYP9sZ/De7FnwXd0hAVkU8nmyvXxc5+87pItCjO0iqST0YzhuCYqLV6RzwZNaQ8bMWgN6R7/TuiVDceiwVr6j6zOtkkCt6/Qc/dFnsrtU2a2OOzu9kV26vm5v/l9+zF74LS8zm5q16TJ2Us/Z3tzyZBFsItEYeEf3jGr+napjFOcgB5ASCVz2l1EMKsoQBpZA6u12bGdry07ccdy+93tebeqbsrgwZzveHSbsISWYCMeqG5beUbrBk63mWra8d8X558LFi2W0Qch8Hw/k1VfzPjbH6USYuxG87DjLdfvYdtVJqLdro96uHd6/YotzTU90ac8pKSXwOOeq5C10oez8uVY7OnwwHocReQFwKt0V9lUEMbHjGKUprQCP+PmUrkDCt5IV6LBa7kT7e7pBKR2He+JTAFdk2xL8iZPF+aDI1Ep/KCHDsUx0PfTAT+nyFZ1DI0lYexi8F05CZDTPQH+BPZDl2Wb1dyj4Gb7je9A08iLLUZ4hPaYuNgokgmfxtUTVcshp/Y79Ya1gQiWX+Kicfs+7mvlIpsHQvvLIo2X8gbqORTej0F3FOalEd8nHUj2YYvB+rZJUWBO2dfXdQhvIJ3R72KHhO2K0qM6ALk2vetWr7VOf/ow9+NCnnfbf+cvvtPvvv9fW126kxOWgJd17aXnZvu/7vs9uPXYs7E4lVxX8Ib329rf9kieYMBY36LMkTabZ1vgI2Hcw6qTvIOvv7KdAr+IwhCbB/PnM/1+63jzM8rO67zx3q7q1V+97t6RWC0ksRoIA8WB75C0Y+/Hy2IPHY4NtPI5x8szgYSZ/eJ48wSAggpglY2cyJLGDsY0TPH7ADMHjwWITILMYSQhJ3Wotve/d1bVX3ap77/h7zvu5v1MXpXhEdd37W97lLN+zvOfk+8C6rA/4XLINJyQyHfqqglwKoEflMg+AeLVQJeu0vfXrM88+b5/5q//PpmZ3eIJdYIu6t5eLhGD4N3S4Y9USdMJPI4dq1oUD2S+alo07lFTE99C62y1KEig05L6k0raCufN8vdMrJDm+o5oJPc9jjJnO8l6x/tlv5LOTHpJfqbRhYv/gNfQQ+hEszH4xRnRz1pmsF3IFWuFZsQaqhBkJup6sBtbWbvU9tdEa/Y7Vejft+pXH7J6X77Tf/Cevs83N07ayesaaTfGY/GLhk4kqyjrcoqkpybnjAWO3szdVqnzTuhvC61q/gO1K0Bi0enH3OlgnElO9VZvwiJLV1jdsYnRCjzTvPNxvWcPGbbQ+Ze3mtLUbU9Zbq9vSzVXbWNuw/oYqq5bEwFrDGtJL7aZZvW8TU2M2NtWwdbthq90Fa7QbNjrZtM3GunV6K9atSUdK1kjPKtlWMlYVsiKZR/JXeHNm227r9mbt6ZMd+8AHv2S7dt1l3d5+62xOWas17S2+pPOiLke0U1PilXweanXnq5zazLCHyO3s08o4TjQi/Rc+vlI9sCT2wqf5WQQhkYHB0yFDNTdO98Ij+LaR55nPoCVsiIFtVXCPrtV9XvLdbaMNe/rkCbt8+ZJNTKh62vQgqVEH5MBhOswjfRQ2W7Sh5Ee+buGQqG4cPq3FxQVP4tu3b5+3pdY4hJFu3pwf+B5UNXPb9m2+xrKDl5eWbW4ufDuybRXE0c5oDOjG7+LTgsXz5/g2RMOBRQNriC44UAd/Zp8yPgRdpxL4d999pwfpzp49F89QS+hSkU/PvXrtSkkEKli38EurqfsP2rFjdwx8yM7bpZo3OgKZNFjI9A+NFxoBxyN72GP0QaYl/LruB1WmZflhHVgnaBh5hX2lZ7msK5XP4uR2x0ZaqgiwbtNTE1655PDhQ/6f2usqyTSa3YavDjnGs0I+xyGzHDTLdjprwTjRWS+03+wntjE4SPdgG2U96rqk+BGyXcPaZPkLvzNmxoX9wLt5Dtfn/cq6kDVAL2FrhYyIACY6Qn+ju7FRsu7S9/gBkRXokCyLoP+s9zPNbJUzEZ/BZ8D48Cdlu4l1zn4X/A7gb9Y0xhB2Jf4BfZfjLzm5Vs/Oa+n7rpZMBQOznxWGqewCrQHvQL7xd8ir6pAM/oPMF8N7jS7nGviPvdf3Obkn03mmf66H15A18Ac6I+M0fQfWyDSna3JCODyf+eWFbHd0BXGa/HzmNUy78FzGpNASY8u8y95BV9mWynydeUHjgO7gpbweWivmpmvZ9ywTs9xENjJ239N6+BZJ8GUN2F9ohWfDj8Rnh+0j9hHMzXPgLeyo4P+CJQptMr7sK84ygX8PfDubxXddqljgW2DOXI8cIX4+sDMKDsbfxRpn/iHZanhM+HHgaeQs9jP7Ao5FVhDvRibgy2L/sp7imfpMuh5fGXyu2AJxdJ4PXSHP9VywAb5tEi8DN9dc57pNIlyoCv2lpdtP9DsAACAASURBVFb2ATCfzCuByYJGhZXlk5fP9Ny5s3b06G12yy1HXD4RO5Stq3GqIISKcahLweWr1z1hO2Ksoz5P4ifZJ8E6I4dk85CYDG+SJEuykOaW5w5fZ32VcSV8AR3m+9FXyCGXW8TdE77KNrnv8UMPfbbvDkB3spTe0MUg9DLek5P29IkT9o2vfd1U0lgn9LXwAogCnFMzk4OAqu4XYFKyCQFmslukFLWAclxs27Y9FEUpvymjMIhGQiKCZTBDBneZcRDAMDKCMCtVCBFBBWCEcHWvl6gsQVnABw5aFHMONOUx+Eao1OfkhP2zt/2WVzAZE9hfWrDJCZ3+jQodCmzLmeXKV45JnQ7o953Q2GzGn4UAgIfTXWIEfQajaNc0VhlwyiiXc0WAW/ukeXEyFkUHU8N8nHIcTqrQOL2frdpxCPCV8usQKASNoEI4kEiBkAbcIui0joxdY9La4BCCgBHQmZD5zmkhjrgPghlKMMHhqecTPMtzdKKXIy+BCN4zEFZFqOB80f0wWgapKEDA1rAShS6zYkPJoGT1XHfo+8mMKhkl75PWjrVCiWdlBt1Hv+Nw4CC8UfQoIt/DYlQzXgSm5k/2OxnEWmf1O8MJqvdnB/7AIbquJKaqggDzzOALRUT1AG9tU05REJjXGFh3hKT+VqBSJ5lUyWRicsrlk56jAJzkhJJONjarE2qakwJ9Grfeu7q64gFZByLuDSkGWWx+OKO6fZdxFy9G65R/8OpX26tf8xp3mvw/n/60ffKTf2m33367y6yo2LPpa6G11TUKtCoBRe/UKQwFHWRIq++oggIa0+kzZySNbXJqxg4cPOyns9c3enb5yjW7cPmqdfsNO3/pup06d9nOX543a4x7wGJqRs67cGxoDuLHOE2sf7es6UkfG34iO+Rp8K2XMNepGPpAFkNFz1AFFrXncsXqgbdIUPEy9n6SU06YUtq3b7bZD2dv8HwkNMkA3zYz686okVE5WfrWWVuxjbVlW1m4YS9/6YvsZ37iR+yldx+1sRE54Rbta1/9gl2/dtGrlsjDpCosXjWlnOyEX+WkyIZLBouUeySZSg5dGbTSUzh3b96c8zlJtgowaJ9c7pm5w1v0o+/CMdTzlkneR7YYt/AvhhzAU+PTe8kgHRgJ5UQGQEbXq5qX7ndar5nt3LkrAlrl5K+XT1cAIlXRgh+REfQbZjzqmU1CBkkT+h3gOEpAIrd1D7xLFQRkCyBC10Sln6heBajRs0QLyDl+a88JyiE7Q6+Gwy6yeCOAEM6pMEi17qJFZHTWc/pMjnr/KUAMMBxGXwRWwx9RBTnACqxNNr50feiWcCS7zi0VE/TvbLyin9AvGIXsOTLccUKpspV1oIPproJ4kfBKRS/n1VLGX/eyX6w940XueYJUPRxm0R4nqjUJLz355FN2/KkTtn37DpcnM9tmfQ4Cs+6cFA2XhCDWjrK2GJxgIsAp9KG/JSNjj/txsr2cfMKZpHcq23p0bMz27N1rTzzxhCd1Clw6DZVkAAWY9JyZ6VmbmJqKtSg6NNML/U71Ga27JH/871JiX/yoNQB3xQn6qBAiLARGgpbQR+wb+56Ndfgr7wF4T3QwCL6UBBOt7fOnTtvv/d7veSUqyT5ljKuNjUq3L8wv2v33v9N6akHUWfe1iyQT8U/TWwVdunzZ/vRjf2YnT560ixev24/+8A/Yvr177JmTT3siiqQp5ZC9rWBx3AkXKGiu+QQGjTZ4zm8Fm+tvTv+i76Er8ELmD4xHrmXtgpcoHRuZ+yOeWNSINholCU08KNqAv5XIrKCB83rJ4nfMWFqTaJ1FA8iCkBXhLEOm0OJBSSOqkLOwtGzr69GnXCSB4zvrg5DVTU8wUVKKKphIrvqp2+JkRpfAD7mCiSqBSV9KlyqRxoMOJcEEJ4DGvqXyWUm095Zrjbptm52xPbt32bROZG6owlgkc2c6Z47grRcy0HQ9GC0bs+wbeIyqbmAjsKnzh8u3cJ5luybLYvB6tmeglYwDMTadF5MzD4ycDU70CU5O5GLolXDYMSc9V//h/IKGchCNdzrvevJUVZXKsdag123Vpxr+wN6An8HNvB85T8I274Vehg1raJW9cXooGKqiqXKCuLthq50NW1rdtCtzi/br/+Stdtsdd9lIe9LGxiedb3VPnFqJZD+Xy0U/aQwalxJMZFOLP3AsgHdCp0USgs9ZmLjYZHKynDtzyu6953vsx370h216csxadZ1IF2aL5E89+9ixY/bYY98uJ4BHPSlMBzwU4BH/KcFECd0arxJhXcbKGV+qrXgwuITZfD7+/sCma2pJ2Fm1/saa7du13cZHGjY53vaTrLWa5IDamYSdI9yDHgqeCB2NUxe601yR8+gBaEhrMeD1gt10n+wJ5E/sYaneV1q2YjNp/OiKSBoshxVSki5O9IwtkKvujCKxtehBPRP7VwnZqg5DaVj0HO0wkE/oOHgVe5N3IwdYG8af10j4OTt5GVte4+yYA09D831PIggbELuU52UHecaq2dka+t+8ggmVW2SvPfbtx92JpgomOgTgyQdlzRw36X/CdqV6DHZkyIau23jwCuuDvIRehhMogs9Dl5FgIvtM+EXXvuENP28f/eM/sedPnfXE+f/1bW+1H/qh+7yCCWuPP0ZznJicHFQwwaEHRtKa/dZb/2dPrvK2EDiMS9Ii8hDci0wBF4O3HdMMtWZBRyObwW957/iMtYE2siMSOYhtw77CJ5kfkC2ad+y1MF4E6N0XMdp2O3x0dMwrmDz+nSfti1/6io2MRZUH5+1yCIEDH/rMW1CVhHbWWNfhA8h7O9BJpZKd8CD6M+tW+MLpdUR2R1Rr0iGsQZvNgqXA7dX+KgEpkufj2VVbmmF7IO9D3gPGLH6WLS3MxHsyn6A3+K370D0hf6oEOvSfrtF6sQ/sGdgEGvCxeUUPZWqEZFZSiTmUjn8r3aNRl32wbt3OVVtcOGk/8foX230/eNR63VO2unrO2qM6qKJDbrJfRm2j27Fub8O6m1G1RP8Ji6qdmdrjRGJI4LNYQyrWRHVBrwYDFvL8gp4n9Hbc5vY/I/nFE2Lqtml1a49O2cZa3+q9ERsfmbJar27dTs9GGsKbCl6rfeSmyVvhcsOCNjvdJWuNdaw52rPWaNOU16S2P42WkoQjcdorYgnTN8IudZlR/L315ri1xnbZyWdX7fd/76s2Nnab9ftHrNHcY7XGmFec1fu9QktpGyZkqGcpiQ5bEmyH3MbPmuk00zG0HFgi/ArYH9AB8gPezc/MeB+sRbUrvkN26vvcOkB/YxNX9lNUMsnYJpLbo0it5vXIo9/yk7l79uwu9njsMr5DVReR70Y/x47dbjeuXzf5LNy34Pgt1l9zFR6Rf2xhccFuzt8sgf2WJ5moqod+Ll265L+FF5C5+v7ixUt2+ZJajt6IROviEwYD5pZAyCTWEl5iL2R7ZazF/PG9wq/4VbVHOkSkKp2qCCcb/ObNG+47pBK0KorJT6J75A9UBRMlYMT+ieajGmWz0RokmBR2CT1Qgl0Zd6DvweeMk0Rwvie4p3FiD+TDZVn+BqaQXzwSMrMeGqxPateiz0hiQndRhVdtfJoNs1ZTLUZXbWK87ZVLRCu3337UfbDyKfq8ix2b7SNoDz7KMZ/sr8o6DnnM3g5fl/UF+wnmA9foGfjxWRvtE3o38yLyF55GDnNttpeYB8FZ9AV6j3fxbtaC+3im5qT3wvu8k+egw8Ci8D5BvjwXnsP4M+bOcxuWLRkjQCc8i7/BswP9XfyA0HWeV+ZB3Q+tbuGB4m/Lug+5xVzBKFX71upAwvD65HVgrfksy2z2KfsBoKPME3le8E2OteR5Zb8L17Ieeg7j4PcwPbHHw/uCDEAH6T3Qq96f6ZE9B3si86BDfc+c+Q7dwHPQJ6xHpotM33ltMq7NNM4zsVF4FnPNmBAZzDpmWVjZcFWrzDxe5pWxpj4DB/ha96u4N+sEv7EmWR5oHpmvqdTG5/AA9MIawDP4UgbyqRaHWfK6s0+Mv8LklY2p50uWutwbOgjFeuY9zOsI/bm9psS6Yk/n/cCOHMT6im8t87jGh32D7mH/9TvHBXg264DMh2azTcn4ibdorvKdYEcwBjn+8vzZW+Qf+l/vxC7ydSvJ7lQw8SJeSq7tKJYW9sqwPaTP2A+qqug5si2DB1UFbd19HgsL84MES+FF7DBhA/2opbja5d2cX7AbNxdsc7Pnvn3Zvfg8sizP+rGi78iXiDhk2DPIAOiYvdH97A98rHtIZsl6Dlsl8zm4Y9gG8fUoiZnQv96Z5U3t4a9+oR+AszoBrcVUtREJfyVKPPzww/b4t7/tpzWUvby0uOhgY35h3ianxj2rWS+fmZn1CiZKMOFUM1n1erGMTQFAEkzilIICC9p0ne4O8tSztIn8DAv3LOxyEIF7M2AfVuooQyd0L+FZZRjlTdCzUAg8A7A/EIDFuTU+1rb/7X95q9117Kg1dIKmt2n6zKsNRM8hd9o5cagygAcPVG4yWpDwXOYJcWk8+k9OEhdqCkqUrHDNUc/RWDxpxXu96nTahJ/kV2AgFF3Vay4LThgIxQjTIORFfGI2d06VYCHAEgEAw+sZOI9zco7GxslISiERCA1ijdOxEDjvzvsLEEKYAbrkmMoADSZDePpay1gf6mmegagLqpRchPBnv3H+6jqScWBk1oIygVmwolTYRxzFuoYxM1f2PgNWgBtKh+fwDv2NYFHZRU5oZbDDPrCWzFu/GUPwffS51vWMG0OQ54lnGRPARmMZLc4j7aXGQ2sWFCagyWm1lFpGWeRnQtMIyIEhMDriJwOuXb9RKphMewsud+2rRFR73MucKhjrfUAFbNPpd9G+eMYFXvg2Its5KWTWUoa+BLycaMfuuMNefu89nhjw1Ycfto9//M/daFRFCgUZ9UNWOSdQdNJTQcXF+QVXMLOzM17+b8/ePf7Oazeu2425m36qde++/TY9PeutJNZWV+zCpSv2/JkLNjI+a1duLNl3nnrWnj1z0ZojE1ar61SgDFKVLVcpe8lGlcZSOS6F4pSsEX3OY91KKXJlOCpZgFYWpQelr0Uvkh+U6CYZKAcdp8WjlHVkR6qlkN6nYB6JGlp40Yva7Ki0br/XsaXFG9ZZW7RbDu2xn/3Jf2SvuvfFNlLv2s3rF63e27Dnnjlup55/xg3QWl3rr5NXkbXeWVm39mh70IoG5VQp2HB+6wcZIvpVwkO0LJDij+oPCoiKdrWmsUeRdMEJG83J5dlmOBaUcKLAphyZBJ8AwvAPegBehP9JqFCAB6XPmEkmUQBH1/mJYSXwUDJThoW3p9lagQMgQclz+r1nUKu5CIwgj6RAozd80Dn6JOtM/Zt14POQC3EKDpkZSQXRcgse1nxz4hryJEB2OKsYbw7ooWu8DcpQgobGqXeypqwxIDN0elVimVNGBJy5Lq8fc8A5i/GEcYEhOQgMFVmQgT37p2sIjme9gjxkbg7gvadw7GUk/EQvesaje9AV2bBhT0LmRjlyX/MC+oWH5Mx/4okn7ekTJ0ti7jbbuXuXP1uYy4GjEu1aAeoA0chvjATmA27BWNe4SPJzrKf2W+UEF3sU+rphk9PTNjM7a9/61rc8wKmqUq4nu3KC9DzApJ9ts9s9wcRb+JXgSeitcERrDBpPlBMMR5vwhevDkmBCG5wKF4k/26GfilGuf5NIpOvAM6yr1oj1Zi5ZL8eYIkEqQHUE2qhgov0/feasfehDH7Lp0h/TE7EVDO1uemLUO97+Ox7IjapZwltK0IizjlrL+YUFD2gpweTSxSv2j370h23nju2eYCLeUYID9OpjKUaCAnEkmITMoGqJTlCG/o75RUl65gV+gdaZI2sB78IblSOlnPr2nvI9T/7zBAyVzvR2MSFjtSYYIJovbRiFaUk+QS7h1NP8siMA4xAMKRkkHSM5vLSy6gkmgmRRxTAqriArgj8k5xRwWPd7lPzoiZEJr2dDKAzDOO0pXSgjT3OS05sEE82ZCjQDOV9OEyI/3FGrNp9ttcKbsluPHPGgv9qz6flaW+gVXmQtWHdkCfToukbHeVNlA3iEZ+gadA20wn7qmujDujUghZ7JMgj8pnvAt6Ij7DSSQHCmZIM/Y0hwosbk+kIBmOJ0Yd1FC/AjiYNZLmbHh/OTDHqqu5Se8OgMnqkgbuDJKHPKWnqFnNTiTeOWzMImQaaDHcCfYF6uG9aXee2gWY0Feenf6yTzRsfWOpveImej17Sff+Ob7dhdL7GxiRkbn5xyFtRclhajwpPu86oRq6KbSO7VZxqP5uKVSkqCpD7X6VjNaaSVArV90b0OFOjUTceePv6U3XL4oL3l13/NZibHTF23+t2NqG7RD2x+190vtscf/06pbtP05G3ho107dzr/XbwUCSZClN5ysySZCteSgIGB7vSg5KjmiFeA21hfs9XlBdXcs707t9tow2xSrVdqfbdDFYgh8CtnDvyMvS16Ye7QPTIdOymuDYc7ewqmkc7U9QTOsfGR69xTyZyw5/Tjujt6gQyqhiJPM90P7M5y+pZ3dIru0vckZSrBRO1/qcTlskmJyCWwrmtFowSlGRfPxFbSPEmqgWeRHTgMZQczXmSzfsfcIvkD5xjP4HrWRSfxSTDBruR+dAX8wLOdJ0pbTR+/koFLYsDS8opXMIkKKHJCRVJgiUyG3pUNoPGVwC0JlBqjdJ8qUzFXZBbrgyzLLXpdlnpAjKT5kjRekpj0/U//9M/Y7/+b/9NblOrnd97xdnvFK+7xBBN+wEhad/HIL/7iL9reffsGidwEO5VE/stveqO3h8oJJiFHCLFXCYTIK/xV2QkKbWX6RA9AUzh6s09qOECFvZ11dHboZjmmcWacqGdxKjPoJALptOFQu0NVMGk2R2xmdrsnmHzu81+y0bFpqzfCtgl+CVsj7KetFez0fvaOvYQHuN/5PFUwge74PdgobIh6OMl1EIXkIuie9YSOCFiJRgj6hn4JR73+ne+B/+EfcD/XeOtlYbDS/jEHJKBH5D97gl7F1+EtAlO1s3wfa8T3mfcdA6iCSnhDvC1apEKoypr+iqT9zoaqlGxae8Sst3HN5q49br/+5h+x17xmj60sn7DNjQtWry3bqFrtbqx5wkph7ahSVSqFap6bHbWF06EQHcorcqcW13P4xKtilL0huUOYWHrK5y5fg/RLven4rSf/gyfG1K1Ra1lvU9VXFDxp+r83NuTTaVi3V7eaZLzs937X2mMtqzf6NtrW+8JebI+NmEwhtQkypaPU5Ndohm5dWXSMqqCMKrHUrGXN0d125pLZ737oc1bv77WxsRfZ2rroedoTGyS36qaKseEn9mQatR+S32wzDuWQxBJ2cNAPDnn2Eh2WaRe8ETxY/Lt+IjYCpZkmhuk4Y7ms97K8rLB9yKI8NgJY6EDGEAETtZ6RLI2S73qXMOLffu1hrziyb99eP8SoA41KiNV3Sp4Vvx85csRb2kguP/TQl7wtqCoGxvxJwovfao+jJHXZSMI4GpOwhuSq/GwahxI05CfRHCUX8LkJ864sr9iZM2dt7vqNQes5bEtdT/IFa4fOy2vk4/LWR1WlQeQ//iCtEWupg2Z33323J8Ko0sqNG9dtbk5te2Tvx/5PqOLb6KidO3euVCSNykmxp8KMcWJeuFnJNHfeeddA9rhsL/gIuaH1R1fkfcfnir+HOehzT+opGByZjuzLPmW3HUv1KbAA93L9ACOU9p0ZF+D79kpF9fBFqqJwe7RlL3rRHU4rapPjLUdLgomqXsIP6EIwhX4zPvQCfMC1wzidNeEZw7KSfSfYBn9ik2IzY/cM4xzogXWAN8FS6C14G32r92Q7JeNZeDHbQbx/GOdlvDU8NmibtQEXQy/Dz89jztcEbtpabRPMNbxHzB8Zh24Eqw5j7f8a37Ee0C8JBOwfQdnM08hY/Y5973prV/Q080X/a0zDST7wVbaxoEf2MtNjxmRZliBHhrEWGEfzQtezZlor6Ak6Zk55PLomx0yg0eGxsNZZ92T7PfMG+IZ15zr2Hd9C1hPsBTQNhuX3MGZ+Idpl/5nvMIZhz/L4hvUlNhDv1ZhzkljGd8wZ3ct7oc+8L/7OzdK6a6gKDuPCRs04lKSoaI8rOyYS9MBr+s1BB+5zH0dJXgO3D9tnGSvyHXsL7sfP5nRXWmpjfwzzWsUncaCCtUAWUjFZOhAaY92wO/Chghmg5cwz0AF8Q0wZXsh0wXOH9Rpyf5gXoVMvpFBsdmSSdInLj5Ig6XZAyR2Az/DBOV4uie7ICw4Wy6us9o+02kH2sZ+sCToR3RTrSXudSGRWBZNr167azp077OUv/x41MawKFZTDIHqPElOWV1bt4uWrnmCiPRH+yfKQJFGtieYfVUXD9yX/qOOI4lPI9Jd5CbuO9R745VKV38ybrFvGH/AU64HMG+iXlLSc/Qc+1i8/9GCfQehL+SYiIKHehAo+t+3LDz1kTz8tY2TDT+3JGSRgKcC5c9d2d7TqHpV8U5KJwGMEESrnqQapk/4Kvil5xYWCFsczwqMMOguDgEWgMmmYLoMliJiFx2jW2JksRJqFnQvWYljqJAKCFZCDsobwEbIwIsJX81JVgHe/83ds9/ZZG1G5zJK1r/LJnGLXXN0IE9AqJ9BUXpv3QvQIH4SDC0Z3rsWpd71/wJyl/YBO5CvgGkBce6HMbgV8FITJ5UrDCQ5g1hwgXH2WidTnn/pSsS4IPIBmBhiiiQwCMoiDaQm2hfIN8M3+IARRgtnQ0v0kwThTeVA8Tm9lcJmFndNPCf4glKAd7tHpbzl5EWwwU1YGeiZARdcBwmldlOmU5wJWMnPqOzdyiyGHwyILQ/YdekB5ZgWh5wSvxul5SpQiRAEnGbRAzyhn5qP3EEDWdxJiZLYhQKB9XUvgGYDK2ui7fIIZOsW4ZR0YdxV8Cccg+wgt6Pqp6Rnvvfrsc8/Zzl27bf/+A769bS/b3fZEiEYjqji4IFc/53IaHlkhg815qjimFUDMwBs69jV0R/+4n4pWb/qXvPSldvDgITtz9qz96Z9+zA3mXbt2l3KeYfTqWZKVnfUN7+dKmxUlkGl/pmembHJq0trjY86jylpcWVm1HTt3u9G9d89uG5+YsBs3l+zqjXk7f+mGWbNtN+ZX7blT5+zpZ07Z8opOdavPudn0zA5bXY+TZM4f/Q1PtJB5FzKVU1/hACbJBCVJtqWcY07LpQqNXFNR9SgcAEq0QV56gFEVJrTHqyvhBLGera0s2EirZ3ccO2yvf90P2Wv/4SutVevY9SvnrNZdN9tct2eefsqWdELQK1103Kmwtr5m07PTkRTnlYUi0KX1FC0qyOKJIKX9laosaJ1zEMxpRqBNmZhe4jsCF0q2UxUTOUHgdZR20KramvVtwku1mq0X0AGfIc+QU8hElH2WL+4k7AVPI0s1RgLRChR7gL6UUR+caFXlkOJUhC+Qmy67y0lMzRkwCyh0fVMq48R1UcaeJBzkO/uNDIB3s0yI8sFKUAunVoDYqlrCMO/qGgCK5unllEsiSDaaMQS8RVVZG+QZQBVjC3mQwZwnH5Se3gHmqgQArhsGtYAkdBvyV39jjKA/AE/Mh7ET6NKzCF5kfIGszIlO4hsvNVtOmrBPvB/DgjUhoBl0QuZxaS9SU3IXDhjJlXE7cfxp++Y3/86xlWTLzLaZAjQjoW77tu1eol7vR4ejq0M/CMyu+r3OH8XQ0L91Gkt/i3Y46a55cxIt1jqqD6iCiUrGHz9+3HGITrb7ybgRJdzVbHlVPbi7tmf3Xr/WDaEUUMsnRUPeq1e3KsDJWR3616u8yeFO+60SIJNDelBVp9BqxmnsEXsA1oD/kfHoWdY9dOLWBBNap0WLnNP2/ve/3/bt3+96VmupdhEStXJ+vuv++211eSkq+DmdRmUmzUe0dnN+3v7oo39sp0+ftiuXrtp99/2A7d61086cPlUSTCIpEEcElQmUmKPEURz8VCop5c4GRoXGFPwe64fTR/PlmSQ7QY/ZcIC/Y30iqCQ5raCw5qRKJnEeNRI0qMqDrBT+coxZkqJE26I18QfyDEySsftWR0uU3lewYXVdidLRzs4THVPrxIFRVRLRNSq1yFGZSQ+KJ6c8/My7IwGk5kklSjCJxJmoAOYJQd6ZqQrKut4rAkb04HhB+1Sve9sPnch90bFjg/v0PuwP8JVuz3ga+YSsDXkYJ/8pda7PsqGNrMsynUTCeF8Ep/Qbu0fPx4kCr2fnBjLP7Z8SVNR1VJbT9+hhdEWWpRjpjjE7sg9Vka5KlIS3OCXutFPa2+HEwgHhWK/IQH0mOvJTnt3AgwO+8FaknO6IaiL60fOUaCGZAR+Brxk7zgDWBxmh31onEmWgT/Ct2xhJL/JO3Qdd6VrJDyWYLK52HLf91M/9gt127G6b2bHbw356jt4tmao11t8a2/KKKkdFggl2krCLrlEARTLZq/WpZOqoKn+ODyqcxHsjkC4dfOH8Wbt++aL9wb/7sLVHGjamVjrS6z1awdQcyz7yyKN+j1rtjLZHfBy7dqjaWs/OX7jgAbzALlHFRAknkv/ie8dDZe5uGwl7SC9rHzodW5y/bqONmu3aNmMT7aZNT06YRLn4y9vqKsgiOiiVA7BhtTaas7Cx5Ea25eAl/VbCnpLJQn8GhiepTPuBbnO7pOiTaKcVAWjsFXRA2IORgEGrABLkwRbQAH9n/QEdbCRahC4GcyzBYwkTH0Ox3Zm74+xy2hhchcxDxsLv6HL0HmMS/sw0jp2L7GEO2dbk3nAeBh3kpFgwabwzTtc53RQ/RLbRGK9OKfu8G3WbuzlvTz513CuY+CFBhXOFkZKdvdmL4KV8MCGTYp/0mXSfKphkHBN4MJJmwJLYcdwXcy7+gJL8ouQjlym9nv34j/+E/dv/68O2uqYqDWb//J//tr3mNa+yxYX5LY46ZKD8Lr/6q79qX3UKkAAAIABJREFUu3bvHlTr0RqIHw4cOGD/wy/8917BhMQhD7SlyrEZl7Cf6An2AH8S9JTnqWtom8WeZN0OPWYbIjB8yEh8GNlnBX8hp6ELaLfyO0huR06QY1oluTq/1AcJJp/9m8/b2MSsNZqjA77loBjJXowt62R0EL6uvBY+5pKU7oZt6j/PvFjLmEPVPjRwZVSWyPdxPfow5EHVLhBdzT36zXjRQdjC+d0+OlUkKEmCyBl8Sfo7O7UzPo13gcfD9hrGCMw36yLG4fvlJQHkB9Khtg1PMGl409yC2tT+0rreztCTDTvz1ujfsLOnHrbf/I3X2X/7A7fa6tJxW1k5Z+0xVZfatI1NJT5KL9f9AIaeJb0kP4IwkA5n1GpKFCGJJSrH0AaPRHLfAG+9GA524UkC8aXeiusdZUOqcp/a57id0VLSe7TsVVLl+rqSQeS/Cd+G/DeeINSqeVKM/JzjauGmRIRm3ZojWlf5FYs/xBOwe54Y4hi5oRbvk9Zq7LBzl3r2jgf+X2uO7rDJ8but291hjeY2T2bpWZxYVcUW64eu8X2oRULSxmZJlGmGDQ2vwV/YnWAIdBR87suTbBl4IAfT9Bl+CGgU/FA9N4IskknIDvAeYwBLIeMZa/B8OZhVC1xCQgV+Ae2d/P3f/Ltv+LrrgKn+02cKojimqdXs0KFDnhjy6U9/2v1jasl39uxZ++Lnv+C+mJBHVVtPjVd+jPZ423GNdHr4fFSFe9puueUWX5Jr1687bghdFQcudYBV+kT48+rlq3bl8mW3xzQf3Q+eyliikmusdPxujkTsAvwIbuRvVSPW+17xild4XENyTRVLVOFZa7WwEMmJon/t3czUtKmay40bN1zGKADpv90+F19FS28drFCCycte9j3+bsasyokVhg69hTxjfZDZWcaxd8h9/CD4vsCL4NHQ5W45bTmcAR7BD4Ydp9/IIXQM7Q61r2qPoyomSioW7Lnzzhd5BZNbb73FffC0yCGhdNi2Y+/Q6cM+WuaD/EVeIg/hB/iKtcn6jjWAT7JOhSqQ4WCcYb7lXsaPTEfmY+PkceW1z2uod+JDxibO2Is1GeZr/ibGBQ5gzaAfMC/6nzHjK2COGgf8xbPyOvO8jMewSfMzsq8x7wf0Ag9m/IjPinUGM+X1RGaiH6FFTyaWz6xgw8COcbiLfcemBo/AZ/l90FbWz+wf9M+Y8YEM42v2LWO+vO5gk632f5VImP2qmYfx6UCXYJNh/cG8wCu8j4NymQ+4l/3KewV+go6hjYxN0EXwDHvF2OBN1pjvM4aClobnk9csr1XGtS63y8HZTC+Mi2dA51qbPAbkp+93PdqcZP2K/sSWgjf0LmJ/8VtJuaqmH7YL40IfUz0KXoGWiM/lGJrGh33FvMGPxD1IzoBOSdaLAhxVK/Ks69hHfYaeYf6DgxmKy5QqauALYoDMF5pEB4Hhs37Qc5k79JflCHZklrt53bCN8rpAHxzs0TzZH83fZUPytel68E3EKKrDnqyL5jDw1xUMJoyLbclv1gzawTekv6FHEktpv9ls1Dz+tGPHdnvFK+61peVFv1Z8KFvXccCmDiiu2OLSsrfIkc9TmAfsDN3BI1knsg9x6LZqrZh1RV5f9A1zx87L8jHrHJ6PTGUtoTniF8wJemCfeR+yofbVr37OK5jECyMomfvh6vMvP/Qld5LL+Tw5rgoZSx5oVCuWXXt2BaN1Onbrrbe5I0yALABVd2AsakAq865Ah5wJmoAMeIFHTrYAfiBeFDNZW/wNobLhMH4WTgAMCDSD6oEwIShbBBZlBtlYhC3MgrJCgel7EYOCBu9/3wM2MzFmffViKuXFBdLlXFMVhVIow0vCaoHlmFxcWChJFtH2xgOWJemD09CxLXHan9O7BMo8J7pWGzxHe0B2ubet8OolJcur9EtC2CEMAbAIEs194Owoz6cKAsIAZZfBFsBkAJSLwM0OWxQOwkynsNX/WT/MH+aGYHkHSjErWhdm5ZQMn6PcBkLBS9aXBJ2S6TYMQNhH7S8GHsCPtQCEwMjZaQOt6Rrey1ohyKBhDBeMP4AKjJ8FAc9FoLEmMG+8I04cMm8EAeuRx8PYUQp5rhLgkXwQcyBQyvojUNkf/oaXAK8oWwSV5i/hmo2+gYIcZH4GH+Hs1zO1t0owOX36jJ8kV0BTyR1TU9NezUTO4+mZWXfiY9yRdAQAVSAUp5IDeE6HlIAH8kZjVslWOd6VXKIEOCUHLK0s2z33vsLbfmne/+pf/a49+dRT9uIXv8RpSk5vzVO/x9vRDkfrUFVfCqU/u23Gny0lIkNLymV+MU5tTIxPeJnyXbv32Eh73BZX1mzu5qJduHTV6o1R69eadmNuyT7z15+35dVN6/Qa1hqdsIUlnZKc9GS1KL2tfselNYg7a0Oee3ant9GIBI3Yt3A++tqUwudurPjJipr/lnNPMmR1ddkrpKyvrdjK8qLV+j27OXfdts1O2+tf94P24z/2fXbkyB5bX1m28+dO+0nW/Xt22eryvD31xLets7piUrrLi0telt370BdnpRJN2mOjtrq2OgjoI+MjCEUP4BJQKAkOgyzPdWWvepTGHSX06VNpVsldZL8DsxKEkGEPveh7OayQ94BW9hEe0n4CuORY0fVVKVYlNYWRQ9KAG+dFZiu5hOfRlomgGkCS+WhfQl6USjtFhmot5MihRCmna/RcOWbIfNUYMBrgR+Q9cwMgBDCPk0oAmqCJCFzmhBb4FVkG3xB4xvhAlhEU8TGUBB5krq5BfxHgC/lWlQKN9aoccKJlqjQx1mFAg37PegJ5p+dr/8SnXJcNHOhEc5Yc1Hw4AQVgBdTSfgawr1PcUaUwrBRoAH2RDTNke9afuk7P0lrqJHGU+ZYzR5igbSeffsYeeeQxO3jwoI9fiW9KGoVPdAJd9IfcxmBHR4iv9XzRDzyv3/pPn+l7ssP1t+YtfBcgP+SETtgpgCQ5deLECeeZsfGoWkeLnNX1tYKF9lirtEOMpNqtxj76wnlbRpECUFQ6EU02lGQSsgpcKocc1Sych4pDAXzGHmVdx7rzfnTesD70UwglUcv1aTlpp7V49rnn7QMf+KAdPHTI14jEMekiJRv+y/e8x3GwnNzCtaqCob+Fl4SBz507b3/wB3/op9nm5xft+7//tXbo4AE7fer5KEFfMtoHWMIdqYGZAe5UjAh5rmp/VSJ2JINFFj30Bw4giA9+QdbAH+hx8QXr56eV/QTaiFfIUYUPr+7hwZitvZF9DzBqi6PMq94VXU+FCHAd+wGdhkMtWuZIlytZZH1DlVs2/PQ6xhP8FONXUCOCSqIRVU9YWFyKCgRDbQbAJyGTlBSgimsj1hYtN9X+p+HJidoz6RDfj5LgkY21SK8Rg+v+ljtP1RLz2NGjUX69JOhpPuDaHDhDL2CzsA8hC8yrAWmM6ICc2Ait4hDIewg2FJ3QCoS91vXYMq7jSlJZ/h45qs/ABSRn4Fx2x0ozWgwiO7KcY0+gv0rGx1oScMV+yjK7qtgU2Dzjfr+ulP/EacEY3IYoDhWXmyWoQAUGnDGsWX42coNnsZ5ZJvBv5pn/1rNIQtC/VclIvNrZ7HmCyaXr8/bPfvtfWK/esqnZndbxNoURHNH4FJhx+0qng736VDNKspYAQ+CUqt2CsIZkqPCo5LL+np6e8TEIn7ru7m7Yws05+8oXv2Cf+IuP287ZaU8uUZKJeFkB6umZabvn3nvtwQc/Zw0lV43GaWDpE7U6FP2cPXfOE0wUuJGMqXlVkKgO6NU3ikwWntR8cFwp0UQtwpYX593u3TEzZbPT4zY5PuYnWR2fqtJZk1OHETApInxgu+h5JODo36JZbGDRqLAuVREG9mmt5u0OQ0dFtQR9R9lWvUTyFFvLv/OKBTEHZBIVyDggkXUG1+GE4R54RAkmvDfrV7U5Q3a5HqMNXKlAKhp3/vLKV1UVA60BeAQZlh1A0CU4Rk6rjH1Ym5ALkZQF1tFvxh021oaNjqkSUQRItYaiF92jsSuxO7BIHOSgglWWQ5wik4+DBNHrN+bs6ZPPeBlgbzGhigVKmion0LSvnc1IwNf9IRtptRGOM53u0vfD9iRyAn2e9wUc6Qsoe0h2UalSo+e8/vU/bu993/tto2fW+vvA9tt/5+32spe9xCuYZCcxtK75/Mqv/Iq3BqQdlK6Tbtu3b5+96Y2/NGiRE/sSJ7ChbWQQdMc+QV+VPVaVwmfvs/wC6xE84G90CmvAvWAs9Bn6Hf8SugMbAawAZgx6lNaL1lzuJ1Ayq1cP08GPWXv4b79uX//Gt2x0fMprZ4SjPuYflYaqVpXIXcaj66BjfEJhj1R4Uavp8y14LON66C8/l7kQdGMsmbey/ovrQ68F3USCB3uU15zx5nG7jir+UpIP0DW8mzEjQ9DD6BStccjRGAPjwI5AriBHsj3jMkyV3izWvd5ft0a/W1rjRG3TvipsqZpHLXB2rdux0fq6jTaX7Pzpb9ivv/l19ppX7bFe77wtrpyz0bGO9fqLtrG5YtbT+ggPRpUu6RKvuiy5qXf2lH3UMLXYioo9kahb7ZMqu4RjPXSzfEpqc0niSJzw7m7Gb92rNdc7aHPs71c7nq4CO9ECWNd5e5zOql83NjrmlXRV/U/JKo0RjSuq1Qlfy/dQq3dto7tsNVVL7E3a+NgtduVS295x/5/b1I5jVmsqgVwJ+JN+kEe03hwJudrdiDXQIRjpwaDHaO8TSdCRhIf+AeMge/F76fOc9Ar9o4ugX/AfNI4OyL47PQfaDxkZfh/kAVgUeuMd0HpFn+G30Odh94avgtY2uk7vUoWRh//2q772SiqRv1966r777rPdu3f7PY888oh9/OMf96QRVX06sH+f85PiBk+feNpb7PS7SjSKypvCOnr27PZZpxElbOg/0YLGI/tJ/+lvJePKVwSWxjYcH5uw2ZkZP6Rw+fJlO3PmjFcWgZcCLwS+zDJvIHtK1VASQOB9jUfJMkePHvWkEtl2msuVK1fcltPYSfyT/RjYPeSk7AuNhdPtWjPGELZdVE1r1Fu2d+8+u/vuFxe6V6K5jm2FzmO8yCW9H52On0fz0Byxudh/0Z7r2BRsR0dkvxAJJtnegY6G6S5jCPSyJ4540rFEwOYgwURtAu666047cGC/twpwP6wfhmiaKv4yP/YBeYhfhAOPWQZnn9ywzuc58F7WD/AAdA7uyjoyX88YuI/15/3Zn5FxaPZJoMuyLGAu6Dh0rZ6LXMj6gzGROISe1P05USyvIb493gseRQcy50pPh7+a/c/ywTFrDgSmir/QyLBvIdPYViyxtcoe30Hj7H/GBPgSh69lbrHegVHgdzAh8wD3sGasj8v1YgdAD1lG5j1mbJlvsr8Unyh6L4+X91R2ccghsB1zyfiez7LM0mfY6XpWxvDZfufd7Iueiy8i6xtwBrYB17Mm+H6hk6zDMt3muUJH4dehml3lE2d94SPmyVwyls10xTvyGmID5IA/6w8t8Dv7n9DJA9tVviH1yiz+s4y54Qn0kWxDnoWMkN5X8m7eM60pVaOyTs40nn3xGpO+wxZkfaDh7MdhXdk/4Rtft5Rcwj6wHshxXQfdgifxpeqQE/yOjh1OJEHmZ9kDfZOUCJ+xl1xL7FPP5rk8j2uHZWD2T2mNqLQLvzn/lxY5WI7QA3PPcoD3EtfN+k3X48/PcievJfSrtdPYkedxwL8cUvNKXuYJJnv37rF77nm5J5iwX7LV/TkbG374QgdmLl255j7PqLob8VcOsGrOwkuaM7yo+8NPEYeBmOvwuNB3upd4UdYV8Dp6ht98Dh3wfGQA+6TrtK/QFTwBvw506te+9sU+xO+noNW7s5yIE3BZWV6yz372s3bp4gU/uTc5MWlXr1zxz7XHCniMjUfVg6NHb3cHmADZwKlZhI0GpJYTOVNHGVRO2F6qP04ZwfwI0gxGsgLSfcPgHOCpd0G4ei6LgQLnM7I+5DRDoHAtBM5GsWAIE/3WHHWdqhD86w/8rswuN/Jatb63yIkKIi2vULDWiR7HnsFbEjeuX7vqzhs34EtZO8BhJRiacWpWBnepmICSknNN41NQI5hX2VqSNx61KUGB1qC6CXOCYAGh2mcAkuaJo1zBQQdLxQjRvwnA6Z7sbOV+jVtzySAGIzMLXz1H7XwACloDTuGz5tpfQAEgCWUMrehEKoIFIY1hIQdRp2TnfRdDFU7g9BFGmeiGXumAO96dgSNKQTTse1NoN89bn2uNaGkBfepdjFmBjmGlC+jRb96NE4hrA1iEYcnpbgQqSovnDCs01iI7uHQvQlbz9BYHpSQ484ZHAMn6nsAMwhgBjdIZKMPkWGWNvU1LJ9qf6Ae+Hexxq+U9Vx//zhOebKJAn4xKtZYp56ptfGIqensqeUIOgHJCUkErBSsJFGtcboyNRWWmABMBfKF/GUFeWaIYbpNT07bW6XjP1WO332F79++zGzfm7J333+8CXic1VL1I94+PTbqjQ/eLfxQUCOOy6UavnPrbd+xwp4Rf71Uo+nbh4iVf9207dniLHbX90Xv9BHu3b9eu37RzFy5brTVm/dqIHT95yh55/Cm7ubjsPYKnJmdtdGTMkwyksJSwpyQZJVJwwp2Tkzq1De1pjf1EidpdyDmv6jVq/1NaphBsXFyYs/Zo0+ZvXvcymC9/6YvtV970S3bk8EHb7CxZvztvZ04/Y3M3rrvcP7Bvn516/jl74juPebkwnQWaGGv7idd632yjI0M0DOz1jXV3UNGPPRs1+nfOqkVHZWCwplPAbpAHeJJDXKdHRLt+Orw4MZi/SrnKyeVgVXJYwezSSsudXSXYpndJBohv9aN/k+ABr4uvQx9JfkeQIBshgNnIJyyO53KCF14BkOn5oefCySiaQY7iTMJJgQNV30dClpISq5ZZWWbwDL1HfIBcrAB89KhG14askR6pEnoAU8jWDFKi7G0Fzkgs0XOYk+gKYwljQvujH5LamDelZLm+AuWsYeADfjRu1gWwy+9soCFv9JvrkTFgAvQ6gAljApmU8QEgS+NTD3joDAOFZ+iZJCJp36AxwFtcH4DRHQ06TVVauunzVmvUE0yefPK4O6P0rG07dHor8IIChOLZkMNVL+Vs5GkffJze6iYcQnoOp6LYe80BYyrofSJOGDeV6BVJD3v27bVnnnnGFpYW/VS9aEXvFw2q0oPeMz2l1mBtm5icNAXZaO+RgaeeR4JJrmDiCYDeTjCcjOg+8SzJFEosgNeomAUeYg8x7LLhztzhX2hLmCl4JhLu5ODTdzq5psTGBx54wHbs3FU5/VzPdz3Y+853vsPbRkYVjEhWUBKC8J1khxIJf//3/40999xz7qT93u/9Xrvt1lvs5NMn4hSmV2YJB6jTdV2O8w0PHiNfoOPQ+3UP8sT6xUlKxp75VGun/zhBATaDhqF56BH5lBNMdOLUw0yqyqI5lUpgyB/WVjpFP5lnNScqEoA9XOamntLgAnh/Vadk1Wqpo6oUax4g8XGWoE/giVHXbZ44Kcfz6qpfq8CDB7qpuJeCRkHfUc1Pek70qioz/lwlAaoqoOPEOIkC3fEsBavBP1oLVYWQ8/zorbc63vY2bQVbUP0tO7Kgt2zsIv/9ueV0I3sFJgMDY48Evo8TnugEcB72A/TP59gs8AOyDAcS+BCcDbbkXe6A6oWdQ/Idz9Q7JRuiRWOVEBUyQ99RejxoFBpDNnmlRSV3FucOc8p0DH8wLzC3/hbdaT6SMZneWZ9s68FjOWkaRwU6H/yJ84U1wyaBvnEA+J5vqOLOhvV02nu9a4urG/aP/+lvWadXs4np7VaTQ91bozRM1Sql31bWVosMHvO/oUXXq/3QiUJN2oPF5SVfO2FWeF4J1sKNkXjWs5U1VVAw+/QnP2EP/vVfeYKHKfHFA3VBMzt2breXvux77BOf+IRNTE0MKgxJRu3csdNl65mzZ5yPJLuVYGJeTSoSldGb/rskuIm/lVylk/H97qZtrq/ZeLtl26YmbPvslDXrNRsfG3V5GCfI5QwLp3UkUYScpfoN2E97BC5SIl84TgLfexH2kjThTrzC514Jy8cbjuOBLVIqh9DbOPOLO9VqdU9QEX3ofuxZ5GTGGdAHfgfeoxY52NVZx+H/cFotyS/4HeC3wHohP+ERMK+uzXgh0ylYwucpTF2SSUgAYaz4QNB1ekYeq5xckVTUcn2m5zFWXRdVjcIp7tUHU2UIZL4SRNxno+Q7rx7T9Zamqv6lMsCNRgnYylZNFXCUYOIysSQiREu0wCeSKzrdxT6gO3CIs27wcIUTo91gLGZJUHCMGC1c1CLnXe9+r7t9mn9f7eBd73m3veTFd7lDMNseyBM9981vfrPt37/fn6H5SMbrvz179tgvv+lNtrS4EEnzHsSsEkzAeMg75FKW0dj0WS/qOpIN0dt5H5G/rAlrgV3E/iJv0UWiJapEQmvIe2iO98TvaK8lOe4BP52697ZZDZucmrHP/NVf2+kz563V1mEMJY23XVdUtBeHyOCTjDkGBF8c5BWeqfqj6xrxs0JIVcOhuDPjmfy33qH/cqVb+IjvwC95H1iPbMPps+yv0d/ocPxnXnGrVE/TvXyO7oD3hyv7Ip9ir2j9FvjZ551sSewu7gHrO65R+ymvWNKzhnWsUet5UoUnkyhJUBUqret6aqQ5Yk2d5dtcs1pv2Zq1RTt3+u/sh37gmP3SL95n/cZlW1x+3pojC1avr3tVUNXt6G7In6cEk/WSYCL5qrYxLU8wcXxUukL5YY+ScELlEmEuzUe4zdsaj7QH1Qw669Fekup5Mj+jpHhU5Y3KQ/pPviFOqkdSx/r6qvte1LZnYmIyEiLVKrgVtCsfQ+DXTZM663l1yAkbaR+248eX7YH3fNYOHLzbeo191u0r8XPUTC16vHiL5JDaMSr5uGWbHdnD8jOWJJfi3BdOL0V2Bgcy4Mcc2MbGghfhe+gYLIwNJ7mbcUf4aio/IXIQus2+AT2TU+voD/QOp++RqzxTz8H+46QwNryuuXr1qj198oSvq3y2VEtRlQ61qkTWac6rKyt277332D333OOVGj/zmc9sbfsXaVm+Xt6Op1HzdtKKC2icSuKA9+Rf0+deUbNWs5XVldQmJ/x9M9MzA5vWD3B1u14RRX6gS5cuuV7DTw8PZT4T7WFLq/2NEgeVVIJNpmd55eGbN328BA+1PuHn5lBZ28d688acJ5go8VcYt7KtXOI4pvKWXD21CdppL3nJS31vtf7O2xYtqJHvGgf6Hj2hv7UHsb9bq28Hptp6slkyhPL6fDe4prSk5H2VbK5k7ZbxlWRw948UX4Un6GyuewtsU/uq0Zbdccex70ow8aoz65FYxE/GRPpM3xHMxa6ATtHR2DusLbov68RsY2X+w7bJ/ISOQr5jO+NLwg8xwJWpal2+B3yJzoE/M91Be3mdhwP66KqMf8DEeQ24bmCLl0PKYEV0ErpumC6QN8wP3eN4rvhDmZPGgm0HPuH6bGsNyxa+07XEhbCzY+/jYAZxJWQisamMV7O85N3NVlW9F/zI3oKV8MuBF1kvjQe+gJ/BQKxZfqfu11i1JnlNoQH2NtsgeZ/BW6w3dEuciTXPcSfWL/w9VQIuNJ1xJmPCVuU9eVzD9ou+CxurSnLW/fg/4TVoOM+buQ3Pl3XX9/iceQ40x73QM3sCZmSu8DR7mvEcOot94cCi5DQ6Mq8bvij40te7tMjBzwJPsVeMm3uhpaDzSN7l/WDLYZqF7jK/8D72Ju8D1+ODAi+wd/C1Yz2vJl+1nWUf2QOu1bgzLvX9LAfudXhweM3kW5buhN65l7EN+7OQ1fh72Sd4ktii7sPHxXpg02c5nseq7zUW3YtucFvWfYFK/o1qhIO4L5nOhcgqn1N0HNAzwNXQFckwWX5p3cFhehS8mHWHfAshO1RFbsQr+1++fMkTK1/2spfa2nrQojCEYtV+WHllxbsY6BDFmbPn3X5S7M9b/61EhwCSN/J82cNIGImq7nq29k7fZZoHQ6Ejq5hn2GTIPvyO6F59zg/JzjkWgn8GvuL6rItZH5cLX/ziX/czIPUAoIxJlZdZX3Nw99CXvmjnz531cuzKvrk5d8ODedoMZSCLUBVcVIWB2VkFQCLD2oVg6gmo5BMRrgwHD7wUZ6lAFQytyWVHEBOHIFBUA7Cs7qPFMMugTJ8hvFgMBCGAHAcVJXZQLlq0DJphMsAJQaMAcz2vYPJ/fPAD3hpHySU6yaW1I9Pbg9Yl2URMIYeE5qPEEFXwIAFDa86/eb/2Qg4RDwqNjg6C8M7o9J1XL/pSCYQWOQJ6VCrQOJWVPgwoEAI4VbPidOYvTm21k+BUM4IfA4o1zooYcI7SQNghRLlX+6A1QiEiYBCkAFGUKUB3oPyLscIYIH4XTrQAKSdMM4gi6Mu8OV2GcoHBEIRaF6pSsGYuUEtAI2c2wtj6zedZkCJM9Rmn4VWeSc8lcMl6IDAygNN9CJrYC8qkl4BMSZBB0LMvKHuMQ/gDZYvCIzEk74meAdiGN2OeEewjSQSAhEBHUMKzOC95Z+bbAJvhHEYGKKHq+vUbnmAyu227HTh40CbGJ6N0d7Np6gutnBISbUbkAKOMspfarZw2eiaKX46rELjh0KpAl3rqqWWXTqhEOxWdvlPgU0a/EuiOvegOW1hYtE/+5V/a49/+tp9mnpqcsqmpGTcgJeNoU6M1g75RXJNTUzah8uGNpm3bvsOddqoGoNPu8/MLTjMaj6o9KcjpgKbRsk63Z/NLy7a0sm6Lq+u2uLJiFy/P2YmnztrXv/6YtxjQnoe8HPEEE4IDHpArzneceVGpYN4mJkY8caSjktQqh7q46EEByZEd22fs8OH99mOv+xG7/egRO7R/r4226p5soool169estXlOQ9kqMKCxv7oo4/ahQvn3fGyKSdyveaJJk31y1NCnBIytKYKvMjp3A+jGtk94O3k6+izAAAgAElEQVTitMWwgSaQKcEDGx7glZxC/s3P34xKUPk0VTecjgBpPcNPkTgdRGA9G1+cCMn8yP4BsNAFSuyhukAeq9O4O0lVGj5KnQavxPswKnHoVKAr1qIKIgRIh29lECEHdV2cPq1oGCCkd2GsQ+OZ7wDI9FmuEgfV5y+qasQ6hWML3QgQizULZyDgm/mRMevEmE4rIqeRhzhogv/CgOU7vScnRQwqOJS2dsjB7ITIRhBGNvuFPMt0REAY2sMxHXo98APrGck8IaeH9SV/M3ZkGCA8B+WRQ77fXQISJbilcsvdqOQU4HHUnn/ulH3jG3/nCSaSB8JbArI8e6qc7NbfAXRpsRTOanATyRhaF8kywKMcaJE9HUGmSA6Okn36jYEiuUiCiU4iq6y1vhttjfo7otVHzWZntnkCoIKiHiBIzi7WEseCkgIkp6T/HCOIZstJaHROrGm0UHRZWIzsrNeyMZUxRzbe9G/0KXQY10ayBnOVLNJ7tCbnzl+w9773vd6ejfFsePJy052Y73jH78jqcFnnQUqdwvTAZfQYv3lz3v79v/8PnpRz5cqc3Xffaz3B5NlnTnrChtqDQZ8+Bw/Amp/01ufayxwU0jpQwSTWlZPAgSeZF2uOHGPdoWmuC0dSGF2SAy4Lan2vYOKV97QfpXqJ958vhmzmC6ej4vzAyABH5r9xKknO4MAKY2/VE8yVTLm0rBPzDa9gInrSPa4rPHAUJcmlW10+eTKQ+T1KDKVFDnOHT8MAihY/XjFiZNQT5ZVUor1TRS5VkVByl+8B5VIHAfCqdY6XQq+bJ5QfOXSoBMmrdi1aH+R0xkDZKcH4fA+KTZAD23qG+FB2EvKE31mWwf/IKq0Vp13ydcP4XHuje5Hr7OmwvEeWKgEMXPzdmFE6LYx79lS/sSeDplRFIXh3WLdTycP3uTg0uQ68knu2YyPqfXoue4xO1VxFX1lf6bnI/K12W7QSUgUH9BZ6AFmBLM2BYPRI2IhKTNqwWnPEFtc2bGW9Z2/5n97miSYz23a540C0LaeBeEr0t+5t5UKOhawQv6nNo4IOkTiiBBPNTzwg/lIyskrA6xoF00T/4fjoe4KJKsx9/GN/Yt94+Ks2MdoyhWWV8KHPJaf2H9hn/81rX2sf/vAf2PTshMt4zVF6YOfOaJFz7vx5TzCZmJry9oj1hhIGWtYea4d9rVYUJfgpeS15sL66amvLK9ZXMEWVfSbGvHrd2Kj4TK2kpKciiVfBOuQtuDjkc/gJkOHQOm1haV9D9Shdx95r3fwUrhJJitxmf9xOKYlNWm+Xj8URpUMHbl9zKr04v8F40CL0Dk1CW8g/x2GFxpF18Ap0B81mPswONqfzjXBcg2WyDwA+R69lGx0HWKZbMCjrhL2Wg5LMz9eO9o0F82CbZx6iCqr4ePhdlCl25Sc7sdmwG3M3PcFEFUzqqmzhiUHRCnmAv5rFbi2VRig1HPLMPMFkWG5qDcCyWf6xxiFbi/O/OF8j4T9auPzsz/6cvfP+B5wu1F7jX773Abvjjtvdn4W8Qe65Pq/XPcFEp9nliOaUup5122232f/4a2/2eyt9GO9GV0ITyGgwS7Z1cmJv1tP+oAH9VifVMp8gT8HfvEe/qz0uyVcpASL757Iu9/eVhErtYzf6g0Tij/RvQ3ZL2xNMPvWpT9uVq9et3xiJRANVySxYQjQkbOuB1ISjX2js2hv8c/hAWB9hztH2qPsQwbbulyw2FPPXb3gqYw7uAeuyps77KYCGnYOzlPWErrg262PWKmRIFfzBj4FuQhfzDF/LcpABeUNbJ/ySyDcSf/K4GUPgByWZhA3WavT8sEVXvWT8X3Wry8ZQALwcBHC80+tYva8qJOvWsGW7fum4HTzQsn/61p+26dklW1o+afXaTetuLFtfVYa6m7aytGj1RtDB2qoC4UraUrUPJR+teWKHVxbxAzvhd6S6W9b7cWJWBwpD3gc9+EpaTy2zGhG0cWzirY9UZU6HX/R5wbr+fAV2or2eV4QoFT4lp/Sf+0CV/Fuqm9bqSsw/bDfnR+y//NV37LMPnrSRkWPWbO23za5sn2lrNtUaOZK4Q98rwcQ9rJHcEscHS3KMWb1JW6OGt/fRPcwVZz78zOfoBmyqjEeG5TyyIusz5B+2CDqcoISekXEUNr3u0z05WIJvNcsKdIf4i4QH3avkikcfe8T9fVNTk66r5A++MTfnWEsYQT+dkjxAG+UBhiv2lN7lvKtxeqJqz5PY4qBKzRNRxC/CLHqHsLTsKK2TxsBY4aHAnFUbYeEa/ciuV/UT8Bv4jmAK66jn6yCFno9e0TVKTNGaao7oQXgSeVnp4eBOPUfju3r5io/fk5NKQi26XTJStor8c0pc2rdvv915512DwJ/WS5VAPQhVqkFCM5mPPOGvVJsTv1Pt8bvkU5G9GTdnnK45c8gHucV7CPCRTDCsy1xGlqqP8nHWa6oGIH+fOe47evQ2u+22W23fvr0uGGiRA17IGJs1DTxYJRCGPi9Zi0UXIv/RK9yLrtT4GTvX8Iz8/IzL8JHk+4bnq+vzO8FX3AtN8g7mQTJQxoX6NzIC3uT56Eh8gOgE7Pvwu8W6oPPQI+w/mI9DZeiPLIeGdQp0jr7S9+AvZDX3MLdhLMjcwapcr2dWPFC1Po0KJHFUlHsyfw3vbaZjxqRrWHvWEt7Ue4nbYDPm97Aned34NzSTbZOMrdmDfICVfeAdyHTW4YVwILqA9dY1Gjf0hw5hbmCTTOfst2OCVI0tYxxkceYJnpUTGPJ10ETGNOgexgO9omvwa+s67JOMffQsxgnu0zuRaYwfus96kP3PdDmI6aR23GD4Yb7WWnJYlDjc+ppwQvg4kCGMMdsYrFWmba8A7vor9GumXdYZnsj8muk1JzkxF56FrwZcyloMqlPRHrLITHBllpmsBftGbNvHV3z7xN9zohM+a+St1oJ79SwOGzBmZCdrh4xAnmB/snfDGJdDmnkd9W7tl56p74mJuG9EB86akWcg/M36IpeRdexp/lz3EMeAftmvYd8l/KffL6RX8H9FNUSl/PTs+vVrduTIYW8PRwsv35tiDymHQnEbVV++dn3ObszNe2IrPmh4AB2JLGCtQ26F/1fYRf5CeFjjJP6SeRn5h+3DvNE77FNOKslyXzQLTRCb4V54KfzoVUtdp72vfOVzfRIo/IGO28MA0OkqZSl/5csPuVN8144d/rlObVy/ds1mZmdscnrKg70Cd8rIVYA1b270k48S7XKOyXEqQ9QBLuXOk/MaIZ0VLUydnYWhXAX8w/hAaLGoWdi+kKL0TSyE6Sf4XwDcwLDMhwWvxhGKYHpqwj72xx+1a5cu2uzkmLVVEq4joBj9jQfWl5wdqrhRAlU61SansIw0AqDZ4aBepHq3ygNrj1bX1gaOZ22uTvHpep3CCmEdZT8F+FRhRuDbjTV3uoTiykSheUBwzDErKxkCuicHCTF6Cc5lhcya6zMCI1k46vtsVPm7S1UFTrprTNCjxopggsmgDxf+pWy8twEp1+rdSvwIIzVAIYKJ8cm5y48LsZWVgYHBtShwFH8GJhoDDktfz+J41T3s3+Ca4lDQd3l9dJ8EjQvi5EiC5hCMGILs2zAwzMAahUQmXxaaAFOUFPQ+DBqHFQSnb1C2KCzdL/qCrvhc70YRab4Y3llZIsShHdYKQKL99zmMjHiCyRNPPuU8sP/AAZucmPIgk75rj+kkZBgvSi4JozVkgbLrUfxZpuidWgvRiJwbcsVobnKmA6TcmS3Hr4N4nbyLUwp+b2vE7nnFvd4/9cSJ4/b5Bx+0p5580nbt2mOTk9M2MTlVHG3hnOfkt8bigr9Us5BBqn8fufUWb/szMzNrC4uLNjcXpULVPksytd0e9UopDSV9yFGqJAUFccYnbG5ePZInbGOjblevXfdAZpy4WLULFy76f/pbAQnoRKfxdJJez+52OzY+1rKJ8bbTotpNaU8VVLzzRcfs9ttvs25P/ZfXbH1NCSUXbXH+hq2tLNvG+qqNNJtenWTPrl1+YuTxxx+3uZs3yokVyWf1m1NQTqfEa9btbAyybRVcld7QPum0LPQD/aGD+C2aYQ+20I07Q6IKjp80mZ9zB5P4UA4LADuyLp7f8NOrLvNKhzbxM3QJzyF7cvBN/xZPhNxsWcvLRlflnZ2vS7BXTloC4hmsMxZANc/nGowOyfMwNir6c1otskQO75BXVUIn64X+ROGzvtBBXBftkjRv/Sf61DOhlzxm1t71Af2o1fu7tJuCxzKQ8etSwpjWE5BSXRcSCNmIcz4DcvaQKhY5qQ7Qh7xGTwzLNWRMNsyQ16xZTkDAmGG99DvLZv2ta7RmBHZzAh1GBIYSc8TYCvmrIFecxHcDraETTlUmsoIzZ06ftW9961HHVpIDYxNjnvzBCcGJMSWrVafbNKZsRLD/GYBrLBiCCpqT0KJxUKknqhN0BhVIJKv2Hdhvp06dcnmoygs+/lL5Q6ckNScSTEbVDstplaozkTgFrblT3ZMzosSj738peoo+JRDi/FrKC8JP2ahDtwB0M8iFDoYNvEo3BibiBLW0OTjl/IWL9t73vs927tpVkhAbUTFB1TNKBRMlzfnJTTkZx9q2vrbquCxOAKzYhz/87+z55593Pfa93/sP7ZYjh73Ck/ONgu8uP0oFkHq0f9E7HNetrw+q41CtllP8cQ/JD1sr+2QDFr56IX0faxOO8nDs68SmTgQIp43aqHqeeyWKUga5GLKiYfAixmw2huA1aD7jHgxVx6/q+7qxXirk1DyjX0aWTruyD97CzWVI+c9PtfZ9jVQWXQkmHvwqCYlgdPg3ZHoEMoRnpeOi1U3dqy9o7xT8dyxTAumslZIDMm9Fu4+6J5QfPnjQeVAnFTW+7HBBZuBAgQahZ3TZsCHpu6GKhGthDyB/+ZznIduZK3QP9kSPcT+YnueABble4+Kdeubg1EQpa51lYMahccK44mucEcjB0Dlb5Ttt7/QeT5ws1aygqUrnhRNVOlwB+Aq3Bq9kZ0zGpNg47IljvYKzWf9MG+ojn7E6+gG6hpfyWup54H8FDKzRspVO1/qNtv3CG3/N5pfXbHb7bqvVVaWla6trK9GaqeASjUltxGRsry4vepKy1sMTGD1QG/hF75ianvbghSogyeYSiSrwoSQ0JYHphMzkeNv+w4f/rX3rG1+zem/TWkrWVPqV297rdveL77Y777rLPvKRj9h4eZcCMJq3EkyEo5999llbV6Wa9pgHJ5VsojFqLDiyNQcC0EroXdPp4NUVG2k0bHJ81GamJ233jm029vfB+9FW0/0HLgMaEdANuisB0XK6V3omV3nLvCLxFk7ySAjRenC62+2xUsUJB6Ef5CiOd3gEWhEhKnmRwJnrYQVnSvsf3kuCBffDW3q/6DXjC43BEytL8B6+zvSY/RFZHkKD8gdkG4vP0U/SzVSzyjY684Q+s78EHq14pmpJsvU677EWyUyl2h82W8bDsfbhOKK63kD/lhPQXQ/6yppS1cWoYLK4KB/ESLGt+s4L+nH82wgsoAomgYfDhkcnSa7rffAv4wb7akwZ8zHXQauzkvgWWCJOub7hDT9vb3/HezRll9cf+NAH7dZbj9hcSRJh7VkDVXD9jd/4Ddu/d9+g5Si46a677rI3vemNtrhQtWSgGiCVMRkztIVMQp5mGZNxO9frd5ZzWYfnvUWuow/4TvMYxkl6J76MPB6fe+Effe77LPvA0zglDpS25ilmtmv3XvuLv/iEJ5jUR8as0VR755DRgdW7bo9X/cm3OvDxJcReRnIKtJ19bU5PDvq3VvnNstgdzSUYrbUS/8Kj+Kp4X16fgS8IX07xCcG7OFyzrtVzmKOvMXihJOXk/cm0xL8zBtX9+W8wbMYO2eHPHiNPNG+3IEqCxkjLz7N6BSGv6CYHtAcgwrb2HwVDaj1rKiNPiRrdNRuprdvC/Cmz+gV7y2/+pB07Nm4L889ad+OG1W3Z1lfnrdlQIoD8AML44lsdEIkKJlo2QXj3MZbEEk9vGQR8UoA44GapSOODK+3YlVyuL6PqsieTuFypm3Kcmo1IqI8qdZ1In/H31r0tjic+tajooLZ+DRttR7WdRmPCJqcO2KOPXbb/9PEv28LSNmuN3mKdjVkbGd1hnXXpAL1LMkhJIlFxq9tT2XgXj3HoqK7qtJEAroqrVldAXdVYR627UR2ykLymzZjPqBzOwPbRurDH4LAB3qT6brGx+TzTKnuJDwE6gk6xL/kenRN8Ga3tkAtZDvAu9KzTV2kpff78eTvx9HFvmynfMgGuV7/mNb6fX/jiF6Ntn3wx6x3nC3CY+FGnc2l/kwMhwgfj46rAGbIDnIH9pvcI88ju1Zpmuy50bTls140S//C53oEvkdawzE8yAZ+kbG/pKM2VqtUEtMD9rJXuB1dvxfvhA/CkyMVFW11eKXNXgmv4SJHB4W0Mmm+Pjtvhw0f8vy0YoyS/6n0cos2YNvulXXaqjBFas/A5cg45iI9Ev4ldcA3+GJ6LrYCfie/x+7BHAexK5U63nXQ4QfZ83/2JJJjs2bN7kGDiojy1c0XW6p3oQvR72KShq7K+RP5lnZdtXOQz1w1kX1mjLM95RvYfwBNZ3m61eUKWZn6BZ+B1xsMc4HO+173MDZzHHjI+PQMsCoZF//B+aBSeR2cNy4usl/LYeXeeCzIr03jWSRk/ZnyTbXxkUsYhjI3vwseqQ7pxkI1noRORUwPiHqJxxsQc0LF8zj5muxyaz/TC8/P4h2mAfYRe8xpmPc/c4CWek9efZzCWTGfoCGiD/c28kfUI9kb+PmOcjHtycBw/JmNnrbUnyBrmMOznQZ+wt+wrPMScebeuz34QfA3DPIH9wbU8nzGKFzjkR3ww+xvwodKCLdOD/p2f6zG/1dWQry4+K57OuDrLp6yLNbfAmUqaDxnIfcgfPZU14P3ITmw2/db64S9hzMgH5Leu070ccCC5Q7aTz6u8n33NfIns0rigp8F4abdU/JfYWtlPD2bgnZq31o04KbQ67JvK65DfDb0zruwfhxf1nT7Xe+RndWxRqvfyHl/LckCPQhHITM0f/JN5hH+/EF+iZ6DXLBMZa74GvCHfRFwb/+mw9dWrVzy55NChg6YKS8yHlj7CsTqkrurLN24u2LVrN+zQoUMet8u8r7Eg24fxYyRchx8/+wuRn+gO8AvPxbeX9y/rSq5n/3ge+BGbKuMi5gdGyutUe/hvH+qzafrCnX7qkayTdEtLXj7085/7nPealSNsZWXJ1Grg2tUrtnffPhubGPckAZ2u1al7JZFkAS1wrucLZOq76LNcDM4CKqkzOCx8IcysdJm4d4EpQRoICmZFmOq9+nc+UQ3huDAtRKv56tq8DoAGBCzES/CxAnp9m5masv/74//Jzjz3jE2Pt21Spy46627keJKHmKFUaZFDSQkhLshLixHaqGAgA+A1Hp2Qp5WQfmdhpMoi3n6jJaC8WILZcso0vDoKvZOjqkkkwwBWmIeugRhFzFkha3xOfMUoAQgjGFHKGQyxvl4SqKwrzKg1BTT7WIYylDkJgtCBuBHWCCD2mdqpMB8ADIUpB0lWkHqnr185scZ3ogOACsAaoM0cUYhZWYaBH1V6EAbQHoIKAcEc4A3fj+JQoxXR8AnLrJCyowmGRiHxNwZEBmfsN4YVznbWMite9o61yPvKGsOjMc/I0s/OmOETylzPXgLWsoLJ4BMjzkFTreYtaZ46fsLbRB255RYPYMpI8zYKak1STk9JrnDaUcHPLCDZCwAgApDAmT6PzwJoeA96L0Ebzho5wLR+Ts9KZhlt2w4PMh3yU6LPnHzGHvzc511RzExvc2ec+HZ2+7YI5JZ+ZSiDqkJB06ZnpzwRbXZ2u5/8n5yeNgVnZfguLSx6uS0loml+Cg6oRKkSTXTyq9Ea1VEaD2RoTbxyiZfMUmlqyYo4uSeeI2lHcljJJS6XambraxveB13rreCoG/umFjFqN3PNOhtrNj8/Z8tL8+V0Qjmpv7Fh46Nta4+M2Ynjx+3MmVPujJmZmfLTSEFXcTpT++LNchSodOOsqnwR/f9o9RBGVQanGcj6uqkv86CnrnhP7SSiRJgCL6pgovWUPIxqHzE3rcfAMFNw0Up1DjndUk9OaCErUBJKkGeDv1VCzTOg69bUKe10ukDjQcZqD5SxCt3pOdCiAkAxvqrUI7Qb74sAOHIJ2ccpFy87XE5Aw1vZyBg20LJhRuBVz5as0bxUNr3djioplM17oWfEczSuWF8ZCFpvTklpH51nitHCfAG5gFR9jvGAvhKd6F7pEE4goBtFSzkgoTUF/AKGM27Ich1ndDbcoa+s+5G73Ku5AnA1HmQUuhInDPSBrOc6dAfgmj3w6h2FP0jUK/Ea5139d/rUGXvkkccGFY2Et2Zmopyw5jveHvMAJA4gjTmfBkBuI29ZK8kBgrkajxLExIckZTHngZ7o9W3/wQPeU1vB/aYqVyiYV4I3SjDR39tmt3uSnaoyIUfROdBKYBE5o2rBPxg/SnD2o/I4rgKPRPWSkMkK5uGEYh3hF2iMPc0GFcYaQBsaEf8FLiqB8lTy+OKly94iZ9duVTCJYI1O9ytxTLR5//3v9KpMcjRrXWWnyWkqPKHe4Eow+Y8f+SM7efKkXbt2zV71qlfZ0dtutdOnT3nrGY3FW8z0S9W+0rItEkw2nP/CaJTTW+OLJBzkH8khBNDYKwzYbMwh18CArue8olLwKa0VlYEvB71a5CiBUAYTSQHgKwzeYdyFgZp5Xf8WPeo7HAKMZWA06iRco2mra0q4XvdTflHNpe/6I/ZbNoOoIxJNlCCqREslpZBgAmYDu2MXcKJWhqiC5F6hS0FNOfRLGztPEvIEewVf4lyV014rWqc5Tbm8q9mO7dsGFUzkYNAPjhkcuNCZvoP3kNPwav4OAw58rDnjdMH+4ZngNPQCxiIOBuSOrkPWkVzBOAc438vPR99Xyf/8s8WZXL5AxwT/VCW6wdY5QA//VXZDBJVpheYGdYTJfK2pzBRBpkgOJyAhjAK+8yBPSSRApmPcMj7weDaMkQusl+uRRti84NSM7zM2Zo/zXijJQwnHy2sdTyqZ3r7Hfu4Xftlb5IyNT3nkTeMRLpFcCLsmglGR0Ny13ua6J4o47ZY5i86xW3Wt2o3RnkNyBx0rHtXhhKnJcfsX//tv28kTT9qmEn8bNWvU+rYo23BkxF75D15ph48csT/8wz+2yclRm922zfGKaE0JJsK4J06c8JPgakmt6iWS7xojuIPkS8l7UbwSTFYWF9Tz0O3dbTPTNjM1YTPTE9YeaTp/UdnJ+b2pan46jR7t0Ti17BUCC56DRtGfkYwdOiDbY+xfJJXJmRTyUZQU9BWVE7Jc9/ZrJWCNPnI8VjL3dB+0A28gp+B/npmxgJ7rdkLhc5K2srMOfh923oimsfngWWQ2Tj7GgjzI88v8Dl0yDp7DWmRc7XrHsWXPk/Sw8+DXbAeyZvFZ2BJKNglfQcOrx/j9OsHlVS+6XsHk2edOuQ3jutsToNUmI9rROR2oNabovSQX5AQTT6IqCSZ5HaAL6AHazPKQinxK3HQ/hcvuwAw/9VM/be+4/wHzvPJa3T74rz9khw8fHLTIydhAY1SS/9ve9jY7dOBgrFWphKi1VAuIN7zhv/PDVpVMJFE6ZFfWAdmuQD8iv4f1ALKIz5Fb0F+W0dgNw3sHbXDtsE2ld/Ncf1+50CtgFJ3odppFkC8qeYpdarZ7zz77kz/5mM0vLFmzPeEJJpx0R3bJhnD91YyKnPA4OEyE06jLJqsOiGXcjc6gPY7kNDgb2a5nxslB8fvWoB+2VsaIjCFoOnw3+L/AQ9wHz7NX+h4ZONDDnpSjljQR5GVNM+7k/XyPP0l/6x2iM7A8/qiMq5gz8gEbIw4lkMApx3ZUoeupaU7BTsGywac+Dq9Io+9LZUn93V2zybG+zc09Z3Nzz9iPv/5e+8H7XmIz0x27fvWEdTevWq83b93eklf1UDURJVs06m2r13RQZ60kmKg9T/xEpavYE5XwUpJS4FYF3eXXicSNuCaSYbx6SalmIT6rqQ5Xv2ajrWinSoU9YTAvlhTpNNZqRyvg9ui0tRpKeumHLa4k4pEZ6/W32xe++Ix9+r98x+qNw9Zo7jerzdjY2Dbr9cNnoCSRfl9YJkYv34i34emseaK1KpHVG9qnOPW7qeSThkV7TFX6ch+UKqtU7Qa0p8MJQllew3tZ50BjyO5sx2f+yXYp+gGfHy0fkJUZzyDnkemOqwt+lT+dd+ieCKAFDlGLHOEDVflTkkn42szuf9e77NLlS+6vUoU16fzTp057RbYHH3zQ7rvvPrd9dDpXbWN036c+9Smv/qQE/HPnztrlSxdLm+1c1SaCYdI1GqswCpge3RsFs2qm+rfZtsE2CdlQVYhEDrJese5q7xdzxI/AwUh4Hb3KmlW2Fxg08IsCTR4AVJttTgPo8FpTdMypfUGtOMCjVt9Hjtzi/3HAyN9RsC9YATk0sEHKREKORosH5oSsyTZelknIaPQLc+Ea7sO+Zv2gYzA+10kmB2bzY36mPJNcweT224+aEkw89uGYXf9XVYYFy4D1GVfGH/AC+z9sk6Anss2TeSLr9CyL+XfeZ94FPcBnWW8gx9EXWc8yD2gN3bEVQxUZWZKBMkbI++fYJbVkybIDXb6VlgNzIFeYC2PJz87y5YV8JDl+kOVHpqWMYcIWrHA83+U5QOPg4hiDDtOEbwBcoHdQeZW9zjzH+jNX9PXwNehSxp9/55gMe5PxAu/Qd9if0GReX12X4zLYoNBUxj15H3hn/mx4f/ibtUGfVFiTtoyBe5CBw/TJmOAT7mdeea/gP2wh5EDmR96VdRP3gVvgDXwBLzSX/C7ohASXHPdi/Pqd44LoWq0/6y35SxUs9DHVIJFdrDnfU2lP7yRGypqw9iEx45AAACAASURBVHl+2FEhu1Tpvjq8y7NfiE+QdawN64hcBxdi22Djag/AgOwDtCxb3PmoJLxleYpsYP2yTGIMsl39pySYZDtQ72Tew/uDbhqWLYPnlnhFlr3Mj89YI3QLspM9hn9JqsHnkWWqfINO115sIvQg6wYt6nP8lgO9VWTvcBwgywjeDy1m+cuaK4l+tfiOKOywubFuS0uL3iLnwAFhzUhM9QISpYIJCSaq1Cwb6vSZc46J5OOBj5lLTvrK++EYGZ90qfbOXuekFOxDZFHeB2gw60CtFzZG1luZ7zV/5AdyN/s9t+igL3/1S319iRNYA1ACiYwXnWB87NFH7cG/+RtPolBZUWWxqzqGrldSyUh7xFu36N/btm33JBIEii9IMS6pYKLBU0qTYIFAFT+ZCCKQhFMyl1iu22YJzLAIWkgC7BAvBJONb5jUCahUE9C7ASg8j41GEPm6pI30TSyZ5rt2bLc//89/Zs+fPGFTY6NewUS43ctyjzS9XLwcMP5snf4tQTVvSbG87GtJYAcFy3g8kF9OjGqd9UP7E93vgLvb9SBrKMlo26OkGTkfqTKhdytgoR8FrkKARJsTmCcToxNiMZx12pNT2hAqBIeBDKEhpCmZBfgYJnRf/1QJRAayC5mUtYyCQ3ChPBG4vp6FcPIcEDb6jMD6QFl6C5RwQJIMMmg1VJSYnptBJspZnwOUXOimUqe5ygH3IxwQ0MwjM7mPIZXYYh6aA/TL9Qg9gC+/uQelkJU/a0aAJwcAAHs8Pz8XwJcBJv+ueDKCbmozkpWr/p3HivLIYBCgQ9JFBn2svewRBZwefezbvs+33XbUW3DJqa+ez3KME2zGiRI9gevOT5xKcJmiXjpFEQPW5ECIJIDK+aznuLB0Ht30U5xaMzfcuz1XAkri0BjEh9tnp+3w4cNeNvihL33Fnn32Obt85aqfBlWlAQUnJRvJMiRQEAkP6rfasuWVJXfSKYlGFaHUkkGyVPdNT03ayvKyXTh/3q5dvTpw5E1Pz/rJmrYqGszOlBMgLb9P1V4kY10RlqQufudgVK1f8/KuquCjSlVytiwvLbrc0Hinp6d05MAdyrOz0yblKdmvk7HbZmfs7OkzdvzJEy5/2m2VRFdQvOnJbZwUlRJ2WaGzCzqhPwi4heKH36Et9gwZnhUXGcfZkHPaU2sKd4p0/KSvGy7uzA5jVnMPQ7i0YPFgYTiDu/2q1GQG1BksZwMYOue5OrXj65wC39kYCT1ChYkqUz94LZwq3uO6BJdQziRdoRs0Nk/+LDog85LmNgwc4GX0YgaDyIQ4ARRj4j85P0SbeqaCWehgeIf3Mv7Qi1FBBiCXT/pKDyFzAMD6GyMS2VqBHQH9yrnlwbiiG3iueD9kqsrNRvWWgcwoiRfQDeNFvrAeGXCh4+EXDAvmzD3IxOzo1r7hCINmeSf38zynt6Qz5GDvdEj8jAAXyXG6Rwljz5x8zr75zb+zPXv2ujzZvmOHt9giOUROVXQw64ARxHjQzRo/9EObBPG6Plc7F30XCcARkKF1h8vPvtn+Awft9JnTtryyYurb6UZeAc1KMNHcpqdmbHJq2ts6KGlADjA/VemVoiLQELTuGcKeYELrBTd45HwuJ0VZt2jZGPss5s7riwFAIIrk3GyMcn3ec+gV2qUaiOSBBqE1lRx/z3ve4zKcKiqeXNOKCib3v/N+W19b8Yof+lHigpIWogKIWipt2Ef/+E/siSeeGCSY3HHsdnv++eec56l8QoKf3qy18eSJkmAS+Cmq9TnfbumvHScqwcw4njA0Mq+CZ+F9aF2O0aAJGUJKLhR2bHmCSbNe88A4ZcvhKXhVz0cOYghnXMX7s6HC+6FJeEQRBxlc0veqYKJ9cGPS5VEkmHhiQTmVK+y1pmpS652oMLYl8SYcP8yRCn60yKFdiZ+R1elor9xSJZiAe72lQzlx6/MM7WWzM9N265Ej0f6jUSXQeDKpV0YLg4Yy18hWZBV8mfGbeFb/kYQCL9P2jnXKa5nlKXufZZWvX+E39h/a4N0Rqgn5yfgJUoAVhnUTeyd9qvtk7OoHu0T/Zh2yHsc+yfJce+g0XbC6kuEJYGRdSxCHZBR0bHYogJnzO7VG2FTMg/GrCp5kE607CC6IzrV32C45OK8xgbP17E0lj272bbXTtZkd++wnfuYNVmupelMkaAhD6qCGML7oTwE24UfJdk+k2Vz3U8HsL+umNRKG1Z64k2wtqlkKoympVjahEnJkj+/aud1+8x//urctHG3qxLdZt9OxG9ev+TwUDNdcP/nJT9n09KTLCyUATk5Negl60dyTTx13/NmRfvLEZdk34WzQe0UTrvdcpm9ENQ8ll4y0bLI9YjPTUzYxpvZTLW+PE3IjdGOJQAxsUSWZYP95gLngD3BMtr1FM/oc+zPrZNGdMAAYBXqHF3Qt1RE8sSqdEHcbICUEk3hV8UVQX7Y1wTFbnCuF15Vkgs2OPCaZEyeinofMlCDL44yxRrnlPGetX06AQjdrvMgLZALvRyZrjsjBbM/p85DltVKBpXJiwrsZL8FPnBgfjFOlkpuBAza9xUW0+FPp36eOP+0tchRIUwKgaF72Cmug633+8oeUVq/wJy1y2Ff8OsxB6woPov+RayRDqpoleEFySgm13/d9328PvO+D4ZdpNe2B973XK5gsLMwPko9YO637xQsX7O1vf7sfJJA+pue1xvPqV7/afuqnftJWV5aTY5rqv2Ac2oBUpxzByNBIDiBkuwHdlWlqoCuLYGQ9+I28hA+y7YR9wDuyDpJsCv1WqsoUrEaCiWOponvVImdqetY+8pGP2upax1pjk4NEupDrVW9w9yk2ttomYAJvmaXSFyVhFBsN+ceea6+FudzGK3SL3vM2Xap06pWSoqIkfJR9MNArc47AbDk8VbApPKTfWW+iqxgftoLr2U4kWg0nmGTckwNQFfatAoG8jzmx76xD/l7fZb+K8IfoPWzohvNe38RXwskChsJPNU8E8f33di+qfBI8pxaINa88oH72C9Ye6djVKydspDlvb3nLz9gtR9q2uXne5uaetdW1KzY+XvfKNNJpm52SVNOXHzHo3NsOCiG58zvwmqow+melWqbereujJars/8CwVo/2Vp5o4u2Vmp5kIj9vyESn/kEilHwXSjDp9tZtfGzSeptta7WkL9tmjRGrj07Yleub9qd/9gV79vkNm5x6sY2MHrLOuuSVqonJr6P18peb9eVLimQf1w2tSJaTn8cTnmtRjUz+0li/SHrxAw/1qJKGPBdNQL/5ZLbbS6U1E/4FEoqhVz6HHod5GGzJdcgT7EqCA9ApdtAwDwQ9lxZK8rGX1kqau1dSS208Lly4YM8995x/tn3HNj/goLm/693v9jkvryx7Zcs1nci9ft2OHj3qFUv0owOQGsPZs2ftla98pSea6PDPnj177KMf/SM7c/rUoIWi9h9+wV+pe3fv3u0JKVo/4R/5oIKXzZM7tYPY4FluYm+jV1iTsK3DHyRcKYykefB95nXWEwyP7QM2EA/K5xSJrk1PiNcPQRu1GYuEJWFsJe+FLTPWHreDBw/ZLbfcuqWqmpI2chwDubBFXg8OREUFE2REHiO6IOuILBPz84ZlHjp6WJZCv8hHKph4i66m7Ci1IZWMaNixY7d7ixwF2hT7oHIL+h6cgb6FrsHmWU+BifQdNrzLlJSEDt1kOZrxVF4PMB7rlbEXawQvZ73JGLkv6wzGi3zG7mC8XMu6Z18E72BdoTFsskomRQU+xgZOJhks+0Wy3hhe23zd8Piy/Mn6Jq93XgfmldeJf/PsvN68O+KNsq+z772qRI9dx9ygSd4NDoZn814OX5txE/wA7SAjGBfPybEOaBJa5XmsP39jfyKzscXzeg0/C7oZxn6MI+ND7HOuRdblZ4IrWXP8eGBp6I81wjZhr6AtbAuezXrBR8w5fDNVlTToPtNLDljruZ5gXipCZVqED8FcfJfHiNxl7dGnXJv3k7lmW4Hx4S9UXELyOCc6ZP097Btm3SLOqRaOI4Fvhlp5sf7MCdmVaYY15FquYW2y7Qct8X7nsWKfczCFeGaWMfBzlje8B3uMw1yMVfOngpl8EIGxW4ODi+wPvzMNZ7sR24U5I980FvBt9l2zhshwPZ9xCDMMxl186NK1erfseGhEz81+NuLR6OOs93QPPKXPGVO2pxizvt8id93eaLoPMrBXVHqW/rt27er/z9ebAGuaXvV95+77vb3c3teZnpmeTcugbVhstgKMizjEMbErVYYiEGGXQ1JhqQoFThACIcACA5KQIcJKCjDgEJcgyEFCCDCMNCONJOQZZl/UPUvP0vvd1/D/n+f3vqc/t9NVXffe73uXZznL/yzPOdZ9+/fvi7nmb/G72kGYtdVVJ6SqDezlq9fj+efPxT333JOH61rRC3gEWuT9yGRhCdrz1INo4EDWo/rDa9ylymbkE2sFv7L+NeEPe7vGGIS/WJsqmyyf/vIzD+zqyzoxl+fd3HDA8AsPPxwPfuYzMTsz7exUJVW8+ML5mJqc9Gn6GfVk9An8PQ7+6jRtVbw6taJJapAKfuLYsJOA8kADCSaV+GBeJiajKZmt732F0IN4qjKvgnNQ0BsMtOy/uoEIpOoAgtCqQDUD7e769Na//8M/iEe++Pk4sHchdlRxQFVMtja7BBN3JVVAZXXNyR8ylpTIw4knzVn/5cjTc+VQE6h2hn0rFyREnc7XDLLopGz+zHLKClrI6aj7VY1A9zuQMZIJItyH0y0ZOYOcACPArQVF2x8FuBkXihcQpGdyirAKWvYAYaHnVbBghm8OvCxBKSd/62XWTppV5aP34bBjv2XwsUd13Dcqgb5cp/bYTkyN2a0l0jmgMWaiQZ+RWkFJBbUI1Q7strWrYFZjrc55+KsCH4BDJnPd2CIEY4dxDRoJKALdh0JFAVVljyCvgpH9qMJV11UDmfHy/MpfPJ+1lKGJE7OCTdYMocV3ACBoUY4GDFoEWiopnXTJ6iEPffazdnApwUSVQVTSmxYz+tmv/Yiz5eWw6Eppt9Mldkc0B67GlKWnVx3QrY5MgQY5/70mTcY4EGFHqACxTrFvOKnOa65g+cSkW+YcO3a8JYnMx8VLl+KvH38szp075/dKQepUV56sy+oiWTBzOxb2zMeKqocIdMkpPzUZt54544CyEq9mp2c8pgwmT8baiqqKXI+XXn4pxibkJNhyYp+CBnKEKgC/Z+++TtFWgKZEEvGR5MqGgnkCD3I27+y6v67mPTmVgWYnv22st58qxT7tk/mXXr8Yn3/4c12fY+2hTq1sKtjnhKmsVKTKK6pm4oSB5gDUT2MxGdo++ZAnkjAQa4KJ1hcHDOBDQflqJBB4ULKQZJ1O0iRga4HolkCik3TJ00nNHdBu1wGG9E7RJjwAn+gekmb0nWgmea6vTGKFSrm6naQ3rbX1Tqu2xXsUOLWzyqe5MlFKY+IdugcQDG+KhiTTMwiZPKvfMUB5DvIB4Io+q+A05Zdzn70eKkOrKgsCObOzc3YM6dmV3weNoZQPGZyshp/ex1o4iFNOZJPIihxQAqbu7Z0qrVVHV4YwM9d1je7V+mXP5Gy3Q5ATwwXZiT6rhqRBeQnQV2OqYhbkHXvC3NAJ7CvBJ8ArNFzBVnUoogM1fo1FQUM5N9OgSMcUbTnkBBcfP/3UM/Hggw85wUR7tN8tDSa7ZI3pyekuOZg16nRTAc3sB3QLcAXPQGPMncx/ZLNOsB4/edIVTNTKa3wyaUOg2byxtWkZ2SWYTM/YOeuqCC3ZNnut50kbn0gU5tnctt73eBQMds/4PsimOWVCctIJVcPYC4KSei46te5bNdqgM+gA/VidE9maJflbpf5/8id/skswcUsqlRkeG42l68vxrnf9uJPp5FCzzNCJ0tZaMk+m78Sv/e8fjscff9wVYuRglePtuWefacZIS+51+W8X3u4STIRvqShBGXnPuV2TxkWfHAZ+Rb7A+3Vu0AB7nDSfgc1sgaAg+LATLpRMrkomChbXBJMqa5J2bmzPBI5C/1eDmr2vY1KCj/dhZ8cVTKS/VCVGiSPme+vz3BO/y+Iq5YUSUdY2N/2zE+zlNEcni+XglF4fHXXFHxJMXMGkJJhYGupUI4HQ1mYRetT+7u5uO5h+2623Wn6rxC8OAeQrchLnfrUj+K7KCOQL+KTuD3KsPhsZBgZD7oDJwVzQeV1vMDV7oSSITic13tT1yAcM3Sr7+d30s516TrTItdAINhN8yXM1F41RAX/1nPdeNhyiNXOVtjHxPAlMCgRkQiF6G0xT26JYpuoUaZMFzJVrq1yXXFPCq5L/lUipsQp7aCxyqlTbozpuNAeSyZ3MLCfI1m6srG/Fwv7D8W3f/h0xMTMfy6tKnJHTfcRl41WpKBNfk96FBUWHoicldCGL9Gy9n0Q/sGlWC8ukP62ZdLOdB2trcXBxX3zHP/j7MTs1GXsXZmJSbX9kX26s+5SwbDdh0wceeCDe+c53xm/8xm/EKxcuWJaoV/ChI4fjkUcedZWCUOLzkOa0HTNzczdUH7Jc1WnfoSGv2aTaRS3MxcyEkovHY3JiLCbHxuw3SIdLJpg4ob+1qcocwUzqSixIq4S006p9jXMpK9Glj0LXCJcKB/ncrE6Ot596Lntd5Q4VOLHLsGvqXkKr8Ao/NWf4qJ7CtI9E9rH2QJUaJjI4SVJmtbngXWjXc2xVe1L29r3iq27qaLyc3uMkF/qPeQ7KoPo9coL5d5hodMSyE8yE7AZLgbnh916mp94xHY9PWI+rIon0vPS35Pgjjz4WKytrBjRKMFF7IlrT6l4lmFi+t0Rvtw9o4LwmmEDzrKf2A6dkTfRhv2i3oBaY+iyrv47EgQMH4i1veWv83Pt+yXQvnf3TP/PeuPXW0z5xVvGffpf+fvKJJ+J973tfHD96rJ0uS3mkf1/5lV8Z3/qtf8d+FtaTTiSuTFQczhU/QuPYIDyvytcq/9lHZDt4nPkqwR0dUZ9VP6syk+ewf53t3E7DWXbbZsqT99pX06QTwZREOB0zs/Px27/9u3H5yvWYmJ531SPep6C99hwe4936G7yMXyPxWOoObBdkNzJX1whzKXmJJP7e35A+NWwQMILWDH8ItA3t6hq1bMUHJhnZy1iOK/VJu9DF4HyM5VXBSge0WjIr+zaoZ+rzsZXAJuzDIE6tcozvwK/wfNJd+q8yAdt1EF2lxCdrXQ4hW80gV1WFxHsu21o+2I21GFXyjrH4SowNb8T25sV44YUvxDd90xvjG77xrpidW4m19Zfi+rWXYmxU7Y/y0El2SJbt17cPyQNumSCiCiRKIuoSg5sOcKLIMG278qCZ9KDbRrqNjx6cgZ9swSp+2nIbHSeW7CoVSn48Na1RW7nhmJo8HJOTizEzezAuvLYaf/Ifvhh//KdPxtTMqZicPhWbOwuxszMZG+vCgZMxvDsaLlArX5NpXrZ6HjbK9UwflA7+bG+nT8m0qWSm1gooK1P0B/QqjgI/aS1IiGMPKq/Df9Ap/I4fAjoA31dZkuPJw3JpJ6UPofI7n0lWYvtJR+m5uk4VWvS5cLfl6ZYOUWVyLb4Ytch57LHHXPlWARPRmeTp/fffH3Pz6SvAryp/l2xC3qX5SFfLdyE9ecstt8TnP//5uPvuu+MP/p/fd7K9ZG2269WhPyXyZWVH2UTCQbpfGGDvvr32UcmHdenSxQzwrK/H2vqa17jiTI1fYxJW0FqiP1jvHK8wRfouCKCJP5FP2Ovob/AFujZ9NZnoiX2qpDPW2t/vSLf3vidRbGK/qThx4qTt+px3tq9RYj36GpyMLEP26+/EHwpoNf/SgPCpmJ/n40fRc9h/vVP/8NngYwdH824eb53afGRK7slg1FZMTghzCstm1cu77rozTp8+FUePHrFvgIMBCopih3Y4hMS0VlULDAQ/Ic8HZSSylDFWXwt8xL2VNwefh1xFh1U7DH5jPavcRlfpJzqJZ6D/wZW9LZoVD3p9lL5/9ADvs95reLfixurLqxhP9/NO9rT65ap8YX0rzkCGVMzJuLiOfWf/Kh2BZyruRibVg0pV3xkvtUp23Mc7Kw/0+Ko/MMEeso6Dupf51PUc3Ffoic8rz/BdfT7zH9zbis1YP/xp0APPruOqNibjrPIbecNPguF1ruwBz2Uf2CMSJ6r8gyaRl/gzoWPwCmMZxKNVB6Er0WmsF5+D+fR5PSSgd9RKy8ha9h96AAdiI5HswOfILT0/qytmPIr3Vx5FdiEL9A7FE3osmFiaNYNn6zPgnaSBbO1XaYz5131mHaF91oo94id+HPaUw/Hsh66rB9xlO5m+2gENzUt/V9rFF8Res/eWB8itVsGEcdSkCzALY2Nt+Ml6MCfwhj63fexYNzg99Q7ymvUd/B6+wFbKyuoZv8b+1V6rHZ3eS4scfW+/TtPnjI1K7OwDa1Rte+R31RN6Nj485Kvf1Q6HWD/ThcJVrMeMp1XdVXpP1bumZ6a8H3qu2nN7jI77b7pK59Xry/HUU8/E2bNnu1bAzPtmycnsrXAL1V3BDuAS9JlxVEvmGtSpzE1zQP4hs+BB5B1zd7K/bZ6+8AfJJewhdMDeDv3FQw/uctLOhpKJdtjGk+jucw89FF/4/MOxb++e2NnetENdWcrTU1OxZ89CjKpCx2RWMFGCiQLAVbkLjQocaoILCyrLnqWOBRoVUPCGtl5+LEIFO3yWClKnXjW+viQOjIwSRnlXgc4GQLgIbDLEIDgEaQXzMAQCrypIHNFy7H36L/9DPPTAX8Tinvlww4rWPkDJN654MD4Wa6vr2W5GpdTHx3yyTSCaE0o4TMwg4yqhnAFHbaJAuEoRsoFa80yO0Jqokgl9qnU6vDl97Axd78BrFZgiUF2Xxlst65fZ1ybSBnDEVDidAKYwHkLQAeXNNF5rdlMFPRVEIeC05nYgNOciSSZUl0Fg6DoZG+y3mam1UfEz2gmCKpwAWBgMwjOmhQaQmQsGSFWoKCNogrGjwCvw4No01HIfYFwCzDUIwHjgE4QbwWIYmv2CfllLFBDCvNJ8BWq6bjC7jbGxn6wnCTGMrQpqxj4oRHg/oIo5VzqD11ivCiA40Q7twsNUmpBRoky/hz77OTu/lWCixAwFBZzINpxlt6V8JGMsTFvZbO9JcyT5uXK9NCMOwet1bwkGKZxbIMoVIbIiUpbKF+gYz/KoCvypHcj0tB00K8srTb7J6NuMA4cOxfETJ+Lw0SMZQFld9ekOJXSo1GieTF/PnsEyfIezdKyd8Eo2aGWmde/8wpwd0eJ9neJQO5rp6axOolKbCkRMTNDXPo1xfad3qL+bHL4PPvhgfM3XfI0rH2h9vA+tpVOCjW1XJFHbLp3E0OlUtZnRGpEAmAH9kXj+uefiS1/8Kwcdl5eWbUzKUaTvtC4yru38bXJdyWtOMNlOp4ECztkfOnt6u3KBAspd0DTpFVBeDSGUpwxqg4p2Sgj6Eg3J0XD1ylWfgrJCHx8zGFBgsdMfTgJJoONqCC2ICG2jVHk+vAVIgF90nQOMTuDLLG50TjbGzv8YvQYG7US56FKy26Cvne7iPQBAjQ8QIN7Uuih5Ro4d6Y6k5XScVDkGkOx5qTdUkWG9wyLLAYt/RJ/pyJl2kskNeq5z/PdGLDyOPqrGGvrUAL45+vU9mbA9SE/9PzWtZK8EkDpVlUBRJ7szWZL11RogtzBIaNMAb6O7KgZhLdgL1lrP1fNqMiDySdcAjsED3f623ojibfEcxgwAV88lCIJRgNMJA0nXrK6s2RGb69EcbGojpZPB40rymolnnn42Hnjg007OPXz4cMwvLLiCSVYEGYm9C3s7B5+fubraJWBpvGAL1kDvSjmRjqWqgwDX+owT62l0bjuQdvjoUSeYXNeJ/LFseeKDkq1NgIKFmWCy4IS3bNeVzkoZYqnX0sHixERXX8tTiTaA9YUCkM3hhF52UMBtctIZ7ctaki38j+4lERZ8Al3Ct9WZAK/pmg4vOgCqhJexuHzlSrz73e92RanEJ+0UY5dg8q5YVfWp4TxBp0TfCa/rrpMDhbE+9K9+NZ555pl49dVXXUlAjrfnn38uq2E4OJB4xAG2BvaVYCFcRxAz5VUrad+SQrqKXS1pkvHDB8yN/WWOrF1nADT+TB2cJ9Ak19W2w/OS07m1iIFvda/WmyQv2o9BUxWX6F6NqSaJJZ9Lhm1mQqIC5xsb1lmiNekdBT6zJVo6DGiTRLBC12WCycZ/kmACjktbgxY/u3ZaK8HEAXAHeVP3qtqCk4NaggnJKp1uaEmDSrhRMEUVTM7ccouDH2vrqx3GqgHPSpdVJiMv62fIF8bLXoKJ4VOcROAs9nbQQVb1AWtfHR/gS/Ot7Y8NBw9wNKXuubGFArgXOoL/pPOpKtJhphZ81juRrchuTpp6zCMjTqzVIQTZRT6I0Nr5ySmf9knaOAoGSH/WcVjPKJlbifxOSMkqX7qHYDn0DsbW3+gOjGMqW1Q5L7mFowVMoLkM6lUdZd7eHY6l1Y04dOx0fP03fWvMLOyLLbUSGMl2qEomFc1Jt5GwpzFojKpQ57L/TebpewIqxkxNnlhXbWXbrOtL1y1bZUfOOGl5OP7213x1DO1ux/SkgvYKLmYCqfTq8ePH4777viI+9alPxbd/+7e74t7pU6fiYx/7WHziEx9368nnz51zQrWSS3aFm+VEUWJfaxHlNRXPuyJpHqyYm5qMk4cWY2pspMmNMbfV0h5m8mrKfI2V1mdOGmpJJrmXctJlddJK59V2qTgw5Ubai5YL7VQQ+wJuQu5DL6Id+AIbyDZuqXRU+Yj7cKRBN2AIHKera6oSOmo7goRArgEHwcfYb8YzLcHEp5rbCWx4Cz7HOQgO5HuqGqVuvbE1CLytZ0JT2DvY5sgP7a1krU6wwSe6FpsRLITMcmLfZgaV9M+JoaIV7ceoykVn+wslmDz+xFO2V2g3yQAAIABJREFUczbWVX1i2BV0MlGv2ca7iXMIOJFgknpr16e7tI56FxgidU7f6rImV0M74Au30JAcarpVuPmtb32bE0y0ZpIvP/svfi6OHz8ay8tLnV8F2hCO+NxnPxsf+chH4tCBg+6P3bXpGxqyTfXN3/xN9of1MjFHkS1AE1Mg0+EF/c2+8H2/vtzfVz7B7uHaeq/1hPkydTTfgUfhiYp9eA70AU16P1tlV+0hlW+lJC2HxtTqVUluY7F332L8u3/30Xjp5VdjfGoutnZK+xhlmzQc07f2S7wANqk+NSqz1XWCfzo/Qqtsl7Z4H5CjlSZBXs1Ne0SFZObGT1fUcDJLBuUZZ/UZDX4GX1T+sF0jeezklKR/6KbDkQOJBbyv7jmfVd9I3TMwAhhJ76i+QvxmyMMcg8aSNOh57ZZKxNkbJyu+CePaWb5lWeRkPbVF2ZaP8npsbV6Kra1X49XXHo3/4tveEV/3dW+IudnNWFl+OdbXLsXOzmqMDMuXKdyYPkSLcSe5KElczzYySGzr/LNsbEOV5Zy/bAN7ANKP4PZpCpKk34Xqc/IzJA9p7+Q7GI/RYdpzqJLsmbhyNeL//fhn4i8+/eWYmtsXY5NHY3T8eGztzMXW9kSsb+zEzPRUbG1sReyoUo0SKXes41yFJdSmLhOesmVXS5RpiZDe91YlWr5wJ0u65UniW3RG0mHalukn6Cuc9HIq96cGldBF4BCuhT6rbwCdqBPUVPwEf6Jv9Dxsbp4FH4JpkBU5h3EnmBD4w5aU/XLhwgWPVRVMVN1QvgjNT74ibF3p2KnWGktroOQOvU/j0e8cFpLfSnPRAS/J4S5Y1bXrUbuVDEDCG3qH8NPCnoU4cuRwLMzNx9LKstuQXr12rfO7Jl5MWchz896+ulG1hXWYRvaw/ml+PnjVkkfBIMhsPRcci10juyn9ai3RvgX90MOye7NKbOLOrW0FrZSQOx1nztwW+/cvdu82XmgHfsAO8D77h9xOLNoqA5PZ2OxidM2gHsBu6xKkm22WCT4kiqe/CFuAxBv0Lnjea7OVB5xIMNnZViK1qrOMx7333uPkZZ3iJsHENqsrXN2YZFJxCvLRtn7TI/BD1VXQRZXL6K8qQ+EFYkqsDToGfYJOGrST0Z3IdeyeSmdV9vO5cW8LxDF+bMJB3QutMBb0HvKDMYDHmB9zqZ9XfQUGZixgY72n4oWKU2ucAr8bfiHmWZ9TfWqVrxiz3oXdhD/PtsSY/NTrmZQs3dH0esV3FXuzJh1fNZscmVhlJHK40giyts6V8dZ1Yv3qmtf58uy6h9Bs9XuQHMRaQ7uD+I97Kj6oNFiv51mVBqEp5lJtG2QGdg46AxxW6QefMLqL7+pz67PZB67nb/xuegfVE9ibyqt1b6BPZAu2VeUL9qjGcPQ9fiWSmHq5vOmYtK4fXBPNleuUYNK1x26+ZtaCtdVP4pvIyZQr2SKH57NXGivrVn02ld7gWbCknstYK01DrxovY+hoqVVa7lvr5iGU6q8jjlf5CnpV/NRyrdnjlY6hefgAeme84NCqlypdsr91/IwNnIJ8Ye7IfDAKfKB1QWfpM9ZJB5o9r4blKy9AF2Bm5At8hgxCtvFM9C17VXnatNf0PPPTofBct/QzUsHklltOx+Li/tizd6GLaeErp0WO/J2vX7wcF155Le644w7bmOgKvVdzrnGESjMk5kOrVYdW36LWgT2ELtkz9oZ3gheqvMfm5hDWDe8Zy0O+OsSBfkRuwAtDH/vkp3b1QAI7blUiRhse8gnG3//oR+OlF87HgcX9sba67JKgOjUlA1z3TE6lI5AKJsrORQibEYaGHAjV9UpAyckm+MNAwsFRlSPEjlCUoZKMlcZdJfwqnLvrmwJiLIMgQJ9DPBB+FaYQJEIPBXeDMmqZ4zox9siXvhif+sQfxf6FuZgeH4uNtVU76WUw2RnYgtM2UHD+rahlTQ/ouk0xYFQCRQYZFdzReumnNlon/FyBYXXVzpfZmRn3EU7m10lCBVazfQ7tP5J4ktj6aibZg5bT/lV5m/lbFruSiRDgVcBoDBhFGFEACl2nMWt8MDP38lMJRn5nyYr2vjfALIcmgkzPrcxuYSRnVHoNeuHcAl4V+LCXomv/XrK2RAcwMYaixgBzY3hozDA99wAAoVs9mwA5wg6QCaDTz+S3ZE6+rzTMeAYDn9BwZWKAcRWcVaCg8CvP4GjFyIRHqrBCiekna8GzUDYI2Qp4q3KrShGAV+9JQdcnfpAoksI+WxBlBZPP2eF98uQpBy7Vk14B2KnpmS77X8rXzucmIzY3eqPf82snNrItVApE04LLOqfDPIMqfauP7Lu97RPVPlGqxCQ52E1jOvWj4FQmY9khr8Q3PV+nOGem49ixY7F3/948abG2Fq+++lpcePkVVx+RAa3klInxCZcdp02Ynj80koF/Z0RurtuodjLB6GhMzajn9ZiruGhsk2rV06pYKPFG66bvZMRevXotfud3fzd+/F0/3nQKIKZvCSYjX6fwpiYmW8KbTkDlqRspTJU6ffLxJ+Lll192i545rbkcjS6vq3iEnCRJx9IHGHLpoFTyWCYFWPlSCj4EhFTiTS02MgmkAz0lmFmBIfQoQAiQASRyIkfvcUUBJfOt5akWn8y3UyjLwCYwzJJqdqTK0Gnj5x3V+CKgAfCoBkGWZk7HF2N1FQafxEhHJrxFgoGC6nKzIYvS2ZdlmbnW4K71FgZkYegn+FZ1i6yggyOxgnj4H/7G2IE3kdUaeyYH5T5rvZRgQilw8X06EHoQXfmbsWEgSNYDgjEmRSMYBei3akjQJkiVTAA8bh3QMsQBQ/pM9yGjU36mUwwDocph9hL5XWWdxos8xJlEMJF1tN5tgRSAF7q/ykYliqEP9BPnXK28o/t5luaAbszy/hkwc/90OfIbj9AW5svPn4u/+Iu/dHIuCSbzC/PW2Xrm7HRWOdM/DHL0i+Ygxx76D8NFepuAbL47kwD0jwppvYGRskKydt/ifldkWlESS5OTOq1mA8BtjcIJJlPTmagkeaX5dlitldLOAMx2S7btHfSSfT4hOHCix6WMHThQQlsfDGOvAN7QyqBeGzSMkf/wG+DYelEyrWENVWp517t+IhYPHOhO2bpMtlrkLK04+WRl+boTMfRO4WW1phAeziDgUPzKh/6VE0xefvmVeMtb7rPjTaf2nPC4mSdgSTzL5LsdJ0w40aI5+rSunLST456gTM8bebIHQw3jCjlWwT/XdRistZnKk7CqPhV2EKrXun5XQBmeZ131U/Sp9VcwUUnU8Lb4iXXVZxoLur/ynXmqtdvQOmnOK2trplfJRFWYM8+UE7okk2n+usbtcYTVLFP7MqV6D3MXbYrWJD+kJ6XnlHjopMOWYKm/XVFBMsfxj3aS2fhSp1gzqOlrSgUTB0rkEi7OgWocY9wh14x2ijGM3KxVD6qRruuRU5YNBbdUI7DK50rLVZbBg4xVz5Jddua2O0ynolHRm06ayumfOD6TJ+EfcGP+3XS2gjEOlqeDnXF1FYfafDVHTj/gSNAqL62seP+EB7Q/ru5kh06fYEI5UAcHm2zQY/UcVVjzHpWk8Q7btYRObIFqA3of2rN0ClZ7xX5BP8gVeIb1T5raMZ7JOazHa5euxlu/8m/FV/2tb3CCyej4lCvSqSyRE89UhbIlTEIDGvPc7MyADbXRnebH3sg9TRy+sqrT5GvJ+kqeVdWhkeH4u9/6d2J4aCfGBDl2th38FD9LT9x1193xjnfcH7/3e7/X4bNTJ0/Gvffe65M2Shp84NOfiQ0nCozHloIhYzoYkYkESmyxLNradtUVPVvyYc/sTJw4sC+mpbvdUnfUMpDWM7YXtE+NboVrvfftBHgmkg8Zz1b8k/oxD5HAI+h2aN177CBe70CEV0S76C90t3gaJxX2XZWTOK6gTew3TgCBIyqGgYZsg7XkIa0TCSA46y072howj6zckX4M2TIV+5GEJVufU0PIUfER9pb2Fl5EbkC7eh7rUOUI6+L36SDMSFbz5J+DjC0BvcrrtA2ls1tVmmZHYwuo/pb8FeLFy1euuq/08vKqr1eiFbZWYl0VV8hAkxKQUy7mCJLnwm124Gmcf1pD9of5IVN7GZVlk6lgYntqaNgJ+kqy+oV/+QEnuwrn/NRPvydOnTrhCiasCzJTe/inn/pU/P7v/37sXdjjJDxOjOn5X/u1Xxvf8i3fHNevXS3OtbQpqYJQsXLFKLxD88fWRyYwH/6utDxoJ7BwmRp5Y0IRmK9iJAI92OBV17DXuQl9gonow/s0mryshOg9e/fHb/3Wb7uCyfjUvFKd21CYvzB/a/nYDg5V3wW/UykOeV39CMzHslt6xbSVlRo6/bGbzua0lfv2JiT3a57oPQ6nUS1FzwcjwOt1fVkjaBDMj371fqqFiio1NfuIPeMa/Ip1vZFnVZfyPT+hgeo7gn4Ys+3QVgmok4luMS2cIhmbVWSyNY3WLlvZZAaIeEz2uypJZfWQ0VE5yDed/Le6uhTrq8sxNroTa6sXY2XppZidXo83vfFY3P/2M3Hq5HzE7lJcv/5iDA0tx9DQmiunqBvO7pAqk23la9watxGUq45k556cXx4saWo42+boYIhL1OnmrNBn3+Cojwk3mpKOmYmJ8fkYHpmL3eG5ePb5i/GFzz8XDz/8TAyN7I2pmcMxNDwXMTQXQ8PzMTIyF5ubqvSc3XDycN81HxLaVDBItpNbNunwjSpLb/qgkvDRxsaascmWElFU3WtHiXXyJay5qs62HD6utpJVYqBh6AU+hCbYW2w0roMGb6TZtLurTtJzzI8N70iWCd+Kt7ExB32Kvb7Icda/GU/K3pw/PCPekk0vPaQ2OTogpcMgapFjPbQtelPFmdRD0q/oDvygurfqIb7PdcnkC/1DV+IPwN7v9Zjoase4Q0nNiiccPnzEFT1FI1Q31dw0Zh/MbHaAnqHv9Xlv16asUuIj1eBoF6jPZYcoiQa7WM/TM/T3oGyuGFktd/L7JHRVmPEaO1lpJDatW4dibnbeuEwxkSpbiIUk/m4Hs1qSTtXLKatyvyquRYbpmfzX+MBGGgs4vNqC0Cf0UW2+GpA21mnxl6z2mfvobiehuFHE3j3zcc89d8fJkydccUbX4TN1o9Gm7CutVxsDfVB9b1wLvcJrXMsz9Zzqp0He4pfkPbq/+tcHdRDzTGnV/xu0IaqNoGdC69BN5V3mUPUEn1UbLnmxb/vc80BWVqq4kpENypGqz6usqbyNnKjYhO8ZA+sNXbG+jKl+X8eAjIGuNAbxGbzez6/3fTIX7DXorK45NM34pBuQh1WW8RnzqeOuc6tyuv5e72MvWYMqw+Ahnsm6Qz98z/OqPqhj5N2VV7EzKwaBdiodVCwxiLP0XPyC6JKKe9Ab9V28A/xSn8keoYeYT+W7Srs8S8+n9W7VYZUX9Oy0M7Ka0yCd8zdrqblpLmA/9J8PYajKsvyjs7NdwryeLdmX1YVbO7bWsqzSDnMEO1e5y3xzvxKzMB/wNDTPmtR1H9TzupaEizovfkemYAOxRvqpbhha05pgUnUtsqXuEXvvMbcYGFXUmWflFc2TQgwap/5VnF7lZMWv1e5AD0NPxAaQ78xR11VeqzpQOAJa1jX6T8sZ8Df8hH5DVzMu0ZTXrXSNYN+rXNH1jJ9nGMd21TZLpfoWS6ACdOxuO+n22LGj/o98sq+hxaa1X9evL/lA3aXLV51gcuLEiRva/WpdxZtU5WHd0SfygSZ2zoMzVb/j24cuNQf4Ch8Xz0M/Vvk0qJ+goxpT9141P4EwVJWD0Jjp7r3v/9VdlWJPp3qeippWtYy/cVo99Jm/jM89+Om447ZbYs/CnI3p1dWVeOXCK3HL6VNePAFEJVLs3bvHp2ypYOIT7S2BwP2eZ2edUZYCOB0FnohO7TdgDjCAEPQ3v8twqovAAhGgqYLJQbhGTASkhIIAJQTcKtCuzoAbAN8NBm2CewgQZ+f46HA89/RT8X//29+JU0cPx67LR2YZYBGAKo9kmc88uZTtcbI0tDKwFQxHeYkA5FwVmJaDV3O2w6kZMK7i4Wx/WXPKrRgKtbDRtcmACsDKqalywmlkAiBqWyGAdlYZyEQPrU9de4OBlgTB9SqJSyKAkz+c0JIEhlFB0E4GGgkmFczouV2gtklz00NzKDJeegOjQAE1Gqsdfw3GK+BjAdzAq56DYxChiYPP82xBKv1eDa4q1FG4uk/XVOUGQ+tzrQFB2EqfXI/Qg6a4V+OTEaP95FTjYLYZygSBj3Cp9KtrmCv0DY3C6ATbq9AEtFQwgYCHFvST8lRSZPpfQRg8WBUTewvIQLlojARXe9rrsy0BnigbnWr1u4aG4+GHP+8kjxMnT8W+fftt+MuxPDM7Z7pVUpueaVDisqYj7v0MANFYVJFJ/+R01zy0bxrTUAuw2/nRAtuUI6f8qcZg3rDDPNdEJxBQVKYPJQq0Mr52WLSkMhnkam2hBDz9XF1ZjytXrsYXvvDFWNcJv9bbO4P7U13rnZHRTBbzXHQqYGrSA5ydn7M80clZJVsoOUWnRkRvbonlgOG46eq1116Pj/yf/4f7iEv2qjpJrknyimWvemDK6BQv54Y6YH3hlZfj2WeejXNf/rJljNoASaNpHR1U9rgTvGqMUrAZsMn11z8ABAkm3am4oXZaaVNlw6bsqKjAFT6C37V/Dty3I1I42/U9gSucG+rPiyKk0ocBshTiZiZ2kWCh8KDWcnl1pTN+4AHtN0BItAV9oWcSeOXJGE4Qmf8MkvJUau0Jnqdchi2rDURV5Fego5XYrQDS7UMUgHeAKB0wuZ55mlP3Jc/nKWUCJXXdupuaI5Vx690YHAQJdZIgdWHKcuEBADgnoDAyGGc1EHlXlQPWO82xgm5FBiOXWFMFsETfyBaSIjmdC5ivBkUmhMiJ3fd8r6BJz2ZdMFiq0QcNcI/mSQCq0z/N2EGmVaCmZ6nMLfJHP7m/zrMmriCX4Q3RpMaf6xM+ya9gvQI+kmlKXlFS2p/+6Z/ZESUelkNtembaTlK9Z2piynIVeYYexpiXjql6k3VxRTRV3Wi0rWRV/VMlA80FAy2D+dsxNzcfe/btjfMvvJAJMa3CgeSCWoY5kSSGYs9Ctkkcn1QbnwT00AUtcjKZRqcFdyynK+3nCcgEzvBMVgLKALDpruFKDDd+sj9V54KrWHvNrYJsDBqNUxiNilWS9Vq7H/vn/6urBhGY0N7o/tXVNbfPUQUTyVUllQg7t/OaXketXU0wefvb3xp3331nPPH4YxlwdM/OPgnNxsKOnKVazyy9LL2iMQsjutx/O5Fd5WV1DrAGfA/wFz9i4KGHE4PRAzlliXCrT6FNKRFDbRJTzsv5btnpah99ex45TPUcMCAGLnJL94g2K9bS2LyPm9luw4ZQq1Z2+erVLFnenOhgU9rWwfM6CeiWOpKVosWWyJbBpaQ53kniqBJJlJCppFAnbFrApBx30EAGU/bg6f7p2cYJJH1vbTop4LbbzuQJVpd9TycZOI0kGxweGHpgLsamOUrng8/QW6wh2B9ZXBNWkm4Ts/dys6/ukzyV65DyRclbmZSn/T9y9Jgd3EePHXfSrlo4feELX4gXX3whVldUlU3J43kC1zKye046gQhqKEkoE0xaVbAWqEj90DtE0c+6jtZr4uP1FtyWPNN3mVQkfJ9/97i9yRElLDhIkg4SVUfDlqw8XmUea8TzSbAnMFFtOvA+OgvdgYOa5/pvt+xSm5/NuHRtOb7tv/wHcdcb7ovh0amYXdjjFjlKaNJ6is6oVulErtFs/6cAe+5r8vl6Sx7RTurzpeVly2LJItmEyyvLxmd2sCjRdHTUFXX+u+/+Lre1koMjW9lKhmy4veKdd97lKiZ/9md/3k4Or5lLjh8/5mCRKpqoYsRLFy7EpStXY11JG2oHtqlTaJO+h0BRyu1tnwRXtc5ji3tjZmLM/KPkEyWkwftZTSpbngnPSH7lif9MaEh5RBuTvA95TJITDh70tdYE+2e4JQrjZEGXw0faQ+OkhlP1N7LPOqy0RtUzCEpVWw97mGcnn2dSOn6A9c1MCiLRrTpHsS+xa/Qc7XPaoQoEpy2MHYncE21Ap5lUnIdDCIqAv0juxgkEBuQdPI/Pq020vrluOhRd4eTkwAu+AJ6jdcyWfolDk9+3bAfoAMpmh1l34pXXXo3XXr8US9dXWoWCTIrMSgGSC5lQhv/Fyf2SIp2vZcj0iEOY/cQu1VgqnkWfpNzPikrYCpqbxnrkyNG44+yd8aEP/ZorbszPz8SP/fMfizvvvCOWrl9riVft8FKzqf/oj/4oPvHxj7tlJJVWsGm+4Ru+wQkm164qwST1VdJ0T8fs1aCtDb6EPnsZnWuAvmBe2Ohg8Pq39Cc6n/vYY+wkvZ/16nXijVVSoBMUXwZ6Vd1BleWS5vVzYnI6pqZm4oMf/JUYHplwgsnoWFavrTiO5Cm9D2xQeTixf1adQsZCo9gHut400AKtbrNU1ieTjXufHHI86SUT98H8tsmag9j2VzsMBC3hs9L7cNDK1oL/GVOVNbalWiswPq84AByCDqt/d7is4QbNvfqosI167Nz7P5Eh0j/bTh5pZcKdYDIUo25PQzKrgiByo6Q9meexhN+yLa7oVW1q19aXjWGvX7+WfrSdodhRYuGaKpVux9rKK7F07VyMjy/FqRML8YY33Bp33nk4Dh3Uu5ZiY3M5dmI9dofWY3tnNYZHxA/SFYlDEuf1CSbWo1ReaAd7pCNStko2KrlRB3qUcK7EctGK/CMLsbUxEi+/dDnOv3gtHv6r8/HlF9R+eDHGx/fG1s507OxOxtzcgdjZ1UETPWsydndGnOhmehiVDbFuLLveDjNx4EVVTZSAI/kuHbS1pevU5i6r6O1sqX2LdOOqbbXNTfFRb1PLN8VpT+isp8E+cJZ2Y9q88DN7jsytyYrgEfYevZKtfdK3hpzB54udz99Vjuq9xjot6MZ3wnn4zlLvZ5tkEpDzcAtt2Ndj1HIiedB4RVW5W6uTau8yXnSr5tFXLm7VrMgybH46sFYe2kgM4Xe1pHjzy98k8R86dMg4WjpTa6ExuCXP5oZ/6h/JIbrnBl4t1RzkM8tqvXmARwkmPe65MdkVDE+lT9Ze1XG0RtKr2X4r8XMmYGfVbU1zcfFA3HXn3bbzpa80blVD033gEvQHMrkmhqQuyGQx7A50EPgLnwSVvjRG8I++014QbGWte1siA4nIdDB0pWlaHyJDxsd0eHYrDh86EGfP3hEnThxPrO+qzNKRahDU6zgwEZgPWVvtWY0L/Vb1JuMBE4CHsAXqXNE78AHYk8NAdd3gVdYeXkSugwPRzZUv0c/Qv/YUTMm6Vd1ebRTGgCyocQmu48BX5XU+w+8DJq16HnpiLuBs/JuDerfeC11Dg4P4knWo+4GeY52rDgPH1lYn+oz5YxOD8QflHu9P2pG/JHF8tQF5P88FG1c8UPHwIO2z9vUa3VuxQF2jistYa2QfNMY66nPmCj1jY7NOg++BTyrvIts7ud1kbt0nxsh8RCtgG/yF0AR8hD6CNjqsMXA4ZvA96UtKGYktAd/WeWkstfoFPj1ih9V/VA9rV98rz4fWeX6Ve4wFumCPdS22lX3bqmZWKqhXPwb3sAbITOaKD0+fQ6fsJfciP7EJkWemSQHSrppvxoDhTX7n3dhG4FbzkSvzZ0Id16VNnfqUuUCf/A19adzyvWsMzIl9rTKnxhewyVjrwcRWfF/6HpnA+lb8r3XBlmJu8DG843nJJ7JGfCKxhu4FR6THq4816Vmym/ET6HrpaOlxfaZ/dGyB9pFhPLPil47+RdelnTR07kM5XQVy+bOH4uLF151cKf2XFczSR0fleq2R4n5KMrlybSkuXHjFrfLSz10Paaf9U30W7IWuzSSTlsjaDrBUOwU7cFAn1spCNeEKOYmeZB+0pvbvl0IQ2JQ6nFVxrGmqHaK1zvz+n/j5XRmN4jOdfN+VY3ZzPdavXYoXn3syRrZWY3ZSJ620Sct2wqvc95FjR10qz32sJ8fj4OKB2Lt3r50PaSRktRGdxZYiUMlwOcIQ2jq1Y6HRBBPKiElAbEwWYYkhnJPPfkj1BLM3pAlSGAumUQAHo5VF43n8XY3xqmj0OQYgDGxg50DTWFy/cjk+9MFfjrNnbomVa1d9imy6Bc2sIHSyix5MCuipd+PGppkHY1Dv0zsEUDFSZPS5VcXEuIPP/RhUjkfOXZ283HZlGa2nnN/aJz3Da9naQcgBBCNZyTXHVgqd7BNpgT5QWjADu33PZQUFaGPjk2nNyQ0BQvByItW907t1Db3FcdBqPryXNa5/IzBxwsBwtFhij2GsCrgAeJXBOOlaAQmMhCBAKQCGeHYFLpqbBFkFdAhN6APgDIjX2kB/1WHNnsLg3F8VJ8Cl0mTnaC0tBRhrBUcVPFSliTBjDTV/HLrwBXPgvRXsJK1mlZoKyFnHCvAAVuyPxlRBBb3VPFYy9lt7hs889JBPOKuCiQSxghoKYsrBPDExZQdLzrE3Hieneget5+dT4GmEo0BaLKo7/UFiSQVEkhmSY1JS5vdyOtoGn0/cpzK109m95fM0CLSLUSt6PHDgYOzft+hkE8mtV19/3Sf+JFNlGMsQA0To/j379nQCW59LjroCgSqfqNTm1JQTS/QZRpB4TIEBrelv/uZvxvd8z/cYVEleuF96e4dOoo6oF/LOdqytrsUrF16O5557ztUsNBbLhlZizvuuk+atBP24T7emg0rz88lzOY5VIt2n9zPxSWvpvW0poGkMt16BSgaSs0tPbo5D1p57kSH6HD6F5wiiyQGi7+1UWE8neAY3tuxkoE0LgbDOWHTrjmGfCMapgOMAMKZ31Mxr7nWARyeYG6BGZthRsKpy2ulQgPc0JulHjZHEpCSUpEsMGAzSrCySpUo5rU2QmzXJ0z+zpHWXAAAgAElEQVTpwB00cqrsxVFgh1KT7ziE9QyMvQxyTHb7htEOgIV3kE8eo4FH0ix7R3ID4AWZUnV70kH2EAeMAviSFvLzagCBCeCr1OuZfABtEDiqTm0MAGQf4Jh55VNKi6MWANd7AOp6Hska7HlillxT5l5lKOsAzQD4wDLSo8hwr3UJWqXTacJ9Gj/2sX9vh5ToR/8VKJ6YzAo2SvZiPSqwA9RDT6wlYNyGpsDsdgYGdDpdALg6edAlep+wx959+10q+fLVK10yqpxMug6n0Pz8QszNL3QtzJD71kfer+QJrhdxs8Zp8GS2NcZArnWWIJbczxOZacTaYC69t6tuQ1fDB2BArkHeKCuklmJOksqKKZL1P/ADP+Ayxi7x38pma41UntkVTK5fd2KJeEHBBodh1GrGicKT8YEPfDCeeuqpeP311+Ntb3tr3HXn2Xj88ccscxWQ1VwwhlPHK8FI2FBlITNxqGsD0U4dmFrbScROl9GOolSNgc7r3Ov7vBYtgSA7F8gZHyXBRA75luTWAkVOku6cslnyWPKJ/YKXkdfoPvAhPFzxfGK7HSdby2ARVpXetTE1nDrXc2mn/nWt3qnqF6tqcaWKEs0xLt1GC03mmrkh2QpHLXIUHFeQWwkmSpJXFTHNn7Uk0RnbBFmVmGg4Fvfvc4KJS/zuyqhMTMF/+KbiTuYNXcKzJCdrfXwapdED78T4hrd1P04l2k3ovdnObqIzOLMkQPKZ3iWaGhtP3KCkoDe9+b44dPhoLC4eNKYQnV26+Ho8+eQT8cL5c3H58iXbgrQAMB813s1qN82p15JDocceO7VksFb+mBOmyGUSF9ymjvaYrXqm5qznaJ7YB1xjOvJp0Aw4cFIUvIuTgDUC44K96156zA07ogvAFshq5tWVQG/GNvLDba12Iy5dXY77v/pvx7ETZ5T+H5NTszE+MRUTYxPGUradN+VYyKowM7OZWO6gX8NDJMS6TLsrJoy4HY4wg9ZDgVYfAml6SZVRJsfGYnZmKt797p8IYV6fRtehASfeDMfczGy8/W1vM/Z7+HMPOxlLwVa9Q8GwY8eOJG4cGY5bz5yxD+CJp56K8+dfaC0xdGI8ZZ/GoHYiSiZRYs/pE8filqMHY3JsOBNlRkeM/bQHSuZCf7K2ruTZnDEph7OnAro79WnyEntfA1LIscQE/ekdVydqCaJ+d6voB3bQO8E4op9qI2VbhkxUtROqJTa5z7LvW/M6CdOlalArSwUUFRBa75K4kOHWZbRCdAvMtKlkF6Dn6oEayQ7pXvQu/geNF6ek5kaSnsfQki/BvRVjVqcQ+K1iVmxNXae52V7hJFtzIHVysDmv9LfGoPXRfnUVWtQeoCW+ZGWvbFeqylJPPfW0Wy0qYVKaX7LUa9cSUzsd0uSuMVx7n5Lkldzk/UMuNx2jsdTEPfg5aaNVlHKSIEmQssmG4uChQ3HvPW+M97//V0NS49jRg/H9/+P/EPfec7dbDPbYNZOrp2dm46Mf/Wh88pOfjIX5PLGv9k/aH+HAv/9f/1fx1V/91bF8PavHiZepfsl6Qmd1jIydNeYnycngR+Qd2J1noE8rLu71MdVg0s8ATWKzo5PRKWkzpHNc+9phokZjTgxQ9QjxqCsRKbFnLITx3vszPxf79h+M0XEF9G9MjMG5m3ipPzwA7TKe1GVpQ1X+wZbRddxD0ik+h85/4BZeN5ZBJ7mlrksnr5u8N7W03+ta6TNsz0HZA/+i57GlKL/D+vJs5okuwR/CWIRnjf+bDuQ+aALsik2DjmMcruDb8KYSoDJ5pAWem7DMZyhImy1dUrYqqZsEuazEIr7MQxiyBTJotyNstbEWu9tqX7oRsavERFVNvhLb26rssRy33zoXZ88ejq94y70xOroZU9PCBeuxuXU11tauxNCQkuPEH2oLrGo0Pb0lpsuqsfheErtpzKr4NRsjo3Oxtqbkv9G48MpSPPbY+Th/7mK88MLFWFsfj7GpozE5rTYj4zE6OhUbW8MxNCxfqSooTsbmpp6vRPdMkOr23RVCE+trrvgKpSclt4T3U66mfOz0VWvxoZY9SV9t3ZutCuajgq6uqUEmbGfxO1gIeke/1b/RW9hE+A3RkeAJ+ORmPmqwJvd0tlXTm5J/qVNa8mYLOEk/6HMFTC5duuThaT2W/qayY+qWrJANpu1skladsM4DHaSx1ABj2ih9UrfmxxxZO+RD1UuuSGx7SNWNUiewj6yB7tO7EjelPGRMYEzRPHKGRG89C9yoZ6J/0T3wefJW+vlIdOsPp3HYqh0QsoyUva8ko7E4ffp0zMzM2abOQzJp1+rdKXd6PyVrxx736yrezQQMsJN+YltrfNCZbYCGPdF1yBPwQ5U77IG+0/w52ISt7zm3FtM+yCp+Cu3DcBw9ciiOHDkUZ8+edQUTVTcVn9luV5vZ0rYCfkRWg/963J06BNrt5H6pygJ/DvIP+rfqIPARz6/3VByUtngGJHk+NKNnwOfQHL5l1hw8B79X/cM+sv6MBT9ZyppMVK331/sYEzoMHq/rWPEfuKFigLr24AvmCL9gf4ku4UfNfzB5Tc9in8D9VZeyB6wD9M76V1xT9aeegS1Y9zF5RLgk9yl9CGmTshbsZ6Ud1ovP6jhY86qH696nrLqRHth3Pq+8Cp/xGfNgH5GbrJe+hxeZN7KJv6sMuNlndXyMlzWu3/FZxaid/C70PchT/F3XhdgP9MaY2Y+699A29AIWpb0omEk/8aMzbvaTedV9ZVzIFr7D/8G+13urjIG2wWjg7j6g31cIJIFBoLjSBLTEOOEhja3G6lgX86qwV7HpOIijZ1AFm+sHacK04MM/fXVbaAr5o7+1lnp/1X8e91BYN9YqGbwL7FuTQPR++BRdwji1j9is0DF0D88jY3zoo1Ri4118r7F5v5wwnYcd2Svdq79tgxb7lOfBH8gBdGPdm5vxMM9njtBsHWfV0XoGdMC12SZnMy5duhgnTxzPBMvJxCUdT7gKaFaGW15ZjavXluL11y+6OId8CqqUB62mH6NvH0aFePABPhn2CN6p+h9ZqPFC2/oejISPQWsPvYKDdA/fsyfwL+tkOnBCf3+YjHUyrXz/+z68u7q2GdeWN8K+wu2tmBzejbVLr8bF80/HzOh2HD+4J6anxnzSQwaCSofPLSjQORETUxNONFnctz/27VW5t2yBI4emAP30bLaxUGk7J6S0FhWZYJLKAUWEsK4MWMEmhlVVrioRVwPLXojmoBIINUhomfJiJpgfgFCFXyV0BBOEV43FQUaVQ2/pyuV4/y/9Qpw6dsRrOKYKJs1x2hmWLRiTjuEElVcuXbnByNam+LTQepY4duBCLTeczNOf+kmDYDxPXO7u2IHpPubjeaLe5XP1DvUvb4LM/ZZ9Sigzv1nHBHVNObce2zAEGWlWfDj5mwNNwF5CSsGnakTpd7XeIOjNewBjGMw4C7zHlD9tc8SgAnQB6vgb0M8JFD2DUk4ITOYgpmBv2feqDKuyhLkRVNABdAK9Mh7Avq7T/2o09kHc3EOCCYBAfc/zABZ8p+drvbgHIaLvAX0VQN6MN6rArsIFZQxIBOBUhVv3jGdDC4BQHEnVaalr5JDVsySoaJmh56FwWGPWtCo1KVsbNGtp3MowefChh5yEcfz4CSeZyEGrCiKiYwVNJEswHNgPSlPxzmqYa74VzFdQx/0avwQnCl9z9Pr4tF0CC8srEuTaadbOgdhKjQJcMticjjgZjwomzS8sxIFDhxzg0ZpJTmnNri8vx6uvvObfL16+lNU1GpjRdUqu0U/pV7XUkIzQNZXfoA0ljJy55VZXUJlR9aPmOJeMVGucCy+/EM8//2w8//zzrTy+5Pl0C+ilwylL2Sa4SBpJGe/tac4hHPBaW12HwgF4IK/0HBSg6FCJKg5ut8Al32M0sB/sLwZoByiGMlFJf8sBzu84HLzXmxmABGxhSPhdrVXOICjWewGF8B40XI04FK6TjZrsrqAWMKPxa101xkFAjiwhmCvZrzZoJPPofU7abMFC2tDZKdgSTOApQCjAF3lXARjroO8Irot2FHTSXFkfjDb4tOrMBCR5GhmdWh0vvA8wCcisMiYBDH22+wAva4++4FmsUw+atEfZviod/AmSmBMyD3nHvDCE9RM6E45Imd+fwNbzkJFUcrFcaM4a7q3gtBq3zD33r2+B1NFRO7ELICeQnmslOTgVV69dj0984o9duUnJJcgKBeusy4dVQS6rmLD+FezBlzhLdA+ntDRjn2L2fDZjqiWG6VmVLvI032QcPHQ4vnz+nOWEZX+jRzu6m4NMlU70X4FKDJsbAH2TJexB1b3IZIy6xCoZKLJ8aOWHOxmjE48tYaoH+X3FH8bE+qMLoEXjOJe/Tgcd+yBsZGC9vRM/8iM/kkk9PjU96ipIep4STH7qp34qNtQuyEZA4q3xUY03dZj00i/90i87weSVVy7GV33V2+Luu87Go4/8x0ygajSBXHUSQWg8GfBUoE374pNi1jvRnYBDt+OAqvqV9YYuoT34iHVIXJiO9qzgRYKJkgQnHBDoAoLtpC101xlyQ0owSoxZccWggYaOJZDGWAgM6xmqCrO8shJbKocverJwzWQD/Z38lB02dL2qXyjBhCo8PiVrPuZcQ+K+rDKy64Se6YmJmJ1RG7BtV5sRTtD6q7cqshN5xjp2mGJk2BUcb7311rjj7O1x7cqVfHbDl9X4Qh6zPySbQe81GQy5ClaAXrkWfcoao3/sYGuVISiZyTNSNvSn29c3tlySc2J6Jm67/WwsHjgY8wt748Chwz6ZocCKDGMlmb780ovxzDNPma4VVM0gkJzZfQtBMLySUNDd6ItOf7TWNWBZ9A6JWshnnAFgKvgTLI2hq/VAv0P/GQDqkxHRHRjLrBn7kfgraRX5j5zoCLjtJ843EjwdwGu4z/c3TKsy+xubu7F3/6FY2HswLl9didXVjVheVgJ6Yn9XzCExZHvTAaysGESAP1sIaF1NG+1dYz5FnUlCkrdZMyfHod90vyoNfeCDH4jZuRk7OJTIopL/qpK5MDcfX3n//abvz372s5Z3WkNVSZLeUIsQHV54/InHDeZUqvXrv/Eb4+lnnoknn3w6rly+ZvsUOlagMJOPh+Loof1x8shiLMxMOdHRFVmarJIdij2GXoaOcXBkRcRMOKwYvJMtyL32fb93SqBpJ4pbgBmMxrOrPtBaVbkjXE0ASfui9cyexqoI0PpY6yCFkz8yAdPOPicTKQF+3LJZ9KAgHGX+LSc4he2EyrTRjSNbZQvLlFJm2LZcSyZBLqOL6np2SclNT2FndAnfrYoovFN1HLoBDM3apA7OJC34SWvF9cho/STwVQMBvsc+igwcK8FEcvn6kgLBjxubSYcKpYoPSGaED+SvMIYkwcGn+lK2qx+17UK3ocx2UDhNsZnhV+SkqwDFttsGRKSt4oSrseE4fORI3HnnPfHBD/yaXSZ3nD0T/+yf/RNX79HhnJRdiQdlc8rG+rf/1+/Fn//5n8fC/JwD5MJaWodr167FP/yH/028/e1vi6VreUKeNatYB7u27gk4LOfct0CrtjX7xPeDTnOeB53wzmpD6fncB16qcq+3ZdIPRMJWnYtljJLVTNPDrdXRqNs1/vR7f9YJJjGshLdMJmM88Fuddx1zj8dS97o6ykCiMTq40iO/dw5s7Uer+FdlN/oaHq/4u15Xx1tpHhtz8FrkD/KK8TBW+ArdghyDtyxfmr7kWsl59g1MzH385HP0Ks/3mFvimojaeLZhysRzvc0x+N7UfdniFT53YslmBrmk18Xb+r+9tR67O0rslByTT0C+GY17I7Y3XoltJZOsX40TJxbj9On9MTsbcd99Z+PAgZkYH1dlYyVhqaVcCy47kT2TlzUGvVc6S7pNdoYSTK5eWY6rV1bj0b9+Nq5f340vf/n1ePW11Rgb3xsTE3tiaWkrJqf2x+6w2oVOOXFW1Ud2YsSJnaoqkm2dMuFGrZO7NWeNSjLO4BqzdpUfoGF4F7oCy92A23bTzuLgVIeJ2iECfN3VL1n3i/FUf2PFNOhj4zyqgVM5tyW1IEewA8Az3TiHIv2LbW2yyowqrUl20J5lxAl4OgCVbY0Sg+mfrskkk94/JNrxnKwb+lY+uqau1yCNV7lZv2Oe9XvkveVZZsZ31b7g2Q5byh/QKrR2djYB1B3ZBBMdNsB2H/T9E2Tp9Uz6/+rB0FT9ebhACY3JV3mARnZgJnrIT7kbE+OTbu+jgxhKMgEDYeMkVukTbasdewPvuz1lxgSq/qlyS3OuPmZkF3hr0H5knZEJFZMw/w4rtAMftl9D9qwCnUNx/NhhV8e76647Mymh6XHzgHixxSEqP0KjVU/UOSHbGFevQ1J/1fsqH+k7cCdrgT1S9SXrOmgb1LFW/cN11UcF9uQnPqlBPcLf6I1BuVKv5z31nk7GNzmGPNK88MVXXcMeYkczb+i86qeq21gT+KL6u5hjlUPcy/s0HvtfW1sp9qzaW+DKyt+sB/dW2cE6JO3sukJA3RcwYqUtxlH5F/pnfwexUdW9lQfq3vDcSgvQacU+0HblH35HJtc9AEvVZ1W+1L3sJe+uY6zyACzDs+oewA/MiXGiN6rsheYYd5XR0AI0V9ey4rfBZ8CH7NmgrMGnXmm/8rp+x0eg93T+u2aD4X9EPw7eq3uwRZi73gU/1fFW3urWUgUUJNuKf/dmchNdjt+VmJJwtXHAWNoq0Du0w9pV+kWewZv4Lhl/nRPYgrXhO2gJHuHvQXzLHlf6rjIZuVp5gpigPqNSBjTDuuk+ZEqnS9oaVtmhpGnbZY4nr3mtSHbUddUOrO+ofKbrfCipVN9gzYijWi+VlnT4n6H/xMp9RwRkLHzY6y5hoo24cvVyHD18OM6cudWHfojzkuwpTKj5KLFEB+cvXbriyt+JidMWyzFlEi/7wri1tpmI3dvl7CUYscY+Kn6o9AldsWesA/iOGFqlOWiCtdFcFH/RPxKHGa9x8Tf/wHt2VYZwfTtcAnVIpwevX471ixfixL7ZGFq9EscO7ImJkXA5cMpVzs3PxvzCfKyurzrYqQQTnfTMQSswm6V3JqenvFjKZJXTmsEmaMsymTASjIDS6RwRpccpC9gJ5MjWPgg3C4VGTJy+7wIgxRHAQtfnofBhXr6rjDaoJLTpcubtbKw7weTgvj0xpqouKgfbHDe9U2HHJ3JcUk4l8dUXclllOG8kXgQMJfZ0v5hVpznlpEGoWuipXLnKNK+uZC9YOR3b6XefjGtAVZneeqmerXX3qaKW8IJzzk7QVtEEJqpCzusqR1GrNpBtfzJIgQDuAUefMYWA1bv1Toyu6qwyXbTTa/T0RPFo/Ulc0LNuFkSuQhmGhrGqgkExE9SpSgThWQGffofR9DzW3vveMmdR4hWM8hk/EYhVSCBM9ZO10PdVANZABE6C+hPhDiiBLwB70C7CGOWpz3HADPIZIKQaH/oMwcOc4A/9VNULvUPfsd71OSgxfYYgwvGF8zSrhYR743ZO4K3t+KsvfckJF8eOn4hTp0+bjl2lY3wqYmjEzsAePKrnd4IN1lTPZB3hcWgIpQutUEUA+tDnJKdQsadTuA3QV0BCuSg5Kyutaa56p5ybGntn7DZlIv5e2LPgpBOdEJOBqcStU6dO9afr2umGpaVlBzonptSGIvmvylXRqOVF2ePLly7F+XPnY3lpKc6dOxfnv3wuy/vubjqZgUA6eybHT8qTbHXik/StsoAcx1JuGTTJRJuaNKH1hhd4rsZHJR9oVe9SiW0MHYJwOF8qqK5GfzUyZGDQl173Ad4Aa3q/q0S1qi0YK8g3rZ2q0KRcbP3bWwAKGhoEn3X8yAqtD8lu8DXGA+BGz6EPsN6vsUHn+e50EMrpjw7U39Cq9ER1yGYJ30ysQ59Vvtfv1SiEnzEIBg0ZnczkdCr7VvegGgD5u7Knc814FtcjX6CFqm+h/TRwBDYTXJMkgUyuvIkxgnxJsJongmryh9aHbHgSDZENyLlquAHMfI2dkZaYXZINfFsTZfSOml1f9QuyAX5Ep8BX0K4/b39Ad7TBY26SaxcvXXaCiVrkLC4uuvWKKhYJB+i9E+Pjxl+as54DLzJ31lr0qe90r673vFtADQC+Xy28Vlc7+cy+ZlLBcBw6fMQJJgqw6N1Us8igUCYBSHappLwSTDBAbgD/LXGyGsHQDAYR9FxpSs4585p6oLdAbab6pR6rursaKVXH1t+hJ1WWw1BgTJLRDo5ubMaP/uiPOqlnpK2B5K6eo/V873vfG8tL1x2Id1vDbfUFzcpDWmMlCP3yL7/f5aVfeulVJ5jcc/ed8dhfP5oYrVQugs9JMBFG00lw0TeBOe1XS4PqMDNYquKvqn+hdTAt9N7xkYNLeXp1Z0fV6SKmJjNpPCus5Alkn7T3KfW+dYlpyz3A+x70FReBRTDeKtbiOvAgp9avLV1vJ/7bibtWiU/vSuy160QjGWIqT7m8vtYC78qD2PF4fE1JIhDRyFibUhLm+Kir/Nk5JR7UIdomJxUQVlVBZFfKy8SxyUfCnutxyy23OMlEe0+LOeRu5X/oXs+rmB1dAx1j2Ol69ChyouoQnq3v8nOVCM4TlpqzbC69B8emsUErAa8A8JWr19y65a1vvz/GJ9TWdH9MzczGjFpajY25PP6rr1yIp596Mp5//jkn4Mh/L6pzy4R2Gh1adWs4B2Wz0ohxfku+hadIMGauubZqP7XS6Rrmj66An8Fg6A5kGbguaTtPP0Nr+k5JnBX7QXfwN3ZFdUjpGmR01aW9PktHNo7/VBMtIGO8MxS7QzoIsBAxPB5Lyzrpve7EQNnDGUCTXMnDA0kTyUvao6qT6NVbda+xkhPZsg2fazSMZNWQy1cuxsc/8XEH8Da3NhzgcGsrBfBHhuPrv/brvHcPPvig6UPro8C/fr/33ntifWMtnn76KfOR+HJuYSG++Vu+Rd0S49FHHotLly5bv+h9SoZQj2HJryOHFuOW44di79xMTIyN31BFT8lN2BzQI/gIHJJ81Zf35XrwVtWZyHdkG0EZ7f8gz1SbHt0KHsTHgPwnMMR6cD28q/VLm0UHcNQyZCzbljngruqFWSlI/bCxo5WsZYzl5CLtSVZO7GzpljCjv40BWysOvof3NQ9wEc4g0Sn2H6e59DeVY3T9oMxg7bBTuD/5OKuwIJMYA+sMFoeHOPDAeFRFB12p9RB9Xr12LR599K/tKNMprWFj3Wxpy96bt81zlD1WpZFM9tF9Kh9sDDXeThG3YKXGx/5CJ71e0Wn2TSeYqAJCXjscY+MjTjC59dbb4wPv/zVXMHnjG+6K7/3e77Z9pQQTvYuWXiSY/Jvf/p144IEHugQTtwqdnHQ7se/6ru+KN7/pTdYBdW8qnqyfswfIHq5jvSvdIYvA6dhSgzZtiqD+oBA0i56ovgD0PZ9hB2WCkZLtqNLQV/KzzB5IMFEFE522+6n3vDf2Lx6KkTG1bu3b/GGngR3BdOwRY07epjpEzoExglX0E77hM2gY/OlWFK3NGmvBWuO3qXbLDXh/IDGo0lPK+r76BGtb54F80jPZR75nnDyHeUMTPM/8VdqKMT72B11f1wfdmsnBqbfSfmmB1raXsi8qDqp7n5gnq7/kgbe0f4VJSVZxW+Gd7RCPq+Wa2sqoDYZwou4RVhwd3o3VlesxOzseW5tq3Sb8dj2Wll6L2dkxpSPE+NhQHDq8GHv2LPQ+ooYXFJDWARPNWwnGr79+OV579XKsLGci3oHFQ7G5LTk6F5tbI7G6thOj46peOxEhHh9SQpgqZ2UlHVfZGc1EZPm1XXlHzviS1AfOMM27ElbKFNk+2X45K17Ad+wF9MUeVZkJZqk8X+m4YpjqW+31WX9ytdop0GTlfWQ8+GAwaY17oBn4gev1vW2r4Qy+dNVaGmYWLk6dJftaibLL8dprr7W2pn07G7fydbvTbKVSsa/nIP5qtIhOMkYcoFvWteIC9NygXdfvXfLcULMFOU0MpuOZ9tkVfav78Q+bR5vcIVEG3aufJL/Xz6AJfPZpxScGcMvpdngUXKq9lhwSfqBl8tSUWtxOxOL+AzE3t2BaZV3wyXI6Gbuh7iE4VvdttxPPVS5VmQktV3mMHMhxrXdyDnsbGV73TN8N7ltWJ0sfkxJMshvQdpw+lae377nnbt/jgyjNx4Zs4V3Izio32Tt+VnpmHQZ1f+VN+KfavuxhtckGZXGlNb5jfPjkK+/VcWrfOMHPvdBkfWcdB7qBuTBe6LXqAHiX+5kjWA5dxb2sL7oBnaH7a6wBniWYX9eMPeEa9DE8VvFqj8FutL2rTkYHQn9616CPDp2KLGCNBuk/Zeu2bR6+w0eAr5+1go4rH7NHTv4uCQKsM/Nh/6ssr5jNtF98DRXX8ayKyRkLcqTKzJthjMong7Rb6QUcUGmJ9a40M0h/Vf/U39Ft4NX/3D4ip9Fp8AljZfzQa6XtOq5Kp9BH5S/WEj3KvdgCg/Zdfd/gsxkDa1b3HNkKrbPv+pw5YpOpaqfpp8Xv9B5wH/chS/UuZCiHHaj+TJIw46xYUr/TKaHqecZT6RMer7gUTF35CRrUdYyZddQzkAWMWZ/BU6wB68+cmCd/656aDFITgRgzfmd4gPdZi9i3mDG09bW17hArdhJJEVXuVNqo8nGQ5qquZF2q/qkYTvOhVa3GpfcSY0CnVv+gEkyuXb8aBxcX4847z9q/WGkCutAhTSWYyO+pBJN9e/dnR5bdPFyavvPEV6wPvi3H9mw79c9mvbV30Ak+VnTDIA8yd/ZS99EWtPpQ0EPwdKVP/ANap5pAw5oM3f3d/8uuHCZbO+k8GtJpnd3NGFq+FIdmxuLA9GgcnJ+KidGIrfVVG9fqSamEkZnZWZdYV0D44IGDzsIx09oJ0kpjDg3F1PRk7Nm754YKDnLCuC9v65eKcBskYBwnFSSidHQCTXEAACAASURBVCwE7fDPE2kdsCAhhT7uLeMPsKkFImhMm4NBIuQdVWFAhBXAyCkhp7USSt73c++N/QtzMay+7q3HO2BeP2UI2+jdTaN+RX21W4lFBDMAM5VS9lkXQSkobWGhMuwlY13+LTmAVTFEFCfHooID+tug36dxR1pp5Kxg4hOErUdrZWor6pYUk0SVzqyOWQUUndCShqsN3HZKEiANM+bpysxg1U+EFk44r2VzlkGwpoF2j+ZShZ/GhhEomtC1lA3WmsJE+ikHqgJpg0KVedT9g94QTigdjbkaPAg9FA/CXD8JPvbAP8eOIK17isIV/RFIq8YZdAzwGQTJCLfuZFxzLgwqv6o0K3CpYApFjoDRHml80ATzZwyA2Rr81ti1Hwo6sseUXGed4W2UVOUpkiOYNy1iOJknh+4jjzwSL77wUpw6ddpBTiVezM7MOoipUsg6Oce6choP4Vr5GocdAFnBGa0Hykr0WBWlruM7jXl8MiulUEmoA0hF9kDfGI16Bk5ZSkn1bQZSRrrChrIkdUK7PYvTdGoXIN6fnc4gssarNjtdgG4snXvssT53+a3lZVcauHLpsgOkdkZf02nUUZepNG+px7JOuzaQrjXEseKTnS5TlrOsNCqZp2tJYpGTGv5kHPAPchRnOTRUQYuEkWiFSgzQG/wPoLN8onKTHAXNCeKASQvSQDcAXydKyLhvAXlADUZWlvm8sT1KNaBQrsiFDhwWpyBzgZ/hfXijK6nXAAqyo4IlvVMGEw5fwEt+3p++kqOestK5R5zszxNsHU22qhL8jaGgv9F9rKX+Zs21ByS0iIZENwD9+uzkbTmQsjQlvA4tVnqoAIsgEvQh/QvPDu5NldOsGfuQdAXt9yeo9NxqYKJbuoVp/IVeZj87ue8AdbbfY96sHbQNHcITyDf2bBAn8O4qe/2shks6GmuGLv3jlaihBBO1yFEVDbUHW1hYyJPizXGlBBP9TWUc5q51rkCexDddp98d+FUQbDxBpa49sLjova+JRtZTkyobvxOHjxyN8y++YFlvuakKaq2qBgksOt2qCiZTClqXU9XQhUsbD/Qdhya1Jho3+geQq+8z8Snls3qEW1+0hNuKGevas09VF1bjy3zegmvQnve8tURTC4Qf/uEf9tqPT06aJuTQ0z+t43ve855YW11xhQfTsU6/Dwn0b9lRLUfiz//8L7g61IULr8U73vEWJ5g8+8zTxmTC28wXGaLkCSWVyCGp99sJ3oJI0jt5+p0TdBkUYj0rBoLu4WtouepeMJxP21nGZIKJWjuSYEIAkDaJGoPWG0wzOqzfc88wgOo4qkNOn5OoiHzmeyXzqHWLaE9tcjqMPtwn+OY+KtklAwhan6X1VdOxbY4tnbDME/DwpNdnW9UIhmNSvCLbZVYV1oacYJKnDfukJZ3gFZ3l/en079uwZELDwYMH4/bbb3cFsK3Ndb+b9a0yi8+YY3XgQLO2C3xise9Zy/qBxSr9st8pM1o1CyeSZNUbDDvuIYlJ7SlUDWnvgYNx5933xMzsXOzbfyBmZ+dNp9p/tcxTm5wnnng8nnzica+PKlFo/gq0az4kcTpJwvJry4k74nUFLJg/eJp9hM7pM6sEE2ORVsGy6o86h7ou7BMyPrFVyiD0CfhYawcPgEEsq4quSl7oy7MjGypmrHzU01U7reqE0RW3/lApfgW9Rsd0mnom1kTPm6kbdWI17btcR2OV3d1MFCwJpJLldpS1imvopJRJSdcKqOifT4WODruy5YVXL8Qn/+STMTk96Z7k4mPJow21K1lZiW//e3/PWPBzn/2s11vVAW17j4zE2bN3uN3as8892xJPtmNyatL0ceutZ+LwoaO+9+GHH7ajx/hkV8HAldg7Pxu3nT4W+xbmYmZq2jJa6+V19EGHxJnYtjhjkcvJFz1mMQ012xK5xbXI9RvpP2nyZvYTcq5iAZ7Fd+nkTWwrmc/+4yhJXdN8BfYxDLlqkqoBnTx9S7zpvvticXG/9/jF8y/Epx94IE+AyxnZyuZn4l4mu3f02ABB59TrqjPl6W+wKTyk53d4teEXbGuwW7UH/X5VHiqn8UwzpVJXzrVPvIdP9RM+Y63h0f8U42fSnd6l5DbxgXSkEtkef/yJDJxJRliGpr3POqRcVoWuTFzHF5RV3FQeOxN21jezMp2cjfoJDYFtKn1onUkwGR5On4B4QQkmR48di9tuO9tVMLnvK94Y//gf/7dOFlxZzmSWrvXcbsTMzGz85m/9GydlzavMvyoUtgomF165EN/7vd8bb3rjG2PVVRMzuZz1HsSDyGJou8qZQXqGNqFry4MWvIU2Gvl0SXXsC3YC9gf6A9xaeQg+pb1MtvpImcBzvFej6ecZHlYylZKax5zsrASTAwePxNDIuCuY8A6c1/BvnU/FvynXMynRHqxy6pT5MUb+rjjHdNpKr1kWNrnIWoMlbxbIqetQMT16Wt9X3IQeH5Qf0CP2TR0f82Y9qw6qGAz7Dsxbedb+vrb/jGdwT6vsY3yeU7Op9TzLmdZCQH/3OnontnfTJ5gVJ1L+CAtsG4OutyrIqVPkL9BhOlUFyjWRStOhNPkJVTVLengtdneE3xS4U3KK/JBq8+hi7tm6dncn/ZX+lyH6rE4oDCcaHI+xUeF9teFQ5S5h/bEYHlVSSdKhfNamHyV1y/83okCf/KPjrsQ9ManqWNnSzDpIPu5WpSplXJ4UFdZOh336Oqu+5/cb16yvuAUdSQZrDPjFOIhVbW4wBbxa97Z+B/3y7EqH0HilR4LadayVz9AhFQ9Bt8JrTv5sdqd88k5IkO07nAms166p1dGaD5A5CcPyOXGegz/rax2GQneIhqBrPbO2p4YfmX/lbbAZNF5lCXSsNdXneW0m3eZhp9R38Bm+Ms0NDAJ/6F7iCunLTl+Gxqb75G8jOa33Z6dehNczWSQPfDrJpvEEVX1J2mQvqLKuMQv3ie4OLB50YhTVaetakEArfYc+Ye3SdshDl8KWFStV2aLfZaey1sgi3lNtM/RplX2sf9VfrIHWRzhSfgglqg3JBh6TbNiKM7eeimPHjsbdd9+ViZvaq2Y/ZCuv3C/9xB/IHGpCa7WbkK1VTzBX+JPnoWehBWRk5XFoAr6p9hs6GTmpcVSexj+IzEYvM56qJyoWYN0H17PKHK6pNgiy4GZ6q9pN7Bd8yN/QLJ8zPr0Lmqj+8oovdC3yjflVvzh+pqp30dtVZ5kOGv4E99ZEL+YBv0DrrDGyAXmm61zhfyzxEfOoSVPQAbRzs/Wv+v8Ge6u00mPdK46C1pgr9FPxDvQGDVQaq7qmPrfuda+n+xZaldbr2MFuVTfU59a9rzqm6h70C3zDmv/naLLOmaD2IE8Sx6przxyge+wbfPjgV+wOrh8cB+uD7KpysGIhxlmfw9pAv1UOsV+8j73iORqf/VgtQZqOGUmTiY3AbXW/oEN0sduKKpHVLQr7Q5qsIT425smzWRfkEOPs4ljtA+5nneEtPR+dgN9TGEif65nEJvVe+FDfscfECVknZCnjQLbre2INVddUuaN3VP9tlYWKbfuwaJNB0CU2L8+psnLQ3qh8RryFdYAG4AfvxVbiXvxVeh7ynWfpOnAXdJZrpcPSmWBy5NChuP3221zBhH13LGpjw89TFVgdori+pOTdi3H40JFW/DT9DMkDaV+DV4gj6Rk6fCqbjfnWuLqez2Fu6BodUO0R5g0PVPmEjq66s2KLKhOrXSo6UnyAw0RDM3/3v99VKcGR0YnYllNsdTmmYjNmd9fi4PRIHJ4dj2P752NkZyM21lbi4sXXnFyyR4EO9eVdX3V26v69iz65KnAmp7Pbs7QyjGqjIyc9AVYcafRKlQ+9OhrrRrI5lVCq4s8AaJ/M4InT05US+I1xak/1ZOi+j3clNhQNAgtFNSioBALl2J2enIiZv6nO8r/96I/E0cMHQudwlHDiHu+logMl8HFckyCh56B8YdZk+CxVKIIWKO2CfSoEixOptcixo9MAWMGNaTsDFTxmD1CIOTeNMI16fc9zPYZmQCQTJujWHEyEMsCUnNKEqPeEss8twNsJ4+H+5KfWj+QDjAeEE2176v7qNKXXvLUMUbAGwYdCh7FhPkAQGdlVqUNDCP6bMdmgsKnKhTFXwKTvK9NWRwZCEsarALUaljgFmTuKEkWhMYkOaDUDCETAVvAKONC7EeoIZOav75gLQrmCPoQKiguFhkLieX0SRR/g0jhlhEq4HD582MtXDQRX72gnfRDkomGEm8FFMzi0T7xTAdC/+qsvhVu93Hqby/POL+yxA1DlVEfH5LzX6ea+53sF0BUcAHaYs/dcZcpV9aBV6ECRolyZq55DggkVkawEtlJZ8w9gwRxILlEQV84VyyeJqHaDi0a2AJXeIYcq9CnjWIao/jkgvLFhmpueyvYpCgIqSWZtfc1BYpS1xqVxE8ARv+p+OQ4cwGuti3qjIvuxY6RrDVTVg/3L9ewDTPpbY0hFu+YTuABYeIT1g0YBGwApgs9e19aTT7qD4HUFjQScWFP+zkBAVgGhbzTJJhobtK5T6XJ0MAaUrmlUhm7rQ45sAeiy99AygA2AqM/hLf0EpGFYVANAc6tgjXWCFjPbV0G3vkcxp78BfnqeTr6Q/EAFE3iogh3Gxh5DozW5RJ/hsAEwsefooaoDASTQq6hYB3aqMQjwQIYgM6AtQHhv2PupXfCSfWfNuQ791TFac5yKmXgXQBUgiTyr8rvKhtyfdJaZ5l2uOx2t+VlyKUERdKF+1tORVQ5DQ6xVpZFBY9QVF0pp8Gy50LcaoUXOH/zBH8Ti4oE4cOCAq8TpfTg0sxpaBn6hJcaGftcYRF/6Gzkh2lL1jsxfyIocszMzpmGdVtOcqbREa4bjJ07G8+e+3FVvkYFk3NYqHGkMqmAi2Tw9M2t5B22wDjXBhHXXd1QdQH5qDvAwejAxQAbglGQyNp7vxmHBWtaf7A10U7GddUMeu7oh6SpPME+7gsgP/uAPdi1y+gQXVUlYdYsct1DYVIuuHTvaR3WyU8kMk5OuYPKLv/hL8eSTT8arr150gskb33BPPPfsM+mUbAYmcsLjGRL/ZwsLtZl04KfJmZRVLdDcyuPCv6wlz0KH1LKFRsqlPLixQutlnO16FBgdclKBZIuqI2QZ9cRifkc7mcCajY8qkJdBKdFCVjroT7tpTpxSqu8Hp7kqgJNtNl2RRPerTQ74RLMneGdaimyZpP/an+X1VSduS48mXsmffaUJtYnME7dKhKgJJsbno31LLNONS05n0EOyWP9SNrZqBJsbriR05513ZmByJ1vIwe8V38F/yDz0BjoQPQQuYd3QU7oP2mbfqgxux2/NY7nO6Wzmn+UgZfOHhp1gsu/goThz+x0xq1ZW83tjZnbexqqq1shmuPDyS/H8c8/GF7/wcMyr1n0r863508JFeyR+9buUTD+R1StwhmssVW+gAziZQUARzM54kdNV71Z+5ZmDRjU6C6wHbsVe69+fDm1wMP1tscd6vdZrGZwpYH1O3buyUGs9armwuRtT03MxNTUXajk7OjZh/tU1yGNXh3SSfgZ2LMNbgg2YzXy1oXYEmeSYOFhBtUZlLXHdDu+R4RidmIgXL7wUf/zJP46pmSnLlS214Bkbic31Dbe1/a7v/M548fz5+OIXv9hNjAQTVTBZXV9zVbul5SXLVCVsr62tO1HwTW98s5OpXn/tNVdzeP21V6zzlRy3uG8hDi/u9c/97iEsDJ7JurQTqfRadSNrTSAFp0+V5XoOjh6uh6fgoSrPKharGEDyR7gXuqq2on0AotdWSRBacnLD+rrpXO8Q7pKfZFltpian4m3vuD+OnTjRgooZePvSl74Uj3zpS5aVqtZKApYcZUriZi2wmTVn09fwcHfYgAALskBzQrZC9xoPVWGyxWBiF80D2metSbABI3RjKCWlwUBVV1ebhr1BjrEX8i8oVpvrHqYbPUsJJk899bR1mH0eDv6l7qh4J0tL52EVB391Ws/VfYasX43HlPEohNgSkWrCM9gQ28Mnvna0F/JxZIKJdJrykI8cPRpnztwRH/qVD4c66Lz5zffGP/pH3xF33HGHK5jkv5YoGEOm/V//1x/xnk5PTbnKjFoISo+8+NKL8c53vjPue/ObLTNlA1Udxd6BP2E65FC1wdkz9EaVndUurDoEHY8+Zd/+//wRrFG9N8eXidQkmEBHnR2sakgtwURVe5RgInz3Mz/7L5xgkkH/PgkGWkR/YwtprODofh0yyEiiOPwLb+PQxsmJLOj8H812y2pOeSACHQGdVfuffbiZLuX6andWWtW98F+dG/a9vscOqXR5ow2dMrw+Fwc/n/E9+4TM4t3wYtVV9kOUyhCdPqXd9HBrU1Ba6JjnHKDLQJ3z3X1itFVeVZsUJ0lutKZs7cS4DjU0jGF/zU7yrzDW5IQqUon/trOdzlC2JlRCyvhEnsgU3lLLEj038b2C0w7zOyHECSauktzabimQ33CqKiaMTYyFKt3KT6JE6LHWgs40pEokY+OW5QrcMzYnhm/r4EH6UkiQyANFGeRh/VhLdE/dD/a97hX7AJ1jI1YMB5/2Oq9V3yiJyVzDO+rfg7/X90OX8EzFmKJHfG095mkVCSWTW/WobIGldsVZqc81a4dSNigQIh24vLzkRDr71lsCty5TZWxjjoZBO7zZHZTKgJvliSubZ8Kg6Lqj29amqa5T5VWejb+CPUneSv2o33k28tfXteqBPAM5KnntgzQ7O9bVtARCTrF29dAdPJk/s9W8dJYr+UVfTYgkE+QAviECR8LpuneuJXcrWYXgEfpfdNnxcZNt6HYdMtIeiJ7xhSEX8F2xtsi/Gl+BVvSzrkul5erTYd7IZ3x20tXCi3637IBx6ZKduO3M6Th69EjcccftKZONATJZbsetBZPeoPVqL8I/Ggs8BI6vco758ixkeo/T+zap7PkNPp5y+BV+Yjy8h2cyjtSXvaxgjKwV14Gdqn+jYgDGXPUEuot16Ta//cIYGVOVE1W363t8bawFOu1m6wfeqPIDfTsoZ2pgFblT8fqgbkMXM+b6t56N/VttRWQAY0553VcS4x35XsWfEguj/8Ht7EHFBTdb00qHVadWWqg0Vm3Kykc3yoZ8E/uvn+w1eKB+X/e2YpO613Xs0IrWqAaSB2mD8cG32ASMC3kyKGfqfeCOwbUbpOcaO6jyGXlWaaPSP3tLPIDvSD6q7x/EbYP0yTuqnXKz/WUPK1asuI94BN+DhSs/WZa0tsociue96FrxEYeH8C0jQ/RTfivr51ZFsOL9ihWwF8CK+PuhIXiYNazyC/qvuETXI/c5eAi/MGdkMnoQXtW4qnxgbaAx/cQWutme1+foe3zp2OvwieffKnRkC0Va9mVyB+tT5SDvA8uhy6Ep/V3tK3ix4gUw/KDuAUdVvYR/Gl+OMC0tck6fPOkqXhOTOgyXyUPQnXwRmsO1a9dd4fPChVfj+LETxqJuRWq8KuwmTCPfY19ND6yTB7XSR0Gltap/Kg8zT+QQcYJBG5976hoQt7+Z/QjP1L1AR3D9UHztd+6OTU675OuoBOHWegytXo+ZnZU4sW86Tu6biZMH98bqtUuxsnQ1VlaWY2pqMubn5mJ6ZiZWN9diaWU1pqfnYmZ6No6ot+DMjJ3TOuGnZAcFK9X+QQ4aDUYJJiqg5wUvZ8gwplhQHJZVmcHk3WJspSMOIKVr5bjQ5O3MEwilhURLXIDQHCAbyXHArAgt3QdYQ8lB/FW4bq5v2tCZm5qMH/qf/6c4c8vJmFLJaIH3lpBhI9TlvBLU8my9S8R2M8LPbHj1X0oF65YgLdPec2unorSOOkWufUmnZJ74dO/UVtYbJqwgTC50lDGBIF1H+xuXfO+c1f2JWRkfCBOuB+zpJwFMn8ZvpatRIqwfxgUlc7sTus3gMjNiiDchhHNC765Zzggosu6qwBt0mFXQYDopp3U8l1YNhHnzPful7zmloGdrP2BAmBYBVJWs98t7kYDewb1Go4OCn3FBY7oOJQXN4zSsTF+FRTUOUAaMq4IeK8mxsU54V4XtIN7oaEefGjN8WBUYY5IRKhpVkomMUgVDEWgopWpIdHNoe4ABBOihdYgcjHLynTt3Ps6cuS1mZ+Zcoten8CenY2pq1oGmbLWRp1WqcYiyr+uv8XSOp+bAlLKHP6oygDc9Tzk82+kNlNfWRpMxbX+rwVeNaT5HAVOpJZPCWt/jAjpQ9DoZyHgosWmF2RLBJFvFLDaWGw0jr/g5boM0M1MBp6xRD1IyGKJrukB7tBNtnEBsiWK6zhUFlFm6QVJaO5k7kEQEzSC7ABXst5Sy5I/+6af6/VY6gYZqtjsKU3NwCfIGPnRa+/Lly10JVICiZW4rg1vBtufuk3D96U7mDh0CVuD9ChCrzqnyA0ADz4kH0WnVQO3lfgbqdV2WLc4AHYCR9ie6V84FdKCqWWRwMmVy3Xf2mf1FPuEcwNjQ2kCb1Qmh50G/Fdgjl/KzrJjF/JBBOKkBXqwDY7xxbXX6MBOi9Dk0qvENBqZZF2Qr61OdsDh8q2GD7oDPkJsZ3GrVuMopSIO44XR+A+JI9uFdegZ7WfFA3QPL11Kil3VAz9Q9ghayDVKeCNW7Ll+5Gn/4h3/ooLbaLSjBhOSSpMmsMADN6ae+F65A3ylpS0mafC4+0986jU2rPI1NDka9Uwkm2ksS4lTGT9+repQqmBB0E+9YjrRqKaIDBWaUWKEEE8pNsz7evxYEq7pGv+NgQwY5Ia6dSvPY2gnh3NfUTVonTq9W+r+ZHKx0iw70PrcWLPC56doBwikHiH/oh37ICSYq/++EYrUdHBmJ1ZW1ePe73+3kkmwTpRNc6kWdicsavwL3H/7wr1t/vfjiK3H//W+J+978xnjqySdsOCjpDWyEXFLijAJzCvCqqodptAU3tM5Z9S2dmfwD6COPoDv9hO+7i8sJVtNcw4yJ+7a7BBPRlU7vCwca31FZoCW9gmmUTE6pRnhv0Dhlr/UcEtnQA6qA6H3c2s7Awfq6jS5khE67ov+SL3UKIE/dKuCwtLoSqvKlGuipFqnkxCnkrLKkPXGCyfhYzM5M+TS65qeTh70TKoMbXvNSBUBLLSe6ZLP27ejRo3H69OnYWF/rWuSAEeHxDl+UUyDgMuQGtK57qyMABwK6phpy1QD3GhXMjaFZDcmurc3wSFxfXonpufk4e9fdMT45HQcOHo7paSWCTedpie3teOXChTh/7vl49JH/GFOqDtISTBLzJU7ReyUDlGQgupc9J/7UuJH9HUZvJ0iRT8g2Xe9ynM3wrvIU/a5nVQMXO4NkOn/f8Ap4qdo6VSbCZ+Bv5Dnzqzq74mp4CYyR698n3rOXa6ubMTe3R2HUWF3dcAsiXYcMzecocJaJ9wpYq3y88Wmphtbx9U5fScs07X7jiW/105hA9sRQxPmXX44HH/xMjI4rKLft4BCBwaVr1+Of/tN/Eo8+8kg8+ugjtolHR5Solvbfbbff5n195tlnrTPypGk6OSR4JM/f8pa3xL333BPPP/tsfOpP/jiuXLns9lkjQztx8tjh2LswFweaXpK8IMhE8gP7Vu2BxIWpXyumgn7Q8VV/glmqk6jiWGSoPgMj4dThHuwtsA3JRZIlogl0h67Tf1VvUbUd2RzSBxPTM3HLrbfFXffeG7fdfrvFqqs3rq/H+fPn4oXz5+KlF1500oJaQuhz2+RqOdmCwLIjoDHLYFdS6QMDOGzge8bMmlQbuEvoaUEo7CrmgRxC1tT3pm2YgXnwR7WNKnbUPnAggnFo7TQ3JVhIJ4+NK1C37US2558/Zx1G1VhVp9I/+UB4Rzpm01ejIehakll1r3m6JSw5atyChaxP1ekpl3RIQQl/ot8+wWQ3tuP4iRNx/Pip+Ne//hsORL/1bfc5weTkyZOW43l/O109Nu5E2Q/+yofc3k4ySm02lYSn+b7w4gvxfd/3fV2Cifw06CgwJrTI5/AA+BA7FT3I99wPPeCDQiYi/5l7tSu5t74T/qiYE56wPm0JyiRTo4ds77qNRmIEJZbIRzg2NmEb5F/+4i/HwUNHI4bzc5y+3uNWha7SIL9Df7mHrVVH8ymxNlUWQ4PoB/SPZYlbKiU+Qr7znooHoRd0Q8VCPB+MkmuS/kSeVdeEtWOMqRcTj9Vx13EwZ3wxlvnN76H3YDeBeZB5YLf6LniPcaMvBmUeOITrVZGE9xqDtbXLE+DpF7AvYiuTuIVrJUtU1SzbyGSLPFqDsIbCb/bnSWe0RHV3CXGFrGzhpuQEVcJxMtNwa7en5jkbGzE5MW0fQiafjjvZhKQBjUnywrhpJNvR7WbJZiequHraeMpsB92d5DYW4+OTrSKVEoQzEQCd3WOC3DPJfSoCag0rhmJte0yZs+ZzeFTrBJ8lLk57v/qRoC/dAx1U2uP7Spu8p+o1fFzVNqq0WseMrV/pBx4wTXr+SX/Q/eTEpNskqdWedLn2SLhA/mXhNfPfZvq8JBuo2JX6vJ2obX7Oyg/ofiW9IlvANTejb65nPer6sR7wFfyKH0LX4tNWsjptf+E1+JXkTlositDTB5OH1dC7VR8nn+dcsT/dRlQ02WRp7kFiO/1e8Xseht2NvXv2mi51KFe0WxNM0leUidAdHuwIoyWp2d7JgzDQHj4m1hf7DwwL3en7GrSq68ZcK42yJvpZZbp0c8ouaQBVOxSu2Y3bb7vFFUzOnLk1cZjWrMUxqKw0aLNWWmcMHU5oialVLrI28Gbdo8qj6L1KMxUDgXuQ4/BBpTtoQZ/BK3wPTfETnxd7A23X5/Ed76xjHKT3Oq5BmQ92QN8yF/RJxRg8Bx1TdVqVPfoc2w0bn5gHdMN78BfW+yvPw2dgcWRW1c3oOGQl+qryTN3jG+SXfC2j6bOuMmyQz+HBqrvrmt8MH9TPmAd0wxjYD+Re5dVKn+CayodVTtc1jbmEoAAAIABJREFUq8/mvkG8UmkKe4k1HcQH/F1prn5Wnw2NVPlRcU3lK+4bxD/wGXwEzVQZD11VWQMtdbii2fV1fIM6svJqlUvItrrug3obGuYa9qP6stGrrAcyEdpUgontrdKKkHGg52Uboo845McadZXwfSgtdXDF93o//uaqD/GRo+PYT/aq0na1K8DQvJ+x1nWqvMl6s57wFT4PYtlVT8Er/x9dbx6seX6V952739t3v7f3ZfYZzapBQggkgcGCwnHZZZyy/0sKqigIUDiOgpGEUnKAQEQUQASRIiCWkku2cWEj2wQCcoAQ/kABhNA2o9m7e2a6Z3q/3X33NfWc8/28v6d/avfU1L33fX/LdznLc5bvOXfTIzyHufJ+3y/2IWXFfsXH5Sth/rpH88cW9WdBY30ecl5jfn19wVwHe2N6lXsYr8tkfFQ1Hh0A34lr16/Gww8+GMeOHc2DJdpDdIfWUOOX/0wtclRZ7/Llq3Hs6PFWYa+qgFY8u3IA9D72vJOh5TuBRjRG7Ycf6mS/HINoDm6H6DvZA8R3WTv0gN4NPfk6Op324yCsV9LCxHf+0IEmJAf6gSa+ci2mDrZjaXwvjs2MxqmFqbjn2GJs3F6JnS2dWqtqAXNzs+mcX1dP5tvrWbpQmbnHjx6Pw8tLMXtoMk/3yShXluvC4mKCfw0y2+PsVWJIKm8lX7QAG4EEwAVBJDYIZTMQKC3BBMGQi9rKvAoJJvikd3gLCuFsIqPehR/faQH1TM8K6xuacrsrADw5Nh5LC3PxwR/9kbjv9MlQ14qD3Z10HCm4m3OSY1HtcVr1Dz1bvwtYOsPr9y6RRI6ySkhQ8B4BAnNAuCSY6H0VlKu+rgBmCMCdpC64UVLOxKXwAVTdicRkxHZzCqyR0TRIuJcTrOk4auV9XABqfgR+q99ylYBHefMzibn1A9PJIV0nRvCTQs7wED8GmN6j+VIKUWNAgLtSdIUM07gydmbh2ayjnk1iCyBKPxG4+slJXRjVHQoOTPpzQRD4OwFhgFhoCeXZB6O63kvSuyMjr7UTP658AAAu2CS44AkElp6XJylbhQ3WoAzS9aRF7ZfuE63C4xgqVb4SZ04Z/K5kRZdrG+vxzDPPxMWLb8Tp02eyDZcC6zpRqDLeOjUqhyHrzh4ydtadxCc3CMoo7E5buyLRWDAsqDyUz2qOmfx+SMk/OzHeBD2GHj8HlUKyjGspGYwBBdMSfDXHMPusspP6nPkUXXBCrCpOaJw6DSJni0rN4oQhgKVn6TqNNxMIWmUGbxOT4ClUCnp6EDDW2DzAT4/eDGwOEmHqJFrKjGxPlqmCg3chSwGM/X1A1mGY1lpVdqfuoaRnX9Y573MiuPaylK9+1/8rN24MqibAL+yr9sufq7GlbsgAYlemDjnvcpnxuR5ycOp7Bh8QKISWeB7fd8ZcO8nakp2QzYyVZ+tnyc6SZThO0JWaT99whGf7tNG9o37je8aKvOyvgY8py6OPNBprThmXbwQHHfjhJOCddYK4AizsV1++oFsc8OuZONfJ4icJSddX4k3XOo/58J6iv6EMgsBTyA70vrwitUflMIQnfX8daPX3zWUZOps5AuTckaPrBRopp6v5qUWOEkyWlpayiomSTEi+0LOyPK1OkjXHOPMmCcSNkcRC7VSb5pPtFlRmuOEGBYr1Pa2Rcj4HQxnclBNMGO7Ny5cy6Kb3KcFYyYSSD+AmVZhScobal3nVHtafqi3orHRit8Q315saK7SstdN4PfBOeXXhVuaFrOfZvh+u552GHRcoWaXCFYXVxGfv++9/JBNMOHWmayQvVm7cjJ/4iZ/IALz+1z6IF9RxRRi5knhm4ld+5Vfjueeei9deezO+8Rvflgkmz3312bxmUq2OmkMH2laCiXSKWgSoBQxOzNxfyf40ECpYB04B+2DcMW/kk//t65AyPYMj1XtGZdBVwUQJ0zrVp+CAZHPqEgIojU9Z47Esj1/yEz5C3uozTwxinKy51mxTAYyKR+S81zc28ieOJyWYpJxuuEonW3d3W8JuDA0STFRJLKtL6Hh6Pq9CT1UwrIIdSjBRYHz60FS2f1HQVy1FKqdIaL6QrVdVUEKU1kLVpRRc1HNOnDiRgUkFUrY21xNrg4WKh0tHE2RAtkoewqdJY61kJgnHLrfAcp2crEAwGA7dLjzCepeMqiCpxqr3quqZJqjk/g1VaRubjEcfeyImp6fjxMnTGYxR8Fw4Qgkmr7/2Wrz88ktx4fVXqz2OgjpyfDQdCS1JHwv3y9ZQYhq6B3spedpKlrMeyEGSsws/VICQdYM/wY5Jp9ZaC53krQqdttwWdNtGzwCv4zTVOmmOjsVZewIMmRCiKmktSF46tWhbToUqSTccYyOyvTJlr6rg6DCFKru0ikDJr0pO2alEqkquqbnz/6B9YTtlpHckP+jUcEtw1l5qPJs7u7G2vRPXVlbiL//6c3FIFUyyot1WjE+0azbW45/+k/82/vIv/yJeevHFOoXc1luJRWoRonV8/vnnq7RptoE8yERu5q/rv+U9746nnngiLl9+M37j138tDk1NxPzcTCzMTsfczKFMMBGWTN5qzhnxd+E2Bf0qsUDPpHpKJZZV4BPZz97nmlplAsbsNo7jHrfTxGfIC+2/dGGtY2Fu/S69VfihgiZUUUU2EUyryiey34ezwtIjjz4RT7z16Th56nTqOOj+5sqNuHH9Wjz33Ffj/LmzcfPGShw/djTlfLULklOgEkETl3CYosk2cJPjA7dVwC3u/0AWIFMcq4EvWBe33cBjyGzkE2ND9rL+PB85jF0kWSgfw8DRKF/A7l4mxZ5/9fWkW9pKIZOzHSUVudIurCSy8kGpHUYFm7OCl2yXdLJVq19kJmvuWLPwv1odab27BJMJVVXY34n77r8/pqfn4l//q3+nXMR497vfmQkmZ86cyYNQmqPGnrbV+ERWyvzFj/9SXLx4sZJid/dSH4qWVcHkB3/wB+OtTz2VLXIywNgCz2B15KTjPnQvewx/obfZK64TnVLl1jHOQP41nZxYjgpj1trX9b/Lxzv1MFiia53CXJLXQoeZhG8mMoyYlSH29uNXP/Hrcez4qVjb2M62JLlu1u5Mf8ODfXzC/PWcSuoq/ArOQ96zhn3MDDbMSqKS3S3QyvphP7COLluYm4/J94W1Bbv7voK3uJ71ddzl++Dv0ud+UAhZKNkLH7sfkjnwGTYQ8onPqfbLevve9mmSKp7ra+stKUSt1tR/JnMSk471t/S6EuOUOIZ+TjtACYGDtmZKEFJ2/m7s7KpN4EglLrauc0pCwBmOnZ46SS1VhirZsipADyW21j9hFSVdknSae5u4t2tzoqQGJZUWDVCRt/xLktGyC5TcWTpmNHFPVrlsCYO+J3qGkrjhLTCBxo2/yGUqe4tdyR4QIIEOSlZ3VWV8z8A4+EBJdMRnA+27P6Ivr+ETfITIaWgGfcrYoX+ewxronVm9JF2tSqo+iOlDh5JOhYtpjyn9qf9LFtE2sirB6H/8oeiNHEfDSsydNUv93yqgiNZyDHc5HANvoZtcJqEDk4d2OruDeeMbEP3IXgMzaJxu6+uZstnAAdL5HU1Vwljno6lxciClEpfUqqnkZ9oQmVlV9ge04rKl5qQ2q3vZZkxjkY0oOmXtyh3eHXoFcxZfK8mrDsW4rHBs7fTU1+99HcCzXa6Bg113gKfZp+QbVS+ZKEyXrR9VvXNEdvpQtsi59957MsEkca78is3HowSy2o+K+fRPo4P/+Al9gEHAfH6dy31wD9/j02RN0UnsK7TRfw90C2/B277u8B/P8lgV1zl9s/7+DPAv44ZPnP99LH2bn3myPknT7cQ7Ooz3+TuQFayLywa/T+MjzlRVs6sSM+vi6+1612nN6aa/rtAr/mqeN7D3re0IvASNileVIKlr++8Go8LDrqNZK5cjrGNOrNlH0Bqf+U/Gibz2e/wZvq5c4/jtTv6uO33t+jKb94KBiKX0x+j03t9jpyGft9tW+DX9+/5Y9B02AWPmel2LHuW5fKb5Q/fQKu9jbMg0koegG30Pj/g+9ufhNozPFzpgTNANfmn0DX6DPjZzuST4k/7Wu7RI1jvLJtkb2JrZ3cNalw7ib6Lj5l92nyf3g++hc67BtoXnXY4zH19z+IY1ZA1cZuDHIsmSWKOudbuave/Tel/G+N6zduhpeMdtU+goY4XbOwM/ifwdTlOsBfQ3iCm2vYDmPQYBr7GnyDYOZUALzttcy3xZA0+ih6ayReveTly5ejkeeeihTDBRixx8XfIJC0fpn3zoN26s5OH4W7dW099S2EJxOwpmFL7SuzV/jzcrbkGCvtaA9dGz8bW4zHO+Qibykz3Seugdeh9xa/aD9fb90e/9Ay3sJbJiaOo7fzgRUS6gjLztjdhbvR6TO7fjLaeX4/TyTJw8PBfrt27E2urNdCgqwHv8xLG4dXs1rmiRttXLXoGRsVRAxw4fjhNHl9P5JB+EjPKFxaVMSElgph6PGbSogKaAigu3QQJCA3ge/CKoNAD57eSiFoATz5ygkvGVhlcDsN6ORc/R5glIsxicYHIHJcaHC1M2TgFLGclyfpw4ejh+/MP/Q5w8ejiGDnYzwUSOZwRKMsJ+60HaFKIArd6FkmVzCMTX6aQ6UYGQ0dqIUDVmHBRaSz1Lp8n1XQaIWmnzrCRCZnlz+LKenDpMsNjWCsVFVhNVVGDuDgjLQT+WgFcQE0UAc+q96u2tfXFAIlrTOuv5dTKmjBwEhQtP+pNXP+tyMrMWCF/dhzDV72S3saZkDfKdC5N0ELes7L5i9/2GHhC+unYQQG+nq2FAgJEDJQzXPsjROpC5DmDTNb6WjAsFBPhDQeOovNv+wF/wFkqcsaaiaSdIea47hfROrSOJOoBlgBnP6wRs7af2FpqTQNV1avFUPFcBTX7ibFYAR7JDz/akHcmML37xi3Hu7Pk8vX/q1OmYm5vLPZ+bX4yRsfGYOjST64ji0k/AIYoeUINsGQBDC9ajgOCPwSnXFgSgHQMB0STKfZ1SldOtynhBxwSPCDKlB6cBV+aHYxL5o/fXd2r70+RCq6ozpiQWBTV0QrQ5qiuAU2vuwCsds2NjqSwkCyQTcn2GhnKN4Q1Od5D5CK/qeVo/lU7Xz5nZ2dzPus+SGPYq+SVNXyvbDS2igKBhZAxGvt4nBzMno3UdQAFjra4pPUHAqXrY7lR/vqjEM2h6fW2tZH4Dd8jNXHwZ5uaAze9amXv2HtrJy1sCFp/Bg/2/ATMkOLh8hVZYE9YAp4zGSolWPtOeLSws5ByQHbpfv+t/zVsOeDknkK04E5CFbnDwHbKyk+FymBTYZw4YZtAq9Ix8QJaUAbyfTneSyeB9jQE9zd4D3tDbPEeOxjxt3SoysObM14EkhirXFF2UI1PPA/y5sYCcZj+R68gKKgQBNvU98j7XJVQlpPooIlPAGvAc43IjC4OIddVP+MqBLBUdOkdEOZJ0TVb0uXU7fvd3fzcxl2SfAh/I0UowquAVQJqABAaa4xfGO6igJWfEmIKkdYKRRLQ7jN6DoVjbUCW66VhcWooLb1xM+tP45DjKfWytd/ROJcGILhWk4TSg8xIJJsg8fYcOhC4p26hng8lyfFaBrpw6uxnkY1+gWdezbiD2eRyDBz5L+dfKVaYBMTwSP/IjP5KJjOmsHlFCwn46Eldvr8VP//RPZ3UMBYwz0UetEccraCkZJb3wUz/103H58uW4eFEJJu+Ir3v6qawOIXIn4Q+6gd5Ek/m/TpLu7uU7k4dbOyIvn4xcYW7sMXyDrnW5hoMj9yCdBBXkVwWTsdHhTAonwUTfpbHZsBUn0sGJg8SOFuTR+/R80S6yBPoiMRBsILrd3d9t7elG09m/uir5Xca59EKdVu2CkLTIyVO2e/uxtrlRfdh3leymZOdyKOc/8fKecHjNcXJ8vJJnVJlDidzZYklBDFVuqcpB0CA0VTZEC16mrh2O5eXlbBuSlWtkP7STJzhLK/HgTiyAgafnQ2/ILGQU9guyFpoHs4J/3djNClymq/Ikb9o7haMGpxOGh2N9YyuGR8fjLY8+HgvLyzE7txALC6oGV61Vdra2shXKq6+ej5defCGrs6QNolLEraVm7Uujx2xttHlHYJGkR4L5VZGgdKnmh1xKGU1rj3YN/I18JCnAcSN0LtoiuYaAE3xPMqr+xtaAJsA+iQPTLlJbqq5cNzoSvIMuQ7egz8BYhVd3Y25mPq5cuhojQ0o0k+O9WsXolKeeKRtYtpTakG2qQk9L6tPJYM1F49FYB9U3LZkl5yzc1ehTe64EtK3dvVB6y4VLl7ICiU6Jip8y4NoCXLdv3Yz3/Xfvi//vs5/N1kcaA/aFEgTvv1+nTPfjlVdeSadHygMZ7ZlcWYnE2SprZCTe8+53xdvf9nScP/dKfPKTvxnHjx6O+ZlDMT83G8tLSzE3O5cBG4JOai2SCRYtQTATZFpQnEBKyavCm2CNsiu+tp0XewiPgsfA8jybQxtgLfaSvSXpvvawyZasUFVJYcIztJLTmqgS1aiSLw+G4qG3PJr8c+rMvTHW6Fny5cZ1+Udux+VLb8ZXvvylWF29HfOzs61VcCUnpJw3BymBCU4PFaaqxCR4ABzH+jiu43cCZ+63AMewBr5GbsPj4HU7k+8dA2pc8I5kOz6DasMrjD5eCSI7u3H5ytV45ez51F20xWJeogESuvX8iTElvqk9Z1XnUuJ9yf+yN+QbSnptrQNx7OEjAeuV7aKktmozpwomWgO1ilKCySNveYvSleLTv/N/ZjLRt/3tb8kEE7VzVauzkmstsX9kNHHWx3/pf4+rV69WpabWinh2djYuXHg9fuiHfigef/yxWFtdHSTzQZ/gbfQfewduBa+iK1ln/DluQ3KNO+LBm7rPn+V4Bvvag14pM5s9Cf4iOZkWqNDUQIe2CiaqLqEEk6mp6ZQ9v/Gbn8wEk9trmzE2Xq3ZOgzblYcHx2ML6icOUNFK4YiSC32bi71lvmCYAXYUnyiR0g718Bzwj9sf2M2O07FDdB00hY7DyQ4v9v03jrWcT8EOzN3Xhn3hmegw7BFdi74HF/TH7e8Ce3T7WYd0kCX+XOSwToTq4JuYs5JrK5guXoafKwlS9nXZzBnU3tcaKeGrWmXL+bG7t5E8VkWQlF2tzis6eFa+V/3THg9aJ0bhOt2ua3Z26qBhVcLYSz6nMpJ0Zra9anKxEkiqhWTqJeGsvZ2YzNbDshUmsyKJ5kxSYAblm78E2dutp9oEVVtFt3Ox1djvwf2WONBh2Epwl6yC1nIeLQFGY3ebGR7R+Pt+Pniuv5foLeSy40ESuP1efB5gMHAVz+Un9E21YD0feaHS7qIFXStZn/5lbP52oKDkWcld/WO9tH757rb/+Bf8/Z7w6fOFFllLbAY9Dz4ayKakzUoIx7bG3iHpkQpYLlOhJ2HbTBxv+CQPnLYqJGALrZHwAGso2hdtpV41Xc78VRHRq5egA+R3S3mXAaSit6peIhu6kldK/nc4BLpDbmfyuM5DNVnpdhyyEj8APjOnTfA3a8G6Q59gBrAtMsqxBDI6x6qKnalPVL1zpFXvPIgHH7gvHnjgvnjooYcyuCr+lI2WelBXZexCfs6KD7ht5L5M7KDS7eiK8nXqf/ww+Aw7bNm14IEuuj2v+92O0HvYX/iVa/q4i/ugD/ZCa6Y91noQRERfsU9Ot9B3nzfwV2AnwsvMzXU/OJExoFvYT+hM8gKs4LiS/XcfEfzj+tj1JdimL6PQSf5Mxuy4CJ0Jv+AL7s9P1/lauB8XXqmKWJ3thkzGXvR5Q2MlszqfOfTcl0H+OeNnHx1n+RwZL/gBrAUe0Bz4hy3v63Y3Pc+4oWN0O5jxbrKTe/pygnucT/x36IY9Yp0cl/n7oK++3cIa+96CY+Ezns37oUvXEdhHYH74HFqAF3gWMsLlA2vg+gEcpOv0LOxBn6frZ80T376PT+2+9B02O/LK11TPoT0ruhraz589eoSHGa/zi9tl5Q+s+AXjd5wAzZIgMiA8O2gP5gWHIMM0Xt4PTSCX+7LXeQzZiayBT+FlZCn7pvngL8JfhlzUuslPkv7s/f1BIiJ+enQYP5HL7Dd76TSNvIQ+2X/GB8YgdqFnytbV2FzXQAvwOf6+rOi+txOXr1zKCiYnThyP6ZnSCfgWdK/0g37evr0a6zpIuLHVcIFsIRXhKB2ZMfRWRY6163hauKzifL6u0GCu36bs6q41r68J+MB9KOwtc/Y9QUci0+BB4UL0HPuO7ZV4cOy9338gJ2qeSNvciMnYi8mDrZjYvhUPHluIh08fieW5yVi5dik21ldjfGIiF/3Y8aNx+eq1uLpyO1ZWN2JkbCrGxqdiYX4+lhcW4ujiXCzOTaszeszOzmSCiYIOMghlrMuJDTAdlaO3MRoOEQxqGB3iAGwxGZVX9BOHuYgYNs2YJoieJ1St/1+2FkhA2FUycMJFUOt7LZr3Oxsov+3dLBF9/Mjh+PCHPhhHlxdiamwkVm/djEMZAOpO58l5ksGTBkyV5S0i0EaymQQUS6jJkCrno9YBEKm1wBhOZZoG4n6s3r6dAFnvKKFTPb/Tgd6yWjUPDNfK2K7n6x8GBqC0lAFGRHeKm4wsncDVXuodrjgHY2/l52FUHL8oJAVOMghl5bA0NwAPwWAJcIgfZgUsI3B0HwoIptN7OAUEmGXtkvlaUg00gXBzcIEQcgDEu/TsNBh7jkGUqQAnjjiMFJiRwCLvRokhrLRfrEMZq62PbnNAZoZZ2zt3wOh5vN+FEoAGIzCVv/XERumhJBAkKDhAEgYy4AJQx3X6ibDXNWTCoUygQ+aTZU1Fm3vVYw3hBK2rDNkLL7wQX/7yV+Kee+7NJBOtqwLwapEzNiHjpQOjzBM6QU64YuQd9OfqK0941oFogstG5DoZnfyfGYeV/KTni195FnKMZBIlmADOkR2pkNKwrJMVGcDE0dlO3LhBkDKwVYPhPW68FG/XSU0Cs+wr89c7kR0ORAc810BX0lGTG/JCdQGV7uS82iPkSd02fwxBeNjf7fILHtD1MuoZE7KedYIWUfjQGsqurquEJoCZeqIDehw4phNejswmj6HTrFSQwACnUGWPOgBGCbNvehaOD83VZTaONOQsclVzwOlBkpPeoWep5ZxoIFsGjI7mSWLROMlx7B0JgaUz5AzqSrpDJ86XACOyUh3olQxuAbYmXwlQYBgAUjvaKScSdMPpb4AvMgM5ikxDd8NX7D8gijK7HV+UE4U90XgAf9BWAbaqnEFvY2Qfa4DBwXjAGH2g2zccMUASRGVv8M6hoc/0/IEDy04b9UEgNMl4uA/Z5uuD/iwHUxnBogEl8aqCiRJMVL1EMrD4Zi+TPkhOKvlTMpT1Fc1VElbrk94M60HSxqBEdAXWlGCCLOM5e7tqI1PrrESz9c2NDLqkjm0JINmLfW8v+VBOs2yTM3VoEEjA+Zp0YqdNMSAJkEEnbkQgN5w2ccpQFhvdA44Dw/E5Oo91QC5xvX7itFWQFl0vvPr+978/E0zSea1+35KPY6Nx6c3L8bGPfSwD7HLGJ+6aGI+xdqpbc1Oizcc+9gtx6dKleOWV8/G2tz0V7/qmdw4STIQboDX4V+ud7XFUSjqUSb5dVbPk6FWrr9yjCiIgs6Ev6Bs8AA/pewx79hdHUnYTbxVMdCJVSQVKvFBrSyUpV3uYvUwm1vuqskvxQ8oBLVg7zef60g079gGd1TkEI7aVADKqIOBBbG91CSaFBapNBUYVpc6rJslQJuAo+Un4MUv8K1lUpyNbG5G8VyVl2rFaBXxVYUHO0EoGGo/NrTKQ5Pil9RDzSHpp2BocLH4T3z366KOZYKJTeyTU+pzB0NgryF50Gmuys60TMF3SJvjI7R2Ng/uQiXm/qkdlclNVvXF9TtIZOlnB8I3N7Rgdn8wWH4uHj8Ti0uGYmZnLZCjZCBtra3Hj+vU4e/aVOPvKy5k8kwmgmmdzgqOzysCsaj2eAA5PpX5tsogkZa9op+9FU4mP1NLTEvh8zQZ0Zk51+FP7nraMVQ8Am+t5JAgjDzDykTuik6rAUvoFrIhcxmYAL7qNgW4s+hyOna3d2FzbDJmT4gloSOOrypVKRCq5LY5RpZLEGa2UOu+eHC+nO3TAnioRkFPZqvIjO3pH1XrGx+P1N9+Ms+fPqYhKqOJPBlxHK6i3dns1PvShD8Wv//qvJx/QDkHPn56ZyaqA4qsXX3wxHWFUaELv6USzeGp/bycWF+biu/7B34/Tp07Ef/rMH8TLL70Qxw4vpy2vah06ODI7M5OByZy3EsjaCcjUeVZKuOZY+6+fjgngDda98F/ZBvpHAqInCxFMY730N3uEXaHvwGN6VjmKKritNnD6Xnue69CS4FOnHkSMTUxmlddjJ0/FU0+/PU6cOp0ySPJAPHDr5s1YvXUrVm5cj2ef+UrcuHF90JKrEjDERzV+dCDjgd7BP9Cpxk/i/B181fQGuAY5j5xknRyPuc4DF+mnMIbaUqIj3J7TeFwesZ53vrcCwImRW8ujCxffiHPnX809I1mWsSXvUrk0bY2qYJtVBiQvMlgrf0jJfmV/JcZu7ZWRo67z0Ht5uj72MjmKFjmZf6dWTvfeG+PjU/Hp3/k9XRHf8e3fGv/4H/+XcfTo0dTfJM+nfB3VQanpTDC5du1aawW6k36lmZnpOHv2bHzwgx+IRx55OH0unOoHM2FbgF0c/7ruRBeznsj4pMcm25CL0LXbe0knrQKa3oUMwX5BToJLoa/C/pXItLNbMhRM4bZbzkNJpymfleM2mi3V1Dv8k//iU3Hk6InY2YsYHqkKl+h16ARdBe3hl9JzK7hNYkl3Yr8YpFqL6XlOq4lRlZC0sVG+uLTJD1JmlT4qOxW5zbPc3mVMyHL9JLETXI68ADO5XmVv+5/537yX/UW2sR932LGtBQzvRvaxlsgC5zlNh9ewAAAgAElEQVTXVar6Ae/CB7wXHws+m8H+Z+J8JRUn7pEOVFvNdSVaCUfsJ66t6lz5tIGfIys2Z0JRyzgJqpvppB/VCQTEyqcqPYRvM+2hPNBXNkrRssYwkknAqq6laiWqpEcF5tyvTECphMeqDKYqEK191vBBjE+2No7NF6PE7qpsWEkc0GPuebORSj8r2U1+w7L9PUCFvHL+QwbDz24HQhe114j5rpWlvte+ia55JhgBXeU0qbHQXo99xQ6G13U9tI19BB+y59Cc/40/A3kBxtZ7kFnyi1MFT/yGLwG9WL5i/Pal17waheaWVcBkx+YBrLpGdCZ9g1+WFhfwL7LKfQrYRrofLKffMzHzoPaP+cO7+LRVIREsCE+h10RvmcTeEvXA+Fn70NYCu1o4SFhFeI8gNpXqkNlU9YKfwZppY4zU6WT9ru+le8tPWPY+OAd6JfBHMIgkL/Q6dOT0CGZyGcZzWD/WFj+PyxzWGlnBvPRckrWhH/G2vpcOHxk+SIw4OzMVDz1YLXJUHS9xmbRL82HrnB1jTHnQEu7xlzIW1p+xIlPBTPwkQc71ouMq/c4zeGafp+Frt5t9rVyPosv4WfvatWZHv7B+nniGXGaOjk/xgcCnuhYf0932GxzB9eAixup4AVp0OwaMwNjRM26fItPABLyT8cCrjJM9cjzq4wOzQWOOD5g/e+H7zX7yme4rDLMfSoRjXM4Pvj7cjy3CGpGMpfVB/mscrCVyFhrq8wR6HbrhPeyrrufAFzzDerNGyAJPBkTeO62Dsf0+p3n0qWOPwQFZs4+d9vU78pxK/8graAY6Z6/6PMu69ffeD4c4X0FT0Cd85nsMXekz9Df6WNfzPbKpb+fA7+gY6A58zhygNecLns+1+Kx0j/QZvtO0i5rPhQq2xDfRF/C7HxL1WMZgHu2QELoNPMDf0JnzKvyrA8dV1bgObbvsI/bIe8CdzmNdXKdr6abvWXe9k70HryC/kBW+hy7b+R3dr2exnowTPM8eoQe0ZrdWblZcrWFc+NdtAscG/M6zsQU0buJwfObJF6wl68x4mSf0i47WdawPMqKwj2T2Zly/cS0eeuCBOHLkcCwuLQzwnuam6/h/ZeVmrK6pMtxOTE5UkvTeXh2u0DpVB5HCya6PKn5fsUfHbsg19DrrpbESS/LrWWvW0/mAOZZ+r5gH9APecF6BX7Rm4JX8fuS933ugRIH11bUYUxB07VYMbdyM5fH9TDB59N4TMX9oLK5fvRTbWxuZjarNlwN6Z/8grt5ci5dfvRhzS0djd+8gFucX4+jyUjxy3+mYGh2KQxNyZE3FoemZGFerkxhKZ6UcszJssnxzS0QA6KHQ2FAChi6EUIhkMDPZ3InmSJJzOBVcS17J4EAzRIuo5Ey4s88hiskFNYSLknAlLqe4nHBLc7PxG5/4lVi/vRITo8Mxlok0lUDhBk4el7Nsb607yoNqDwikSgwppgT4QwwohDSOW4aV+j5XMLHrES7nSSmVAucOGvzvMvjrXSjwUqjliCgC6hwfBFklZPUciBWlp4C6PifI689GyOZYrNe9g5xBMJYkkOasZnysodYjT/41AxEhyJgJ5sI8CH0cnilMmkXojMN1CHldj8BGmOe+tmQhB+b+u5yVKPo+sNR1gBzWhDUDeBB0RpAhaAbKsQV8NW+MKgw9lDhAh0oWJaBIl+gSBlhTfwe0rudjHKP4MW6d9wb73zMG2VvWE6CkFOQMlMi50PaQueU67u5li4GzZ8/l6fjjx09ksFWnbqcOTUcMq9VD19McYQgN8ywH3ICscpyXYcd42CP2EJpwQCQ5UgoAJwkZ8xWohZ/hteSNg72BwQCv5SljndDZ3xv0N1bCFkarTs75mtCqhvE7LzBOyms5vSDTao51EkBOuZxDA2zQH6AhwWcrY8kJ8gIHnRzBiZSn+6w6EnIcIKf3ssYY+UVXVQKXU/IoJndiAKrYF94D2NczNGYcINevXx+0SHN+AyQd7JXTB7oup3Z3CtzpnWQvB3gOoO6QJR50NXmCosbpyZo4mMlKIOk4rVLuegcOJsAFvFnrUSde0tnXkhh9jwFxvpfoEIyK2qOu/7YDU32HnumDNuZcoHVocPobvnfdiKHEu/UdsqIbb4FZ5q3vkSt9Q4D7GUPRTiV4+TjRt+wVc3MAzvr3jROfX9JJJpi09httj5krDmjoibn73/AvmIaxAGKh9bqHns2lO7W3KzdvxR/90R+lM0qtLE6dOlVO2UEbrKGYn5/Lk0LoPkC0A029l6RGncJNsCin4HYlt2Wme5ODerb0jhy1CoAftICHysxffPONfFfqiDYGtWRgPjr5q+CMkjNIiGKvyUbnb2gbWsPIcGNW68KpOmR5p5+yLvEgSYPnQSfsMbLb9SHj5Vn8rQAt49McFJydmZ0bnMRWEE3fyzj46Ec/mhhWAfjEV6pK0tqoiDaUYPKpT/3LrMB1/vyF+Pqvf2t883veFZ//689V68PWNoJ9yj3Zq4oIGWRLx6lOe9Yc1T5Nv3O6n/ug2T5vuc5zmtR7BvKwJHcLeqo8+VAmmBzKRAzp1eJZBbJSp9jp+tR1ijD1EkxYU/jE1x3ZUp+FzrNWaemDaje5vl593rukpDp9VddXslftQdHupqp0pKFfySBavwrgVsXArGDSqipoXrMzh2KcqgxKbNmrEsCUri7DsXBw6tddJVZXlSXJaQWUhT/uu+++TCiSQZktFFoyszuoXP8N6KsFwzqZNNJO7baEHUtY8/udpgf805K/S9cXRieIr4CN/k4nf2v5dOXq9UzIfdvb35EJJtMzczE3p5ZWleCoCiYkmLzy8ouZkEAFk1FzXqBXSr92J8/Zd8an8bOPWhfZKRqr+Fn/I7OzZepdEqaQpxXMqGRu4WnwhCqw+akg1gi6S9vPEiKdT8CheWI17bGuRZ7rAM0FzIJecf2TNLKzF9ubO7F683aMj4znyRvxNjIy9WAG4qjeGVkRJuVVc1ZoD1KmK4jWElxFl5qv8Obc3HxWDlDgLPHB3m7sC88ND8fN1dvxyvnzsaMEloYpQffCQz/+4z8eP//zPx9zs7OJMbAlZcufOXNPBk1efvnlWFlZyYqOoqVyuo5msowSRTKIvr8Ts9NT8T3f/V9lpaM/+P3fy+82N9bjxPFjsbS41JKNDjJpVvg191u2ZdvjJm0G+ELOlKqgU4EeT+rBqaE9pi9x6fw7KxRSKUvrJzrDqZsPbNjAkxj5vni19b1uJ91FQ6paoj1LJ+Lubsr/bSWgDI3EmXvvi8eeeCoOHzuerRiq+tNBJiKogsnVS5ey+s/NmysxOz3dWktVotageokdcgFDMC/GC11TSUWf+0EQZCS6kbVizsh38Z8qPiqoB67Sd+B9/ZTfASd7X2b7c53+0Scd37TqXkPDcenylTh7riqYgGngTXRBhwVVdadVD2lt4KT/aPWFPpbPiHuw8aAD9FlWhByqQPfQUCUtqbrCxuZaPP7EEzE2Nhm/9W/+fcrDv//3/k78o3/0D0NYCB/JIFg4XMmh/9svfjwuXLgQatG7vbWdfKm1PHfubPzkT/5knDx5IqufKKHK/UqMEzvQx8n+6qe+13qULVkJ1X5tJ6PKJ+PylX0qnVd2J89ym4H17suuYgxpfg5nVKUHx+/5vtFqaaQKJju7+zE9PZtJr2qRc/zE6dhWh5XhSm7hvWBq5LZ+6jsSORyLKEnYbQ++A5Miw338A5yXrabU5qVL1MXm0DX40VhfAq3QP4EItzcK65d9eAcua3KHcSRWs2tZN9cd7DFYoqPTrkqR5K37xpA73EvgvHSttYrhUFybu+s6xgB+YB7Y+tWeXJXJVH252g9KPkk37Kv6shIRd7bbwRclfFWQPlshZqsotc5rsrX9JAl/IHOb/6cSotsp86Q5tSPrWoWlEzyvUYC6cHQrNWq8oYNy2GDal7HEeRngVvuc0Wo5VuuoyiYT1U6kVw0KfqLdo/ZMVfD4B71CQ+gTt+vgT/gYHscHITut2umVXxJck+9qydLYpeyL8y3Pg1ahQ/6W7vJKcPgPHfuAj6BPD9K5bIJmoPfBQqRt13B/q+jF2KWP9K/urQNCHtxCjkG/SijwQAYyTt+L3mgrg/xCzuk58Br+f+Q+4yQ5iQQN1lhjI3Cl/Pc+v3e+dCUy1qEwrSnjoeqa1k8+z+5wiw4RSOdXQkHJgGrFVGtQe6xTx8hq/IHYL9Cl7hetULUZGUi7MF+PekarutAqmLBn0BLvc2zO/iNDWFNdA1127+18ePArz9T9PIO1T/zQ/HeqfCkX2sT4SExNjscjDz8Y99xzJu69997EFnnAl1ZIrcKQy0nGid3Qf7/T5UC+NF+S7BbohLlwDb4X5ADzcbkNvbHebjO7b8jvcT0JL0Dv/q7+eHx++DXZP7CA6zn0k8/PeZXn+XtcPjEW9wfC/6wRuBO509/zwlBV2ROfK7Yun3kCk6/xXTFHrwUMcpS5OHZB3/na3LmGqp7btQvuY0uncf+u493usJzG4bai63nHJ6xbn4dc/7u+4LnQEu/mGr0T+YjcZo7Isz5NMR5owTECv/Mepx1/LjwGj3C9YyFdn/q5xYvcVznAYGRTNh3P8+AHdBXrpfdAj+gUXYuc7HRL4TCfq9O5yz9iHfCSr7+P09cR+wgcB23DH857rtPQ1TmW5guUb4y1dTmiz1yG6Hd0sa8z42UPWGfu7cuRga5vz1cMCV2u9fNYDuPlWX3Zh07lnfCjxska8z72lv1zfdLp5A6n8i7/jjXhvSRWuS+T2MfG2nrZPc1epjKUnufVfpE/jMt5Heyg7ziQ4riLvYX39Gy93+ff52GtL3Ftp8+0pg72soLJo488EkePHompQ5MD2mZcer586Nev34jbqzrMooMCleSvVqTS9cV3dYjL54OcJsEE+oWfdS2xFP3OOsHH8CV7id3KHuse9x2gp6AfZDF04jTK7/By6qLZf/hPD27fupUlo2PtdhwaH469m1fjxMxonJidiLc/9mDsrN+M27dW0pGisrpysMpZu7m7H69duREvnrsQ80vHYmhkPAHYA/ecjvtPHY3J4f2YmVSfwakYV0B4ejoXcWJsPGQTVKlEGQhdHzUYos90fRCs65JQsud6SxmnhKGdkEkl04yc7Ddp/6hgwrucgZw5XNChELTQRfxD6UA7srgQ/+F3/m289PyzMTU+mvOTAMJxmK81ZyzPlzGiJA0UPZtTAq+qh6Dk9ROlLuA7MEa26wROniCerjYjdW8ZwfTCznL6rd0MjISDCSWCAkAxFPO2kuPtpD+Ot8FYTWkwRjEGwhShgsJHoeRJvGZI6CeKAqYdgJ9WIYVe7zCJKxIEvBvz7lRE+MAYySjQghkzMCpfudCCPnBc6P35juYgYp6sQV9Bw5wIMwCEM7fudQMUpaRrOLlH5Rn1d0doahyceCApBcHkAJ7no+D0XFc6DrLYG1dwd1tHQAw84QLRf3dQDW2yhqyZ1laKhIw7JZ/pxNhzX30+nexqEyHnn2TQuKqX7B3ExNRUbhfCVe/BcHAjCxrJMbXAsZwsFWCqdYdGWRdoMNnXytEPwPbAsUZp1kreUQBBvDoAJDqraiU1c03FI603aQbZR+teykpn+am2P3KiMRfxCUkqcsZCP+6sdjoGZA1ApwBRyoIK7ORJJlU76s1f8iqN8zxl1VV/GoCVPNk+8TX9dpknawSQdGWl91amb9f2CmDEmnMf9Kf7HeyVAVJJWvonpS0ZmNmq7WQY64/hnT9NX2Q1qVbG3oEdTgk910/K6nmcrusb9zioGD/8j5zSSXHKtwOSCjR1fSWrLVqXud2XIXKusY4KxiKn2WO+451OM6w5DpiqIHZnYJO9Rc/cjadNbKZTEHCr57ujnbGLpwHeTovwPAYrsqfv8HVwBF3rnS7f9S7W3eUpMhaaRB7pfsbkABj9wFhSJ+UpqWpXon8aH/qSe10G6jPkpD6nwg6OLcbKXGrN60nFg91JsrX1jfjMZz6TVRPUmuPYsePN+T2We6/gN2X+tR7IMo0X+oR/JE/0vYIkSR+tggkONA1C36cuHilZlKfDGo+ePnMmrt24HleuXCnDqc1TGE7v0/Mlo1VlitY17mDL+e6rQkfr7Z4JluW8JhCFsQ0OcVzAvuq7MhLEu12paWgPOU+CmOt8dG9fzyGr8/N0sMoBOB3v/8AHsiqL5K+qmJTeOshTvD/zMz8Tt2/fytOX2gfBO/lltR+ahxJ0PvnJfxFf+MIXsurLY489Gt/yze+Orz77TPKdZBTGEQatYmQK4CjZQokTku+yMjS3bOeXVNIZ3tAQdO20rM+QqaxJgn4LZlV5+eqZPpLJJaOJ7b1FTq43VdRaYiK69mCv9NVAt1A10KrOMTZ/d+25Ki7sVR94nWDf20/dr+uR6V97OrzsTSWZqH/p2uZW/tTC5AnX3eIf/ctWIZkD3JIYR0dicWE+AxoKjGu/dFKXJHDR4O6ODLtK8kNWpYxMHC45sJNJXjqdp33f2dnKtdHcHIshw9A/7AuyAbmKPB/sf9uzu2EonEcDXJyJlaX7FKRXRQ/dBz6nIpFwtt5z6crVrGDy9q9/RywsH475haWYn19MJ7ees7ezE5cvXYqzZ1+Ol196MZMICPZUi4ou2VzvZMyOId3gRP/nfm5tpX6WzJL+JJEgq800jNN3XPA5dIPMB6Ol88BaK3A9a4ehrLFqTbQ/VHQSfkx5maXqK8jggQVwN2NCjzI/ZGvqyRiO9dtrMbQXsb+zVzFunD9KWBoZjvGJwpiqViO8JTpTO6eJyamo/SmZodYFGpdO7ejdSqLRd8IOSjBT8CzpTHpFSU8jw7G5uxPPPvdcDI+Nxo6c/plkspcVj/TsH/uxH4uf+9mfjSNHjoTaIySv6vTfxEQ88pbHkveEsW/cuJFtwUpfVGUiJeSqrZTofntrPWJ/N77tW785E+VWrl2Nz//1X8Xq7VuJx48eOZqHLarMvKoJtapwDTfTopZWOUWnqjJZVVs0Lk+CcEcFtpfbR4XXuvaQyI0+ZgJHIqP0LuRLrUWTqi0ISALlAFePT2SVRCWznzxzT9z/wMNx/0MPh+wvkrCuXb2aAaoLr76arYhWVq7HwvxciGtEX7Sfc2ckvIpsBt+i31wmgK30mX7304laJ9rMacycStM89bloB/8ANjZyaGtze+BHgLbBjvgXnPbRN7k2WcGo7I9Mem50c/Xa9Xjl7LmGl+7UVbqWda0xDGegqmR6VTARTSDDt3erPDEJJqwNz4Eeyra+M8GkdP1I7OxuxVuffjpu3lyNP/i//ih2DyrB5Pu//3sTswjDFhZtCR6qxDM7Fz/38x+L119/PRNMNjc2M3Fd2EkHHn7u5342lpeXQod6OAWPvYxs1N/g8dRHLSHBMbY+80MwYBXWGR3Es5E7em46OfOQS+egB4eyxm6/YhNDZ7IBJQfq2q9N/s6xj1aipieYCJMoweTosZP/2QQT1sD5Fszc0Tm9xksHYLeD/Zz+cUi7jSEhs7G5MahECzbHOaznwQvYENg1YGJovI8R4ZO+Der7w56WHVo+sj6uRK6B7X3/oF33e4EX0D/oMLdtoCOXH33dxzXYsYWLuuQZ/ArCb/q8bIitTDDJgy/bsqOVVNthDOkuYTTxYnfQpBWIG6KqXeG6ot8KiiduaklkfVsRXY4MVEIC60Kr87qnS8qh0qu8OCNK5Bwkl4y0pL+upTY0x7oP3kf7ltRRlZwlusHHBr34Wjt/Qz/gOr+e9oTYMroWOgBPsK8uC8u26BKjWAcwPPoLLAO+hyb53tcU/nN5if3JdwRcsJ/QDR5kES6HPwnaKAlF9ME/8Rq4Oe3u7To4Un6eO4O5lSgzHqowMpBHVv2YMek+bCQ+g99S5ucBsS5JzbGofhdGwq8DL+M7q+TylrDbfMz6TKfC9ZP3FU+qpWNV8mF90XsknICPWQ9dB90hY8vnUP4BJTdW8rv+LxyDXGcvSy6q9We1z3G7BHyNvoZeoDHHwdAufNaXg3ejGWw8/MnI0oFuSd9RtVmWrTA5ofaQQ/HYo4/EAw+oismp1K/S6UqkzrVo/O2yc8D7g/aJxevOI31+YwxVAblkRl8G8gxo378Hn/Nc5Dd/u96EX+Az1pU16/Mdf/v1zLGvzxkH+rKPCZEb7HF/HfrvQI/2dROyheu5Dt5iXK4jGDPyBj5Fp8BX/TGyN74O4Blfb8cojhOgY/gIvsBfh69GekWp+742vte+b45l0UHQA7Tjsst1uutwxlR4sWgPWmFuLoP6eAD7BhkrfN4/QMVe6BoqgTg/uPxn7PrecQ/vhTfwN7A+0B1rwf44zzC3rBTV/OD66b5c5zv8j7wL+YRewXZBFoFx0G9cz15BX4yNOTkPgKUdN7GPem9/fv4s9DPrzZoM8EfzpegexoRMyp/tgLFsOqqOQIvQgK+r3ocPljnDjy5/nd4Yi/MKe0jlPsWQ3JeN/wdehm9ZP9YZfdjnB8buekTjhHb5nH1EvzMueAdMxf6XjVaxDh8Tshf/FrhGxReSh5sfQe/hmT4Gkmyd35GjGnfGgyYmBn5nXwfXt47hXcYh711eOL7WM8oGVzz7IN5482I89cQTaR/OzE7ndx4DEA3oEMva2nrcvKWfOpCkRBT5iJRU0rXIoVgE8gL+y2rarXMDGANaQ55ovMwbuvU5ggE0F+FeT8Zhzsg5aKXvY3e6g0+g2ZQNo3/3Bw7S0apTqTtbMb6/HcPrK/HAkbk4OTcR3/DkI3HtzddjZ0u9gtbjyNGj6SCU0+mNK9fi4o21OHfxSiwdOx17+0N5yvbM8SNxcmk25qdG4tD4SMzNTsfk9HSC/zwdJUdSgtODSv5ogUwUEkEOhDnMx98sZE6kZbbDgClQm8OS/qQyQLTAGCIozjSAWgUTlIT/RFi4AvHNKKV9kOWOVSr4D3//d+OFrz4TkzrxpfLScso3ZlIbIAjdFbOcWXrP9mYFWtiwypLaTOOMAB3j0bwTJJtRSxlDEUr1wa6qEAhPPUtBKjnFXXDrmQg9hKjuheC6JJGuTI9AMcoVYQXDafyl6KpkotYaZzLJA6If5qnv9V49j8wrBBclp1IoNceUTkFC9HquK1ieBTO54a5nuoGRDARIsCxMV8y6B2GNseEAhvc4SIQ23TGBQgRE6R11Kg9BcqchwvxdOfJe3atn98vAQjt6P4LDQR3fOy8xLge9LlgQzigMDAx/lz9P++4GFfuBcOyvXScsqwKFVzHguXKWX7hwMb70pS/F3GyXYLKwsJhBzBjRiVi126qAKsFfhB37AH2i0NOg268MXYJnDsLuBmIcTKWsyhLCXT9H1o6feztVgjpPm7ZEMQfdMrxkAPMZZegBhZQYTTrotR5C3tE/GDAKKGQu7lDONWkyRuuqtdI7Uzaq1HA7qZDzVHWKRp9F+3f2LVWCTv0rAOBAid/hC8Af4NWvZZ81R2QJdKHvnKbcEcEaUVVJ12n8kqe5/m107JkbUilHU0Hv1ymoph+0DlRdcGOD8dcpl0rqqLEUeGE+8KXrEKcjHMly1vB7XVsBypKr9bzak3JEYDgUAKvT9to7EiwAbs5fTqsA1j5wrvYX5Vx3wwK5A/8iE3k+erhaa3StOlx/+TvRty7X/NkOTFkvZLyDX9ZE1+tzZA3XQEsAQdff0JeDUGgIOYmMcEMaWswuG604mr4v/VzOsb4MZN9YDwwv3sd7Uu9n+T+qsHTl8ERj+l49Gn/v934vlpYUDJ6Pw4cPZ/BDtFAt2Eqv80/z0zP1P/0RoVfWT7o9K50pmSmk/4Uzqp0eho9K9unzxAqjdcJrbn4+5d25c+fq1AUJc+hmnfaemc3/VWZez6TqVVZIUXuVrLxD6W1hhM0yIpoDWc+Fn8CBrC9j07rUd5JTXQlu7QUAGgOjr9t8b/Q7e4HxAu8qsVGJjB/4wAcyCJzPbsEv7Zeyzz/ykY+kEz4btmRAdTf7UMtxqnlrn5Rg8ud//udx5cr1eOqpx+Jvf9vfiheef6743AKb6C7RmQwPBXGUOKF14ZRrJUxkzf8cNziOOTOfjj8L98IHjouQb9IHcrKWM/8gJifGsjKHEkyEFXGAKkCaNGL9i9N53xJM4CF/t8t/eJ8xFp9XCf6Sd9VOQTxVuosEqdojaLfmrrL4+7Gh5BJbpxGVTm9yPeVZVoZSYo7a0ETaLEowSX2fSTPVP5yy6UWfNRbNVfuI8ay1yNLx21vx4IMPZgUTnfLdUlXHiQr6I7Og0wEttcRI9gl9rzkpkahvpLlj23EyWAb+qL2tliGilcRPB/uZRKCy5EpSyLVtjvE3L1+OkbGJeMc3vDMrMEwdmkkazQQqBXJ3d+KNCxeyRc5LLz6fSTj6PxMg7eQZ8hzdh6PGjdice3MY6/ds69aSJiRLdE/pvO40KJgGvMm+63N0HWujefUdUE7/yFbkgN6jMUBfkqNuYKez0hLz0ZXQresweCdtg+2dGFLVuZ29WL+1GqMxEvs7hSnT5sgE3dFsA5WVBXX6ZnwyZe3ujvBHJfTpP/Z6bXV14IDJqlM6wHDkSNxYuZF0P0iOUHBk6CBWN9fj4qVLcXt9PY6fPhXrW1vpuFi5dSuWlpfj+77v+7KCycz0dEt6Fq8dxNz8Qpw8eSqT9F5//UImDiojq1oGVEvWDAikLbcZ04cmYn93O06fOh7v+aZ3xj1nTsXn/uov4srly0mDS4uL+b9kBW1yBu1qFWQgkf+Oag2VXIlOxQnpPOC4Gt5Bj4OdPKnC7Wx0B5hLe4ezJ2mqnc6Ep0QjVBJFXx+amVGt12xJNL+0HE+/7R3xwEMPN6djtXdQpZjN9fV49fzZeOXll+LWrZvZUkg+ACoRViJ34QVonb81L6/Go7/BrGAlHMu6X7qf01+6jwQTjVm/Yx96UEjzwllcslljUxC5O3XGnPUZDj90KPbAYD9S71VgOfNv0iaK1NkzsX8AACAASURBVI0vvfzKQKb38R/6qN6rRNdcfTqWtvY45YzMpjctwQQM53axY7+sptJa5KiCid4zPj4aW9sb8a53vzsuXrwUn/nDPwmdSfqu7/p78QM/8H1ZtacqJ1SrBc1B7agkEz/6v/5s7qt42RNMnn322fjFX/zFrOK7ubFWSXjtgAMBba0dv7vtzu/sKfgS/QZdMy/RKhgKPOn7ke15W0Iy+ob9YZ0ZG3Q3wEjav9aCSDzo94Gxd7KFney/rHecFUzUO/xT//Jfx/zCcuyHWiVWgJ45uO2BzwO686A18o7rdS3OYteRyAKCLfCKcJGqfyrRCzzEtfqJDQxvMyf0huNw9gWdgN+Hex23oBOKZsp+Yk0db8Ljjo2YKzyBbZU03qorw4+sFWsBb4KxkG280+20fEbza+kgSb7P5A5jkv9UAlgJ0nv75adQ0pgSb4V1aGGb82t7jC1U8qCrblzjFA+WftF41EYFe0zYZHCwpwXTaw61V9kKO1vrVEUIeIF1qb3o2qcKDwubS2dR5ap8zJbg3/Qwbax5X61VYWj23v157Af2KD/7MtBpSfyOncNesEesN2uhv/F3Oc3A49Ah7+N+51FsBjA+/MTznO6QBWAu6M99hXwHfbsulu7wz8tfNxYbm+tVxavZstCufOL4jlWFDX8ya0xgRwmEyMmyA7pqROBL1tDlGevC4Ux85NhxBFky2badxnafSu0DbYKLDjg4mMlWShy3AOXwkHBwh9HgY9mgfM7coCnmMpC3yWdl3+oz2fPiu8K3Fax23YY9kfyhVrXtpDz87z4QnskYoD+eoX3x69HtAznQgnj+nD7m1d+sUfrCsnKX/HZVyVZtclTB5InHH42HHnow25gnH0saNB+B8CT/kI9pq7UEY8aD34u169N/x09lH7rPxvEi8+Gavj8YOoIvod++LnRdAX+5jws/JXYNuth9Vo57+piAuIneCz9obBxa8Htd/rs8Yq6ui6CZr9EN7ZAOuBFZy/pwn9tbrElfH0Hnru9c3nU7/rW/Fe1XABg/mdOs87zTgMaXbWB31JriziqajrFcfrNWfZkK7WiN+vuFTIJ3SgeV/4m9YV0cl3EddMD6g2Hg9b5fmvkyB57Dmjif6DN0gK5Dzul38KdjHmQD6+i07zQF3/NuxgQPcC28wucu2xkXNgq0qZ++TqxLP/EG3eEUw5oge/WdfJzYTZqz/qEH9W7RFTTQ14u6jgqAjEvP7tue/TG4/BKu0D2MF95gPno3WNR99tCMzxOegwe5F4yBnGRf8AvKPwudOd851uZzrnMeQF70ZSE051gEXw/z5BrkK7zk9HS3PYTGRCfYBsiRwo3jofiZ5rC1uTkolgDN+3ugO1pVg90HuLPFBRkrvEtHB+I2yEB4CV80mA6dCW8xXuRWHTTYj7PnXomnn3oqTp8+FZNT5evCrtGzFaMS3cq/fmPlZqys3IrpQzMtUbYq9JVtURVWoQNsrJJ3VfHcaRq6df5gv5mD3s/v4CuXbewrBSz6eg+6xW8HTneZyzNyj+K93ytLJEZVavL2zRjauh3TB1txZHIovu6hM3FycTr2Ntfi6pXL2X9WQQb61l67tRbPnrsYF67ditmlYzE+cShmDk3HQ/eejsXJ4Th5eC4roqgs9dT0TPXF1OKp/3kru6vPspNqc3K4YEQoOfOgTAYT13n0BHkl+PP/JsTIfPJEAoiuGG4/Rscqcxjm5XuEqgc1+M5PxsoZPTE+EfMzh+L//ZM/ji987i9jdEhJJ8Mx1MqA5wm21md83JzRudnNoa5NUUkgvQMBWdlLOxlA6jOWrtPJGtaNk58IWDnPyzmOA38vy55vrK+n4QiISef05uZg/cTs3ruLdS3mqxNpnHpHEMCQCPpivE6saD5kanofMzcmNH6SA3wPdB/ORxm4CUZa+WmCcGIYDLNizK5yBMzPTwB8jmlrq4JebagIGOhBHwOocZSwHjARY0U5OC2htDRPjY9yi7oXIYAy4W83DGB89hj6RiByL3xCMISkAne+OXCuPax/KBf9zjj5TH87eHJl7UKW5/m699eF5/s74Tk3yHydc8yjo/Haa6/Fiy+8lAE/tcjRCXmNcWFxKfazxU45UFgfAqqiHX3O3pQCLUcaewOfw3OsgStVlDN71AcsVJHQPQhtlDUlqhiHr732enu3gkA485FrqUwsQxpDjfHqOWW0dw6SgUHcKi3wLAGQ5NE2PiW76R98pffwXECaZGOC01b+2JWbHNN6V8rGPFFZ9A29oPyhEeYOb7pMQWlrvVgbrkd5wpeuxNADCgKy7lp7lQJPZT4yMjg9w3vhB2gTmZGyV60EDqriFLQgOUglHT1bcpiktwINlUCHrON5neTrjBHJN8rnAtLk0C7QWf2W5cxTYEbvJBgASNaYq8VJJZjAT579zh66jHKHg9NW8aH0ZTfavvyAR9w4Zd3rHZVggiyEptg3jQ3nEuPkHQD5vsHvY4eXcMS5voBP5bB0x5rLUQCly0+X7YkrRgozQL+My+eEzFK1Ho1JQWESBB03QGf6ib52OeDrz16RrVyAuzO+kOGqYqEWOTo5SxUT4S+NQesvnS58ofu11iRlKENa9KYACmV4AaAah54nuakEFhy8CgzCIzpdL/pMvTlRFWgUrJRT6eLFi3kdJ9EVRK112Q4l/i0tLWfynzspcFCSxKJ9rwSdwm6d7qgxaN1w1iBHMBzYo0w2aIEtdCWGDnTkstv50vVhH/uVYlTFsKn48Ic/nK3Ycl0yeadaqGh91Xoi9UQmASvhV9RYQTPRh4L3v/Ebvxmf//znM3j71FNPxje+8x3x3FefLUd57/RLvmOv3iGZoAQK8btwSspfBQhaggm82Z8nuonPHV84HyDn9cws6ZzBg50YHxuJ6UNTmWAi3ta89A/MRTVAZHHGEnoVVZAR0DhjAlcgzxNHDlopqmLDaOxsbVfSjhxPu0ra6JJp6rmVYKL2QeubW7GxvRvbO7utrYh0ZndKt07NVgse8fnMoamcW1bCU9UPnaDc3IxDU5VAlNWlVHq9tWPQOHSakWBJlj0fG4vTp0/n/1ofrZlomjmJZnHaodOQn9DfQC8PD8fmZmFx6Bcd2MmHLtHTP3OslvUmsiJRyQ+CjiQwVUGXoUw4UFH8J558Kk7dc28cmp7NikOSKxlM2t2Jq5cvx2uvnk8aVdWW2v8uwcTlZ+n7zinudlpGilrQVWOTnaN7sS00T8klfdeX3/A/8p9EdZIyuSdPVrY2f9A7uifppyU8I0fAJzLwVdUheaklKxZvUFa/c1ozp1zXduqZtU95JBmmwMPBcNy+cTN/KuFEa5d7oiCubMGsZLWZ4z00eShbDexs78aBEjpaGdhM6hoZidXbqwPZoPtEg/CQgt9Ugrm9vhbTC7OxurkZX33hhVhZvR1vefzxPMzxV5//m3z2iZMn47u/53viFz72sZbUqqTdqo4i+XTvffdnIsDzL7yQiQGZtN2cF1rTPK3eWrVOjo/E/u5OLC/OxcMP3R9PPvFYrNy4Fn/9uc/lXqrnsOx/tdZKXZ2VdarKYo6f6hUNdBROrFPx4hUwgq51JxF0j06Fj0pHVyATJx706bZL6da6Drwpmkoxn4HVjlYl1xPjtUpxeveYTvANDcf03HwcmpmLJ59+WywuHU57JGXD7m7q2fW123HxwuvxwvNfzdNMy0uLMSI6zMSqCtDiFAIjuI3nCSZuTzIXr1aXdLK6GmOj460CQSUcQyfYiKyNeEV74euSuiHl652tWuBbnMTIq7481+eSD7IrqppYVTa4evVavPDiS/VZk6XMl73o+HWvVXbNyHHqWFrE5V42P0a2VW74BIzisqj2V9WwdlP0DA/XAQ45/JR08k3vele8+eaVTDBRNZpv/db3xD/7Z+9LzCS5V/dXkoT0vaqP/cz/8tH8Xk5otQqUnNepcyXYfvzjH6/KDDtV6QG85nbjQEf2ysKzBn3cAeZk3ZFh4E99T0ACp6WC8pIlbuMip5Cjvufg0RyD5PpI2V2ZtNnsTTB0ju9gL5Ow1NRLWmBmZi7397f/7e/E7NxiJpgMZ3nnrnqH28nwPnaUByFYMx+vvkcO6Hd0KDYhyWFpNymJZ3zsDv+NrtM8aCHdYY3SU/gXwPz4d1xG6Br8YK6boDe3U13fOL4EA+HkZx7cqzFCK7pPc/X1YJy8Ez0ETbl9AX+CM5LuW8I29/uBC7d1HEeWHV9Bd7VDrwSTvZaIK97YHbTGgY7KxhL9FR1VYnAFevTugX3akk2zHTB+p3TGVPUjrUXatfvyhYy1QF/ZZuhlPZdiO9mab6iSwSRTM1ikgxfjlZiftk4mvtFapA6dkETW4eSuJDh2iONUx2wub5Bf0KjuEa1XNbg6JOJ7lBhIfomW+ISPBJvW6Vz39v1I+Ealn5gfNDzw+zSMAv8537vOZH5OL4zLMZyuY156Fuvjc5BsRW7wvKR587Mh5wimpd5p8kKHr0Qj6BZ0WF//837WzfkC/0D6htvhH54j/Y7Pwf1TxTNUNyzskbK+JUkpLsAe57sqxfqOQ1cai6qn6HPsLGxVv5Z9cl+MPpMNTmKMdDn+Yc0Bv0/pgvHEisgJZIvbVfoMLAHd9eUCepPr8BWwLtCiry3yQfuhMdWcC2tk3EiVILO4YbVQPHb0cLbIefjhhwb+sjQ/2iEmrx4Mj7geRF739x95wp4wrjokVXoC/Qmt8znPR0cyf97v63THnrfEF8ef/M4zS+7UgVuX53fYQq4YLMDu72JvGBP6Dv3pOpX95x1uCzp/sI/6yd46hnN64Jm+hl3gtKsSgv6BH/EpMW6fqtP7QA9Zi13mqHlIX2cCfvuevSMxHFpFT3d4r/Ye+vD3uLxmvxzblM7pYoc+dnQk83PbxPemTw/gXN9baBl9iGy/273Mg3GhZ8ERGSdo9hPJ453MufPAI2vFHPoYg712W8N5AhzlPtv+WkP7BON5B/Thvo+76R3sMd8L3UOCBnFKf47TADYR8g/85+vv+hD60vOEnbMFuLWyQY7AU053jvVyDyzm5PqJpHD2Weur34kbO687vfA5z9IctHfsvct/jXNQEbTZ2y4D9Vy3AaEZHydyUJ+xb+AQ5Bk4GtzKfjvtsDe+tuiUuyUqwGeMkRg7fDWg0/2DalfbEqNzz0gYboeW0P36nIQvkrgYIzyk96a/r7UxdDuSvUHuQJe6hoOkjIt1Red34xb23YmLb1yIJx9/PE6dOpmHi0iuRQbpeRrrjRsrsXLzVmxsbMXUZPldVCmSamZKdBUehzfQ94Un7jyUiQxwnxf7onFTdR9aB1+AFURnyF/HrX194jSmd4EFXV6hm4vvvv2/OVAihE4mxdZ6TOxvRqxei3sXp+LJ+0/FfccW4+bVS1kKfOrQVBw7fjwd0nLOXrxyPb589kK89PqlOPPgYxFDo3F4aTmOzE/H/ccXY3l2IhZnJsqpOzGZJx3yZyaY1OlBBTl2LbOejUXQQgSuGCCY3LDdKq8KcedPjN32XLV4SBDR+ibyDlrkuKL29+Gc0fVO/A5QZHTL1jmytBh/9dk/j//0B78fR5YWQk0olORBgofuUXKJ/iGwk6hba5uBQmul8krwyEm6nUBNf7OhzFUn0iC6LGEICATMDUWsr68NmDKd3xtK5KjgMAYP79bYyCTVeBEmEFmtW9eaQNYmikDPEiPxj97WMD2M6wQLUyAc9BOmBfTpM7/H+1gjNLUGGFm6HycEDjW92/dQ16bjoO3FnY2TagYO4ng/42TOrhxYK2gGUOcAgbV1p4UDCq6FHvUMEoD0bsCsDKHBHJrzVH/TfoPTa9wDUCQ4Dv3rPSTwuIBAqeo6Bwq+F268AlAcdKIMfS6uoBFCd9JWzYGyTinMdLrywoV49pmvZsuCw4eP5Cl+jXF2bj7LHcshSLIRjmMcROwR9EQp4IEyb05nghDsm4NrPmOs0DhzA0Dqb/Yf5UkVJXhWc0Ioq3y5erTlfqjfvTkWCA75/qTybw4KlC0nHzSm3G8rtQkdp5zUaZ2W6DQ+Wb2BAXIY/tB8jTUyGCJnLRVKeGcpQrXoqFKivmbMHxnJT+bvvKV5cz3rgnx0vtDzkX3QWgc8CxzpfjnRtf8y1hVEBBxwLTzqY9Gz9b3ugy8AyzhOSAiRvCZQXkH7LlgDfQF0O3qrffG56ho9s/hYzrTWE7udqOLkPOOHtjunxZ0l+1hTeNj/1rykP5zXmU+Vge0qpPQNUQBan287gFhVGzCUAKfwBUajG24us7VvDrpZb+Sk7sPIYf1Yu9QTrc2VAtPQC2NhDdxRxzjAEqmbh7q+865zeA70BjAT3ii+6dr+9I13B/PoZ/aQPQLUC0xq/3kf9KOfkhNqkfNnf/ZnOXTJPSqZIF+UIa01FBDHWQWNkjiKkeIJoHJuKXCwuaVElTKySSJIQDskwF5VgSQ7NP6jx47FjZsrmWCS7diaLKvKHrtJzzr5qyp2wnnoL42VBC7JEsZTPN1VEKq1qnlr3dFDGltHs0UzJVeE6aqSDXgFOgAToIf43o1TdAB0hv7NcbQEkw996EOpZ/KzdDiJ54vm3//+9xeuDCUxDg8STDQnyQetwyc+8Wvxuc99Ll5//c14+unHs0XOiy88n/JVlTN8nMJKSuwph+Ve7r32RoZkyi4FbVtQFXmPIezGh68Bc/L1Qa+DgYQHpW92ldAxdJBtFnU6W7ytAKKeDW0IS/MvHSajCn53ZWLhIfgF2QE/+vqTYKKxKdFCyYzCwwQSVKZdFQbRVUQXMhC4fxAbm9txa209tndKB+Ra7FZFKF2r0qGpx3WKdvggK5gcmpxMeyT3LNsOTg32ofBLBRPToZ+nbyvjv/7VM8SH995zbwbeZVDKUQGWJRkCewED2+US+lZ7UwleXeBLe8Le6qfejRzGUeR0W4f/h/IkdyUflb7WqXb9TJyvBJz9g1iTftzZi/sfeDBbfCwtH8mAqZItNH6t97WrV+K18+ezyk61jsgswpYs31XEQcahv/TeAX6lbHVLeNF4xf/6h8NQv9OaCH0LvmA9vNKEY21oPde4nURFruoZ6DG9A1mCztc81a5KMmR+fiErgoDHFGwnsVY0yDjcPsr1be+Qs3xPQSNR085u7G3uxNDuQYxJJu1Wa9Gtna1KYsl+ujrpqco5o1nlhEQpjUmJgjgPVYFGe6fKOMjeDDqodc7ebq5hYgrNXwcC9vfii1/5cmzu7saxU6fz85fPvxo3b62mvf7DP/zD8dGPfjRPzOrEn95XtsFYPPDAAxmke+GFF/M0jQJ02QahVaASP6mKjU6pKuayMDvTTqqOxbe/99uy4tH/8yd/kmty8uSJmNVhiOYkxjE0sPOaM96r8antGLqMymzwu35yuglMgaxH50oW42RCtuh9JHaDMbxKJ/o/q9m0k/bIUekw3Z9JaK1UrXSBTsqPTU7F0uFj8cRbvy6OHjtRgc2R4UyeWl9bTR/J5UtvZHKW9l8tclKukoDQSzCBJhk3Mpq5QvPYWsgBMELqz2xlVxjTdQHzxvbVMz1wXzqiEmx1DYkLOJegcz9U4DKM76Uf1IpJcrOSD4fi0qXL8eJLL7dk/uJBaBvdA97XARolkWQFs6bjKrG1Amr6Lv0UwyUjXY+h5/gpPLe3v9OqIKh9oA4eKEFiOJ5661vj2rWV+MM/+OOsYPL000/ERz7yU2kraH+Q/Yk3pw5lVcz/+SM/k7JEOkktCkTPwtKvvvpq/NIv/VJV4NrV4ZY7q4Sxb445+EzPQyc6vkZfuLM37baGbdBB7nBPjCjndauChY7FDme9nH7uwPQKzmXyWO0bvhfH6CM6gJV+oanY2VVi8kK88cab8el//x+zgsnmtpJUqhoV++D3Y3OhuzRP6Bfs4zYzvyPD4W18OcmbzZ+XuFP2pwXzWS+czGAV0TfPgMaxJQhGcy2fo3+cztBz8G7upbXevhtPsx7oDd7Dz7vxBjaj4yXWGFoSHgQLpO5tiXLILclh99P42NAB4jmqxaWea21T5XeEL+rZlayb1e7afDOgr5OmvQqmxQ9FD6x12lHNv1F2YiUWohP3WwU7KrIqKZZ1K7nTKvaNVEIcep3kpvQVDZePNU+AZgvPkil6dwaDQi0Qy94pGVvPwtej98hmYj/chncecjpxHtXn6WPdrIqQ0D7XE9xAvusn9Mxc9R7wiOsBzUEVIa5duzbwuSKPwdrQKTYreAqZw7zYL10Pf+HDGti5bRz4IAb4uhf8U9Wbwusk5yrprhJISPjQvfiHs8JsBveU2KmEwFYatC0S66w/kUcEoFxO9O07t91yv6kC2yp2oxt97as6Y1c9A4wqzK+kXn1fNNAwW0tmRZeWPU2wp5tHyf3ynztW5d21xiOJu2Ur6nP8vLIbb926NTgUUthpvNmFtUjuk+jTSNrurbIBspBrGI/TLL+z3nfwa5PV+Jah0YGeaRUiM09b3H2wGyeOH40zp0/G448/lngzk3Zai5wcR/Mdag0Ya8VqywsPrnM9BV5Dd7h+IfmfMfl30D94EvmHzPT9cPr1NXG7wuUna4l/1jEcv5ecq/1lfvAof/O9r62ucTp1/0ZfJiErwA/OBz7e/rqylvqc9UWv8Bk/NUaPPeEnhT+ZE/KFuXEdsoPnuz4kFoJPyHUG69BPhEK2Ui3L95x5+TqzDswBWvEEAPYZWY3MZC/7MRv4hPugV+QnGA85xfoTO3IbfiCrWlJmX56DnTQPaBl/mD7r+Kg7LYgchS7YE/YaOuJdTvOObRyH8DlzRld5/AA7gvXTPXoGz3c6dDmF/tF1yHvW1PFSn0+QhzwfntffJGa4Lr6DxvMgxdAAN0E7vpfgDGidpB7m4fzLZ8KN2J+e6Cx9UYdEyx7Cp+1ymXVjjX0d2X/Wgwomsk8dB8Kv6EFkCTYifA1NY5OxT9Cb2xGsG0kIrJWvmcbsfOLjdZry8XA/fq5BQrL0f0v+SfurxYrgXeam+xin8w341teR8Qz8PY2fkDnpD2i4h2dBC8gy+Jo9c9lc8aCtuHT5zXjsLW+JEyeOx8Tk+CDWju0mnKFxX7t2PSvNrq6uZ3eGOqjXVTCh1TAxdHi55lHt67UOei6yzXMLEs83G8H5xudQmL4SunWN1oa9gJdd/sIH0Aq0xjq5HyL3fOzbf0ieyNiXI3Z/JzZvXIq5kZ04szAR73jsgVieHosrb7yeIHJhYT7mFhcSDMmxcP6NS/GVcxfi+VffjNP3PRKzc0tZVePowmw8cHwxjsxNxNLsZFYwkeMqDVE5mZSYoMCOlnS0HKCcTkMgM2D/iZAEDKTgGKrTFy4oZUykAAVkkpyhlhBZ7rMMm2xb0Vr1oJAgSDYEQgLc3qlUI+clwjxxZDn+5nN/Fb/z278Vp44fi/3su1x93hNotBP/ADmeJ+eU3iUghvBSby9t6uqqgkYK5FYQSe+GyLSRWmvASwrTlkWPg69OyXYtaDJwt701OBGgcVFRBKGFgOgrLpRBJaZU5Q96TmKg617Wj1YPgGcYV85RAKvAtIMPjDMSVRyUIQTSGdKALwY1++mKzBWqC3yNL8v7bWyEgiUJINrkEaKu0GA2ssphRuhFjmMEJkodGsOxqu8RAHcDZTgyHAwgBJk3a8OzMTIoOQgQ0PWMUc/DgISeNca7KXAHVOVw6lrtAEpYR8bkCtwBiis2T9RAyaAkyIh3oAJvIwQVQLxw8WJ84W++mMEgVTA5ceJEHDlyNA5Nz8TM/HzMLywOnE7OR3oGGa4ZvNvtAlE5v5Z4pBL6HszUeAACHthkDVGKDiJJ1kJIp3DnZFkzMFCSrK/WRkZ2OYrr1FTSbUuY0rrrRHcK8b3KkIfHcgzNgK21389WXa484NmUda1KVDkL1VO+HLhypOK87AMCOY+UrqeTezyr5EP51MrZ1JXD7TuPnX+hVzLy+Tsd01axALoDmHIiSAF09ohT0HqfZJA7R3RdrX2NGfqDZuuernIPSlTvo6UIoFDPBRSgqNn74sNqLYRShXbdeEjZ3wLwGEzMt4CDZP14Ox3SlTzLksXGq3K485xsDZLB0a76FDwFr0KryEb/vPtMdLM7OJnCPdABOhW5BlBH9qX8H0jPkpquo5HHfZ5Gvqa8Gy6gDUgqmixd5zqZ5zqIrP1tgYi7lMnUtRhfej58B/CSjlIAm7VhXM7n+sz1SuqIxByV2Or3+PpgCCILMVTgT4CgAmyaA7TKWDRuBadVqeFP//RPUx6pp7ESTAjM6tnTM4cG+gd9jpwQfXVzrTVmLonh5IwdE/+X/KOXqN51aGo61tc38n6VMVZgZXZuLtY21uP8+fN5+l0nvytJtzsdToucmWy90QLXrQd3GgLtNA2AlhZN8BW0ICfxQMc1oxOsk+19GshWRTz0J6fXmDNg2YF5XyaxiZwGGNDvyHAmNP7oj/5oTKvlz6DFw0iui/5+3/ve1xzkJQtVwWSoyUPRsKpD/NZv/ZtskfPGG5fj7W9/ayaYfP6vP5fOS+E3x3RyVm1vVYWUra3tbHsinSUyS5kix2Rr0wN+RKYM9KXxATrd5R08xf116ryCJNlP/WAv5mZnYm5uNoMKVJhRdZukfWtDpGeNZoWrzknLvrrh2XFJyYduD6qCSfJbi9OUs2IokxsKQ1afb4zIvaQf/b2fyVG3NzZja1tO7kr82s/qXXW6VRVMUkaNVJKEkuLnZ2cywaQyJwsfKRnD+Rg6Az+B2TQuyWXx4CMPP5QBGFUEFN+Ay3iO+MmNceQAfJ70K/nUDDvXDeBQsDTjQY4OsO1Qp1vUggUaTj7eUuum5qRPZ/dIXL56NTa2drKCyYOPvCXm5hczwWSQgLixnpUqz778crzy8otpu2QboZaMmjhkt6rLlBysEvnoJvRgJRbIS3qQFSI1foIuYD6tqdaepDjsPK0j80d+IfOxDcFn4ne1IFEwDJwG75NMrTHxTPSBMILepwQTgk2shEJgtAAAIABJREFUafERLS8649t11oB+lZyqNnmbW5lcMj40Estz87G1vpGJFpk8J9pTEIPTTtoVtQFQyfVsEasg6U7SZgY2WvB0S0kmKV+HY3Z+rpxSakkVB5loovlubG3Hytp6jExMxi9/4hOxPzQUjz75ZGzu7sWzL7wY27u7sXz4SPzAD/xgtvNST2BhnGyTODYa0j0nT+qUzUR85SvPZMUkBddlT5PkJkwpOaDks8X5mZienIilxbnY3FiNp558PB59y8PxxS98Id544404duxoHF5aGpw4okWD5oH8TFxndmLpTNo0dtXEkF0kZsIDyDLRAMEX9DVYjmu0ZpqvvscJCt1hs5Z07dq5kpSZeVXNlsokMCVUH5qOk6fvjYcffSxOnb4naUdhVNnUa2urcXPlRiZoKTlLiQfTqtDTWk/KF0BFD7AaPM+eu+3g9it0oLGj27WeyY/bFYDCXtF90D7PwG7Dv4BTLitXNQPSbTlkLe9Fljs+RBbpJ4HuCvSPZALCK2fPDewEMHDZKV1CuPYnq1URbG4JJlqnqhQ2nLyT9lFLMHGMhczodGBVMFFVhJGRSjCZnByPjc21+IZ3vjPb1P3H3/1MysW/9a3viQ9/+ENZ8XBrs6oXVrBQvKHk4bH4iZ/8nxLDrMs3s7WTrZ+0ZmfPno1f/uVfTjmhSg9dhQUqvFagjISG/xyuTP3ZTiiCdVh7aCTXt/l98EWBSdNuzqpnlSQHrnfHsOte5PZAB/cSTNhnMEKOQf6xHOd4JpgsLi7H2bPn4g8/839nBZONLSX5dqdq++9wG9SxNInlvMur87DHLu/xv4Dl0h7TYYv04bV2ZM0J7UlpyBHWDr2MvxGaHOi0dghN17tdzP2sHfwnvOHYy+evz0nq1u/wL/IJOxDMn/4Ac3CD0bC/sCtZg9zv5J29DNxCM8kXLemD9XV+HexJRoZL/mFLb21uVVLcXpdUNXhvq2SF7ZLVCJu+pvoPtimH/tzuZO1qjQoLkpxV42xttjhw2AsAUI1EuLBkymgeQEK/53qqZfKkWmdXQgs0nbJM1bLUBssSTIQt9w+6U/CcVkV2+v3Ok45vsT/kq0DftL5fA9tWY8OXiF0v2qDqJO9Dvvf5SGtOSff+IUDGDD2xX27HQleaAxgd/YZ84Z1OK8zTeQGZlPaVEmibDk2cnP/VPw57CWNSYVsJPkqwTT2QvKvKblSCLf0PPYL78Ps4DkZG8A7kHD4SjSV9R9meumyDshnrZ2GH7oSwPscvWv6kzieY/NUqccHPhefL7ya6xV+Lv9XlBXTT2T21StrHyanJqoTV8DA2g+7H96R3S8+7/NeY0M/sG3MHh4O7/Cdr4Jjase/ddDwylHsGOksHE3LvxVvVIufI4aU4fepEPP30W1tlxO3yU9IGJxRALr975+PpquAi25BbzNF1kttFXj0YudqXedAGe+98AYZwmmeNXG+7Xeu4yPfAZR33On1i1/B+Hyc6pP8ZshrednxQdEmr8k7Td3RWdKl/rqP8Hd1dnaxEPsEn0JX7rd3eYu2wcaET9/277GfMjject8EyzNV93i6X84DcWOl+nyNz4p3sC/vvtIW/CfzVXye/x+mCvWSM0JHrZtYBmcse4r92OaxrXL+z1noGvM47ffx3wxu6x2NKfg2yiGewnvjQGauvudM4e+ayVPcQ3wKz+J4wB5cf4CHm1OdNl2FOoz5uPY+qT3qO76HzOHP29U782OKsVKD1uTHW/tqx3/6986GuR9fyudMxvqR+XOlu72YvGL/rlIy1NJ0l4ety4m56ABvM9UZfR+lvj4doTNiM3A+/+J5A++wh+oI9ACszH64DE4HF/TnJC7uVmKoYOXQF3SDrXRe4jsfv77IE+iCxjDmAJVxuEMsCe2gc2CjMj/Hi09Ihoe3tzWyR88Rjj2UVL+FrzU9+BdmDGoMSSPW3Wo1evXY9bty4GctLhxPPbjd7vp7ddQIB82ELlH+8kkFcn9xtf+DxpPnmv/WEFN3v+AUahvYTq1k1SX+f1kzvZG1Z7wE9T3zHPzk42N2J3c2NGNreiFi/EYdiI97+0Kl49Myx2F69Ebuba6GTDItLizG/uFCnjre348KV6/Hsq2/E86++EUdP3ZcnGuQ0P7IwG/cdW4iTSzMxObIfR5YX8gSQTkFUSfOhGB2Wc1oOhJFQGXg3xtlwBxfODE64CvakE97KFZWzvBzXgKtchGYMdVl2+xlgQgBCMA7kEFwAfzfe0xHXjJXZqcl47pkvx3/49L+Lpfm5mBwfzXLCMs+z4ksrFewAVOPWWGnlgZNImyW7T3ozyyqPjqajQ3PxwDd9vnO+1uIk76fHZJa5rgCm5iBnGOVyiigq89oNW/2N0eaAVO/XvdX3rLKeUOIwH9eT1c47APkAdO8TDdgEoOgdOMm4D1qoBBcl75SR0iXTVAa9g5ZUAu1kVx/8wTBy8vcFDYCJZ6HsOuaud6cSbr3VEcAoAwATQS7oR8+E/mBGB2IoCoQu92l9syRylqut0x2Ux/U1cDAF4+v50B/vTBq3EyasM8KGvfDECRQX/OLOMdYMfoEOmBuGE0KLgDLCGoDDfaUs5AAZjvPnX42XX34lT6s/+OBD8dhjj2WiydLy4Th15nT2kudfBm2yIkidYuiUTgtkNX7V5+koaT1aHdBob6kCgCMapeTKkzVzgIWxjgKUY5SkChS2gsb1HPUdrtKpA+fv1nZWIxi0BthWm6sK8uqfEkKgc06T58m/nQogi69YQ4xUKhYhP1K+jg4nTeQp2gzqVdKCO8H0vMkW7Gd9MMIJ7MuhC0jMU0Yt6xRFVoqrnVRqxhC0l8Z5O3WluenZyN40vltJb41PjmAFwrLqQlPW6WhSEKwZUVLcctgkuG5GhwMrALyD1OLpOk1N4EmyVu+QHILWoSUHI9qjkrWtNUGbi8tMABAK3Pm7HOnVGoLPi16Lmgnu4vjW3jN351doEppz+YWswFkB8Kr9rJLD6Eh4SN9pzWn1ACh1oFg0WNUbHIQ78OZ31sABHKAlE4yag9qBC2AXueBOJgc00CVjgN8dcOPI6GMIiZeae9dDnTG6POPZyAKdhNP4FaBDj0AXAC10Bc/RPDyJRu/VKWnRHvpAgcN6TskMVRlZXVvPBBNdc+zYsQxu63M9X86pDBK1PYCu9R1BpJQdLVgDL6Dbhcl0gl90petmZ2ZSt+d6qd9GtBN9Y2N5oku97vXs1y68HpMT6n2utltVJk+6RO+RM1GJFVob6V7NGdC7tro6CPYxVto1IEPQ+5ygh5ekD1ljaEF8U21kyskMNkNG8Xcnn0rXQ4+J91qAv5JlrFrG8FDy/wc/+GMZgAV/6Z2rq2v5LiWYTE1V1bYMJucpyapmIvmldfjUpz4Vn/3sZ7NFziOPPBzf8e3vjS9/6Yu1Z5kcV/Isk6oyaFrVJ9SfU7Sh6n7aG/1LzKFyyYNARGEBl2eOgZDnVIlBB4PB2rmzDPJlsDt9VQcxPzcTS0uLg/ZXkhEyxrOdgvWILpxadNI3qsFr8OPdxpinz1oFgQmd0tutoLFahaiKQ54Qz2oYLWE8K3XU75Kdm9s7cf3W7axkkifgWwAh970lcNSY5YgbSl22OD+bSRPaI+nmsVapASMMXcj4qSDoQVkF6h+4//5cH9GP/sd4030ks2H8IQcxknVtGnEtSU3jRi4XLdUpYa2v4yLGiL2AjtA1m5k4XmW89XwlBpStUIFtBcgvXb4caxub8cSTb437H3wokw+EoZL2lCyzsR7Xr12Nl154Ic6+8lLqVrU7UQAzxz5WegH7QqdQxfMEOPV+5pF2mRI/0k7oAuO6X9foeRjcjp3hXeQ/mCUrJtkp2XKgDYXoRgnv4jf4Xc8XfhPPulGNHODZJHdyarnjnUoY22ot8NgLrTf4TkGqTN7XOIRjdvbikfseiBOHj2SCSVYkkfMz2zMNZ1JIPqcllqgS1sb6WsoPZIgSTcDdSuoQ5tG8JFMnp6aSzzOJqAXdhSO39g6yit9vf/rTsbK6GifvvT+urKzEM8+/EKubW3Hmnnviv/7u745f+PmPZUUlrZtoWq0vVJnp2LHj2erlC1/8UiUajkvGyy4eK+ysij7ZKnAsK5jMHJqMhdnpmBgfjdmZqfimb/yGePONi/H888+nblpeXEp+FV8572s90fnCcEn/LYFW+8BpYO2b/nlZWRIjCUTxXNGSV0DRfd6GtOhFbNq1jyPIlzJEZd2Hy7ErPKvxkGCiyjhJLyPDaV9cvnI1pmZmM8Hkbe/4hlACpe6bHK9DGysrN5J3rly+FOfOvhIHWZZ2oiV51b5Wpbo62YwOqsBhJRoWpqgWD9iPyApvb6N7ax5U9yw8An7id+Q/J+dYc2SZaLT0VVfFjnejb9A9YKA77LtmO4uutaflPB3OBJOz587nfLU/zAUbAzlW4yn7QXJ9qNnqkotgFiUJZvBttBKEHSO6Xtc7CnO11p4jVWFuaGg/k+Le883fEi+9eDb++I//LHXDd/6d98YHPvCjcePG9UwSLNtAJ8tlFwvXj8Y//+f/Y8qQxMIbW+lzUEKYKpj86q/+au47iZDukGd//WQ2+s+xMnQMPmIObqeAL9EhbnunbtDBogza1frrH89FXvq634HPKwRfcnUQFiYJlKQw+VBGM7lE2718+Gg888xX488/+xcxNnFInB77B53vxWkb/wlyFVtEf8OnJJowfnQBWIx7oF18ECknB61QugAytCVZ4X4u172lN4sPkengqL6d67zI9cxL615YuWvL59eAIXz94QXGSeIMtgn8xV4y7+SxlkQ0+L0lZAx4v2EG+L6/7uhmdGxhIyp51Bw2lFSeFY2qkhxtxlNepoO6EgI0FmHCbCPYkiIr0ZQ2m11bMvAMuhjbsfa45Bb7jd2WNJlds0oWsq7YUNCJMLMOHiUmUeUG+Tsn5MgfTX+R++7Ev5l8NjiYUy3IsQM1LvAffjd4abDnlsDNOrtszHErd7n5r5x/oWVkarYXazYfuM/tRsdC6AfWGrwNXkCGgz/Ze/jddYLeBVZDpvI8Xc/cdQ36UPPCh8j9pYPKf4UPQn4X9gtZRTAtab61IcvrD/ayApFXfIEvmMdAd7Q2z9CQxqMk6rKhO18/vMa6brV2m7oe/tH48bel7eMJMu065AF0h48JOi0MXHibNrc8P2VU08fsA7565ic61LpMTasSbukd1qn0aJcMU3RWfnzkRB8fsCfOY9Aun0ED7I/wu7cfgPfQP+ha/dR6sobsq35OTE1kmzgR/cT4SCwvL2aLHLWDZV0VJklN09p2Ud2o1qLkBHyKbIMP0Ce8Ex5Cz1Wb565SE/4X1pS1dL3B+6Ab7Ab+dlncxYq+ttIt74Cf0fHQDt/3aQle4Xt8FwPaaPoJGgYnMwffa3QZa3C3sYAD+jLMdQ33IV+hAdbC9VpfV7rsHsgBswUds/kckZvuu0EOsZaMGT5yPJDtkfaLV/prz9+uO9xXiFzm+/4acT+BWP2NPIYW0Wt9OuJz1il1Z0s2RaYS34EnoXPkvMt1/J2+t+4DZWzgR/YMOe706NgQGes0rjmSsMh97AnxHpfB0CY2NHTCvHzf+A7ZxZpDz9AG9MTf0AnjcdpgTNAFPAU/sGfIC+7NcQvDtMMN/Xc43bBOrAP4R7pOY/X4ieMFngG2Re6gLwdja34Nx6TIf6chn+OAFhT/aBUsHEe5HHS+9zW927rjs3Ka7esWxkFiBXKJ9WGf2V+nCdYHHxKHH1wmo8O3N+WrqNakyGjGAq3rcw6kug2MHNJ7iBm7XQX+YR3RO9Aez3fdhI1Hsi3zkg5Cd25tbcTrr78WTz7xeJw5cyb128Li/ODwssaiOK58bWtr63H5yvVYvb2WreWz8nKzPTu9VbY+YwevdQejyi8MjWncJCIj33UvcUGeg3xxHYYdik5hjRiL1tn3WtfBf459XHcPHfov3newo97j25sxvLUau7cuxdLYXvzd97w95sYOYmNFC7ASC8vzMbcwl+WhhRZWV1bjzesr8cVXXosLN27FofmlOHb8ZCaYLM/PxoOnj8XJ5dk4sjAd89NTedIs8UQzQOTcTSGv4E5+V60KAMqanDtGHHg46Nva7BwtCMZUkq2sNYaIBxA6BSEjtTkVGshzwe3KDaJngfV3glQFfPf3YnrqULxx4bX4tV/5P+LkiWMxLqfi5nqMtyomum9qspxHnBgWkWTJwGbYuLJJML+5OeiXrb8pu8T4VUI5A1ftFMztFsDJd01NxfaWgs13lltDOJZSGo2tLAlZjmxAN0ybAfh2+kzv9HLf+g4lyTqlo3sQ4K6enTCsjCkvP5lOo1ZBRO9DaXVMW4k/vFeBL40FMJLM00ptCl44QEXQac8RZDiGtYYEWqoneAXW9V4cmFRQQWj0FS3gpPZya5BpDhCHVjAGNQd3bCIQUHqsEWugebrDnOehdAg66H4lFszOzA6ceAhMaKkPFFkP3bstJ0JbU0AJioVT024cApIItKaybve7InShhaLnp65jf3LP2v26R8YmFSEy+NX68b7++sV49qvPxcmTp+K++x/IAKvKL87l/3N56lL7q2Ap7TJSEEeko59/qpSkwJ1OhqvHdinKyhB2o0I3ykBk7ilwVf6rnZbR9XpfOrD26hQqyQB6DokSrhRK1lUyHIJZ9DE2PByrt2/nZ2qJcO7c+bh+/XorIduqm8gxMjzUMiG30qEoZ2g66ocjS1RrHxQwpkJQ8Uc5wOTEUdDu9q1bOWYpxOXl5XQY1Imb4jX9fe3a1QGPUT70/+frzaNtv4r7zrrnzvPw7pvnQU/iaQYDQiCwGBU7xkPSJlkGx26TlW4TMMRpx47pkECbNgY7acCQZWK77X+S7qzVayV2gDSxaYY4AjFIehqR9Ea9ebrvzuM53d+q/fn96v547qelde895zfsXbuGb9WuXaWyuZyu1fORJUAZxlgbSk4rNoJK0FJr4rphRbLSVyofFP1fyu9SehdgBO3omayxKaFmZXW56BFVfOmz+blZDz4jY0oymZmZ8TXVxgyOccUE5ZcYe2zmq1oA65+BGWPQegKqMsiHPsgUMgevA0gIFmawi20LexI98gCe9emu0F8Y+gAg9WkZ6I9tBBzyeQZ2Glsud67vlpdjE1e/w7fQy+WpVBbZBBjK2sY94q9IigA4AjQ0Fn3GJl8GctArdE1sDAMIs95DVzAP/iaZsTk/ABV6lTXjbxxR9H0EXOtT03zOdQArT1brhN6qHZh6kwh7iX6GHroW8Bv2NjbWkB/pFGTH7y2l7im7q4QO0fFrX/uaLS4veYKJyiQr0Yr1UjKAklBzAqHsWDg3ASzVfkTvdhC6Fidrnad1uL4EYr0lQ6mIo3cODymhNTbz9bfGMjI64hucZ8+erVrpaVOItl3SmVobgWXxc9jq2HAPfotkWRLq9Du2GP7Bxuh67JwCx6IjQT5wBYAcOudgQHaks5w0HV6+yzbN7Vqn4xVbfv03ft1thRI7tG79fQOeYHLz5qx9+MO/6ZuDnsDQ1WX9qma3rOTbSCjWhusf/uEf2re+9S27cuWy3XHHHfa2t77ZHn/8+45PvTVNCUYrUZWT6NBcyTPSnaI5GDF4K6pX+RqXUuQaczM5IuShrooETsvyGht5ceowElE6XsFE81JygUKoQcvAWEo0QgZkD3U/CUqZ5lpj0QEnM9MdJ9fxS0lQIokuPgubJbmTbHnrA/0sucB6jycqbHS8Rc7s3EIkl1CK2Ev3xaZ+VMjp8rn09/Xa+OioVxbU/548QaJpSQzJGCufsqXSjei5bds2O3RICSbRPgE5JqAAnmCTHH4C5+Zghqo6cvoXJ5FNN3Q/tAP7grG1Xq7DShUmyZqqEmmTyE/pllY1PX291t7o2JWrV21to22Hj9xmh47cZlu3bfdKRKE7VnzD9OzpU3b+/Dk7feqkJ5g4CEstI103VhuKUSUSnBz2Ups066VVXxwmIDgg+qgnLXwS/BgGWXoDHZFxl9ZZiZ+iuX5H9p3XPZkmTk/wefBLbTelXzS/ptyHYyzeKJtQncBascGvXr1LPxSYAIe7XXCj0rGOkpnbZuuLi3bvsTttz/Ydha+00dXv+MwTNZVE2tXlWEWfiZX9OTr9WhKJ9Nn8wnyprNntel608OSLTtux2vDIiM837GvHrl69LsG03/v0p21kasqGJ6bs8o1Ze/zZ52xxfc3uuf9++4l3vtP+14//tm3but35VUmB1t32E747d+xWmQJ79tnnXJ5aLSULRvJ5+EbmbRP6elWtY8NG1CJqctz6e7s9Ie2eu4/ZyMiwfe9733NcvmVqylt29PVGKy1VwRNmlK7TPGjlqsqhrut7IzFIc1Kynb5n/Sr8lMp4I0t+TTnFDtbQM3LgxHGFb2jVFZB4tp6zuLRgHW+TEJur4gfZR2d7j0f0+Cb2yNiYzc7Ne7XVffsP2itf9SO2ZetWX4+JsXH30VW5REGjs2dO26lTJ53OaseFbqU1Jz+Dl5CdCKARmM4BangOuwkGYp74r/wtngIH5uArPANGEq/7/LTBU6orgNE247OgTfa7q2BWOcChKgrobT13dnbO+Ul2QRk8mgNBbHRJJA4KU8XmsdZe+l0Jhx5kLwkjjAmsh26oMG5pMSA5itPk0X4g7JViS6FfHnjt6+2FF0/a//2Vv3R5e+TH3mYf+tAH7OqVK5VvXq1Rp8urY/6jf/Srjrfc51G8o7/f+gf67cUXX3S7rs+UCEmV2pxQApasNtmKTqptBIn5ocOhS7ah4gnRLQ4CxCZF9uedJ1bUWq7Wf2BW0YFriY2AzXlX2PxIZpQPqapGXmCp2F799FiaV+kw61XS7PikPXn8afvWY9+z3r5B6+pWgm3EwvBD8BviIFJsioLN8JHc9y2HBcDF8LrmiT/AervtKH4Y+MV5osRu0Pux2pGY0IwxQQ/wB/4QeDzHOvQZSV2sCXZOz0eehCH0L28y5FgU+Ief2Va5CSlrio0kNsR8Mn7CxmX84GnK4vm0sY+/GL5lbR+hDTgwWgyUNF/PxFM1plWfixK1In5YKqN467261UPIY5QylZzpPRw6EU9lGvBexpL5kbHUAfWoeKbKE/Am12zCTcX/9Nix0pz6+ouvHHbELA7ZCVd7HLNUtuMwlicYl4QdfN6MjxmrxhJ+Im116mQ+1i7Phxh0lkP4GtsFPWL91x1TEzOAJ8DY+ptxck3GW8JimWe4H59+E6+URIxK/osvn2Ut34+sonuIIYDDNG+v0JCey2fQRPd4Jc5yYAVMHPwuXR+JC/iGyLiwuxKg8Lk5DBd2Og41+Pi8m2mdPALPZD+bBH50IrIFNlViL/ol0xjaoTeCryNWgWzJZxOgy2si24UfkWVWdCIOLJ3tfqXrx3r/Az2A3IGN0Im8h5hD2PE47AleYn0yv2WdwJicflL4Jc6OnkOfgRUqPzzRns+k/5RgEpXWe2xyatz27dtjr/6RV7pPoSQxr2YkTOlJctESOnRwJM2BtdF1ej82BNvBmDMdsKX8ZL7wq54NBuIa1gX7DL2RUWSB92Er8B+4j7+zX8GaZflG1pCrjGdy/Apey/YfHcIGKfEPnpFlG32V+VdjQ3dlTKmxNOcNf+TYAPMQr0MX6KHrkIFb6bVMp4wdmV/m66Y+gvY8lzllmdLvfsi5XVd2hi5Zd2aezvRibowDnmPc+b783Eo/CS8VO8faggGQUdYX3QKv8GytDWsKXbO9Dx8kEvWzXmjOAx3ZpBvvy+une7EnrCn7etiuW+nArHNZ+yYmzXyva1gHcGzm3zyGzEfwHzyRv+N+vmPe0DnLYuYp5DJjVHhLPqRiJehM5AQbwRqjd/QsYlvOOyWRSp/nuAXvzJgCeXRMXRL2hF/zuDXfTGt9x74v/I9td9WdMGQeI2uRZSfrV/Qd32OveTa0ytc19VrWDxkvsfYaDwUVsBd8l58lOvI5dNRnSjDxZI5in7LOgmbIL3Yi2zn4wv3JEmPIuo+5C5PgAyDLzfWD13IlkbgmYuRaU28522rZpUsXbe+e3bZv316fv1dKU3XoSu/GgRftRV69OmNzcwu+VxV6AX852vwyRtFP8qmYDXt8xEyjo0CdpJmLE2A7tL4aG3v8Gkv+jPkibxk/Igt1zKGOB0CvrHuyjesafOSDnaX5Weuztq3PXbPW0jXbPzVkD7/qTrPFWa9e0qdgUn/Ltmzd4hNcXV6z9qrZibMX7OmXL9rl+UUbnZy2bTt2erLD2NCAHdqzzfZum7Jd02M2OhgbqZ7tW8oYUmbeixQUIUOYEUoNGoXOoLMz7hPuKDkgnJKmMcmgAIUC04UCCueqUjalXx6AEuCeQQZCjtEstR5tZGjYFv+/ljYf/18+Zvv37rYePXtj1U9LKlwXJZBDmQToUVChzv7WvHI5tQjiKIga9JERCCYO0OCfFcGgVQ79o7VGeofK9rLBoDllpY5CVaDdS72WAIGer3c1jT4MnHuoZ6PYVK76jgADG2D0UYWxMXYwMBsSug86cQ3vQsnoWgVXBDI6pUJCBNuLY1mESZvwWbkgEAieHIQmQM3KD8XLNWEAI/FFAf4wBgHAABbwCAIJz2awzFpisLJB0Lt0L4GXbBhwJJARZfGPDEd1mwxOoFMGGcwhj5Xe8IANZEGbhTJglJvlfczN31fKYWajofdmpV+NsyR8ZQXnPO6nsiPI5Q5PdWpF/a2VUKQSx6v26KPftsGhYbv9jjs8oePixYtelpvNUp1WCWMrRRvBbAX+9D4FgMVTOol49933esBMySZeKWdZJ12Ho8rPWgTJlMjga9dVNkVLRSAFyylvNzE+4Y6Sn6D3Kh86pRjGQfdqY120Aiwo+SUc7XVv6bO4tGjXrlyxF194wc6dPWtHj95uai/x3PM/KAHFjcrB9oBfb6+fiBeNdGJH89S71cpA/Kf3+kZSMXauLzuRkCVH2uW8YzY6MmweL/tyAAAgAElEQVRKTNMJdbUaEv9H4su6G73h4aEqWBZVitarU05yGPUeNgrgFel8JQz63wpaKUDoxxYkJxFEc0BVWpooKKY10D85qNrAUAJMBhq1zIRsaR1dP0ZM0Y25/pd+XVlSIt6ab3wrwUQnDJWAhM3IziW8GXZFyQVxejWDt1uBQq0dhh0QDPCD/5t2Akcg+DpKomZjTXsy9HkGzPBRDsxnsBfyXp+oZnyiKQkYTdDIOLJ+AxQBEJqJcADErOtZd9YBPYfNQJdoznyXQTTzjY3UOPWanWlAIjaAdUR3Q/8KaKcSoBnc8hyuZz2YK3o2g8qMD6CX36cweklGBGuwRtlR1LNyYJQ1ANDBZ66Dk3PhNCtl2h04lrK7otGXv/xl2+i0fbMjJ5iIx/v6ehxb4PRIRkgwEW2VPIUNdRu9EaXg9U+n4iNAGxhD3+teJQ1E24w4tUNVEa/ss7JSJZg4/RQwQne3Wn6fNhrFj6wvQTDNMSoPRLDWA79pY7/CJOmEu/QetCOApjHFOgX243vWoWmr6usz59e/w5voH2yp5vLr//Q3vFVOrFdsoOt/9c/86Ec/6gkZqoIn2unUvrLtCWzJaVAFk2984+tejUB9qR983QP27LPPxElQbTz3BC705MpyEksjU1BUiWeyU/59qfpAsEAnu31z3CtyReYFcsL8JduBZUPXZr0W15aWALIRJRlF45pQ0uZAX7RH8c3ZSNLQGOpKLmxe6JR4XQXQN8NT//SsG7P8QX1OL/I3vAHeBMcQZMGJ1lhEm5vzi17lh6Qsb9fkp+J0uinanfgpfbVG7O31uckWymYq6V0BqoyRwC9az2hTFtU2NieYbLWDBw9G8M47oEQbGcac9Qm8mW1DrR+Dh1k/8Bs6g7XG+cNJR0dLdmWTowVQVBBSwpjr4aKvtJEff7fs/IXz1ulq2f4Dh+zIbUe9eomqWHhCdaftia5XLl+0Ey+96KcwRLfwD+rWRnpO9S9VYSMZjTL3VJaUTEsXiIbeWrNUXCLAAsYQvXFuScrTPZIbdAly4LSseL4OwgXWi80Hgu6Z5+E/6By6uJwMl/9byqIHTo8EKe7HPuke50lhGwXKNzrWpWRjVeHoMjuwe48fJJC8rKwpQSySQfp0sELXyIfr6lhbOLfTsbmbczYxPu7X6LDByOion8K+eOmSn4CBD+MEbLTQqRNFu2x+dsET0D7zrz9n0zt32dj0drsyO2/fe+ZZW2+17Ng9d9vf+LEft0/+zqdsanKLJ6TrlI2yYpSssmvXXk8CeObZ58tmv9rwREUDJQ5IHwifdesghrVtYmTIJsdGrVetM9prdttth2zr1i126uQpx5LyRWUtKRtPm6Z8ykdyFThOLcWiWoT+ZXtb8Vxh5hzcqOx5ibChr3UN9jXkLtp3ebuoYjNYP/GVNjFVySWC8NFqRMaQII+3Ymu1bGhk2HslD46M2OTUtN1z7/22e88et2Wq+qUNEiUWzs7etHPnXranjh8PH2BoqEryimIfYbfqcUZlJXiMAGrTn0LuiUswF+iVMQ82AJ2RcZcH64qt1+/uNxR/C52V5UXPJejMu3VdHp98DpJBeJdo+9xzz1tvr6q7RFWDOJkVtkj8Kr2k6i8Kson2nnC9GpuNSyvL/kzwAPPNAf3KxqcWIfLHxFhBX/mBXdbXrySMNXvLW95hx598xr70lf/iCfDvetfP2C/84s97ZTHmhF+vinrysd773r9ve/bscb50WsvH6u2x02fO2Be+8AW33+sqUUwsKVVQ1RjYeCcIiT6POAEnb+sT/+gleJ+gLbos25JKL6miVCPBhPXJ/kLeJCf+koPjrlNLRQsvPV982TrOJZzYsompLfbU08/ao9/+rvpbW6dL9j4O6WT9LNnBV4a34D3xKIkn2Ex4J+vobHfA+sg+Nkj3EXvKeh19Ag3wAdEVYH/dAz7lMxK0Yg1jEx2cmn0bkhtJkmQuyF7G+vyeZRg/At0WfBHB9k2+R9XSI6rU1D4FJycj9gMfQzfZCeErrmeuXMsGr7eJKfFTAu2yALLXoScCH8p2NHW0dvjBZvAk+o31gPZZF+l3/FT83sAw0e4ux8fATvBPAiDW2x/6R8lsVCSTPunp7ouqPH7KPdohFlNSbg/fRjaLOWfdmX0IaIh+ppUu/KEHgg+QM/cXyiYb8gZ2hSeJYUBDeJN5wjOZLzIudpnwCt5RvTbHT5CjLFf1e+tDJdA+4xtdx+G4bBeIySAnzgsluYrrGKvmLHpFcmnEraFH1utuD9aiunaWLbU50t++OVQ2WHOcoVqLhcXSuiyuR8fqe9FA/MSziefzd+i2kCfi3007h+zE+NXeL+wLayT6e4KIqnmWTUNaAHoLoFJdWNdzENT1eFfLhoaHvYK7eBc7S4yeNa3ksfjnYP9MK/QfOpJ1yvo26x9k2OWy+C5ZZ+nZ6MC858B7kG/HtYq3K1Gk148i2JbpSdu9e6e94Q0PevukkF21PI0DL/kwkd5JRSSemcfMGmeck2UUeYLvM+bRdzkOk3Uj99V2v06cy3RAfxETauovdAQ+KtcxRtaD+/gc/QWuER3RETkGiJzBn2BHZOxW+irblGwPs03hd70rb/oTG826D1sCBmXMWedwDfoLGjJ+5D6PB32ATeKazGPwfh57tuPuU3RvrmADbZt2lrXWezONs35kTFnfZgyi7zNPomuYF7Y560D0Krgl+6Xweuar2raFzw3+Iv4D/dHvfM+8uD9jP3Qz61vb/xrLM4csS8wHXYPeg2+yPcNGZ5kBF6B7smzpWc2EnGyzuFbzk70F+xM/z/gtz4f5Mx74hWczdmyQrssH3dH3GUPr3cgo6+m0aJcEroIh6e5AAgk2CL6Ctm4Lyt6Xy2uq0Bt7wxHDyPIDrVj/jImQO+QWvsx6Dho1+QidBV/re+bIfuyt4rJ5Trwv4zP4nTGgi7Mu1ZjQKzwv6+ScYAKuypgo61/WGTqB28PGBK9hy/Q7cUr4SddxsAt+5290KrLmvqoS+1VEovjReoeerxiODojv3LHdbr/9qB+Cdh/f8v5s22MFy8urduXKDVtcXK4OjcY64RPGAVF8KRLeN/sHir1GsghyzjqIZhoz+BV7lPlD8/e9z4Lzs6zrM2F0XQ+miLyEiInyTngxr22FYYce+UAkmHTWbOX6Betbm7UfecUBu/fwXlu+cdmW52dtZHjQhkYGbXhk2FpeGaDHFudX7fTF6/b0y5dsZnXDJrZss61btzkxhwd67PDubZ5ksmtq1EYGeq2nWz27I5ikICiTRIkhOBhNGDKDygzA3elx8CbnP8AEzJfBLgLLdyiQeH/bA8w8C2OHMsrPy4of8OJM7UkuHZscn7CXz56x3/rov7BX3nePLS/M+ymvHmVhr6/66UkyBfUsbfzQ7oLAKIzAewV+FRTXPw92FSeSTRptFJPRJNoiLLo+HPiukmTCSdBIpokqBhE88t6JJUiDIiXAq78pYZQZCoZjjRBeQAdOYgRmcgB/c79ABLVZ/helxHoQfOa9+unOs6oveIuFCHDoFI48Hn3vSqWcPJAAAFwyiGDzNgMOwCIABaWia0m24MSpxq8gHZt6KBnRFqWMIsPYAgRwdrKzoufoczaiUcDwtv7OzoGe5QH8csIpG2iuQ84y4NJ9mT6AAqcNQdoSdIDnqntKSU+XRfURLS1UMnhB2SMzyC2nFOBPp4XLUPBFyD7lLmW85aAp23PDvvjFL3tJ9y3T094a4saNG5uUr4J/DgpKiSnkQfzHGqhCiJwcJXvo5LAryk6UfYUvdEoNWvlJXNcr4VRqXVCw2iiYm52z0fHx6oSGHGXxvmihZ1++fNk3Y69dn7exsUGbmp62Bx54nb3i2J321a9+1Z5/7nm7fvWKVybQP2X333PPvVXv0qgwYV5m3g1arzLye53uCwtLJZCqEmmRoKN/taGJTUU/mby25okle3fvtiNHDrvcaCNUJ+wVLNX3+/fv9+pUtOeRjlDZb815bn7W9c/4eJQFRz6VkDI5ORE0ijBj2Yxre0WnkJ0IXlXl8P1EfiQviVYKMvtJ+VJmLNoibLhe06aKJyCUUsTaZNd1JJloY315cdGDGHqWeqOrWsC1a9ds69atVUBDzxL9kGHWR6Xhl5ZWSqnT3E4p7In+6R5O3ZDpiiFFbuBdaKP5AmbQH8h7Bly5NCz6FQMP0EKGeFcGWNI9AJyc9BPJM2lTsIAswIqekTcbNG4ckpxgAkABGCPH2FASTJrAogl00ds4TB40KsDGy/GLJ6r2MCFrWX/yHTIKjXhv07HPsgBYbzqVWVeKVjmIARbhM8ASAE10cMDlSQehdwjIAYSxQdl5bL4zNibq/rG+OV4quihhDp5QBZP5xQWXTyWV6NlKNIkqIbHxCADUmFlD0VV/q4KJ7gk7W5fpdx4v2fvYWF0fPB+nzvRPz/bKJJOTnoR2+uwZf5bbv+5IMCEQqOuUmCGZCwwS2AOeABvo2fofvAdoRu4q56wIAPRkbfR3nN6uK8lgo27lfMITrEcGxdgu1g4nVHP5zf/5w17m3x2hNQVkpItXvYKJEkyU4EMRES8BXHSw6DM5OWmf//zn7bvf/Y5vZB0+fMhb5Dz//HMhn9pEU1sKdzbXq0QfvV+OiuyfWgeAy3CWNHa1RPHkwEaCArIaOCNsH2XIkV+cP9EO+WCTTPykJAxVMFELSyUMRpJyVBkIOxX2JuQu+pCjE9B7Wf9Aa9YOnaafOeEoz4+15HuwDs9yPl9bt5m5BVtcUjJOSVTTpr82FbTZWKp4KXlCayM7Mzkx7lhcc9JGo+w/DiT6m/WXXJE8zHxUFWzbtkgwgYeFP+MocGAX90v8RG8ECghgELTArsDDtGbI/k2FRwq+wk8i8BDzj5PGfQPhIEZ1sLpFoIK6JNAoEH7l6hUPaB+57XZPMJmc2mKDQyOeNKRTiGoVoXYnao9z8uSJUuUl8EbGr+gseEbz1vhIZvPAhJ9YDD/Eq1YU/SOM5LqgRSU76fqoIAZfgbE0JyWM7tixI95f8Jh4InyNOB0vHhStwV7oEGEZEk2xw2AkZB5+VhWYesNQ862Dr6wX+hp9pmQ98VVndd36hX+ExXUYwwNGOh3e9oQ8JSGMDo/a2kroU6+aUarDdJVTuNBHNiAq4oVTj28arXQiUafacG6bzVyfsZnZm/bUs0+L2DY2vcOuzi3Yt544bnOrG/ba17/G3vq2t9vvfupf2uTEpLXX27awNG9d3W1vd7tzp8q4dtszSkhZb1uXVzApCSalzap4vletZNfXbGig14YH+m1oQGu8YUcOH7C9e3d7VQf5s6rixIa3461SxUgCgp/oVTWtVKNci1Zz7r/5gYFI6sHm+vaEsGFXbUewFfjhYKUa+9aVLGT7sLv4VbJhqnInOio5K3wZaVKqYISOcxvW32/a7Lp2/YYnmOzYudvuuvteT87R8+R7LS4uVG1yLlw4b8effNKfPdivCh4ElspJ3pR0Gzq1PhENBsNWYqv0LI1Z40EPYJfRpVybdSw8Dj3ZANM9gT21wRrYPdtFrq90XvEJwZ7o5ur0XWozqs+uXr1qL7zwoieYiK6+v0siqeIOqparNsmyqZ6AEtVttdbC+9LfOnige9QaFHznwa7ii1Vzc12/UVovRIJJ6Fn5jmaDQyrhv2GPPPI37at/+XX7q0e/7RUPfum/f4+96+/8d+4rgK3xVYRpdLr83e9+TylzXCdnavPw3Llz9gf/5gu2vLTolREkLZl++O0c7mEDH18c+5ttZBOv4+vr82aCCT6E2wjZm5L4nOMDmYeQlxwDqALLBWv7qfvSzsurFpUkOgVIndY9si1mE1PT9vgTx+1bj33XWt19XsFkY6OuPixdDx4GT2XslYO02DjoAXYJu1jjYmiA7oaP8QPA3s5PqR84mCEnoKDvc4yptveRRJvtNPJF0B0fQOOjeiNVINHXORjeXBN4QM8F+6Lrsm+NjDEWYioZ/9BqgnaSogvrjj+gZxID1e8ZT5GwiG7ehMm9YlYkB1RjcJ6oDwS6T9sXPkael+aDfwkWwsfE99Pn+WQudPaYgFd+2tw2kO+zjnQb3dfjukLyKh0StkTVZiPBRC2AqjJpJcmEai+iKcmazu/lHzgsMPTmvvXQN8cm4SXohC5gDtgfZFyfB49zUKZO+LiVHs48xL2MkXFk3XIrm8BnjGVTzK8kwlQEKEmE4Ff8KdZO/CS+8NhDd7fbJv7OvrPslewM/rLuaybrRPJ74Ef8Vv9ZDgoiJ15hqVQtARN50lNp/5r9DvQIOo41RL6Qz8CRa25XNVf8XLAuelzXBd0Ui4u5QxNayfq8PSE97Bbtuyq6FxvrcQ/F8ErCyMDgsLdBJR7C2OAd5F7fw6uaBwkg6Bx0CTaa9UX3Z/mB1+UfCJ9VeLa0ooLfkDV9z/iqeZe4gCKu8hH7B1Rpr9t27lJVxBF78MEHIrZa2h9TiZgEdNYoH5LKY698jHIIp8KDqVoO61o/q5RDTKf60YNNGcx4KeMdbA880LQF8BTf46tgm/QT+mZ9nuMczI0xhC8TLQBJdHJsWjaukW3GyTuhV/YbM50YO+/DhuU9DfaVMp2wxzwffI29Zo5Zl2SZAYdnrHorOjL/bNt4Z8YsxBaYh/4OW6c4fqw5ehk6Z/8prwc6nTllOUGP6yd4FbnRM9Bt0DvTCZpkmWHc2WfH5mWsA45h7bL+zjYl63DmjH6Ed/hJDJi1Zt6Zd6Anc4MWjKMpX2Cf5mZ0kw6ZZtirbFt5PnHdvK5ZLqERvIX/Rgwx04v15zPWMPuEzF0/SehDr2aeRsfpmVS/0mc5huBrth46mbgP4wWfouNZX3iTd0ZFdx04Sf5FqdoLTVnnzN98l20evMaacR+fw+/Zd9Az82EeMBry0pT/jBmQhawDmL/jwmIj0VlZb2ZclMedk871XB0cdsy6vOzsw7j0zJxoiazzDvQUdGe9kUMSJ6BVtmnCMlRcg2ZZN2J7I+kjKnIT0yJ+JZ9yx/ZtduDAfo+jRiXN2p/R9TdvzrhffOnSNU8wYW8xaBz7eBx4QO6yDCvpKmxVxL/yOuu6HEvL8prpiH5mHx4/Cp9B32cf5Vb0zbYz6y0+7xp8+/s67dUl21iYsfUbF2zrSMve9Ko7betwry3NXLO1pUXbMjWhKrqecdvxQFDbtOYvnL1kL1y+bovtlo1v2WrT01u92okqlhzdt9NuP7jLdk2N2VCfqniQJVp6G1d9MCPQwOARzjxZGAYGzgRU8ACDQwBOyiP3eGUjD/Cg57CBQYCZdyA4+js7ilmZwZAOnAX8VPFAJbrXVu3X/vGv2u23HbYeZWe1otjwQH9vtNEZHq4Eg5OLep8YQO/yUsqpjL5XcyiBfIAA49J9keCgCgC1U+xllIei/UfuXw94Bkij1HVC0Tdtyz89v9p0KMEw0S1aacRa6Z+e5yeaywkJXaOALmCITVmvMlCSMKA578II1oBhcz9oPUMBCxI7MjCrgEg5FQYYi5O9EazWP4wY78jADYXDuBBSeIEKA5RYZryhpCPwwymETBtojHElcKrxkAkJMIBe8Fd2HBir1hnlj+EM5RmKJAOwJkiATvzE4OpvrSEOCuMhoMsaQSMMSZYJBde1uSJ5AiTn+WDMMgBBdnm+koC8zmVKMAldEH25BwaG7Nq1GfviF79khw4d9nYMBw8dcvlWOxcZBOfXUpFCawWfaOyLxfmVMXcaqwd6d68tLMamlJJbFNQHtOj35ZVwil2hr0dSlv5mbfS7SsmSaKRnU70E3tGYOOkyO7dsExOjrju1cXv5yhVPxtM4h7SR193jG4qa83333e96Ihw6OfErPkZRCKNNawgFQtVfHAdR46RsPok6zverq162a3521h56w+vt+vVr9vLZsz4vnZgl8UcVTQBSei88ef7COdc1ExPjzm+qHEPZeiWhaL30DsptyvGfmpisTihJhnWq0YMIa+s2MRUtNDT/0aEhT7CZvTlj27dv8zlrPLcfPRo6Znh00wkUbQjomjNnTtu3vvWo3ZyZsTe/+WEPBH/pS1/yNVPAQMkz8B08j9HjZyQ2xKYx/zQm7EPzJ7IL6Mcwwx8APt1HMgoOhfghQEPwE9mx+kz3ARjgO+xQDhBgd5DZ0KvLVeIijoKu0/v1THiGIKNoo+sIJmosm4KIJciQ7R/v5fkEcilDrmfgGPA7vIOj1tQR+jtoIZsSJ5z4BzBEL0O7bPfztaxHM5jA59lxhyeQ0zzODJaxH4BQwF3Ww67zuvNmezmVXYIi0I3nVqCLI48pwQTahv5qeclnPvv6179u6iWthAVtmKoyhsYn3qrlva72JtnEiVFgR5s2BDB0Yph71VJLVFcvSHhAfAnfi3+wEeIntalQq55Tp0/HM/xaOfmRba8Nb8m1ty8bGyvJePWJzMzbkiUcRxx2rQUyovG4XSuO3WZcFNVW4vRh3VpA1+NsYIeyY5N5jEAA65rlLPRoJAb80w//putsl5OeqLgj/XvhwkX7rd/6LU8woc2iiEl/d62NdNDnPvc5e+GFH9jZs2ds37599s6f+Jv2xBOPu91y3OinulTRac2DkvB+VHEzr1LVHJs7WKoq0OrxighUwMD5wbmg/UyzgkmNCerNzWh1Erp1ZHjIM++91ZmXyY/1Vbs5TpOILxTUDzmuT4Fkm59lDTnDNmf5Recikzk4kDdFs+OLLbkxO+8JJhEEjjY52lkUXwTeVyXBqDiheSjBRImJstfC1iQ6ZCdTv8fYg3c3tTlodbm9UoscdJrjvNTmy+9JOBpezI5w8HxUn2nqV3QovIsugjeQF81VY1xvB0/6uuogenn/QP+Azc7dDDzU6bKbs7O2tLJqd99zr7f62LJl2oZHx7wCnsrhLy9HgsmpkyfspZdecDrp1KWfciSJLCWLRbl5tVBREnlg20pHl/aGyBy4ImRc6xTJ5+I38amuQ36xL3oeG06D/WpNNV9tZIR+i4Q56IJd03OkhxgzvEfCHEkM2CzfZPck55TYUMqdVnpHAc1S0cnpX6rlCUcO9vR5csn4QL+1V5ZsQAmzfrJ7wzcdJKdKuFU7GLVzVOWMFbWGEq4Tdm213JfS+IQltdEr/qa1j+ZDQp8+d/mX/lzfsOtXrvl6P/HUk7ahpKmhUbu5smZPPP+iCcHdff999qaHH7Z/+bv/yqanpl1/KXG501qzyS1TtmfPAdtod9lTTz3jtIwEk1JZp7QwcvdQlX421m10eMDnN9TfZ+2NVTt27KiXRH/ppZd8XGqNoyQT7CbJ/1TJjDm1vXKIY59uBdLrBPMsI6K9/APxr7Aa2An9pXWlemlcE4my6HR4T3bCk12ULD035yeMPAim6pcloT3GEcly+FWeFK1Ek5FhO33mrE1OT9vhI0f9f+FmvU++trDywvyczc3NemLWyRMnfByqkCT/Ouw/1YoC/0XQKOQnywa6HjuIPJEcTLAIzE/yAv4n96Mj0GWVv1zow6aZ+6+J79E56Om8gcWYCCDqGlWHQV6VGKUJXbp0yV566YRXn5TeUZVA91lKSeGFJW1Ihu2Sf6X2fFprtS5VRRSvakJ7tDI2dKT0LHN0GpZNPbmQJOeGvpV+VbKW4lWr9jM//bP2f/77/8uef+5F27C2/fIvv9d+6qfe6f6D5hOxpaiWqDEr+fznfu7dduDAgU2V1jTXM2fP2h984Q/c51Fb0JwoDM+F70+b39BR4ED8BT5D32fbyTXiWw5IYDORA8cpsnFeibFu9cjzWEPoBS7gc+wtcTVtxoc8RDDX9bHrIsmK2n312MjYhH37O9+zx77zPRsYHLHuXmGAeoOcqiXo1ibmRT6zTxZ2uq7kAp/Bu+Ax9DgbZciR64mSzMlP3ps3yaEffhr05z16Lweq4ImMSXnm5nWLeIP+R1aRvVvporwG2LyMizetbUnkJYaleTdPG4b/FD4I9g3awkMeIywyxrNquxxJbvqeOGToz3VPoMIGsZ4eKSwluZ1uJUEP7Ck6sBGk+WvM+BMeJygb+RqT1kHvZJMDn1ffaR34lzFj6M2i4/V+JT66zz/sl1dtuUrVJG3eIA/VgYCEs3lnxn/wV8abuo6Ae1M34qcxNu4LHRCJopln4CkqIJMAzjv0E3+MRJ38DvAkz8nykHkR/AM/MMfsSzXlExkDu3Nvc/6spZLkdU3eiJOPkE/bYo95BnFU3SNmki1A3uBvKiijF9BH2acWHhM+RWagP/KkueAHIxvoilrnxiYhSctZlpAZYp5e9bAv9irQGSvLq8576NhI/K8P+DAmxiKAXsezW9bnhxdiw1PXwltZ9+kzYiDoSux3jkmzdqwp8pP/Rk8hz8w384r73WVDPdsmfY7+CB9DFVAi5tjTI/29bvv277Fdu3baK195nyeSRn5XXZEpqgaXtl6lklelW2jHVbCcPmdtuSbPsY5xUA2sPrCT5aVpN7P9a8pllmHNVfQNHzdwGxgTH3UzFs0HJevqEHl+eY35nPcQowPL6R3INjynz3LskHXLPInOQbcxf2iS7SvXgAEyJmCd0NN570S/s0GJncHuZX2TsQc0BO9CQ/SZY8BUcQs9n+eGzQ+dqgq6of811qxr0U/EP7G1zAk+Ir6QbSbywryxY009ikyDmTPWRmcwXtYy8xP2IfNHkzeZW8aOyAX3EYeWzysfWbqX/QzdV+G7kuRNi92M9eEzbDFYA9sF3/I81oxxZd8M+mWdzfpkXMWaQCP0DnyU5Q+6gbF4NjHfbMdYYz0HrIfdAIs0ExSgUYUVyp5PPiDOM9jrUgVT/yxVnGO9kA3o1nyv8yf7tgWjZFqyxsTAmRPjbOo+fLA8j4wP+D3bF2jIHh9yrHdDN/w/9Bxrw1gzjuc7nosuyWsDHTJv6Hv8c56nn0sLixHXK/umxMHA9Bln6Rnsz6Cv4VH0KrYTvuN69vXABswV3YEs5zWBf4Rd2CtDT+kw4c7f6u8AACAASURBVK6dOzxGqJipH1TrrQ9ma89GCSadjg5jzNj8fMTfGZ9X4HNcUx9Yy7oSHyvWWof+4lBbtpXwTR4zv2ddD97KuBG9RpysaTfAp/o8289b2euugbf+g053e82Wr12wzvxVe/Wx/Xbf0b22MX/DlmdnbLi/3wPOIpCc+U6rxxaW1u36jRV78exlu7S0asvWbaMTk976YaBPLXL67La9O+zYkX22bWzQhvtVHpjgXYCoOHlbyjenDReEmE0hJsmiZ/Cja0lkyEoFEIDAQCCMYjbymXgYa5QY10E4xoCy1Oe+AaLAlmlTddz+9s/8tL3q/nttUMkfLZVRXrfBgT4P1FPqJkBMMIaEBUFB8cMoCvKvLi87oCC7C0MAndwBLEBEwFWVHXS6WcGP6DEZWUgIMExROzAKzNcBBX2es7iyQ0wGtZ4Hk1ICGeEQzTnFEuA3AhZN5zg7yjinKLZs7Mg0BBBg4DYZ3JIMoBdBF4xnNhisq+4l6SMn9QCGUEAEG2gpQGYZcw/+iEQelKjeBwj3k5ypDQLz0rW5Wg08Dc9noIYjnp2F2gBwCqbuI94EY/Bs/hzF74q4ZLtxHe/J9EVGMtjBKGXlm2WwSX9omsFHOJfqvR3ZwSFnsanjgWPfLNEJ8R77s//45+6IKSi+f/+B0t6lx2auq8TUom+4UclIzyG5A0OmtdSJFiWtzC8s2aXLVz1wNjs/56WP43sd8JXhD8WpkvNaGwC5fupdQ2p1s7rmm0hhzKLPLEZewEFBTQVK5ZAur+iUXrRR6OmNkzWai/5WSxrJ1fbtO7ztgiqJaENThivKtIeDo3+AHf0dJwLqEr5hUMKpoa+t5uQbF6srNnPjuj337HOeWSnjpvZS7nSXij+6TzSL1gyRsEaSiiqkZD2ptVKFEI3HT7qXIK+cfS2a+NcrmJQT76KZb3r7icR133zWMzQ/tU5TEN43mdpBSweN5UijyvJu2bLFN/W0Qbtj1w6bn5/zUuSR9BYb6xqLdJ/WTQk6+kzJFOhugAuANOQhesJq8wK+RAegk3ByclUhzQ+AkQEktqrpBGKwkRkcLPSIdLh0bpZB9K6uzUYcHgsZCf2eA3QEAbA16L9sR9F52Xl1W1aCChmINfUHQDV4MvpvZ93XHC+6pjk3PSfeX1eh4NoM+Fi/7KhmkJzXlfkwfq7L9iU71+godCPXa2w5CAdQRS742+10O1oS8VwcMvQGYJh3oNtrPRs6HF6IZIEu8+SPknTzjW98wxaWFv0kv5I3lGjC9XqP3i/HUnIi2pFgEvOLjGj0oPjAcZASc3t7fMNTz0b/wksaHy3u2NSSDOok2enTp6sA25BODnoViw3/Tskv+l+yF/Ssg0nwBjRqBsThQejrdq6MF92H/Lou7VGQIxJMcCbhk+w8IwMZx4X8RECIz1kHPU/fSYb+yW/8eim/rVP8kWCiDcszZ87axz/+cT8lrSCH61/TNZHYqvFprf70T//Enn76KaeZNqseecfb7cknn6iCM1Glac11IwENghHiBdmi7BBsdp4ioIYjAq6BdyPBOPBJxq6sdV4bjUO2RvZI+pgKH0oyAOegkxhD4OmwldCsPu0XGx/1u+rkq4zJwHU4UOC77IByPfIJThdt5haXbW5+we1yJKUq6NTjyU6uG9S2oCQE3CrBJLfIQUbRQ6F3Q1LZCNY1SoQ8etttHuCSLkU/0/KKDT9OtoBJNZ5crpLqTdBAz+HduifbInRB9pmEM/yUcX9UfdDmivCcy602b1ZWHX+4H7TRsRszqnYxZ6/6kdfY/gMHbWpqiw2NjNqgEqg6bd8gD5zwjJ05cypaCaWWHpK9OuCkjc04gat5am76Dt9FG8dUUEIfs9EV8h0n5lVpAB9Fc4Nn3D6sRlKAbKMwQ8Ynuk7z1f/ST47fUkCad4mG6OZqnYrshy6JsYN1XCd425BYd3xJJXNwv69ROWmiU/3rK6ueYDI20G+DirivC7ep4tGqb5Qr0Uc6Y3lJmwhqD9PyZGOvfCO9uRwbMo65hYe0dmuxwYYdyb6rZIMEk96ubl/nZ59/xnqHh+3m8qrNr3fsuTMv2/WFJXvwja+3Nzz0RvvdT/2e7dyxy6tZeVW79rJXAzxw8LCtrXfsySefCkzZraSLqD4jrOyJWDoc4phs3RNL1B4nkmjadvc9x2zvnl326KOPur5TYrHGp/nIDpEsDU5wPV6SbzS/wf5BHxOYqebz0M/iZ/TLJp/PD150e+u4fNIH/gldHjhW/0vH6jnCiOKnWjcFn3Z7EkRgESoW6n2qVKJt95mbszYwNGz7Dhy0Y8fu8s/1DNk5Yda52ZuOS5VMeOb0aV9LVR/VBn3Id/g0WcaDJmH7w1eO9c66L/OsngnuDFxBwnJ90ABcBc7Af844Dv3pvF7GB9317owtsn7GLjNePVPVEJVUBPaSr6AEkxdfOmHd4qW25tTrldL8HZrD2oqPXfwfbYmiPaCSS7ytn8tztDUSRsm6T6e/oYnblhK7UHgpTkeTZFQnmNy4MWPvfvcv2h//8Z/ambPn3M/7lV/5H+3tb3+rV0iKBLmiP5W0t6E2wVHB5M4773TbQrBbNFAFk9//3Oe8dZTLeANL1GvG6drNCSbwAOuAjsn6BV0mWhNYhf+5ztfYjWNJKiygEh2sP7HZbFA6TUtCB7aGYLgSTPQ/tg5sHfwYvuuwEkwe+65957vf9wSTVo+Sb/MGYvAwz8Sn0Fiwr/ARvhU6DpuHD6PxEadirPjC8CX6HYzKOsEzvBe7he+l75kfsTF4WDTSc5GdOh6nOlVR/UfXEICm6iZ01b3Zt8pjzsF89Bq4OI+ZteZZ/GRzMd4dgXnuB4PxPgLrYLCmXwf/xQZ/2HbdG7wnG7NStQbkGU7H0lrDeUsVR8umJ0nj+FvYc9ZOf4MRsp2HX1hTMCC6EJxe2LvC7SRw6vqoehInOhUz8kq8JemWd0rfeLWfxoEI8EHmd8YKj4JPs/+GzYK34Bvmm/1E1og5xlwiVhKH8OqDYsg384X2mY7wR/Yd0SvMJ9PTMWDBlHlc8GPYvvqgYVPXwBfYEXy3SDKuNzjgvczz8C66DD6P5BnZ97q9JBu+vAe6sw6MM9uz7BPx/V8Xh+D5bMpiQ5kPMiR6cS3r4En3XumOeKXMZ33S2GWTlpql6ji4tOKNUu0R3dY/EJU+eVe2DYyFw0eZ//UdSadgG9aPZziHJT0HTZCnoO2G+6zwO7qYfYlse/QszaeW3Y63AIwEE2GsFduzd5e3gj169IgffhN98DPDjoQ998OzJV7f5HN0NjgE/kcP57+Jh/EZfJtjWdABnsy8Di9mfsn04dq8LpvwR4nRZN3dtD38zdgYD/qfJLJsD7Ez7G9BE2x6lhPWGD2X/cZMF+aQ31PZfj/wUO+f5JgDsoL9wF6yHk37lWU08xXXZ7uHjgJTknDIWmWsk+1AjC9a5HANegYbz9yyPIDV9FkzxoB+1JhzbCrbT42X+7CfmUc2Y6bA+9gMeDJjkCZvIMNZVps8Cv/oZ445oyt5BuPK8xRuYG8EPmDd9ZNNdt2T9RLPzHg066OM81hTMBB0zbYUfcgzssxDL62BxiAZJybMWPGHs63Mcpf5PstOHhv2G12fK5RnXYF9R86qg6YltqnYGdcj4xlL6vlgfOLBLgvYzVIBkXXNepHn8Rl2gz1G7HqeL7g0y3Blf1KMhHEho1kvIkuKv4AxkR2wAPfrZ5Y1eCXTPctxjs0wbvA7YxC9FuZUxXndDyBkn0DX4M/ouegMZJpDvcgqc898qDlAn4yhNDZwv+goG6vn5f1a8AZ6jD1gYh6qjrp1ekvVIscTiEvzjuDlFe8OsLKiQ+hrNjs7X+3taawceObgDbTRd3q33qPxREumaDGb6QsfZT2s7/V31nGsO/vc+h4srvdo3lyPPiTxiOfxk3VkHOjcrvFH3tdZX5y1hQunbbBryd755tfa9HDLlmau2vrSgk1PTnkJ0JGRIVtW+4eubltZb9mLpy7by1dmbaHTZWutHhsanbCJyQkb7Ou1ob5uO7J3m9137IhtGx/2BJMuDwSpbHDpQ1x6DxNYyYoCxkXR5ElgPFFMbOKTAYzAoRwxyCgfMSygWs9HgPgeA8FiYtRQ0hn06H4FsxWg0IZqf2+P/d13vcte99pXeznh4cF+62xo43Tdy3JnhS3nUEEMKXuUU85W13u9gkFJMCHDCcWCAlMAD4FVIESMp57emocypfS/gs38Q6nqnVG6WgHNaFFAZrXGAXPh4CNUKGjWhuByE7yghDx7q2xA49hkEKt5kO2O8co0R2lkBwxBiJ7L4Tih/LMSwUElKAcYxdChrPMpsHhf7fBVxkStVRLvwCcCORigCHpHufI6EB/KMG9YIvgE7LMSz46Ovmd9M0jSHOsTmuHssC4ZXGZAB+2hF3/HSYGyCVgMXgYwGcBnIwJts+HKSgb6YLxRbmyiVSBXDhulGb1UZvThJsFEFUx0QvnLX/rPHqSfmJqyI0eO2O7du53vz7/8ss9dySBKMsEQA1glXyhQBbKXpNSXVzzJ5OLlKza/sOibrG5QldxQTsRG4kFdcYLnaR20mSuZ0globcApyYL18RY93tu822Zu3rT5hXl/x+qqkuHkoPb6+/RsnYLs6+/zILXoMjigYHUkSMSJ1lXr69fJytqAi1c015XllShH7sG8kmlfdCy8sDA/b2Mjo74JpfL3CoBPTU54a58rly97JROVccegigbaHKasKfyDztN12biqopWcbpLf1LLLT+TToqvwFaAqlw0NELThpdaHBvslxNWJzqgeHy2Y9J9oK5p4IsaiWiLECUhajgEQxA+ij65DbqAFgALedt3tm/Nau3qTnzUHxOiZOPOaJ7o6gyd4G55HF1VBmHLiimAvek7zBzCg+7GDyB0OCuPmGbzf+/uV09ZZB3I9YBOAKxnW+oo+Qbe6N2B2nLAXFV+n0qSA3giQRfITOjvrPfQ0zjA6JzsrcQI5kk/1LvQnGCCDJcYHnbOjRkAEEJyBuX5vjiEDoexgQW+CO1mH8kw+82u8JHvdoxA6owtZa97BvTEv8WCAvrCnJOt0+YlRePCbf/VfS4uVw64z4G3sAE4jdCHQC/D0toQpgBiYS9Uq+pUf45sK2YaRJJDtndZlcmrK6Xjy1KkIsJfKP5S91SaRNoKRv7ARsVEOXfVZVOeIjcOMS3Bq4BMPZJXNG+wn6xb8FnYCmc1Ba/gHnJLXg2foM4ImBNfR8/pO+kUtcjzhp7/fT1uLlvr73LnzXsFEw9AmvuNFbdCWE5yigUoF/8mf/Ik9/vj3PSFFLXLe9ta32FNPPVUF2PQ+MB2BHD7Thq/sUXagGKeeT2JJPhWGrg1+C9msf4aso69okeP42sfd523Q1EpGmK1PGwglMVrPYcMC20/wUWPSM/m+su1pIytjeNZCz+TeyiEpQS5sTsZ3yJ++031KMFlZ37CZm3OFp6K1goibncc4uRrtICYnxrxyjFcP8HYknDKP0wJ5HLWDHq374ClV8jl62xH/TLaYNdmEhcqmH7QCg2c9FL+H58m7sUvg2Kw/kCGuKVrTN1mFN1R5TfN3nlYgzE+el+RQa9mFixft5tyCvfo1r7Wjt99hk5NT1j845AkQun5hYd6uXrlszz7ztJ06VVrkuP2LwwD1PGMzgo0aWkSITyuaBTR3GZKfoetJXgs7PRAbLJ3Y3NUGl+5FT/akFmHYET1P2Ev/6x6dHBX9JZv4a/gC2MnMM+gQ1iBkPew7uBN/h97efhKsVM+gUoHzcklmUpxoYXbOejobNjUyYiPaEF9f9cQCkguk77yMaUuYRYl3sbGvdy3Mzlb6Eb9oyTcwzbGhxg8GUSKJaKg5Oq3Vyqyn3xOBnn7muK2q4lHbbH7D7JnTL9v82pq99g1KMHnIfue3P2m7d++xxUXh4WXb6KiCyaQdPnK7ra237Yknjkd1pkaCidZIlVZMSeBq6aKEnK626wZVM7n9jsM2NjpiJ06ccN0vvCn6cDqbNRedlbwd+rZuDaDKIXqv/hHcDNsb7bik/3NQBDwQMtDjSTDID2td+R5eHSSSlklAVvAHrMJPXw+vuNPjyd3ehtITIYK3lMD18vkLNjI6ZkdUweS222zb9h1+jWyxKsKogonwtSrrvfjCC5sSTAIzhq3KvmckhNeVD7DRYAT9JKADHcGUzpe9skV1ch++MnZVP/MGAtgVHaf1iCpIdVUV9C36nGtZA+jvOMcTTBTgig11XSNfRie4nn/hBU9K8A0mb2+kNJ2S8FA2FXWPknDcZmmTu8RT5uZUzTEqksRdcZ/o3d8b/A/Ok8/meqMk0dIyL2x8x0v3z88v2E//9M/apz/9+zY7r0REs/d/4H+wH/+xR7yajXyN+Fc2K0zJpYP2nvf8vB07dszxMjEEzVvz++xnP+tyFC2Q6pPTFW1T0gkYBBtYY8o6UR1MDH9oNNAV25CxLbYzJ5jw/KxHeS5YDszDOD0mtR5JCm6/lFBWknbwJ0hSlm4Ym9xij377O/bk8ae9RU6rW1X0IsEoY2o9j3gXfI1uR4cxH+aK7chxmiwTzdgGf3M9P3PsAd2g8cG7yD3X1Xa+tvHYWt6he7EzeUOX9QJ3QYMcx8FeQ/s8FtY2rzFrwXib44aO+Xv0p+ZE/An/CJlGP1b4IbX0U6xBNhBfWpKn5C9tIGcfEF9Ffr7jv9Lqtomd9DcViKE344Cv9JONItaCzYw6STowwV/3f6crcJt8GbcZHcVfep2PVVkRnYjOoNKcJx7/NYer0J9ZbpHZJi4llozssf6Zp7OPgT3XdZrrwEAkyNbx0roSl67NGxvMgXfFAZNICMr+N2NiDbJPDu8wR/5mjOAn5gHdsSP4Wmx6+GnakuCve8Hz8EOOOxAHzbo02iMGttQ9WbbwJ+BjroG2GiMVdjLeZ06MAT3EnHU/16PrGDd01Ds1N9kzdIDbW4/FRetLJU/Skq3yM+UHlaTIHHNyOsq+lIqcIQNxwAMdLVrhe+v5YH/ic8Q/9FbiJLoHPMt8kbNi1Dad4scOVDJd2vRBe+w+sWl8POjCGlb6sRggJVTLF96+Y6vdddcx27d/b8Q2NuLADPZK2CpoFaODn9BlGfuAfzLPMo6McbK+hDeyrDSfDb25lu+zTGRewYZkHcf32dZkGc72oylLt3ofz85z0RqAidHv8G3TZuHTN/VQUz9k/UScJWPSpv7KNAE/cj0+FjYBfsu6Gj7LtspxRjnco9/BKzwfvoDu8HMeZ+gEb0a6KWmb+Wa9nNcNXzLbBcbLe5H3zHf6HXrBW/Aq/JRpj+zyLNaHe/L4Mn/lZ0G7zK+Znpk+mS9ynJW56yeyjx5lfpVtpGpgwdesWR6TY/ay8YweRYbzOLMOzjKJzc/8kPUV9gd6gel4HpgRPXQrrJTpAj/nNWW8yCjvj72VSBjPPAHNif/rnX6dx1BVPCD2EqSnaa+iZzDGiDNEtbZsX5QE6zQsCZa8h5g9a5flTNdkmkAnZAPZyvqnwvYlDgtNmrwEXUjeQPezJllfsn7Q6lbrka/PPJRlPr+TtQWLLM4vVIel0BGslWj0Q/a1q8uvJ+aUY0DgTLBv3psBH7DvDbZBr2m8epaeTZvajPdJkI1qvOt+iGV6y1TVIicOU4WPGJhm1Q+5zM7O2cLCilcwIVEs8FIkLFGVWL9rLHRlyfqXg+bIdMb2zBksofu4Dlo3ZVyfgzcCoxQepaJl2hOFf+CBbDMr3bX1xz/Ymb1ywVYunLC920ftx974Suss37CN5XlrtddtbGTMN1E31ldtvd2xpbUNm1vu2LkrC3b6wjVb7+mzdqvbxianbGrLFhvo67Xerg2748Bue/2r77W+rg0bVouY0utcoEoTVvANxQbDMVCAVHPgWTGIMDAQhIAJdR+JARA8EzIr3ay4IBCAFgWKEMPUWVi0qeJYqd3xzdtf/eAHbXpqwnpbXb55qgomahs0OKCywRFEDWZyNeh/ZwcDJohNoI6tr66WjVA58nEakXFFIC4C1Cg0/66U0ozKGgH6SQQBtGFMFRwTwGctYEC9X+NUawtO16HcdG21RgUgcD/KDxp6hnQpsa77qYLSBGgZ4GeHKCsyBL52Rter1ijwQBVIaQTtMWy+maNTDqWHroLzOUAU9I9NHzmtPA/FhvKreCD10s1j0HOyYGclDcjQM7PiwyjgZOhdWoNmEpbGFBtM9cmoDNigfQ4uZj5hrVyJlVNwGCEF9rPi1vuZu8tSMlK+hsVTgDcysOB33Y9CBngxhjiBxknDLg9ouGSUjWcFr1ZW1zzBREHKkbExu//++216etoBprIc9Wwp7JXVqELiys3b2Kx5hrOfbu502YIqXrR67ObsvM3Mzdn8wrJ1unp8k9XdIA+wEZSQUWjZwOBgbKxos88ThSKbdveuXV7ZaXx02EkQxmnAT9yRoKTPJqe2eBD85MlT9q1vP2bzi0ueOLZz5y4bHBryAINkQvd6kKSrTtCQQdEGkQKZfqK8nAzTWirZpja6EWDI+k9z0fulu+fn5oPG3q87StTfuH7dzp8/789WRQSqaNAKS+/S85BXskIVXNX/S0tKOuz1CgOuz4sh8tOkVXJIOMIhK6X9VemR7fq7u8t2bJ+2sdHhKCXu1Y5UZl3JO+Y/VWnBNwiLnluXTrNIRtE/5IDWDUrM0for8E/2M3KgcbCZC8AX3dngyEHYDNBERz2Pqkf6Dn6u+LgErAiocH92RnIQJ2xXyC+BIvSC5gqIJxjJT/R2/TM257Ku4d2aL+uGvkUmwwkpPE97hRL8IMiXgWCmYW1D6rFX61MCzcyVAAi0xYbhTMYYgnfRIRU4aZyowvZh93mnrgeEZSeHMaC/wBN5zSTjMuDZYVdg1U+XF52Q1yXrNA/yLIfcN9+vMWZsgR1jHWKOEWiJcdU0iDZeYT/UUuprX/ua67dt27c7HyqRV2MS7wvwYkd0YpzAU5VU2R3ldzVJNqs47efIpRWglwRdwDbyHGWMJWeDntyieapFjp6lzH29x3ueKyDWbntinJ5BGx8cHk4k67pcJUnzgN8yvtHvXurTN+E3B11rnKgNuLBPXAMWwqlD3rPDCB9lWdD1efNf79D7lWBCEos2iKUrtEksff7JT35S1t9tjMt9V6vYiMBOY2Oj9kd/9Ef27LPPeAWTQ4cO2d945BH7/ve/53STTqStI/KNXGgssiNafxw+5BGcES1WpAvrBIDM/1QDywkm0Cfsfd1OQspA9nTLlim3GbJRavGg6leMkUx+TnqgW6Ab67dZx9RljlkD8Dc4NssUGB9btglrVxuBkZgi2iytrtmNGbVfi1Y9quohTM4/n6fwsTt3LW+Ro2Rv1x2+oVmXNc7jArPExu5aZb80PlXvUrKQ1kGYQEHUbHvBZV7ZsAQr3J4W25dxGXov2/Zq8CWQrGuaAX69Q8kkWlud/Pfkp57uSl5cNlXBpPTC1dzOnT9v127ctAdf/wZPMJmYmPQKJkpU1frLFzh75rS98IPn7dSpk55EIIzDJngO/vumfDnprOoe0h/Ow2pLUaq+ZbmU/pKNll7wJIsSdI7qdbGe8nU0ToJY8IvugU6SGznwsTkzGCfrk04RT4I5WAd+ZmeZzzQ3JVYFDweeCPwZenljLWyrB2VoaVaqtGlMquAgF3x9ecm2TYxbb5fZsFeVjJPebt+7Wk5jJcOI21x3lmdKxoVPJWOsseaoz5SwIXyscWtjHXqC7dSjeHVx2bZv22qPfftRm5iettOXrtiCtezUlet2eXbeHnzTQ17B5BO//du2e9ceW15eNbUoEVwbmxi3QyXB5Mknj/v4lAyglibFqy3JaMK+K9ajsXR1/BCJWsBumRyzo7cf8uQKYULJhRJMaBd548Z1t1car5JUXJbd3iipNDYOe1Sh0KuGxCYi+o9EAWQ523rkNNrmBDbMeg+bE/pFiQ8R4Dt79mxVlQt/JzBC2F+tgZKW/ARRwYpqTadA4IWLl2x4ZNTuvOsuu/ue+zzZRNeL15TAPT8365UBL168YC/84AeRLKvkrKpNiq9eNc/AaMLXsa7ZXwQrgPFqXzr8bvBn+ARRoQUdmn3LjHvEW8wZfOX3teoqquAl3uHrk1oQuAykzQFtMovHPR7gyfnrNjQ47BVMnnnuOevrG3C91NunJG6h+9K2tzoo33G+9jWKWvquu8PPFzA09/0Ihvm7VU+nJEPkwGtUkYiWi8xD+r7VHRt5Dz30FvudT/4r/15JK+9//z+wn/rJn7CrV69WckoyrOy8cMUv/MIv2sGDBzclEOrZSkr5zGc+E62m2nV5/rxuGjM+FHQLrF/7abFWdXtYvueneBZclp+RMY77415pKE6x/fDz61L94D/G6XQsgU83mZ5gGZV/8GPAF0qpkyWd2rLV/vL/+YadPHXaulq91tVSsqYS9MJvJw6V4yR5XlrDbJN0PXgmyySba8Sj0H38hIeRET6/la4HU6AjiOehc/CXsMH4UtCriVewz/iD0JM1z/4XMog/EPGloBVjJpbGXPImB7TBPyF+SIyMe/g70z3HrsAn+CnoDGgRlRaCH2s7r8pnUakyZDISsXJLs5iP8FHYKf0Dz9dyGJvl/PM4UrkWfoHWjqnKxmp+J89HFzB+2UfXtR5naHkSJ/6TbFg95voQVlQ7ipJH6BDWCZ7IfAQ9wLvo0mZ8L/8NvVkD6Mw80NfhD/5w9VBicLoOWcw8UPtAoX/4P9Mu8zeymX1idMom37fEAHgvc4dHoWceC/ZJfBu4LFo04ItmvQN2wQdX9TY2ZpAf3kn1BmTAeZzYkgdtVT2y9rPBD+gU5BY+0k9kFvrVbUQjaZFYq9s03+TJ/kHFwpXPThUhXZfjTVkXMx50Vr1BGy2zc7VZ9HiOlxAzYE+DteB5TXzAM9BDmf48N+Nf5FvfZbvVlFd0F/rbednjcLI7qv5sNj09XNN62gAAIABJREFUaffff58dOLgvdMFqtO90u1vsdjw37B7PzGPO+pm585PreBZYJcsX646ugE7wO/OCr+pVLSNLp/yznDb1e35ec5z8nd8FdsIOZV0Hj2zWs/WBB12bk03gyyzDzeejgzLugyb5M8aDTOZ5Mf/YGOXwZ2AYNkWb9M1yl/UptMjrA0YiTgh+ydgu8wP6J+RLFR/jqVlWGT9rkOnNeG61LlzPGhDPIIbU1CuZf7LN1+8aD3Fxxozdy7yRf896nM/zu6Eb9HYpKrwKb5AkkW0Rti3b3eZ4M/bPa5btIPfgEzCOyj9uHNDJ9GRdNZZ8P/xY+32b9QR8SgwMLFfZ/xLryRgty3P+PI9fv3t8tcQcsq4Do2Y9m/GT7nNdWWIYVeXacjiK+cEDPFv3kKSizxR7dvlKFUw0Xw4TwG/V+xptUNCfeV3Rh3yHbPA3sgBdRE/RIOQpfBb0EvoE7ArG1N/ZpvGOrMN5DzwKTfK6cQ3PhRfgp9XllagQXPAi2DXLu+w5e0BZpsFB+E/wDfPMuoG1dXuWqgzrdw6neyJtSWrJeoC4UWDD0I8XL160fXv32L59ez3WgZ5CrgInrdqVK9dscVG/0zEgYkN1RdZI4s7xocxLIeMR/83y47xVDnTFQZS66icygLxj85Flxoh90bO4hjXUNdgD9G7WsZt02vTbP9CZuXzO1i+esFffd5s9cNd+W7h+zqy9Yn3epzzKfsuRVkB3bnnV2j3DdvrirF2ZXbbugSHbaPXY6Pi4l2j3w06ri3bHwT32locesP6udRv0U3SRXEGCiXCJ2rhoA1efs2HHIiIQ2ZCyGQ/ji7HidFh9AhDHBQMIUMToEIzUPXpeNmwoHQwthgYDh6BjOPS5emY7fTbanmDyoQ/8im3dMmn9PS3r7+32yi1ecrwVlTz0DgXyYCQxrpggKwktaFSoaPspNX2nv3E0yL5CEBWAFRPq2QQmA7iteZk6OVQYS5xX0UfjJgDHRjK05DoUosYrunM6AiVD+SJ9lzdd6zWpSwDrmmwgALusAUKSDbM+Y0MDYUfwRRe1EtA1CAHrqmA+jrxol7OyvIcsznLZHNJ9jF/jVLULjHQeMwayAmFlYxDBxzjwdzZSGFndC5/TfxTFlpUuxgYFkY0tmz5ZIfC9fiIr+hmbWQHmMyhUKWIFGAni+oaINp1KMIGASw4I+WZNyoTTJgfrypxQ6tAv0wID47TwAFeXl0SWElYwtgo89/R6YoaC3QsLi/Zfv/lX/nNgaMjuuOMO27Fju6+PnyRdX3e+lywur4Q+cDlfXPJkBCWHSBHPLy7aytqGXb9x067P3DTlLnT3D3pJcG9dI5/VTxnW1WqEYL0sZHcoe5W3OnLokG2dnvbNt6XFOQ9ZusKuTvXExp8+U1D65979bjty21H79mPfsfe+9+/bpcvXbevWKU+SURUQbQz1dPf6xouqAmgNREttHqs1WSQi1CW/pUPrDek62QK9mPWWaKr117jjsEHb1HZmZXnZk2UOHNjvQdZr1675yWA9g40O9Ivrit5ePwGrE32nTp2yf/tv/52trGzY8Eg4yHHSIxxJ/XMdmpxKT8IpLX/cwK6u2dLivB08uMdbi8lR1cn53p6WJ+PpXi89tx4n60pGXpyCVeC49DjXGGkJgixIH6pNGHKLQw/g0/z0e+g8yX0YeObZBMOSV4B+BjGAs2xz2DzCqciJjuhQeAPdi87KcoLDkIMH6IZaH0WLnAwGkE1kkdOC2EFsHvqQvvV6NvQBdGe95zJQNsXYAFSQIIIj0SaCdQfEoY/QA+glB9UeyIoSdEqs0ruz/scGcy36C9plHZfXBACFDgBI4wxm2fBnFpucgRK8W+n4lEQIrSswvhGl1QmKwQuMO4NubCJjkq7TffCMJzrJRpakP32uDZbHHnvMEz2VwDs4NOg6g77PXmmiVNZhjiSsAgIJ7ih5rbLbXkFt0BPq+gf6vVS85oSDCq+5LHgbGrVPGbGu7pYnSwS/rEcbrBLgXF5Z9U1RKjBpPNILwmiRmBF2GL7ALmW7Bc9p7m4r0gY9tqOWt0iSwP5Aa+SyTm6DQ374Zw7C00ec54m31SJHrO2Z62or5NVgVCb/vH3iE5+w7u4uW9+IdixqFyS9Crifnt5if/zHf2TPPPOMvfTSS97+TAkmx5887m3hAldGICISSupWcVGWX/ywufoLDn8tB/UGK3qba8DAyBV0hv/gUefzchKeBBPfuCwBRGRbc8TJQL7A7ug2ZB0nBHlEH2Y8n1ejKftsLKEH9BycZ/C4+yOLi17BJHRPxyu+RFZ/XZnEA6Becadl4+NKqAgsGy1swqmEJnmjBt0rZ5BKAZqn/BzZTX2/tLjkNpv7syObgz2yiuIv8RH6lXUH5+HEMudMM3hS4yPY4rT2FjNKANiwgcEBW/S2cXFS0rFc2RTWzytXr9qFS1fsLW99mx08dLiqYNLTLbvbY7OzN+3SxQv29FPH7fLlS55gNDykFggloScFIpzehV8JBGijIPBKBG/AEmzI6KdkyvF9K9paqUWR06zgdZLdRSf8HT1Psiz6iUaSjcC1OkmqBNco+4tdYu01RtaDseg7sHFspq2W5I7YyFY1urARRT7LyQ1fk3QKNWi+ah2vntC2G1ev2pGDBz35QqmyfiiDHrUdM1V3W1tZNdN8nRe1Od8x6UzpeK+UUQIBwjMai/QoNlXfB/6MjRs9mwSTqfFxe/r44zY0NmqXZxfs0vyiPX/hsi11uuz+17w6Kph84hOe1OwyMzfn1fRGx8fswOEjtrahFjnHbXVFG4UtTy6hpcvaRrSC1EEJJZe011ZtZHDAD5Ls27PLDh7caydeesHHOaaki4EBT6wTj6oMrOagz2JDIXSVKoJ4az8dohDoLpgRHBSV8sDUod+z7xTry4mgIssl2IqNhW4ks+iZZ86ccRpSqRN9iU6PpOTAhBqtqmOIf+SnnL9w0aamp70959333GuTU9M+rjhB3babMzfs2rWr9vLLZ+3UyZNOD1XnEN4OWRC+rCttYj+9BVGxn+gD9BF+MXMRf2SMqPcKw6Of0a3oUv0NzsMXbuIRD9olH47gIrIDLrwVJsYOh57qeAXJ/r4BT1w//vTTNjQ04sl33T1ab/2MAzJKyBRNRWjRiHZZ4Y/W7YwiWbDeuPYYRkkowpcNXBtVFkLPhH+q/5Vg0u6sOW554IGH7Hd/79PWbnu9Jfvgh95n73j7Wz1ZhBiG1t3tWGkR9Uu/9F5va4c9ZV3kL3360592n0qJV7TX0tzyWlCxhiQoYgG1baP66OYkTNaPZF90acSOIhhc8UJKbAf/ZXuPDq19jtjoh+ciqUC+WSTSkezOT18vVYnrVaWTtk1u2WZ//p++ZJevXLP+gWFbXZOuDH9P74Jn2WT2ym9lozbHVwhoop+JS8DD6DnsF3yb8Qd4CT4EI+Ab6Fm8M89Zn+eYG+vCOHkuCQVBg82ttrAhTdnTWFhfbDa4i7nkjTrJBLEr9Bwl7JkrOI3nZLnLz2SM+X34e+BcWvrho0k3azyRSB4JZPLnGBMtNEQDEkdijTh5HtWosr+WfUF0OvoHfYIsyXZjJ/V8JajjFyBPWZ9xH7SSvlByGxV9+0pF0qhiV+tbMCN6TfGFjE2zr8sa8j2HrJA/fGtwHD43vE+8LOta5C30VdgVT8BIfjXyC97KMsKzeVesAQdvNvsA+PzQL/vt6E09mzidxsaYM/bUNcgvWDhXVNHzSdggPpDlCvohK/AxsWg903nN8XXE7PDd4HHk1v+W/ltZrXwQ/6wcNIK/4PPsK+A3QldwlH4qRo6uYgMQ3ze+j1gR9g9asVbyNRg7MkUcBZ5qxgb4XLwflfw2txiAb9Aj+HF6N/EkbANj42/moGfim/E8xzIJz4Zei1gMvAZ2zhtPzTg96yfsobjd0tKCJ5hMTo3btm3TdujQAdu3f1/xQyLBk2qbtY2qE6M0J3QdvgPvbPqB0I55w+MZH+KL6TPmji8FP6GjcmwKbIVOzTLL9c1roBs2gvHU9nVzch68mO/L/jhr1Dy0ITqgd7Dp+Rr4P3yXsMXZrmlcyHDma3Qbepl3cD30yvPKNg9aIevZBhHbyjYx2yvwArLK3+jqPD/Wj7mBOYUlGSt0cUyb6MCaMQfsIzyDzsO2oKOJQaHzsj7FJsFfjIG1RGaxEchYtNSsk9eYOzTFrmW680xonPmzifnRQcyZuUIP4n/EEbAH0Ax+QP71OXOBTvAuP8Gn0CC/k/2nrIOzTwFPgrlYe56BLtW78NewZ9iTvL5N+c5yi97HhmIn0Un4SnqG7B5xBmSbuEu1xqXypmItGaujw9DVogEHYNFzrtcKpoxD7jUfe9zXDwXWLZBoa49+Zr2wrcgd8808nfklx7cyJmK/gXWAJhkXZN3XpDPfQVtsRNZD0I+1Zc45HhZ+WyQk63CP4tLs/WTci37N2BA+1T6WfHnvNFAOOHMd49T9WaeyfuzzIKOMhXkgX9ihGAft3qJYhA7W7Nq5ww8nDHn8TB5nJLBiw/Xus2dftuVlJZvXVZzEd+xHcXCQfe/sVzD/iIHVB5Y0LniH9yFv+pn3p/PeFLIADcWvxHRZ06Y/A1aD91jPrMu6tr3tVzqXT/3AWsvX7W2vu9sObR+2tfkr1t5Y9gQJHe/XKT1Te5tWy2aXVmx2pWPXFzs2u9JlKzq/1dPnG/0KqPf3tqxrfdnuveOQPfzga2x8qNfWVhY9EIci8pN8OjmmYI4X/6h7j9cAJDY1s7MEqMgbdVkh5UXnOTAEzI2iyk5DFg6IxrthQoxLNrzeC6lsPksYdm7fZv/wl99XVTBRsLG3RxvgqpohpRWn/TE2YiyNKwIjtdEhUKpg58LcXBVQ0FwJQmbwQ8BR9EERiVEFHtXv2JMtSgBB97EOzjilNCbGNRtrPQ9lR5YY76X/IwoLZQ9TMweehyEMxRQU97UpjiDMmw0JSl7OY9N4VY5IoSfgBKMHuCKRBAAmWqm9CIpasU2UCILYNO4EKaARIF4KQEGxnJ2dsw/hTRw5nH2UmJwrgjpaf9axCQQRWOYGjTVHAZY4fVIqRKhCS8m6z7yGkRFNpTycDkps6rQ9yUvvjESyjvMLwADFI2XkG/Lp9IkbhvQuNslY+wwsoXcG3gog9qoNlI9ZmyJKJorxeRKF6LuiCj499p+//BUv7z29baufBN+xY0ckIBS+1j2LS4uexKBNA+8hLCNdDjNrreYWIsFEG1JKMFlZ71hX74BXMdEpYD9hWFouACpUbtXXu7fXabJnz24PSHridGfDJsZHbGF+tjqF0Cr86PNstez69Rv27vf8vL3znT/pz/7Od75rb/rRh90A7tmz14Ou2jQe6BePy9nr+Dpoc0g97aPHZJQDpJwn5bZDJjastz+CNPAtBkE/dbJS9w4qEUsJZ1ozObRra3bXncfs4qULduHCBecZB0HdkXSXwZt4Q4ZMOuC+++6z97//A/aVr3zFfvl9/9CDjwrq+Oazb47r9L6C9HG6u6+339/p/eZVdrdsqovPVlcWbXCg27Zv2+JtC1TRROXWpStFX32m9eO0s8alDSyv6FKyaJWMIiARmxIRaBLP6jQtIAejCUAVnQCuOcEC3sy6CgcAevAMbE2lR4o+A6ARLGnqU5wagIkCHDgpAGfkX/eSLIDeJvHPaeGtxyIAgm5BR7C5ybMBVHpmpouC6gIo6Ac9n4125Jd7MlDhd9k0jTcHJJhjDgZnAI1uDkc3gm0ZGGOz9Vw2gwDMODzcA/2bwSBAfnZcbjVGVRzCeYWOmq9KKbP2OGUZpKJHRbvowxz2G30JD2kcYAk9B2fVcUVPXd42LKIqKClRLZWEbnV7gokSwEbHxmxIVZMmJqsKPcHLcUobjKNxcCqKjTolrzndW7EhpUCuaB9OV9gMxqnvqTKi7/VcJbRIxvv6++0HL0YLACWvOZ+Xa9R6jOQS2n7VTkwEssA6GYxiN7Br6DGXsVIGWZ9lPBjPjVPL+pw1QobBF7wH51KfY6P1neYKP+bEXX2nRLV//Gv/UxUE7O1R+7sA9NeuXbcPfvCDHlBTEq/GoEQD6Tzdq+CbkjW++MUv2le/+lV74YWTdujQPvupn/xJe/z7j0fCWjen9iPYhgyIRqr4INlUkmV2EPU7+JF76lY5pepCOi2a6YxugL71O8Pmiy6TanM5oJYjsUHqurgE6sQTVKsBQ+YWWVlvse7wJOuB3oTWOHYEh/RckpCyL8D9BMCcZ9odW1hetqvXrlcbzuIH0UPrhM70BE1Puu224eFBGx2JqgqyhzwPeYVe2RGPkwkhobpu+/bt3qbPx6BAQalMgN5Cj+Q19bUtyR5ZFzJH+JbAwa18mRxE9LWU7Kv9ppzSVSUjxakYd0Q9lzR4RTTV/2fOnrWZ2Xl769vebnv27vOE1pGxcedbEkzOn3vZfvD8c3b+/Dkb6OvzBBN8Cj0XHehtbzhBVSqYqL2SEqeilGdUNIFPoI0St3PSI0HI2DiOkvCya9IjBPjgJXhDsiH9ptYXSjDRmpN4omuk20TPHODU32zcEUxxx9+rSNGGJk5gk+Ts+qY6GNHtsk0LQD8YsLJs7Y01T/RQO8KjR25zOvb19Dkm0f36Nzkx4Qk0trFuvda2vpZ5qxnfMNEGbWmnpDlp3SMhr+ZNjS/8udDR2PL52TlrtTs20NtjZ068aH2Dg3Zxds5OX71hp2fm7drSsj308MP2o29+2D72Lz5qu3bt9vaQITtrtmV62nbu2evJ1cePPx0J3INKgFJSSctzP9z/1li1CaG5Lqpt7oRNjI/ZPXe9wm7OXLNLF8+bkpTUmlX6w3HDmpKaVz3AojUJWsRGmNaXf7mCGQGk8Mdi00P2BhuP34S/pc2ZSE+pdSf63DFLaSGj9RTPKDEAPwtekrwIr0YFwb7wO1QZSnrWykGAdtvOnnvZJianbP/+g3bHK47Z9NbtVbKUKlksLS7Y3NysnTx5ws6cPu3Tk/yIf8If0kZSBLXqgEx96CRsRgQWA9sFLtH/4DBwG8Eu7D54HTsG74OB8A/Bl9gZj6cUOXH/ryR1grGQC/1EBrEh8KnbOw+cmVdvFL5QIs/1mRmvlqNkDSqYUJ2EBBM/+ecbXtFWQEkn+l9843TwFhwlgVTJ+ykREBtGIpjkOCoRRnJ/4EZVF1MS9KC97nVvtE/8TlQwUaPmf/JrH7Q3vfENHsB0HV7asmp95IvJr/l7f+8X7PDhwxVmo5KreOljH/uYr7kqLqJD4FPsdbTTi/goNN9sj2Ntm20msXXEvsDTYGB8CtYE28GzK+Eq+pnvcxzBbVlpo+fjTocBSHryltallYOOp6tAjBJM/t3/8e9tcWnVunuEE3QIIDAU9rEZS8rj4RqfUyfWCZwNpmfe2XfJPgK2Uc9CNsDwfMZa8Cz4e7P81fgvX894Qx9Ewki2ffkd+NrMGfnIcUPWDVnW/a7fS7szKbEmNoMHwN/MGdulz3MQuNandbtR14HlUEAdc6zbmapSo69DFX+MyiqKn2hNmAN6SdcqpgKtgjbyX+tk3kxH9JyeyRrDg6Hr0St1hVL8cnRZ1oH4V6Kd/tf6iIZgRyUuOkZShWKvQBgJ7egK5ED6xXVd2WTA74DGuifrPtZN3+O/8Ywct4XXGDvzZs3yGjhvlTaAtOvRO/WO/Gz+BjOhi2NTPuI0Wi/WOW9CoP+z/nb9NjDgdGJjn/c6Ji5yDD8TbyABDBsMXoa+VLqEhvhjeTxgUXhBf2vsbL4oRq04W/YT2ZCVnYdf9Q42n4VRmDtrwzqgJ5t6BVwevnntbwQ2CX+34qnGHgS6HTpFBdzAasgs9MbuwrfwVS0/0ZIvY/2s57gOHZPHjU1gnZrxB40TGcl+SI2hQuco3scaMX58zMBhEZ8h+Z14hm9O9bRif2Mj4ns6bKbkErWGve++e0uiGOXK4mdglrB7OT6E/st2suk/ZTvH9eh96A9fwJ/IPnNEF2MHwFQZbzO+TGN0Ic9nc473ZOyG/GY7rvmC2+BPzQf95ljXK9uH/obu8Bm23TFb8fHwB5An6AVNwAfIncYu2efZxDKz3PMexsZ4slzwO/GYpm1BnzJ/fFr0TKYL6wGvY8cYB3PQM9DJrL2fESkbt8wZnQcPZ3uPPoB+jANZZ64ZxyG72CXiFtA6Y5SsO6EJuoDxMy5ox/yw1awFz+JnHitymXWRfG50cKYl/NKkb/4c/slrzDrA98Ia2A18UPyETAPWXvNA5lh/9FzGb3qnrvNky9IqLmNCvgPrIJMcVmPMGefod2IW0Ag5zfol8xTrBd4jyZXDqYxD9xAzUrV/Yi1ZZrO9hR68N+tfxXr972LHa78hksNy/ITfkReeB0+zd5jlltgLz9I9GZPpXv0NTyMHrFc+iAE/5P1AdImeQWsa+FSf5SRxPZOKZLwX+qOHMg5zfLIch4mECbBn6HNoBT7JtgTeC98l1oh55hg393A9+jnj1YwdeJbvnaZ2SBxSUyVTYbJz5162/fv2+oFCxbE8WT9VutS8RS/tDaqCieJY4ud6z4ZOJSFDed0y/4adUlJu2Gl0CzoQnr7VmrNOJAiLBhyAy7qUMYVfUDB3bxwMzvyFXBBXQU67pn/0fZ2rZ1607aM99ppj+2zHqFlrXScCFRxom3okK3g2OT5uqxuqYLJmy51ue/nagp27tmCd/lFr9Q/ZyMiojY4M2WBft/Xauj3y8IO2f8e09bfa1tMVp+y1aeiTLRuIHhzS5lI6wQQDYRT5mQEDyhJCYIwQ/GxIYGIMha7NmTsogwwOMSYAjWzAATkIAxVMtNG9Y9s2+2cf/rCXTB4e7Lcer8W44RunOp2fDT6LLmbwFh4lixkFEgu74qfdEEjND+XL9WTuA1RgyAhWtmxpOZ6d/1VKV86JHJWqvUU4/DwDIA/tEUgEMdNCzw9nI4QaEENwsXLqCjiiLLUqGWRlmTMoGQvKlesA1c7MqfpLNhIVYC1gFl5hbNAA2kJ36KTvUUwIbAZ5KqHrzl/JYgQ0YigzvVl3QCQZewGY5FBGUBE663cyHpEHnofCAyDwN4LN3+IVHK5s9LkOPtKps2ycFO2GFhiITYHPRgktTuBAT5SOnpFPSCBL0NKBkydhUBZZrVBCT8TaRSlWL+NvXfZfvvKXrojHJ8Zt7759nmAyNjrqRihopHLKq55Qpcoi6ofuClfVS3TEqqvLFhaXbWWtbfMLS3bj5qwtr7Wtq29IkVFPjPD19XYP2gYIY7zuG4o9nsij/1ViP04H65Rqr7XX1YNcgZIo2akxaA1EM23KzpeNwp/92XfZvv0HbGlp2T7z2d+3v/iLv/ANXu9bPzFugwNDZaNfZSdjw12ni/r61SKprjQU4C42Vx2ctbWJE0a06RiFUQ3nT6VItWnuuq/VZeNjY/65jKHWn96BtNLQdXqe+ESbQqokgh58xzveYffee699/vP/2v7Df/zz2Hju67eh4RGviKDgrO7zIHGZS5yUiGxoBd317LVVjWndpibjVPnw4KBvAGrFRc7hwaHSzqoOYKllkNZTdFBgVwkpKs8uHUq/XNFfCSYAYq1rZIbGpiMyFbJSB4DhYfRa1g1ZX/AMQA+6HKcjg1rkEcAFEA4DrA272IRr2jI+y44KYLx+D5sPERABDLBuekdsVIfzyrsBIuIjTvsDCLiX4Ag6KdurrK+xxYCgDE6y7sp0bzrCGhfBLgIZ3BvrXCegYueynmNdAdfYL5wDbDtYgHV1ACral1ZFyE90S67LbkJX5ggQ03OkK5QEJzoAvjUeaJ0dOewAutz5rGwu6tkuG+UUoe7v6e31TZPvf//7dvHSJd84VaU4r3w0OOzypA3dWNvQAaIL1cwC50QlgXAW5JHH7+hp8T+Bu2zfCeI635Z2FALLoteJEydChlR1SIl57kxu+HW6RvqADWKeySYLeoo1yU4o9lbz0Zg90Fc2J7H5TdlFD/I9sptlVPfAL9yf+RV5hW90r65Xgsk/++cfqTLKFYxzerU7dvXqNU8w2bFjm1cwcZyj05i+WaVkGCWYbLE/+7M/s69//eu+6bZ3717723/rb9l/+6v/FlipXFe3sonTxJq35FabrEpKzI4wuI8xZyyG3a6DEmy8bi61W8tlnFj16hx+orLXpqYm/Xdvv1BaqgVOicBrZNXTkkJYLxIaxCe6Jjt06CvkF7pmW5UDEcglukd/g+nhh4yl1tY3bHFlxa7duBEYslOfWhU/Vu9TgrzpNGafjYwMeXUJL1vZqHCR9ZXGqH+hE6LSDGsjx1Ebj45Ly6Zn7MHH+uXAAGuHzkP2dS0YWT/BuvmzrK/Rw6x75deoFYtXoJHV7ATWCeHy5Mwc/L50+bKtrrftdQ++3nbt3uMtr4ZHxqyvt8+TCJQUceH8OTvx0ot25sxp3yAfGowqkUGDaGfFmonX9RqdBtZGk8aooHMkaEQiF8mKYAeqnOX5+Fw0g1IVSes/MjJcnSz151YV5CIBMirBqLpjyKOeQfAGPYxu0f1NPBx2JMaJzggdEevC55yu9U0iJZNHD8Y4YaPkgdJP9/KVq/b61z9ko95SdsBe/erX2L59++2b3/ym4/vZG9e95ezMlYs22NNlw0qK61L7xiXHnq7vy2ag5uf+arJ9rhOTjGnMS/MLtrK4ZEN9vXbhzClvH3nuxk07ee2GPXfhis2ut+2Nb36zveLOY/a5z/6+7dmzx6v4qeqgMOzE5KQdPHLEfZhnnnnWxxKtSVSDxXtnROsS4XLJwvqqVzVVW8hX3nefqbvUE49/x0aHh71Ci3hk166doVM6HW8ZE4GT0OfB42Ej0FVgWXwUdAntv7SByPrUPpr0WegG+StZv4AB0PlKRlZCg6q2zMzMVHoKXSMdojFqoyfGoHmXsvilqpPodeLUSU8wue22o3bf/a+y0bFIpJFNXliYt7nZm14BSK2lXj571kVQCXrpZru6AAAgAElEQVRKwowgrVrhhE1jPtJB0rnoa3QnvIBPmf3wjGGickDoOeaNH6n36H7RSDgAe5djGVSqrKoDlsMC4DuwHWPGxoIzXDeWTSi1J/Xqgq0eb0V05do1W1hYcr+mrfY4qoTrGyjRTifiMfKftGESfiC6SziiTjCJajryXbKNB4+SZBP6VP5jBNsijiD72bbx8Ql75Stfa5/81P/mCRGqTPORj/yGve6B17jOk1zHnMNOerJ/V2tTixxtrOMjiab//CMfiRY5nQjsZZ8h06+p98El4NgQlbi/SXdsEHoBfkB35pjF/98YwFoZg2PrlGTpeq8kPwWmVWKP4h9rpqRap2u3fE2zrdt32r/5w//dVlbVnnjARkbGK98Q+4eNQwbxYTJ20+/O96VFY5ZbNguJw2WbxzOzrYYXeCZ0yu/nenwfaKr3YnOhP/oE7NHUL9Cfe92PSDE05kscAPnWelJ1Wc92Paygv5fRjoR2aJjnlPkjfPrAm+CojHkz7tWzdB3PzddpbI4d1yJpFDwiHBAHdMIO8o/1cfqlTZbArqF/+Jf5GLpnv5D1oU0410ADjaup+/BXMk84r3oV6gjI63fv+lmSV3hO5ktwJJtkGauxnvhsmgcJ0MT18OOzXw+tiJOBj8AdzIvnsi7Su4p/KikV3kV/53WusF7aZI1nhZ9CmxewZ7YHOWkQfaFnw4voGPEUfi5YNPPSrXSOxkCML/AQFZlK8kLhUWhN4gb6yPm3o420OkFDB6vwvanG7TguJZgwT9kbToFnGiHjufVMbXNj7rX/FzzO5j4bUOgE5Cz7WegDbA5+Dxt1YAvkB9+ITUvdr/eIb4UL4DO+z/GQpk/XnAfjxibDw1kHQ2/9zGvghwWk19dDD2X5hVfBAM2/g4eVyCV/QzRse4LJwYMHbPv2bXb77bdXFY80Jk5jk7QYn4XOQ/4zvzHm7ANBd37medVxhh+2pdAEG8vfzA1+ItbEc/E1sz6qdVfdlg55Zl+JWBbjzGMD44FRsq1Cx+Y1btLHMVeqktX8Ht5nPeFjeFLPzjSF5ll2s86Gd9ETei7PZOxN7JPXJ8cxmzaNMcILeX1v9Ux9ht6Ndwv+17ybE17gVzAAG6nZnrEnlceReUq/Z/nDR4Fv8FUyDstzyXYgz421gM58dyv6YPsZS5Yb/OJsV3gnz2ZdM69ja9DpmSaZv6ELGAJ5YPzwYsY7+f08lzHkNWU+YCxkLPNWxn3IFDiAOWBbWDeNxbFVid9kDAN90QPYPMaf+RbaUD0iJ30yD+0NOT96m+q6EiVJD8xJY3NMnf5pXNK4bldK/Jm1zddlOc4Yi98zP/CZ5s4+atbr8AS0utV882ccxAPfZtnXu3KcGzljPBlz8UzWBdrqc6qH5bgh79Henp4j3wtchI0Ew+Q1zfZT9+l/4l/Yb/SR1pU1gc/gb31O4izfEVviffBMrVejkp8S3i5cOG/79uyxo0dvq/YEqHKt52l9NFYlmMzMzPv+muIIGmPwWbTNzYdvM/7K+EMYQkmu4C/4H/pk/c46NhPE2CdBxqBdlnd0QF5f9o31XK7NNtblZN8jH+qcefa4veLADrvrwFYb712y1sac9fbqJH23dTZ0En3dNwA3BIhbLbu5tGZnLt+0U5dnrTM4ZaNT21yoh4cGbLC3ZcO9Zu9404N2eO9221iet361IdGOoTJmW1Ee2Av8yVnxuHDdOgUDAsOicFCQmRkgOoYZwIICyM4VwgC4gLmawAwCYaxYdBiJRYJhFRTRSfuFuXnbu2eP/d4nP2ULszc9+NbV3rChwX5vj+Otg1IGGWPWcxT8Avjpc04xKQCzuvz/8vUmQLqe1Z3f6e6v++vur/fbt+/Sd9PVla42ECCzDOMqj4ODZ5gQwHbK5aXKwcQVCFWZ2MQ1jpkZ40xsdoyFbZiyXamZcTLD4KRG5cIeGwNiEUKskgCBlrvvvdze9y3+n/P8vvf0i5yrUnX3973Ls5zlf5bnHAWww7miDSVoCgGpnL6vw565IxhlI2eInC/ylWUlyZq4gN6KShWcrEQYcz2EBvDi3pyEAsOGMA0DgyQBjOlMgDiJ6lm+7GVWRgA3go7sHXtUd3g5PaUeohh+7LUrz1IeFkNVRj7KinFm5cy+s99Bnzilq97frFnOxETI4vDWO6GrSolEmXbGkwEBBitrrHnD1OG0jOAr4+e7DDjqIIQ11Oft4AO980qPzAygUFQ8M48vFNVuOSkYgRX4DCCAc5JkFUCJX1eSJWQkygkvZywB9wh8l2BWZ5cnmNy4cTNOD991xg4fOeIBiag0EMGgtQ2VSdep4i1b1emystdyWMpJtr6xZStrm7a2vmm35xdtbXPXtjq7ratbiRxxglHmkoS2EsecR72VVLcne4yM6LSvAolqedXp8m5vV88Oh0ycmAzaaNPzbgRulBxz733324/92D+y6zdv2Cc+8W9sZnrGlcnY2AF3Xnrvd+8hHslowfORVEabHPFUOKpLAMydqFUmPMFZxqFkG98jre1WJHZIluufTlzCG3qX/mWe0V7rPUqU0Zx0jVp1KADy8pe/3M6evcfe/Zv/yhWkVzEZGIyxu9JTMEFJQ5UhpnF4v2ZXslu2u7NpWxvLNj42VBJMeq3Z7Lb+3qaPt0eJPmX93flrOtGqhJsIyOgZCoDNzc35/woIix/07tHR0XbZXM0LvmNvKoBCkknVEzYDb/g+OyVYW30H8MhKGZkBeM7OD2RBvD8q96Cc4WXAFPch17gO/gzdWPV0z1ns8J90gtYDsKhxVokQSkiIihb6H/kep8OX9znO99F0cYzGOMMxjtHqwLk4zOuGRzZIoTX0PPov62lAO+PLGADwjs5nXnoee8KYsnxHf4MRMljjs7wf+kzBTAX84QGtKclMHmAtSQDwktaAuTJmxqtrmCvrQ4Ue0TeAUNTI/L/xzW96S5bRAwe8DcHIyKi/X8a1gneUadKzRQMKpLEGlN8LudDplQ7EJzhW5WDSyXUSsHCo4ljDKFBwSPdpzFevXnWjSL97q7ZCP6ooEYl4LQfM6Cf0YNBxVYGDzzVW9AtzbsvRkniJbkNOhe6PRDv4BZ2K7NRaVgHLyrFC4BneBoth2OD80Xx/933vtYWFkJNR3UmnIza8gsmv//qvtyuY6HvpCSXPSZ/rbyWYPPLIIx5kvnDhgieYvOXNb24nmKg1UfjlqxLX+ku6Us5Vyc9cwSTLaOg2zyFj5qC70MkeNC2yHd5Ed4eM0slBOTsbpioU0m2u9yUrSoUf9jLkReAV4T3JnywP+R0ZCFbLjrAs56BP9k7f5SBsXdZyr+anZM7FlRWbX1xw/a52DCSWBP9Fu78o/R7VAlqtfhtoqf1Kp+sWD6LLaVeCq9kgizVSkEEOiwgMS/epgpr+53sfU0noyIYdmI5ncj26AiyEQ0A/Mw7MWLGOoVkjBc89iaO76ckAqgoX9sCeVzBhvzWGmdlZ6+nttwdf9nI7MH7QRsfGvPKk2xSbkdSkFjlXLl+yc+desJ5GwyuYeJDey7mGUwG5pXLlShZYU2W4zUgKkY7X2grPhXMmjGUl4QX+7XH5tbi45DySnTHQgAK30v2ix2xfIOvBreEYj6pv0Bn0omuQ9XqvV5ssthQ05Al6tMIpjtuQAVHRgNYb3l6pJJg437nRGsk84tOllRW7dOWaveOd77R773uJjR+Y8CQ74SPJYq3FZ/76L2241Wff+/Y3bGtl0YZ7e2x1ft66uzrdfpT8RUdo3VxuFdrUnDwBogQFsXs21tZsfXnVWj3dNnXlkrUGB+zK7QU7Pztn375w1VY7uuzHf+InbHh0xP7f/+fP7ejkpC0tr7QdF4ODQ3bijlM+j+9//1lP2FE7tJAXpZyrEtC1D50dtr254e0Mz5w+ZaNDg/bdp5+0rY01rwikfVJgQVWb9PvS4qJXhxBNiH+0fhFUCTsWOR+6M5yC6G79xMakRRhzjn0OdnN9W/QJugTdzd9eyXArejnrf3Rv6Gq1N1MVyEhm8mf7qfpI8N6i/WBHh1cwGRwatvvvf8Duufd+GxgcbieYyNYgweTSpYueYOL2gFrOlQQSEkxy0pPkEgkmmVYJCmbchzzdf2Ir6BesAa/DJ2DWbLNlfEZIuJ1oUhyeyKns7IU3sx0sWVOEv/8A/0jXKcFkbU02ndpmNUviUmDFaAFYqmMQmPZgQWBwjVv2lwcQPeAYNhE04GvRtrHClgiHspLUIqAuW8yri3Ts2MTEIbvvvgftwx/5mCeYbO3u2Ht/9z320Cte5jhXDsyQaeHw7e6JZNy3vvWXXc7reetr69Yq1UKVnP8bv/EbphNr2kPkBPgRGZTlfv6MfcVfwnfQLHoeXAS+QW6xzshBnpffzx4iU7LezNdV9BNVH5TwEXRUKpd5i9gtb+XV1z9oE4eP2L/99/+3LS2vWkdnw3p6+pR/1rYheE99LcDB+EnCj6L9gYTCvkSOZ70F7ec5ZBzzYvOGXvUT/si6Ad2KzYPNl9/PmHlGvjb7qfK4wf7ZN6X7qPgL/zmedSf4XrsKbNseKAljzAGfDfMkkB2VDvNMK5shz5uxZrrR+ulvlxUl4K5kB+e/0hJQ1yBvuB77DFnt1a0Kfq3bTawf+Bp+YD88mbFUMdHzsTXydVpHZA50jg3lmLwc9HL7tFR/1Gd57bL9gU3A/oDBGGu2DXIw3uV5SZjYv+KVXzfjOuQYdjj7kYMsUclbyZxVkis2JmuUD2nV5yS5A35HZmTfn54hvQZtE9jgZHLWldlO1XtysDbzGmsJn4BZoVH0Ov7JfLCwskljJj6eLWGdSDrV2D2ZWQeUyon2HMTIcgDdlMdG23A9lwCS7tcz0a8cfKrkS+Uf1z1U3mTdhQUIREL7yDC9R/ghdI0Oa6rCXSRiY4PC09CGEjJl5zuu3RHNB61yulvX4athf1hbbIAsW9h31hs7S8/Udxxm5G/s4SJ1i/80qsVBc9gwvI+10r3gshiDNxK07m75oLY8wUStQ++887RNTk62fRAht2j1Gnq/ro+QzeitF5OFdd0CLyMXsw9hH84pOBqaRR7BF7wLfxHzB0dl3uIZ0DlzyfewxvX1yzK5jg10LTTNd9iCed7IK+w/9iw/jzFlPAH9hw1WJTUzD3QE68889Qy3fWqHpnI1Ata/jkPqWNxldLGzkWV5bnnv4fUXw7bVe6KCCVgi68ms8/V9PrjGs+Hr7K9jDOxdlnfECnkfPjTorr4H6C1oOz+LzzIu4vtMl9Be1q3QUfZvore0V5nnM47Ka82YM43mz1iHvF/1vch/o7/ZA+anZ0LXyCBoTT+R71nnZ5mu36NybtCOrs86lDWDrrPcYJ2yrNEzWHP2HZmb5V7GCeA+PS/jPiXHO+2TKFKqC+V1ATPwDDCY82jBpkpLgCbhO/iD9c9yBv2SZQbzhzegl7pcrcvQLD/Yp6x3REvRBrbSD3mv0OnSC1kmoofys5Cn0C1yGJwCfxFHVGVYvVcHbfSejD1JJkH2aJ7QfU6u0TiQx/gYxFOuu8uBTOYNPYAZmCd4U+/AH6W5MHf2TL4utYu7NXXTjk9O2gMP3B+VedRFpMhd3qu/lWBy9epN9yePjIy06VqHtYOPorpu5uEsQ4IOIn6FD5E5wGvZZwx/Q4PgJIpUZNrWO8Gu2ZfGZ6wre0msOst435vjr3/n3pWnvmX333un3XN8zMaaW9YwBRzMe5bvbu9FWXU5aiWo93bt1tyiXZmet1uLm2atcetsDnjwQSebehsddnh00F714D1218mjZltr1rEbjgg5XATAOlXWqgRQSDDJjMiC1jcxK2hdD6EAuLJAZ7GyAM1gDOKGARGMCJ8cHEE5Z+GJkpFRo7XZ29n1EsF/8Z8fse9/97vW39ttW+trXgWmr7fHmj1hzGVwxTzFGFQMwCGgd8n5pBY5Yl79rTmj7AkkSzi5w06n4VZW2yfBI3t73YNQ+Z/ubwOY0l4ExsyKVmPV5/ndCDSBcK+OUU4GYoQGM1RgFRCC0tPcomJH9NxEiFPuSu+EmXGqkFWla/UZxM4zEQb6mZ0p7DWMop9iKAUVCKI50CpJFWJWQCnKknvi2fsDgwRtMnjQGAnUwYAIL2gUxtdc5Zz2k8LllBuMDlhAAWeaQMAxLzIsKVmEYZUBL78jHKBDHFQoGXgG4xL6RKFpfg5sS2sEAkyZl1wh9ESpUhKlEP7QrK4JxdXXLkctJ3z0rQ/HuoIHErQ6Yai1/uIXvmyXr1y1o0ePepLJ6TtPBz14ECNORm6XVhGRvLDtJ8w0V/W41/N06mpxedXWN7Zt5vacLa/vWKM1bJ3dTW9zEb3hd/2knbfvKclXJLLIWS6HioIuUnpyHm9trlujO4Jsau9D3zfxrtO3K7gwnOVQ+fHXvc7Gxsbs4x//uAeNNze37eDBCS9XjxM6+CQc7pQrpr0WvCulosSZru7KKQfgRQl5sEeBge1tH7NOWnZ3NTxZ5ubNG+FMLcka0ABOTZxPOPIBOto3wMOrXvVq35dvfPPb7qTv0rO6lQTX165AIw+Ygww/pSxFqAQTlcFW+6Jt21hdsAOjQ9bsbthAq891jgIW3XIsKStYp0u6FZCIU009vQEwg6ZEM2qptGq3bt0q5cjitLIUtvgJWof/MmigXL8feyr6CFmZjU7kVDixqxOHGGoo2WyUYAjqJ45+5DdrTYALEJGBMDwFgMr6DBmQ+RLwDYiA5wB9WfdlwKwEItGdxkjyInIPpwW6jjXSe2N+EXSE5/k8ywBkGbo769usz/kdEIr+zYbVi4EtjQ29n4Evz8nymWcBsJCLrDXzZH11r8ZfT9zB6I59jdNPOTGG9UOHaU94Zp1mpAM43cP1eq/0EvL3W9/+tl25etUmDh22Vv+AJ2/IISfzuq+/1xPeNBaSidDTcaImEohofSVZRNlhr9QkvbdVneJChrRBZanwolYFqrakZ6qllhJMNC9Pfiu8ozGL9xVcFR7MxhF7JxmIsYKO5G/oOYNYvVf/MET1zMrojiCF1g8+h0bh98yH0BSYAl729S6n73Q9uEfr/OHf+4gbAoGxJIP2vAqVEkze/e53e4KJDAiXpe40jOoHmoPk/Kc+9Sn72te+ZufPX/Tywf/0DW+wrz3xNU8q9lYeiumkE6DoRtGFeFMJJswlywfWLPMN2KKS/8gqnHthsFR8IrqME5By6Ep/eeWIZgS8I/s7eB0ZF+20wikb+j+SzFjnjLcyr+t7nGLV3sTcoAnmh3yEfthT3Y8M1n0rq6u2trnhCSaiazlsc7sgKk3E/dG2SC072gkmpdoHcjvHaljDGAuVQOLU8IkTJ7y/qmOLkogqjJAxqtwO4Lc65ufZrA/fZxyVMV++HlukvQ6NUkFGtKkEzuLk0NypTIQcn5qetoGhEXvpgy+zoeERG5aOLAlhWxubXoFhdmbaW3y88MLzbq9JF8uO0KlmZCqGeZzc6fIqcnL0DQ0Nui4WVtFai7aV6Ck+kI6dnblt169fd945fPiI07foPJJmq/ZOQSubbiNKzjF+1gk60f20yMm6Abmtn9lOQKah4yU/w0kQe4UMQbfFZ1UC0j79v2e2sbVlUzO3rbO72w4dnbTX/+M32Mtf8SM2NDRi29u7Lic0LvHVueeftfXlebt+8ZzN37xuHcI/m2vW7DTraQQOA9d4S1PpltKuUvNVIhA2r1f+Exbf2LCV+UXrVSvE6ZvW3dtr06vr9vzUrH3t3GVb62zYT77hDV4V67Of+RubODRhSytrPi5hQFWcu/vsWcfN3/zGt+LzvugR7kn0jrlCRqh95cEDozZ55LD19jTs4rlztrqyZCNDA65/JC9OnjxhLSWUNBp28+ZNx/FUDpJeYI5aZ2Sx5ImwNvoxeKBqK6dkZfRnhQUICkVwjlZQGZ/EXkXikWQt9nVU44n1ViUNVY8BA5ccseq0bblfiQ8zt2dtYHDIHnroR2zymOY51K78J/5QK0pVbFEFk2tXr7YTTLywodvuVB6MCkMhg+XECVyL7K7LT2QhMpOTVYHhomIZ1YPQCdAx+hX5DU5CzzpOKE421tZt5JJsxfXwC/INXnF+Ks5VdIpoSRXO5hcWnQeEO5SsJD3mdqUfKorqP6Evi04qlSz1Lj2XBP+Yd+h8cBIB2cC2UXY/9lsV4SLApySWjk5l/+7ZoUOH7ezZB+zDH/kDf9b237WFfd97f9te8fIHbXFhoe2P8Gpobg+JNvbsbW/7HzzBRG2AFDxUgon0u5J8f/VXf9Wrw7YrNxUcigwPHopAIwnArBG4I66pTo5nXa5rsbNYd76HFnKCCc/J+r2uX/I+8rvkG2vnNOWthqLiV/gBqAwmGdRvw2Pj9u/+/f9lW9taY9nLujTkUR4DWBbnbpat+Hl0z0Zp75HXBr2P7wTeqOOJSo5XSSTYO3Wdqefn5yJ/sm5m7bI+5nngYnwazEv34C8BR2If8Jysy/WZ1lfYT74NX7OydoyZtQCX6Ln4daAvXxuXu1EBQX9DL9nXhD+NZ+knegx9A8/7vu9GBZNIuI3gDvYNfh3+jvEq4TJ0Z7bVWGvmAr6G9oMefEfbuALbiLHij+SEJXKLdZavIWiptPXVmEubQPZNz2Jf+UlgAHsV2mBt2NNsJ3CvnkvSBOsW8j2SZbFN9JM2o3yv9+XArCc4O8QOOQGPZB8o78WHAA8E/QY2Dx0dh5vQF8yNZE786xoTCSaZXlgnAkrsE/TG93n/eJ+eyffY0Hp25gvmFvoqKoj4/xa+IPaeoK8OPlSVpSpOz/IVetMzOTSTeQUflnxyzBXfdUWv4Q9mv5ALYHfZFRqv1izLI93vvjJhtEL/SoyRTsO/nf0Mul7PiTZw1TtlU0Krmhtrg5+fNWT8jBsewB7I+65rkDn4tHU9fh94M8YUh8BYV2Rt9oXDHwTpwSiOPzqVEKMKvNulRc4ddvbs3Y75s/6iOhjt5Cr9E7Zppje+y/qE7+t6LvvFkNGae+iwKuEuy/k6DfMMdFjmZbAQe1PX4VlXZFyVn5VtC/QGfMDzWH9oBj0h2nyxd+BXY9/hxawz6rKP9WD/872MkXHzE75F7mQ6hEayrOX96H/2Ietu9jfzMmNjHlyf51NJAZL6ovUEcgCZh17LNJX1ELiWMXJffn4dC+hadD8yDtrI+84z+AyMBz9mfkVXtGVh4YP6erI2+Tr9jm0LXyNz8xrCL1k3sO7IEvYYjFGnG/BC5oXMT5lm+J336dlZ92d6Yrx6FrTI72AYPY/4YraFkMXsKz4CMBR0k58LPbB/ed3Yb+5nb/Q51W+gZX3nPsJSfYoKkIwhY0b0GliG57q9S5eEUiTgxfBfHge0g/8FzJd5DuxJgmSdZ3gHY8zfs7+sC3goV4IHm9QxD/SAniMpRZ+zV1yDrc8YeK/Wl/nqMx2I9nkUfKw1h+41brAp+5oTIeA7rs9j8Gfv7LhviWqxjFvP0p5l+QrvwtNZnkN/eo+w+MrKkk3PTHkFk5e85AFr6iDR6mrErkqcAHkzPT1jt27N2vz8gutLKshFlV+XgG1MmOVRxorygREbY13x1WY+r8tV1gx60d9Zl0JTyHg9C12ka7MvgWvRv8hjX8Nj/9Uv71197gd23+njdtfkmB0e7rTeTpWP2fFMdiWYqB+zyoyqnc3M4rwtbWzZ+Ws3TfklW40ha42Me0Cvp9Fpdxw7YqePH7FjB4dtbKDXujuVfCEgUgwBEYvKTZfezg0pUD+hEqAA5gfUQBjZaMogI0+GRSRAAWFwDUwOcyAM6+AMAoLoRHAZgMGkbYeJjL2OThtotexLj37BvvKlL1nTq7Tseo9CHfJU4JQ55PHrdwFgPRMjQO+Kddg1nVIjyUPjIdCinzgEIBaYTmW7HaDLSdu1n0iz4sMJDXjSvBVM0z+MpxwYY50Yp69zMWoQShAia4QTJAJw0XfRg8vlHwKrrqRZe4whQLvWBcNBJy4J/uGkZo8BGVmhMycYORtyWXnXx6ISRKFUogw46wAIgjZCyIQhov/1PoxUxsw+6x6N31sMlIx23Z+NWhlDOBQzsM0ARL9nJwJ7h1GOEkeI14W9AgFyCmYBmw0RhAa84hn4RTFqP6M3X9UnPYOUDA71Xj0X2tHfSiDx7LsdCXyVmy/OuHYlGmVaK4O61z73uUft2vUbNjEx4f+rRH2Uc1VfyWh/4qWX/RSwKoqofGecvFWCiZ6jfvcLSyueYDI7N2+rW3vW3Rox817SEqBNHwu9kTHONUgVoNf49E4FXfxkiN6/ueGnoqUgpqambGV12fdU8lAJLigGylD2t1r2I696lX3+c5+3733vGVPQZ2LisLcYU5JGVESIZDQFi4KOI2kHIxr6dFos2a/wcPykFUy0PogxxMkkyQXJYpXC17qJrsVDuoYAwMWLF+3UqVP2/PMveMBBcxUtIrcAOEqM0fM++alPxV5ah/X2tXwe6tctZy4BYu1LBHJI/lm3Tsm35XkbGujzBLzRkSHr6lBroKYHLZQ8oj6HMa5SSrQ3SsUHcIkWBZKfMzMzDhgYo5KQyKoFZGQ9gAEfaxPOnQxueI5+olgxrgBNAHGcANA7/IEShregJ0C2J9vIQVcqW8FjyCL9Dd9kI4PnovxR+BhM/I3M5O8MQEgUEl9ov9AhzFt/i7ehi2ww8LuXqCxVq7ITUN8jB7NuyWus9wC0kKPIKNEXa85cs47LoA7glg0LZD5JH7yL+bPPGArIb4AZuEGf44xsK6x0UhfZiOEhHskgF96vG1jsh4Chgl8RfNp/FJF2CHrHk0895QkmBycOeYIJ1Xmk35XkJvrT2mq/9A8nRXX6LWibXo26VvzkGMsiSM46o6d8bTyAFJn2kgHDw8O2urZm129cbzuPPGmwOEd1vXSlTsYrGSUb0KyxV+XIJbmLAadxg7NYc56d58Tv6LGo+FS1l4OWNEd+B1uyLhiCsS9xHQaFfgezKAjwgQ990GmEGXoAACAASURBVA0Ad0J2ClNJv+x6kPw3f/M37eDBA7axGXrGW1qUhAS9Szrgz//8zz3B5NKlS96Ts0owWfYgw85uBLihFWhOe6J3KQiRjcGMHTPfIDuQNUHzlG6PIHlem/g+KpDop+hISUEykpSM6Ouno8klIajCfKK10Cm6j6BD5ln2GixfybtwLIPP4R8SVuCB/JN7dR/Jj9CKEkxWN9Y9wcQrenkrhnIalNMhrveVHNHhyTPS1V6BrCTJ6pky9NsVTAqjZ5sg3h3BA2EetRqRftQ12CyZ3px+5PD3SgtVCw9+R5aw58gnnoFeQfYjP7Iu4Blb2yqpqUTXCAxb0Y2yr8Ca2DO35+asf2DIXvLSB+3Q4aO+x96eT9UOt7ft9uyszc/dtgvnz3uQ2A8BeOHJqDzmbTcbkRjtTqddlTjt9wSThcX5SGD1SjhdnvgmkaZ2XjrNODl5zKs/SOJ8+tOftueee75guwgSZbtE8xd20x6hw3t71DI0KsVB6znBROvBPJHfrCPyBF2034FQepqXqiW+F6r45gGb0FGe9FwShtp7uLdnK2sbtrC8au/+rffY+KFDtuWtGLtsZHjMNjcVeQ2jXBUuVlcWbW76pvWr4szinF1+9ge2sTRvHZur1lHwNwnYCjwpaQLbqu1Mk4xRQLE4Hna3dmx1Yck6NtZte3Heevv7bH571568dNUef+6ybTQa9oY3vtHx/aOf/5wnFK1vbtrCwpK1+ltu058+c9rx0wsvnLO5uXmX35QV0O/im8HBARseGrCD42O2srxo169ccSzZ7dXXdr0sulpWCn/1NZtOB9euXXPHUFQNajnvDA0Ntx0t7I3jhOLwkVyNvs4ReHdZ0d3TpmPwELLNbR9V3mtXVKoON+AUFV0okRiardtRXU6vgS+dPtwWKWXbuyIRRpWSbk1PeVLWq1/9Gjtx8g4PtmvscSI6Ekzm5m7b+fPn7LrmruolnqBO+WRxUyWHQ6ZH4hv4Dz4AT+pvMB6+A5dX5VRp0EUErtC1GWug16Afnrdftu3GAZlUXTXrGLAsMldjoxKQ9H7GXSJY7aVkh2hJyfNqN6OqIV4dpCTF7OxF5RXpSyUF+lqkFjkkmKA/9G7pHNfzpT2bgnkKsEe1oUhcj4SskIyiu44us85Ghyfw33PPS+xDH1YFk0gwUQUTEkxUoVdjVy6F+F5JR5It73jH/+Q6WwkmG+sbnpSltTpy+Ii94x3vKO2Hq9PYyGRwLnsj+fn3/UNX8r3WE96AVpGN+Vp+z3onY3d0Czqf5/NsPqe9RrTL3PYEk/gXQT+qxPU2+21za8cOHj5qv/f7H7PWgCr4iL5LWyn0baqCmvVZ1nnof81L7Yp0HRgn46DY97D1kPkZ8/B8rsnfZT5gHbOPivexZvkdeY3gLXgO/wa6WJgabKT3ww/YGvAvvA3vuR+v6OjORlSLwm/EvPPe5iq+dXvFd4sWm6lcuz7PjuA6TQQuDtwgGkW2bJcDYJJdei62ssaHnVetm5Jaw9+A3s37gB8uBxrba+1nFouvoxzoQfayXrwH7I7toPXzhLLSfsPtllLBxPFcsQkI6MZ1QWc5waTOU9gB7Gm8J7BFlrH63fklJaaCvbOfJp+qZf2wy13uCqOn5BzthfAY12R/IPZphZsD49GWPMufum8g0zR6gWoU8AXzjOrX0XIQO76qqh3rAR5nztl+wo53/V3a/8K/2d/rY3LzK3RA3mt4AQwLb+EzcHyghMDSTinb7LoXm1jXE5jC7tO88KdxQC9wXtwHfWQcydrrvXzuPj23F8Nf4fit2I9gzfB3b7ZlhHQgvK45xUGRkBusFbYUNAdfwmPQLDobfsvyH5s38z/6H96o/B/hH9B7eWZ+FrQDb3KNDs92dmjNlMxp3n70rrvO+P+yJZlXyF8SEGOvoSFkc8Yc2f7Ldiu6MX+GrHRdUnBQpoVM9/uwSqoalGkXmoXH6nYJcoSxZD2SdXJ+L2uLLILPoAP9JLEJugHvtbFoSSqHJvJP3ptlJ/yGzGK9kYEaH7qIfarPxXksVZsBj0GHmg9rnvkXOVSXOZlO2WPWIuu8/E7WO3/Gczz535OV4394lLkiw8FjyL2sP6EJ1qB6duU/Yt/ExySjQW/5ep6F7sq0jYxFfmR9knmtjnPq+8T34BH8D/qcBEf4Oids5ufwDPYbfkTGZ7zJurCX7D34is8zLbH/ugb/UNYJ0ArrVbfXoQX9RH/yTL6DruFT9lbPDBuyatnGfFkDZCKHwbO8YSyZ77OOgJY86cQPW6nDRySzwcesTebBnJzXljHlUJtaJMIHvBcZDW7Kz8qyKdMtdM+aZ+ycaTHTfJ1+M7/lfdKYoSf0k+5lXsirTIe6DryIDET+QA/46HUf8lDXuL3uLZB33TfFP9aHsaHT6uuA/Y8+1/daF3gE/JJj+3VZm+Vf/p1xgkkZm3xfqmAye3vGTp04Yffdd6/7y+JweZVgwlhv3rxlMzPz3m5dfjLWigOTsr2y/cD+ZvlKy+mMBbL+q68L98LH8C37xnox3+zf1fjQAfrJ4Tqeqb3AdwFtdJz8iV/au3bxvN15eNzuO3XEDg11WbNz3bo6tmx7a8NUfKS3qRK43V7BZGFl2Va2lGByw5Y2dm300Anb6Wh4ZYFTJ4/bQG+PjQ+37PDYoLWaXdbj7WEUlg2BrYxd/e2OSzcuuzyDH0JB6OlaTcIrZaTTIXlxEbJZYLLQEAuKB2IAGCBsUEJsCuPIjJaNRRYYIaHTV14Wb3vHxsfG7HN/+1l79LOf9eDp0EC/tfqbtrO9aXu7cUorEzREToYTghGAK2f/ule5qAIoAqRZ2Eg4Abo1drLtNKa11VVrdMe9MGZWlig71kRr6yeSi7FKoCW/j3Vyw3E3wCKnoHgOa5qfj0LAoaZ9JXiehY3er8/FlF5+ey2qUADUMegQGDCg7svZaAhD6MgFVTEGZYj6OpSgHkYnc2OPYz5tlmw79mDaSG6I5JNs+DIm/aTsImuDoOeaHKQFvGAcaP0wcLOwR0jXg2KZfvQeFCj7zzgR9jLsevt626ewMh3AW4zT7wHElSXxuXiZxDA4+Zd5DWUGEMm0IVlACWQ5HOXs8lZa5Z8Hnnb2bGBgyP76b/7Wq1SMjo7Z6TvvtMnJo1EGvpzi0C06SR6nQnZtYzOC414iWxVMdva8NY5a5Kyub9rcwpJt7XXZZkePdZYWOeHslgEZpybDSFVCnFor7VqHl+tqeIKJfm6sr/sYHnroFV4OXEkOTz31pA2PDNno6Eg7yQSZJlpW8sorX/kqe/bZZ+3b337SLl6+bKNjB2x4aMTnGaf1uj2IELKLhKoOL8WpICeBlr5Wf9soBDTH0okvq9YrCqiFUtw2nVTWGqt0uxJmaPWhQLeCBA888IA//5WvfKX9l//y13bmzjP2H//jJ+3IkSP+jOnpaQ9wQ6snTh63//SpT/kaS8brZKcCEz3NPnfWy4Hv8skr0cgBve0tjFRe33Y2bXX+to0NDXiVp8GBfmt0dfjvWl9lCLvSajSiL3rpWe/Ko+gM7Y0CJGqRk50DCgBmBwkOB8ABP6FLeCorYORCdm6hF3DAUIIW+QLQQg8hI+BVgJreExV2IuiQ348sQQ5gfDI2+JixZHCvz5i3nkn2NwBO15K4RsKcjH+CbtAqNJZ1LO+pZBH9cyM5AL2R5X42ctBj6F7NB5nMT/YjA9ZszGQg5eDeW4Dsr0CTjSF0N2OvG0oAeJ7L95kuMAZZWwyyjAXYV+Qg4wdPsMc8V3PX2NQ6gpL8mfZE3zzjq088YZevXLGjk8dsaHDYk9m6VXp/OxIDpH9JOOX9YILKYRpJKL72O2pl0wqa80oQy04n0IX2TLThYLHI9XaCyfqaXbp8OXRhQyXSe/wZ+lunjnVSXYFEJaNkx2WlM3Fox95lY4W9IBHLHYKpnQJ7yXOhVXcup9Kr0EPWRzlRiL2KdipV+xiuZ7+FP973gfe323noNHYEP82rmvzar/2aHTlyyNY3AqMoYObJiKU3uuSkEkwee+wxP9GvxMifestb7CuPPV4qePXa5tZ6VAhIAT6NVXOX41IyFB2aHcyaY6btTJNg32glUbUlQgZUxmacPosWal3uFBQrKcHEdYjeUbLpkUURUAlacjxfsCU8ymeZDxg/9KdrssGb5QD3V3PYf8I7G3e5gon4SFVDvIJJcWYqcOgy3BMu5cztj+pYrkejpLonrRT5y0k+AvuZjjQHb8nW3+cJJjrZTqAVXsMmcL1dMKHGkuea+Z/fcVwxZ7AuGBfMjjOvDZBk4G+uOwbdWI/THZ2ljLuwCrgaPaD1ava1vFXfmbvOuuwZHB70RFPp0dmZWZu7PWsXzp8zJZkK30sPK7lGlUkkD3r7lEAdMlfJabOzc3b96jWbm7/tmGd8fMy6GlF9UesNXYtm1ApQSQ0TBw/Zc889Z5cuXXasRYUCZEHYG5HYgSxwQ7eU8AdvSkapOkKU2q90CXyhd6NrMKg5fVyVQJdMjDRdnaYFA6OP97UgKckH7NPy6qpduHLd/vV732cj4wdscFhlTpvWaqlVX4cNtAZLUnWXzc/P2tzMlF0596zdunzJFm7dst3VJWs1dq1jZ8udVTgYOLmrQwtZp2pM/QOtqs3YjsrYbduGWqLN3/ZkodmNLfvm+Uv22LPXbKev2173kz/ptP/oo5+LClQ7u97yq7+33/GekkMuX71iK8urnkgn7KYWRtHbtxlVjVp9duvWTbs9O+1VOTc31q3V23TauPvuO+3I0cNRLU5J88vLdnt2xh1E+qdqSJKjSuAI+UI1ik7XLaJd/SQIJL2k/WwHAUvCWLbJ0CWOJ4ru154QIKlsK71L7XqW2qfJs73vLSbKoY1IpomkSndqCneqCmEJSF69fs0TTFTB5N77HrCeHmFcJdaHY3dleamdYKIWOdqrXk9KJPAqWqyq34XOiiomGdOI/nDqgJ0yvmPuOHKgb+zrfC18j7MNHqmwYNhcakUDxtW16D+Ci9l2JUAIf+TAsevl3V07d+6cJ2AqwUQ6synsTvtNry5SeE7BOrcBo9GGDghwqs8d58gyqreWRFzPgShJB7I/I5FDzsg929lSy1DZTJ2RYNLVYeMHJ+zee19qH/rQwyrL40kUv0uCyfyCyz7vg15ktZKaJBv/2T/7X9zukS9F1WGVYCJn8j1n77Ff+qVfsqXlxRI8jCR49oA9iXZhch7/sI3MHkC36ER0Cdg++zHww+Q9hnZeTMdkWwesxHt4P4mTfgquJNfFNaFlxD+Ss41G0yRuDhw8bB/44IdtaFitsFTVLeQ3+4vez/YMchi9hR2geTRKCym380plSvSd+EB0oPtZW+YJ3uBzeL5uq7FWma/qa4DtzPpmfmQfdA+yg+sD20crvuw7YW0Zd7YNNTfJQS/77i3nNr0iLGuU7RPGqfcQVED3gP/kUwD/Qnesc7Y58pzRn/6ztDcSH+kdusfb6pbqdVpfPT+3GWGsTpu7uqdqi5qxCb7XH5Y7kSTqh4cakbDgtOAJaFVCNe/Jdq6uJUEA7BB02uV4Tj6SNp5LFT2yjYh8Y3+yjyvrf8ave4UXaLOXD0/oGegdxg/ehU40PuxrcLTvjZfXjxL7GWvih8yfsS7Ih/A7hn1PgkZ+L3OC75kXGJX1hkYqfF8S+YrvAH4C68Kjeo7e7TaaVzqKxDR0Dbyr+5kHNAymcd7WIczSYgbZoesJnGoeHDbJc4CmVJEXf4knbZWgHTycZU8OzOG/IoCJn5nkHnyk+Oux0cGR7LkOAIjeVAESWU5LRYJZGrc/NwUidY/wRcYj2YbNtEmyETyPPNA1rHOWUwTt4JM6Tbffk6rn4FPKdhe0k+1y1lrvU2LJ7vaGctpdpw8NDdjdd9/lLXJ0eGK/LAuFQrIlsgr6ynKD36ET5Gn9mswfWcaAFfG9cF/moSwPs5zJfMFzoGvmg83Lc9GzvI/voZW63s56JusSPkf/QYPMk/dkPz7zyLKf/WUudX6qx2dYO/xNWW+gx3OAnLgQiVNZxjAeZHpew316p+C3vEe8q44X6utX7V3YbMgN/CPQDfuDPZ0P3fJe+Ia1rdNFxr5ZVjIXaIo9yXJH17A2ec+5N+OE+j5mWmN+mZ/QYVn3MFaNRfsluwv8BH1kXcoasO/ITmR53sN8Xx4beibrStaE+etvvucn72AerE9eEz7DjuE73asxI1/z58hE9BC8kzEzeIYDHZm/s08NvYa8hZ7YU1XY8H0r+IN1YR0Zf/hTIzkJ+Yqt5Pq8VMpEFrAmYAY+zzSSaZ3xZf2RZVGWp9BSll08F/pGfkHTdXmn67OsAFujS7N8Yv0ZY5YHrA/YAzlELFf+Jx3Cl58ZGsr4g4SRnISTZZ9+lx+CJE5s26xPMu1Ak2CPPK+sI+AvYkrQlvDY+vqqJ5icPnXKdaHi72Dn+n7eujVli4urpkomSjDRWAKjxIFT4WP2BpspywK9V36V8IPFnkDL8V3YpGDGunxlfvArcaO276XwWdYPmZdZEz0XXMnasN8dh3/0Z/Zmbl63M0cm7CVnjttwc9t6bN06bdM6ZHTvdNjoiMqAb9teZ6etbKzb3PKSXZ+etZ2OLhs/dNQmDh915+HY6IipW8ThAyM22NdtzYZZs1Qt2FPv220tWDkpr6BnaZkAsbJ4ECGKEIbm+xdToFk4ZmO0zpyZ2bLiwjjIioD31AFBJlAZ5XJQyBHf6uuz7zz1tP2HP/szGxseslZf07Y217x6iU7o5wABwojWJmQpZ+Es595OMbBhcgG3vIkyTmFi3YshJCZdW11pB+ABrMwJZosTWHGCmecwNpIjADokO+h7EkxEpHKIAsQh9CzQUQZUI8EolnEdQjyC+YwJwZ4ZBmIWUNfnGDx6t+akZ0sYySGoeRBs1pozflduPREIRcmrtVEWGPtBOSW2w8mhf8xB8yOZJwdXs7Hla1NOAehnXl/2Ocrph7LMJx94Zl7XPG4Ej58s7Yv+8iiyXAYS+kcAIGSyAdoOGBCALMYic3FwWZSj00ZJ+PE97qxOf2sds+LLARHoAdryueyV0tEeGIqKSRLSXCOH4faWTs302Ve+8rjduBltUI4dP+6nYiVvlNQB4FA2s58Gt10/NerVFTzxREEks5XVDVvf3LHlVZ16XjY1A9tt9HsFEzc4VZ2lnIgJGmp4YoSf5FEZ0g6Lk94DLU+X057J0MfQVpKDgokHDozaXXefscOHD/nYFGhhv0T7L3vZy1ypfPd7z9hzqhLSarUTTOQ0UXIGp3PCgG94cgXrK4Wi/aNqTwYNIQfDQag5hCxVAFHKb902VSLV+9KuRnWT4sDXvul7rauU8iOPPOKBtOPHT3jyhvqYIyPhKQXbRsaG7cuPfdmDsGpBpLHrdGdLJxg6ompVG3h5QFljV6uqbdtaW7W1+dt26MCotfp7fW1VLr6/r9mWlx7k7FJrgzjpodNePl9veRC9RPW/ArjQtD5XGwP2h8AV4FPPQd7CZ3kN9Tt80pYTJWBXV+TIVXg7A1p0Eg4SDEcUu06+ivcBlOgmFDqKG8DG9+jH+Bmfwl8ZiOl75Lu+zyeWcvKgAtkYEFkvoXP0E1nM9zHGcC5lfYjBwxpC99lwYK1DNkUfy2zUcm/doMC5wfyhbwAmug06wLkFqGcs7AvgK8+JsfBuHCBKXNOp2fwsOTOVYEpiH862LOPYOwBfXqswAgIT8a9tvJSToFrfL3zxi55gcuLkKU8wGR4ZjgCYsJXaw9CGKiUqUZ4Z2lCCFusjGaM2NjoNLwexSvtrnCRLra6uOe8o2c4DgKVcupJGJEsvXLjgPOiVjzT6ctJaJ731XFVjEk4BgLPf0GaMqUowyXTP+vBTMpk1YT/r6wv45jnwILzLPmf9G4Zk9IDPdIGRoWupYLK0tBxO/NIiR/JXwdh3vvOddscdJ/0ks8aoBJMwNuOkJBVMvvSlL9nsbGSp/8xP/7R9+UuPtU9mKBiPDGD8WnvRtJc/LC2OXPaVpI48xiwr9DsGclwbBgstaHg+6xdtY6LFjZIQSTZUBan4rOFJBujXkFPaj6qsM7hCzyajHZkAlsJgYWxZNoCL2jq80DDBjixPkUNgPyU0be3u2NzCfJTS9ERvJSZE0EcJWE57RR9Kv6iKiVrkaH7iXTfkCq/5GpfIWrQ62t86RZX3+vp6XUeeOXOmndymseLQADPpXp+/jLySpJMxF3yp8aGf+B6Du9LfVQlreAkakIPN6dwrhnU4fnEZlVo/al1EU2vCiM0+O3vPvXb6zrucPgaGBqKK3t6eLcwv2NStm3b50sVIMNnb9VZ1SoREX3T3CE/H85YWluy5517wtnt7ptZbaoPS5Qm2+l10rSR5yRAF8JXQFS274qCBEh1WVpSIUJWY17UhhxS432jjbmgffKmxRdWWqmoNa4LehP+zzMV5UCW4B35VNQTdz3pqDcEGWTfpc7XLEJ8vLC/b9akZ+9/+5b+0sYMHbWBYVZsa1uofjKoaW9GOTIFz4eT52WmbvXnNbly6aBsLC7Y+P2uNrVXr2tu2vqbWKKofbm5Ez14CT6LjWLsuT9zTqX/JoA7x5tqW7a2t2vKt6zZ+8KBdnpu3F2bm7cvPXrKtZq/9o9e9Tjk49tiXv2ADg4O2vbtnC4tqldhtp0/d4ckh165dLXiz0/r7Wi6/l5dXHAdq7zc3192WtD0lTnV4csnI8JCdOD5phw9PlCTuaJ2oRJTFhfkQNUVHaA2iCl6rHGCwqJpTnCCSwmAjWnCBiWhVSdJ3pn8wq9N9OmnJvkfVi4YnRSNPsB2x4zSukDGRnKYketn0Cv5I9yjxWskHSshWgomSw5Wcpbk4/i7BRyWYqMWUKphcuXzZp68EE6VOBM26lmnbgCEjowIcGJK5ZYdkYIS4BrmZA2XVXCs/AA4lHOsZk4F9AtvtOG1kjMZ7Ml5DbmPPZR8F93Kf5IISTKQzlWQVLQACp8Zz4tS3bDXJjUjyDB2stVe9NO05QTLa70kXBQbt8HbEJJVF9S/du+UJb2rLo0Cz62AZbLbn7bjuPnu/feBDD5eWrLv23vf97/aSB+6z5aUlt4HEU2JSx+bNXqf/d73rf/V2rLKTVMFEdpP0wgP3P2A/93M/5zShwFpg52pvK5xBSzrYISdLUpUjaD9jUNY074vLphep5MFeIB/R8fxEv4LvM74KTCH9p3WvKt0GrxDoV51O2ZHihx7raw3Zhz/yUU8wUfWqDotDIvV/YDb0IrYENAyu1gEp8ELmUWR41qvZD6jPNRf0AQlq8HP2N+id+jv7JrLNAYbKNlDWIcgXPtPzsAOQV1yTbRb2j7FS0hu/piplST/SblLXg2V5R/aN6v3QCmuRg3zZrgJfYLMjQzJN+Z54W0GBhypRQn4YMWmkfQXuxNfFgT9wn/g45Nj+yjusOXSBDs10SvulCo8G/yFvdK/oF/uq7hCXc11YT/LFdXXB3tLi2IiZr6C9rNuRn4wPuoAm8EtqTG2ZlKpYaD45IKG/wadZNuKDBFP6GGS/SQaWxAPsG/Ay9JbXLOsBksDw9WR8CX3mZ+he7WOuUo2Nhu0KjSJXWHOSHLCloEVPlKq1nwK31mWT/oYH9VzXY0pS2I1qKfBz9m9nnVfHw44RSvVZ+C9azkalb/2v8cEL0GzWbdgoyGz9bNsS7VZx0X4o2nZHpbPgmQ7bKm3qhPF14AzcItxPcDfwZTzD51+SKfU3VXd5P2PN9hA6m/FjH+i5+B+RHcgNZEz267Nn2e9BpTw+Q25m+cn7SXxl/bq6pIuV4BTyY2xspF3BxKtzlkpwwQdhE+dky4zLkRPQd5Zl/P5DSqZ8kPFI5nd0DnwI/TEf9lE/wTbQG+/K68LeYmdkWYpsgI+Q+Xoez2Y82LHEBtB7WT9lmwMZhezApwRvZ3rOMoe1qOu6LBv/PvkHP2Udht83ywbGmXks01yFhaoqZHk/s57lXYwp08CL6ZdQUpWsz/NET7rfpshkDk8zZvYz016dxpgrdJFtzExfmacYf97vOn2zvnmPuKbOF6zD30e38D78zZpqvuCiTEOZ7rNezviCseT9BXPgC6jbxfke5getsbesH3SBnKmvFToaPoKHeF6eq56h60kgynuU5Rhjks6TnsiJovCkrgnfWwTtRT9cr2ugB+fBkmAiWQ8+YJ3r9JD3H32O31T4T5+xb+hxsGB+L7TAM7JOhW6wpdmnLFPzemfeBK/pneAv5CLxixwz0Hv1OR0WaKOj52u9cjUcYgeMlfFB+22fTqoCo/3R+rr+LpXQtIYcEMK2zTSbZX/mFT6vz1HxYvQk9IdszfKf/ajbECETaHEb7W5VweT23KzdcfKkt4qTv0xzYF14lu7VIcXp6Tmbmpp2OxP5zgE+PzBRdOiL+bj1zPDtRpyaXALkL/dmeQLdaA/A1vAL+4JcBI/pb/gP/2aW4Xl9oZm2bpp45T/ZU6Dv7Kljds8dk9axMWe9Xdu2s7FiG2srtrWxY4MDw3ZgfMITTOYWF2xhZcUWVldseGTUDk4c9hOrI6Njflpn4uABGxlsWau32wOyMlbUPqGjS6dhw4kDM1N+GWMTAsAogkkB3nmxRQCZ2VlECItFI8CWwRng1gGrlwKvenXXhSQCI48BYSCnhJd91emZnR3r7+2zF559zv70j//EDh08YD0q8dyt4sqlAkIpA9Sefzn9qaAzJ80x4PQ+EawqDniAuJQalIORDC8PsKotSCqZSz9MnVZTUFzr4Y6kVL4TY0HrkJVuNuAgLgQSSkyERmUMOYhQ/CR0ZEEPgIJgUQ4xJjJPI1BFO4a85wB9P6G5Ec5mBAB7J2es1hNlSgsXBAb7RhKAEkxw0DkY36rm40k5qjJRkl1CwcT1CEnWMQPPnHSCUxoljvJzhalTmOVZDjzdqAqKAwhVQlinhiIpCabNRgd7533GSx9lXQdtQU8oVcBBHVAiELDpfwAAIABJREFUoPW5xq5/lbEXJ3ydFsqawJsIIwlQBR1RVihDxg39cD1GUey/qhspOzESOKJnejimY68bJXDSad/61rfte8983yuYKMFEjvHBVmTJ+wmztbXSkzySKxT89iQTJTJsy2ncYSur67a912nziytewWTbGmY9A55g4olLpU+6+Mn3pJ2cEW29OqVQyglvBV5YU5V/lyNebXumpm7ZX/7lp+3BBx/0hAmdMEapENCSMlFCxg+efdampme9DLhOjaq1hJwmajOjNUFROMjqIlkkgqLx7sqxE/sXGbIh3DlRUto66dSxJ4aFvFovMmdwYND7oNMCB0X2+OOP27lzF+3BBx9w3rrjjjvcoSpQob/1DpVO7+iME4u35+ZtfmHJq5j0Dw5ZX3/L/4+WBZGgoDWKUtZR1nVtadHWF+ZsfGTYqz31NXusv1dVS8yrmHjrI/U6VNuNAZXc1KlzlUXc81NfOBBEay+88ILPXfPQemmNtafQHwAIhwrZtsiJDE60lvAR/ILCzMkMgAaUbd0IygYMPAxYlQEuuYx8Zhwu18rpd2RNBnzouZAF4fTK+46M4N4cJAOUAaxxeulzHIjZWYa+RT4BgLKOxOEC3aF/tSbIE8bCGrOW6CX0G7IPGYw+Yk7a1zqg1rNyqTZkINeBE5DfOGcyXsiGEmuvAAWyU7SzurLSpgk+d51Y9HI2pADiIev69p1w47rAJyTWlFO8JD4m+tPefPmxx7xFzuEjR71FzoEDByLBSkEXJXGV5FDWV+9lDUOeq1R9b/vkOzzc19/vgR4lOmWcI52n9Vtdi6RFD/L1dHtwkxL4ul40zEliXaN7hAXVVqvZ29uucgSu0/fQFKfUwQLwHHqEfXQ5V5JG9Ts4g+Qy8UAG33WDHX7KIBgcEXQZTnR4I9OvTpr+znt/14PgcUI/gmVKwFEA6u1vf7udOnXCk/X0HscBfmq5SjD5q7/6K3v00Uftxo0bXnnmv33jG+3rX/+6V5xwHNkVehf+Qf/qb8kox8uuh8LYyLhMdKZx4UxB3vCsoNOqTQv8C707vuiKahOStTqhHTpHerkzKpgUWRR0WxykJSkxyyxwBLyd+QEZDCYCP2c8n7EdPIp81U8M1iyrpAduL8x7ixxPgnU8qnUKg93b75VgmfSN5ied1a+gcmfYDx7sTG1X2vKVNhkFszte246S4YcOTdjdd9/tawVubRtU6fSl85TktAdYqxPC+wzAkgiqa9kf1iIMyAhSgjWgAXCZAoSeLKHT5Ap2lGC0EkzgC65dXF627p5er2By6NARGxwaMlVB88RmyYzVVbt+/Zpdu3rFLl447xhCQXJVCINH9JkqHijwfvXyVTeSvRexRbuOiYnxip76e522h4eHPGlBSVmBh3XiU4m5qhYhnBYtdzglKh3uNOi0V1WoQu845vfqHlqzoEtoC13MGoI7oU++1+dxoigMbVWjcJlcKvLlE0esOXJflXG84sv8vF27NWXv//BHrG9gwAYGh6y/Jcd6VHdyTFbwu9ZtYe623bpx1RambtnirVu2MT9rPTtr1rmjlkrd7QRzVaTSONGLGp9kjuYgGQI/dHc2bG1u0Qa6Gnb7ykU7dPiQPXP5qs3smH32O8/bckeXvf6f/hOX2U88/pgHMza2t21hcUm5Inb27rvt6JFDrts8QXhj02Wd1obEu6hwEAckVNnoyKEJGxka9GpzqlgTCSiREHPp0kXnB1U4kc70Vq2Nhid1aS9V0Ul7LB6iMk0A/tImxitLhq3qurVUmmz26lBBVO5DT4nPw5EV7cn4HDkZmDtkq+iOhEvZxV69r6Eky0h4iXtVQSN0gVfRcLthOxKXiwNQPo4f+7Eft0OHj3glHp9HOdigpBolmGgNVMFEtKK2TqoGgI2NbMn6B5yODwQ+w1mEPmRN0H/gmaCTcN4jQ3AeZZ3GdbG3yJpt74bkFZ2KjqnLm4yNkEMEUHk+tp5wvuSwsLjoSSaIEhPyCXTniXKoBAzEuijBRFlVWndOJzIurglq6XT95PShZPVyyCUcleXUqNtLqpKza8eOnbA7z9xj7//gR8s67dn7P/A7dvbsXV5xR7LE28SWhBftl2jmXe96l91xx2mnba+GVQ6u3H3XXfaLv/iLtrCwUJLQaM0U+hn9Jp0TsuOHK3ZVgbbQQ3nds37INv9+vV4lHe7DSoUOspxjv7MegV8K+3l7IK7TTz8EUE7IOUZScu1eh43/nb/vI7/3sCeY7OyIB5ulBkPcz3vL09oYOo9B+8S+iv5ytU1sKOwvsGP2XziPeiJqnNjDFwPvoDeRC9C8/s4OZYKC2oscBNRz8GNkW4z1g5ewbdmjjD0JjOgzfCaMq10lwelVOueHEzRYy0z/4C3mTEUEsAd6Cr2PLMx2F3qSOXqCieNyybs4SCV/gGPYEnjVXMSzmgdyNDBrtL2NJIFIGID22UfmAe2yJ451lAxWHPSMWffpPWAW9DRrDMYNfR4VCOUfcJ+kJx15TaiQMSWxCNqBx7JtWMnCqlUT+8R1/GRO0AS0jizWnLCfnadLQgXv5X5wnnS+y+0yTj3PMZy3E49TuxzqC9wUiYYVL4R8gX/y/vPOnKySx0liknyS0vu6F98IuibkQATucvI4axYHZBp+sE/yOORv6CP2uz5m9rbilaB99Aw/8dFCP/gzeUfbliiyFbsAe09rJFyZeYH9AseFzqx8pplns36N9a5OQ7dpu6PD1jc3ws7V4ZPi20We629/R/L761niWyU0azxa81w1BRoikBM6MvQH/EVgjwNUrDd4SfdmPwf7yHX7Tu4XLMt8Mz/kdUL2ZDkpP2JTJept1w+qqHrh6dOn7N5773HfAEnRzAG6ikNFBFTDvqnrjoyVoKmsQyr9VSV4ZfnItZnnQp9FtR3eye8ELrMOZL2zTCIWke1b3YP/DH7BT5jpGtpkP6BhxpIrHGR5V6dbZAM6inWtY8W8bmA1koSQYehO3pfHpt+JhbC2YBP8S8hGnpOxaLbF8rpm+ZI/z+Pld95XxwGxr0oGDhvuxdYL3yf8mOeQ9RF+iEyHzANczv5mvF3hgIhLsZ9ZL6CvoAPNl7Ei9zLey/I906nuQz5lHc4e8XxwM3o2yw+enfe4jo3qvlTGyxpB/yS2aSw5JsTf6DH2Gh+2xpDjadjl0GPGbLlVnO5DRuV1AV9p3CSYoDvQPVnvgWWEYySjdB/XZ5yW5T/6mmpRyFmPD5UDWIw7zwP+JOZFzAEZ73aTd/fYH8fJfMy8kUFZR7UxXJFrOeaX16iyR374PdAnY9IzofmMc5Cb8E19XNAHawlGyfgN+Qv2gGahZ+hC71V8SjaX4j/845mSreAV9gY65Rr2PstU9kiyC/0oGgAngLugUWwF+JNk1BwriTY2oeflQ1V7YLXKPX1H6EGhUVW41lzlZ9WBeQ6vLS4t262pWbtx46ZXk5XfHb3hnR1S20lkDfuq79kDWvRpXTlEnMcMroPXicuw3vnZ7KPmHv6ViK9n2chzJANYK/hYP9GNft/4Pa/dO3xo3E4enbCDoy1rdm7axsq8Td24YrNTt2xzfdPbJBw5esxP8MwvLdna5oatb23aocOHbWz0gAMsOW50YnNAJ1hVGtl77FYgWWVLNTAZZXHyvmTOF/CUGTSDy8xEEABCDGEKAcIQ+l6Lg5MmC3Se54vrTvSqDHE2RPgdxkPg6PM2c3lZVf0XJx91mnjq5k37w4cftokDY9bX7PZWOWqPoyomGTz39vU7k8gBpbEAZjCsIFg2E0XsjrsS1NI7lT2XFQ9OuIqIoo8V65szy/wdfU1nMIQKRqTuz4GPrDQBEx5csjCqEICsTc6ezEZhBiROvF1BkPqdMeS1R3HADBhRDkCLa8ODCyVjHOcFyhshgaJ1UF96cWn9CAZmwIUyR5HoJwZMBuJ1kKYxIdCyMvQMttTDjP3zfSknTrVeGBFKLAqlULVJULKEKA0Dy7934VYlH9UFdhZQ0D3AHYEM2EAoBLCKcsUaxz5gWJxn7EXseZdtenniKhACraGM9E7AHTwcaxdJJnLsbawrsScqhvhYikEtoavgqNrJPPX0d+zA+AE/qXnnnWec3/QM8YDWKqqWbFtff6+3lpLRE04Ts7n5RevqaaqiuF26et3WNjZtc7fTOpuD1ujp9zHI2aH3KenF6aUj2h2If5UsIqWnk95Dg4OmtDE5ztc21u31r/+v7eSJE+5c3lzfiHLyjYZdvXrFT08GT8fpIzlRFaidnp31EvFT09OeiKHkEgVnlYznGYxdEaDA0d/VHaWWAQsBrMieLKdwPdhaGfntxDIZuqVtjuaipBvJ541Nlfxv+Qk1KT2Bpde+9rUeCLh86ZJXLtF7VIHlypUrvr5K0FJAQfL+wNiozc/O+HdK3lnd2PTknZ6+fk8+7FLCkpJLfE3j9IIqMonm9aydjXVbUWn9wZZNjI1aT1eH9Ta7PZjR06sTc13W61nYWzbYGizPiIoJXolIwKw4Rn7wgx/4+ipoIB5REB75hXMMwAc/E0QieY3EGbK+s8MEg4OfomkAO/IX5VqBhKr1GwAt6zbRFvI9G2Moc/gXngmjqpIB8LAnapXyaMgQ/Q0fZnCv33EKYYAhAzK4DF1NolfIgWxQIU9kBKBTAI6AeOQj+jfrqXhnJO4hH+pGZMw7dANjZc+Q94wrO2T0nKxzMvjhO/Qj646sCt0Wjjz4K+81ckzfh6Nn3enU9cxWlLdDZtJmhtPRrAM6yXWbY6E4/cp7Mo0peegrjz9uV69es2PHT3jyhgKwlP3r7+sNx1ZnlYio54t3sz71dmOFfoQhFGiXce5BHW/XFFnWmlOsTYcHltF7qk6itlO65sKli/4znEhVH944bS4sOOzyIRJDwpHE3gNgeR/0yj6wvvQBh44zLVG5SbJOyooEK9Y34weeC41lOgYnamwYJBg7mrfe88EPf8jm5ubjxH1xiMshS4KJVzBZXWmfsgz8o9ZjahU0ZH/xF39hqmBy+fJlb5Hzpje9yZ544ok2z8ArLptK0Fufifb1E9xClQ1kEkFPneb+//sXzpUq2Qu+1j1etUTVopqlFVlxTCqJ0oOC3m6mSrarME0V1CTII1nG6Uiwl+ODgsvAF8g0MIR0QcZmvCMnmSEPwY4YUqK35dUVm56ZaScZ+D6W04aU1iThVDhBfNPXbHpFL3+vaLME+AgEC3swPgXYc+U+ObXEB/pfY1UwPdsXyFpkqjAqNA0PMEdhLNr01PcQLOdOiLJG+gx90eapvdBDnDhHLup70VBbb7nOVdvATrvn3vvs6OSkJ320BgbjJI/WcnnJZqan7PwLL9ilixdcX8so1nrrez/52hE9ZaXzb928GZU0iqzUmkquDA8N2tDQoPX293rFl5HRUdvY3ChJ4uEsV/URGcbukO1p2srySsFISlIbKidVAsv4KXuvIBWGLklhHmAqQWH4CPnCnmR7D32JrSL9E0n4Ibe1F3L4YFQHDg1sBT14PKgkPM2rLeLfVTFQi5xm34ANjYyaJ0M0um1jK5LzlGTgLni1ppm/bdevXba5Wzds+dYtW525Za3ObWuUBAZsAHeglHGF3CrVNUqgDxujQxVB1zZtsNFt0xfP29iBMXvm0mW7vLRuT1y4YQvWYW/62f/Obk1P2Xef/I6NDo/Y8sqSLS4tWWd3tx2bnLRjhw/ZYKsV1e22RANRktZlYwmCCOeqqpE+j5+Bz8UL4p3pmSm7dfOWra9FW5wI/ndaw5MDO5wWJA+lt/Qs7al+RmKJAjCxr9IXYIDYtwjCOKYtOjIwSFWiV/pXON/t8pJcBk7RMySr9Td9kHGQtjFhwct6l+gR2lpcWrSZ2RlbXllxv0Z3T9NOnT5td9991k6eusOrKva3lDjT6QG2pcVFx7TPP/+cXbt61fc7/CDRAgAHf2CyHCSMuTBmdBc4H1ql6md29KDT0F3QN+/Cd0G7IiWF+cETyt6ZKsmEkyjrP/AJmASfR353W755BU4FhOVk63R76NLFy554Bq5xHV5K9UYLuf3t1fg72lTtmbCG5k0iNNhM9Oc2b/EjyXegAtN6t1rteJU5x72iKbUgUIW2PZs8dsJOnLzTHn74D2xLIt/MPvDBKsEkaC7oTHa66FT2xPvf/wE7Nnkskha9dLEqKfbbyZMn7Rd+4Re8LWqEKGVdBTb3gHtKKgs5vh/bZVmfHbbsQfZDca3mhW+IZHmwMHoFmVe3+8F90AvPh14ce5QDCeCj9h51qFrVlreEkqzt7R+w33/4DzzBRMmKGxtKcu1vB8XBvo4BPFGhapEBJgfLSzaEnyHbrBEEzLgN34LWwHXu5qbfo9/XVVmmJIll31CW+xn/Zx4JXRKJBeiNTJvZDtN4wE7YLLGugatd7hUax+7kXdnnknGuPhetgwfafFB4BN3N5+hzcL1/X2uvwz3Z/tP4WBswvq7zgERJckf+cBBLMlzyHZuEOXAAjj1RxTIFmqEb1h3Zw1h5fxu/Ok4L7mHtgn8Cl7Em0Dz2FvsAJuPwSvugg5/orBLu5CdgrPhYwVbwBWPENuc6eI81QObpJ/PIAdi8hrRuyfZilsttGVDGStIAPoTMs8yHz/hbuD3shGhnylhYa+Q6AYa6HSzbSfJO15PwiT+UQHQ+iAM/QNd6vvCx01R3VHfSv8wnjFnvZo8IELXlT7J9te8vdj97AP2Gzol3Y6eDj5HTwnHZB6nfwc8ho4PvqfCodxCkxN7k/iwzkdPO71o/b6FdJREyVuw42cm6H9+861clde1G8g52aJZDbRshJbrzGc9FlugnNJwD4cwBmYnPgz1WJT72TPczVzBHpjfm79e0K0dJxsv3u2X9raZXMDl56pidPXvWK+GRvIMcUbKnHyI0ksNLi0AlqBTdnXkzy8PM05VuiMPBGQ9m+4h7eDY/4dOMubLMgf8z7SD/XK8lXzd2Qd4LZGC+LtM1c8SuQy8T64CH2L+6/sjvQhfB8/AUugjsxlzRTXk9uZZ5Zzyq69C7GWdoTFyPXEAPZl6p7Kaw4fKa1J/Be7mG9c+6nGsqPRG+pbzmGT9ByyT+wZt+qEJ6cTeCw1nmcw/rnPUE+kfvEM/kg1x5HfM4eXbG0Xlf0Ct8hh5ijBpf3t/8vPqaU5mTsaCXoTHGn9cLvctPkkxY43wvY8VGQF8h35gDsgz65NkZh0A3XMszwZDwDPsBptBP9C+yDPqGt+p4I/Oc7gdD8u6sd7WnJMVnmcu4sj52W7ldKbjCLXm+rCPyrC3j/LDOD1cwZ7+ZP75t3Q8eAj9kuQzNae7YIFwHLTMHZIpj0I0Nvwy/Ql4T5poxeqYLZKru15rKPsp6mPfyzIzR9dk+vUIVl91dW15S4n9gw1x0AZ3eTppQbM0rLHa1q18yZvQic9RPdCE4Qp/p+VTJAzMFvoiD88gM9D62R8inyl/kibjr63bz5g07deqkvfSlD/j8NjbW2u2X4/xS8LPayM7OLbp/WT5z+bFj7FFdNGPnrPPc713sDh2MwE7O+0ZuhO7DX05cKutVaEWfIavBt/AI64ncyfTPOmZsnPVqx8EzD+2dPDFpk0fGbXSw13a3lm1+5qbdvHbZFm7P2sLcvL3xv3mjbe/s2eDQsO0IzMhw34tAqU7eK4NcAT0Rlz5DICGEEXLaXLKANLG2oZkyfDNzcR8LkpV8FkpZmABOYcqspDJA9jGW5IgwpiqjJAvcuvEH0QW43PXSqn6qr5RIX5pfsH/9279tJ49NWrdOAaj9S0Pl7CsjVvOSw8oZW88oAY4MzgGdWXBy8gtmF/+pkgIM4E7CksXkpe13d/1vAnQoI4SC319K+Mh5TIYehARBwlCAFxhV6+an+UoGPoogC1TGlg1LBEtWmij5diWSYmhAIxpTGxQUoKI9oBShnkm5xsrBE+AoB2ihG4ATY4fuNEeUYh0AoTwz4Mj0Cq2gQKSoZFysrK762JWIwTq4mClCAgMPBRrjL+VrS0UKASE9Q9/JqRqAOBIK/HRV2/ketMi8mQ+0hfDQ/aILndLGcdEGk564ECdSc9ZlBiWV8dJZeCD4h/+hFXg4KzbWT4JUfBBO3TBWxZM0jJBzVnOWfPned5+xJ772NRsZHbEjRyft1Kk7wnkvJ3SpiKFAQWQT7vmpTK3h6vqqO85XV9etb2DQllY3bfr2nCec7HU1baezad3NlgcFlNzR3Wi2Ax9yind2xsnlra0NdyO2SoBX5ZK9GsiO9iVasvzjn3y9nb3rbq/o8bef+Ru7evWqnwp2JbO55XuigLKqGvzguWft8pWrHhxTQocCHDoVqRYTmq/MMP10pSaHhvcWrmSNK89yUt6BskBFt8p3Voas8+f2lnV5paaqDVFPd5dXlvIWNq7UIoiok8GqvCInrpS7fn/iia96UO6pp550gl3fWHeFJnkhB/ry/JxdvHAxSq8vrdji6ro1+1veKmdwZNTnQSaky1kZ1p6QtGPrK8u2ODvtySVDfU0bHui3ZneX9fR02eDwoHuCXYeobVCXnI60qNrz1ghO8962qtcdwqJVBQP0T/oI4x0ZhNzJtJjBOp9Du9nQRhFnQxh+wSBCvhLsAjBnGe40UE5Lw1sZEGXljx7KhkvdGcbfGL6ZRzWOnJCYQS8yivfBp5of68C4WD/ml0GjPiMxR4EM0QXyBCcgOlifI6f0zPw8dAzziHeGQyIbfOge5HbWSewljjb9zTyzXM/zA1hlDOFhjuJcRV7m8fK7P7srSrRTJlyJHoyJ8u8RhN9/Wgogq6BaXUZm+pTz/gtf/JJduXLVDk5MRFC4NeBy2+MoHeZJWEp+iKBZd7uqgvZDn2F4xBp0Ok1I7/s+7cYptbps133SX3qJ1lGOcHhKco2+oZKZ0IOe5y0WhoZcZijAo+BPNk5I3sJZoffyGbSh51DqvI01SgKV1hwnidZ1WwmGPdHHXffrO3AefMd6op+zsYVOxwHBuPQM0fLvf+xhzzDXemtvtadra+seuFQFkztPn/LAPAYPckK6QZUbPvOZz/j/SjBRVaU3v/nN9tWvfrXd0i7LH9edTgxRRcwD+3K8lUBvlAAPvEdAqBRccDqHn+pyLBucGedKfyihT3oUvMn6sVYkmIApwDv8XSW4RlIWuB4niTuxy6lUEpkrDBRV3CQ/hN1I8MjyFxnLe/UT40nv2NzZtqnpSDDxPZTztuBpl8OlkoS3YWw0fB8VUJc+dLovSbrIcGRdrGG0cmAMlBY/ePCg63vt8frqmm9Y3fGVZQRryrigc5fHjXCoZzmW9RW8yd5m7Ol7WRJMvE1EOUEM3WMwOoZwR8KmO3fvOnvWjh49akPDw9bXr1ZWPY4HlCBwe3bWq5ecP/eCYwdhIO1RJau9a5I9+eSTkSQlbLMedszQ4ID/r8CH7jtwYMx6+/s8QXVhcdGv195RxVKBS/hZcmRzQ4EqnQSJJPpQRHuedKwggmikordImhK243nsIXgfpznriV6q5MCut30JR45oQW2TIliDHalKK8jnwFlRvUTPWlxesum5OXvP//E71uwbtOGRMV9PyczNHVVF6bbujmgFu7e9461jrl27bPPTN219etoTTDo3lq3ZGScFwSdq/SS8F0cXSkW+kuRCAqCfgtnZs53VdevZ2bWpC+e8qs61uQX72nMX7ImLN2x6y+y/f8cv2/kLF+3Jr3/bjh+d9BKuUzPTttvZ6ZV4joyP2+jwcFSwK1XwtKfwS5v+hK0V2PdWllu+l1qD2du3bW19zR0r0kc61SX8KNkiXSPeGBjobyeZKNlEtCr6iNZIzRJojMoh2X4InogytJ4T0T7pGsknoad3bHMrkkhiucJ6QB5SKUufaS7wILwshBHYV7aZThP3O26/ceO6Damy3tBQtBba2bWDhw7ZmTN32dHJYzYwOOw0qnuVUK4EEyWaXLhw3q5fE+5fi0T0YsyEvRQn/kMPV9UXNGdsZsap76FfZDZYLeNN8Ch2cm4JIHkqmcvhDRynGeMhc+FvjSU7j8FPvJO1jbGE3RZ2q5KFG7a+sWmXLyuxfqY9T8lk0bMH2IThlbyYfAZtx6i3XO3w4BsyEZtfDxNtuWMNvCI7tVR33Vjb9AQj0dz29qa3rvH2el0NO3b8lB05esL+6I8+rsJOXiHxQx9+n5fzVxUSKuhQNVJ7ripjf/SHf2SqTinZgD6TbDp9+rT97M/+rFdxwsHsMleVakvCDfg1/A3hIwFrgDVxICOfMg5jfcAq2hP2AEdwlu/QVMY2PBd9AJ2hf5Br+jz8WJUPrO3D8SQw8WaHJ5T0Dw56BZOJQ0e8WqUq1Gj9SGLi2QRwlWQSDtNSFbTd6ihYlf2D76Fn5gGWY+x5zfRMd7am6rx5zugQ1h6awp6CJ+syp/48vs8/QzlFdcCMHWJM+1tpMgfuyT+R+TyDfYdWQv5X7YuyjAQH1nFuHifrBb4lIKPn+gGrFGSO+URiM2vAiUjoAV+i86MnGuJzCec9+EQ/8dlBZ3FP0HHwQKcngLmNX5KMgl9+uG2q7oUHWV8SFio9H7YNlevE/8gT1hN7DzoB9+qdBNY0PhIuoB32jPk5z7SroFXj1fWOO6kuWuYLBmaf4XWweZ0msr5ijPCWnh/7GdUdhZG0T26vFV6QPsd/28byJVCJvPXknIbkciQIQSv6nQBbpi3WsFqDGLX7v70ijXw7EbDVfexLXrPMn35vWWv0NWNgjHU5wDpiD+jd8X+8D5ufAwr53cyl0qOBLbQHPFff1f0Uuo/14Hnu00hVvzRebLMsu4l36LP8XPg6J/bo2d52tgT90L0aE0l0+WCGxgB/orf1DsbImKEl5BDPRd6zJ/o8HwxlL7jO16/I8aBF6XL5ETast0+HukbsxMlJe+CBB6y3KfoLWvCDbh1Vi7+oWl2qxSnAXzqsQafIB2gyy4/9slQH40ol7IKnkF2Z39E90BKyLMZGtcv98Z8sH/I6wV/sX14zlyYdAAAgAElEQVSbzB8vJvORa9AqMoR5t23mglX1OTYLOiC/P9uRdR3g8r3EtZD98Ieem+Us65D1f14zEpOgq4xDWQd0Th4T+8j1L6an8A0yXuQA4+Ne/q5kV+wdOof1rssLfLHIccYU+kYJ8uGXr+8xegJaYZ7QIs/L469/V5eprHOeK3vPc6AJcMGLvQc6Ys0zbuT+rNdY97z+jAG9w/oxb76Hn/L3yEpkbZ0XMk9lvZlxF3oQmcl7mG+WVVkH8+xK/u9PSmX/uQ560jjAg9AS8U7GmPVHjtNB9xzeQe5K3+KndB9LSp6HnrK+z3zDvsPPGbPVP0MnQT/ci57B9oPfwRT1/Wae+SdjZm/ge3gi03/mdeab7bO879AzOgR6Zg3wVcEjef0U1ZE9IUtZsgubIGM33efyslTAa8suHQhP7WThlezXhbagOfzN4ICsS8Ga0BXPjmeEzvBD9pub7kfT2OU/OHT4oL3mNa/2mKYfzO5W1U3pqz3H3HrXyuqaTU3f9sr/8pcrLoi/XPflRHtwhLCaX7dZbMrS2YC1RwbV1yzzIZjDE8xLQjf6RX9zYDjTE/qwyj0I+avPM+1wT1ueDk7evfeKl73URgb7bGSoz5qNHZu5ec0uXXjBbl675ifyf+tf/ZbdmprxNgjKmO8ohv3ExCE/Aa//lVgiw1zAFoe/BqP/UXB6aSbc7MhAAOzfwOp0D8oXZufZKAyIAgdSdvhDJHnB3DgpTmk5CbIQ/vsWDcHUTnrY2XZnYk4w2d3atv/xV37FXnr/fdalAJAyjHQi3ysQVOW4vWqDO2jDYZ4NO9YCgM59OF4JGokIdXqwSjyIU4KsDQpAxKb/Ob1FWXU5yOk5jkM1C3iILwNdhIyvpTsPqmoxgAuANII4A28ECUwOPei5mU5gaARYVrQI1v6+vna/U+gMxZgVpcZPwlEdNOs+DEuEFuvLmJgXCibTaFZ4mlPOAkRYC4l7Nlg5DdoGTV6CPmhP49JYXFD1yGlTndxEmUqQ6TolmOieOC2/PzM4O1Wgo+xY0WcAEtYRIZ8VT5zsyeV+95d2g6c8AJDKdmaAl9cJAU9wMJxjDU/siBMEckhsRcsiD0wG8PM+tY1u+/4zP7BvfutbNjo2asdPnLTx8YNuxCuYEV11FNwKw1t8MTMz7Y5vZQeuratSTrftdXTZ0OgB27VOT4aYX1qzRt+gtYZHS4BKY4rxBO2q9KWClhK6Cm5se1se0Z3moeoBAFQ5lR966CGbn521Z5991k+rq0990GGADwUOlJA3MjZqn3/0C55colLSw6Mjft3wkBJMdNozqopEGbo4hawKJswRxzbBd9YZetAaIA9VbcSd/TKmdtQ6Y9V6mz1+8tpbyJQToq5kmzrN3rS523P2o//wH9qxY5P2yU9+0kt/6Tn9rTB+pfwnJg56UGl1edme/bvTfn2tQbty/YZt73ZYd2+/O+C7m33WU3rcO4+Vvs56t/ZbCSZri/M2MTZig7093lqtu0uJNQ3rH+h3B6QcRKqK1WwoiBxOHdft5eSW2h5ofZ955hk/Uajgn9ZDpwzhM81Jzn99LkUuvtTpd3dGpdNnKE9koe6HznEmQZcAFwKoKGCuzwq5Dob3Ke5Cu8janHSZQRd7zHvz9RkEAv7RkxiTmRfpswwIgCcBhYDyDB6z3M7GBvJUsoMM5jy/DDCRAchTHBoY0chs5qDELddxxTEGcAZwozv0U/+3A/KpKko2WAHxyHnNHwdNluO06srgG7mZgZzL0dIDNlIDAtyGARC/U8EjSt5VveqzcSgezPvD+uidSiiRrLh+/YZXAlCmsxJMRMfCDlojWuS4s3tn1wGo97AsyYmsE+0txM/CaXqPA/lSyQvcw7zlQHNnZknU0TsVoL9w4YIHxinTRwBB6z84MGStwUGXLb3eoqoq5a7nwluZtusJJvBaNkihY5wKMbeuqI5UHPqaTyUbQ89hjAGg4csMuNnT0ElBR6J9/f/Hf/ondu7ceZ931dZjy0/OvvWtb7Wzd5+xpaVFv48seMY6NjZqX/ziF+yRRx7xig8qg/iWt7zFE0y07no+66F73OAV6C8n68jW9zmUMuq0C0LPQjfZkIZ+oDF3NKdWCqJ5rZM7qPd2XZ+xdmS7IxuoEAVPwqO6n/EjJzFMMoZcK6cDNBYMcuhA74+qLZEUxLpLVos+db2ejRxHpjEWLcrC8pIban6a3DO9IhMfWUE5StG+sIRslCG1duqIE7xKuNBzoLUqWFES3DrCMcw667rJyUm76667QreXEp4Zx7Z1QzGCoUHGn2lPre+QGRk7ZT6BdhkbdOoyaSuwhbB8rrzBu8B+Cu95BRPrtAde+lKnRVVgaA0MeWJttM1btempKbtw/pz/HydjG554yvOUzKkgsqrwxMmJsAHUYmew1W8jw0qA6/f7VKVCWEeyQMFYBXPpfaw1ES4jqWNsdNzbswj76J+wF6cxqWAS2C4q0rX5fJckhCqBnyAae4IhDM4nwdMTFHZ34pne7iz0CNej55AZ2JoKZKvypFozzS4s2r94z29bX2vIhoZHrTU45Ak423vbXiGqay8oTLaSEkyuX79iC1M3bX12xtZmpqyxtWp7W3GCSM+XbHanqFdfCDpW+XXRcQ5QuG2h5DpV0uvuti/81V/az/z0T9vt9Q174tnz9pknn7VbGzv21re/zS5evmRPff1bNnn4iLe08Yo/jS6XaeOjI3ZgbKxtN2KHsIZ6vxLYlVQi3CYaibY4Jfmt6DrhS+dVsaASrlQN0BOgO7yioOgiqjoNukMmqiapskUkRbptnU6HVnJaz9We5DYwem4kwVOlUL1eAh9HsiS6N7BDBLfRM8g2fafAuvsWujSGLqdBVZw6efKEnT5zZ5xu6uuzVbXAPHOXnThxylvkqI2l5J/kpTD1wvy80/i5c1H9Z2Z6xg6Oj9v4gWhpFLQU1SGRj+inzPdafwKDWhPJQU4lwoPB71EpTb/zecaZPFvXoeNx6vG+bCPzGTZjfWysGe8LHae1jcMNVABRW70LFy7azMxs5dAVPlO7X9dD5odC2CvsFP3tOKNUxWHNslxVEJOqpS4T5djb2ow9WFn3AGecZle7m2jrKl48dccZGxk9aH/6p/+n/y0affhjH/ZTZtozbGjRod6rQyFPP/20ffT3PuoJJsJV+J+05/fcc48ninoP75JQ5XtREkwq/BZY0NuCJuczfgGn+eKYZl2R9axPxriZTpBFfI/vIdM4eiffBybIWNj9HCUJJuMkx1gF14qFmr39ju0+8tGP2eEjk37oTKcASO6MBOfwYYQNIBMxKsOgs/BPQKvajEhEi4AYWCzjbOSwrsn2UVRWiZPIXA8WrHguEjSyHYIexU6JwzRVNVD2he/xeeX1RL7glM50mvVFvod5gCXQ+64/ix0KT/O8bO9R4UmpTL5PBatmfs5rBS9DKyTyMi/hIcl2YTD+4dBHH7Fu2MZZL0QbnTgYlPcv4z98EXy/j587xb/7D0cxfmhBf+NcZ23Yc9GUbBJkvugs6CvWk3xD6RVwZJZ5ejanV7OdgPytnltV2YQWnGeKj4q9y3rFfYWl9Ywkf6bnLPugAfy2mY5Zx/rz2zQimerVY+KUKnuVD67oM+iLn8yVymGS3XoHvJX9ADnQBp1V8iRag1ChSb4yBU+oHIhNAf3Bk9m+lb2DXxV65eQs867TNPN3PvL/Qr+LvrUn4DzsyMwfef90KINDS8iQ7GNAZukz2i2jF3U98QvWi7VCH8NTbVmXZBxzxe7TNchukkk4Wc7c9JOWnPitc5wDnkG+sM7IkLye0JZ+YrdBF9C9fuZDQr5/ZVIhUzs9rrG5KYzUsPHxUZs8dthe/vKXW7NHbe/Xi1xVMk5V8TcqmMRhxPBhRoIW/JNlYV1mIkeYIxXn6mNHxmVc43ivVCLLNlR+ZqYP+CXra2iPvc08kceQ+Q66z/yM/sXmzf413pHtXnQYclk/9Q54RXQvmmCOJMnzHuhVPzOmqNu26L6sh6Frjd9tk4I9GWf25WTezpixrWDa2LyqDMDeQ7/53Vmm1jEB65qxDHTBnkLL/M2Yg991eGd/a69ML+gd3stYwBjoJvaC/dLf2O9aO+5nbfO6cfgEGVLn4TwP1raOFYhtYS9n2nwx/mG90UMZd2V6ybikzp/4jLMsznSCXmM9mR+fM4f6Xuc1BGtkHnPcUxKnsn8Puc3c+Q5+hy/0OUn1GVsxDmxs1gR7DJkMtmWPsx0GfcCjmS55PmuaZTNrWMeKdXrLeJR3QIvIAl2DHqzvX50W9HyNS9gBXJTlR9uHVvBT1msZp7AmGVcjR9m7jGf5DrwB9oYm1PZdek6xGQ6lsR85lunrsRPYn71UfgLjhC+yTMg6EMyFnnNfR2rzyDORIZk2K90VFUrjgFyvxy+VYHLk6CF76KFXuL2vA4jNXvnpO9sJJloz+dFu3JqxhYUltzndD1fae2OTwHd5PfGHtOdcdGfmubpeyrSFzVLXkdAkuDbL7IyP4a2M0fMz99lNfQcm9177D15tE+Mj1tWxbX3NDpufnbKnn/yWbayu2j//9X/uk37hhfNx0khGRSNKgOv0u4KiCirIWaWT+CLWXLKFSUOsBKFQiDqV771ySyYziwZzZSWLA59rcAjIiM0Mq3tRtiihrOQZi4O6jeihiMMSoavrM7EBDnQPSiP69kafXwcAnZ3W19O0N73xjfaj/+A11pDx7I7tAGIkH/jmlyCCHJwkmOSN5VQ4pXGZE0a81kKZUeqRzj8xDE5m3Y/BAcOxplVm855tKvu4VDvRcwD7GIYIKd2DsOW6cD6YB0WycdJen5LhD3HC3Ag2jD4Pbvf2epBADjVAE4JXzwMwsQ/sDQoY8ANtYITyrMxwBEYAmcw1KxXoRc/PTpG8LpykJSNM96B4nU68T204ht2436z6WWH8IDB1PWsfSovTfLG7BE3KIb72qZZYo+r0KjQGjRPUzcqG/cjKNwOvEGaVEx/FVDkTyykdZaaXU5bwKeuMkGEdNR4EUyU0OzxAiFLTO2WUoyAxVPv7+u3pp75jT3/nO+60nzx23I4fP+GnZeV0VKAVJ5foXzxz7do177Uup4OcnvOLS2adDettDdrw6LjNzi2Yu896+qyrGacp1cZLpYCpIB2nd+VIV//tPVciWt/xsQOejKHy0jotR6sPWs8sLSz6aX+tAeXGl5aXfX9f89rX2te/8U17/PHH7fbcnHUoicbbSgy5o31ocNjHocDytrdQKvKlON+8IolO55Xgr362nQAqN04/+3YZ6jDiTAlDHeYnTTmFqgAQAMUD7Vtxend1ZdWrk4i+b9+etdGRYTf+FDCVU/XAwQMuZ1r9ffaDZ75vMzMzXrHkwuUr1ujps+7ePi+hrJLKflywBPC2N7dcyUZQZ9O21ldtdSFa5BwcGbYBtWvo7rL+/qbrGC8t3q2WOT1q89p2TOvUzV5nOHiUoKXnyyEMXWstjxw50jZYc2KYVzUpABV56KW3k7M303Lmmx9KMEsl3Xk3IAv9gdxE1uidGPS6Vg5qwDeAB5AL8MkGGPys53I9ACo77zB66gaXxoXhBK9mQy0bQ1nGokOyAQkoZZz6O88/8z7OmLoxyJj5HKASdB2nfvUP8JfXE3mdgVAGkHoGOiuvoe7DiYhs03XMhxL23uO1JAHoO3hF78CBoP6Krk91GL4EuCKrPRJKKvkbDneAIuvY3oOUAJCBrE5Uf+7zj3oVDckUJZj0twYigcODdB3thDy9Sz0ehcU46cScMCRUuURjx7DFEHZAv7fXPkGl+xRY8wBMcdDrFLKAsBLoxJfhfJKjIAIEju36WtY/EONTtSYPMqQEGu0j6wRwz99DB+jcDGazsR70HQmK6A/oD1yRaR+cgJ5jH6B39CW8qWcKi3z833zCW5nJkd3ZEZUO5NRSsP7nf/7n7YH77/W+myRcZJwoefnYY4/Zpz71n1wfKaj/Uz/1Ux6c17pm5y1y3FuViY7KqWlklGOmclKPJBONsb6G8D00FEG9kvQk2Kkk2NISR7sm8dzq73ea0P/aN7CU6/BigCKjoCcwM0kgfA+dtYNMhTn1zOz0iv3VPEPnwFs5uIrMQQYjA8DgCrCsrq/braloQ6exSdd7ta8SmNf4g/d3HZ9LN6iCidzSkWAS9PtDgS8ft9Y8Atb6R8tNtcdRGWjnnRK8Rr6AbbNMgubg9QprqbJIVKrDyGa/NR/NP48LbKdxF0niAcCguXBQ80/3Iqf0mbCEgud64Utf9jKvptOnliWDw24Ye/Lp6ordvHHDk0sUJBfWUCKAqsGBYVVl7cLFS/bd7343HDXl/Ttbm9bq67PhoYF2Oz7JigPj4x4EZizwpAIRokNVoFlaXrGxsQN+KmN0dMynELwux3QkGHl1uxLI1r2+Xhjj21WJbfA09Jj5vW4baH+FR5yGJRN7QqbhxEen15+hcenghRJMbs7M2r/4rfdYa3DYWoMjNjg0ZIq77irxUM5LVYPTLu3ueYLJzRtXvUXO2vSUrU7ftI71VWt2iSdprRZBhHZLEQVOlGzi7VRjHZExnriyvWPDvU379Kc+bW9728/Zyu6ufemp79t//srTNrtl9vb/+Vfs+RdesGee+q4dHB3zCiYat6laR3+/HT18yHniO9/5jq87zhr0E/pU+yHHj+gkbIPSPrNgO50kcpkaFOE2vZJOxIu9vT02ONDySiZKPhJu1P093toiWiiiy7PThBYrOFTgH0/aLLhYfCw6JckRfeYmtldUrKonwB/IMNf9CjroBHNp5/HUU087rZ85c6cnMHiwStVJe5t26o7Tdv/9D9jI6AFPzHKb39t0rHmCifbtueeedd65fOmyHT92zCYOjrcD4NGyMmQxdmLGmvgstI6sA1iFxD/4Ovs1kN3oVb5DpoATs4yBT7JfBN4Ew3E9so2/0cnaYxKAQ4Z22/LKqidkKsEEx6UHeEsSgUwR2qJlTOZzF59vb9mq+m8XRx/vdP3ttl5XtDaW4lJ54s2NCJjsyA8hHaCkW7W62XH6UuXIM3fdY909/fZnf/YfSjtjs49/4mE7evSI24iir8AQUVVXel9JoH/yx39iR44cbVe0dB7o6vIA2hve8AbXB65fShs0z6An+F9OeIc8D6mMbGfeYCH0G99DE+x1xhTod/YannBbs1RegmfrPAy2qv/UM1VdlfdnLCye17o0upueDNbXatnH/vATdmB8wqxD+DxaVule1gc92U647oxDZlnPOy736p9VNRtsAccdBbPUfUbwiH6i80nayuuHHgYrYH9BT2HvBTZgbPAEODPzi8u25MjlXexrnZ+Rpcylkl2EaKvkMPbf9728g7XI+M/fXxKNs/3As7FJeHdeg/+PrzeP1vS6yvz2nee6NZcsqUoqDbZkW8Z2wMbEJg2NMenutNvGYMNaIay0mzT81WE5dJOGdOg0C/dKoBl6dTDG2AFWIGncckC28SjJ8gDyjIxly6qSqlTzcGu68xg/e5/f+z71WUlpad17v+8dztlnD88ezj6io+w18UH9rUIvCYRioMwD3IFfpGdIb3qnI2hPcljOj2Nu98F4juOh7vtWhASN0EU8i7/1PrpzkOjhmlrHaidON0V0v6Qxu762tYPv3d+tjieVOHWd6roJvcg6cZ3uISbNnFJPNV9R8RTFpuXj8wzX0WA73QMvOw8zXtbXx514SjZYBYtpA6sITv8Lw7vuxk9gTr3fUf6D9LbrW96ndUdmXd+Ai+Sb17yrsDOxiWKgo7XpAd97EP86T6TdbzFSfKjUq9bNjPE6NkickkVEOsq6ZIlx6adj5UFZ1ftLxw7F5nptKtDz0J/IOnwp2pBIhNfQQ+ClQf0Av0N74gCuUzRGYkrYcObothY/AF0F7xOLzo0J8vOsawU64Pn00KB+pYCVsfS4puKd+kf8mc0sZW9Gs4ORYqAzsxNZYHLw0L7caDc+puPT+h3SgoednLfCROLc+LDo6EFfAb51veLzQ04cp7vs9OtduAr8B+bUfcSnoKHexffIrmM11tf1s9tt9LNjOZ6NnWG8dI1xmfXnuz1/PhwBvbgOX5rxezGA2wbi7DwTuw8uAQdCf58LNOUax6vO++Bx5MPXzWkEHX0OrlMZA7qDvz1n5muOzMC7zBHdXHMs/eG2lnEit/AKyepOt7fNSNgO17HPhx+wzdCJcaFHXO5d34P9XPe5PhvEJKw9vOZr52sATyMP7i+zpoMyBh4ldzXIo9CI++CnQR3kcjfofzjPkSPG9ug50NHxlK+V0w7+gkd4Ntc4hoDX0EHMDRvvhSWeU+QZrnscL/jnjAd957KMXXEsqDFBa3gbO4suJe9KoRjjcVvhPO38wpwHY9zkNZEh13HQznUmvAPfY68ZI7Sk8JXcLHTwOKjGp43jwnvCT+BR+N/tcPLRZq/Pk5eswIR58X74znkd3IccwivQu4/f9xv5mRedKWsjbB0VKiyt44IPH1Enr5ckNlpeXoyJyfHckC0Ar9iFCmfkK5+/uBALC1dj7969beNU5YzpdAqGZ+y9jSi/jHoA10PwhOfRmYfra/dZ0DPOf8id3s3aYgOQQ/gJOoJjOt6emt+/88Z/+A9idEQwfCOGtjfi6sLFbB38goMH466jd8W5s+czkKtAkHZWjY5rJ2C1ap8YV/vb+Ux+5PnmrUU+A9FnMKMLKUpHi6MJiKiuoGBkV8wwphsL2pryDN3ngNQdShiN+3P3ibURc4WpZ/BMABdM3ilFBRPU9qadXyvXcdfsXPzI618fP/D9r4tJdaLQsSjaTaMgYtttkQKv9u5q8b222jkGCLTTwoG/xgPgU/BWgS0VmKDQxORUQYuWuhZFg3FAAdUcss6lS4IxL70fx8lBCiAslYBa0e+0YGhLdOD8aX7ig9zh0+iYzsfA2ug5KDMAC2Ceyl5XjiR/UBw8E8UNGHCj5TRFGFgHNyYASsbhwomx7pyo5syg1Jmv7u0ErVWu4vhkcsjaUOJcMlaMpys/rU+Bn6Id10r5IB8K4Or4AtYEcMi6Da4ZRgu6+nle8L94GiBXxoVgSCnzbk4NrFcb3JsrkrmO5yBzNzmymcDpdy7lDvu2+yTltrVKnZmaiccf/3wGyjW2g4duySNyVPigM4CluHOX4o74aSO7gpw9ezZ/jk9Mxq753XHx0kIsLa/G6sZW7N63Py4tXI2toZEYn5nLQgjpNjnaavtLgCJ3eA8pAKMz2tTCfS0Nw+753XHwwIEMmG9sruWZ9CrKUMJXAXjxzsrScldkIhpMTU/F677/+9MI/cF73xePP/54BvUmJqdiqu3aVXJFRkNdTvL4mtGxTP5oZ1/LTbfz5vuz5Fz557hz/H3XACU5FPDPIrBsabuVu1AzeT46lgF/JTA0L3arr66sxFzTLypIkSMp2daRD/pdXUJW1lbizjvujPe8+/djfveeuHDpUly5pkrN6ZiYno2hkbHYtXtPtqjOVqzDI/leEVdJRXWEWVtejJ315ZifmYpDe/fE9MRYTE+qc8BIjE1oPap4RrpkfUXjKIc8A0fRuhJlgm8ok96iOy3rlAREFjJ40DoSEEyUDlhcXOwS6g4EnWd5BrpUz0JnIWMYZ3dKB/kfsKz5sMMm7287bgnaERjBFhLcI4CA3mCMBBfQDTgY2ITqglPnfOt9Hshy5wm9RcCX69Ct2A938AYdBYJbulZ007pprkn/Fvx2sKffCWJBL2hZdqqKo7C78DV22Z017nPQjt0mscT6MG/AlH5CV0Cv69iySSUD+h6whi0F3AFSi4apYS1oWYF45BXaoQ9v0pONSHquEroPP/xIHqcljCX9oeIzJU+UtNO4KCDASdHtBDEIOur5SpwA0AnG1fFfFZzC9nVr3myOOm+h33VcwNNPP93ZgMlJnbnZtyceGx3PAhPhk9xBnMef9TqeQBU0gx+QM1+LDqe1nTnufBYdxwrAtOQNPM483DFiDJ2Na0FGt5fIiehBofS/+63fjAsXLlbnIx1JkRXzO5ms/6mf+ql4yYvvSxzm2Aecs3v3fHz2s5+N97//z+LMmTPZ1epHf/RHU/fXzumy74wbHpauzvWzI/Sw97ljz85Fdszqc+N3+EBB31rkPhGkwswsim67H0U35qH7Eke3AhMP9jA/9Am4CrlE5+S6cARF29VMxyA9W/p9Y7OCkKwP+oD3EUQF/4CPdI/opq6KV65e647sUFK4aFXd4YQNOpw4NJTFV/Nzc/k+9EHfbah3ImuOOoKhL4zV9XqnjpfRcST5nrb703kN3esyDY+6Hi2dV7sv9c95kfXGCeTd6B9oVt0ZKrEJP+ka7IB0kQLIKjDJI2m2duL+l7wk9u/fH/O7d8f0zFzaVdFJ9vnC+fOZINcxObLRKjDR8R96v46fU4eRr/7NE3H8+PEKzDceVaHG1ORE7J2fz8IQ8b6un9s1GxcvXozz589Xx4eJqXKgExNN51F3K2urWZgmnLBv3/7swKQjWHW9irfgCXSUaLOxtpEJsux+t3XzGe66zu0lvIMvybpXa/fSe+oi1RUmZReJwtSD/+u5smnrq6uxuLwcp8+di1/+n/91zKiz1Ox8zM7tyqotFcBqRcbl/ygBu9UXmCycOxMrF87H0sVzMTW0nQUmulZ06wIe42NZ0KH3aZ5ai5xTq1IUX4iGS4uLWZx76qmn4vte833xN089FWcW1+MDj30xLq9F/MIvvSM++1efi2Pf+FYc3LevutRcvhQ7IyOxb/+BuPvuu9Mm5LFd62u5PgruYOsIVkhPJD+rUCtxsVrib+YYsYNCmtIpebxn62QiGRJfqMhEeH1iYix5Y3xsNDvo6OgmHZOQ+KXKFbvkj9Yt55lt7HsfqHRFJYWUZMO+I3fiiQps97s8mQ/JlM5Xa4UoevPCwkJ8+ctfzuIx8YrsXurBsbEYmxiPO+48GkeP3hX33PuiTLYj3+KVq1euJGHZTdkAACAASURBVN2efPLrceq5k/H1v/167N+3L44cvr3DpJkK1IaT1ukBHkXn6p3oXWS4n1Ovx5L21pF0EJPpHn2PPSOeIJ2rz9AzgwkE5ITPPXYClkrZ6446bMeIZZJR8Y2JLPA7fvyZtJnMiwKTlCWtr7WmZy65piq23t5Kf5bEhCdHxIPS6dnJhGR70+9DO8LSKp5ej6kpFb7puJ3hLHd60X0vic2tofjTP/2PTUdG/N67//fYv39fbmqhQCKP6Wp2Ssec/sav/0bccced3TEo0OO1r31t/NAP/VDSQUFQeLagSI93+s0gpd+xaWA/bBn2E53PerIe8AD6z4Oh3EvMi78ZK+/FPjmv+PrSwQQ73AUyU79LN1aBydjkZPz27/yHOHDwljw2R+aniqn7mIT0YxUkgHcrAEuyGl9I9MDfwb7xfvcD3PaTDEIvUdDjtAIbQC/99GQ5vFV+SXWRQz+AbcDlgz5GZ6wb5sSuw6dO38E4FOPBprA2nR/CcZmtSInYFbqKGAB2HizB2oLbea77O+gT4mupWxPf7eSmE8ZA/BB51zO8uwb4vAL/6jzQH/cFn8LHjNP5mhgaGJ1xub/M7x5v1We+wRA/WvyQscj04SrmWRh9uxWYVYGg08RtOuunMbrvyzh98x281+OHwtKiBfNwP1y+vQrFOYKd79C/YH/8NvSDY0SXA3zTjm9kaxULVKFsK8JBLvSTdWNtoSvJguo6Jf+j5oAMwsPwiusnt0d07iYZgq+RcTtFnVqBtNOb2ADzAqvxTuIZiXtabJtYCM9H1yWuH6riapeFwdg937HW6IcqPtUxk6Wb0QHQGVp2/oMd3yS+AKuxbvC55ywo2tBa6HtPzBBT4j3Yg0E7jHw7r3rsQZ+DG/R8jooHT+ArsI6930MHmobtmnLDPjk/dJjBusMK221uKL6zEbNzk3HgwN7cua0CzOEh8ZS6ExWWzo5irSi5OsdUPkTfwQvoO5d79AQ0wT64PYV30M2ub5xnXL5cZ6KnsAv4ToPP5W/keNDWumxAQ8cv0B3bwrrAI53NbcBhUA8wL+6Dbqw5MR3Rz4+IKjtXXeOk37G72COPvcFjrrt9vsgrustli3EhL8i9Yw++4/nOk44hBmnhNsXXBZlh7Z9PR3Ovy3HxkXRn73/zDH++7u1iIXb0BrqRZzr+0v3ELXwe0Ip4j/MBOsfxA/xEXAU6su7Ql3uRd3+G2yfHHdh3fARimokLLFYLHzvuAcuhz5BF5IZ7oAN84XgTWeQe6MjfxCkHcZ2PR9eCJaEBMsZPjWGwUNJ5EJ7juT526F6xxr4zn+YrfU6uGx0FHVz/eE4bGg7KjO4HA/C7z9NzhdAD+mBPM0eyXroUfVC+c+WDXAZ5BnINVpA+hv7MhfwhY8d2Oi9CQ9eHFGo4r8Jj6ETWzu/Xe7RZRfkoxUFFZ/AddMbuJp+2zUZdXKzF/9yWasy8GxnRuJibY1DH+9ARW+s0qPXZyhy3coPdUfDb23Hx4oXcvPDAAy+NoaGdWF5ZyjiaNqsrRykfVrGC6zcW4+Llq3HlyrVsziF/CdlDl/c80x/lXPitL+x3HtP4wTHQF5/WbZH7kKw1PAUNXI/Alz4u/CbHdOiVTo727tu/88NveH3s7GzqsI2YGB+Jrc312N5cj8kJHSFQO/cVyFfgb9e8ziSerf9n52Jmai4Tojoih8ppFtOFV5OgUhODquRIKb2b25kjELoH5kIZ32wUqVzuW4NpYhBS98BQEAYli9HgeQimfjqTOTjjnk4ZC9hrt+R2VW8rQLZnfnf8V3/v78VrXvU9MTM1Gdt5REUVmPCuNDCNyRSY1fNoh4cw4AS4M6LPcMiVwJFzPdYAXya1V6p1sZ4vAEwxihjNjQKKX0wvA4uiQeg0Fm/3DkgDHHdAoh39QdDTA1kEzxxs670oS57JeN34wNgoOxQ2AqP3s44wPmuGsqgERiVzuZ819rVHARKkdMMrfnVHDTo5PVK4WqDElWkCtbbbhM8BZ9nNJBP3BfowAihQjKO+82MiHFiyu1POM/zIc9yAAjZFS5K9FNhUm/6JTP67kXTjkUAgWbdPYOAI5PEi6ZzVLt9BhcQ8WDeNAYDb8UU7Q7uT7xZsTuPeAj8a45e+9OV46qmnkmY6HqeO59KO2erCQXHF2tpGXLt+I4+U0PE4SlgokH7m7Pk4cfJUbGzvxIFDL4jVjc24oRaOE5PZcSN38SowvSWa17oXD9duzOykoGNuVldjbXUtds/Px549u2P3nrnWEURH+yjAMZa7GeW0Kimp3aGas1rFq+jhIx/5aDz00Adj1/x87vAfn5rKxC87AKVTVXymwJeKTziuRzyWOmyotcc1Z9dBiYIFuWYtcK4W4hr/2spKBjr0xdrqSupctXnXcQHqxiJ9ou/Vxl4JUyXhCATfuH4tDaSqLNX1ZH73fNz7wntzLt966uks4nn25MkMOE5Oz8bI2ESMjI3H7K75DEpmUlHJLe2q1jFGeRb7TiwvXo2t1cXYu2sm5qenYnZqMman1f1hO+bmZjN4IF5VAUwlL4ZjU8kk0WK8Ck8UwNHaf+lLX0pZEs1Fj9tvv72rupSMiJ/oCuX6HQDutsaTU/yOPtR1dLLBvvE89KfrU7c3g0C0AzbWwtkdEhxe3cczkRtkDZ2gn4OgTvcTsMGpAWyTJEDW0R0AMwcUzJNr3Qb7czRGCnyQc2wxYI5nMB7skp6JDgbQ5Rm/7agEwD42nes1P5w7H5fGDP1wPhz4+xo5BijHs+wL+ouOJnRaczqg0/RZdsdpLfl1byZuW4ep0skVjB0sZoFH3BngrHXppc9+9nNx8uRzWaCgROzcrvksWJMsamySJ7AB46b1M+3xXT+DDxIbbWkHkhLP1WkrAX6znSrKku7PHd4tAKeOBEq+1C5VFYEpSFQ7vNIujIxlG3Ul8pUw0jXwFEB00Pbrew8UwHsAXnAMPIQcpc4cqxbp7uw6zoB3fV39d2QXEO7FWNLLv/3vfyfOn7+QfJ0GPYZyZ9aNG4vx9re/Pe69566kHwFH5FFjVyL1kUceiYce+osseFSB0I//+I9nBxM5Jo6XwGRglmxbvlO4WOvSza8V/Wjt0u41D4R55ghbgAps0eOJsuXC3cjNqB0rpOtxSnF4xbTII7gc+cAx0U89DwcXPZgyMamdbFVEraIa0ZT1mpisokVkFZmEF3he2rNWgIGznzIzPBxXr17LDhgnTpzIcapbhhLCSpTr6J+0d22HrhIqeZTnnGx2f+QG88AW4ANk6/6hCjC5bOqIHCWhkw5WBORBJubCuB2DwnP+TPQbvOmYkYDEoB7ucFgW2FanJz2HXcqu/1VgomOdFNz9rle8Im15YZDp9OtUGCBccPbMmSwuUZGJcEC2+GzddqR/xEBPfO1vUwdkIL8d8Sjso2fMqhvO8HAcOXI4ds3PJfZQ4v7Y8eOFh+Z2Je1VNKEjA3e6blIqbppMbKfCl7JTo9lhEX2BblNbfyUwpGvo6uH+g9sk7CUBQexGyWm1505nO4sZ8ScJytQuRvfB9Bz5WdKrSk5fuV5H5EzP6GgwHV82FyPjY9nBJOVCu8TFvlvbce3qlThz+rm4ev5MrKqDyeULEeqApa5ueVEFgtDVWl8VcFTyqI48o91+jrW1kH3JvffGK+67L+Z37Yr3/smfxrXt0fi/P/7ZWBoaiV/4l/88Pv6JT8TpEyfjwL79sbx0I86cOxvD4xNx++EjceTIkUzC//Xjf11daiarg5Fw56CftdN2/WG7M4GkrakWwOI4Ru9kMqWi4bGR2LNHBSbjeVyOfgpzbmWb+z5JnRg1OyK0xHbboNDtSm/6r5Odllzh7+owpZ1f5ZPAF01NdoG8kiltEBmuzj4R2cVFtBZm1/fTszoGZyzt3559++LAwUPxohfdFy+49faYmpb/zRnRm4n5xRM6IufC+XPxxN88kZO4+66jKWvFh/qo734GPmEXPXZPY/j/wpTMg8DboG5C3zBvAlboE10P7tR3YC54HN3tOAv9X35W6cP6V8eSln0pn4UjcmQz6YaliStOkmMYqq6O/HPZFq5XB5Pcmd7iML5+eVxqKzBJW9R276f9WN9qgbvl3HSgTm3rOsJidCzuf/EDsbi0Fu9//wfytaOjQ1lgIvssWSbRKp7BT/jiF78Y73vv+9LP1Oesh2Tkh3/4h+N1r3td7epudlrFJSUvfaeS6kxVHXSwYdhQMCTYr2Su5u3/3MdALziWx+ZAJ+Jc/P18zwVLEF9JvmuFjrwfjKrivfQpd4bSVoyOj8f/+uu/GYeP3Blr65v5v9adMYFXCquVbsUnTXvR9Ck85TEL5qLPwCxgGXTzIDYkdggu0Ps9HpKYoG3AARdqjiTfhU+94AXZgA6M86ZFaXbCbbzHqsCAyNzgmt+En2wzSNKixYz0vtT/Lb5Hwgp6oCMcQ8BL0MrX0nkLOU7/fms7N87AL47h4CWwsZ7rvhE2mvVyWQajw/u6hnewtnRdg9fgdcYHvmHs0AO963qz1nasFdC3rm5KQG1upB+CHPBM6MiYNT7fuMZ4WQfH0qwFPhE6FR+IuaeMN3yIjSTm5zzhOI339TTqY534Z6y5ukKxwdHlivhmd12TJ+gKr6L3ytYWxuYe9J3rCOeHokdtdJJNQ+4ZRx6DpgKWVtwDbyKfbo/0Xu/ioL/Ba/gCbnc6H6XhXtEA/QNG9PlQAIQMc21271FX3dZ9DfqgZ/mJf8L6su7oEK5DH/Ac4jH6/PkKeEjyEJeCj+BNaOb4H1ljrdyuwHdgAnQl+oi/u1irFdm7PHh8Aj6EdtIZ3e8qcAphrbXsYHLw4L64+56j8cADD8T6mnCGOjCCMbTJqzqAydSo85V+L91cfOf8hxwM6rTBv6E98oTuc/uB3mDerrd5HrQZ1Nlud9z/8veSq0FPua6AF7jX1wReZU39GuYPTQb/5l4+R26dL9wOMUaNjZibvnecR5zM+R5ZxA5hT/U3uqFjiPaLYxt+5xrWCbs6aBuxWW4rfA1YV3+u023QHg6+l2fVz+0YHatCdWjF9R6PchoxPt1DXAoZdJ2DLGIrfFxu07EzPabuj9Ds5azWyf+5jnB9RXGvvmed0T3M0fUUc4d3XefAS8RyxUPEc+Ed50/W0uUEWdB1rCm8y3WD7yYuhi1hjI4LeC/YjXcj67yX74mr6Z3occ9zgqc8H6DfwT7wK7FKrscmQltkiPVmrk4b1+FOK97B+rgcwbfc29vwvgOPj2FQ78C3rh8ZE7ku+Nn1huthxuPPdno7XxGDgZ8Yr+de9Bl0vEmuW+MC+VauszWWwaYJwlfwYo5lrHwMvV/3yrbqPeXnVRGpfuJ7M3fXn75WupY1dZ1U8+olsrOfGxtZYHLbbbfG/fe/KOMcK6tLrdvXdsbfCnesp6+sDibaCK+8n/wo/A/XP9JT5VeWbsht5O3YYPhP4xQehu4e19bYyg+rbvkuT7zP9QBz8TglNO2wU4t9DNo+5LyzaYdvf8HOq171PTr5JianNMGNDBRq5xWBbSVcaSOtHayzczOZANRutumpuSSOHsg5hTiSGgzt7qiOcmORVT2506hPELCILqA+KWduObCVLO+T9FyLk+nVPa48HeD6u2AujABCBaN5VZi6UihwIicmjdDwcB6f8RM//uNx3733xOz0VB6Ro+M1VGCiZ1Awo8CHkgzqKiA6KzjF3LrgfuNfBB6BRNHn2U/Ly91OIdEaZxqGQmHqp75XkJcAdDVXbMedtJ30BJ2gm+YPTfW7C5uCn/osg8UqQhowIp48xAhCa4wxxgTDqHtI5mrMdEEBjGsNmaOe5SBN7+CdgAKNzw0YAIl1gCcw4Dh7jKuCuyuV3G/JG5wpJUsUDOOfxsWuLfGGEnS8X/fzDo2RxG+urXX/6IuvKmEnGVlvR+ug7BVlRrFjaFkXL65C+DVH+Bm6675UYlEGF77nOTg96ADmzjzKCSnacoYmigl6wO+DCtqdV+2c8jmvZaeK1rKzaXAlHk6fPhOf+tSnch4HDxzKnf1792gH7mQVtg3LsIzGqgpMrl3PApPLlxcy0aQdpWfPnY8NFSfsROw/eEssr62H0hQjWiN12GhnsCvYLuWdnV1aBwUNQ109NC4V42hHr5wnBZ8nJ0aym5MqEHfP70qaaFeb6Cre1ZpLNrQ7VMUbTzzxtTQQ4h0lYmUQx9WmdVsJ6snsClW78hXQm0qjg3PtxkStwOAtl4HSIS3JqIR2m0PyEB12Mii8lZ1ZhnbK6O7ZvbvtMFY15noo8aid7UqeLi3eSL2hpLHOk5PuP3HyZHz5y1+JW28/HBcvXc4k39j4ZIxPit6j2UJc3WBkIwB3CRjVtWl1NflmfXUx1peudgUme+ZmY2ZSxT3DMatW+2mTppL2E+peQmA6t02p2EQ7odXifjUTjKKpxqhEJh1M1P2F4AU2SnIqHiRA5YAKWUHW0B3IlT4ngINtwNaI9lznQNQdTjfkyAHOCNehI9FFJL11HXoNWyFeQ9e7noNXPNjK/YPOLgVnnphD7yPT6A30yKDewW57cAudwZgHwaWeja1zIA4I0jLrGCoCa3wOvnDnBUcuZbQFFDkmhjm4E8k8oG3psb7Vs+OUel4PNLEZ7kTiKOq+ckqKFyS/rEsBw363EDQFmLsDSFtnyc/nP/+FeOaZZ7MjwMz0bOoIyYW6E2kneO30X0reZ70dJBLUg7fhF8lGHe9VBVjCy65j1CVFwTvtKNYYpWcP3XJLFvqJtuqmIp2rAhPWUvpWek36Io+3mqgOOvAedBad6OTjesxxGfLJTjZAK45YdqloO1D1PMcIOCI4EvBi7xKUjhwMvMCHul/r93u//+547rlT1e5/SBhA57avdQUmdx29I3UkYwQr6blKYH34wx+Oj3/8Y9nBRInGt771rdnVhMJXcAjYCtlUwY8S6aJXV2DSdiN8hz1vdtKLS9z5QcZKbmrOya9ZdFdd7tA5Gg9Onz5Tlz9wjTu38Cw4hO/Eh6JF3iunZlSdf8bjR/7LH4k77jiSWOrKlSt5RNyzzz5bRylN1M5xPYvEqRf8wj8Ux3W8nbTZjDNnzyV+fsc73hH33HNP2gEV8Tz00ENpc/U/unRfFknOph2S7QCTIdPwYsmsjnao3fLQR2tx9OjRuPfeewsz2Rmwmq/7C8g6PMi4+dvtDnJHIABd5MFi10ng4HpGdTDBKWVtXO6VyJcjqw4mr37Na5IX1UFicmomC0zyqJjlpTh96lRXYKLCID1X3RnEFyralF778le+Gs8880zqChWXZqBmYjympyazW4XW/+jRO7MAWPfLNmuN9E7Z8MT443L05X3sJHYQZlEHtwP7D+b6lF+i5GAlv1RIonC27tX7xhMXqYFM39EH3YcNQpY9OONyVoHt6kCp+ZUOqUJsunRkkUvrqOB2RRjj0uWF2Pg2z/7iL/1yjE/OxPz8nqSHul1saWftyHCMDo/GiLrKbW3H1SsLcfrUibh2/mysXjwfK1cux44KTEZrDYW7NHatG/qLI6RSX7TC4SzQpbAihmLP7EwcmJ3NjR7PnD0Xx85fif/08BdifWw0/tk///l49NFH4uypM7Fvz564fv1anD57JqZm5+IFt96WXTlEp8989jNZaEKhcwbmmm7FVuZe6XYcrPhOHfAywU4HkoRlVQichWvqzLItnCXsNhR7du/KjnnTUxP5U8fOiHNlI8uf6Ddh5O+ZiNAu+Srsq2vqM9Y0Ob87TqMSx7W7p2ICdNfi2COeAdbZaIUo0h/qLKWjFbkmhqsTp3hs734lT16YR3MeuuXWlBuCVTqqVp1kdNzKiRPPxpnTp+IbT34j/YSXPfDS7BZU/4p+YAXk//n0AHYS2oOBwF3u++o7klnYTOya+2/cg67FJiIT6B4Pnnqgi3GyJrnJoXXTzOPqRkaz7a+wigpM0j/W+okX1Gmtdaihzb7WlSOAs+OFMMH6WtfBRGOHxrpWcQb5X5KDHOuwOmhU51sVmKhLlwqxRrShR4mDdISGs8Dk6rWlePADf5FjGB8bjnf93n9Iv62O3ii+k26T/Am7yEb/0R/+UR6RQ4GJ3inavfGNb4xXvepVXUchNliAo4qOfQIWnIePDZ193f07fgersD5gC/iHdWCNHJeCI/y5/pljn9ST1jXDbbpkWzpBnUrU7WpkbCwLTI7ccTSLS7QhgwIS95Eq7lS4kJoZx+2am+bjcTbk1eXC8Sy2ldgMdBb+0rPxY7Cv+l6fY0N5p8ZUiYfC5/gOnU61YgjWyvEjNC291HeswecjnjKIOXkWOIDjcLJIIDfy3NwFFr9B9EC+sWnVHbA2tQ3yC+8Fc4OLNT5sWI5FBRAqmM5i8dqYAu3w2cD1YCDH4PhX4nufm+N51yV6NzSCBtlFuXW/0bN9jPAz2M2fC++zW1PvyY6GTY5z7rIT2aW5CpY62jWcxnqDvbRuFCPDl25r3H/U7+AM19WeWOl8/Va4Jr0F/Z2u8DWJQJcNbBtryTrkuLQxc1tHgVViQuPRO4lBojfAro7fdb1YoNa9CsvhI+bGfYzP9X/ZV2KxpamwL+ij7vgw4+veF6574GtoD310HXiatXM9mNe1gk2OqEdfcj1xxEH83cklhaxWWCj6iq/1/EE76Bh9kFc7PNIKxvQ3dIDurKvHGqSziP1TkOm2njGwBq5T3K4QQ0VmeCdySXym1r3HzIwbvuJ4M+b3HTqrKXP8DtnSjY3VmJoezwKTB172kiy+X1pUcXrFMWs9ZIvbZoU8Wo1CzFo13gO/u97131nj/p4+9wON0BPOj+4LoG+gFbRxvc78fWzoLL+u5KDXf05bH7fLIDoF/QBfsDb+HrftrHdnP1qBkPOp6zR0qcc4uFbPIteDXCM3gzR2+Xc6Ds7b7RW0f751dJwCvQbp6GvCGsDTjAE6PB9devtSvvsgHUufbnQdTFwv8250NPN3uiOHjk8ck8OD3Ou6A3vsxQu9n1O5HWgEXfjedbI+oyOsrnN9iRyxJv48/8yxkcsPPKBxe6yKIkzsEXbSdZw/h/d2ttCOnnId6eMdnD/fcT22hnUffDc0yrhB25wF30Mjf4bzHrxFHpF1BGdgl8BHeo6Pl999THzm8ois+3UuF72PdTMvgKGw0Y41eQ/+K2Mf1FusLXNFHw3mRH1uei+xMo9z6R2O2dw+6XfRjTVgfC5fGoPH7pM3tyoOKGyLf4jOdt2e67tWsZDOTrVYNlgWuQOXuT1F9zD+8gmqWQVzF52JRcLrvX4s7K8x4ncL85w7dzYLTF760hdnPEkFJukbZtfX7YzryqdcWl6JC8qd3VjMmL7qLNis2eP92sBfG/gqzqyf1Xmx4iDQjwIT5oW/pfkgw/0m2NpMQS4afsQu6BnQAz8NXeeyA5aBJshSh29/8q1v2tFOWDnb+l+TyZ/NGSHgxM5ktTVeW6/AowLuSjDIwUSpEBCAIZmQJqPPUKq6Xq1lihglRLqGQD1M7AFWXYtAVQFE7XDXjlLdDyFgLpQCignBc+Wgd3YBpcaoehafUfiAY6RnMcY8SkQgW2eMtyN+Du0/EP/tT/90HL71BTGtYKuCIJvrGWzTc3NMCZ4VDFnJHLaeXa121EWhElkYqwzGtnZ8CK92YZbSVeCyAiz6mw4mCDb3ITQ6EoLgf9Gozq2vs4PL2QDcCuwK+OqfBwEIcqQybJXvEio3ruXsVfcQxjwIivicYAEKffA6PReAgJFCKBAuN65OL5QxAsaaYoD0bj6D/1xZMHeSkChiPVe0kSzo3+Z235ZoEIzBe6zRd1S9m0Oi+Xl3kwQQkwqkl2OKAwkYQtBzR2fj/+8QcOt+4Eo65bEpmEGDAT3dyLFeKKWeJ/oz4X3tMDwYLZxnAvmsJTunykFaz2A14+RdVdm3Hf/PBz4QE+OT8YJbbknnRXpKuquSYuO5q1DKV4F/tWheXlJh0GgmmJZWVmJpZVWNk2NUVYwxHFLPkzrma0rrWMFoJQhS0W+2FtOjpYRzR/7QcO7mLRrrCJ/NuH59IZO0szPTyUtKtOjf9avXMtipz5Q4USGNdrHrHXrerbfelgHQbQVAtBMlNB/t5pae1I6xpHgmcVHWGAwlhpP+6kzSWohpraBpd+xRK6JQay7JuuiU7TOjAqWK4G+uV+JCz9bO7kOHDuURNrt37crd3upeovb2Wgu1q9ca6d0Kpmusl65czQIT0U1FJaLv+MRUrkd2YhmvY0U6AKnft7ZDQfmhnY3YWr0Ru6YnYv/8rtg9OxMToyMxMzOZAeIxHZ+mQpKNzeyyIrOf9kWBXhXJSAcOqzp1Ncdzxx135E/tLFaBSXYJamfIumOtuZT96M9Zdf5GrgBxgBfADdc6+Me+iY4AEnSq/kYHO9hE5/BcngcIIrCG3kEeka1uB1ez7tynP6G33o3O5/PBwD06CiDoAIt3+BoOyjn86fabDk3QEFCZ9qbrslB2B0AEDQEyZb9VgFrX+Rj8M3cgoQ16XfT2dwOISODRjYbnOxgH8KNv0e2D48XRwZ5AezqW+DExgw6F85iPOXl7ZCQLtL74xS/FsWPHM2Gze35PzM3tymIT2QXZB10nfhbf658SJLJP6AR+wgd6p9ZVyX8FCReXl3KnfNqydt40hTpram/bsJuec/DQoSww0e96xthYgWKSXHOzu/KIHH2nIhjpUjCceFHXEZjVT7eHrK/Gqd8Hf2K3GVvuwGsdUrRW4DKXy0xc2Q57lzXNl+8dYGNL9Z7f/b13xalTp6szUtS5l7IxKjJ5+9v/cdx5x5HuOA0STNg4FR1++MMfiocffjhOnz6dCfa3ve1t8elPf7orBCIpgl6A/tLJoo06NJEQJJmQO7k5gq/JfjfHlC26mFTQAcxdBU/90YniGzlA2Hv0IoFZfa6knpLpWTDU3qmfHpgg0AHPyTcQfkw6ZpHJSHzv9746k7fCoMJYf/7nf94VXGsNZPsu4iqGvAAAIABJREFUX77cFf3o+Ry1g/7UZxSx6536fGV1Lc6dv5DHFf3ET/xE2mnJxc/93M+l3Rddz50733Xh2LtvX9q5xJ2tRTy6BCcUOZfuYYdTI3O+U8eKKIiazvFaFcYg++joQafb8bw71PAjmIfgD2uCk6f3o7tEf4InpU+UOBruWmOjD5lXYdTtWFxcis2NrSwwEW/OzM5m0jATM+2IHHUwOXni2exgIvyiLiYXL1zItde89+7dF5/+zGfi7NlzVTS2pQL6ofTlhH1mpqfilltuyQ4mwgsLVxbixMkTmejVGquTGUeTCj+I/4XXNIZDh26JXXPzSWoV745PqIBBx8KocKFwWNJXTvV6HYEy1PjXi0vQE+htgkLQj8/F+6trCoSX71jddeps7j6QVO/EButz8UAWmCwsxNDoWPyL//GXYnh0PPbs2Zd0UoGJDjVUElCFw1VkMhRXFxbi1MlnYuHsqVi7dCFWr1yOke2NGGlt3in8Z1NGHoE6MZ46Sl3z2AUt3ZAbNoZHciPIvl3z8aEH/1McOXJH3H7PC+PY+YV48JEvxNbkZPyz/+G/j088/Ik4deJkHDp4MG4s3ogTzz0XUzNz2dnvhS+s42A+85nPJOYUXlJBoQoDhT+7Avrmp1Q3v8JzenclkUrfpN7JpOVOdV7RpoqtjZickM4Zjd3zs1kUPjo63LrbjCSNKgikREQF66u4Xfh6py8myCNYCltTIJxrNFYdsqrdfXUu6fV9fcYRAB5w7HBICz5LV0gvCzeW77qaBTCyj6LJgUOH4uhd9+SRKXv3HYjde/Z1Gy+uXFnILgAqnDt9+lQ8c/xYnHruVBaY3HbrC/JIreSL7NhaNhZcAq+iUyuAVBibfy7H4BPpRhK84FgwZnWmrKId3xwB7iLYxDuIl/A9hQJgFX4OYqPq/kPgUTI0mruyTpw4mRsCtI5pM9rxU/k+JfXapgwwGAWESgRrs446j6AHwelp31UEtqNTh6ujl/wfCkyGo56tgjTxmo5eE/4QT993/0tj4cqN+EArMJmYGM0CE/mOK5lMrPgVxzDJ73nwwQfTRt126+3JUwRXNda3vOUt8cpXvjLXXPGbwn9la4uvKDqognA+R4d4rAS9Ds86HsYOYV/gf8eZYO/SmYWb3H9+Pp8FrOF+vwpMWGc9Q7/n/1nUtxkjo+Pl1337qNR/95u/k1181NVE/0t2sc0ehKxAqOSzNuEQn2POiZOseLMwOEXeNyd4HZ8zfza2yLfFl+I9aZs2+7gIeAXbWDagHY/W9A7xIp6B7UXfoTNYlzziz45S0+d6D5gy8YGOUGoJdl9bZFtH+g36HvobvcC78AXRf9J7+a9hW+cf7se3cOzhsp12r50Hj01krsRI4R/4CvrRkp3jXzyJ77KL7Sz9Vz43clBz64vadQ308rVDb6Of9LOeVbq+jzEXz2hdc7zyW0Z17FZ/hB68jTyjh33NiXFyLevTr3vJuScIwQvwDLRnzbVBBr0P9kws0Y6OYr7owl6X9AU4niQpm7CTG5ToXgdm9vg2tqHHtP3xiZLb8o0rjo49IQ6NDGEn4A14hfixbCTxW9Y+14oCknaEFnoHOfKxcR88wHjxAdBHxKdzndPP6cxkh4+RBXidtYV38ddLd1YXNrdx0M95Hp01aAPdn+ca5E/XMmefO3NF38i30nOYm8u+y5KeS/ELPpre4TmKsmNlA4h74J+Bn4kl+0ZO5A6skTza8gqMPefXbEPFKhR/k85bi6npsThwYF+88j97eRbg37iujQaK31T8RUWf6kaY8jasfEUVHkqH0oUKW8a49b7Oz20xoEH/ndg4a+6YxuM2+p61Qp+wPmAvOEmf8xnvh1exrdDJ+YF1Q2/4d3o2NshlEZ3IJouem+s3aO/P8nf7Owc/R18it677oSMxJ78XHnI7wvzxa52H3Xf18Q/SjLmI/oN01Dsd8zoW4VrWBD4pm1+b1BxTwft6JvFP9Lw+I3+UeqDlvlxfs+adjW4FioNrw3rCR243nJfhTY1T70zfzRL2rntcZ2A70FvwJetDHJf7+dtlBF7juYN867qCtfV5QS9kcVB20OXILGN1rIT9hFeRS/gbPQheYi2x7fCNxgee1j3EhaAHz4dug/xUG0eqYw084jYeGUOnIpvwA7E5ZBk7CZbw+bH+zNGxGDYOveyxtOLp/ih7/sYWs47EOulUjYw7RiGej+2ELi7Xep58X9FFOqjycNXJ2tfF18pxnGggfxPMC8bRHKEtuN/xA7oJHKVxaE4ZR16r0zgUV/Kx8F6tu+aZY13rj1hL2jTfi7XUe7BtFEeJZtAE3aK/8Zu5V/yimBB2kzHDQ8UPhVnlQwoPqWuyNpnodIPv/d5X5fera8uVw83urKoHEB9v5fHeV69dj2s3boTi5op5lB6sYm/sYtrZ1JkVoy9kVfES5FHjZ72QY8cRLlP87ngD/wJshJ7gGa7j4DH0O/cMyl1i2j9//5/saMEWl5Q4rarGTCrlpBScriIEf5Emoh1vyRzZHr3AM4AFZkHw8/x6a2Ou3/W/gHEloMs5Bpw7QETJ0Ood4F2T5GzNPlHFODAoKC1NnmQZSgrFh+HQ+6kidnDpConfE4Sm89KfQ7q+uha333Zb/Nw//aexVwnTXXMxmhEV7bSvAIScnXSI2g5n7WpTwAX68NMVDVVgJAj0dzFcxHYLumeXhNZFhHtFI9EeAYPuGKACqQQBqthC84KGODQYRZyITlE1B1G72HAE9G4EFCPqCgalz27Um4x9Wwh3pHgXAoBT93wA2I2nGzEUqp6ruZAAQjAYA89GOcKHUjL6XUVABM1y5xNAtO2i0jUILwpZfK1reac78MnLDWyhjFEOKHgBIAqwoCvPyHl1Z5YT5OUM877Vmq5nToyLZzFm1sqBGAq1ZLV3OHgW9MNYOwjlPZq3gw4AS7c+6ZyqHboCJhWYdhBboGkyq/w++pGPZhvkQwcPJU8ryard0UpOqDW5kp15fvfWdly/diP1FwZTBR4zs3OxuLISFxcWYj6LPrZjR2eE5i4sOT2RCSvpFQWVne/hYe0elZwtXL4Sk1NKnq7F4o1rtctVhWatVZU6C+SJ463jjsY/OTWZPCPDkLtMVEySx+pUEoFdmkqayjmjkwlGhICgg+aO51Wcl91u1rMFJd0IivZ9h4HcqSzjrV1TreW5CmUULNU9VTm6k7td9exMLk4rUTzeWnCtZ5JQsqAEixIrih+KdlPTM3kkTgxXYlzBXf2f4Kh17VGRTlWmLsfG2lJsry3G3NR43LJvb8xOTnQFJkqcq7gkndwGypUQzB3yOnInJ6ndsiOZOFNyXTTU2CSvSuam3Wq7pnCW0QWskxeDYKDRg4Bk+DvBT0uQY+sAGzj87sRhVwhY6F2ZLGpFQcgP4NOrpAfBHSCWoDx2yOWZ8brTAIDCJjAWt2nIJKANu62f8By2EnsMyNNaas6AZuS6gFKBefQIz6XwsW8XX5TyQj7NpZ5ZxVSMl/nou6JRFTege3C2AEHIhwcR0F/QSX+7c6NncQ3fMQd0KeBMyRMd9eG6UgVR0km9LaxgDzQEDOac7EiTzq52KYra3f31rz+ZnY+UFN63d3/KVukMyd5md+xI7T4qR0HPBhOQlC/eH0mMozVT8l/8sNQchOzq0AKner7kDLpqzVZWV/LIk3PnznWFKFnM1nYApy0ZGonde/fWO9KRruQNa48DwjrWjvPiEXdssRusI4UY4FCti2gs/QLPQe9BTOFOxCAIJinTB3jLCZXN0U8dkaNkmboqaG6yDeJJJRN/5md+Jo7eeaTRqHQ9ciZ6aZf+hz70oTwmRzSTTnrzm98cf/u3f9sK9CopC23cScvq9IY5lKROPNBwODvAwQh0mNH3PE/6HRtfY6q24TiR+j2LjCzYA1861tcYEu9boYoHw+BrdxRJQtcZx0paj8ULX/jCDp+qc8mTTz6Z9ntqYjLHpOODajf5zQVn0AYd4PhkeWUl1jY24rlTp3MtlMiVHbhw4Xz81m/9Vrz+9a9Pe3D+3PksXtEctAYqrGBbdR45IhzQsBv2oWzuesrXYMBJhRYqlkn70mw8so28wM/wl2ND8Bv0Rgbgdae/1g49xdiwBej+Wtt+p4u+B0929i2Pv7seK8ur8V/8wA9k8ejcrl3ZiUFFrMIA6mBy4fz57GDy7DPH0kbL79IOZz1HhSM6HujJb3wzvvWtb6Xdrc4FI9lJScftqWvPgQMH4mXf9UB886lvxpmzp4MuYqKN8ISOvFtfq6Jd6Q4VhUrP6TgKHZHDWkuXqYPV0o3FxCr6p7FovYQjchN2djGo9RMd5e9QgADmRv8QIOp9OxVA1e5D+Fi8K5/o5r/reCfpNP27dOlS3nNBP7/dwelf/vL/lF3bdByjaKmd00PjI1n8lkcx7QzF2PBILFy8GM8c/1bcuHgutq8uxLVzp2NsezNmp9qRmeO1g7r8U+GaxS4Bp6JcFdlqftOTdaxi8t/QUBzaty9+7Vd+I17zfQ/E1J79cXJhMR585POxMT4eP/8vfj4++fAn48zp07Fvz964sbQYZ89fSIymYy7uvfue5JW/+qu/rqBF2zQg3a91q+MFR7rNBCR1ebdCOtAqW06rWDqLTKJ1ZlFgJULH5ExOjObRi1NTE7FrXjt2qgi5sLU6EFRBgsaTiZ8RFRj1fimYCDlIGcsjxAoD1DMKt+uzko++YF1rhm0Hv8gGsqY6FkUF1tmZUUVGOxUMlo2/+9574667743bbz+cHUxUzI6uV1HD8tJS6hgVmDzxN19NnaPPjhy+PfVS6VDhmPKjsHngCw+SgyHBPMQE8IHBICQFsQPoA+ydrgfToZckz7yfoBH+HeuIjvUYiH6H7sybLh1lb6vQdG19IwtMdHSZdLF0vNZIR/HJ3sh/E86oNaodWfjMorOuU9KVYDw2Ma8RfpHP1IqUVd0hTKJnjI2Mt2JM+W/qHiReVpHXeLz0gZfHpcvXugKT8fGR+MM/em91Z8tNMIXPOCJHuvG9731vdsFSp8zqWraa49cmgZ/92Z/NYwC0vumbtKOe+4Aehev9WoMN4EHsnOjA/9gZ/GVfB19jx/duK4jTwS/wQ+cjWmwmF7MVMuRYrJME96ff03ahqxulOlSOTU7Gr//Gb2UHE3ULVdFJdqKyY+z68RX2E5bST2wR8Sthg8TrrYNx4pXWVUBjomty+o+tWAQ6YEMlU45h3PZ5LAod7zqgntF3XoBO8J7eRcwQvwIfBd+jNVeCnPlz8L2Oa/HRcj52dAmy6A9KmrYMOjbMn63v1bUnCzBb10bGju+GDuG9rBPjFL4haQyNWX9ohd4Fw3S6oHWAy52ZTT8Qn/X5EL8A33iisHi+LwrkHb0sVcJ8MGGhz6oQscdH8gfqvoYhhZlHdRx5v5MZ3Yj8EVtljPpc+tGTUfqM+DQ/S19U/Bp97Z0voCUYPP+my0fzl/SZMO/0zHQXd5WfAf3RC+7/enxRxXhF56Kf431kG38frAkvlj2ohAadm6CNxx7wi714TWtRxbDlU6Tdp+DdjrBTzCdtinUYx86h49xm+WfYKOjIfbqed2kOKgJFJuE553Xm68V5yEiu4XpfnMZ9LoPwoX+GnkCGoBey5n5o5Tf643q5h/XRXHytoAG2mPgl60e3E3jC5Q4eYBzkOTr7al1aiUEh4z52txfkZDof2vwRFYEPhXhvM+Z26cje6Xj5K16WXSSXl1Yrjto6MFeyrOILVUhchWB8Do3QDe5zwddOZ/iBIy6ZB9dCU/Q2WIh4FrYV/uLZ0JV1IG7oetOxm9sMpxv6GNzF+LjG38O1gwlh3sO6+tzAYK4rHGNg7woXt+N0rQO9rvU4J+vrvil8Ax/Bu3q2x8G4zuePXMO3fOfrxBrqJzqUOSKL+g5Z8II+fCSpUk5AYM2Zi8sD9MYuMh7ow/tctl03YS8G34E+gm7Oq667uI/cltNscEy61vkS2RjUS/Aw+T34SD8pvrjJ/rROYdCb5+pvCtbRk56LZd2xR/Cef+78QyIf++g6xP0cpynroM/gLec35Jg1BSfwDPjEMYrGRLwd2QCb+t+8x3lOn2HjPRbsvK9nYV+INTAPaOy+m+se5A+9K32s+ILHdlwHcZ3Tj/XnO94Fr+t9bKAcxHAuI2xscVn1fCW86/KNftF3rC9zZtxeAKTriEs7DTVm8ARxRdV8KfYhXMl6a/yMU2OHx4UtWOOU13aqAhs1dL/mwljQsfidbLaApxkbc9Wzc1N2O1pJ7/Vj5/U8xWLK79jMTRAnT56IAwf2x6te9d21QTZtZCXJ8iTSHRWKrsWVq9fiyrXrmbPUCQyKHdWGy8Kx8m30Lm3eqnWvDoCcKKPGGhqPxigcOYh1mIvGKPlG54BToT363XGvrkVXuR712AT8p+/9GmIayZcqMCmlot2glQRJBtUOpSz6qASP/nclrNa3+qeAAoJDcAcFoYFT4ADQQlFowdVCuYA8hSL9TgcUxaARBPDWO9mpWcF0BAyF4MbKFYsLJMyNQCF4DlZRXqIB36dSHx6qHfabG7GxvhEz09OhFtz/3T/5J7F/z+7Yu3s+hkWnVmBCu93c2RYKuk3l8RMC4qIHgMKBhAMI0U707IPW2xnURdGJ3hSZiOk1XmiBcWDuKAgYAyMlZgWMiSkJeCJoKMF87qaS/1UYhEAm6M+uMtW9BAeM53twy40Jz4C+OKoYbldyvEv0YKyDAIHnaDxU2emZogkFH3qOxiplRjUiYx9UoAS6tE61c7u6QSQdWttjBJqxINDs0uZvxq17FcTlenjO+VatwmvtCmgBtvIztWe3inLArAs+xh6j4/xdDm853yhYxsL73FHGSLms5WetIhRl7kYVOvJ83g94S5plh5bhnEue6mntTJmvFPKHP/Th3OGqo1tEfwWuUnEO1S4MHSkjp0atwklW6XsFclQwp128E9PTsbq+HtcXl2JFnY/GVMgxmhG2IXVkUkK07UrTfTcBtIbwssJwq4KYQ0Pb2QZchiSPf1lfq2C3dj623ZWag3bcZqFde4bGq8Cr3pW7vNtxYnq2gutb2+pIVMdOaY08EAsN0ckKoKA/cFhzd10LxOKEaldmvWclkzx5DMOWdlyN57E1un5leTmeO3kyddqhAwcyEUUyQ/x+/sK5rHhNvtfu3HEd1VHFOSow2dzczr+VoFCaQWuShRlpRKtQQGMTnXa21mJkey3mZyazzbs6mMzPTseEzmodq2NJcv3kDMkmKemgVttDQzE9Nxu79+yJZ595Nr71racryNwC95qjdksrgSXaEoBAhyQoUnBIDnIDMe5YIDMOPLFHgI28T45yq7LVOLGdvhauy91BABjre8mY/pduxU5hlwpQ1M5EdDXFLMgQzji7n9jRJbqTqNfaonegAzKpNQHYAryRYf72sTOOtPNKLo5XgSlzcf3m70TH9nOsIkndi31iDeFd4Q/xP/8AM1pjVQdL7hgr6+VrOgi6AVU8B7qgu7FJmpPbALdvji9IoEMnXZeJiqFKzGHTmc/gGDnT+Dv4sCUDpOO+8Y1vZhcT8fT+fQfySEIdb6EzjVXUhq0svVnHCgE43XFTokQBH4okJQO6VwkdvV9zFl1lDwmsaNxUcev3yemp7MahNdPYym5XkD4djNHxmJuf747IERgWTTQ2fY8ugs4FzIu3Acj6Dn0H3cCWbitTV7YqbpxBbKTmo+fqvcgDWAFcRPAV3qPls95RRVNj8b4//D+S/gr8ZvX5ViUvVej20z/938SL77+vHWFX+p55idelOz/2sY91HUz095ve9KYsMFHCmkIM7yJSfFjdS+RAcBxAylyjs5+D7ZjRO5cg28gNO8W03tADOstmun2GRzO42Y7jcN1K0LOOMCncik6C5nU8SsTK2mp3dBnXHD9+vI6HFA7e2q7j5Xbv7ooxRX89V/qQbg74AawZuubaorpkXIk3v+lNyXN67he+8IUsjlBiV0UVKgi4fOlSPl8dTCQ/WejZdvptt64HBFfAUaLn8spS59+AS+666648Lib9ge5c1KI0uhHd7DYY3nds6gkS7rkJo1n7eMbluqh0o+Srtw+sATKZ+r11MFGByd/5wR9MWs3v3t2OyJlM7LKmbiUXL8Szx49lkYk6kIj+Ov5Dz1KHMNnU506diqefPhZXrlxNXackpI7GUUGVjgk8ePBAvOj+F6X9vrRwOc6cOZ3+jtZUXR00v+mp2nSwtLKcyWh1L1F3iOqKWbYq6dsCBuJDJaeFHcQzOiJH3RJGW1EtNhBbAtYmiS2aEWToMfRW4kLRrwp8+4A3/ioFFay99Kp4TP9fvno1llc34l/96/8lE6157FA7UmVonOLxkTwiZ311PdaWl+LZ40/F6tXLsXPtSuwZH42xrfUY2Sm9qDESrFHwXmNAVyXOV8C+YUVdq7W5ce16+pm//mv/W7zye14eOxPTcWFlK/7sE38d++84HG/9r98Wn3j443HpwsUs4rp89Uqcv3ApC4GPHLkz7j56VwY+PvPZz3U7Y6RTU1blu6YdG84kEXzX6YrGdzrmtXhfhT/6ZTvlYmxUBTBKJkR2MVGBifhjdqaSEVozYcbS2VUwWL5Fa+GuJET7HXtNgi99J+20ap1LpJOx7aWDhbQrQOX/8OW74G/zNRYWFuJLX/pSFphozTd1VHCj9ej4WNx62+1x59G74847j8b+A4diblfpq7Izm3FlYSELpY4fP5YdTBYuL8T5c+fijiOH48iRIzlXCkywEfAcesN9JexhddUprwG/jiAjehJ9jX+bxe7Nr9Q1vm4k+dFT2ET9je8Arw8GM90XKvmsbh1FB9n/7a6DSemGzYohaQOKiusVONeGpFbQiz+pz/V76oiN9e5IPn2OHCfP5f9VVJXjH6mOJ2l/RsZb4E7F81GdPzPBPJYdTFRg8tBDHyo/ZWo8fv8978oxSY4pUqWDjnScCkxkR9QtTnNDd5w6dSp+8Rd/MXdpLy8t6hSlLHiBniUbSt70mBV6Fm+XP+8+nBfEgVfxN1jHQZvA34PryxoxnkEcz32DODQbkXiraY7VzYIzaUkdczQR20ND8a7fe08cPPSC/CzyuIO+QBMcXbYKvxX90OuQxFhZvKVCLnjI43hSI/W5rqVQDJ5g/I6r4SdPNjiGh/7wW2GJwj6DesLX0+UTPZTPaAVjTnPXNTyT8cDLKQcmn8xh8J3JKy1463zjz5E8qO22ywn6BZ0BdgangcOTR4eqMBMakMTjXtc5jO+mWGo7XgRs4joEbA8uhjbO+xJIx7C8w+fI+9BR+JRau4oDc+xYdRbJo/NUdJpMEhmLABMhV76mzNX1JGPEt8JeeAIJ/U+ch/tJaLh+473Iq8rlNEbhYzbnaYxsMnHdhy1w3i+ZqJggO107H6x1nsAHQgZYS+wkhTgUmrCGg/YSvnGdUbGGKvYQ1gazYZNqfNXdLru4tQ0WabNbkQjPg/6sMzTSuPHDpac5ck0YrIqLvvOIdMbOnPUTfQufsfbwEWN32WZtb8YUN3cGIb7C+JmP617WBN7Fb9FP5JJ1db2V9tAKn/EduMZtCfR0/5m5oescQ7ieJ5bh8SVfZ/dVmjhZDHorj5vb3t6ImdmJOHTL/njxi+/PLnAqMNGGP2jqPFp5mzo+p3zgih25f9Njq77jDmuJL1q06HNH0GtwzM5PPneew3zBO4wDvmEtPEYGn7EezsvoAbfd8HbGglthrccfBu0Gz3D77mPHP0JfQ2dkwv+GH/0d4AJyWtDs+WRgUGc6v/PMwfe6HA5iFKc373O74dfrd3Qu6w8dsoO/Usp2bJPbYvSdyxdy6LhoUNdCL/Su6wenIXQgDo9dBbPwk3FjD7D3yKjrKh+rjwv59HV1HAlNO/tCEXYbsOfJuAa6Elvxebv+43PGDf3haeRF93i8kWcMjhmdiM8OTfUcjw/qusF8HHpCz8Tuuuw5b+oa74Cl7/z58ArzGsTpuhafCrsFr1EswbrAI9BEPzU+2SrFWvS3nqGfxDZd38Eb6AbJteMmxuJ6Gr0E/wzaN2jl/OmyrOsVYyP/h0w4P6IjXfZ4L/TTmPQcumUyduiK3iT+77lm1gPap7yv1SZuOl0ix+hT9GY+t3VfY+6KWTitNH7wrcuLX4P91BwpqsAuuu5HTtye8Jy6T1hnO2No8/Nz8T3f893VuWRUGxTUjXYi84arK8q1jWSByeWFK7GoDZ7j2mhXua6+s2LxkLr9V5OOipFjO3MTTotRaG4UKcFXbhv0XHDpIN+BEdz+Ob7QO8hv9Rug+sJY7mede3y5E0OPffIvdxD0DHa24zhqQLUbCMYrRdDv0ixCF7iHcfUTogPKCf4jMFqMStiXcahdY/0ue4J7GG8IgtAS1FbyopimT57BEBALJaN36h2ejHEggTAwVogEgw4q2WR6tYfNBJeKSKr1q47v+IV3vCN2z83GmJzXrc08czqb9wjs5o7nyUrqZPmlzmSqc8VRTm6gmAcBDircyxHZjInWIQJlXokJVUFV9waUCwrSaao5oMChm+7Ts/QMADDgg3eg0LXrkfNXCdqiXOABJVKUGIMveIYbWwwzO2opTkHIAQWsHz8xJqwN4+zG147A4Pm+tjhy8B07Hx3o6nrNB2OCItI9XaJDHTjaTjHeT6JCfwMoc6zW4QThh89Yc5Qo8lTrIme5kghuTOW4SWmhsPWTXZa813+6AW2SnEl/dvshx3k2YTp3tdMO+jpozPVu7U3//wpMBo2k6wmAByCXuW/roJV0TLezcEtBPgVvP/fZz8XS4nIc2L+/gldyYFogS4FEBZsxhEp8kBzI3b0jQ4pWxuLSUnYw0RE4qxtbcX1pPdv8KngmfdcO7c3gZSnOSpwiF/peekc7cOU0Kb+TcpgdPiayQKPOAS9HQk4xfKNAUHVvqJZ+efzEqNo8VxJU75ERUYGMki4pw6PjedY4iRN4Clmpe7bFb7mRAAAgAElEQVQrWLe11Z+1lscKlXN2k4OVHXEEzspAFOiqIqexkeoQolijPsvAQSuAoEhDxSxa0yw021LiaieLDKWDtdtPLfiXV6oKc9QKIxQIy2DQ9lYCkRzr6mIWmNx2aH/MTozH/Mx07JmbiZ3tjewMpfavXfGC2mm2Yqb9Bw9k55fzFy7E6VOnkz/QV9BJQWLpHe1W98r35Kvc+Vq2gH/IH8YSfem6hMQq96QNyFbuBbCQf9EdfY2Ogh8yob9ex44QgNd9qlQFLOgeHDYADyCOoB2yTkIKfeq6kLmge3FKAZDcq7/RqdhYgB/2hzkn3zbbkGDbdv67PUEH4nA4+NWzxL/VXrqCrb4OAMrSxVqtin7rb+SwbGWdT+hA15065uAA3HUgsjToCEEXtyfepQO8lO+14/R6/VlYxneGOf1cHgm8wSedrm3JKyXejh9/Jj7/+S9kEl4FJkrKzczOtG4VVWSo9a+ikO0s3FWRCOvKPDUHgVhdl3Y/i3xnstAtdUgriPNzLzVXknoa4+69e7J7gdasCqJubj8toKwjcoRT6viDkjE9H9l0Bxfe5Hv4HicMutXc+iRYrdlw7oAvfdZXqeMIwMvuEDm2wt6U01Y78Wl5rnGrM80nH34kPvrRjyW/yt5oTZeWqrPD29721njFy1+Wxymk/mxjxInUeqnA5JOf/GQoMaW//9E/emNXYII+xEYm3ml0UnGhO1k539ypOpp60HWN3o0cSK/jwBe9+qLxLDIZlv2q9c8W9pnUvbnABFnVuJQMdF2IPdH7VcikMYpm0Lz+3shke8poS+Dcd999aVv07+tf/3oooatn6fgQ2T7Rxh0fzQHeS3vRcIg7iRrfhcsXkxZveMMbck76p6MNtD7qmqJd9DrW7sKFC+m4qchHx7n19jyBWWcrdT9J2Aygj91cVK7vFUBVgjHtR7sX/QSm4Se6CVzi+gk8R4t/rtVPAgk8F/0OztbnnMFavNAnLpE3sGzqge3tuH79Rqytrsd//rrXpXyq2GZyajp1ggrV1B3k8uWLeUTO8aefjsXFGzkOFYVoPdS9RHJw/caNPHbo2WdPxNpKHd0inaPjT3bNzWQXk/0H9mdHNR3JcvnypVhWUauK19c3qrh1uzoCnrt4IbHLLS+4LbuXCINlYTttUNsxLCpIFa+qS2R2iBoZzW5z0kG+s4UiS9Eg7VP75zaFtSlbXIW46kZXdCtdIF6qI6kqUSWMLH3Bjhfx79kLF2J9cyd+9Z3/Nuko3sqj/FQgM6FCWMnVcKyvrMf48FgsXr8Wzxz7RixdOh87Vxdi58bVmBnajiG1Vm0bAkQTCs7Qd/lzWEcHznStaCVjkgsFK2ampuLjf/nhOHjrbbEzNRNnF9fjwUe+FAfuvD3e8pNviY998mNx5fJCrsnFS5fi4sKVGBoeiyOH74y77zya+uSxxz6durTDv4mTrP+80RNfWVd0XUsaD6rAJPF2Hmukm5SEGEkfeGJ8JI+SnJmejLm5OtpStkzrIB6sgsx+N0wWiGy3DS8tWYVuAhuIT4hTuM8vu0QLWTAyPAH2SllsHe7UfeSJJ57IzkS522ioCsB1jIp0mIpKbj98R9x77wszuT4xOZ3j1zPEQ9evXcsOJseOPZ3yc+H8hSw6OXz7bVnopn9a1yoyKZuJb4BOAz+hI8Av6EV42T8Xi1OEgt+P/uA5vT6rJA5/63nZybAVsKBbwCC8p+xLn8SGzuw+riCk/NOduLG4lHpBhX3YNcm38LbGNz01nQUZHEULLVKXKu6wvharLeENFmBc8kUk99l1SnEfMVjrALYj1zgTywowbmTxv46wVYdddTB57tS5+OhHP5GyPDM9EX/w3ndngbnshPyYekfFtqQb3/Oe98RXv/rVPBubIzd0zYkTJ+LXfu3XYv/+/bG+tqoXpo9UtFQcqgpMwDjoYDCm63W3GfCo+wSOyx2LQhe3hTwLGwKvsNZgf7cxzidVGVb/boqnZPGI7OBEFtGtrK3Fn/xff5bHoapITb5z+doV7OSZNbbyobMDkh2Fg1+anSi3Nrtjcpweur/X2dknrAu8Mj4wL8kTbCT8Cf+KD1kP5/W0u9np7eZCJmw1fgP6gr/BsbIRmjOxRc2Rd+kzfEDmwbqxrvx9s59RY8GGa3CMh/X2+9ThCR0Jj7n9H+S/zr9otk5F6hyFredS+MuYdD140m0p70pfsBVWO48zBqeh65Xkhxa3pTuZrxH8Cu6DN9AF+H/Fc2Uj+o0IjWYau/Bn87U9oexryVx9HfqYeB9TcjzBXH3zCmPU2PEhwc7wAHTB1/ej0d3n7+KLVpQG9u7tBQUPFUtgnXynsOsh8ETRrorl6519/JyYKzzosuDza5qi85l0PfanbF3tnm4KJeMk0vvuAzI27AtdNfxefUccm0I8NjlqDiQ8ZAORRXhWP8vPqSJ4+I/3aWx6NvFcxg0NiF3Ac9Bdf+t31pg1dfke5CVdQ5wDHew60zEJtgTas0Mb/uM9yCO6FV6DT5zWrLnuwS9mfoN6w2nFGDp+aHpef6+vr2bR8E5o89xE3Hn0SNx9911x+PDhWFnW0czKz4DnqtCn1rxsQsHzims7vQZ9HTACfvzNtrVsj9ssvie2z99OV+S/07MNU8AbbkeJEw6uH+uBzXP76WPV59Baayl9K37FNjvO4v3gAY9RshZ6HmvMujpv+5x8zLrHMZ7jB+cB/CN+us/p+MHja27fXU6gCdf6OoMDXLdDJ+al67vYc9vE1I9Vm+L7AmqXP8Z+E8YxHwZeRGe6boWW+skYb7LJTKr9dL9D74N/uQfZv5lv+86P0Mv1q/sErq8c+4Aj4DX4GwzpuMhjYs7bLgfcx5En3O82HPwECbB12GsvUHU59ryWPpfepnsYepcCjIyLWayPd8HLxNkcG7i9Ru4db+id8A3j6vVR6ahB+8CYoT90xja7PeV3dILH03kfYwTbajzEOXm/873bMZ4H/V3nY+fgVWTN7YOzrNt2PmeM/rfTB53i/K330IQAOQJj6W+nm+7DPsErGrc+I88MX2jDV3ZeabYZO4lMIG/Jnx2GKT9W9Quuv7Dl0FLvoKuLxkRnSuw5MqrrNRdi4eA31gE7Suefwj+rGUs5f/5sbrJSBxMdC1dHGO5knl8bqCYndKzQSh6Rs7i0HAtXr+aGq+r4Vb50jZtOxBTe83kV7xPfYB7gEjYki04U6OoaeId1Ax+g+0QL7JLrCP2OLCADeobGCL3AQnoH+YLk5c9/7pEdGI52sTwwzf/A7gKcxsotVecB/8e9vqsZw6ZBMACUd7bybobDlb2DRZQjDA+TkODAaMGsOPEIDUwPY0IkKqQcQPIunuXGAWOPYMg5VZFJttJWK99vt1Tfu2dP/Pvf/u1YuHgh5mamYyTbBusohwYKWpJURQnahSfvsDof1K4jnyPKm880FhLL+j1b1LUKbZRutVXWmeiTHa21Fuy8dwHRHFHyrBfKnkAtgkZCEwNSNFaRTTlTJKccECGUBID1DpgfIUdZu2KDD7yKr4LB1RIIhQPgQqGg0AYBOElavQMnBsWAg8E84ffBriMIGMaBZAZ86kaj4y87YkLFJdDDBRahZzzeqgyDkcI+VGCnN4LVTlb/o/Q1TxQJwT0AloOQTl7bkQYAE38+hWOMldb7yEquQyrzGgbP532dTrHjLQAsDgZ6p7TtNFBwJWNdFdjYUaeQDEiuxmc+/elsJSVnVcUDSpbo99w9t72dhQZKfmQXkbYDWrtwFefSzjjtRFRg+Or1G7Fw9UpcWrgek7O7Y3N7OCby2AgVedTRW2MT1dVJ/6Mwi/eqpagSqQoOqP2VaCPezIBTK5YDODggL37dqUSJEigK4asLSivQ0/NpKTk5Wd0stKYaBXIKkKEIC8OPDEgHKemAQRV/EXBQwgdD4Of2Ii/6qQSQkkWiYeod67CRLbrs/PSd5Es5mtWeXN+rrbmMpgpM9DlBRz2bZ6rIROO7fm0hJke284icQ3v3xPzMVAxva4fjcCZ3kz7D1eZue6OKOJRQ0LnV61ubFYhuBT/Icc5hczMTliouwcDCn7lbrrXV12cJRlugobumJQDcqXBw6kUT6qriu4oBvegDbBA8xK58D3a5M+m6Up8DErABgCz0JvpDdEau0HcUxLjd0vPEexxbx3gBqehcPmfe8BfAiuQKRzHB/9h1pyUOMc+CB+t4tgrQAkihBaBHwWtvYw2oqaCRCrX6I8Fu1l+lL+FtH4/PCaeOzxKktvv0XdlVzsHu8RBOjHc5gl8A+PztDiJrwTpSYOK2TAoFB0L6QC3nH/3UY5m0V/GZ9Nyu+fnQzvG0S9m1pI5NqKT1ThbkycZmkUDr7FPd6AoUplzEUN6jAjHo70EPbw+uNdK1E1PVJl7PV+cJzQNaJLYbm8gCExV4KYHA7jjND3wDruRveM3tHYF6aIkT4vpEelpz0P3gH+wecuHrimPDmvM+8WHxaH8OtvhFXWIefuTR+OAHP5T0nZoUfXfyaBA5Hj/5kz8RL/+uBxL/4cCyrhqHbNRjjz0WH/nIR+LkyZN5Lmd1MPla2o7kj7TBdcwH2Eg6jkINYVTmIF2XhXpKspnDkAVzOYe+E0PycOLAie6ccnV/IhhfhY6baU/B9OB0bEryvzn7yBLrpWfTsQucUMevDSdvJKZS4eD8fJ3LfeNGyvrnPve5vqVjDIdsnY5VwTkn+KDnEKR2PhMPpP0birixdCOTwv/g7//9LgGv3ecUwWkOCpjoiCKNcff8nixoqOKnkaS/MITzJjooMZAKU1txG9hZc1HxSgbCl/viF/wQdKXj1EH9UvxZRbxyPF2/upMLTXi2Y0v5EL2T+Z0FFa7DVVx76dLlLAB99Wtek2uyRx03ZspG5tF/K8uxsHA5njv5bDxz7Fh3FJ6OgtC/gwcPZmJ1JY/M2YgTz56IZ585kfZTx+jdcsuh2Ldndxw6dCDbvutZoqHa8GvtRVfRS3NQVxTZ78WV5ZjfvSeO3Hk0O8tInnM8mzr2RF2SdKRc6xSo+W6y+z9dpywwJvAENu59y8ICBBnga3QJGCmPaJ2glXnJkYpty4ZvJRZRt5Qq6ljNZ0p+T589FzsjY/Gr73xntjdVMnpCPpmSNuMq5hrJMU6OT8b2+nZcv7IQzx77RmwtXo3jX/pCrFw8F2sLF2JypHhUCR/5hCRFwOUcoyY+yYR4do+aqCNlRsaS9ir2H52citH5PVlg8oFHvxjDu2bi7T/7j7PA5NrVq7Fv//4MZly4eDm2tofirqP3xJ2Hj2TBzyOPPJrjlb5WFz/pI+8chs6GH1MmEpnW2cJl6yhJyd4G2cVvZ2crpibGYmpyLAtNdFTOtApMZtWJcyyPMNF8RT9hRjqPpB+xKWxdhWYd7tkoTIl+17rkcZItcYLsVFeFst/41o4FuqKLtgtaBYDqrKQOJioC2dhcTx2RXa02N7J7yQtuvS3uvfdFeUSOGqTIHmqc8jEkIzo27emnv5Xdfy5dvBSXLl6Me+6+K+Wm/OoqMIGWmjf+LPLv/pWeTcwEfIfvhv4v+edYocI7rBGxDC8yIHZRz5Ev03d+Ba8gF8gRvn0vL33nFo5H4Ezoa9dvxLFjxzOAxi5zFeqoYDxxiApSm0yCOcHTKvZZXVstjN86GDnOFVaS78SRwiowUfwlfcjhsepwpM6IKmqSPCvot74Rr/m+18UTX/tGPProY7G1EzE7PRH/55/8URazZNKyO8KhqCK7/e53vzsLjiTT0kMaq2zmM888E+985ztTf4r/N/Tutjufbhh0dcHfRy/hG8O78AE+guYqWvjmAdf/rD32yHFlpysGjlTx+wftCjYpn2tH6rktUmGb5GhkdDyPyLl6/Xr8x/d/IP1oSbmKTlS8iHzCQ8VeFcCVfPI5uBZ8r4Awndf6sVZM0fkwfXw7Lgu8Cu10PbLEO9J3bl0AHJ9BP/EkR8sxHuYOHvfYIONx387n67rR5ZT1d3+Sa13mBtc6/36eI3IYf9JICdxWhMc7WWfogE+Jb1xxBunFtdjeqRiDJ/H1HPGiB5E9aQFNS/ctdRiR9+OrEpfiXp7X2Wt2n7bjdRw/oav9XcRS+mA3BUz4gBxTWZ8npp5QcVv5vHQh1nfIJlgP7O2YDflyXMG9jsf0DHxtPYcds86P/gzegX4nDuHyrOuJafh4uQZdQnEUOoX74GNo5rqI9xU/V+KNdzyfTnGbgc4oP6s6DGl3Ls8kHur0TD7II86yGvCmBBDxGN1PfFfPJl6tn6wbdghZ53m51m2ThPvcKhTs/CjrcgB/QyvmDg1dJgf1C+uOvnOeR8ew1ugw5Bpe9vgAPtegbfD31Gaciu16boNrWBOPf+CPsZ6OC+BXZAI/wf0F9Cuy2smmFZhkIefQVgyP7MTMzGQcvUsFJndnQe3GuvR6FW1WLLk6vdU4+g4m4iF9jqxgx/DNWVuwAjTl+z4J13ezcXrgL7lu5Bm+dsgAuArdyTr7msIng/LN87jW72W85DGQbd47OD5dL9oTzxjkJcbnvKxna0yOGZ2OLuc+X7c7zne8Exlw/h7ErYPjA795TgKeYn2wp25b+nXtN4657tTvxNAU8xDOwx4zJ5/P4Lq5jUGPePIUGXIb6uMdpBWxL3AC89WziT1jd11esQEk3Z0P/DrHHIN6BIyCrWScxFPhU8+xDV6Tutm6JXGv4254jfeBP7Dz5ArRz26jkGfsDz+JFzNG9JXbKcerjJG11nPx630O6Eh0OOsBz/j8tdZ+YgP86baTdxBH0HfEyPFDGZP+Zo3gKWiHj8P36Fp4xDHYYMwCmYYeyCFyo2eBPzwPwvogm8zdeU3PgH6sBZ+xFtzH83zePKvPK/Ud14k7w8MeJyaOy3fwQ9IthjJeJFQCLVhXx2eZk+66aLdOeC0f0MXnW2E72ELv880Nus7jQehn/DDsn+MKcKx+uj1WLkMbzLVJa2JiLP7u3/3B7ICcxSU67UMbLTa2Yl0nJwxps/tyXLh0Oa5eu5YbR6vDuDqusAG56iXUGbjiqmwW54Tv2nAL9kGfIRtgeD2Trm+KHymWrflkjNhOaRCNvPCR7zJX2Yp1ydfCg67/blrDtill6AuPP7aDQkvF0CqC3EkmqYNiqXao5ZgoSOQTcycGA8mCuOBifDNhqe1ObQeIrtH1JOScEBhTlELuvGy7TvS8Gk/t3HehwWjBpA4sCA6gHFAMjBXj6oYPwdEOGDqYaBwK0h6+/fZ43x/8QXzrG0/G7l1z6gmb3UuyXXBrC6oAioC1KpkUGMz21Gt1tAZ0cWUA4BZjoMRLQCPG2hlMWlyC+wg9LQUJyENbgIje5WuEMKOQSGq7AWINii6bGYCXA0cwa9CIcuwDQFHjZ21RtqwH60ayqAs8DRz10YGrlrR6PiAEr4ou7HIkKUqA1h1v6I5BcsWDAte4OXqFSmR4AVphXBMYDg11a8IYkSWUtxsiwNAgoHFQVGtbZ4Qr4KIdk77Dn7XSczV3koTPZ5SUgMrn2REHGn+uZTt6ohRYBenZ5Y0hUuAt79e52K2QhHVmnihhB8rwEOvc76KrgApnMpPA0S57jevShUvZ2UNKXLKvxJAC5xmU7nZh61zu6gahoSn5pwRFrt3qWrb41eWqHryxvBqbw5MxMj4VQ8PVontyYirD5CpukHwraMhRSKUT6hxwBc/S4OsIo7b7PYMLqytJJzm3GF2SXdr5rp2aDvoV5NTuWb2jCigqwKh/GFM9V4EcD5JRqIB+hEdU9SkDhk7GSKhbyqD86x7eUeu0mcku0U3jUZHG0o3FppMUzNVuhSz7aAaqqrCrkETBYwVFKsCijjJ11lsltHlmtk9vRxBdvnQ+YmMlRmMr9u2ajZmJ8ZiZGMtd0KK92lyjK1T4okTkpGi0sV7bY7WDZbV1S2ngTnPUrnXtzlbiESCTAFYFWlm0Ym3DWyAT/oVe7iRiCzDcrGuefd2S9QARQJ8HXNxpQT6wd9IndB1CP0luRTsArwM6PZc1R2+iWzROD1ig03gnz9P42RUDwEXHUZTAPBw06xpsOfqL5BLPRN4ZozvU0BQ9L7nnmA2tD/N0PUgCBV5lrjW+SpBg71gnXy/mjDxBI3AK/NEFPduOPfEzdOudo8IpOFo55rZ7j7VgnLzHnTM+c8dQ9MuxWeCNe8oODMep02fi0Uc/lfyshMfs3K4q9hgfz/nriAphKHS1wKzmo2JTCk8qyaZOJ1WIpMSkikVkO5QwZk1wdMBgJOg0TxUoqHDg6aef7jqYQEdsgiq0OSJHskryizVxUK7PSAJAN4A8ssDaAqTRgfVzONvbs8b66cEQMCHHbIkm6DvwSn9ESX/mKms5OzcXf/HQB+Phhx9Jfa5ijNqRFekA/diPvSU7mChQjwNLYSYFJl/5ylfiwQcfzMQUHUyeeuqpTBTn2uehnOVISb9qjUQTYUR9lg5/CwCn/pE+TdzLOfMtQJCHr/lu0yo2UYFIHi+W56TXkYlOA3XVossMMujOvOwJeMT1ja5RgYm6XCATeZzKUrVzBKuqqFNncnMchDo/PP744y3puxWrK2s5Z/SNO++aO3gM3AWdC9tMJP5UJ5nv/u7v7jDIN7/5zfjQQx+sLjqtMPn02TM5731796cdqfb2dcwgvODyWTKq4GkF390f0A69e++9t/RAO17HaQPPIlP6DhrC/6WbVcBT40Bf4rDBy2D0QTlAF3OESbbnNB3CffosfYadnbh8eSGP6nvt939/d0TOzOxcFa/Kf1heikuXLsap507EiWeeybUUn6oYRM9R4lU6qBI2G3Hj+o04c/pMHj+kwtojh2+Pw7fdFvv37Y3R0eFs7Xn12pVMQGi3//Vr12MkjX8VwCkhv2f//rj18OHYt18FRnXM3pAKd9bWMnEpOlQgfDyT1hIX7XiurgLb2dlDCWetIcExgnbYLtdRogsJCxWxVGCwdsIVBqiiRbmk2ERhhqUs7GjHwq6tx40bi/HMiZMx9e0jNH7l3/yb7ASVHUbU+URrMRwxLFnbko82HptrG3Ht8qU4ffJYTGytx8knvhLDi1dj9+hObK4sJi2K91VsUV1ZOsdenZPSl6giF3RjykbUkSEKQmxot9/YRCxsDcefffzxmNi7K37sJ98Sj3760cQTe/bsjeuLN+LM2QuxsbkTL7r3vrijFZh84pMPV7KJApMu+NAfE1k2tBW5t+OECs/1RZ75t1qfK9CToqPjS4aylbqOyVEnE3Uv0U+tTx711jriyebu5FkdWUrX7ZpBPvDJCh9UUql2YdcxHeCdDqdzJKOKCCyYAq8kZm6yKfrr6DIVg2RH1a2NLOK8du1qbGxtxv0vfkk7Iueu7GaysVnthfVP/sXVK1fS3j711Dfj9Knn4tzZc3lEzsseeGkWhlYxSXWaApsP+nn4jmBQ8aMn1bAT6JqaLwmbvmuG21rHQthG9FltGujbUuNDuC7TOwjAgWP1ffo+LXFUOqa6EqnA5Kmn1OGsglfp36qQO3dxtZVtWA+dD6bMoz431lP2oRG2PWUxbZlkqu14HopYWV2pQL6ayObOLxVE6GinnSxwlT/12tf9nfjCF78ajz32mcQLc7NTWWCie7Mjkfkzeq/s9Lve9a742te+loVP+Llab9nxX/3VX00cJO7ZzKM/y5/oN1sVDtdnRadKxOqf0xC7wBrpGnQYMqV5+xpyD3SBhqwJ+MkxKt8xBp7p2JSdf449c9ycMzI0ksUkOhbswQ/8Rezesy/WVeyXHer6Lhu6v09EsfFCRa7la+o7MHdD093udeS3+L9wse6DZhqPx/f4jnnBv/hA2AH3i/Q7/O/0Z52gp+NQt+PoImSRNXaMAA2RZ1/fXvYohrgZXzA+rpNM+D//Pt/Tjsjhc+gLHufd/O0xBDo1iU6ao+wN89ZPMDd8C33BibmmrXsNOI04j+N59614JmuH7Pi83McFv7BW7oP2x1DRqaxo2nVNbJtJUv+0LplgX9YP3IUf7Mk45o3eFG4An0IrsGPnJ9lGOBJDYFbohz6A5siD0wbe9Zgl8uG6oXis7wDhcQzeo5/YP/3O+zjClbVg7Zl3x4NNj7Mu0JCjTSgwQc48RsC1OXfpMh171fB0xf5LJ4r++GfYG93jRRC6jnh1N8+h4YxZiU7YG9d3g3qQOfUxiB7foGewy7qWdQULQivsEzRmbVxWezoVZuJvT36lL946P8Hbrs94Lu8HE6KveL/bA97FPdAX3Yas+TigmdNH17M5rTb0lA3u9axwntZwM+bnZ+Pwkdvi/vvvT7wzFPIz6VRyc4FJHXdWR+QIa9dGo7Guywe6Su8hPs740L/YMHSsy4TbOXjaP0OX6KcfLeo0ddv9fPYCHYjec1l7vt/hC2wgvOa6gWvQ2YNjYA5ua9Ax8Bb6rPNdWkwQmuonY3CaOk3gD3+f54aQ76Jf4X9+d350e8F1Lo/odjCP21Zo4DEdvbf8tXYE2o46d1eC1cfsv+s7P5qD5+kadD3vddqBwZkbzxykDTrbN7QwPmhOzIX1hS74IdjkQfvg1zvO83Vz3e5xYtaLODR0Y5097wRdybfpb+y4yyJrq3HqWsVkyH857uAz+Aw6Q1/m6Trn+fJgjmF83eF/xyeuFxxzM4bB2LLeh73yObJ28InrSDA9tpn1QQdhk7ARyK8+pwjHP+N6fUeswrErY2YNmZdjVX7nGuzVIK6Bb90+gdFYB7ABWMF1gn7HBmCvsJN6N4UHoqXn7nkv44FWjHtQb+l6bUJKnmxFEGAsjUHvkTyDBaYnK1aif2nTtemg4T3XjYM2HfuvtQTTQTvWiHoC50NsErznuWrVQihWduXK5Rga2ok3v/lNcWPxWpdDlJZUfLw2tG3F2XPn49qNxbh0+XLs3bOv20jLhlo2twtfFU7ARirWpeLD6tjsOonxgVkZH3qX9dca0b0FWYBGog36Gj/AcTE2hDgV2A38dZNee0zGbscAACAASURBVPzxT2UHk1IQY7GlpLEZXt1M9wIFcTCs7G4SOFByBOFzAUW49XyqW1BOKKE8+sPa7A8SCCFAGHUfQNSdIYwMhHUD4a33SGik8DS/hJbjADwP6jihXUhSyWSstCqMlhaXsqXP7vn5+MiHPxyPPfJwHNy/LwtMdA61CkySHq0NenZ9GNaOnJEM7lJg4sKO8DlNNQaYRi3Kd6yrBeNnzAT1WZtBhc3frqTEiAiW3kPRijsNnbAO7eQZyGIo6E3RBnzioIC1IVCIYWWXqhsR7sfwOEByY9kFm1ogHSPpRoPf3WjyDBSNfmrsHHWhe+BZFJYDMwAtQkXnEZSt1hmjNwhSBg0TfMV7APXwPs4DfKCxaleoCkwmtIvRWhUhBwA0HGeMAoDYDTKG1gGNA0d9znnbKLQyFOUo8CwUM2vO+DFYbhgxZv1nVd2exSXZNrGSBsP6Lw3NdrZHV5JBLdKT31S6lYUwO3n0TcnXSMzNzWbi6/r1a+lAqMgkj2/Z2o7ri4uxtr6ZO1LPXlyIla3RGJ2cyRbA0n86kkYJAo6+ICCseZezr1ZY6zE+2grZ1J0oE4N1VFY60Tt1FA6GEX1VwWAFyepoLxkkBae1JkpOXL1+Le9TgBNHEv5UUgfdAD8k+Gm0Qp/m7hl1PNGuWY43a2fl6noKoXRMVwZddqowD4AoWsmJpPVor3+r5XvOJfV9HX1RwantrDqt4pnaOcq/SsoQ1KskqOik+V29cjl21pcjNtdagclY7Jqeivlds6lbp6b1vM3shrC1UcmElKvYiTXp1bajUfSETugUvfHIkSNd4jIT+NXup7NV0h1JyxZgJnlDEJOdSLrG9QryrHehU5ArgI6DbAfP2C/dC+/re2QEPYuOxYFgfoO7r5E93ot9AOSiy6GL3qXPSLK5HvR5DoJL5J6gQxYRtQ4ApR/K8RPPe/tD7L07A9htzt9FP/s1PLPaxpWsuf0qnVCt59zxQUcyfoA793Otg3bm7XaQFq5gAYCxO82lr3pm93EM2opB3Yos95JSvw066NJJJ04+Fx/72MfjwMGDWWCiRKFkYnZmpgB3nmVfQUZkS3RREYSuk06R3iydOlbOzHbE+ORkHXHXnAd3hMAM8LeKuqSXZB+PHTuWY9U1SsDouQRwVXg3v2dPXicdo/d137VCCgAtTj60gMexR+g5xxLYuvpOO80rgMC6o6/c0WIO2ERdw/zqaJH+KDHsp+Y0t2tXfOjDfxmf/OTDWayQx5Wldh3KhLAciFe+4rvyKLGyDey6rWIpBdq0C/qP//iP47nnnkv6vfGNb4xnn302k5HVqKuCdkp2658SYnq3CkxUfJi6JosaK4GY/7fPNI7Ur11bfgr/qqtWFZ+2TndZzFDBzHKa9bmO11MnvboOZxqskDRtQUYC3Tgqxae1wZYgmYoRVDigQgTpF/HA7K65LMYQ/cSr58+fz6MHLlw4X1X8N5azqEDFDLRnBxtojYQ/pfN0/ETZThVVlR0Sdr7z6B3xxjf+w+wogj4+9vSx+OBDf5EOVNnZ8bhw8VIsLS/Fnt2SnV2d7nUdDH37gJWOyaidg/pHEFt2RUUzqVNaoMIDUOg390mgr+uF6k5TXTjwb1yfo8NcftBbuQ5tB2r97JN86BHsv8a9trGRnXd0xODr3/CGnIv4WwUmuUNyfT2Wlxa7ApOTzz7bFZjoiBzskzrNHLrlllhVse7WVh6Fce7MmTxiZ2pyIm695ZY4sG9vrKwsZYGBdPTS4o30U6Z1jNxO5JFFKorTmp05fz5W19ZjRIXnE5Oxlgnp0ZicqeMtZOvTfrb2zhxRlQWAO+pysRmrK+34nSZDOMOycwQjwLP8ZE2rI5twQRXiSB8mTzS81dEyInlR2G95aSX1qZKt8e3k9r/6lX8dszPVtUk0yA5psZ0FJjvbw4ldJscm4uLZM3H2ueMxsrYUJ7765Vi9eCb2jO3EeFQ3NtFUhSryC1WIJZmpAtTp5A99jwwkPkgHtIIu4iOFWTanZmJhYyje/4kvxKG7bo9Xv/bV8enPfTrnJv1zY2kpnnvuTIhU99334rjrzqP5nXScku/ZxbTrjlT6JItYWoeS0qHV2S7pRMFJK1ZPnm4FJpn1z24w0j3D2b1E/8/O1jE5KhoSzVS8KH1RmLLe534FdsH9Kdm7Mpilj6vTWSXy0z9qhSfYa+TTcRb2O4Naq6tZPKACK3UoUmtbrWPatu2tOHLHnfGi++6Pu+66N+Z3782ODn1AZjOPw9GaHT9+LAtMvvqVr2Y305e8+P6uEIWCDr2XoAz2X2MAM6KTHA/hW+EXwb/iR+Ej7gWHgmnQHYzVdUlhp75jG7bTMZT7hmCg1L25UUS2vYpZq/NixPUbi/HNbz7VjswpvSYZk19W66WQSAX12C2F75FHWbTOhB7k1G2JO6X75UM1fZndL9qOteEYSX9Y41FxmwrGcuPL2Hi86tXfF1/68hNdgcn8rpl47/t+P7uqZOFi25xAO3/Z7d/93d+NJ598MvELHey0ZrLdOiJHsrSluSs43Npv5xF0HQboCyRc56CTB2MCrK8HolkzeBg5EF8MxnTgoy420z7ApnfYwQpedC1YrA4C64t10Xsq4KtC3qEsMLl4+XK8/8E/j737DsSyOoiOjae+hmeYR42Zo2esoJ9NLe14phovo6+f9VklIJEB0Q1cgCzzzircuvmYBI+d4H+Ba8AwusYxv56H/EBfeM/XC18q4wBtQxtrUzakT4K57mId9czOT7WiUGgOTs35tgJ2n3NPo8KG2tjBvWBlxw7ulzg2yc4Bo/1xPCTJSn/WpjEwjGPz/5evNwHW9KzuO8/dl15u74vU3RKLkAQYywsg4zhgMEnAYEKCcZy4XKmaqcpMZbLXbJlMeQonlVQywwRj7BjbxIlnahI7McaAzWJACwgJWQLEon1rtVq99933ZfI/5/l9779fmrRKde/9vnd5nvOc5X/Oc55zeAcJA8QQ9GywIOPhft+UgM9oPcV8kROudb/ZOYT50A6SVuu1YV1+QdI6q5hspU1zGUKn9eNSBMb1OaXfWSveyb34ovz058M7eh4nZ/v8Wf5rxR+cttDd1zt1qPm/yDI4x2Ok4j+PVTAW3gPOZJ3ga99AwHagH671i0uW63m0te/a28MDujdbfDbMrr8zptXwQSaZtNZU8n3gNWwLfMoYiHvoe2IM4FbHzvh6uu562I911Lri26MP4EuXQ67xdR7o5awo2flcfh96A39F72BDFtnUOslHQl/oc7fPvIdYIGMB47ivIHr5fJA7cAF6ivn3cYE+R+77dgB/K/VRS5wsv2o0YkcVwNbj0KH9ccONx+J1r3tdxjKHh3RAp2SxX8GEuDEFmvC/WXtkBr2AbMHD0NljV4wZmml815MlX/9a0y5+A77BrrBOyBByiu5mHa5nI+Bf1oi/iY0RP0O29Sz4GJvt+1DoP+SVtfIDYm57GTs6Bvl2bHk9Hcbc3TaCWdyu9XUQtHO95XbW18fHqXGx7u4bQ1PeQxIK/m/hYFVbvLYCH7zCOrsdY07oYl9vt+/cy3q47YH3+Ax7QCIcyQd6NhikjyVcn+p6t43Q2u93GwF/M3b0KnaK9zMebDUy7LiaOes76WrJrR+61tzcBrO2vJuNfc2v9okr8cR5kvGhl7vYSiUJOZ9WEn7ZOp6FrKEb9Texa3QYusttKliii/NVnLg26uswCvzpeoS1Z43gWz0PPcwzoI/7bbyXMTmWIRYN3fVedB1jh5+c1siC7ynwveskXcfcWG+3LX0+1t/YVdeX6J+BnWuYvfZ6uqoX8CgyyfPQi26DHEswJvZb+vZ3Y632w9mfYe01Nzpf6Nn5L1uz0npNx70rBoAu6fv76EH3J+DxPr/zLr2X53kynGMmvUd4VGO+cOFcHnJQO/S5+auDCtdZqXqzDrUplqNY7+Wrs9m2+PChI+lrFs0rX4ID/fJpi4/LN6KLAn9rHUhSwn9xHQYvaq3RCxq75kQla3Ca7w+LvBxk17XiP/gTnnS87zqQdw599f67dspYqZVLnbqY0GnVgZPUFvIax696wSejmHPoTITi8MUG+GqgWRVgTCfiu38OmGCADCyoRUIDDGTNsOBuSNzpdoMBcTA+EEdBTn2XpWtsk0/PAQi4EkIZMGI5L5pDnfzfzOfM7N0bX/rCF+JTn/jDOH70SJ7K39xYyySTrOahTd8WHJ6anIqN9bVBixyUHoKLsXdHBYUrxhBDj7YT0Aih5gOTKHiHwfKNTYwQtPONVfrdU3kEmmE4RKdBZZNRtSYp/igBKwaE6ZyxWVuUlubBKX3ucYU0YNCm3FxxOzBgDqwxgobxEZ200UYWq96BAYQmjI056nqNj+8x3gCUgXFvMsF90DGVfnMcXcEjC/48BF1jonQTNOY7PYN17zuabBjxORtByCJGzYEacoJi0nh8AwnZZZ1LFrvKE7o/n5fy00pT9SpB+HhZSz4DYDqIqjWoVgFdX8WhbPciOUnlv74RqgKiAHze27b70kjGTrYh0AZXtQuojcMbbzie5fel32bn5mNtYzOWlldiZXU9zl2ajUsL6xFjU5kcoUAjJedpF6ZS2aKNaKETuyphrlLuMhRKrsrN2ZaBL8C71UpZulPm9JXehGai6diYQHIlMMCzCrxyf+pMO52LPJZO0OlvbRB2JcSrvHIFhqpNTZ3eBOil053thPYMNlMWF+bzpLLeCb9We4XJTNwpvZRcMagYAC8jb9nHV1WcNjZzQ0TvJDNUa6tEGsrlS19Kv66tLGeCycbyYpw6fjT2794VWxtrsXuXNqcnqkx5C0zv2bUnk4Tm5udjcnoqNndqE1a8wAk6etFro/LEyZM5R8lUNTqqyiXXyCOlclsZdhwdQC5ZuehfB/UAT3SEvsNZAPwhRzyX7FuvEoIDhA5CNrmmHKnaFNa1gHnXA+hUB5AODhkPz8Y2OsDv61fmp3u5n/vcjmaLjxa0zo1MlQy3ajKATWRI8xichhnTvKo9C++DV7EJ2jjSRjjJPsyhwPnaYGOV+fp4kTucccYJdnCb5OtQ86z/CXwhj8yH8dIih8+RIYCt0xy6YbNYL+jaX78ab8QLZ17MCib79u+PAwcOxt69M5XA0TbbhdckK2AmAva0flGQp5yG2tiSLlMFEwX4lOggWdMYNFbxMHTxYJ+u1b1qIaCT3uVQFn6SPhtgquHRrGAiWVQrEpKD3CGCd8Em2FX0H7YcvtD3OFf6iS0TbZRg0ndMmQuYxDEQ69TxS9k23gX/6adOsH/ms5+Lz3zms9kaRAkm4kc5B6Lb+99fFUyUYQ6mwCkQLXXKWdU0fuu3fitbtGhT6t3vfneoHcPc3FyV+t/ajHEldm9vJS5MfS19ubHeTpSOpEOS2e9NTpKWqZC1ZmOp26gGhE2tv9WyTNhBwcfC63VitDZjijeHWuJMOwHg1QiaFBAcQF8MeD8DxJwaLWdZ9lcb40oy0fMPHDqYCSaij2imBJMnn3wi11O88c6ffnfaZulqrb+qT2GLVOlF1XJEMyV1oGv1s3TMdpx54XRcvnwpbrrppvxMmP7uu+8KVY6Znb2a89SmvcalqhP7DxxMOwIGA2PB8/oJH8pOqboYvI0zrnepFHRW8MvN7QpW9P+53yF+At+jE2gVQZI09gL7o3Hg3OILEIhIXZIvrMpclezTBdv899Rd29s5fyWYvO3tb6/kHyWfTU2nrGqzVAkmFy9eSJo+98wzmWCiMahKHHpbNDh56lQGozbWq2WLkkZ0vxJJJkZH46ZTJ2JnW7SJ9G/UwmVpYSE3Y69cuhyXL16KtdXVTG54zQ+8Nh742oPxyLe+E6duvjmOnzgRk9O75GDG0OhIjIyNxjqBjazEo6CXAlOVhFCVPaotEzyNvOMHseknmwr+x8cTtircWaVSs+ViS2phA0uYJkutbyoJXZUiValnOS5euRKj09OZYCJ67Nm9OxNMtJm+qYS/TMAcibGRsVhdWolzZ16IKxdfjL0jO/HI3V+KWLgS+8a2s4qbxq6qMHoXQSJh0vItlHxRvrlkRmubG+M7Q9k6MDfc1SpE7LBnJs4ubsR//uLDMXNsf7zl7W+JL93zpdi/b1+29VCFidOnX4zh4fF4xStuiZe//OVJO7XIUQL2wCdvWBg9mRsp2ZKskhLEb61+6DV9kLFtSi5KHhgeivFR6ZjhbJWjSjdqkSOMt3v3rkwiFt1LpsdieKhVRGibhW4zy+av11zX18ompG4s3I78iGaiJfZbn4MLCCYRRJON0vwvXbqUc7rvq/fFq151S45blb3kiyhJ4djxG+IVr7wlXvnKW2NvttmaHOhjyb+SsKTbTp9+Ph5/7NF49LuPxg/dcUecuPGGvK4221pQvOHQjD1MTHzPgRnGi9+nn+gnfCd+ih85+KPrkFPRDZ+Xe/GvwZEkV3qgzO00ep7x+OadeFQJJsJg9X3pIpX9ffLJpxr9SydlpcH1Skjes3tP6hPpY2EJ6Q9awlRcpHA964T+0xymJidbS5BKGpTfJd8pfZqN7axmWNhHMZbywZW0RoLJ3Xd/Oce6b9+e+Ni//c1KZtG6tCq4ZVZ30m7/2q/9Wjz55JPpS1VArzbPlWDywQ9+sOm/NUswqURO9xFYI7C162RsRR93E5sBy3ksBdlyP5p39HU/WMExPtjA8Txy0MoNXVOtLMeQh8pUIU8tA/fESxcuxCc/9Sex/8ChWF3fjJD/1RJ0sFHdOzkM1Z10Rp4L01FSvILCjuHr99LxYDbGja4v3Fw4ps8v2HfdQ9wRnM0aMV79xEZg+/vXXC9mUfLUw2UtJsQasb6+zvg2zgOsLfRxbNwU27X4r70H/QdmcJ8GuiDv6BHkWYdJRsfKrugaP1DhvOZjcV9SuEXJYpw0hb74Pu4zoct8LPXerkKPr28fc8Hf+AqFrWgLWzFIeGXwsx1YIoEBmWDjAJsAzcUD+D/SKZ4QgA7HH/RNKt8gJMiOH+F+hft9+Mgat59+Z0zIf4fTr8WX8KfrG93D+KAX77+eH8v1yAG09b81D/jFvy+ald+k2I7+kTTp60hMVN+ja/IAq9Y9Wqy4V90Jemp8wqDyJ6AHPil0S3+7JVegP+AdpyU6w20a6+2y57zusSLez/3wDNUkXe7Qf/6TdWKTR88mVsBasUZOf/gM/YFeq+rAXXsjfU6ciOeVTFh1OTvAAn8Ss0I3eFwJOl7zHms1NDKiqjRKxN2Oo0cPxZGjh+KOO+6ohNodzU/6vaqkVZXq2pz0DbKqvlOakLFysBNdoTXXGnkyn/4mPs06d3GBikm7/eX5vv4191oH19N93Y+sIgvwhesk1gWasYboQubGBiWYy9/N+mv++hxsiJ3gJ++FPm4zeI/TRJ+xzrwP24DdcL52zOB0dBoiM873zBn5x87pJ9c5b/v1rg+Zj1+LrgILFJapU+Lg2j4ucqzhfC766h/yD8aEXxi/yyO0d5uBvQNjEB/oJ4+7/uxjbdfvrKvmCo+B2Vz/OF/7Hpbu1/ORF31Hghu86xjQkx91ryeB8CzkgvG4XYOv9Ezu9Zg/a84zdB3j4DnOU/wOv2ge0iUkdoDBXe5YK9eP0Bue1nfoNegBD6Az/B7WFZpjj8Dm0ILnwj/8dHnUc/s+HvxBGzjmqOcSs0A+wf9u210+Xb9gU6A7csF83D4iW05z4qVuD9FFrC/P4Br2LKGfY/FBnKvtP3mSqO7XMzlAxjwysSRjrKt5II65wvNcN5CplnSBfU9UYXsWYD34Ut+Jr1gTeIr4HM/p20e9T+N3/ww51T3VgmY8DzstLamq83b8zM+8O67OXk6cKj83q3+FDkhkKnScv3gx97NeOn8+E0y6VuUUJ6hDY+VnVwXywgN1oEMxDs+NQF5YR9aY7gid399hSacn2MRjjgO6Xidhk7XWGOA1/KeBz/XVr35ph9M/qQA2t/JkoHS3bhLRIHYxTJUm1rUakHrmApQQEFckOG4e7NPzGBAb23wmBqZ8P8ZEAgg4Jeiqd+BUoug8IQDCYOQwpBihgeA0JoaBMUQIKQFojUFMpECiC8OQWsTohF227NAprckMzv7Ox34rDu3fF6M64ZmV0IuWClpNTU93bWXW1we9pugXqflksLwBSBSuPlcwuDN226ESQQpwka2tIL7Gzoaerte49Tw2LVkLlCvKWe9hbhh8rTFZjTy3A1FVFSA3bwen3rqShzwXwMiaoIARWFdsKB7GgjJHoTF3lL8bPo2ZDW94FsAFf+ka+BNAjiJEYXhmpuiIUeT7Ab+1jVR97+CesUqM3eg4mNNzdR20ga+pouKC7+ACxeqG0YXaW+KgUFDSyAybYYzHwaIbfH3PvNgIxtDlmBIIdZVaeA70wGlBjjGAXAfY0rOQNyVtqG+uSmkWUFI1jlLsE2PapFpK3k6eHFLwutq2aFPuwoULcfHixdzwq7Y4Y3HzTadSTylIrxY565tKMFnNZJMr8ytxeXEzhsd3Vdn3prgTXCmwNjwU0yo9rkCMWsCoYsxEVf7YXN/MzQ8JrzYDCaBkc51m4OBz6JAVotJI1Kl+5VviePV1J7KP3sv2NM25Y93y+e0EqT5DVoueFRTVNTwLvq93l0OnzZ/1tbVB8gJGQwGA5IXsnSrHcCQDsfyejkomk1XQX9/LgGrTQ8ME6JZsyyjqpF+Vc9W8FQzeWFuOQzO7Yu/UeMxMT8feXVOxa2oyy6tnFZhpVSbYyf72OmVfMqPS89rA2c41p0WU65DUA+10SG7qaTtqpALEAAyARc7TTo86baEX60ewBLuDbdHn0rNKTMu2FNnfujb84WuepZ/8Y20BsFyje9AHrDlJbMhnykOrUMB73BngPa6XcRqgA/qYa3F2fNzYHnQffCpeSwDTTlbh/DNfaKa/RRvNR2vk1cTQKVUmtdoVoK/LRlXSjqp2YK/RvYk9Wu/nrkLOtf2dcTDQ37RKwcZDGxxEdD2ZwXV6tZxjEhxcp6U+pQqO4REP8qH73NZ2oL4qwjnwZ73rGvFsVTD58pe/ktjj2LHjgwQTcEJtJFWgRutRtl4VS6rqS/FrnUSVHhHtlCSXoDtPYFY2s0Aw4BseTRuSJ0XqVKY2hbTxLxoqkazGS3JKAfdptfHZvTvvSb3Zgj3wFfgBsM6aY8cKVNdphjrt1CWY4CCCD7T5p99xGNC58LLeBUbA0RrY51aFw+0W/aD12cy+fZlg8olPfCIOHzmatg6eVAWDd73rnfGG1/9Ibq4r8RBHWGPReosGSib5yEc+EufPn8skine84x2ZbEKCifS36wY9IzdIW6LPAG+3ZKeU2WZjhDnR8d7KResv24c8iQ+qMltVyyj5r0pTmVA5XJgInYhcJG6wktrIU+dklv0iaKbrNS/N/9Chg0mPvftmslIFcqC5i7aveMXL4/jxG+KWV92etPXEId6vTcj7778/fvInfzJ5P1ub6QSkdKh+31Crkrn4nX/7sXyH3quWbg888EB85zvfrhZEmS4QcenS5UwMOnT4SOoj2t7JfufzKNsteW7VITKBTa3YojapcKSUXKL3pW7IhLmqLNHHqtAJ7IncO32rWmSX4OQ6C/zGc1w+6l1K+CzM7jIE3qP8c+qviYlskaMN6R97049ndR0lmExMTSU9NI9skXPxQrxw+vl45umnMyFIa6jKDEpUSkd6dTUx0e233V5V5dTKZl1VRJZjdXk5nnrisRgbHop9M3uzVc7+mZmY0Mbr0E5sb23EhZfOxdkXzsS+XbvjxA3H4qfe+pNZ0eazn//T2DWzLw4fvzEOHbshYnQ81oVhdDp+ZDg3k+cX5lM/qY3J+mpVTlPShzAKQTXWiMACNhb9gD+Hrtf6YtNIKJEO1ZoiM5J7VSwShlRy8vz8QmLJF8+di/2Hj8QvfeADoWqS8v30HsmeUE5l/Yzk4YPxodE4+8LpmLt8LsbWl+M7994dSy+djpmxrZgcUSVI2b/azK6KHGpxtpQyqmQtyWwm8zTfUPw2NTmdiSu05VndiVgeGYu57bH4w7seiu2p8Xjv+98bf/yZT2eCnJ6jsZ85czbGxqbixIlT8cpbbsln3nPPvTkGVZ3K6pojapNZQfrkSSqmtGTd3DTIE7yq9lL8W35U/U71mmwNK5wbGu94jI4Ic07GlFrl7N4V09NTMTE1MUh6VMJcyWz5wBobpz3BW+JnJQSJvlVyv071YCv0vYIw6H63O/oMP1GfyxeXbIvXRXPp6aefeSpe85rXZFKE6DWzf18ml5w4eVO8/OWvzASTnRgexALkayjBZPbK1Xj22WfioYf+LOl14sSNsXvXdOo2EkwyntIq7ZSN2JPfgVHAGfipYE50hPtO0ltgFD8tXvOvykvl8xGYqpNQHZasaoIEg8A66CfdS1AQHZ9r3HAtrUGZn2yj5OOZZ57NCj+y//iCan0jHX7rq26N177mNbkGzz//fHz2s59NOwmuywSyrc2Ua2JDKcM6TTU5NcCbkrPUu8ORsY/hHZ3iUlIRrWq289CB1unNb3lr3P/AQ6EEE6n6mZm98f/8v/8ulpYWk+crQadabop2SgSVzdY8NF89V7TQO59//rn4lQ99qDstrg3YtKVlV7EBjvPd/wYLuW+YPopaJquSVGsLp+sILqPb8J/hFfA7vAImgkf6eMdjBv3vRCvGBqZIu9NkS4moSjB54exL8dnP/WnsnTmQrWaHEt91yV0aG3YKG5VzzdaCheXQFUpmk1/on4M7uU7P9oBnYfHy48A3utYD4fhe+Cj9OAgYHhyK7+j+Hu+EJsRjiJ0gXwSFHbdDP+aSvnI7rYsuKl3ZVVzS79BF9+EvlQ9euhUMPuCh1JTXtgnnOYwH+fN4K/pBicdVDK/WXtf45i5+jz53/YNeVYJpbtC2qlHwlMfeGAfjQvd0vldX4ht+9hiUr4nzld4hecx2dMZXHDYZ2CPFZxQraptbbCqW/qi4jZ4LrqKr/AAAIABJREFU/kQX6vr+hhJyh4xDL/EK+AJ6a0z48Mi6xx/gDfGTkijgVXRwn4egKd+jC3hO/z7ejw6F/vAxzwP3ui7hGjA77/B10fPq/24zVNdrLh7P8FgJ9kT3EHMSX3GK1uUQHsWXRh5ZHxJ59E5kabCp0TZadQ+6FR3peg99mEn9zW/mWciLY3qnw4Du0n2NFvAQ9NM1xBr0fmIf6COuY+3ggbLZraJza0Gia8BBepbozEE09Bg2FD7jueynuN7Dp0Du9RNsiaxoDMR13LYIbybG3dqIzQ1V2BuLY8ePxr79e+OOO34wK0RubRaOrQomVFgsbNi1yCnZlD7nXeg+8DnjQt/738io+/fwLPYTPe22lHUvXVyHtpAHdB762uUE3uE73gsNnbewTc4L0J+1ddkDL7iu9XFxLTKI/MGvbvPhXcYD5oMG8B8xN5+P+6Yu726D+7qR+9FzjiPQK9CBv5mvYyO9D53MejNW94v1ntLjSjYvWfHnO4aoONXUAFdBA9dt8Br6R/fDP9ASO8bcRFPWmLVA/vobtdybvK94eGu/DS8jb7xXnztvudzyrFz3qsmdcssY9Ax8X8eY+h69AJaHxsRCsIVV8Xj5mngG84XX+7YAmcKWch3vRb+CI/r+eeHsLvEHW+t2kDVGLnxtkANoBZ+xH+h4y/WtaMG7wO98Dx+xTn0ZdD1N3NTXwX/Hj/PPHLeDqaAfCYT6HP7Uenqc3G0+n7tO8XG7TCDj6CHsNbYKHtdP/D/oiU4Bi+nzijevtiqkpe/d7rse4j7kCz6Clrp2Zani0OQggOU6zF0x81zbPMRTs0MesFV6B0mIjsHQseiePi87P6CTwBn6u5JJap8HjAjGVyXfy5cvxuTkeLztbW+NpeWFQRy+Kk8rZqJqm9tZTfbCxYtx7sL5uPGGk639enWFQDY1K8XyK4+CCi469FYyj9xxyMrzKTRWxQcky9KBznvII8kn4AEwq/MO+gjZ5Tt0M/oL2wkuTpt01xc/s6Nf1JdcP/NESgvYexUPBJdBFkioE4wKCiBATBiwB8PjMPK9AFJtkJVTDzO7oUeRFKEKLLqiKKave/tMwvuciWACzSEFZ9DLu7K0ETQIiEL+fs+vdwxlJQOMkzY8L124GB/7rY/Ggb17YnpiLDbXV7PSSJ2ir5YaolkqDrXaaYY1M9qaQqm1qBKcjEfXuzFUUNPpLtoo2KVTBXLo85Rzyy5CgJmjxusAAyUAHXQ9gBZGcjDAekgAsqWIVbC4VhFW5pcEQM+B0TEWBPtwmFBMNZc6HcU6ww8YwmLoOtHHdzC7rzXKGxDWB43wtIM03dMHnW5gECYcGAxhHxT2wQK00bqkgrB+YW4wXKihjQMZrpWCRWECppARBxooJObI/Zx8xbkh00/z4QSH84bTFaUE6OEnCSCDTWgrAY9xc8dXm7QoLxQr5bFcB0gvKUEDnki90fhYsiBFqg0stccR72gzVO1yEmC3VlJqjbO+sRVXVJrq6kLMLu3ESh52rM0o/dRp/ZEGAtEVBP0pvypDkpuRqv89FOnwKYCaeqy18dLmreLz2Qu8tRTR8xT81pgU4CRg5QBe80Pmu7JYXRAfY5kbmi3JojbAKhGn2hmVXoXfSGhKAKOEnax8UkkzeQqjgVQHdugCNmkSFOieFsBOfTSh6gkVpG2+9iCYKMOvwPKknNHNDY0o7Yu2D6Q3J0YiDs9Mx95pbTbsjrGRkZienEjjvGtaZeErMAcgLt1Vm/pKLlGAEpCGDXF7o3kO9L+y+NXOrYGm5CElMLT+h/AlRpu/xe+AVNbleuuDXOAYADgJbiFvDgqK5hVIdtvGtcgxz3CZYW3EHwRXSwcV2OoDBRw6Pdt1LvTpO0vIoYN6nz86QfLn+pUxu2PJ/ByQl57ukkpwMEjO0T36XRs/SmRwUIzupbw7elH3eGCGcaHL9bzOnlRQ1XUrvNMF9LtkRPSQ3oUs5Rpcp2oLQTGejUxBm47m2tSoEz76B00ziaollwggaqPj3i9/JRMUVH3h6JFjWZUh5x21MdGdRt7IjU7ZZekX0bjoogoZBTjho7FxkrbKISieKccZR0DvyCxpbaJs78Thw0fimWeeyc0bQG/ZwNYeZmQkE2DUekNrrGvQ79DXZTV5tW2wOIaoQEBtRlT5/W5DgTVO/NUC9ehR9BiODzbcnXC389eC5DopxXpo8/Fzn//T+KNPfjKOHTsWQ61akjbpxZfve9/74o1v+NHcXFflDMe4Gr82ztQa51d/9cNpl3Ri/13veld+pgoOmkdWMGkV9Cppsjbw9Hs50JXQrUQ4NsNJiEjsNaQTEq08aVbuqrKGHqzUdYm72+YOtEiey+SgKnGPI6f3evJa4mDD6B1GK32j9dRn0kNKspMtVrUE0VE28eTJk+0ke2RrHNlpfX/02PEYGZ2II0ePJW8j4xq/+EbVTFTBRAkmrFnaoJYomNX/ttbjk3/0iTw5p8/PnzsXTzz+RKhNzqFDh2NtVeU21zNJa2FxMStbcWJec17bqIpL6Ez0ZibiNN7iMwIaSi45ceJEbSpsKJHw2lLnjpfR98i8O68DObCE1NLe3/uPd6NXc71ys5jy4pWMi27UT8m+/k8bPDWVCSbaKLzjh34422wdOHgwxibGM1CtljAL83MxN3slzp45E88+83QmlswvLiQfZvJZJouWTVXSn1qJqDz/uvwWmYHtrfjKl++KzZZ0ogSfybGxmJwci90zk3Fw/94YVcWcnZ04cfhQrC/OxQ2H92XyydEbboj7H/pGDE3ui9Wd0Zhf24qzFy7H4vJ6rKzr/9WYW5iPI0f3x5vuvDPGh6vaxbqqobUyw8i6cCtl8RP7bahNaSVCYeeK16rtRrbSaEmp+r4ChGt5ulvVWcTHqlqSPsx2ZBUQ8dQLZ8/Gjaduin/8v/+TSjCZnk4/uk5QK7dkOBNNMsi+vhXPP/N0LFy9HBMbK/HCww/G+qWzMb61FMNb67m5raooo6PjiT1XV0qWaP8nPtI7pJ/Vdzxtz/BIrK1QZn045lZWY3FnOOZjIj5x7zcjpifiPX/l3fGnX/zT2H/gQG6ciwZPPfVMbrzf/urXpmxq/g8//HC+vyovbsdW4oRmL4day4Fr+FSE0RiqWl5u7Ks1iVquyZ5l4odKqg9nwpHWeHxsJP+fmhiPvXt2ZXUgbS5MTU81mdQGfZ16reoTdbgF36qVosvPBjh1hM0Y+UHdqVUlBbh/y4l0rTtYm1hE6uGWHCd5OXP2xQzqSD8lrtuJuPHkqWyRc/LkTZlAqf+pHqRTS6oCuDi/kNVLnnryicSwSrKjhV9h10rwE/YtvFjtMtM2N73m+s31cNmKanEnXgCjjI6PDILBPBMsIVmtVq1dlUk2wypvSIn5SiCtzVQFvpX8ghw51sHXywB5O3SRWLr5HPgbapHz5FNPZSKa7qEdqOIdwvQHDxyMN/3Yj+X4dRjg93//9+L48eOZuC+bp3cq0T/XvR0G0Ra6bItaAspf0TW5nmsKvFWcYExt3rYLC4+nT7IeE1OTWYb4L73jp+Pue+6Le++9T5fEsSMH4nd+57djbn42MocyKy9WaW8ltqiCyYc//OFsmSQ6gfe0fi+eORO/8isfSh5aW1lN/qYiGPbTsbZjGn4XXdDnAxzdqz7gm9seT8GnY42Jy+lv8GbfF+I77Ktf148HgANyjM3HkiypJdTk1K54/vSZ+OM/+VwcOHgk2+Zsbl3b4hpZqmB9JYiV/9ja+7WANP4SPwv3t5aADa+Ifx3Pl+4u3wY7CK09LuiYD13hp911rfvD0If4Rf9Z2HNo3q1HVzpbNOf+1M12+tJ9B3wVPiNIrb/xG1gD1lHX4KuwCdPFmVoSrVUW4B3ILD/ZvOPvSu4p3wOaua+PrcQHJkbjmwuVgFz2ARzo80XHup+p76taSpfUjJ7XWNCBroeghZ4nOc01aIm1soclR7XxMHhXa/HD8+BNfAXeqWcSa3Qf2zGbb8KA81mzwlpdpY/+evN+UJ3WR9fjF6Pn0avQgDVnffCfOZiHHoFvGBeYk3fAm9/rf9ahAae93sFGDvoqfbiWFMnmKWOtpPqKM3kMgbni12N3uSar/jW6oQM1DngMXcrf0Izn+hpgD6EbOhHfVddqTuABrkOe0SH6nk02PYPrWB/4Eb4YHRnNGBpyRRzG5+73eGyJd7uuQBegO/DD+7rF15l36T0kg+h3zYWDubzXN3DR+wK4GYtRRebmh+u9vBue6WJShfEyuVSqZ0vJlxFHjx2Og4cOxpvf8hOpBwtz1wERYRY9h4rl+FvQGv8KPexyjz5yn9VtFLoO3cvf0AX74ve77ag2y+X7um1FhhPjtDiib3DyPniH9YRO/D3wP6xKb1/GdK3m6ZuD7ud5vMKfz7v7/OF87bKPbhysfdO1Tk/GBi/2sYzLH/cxJudvxxXYG9d/vl7YF/Qpa97nB/QEY8p27uMV89PznGfRfYyN9dff6PJr7FivPbXbMsbK+52+vNtpCB85xtF4dABThw2QX3AFuq2z6bV5jOw5lujksMXo0uyV3fNx8rvbPn+OY0H0AnLp/NGnI2uMLUJPuhz6epPIiS2BBzyGh10GKzh9eT942bEZz4CO8C5j1E/2otw2uX1gjXgu79Hn0AMZYs4u88yHMTN37gEbFB6uvTp0AvFo7C9rAn9g+9wGMkf99OtdtrHXvt5OP7AvmMXxiuYB3nR5dXsIFuvLa9oR2w/wMTmdXaenH6U275N1cFv3rC6vlC1q+/rQ3cdDDNCxC/gBWYBujAm6gpt4Xvp+2huwaihuy4ltop91veKVdaij4t7FU1uxvrke586djZm9u+Ptb/+pWF7RIa1KcOYAtroyyC7Kz71w6WKcfelcHDl8NIYU+20HNhUzKny4nj6PfsqXLv1VB+zBXOAat0k1dxIn6wAdvAeuhN7wg9tOeJPP3EazzsgBvOVxlYGv8ZV7vpAJJgirKwyUAguGAsfgyrFYXq5EEQaCQnOjxwYdigsBL8YuQjiYRuG6EPmkeFdtpHYnL/rAQ8+EUC6kjJHF9BMYbkR45yCg3QBYB5DWY3JyIh0daKOA+vzs1fjYb340Dh/YH6OxHVsb61kuWqdM2STIIs8CHaK99QPT7w5WYBqEgcwpFlXjrZN2Clqo9UT1vdRzVe5ZmxwAtj7AhuG0nlmaSCe6pqbyd4RI9zhv6B6eBwhywOsKVoG0jNA24+2KGaUBbV1Ru7Lu1q31q2/CXOOoChpc7wZb42C+fQWNUsJYO7BzJQWf+/W8C0Xcz2BzpY+h82sdeKVB7SWYfM/3dvrFN0KYU5W8Lxq74dTfDhgy5muBRs1ZWehr68Uv+ht+R3HBY6y5vse5h06UaGI8ork+8zYgAAdXhANesNNHKLGkm/U2hd++x6C2bOD1tdVWNaIClGmkWgnJfFb2AVdSwk6esNOazS8uxqUrC3FpbjPml0t550aojEyWYq/AYxfcqWBSJorkiaIKbGeSXQYZy8hkoLadHs/T4aOjuenAHPQT44WRQPfhuMK7+km1E3dUcPI70FzOYW2cFTDCoSYQgF7X+/Mzqs9sblVZ+EHv+tJlyDbP4l1sPKahyxZndfp2Q5tZmwq0tOopWb5eNJLxVm+6SjDZUisPtRZQ6fThnTi+f3fsnhpPgy17MtnKpWep+bbBp5+sw6AkMaU/m35h/FyX47fT4diMwfzp4WcVDlgjpxWyobXxDSpsizb4XP8BpHAYHUxhE9GR9bPsALpLcqv3wBOux3CMkMtyAmtzxHnB9S26Dd5CT5C0g85wB4DxwXOum3nXYG2sNYHrYf3OtYzN7YXbImSHtXFwl/LUAqx9ewNwdL3i2MKBcN8WMD4wAzrK5YDPmAfrx9yTN1p1JegMfd1mwHvoPPR1bkIOd3TCCcq1UqbzsPqNTsbzz5+OL3zhi5kwt3vXnrjxxhPVBiuVlZLh6uS4NjuktbQxLrlbWVEmeNEvs6LbaVQlvEmHkOArHqpSh0r4LTylDeWsQtICjjgtqqBy+vQLsdJ0LnyjjWY2hKZ37Yp9+/YnT1aFlNoUcowIDfRTSV7YD/i0eF3l76cyscWdM41FPKLEVpLI+jzCOjjN4QdsY9/5rHHWaWT906b83ffcGx//wz+MgwcPxnie7q9Temo38vM/99fi9T/6w5lgkudIm6Ovd2q8op+qan3oQx+KS5cuZrLFu9/9riyzv7iwMEgGBIdkbtjOUJ7uE010OrX0aVcJSZvWHUaVs9G1/eJzMKLGgPMGPbhGYySBWd95IjP2H75PjNZ0DOtdOq/+R0fpXaKN+EhzFx21AXnDDTcMEp2feurJTFyg0s3E5PRg05RxyBZoPKoaIT689dZbB5sv+AZaO9mLcy+dycQdJXyAez/3mc+lXrz51M2ZUPH1b3yzWpusrcaRo0cHGxhKJK0TvF0LjeTZVgmv2gOwGVwJnvpbFUzUWkTz09o7znPdC793urlky/EVNudaupZD6HjAeaDzfyoIDkYvX6cyDCX3Obes9KVN5NFMMFHZ6ltvvT1uPHEidqmly+5duYbKnFhdWYr52Stx7uzZePHMC3H58uW4dOVyLC0vDxI9a8O4+skfPHgo6a4aFTsbOzE6NBSf/9wfZ1uc2KoECNn+keGd2B5ai4nxkZgcGQ1J0X/3i78Qu0cjbrn5WMzsnorvPv54PPb08/HVbzwez5y9EnPrEStbQzG/tBZbmtOokoTXYnJqNH72fX81tlY3Y21lPRM4VO1HOhCdm85tSxqSDOB/1oGC7hR9VhbJ9oJbWRFHG/3Cikp6UIWMtCW5sbKTFRn0/MWllVhdW4/llZV46fyFOHHTzfG//uN/nFU4MsFEvli27xnKBBO1ykkdtLUTTz/2eKwszsX01kY8du+XYnx5LkbW5mJztSqVFF5UAoFO/Ksyw1RW3UFmxe87IXxWz9d6z82q/acOEozHytZ2LGxFXFyL+PiXvxXTB/fG2//i2+Lue+6Og4cPxZ69M5nY9uyzz8X65k7cdtvtWQ1GyQDf/va3W4nW2rgrPFxVjuB7xwEla1qW0g25yZRFIErPJ36XXhkbjbFMbpNdGgrNYHxsOBO/1SpnetdU0kzYVTJfyYRix0qowz6nDKmiTSaCl2ykD6IDJrnZUfi85KlrmYNN1ZjAYsgc2AK/Qz+vXLmcsiO+VyKRktRUJetlL39l3PKqW1Nu9s7siym1cRJWy7ZJazF75XIszM3H449+J6ugyLdSlZaqUNgqlaWeUQJ6Jc9W9QPFAEr/oEehN3pDP4lRaF0GOKj518srJZ/IflU+q1P14lVsbctmbePR5q6SCOQXdaelx9opKTCOY9v8vSXogIWlZKCjfC4Fzb772GO1FskXXeKiDt/I1/iRH/7hpJ10yKc//anENRkDylPa6+m7SRaFI3J9t7ZjWnGJLJs8lvq5TsypNWrZ6rGRqqhXunE71jfXMsFElYZ+5j3vjU99+rPx4IMP52bY4cMH4zc/+usZ+FvPAwuthHwmzmzn+spmKxEU/kssOBRx5swLWcEkcVGrPluJnl1lDtf3HnSDP7tx1n387QkGHlfAHwMXi0+zDUHPRviz3N/xOeh3ngd+Rq7d3gwwRh4gk1xXi5wnnnwmvnTXPTGz94BUWuwMVSUtx8r+nA6zd7jFx6k11zXEH0jWYfPHfZ6S5W5DPGWm2Tv4FV8K3OcyxGaQr4ljc2SQZ4kuJXvFY6wTdO/PmVgW+gTM3PexwAs8Vz91L1g7fetmv8DFrCE6jLHQ0rfDhKUbeYfbO+wjNAHvwgf63DdRfR15HnEVpzOxIHAvCRD6vO+zgn3wP1N2W8JaJSuQuN61PWI+aVMNYysJMXU/iWgNn7l/rHuhP7xIjKrvZ2os8Ebno9XGnZ7DehKQh0fhjf6GDjqBtbsGxzc9StzV/XRfH+dF9z/dJ3W94XzP3OFxl3PmRyyJuA56h5iwxqLnEwNGHlgHPnc/C57ry0/hUSoZVV+1nKsSWi1pVHPGbsOPrME1+rj5psRc+uvMtXqH8yjy69frM9ZTdCPpv6+bkUvoAI09NgFt+/EkaMszfHysOe9zXodvBn5isxnX+sqtknqLx3C/noesEQPxtSTBpOLD5WdyL7qH+eRcVZGuVRgWPBvKCiBDccONx+PQ4UPx4z/+Y9mejncJBSaubpVM9CzRnbgE/q1jTOdteOh6/MUawG99++dy16drpxc7uiEfHruBFv4O6AHf9W1Dh7e6tkXwR583kC+e7zLOevff7Trd+dDf67rHP4e20NN1P5+x7u6bQlvnK5cZpwnyxdr5zz6tEoO2REFkCTuEPmUuzv8DPZfFTDufAN2ODdC9HoNFF/g9jO96c0RfuU7z651G/bnxN2skfzjlwpID4HvnecfebofcHieNG3balP9qLZSZO/jE7brTmHExH72L+aCPmDf233Unv0M35ous6Z6+TXSZ/H4y7fxNEpqPi+f3ad+Xfz3f9y98PcCC4E7mgn6Cb3wuxCDdxl6jS5v/4e9hL4HqVXouuIPvXCZZY/QFsghGRK/26QGddJ18aQ6lst6+NvAX7+pschfrYp0cWzgvwg9gA5cPrtNPx8DX2JHW9hUdQvxRf6+vruX4FQfN6pSWuOIYyvmLz102WUPGej09CC7Iw9Yt3kfMSM+CrvqduWoNdCgrY9BZbUQ+VVXn14E1JZioWus73vGXYm19JXMkEt+3CiY6JK/4pOIrZ146mwctDh08EuPjtW6K7XNwrHWYvSaGzn5i31ZovvBoZ7u7fV9wFfqQdYcP+zznOgUM4bR0P9J1tO4b+Bp3feEzOyhd3yTxDai+gcMRaqHZDGToMw2cYIO/RESTQwxBYOwClQJzlaCC8eo7iX2jqGsrwFFgxxULREZh6B0QHeKg1PUdAS3G5kYChiRJxcF3CUYFceXgEMTMkxL/JZD9ax/+lWyRM6YNULWFaK0i8vRZ7SpW0FZl6kdHM9iSZW6aA6Xn0+6EzN8qv9xaEzTHSTRXQD6f1bKdENosZddOHGJk+kaAsqwoJCqeiDY4HziJBQy70yPwjZ4JWIfGJfBbmWHqignFiELBKUXQeY7u9zKWGQRum18oPTnXnG7GOOKowyM4Ci5MbjR1ff/0gjs3LsRudBEgBBkeg4dR4hgTNsDcUCQAaFmNbmx5T/8nyhPeThq1DTx4Wj9ZSwBwysSwqj3U6bcOgCh4tDXIgHXe8HnoPR7w4f2Uz0e5wy+SdQIRJWMKpnal9P09JNhgDAZOn2Xluvy7kdKGAU6rql8wb0DBwDi3sstS6Eow0Zi0EXbu0mxcuLISi8vtZGuWnatdX22WUpkjFWnLLtS9CU6yJYXWrzv9rfehb7K1TlYEUOBIclOnM/gf2VE56Bxny0BGfzFn+shTAQXa67mZeTzclcmr77oEEQI96FtonIYkN9cU3C6jhM4gKMQ6OF+L9hh8PaMqtVQyhOanjZ5st5YbARUk0E5JbmCJz/J/XbuerY0mx4bj8N6pTDDZu3dPBownJ8YzCK1gNOBUz+mAam2ssCko/gXIOMiq091VJlz3O1AloAWYdHkClEIP9BNyg/7CJoiGJFO57DHe7wfY4dG0Hy2RBj2qsaKvPEjR10tVlreCeN0cql2COymut5FreKIPNtE5DtT64NGfQYsHbLCvGQ4M73LbKpqJl0gWAC+gJz3QB98S2HNbAwi83vuRR9bb+b+vbx17sDZgmr7NBEyljDbwS+IdoAz7wHt4BuOsd2Rh8oF9RIfn2mdMuxLMXnrpXLYw0An0fTP7s6y+EjiUYKJkNm3Epa0drSxqnULW5okSTqlok5sAqauGsuoKYFL8KxtaCWn1v/CE20jmK35Twsv58xdiYUmVZWqTI+m0sZWJebpWCSzamEs+bNUm4GfWZMBTrfRvB4jbBmUr/58bau2kI4F7TqMquKx3obP8GdAbmXGboN/FXx44hf8quaTGoGc/+GcPxR98/ONZMUYVX/Qu4TQlKP7CX/8b2SKnn2CC/CnJ4uzZs1luX5v12lR95zvfGU8++USsLC+3np7qrVnVJ5QYJCcn2460z7R/VhikAn/a5YJX9ac2nfkHD6Iv0f+cbHM9UclpXQ9PcCD4BHrwLGy9b3Dwfo0H/Cq51rx3763kJI1bVRJEN71PLYOUNKKxqGXHnj0zVU1rfHygD0iwE83UJufOO++s9jdLSwN+Sz2xtRmzs1dyM/emU6fyO1WW+cq9X4mTJ0/F0cNH48qV2UwwUYKANo1vuPHGfLcqj+mdq+0kAHY5eYzWDi0gBN7ENii5REkmKS8bVdbV7TayhQ1BD7puxceBZ9HfyBP2xnUC64w+RbeQTFrrX36FJ5goEUt66sqVq7G5uR233fbqrOSyd2YmxnMTfDjGR0cyMX7+6tVYnJ+Np59+KqvHSBYWl5fST8MPEWZQRQ/Jv8phz+yZiX17ZrJayZ985tPZpiirX2wpyV2P2Iydoc2YmhiNSbVAWV2O/+Xv/PexuXA5fvi1t8SuqbFshTQ8sSse/NbT8cAjT8Tq8GS8dGU+lje2Y21rJ4bUr3djPY4ePxhv+fN/PrbWt2NnUz5KlUqWohOWQmd7YIsywokBpANbpZfCJSXvm62toOhEYnyuqW1OiIe0YS0MKaxz7sLFOHnzy+J//J/+5xifHMsEEyUeoK8kq9tqDaRnb2zF6aefjvWVxZjcWItHvvC5GJm/HNPbq4qoDORdlQJolaMqMRUAriqhBPa1KaC5pD+a+nssJiYnQilpyzESLy5uxMfveSRmbjgUf+4n3hR33Xt3HDp8OKtfSfbOnHkxtraH4gde94MpA0r4evrpZ9qJ8pHklbTLG9VaDR5025U6KTdGx6Sg2kGCrvqTZCirdsouKeFuOJLHRlqiye7d05lgsndmT+rZSi4ZS/uSVUzkU7akoQHfKwDU2rHp/Zmgrc2OTKpOLZK6AAAgAElEQVQsH4OYAm1/kSfky2VRss7JKezT/LxafI2nfdNaS2aU9KNqL6+69bY4eepUJiDos9TDI8OxvLQcSwsLcfH8+Tj93LMZYFLSm2SQ0/3lQwgtSSbAZ1WdSrwKFsW/8c3LpEdrnSQ6IfeJzZVAtqVgFZVeKlkZXUUQrO4pH4zv64DBWsqN00ljcJ/Lg4jJ2y1IyuECbKt+qvXoc6dPpz2QTFZFmtpUUgUTBdde9wM/kPhE6/eVr9yXiZdKMpJMrSsRcGU1WzVlYhytRLTu1vJTMZOaR7VzEgsqYUy0lT7Yjq2Y2jUdV2fn4/0/9/PxBx//o3jkke/k9cePH43f+DcfySo1SjCh7V21IFErmN3xwQ9+MM6fPz/AZhUgjHjxxTPxqx/+cPnQTQaul2ACTdD5YFZoD0+XfNfGK3ZGvxMA17qBX7FRehZYmHiL2xa3E/A764udwr5fi0e7JOCMTQjbyn9r9N2zd19845vfjq89+FDs2rUnqzlFJnZVWWe3e8yJ5zCma8bZkjfAJRl7Sr+6S+rgmZo7fiptuGSH0ha2jRa9YxA/sIM3xDLxNWiVWbiqq+4DLd0fA++4neY9Gqf7nG6XGYfbc2iNbIGBmRu2i3FAQ65zPw6+Sb3S5uqYHf4BK4JRGI/HIbyyCTFOPZeEj8QHLc6EHgUvUpqbtcHn1nXEg/q+lvuIpa9LBviHz631Ep4jpuc+a/JIHh6qGBo2ynURc9B97p9Bf+cz99fQvfiLupcYA+3G9T49B18EHmOM6Dw+dzyCndJY4X3woPOw+92MxfW07vG4hq9xn9dc/pBB+I5Yr97XlxXkl40t7BM+V1/vYEf7fFd4tOSVqq3Sn8kvlmDJOsKfvN/5lXkyf+4hVtXXPawV6873Lk/QsfYVuoo8nc4p3Yhcs4b6ydqik+Fn1/WsH7yNXkF+nX/RS8wTmrquct71mD3x1i7GW3zqOoRxpZ3Rwa9shVaH5PrvgC+5X1X9tO8izKGk4eFskTQUN918KiuY3HnnG/KZ6EvFnVUBK9vzWqxbNrqwV8k+/EK8y/nIv8cvcjlx3nb55z7Ggmw6BhQ+g+fdnxrYv1ZVx+3mNcqq/cF4XQZ93ZyPnP+Qwf79zl/InMsa40EuuMZlA773cWBb+A597nLm3/XlGL3ivMK43G5B6//a2gg3KX5VcSrarxeOQB6FEV3/M0/kCBusvx0/oZ+QA+aBjYV+bnv683Dc67rY54Qs9dcGuvrnOoQkuRd29Xk4btLzPL6JzFz3Mypft5aB2C2eh3/jMq11QV+xlo6x+nzk+BQe7us156++HcZuXONDNNvpmM51nfse6DOe4zYLHmPdmRs6Ah7RM/QdtGVNHKP5WHgO96EvoFP/p75Hdzjf87l+lh9WtgIbg5yh81zueIfzHfLF+JkP66uf2CDkSeNh/81tkK+z41HWCZzhuKWvp13eXe+4vYEG0L+/9wJtkVM9Z6tVsNSBAvaJ2Xf2GCYH5FzGXTdDA8bpehSa+75m8nWLL4B93R5hC8U3+r+wbne4XLZkc1ttdl+KjfXVeOc736EMzCz6kPpIuCJ0MEEYYzTUTeHsuZfipXPn4vixG/OwSY25OyxS7eNqP0hj0nPoNqPPoA/8C+6vvaGqHEl1UZcTZIO16vM/uATb6Wut38Ev8OzAT++16xr66pe/tAOj6mI2MnmBHkRgXwQVKEDB+KY/jMR3vFADTKXaTiEjMCi3CrBUKV4E2o2xKzWYEUKJ+ApUOCBEwFF0CA9MyMZgp5y06d6dIGJcgAAYzBkXZVLlwdUDvIwi89zZ2oxf/dC/jhuPHY3N1ZUMqqkVjgJXSrgox0gb2ApQb+RmquiezkvL7HKgyO8aOxsj0BFGqfFWUgcB+jwl2lofsbbMw+nDuPUd/di0zqIRQgztoaeDNfiHZ7PWEowqm1ynC11ZZpC/AXmAvguJfnenllPFKD6MmgKgGHPuJ2DHvDQHgBgKCiXNeqNoeCc8j2Ij0xFl7vNBVgCqDv60rjgAvlExAH+e7WWnmeA/vRcZcN7GiIpfWFucXRI89Izi99qUEtiHVrkWw9HKntfpP4ID8DdjcADkACJ5vgUs9Xw2tLwsmp7RNxIODCQLrKWDTD23k7My4KwVxqrkQtUxSkcpKp28Zv1LcyzaPM0grEqdq8y52kcsxdmXLsTC6k5cvDyXGYkqpyzVro3E7OedSS7i3wpmogvQU6m3dhRkqhJ9A6XdNj7hMQXgFADGmWJeA0e7KWwHQZ0xrOzs4ulMWx4k6+zIM8+YaAELZFPXYwDQd+jlTF5oJ870ODYQ0L/IMuCL5wA0APsDnpRzkDwso1MJg2WURjIgXHVgtGGuQKCMbFVaUm/6XRNjcWDPZOyarM1GnXzX6c7kmVZWE95Dxqr8fJVvToO/Xc6Jl0Cm/ZgHaQF10NIDBdAd3eJg0QGR5o6RJ7heYKCzXege+B5gCe/2gV1WcmkBLI3RASKbAQAabKzmpXWq3qJlW3lu2eTuJJbez2ayX+eyjU7Q810v+ljR1XyG/skEvlZ1S5+5Q6Tf0QnofvQs+lXvxplEbyJn0EPrwe+sI/ysOYFRsCPYYtbTaeqAkrG6zfff++AJXgS0VwJaOS+AeAfr6CznJ9awaC7sUG2S9I93V+JXfpJgUgkdn/zkp7IShCqYqL2FNnbF59kmqiV6aQNEz6y2YQKl1ZKqbF6XYKKkD8296FKb8qx9tnpoPWu1wS+9CP8cOnQoNwC1Ibm8ujI4CV2OS1V/0j9tDh04cLCCuhboh2c8gEuLM9ddekbxfI17emo6TyoyRv3EltKyy4PWNYr65zjFedtttGOAqrTdTiyOT8QXv/il+OznPp/6aaJVopJtuDo7Gz/7vvfFj7/pzu9bwUQbZ6pW8ru/+7tZbl/PeM97fiZ/n5u92hxOK2O4E+l80I4mWwZslX2sVoTFFvCQaCSnBtwDPtTfogfYAewDj3YOrvirSlOSiIsj3zlQ7XSy0dz1RCY2tYoyeYJ9fT35Z3JaLTcLwx2/4figMp4SblTVRbx05PDhuOGGG3MM0qdU9MKO6lolHvz8z/98tXFpSeisrcb60ksvxuzVK3HTTTcNErXvufueuHp1NuZm5+LI4WOxsbmd1VBm5+dzgzgTS9ZXS0+2RBvH+UraTXveWjNAT30muiq55NSpU5m8pepp8JnzIDRnrP2xo9Nc7t0Bdkzk/Ize7vyasn9UL6ClHr5A6pZWRnd2di4WF5fi9W+4MxPUDh85EkOjVU1CSfHbGxtx+cL5rF4imj777DPZ0ki0qXL0okjp62q5GDE9tSsO7D+QfoZOaH3ms39SJ+SHRtOXUQB6O6uBKBd2OzaWV2NmfCj+4d/6m7G1dCXe+MOvjcmxiAfuuy82tkfi9IWl+NQXvhpbU3viyspGLG1sxvLGVuwoMWVkOHbv2x1v+fNvjsmxybh6+UpMjov/K7FEVdRcZ4ND0na0NlR5MmR4tPF7VVWTDV5vCV2lr7SpWpshXeLySLasUUUIEkzOX7wcN7/ilfEP/9E/itHx0awIo0Q0jSHbKyWDFb221rbiysULMX/1YoyuLMWTX7knFl94NvaPbsfUsJK+paureuXI2FglrY6OZyuiTN5t+lyyhk1V5RG1ONLc1BZkeXM7lnaG40wmmHw7jr38RLz+jT8Sd91zVxw8fDgTI+Zn5+LFF8/qJXHnj70pK0NcOH8hHnro4TzokQmHrQWBcHJtHncVCmptu3LMaYdb4gQHTnLasi8Kwsg/V7WVkeE81TMhezUivpmI8Qnhvj1pL8CV2dZlZDQTExV8dluR2yBto0LyUX5u8WbizYHvXLR0PCUdI5p6PAAMq+uUFKd5qupXBoSy8k+1s1xYXIpTN70sXv6KV8ZNN98c+w8cTP89n7m+lvZzbXklE0yef/bpOHv2xZiZ2dtiExX41pplgClzTKrKH7hTdMfmoVspW40uTDFuicPom7JndcAlk2xaC0D5OOgSAoZVKbbiFOim1DHN1qFjtJ7wlweNoBvjUzKH4hapG1oivego2Xj08ccrQaL5F+BAte5TAslrX/OaTALRNQ888LWUm6qyVJXJpFvAd+jnrMjaDrgID9DySrJbejeyfY5ovLq2nLwj2VAVmp9+18/EH37iU/Hoo48nRrn5phPxb379w5m8mDUwOAmf6zMck1PT8S//5b+Mubm5gU1KWzo8FC+8cDp+86MfTT+yKo5VUhX6HT4GU2gerC2xA/hOnxNHwA6wNtzH+hNbIKbBOug+1hWbwbPwSfVMjxd1fmlLWjXsybW8V3pH6yJ+3TtzIB78s4fj69/4VkxPa81UtU4V6qpSDf/QF+mntWQn+NFjC5Ih4V8O2SC/eg5YBZoxF+iacxbu3JDf31WC8c0T6JF+YjslTfxnEKvrJZggY9CL8cPjvB8/L/3pFsPwuJOvSYfru2o10Ir1dtnk3eAO8B1+jZ7nm6Lus3isyGUWv55ngYslb5UIV5teYHTepedxIhb509gLQ5avztqAafRsjym678g4iKu5j1S4wltSlQ3G78KfB+d6BRN4jet5Lp93McnCS8S5uQ7fFZmEpsxNYyOOhWzQv17f4cOyji7XyJTLILRmvVxWPDbhmFDzZ/3cf0Gncy3yzzOvhx8dl0IDpzXPwEeGDswBP0H3EhPp8zCt4OqaKhMPXdNnaMndUsqOd9FP16NXX3c5NmHt4HtsHzrBMT7z4R5dg0wRb0dG4HFiacRU4APRwvdGnI+JGyIDGq+eCz/Bd4k1WyzD48TMhTHwNzIBn1E1Gj+KuBU6pCp+TVyTkJR+30SLHalqnsVioT2+P7yh65VgkodZYztG86DaTtz8spviwMEDmWCi9nSDfzrJ1nwF+LRoUImEVL+C35Aj9D5rx3jQT7rXY23wvv+EN1yffu/317bORIdhp9zeMCZikY5N+c7f6frb5c3tcT+u5rKKrLMu8IDrW3j0erKP/IMVeA5zw7a5zkRvuyy4PoEezMHH7/aGefAuH183H+2DdRVQ0Q8+Ll3r6+x873aPz92+MUa/33GW61mnLfzC966bfB2hr9OAe3ke8p5z26m4vA5moou419+v352+fQzF91TplN+rf44/oJuPg3mg6+BVvYt3oO/hXddPfR5jb8D5k2f6fPQ+5Jh56ae/o88fvk6MdxDza7pa15A4ShzWeUjfw39uO7kG+6DrHA+K971Su+YEXkGWoFcfvztucL1DjAwbCR+53YdXfF1cZ/oY9Tk+QsazWjIGdpl3uw+MrWYtkBmnkfsmrn+41ueP7nEexj7Dj2BBaA7PsJY+VzDaxtp6YgodwoNeTld4g3VzWvblCDrBXxVXrkIJ8CJ8kvPJ6qtFW2RINHS6sp8LBi47UAeAVE3o6tXLsba6HO9731+Njc210KGVnJt8QR3oHq7W1oolvXThfB66U4LJxka1Jq89nSokIROpmITbQaqYam46MMRePTaRfaOireL8VUVc/0gmh67ILvwMLzgu1X3c77bEsVgfaw30zu/+zm/uaPI6HQszExBwJqafHyCoBqAT7dqMXR9srrLYDJAJOGPpO6pGdCVmKlBO8BuBBHC4Yu/G0Po9WylLvQflrfF3AZY66c3fCKsCUSSYQFwEh/v9b4BEMWWdSFpbXx8EyPTu3dNT8c9++QNx4oZjMd6Ca5vra3k6XxnA2VJnVH2CK7lkaXFxkBQi0K1/YjQWEBpkkMpOq+s6WtroO51IEpAHvGawI8FdbX4TtEKgAFMoNowJQBqQgbJCGfAcgJYbQAcEmZk63G12wtQOklFcvAP6+juduR34uUJGIbBmCIXGWIHIaw0a70VJOW/ouWxKckIDBYlyc6VMDzw3Qq7YPGDnhhw6oPz6a+tgyY2lB60QeP281sntSobXOlV/LzcKtf61Aa1nst7wHc90o8Oauzwi29zncqR3YjgcXOjzUoy1Qcv8PKCj52Rgx0pm6jrWsvh1OBNMqsXDZD4nn6FSunnCtRJMaOWiEsyapwzyufMX48rcSiwsreRB1oyRpROsILvukxEqmmltOme7xqBnFV/UBrhkFodMMl6/txYqLcmKtauxV+lRB7r6Xu9iXXW//nESUCAVUJLVtbP6eo0vTxW09j2UmfZTzdAzebi1xUn/ryUguSGB3wEoDsb0/jTSCgZb5alsK5R7oRX4rie3zdGsCrAV42PK4tyJmb17YvfUROyZHInpSSqYVIKJaFsBXXrSFZCETsUvao+hU7a1Bh5E0HX8DW86YBDtSRABPLqBRR6hgX5SHcfpUPQs/nVgzd/wKvKAzGB8uW4ArHrtYOBzxgHdAdPXVJBo/QuzJULjIc2DYInzmTtBjMllGKCi77T+facBsMc69e/F8db9HujQ705HbD3jRSdjv9F/rJFoT3DH58PaUvGLtdd9XgaZ+xm3eMpPpLlO8zVkXOAjxss4mSdyCX3Rm8gzss96ovugJ7YF2aeCyaVLl+M//+c/yASTvXtmrkkwkQyoDUkmI2TQJlqLj7UBFhjwbKtWog1EjU38Q/KlJ2ix5n07resPHDiQJ3ulc9S+oeycdr9KFhT0VQUUVVlRiXvwnwNZD8woGRA+1fvACOUIVJucwUlpS8D0E4luY/rAGFlznucdyVctISsLzaVekaVQZRlhsMm4666740/+5DOxe8+eqvTS5F0tct7//p8dVDAZaYlvyIreoU3Lb37zm/H5z38+HnvssTyp/Z73vCc3IC9fujSwvUXn4djaqPZpiSp31JZjOfTc+ifFn8q/2YNylJRgqWuhB5nrkrXr6XB4Oe3qqKoVVMIfNEGWpiYmB1X5mBM/kUswtMahliGLS4tpV7OCSduw3bV7V9xyyy2ZWC1ZU3LJE088kQkmp06eit27doXaMohnNHavKKBrH3zwwXjf+9438E/YeNIYVtdW8xT6N77x9bj91ttSBpaWFuNrX/tabpqvrKxlZYMYGomLly5lKxBVctA6iMha49RJrTQ79jE3rqRPVVWmlQcneKO5KrlEVUxEv63NqggARuAnn3mQweW8sFe3OQX+4Rp0ADag0wnFG4WlauMQB19yyHX6fFDFRBU6trayrZMSTN7wxjtjZmZ/HDh4MCamJ7PykapNLC/Mx9yVy3HpwoU4/fyzcfnypbh86WLyodoL5bMHPWeFN3SCdzJ10uFDh+PSpUvx0MMPNRw5lqXPVblCG7MTY+MxrFMYC4txdO9k/K1feG/E2mzc8dpbY3xkJx771jdja3s0vv3kS/H5rzwSO7v3xuWV9bi6shrLmxFDGuP4RLb0edvb3hYTo+Mxd/VKjA5n1u0AE6FnVFlC2K34upLQVa2mcFRJlLDG+upKrqMSTHRdblptq1VO2xxtwSfhMMnm/MJi4kK1Dbp8dS5e8apb4+//g38Yo+MjqSO08Zr4Q20T9d9I6ZXN1Y1YuHo1Lp8/G0NLc3H6oa/F+rkzsTdWY2q4WgtmYCBblqhF2UpWdSgdyMZk8WPiUOHP9Y2YmJrKCiCj42OxuLYRc5s78dzsSnz6/ifi1T96Rxw9fji++sBX4+jx4zGzb3/MXZ2NF868GCNjE/H6N7wxZW5laTm++tX7U78lzRrelo9KAi22KbuydGWxsrJG8RyqqbXrFC7OXAq1YFRrnGgJJqKNqnOquqZs0GS1FmrVzITXc+Myq1/VusHTCvzQEsPtCsEiXaekS80h2+zYacCcZyaXF6+AAUhc0POq0upk6hBtrMsH0LpfuTobJ07eFK945S2ZYLJv/4FB+0wFd3XfwuxsXLl0Kb759YfzflUwoeIMvmVV4FARqi5BR+MgmImtKh3d+c1abzAp9q2wRLUNygBSaykk6ldv6FoXaMAzCD6BkTV+fHb3dcFCA1+jBWt5nt6XCTMtaI6eXFxaju88+mgFZFtlxMTy2qhuMY1X33Z7jk3X3H3vvZnoQRUbrV2tw3TOSeMV7gAj6D7ZukrsqPhT2W7MpJKC1rP10rCSL3eG4q1vfVtLMHks6fryl98cH/rX/1csLMxnkgRV6PRTvKdE0n/+z/956j0dRMCWSk8+//xz8e//3b/L5BMSTKQvNBb8EI99abzoaNflju2vh5HcVwD3g4+kh6gk2fc9eBZyg2/t6+nP5newAralKvOOZHWxDOLEUMzsOxj3P/BgfPOR72QFE9GWCibFn12sCRow5rJXZavgc9E7ad78XT7X/Ih/Iat9bJw0EfbMipldi1CwP89KP7X52OB3xy/9YDvr6PZY7yI2Mhi7Jc/4u8rudnjKaY0Mu413zKtrwV9ux9FVYIb+ePAv4Cn3P8DazJmf+CK+8V+YsDbaeQaxQOSPw0tuk3gWGEnXQi98PI8Vch3z0bx5L7/D18xJ31N5Rvoh/XXFtbJPR1ex02NjxGvYgGFjAJn0a1mnAX5oNoJnONbVfXomSSoaI/PVnEhEIabgsq73MDfG0fdNXG9zLbxDbNdxJvzHfK4n085P+K3YBGTM8T0+LvFT1psYjNPLeZZYh/u2soPwAXpG66kTyskXTW+gI1wfIoduG6Eh3/V1Fzykd8im+QEe5sj4HbvrOyqr0tLA7SjPcX1CTMPXAx3arwrpfKfriVcgz+gq3oNM9NdFY2ft0O/oVueB8s0rnshBR2Rcn6ctH62EU1Uc5l63+cRvBjpltDBMVkoejhjLAzJbWcFk/4H98aY33ZkJJgO93Vr9DuKBTW/mae92whq64H+hk11nof87+9QdMunrWGTFeQda+HflN3U4kTl6zNDjCehA95XRa2538bHhZ7d98Cr8jL1hPR3LEheE35k7tLheXNHlkvt8jOgTvsMmMif4AxsGf8GD6BHXOT5f/56xoDt8zkWvSuSH3zrdUdXKGAs6B1qhb5EDfqKHHCPrHngY/vJno6PhQWjLWOFjeMN1tvNX3370r891bz6JKpjAY9AOurns+ViQBX3G2mTVTmGbdigTW499xWa5DQFL8AzmBx3A8egz8InzN+PCjvj6up1xuwZ9kAXnJ3SRzxf6a60cw2nc0o/EdZ1ejBEZQ0/3+Qc5Qif0bZzezTvgJaeX468+3/TnT8Ifh/b6684YGDPyBl9AN2Shj9+QbfgCXKKf2DbnMdbT34MO4F38zdyYE89znei2ifVmHaC785TLJrEMjYW10juUYJJr1JLT0YnIP+Pr8x/jY0y6nnez5s5PfVq4flLSq/OR21z4Ue/hUFz5+COxtrEely5diKXF+YwPr2+s5oGVlEXt3e8Mpc8iP1PVPucW5uPMiy/GwQOq+F2V06g6ot+1v0kRDc2h+LCuY7yeRCQaSN9pPMUTdfjG9bnrWXQY+MFtiusP1619uzOICTSs4XQc+hf/7P/Y0Qkcnc6SQ60NBA1QwMyTPXD43NFSQoMHOVEeKCsYbmZmplVSqAwajLxOJSpAKSJk0MDANwkm+snmojsyxVxSBN3JfQIZMJgbcxQpDNY5F5T4rFNabsRdeN0AdIurjd1ywrUYk1OT1ccpduK3P/obsWtqQiucIGx7cyMmVM5eAf3sG1oJJjotqaQShIPT4HoHylTrorEpCJ/B8eaIkgTRCZyYr8qV61+eJJ2YqJYV3yfBBAAOfVgD/fTEAN7hxpp1hDm1/gh9Ma6ChAVg9Xx3/vU71yLoruiYP9fxLgdEKETogULEwCI8CIcD1r6QiK8xLAAY+McVLryF8qw+0xXM4/muaH28yAc0ZG4oew8UYDiRC+aK8oYfmSPJJbUBq0BxVQbCMKFwMOJ9Y+yGH4WOg4P89UGGK2DGiwzxvr4ugEf0LAUHpT/cuLB2zE/z0We0jkI+oZkcndwgaJUacsO06YbkO5V+zOzCcrZkEPS/3qnyyQtLqzE7t5DBMSWMUN1DJdNJNJF+0gZNGrgMbClJQlU0FAxdzdPa3pZI11Xln4k8YZVVQlRWsiU5oYAL8Jbug3cAToN1jjp1qLFVRZDaYMI5XdNpgWZscnNiqxJW4AtKeHGyeZA01pJKsoJMCx6zhm7IqWgECGNcyRttMzTXqiXaVIWRa/UopeizpcLIUG6+7NEm5PRE7J4ci+nJsdRtmSTXNkwJ6sI/BLoGBjH3tKs8uv8DVCCPzrMYTDectQZdBRrXg8l3jeYkqZVTWsa9bEgFvAnqAyRJOHKn3QG3g1ynu4NXB8a8E/nS/SQ0Xat3a/NR1xXfVAUL17XIFnPRdf0AKu92new6Ax7TZ+6k6XO3AW4jsOm6BoxBRTSe3dnlqszkupu5i94AdUAXa+XgT3RwB6kPdAkOoXcZK/wEzd3280wPCGhcYA8H9awrY2Nu6E3sImuFDnZdLx2uygN/9EefjIMHD8b+fQfyVLsqhEju1SJKG3SS+0rWqLZp2mTRRhfykgBzRCepJzKgj6MpfaNkAK2/NlM0Zq+4BR+I5mCQS5cv5WZt2ZLhTLrQOOtnVSMan5gctO5zGcSZRBakQ6TXqAajd4DRBMI13qRTO3mN/YX/HROiQ1k3bB30RJZ9XUkwaT23WlUvJfUNZdWM++9/IH7/9/9T4mLNSRuOap2gihg//9d+Lk9sqUXO9RJMhNUeeeSRQYKJ6PKud70rq5osLswPMHEm9GS2YNkN2S/NJZOwKQvTEkyoYFI0qsQ66VetmWgCZsP+woOOFV0OM+rR9P/AZm9uhU6bk2jkWAMZct2USS1bW7G8spzYU/MW7WTvlBT11p96a85HPHrfffdlgklm3qvl0th4JiLoPoKgulf/yy/RtXfccUfceOON+bfr2ZLf1bjjB18Xb37zm6tlwc52tjc4e/al5M3RsYlMqlAVgqWl5azaoU1kVcTJ1AQ5t0qEaEmJacdbJSeNTe/DJiDHR44cide+9rVJd/EvwXTHi64XsdngU+wrAaG+XkA20HfuSLs+zUQI+RYt4dI3pbNtRgZwVZGtkmjm5+czKezVr/mBOHHiZOzeszcmd03F1N2ID60AACAASURBVOREJgDMXbmS7XHmr16J5559Js6ePZO8LZpI/kVv/a/kI5xgJehrnEuLy/HdR78b5y9eTLpubu7E1ORUBqG1vsMxHBMjozG6sRW7Rzbjf/ib743lq2fjx974Q7F3ajy+9pV7Ymd7NL771IX48sOPx8LIZFzZ2Iqlna1YXN/OloXrG1uxZ2Ym3vGX3pHjGtXm7fZGVoRgjbAXSjBJOjbnuhKv1MavEn7TJspvywpPKm3abGYmoEjftMBzC4gLf4lHdepE8q+EqktXZuNVt78m/u7f+3tZwUQth7QxnvYg27xsRYzVpuvqwkrMX7kSC1cvxsjKYjz34P0xtnA59g6txshWBSA8wVtBhUpwUFWz8bbhSvnozdSXa5k4rQ02tQkYipWtiOWhsXjmylJ85sGn4s63/WQsLs3Fdx9/LE7ddFPSbmFuPhNMtDF86223p98/VFnG8eyzz1WVmmbPpNOLZwtz0jqskobrHxXlSkckp9e17f9slTMynPw1NqqqA9v5c3pKc1JLnPGUdeEm8Zjop/cKlwrfuQ/ecpWvCZwhW/gDWn/JM62i3JZKH2nTHIwoX122h43CSmQsDC3tULwyHFdn5+LosRvixMlTmWBy6PCR9N8lC6pgojVSgskzTz8V33z44aTBvn0zyVfiJbBStfJQFZY6uVufX1vWWGMrbNGdvnMMBmZDJygxXv5Fzr/pgkwKaP+4t8Matdbit/S7RqvFnv4Rm3Fspzm6HRj4ai2jYyKrW5DdEXH5ytV48umnqhJqOzmF3lSLHB1kOnXiZMqIrlGCiWypdHuOtdkwyZvsrf4JI2JviAtUlUwlEFYimVKYqrWZDhhtxvhkxZNUtUcVTD7xiU/Ft7/9aLbIedWrbon/81/9i8RHwixi3MQoLZFfba7+6T/9pzk+36CUb6IKJr/77/99jrlOpJX/z7ox177+By+i+8FBvrbYAewC9gIcgyzoOoKzg4VuiViOtfSd41+XhY7PutbUbp/yRN5ISXom4QyNxL79B+O+r34tHvmWEkxUQW8oNtS+rLXHcd/pehhMn8FbiXWrtmXyIJuqGiMBU/ezsIWORSS7im15gonHaqCFx7HES1SVdF8KbIjtdfqwlqwDNpjAKs/H9niMEZqCw/QMeMHXrv87Y3dfDR/c1xXMoevxTXwcfM/Y9RO/Srqu4iblD+AXk4RWQfNKONH/TrvCc3WwxdffA9ls0viaEVOGzugieMN5nlgQ/nk/PpYJbENU4S0e0riIobDJovv4DB8BGXP7gi8JjeBD1hka6lmyV/i96E78cGJ2rAn+Hb4xdt51ua+T34e/w7tIviKu5zLrsQbmiT8KfeFlMBC+v/5G17uewJ9GPtDD/ASz19y6OAqVtJ3fXT+kH9GqH8t3GtjIprMYt8bEfehObD7jhL+ICTAXjVmYt58Y4vIHPeSz0ALSdSg85/EG5s4aoCvw36Gjz6kvk8yBa1xPuGx44hL8CT9BD2wyPM6+ATYGrIA8O50UP0heyVZn3UEpDpG6H5l8qTbXDYipIp2qEirB+9RNJ2Pf/n3xEz/x47G+sTawidVavB08a7qvYqNU3e0qp/RpwHigBzwI3nDehQecV5Bj6MR92JXigy7xcYCpWjwf+Xe6sI7EKcBGzpM8nxgLutXjProeO46M8Bn2xRNM4EmfOzbF9avbEe5x3cIc3Z4yP2jn37lOcRvithkecfoyB+flPv5IbDzaJUExXvQkz3Ds1KezxsqpfMbn6+V+AfYA+9lPVHA+Q9Y8ztG3td/PljNuxwupx1tlProUuN6AnnqHy6frNujMXg9eGDEsdInbNl9bX1/4ANuGzemP3e1Lf0/HZY37GS+yynoxV+w9dhcedszbx2XO53oO9pz5Yhu5DtkEizj/+Dh9/dChjFvPYu8JG+G6mvHCE6wf9HOZZG9R42b/icOhyLjbeX53v8ptH3pCP7FP4CrmhJ5yfcBzoYGuIS6IzWD8+s6TbODL/jg8mZbvnC/Y64Qe8G5/TcHMGocOvKT9bwdE/F70rcbjdlbX6F743e2rz+l6tgC7zbjzGbJVw7WX4ToXHQEf6h72huTW68DGlSuXYnlpIf7KX3lvDA3vZAWTPEQiP3G7nqs4sg4pXbh0Mc68eDYrLcvHKh67NuaimMG1+rYOD4LL8QWRA3Ri6bs6jI0tgpf7/kCfb6Gny6KuAUvBQ+hq9ASYdmALPvEH/3EHYKwBK9iDIPSdPk0gT1W2EzUCCSrfwuRZfIwSi8FgYfprFjLL0XQnEGBkGITF17M8W6iUiJRxd4LQFTrOFkKFo6TnEIwv5drKx7cNOVcYrpBdcUL06h0XmUmfG2U723kic3lxMb7+0IOZWKKnq4yc2uboBEzSTqe9sr1DlXTV/wpkJG2tjK0DEhZM68MpT43fT30q2K6AnZ6j65XYk2PNDOUyxKyVK0SUK8YUOvI5zMdaoNTYVAfIQWuUWjquO7Ux7waG33muKy1XUji83I/B6AMJNwA4VvCeOyEoH3cM4RMXDFfEPId7uE7PzcB7KxMMTzjoxQAMgnItI49rMViMwYNTugY5Qt787w4kVa8trofPvfc1dMYxcdCAk+6yg8JkLmxksw7QJBVl4ym+0z2aD+/i977hq3WqFioelCCo4GvcB5gofQVqqwxnV70l6WLloNAjKctblQBFqezFpaUMiCrIqBOjyXsjFYyojc2dKgOcG6BV0rF6f2/naXPRTtn6OmmaFQSsVK4Dty7Y3WUdDnTm5uY1G7oDoNACRgoeUymlNiIroUH0m5icyFOsei+yUptOw7nhV3JZFXw4XVZOTQWN62RaJlVeG/hrp/EcKDBenCWMu4MgKcNquVNB/AGftCozWu9qCTOWLXLkoO7VBtfEWOzaNd1O/lawHFlAB6KbABZbm9u5SajguI/NgwfOc9gVPZcxoyscYPQBGfIEX7tTWHxSa+GbQ67fGJvzIfJXslHJFgTR0AXoVN7r+rrTr+WkO8DmcDFjQPdwj4+t0xXdKT/Aq4MU6MMzkG1AFnrJ6YmOQ/7RvbwfzOGJQz5GH7/fKzqQYALIASgzLtYCuUCnOBjCnkNnntX/3IOb6Fx0EzylewDIzks8Cz2PHna97zbT8RHjkayq8sB/+A//MTfZ1SLn6NFjlZCbx8YjpqanKtu66dIqwamqTsuDlne6Xhs+2Q+5VfzJTdZmk5B1fUYCAnKIPVAQTkkSc/NzceXq1ZaQWxsQmSXdAs66TmXm9dMddMd0uaba6Go6TVioWh3UJqr+19w5nc1zoLXu15yQJeQabNK3VegRPh/YuzyN1ZWKxx7puUrkefTRR+M3fuOjuTGmlhWaq2g4v7gQv/A3/nr8yI/80Pe0yIGnNH9VdfjYxz6WFUz0jL/8l/9ya5EzOygDn2Xepaubs0LgFd4ruegqQUGD0pEKDFdVA8cgTkfkkqACTqXTtB9IdD3pNhkZcnqiv5SgtLC0mLhTc9Vm4YkTJ+Iv/MW/iKmJ3/u934tnn3suab6ozW3xTiZ3ruVnWh8CRvpbJ8U1bhIq9X6c+0x4+C8tGH/5lz8Qd77xjS1JfSf+9t/+22mjdUJAFSVUgUDJJXNz83Hs+PHYtXu6tXwZSvwm269/zCM3rrTR2yqTue3RvJVg8rrXvc4STMQ/neVwzOi4Cv2BbmM9+vbHbSe4Dnp7wK/KTNMOrxI7M3DffCIC/lXpayNpKcf29le/Jk6ePBXaSN2zb1/qjV2Tk5lYcvni+fx59oUXYn7uauzds7vRho2mOuWctSSGhjPhonTVTj7/k3/8xzG9a3cmg+gzrc+oNhCGxmJyeDQmlBi6Ohv/29//xbj4wmPx5+780ZgY3onvfP3PYmhoIr753bNx79cfj5WpmXhpaTkWYzOWN9XKQ6PUpvRW/Lf/zS/G8uJCbu5uGt+4DgenK0kgZSuTkJUMQ8A7m2Nk277sKZ+B8kqUzX+tdchQw2FKzNEmuBhZCQfaxFeCyStvvT3+zt/9u7mhPbNvX7Y0S4zSEkyGRsu5n78yG6tLS7E8fzWGFufjzMNfi6HZ83Foajt2VhcbhqjKBJNTtXmeWDXLyFcwpTbyKjhRGmE4VlZVkU9VT7ZidWcoNid2xzOXl+KPH3g6fvwvvCWuzs/GU08/FadednPs2rMnFucX4rnnno/toZG48cTJxLHahLnttttT162srFbiW9q0sg/wcOod2h5mxRJaT4DBuiSUCqbsZMJw+r0ZsNH/xRO7ptUWZzhx3/T0VGJg8ZVwt/R+Jj23xAf8deH30ZHCb9gmYgLYVo23q6hVvJqYJje0C8sPcEpLMAGL1HsqES6rAir5bSdyvQ8fORYnT90UJ06ezEowSlxKmRwZruS45eX4+sMPxVOPP578tH//vkHCDfa+qv1Vx6psbdOSlR3jooc0D/fL0QngW3CVwDuVeoTjUwYaJgTndliMtSydQXtF/AE9mwAg95KoxfvSB7KkE+kBbHFW/FhRopkqhYjaFRjTGoi2+2Zm4tixY5lUqHdp7VShanZ+btCGQ9erZVIm9W9upW917ty5fIfsKeOqzbRKsFXymvpXj4lv1CJ4SzGhzfRrtGZve9vb4z/8f/8pnnv+TNL+ta+9LRNMUh+qAgYVcNPvGUm9+Mu//MuDYDBBYPHy+fPn4mO//dt1b1ZwrKpn4DjW1PGH1hR7CmZGV1W1ne6Ain73TSusClVL9D32m3dezzfA1oAVHPeAM93mg6PMimUlt4pTdQkm99x7Xzz62BOtRU7EZib6F17zd/J3Vga19rHokpJJVWTLcpqDZFsfx/fwejtcMcB8iqW1spked/D4DrjIfRi3v8jGQEYbAdz/gCbgRMblcRTmmPOywDg2XteCW8DdrCX6B1nRz9JjFXPgfWAf/AreyXpqLmAVxupyO9AZjY7CCWkbs4pd6QbWkDnob9/kZmzC3lRn9RbjzIlNFd/sggbwL+8DU3p8y32r78db0unCNrLFeiaVDn3zB9oif7oOPVdz6KrIMTenK9cwBrcfzBHewYfy56APWA9iVyTsiwYe12SNkFfH2fAWOJXv0InOa75+2Eb0hOPNPs5nrRNfeN+rlpjEvWzWyvaV7fbNmK79G/4Y72aNU+7wu1qV4OLFLp6DroQn3U9jHKwLfMpaIAf4EtDT/UP40dfPk0Z4HzqCZ3j8HSwBv+J3sVb8TaI6CTP63DfLGBf3MT94EV3D++A1xoi+Iibla+cbpXqPJ9jJfuacR7o2y3o2cUjmzvuEi7PyxPBQxu8iq19GtsjZO7M33vzmn4iV1eWOd1oLcdppdTqmkiTFYr6u8B1yBt9g69yOwRfYlOvZQX8ONPE5ZTJxxqIr7gj/wRu+9u6DoavRNZ3dvPY31g15dDvFXFzmmafLMvPjevQ/usPnzXdum5w+0Jp7XM5dP/Tp0cczPBN5gW/5HCq4fPq7ai2qWizxO3jesRLY6Ho2AD7FRpIgJhlDvpzfXRdjK9FH19ORGg+2mnl1WLpiFX195ba5b3sVT0hs0oIFPL9vq10eGJfL8+D79hz5tsiC4xBd5/oMO8s6oDP6Y0YPu95FF2PboKVf4/oSXnLbRhwJ3dJ/b38NGJ/TAPnwGC88As87vyN38C/rDQaBT9zWOBbyZ0I//8zXv28zXdZZB/30ZBZ/pq53ufc1J1bvMVvkhufhIzB+cLDrN+5HnzNGaM0YoAdrxTi5DhzjSXCsObLK+ysm1WIW1uoUbO600VjXVqrtdO5b2z6ox+IZh/OS66i+nYBv4W3HTK6j9Dnf6VrJLJ9BR+c3dHBe2+JIFy6cywSTn/7pd8bE5FgsLy/lfBSXzz3IVsFE7VsvX70Sp184E0ePHE8ftvaTKmm/9KGq+XcJ0rXWVdVWv7P/xPygB/sqPMttBngAHe+08TVkntCS97ncgntc5uCt1BH33fvFTDAhwINSpFyqGxo9rILanPouw6zglu4TQ3H6lReSVYtAs3g4KDX41qd6ayszw2UoEB59z5ggHszdmloMgrsYKDeU+p1ydyxK52BXz986jVf/UGD+XjfsKNRk9hbglaOjeUvRK8i+a2oqPv1HfxgToyMxLPCiEEYmk7RAYZZPloNdxiY3WtoJNhGDeUB7xqJ3K8hCwE1rgQEt+urUq8qGV79FfcYJcb1H/Y+vByz0XBgSg+CKDyeMjT0CEzAg9NSzWecMVI1VVjuAXHxTJ4+qTQnCgQPtzocraxgawQAcwA/wHgYMEOAg3h0p5uhKlnWFB5gbf2PQcFD1ueicp8h7G+Jc60AJ40tgjbmj8DV3ZAvl7gbCwUyn4Mh2rQAP1zjIYI7wtcaNEUvjot7dTaZdKUNTZB6+4edABrNEc51iYwx8x7rqc54D7fVTGyR1byUhua7R9xhyN4J8NgBZmYFeJ+jgE04kDujYKlToJC36QM9XQFTBTT0ry2cr4NwcMBLPdD0nGRWIlXHQydcsu065x+TzKkXFPOAnbRAU4G1VT1oAPI3aUAUW1WecMaeuakkQMkYKuOuZzrPdOyr7X+PW+GljBi1UOi8N9qqqDXRZkeI9Ja2kYbFkoHpWBbVYS4IxOc7Wp3lQFaOVc0c/ZbxQ91rJY92v8vuqqJCAYmSoyqJP6eT0eIyPDOcJam0yINfSgTgJAFnXhcUD1aCO9g6AGDbHdT339nmJOQE24CkAHXN3vduXrzr5NVZAyFrRsO4eROS5fWCitVGQTtVbRHc9U2N1W+mAEtnlee78cGqqStW3Fg84IC3wyFg1fwIvrDV/I7Nc4/MGiKFT3HmBhn2bxTroWnScPqNnJHOB7/Qd/zQ/qnE5H/KOvo2gPQjrofF6wIW5EMxxO8uzHDugR3UdOo5xIoPMG15Ch7r89K/hO3Qm9HQbAR8Jm2hz/OMf/3i2xpnZuy/279+fyQ+S76RvOpjauCsgr4RVr2Aie5R4YHwinyV9w4Y9LfbEg7pO9NIcxE863a6EVuip5BIlDpx+4fSggkk1wapNLm0YiLZ6pqojUG0NOrOuA7mS3MjxUOlQYcjmsKO/pPu0AUTrM+SZ9WCt3HagNxgzWIX1BX8O+LJhV2yHbEkF/qpinKqN/MqvfDjnrVNemq/swezcbPzcz70/3vjG18fa6krrXtNlGeh5mr82pT/ykY/E6dOncw2UYPLiiy/G/NxcVrdy3gAHKkFS68gpss6+5SH1waaDgrqVsKeN0NKZ6CXWEPlKPdz0MnznslY2QZvZ3SnjtA+G6d0RAzN6kp2wr0o+im6il2yLkk3e/Ja3pK1Vxb7nnn8+7r///tqAlFwNj8S+vZUIDc/jyOlvPRPMBIYAm4ouc7NX4+fe/7Px9rf/VCY/Cf/+0i/9UrYyKRsxEmoxJb6Xzdu3f3/smdlTyelZlUwn91Ulok7AZtWYlhypJAEcY+yL3q1Er9tuu602WlsFkxpTOdHYGw8qohfAysyBebNOLiN9TMSz0TUSHGEn/RNekQzqudo4olVaOuhKPlirBAld86Ovf0PMzOzLJLDdMzNZSWZLlRhWV2L28uWYu3o5Lp8/F9/8+tfTNmuznCSA3MxuOL8qvglPbseFC+fj4sVL8dA3vh7DI0poKZ05PFSJOiMxGuNDozGxFTG8Nhv/5B/8Yjz93a/F+9/77hjaXI1vPfxg7GyPxde/cza+/I0nY3ZkKq5u7cTltZWszCEXTUny01PT8TPv/unYWl+N6anaiJa8po/SEj3lUJU8V2JwYrMsyS0do+dUEqw2h+t0SLUZTN3QWl3VSc3INoBaeyUn5Xs2t0JtQETPq3ML8bJXvioTTFTFTgkm0n16t3gnhrZjc6dkfPbSlRiLobh0/sVYv3whZp98LBZfeDKO7R6OndWFwQa06KxTfdLf+j8rzO3gn1Xli2pNpnY+qqYm/1vVNjZiYXUzVken4tkrS/HJ+56KN739zTG/tJAVJW44eSL27N2bfY2fevqZGB4Zj+M33JjJiqoSlPptZDSrmHRYojs5A4Yf2MmWrFHVQgov1ncNi2eAqI6uKsFEJ11VvW58bDgmxkfz/6GhneSrPXt2p50RvyihUDhbydujY3XiSzRNrLS+EeOtNzHxAXQkMle2Q1VYCuNgB5RIpnaK7r+kbWgyg3xS/l38osoKGsu58xeyesPNL3t5VjDZs3cmk09S325upG5T8tC3v/VIJpioMmO2bmkVXcDN16tgAiYE+6Jv8XnAg31fqLDCcJ6Gkv7Kd7SQvTb8Nffyp8smo8vzQEwL2mWCRDV6uSYJYBBnYcNlpDbD0Pl6HsH8rY1K4hHv6J3yp6TjJWtZWaeNRe8/cvhwtktbX61k/MXFhew/LfuulmNqp6axixekW6Sf9J5nn302HvnWt+IHf/AH81qq6yoRK3WweH9usc25KpjoJJnsraoK3XzzK+LDH/71WFrZyESnV7/6lvi/P/iv4vKVy5mkRYJOtU8azgS5D3zgA/lu5yvFb2Znr8av/9qvpS6VfA5ZggkYwu0k/FZ6uTAwGLuqSrZkxlb5TzTu7H5tYDh2gZf6SSbuu/F8xs7f4CowENjIMS/X5MnulmBSRdSGUwa+dNe98eRTz8TkpJI0pUwzutWSDLtNl9pIVcWijr7gXM0J3zMr07VqPeB67L2u8ThJJ6Pl90rHphzY5je8zTs0cj0jYzW9+J7bWrAln4GR9NPjj/8/X+8d7Wta1Xnuk/O5+d6qW4EqoBLJABJUkFFaYbCK1LaiHaa1dZg/2jbSPbN6MWu0jYizBEYQwe627dGeWaMiomRJAqKAIKko6laum++5J+dzZn33fj6/93ter31q1Tr3/H5veJ797PDd4dmPvmcNsOHoS2w77yaBDKZChsASyQt25LX7FGBm9AJJBPeTiAm4P8j8eRY8gByC+TQm8W8d11WxW13D9fAIuBIc5L5xrlfz+eFRx6E8s/BJFeQRw9N3yAK4huQ7+A/dyLNZG/g1C0JbpzJojs+GHLGu0Ei2xLs2Mw597/E69zHhQ13LGrp/hz+DnPkagNWcFowR3c7aus/iPjx0wD/k+fAicVO+R9d7fMB1E7ZEz9W78ZtdPnxsFLToeYmP2xHuxPmy41vb7MUzkRnde604ZlNq5Qfsdl2g4U+9X/+Dp5AHxo6suQ7LmPOB46WreEg/0IY1dh9Dn6Fz4TX8Yo95OJ/yrr6eQM9DM30v+nK9xiMactwTMRHkhuv68sgckGvozHzwjeBP1x/MFZl2HSmsmd3GWoEJ9IIvmPPAb1YXuoaZheHkN4yPj8atT7xlUGCyulYF0ykje9WmX53q4RfNXUk3dlg7DZx3fd1cv6AH0CvIn/tQYFKex/0D29M6UucR63bEGvwH/hrMo+Vl+J57+rqJv3k/17ndZ77Qti/H6B63l26rkGV/N7oDGe50ZNlmbJDTiH/7Z5o38SLsi7+baxkDHfrgR/Qd3yOv/fUbyOV+xZvha+hFLMNpwJrwbPQmcUhsF7SHP4htumxRIMfz3W44XXkn36P3wQXQVfdgm7lH7yMelfq0xROyO0Kv0zO2F/6CB1xW9QzGAXbIcbQCZ9a8Lwd6FpgeO857dC0FZ2BKeMjlj7nxDubosuiYS9ezLtCMufjnyBc84HqeZ3MNOrGwS3VOhd+YM+/QPfCQ2wRoiF1yu4jN0TMcT0AP7ITLn9tSl720a+1/jviEznqOfEZwo9tt19Hc7zYLvxceBXP4GsOLfKdnMnYKZllrl2euA0/Aa6w58uWxcHQLNHa86WvCHFl75sZYsbf6XEfkpK2wI27RS263sbH+rL7+xa6zTthJbBHx0j7/YVPoroZ+ZRy6Hv2DnpGvrSNyVGCyt7sTL3/5PbG7t50dTNJHtiM9hV1X19bj6vJydpSdn9cGxurWrbh35iJbTFEFJoqDkstnIxnxYvwJ5zmwNJ2G0c/IIn6Vr/W1bBvrhj5i7aEHGNN5x/2ioY986L37TiyEB4OIMWQS+t4XVt7dtapmXfhRBp6kB9jTYhdmRgHqPQ74UQg4DB1gL+MJcQHG+hvlfi2whfEU+NEzfZEcDOAYQWAEvJzHOsebdvEKUirIvb+7G//nr/1qzM9Mx74CnzoKR8kgZQdkXNQ6N3+rTXMFbkRDkss4pq7kGIfmKuZwIe8SnZVsh2n0uYI17uimgCjwxtnZlbEYGAMMJ0AZYw09oQ2tER1oA/ZZ52rfTSeFTmmjRPVsPY92k/pc92p+8JTGQaBQY3fDgAHEAKHgMSKu8Bk389J8UPAoQoyo8x1jZE4eTChwUcE2FGy/OoxnOahE3lBMA/DeOgPBiwBPHw8OBIqcAoRrGUWUCQIPDTAuKUM6p7pVcPcBHErDgY3GAj+lLLRqOmiH4nLF7kCFd3cBiy6IjbFyoIRecCOs93dyWC3OfQ2VaEDxpZE1B2Jnq5IRer/GuLKylEnODCa2IEslOxXU5ygOnfVMVxa6cxRwLyNTu/41JnYmYjiVIOiCFQWM1Aa8+LuOyVLyxAFu0ru1+S5adDuaSCbqmeyKwCHQtYMjbaxqlOIS5MiNT+nNcsAd3KB74FVd584/vKvW+9XJZTvb8Os+dBUyUc/dT/2H3Ok7FZqok4kCt5pX6sPd3UFi2sE79sQdFYoUXc75N2uDDYD3AafMBd4EjLmRhoewif4d/KaOUe7U+z1cz7MBV+jn4otODwlE6DuOoxPd4HN+6zNsHHLrvEPBDbKP/mL9sJ/YRH2e4KftKIW+7LBCn+l3f1w4AAffT8Kz66ig8QJsoU9ns2rHpj7HxlB84nqL9XdHye2BO3V9XuHZrkughzuM7qygi7Bp/A3NXR/hOGCb0W3Mh/Uq/dCdCQsPort1HbyhsRSN6si7P/zDP8pk/fx8/a/jJ2bn51uBmhJIXeem6oQhPHHweI/cMRpV0KZ3C7BqTWlPr3FkIcD2duIY/cZJ1nxV2KIxPPLoI3lERK7rxGQmg+qYkSp4FeZQEo4dL2ZNfwAAIABJREFUhdAdUI8NFb/nru4S2kEBEuuQganJqQOFERp38nDrXJTHb9iuN2QVTMhveMCd6ZSBlnADQ7CrU3PRPNR55G1v++2cu5qcZiJteyfOX7gQP/AD3x/Pe96zBwUm8Ag6UPdr97WOhfnsZz+bdH7Vq14VX//61/P88apkL/ub72/FqsJnGmd9zs7SVoyo4yZasJ4jIpkztgFbrKOPOpzdkjLNTvEMxx5gPXSl5sHxKLregz6M2x0/ya2OjNB79f+SOpQMDeXxHOKnjc2N+Np998XVq1cr4DE8HFMTU3Hi2PEDO8eQTQpeHL+jz1KW9nZjfGwkLl44Hz/8wz+chRUqbvmTd70rzp07nwlK8buOmFIXE9m5PAJ0QvxfxzFk0UErkkU3CQ+oOGh1eeVA8lxj1pqqwOTJT35ydUOw4/hcpxJ0B8u43eK6zjEt+9v/gWdZQ0/81xrLb9hs/FAFFOXX1Nmt+tHf6vSl5Gl1g9nLDibXXXd9OyJnNo/UGlIRyupKXL10MdaWl2PxyuX47d966+AYitnZmaTdyROnMlEsOihpP9IKhNdWV+P++++Pj//lX8fEtBJ/aqcQMTszFUpC7+1EzIxNxdDWTkzsrsS//dc/GJce/2o891ueEccOzcTXv/yl2N+fiL/5wiPxno/9XaxNzcXFze1Y3t2KDbX53B/Ko1xmpybjG572lJidmohbbnlCbIkOSrIPjhmtxJUqsfRbuklqT9gii1HambQUbWidJGPi25QjFZ6kPqoAkfCiniM6SjdKz21u7eRzL15ZiCfc+qT4yZ/+qZiamU7eG8tj/saycGFINSzDtWFge30z1pdE1wuxe/VyXPrKF2PxwXvjxGTE0LY6Tu7mEaqSMRUnVIt56YFaX+nBOgoFnq0AmsCj5rS5tRnru0OxNjQRXzu/FO/+qzPxnfe8OB47+1g88NBDccsTn5hj29neyg4m65s7cdMTnhA33HhjnD9/Pi5fvpzFJjpaqmy9ineqOIaf+ncVhmlt0361r93Ggn2ro4T0WmQhsVhStZAUmkxPy/6Mpx3Cbui9mqdsFM8eBINlu5qNwb9wX0TrJVpn98H9xvvo1oZReZbkI3VQa0uL/q/jrnZjbGI8eUH0vnDxUibXn/6Mb4jTN9yQHS5ktbTe4hsVYq4uLcX5c2fjvq9+NQscFBSiwATZJxGugi5s7cR4HQPD0YrgVwKl6F2woOgE1ikMUpt+CKLLh1F8Qbv65RcJO4jHPaCUeKPFTHgua6zv9CywlXQkekr0cvzTYeYqWtGl5y9eiEcefbSOHFW3tNZqWmtz6uTJLCTZE79u6mihrbh86WI8//nfHjffrI5KU3H4iI6im6hCzi0dS7WReuWjH/tYvOhFL0qaC4OIZ8TzC4tXy2eYns3ApGyAxqUuJrpGu8MuXV6IN7zhjZFsuxfxjd/wlPiFX/g/8oic3b0qjs01ap1lZmbnsoNJbToofSIaq1Dq8uVL8dtve1vrBrWVRx+z0Ym1cb0OFgD7OJ2li/G98EOwA9hw7B1+Mz452JgNXWAP+AcZhI98TO5fgx3c9pTf0hWYFEIbjkOHj8aHP/Lx+Np998fExFQWEqrGRMVt+GqOq2sOtStT401/UEfWkqzT30pWNjmDnzRXYQnm7H5nlxgajtE8/kxHpNX6gV98fugl8S44FN+N9fLYjAfIoQl4njUCryM7FGvjm2RchU5YdnSR+5F6lmQ05aYliPDxiLfwNxgWnIuuOqiXK4bA/9CDeA186LEx4cyMLeWxUtUSnc0juh/ecVzDvHINs0tRxQ8Ym/Ot+6fER/D1cv5WEABtdR24j3tYQ+ft9ONzM0Z1EEXHcq14huQBsuIy4v7xAH+3wjvo7rIDPVh7PQt/LvVNSyZCf3iAccDDff9Rz4XnfJ3R8freY1kDPZ9xpy7uxXz8vdAUmWQd/T34m9CtzyfICuPH7mptmLdksGSvNtvhE/Q3mzJPxkMhN0dR6r5+fBF6O+9Dd+dFxun+HzyB/kH+iWlp/J7wYm24D1uIXmFt0XX+HF2Ln+/6gji96xK9J1vmt8IX9xs9XgPPIQdslCUWQ6GK7vcYFHzBOrv/RN6DOezsVqJ2Z7v8TF3rY/YYRtJ7SPGi2tCyv7eT3dknJ8fjCbfcHEePHc0NF2vrddRu8mQrMJGc6m8KlPSMwi/FM6wNfMx6uq7jWud79A30J77F2vj98BYxHe7huS7bbo9ddp2H4Ie+PXBedVvk+tptAevvz/PPWBP4Xs+BJ9x/h559OcPeXgsjoGf4jV+PXnJMw/s7zFDHWEru089svAPW8VwJOszxDfadtQLHkl+EjuRefGx8x5wcI0Bn1l7PZXxc57ohbWCLtfI99ECf+vuc5mBleJJ3Oq+iYzlGOf2n3o/zPeuF/BKrcZ5MvmqbgXREjut41p95+6ucH3WPx8Ogr+sj5At55Du3SYwXOeD9YFX9rf/ZAMt6k4fockGFDZ1Psfl+DfznuUdstf92m+A6BhpAX5dLxySOX+AP8CfPhi9cjzlO4d8DHmjxS2K9iYmbj91/Jn+7bPGZYw9sGGvCevBuPd/zbrwPPvYYN9gHv4f7oJHT1LGNf844dC+5OtGJvC7PQldjz/TO7GS8s1tFwG0DL+sEjfv5bD7Xc/07cB80Zg2RFV2v9wyaMLTupvBA2vORLt+p+zTGPP67FRvTQTiLnRXyGoq4cuVybG6sxT333B2bW+sZw6n8V/b9rU2VVmDy2ONnY27uUG4WSrvZjpXTuLMryl4VlkHjjIXBMw1vuTzCaxq/4tXaxCxa4IP5RkJ4ALlBh4MT9E7P3ThmcftZYy08xb1J9w9/8D37PngUHcyJ0gD46G8eRGtRjmPAOeiCON1xBzXZAuKAGwyRPid4zaD1DF2Ho4mCYbIu2ABNJ2y/eACwhtLDcLhDxL+5BiMLmHaAnu8X07RAlYip6iVde+rEifj3/9u/i9nJiWw9va/PVfnbJCuNUTuWgiMtNE8FqrQLmeQbiw9wgEkYj8aL0q5dP9pxUwUrEhztStPn7MTROg+c9uYAKzjQBxMoGQRN76VDgp4Fo2II+sBH91Wyo4K3GIRrKXRo3edBrbeeQRJd9Abs6FqUrhthfY6guFJy/tA1KFR4CmDjitcdc+6Hh7iuO3akqs14JzLkfA7/6xkY8r6x5z6Uhb53h7yvaLtxFGNBZ8aLQmLN3cglwOI8YDtT3eWe+SKnqfyaI5XvyN2gpey0joAIFDkGmnk5P6PkXRnpe3gdOvma6DkAorpODtHOoJV2zqm15s5qwdaNA34WsMsuPxvVjj93nsd+HiUBDxOIUtBLn3VBqNZCve04K/1T4+n4rl2jQHjuKKwgjH6K9rWrFueg5qOxVEDK5576qe3QknOmH5x7xlXBhgJl1wIQ0Fi/tcsR/dXJQK0bu+gchAFqWR/mAE9jbLMAoXWw0a5B+AfdwFnpBS42B7s5lHCU7lKwXT8y8glIMjBeoIuEqcsdMiAapBy1gyjheQA+vADIGDgnbT0ICLmsoYP4jbPhumlg5BuvqUgIucJGNjV/4BcBHAw0MqO15fkOxqCj5oPN4zdyiO6Eb4qHugIP3uHrit2EPsiofqNrHPjDW8gHupO55q7PdDJL3nge6wR9XT8NghySvhZcYH36oBB64cDBVxAXIMxaMU5k0sEknzmoYj15rr9Hc3LdiR5zWXWe8cAM/MnzWTP0GXoUXnfe4d81p6G4cuVKvOtd74rjx5XYnYljx47lUTkTU5OFpXIX5H61bG+t+HJXfgscl96obkVZBNJaiIIz3CEEINK5BL2jeSixo0KLxx5/LM+PVMIy22NnAVynR5QEUpKG3WeO+eBFPTcTVk1HI7cA3FqP4ey64nI4cLZbsRpdqRxjOI87X+mZBCsGjlM737LDjoWH9G7prkceeSTe9KY359x1RI50so5U0bEJL3vZ3dkSeGtzvR0ZUnLAGFWkcObMmfjiF78Y7373u/PzV7ziFblre+HKlWyXKLzHD7hG65UBw3Y+dAbz2IWkYxcbmKeQII9ZzOMlSpfwfubuNIe/U6c2zML7+zSEz0WbxNO24zF1TspHJTf1vwqGlHCVbp+dnasE3d5eFptk4XVEXLp8KYtudK12N588cTIOzx/OIYj3kBf0AEFqdJzjAem6na2NuHTpYrzgBc/Pwg8lylXMoyIgdfxRgvLChYtx+cqVTFyfOHEiJqeV1OUoCRWj1jnv4IXsrKJEx/rGQJ+5E3/LLbdkQjTtVdrgKkpg7BpXPaso6zjPr8Ou6T73LZgrASLXNwO717CMArWFhet4h+L9whvZAaPpZ63VwsJCdr+448674vTpGzJpPqljrJSkHh6KzbXVWLh4ITuZXLlwPt76lt/MAnjJqI4rUbcEdd2h69bRY8fi6PGjKRsnjx3LnRrv+8D7Q+pmZnYqiyyuv+5EqPhke3M3djd3Y3JoJE7Nj8f33/1tsbVyNp721Ftjenw4Hn3gTIyMzsZ/+W8fiDMXIvYPz8fjS2uxNRKxslHHiyqheOLI4fiu73hBjA1p3UZiO4tCVABcnQtKr2zlZ8JekrHEaUrmjYzmrhHZ3PJjVBCno71203dL/m8FJir61b3iBc5Nlkwqab62vpl0XFxZjSc++fb4iZ/6yeQp8bkKJCYnJlN29d9ulP+jApPVq4tx9tEHY2RtOR7+zKdj5+JjcWR0JyaHqgijuk2M1Pn0ewq2bOQGhsQ2ibErmYevofmpEELdNHTc4/LmbqzGRNx3YTn+v0/cF3f/43vi3vu+FpeuXI7rTp+O6ZmZWF5ajIceejiGRsbi5Knr4vobTqceUBeTG264Me6//0zKg+bXJXOLkdPWKIm0q+MJa14ULuj7AQ5q3fJUuJQyIXka0b0RY6MqEtHv4Ziaqtb6shOSpcSDk1O5LioyEM9hF9J2t44dei+6QrTx5DHF2LJJHS5XEZIKcWpHIUU7iZ+GC2sic5lYV2eb0eoQI5m6eOlyHDt+Mp76tKfHyVOnssOFCnuk39c3N7ITx+rSchaYqIOJ+LBweR0DinzLJ5FMiy4at/SjCiOEzYV/0SPYKPd3HcPhJzlWcvuZG0Z2q2hX8QBwotYH/ym5zVrCY4/dN6U4HtsDthr4w03BFe4p23p5YSHOPPDA4Cg+XZvdgiLyiBzp6PHWmW5rezMunD8Xt956SzztaU9LGqh4h93O3PulL30pPvihD8WrX/3qPDIHH0R1DzomVAVAKridGJMvsR8qhhsaqQKVtfWNeOjhR+Pnfu6XYmtbZRKtwOQXfy6Wl5dCbhkJctkq8Y/G8LrXvW6wgQC8KN7XWr/tt34r7Yx0Dl1sNSYPFvfjAWDjgRwNCks73c+69u0xdgnbQWxMfw/8GusiwjucJ4qWxYtuk/r/7vwbtabI9hQpB7u7+2kvPvQXH42v3/9AjI6Ox9j4ZOwPSX9WIRq+AePEZqYv22yTgqf8SMbSnuWmlYoPFuaujR19Ouhv/FXpgoo9FB8zD7e1joX6mB95dzzkOAk7q+9J3jr93I7jJ2jMFGHRtRdMxfv5O216trCp47uIdQl3q5ARvwlZQ5fhN/i48bWgl+sKxxDuDyav7arbYW1yI0ZCnMqf4fgEOict2vGSxDh0HXSDF3y8utfjCZ3OLZ4E5/hacY2+cx9a16vIs7okdl2Y0KH6TbGMrys8wffQzm0FPi80Zk76TTcKx9bYIOlB1gv+Rabdl8Rn9Ocyf3Qt1+BPIMvoAr8XunT4sxL2rst9vPAJ9kN/O239c/gcfYatdVsl3h0U9mU8uYuxOt+XHug6NrEDly5ibsv79HVbiB1C1hmj+y98xvv5Gz0MXYuOlWCGBxwP6L2uKwpXV1GGcBoFP04n1lzPI47sWIlNO9ACf/Wgb1Obi/QM6RI9k7Hr3/jurAPYy+MO4CTXFcg3+lo2OMeh5n1W7IFt8c2T+dlo+RfyPXW8pBeYnDh5Io+MVYEJcqCCQul29H8nz4W5XI/213NgAJreP4BNrGM2MqPn9a9hTZmPx+HRN9zvY3G+cVvOmFw+O5tZ3zIPt9s+F/jU9bXzMPLHfKAla+zjHWAxw9/97xnrPzRO1+npq7ScEM+BP32M9Sz50CXT8GZ/7MQqiAHB83oPxRnwneNZfzfxKdYLXanf4k9srd5B5379m7XWc9HH/We4faFgi8JET7L6ukOv/nP1uduug35FdWpKPmwborCrug55Zq2YM3RwOzXgpZaP0cZ21pb74fdr3mdYUXQS/fzUA7rGakxaP06z0N90gqMg3mXWZQz7jy6EpugueBuedvr2MZPWDJ2p73QPetXlzXEQ9MBXwPaAc9DNHPGmtYc3yQfCuz42rbnGgm72+C20d/lGz+o7cpYuj+hv1w8u024T4C/kEf6jkEN/QxdkyWVzoJNbYRJd87UW4E3m5zjKbSNj0Lh4tn7zPzoP7M+8uB7/k3XR9+Qd8E+1IUn3KzbK9X0dzVxcv7vuQq7hScYNv0FD+Mpxl/OKfAyOMIf3OEFEmMdtSNJjfy83IWxvbcZLXvI9GQvY2VWOsDYQKgiaDR72I9Y3NuPiwkKcu3Ahjh09Efv7RdPc8LDfOknnKQelVzqbUz6U3LNcu+Y3oWPhydIh0s1dfhpZAv9Ae/AluNF5XteCpaF7X89BB3h8gGk+9P4/2weUsBgOBD1pwiB0cw6+JWBUpKDrUOjc78yIcdLkqcTFkBEY1wKyYxIGAdRnZdPeXgahYDqcPxcmCIjRcaF3BeJzdMGDSQGWDtRRSppnJvsyYVrOsABU0mF8NG48fTp+9qd/MmYmJ2JOAZG93ZgcH42xFohO4NeqDhWgFx00p6RfS1A447syE509AUj7pVKu1SkApa4x0v4QgAoNXLFJycqxZf1QHBgXFJmcOZxf1hFh0xgxOryDYB0K15U+DOhADuOD4QUY81v3AO7dgUNYXEgw7uI7XdsphUpg61oE0JWyrscIQbO+wQBw1rocPFYJw4oRZH4oXgwrIIm5ukAzPuTMnRwUKopSwRntUOVzpzXGSUEEOeGMhc/hGSko5NMVN7zvwNTlo+S7Ktz6vIKzzfyYP8qPsSg4pfgAjkHSRUUczYFw/uAd6CQlEqiE7xscdyQVCEwd0wo5FLjXuFRYogijAs7oiUGBSQtiF2+NZhKC87I1YI13oETbbsCiq4LflZAbgCdz3PQs6Jot3BVYG+6CWKkbMkBdiY/iRRXbdW2q4R3mvy9LMwC3lYxMPhur5KW6FUluKSSplpUTSWMcd/jeDTByPOC1xifoIyWmnB+ddg4gsCsYSV2n4re5+blKDu3WODJZ0QIjPLcLVLXqzlaIk/Lf6K5EBGN1w4dMAaDo2kTxUSYRm13xtXTHAMPJ2PuA2kGtxkrrcHcMNF90GPOqoEzX2cNBZwckurPN0QVaN60lupbnwBMcNwXgY7zXAr9un922I0s+n75eTJ2kpE9LAvUdS9c16AzsFoVSeY+6ONAyu50D7g4GXTB8TcArrlN9XfS5/vdiVAe66DNoxHf+N+sEX7mzyVyhOXS8Flbi2Vzrurf4omSU95CUBp9I9lVg8s53vjNOnDiZR1tIdjS3qWl1aKhCAdFbXTH0W0Vb1dWpbJx0TM5ZCbo8Uqfe6TpM13lwGb2gceB46/dNN92UBSbqViT9pGSkikCUJNMrdL3Gp+4RwhQ4a3ofdgxZ0rU7reAYu4jdTP0xql1yVRmNfWLM8DM8xff67TxPAhSedjuUPJ3HZChBXXyoanHpJOlK3XvhwoX4pV/65ezeoPEI5ylJvbS0HHd/70uzwGRzfb0liDssoHEq4SxZfcMb3pCFKsKkL33pS+Pxxx/P5JS6I7h903hIUki355pZ8KBsY9GxnP+ROn7CjqBzDOVOGfzkWCZpaTodXUdxNjoxsWizd8lfKprOYt6W3N9VR4fNLBrRtXNzVTwovlPRoZLFeWTO7m4WUavARr8l28eOHou52fmWDK2kkuNxsKzr325992Jp8WrS4I47bo/Tp08nPe8/cybuvffeuP7603mciQpMlpaWck1PnjwZ07PTVYiXwbTaBav5DDB3c+ZkVt2u6L2au5KkKjJJG910u+ufrsCkEmDwput4+BS9Bl+iZ5EXAjPoEeSj1raOJCm7W8fkdPqKAJsSWSoI2B90MHnKU5+eHUyyy5ASumPjsbu9mcd8rC1djfWV5bjw+GPxx3/0h5k0Fz7RnCTrnb6qoN3K+mrMzc4mjprVzo69eu/mxnYW8oqG2oiyu50nxsTM2Gg84dSReOVLvjUuPPbVeMHznxknj83FX7zv/TF36FR8+JNfjc9/fSGuDo3EaozGklqyqxAqitY3Xncy7nnJS2J7Td2+dtQaI4Uii9lbsVp2bsoC+m7njgqOstahYVbt2NTxJskDGQRouylbwaoC6Qos6J2iOcdyqMBke2cvj1xSB5Nvftaz44f/1Y/E+OR4nDhxPAsk8ke4eHI8O5jkka+b27Fw4WKsLl2J0fWVuPfjH4mt84/EsbH9mBquYlkVI1SXy9odKvna3lSHvpJ38YrbqG0lbFSAoi6KKvKK0VjZn4gHFzbiv33ob+PFr3xFfO4Lf5tdHm68+aa0F+tr6jRzJsYnp+PoseNx8xNuzqT9Qw89lDJ79uy5WF5eSZmAJ523xQta1MKARTPXM6UzVJ2jBNdoFd7l7h0t034ekaMiExWYaOer/F+Ki6UPVFxQNkWFM93RLonD1dlECdGWeCFGQHCQJAadM1xmUscL745VgFC6s8bZtc9HptiJpMS6xqIChutP35idf1RUpeJJfafxbm7X0VMri4tx/ty5OHPffY0uJZslNyWX0qGiF7o0MYWOOFKhYUtOOj11D4WQHOOCftBYC7923TPRL6l/2vFP6E8CiASuk8taAVb6s+K1XkeBtBnNPvTxHHg2aTrYAboXFy9fivu+fn91h1EHm9wBVUWiU5OTWRw7rRb56+qUthUPPyy+m4zbb789r5mbmUsZIlmgItovf/nLcfbs2Thx8mTqXRWhZ5B3r4oTEiO0Y6+yOEs2c2g/ixol10vLq/Frv/YbWYyunNZddz45fu31v5w2QYUT+HPCM2n3Jybjta997aD7a/KOaDGkpPZG/NZb35pdf7KorQUZ0dfoX/xc94/cj8bWgh2xb6yh2wfWnGf7Bi6eiYy6/8a73Rfp+zHYWsdP9e46lowCk+3t3Syy+sAHPxxnHngohoZGY3JqJnbyjJTOxrmviE+f54C3zRWuv+ieWoXP1YFLdKt22VXw1/lCJfuDDp3qnNqOiKPApI8NkX9kCL8b/5g58x63rchCFaRV4Ta+KLJQvN11sARbpYw3X9BjUtB6sC7tSCvJGOvYyXDhUmjI58TiPCYEX7DOyHzZFDqudp2eiY0oHkKBCbSBZsS+3C90Hksats4rkiDmhp+k8TFPkvDIkfOs/s09tQmluie5HoTuXMs6ORYBR3Gv5u0FJvgQfJa6uyWVnA+gDfpY8ydZUrGY4gcfU8Zs2tG27mewZvqeMSPvxBydJ7Dv8Kf7ii7DPAO/Gh+ZOEf6Vb2jdqEn9HEe5r3oBnSTf07Mk2sYAzQprNAVmdJVuK/noFXqgbY5jWPW/DvHymk726YjfY79R0f2dSY8DB3x1x1rk9CtFvJdYth9TZ7D3OE/+LqurU2N1/LjXGZZS/xc3UNS15/flz/k0vMB/ZhP3z4wT30uPYYPzNqhE/R7e6cVVrftr/CU3kt8DPyiz4SfiDsOhY44lU80Hrfc+oS4/vT18Y3f+IxBB5OU8/0qjHb8gn1xPnZd3/l33bFVztvcx1qBA1kX96XgEf0WzdE16Gp4idiN61DnG9aF56FjsWeu/1gzXwcfh/+bsaIbGSdrpd+sH/Njvcm5uQ3nefCef/f3bXzFsXWt+AQadPq1K8yAXi6XmS1tsWfmxDryN7oTO8LYsWPEGg4+t9usId4j14Odc7l3m+K6tL9eTmcwsI8BvmCcjndd9/Z1jetq9Dzrz/MHOlfHRlqBia/HtWy4f+Y2czA3uhhkHODgJhVkiHcwB6cR42SNXG+i1/WZvtffjiXQx9gZ6SeOrwSbOEZx+npO0vEFtpdnMwbWy9cUfUA+kLkQ5wKHom9dnuBl8TvX9eUe+eZ0BV3Hs3kmsU3spOsz6NzH9W7HXBexTozN1wK6Ox6gkFnXie6iv97FUTN9fMgas5Z07eA9ejb8Cu/7OqCXXKdpjuTiRcu0J604jfVxzMi73F46btMaZB48Y8l1FDPr4jaf8ek3cRFsAHLuNsHtSd9OX0ue/TPWVMVh2AP8DDY0odMS0+3uxMWLF9I3+c7vfGGdKLJXR1a3PUQtTq9jjXfi3KVLceHSpTh54rr0Tcu2y9dsuD1qIxXzKXlrXfva7mo6X0Mjt9eZu2x6R+OEL5gXNESOoQ9zxb5RvOK2C93ra4yMDHj2g+9796DAxEEkYI/zj1lod3gqED/Uzomuimlf4L7CZ0BUwgHSYTyUGH8jgDC3mA+DBEGYEEe2cC2L7gKEEDMHB92p+FsACCdWz6YwoQ/OEohtbeYZ0iVktSNBBSbHjh6JN7z+9bG9vhZz01MxpJa52sHVAHUCo7YDlx3nmk8mgSMysFGtbQ+eCyp6af5OAxQgwSYZfeirMepZKC0UNTRzQXLQrHEoOYKSdWWhex0UeEUa44YPqntJa6VMd4nWZcSBPMaT97B2KG7WCWUE34ifqK50Y+5AEyXo6wgf4qCyg6lPD5xkjBC8hAADfNw4OU9rTBRTwXvO0yh13gtAQQmgsOFX5MlBlZI32pmH8shnAGQGBU1VCJBnIrcdBEXzUuIK8jI+vu8bXnhI33vC3I+40ty8WMzBlxtM6FW7MrW7sAyJKy8FpHLnrLWadf2h62vXROc0IKM4EvBBKtEW8CDpmokZdQ9RMUcLEAB2cNBZn5xzAxht2qS8AAAgAElEQVRJpywwqaAxzlanj6oLCwEErkteaUkgAHwV/eiBFZDCOEuvZueetla1Jp0T7HwzMqbgJ7u9qrhkd7873xijo+cVjbtgh8ap5BIGU387cHH5wyD5OiYAVNK1FZrkuzKFUz+uUwCA21s1VukttcTW7lsv0lKwTbRQ0DHHp0KYxrs8L/kqW+MPF+9YUhkD2Qfs2Bb5QzXuCoA5wHFwB/9fC+QPJtje684L+pD7Ol1TgME/dzAGvbBfXIvu099dYVUVrPi6MZcqMjyY6ObZPk7mDUCDPhQJ6XnIstPiAMiScxoFCgnY4CQAXOB1AiRaWyqnoQX6Db3P3wB5eI/14ZlKAGodHcSjQ3ONxyrB4fwIGHIauf5lTKwDuthtpoNs7A7PZY1YN+Tag0L8u3RbdYACkNFunbkraabOA3/0R3+UHUyOHj2Wtln3akd6AvtGA1VG6z61FqTqmZa0aetwSNmN3mQNHgUf8G4CGB4AVoJeHSiWV1cysakfJZK0450gkjoaKElD4pD1AU+g0xO0tuAeTgdrX8f4VGEkjk6+yzqFYfNYX9bA5Zi1dWzrMsYROXRC4Yip/barRIUQr3vd/x6nrrveurXsxsWLl+L7vu/74oXf8fxYX10dJDvgK41ZnVw051/5lV+JBx54INfsnnvuiUuXLsXlS5diPAtW6piV5NPmUO3stQTaznYWB2ble/uhwEQ8pMKK7ACVicyDSUqtmTumrOkBHdSKU8oOd3p7kMy21p3i/+nJqYHOTN5QB5HWHltrqQIT/aaTQ3aQ0PEzE+NZoCNeVDJWyUL9W3wyPaUd6yqIqt0K7ihq/MiTPtecXNbLDlRxy8mTJ+Kbvukbk56LS4vxgQ98II9bWFhYjKuLS4MuB0pwzsyowGRvUGiVcVA7CiKLf3Z2YnJ8YlB0hY7TdU960pPixhtvrF2f1gWAZ3T6pEQOHMTnrpPQzcwbHahrHEtiPx2XqQCBZxfPV6C7e085p9LRsqdXrixk4k6J8uuvvyEOHT4SkzPT2VFhZ3MzttbXYnXxaixcuhiXz5+Lz//t5+KjH/7LmJmpjgvVSY1kyni1qJ8cj/W1tRjWEVrzc1k4cPjQfFx38lTtjN7ajKtXF7Iga2N9PVavbsTp41PxQ6/6nvjcX/1F/NS/+Z9jb2c9Pvje98XhY6fjE5/5enzq7x6J5eGxWBsai6urazE0OpbJ4Y317bj5phPxynvujrXFpeT7Ie2oHFFb0a49qpLAON3ZASePldnJ39JZKoYTrVSUITlPbJcdYOq4mdJpVWBS7UyrI6Rop4IlXbuyshaXFhbiW57zvPiRH/1XMTo+kt2dqkBiNHerDY8OR4y0Xdt7EecffzzWlhZib/FK3P+pj0dcOR9zQ1sxqT4nreuF5qQiEwXvtXlBFkIyBj/o+JMsLJNtE5bLRN9Q7Cg4sz8aS3tjcf+ltfh//+IL8b3f/0/ic5//XFxdWowbn6COO6NZYPLwww/H9u5+nDh5Kk5ff30srSxXgcPISJw580AWBGxuVKIPnQ6f6bPhETYzkFgsHIUt02Llrhl1LRBftuMRVWAyMT6SRSY6JmdiYizniE9bv6ULyqaNjY8Njm3Igjph7qEO70sWwLdlbwubO47HtmFfVHggzJ7z0PiinoeupCuUCjRURCIbdO78hbjp5lvizrueEkeOHs3CLPFR+hl7O3nUytLC1Th39vF48P4zLelUhUL1vFYE2BKNGig2kCNDsFlcSzF4jbOKdrBv6Oq8p72DI+ZYJ454As/hy/YxFbuzKBKAXtAQW+nB0IEuarovj+Vpdvnxc+fi/jMPlA4qJJrfCQsIl0j/St/QNvhzn/tc3HjTjXHrrbfG+Nh46lw2Q4gfVCT/+c9/PjvsPO9bv7Vki1iCdsrnrsrNGB8tG7K2tppvVRFh4oOx6rTx5je/NSTa2kT6jKfdEb/6q7+UXcRKZ5aupcObKit+/Md/PK677rrqtMVZ70PaMbseb/nN3xwUmNBFQ+8iKQ193LdAL6PvwamO7x2n+3VgTHiUxJ9jTcboWB2ewrZwDRgFn8HxMbapCkyab5UdTPbi6LGT8eGPfCzOPPBw7rZTgcnSymqMq4tS86eQSdHVYzwETB3r6pjD5K+2w5jv4Bm9k7FKTiSvJBRSTnJnn47Kq0K3vj/kvpfHBqAt42P+yIbHYfQdcZ4+hkQ2Ug+0JAwFJ/jOyE3nn5WPnn5GiUf+1t/4SF5k4UcgIZPEGhyz+PzQiWDpvs8ziG9IfloHE+gMj+l5Ho/tY5tauNK1udGgyQg+pmNP5uV+HXNx/OL87LLQxVJKj+gdxQetYK91oGOM6Ezo6PJIsRBJLsbN+oAx+8kVZKmTj4PdfF1fOq2Q7/76pL6xDrm8H7oxZgL7PjfwnWjkuB6MAFZGHuDfxDXNFukz+NB9TudT+Ju5uW9cMtIdh+M+l/5dcbHyD4Vt4EG3xyrozzG3bsE+F3zRsn1Fa+YLLZF5x7x9XdaNoWKJzpcaf93bxap8nd2HdxnvxlO4h8Ia9AYxEujHevE542b9+3bd58B6IVfIEgUBxCV4F3RjHQexElvvxLmtMJ4CAYWNRIvqONx1ZSYxCS1UjyPbLQwq9a2jDzki56abb4qnP/2psb6xNlgr9Ha3OY+jvLpd86yx45rimy6pDW9gy/xv+Bg+5Rq3b9fCTugY5o3txN72Yzku+76mYCz0jj/XbS7rylj0G/uAXPhc+Lfzjespxun5ELCs+4kumz4H1pTnoFs9r9GXeWSwZEAgoQobXD4dX2A/iSmg76G5b0r09Rvg4xYTgXb+27ETtgV+19/oTubnNtn/7boevTzwFywvwbq5/kXmmbNjLcY3sK2tmI2CWH9Hf/3R/6xjn3fy716BCePy9Xbcyec+Ln+PPmf8wjF0KxFNDtqLrqAUfuRexzGOBZBtXU/8M3k1Cw1bHrnF/MFZ6DY9myJV9EIWWauQvmE/lxt4FJ2o38Sd+Q1WRwb7xSZ9jO1y4HyVXl5upqhNcNfCP9caG89znroWj0ML9DpzQm74XvOiYNF9YpcL4uHIiPKGwp5gd+wCY3NsBA8zXv5WfEQdTfUMcBr36X3gdX6jI3P8WaDW2XZ9l91i1+to976coFfRYZ5vhO59O3Etne384WvWxw7IZF6vvLd1VizZrbhtx0PjsbWzFRcunI/JifH4tm/71hgZUefw6q6bsVsVyefx8rtZYHLhypXsYHL40NE8hrQ278ktaBvK25F0yELFIavARBu8c31bQTFyyhrpb8UvOpxTfi7yD5+Q44BXnA7YZnQL82UdkWtfmwM4Sx1MMCgIGQxGkoYBuwOXDEbLzWYEHBz3DaWAC4UbvA/D6AAYZocJAHYoJZQkE4Uo7shBaBdYlLkbP4wMxOE7di+4gnKAMjBCuZu0DJmCYkpWKMF39OiR+P3f+7147KEH88zwEQUNh/YzkQ3xOSOcFroav4LvnP9OohIBwRB4gQnfiQY1Z+0erGKDdPz2NJajg6Az4KNvaN0w6VnZundmJu/jiBp4g0SiAyyKexzMVnJKTmDNGQPUV1SusBzgOfPXOrS2QNYeGWMIX/arrNxB1hj6cykwXcFbeJfx6TefMS4HEw6AAOEOtDA4AyBvyei+AwKf8nx4muv4G1ohE7oPo8GaduDn4G7HegctmCoJUa0Ou10yjN/BAgqENeTd6Ah12+gDXOYDQHeg705EKmbtcG7dPlDoGA7WL1tyt2CyFDB04BgI+Lp4nkSBdqJzDmg2zM655vlj7cgB7eCphGIVXTD/DJK1xJnGpvdpp3PyWwv2ih+rWEU7BLozo8sBrMRh7R6YGMhRJgUt6a3dc9pIzXn38LiMj96pLgFJw3b+Wo6r7bQVT+R3oRbuavc+nGev1xnyCg4drDomqMRaoB90xlwG71uAkEBZ3zD3wWl9z1lwtKjt+AqdihzAf/V3BQM1Blqiw18K6mfArQUfoZfeN5DDFg1PvhuK7KTAeF2/6DP0FbyUeqUBIulaB9V+rxtOtyPuXOhzQNW1QDv6yQ06tgPg7zocmjlA4EgyXQ9g8++xs916dUl4HxPv02eAUmhKIQHzd0fTdQ1y7vpBa4UOQH/xLuww8i3a6990xND13vHF9R1rzVnFfccZXSHnhLOcAZealweinTfgf6ch9tJ1P/qftefZAFl+Q0NoQvEl/N3HL66za77ITMlQdoVoiShk/OLFi/HHf/zOOHXqupiZmc3EvAq0lIRLEAloJNDecJloQJC11H9LSDd7p3sJ0mLP6siuqtZm3fQ3+uHGG2/KYgkdhSK9NDU1nfKqJE/uxB4fy8IXybWOiiCwIHq5U6Th8LfTEptbDmDtMndnED3EWrkddvnlOngRQNyXX+eZtEctoax/q3hz4epC/Px/+IXsHjM0rGKmShCcPXcufvDVr45vfd5zsoNJ04CDXf0as3ZQq0DlTW96Uzz44INpE1784hcnfR95+OEMrGYBQMNqJBxqh/ZmdU/IavYK5qSNb7tj9XwVmIyrM95o7cpnzUQHL2wdyIoVLKat44icXrtLvYeuZugL6UqOY9S9JD6ke7F1wq+SZ827WtWO11Ele+KTOtpAa764uJi/jx8/PsBYeqYKm9GZ6AqwnWjutol1VJvJLMaOvXjWs56ZzxQtvvilL2VBhQqBqv1+FaIdPnwoj1Bg17Q+qxbOlchNfmlFGgS+0fPgYnUwueuuu9IeaY3gQcfqyDIF5H2+Q6/4PegksG9fTyODjkM5PmmwjbzZZL1XQX7hAnUw0XwXFq6mY3vHnU/JDiazc3Mxd/hw8o+sropMLp49G5cvnI+1pcW472v3xvve895K6uxrJ91EFg3I9OcxKtIB2adzP0b3IqbHR+P40fmYn52KI3OHYm5mOk4eOxqC7ruxl/7N0tWl2FlbjjtuPhXnH/56/Isf+r44PDcTH/rgB2N0Yj4+8dl745OffyC2Jibi6tZurG7txNZexNhkdYs4fvJIvOJl98TepopXVIClNv9VYLLVdr0L+5RM1QYB6RHxSbREYB2fErGljLPOqM3C2JIvdaEUvUR7Jd/1HK2H+Fq+goqVNja38+illfX1eNazn5sFJmNjI3HoiDpLie/HKm4/HLE7XEnStcWVWFtaiqUrF2NkfTnO/NUnYnTlSoxvLcf85GjiW62DcOfM9FR2LsnjN4Tw8ti7/ZrLiAruSjerGGZHHRhUNLO9E6tq6jZ7PL7y2EL8pz//m3jVP311fOrTfxWLy0tx4rpTWVi1cPlidhDa2Yu4/fY7Yn5+LuXqyLGjuRnhc5/729jdKRwtuZD80nWvwzN5OGhL/CjIXEkDuhQUdtKROHWMJkUzI8P72b2kCkzUIUrYs/BndS+ZSLshGmahcfuOrqbXKjBJnd/kljGDUxxjYZ9zR1FLeNXu5QqqYndqQ0S1uq0ikpHQGcm3PvHJebSUOpjMHzo8OL5SBSsqali8ciXOPq4Ck/sPFJgMOnzuqZC9HRfT7C82qnB9FcSCj6ElesJ1gftQoiMJQtmNXIdmK3SdJ0zBOfhuuh7MmTquBUmxy2Bn9KLHhdKmtMSCnoP+PHv+fBaY5Lss8Szeku06depUFpponBrfJz/1ybjjjjuyM5rsxiDYnJ1Fyr9VB5O/+Zu/ie980Xcl9iGonJtLWiea/fSjJHsVB9GRV5qHus2Mjk3Gb/zGm7PARHL/ylfcHa95zY/m8TyyUZLrpHsWlZZcveY1r8lCwup8VZ2QxPM6IufNb3pTFv3KJg6OaWm+BnyETQCTuD+BzkeedI1jIE8q48OAf7FFYGiPnTmOZa2kux13MS78P2Slb5+wRRnTat1H5g8djY99/BNx/5mHUrmpc11rAJPjJwiahVsZ/CybC5b+ez5l8/Gkc/E5dE0FReUrVIFn+obRtXqGbtKXWUjdOh/ia+I7wLfw+ADLNF8feeMdrAOyhnz+Q7Yb2QRf6TovHscHwEfgOaxpHeNWBRpgo36Q2P1ffD2PT7r/h2/jNPeYn/Ni0kidfoRnW6C8MEsl/d0vBY/08Y2Mbvo3jf7ItObtcdzBGlqhNGvImFkj948Th7biefwYAuS1RtVZSFjE54YuIvYGbzqWxB4gr9ARm8HnHkN0X2IgH41W7lf6s/DBmRc8QcIuMb0dXeXxEv27rwv+e+vj/Ip8Mw/nRcZU1xcXs7bwNJ/B2+5POVYu/UkxahV64Ue5L8t73C+W7hSumpmq7tnowPRN7MhoYkPot/5Yob2uczvJ5/2EOT45e0+yw5Ktg6+lrw08wzgTW9cOsYHf4gUZ8AjjFg/gpyEfzn/Q3u27+xbIF/if2BMykfjVikOI6zBf6AguqPhZ24CzX76ZxyddH4KRdCRKtvsfFo4bieF97ZqfiJtuvjFufeKt8dSn3hUbm7U5NukU2IGuEKF4sx1x3bAXNHIexp5Ad3gCmukeL9BwPe784zoS2rKuxJw8BobcuSwiD33eY41ZJ+QaXeN232WLebrNhsbpe7RNDt69hM8Zu+t59Cn8hz4kMe286HOAd+BLp7njEuTjoC2V/eI42FIkHQYo3Sy68uy+PGhuzq+ag+tJ+L2v8/q6FptZtqDreshYyUO4zYE+3MM6oO9c7t1uYyOZS+dXdBvZ0EGsD+MV/k/dS4dUCs4t1+Q6ADl3/edrx8ZKdRJzO8ozXJb4zOcC5hA2ZwOq55Pc3rtexy5T7KbxoTsGesLmyDxYjwG+qgzCgc1NfTyAjHuc/UAcXPiv4Se3H9g45JJ7iD877gVjSFY8Z+Vy5vyAjGWBZHZnKv+RserdfR3F9zyHd4JVXTf4v1l7dBhYTNfwDL0fnO+6S/fwt+t+5wUKnJEh1zHIi4/BZS83SrTO+thex3p6Vr+LHPyHblDugA5+eoau31hbPyAnYAbXwS6njlUYH3RCn7ic+r3gJPjF3wEtkJPsFLdT+bV6XuXpwDvCoeqKqwKT2ZnpeM5znh1DQ4pbbmWnMG0cUpHKljZzbW1nTGplYyMLTGam52J4uOL5mVvcaydvTGpTV8U+wQ96j8agDYppb1r8mHg9NC6MUce9+7zQ5czL/4aXkSW3T+g+lwvoij7s6+YhdTBxZ9OFhQEgjADLgcFuSXMUnT5HgB2ge3FJ37FgYDCcOwUYfwAnoEHXSqAobMAweVEGC8/7nFncOCBsDnz7wIb5QmyqfD24UynsCu4cmp+L//q7/yXOP/ZozEyOx7h2MQ3t5xE5A6Wf7VY3M+hHEEh/axcyiwbo8fGSpHajgxFXq1kFz7TrhjEqIMMPSTdXVnqekiAqKCEpofXm3woKi9b6EY30XAV2NCbRG+OEsiOhVEJXrYHgm77hc7ACONF6OSBAWOTISPCgCQDWDT7KzZUMQTKUP8Kha1HKGC+MQAU3WhsiP1ucBJ3t9uVernfg6sbcwY8Doj5NuA7HFiPhcoOC1L0YezfixRvV9QLF70rh7wFTtq/1jheAV/sGbzC20C7gOoMZeqI/xGvwjP7twNONXSrKdlyIyzc0Yv1UFCB+E592AY9S9Ow6J1icc8/Acyn/ap+us8qGM4mV69yOkxJ9OUtN7y9ntHaN++dVYKIdsBxJUAUSFJgAogEpmruMiMavxGsVm9ROr05pt12X2dmknAo5ZMhWFlm0IIreVfzUtepNud/ebkn6mquMXq51S0zA0xhB+CmBTXOsNSbn/X5ACb1ayZp2PNqQdqDWbiK1oa4kP2f/drvXAKFlxKoNclcsWMdQUKiS45CRVtIuC2bKWUBPECioXbFD1WFDHTQafyEPrhsBWADntBVZ9Vkty/oAw8EhcoYBZhzdWlQBC+PChsHrPh595g486yA9i8xjM3me203oztywjXoOwYqyk10BCXzmTklfH/A8bJCeC80ITnI/dondX+gBntnXydAJGcamiCfSpgy3hH7Tq9gQ12Xcy1gOFF42x8KPstBY0PXonz6IZz3Rqa7fSl9UwAlZZd0Bq9gq+MOxA/aLd3jQo5P7rmpcYNGDjUqQdHqoEiyyz7//+3+QRQ6HDx/JJIv0oHbvpi7n6AR2cTbHlaBd6alKFiZ9Unarbb30iWRS/1bikm5I7hxzRquu0fuVqNaudzl2qY/z+VX8poSPrp+dnYvpqToiR/TU89w5wja6bMP/rHklKErG4FPHQtfCFX17yvXgBN6HbLqd1fNIxujfKop4/NzZeP2vvSHm5+vYH3T55StX4hUvf3l8xwu+PbY2NgbHH5AM1ryVMBMW+/Vf//VM6updr3jFKzI5denixVBx3/6+gnD1k3Tc3Ul9lvKoREh2ApA+Lbsg3SU6iSZKsOj+6cR95exAKy9Mw/ZDC/4etGa3QH6uQXOYNS5kAL2AnWM90HUar+Yq+yr+zPFlQWUdBYaOR5foM/FOHSNRvJHFnxboBWvq3egE50t1kli4upiJqEuXL+aOFnWR4DkcZVR6oOzukSOHs8MKup/kNO/N7koc2aUEe6NN4YRKdt122235v8ai7h2MD56Ct7uzU7vuMPAndMC3gS/RP+ggx+rgMRxJdLbrr273tzq7bGTxq3hKvKVjXYaGRuKuu54ax44fzwKqqdmZmJqciNjdyWM+rl66FAuXLsX68lLc+9WvxAc/8MGUA9njwlWFWUaGR9OZHhmv4oiJ/eEY3d+NY4em4+j8bBw7dCiOHT4U87PTsT+0F3s6H2c4cgz7ak2/tRaPnLkvjh85HNedOlnnQG/vx70Pno+vPXwulneHYmljO1Y3d0PcMzI+Fpu723HjzSfjJS95ceysb8fW+kaMj2oHVGZIsptNrUHEDkdMNUwrjKLEsXBhnuqgwIg+U7cNBbnaUZeJJVrwW8VdiRUGnd32s7hEz1lbW4+FpaW47Y674p//T/8iC0xOnjoRo2OlV2WTRsdHY217vQqbV9Ybfc/H/vLVuHLvl2Jmey0m9tZjPISft2NCWGJ7K6anpmJXhS6727G1uZFdYbrjkLayS2YWhuTxjjuxtbOXid7V7YjR+ZPx1XOL8Tt/8ql45T/7wfjLT34i1rc2sjBChRALVy7F5csrcfTYfBYsTk2Opzw8Wfy8vx9fu/e+eOihh+s4mTzipDoMZElJFi/Ujq3sHtOSu8IcuncQHGn0zSPHMgkvflGmWvSMLDIRtFX3EgpMtP6SdxUsClfm8bvjpffF59nNQpVKrZPfAJu15FzpISXkSkaRRd90UDJXOLV+qn07OKFksBJG2dlqRAGfsXj0scfjiU+6LW6/486UGzqYpD0b2k85u3r5cjz+2KPx8AMqruA9VdSeOlWtbltHFDqYgKeYo64b2LT9wvPgdn0OhkXXl66ujjtgrSyca52pwLb4ZNhhdGkWhrR30gUC3YVecv2UdG22PG0JWInCvP39WFhcjK/ff6a6wrTksK7NnVl7e3HzzTfHrLDL6Ggsr6zEn7/nPXHk6JHsbDI/N58FlbpW66J56mi1T3/601mc9s3f/M3VFc38xfJb5ANqA0/5E+oclPYyfYjxmJicjje/6S0p47IZP/MzPxnf+T+8IDsriafoapBdc8bGY2NzK370R380iwhl00QD8aYiPMvLS/GmN74xiySz81gGGytBix81iI+1AC940fU0Nhi9T2wGXeP+GLgTm8vf0suy845jsRvYEY+XOF7C5lIQ7fYH2Um+yu5XwmATMTM7Hx/+yMfziBwFQyUf+1IIjU+ZX/JGHo1AILYLwLs/V8fvsEmhsK7WvMN81RE5i8ivcfRsHXMlVVTyDE3h4T6N9Xx8G+KMBG2h9yB5YMdZ6znQy+03eGvAP02WdA0JDcaCzPJ32oj002sXJ0Uj6Z+2bqaO2+AvZL2PF5yuzgMk/9GJ4I78LV0n/d474931EjrEdSS6RryRfmhbZ8aEzmP9mTt/w5vQlbHpOsmZaOH6R2Oly53kkb+rcLi6TDlOgs8d23v8yeUFn4P7fQ6sOfNhgyRrhE9aPFu8rrXTb/gM+hGPJU6Ij4+O7zBjeQM8w2XI9QfjxWdhfdzXZ86OJXl2PZfj4boOHgPfwAo8GAP+/cCmtZwqCQ/WmTgIMa/0PZuOrDVviZlWCK9ECetd15Z/qjjzAZvIsW4U5Fvsg3XDxuH7ygeDDl5oV7xBMrrrgMSa+7q4D+lrwAY9djLjIzBmbLfHkuVfJJ4exBobEmk84/KNfLgMZsyrFTXhC3EPMSGXL/QZPACvYtN2dltx5X5XnFKxgCoO9HVJX1798nJjYh1zuL+zHXNzM3HDjafjSU9+Utx11x2DApPSMdXZjm5UxAPYCItNYw7u/8FPfZ5EZnUPehx5Y92uRQvo5fbZbSt6jbVBBnkma+/PIU6NjDAfZKXPO66b0Xsu48yfmJXjP80JnQOGQ555rus2+ADZcN71uTJmt5d6P2NAn/ZtSMp0xpm7wjL4hZiYxsW43XYiE4zD54m86jt4EXoelL+KdxBXgtb4xaxNJoZbjMFpgp2j0EXPorsy73YZQ7f2+cFtKjZA40SXDd7Z4u1ZeG95JXR3/12iN7RgbtAr39li47LD8IHTx22Cj5H3OGZgveAFfC50JvgDHQcvuJzpWo5ux447JoPejEX+UM7RNnWh25xX/B3QUr8zt9BioMgD1zI+cLWeRywLXiJu4/eQvwE7cEJC4v9Gb+JAySNNj/Ms7Dr01H15MkXrDuMxbo2fDQh9nvK/WS8wJbTRHD0eB4bFxvCd7ienSvx8gNHMn+OdfWzCc+E95zXlYtATzkPIDzJwLXnS2uW7Wic8rUvmwDdrsxw+KXKAbXesBr+6DuX6/nz6a4Pud8zkdsj1Jna0tUlt/nbpPTCYcJCOyDl37mweG/2c53xLjI7WKQc7u1Vgoo7/21u18VPdcBeWl+PSlSsxO6NjwpULS+oOjsjRkXSKyfP+somlPxQ/Lv+ow4xuB2qdynfST58u+BnoaOjL544BnG8drzvW4N+ON4fe+8/GmZUAACAASURBVGfv3OcGN/YIpAhBQBNiYngV4NIExSgICwvt4NYnogABC40wM0GcLBcMFzRnmNzB1ZLYbpQhIiAEpUARBnPlc4wTc4QGblz7hoV35M6sFvjfkqC040YUsP2D//p/x9lHHo4j87MxltHsnWx3jAFSIqbG37XCVhCFAhOMMgkDlIwXmGB8pQSrsKPaKWvsOJYK3KBMRG8MhAuSG0JoDLMN1roF+QACGO8+kNB9GGw6TLA+Dr767wEg9gFnB6hr95EbLMAMCg/w5WCanbZuYHA+AE6aC0kJjA88y/vh62spW4wvRtkVNHTW/e58wnfwI0Yj5amBe72LCsADSr0FVTFarmRRJK5YKvDbtU/3uagiD/lzZ9uVK7LiSiqNsna+DFVRFTTAgAFuXDHpM3jQdQ5zc/AN//Gd9jD1K+xTX7RdULSZZYd5Ht/QOgoVaKlCJ+02Zw2pDKxgaAWCc13aebIc0QNvKtCWtGiJ2ozPNCcbvnS+BtzQSlRrgtwUveQwqF1714a3aNSKRDTuXlGTnk+CX87b7nYVzxSf1ZFUyWfqzj5irTAbgwHg4J2OX7p2+1zDb3csBvord1/th/SeSKCjSorHKuBN8ELn6eV4WiBofW0jE4sK1sgWlHHs+Ee74jaUgBpRK/buyLWBzs3OvKoCb3rTOpg4+HQA7HyT8tUKTEikulH2f/fX1A2oO9/IFiAK2UavoH8BRu6goj/1mzHzbH3mOwsIFlMYJzqjL5AXdg3xLl9veNN/8z18gAwgvz4XHDccNpI3BA3gKfQJBaDof/QiAagBsLTjlLC16AkHMOhS5LfyivuDjjSus1zHYd/Qseh9X0OnCevjfI/+hl48Hzq5bnR6oDvdJnFP8UuBRO6XTkBPut79nd/5j3k8zvXXn86EoGRIiZaUixZgp/hASokAATtE0ilqxQkKbFMsVgUTlZiVvgCPkLhgrdHDp0/fEOfPX8gjcvT+DFjl+2rXuuJJGtvc3HxMTVYgjXWBrgS5XM/gtIEfao0kE91RUL5G0gGpl5tzCk0doyKXAxvS66TmWJD1EU/DLyqevXDxUvzSr/xKzM8fqgKT3NlfXTj+0YteFN/9j76rV2CiIrvChQpuyrl8xzvekW3+hSW+93u/N4/IEc6TLcoOb63CpApMdnNOyJo6ZCQGa46M1jiLN/LICOnbnZhoiVjwBfPWfeBAZHMgOy1BiLIGQyRNWoEV3VL4Dn0EniisVLyjNRUOVeJdSUFdU3ao1rHWvHbakCjNvdGp/8uIuowMdIQljtAJvG97ezc7MVy9ejUuXLrYOpFVMlodHThWjs5gmofGNjM9XZ09ON7GggTSWQPe2txq5CknkgK5W265JXfdJ45kh3XPycMGIts+R9chug59gU5xuYef0cO6nqCaJ887OUPL1drk+uRxB8OxvLwSOzt7cdttd8TxEyeq09DMZMzPzcb2xkZcuXgx1peXM1m+cnUhj8j5zGc+k+uWvoY60mTBq7DUSMr/2tZm4qWZkfGYGo44ND0WR+am49TRI3H0kHTARMzOT8fi2tXY3lXnj/XYVxHA1lZcOHcuVjY2M6ErvbexvRdTc8fi6upW7I1MxCV1O9mpwpAdHWm4ux2333VrvODbvz02VlSMv534Uzg0d0RmJzq13R3Kc25Ln4k399JHVcGRju4qfDUSW7t7sSm9pUK2VmCSPm1LgGQxQ+vQU/ZVF6nTgXhhKy5cvpxHZ/3LH/nhxI+HjxxOGqkLh/CqjiocnqiOkCowWVpYiI2Vxdi6cjGu3vfVGNtYivG9jdhaW0lZVlBCtMwynpYA3N4STqrjsCTrOo5laHg/j9+q4uaJnN/u/lBcXduOrbHZ+PrF1fjdP/t0vOKf/lD81V9/Os5eOJcdShToWLq6kHx/4tR1qZ+OzM/HUXVemZiMY8dPxKVLl+Mzn/lsJvRV7FuyX1hPOL9scBUnZ+FIFn+1nYsNw1SXPVGgfrQKo1lgorURblMHkyowodCR49RUXEKBiY7eQPdIRlQMIKwLr6ds2fGWlWjsdmO7j49sVUEbrW27I4CQMwpQ8viO1nFEHUxuu/3OePJtt2ehzuzcfNIm9evO1oECk0cfeqjFfbsdu9JHwuNFkaHseoS91/uIidR4DxYI6zOSKBReDvREOTitiL5+Z9fD8drRjy9LsLTDiBW4lp3RETTQsIq09lpxPZig8AjrkHqNdW077IUrwFIqMDnzwIOVMG8BRPFIFUSOZmHeCRW3jY+HijR/6+3/MaamqshJR+fIP6iCguIt2WDZS/2I5ydaRw79rWdUrGFb+6Rbslm/69gsWRWt29FjJ+JNb/rN2JH9iYif+skfjxe+8AV5XFTqYhJpzUfZ3NqOH/uxH4unPOUpWdxLgLaO4dqKX3/DG+Ly5ctViJn2rSgChve4BNqYeBh/uz+uz8D5Gg9xMMfu4GL3JSQ7skngqrI5XcdY/a3v8QUIgoOjuN59AP+uFl4tnqvAZHpmLt73/g/FI48+HqMjE+nTDbUi4NIL3bEq2DTiWNCHMUAj74CouWVSekw6TbufK+Ba4+viP4xbspOFa23e7p/154ZPQlAZ24ktdZvLGBlP31dmnvqewD3rSWzJY6bQxueez1TyTUXdLUGnObP5gnvQdXouyQh8YfdVeTY+FuMB77nOZI1VnCYbKtsC5oVP0Rm6Frze5xvpyOSvhmGgE9d50J919O9YC6c9Pjdyomd4PE1z1n0V/61dnRwNCK+hq+Br5q5ngsdYN+cZ3u1+Ot8Ti+M++MZpg57Ub3x1ngkWJx7p82QdoRHPcczu60PMwBMkyD3r7liyw6Clx/V/YemSV45a1POc79zndVua/oh13+wXmKAv2VzUxTu80KwKwyreVhuT0BnoOGKy6FX3F7FlnS9RHOPryToydnyqztehU0TF24hVakzcw7ict/Gz2NhGRzRsILqO5zBWCgJZK3jK1w6+99+sM2vq9oHviH3DO6y52yLWHT5L3TBURbDVIaryBmAyYggaH/65cG75bVmeG0NZ1H8orj99XTz5tifHnXfengUm8M5ea3HlhbylU6ojtMsqfOJ6psNt3fHSrLHzKnNzecVmVpylMArr6HFprnOa9z/zMTkfonehKWvuuqSzV52PO9DBrViI8eHn6ft+8QTvRUf37RLP7Odz4L8+XUUP7I3rYqeRxw98Hro34xzJD/Xj7/G1QRdyDTEA5uF2zO0E83W57PzcihlAb64h1qu/KY6gmIU17a+RaA9Wxt4h4/B9fz2dV5xvoRHPcZsgPZe6wWJibh+KpsRECk8yVvQR1zRlV52nWv7FMSL0h694rutH/s1YySuwcZxCT2gJ3uFzdC84CdvjMu08yvsGGCWKx/O4e9tY5PbK14PPPS6e/HItpWk8CV5yrIYOdTqh5/T8jC22Y8TQU9gP3ZNzb/oE3es6yNeOHDr6BywH/zJ86OY8pM+I4Xr8jXVFX/fxmuMP6Ibs8B4Ko6XMwZ7MmTkhGy7j8FJ1b+w2APNv6MC96AVogp33DjzgvPRntLFH+SQrXnE7gD7v2wF4zeeZfm7rMoxuZRx9GnEf641+Au8zv7w/N58VVeCvjOXv78Xjjz+Wm4Se+9xnZ6xDcRp1espTFHTEb8aYd2NpeTkuLy7G5YWFmJ9TzLROS8hN2GNV0CRXWPEK9x8pMCHCgj/uNEKPCptlfKh1k+qwWMVh4Q3W1OcMn+geCsbgTWQdPwo/wzFXjufP3vWH+wSDccK8Ij+NQSvm4HsA3wB0NOONAvIkc+2EqkphZ1pa47tigYlhABgCkOdKQd9hFAFqdX5Rp24wNnqHrgWwQiSYQ+OSEWLXJ5Viqfyt/REGOp3g7HBRO3+TyCPVNUFEVQeTD773vfHXn/pknDx2JDuYqMBkkCRQsGys2uUpsAow1fjEfOzwvpbxIbkACEeIa4H32zn2XYJaQUQHWjCGPkOZpNGzM8RQui48oh8AGcEEALCGDo4KRJTDIiDCNTwbhtZzNV9ozrPdiZJAlUNU9HXAAI3cUPTni4LrhK6S4ay3Axx4BUOO4gWAIHRc52BO66eAmOaDk+XJTQdxyBLj9/cBlvRb97sTBeBACUI3za1zfIre7B4GBPcBfSpkKZ+2a4D3su4Yd+TdAWzKqPoSp6fRydy1wJvrCWQPg8KaUPnqsk5AFQSRRwa07kX6Lg0vwZmmZzAGCgCXXCkBWvTIxGvbTQHda7yKl1OZL3neChVGKFApXmMdsotJ7oBsxydlkUMFOAFhgBj4V/OrxFQlY+m8VGshA11Jt/pfR/B0hR4K3NK+uYxYBVs0pgzs7EVsbmxlqyyMq4L2ee1ed/RQ8l0z2hoDRUsOShiDgxvWArl2HJf0HFaAfbsK66Tjc5dZJbQ4+ku7CiVnSmCIfqKPkiLo8iw0adXBGXDTGXWbm3muN8AVwOe6PY+OaC2GxX3wqIN0B7fIBwZVNCOJrucMQE+zHxhiQEd3HFAXuGc8AHN3AjQ/qp7dVvFcjDv6Ab2sZ7j903Wsl75zQ49udRBIsEihdOT57zsXXdtq8TmFT+gsd2Cx217QiQ5kXqwTeorAksZdu1G7wJI7D+JvnQPZ0bgCRABv0QbZwxHmWnSRdINkGh2HU+lryjsdIEJvZMD1uj5DVwIeoY3bFp6H/dQ18JE+01jQa24zvZg1u/+Y7qbdLs9SIYJ+/vN//t04efJUnDx5Mos3lChXMhT68Iy04+q20I6NAmfxPMmqgj2Z9MritQLIpTcr6CNMwk4O6FpOw25cf/31WVyRCf22A0x511qran1/+OiRPMpnoh0PBraQjsVO46RKZ6B7WG+9q2Snqq99bVLOm2ODjpXecJuFDnOZAi/5evK94wISBPpuenomriwsxL9/3euye4zmm5v39/ezqOEFz39+3HP3S7PAJOk02ElefKAuA0ouv+Utb4mvfe1rOca77747Fq9ezQRVhupaBxPJa+57Fy3zTE393zoyZN+IOsJA/1NkrKT0mI5z2Cu9SsLJQT60IInoGASaMX/sLXTRu/RvCoZ9d6n+XUWCpcs1VhXTqMBEx9SQ/EMeVXmkd/ODztIOOmSa39If6BbHC6k77Tgf2UZ1b1BHHR3XIkduNXeLVJv30tnd8Yx6/uFDhzKRqaIcjqmUHuL82uTLdvY3Hb7ccdVzdXTCE5/4xCrW7h2R405vyUx1RMMZhdZup9AZ2AJ31sBTrCm/cSbBO9AJ96fe1wXhhFtWVpRQjbjzzqdkolzJ2onpieyAM7y/nwUQywsL2cFkdfFqfPQjH4mvfOXLg2Nf8jiv0DpWZwvxqeRheD9ibC9iamQojsyNZ5HJyaNH4oT0wPRUzB2ajZ2h7VhdX8kij9Wl5Rje3Y/FxeVY29mLlbWN5KHVjc0YnZgNlVjs7ouv1fSijmqZmJqItY3VmDs0E9/wjGfE5OhUYSodEbhday9/A3yn5LF4cIDD0ofYHRz5omdu7+7H6uZWDOtM29xJXnyjxPsA69omBt2v+argRThNczl+8rr4gR98dRbEHjtxPBOxqbey88dQ7A1XsZ+6rWysLseFs4/F3vJinL/3KzE3tBcXHn0gj80RQYWV1FFERR83nDoV0xPjsbO1EbvbW7G3ozb0KqbRPNVJ6lDn6w6NxPrWTqzvDsfE0evi/ktr8fq3/z/x4lf943j/Bz8Ym9vbcfTE8dTvK8tL8eLv+e4YH5+KpcWrWSSyurIcS8srcccdd2ai/wtf+LvsQiHapb7INsClnwqf7lWBiRKs7VhG2QvRj2NW2B1cbXSHYmykOpiobmN0tHa/SnfI1uieLDZOXVNH5aggKo/DHB7KQoW05yNjub5qM6sCYwVzcj1aEV7hjO5YDvxbbA0FRxSY6Fp2wXc2OPK5iWVacdLZc+fj9jvuygKTw0eO5LEriomIPmsb69ll5vLFi9nB5LFHHkmaVN1c1wmNQrwsgmk+S+mHxre7u9m9pQJi1YWFzqF9XxEdk/NrBZh5zehI6mCNjZgCPhy6FVyj3+rWk3GL1p0J26pn4rOB/wa2tAXUDuKJ8q+kE9TxSx1wxC2po9ouRdFXhX233357HpMjHXLh4sX43d/7vSx0y401UfyTBSMNkztedPzGsaE6bkdyGdl4pu0m29mOre3NGB0fi29//nfE6Rtuije+8f9SeC/9kh/5kX8Zd9/zPyb/pw2kTXdLvqo4UUfkqIOJCkzKTlb3MP1+/a/+ajz22GNpkyU/4JMBzuklzlgvrsMH8HiJ+/memOVefrttAN/zPGwL79HfYAj8I97pY4ZXsCGOa7MIXPq9dTD503e/J85fuBxjY5MxLDvQNn5wD7yqvwl+035daw7uhA89eYRPX0XN5RPjW9G5E4wIX2e30VY43PnRnU9NgTR0AONgV6Vb9APm1/c8m/FAV/QhGBG/VO+XLOoZ3YamwrXg3Sx8bJ3YsOFJ77ZBDZ8LX40YLBuchCOJb7ovwRrrM42D+8AexMrAWwTb8TG3txSbqJ2kYGN9h3/e96egFeMszFoFqHwn3cf7WBPH8GAWYiVgGWKBLke6nw6KGiNHJOtz2X9wHnjR43Edj3Qb04gJiy7SlcTMOvxUvOPxG+bQ9x/1dxYkm65ClvB7WVeNi7iub9rUva7f4csBPm6+rdsyZAb+dFxNHIr1cx8I7A1d2AREzMDfyX3uEzgOzmfk2Cqu3o9VordZY83ReVxy63EG+MljH/gYGgv2y3WUMACbTNBrHutwnYn8s5a8pzBAdfHo6wbGDBY8oBcHdrCSP9Cu/07Gjn7PWNjA9y7dxdzcHrifQO4C/UM8Bdzjer/i5KV3PG7s/oLrXBUIpP1oHdM89+D5krIx+zExKd1cRUm7wqT7u3Hi+NE4df2puO22J8ftd9we6xtrTXdP5rGVVZJKGgwu7I7hgmbuE0EX1+kez4IGblvdrroNdMwDX+NzQRf4xmnJZz4ut3O6tq/nXBc6hurzDnyMzmRczEHXE/tzHkJHFlauTdbIUeGU8jmxTfCwyxdyDF0oKGC84EG6LvV9WnRW4ujoioRYWX7r+egolwuNrZ9jhO7+m+cgq6w5dgoaug8MzztNXDZ1jydFfYzoTvSp098xgubithweYo59XmJdOFLF45HIqvMRmOFaPMP16CTF1OhEi47Dpnn8FMzB2vGcsqMdBoI3+vEXl0Pm09fxbm+hBXbBcQB8J383x9GO0nS+hA+4n++ctv6d22z4w/mW+ftn4Bx0pTCW/F9in+hjfe+6h/mTt1RRv77X8zzXBeajAQDzJofD5iTm5DiW9RWv6oc8FF29GLvGKH9Pz8Dmw8fgUnSd462Uy1acjq4AG+rd0NCxJnLRYZSK53Gtr7Hnlt3G4dvA4745QfdQEK98ksYlewkvICPuE5auqxgfmA1e6fOy6/Gyx9VdGVoi0+gZsJ3e535T6l0dC1hVljl/YZGMPcR+PPbYozE5MR7Pe95zs8AkC1Az2FubwbXuiqWpwOTK0lJcuHg5Dh06nN2FS+dsxeTEVM1bT8yTAWoDZ/FI27SpjVOZ26t4FTLAnNhY5xv7iK3q2RxL6nwCbeFFvtO44A++03uogYD2jmVTL77n3X+cBSYAIFeSqWSaw+XKDgdAD/OANcYNgWSitFJFSSM8KDs+d6OPQGtS2hHLsSxcg6PgBhpliaJ1ENJneMaG0CMoDkYSFrVkhn6jsCF60aScEUHdPE9KgYjh4Thz333xp3/yx3Hs0Fy2cR6SIRiKQTI4hW6kAky6X8wsYeI9GgcGHlroHi20g2EKGjR3Kp1KkCqplzudWxupaykCX2+Aha7jnQ4apHwVcIGJRFMJm35cWWO0S8ArWafnwR+uPDFujENMT0splFApthIuAJgLEwoRo9kHKW4s4Ql/NsGFvkJO5d2qvOB5lKveCe8jlPAmxswBL8qRtRtUDzbgzXrrtxspBy/Mg+fmd+bcYuA1jxpvVSa6XOGk6Br9DI6MiTrDWs/Q7kUlRvvGA0OEspVix6F34IKuQMFjYOBt+IBx+rj1Tq7jfj5zHcSaS2mj+Bgvz8PQOjjSmKFHrbvax5fDlIq4tcx2w+M8Ws5kBbGL3yqJ1f9hrMg2QFt/O0B2XZrOQIL2Ckz36ZBns7VuAWoVqzPpNQ54RvPSMVnwPzLHGdUAGfi65lAj5zn6t/gAmvtY3flxI59H2bR1w9mGPuzM86KwQdcGO37AZTffbefpsq7wWurh1Ln4rl3ykl3m0MSBO7QvXVm7Dzl/1x0S7OGAz9vZeOvrpZ+1ltLVODPwaX8tcQD7/O004h7kHF7V5+ga6P73AWjjuqGDbShL39NJpgNevLd26VZwI3X3UL2LNUefo4dcZ6Knsb/oQfRZn+8JuPI+aM99mSjotXiEF9ApvLNPIzLyDgzhO3QV98DjfTDvtC3ZKjr4WjInngUf6TrWCFq67RnoqJSvWiN9htMgHk/e2Cs7w9jBMegiydbb3/72TMzoiJqjR4+mI5Q2sO0yB7co4aLEES3m0YE5ruZca4e9fvSdirlGx6rF9M62OjJUYRQ2UXaAOerzyWm1ZV+PK1euZOJBu81JMkiXCLTrutm5ucQe0CPn1o4OSNlsoH24JYVEPy9MLp2rY7DqWC54f0D7zAd3+GtgMwW4W3GNO6A4Sr528ILrvw5Ea/f0TCbB/sMv/mIcO3Y8aU2yUgnZZz3zmfHqH/gnsb66Wk4GnT90TNXwcMzOzqR9/OVf/uU4d+5cYjwdq6PikrXVtTwOQwWGiSFpSayCqd291C/6nXRoxT9yaOS46Efnlsv2qbtBdp0Zq44hmjtJAeRZz9b4ZDMo/EDfw+foWHiWIh6wHLyJzpO/kzpdRaZtB7aer3friByCqPAZWBG+YmzIX7VS7vC260Ec50wo2/GEajGpYoD1jY0qbkn9PJzdS9Imcz5s9fJNh/DEiePZVSMdtrZDQEXw4Ek9n4I175pGoZbwqTqY3HTTTS0RRXvgbvekO6Ol99pxe5bMTX5pAXLXb2539bnWhx0svkbIOzoIHe2JosLwKijdyiDU2vp67li+866nxMlTp2JqejrGJieyCGR3aysWr1yJtaXFLDDZXF2Nj37kw/G5z34u5mZnWuHfUCsqU0JtJ8ZGpLP2Y1zd4nS0xehQHD80GVPj+3HD9cdjdmoyjhw5mlhyZGIkFpd0tNZSFrosLa7EwsJSDI9PxObWTqyub+jAxdjZG4qhtutCa0jyd4Cp1ZI5jwms45cOHZqLuXl1NhiPw4fmC1vtlAygxykeWltfKx7LThhy3SPftb65lZ3YJCcqpqCzlvMoeHB9c2Nw5nMdizoSP/aa/yXGJiZiTsVLdG3CvrY20uo8ou4hV69civ2N9XjnH/xBjCnwsLUeS1cuhxJ941qvna1QI/KR3d04efhwnDoyHwpbTIwMxdyMunuMxg03nY7Z+ZnB8SYxMhYb2xGLm3uxPjwdl7f24+d/4x3x3Bd+R/zFRz+mEHCcvP66+O4Xf0/c9qQnxcrSYly9fCUeeejhbMiiI7tUMPe0pz0tjh45GhcuXIi//fwXQp0cCByIZtmVOYuXd1Oeqiug1qLoKfkqbN9saO6MFY7Vrj2pqSowUXHX6Ih4uxWZZKHcaBYaq+ikCuh0/EZU/CE3bzRbEMNVADZcO9dV4Jxr1n6qm1bXESx9xv06yjLlx5LJWQSjY3cIkjXMhJ2u42NG4sGHHo477qwCkxMnT6bcVDcfdQzZiKWlpSwwOfv4Y/HwQw/G3MyMHdc0lAVtiRGzk053RnzhnNw1kXZCukVJeBXLUUQ4mFjTjRwD2pRl1ffbLjJsteYwiIO0M5wHur11Y6rOs11iGRuLztc7SFjBB2nPWxcZ9y31veTssccezzOo1SpYg8sig8mpQSLmrjvviutPn07ccP7Cxfjoxz5aRbhb1aFBukrPRYfqOz1DYwNPOzZG3oeH1FK5JfTVanmr5PSbn/msOHT4aLztbe+ILcVnYjh+5md+Kl74wm+PK1cuxehw+VD5nL29XNuri4vx0z/903mcj77T0VJJm9jPI9j+7WtfmxhI/w/aFDc/HF0OZvFkDziDueEX9PE1fo7bSsct+M2OpVkr7O3Ax2mJ/1w3jpQ0fiFORBeI/jUUmOhInNm5Q/Enf/qeWLi6lMFQFQAO6agc6+ICTsB/RYdKJ+jZWkOwUsomx/FZfK26v1fsgsIJaIevhU+e9roleIkrwOfur+rfJF4GsSNw4li32xnZh16OEft4kblsbmwOjuArmwMGJfhehcIk8ovfhrIAamf7oN/la47NIwbF3JkLPiv0RPZdZ8APfIdu1DOULNZmmow5tEAA14lWJFDA5RT5p6+QhX7dEWauO2pjQeF2knnOV2A7xu1JQbe5zB8+8TWpdaI4o+gN/kVPOKaDf5AjH5vHCBgTOqEfS0L34KPBe8TPeQ8xAjAceNt5E1zr1zBX9AhxI+ir38SJ0fHecQJ50P1sZNCYWHfRiIIQkgNbW9UFCTroegqbHP/re+Hs/E483I5vlmzjM0Iv5xVogo+sYxszXkDnRgq6e23ckQXdJzq4vuSZMp8UwsNXrnvg64GOb/4R9qx8xINdnJEf1uBav4tPu6PpeB4xgn4Mg/Xrxxdc//V5hHlgx9NGtY56xF88RgNPE8fVOsMD6A74Fd6B37EXyJ+/O3l2pPIfwmUD/aWY6c5G3HrLTTE7Nxvf+E3fFDfeeEP6GRRR5bHisp10WTCsBl1ZN3+3+3/ocfgHGkMPaN0fO/qiS7iVPsJ+ks9xvQIWdHpgy5EjdJmveV9HMxZ4qa//XCb4Dh0Gr7r9cvvOdcR2iGeLniRw0SPIL7ygd7HxC17iOWkT2sYR1h/9c+35pYt9oPgLmuLvQ0dsc9nHLrbJGFzXs/bQhXX29XWbBz9gF1lDl3l0h34P8pJWIORyS6yI9xHDRndjFxkXfMz1zjvES55t9wAAIABJREFUV5inVJ6OyQADwo+e/GesrCF8Dw0Hn+fmom5Tm94LLzBmZAPshS7hWv2ta8HZ2DX3KfzfPI/PmDPdqsHu5AWhqxc8guvUBSLvb3FJ1s15BBvu2AfedJmCvv6bsRFDcdvPuLyAAj3gMovsE/cDd/Iedg5hl9Oe7Gpzb222G/jPTTaZY+U0a2+22wTsgefVsIPw34FxqgOyFamyPk4HxzfMF16S/3ItfTPg14bDNV5sBrKq37KdjsWZMzIAtiH/rmfkZpRm63Mu1v1I+IIjX5gLmFxjgn/hv8rbdcd0OW2QdXAh30GP5Cl1WyUHq0KOtvh6N+uCXXWbWTzYxfxqPnU08kMPPxjT01Pxbd/2vBC2Ehbe2lZnTmGV0YzBaZ7LK2uxvr0dj589l0ewy/cv21TYuzBDdTDh8xpTHaGjgExuSm9+evF3NaxAx1YMvdtwgj1AT3uu2eeL7cHuKJaPbGss5RPQ1KA6cLodGuiJ97/nXft9sIHxqyNfxrqzdlvAc6DcW+VMTXR/sFuXBVTwNw1TC+C6wURwrwVsMBQsMu9DsboBcSCCYkI4XeE6mHCgBuBCGbnBqwRkLSBjcEWnM8z1o/nBhPpbAVsdj/P2t701brjuZEyOj1bbYwUO245KaDw+UYklvZciEze2KCIXDtFUn+ME+Hw0Pp0JXY5iZCLKQSYOJHTDESpm7s7NdSXfZzKvAGXeKBaUc1+YUWIAFUBS35BhDPjcjTfzhCY8Q+/2AqI+aOmvMQbc+QyawyeuILnf6YPidEMOTTVOL25A2D1IhMxxDrgbCQLi0BBDynNYw0wgWAUqgq/79B1j4NnOV/C7aKDPAaAAor7TPdAJg0BnlwyCV1D0KRPW9ozvHZz06Y1uQOHpHpxUeBP6wmOpfNvOIGQe8KHxDxK51hXB+akqTKswbABGd7pzR9E38CLGTc8uo1cOn3e38DUDrHmyA17CgHh1f+36U1eYLmis5wFoE2goMdKcNl2rsSt4DgCCx6rYpAK7tBXPCuoWSCpaFiVzZ26v+wKGiHXsg0yMPusIH/EceMHnjs5Hn+j1gBP4EZo76GH9MYAALeBAdT6p5D0FJrzLxw//uC6ipXr/fQDQQeB1r4LtjEXzogDQdRp063i0K/Dw90MDdqU5/zJ2KqnhKeYND6fOVfFiO9+YtS1aducqI9Odjm7t22l9Kutku9DQN74mrlP5N3NFZw9wQQsYedDNZV/X8QPf8C6XceYJT/j8fIxuc/zf6Gh/puMFL75gTKy728N/6F2OCfoOF3oI/qOQCRuS71OBlYLbja8YAw6wqriVLBX+UBcMdS+pIpPDKdsqvhB/YvtUbKrCDfGNkm7aCUyBCM9G/yQYFp7LMx4LuCcOaeeai47gDGycitdm5mayg4mSkkI0IyPCh4UdSgfV8Q2HDh/OhNmBYofs2FR8mR1WhJuUMGwOAnylsUq2BLgzydwK+PQOkgRpL1qXhi7opUBW6WTorzlAH4C321PsPHxIclT0UYHJpcuX4+d/4RfyiBwlFVnzxaXleN5znxuveuXLY4PENW0q5OiPjMTc3GzS/yd+4ieyIEc/L3/Zy+Lc2XM5PnVZ2N1VgpRuTKXbNYYE8O1QBel5JWU1RhWYjI+pfWR1D1DHqmpVWzaJ+SArOffmHDLHDnt0x7NobKl3ei329Zk7ZDgRuzuFeZWmJ2gtvlMhuJJw2Eie6xjAZR69q7kim6Xnij/1PUEY9L3sBlhnZW01nTUVLeiolf09ddWqY5uSd5ozJEdaHV/U0U8FE3JMt7YV5N7Paw9gGALeaRwOHt0jvlT3ktOnT7eue7V7wI8mE/8VjzUdnMfxFE/qc2Qwr7EjPdCB6Hv9hmd1L0V8gyKfXrctrgffuj6WrOqIHP3cedddcez48XZEznQmwLd0dM3OTlw8+3gWmqxcvRof/tCH4ot/98WYnZ0e7HKWzqGToNZsYnQ81ldW49DsXExPjMTU2F7Mz4zG8aOzcfjQXByaP5wJZvHo0upSrK6vZiHQwtXlWFlVEng41uVwb2xlscaOusON1o6cxCvCVxwD0jpK7OzuR6KuDBAomFNBEjn10jkcISanGP7FOS5sXXppano2ltXxRsUT2pGZLeOrs0N2ymnypLUFx2THLR1roCOhNrZiZu5w/NA/++cxNjkZc4ekl6cH61xFWhGbW+rusR8XLpyLrfW12N3cjLe+8U1x4siRmBwejrvuuD2uv+46gdm4cvFCbK4uq+1dTA9HjO/txOTwUByZnYrh/Z24dPl8HDk6n0Um8j8VjFBRzurmXlxa2YyHryzHp798X3z0s1+M25769Pjs5/8uXnr3y+Llr3pVFi489MAD8bGPfDgWL13Oo5GmZ6dzvg8++GAe+/TEW2/NXadfuffeLBYYBMhEoyzyH0ndTScT8bV0XXbIGxnNTnYc2dj5HSrmrZbqksHxUXWhUrBlOMYmdM9ITIyNZ1vZCR2lMj6ax7woASsCjmeARthrJKYmprK4aW9HxXfjrYMehZoqPjrYZhrboiKYlL1m3zS2XNOm3/rBs9RRWWw9GToi5+Yn3BJPeerTBnLDxhvZTRWYqBvGmfu/Ho888nBM5nEw1dEKP11ynv5DO9Kj+HEnO8EoGOm2Sd9pzgT10At09BrgoMRv29V9x84Ydx+f+VPMCr7prqkCeXQyz3Ysgt4i6TzgCfF364AmnSQ9/Oijj8bZs49ncVD6YG2nmGIkkq2nPvWpuVtLOuTc+fPxpS99KY+Ukq3X80VLvU++n2wJvj523/2O7t8qHKoNFfWj7jalb2+/484YHZuId7zjP8VudtMZjv/13702nv3sZ8bqit4lu9MKAVrSXV3LfvZnfzZ1vOigQpLU7xH52b/58X+dxZoKHlIAp+tIguIT6bMObx08KhBbBx9CY3CU2z7miS11GoB3kTV4pfNfup3j4B735ehyRacv9zUSQ8l2JX1GY3b+cPzJu/48ri4u51FhgmAqMql5d91SWCv3E6rAuopRGAdrC2ZxP0WfgTXwh9xH6ifVoH9i2JaEhU8dV8DfKe+5+7OLb17Lv/AYk/tdutaTDWJ4/OmaVxXIMBY6E9YaVuvrxBzDKo44qLNY08S4djyV8wy+IHKcsYEWh+R+/fY1cP8x71NysBW9gi2cj/DfWC/HLryP5D58U7FBdvzuDjrDdbagKwaED+H1jGe1OYPZGTOfu/8mGhcfFE7iHfBRHz+C8dyX9QQq17Pm4DgwBPEfZIu4KmNzWQSDwdvoZ96Bf0IslbmjM+A1Yn7oY9cXzBdZcD+Kufb5RM+jwISNJrU7tovFEGdhnu5DJQ/oCM/tnZjPY/oqJqLP2XRDbAu/wfmRmAG2MH1Gi99AL+KXnoxy2qUObLGxUUuqEL91O+d+JbEK6E3yyXXjP6QvXJZ8bugNl1feL9r458iJ61n0m9PJ+SbxQEsSsRb9+9EDXrRE0odiFMZE8r8/FubdX6/E4u1oHOg1lt00JXebcerk8dz08sxnPStOnDiRx/S57dPzwCjW7Hqwycn1C/bLcQjYBBlwerrO7utnt4XQGDphG3imrznP4b3IKvx3LV7Rc9BnrLnLMrTv85bf4/zlephn6150UF8+3NZxvd6JLWY3PnxFdzwvtmDdsbNuh9AxB/GB9hVs5zoSS8M3/f/pes8oT7OjzDPS+8xybau9V0tqIYORYGRBqDUg4WRYmLOH3T1z9sOe5cuuQIDU0kgjhgFmGDHs2S9zQCsQErMcYGZwO+wys8giCYRZ2fbVXd3lsiqz0tvlibi/933ypag+fTLz/3/NvXEjnjA3boTT/lo2ia8pNHAaofewn4Z/+0Yz68FceA4/udfl1NeUOfn1ybOtAovHk+ABvvd79HynPe9FDzNPaMl6Yjdiu6Ar4B+35TzG43psKAdDOWIsPl63OT2hAdpcy6ZwjBjanOgmsNVlDH3OnPM7xTZl66taZFfFva9GrDFBU9YosaglTft6guv4cW478gyNDx01tBVYI/SmfvomPLIAzTVuqkQrHsB7wRPsYXAHnaj7NQbFSKu6Z99K1vnF96uHONTRQh65/MmWBMKcwB+NEV+BtcSeSPpnDLZiXK7PfN2whbAtuA65ZA8MXiJRCjlhLOgwT9ZChr3SLtUOeR73s9bIEPxd1YH7uJrTEHlyf9XtgvT9aO1OjKnF7NAxvM9xG1yV3UTcXDGn9fWN9OeXly/JA43Xv/51Vb1EvtH+TrXzbGWqFZu/tHwlLl+9mgn7qkrexeSbn0RxBtp50zkhD4/uHaTcZJu+dhi9eI89/H6PxWnougs513yGvpc+A3+GmAa9FbegMqvv2+r6Dp//8D/9TiaYDF+WSqOVTsQlwFhlwPSn5vQ6xo++T5BpG/+6H4HXT14upqMEphvSTI5FdSBzQWY8CCDP1X0aC/fxvYOOA4Y7JE4oTzCBqA50Kk2UDNZAD6FTyemrl5fjX/3Cv4zbb7k5ywNnheDWu9qzsUkw0XMkfH05UdrLFKCSIci9Cp7qc77TXKEhDoOeqaArjhDGhdMF4XMFAP3y9FGraqFgD6eqcgOrnS7BQRN9KGUJGOjZ+p6yR05nN6x0/RDI+F73ENiCL5xXNBcMaVeqGFQAIsDP3N2I4l366QEFQFHBJG3e6Vn6XT9FC97LffArAstz4XOcSUrZF+0r8KLx6Jm+qczGNWDntEZ5VMuDvnUKfO2yA8/CL9AJhYtcwAsEftxAhnfACX9+NxZe3owzlAyA7AYgl/LuoRGHk+sZlxivOJ0ZmLUEk17p9BV1MC7ADTckatOnRoKRrPcyTowC8AxsKCOjNhkoQ8V8hvSBV0UDEmYwXnIsOsXcVUDJFBOjYgU+cRA1HiWYoGgE7hhsGpuuI1AkhaeNaJ+vG00qj6Zn15gqEEaygytmBgNNkOHO+G1GtTsHukZjYXNZf4NP8Cq8SJCOa+E9jHuXbcfxnFer0qQNEgw5xgkGgX3IO+NnvFSFQWZ5R/FNnW4VzTU+8N3xzRUz9EWf6m9wCJ0JzdEnyLsb7qKB82uOoQXe+A461gmCHreQOTZU3Hjoja9WvrwZ0SOtfQUYiay7XYB8Qh+wiFN8TnfohFEK5vIM1lj3IN/+HbxFsIT73YnCUHLbwHEcLABH4Dfopu+RTejiOh5aQE+ugTaONfzu74cfoYWCyP6M5IdWvYUM7uE884SgEkh2djLB5MYbb8z/JdeiOwkYVArRZk7SpVXmkRHrARUMRfR78vh4XyEhx9SwQN8pOYITLRq7EjmWji9lcomqXGljdl+bvQdlb0lWtfmn8ZFgAr/kz1bBBLxN7NqpMYO/2HT6WZtOE12GOTjMmvA8WvHl59bTWM+krYvLH3zkNlPhAYZxKQW1+bm0vJwVTOQAqIKJ3iG+VfWM177mNfG93/PmTDA5Yje0052qYCK6vO9974szZ87kvapgcuXyldxIU9UC+QRKEkzeSfujEiqEyWl/Zp8Q6Y7ahKS9izZzlWiSzkfbTEP3wIeOZbQRQ6fBA0OeT75tDgvrQqIR6+ZYRPKH7lN1uxxjViKoSlqsFXaYry+6y3EH3FWbBnQs41C1ghyvVTnb3t1JXlTCT+qxTAQ8aElbpXdyvKlnI06eOBFzc1X9RYk9SbsWHHRZF+3Tts9qCaXrsUXVJkqb8T5+ZAvMK3yqPc+ubVnjzSP+TcMFcMVxDb0JvdFZ2JvQFxsHrHOdD09og/7KlZWcgxJMjosO8/MxPTdbAR5Vgllbi8sXzmeCyfrKSvznP/7jOPP0U4kDonmW4x0h8ecwkwn2VAFJrVHU3mViNE4sTcfi7EScODYXp04ci4nxqSpFeqAqJevZEm1jS1UfNmJ9Yye29w5ia2cvNrZ3stJGpvOrGoElmLQ9+ZRt2csZE6GyZOtrq5YYxUd92XHNVXaQkoq0GPopnqrN8M1sEaQqHRLCrO4kZ122S0sQkp1VwfhqIZAbMq2tgT5XS5+bb7k93vy9b4mp2ZlYPHY8ZmZU7aUlbOqUunqB7+3F1vZGSz4Yz+owP/2/viuuP3VdbGxux8tf/oq4775746knHov11dWYGo24+eSJuHrhXGwuX4pjM1MxM3YYe9ubofMeW1vr2TJIfp4qPkxOzcaJ626Ojf2ReOLClfgvn/9SHM7Ox+yxU3H/C14Y/9P//OPx6c99Nv7iL/8ynn/ubHzh838e1x8/EbffdmtWf1GQ6otf/GJu/it5Sr7OV7/ytXj00ceaH5+lCjLBpDB/v0uUkP2dJ5lVAWZ0LNvX8C95r/UQVoKJfGAFWSYSY6qN4tiEYgVjWb1kdkq8UpimFolTMzOxp+Q6JSpmS8SxmFUbmd1qIZY20n4LjjQbCBkBq4SnaaOJZ6z6UR6KKQHKVcXmQJYSp9qJIFXauOXW27LyjyqYqKWLvtNz5a9ngtvV1UwwefLJJ2JmcjITAbX5Cr6KM9O/am1sO3+32UDYadgAubHfAtxgZtmjVmq+Bdao2oK9RmA2KyG2JAc2qDwwX7jSV2DUmJg/OrIbvx1AAb/SLm3VasTnihE8e/ZsPPf8c50c5gmqqUpKU/sy8Vf5u/uZdPn0mTNx4sTJHAc2Nhion9CJjS3pFrcX6lpViO2Da1lZZ7xO9r3gwRfF7t5BfOQjv564IUx+3yPviYceemEmeFZSQOsl3hJ+lVT6Ez/xE5nQW/ZptUuVLnjggQfiv//vfiyTbDN42BIERXtPMAF3ez/j7ydVo4OJj6C3paOZo+7HXsZGQpfiF/A5vIMOItDvOr73AfrESejtvlF3XWuRQ4LJ7/zuf4zVq0rKUzJAloM6UkGHZ4EBzsOyR0XvSh6umIfGhl8M/9FeBBnmGnwp6MEYsXOgH2NwO8htjO66HH5tFPgmPfoTP5YYpW8MYYuSeMjBD92Lj4Zt5OMpPd+SO6SvWmIK40PX8zdrzAYeOIE9gsxzn9to2CQ8Y7hpkRUsxitumLGFFmj2jR1iQnqW+/PIpseotG56juSl7Pc6TclBOGjlYwZniD8wD/f7oYWvYT2DxLijB3Kchtjr0ALbCVkB95EpzcfL0CO/njSBTQlWQhsfH/6Q+/E+76JPVc7RP94/9FPgbf+cMUE7+NVxGZ3hMQswiXgSCSYkP2FvIod6PnFOYqGyi5VMKl2q8Wcl3RavEI2oHqN3+ZycLzv8alUtsL+RN/cvfP6sHdhI+3phsNPE8VF0608D99VnWRd402k5pCvPY3yOq8Qk9X7wzHnO+Q7cwSeHR/Q81nfIu6wph8w8hsrz8Ft4L+uMvOtv3S87ngNYxFZ4n8+ZtQJfE8daxTmNM5+bLQulQ3biltM3Jaa/+jWvyY1T2UYkMXXzakmwHLBFR/Eu9Dsyxbxd1hzP3fdhnOg5x0LHjo5vyAS0ipk+Z3+P0xidxnNcbhkv8sY6VYy4T6rkXnQtz2SerKXjf+mMkjfWzcfAOnu8DMznOW73uWwiX/Ag8WO3/1grYrU9H6vqY58463NBFlhP1ssx0mP+8BW6EruBa3g2e1LMmbV2O3VoP4KFYD20YyzON4zDbRLwTfflwR/rasCzWSP/29cI/hq+E/qwt+B6iTVjPp3P0DZ/0ddgH3rA19dtD5cL1pAYrMep0WfME73FGmgcrA98z3toBwPfu43G3Do7JFuv1ka504r1wH5yudMzeA7zZi6+Bv5e6KExeWya/WrmOZRNjx0jA86/JHbQZpQ17nVC81GtDYvLlYzhmemZbLOMbPHOoR2A/ECLlO+M9dZPxxn0FfNy+wB7rnziDKT0B3gaLkJ/6IqtDv/xPHxRnsk+LTSCDh6X0trjw9Wec3/oWbKl/5F50Yr9Aedj1om9O19/1wv/kO2k+4teVXGEQ8bJVyOVlO04BI+TmImdU8kj5Y9rnFtq8Tw6FhcvXoiDw714zWtenfPLCnGHqrpf8VzFV/XOc+cvZoscJZjoMKPGIxrKrq3YQrXFpBp9X720KphU3kXFNdAbhScVd6BlvcuFPtf8sNtZU2wb5gKN9Dc2HbIDrykupjGiO3StY1b6w2qRMwQklL0SKHJTfNADESbvQh3GCBh0ClJVQFCB3FKOerlXJQCkMJ6GgOLC5IaIgzEMhVBATATZN3VRHtcyTgCkIwZBM/zFEAAMtELAk+it3FGnAPb3Yndzo0swUdh0QhG21rtaYwIEFODGoVagXECPcZKB3Za1CsNLOOkrS1BD1wOebPhVKcOJTDBxZ96Vr35nA8adTFeuxahVskf/GKvTV+PWP43XlZjGlOVvmxMFA4rx9D7NlXv0PMaJ0vXPUNwK6OleDDSUDZ8DzHpH8p6dZmbdAR5P6DgqoAV6CKKPB3ADdHyzFEBnvgAsYx0qxBpfbWwNFYoHUQBowIE11sY6yh9DwR0GV6zQ0g15HCXRBedS96B4dQ/KAzr634xZ9xcwVqAOWrpB5+9y54L74Cf/iROo8fizAPU8PZmn/IsO3Iuccz887AAJLSsDspSKaAgd4Q3m7Q5A31amP2UF3TGAwCvew5gZWxpxLYO366mWJbqq7BVzIfhVPEsrm8Mjp/s0xjw9vrGZyksbzihxSlv5+LvkqExwqo1veN3Xz/kew5H11/PUXsODqvC5nlGbpHtd4A5MQ167gJ6dVEO5aSwEmOBbxul8rg0vBa9J3EIHOC+Ad6wHP+FtNv7Bf9cfqehHK9kDXGZ9nR/RGRhDrLXrVRQ480Gmubfn6doQ8WAmY0JOoXM+Y6T4FzxKvdRKMDNH6DLUp53+zlO0tTHk/OBOJ+NxTIRHXd753X+yHhgf/I1DDIb58xirOzDgdmd/WMUtN/xZc8ddxxXW4FrGK+9gPZyXfEzoEl8/ZAdeQvbrGZUs5nomKyeMRPbQdMMMjFYwTxt2G+vr8au/+quZXKIN05MnT+ZPql2oYkTXC73hsDYetYmD3DF2d6CTtuNVSh9bQhnd+jsdv3ZqCnpq82/x2GK2U1CSiRJLVNFAm9dlhOq+qmBCixyM9aR/5VB0m276bHe7TsDoffAYOqFOvOq0e9FNY4cneV6WGlekizKLLRMdA5p5I3/wCbzeJ99SzrzHXiWY6DTz+z/wgaxgMjFZrYOETesbm/GaV7863vqW74ntrc3OttW4lLynRBAlmOhaJQd94xvfyGve8fa3x9rVtTh79mxutqpFG+1aakyVzEaAZm9Hzme1MNI8szfp6Gi2QtPWqE7gYpMk3zU6genwm+YP7ne6ipMgjUiJV9aOKGnaNjnBB9YTjCLxGLrI7tRGPusF3bEpsN06TGqbpGz+gq9UNIEvtDmoFifyRZhbOqOHB7GyuhorK6uVeHAomkZWZaCVXcphlmM9jFOnTmUFE22CZOKH0hqa7QAdGbsc/6Tf3n7qW9mq+l8bj9qMJ9kYuWZO/XqI52vzms/Aoc4+yLZS1QOZpEw9pxLI+pZHjil6Bvzh/E3wi3e4TpCtsbpa7S3vf+CB3CiXjM7MzSVfSYKuXLqU7VpWlUC2shKf/fSn4htf/3qOQ1U4StcWVsjenpYfI547OMyqDUsLs7EwPRYnj8/FdScWY2piPGan56o6QhzG1vZWJpqsrW/G5tZurK5txcb2bmxu72UVk71sBa8ksTqRIudfVS8SM1qlyNwMbslHwjzZfr1tpQsrWQ0bU3yZvWabEy6eUFUKYab+ryqdk5kwoUQQ/dQJTMFVzrvZOGolkHLTsl0y4WZkJI5dd2O89g3fGTPzc7F4vBJMFKXQmkuW0o5RQsvmepw/dy5GlGjzd4k+H3jkkapGNzoRswuL8R3f8e2ZYKI1WJiajNtuuiHOn3k6DjfW47rF2YidrTixOBd7u6rAIr5Q8qDWQmuzF9Ozi7F9OBZfefpsPHr2cpy67eaYO34qbr3tjnjt698QH/noR+PYiWPx9NNPZxuXmfGJeNELHyxfanw0K5iIt1/2spfF0rHjcfHCxfjc5/686atqG5Q6TMkBXQWTailZJY73sjonvFx8WZgvjFNLHG1KCPPG5SOorZcql8zJFx6JqfGJTJirpDmNaTxm5+bzvXqnkvtINqzKTmVjZnJIJtnVmqOrShYreKRrlQCDDGUP5L39TGIZ0eaqKhkZBnKd+F069PyFi3HnXXfHHXfeFTefPp1tVLKyyuRkJpeIR1TBRHT9+te/FvOqHDhaJ/NKj07kiLVekgTwIOMF7fS1+x3Jv1nNsJL1Co8qWc4rTWgMmaDcNh7Ays5OUfnclmDCZhY0YgwkrRC3GdqnYA3+W/otze/M97VgFvj19DNn4ty5c5092vleOnW1fxC33X57zkkJXtKBSjqRDaG1xY/RO32DFr3vNoLbtrpXFW3YcM6EkImyCV780EsSa37jN34zdls12n/+gX+WCSarq1dSVgs/KqFIlcAu/F2LsHe/+92JDxVrkZ85loHgV7ziFfHOd7w97Z+8TW1Vmw8z9GU7jG8+MX+7LkA/us/AZj962m1Q9DDzx250uwgdjf7g2W5f8xljGuoX/Z18p8o/WbmoKpj8n7/9u4nfI6OyO6pFjvMUdpXeha111IavzzUPeNl9Bb8PX1OfUS0S+4Fn6if3Y4vD23yua4jFdBigILLiFhPjaSsQU/MYAX4JvAi2sEGPvtdPtXhKerS1Fu1dTtK2anaG+JPKbxlLaCdI8Rccw5Bl/M3hvJW0M7SpfP3dJmE8embFl3r7BD7Sd9gWjJfNJ4+NYvNAT41L1+PXkrRQsltxBvx098uw99xW4TlgkssGur14ixO6ffIWc4d/iaNBvyE9Hff1bOI++hwfgvXvMbP8EecHYqaOXdAGGWNsyIXP3e10ZAD5d5sR+eKZzA++0zN1HzFh1ppn6rpug6/pGE5bY/cOY17MSQl2lfDexwtIjsNX1L2p11q8H3uAcYFbSbuWRCncHfI1yUyy3fBHwU1kqYvLt2RTNn48RqR7PDkIuYTe8Iljs3/GmnMf8+p8dEsH3xEaAAAgAElEQVQiha5OY2jJWiLjei4JWeJ3+JPrwXMSNVjfxJoWT8c2hRd5hmMoB1Px++FB1tr1QGcEWZVqjS1j/9mGueQs16pqNGXC8+mbb8yY46u+/dvzcInsaHCZ+cqeSVvAKlOCGeAz2ME8sDl83fmdNfL3+Bqm/W185XrO5dBp5frRcQI55zP0HfLt8on+cFvFeQ38Ys3AQqe9v491w8bg+bq+NjzrYI9oBZ8ji45RzB/M0XPgSdaBtfJngVXIltMr9UQmkFfsRtdo3499PL0DmeAdHf/YKXfHWv0umrBXSGta4tk8b3iA2HlkuE4uw/CY2yS8DxnTO9jnYq1d9/neEuPV+z0WOByP28/oVz1b/5ctVPoE3CYWhnwiE76mbic4doMhzlPoVNYYvnO8cVuSSh9guWPiMD6o8VN1n/Vivm6fsQ48Uz5Rxh4tPuJj9jVCxrA79B1jR76I5zqtkFHkCFsJXGQu4IXLJ1gL1oNTema3t9Hijm53MEbdD6/oesVN9Rn7M2lHtuRMfe774MhUb09dq8VlxW/d1nI5gy7wIuNnTdJe9QT7QcIdvAZfu+z2+DPZqnS0dqitqwe2G3ysvxVD4xAz86L6tMZUycm1BwfuwA/IgeMW1zA+bA38J5chrnHMK79ROFglNJJezSZyXQAfar0oDlC8tlsHcLoWPdXq95lnzkSMHMTrXvfaLsFk/0BrXZVei98jzl+4FOcvXcqKkGolrVhO8tZuVSxTUqf+ZZWSZu8mdoRs6or7Khzla8485BekT9v2HMBt/V3zqGIGHKp0HwLMq6SZrS5BHKyDf0ieAT/dN0PfdAkmroA7w7ptfPgJPye8J5hAaBRNBpTbBqNX+PBAMwuHQQjwAkSAgxiTQAsgyKkCBy03CpywvAdwxchFYFzZsxApAJTua0YVc8fxVNAynbYGEoxXJ1Onxkbj53/uZ7NFzoiSSCYnMugkgSYQkULTAqJaSHprIrwAsS909Wke74xTgqAYIIxRP5VdpJ7zAKUbMygnFA+AqXfiQCPo0AcGQ7BZC/3UesC8orfGCajDG66AEXQcDwwfFAeGPBsZDjpcg4E+BE540A07V9QAglcS8WvdQEG54Mi5oQFwIy9uqPEd97niRNaSBq1EL8Ywa+ROA3LBmumZzBGeS0XdNowIDMD3KD/u879RlihClxvWbTh2v/9aRqyP3YMK0BgDYCijjBdlr3lg6Axltwy6Ov2OnLgR4oa4Gyo+JykIlfirTco6par7WE/PVob3+algafZva6dVAWUMvVIMlcHKuvk49Dkb7GSCemJJ8siITqtudclH/boeZmCboJk2uvTsNMLVYqEpwjxN0AIOw4Atc2OMfdCB4FNvRLlTDj7gxIChwzVwOSF4JzoQONBmhgIL2qxw3MAo0LWO8a4rmFOVMFcAuIKMQ2MR5xjHAT52PgGHXBfAv3laer+C3YwbBY5SBQt1jwcfWH/4wnGAsern0Lnh+WAE+Mwc3XhNeTpUs4D+BK4bAfq9N7KGUtyaM7Uy5xjn0NllcSiD8CFjRQe7bcBak4DkOsTxj2e5bgULcSCGOh5sHdoJrKGPHb3hWOOOGe+CR1yOh2vBGnAtzgh45Z/7SWN0D3YDvJStPtQmYFJGevViR4/nuMVT6ue+txcf/ehHc8NDcqcytEtLS61F10FteOVpzErAkAOjBJPLl68cOZGMfgIrcq6tJGBnG1iPZH2GfFWAYSJb5CihNJ2l3BzLc9LtFGSdxksHanomx4iNUOOrzRywO/XwXgWmoS26vHC0TmxXNYsK6mp+yJxoV5ustoHfAhRu9Op6ZJi1QBpKF9XGpAx8dJv+Vlb56tWr8ZM/9VNx7Njx3PDU9/r/6tp6vOLlL493vP2HMsFEn1G1Y1ttOCYns1KG1uvnfu7n4qmnnkoM+cEf+IG4dFFOxeXcZK0ymXWKnk1ScCyTfdrpBpmK9LXX9ZV00pc29HnJgQF/0LlONzBf9msxTp8Yqj9JUoHmJJ3wN7RzmdZ3OpGuz0TrTDBvgSe9jwA8MqDvhieHqYSIXIPN2lzWeqjaBHjIOqiqiRJMVJ0jm1CKoWO0SzDBYZXdLT5RYtbxY0up83MjUiewLIH8CHa0BBOtA7pW41CbBCWYaJzlpLFJWfLb/+srkoFZ2AfgzM5WJVmjqwjOQWtwYYi5YJjrieFYoF865aogsF6b4ffed1/ccquqVyxldYiUJ5Vu3ViPS+eezyoa584+G8+ceTo21tdShpVolXx/tZJUhAFZnVUyvLsbJ48di/nZqZgY2Y+brj8e89MTsaSki4XF2NnaSZxT9RJRR71nY2Q8lq+sxerGVqxt7WQlj720h8daolDXDbdKi0pC9K5WsaDWuvRej8vC06NrwXpo7JqHEiH0v6q3lE6uzRIljyk4vrC0WFVMsiVL3zpOvJL6tFUS2t7djs3dvTh10+l4TSaYzMfSiROVYJKYpZZMtcmthJXtna3YXF9P2qo6zL/6Fz8XTz55NnYOI26/645YXFyIK5eXY+Xycmyvb8adt9wYYwp0jhzGibnZmB6LmJ0cj4X5mTg8qLZAQo2NjfVs9RMjE3FxZS3WD0fiwtpm3HDHnXH2wqXEqQcefFClQ1JOLly6GGeeeirmp2firtvviLn5uVDyjPBcduSLXvSiuOmmm2NtYyM+85nPpBGqSj/yU0o2qmpIV/ov8aKdEo6RDJj1dkBkAEwJJpMTY5lgoqUcbYERzWF0UuXXRzIwI9xR0pISgHTfjE71ZNClkoBGxBv72qiok0fpd85M5mYtbXi7ahQFbPn/9tZ2BnXS9t8rrGdtR1qCJb3ke9uvkjMkzldWVuOmm0/HPffeF9ffcEPyjnS2+EY0U3ziyuXLKS+PPvqNWJidaS2ApLdKNwqRE7OU9GEtO8XsbgOBC2qRk4lReUCiDiBQUY/7M8FKm3nNPgW7OrtFwSc7lUa1PHScnlmBqgrqE5gDY3lO6mk7QYv/Bs45Nj722GOZYCIao3OlC7KV395+ytiJkydjc3MrdK3GXu+v4JpsTTZMsFPwTfBRoVf5DdpcmVAN/q7/dCYPjpfsftNLX5YVNz7xiX+f7be0Dv/s/e+Ll738oZS3TO5PnVHJU8MEE62x9Kw2yaXXX/3qV8dbvvd7soKJ9Al95PGt3R8Go7FX9A5o6bSFH8F6j6vkuOwEtCf9VlJvJdi5z8+6uI+CHcC70FluNwzHm3/LtsoKL2OxuHQ8Pv5bv51YParWiDGaScasXfJfnnRv7aiaTZu+4EgdCiqsrs2/GkOfPIx96nEifEM2ml0v4rM4P/MO0cB9GudR+DerUbXEQnxNjcF9W93HGLBjCLoib5qHEkyYi9vZ2FruI1U+U3+AiXV3+6ps5CohP4whoO9kt6pVieiva9y2Knu2XwfWH31Z9r5szor3MWa3J4iFcHiLZ7I+0NH9MLBD75NtzkaO2+jYJYwFWfAYQmJmS45jTG4XFt+2RM5WAVjXEYsc2llDzGKcfM77kD0fm3jAK42yTmA11/r4nG+RNfDVfeK0g1vlSXw/bEXo774xPic84IcB+UzvhhfYtIK2YFCNteLXJAAxTudH+FfJJWqdN9fs+uHcwWbWlsR9fF230zp+aVXHFD93unuyDnip+RBDgQb0pNImEfoLTETeoa/mXVheiQ4uu0Pf3+MD4CXxVf3kHY6z+h1a8bvGSyyRpBCPhXc+t3kM8BZzdD5mzOhi4pUeWwI34GetP9jA7z1+9NU13G9xfyaxLVtG9gkmOUYlwe4rJjCSFUyk49/08MO1IdVicp2fKf+jxaiUhIw8w4uOVeg7t2V6e7L09HB9IN9Qx2nexFiRKfjQaen6GSxy33boa/Esx2Z0rWOVPiN+yxx5l+uD4fx8jug252d9X7FG+a+aY9+SCJsJ2kOTwuNenyCnxMd8DOwpcfjY90A4aAzPwYv6HB2K3Qe2wvOMBdqjT9E9jgGsG+OWzMnOdpojW/A8a3ct2jq2Ohax98j7wBvoDc2QQ5J49C7WHDlGrjr7vFUsZb34nv0cbA3WGL1KHNntMXAI+UD29S7oAHawRm4LuQ3hmADtOAjucuG6wu1Exsvz9V7pR5KL4HV4UT/RKUfsmrZ3QrxJ33kM33WK6zbkA96Dbrofmw9bAAygVbjbGMyPOTs2wEtuzwyxB53A4RVoBM/A//pcMdHz58+n3pEPlDzQbFQSF3QfdHL7hPfCDz2/VcyYopZ6j+8D+jqgT47o6a49c+Gq+wTgFGuC/h3aBrIh3F4WH6BnkQ/GjS3Y68r+YL1oAE/7PLG7oOW1bGViZrxXmKt/+AxgiNt0hTnj6b9xwDttmpbU4HaH2wzMqcZTB6jBr6qkGXH27LOhhJKHH35T7sGnnbW3XWeT6sxNHlxRi5yVtbWsZKIEk4nxOlRG0gcttknCqWIEtOIcyRizrsEHPMo7LVbT9oUdS3RgQrTRHmLhWtna4C88MsRn5BgZ1rz0fskWfKfvRH8KR4z88R/8XkbyUDj6HXCV86+XeJAC5k6F1Iy1LJtnZSZhVkoI6ScbXWxW8k7ehUJH2FF4GOrcz/cAJsQFxBESmBVl48YcwOQAAJOgOBJEWwCeRBqu5/7s06252wkJnV5VpRIFV9/z0++OO249HYf7u3maT4FSZe1h/Ov0aZ5maEEgCZMCVpoDCQRiBGjDCYTcnG0nTfVTil0l1/VT9BTjlJGwlZtRvSNRwT83tlgPlBTreC2FgKHhjoiE2qsNYETgYMBXOD0AnQOaGwaAD7Rm/fVcDBiAHKWDc1FoW0CJk8LzuAe+QcmjuBm3K2XozrNwXvXePMHZAoAAF2vCesInlWlcp9RZWzZtFazl5BWGBTTlWjeSGZPLjebINXoGgO9JBMgH98HnBBegrStmzQ+AdzoyBow21qGT+7YObmBjoBEshDYoxcQZO7HHO1h/xs9c/d0aO/e7coIv+W5oJO0f7GW/d9ZFoA9dNBbRCoMS4wWlXXQrWZLKYM2Zp+7HGYW3oKGflqrO3mUk8Ayno7CX6iH63A00ZMmNTZ2a1KY014FrHZ60RDBwFPwkqYx3OB6LDnyOIZAZli1oD33BB+YJ5iIfrE2HH626FRWgoL07zsgnNIFGvs78jmHt2DI0GgnugEvOyyjJGl/pNG1ouA6B5nymd6VhMmiT5ljkupXPmReKHZ0wxOch7fy5id17dfoW7AD7KKvG2LTRgdHIMwjQULYUx8HnxnMxNuArDGACGdBF7wdDCaroffAKsgC9VAWHzW9khusZL+NBJx2hgVXhcb0AT3CvOzkYy8zBHQLn/45OVMdoiUx6pvMNARzeX2tYd7sjzhpDl9zAaokF0AP6JP5kdab9PAn9a7/2a1kZQs6JqjAUzWqzT4kn2sREhnWNyvXplC3GIzIq/tc4CJyrxQh6JnGwjRs5w2jXs5eWFjPBRIkEFy9ezI1YycmkNgRHq32c/qnyx8zMbFZIcPnr5CCzrqsMoTb8hgEyeKoC9irFa0kl1s5Em9ay2OlRmXJv1fbc6HW9h74qXKvACxVmkAGNTXNY+7sNxJ9497uzjL8STHCAtXH70ItfHD/8zrdngon+Cdf1Tzag1k4VTJTQ8Mgjj2TlANH5zQ8/nD06tVFflbfKKeG95dgUbTh1Lw2h5B45GqJnOQCVCJk81+zQ/L3Z5PARp/zAFezotEcoBWn9ox1Xk18p+T5oIwN/sHbCXiUd6Kf4FP3gWIwORT+QUJMJLk3GOtkmkMjpltZbFJ1M5am1jfWugklufIcC51X2nlKRidHZYmMk1+TE8Wodl7wzXtUPfN3BH9FfY1aSjxI3wbBbb701W+SAGy73PLfWpfbhcdwcT+hderhfCQ66XrQDB6CR28GO3+hv8F3XgytD/M4gf4xk1QDJ6F133x2333FHJphIdrOVh5JGVq7EiqqYXFmO588+GxfOn8v/RSe1j/H5aqy7qra4s53JKfsKMI6PxvzMRNxy43WZYLI4NxsLc3OhJBrNT+PQBrsSTMZGJ2N5dS029w5idX0z1je2shKH2tVgE1cSQ53SSP5VokPKeG1OYndRITNbY4hP24FmAk9g/9TkdGevKeAtuZV8ZDuk3BwtPGWdlaCroJn4uaqg7Gc7K5141zu29w9i7sSpePgtb42p2dlYOHYsE0yq6pJ61FeAOw8i7O3EleXlrA4zur8fn/j134iZqZnY2T/IZLwbbrghFhbmY3ZmKlsVrV25EmuXl+PyuXOxceVyXF2+GOMjEUuL87G4MBdzs0o+qOpHet+VlbUYnZqN4zefjq899XTccNvt8czz5+LJp5/OKg4Lx5biytXVTBR69plnYvQw4p4778okOPHEpUuX0o5R4pEq3Gxsbsbf/M3fxtWra2XftOpKtK3q+j+lbtfJHAXMlBDZJ1Rn675DYZl02WgmmCgpRlubWeFjajxGxlUBtE62ZvW92dlsg6PKIlk2dkzJ9BOV6JK2mK4bz3YliT2jh/kOyXv96ytSlK3Sqpq0REXXb3kPbZWaLsGHSxs022qNxObWdiwuHYsXvujFcez48Wz/pqROvV8ypWSDq6sr8dSTT8Szzz4TM5MTMaWqJemHVhnZSgqcyHFy6jvthpa4g+xmspOuO6hgowKT6EH3XxLfMTKskpvmjE2f2NESWrDbsNHLX6zEPTbGsa+wbbCF0B3ux2DvYUuADU888USXYNIHyiMmVKFmaiorlhTGVSWctGPGFKQrX0q4In9HPFeJKYWLuo6AITpH36mST+J8KHmpVR7NhKisBRkve/k3x9nnzsXv/O7vJ3dI1h9578/Ey17+klyzUgNl72cbufHxOH/hQvzkT/5kymTZsjXOne2teN3rXhdvfvhNGW+R7laFMf3T9xUcPJqsyd9OS/eXwW9dx0Yz36M3WHf9RAdg5+Pj40fgV6DD0BNud8PjvW4uulXL2LLfu/EmzJYdtrB0Ij72m5/IijDjE9X2SAmBvcxVT3gCo/AcVei4jufnIY30+evQFBsfjN03f7BD0YfYEoy7n0tfWcL9AeiGfZM8ngq6krCgH3RlXYi5we8cakKO8AUy+Nuwx31LNvC4rkFURZpbrOpa66zvGINvIKU90k545s9sJ1f6Ue/oNx8K9/yQBmPAhq2TkZUIgt0B7yG70Ju4mds6jM/9X60TB+Xg6bLn++Ry6IOdz3yEIdh3yBNYyfjwJ9LGacRkUwkbQ7iBfYpP6XKDXZB4YJVvobnLKvQkDqRx4d96rBRfknH6RggxGHww3sm4HQ/wU3yd3daGdvCx6AP+DP374VqCmzzPE0zgH2QWrEkZFEarfWirnIFMEBeCHr6OmivzBIP4rJPLdlpYyZrl91TC/JCW4KLbtYmrtOJu/F/6oDAMDIF/059u8TznbWjhfO0Ywdz0HPxr5sPGVo9n9W7WDt3I3KApNGbdmuHS4QHrCO+y4UMMmbEwV48x6CH4vT53Pcv1E/7OEC+G9Oj890OtZ8U98h7ZhAeyIQ7jtltP52EStchJmW9r7/SigonsHd6BnDH/oe50OjmNHOtdfzrdGCe86hjV66U+OX04Bh/btXiE6+GPjMW1ZE/wBbwd8iVj8ZgavM9z4UGu9diqvise3o3JqaqSx9xdZ6LnHQuhsX/mG4rImJ4jXQf9XFfpGfCcx1gYM3zJO+AxpynvgX7Xwh14T9/5XgS86/gNzRmbz8+xZTh/x3BPbPP1JTFQ3zMH3ce9jh2uO5Bv6DJcB6eH64IhT0EHbDhiONyvcbkeAJfAO3QS2OS4BW+6HgQrpcfd1va58SzdB+7DR7oOfwbbxXVcp/9bcrF8OWSFtdKYsfkcP6E1WMo6wJ/wle53uYCX4R23c7nXeRBbwJ+HTuE75iS7GVnD5nGsl30rHiK+o+8UWxB9WRtwG/0Pb/k+JfPp9U0lOFQV/vINfL+OdcQWwb6CNnUPLY/7gw/MEz0G3+n5ep+ey/j0bnwQ1gx+cL2P/iERCVxjbfU5z4Xm8Dm85mvHZ4zNZYz3gsluMzr25oGNjOtVzCLp0mgJL/AstwngX+K0yKt8Wh1Ge+65s1nB5LWvfU07BKjDFdsZ+6CdsA6ArqyuxeWV1TzAct2p63Mchbe1J0nr975yGHv3FXOp9a4D6BmrbXGAWt/y69EVvZ5kf5zKV/opH/qo7+C8w54t8t/7h5Vgor/ls4vebmPlgbf/6w//w6EeDlMcAcOmSAhk/L2JtI01GaBscLtyJTNZ9wOurnT1GYKJ8YmTyYLjhDjzAWoE2BEEZ0yMeQckxobQOlGv5XRwopLdIgxTBJUAuX6m8abNBQVDxtSLfDETTKhgohY56ldNGWFlSuVGcwvcavG0IArSs1CUx3NFwXfauADMRA/K5WlsGkP1W9zKzSj9Ux8oN9BZZ1fSrohhGuiHsnSjSJ8BXoABziuOAmsjZaHPMML64FPRDgOLdWd8DlLwCga2g4wrSL4HvB0kUCa9wPXZe25sANg4OyhiV0bQDsBxo8vpBp38e4x9BW+U2AAYopCZmyttN474HeEHwFEO3M88oSdAhOzpb894ZR1ZV1c2vAPHBTmCvi7bzldOM8cXB35kGp524xjgRKE7r+nZnszUGS+N1yitB75gEKcBlBsRVaOWDUawEBnPIu2WgetGBoALkPMd88LYd1nTZ34CgqxEAk4prO0fgS9k29cylVkLJruRnmvQnEzWyzeJVQ2AknTcJ/qKHiTqOBb62JkvvOPGFHOH/vAPfOrBBp6TG6N5Qq5PcHS5AdfA6SHvoFNcdzFXjBEwAHngHgxMjC0MvBpnJUQoucT/+RwwSrLNQgv6oXjhV3eshsYR3+XmnxnTyBR4Cz2hi48f2nb80vQxpdXosQy2Okbm81qSaPUELCO15+n6jHs8aOGY7OuFfHIPWM71bKSim7WhR/UAnFIwhHsdO3h+p9NbYhc9CPkcOfFn8ZzhHGmPBV75/IdY70Zmx8PdKTo2PdtmaNv8YQzuAHfzyM3QkdqwtMB+Z0MpYNYSTNQiR06JEkbVIifn2E52a9MLI5+gnxIYyMwWhrle9gzzan1Qmf+5Tq31APILfur52gBVixxtRuYJ3tTbhzE+USfDZDTr5/z8Qv6vZ2pTCSeQeUvmk3f1rrapjvwh62UvtH6UzZhmPbq1bCnhWb6+JW9W0kvNyfU+dEGPF70rYYMAvZ7LvHX/9PRMboj99HvekxVMtBnPZsDK6tX4ppe8JN75jrfF1uZGtymdz2jVZ0QvzeODH/xgVjCRXLzpu9+YG7pXrlzO69J5UNWptmkgWSTpWCeTZFsXjqvFTSX6pd2rloStHC0JJvCkngEN0i63CjHutFE9igomYAtrAEYpU16fkbyC/EJT5E2JR7pOPCP7VP/QQR706NaakupsyhnYuvzjf/As2UuV8HBQ7SmuXs32L6pwolL+e2o90k5K62cXgFHi99JiLC0u5AZ14tFoZEDUdd4RfGubEOJTJTqJrrfccks8+OCD+Q7Ha+iXDn/KVQX+htfIMcUeyWYfbZMZ3gMzGDv2mdtE8Itjra6/FjannbC331UwufOuu+L0LbdkgomqROQGwuFhrF5ezgobV5YvxvKlC/HkE4/H5sZG7OxuZzBELW7gDa29+GxKTuX4WN4/MzkeZ554LKZGD+OeO26LG06eiEl91/wP8YAqg0h2dvcOY21zK/ZGxuLqxmaeileCibbp1HJLJ+bFl5W+K9ar0uzY5dqUxs5PG7gdhqAFl9uM2NQVxKuNj9Krh0pHKj5ticLa2Gez2+2j9GfGx2JhcTFm52YS1zZ2dmNq8Vi8/Uf/SYyJ55eWEjNy4/6gNrORDbVhOX/u+dhaW4v9re34P/7dv4tbb7wpZidLlm8+fXPcfvvtuan+9a99NZ56/IlMRnn2qadib2szk04O9w7ivnvv7JLN1E5GJ2VUKfTs2XNx7NQNMT4/H5fW1mNEJ1S2VTlmLG686ebYUyuptavx7PPPZ7WfmcmpuO30LZlwJb5T1Qklnyj5SP+LVn/++S/E2tq6YWJVmuhkpfGt5EIn6bUejjWyjQ4UsjncLx7JaicRY5nUo+SLsTgc0SaFWsFVGxklmFCtdG5+oZ1SrwQCKl1k66t96Z3x2D/cyxVUIkWtabVQKvzvqxtiy2l82lAte2a87s2kosJM2U6pEzJXTRtW1YKLCiZqLaUEE62/7pdsqvrL6spKPP3UE1ked7q1+tG7SjftZnAp7eWWSI/tLh2o5AuX48TxkT5poYKAfRuIst1G8prkc7M18FXAbtHFcQVcxZ7r/Y8efN3O5noP1uEns4EEzuvdzz33XDyjBCYF71riZF/ddC8rl1D9RbRTpZaSycJW0VL/Ut807PWYkn+Xa9bsl9xoT4ioqlFqnyk74+Wv+OZ44smn4/f/4E9SznTPhz70gXjBC+6Ptaur3VqnT9viUWqJ9K53vSvuuOOOSvTMRJixtFVe//rXxcNv+u5MEE37OpMaK8jmG3hDOxPd3OuItnZW6pt1whbGZnN9gO/FRrf7A8N1Bit7W7XWmOeVvdOqmLXld/zMa1WCu0swOR6//hu/Gds7qpqjBJORTATzgxmiCb6O+0uZKJzt/fqWOlQNFa/oWsbF5oRvnMLPxB56e7nwG58bXwfdcC2fRtdnzCl5pSq4ub3o9MHmwA8re7HsNdYdXsW+LbrWpoP7Ip1MtmQ4Yh6sKffhd2Gr+nhquH0b4jpyWTEK7uM5bv+it5lH8fVeJm1iKyLHHX1aQr37hroffco6++YYMVk9g5gwz60TjxzXa2vQlRevOfhGrcZMbAe8Qq8XuxYGEj+E3mzGwgvYnsgDa8O84Cn8IL0L+4zx8mxopZ/EMImhOb9zSIw1ZoysNXRkYxAe8s1D/CZ4jjG4XcL49Fnql8aX0Dx1siVvOV5oPYoWfQzU+SjHqmfuqsVdv4EBXbE3mRt8g3y4XDgdGNyc46IAACAASURBVLN0U1VhqOpVvX1f+pn1go8dD3IezWYjQd/XA/vY+QVMgH+hq/s9jpXXojdxQY8vgT/OT65D/yEc5r2sHbKJfCPr8CKJlr6B5zSHr+F3nwsVCvRO9geQ0Qb9+QN9PxybDuNJB8K/h0oiGVXcdCceuP/etNle+7rXld/VDhw7Tg0TTJw+8IbTQb+7L84YHYv4DNwFX5kD6+u45jzpuphnMWb0AXER3uH6xOk1jK11dLKKOdzLsxyLdT24Bd8N9RBzB4MyQbC1UeBap5nrEXiJeTFf3ef4p9/BEF8/MIfrh/6VJxMxPl3rCbDOU4yHd/GdaMC68Q5o6clCXDPcc3FsQi6hyRG92XgdfnAZdr5gDPAm2Mb4neecHxmz2wCuO1hLHxtjcNpCb11P3AUacZ2uYa+Q9cOeEn0d3/id8Q352dduuL/DGHg2OIM/gI0Bj2HH8tNplVifFYoj7WrWhmu6eFizt4b8y7ugn57HvorjicboB3j0HXuQJBQNn+18orlg3+h3Dm/3iVd9S16nnT+z+KJPegSnJRvgC/NGB0JDZBgM0zt6GlWLFuwqfYfNhS0AjiLj2BfgTVVY6lvUuT3hWMs+BfeXTq7kf+7xvUvXS/CnknyUiKBDE3peHlJqSaskKKBf2TsbYrrrAfDX5UWfcY9+x25kLmBv8XbFXvsOAoddBROnPxjh+F3r0Sfk11pOpj/4/PPPxcjoYXzrt35Lxnez0uXBblXiPYyMPSpWrtY4ioVdXL4cC/OLeaCm7MIq2qD7yraqmJXGWTInf4mD8UdbzqP75FvlAVS6yKR/QPXW3t6r0EHvT2CrgBOuq9Ax0DJjcq0ymZ6CncI788n/4Xd+6xChQRAZpE5eJZA3B84VXr6kOTswP8Ys97sCZuF5hgYOOCDAMlI8aw7hckdJhKc/WjJWC64wOe7RQqBsEHZdA6i40QdxGC+B8zzZ1jYLAGSMAi28Tl9r4WUg54K0TQ1l9y4tzMXP/vMPxMlji6Eq3Aq01onVOj2s5+YmSrbnqAQdJZeQ/Q9T+2Y6YCc66X8MasCWgETPZOO5KQUQwGAAoebLWNzwQoiH64PQARCurBibMybKFSMARcO7GCfOGGvjzgiAyXNhXld2rJsLAGNlLjhBHph3wOB6d3AxKhg3az80KlBI+onyGCq54T16loLRtbnRO97uZOGsYzTAgyhSwFifa14EZpFHN4oBBYyDoVLFSOAdDsjQ1Y3vHmT6jTz/HpmFB5zPcGL1DLKCXRlAQ18fpz20dCcP5eZyquukuFCy8FnnYI63yksTqvZTp2yRqVKQVcGJUqzMCX7gXa7gMAB0LUoSzMKwSaOqKdY+cFwBaGSCn87v8HIZScpw1Pjq1Ad4x+axNjEp5St57ZxXkicatnMSHgeBoAYOBbRz45g1hc+41vGTNcboQeb5CS1UgtnnBS2H8q65uuPMuJj7kM90vwfFeQfvh3d6o6gvh59r02qlDWW79Evrldd6zap1hZ4HtpCog/PEO1wf6rmuy5iP67whXaAJn7t8IzOsyfhEBQNwWhXX83XT+1KGqwB2jh+95wEM1oOf6C/Wwh2o4fj4DnkBz3RvfjY6kq0JcJxwpjqGaEaLy4Vfk7y1XQYuuAb/YouAK9gCw2dNT1VlKcc95jE0KF1Hgn+cph/aRszB19ONN56lE9Q4K46pqa/2ak0U5PvIRz6Sm/bagFSSSeKmWgpMz8RsM9jRP7pHeIYxOkwwIdiU6zFWQQB0tBJgOUEMziLfMzPTcfK6k1m9RCd4ZXtNTk6FqqCwgSc8UwWTxcWlJIFacIBlQ52TeqvZaW7v9A6rbKXJv1fBBDlKeo711d7SxmzBSt4FZiOTrCn6nrYDjjfwiGirk/w/89735pyUSINNcPnKSrzkoYfiR3/kh7ONiAdG5EDIFsyEnMXFeO973xvPP/98rodOP1+8eCHXR3PPBLX9soWVQCKbs07M7Ke9KAcIJ3JhcaHbCNH6a6Mu59E2xpB95t4lRpseRFZycdqpB0+jg0fTrm0Yoc3f1IPN2YZ28Fn6CIeHXfsU8RftgvQ5jqWuR79q/tr8ToxoCejYsYk1LelDY4O26XSNV6CbhAl9dlUVH9bWs9KASver0kGt59HAuTBwanI8K5go0VJfi/70DNf4dJ/r99SbLdEOnXbfvffG7bfd3rWAcHu2kbVrfZk83spU9tij9W76e7daYDheoKv1mdOERBMfJ7SHf8ES9Cs6YGtbFWbWc35333NP3HjTTTG/oGSJ+eS5rfX1GIvDWL5wISuYXLp0IR5/7NHkbSU6qXKH2sOw+ZKyPTHZkksiZmems2rjV/76L+OZJ5+JhamReOjBB+LW0zdmy5DNjapupHXLSiobW7F7cBDr2zuxvrUd27v7mWCiTcutbZXkHouRVuUABxjZzQc1v482Idrw980VcF/3IPtgsb7jIEAmJ4rHMlmDNlXIXNm2VBLSprWSDkQLVZ/cOYi4+4Uvjv/2f/inKtGQ9JzOyhYT1T6xJT/Lr1OSxaWLF2JtZSVG9w/iN37t1+KmY8djYWIs6a5/as8jn1L4u762FivLl2Nb1RzUBkEtsiYnQ/qKPsbV4mA38XhkdCJGxidjamExrqqa0M52TEwrEWY65hcX4vzypdjZ348Ly8tZpWV2aiaOLx2P45KFsdF4/PHH0xe57fY7QhV6pFO+9Fd/Fc8/f661gvSE036TWv2CO1/H+t53WD9SFZl06EJVctLfVdBFFT1U1WRCf6s1zlTKteaXeuewSgnnqZ6d3dRzpYfaYQ4l5itZQxjWNj7EW6nHM/m6eK23AfG7dysBMJM7JXcjGezRs4W/sknSHjg4jKmZmeSTZ8+ejYde8k1x6rrr444774zFpaWuLZwqhUkXqt3K+XPPxRNPPB7zM9OVQJN4pwT+Or2UdGq4JozJ4OfEZNIXWU8er8BK8m3pm2qPg32QY1fCDRvNnL6yhLdus02VTFVlqPn6BAQ9NqLnOea5/Yc/iuwNN42xQfUM+RtKVHriiSdjemq6qw6GX1X2JUGyllieiSAKlqlaYCUMsiHqfqd+J1iM/lf1qaxApZPvo6r21qrVKLFJbW0mxrNFzqOPPRF/9Md/Clnjl37pF+OOO26N1ZUrzZZvLf5a8I4Ek3vvvTefTSB4b3cn3vCG13cJJtmejzLfdgIMn4Fx+s9ONzfA15q6XwNuoYfALOaPnY6tjo2NbnEbC/phf/mzylbA56zBcEKdgLXuV8JdJZiMxPzisfj1j328EkzGVa1ttFUAqvvRQUM7mSC61rgvA12JEeUDzeT92K/YHf5MaAqvYhOVfq1AO75OzaWXF3wX7oX3hYNpT6gC0zXa0eh5HO5AJqC/xynxSZAtvVu/QwdsRnxO9ysYJ2uFjdHxeEuGBGPxU/D3xPNZ4WlQAY411xzc5qXdTY4tE2CrglfZnH01QcYBzfy9JH3Ac/qJD4HP4PTCt/C4D/5Zv1FTCQbQAT+O8ttcdwSr0t5XS73Sn4zR5+tjdB8wbcis4lRrDJ3AHuKFHl/weBvP4ifrgW2M3mFcHgOAT/kJrjN/fiJP+F9gAvF696vwf31zmDExR7ACXdOkttM9vIf3yz/RAQclmOufz7HsytogHL4TfvcNSvQRuJX4kwe7KhkQunHSfMgLyPQRnGmH80jyw3dxPsP2Y+6+btDBeZ15gpWas8cW4C0wxX82SO82uFg/5uIyrd/BfZ7veiPtzvZuv5/PhrEw/Azo7Hzv+EdyiZ7ZxWG8AqZVa0WeUuZU7TnbsrZT1Pv7MTOtQynbcdedt+c+wz969avLT2zV2pCvjO9YixzoUjqoTyoDJ9DzYIjzud+r+4dxX9YPfcI7kDF4k2e6T8E10E7j9tZpLjfwjGxG/DV4DF3Ns/HReO5R+e439/pYXW9rg6tJV6NX2V1SmrUe6Brk0eOjvv7wldtWojf8Tpxe96PjoAM+5dDfZX6sJWN2PGM8Gp/r6TwM0+KPLr/QF3llPZkL8wS3ix5lu4Pd19KzQ/lIG6f5A7zL+R65cj3tOIjMu+5hLD5PdAc0wd7gncQgXV84rzNvZETXuY2h51AZHRoQd0AmwHfogwy47tBnHMhhnxUcR//ofviDmC4ygL7UM6jS7xgKPaFhHaiqZEKXUdaEdXcMRt9gE+le9Aq2CDYZdGXuyBA2jD+DNWaN4A3Gxb2sUVUuke9QvknJfV/5B1oWbaiUXPKKTey6nzVmr4P3QG/HGdbCqzcjY+zju/5FrnkHY4DOvgauI6kcRIy+j82Wzeiygmyjx9Dpilmrqwa2oebD/hQ87G1VZPPl4YNW2Qxc8PUBi8FFZMUxhDHD765/kVH5nBxMSPxuVdV4Hnzq/NnTtY8vlKwcZkVLHR7c3FrPCiZUCVRFE8U9FFdQzEl8ohY5qoR96fKVUHVdVcmuin1la2U8Ivc2yj+nlW3xEgcbyjdze6DWrxL5Sd6v+fRVKjUH0beSUKj+WmjGuuHHsB76223JOkBX8iv+Ys3Qg6lr//A//c6hKxdK7OhBCgBjMKCYHOiTYUy5IcQ4AQ6+MIu/XNdnoNn6aMP4vAeA0PsRSibDe6ZnZnKcCszRB6wc0BJmhAijXwviLUFgVhQowihGYI4wLsTPv5vzR6BcmXg5zrGxmJ+djn/9iz+fp/om1Jc2j+EVU1DqNUHTSszoXhSrMzYKQp/pXgKMML3mzJg1By00RoE2pcSo0Fk0q4BJ0YdTJDhwohFOKAq6c2abkeOGFP07USIuxLq/BKMCtQTG+Ry6A8TcC5Cz3oAB/OSGGp+VQHKSunhK/xAS+gnqp/iEk9nwiK71Cg6unN2oGRpXklsAFeMVGsIzboAxXng3T/HbCRTNlQQSjCc3Fhkv6+20wWmHhwB0khmYI/IO/StbroIi7gCiMPTTNyxYn6JpgQuy7wFMN7BIJGHtmRN/owQ0B4wU+Aaau8LpDJTWx3Wo6FAuGAs4Oyh0fb+7X4Z1l0jXFD8yAobkJmrrLYdxgxIm+9MdkU55NeeJsWD0wL/DjW0Ptgi8eVfNv4wobYbhwCgw128iV9BfBpsC8lLo2tjQu2hZ0MnK3l7ipJRf4vpBncaCzsi9aAPdWEvkAv7lWl3niX/grq83uAF/y0MaboThpEAzZAsZ1E+UHH0VUbC0qNAYMbIZv67BiGFsGGI6VamxKfgJjiEPveFSeNJjdMm9lD/y7XRD9vSZG7msvesRnGRoy3cegMLA5h29kV1ZrrwDA9CdHPXZrr97A8LXmw1kZEPPEi0x/hzzWA9owbqAr6wfRoeuy830vb0MQoBF6WA1vQ9uoacdn4bOH9hWuqtOU5Poyn3cA79hS3APY6Ck+uzMTNcrl+c7Djlm88ykZ2sbQkUOHABoBD3Ra8g/n4+NT6SsUgGJtS2+qrYDia2jo/GJT3wi+e36669POcvy8aOj1cJhaSkNdm10SSZIpKsAgVrmbXa613VK0l2l/EcrqUT36VQBZalFR9EKh0d2xI0335jYon6iWTVA2dWt1L6STKQPlYxRJ/nHMwkCnkcf66eenbalJQjrOhxWXaPkktxYOyiHDJ7F0UDu2jnUbtPQ7QN0ckfzZtP2+qNVU7HSxnqPvleLHFWX+V/e9a6sYKIT9QTlVq+uxSte/vJ4+9t+MEvn6/n0nczEEW3ItBY573//++PJJ5/Ma77vrW/JFjmqAKPr0n7aq4oWssmqrUZVwVNllKlJVbmT3TeVm9sEErSuGltiYAvMg3noYNmjotH0VOkv0QI9nNe2RCQSVKA/dE1eob1Vs3XRp9DTeV38h40qvgSzGBeOWYc9nBxuekb3DIMmR5xDnY5uc5WDlRVMdnayZZPWo/6WzEzldX0LO5nelW1/bGkhE3+yXKX0atMLyDg6DMcVR0xtj3D077rrrrj7rrtSduFpdEphkJ5biSpgJ3iZeJWnbis4rxZRJMJ4AMExA7q5znVdjQ7FJvFgAXKmTdyVldUjCSaqYDI7t1D4eXgQO1sbWTXj8sULcfHCuXj6qSdjdfVKJgjI8dZ7wFate/Le7n4szM9nJRMlknzpC5+PZ558No7NjcR9d94e3/zSF8fm2mrceMP1yc/arFTSw+OPPxHnL12KM2efzUST3GTOvcyJODgcjdHxqdjaVsuc2gDkNEZ/CKHoh38qerhuxU4G89EB0DXtEiX+tAoIWcWn2Vlck3S0Kgr5vtDG9URu2l/d3I4XvPQV8WP/9H+M8ampmF1YyHY36CVVhqkeuSqPux2XLp7PCiY76+vx8Y9+NO675XRsL1+KxWnNdbsqUoyWE19yq9Zjo9VWNVu8lALPkzOVgxCHIwfx13/913F4MBKTs3Oxr2Sy/f04f/ly3HDzzTE2PplJGOeWL8b2/n4m8yg2MTE6nglCs3OS09FKgNvbz+SSe++7P8YmxuMrX/lKnHtefaPr8ITwqfh3JOVJgWFKsWpcGnd30rlt/OYJnkzk3ssEmd2d7Tw1P6PkCSWbVKOKmJmazucriVFJYJrj/NxsxQb29zK5Uhgo3SOdImxZXVuP8cmZmGitPFPeNSbJtgIs7ZCzbGb9m5yqUvzaNENGKkG7AqbFPxWozsTD5ls88+yz8YIHXxj3P/CCOHXddZlIJL9N+kk6Vnb28qWLce75s/HYY49mixwlyogWwhxtgKtlTtqOzReWvk392zbCwUh4WjpV4xBeSw9pPPhneer9cCQmW4tWMBGbD5sbe8PjCp0cNF5SD2q3u7BX0bFgNXYlmz/ogZ22uS8509qcPftcnH32bMO9Chrjv/jGdGJjVrCLrFiUcYjdvS7RHzz2oCm2GUF2JVH3Pf2UqFQ0UwJYblrGYXzLt35b/M3ffjn+9E8/mfwgEf/lD/9S3H776WyRI/OjYiD7mealctaPP/FkvO9974sbb7yxS57KmNP2VvzAD3x/vOqV35ZrTgUT7DV4CJq5/+v2vtsnjjWO72z6oDegnT6XnoQWvAv8g3/QBfgh0BO9XbxR8T0qNlYAUvJQPk36FNJVrULdwtLx+NjHfytxeWRE5ZCnsuqL+9jYEIwL3ip/YDJbuvCPAxz6nPG6fYH+hK89sbL0bksuaj/xDfFJeA82BeuDPAgjlKCgxEL4lHv5m3G5P+u0dp8NXu1oZz6K8zPyydoyL9bO/T7e5TEg6JG+7VidVOQz95eQdXQhcZUuNponI0f7VoxWwVK0R+bBEfxq4jA8R+/BH+UzxyL8dX3GXPHVoC/BaWJR3I8t6rGsbm0ymbASBdHzwkbZcL655XRwexKdxRrybmI9vNOxufe7K2FR7+Gfxoovr9+xy/CnHYfdNna7pXRPH2vo8bNvo8k14A42nn8OrjidPaaMrOheWoDBj4xTiSXSlfhouod4SqenxmrO6CbivfqeNXVZghZpt7Uqf9VKst9gdKx0Ovpc8vMdnU6f6tqUsQ56lv6xPsSG4Wc2wOEt5sIYPE4NLcAz9yNJyqJVOuuhn/hbuh+fmxg8foTuLxyrk8b4jxoXSU/ILmvjfKPPiLtAGxLiXCYZu+9vEF8bYhZ8A9011tws3tZBvapOmfKSCcLy1yNOnjiWcQm1yEm5awlJ/l6tdWJrtiqtmBX86P4Na++Yg/yyrvhJPN/X3eN9epZverk+8fgzc8aXRbcih6w5uilt0nYiXHYGbQKgOXzAuJ3PwP7Cq4mUL9mt6AxiN25LiFZDv7jik9shG4jxEIN3/THEAb2XODM2XufjtngBPOdYrc+gN/OBHtBL1xCnIQaBrYbMQcvEBCUmbu8c4WHmquurPWSfbMO6u87FH9GYeAc84HEH5NDXQvPnACr84PyPbKK32FAnNux4Ae8wnrJ36mDO0O5wjIfW6HnHKORkyO/MZUhT7nX//1r2HzKG/tM4OWDL/JkHuh4Zgw+Gz0Bfu43OZ64ToEXqUeMpdAR6nPegb9nvIhaJnQGdHScZO/YOWMIzHUewuZFVt1sYNziAnmA90rff2842nUXn0o8kAoADeq/knKoTuk7jn2qHG/sCABXTZiwucxUfLB8Svi4MrwNcpcdrf5lrpE+QWZ6LXtKzU3fIH2/75E4X1lE/4Q3xgt6FDuI7xzmnmZ4nX0X3i1eJrcE7R32DOtyluGjGERrmac78jh5FhhNjZHO1GLbGg16DdvCL6wpie7KdlWAin4RxZ0K9JS5q7L5X7LylmAayXHaCKuKOxMrKlVi+fDHe+MbvyriH9ObO7lYexlK1V8WddDBl+fJKrG+qMvBOJphwcBm/jMPfwvmSm7ILpTd0f8nA0VaYGge+Yh9XpFNMtcNElmrslWDiuo31Aaud/5HP9A3z3fU+XVPVcPDJ6oDiyB/9/u8ewkyuGJNpWvmsCrxVZgtACviyWQPoYejkgJuxrAA59/EOByQYRt+hPGAINzwdrJMIzbmtUu19BqOeh8KAIARGFAShRyfv0r1ucKCgCa5Xiea+zU+nIDC4G0AroJjCPzoaN1x3Mv7lv/hQHO7txOL8bByoekkLZiJAOeaojQnNTUEL/UTpsXCiBY5MnlydmOg2khB+5qxx6n49R/NkwwkBKkbqswaLpnXKASZzx9KNJtZW11YSiwJ3ffYswIOyYA1L+PpSrPAC4M4acd3QqGB9ABiu4ycKBD7CgMJoG/ImwOZgBP14N6DpfwNaOATFMxWgRD4AJw/6YzT6SUqUhTZIAH/mw3cYgNALxYJD53SEP92Ygb66zh1rlBUGUCrAJqMagzvJvTFd68xzwAI2cVhzvYsEAh+Tniua4KCw5sg8BswQX8Am5z3HBFo/YaC5suQ6feYOm96lvxXUl3OLEtL1nBrUPDHU9Dtj94SI4ruqHoLBA71YS9bcFXZneBimgm0YANqUcMykUgknIIt+Suwp3sN5ov2NvmesfuJFmwLwUQZSpkqxI6vuPDgewEP66XLjgR8cErB0mJTDs3GE6r19axYUGTREpsAVaMMYNC9K3jMn9AB4p2tZO+cN1rTDIJW0b73H4Zses8o5zpK8VKmCYZtBV2MpIw/eIZDAOqA3GJt+wh+8m6ADmIAsulyA1RpSvc96CDY9iBGFDlGSCQ4S4yqZrbmB+XoeepH3uAFZdKh//A7eOgbqefAdzqafJkIfkz3LmvNM1gCe0PM6Hm+bQWVsVaAC4xJeZo7IMDLHnPJzlavTZpf1mnVbyHUA8qznwsfa2KkTkEeTj3ytWEf6zQ9xqgLEfV9ixp90wGE/PIyPfexjyXs33HBDOt7acNMGjXS8fsJ7khF9J/oq6URGafFQH9zVOoDRWzrp3pI38rq2yeOOHDhw3XWnYmxirFoCrK5mtZDNrc18f4my5COy1J/Gpc0avau+70uns1aJOVaeHN0JfwnbtPmgnZ+hfeb8h8yzFo5nBE/crsTAhre4njGyRpqHMsx/+j0/kxVZtHmsd4mfVdrwVa98ZXz/970ldjPr/PDIBqb272ZnZ7I39SOPPBJPP/10XvMD3/995YAsL2fiUG1StXLq+/tx9epqbkbqtPRzZ5+LW2+5pcrzZ6LPeJw4daph0GHMLyxUtZlml+Nse2Bb0krwVzSk5U4FDWvcul7/q72B/r3gBS/obP10rhqmgF/YVa7DxXf8rzlj4zq2eGAo1w+5aUng3vOZNXHdVkpKeF6JT9pM1jMvXrqULXL0+cGhkrMmqlJAKxsv/skqFeNjsbgwl5vYcvo4nQF/uz+gV2HnoQf0U/S47dZb484778yTnVubW0dOCJfsa27pNXR2FbhWzyp9m3hWqQJHnHyuxeZxDHPeHtoU6HDWHzxO2250LBNM9LtaoKiCSbXIUbKN2pZEbKytZiWTK5cuxpXLl+Kxx74Ry5cv5XjTzxsZSX5DfuZm5zKxQfipqg2z05PxpS9+MZ594pm4/vh03HXrzfHN3/TC2F5fjeuvO5mJBZIhtc+S3Ts7Pxcj46PxyU9/Kr729UczseTCpZWIkfGYnJ6PrZ2DOBwZizG1Y2inNsrmUoJD+ZS0d9JcwRXwADqCHR4sQ7/Qdoc2fY4FxTPjicPip7wnK5hU9YmVjc34ln/0uvjBH/5vYnpuLhaWjsVEqzqR/JO6tRJMtrc3Y+XKcmxeXY2t1avxv//yh+P0iRMxK39v9UrMzc9XQttetbwRjcsPqDYcCkro/9T5e3vpK66ursSNN92QvDQ5MS2GjW1VEtreiuXV1bjxllvj5ptPx7mLl+KZc+di5/Ag2/rs7h3E3PRszEzPZvLDWlap2a1A0uhYJgCdvuV0bG5txcULlzIJQjidiUZZ0afKG5fO7tvcFifXBlnyf6ow8U4daJCvq7Y+SiZR0siBMG0kYkE6rCXkKYlEKSIKvun6rNgyOZnJqQ88cH8mFHzyU5/KNnGZTDIyHtu7e6mPRpXQo4CJNhZ2lTAwEjvauMlkzLFQm6LOTmhKJtN3rIKQ6xVtrmv8zz3/fCaYKPFGCSaq+qNNd/GG/HJh9pXLlzPB5PHHH4u56amcp7C2MGAvg0uSY/GOnik5SvxstgyHI/DDlIglfBJ2Sw/J1i8dUEFGVTBREoqSKbCD8A2c74nPYLfqZ/IxNlz7ib2I/Qr+kQgDpug6AoX5XlXyaQdaREcllzz99Jl8KoG5srmKTxLzrLqEeESVJKj6A106+WxyTfI4c9U4lbiUSSbt7I6qmCSuik/V/uFgP77tla+Kv/zSX8V//a+fjdb1KH7l3/6buO22m2N97WqzdavijXhE9sbXvv71+NCHfjZboWGrC0OUIPfOd74jXv6yl7YYzWhW0MPWhHeIR7gOA4sbuTu8xyfx71krbHFsc3SG7D/wjvvQFcQMGDc6we12xolPA16WHdqqwLTqOGpFJzyQME/Pzsdvfvy3sr2ZKoWpgola5FDhs+zzvj0fvFQ+TSUPk8SP/1o6rD+JnlimRLR2IpRxY5NhT/RyWjpWz8Yuwf7Gx3BfENpmvKe1OuHKoAAAIABJREFUySHB9h/aCHK/EbrjT/hmjvss5ZOUf0elGPctsDmwQbExiAOUb9bkpSVPsk7MPeeyX73WeR73VwD4aNsFfKVu00Zty5S03A6O4Rs5/+kzYhv63H1D6O12tNMKPx9fwufGO/Qda+p2D7QE75Ab/yn7TlWKsH+H9NG48D3xL5mL22NOM3x35Ig5Mk78c183vtNn4jnoq7GywcL74WPWENvEeRT88DHCH/ifeofGQuyY713OwXpwg3dyrW/a6T70C/ppbma2YkjN18ce7rGndElV6SocdPkiLgAv6z7kJXFJyV3Z5qMSpMALXT/EPPjKcUB8m8lp7QQu1zAGaOu+I+tJUgi+N/PXT/cV/b3E+fQ8YlvIjNO29/n7JC0fA9cyR94JhmlMxPt1H7zIurku90NVxEGIJaWObLEBsA19QQy82+toMSDWFl5mLmo7J7+JsSnBZHREn43HqZPHQ0n3L37ooVp/wx3ixUr3TDxoLSqZA3EzeNUx0nUlmO76Luk4aHXCc8BO9KLjtq+vt4flHYxN9zheuJ4se6na8Q3Hpr/hK+5h7Tz2qd93d6pVo/Odj4P3g2PMv/ipWuQg89hwvB8M9XdCX8aHPLAOzmv6ncQWngV9/Z1gEhiGzHQHCQeV8hnnRGvzoDgI8VjkyfHXsW3o2w3XRM8h3uG6GTsI+z/1f8Md5oS+dF0MHw33PdAZ8CjP4l7HAzDLeRt6DteMseAHuE50eRjqXucLPcOvxTZAFoij+thdBzJexxmez7h8TtDG9ZXboXw+nAt6gZ/gK7gIvYbXDeMhvAuagntuV7g8ol95vtvK0MhtHrBD1/meUMbl9nS4rGL++l4xKCr/MA7pCtnsinXLP1bFTH1H5XNaKYPVGh98jD2CjQEfl41R8VbWRvN1nHCe8Dg5ewo5r5Ycg9zBO+hgzUlxZN1/0003dXtlGj+dLBij7iG5wWOR4ANzgh/RQfCy6ya9k3/cz7jdFso2363Ch9uXQ1twOL/Egb2DmJyYIhxXdmgrAgHvaE4ctvUkGX12+fLljGt4tRDFahTfff7c2Xj44Te15MNqkdNCgmlv7+zsxtW1jbiyejVjzPNz1Q5Y9KOiqvyHwuU6yEYV00pUquop2eay7ROg/x2riC32Mt260nRJRdV62HUOGAQ/DuWvtzHrMB1yIZqKLvBa8uJ//qP/mBVMAF4M1nwo/apINLHsak3YBRumOQJmOEZtcwgQRplo0pyoZBIAmCsyjHOYvtuobxyIg8E9MDfgjXHngIpChxgAEPNKkMM4a4Fw7udaOTgpFM0A57Tb3vZ23Hbr6Xj/I++JkYO9OLY4H4cqMW0nLQAMBdCU9AIYqbcv2feACVnKrhT1mebA5pAbQ7pfz5Nzo/npJ06P5qWTyJ49jQOs73ge4OsKnE0s0bPGolMuZO/1WehuVHlSBesBjWFgzQPeGPKV/kYhsmYYiO6cprHWNvoZO3xwrbnAU76mDlDuOIiGwwSF3sCqnlmME2GHBtBUY6M1ga5lztrkwdHjcwACRcszUIQE+Dw7G9lAebqRgUwO6YwyZawAKIEZ/6nn6h8Of29AVEDK3+fz0VxYN56n9+l/V+KMxdcbUHS+cYNf12b56RYMY4yMhTXm/ayp3k0gIIP5kxW81ffCI72D4GjSpp3U9MAXa4UBOnRU3chxA9aNzJTvtnmIYta1yL/TtTMKLRBQpeNrc5o1RklDC5d7fZblTptCGbYj0/yhr+iBwqAChb7j+8SbifE8RQ8WaRye8AYN4Ft4k/XM0saJJZW0wBz9ej0DOffs25pfbcxpY5t7eSdr77Krz0iy4JQTxgvrwvx6w7/4nk0IXxP4Tvd6ggm4RsINhtRQ/oZ4ODSQSUzjOsdidAPGqfO4fs9NuLZ5jGw5XooWE5PljLERiqEIthGoQJ6GfyOf6AU33JEPMMyDV7pe7yLDVuvH3LADWA/0gZ5N0Bns0HfwN7wJ7yDr0NRxudM17bSy9DLPduPKx4Dxhu7L+WUFhPrp2MLc4Q/xTt6/Xyc84AtsHTAVOuu9Oe9md2mD/+Mf/3g+Qwkm2myTca+T9LkJ1YLxogE9LkUXMsd1yqvkozZjSErZ2t7qqkV1vLZbJ6mgreYr+yTfNz4W07PT+Vxt6Mm496SOnOeegk6zWcUkq6xkef9qg8K8wP/kYUswAX96nVwbPmpnAs7qO40VHvXPNRY2iuEbnknAnb/hN/DSbYbiYyXvzMXK31XleM8j781NcW206H7RQxUz3vD618c/fvPDsddkSHiY/JP/qVLdVCwtLcYHP/jBePTRR/M7VTBRCUVl6ldwTJu1o1nNRLrsltM3x7e/6pVxy+nTidWbGxvZduArX/1KrK9vxPSsyke2IPbISDp/skOvZc9qzVMeWqKF6JaBRtuMX726Gq961avi4Ycf7k4SafP6k5/8ZHz+85+P+bn5XA5oTqAS+um94JPmlDpmaiqTnPTPWz5q/m7v087IW9SADcgG8ksFC1VWEGaJBrTWubh8Ka5cWcmTAONj4g05/ntJl7SlVLIhgwBjuR5zszOJj+Dd0F50zOhkcWwsN/Ulb/fff3+uT/oxWnvrMVT3tqBj8yh5BnxdPNdKYI9U8hWY4deA8a4P/TpsPjCT5wwDMEnL0bFMwtF3JJgsLh2L6Zm5lEElmFxduRw7m5UIcXXlSnz961/JajtUOnMZ1rtUYWN/7zBlXRUbx0dG4tGvfiUe/cqjcdOp+bj39pvjJQ/eE3uba3Hi2EKe4lFloxMnTsTW7nYo6fGOO26Lz3/hCzE2MRkzc4vx2T//i5iaWYiVta145rkLsb13GHsHo6qFn9VP8tTe+FgmbxQm10YcuFx5eYU10EVrIp7J5OadqgDn9hl/c3oFfhH+9oHDNJoywUnJMbr//PKVePj7fyi+883/OJNLFo8fz8of6MFsuZvrvBsbm2tJ07XLl7OCyS//wi/G9UtLsb++Fsfn5zN4o3tJKthWksjyclxeXs5TL9JRigRkUFkVP6YreU8nkNJ22j2IscnJ2FHFjJHRuLi6Ejv7B/GG7/yurMjw+JkzcTg+HivrGzoSEDOT01UZY2wsLl26VPpPVZO2d2I7W9JMJ75nwKBV2lTwZGZ6qtlcxb/bW9uJUxzaUOKI6I5Omp6ZbqdmxhMnq5rSVmLS6Ruuj7tuuSmmJ8cz0aqzVfd2QxWDlHindd5SBa7xsawo8UNvf1usXr2aFVf+7FOfzCQS2dA7e/tZCUMb3kpKCiUbqPqN7AzZfTo5OzaeSYBqe9bbbocxNlL6Bb4RPdMuHK8y4ecvXMjqJXffc2+cPHUqZmbnUheINzY3N1IXqt3Kc2efjSeffCIr+WjtNdfchBD2kATaEjz03JTLVjWi7KHyCzWWbN/R/Gytk/QgdmRel1wwkhjHCfCUh9bOCzsVv8BtN32mZ4Hb7q9hW2FPYzvybv1NPCLXq9mZWbL3MDKR8vz5Cxm0wqfBV9S4czO/xUESF1viNpXKpFvxd91eIAEHGzrHp80VuosdasOrqtBkYlOIB3eS/z/z2c/Fn/3Z51qr54hf+be/HKdP3xAb61dTjxTdK2FHdP7b/+/L8fM///Nx2223Z8C4aHeYbb5+9Ed/JF70wgfTzsoqVAe1ceaxMOxi94mxV1gX9wnBKXAbH+Uf8ofwt6ATfKsxwEfuW8BTXOfflS1aWofkEMdOJZhUa8DxmJiazQQT7ecqwSQrn7Sf9ez99KU51YaNoNN2E9nGpfcvyz5jQ7rsAmxw9DI862vuQXi9s/iyJbW1OAB0Zx00DmIPxFb0fuFFVTCh3DRVjPqDdPgv2MPo5KO6vLWNONKqoN8kLzpw6r2IDW3wBYZ+D3ILJrhvgA2WOLFbLXy5n+vxybB3sQ89RiKszmprDZPKLjm6OaXn4Nvm+1o1KI/DuG2N7mNt4Enhg/tWjKf6uPftkVh71gm5AQuOxHhktzSbn5ig26XodZ4PTXvfvk+GYm74YvxN7Bi7lTgRdi8YDe+6r4+O4X36CU/DRx73we7EbodPNCaPCUIL5GJoM7KGYDf+lo9H33msw9sh5LtauzklSfZyVjzMP8WRkT+3ObGtfE2w0TQ3klFobYcd77wOZrke8nkmRrZqhsJg+MJ5iWewlmAvY2Gcjr/4k8iYY4neyXpzshmsJD7gesp5lfiA64m027TP0HS/2/HIme7zxGhdAx/pdxJdeBb85T42iT7EYtEDzlPICvIGf3e4MaaKhXVSXu9X0u/BvqpMTMZNN14f9913X7zgwQdzbeXXIeushxKnk9dbxWvkiPlwHWsG7/uaw7+sY7ff0lpsDG2WobwhD+wTdLEDq54DHfC5wGfWD7ktmZZP0Lc25zu/FkzFn2X9oY9iQr0eLL/R7SXWtfRlX62kaKDKj3//YDA8Cz1YZ9bdccBjlVzva4+MQBfHV/BqiCvMmfd2vtdetQ/R9XnaHb3VDq3pemLfPBs+xi7lJ3wBtkIz/UROh2NlXC7TbnMgy+CW84LLKLyJrLPPhMy6LscGcX52ncYY4X+XQ7BW74Z/4P2hXAzljTFofn7IVWOs6uUVG2LOGpN4nYQi1g4ZcZ3jWOvjgu/dvoR/4K0hbzBu8IDuCTzX96NZY3gCnw1auL53fnDaYAOg16EBz+B75pgxnrY3hJ8kH0X/hIfHji/kHqjeQXJH6TdVjt7IOJgwGpzT51TqzdZQrQKkr6fTVOMZjlFjKywfTZ+Wf8zpiL/Vkgx9Hj1f72VVxkwybjaynsU+gXgFva51gEfcT9F89Gzeid2pd0AvxiWfCdkUXdCxvNttI7BbP9E56CLwKeVC+0OtOii2F/yh76no5bzB70ruq4oi5WvrUAztFsH/IabrXs2jElTrQDEJJhln393LBJOnzzwZb33rW+pAUB542OsSTGRvK4lEbaIvXlrOAzJKvNeBzIp/VuWjPlm/9kvRE1WxsCVsHlS8xfenwGN4Gf4Hi1wma2+it82dD7neZdftYuYGnqFf0FP53j/+g987dDDXl50QIlxtAwXlz4BhHAYyNBYUVKkAb5WdAYBYYAcMTYLkBhgIparxCMwlsIBlOiJURmkBQzbxvdoHwgCwebKGgwpz0WcAugKMSYvmuMJsKIskvLXJ0Xxz0398PE4eX4oP/rP3ZYscnexTCeoKOPbGcFZLyBOZ1b9L9yrBRP/0HfPldwxFMbc2fFCmog001Xx5Ho6JWmRUQKSv9KLrPSGD7DCEGJrDG27ocI0ETCfN4BkUtzP40BGFBzwQ4gwJb8GsldGlMlSVzcXzACU2PkST6nVewWVnegzLoYHqziD0Q7HAgygxlxG9UzxWQZEq/cq8fH25B7D0wAmnDxSIdaPIQRbFxslePRujBn52kHYguZbS9bENwQOjALohDwR++Jznsn4E4KCbOz/+ma8HcuQGrRuOrigYB7R0Hs61tgAFY4MP4VnHNJQPWJV9Zq3Xqd6jd2jsbtxwygoZHNKD9dc7UYie/KXnwUvwaOHXaCiIp++K16vdwhC0wWSVeQZLCx/7VmA834MgPKdzcNqpKL0D4xMjUp95UgQyAP3AY9YilY2VAISmvBNDnfHi4FIqNGlpwUFknIAV4xomasDHKdejZQCKPgSHGKd+etkuDKFS4mWYQVd4BXxBviq7sxII+s/6ACS8Olwzxwtki3eyTrzbeQmDUp95sh/v1ufIvPMTmFzfcfLioMN9aO8yku+3ExC8251qlyXkeYjzerfWALkGZ/kMmcJ5QfckdudGSckMfIbM6z2sNbYC7+KZ8NwwMRKsBdfRAVoL5DvnkfjRn8yDPm7b+HyhkZ6RSUo71Y6N9YYPMPjAOPo8woOOQx5kdEO4kq+qxsFv//ZvJ41PnTqVCSZZmaxVIsks7hb8FR00dk4eaz4lb1VtS7ZE6nr1vm56Etrq8+3NrbweJ5TAo5IHTpw4HrPzVfLw4sWLGUjSKWFPsNGGjU7GLyws5may/hdNOLkNz+KIeMUlfQdvi54as+goJ8DX33mZ5xUo1gaW6z4wAb6hasXRd9Hjsq/6pPfqWp3i/6mf+encRNfGou6TnbG+sZkJJm964xvTScxKbuqxmafSq+qBEkxEx1/8xV+IL3/5yxkQ+r63vjUTTLJaXQbvVTVmN/lQm6hLiwvxXd/5XXHq5Ik8Ba/rzpw5E5/97Gfz5Lx21BRUFy9QgYQEE+w+nCN4L9e1tXirU/XFE9pc0Abnj//4j8cdd9zRlb9UZv6P/diPJf2PHTuWZag1D3A88WpQnVDrKZ7jtIZop/cyJtaE9SjsGcv1ylP42b6g7G2c4R4vKzFqbW09JqerRLOeS6WHS8uX48rqaqjVmU4kHB6O5HdZVCcTfvKXXKPFxYU4dmwpbXF3RDUnErORZ2wx9JGul9zdfffdWRI6S4jLt0Ep2wZNYcZhaw9SVQv4Bz6m3dE2no7Qtl2ITaH3um031EXgJHaFB0mYo/imqrzsxt333JMVTJaOHc8KJunfHB7E+tWV2FxbywST9bXV+OpXvxyXLy9nBQqe7bgqPlflDGHK9OREVm748898Ns6deSauOzYX9995S7z4/jtj7GA7vxN/T0/NxOLSYqxvbWS7irvuvC0+/elPx8zsQkzNzseffepz8cCLXhJXN/bic3/x13H2/HKMjE/F9NxCbgCrnZ/Goyoeop/wpUtUbJv50DoTZ1pVMnS+WhJxEgR9pmuUXKJAADpIzweb9Jns3Exek83ZfNkzz52L733bO+K1b/zuWDp+IhaOLWVFB070y7apqh97sb2zGauXl+OqEkzW1uIXPvSzcXxuPvY217O9kPgKP0jjFtaeP38ueUs2qjYD9bloSOKLEtMyQDU2HttbOzEyNh6b+3uxc3gYa2p3OTkVr3nta+O58xfiy1/7WoxPz8S5y5djcmomkyrUfksyuLa+nr5mBqxasIhWjKKlkkrU9lUypLY6wirNTad3hAvra2uZaKKKELp+eqYSGr3yqTbjJXPSacI9taW7/sSxmJ8cjfGRSlrQGun5Sp5RgolOOK4sL8eZp5+OV77ylfHSl740rqysxHd8x3fEn/w//3d84Qufj0vL5+P4iRNxTElLO7sxNjEdu2qpNj2biSajk1OxpVNl27tZ4UVYKbxRGXfxQSZZj5Z+wR7EtlDCjzBt+fLluOfe++Kuu++JEydPxvTMbFbiKb7YSTy/uroazz5zJp566slYnJvNCjt9golSegpvVBUF/M3YRPQ2N/ZuxkImlZxSMZOqBDbdJfLnOmVieb8hrGdzmgsfqeP5ltBPRaehvekywmbyEK/cTk55acFHyUOVaN7PoNljjz2WSY+cijpi47bkD+kO8KTe06o4HfTVV7E70AHof2hSsZdMzymCWoKJ9KMeqepq3/XG744//S//b3zms3/R6Bnxv/3Kh+PGG09lwoiGJLuIBBPN/y/+8kvx4Q//clb/0XflExxkMPaHf/idmWAiPZf43hL8sSdK1ZR/wJjdfoTHmAe+mtup2Ebgeq5tq2qk+9yGLDup90+wQ3Wd+87oHMbnPz2mwrP0znzGRCX2qSqYkhE/9vF/n9WBlFgyOjqeyWgkLuf1431cyflPNqHs//LTKl5S7+rH7kFleBgaYhOUzFUln7QrzW+ANoydpOlhohNxrzwcMV3t9IZrhL/OIR59jz/jWOF82fuVWv9+87j8v+JxMJ41RsczdubkOhxcwB9HJjJpJYPDR+OKehabEn7AS88m/pm2f1YPLdsITMAnwK7GX8LPJY7gforLODYn35eOrQ0MxikaFIbIb6/Y8ND2Y1MdexC8gL8ToycqwUEbA6wTa+8Y588Hu1IeWkyGOXsciPn7BiQ0dZ8DG8LlU+8DH9ms8bUjHoCvg32HfYjP6+vu/iXYwXvgqWvZhU4HntHJth3KAw9ybm3DQXYG6+2bDPjcVE711rvQt4uht/i44yHtWKvUn9oMVHU4ZFtjIR4NHoGTrGXqSCWWbu90bQx97R0DkHcOP4ELyDEyN9Q14Kf7yfhWjNVpruuI1SLPGr/eD5b7HgexBOL3jmXgka5hvI7NHutiXdm8070+N/irs4vtwCw46z6Ev7t7TyZSFF/rHrU43N/TyfzJuPmmG7KCyUMveUnF22wPCV1IjFO8BW8gO0Pshaa+dwPPO04JUFJ3NV0Fr/JOt2GQLefPXJuWnAK/uDxD++HzwOzcYIvanITG3I+Mw8eOq24jUPWV8fFsX0PRweWz91t0cIf212VTeRwM7II/wC3wWtezFuATdgLjZe4+Pp6XMtgwGP5BbzJ/nkPMRn+LXhmPaK2VtX6si55HkgG45rRljfUZz3I81Ps9wcR5DJsDWsIf4C10Ycz+c2h/8m7G5vjuugo5dHvL3z/Uu/jX2DtgIfsO/9CYwWefg9sa6BJiQY4PLhseq2YePh/HIOjjvKHfnSbgNYdD4UGPDcFjvNt1DXaBr/VwPM4frtt4DjzjMiS6I1fOF46V4LP4EdnSs9hn1N7n4qLiglNpV2F3yWeYnJjsOkmwh4Y+IVk1dcmRliZls7u+IdaFXtF38IjicjoQgn0rWmFTgNMUEgCHsBmK71RRtA44ZTytJdLgD/hhXJ7NIfReXxwtAMBaIg/OL11b2Bbv0LWMDz73WBtzdUxCDrJys6pJaw9JVcSbT+lrDL3BAL5jjauCSSW2Iw/EUuEZ8E3PJ4FIa837C9fKTpKProqWSjB5/IlH4+1vf1seQtCeXow0e7sdPlSscm19M5avrMTG5lbMzqgdGB0iyBGo/Y++Un35PHWonK4qZT/rn3fSQG5cB8LnjtvZYrC1yIHO3QMtZwNdAa/o+VW5rt//AHvB+hyrWuTAFLoAIycJjuVoi+cL6QvoRjfPI0EDBeIgUQRp5U3bRlLvONXpNJStGxcO7Bgy2uhAqUAkAZqCdl7SmecDgu5s8Lu+w7mhNKBWE+AaLoLuU6Df+36OHByk0fWB9z8Sk2MjMTczlS1yFHTS9QhwbnS1QLfoDggryQRFjeCxsGJ4D0ZKOOqkcNFMf+MM6l5liikZBeOa6wB4hA1H1I0lXYNQoSgADI2HFjkO1owbBocvUHDDzx1EhkoYZemgAbDBe/wULUnI4Z04FgCnGwwYYm6Usi7wB4JGkgtBDVfiVJFwJQuvAGw4vw50GUydqt7r0Dz5ockgdGa94AOejdNRJVj7DQgABcMF+gDcyJ0+H9IQ3sa49YAP97lRUWOpQJHzhcsSa+fgxth4PnN22dJnWrdOFq0XY7dmjeja2GPNCQL4eFH8jAEeyiCPMiQHlW8YRyU0tSBGc4DBRzDJ+QdDFXlw5Xot8Kb3s04r6nuVe67n16a7nq3/eacUS/HNdJ6iTaWvErH7BzkPjGAcM2SONXBjFxx3JwNZLNlubRuaAYSx5XMCE5g3ctMbH32/T3hb771Wf2Sw3g0pxujGiivMxGo5ODq5am2gPBimcRNUA3tJWMNoQqewlnoWskFg0PnbZYzfwQT40HUX9MRYwalzw1rfoaD1boxGAhquX1lH6HNEJ7aTuLRBw8mgSgl8i5EODiJvyAh4hrwjs8PvkWFPakL2hHv63oMu4D+BDTBxOAd/L7yH4YJssH7gvGOc46LbHa4/cs10dL9VHBg6tD4n5NflYKq11nHZLjq1ZKSDkmGMfsdX5of84ey4/qV8vuyo3/u930tbRhv+SjCRzp9tpdLZyMMWEF3kBOFUlF2hUxAHoTFX+47+RIzWR/9yvdRmpCWe6Cf4W+u2HyevO5njUNKDWg/oBI/sMIxsbTLNzc5ngomM1yxhrCz8FgRynE7ZGVQbcPtBGxcatzbTej4uzuS6IzZClWbq6I1suj6jQkAv+xWMw7mtdahnoJ/f9ZM/kfNRgonWUPOXU/DNr3hFvO0Hf7BVEag+LImhY5VUXRVMljLB5Gtf+2pityqY6MS7qgZUC8mR2Nnayk1ctcW57uTJuP+++2J2Ru0R1P9zMv7kT/4kjh07XqXktfGYCV17uSmeQfoWUHTdjB5EvsCvxJVuU2Y/5man45/86I/kszW+48ePx7/58IfjC1/4Ypw+fToTa0QzzT95OSsDtH7aia3acC6c9wQT8R6YD0+7Tk79IrofHmSQL5McsiIXgeYKZHZzGhmN9Y31vlJC21CtXqZXsqqBKrxMTFRJ+jrZ31p/ydZp5f/n/n++3gRI07O488yv7vvorr7Vklqto3ULJE6bNXaMPRw2SByBsXcMa2YZDPZOOGJmvR5sfIQNGAyecOyOY0xgIzCMOWZsY3ZhjWSGU2BAEiCEkJAa9V1Hd91f3VXrf+bze9+sl57tiI6q+r73eJ588vhnPvlkDg54gomC0+ILOXpsAmgOGhd6hiAPMq/xC0+rdcKVV15ZeDeSRLCx6M34W2OoE57R1+hg511v/RIJKFk/5Gvys1lP9DE2F1zYdCgrm2wtTzCR7b3u+uvtwMGDnmCipCVv1SRnfbVt87OzXslkaXHeHn/8Ma9gIrnn1CnP9wBGZ6f19w16ok1/X4917OzYtx58yKbOnLMD40N287VX2w3HDll/l1mPipB0tDwhRPprYXnBBgf77dCBffbAAw/Y6NgeGxwet8994ct27NoTtrS+bV/82jdtdmHVVjZ3rKu336tR7N+/zw4dOujjUmJDVCAg+XPbfSz0gyofVcfz2fjVRnRH3VKuKrPvAUsw1Laf4NX80B0ROO9ymdNP0fvs5JT9y5ff4xVMVL1kcHjEevtDl3oFB2Gzbflk0SJn7tKMrS4u2ubKir3rD/7Qhvv7rVd8KDnWafqyobO2umKjwyO+AS67raQwlSTXQ6W6VQ1AY5PdUhsuVfjQXFud3TYzP2cqar/Valn/4IDddtvttrqxbt/67net1d1j88srnqijwIr6/soeLCpBZH095KckekhPhFyYn1btKJvp/n7hk+4uGx4ecj3lbW/kay+ONO9rAAAgAElEQVSrstOCJ+UtLy+5/MmXFZ71RI7OThsaHPRkGW00HD2037q217zKp0qo6zO9009N6/eOTts7Nu4Yb2LPXpf9qYsz9oIXvMBOnTljX/3ql2168owNDPZZ38CgdsOtt2/Q1lVMo7PbNrY7bH17x85Pzdh2R5cdu+a4qWaIV6AprRk9KLMdsodNQYaVDCKdoCpWV119zFvkKJlFySU5wUQBpfm5WTt39oydPn3KW/5ojkqUCQyuqjOlZdZOJAtUGLRVBxWRc/Ec1bICs3a7LfXAolcsiHK56JNdNlXfFf8Bv5D5uM4ofhQboGBJdFwki8SGBjZXf+MPoKewu7WPqNZxG/b4E0+4H05LT3Cwp9eVam/Ip76LzTepH2GBSAjXO2hhgPzh22TMK+ymhIZ4tCoxxCYLCSayFy/92ZfZpz/zD/bNB78TdGuZ/fmf/5nt3Ttma57kxiaqODySur/05a/YBz5wrx04cNDnETpXiV7r9spXvsKe/ay7XB9KrtH92K3ss2TaZtsMBm36NfrbfdJyalHX4csRFGRd8tpgv8D0rBHxjOyvgEXhNeyd3smaZjslgmlpurp6rLu33z78kY96G7qOzkjQUuGaJsag2mvGZiSQCbdobWNdo7pptnXEDsAMOTkEPzjHU/Bb4HHoBXYg5ke1Tv7WfdJTSjAhKZl5NH1MaMVYkSvWN/tx0nWy+xnH13QQtqljPLGmPa77sw+NH5p5HvlD3rD32LKMEeAvXYM8M+acYCJZ8PFSiTkdzsp8zPPAEjnoXo+jbhMaujQwdR2DqDGjvg/fRLwe1+TxO4YuidCZ7zPG0T3+jMK3fEfMkjE29Qb8hb6Xjmd9MrZBvogja3w5xozPmXVv1pHN+CL0x5+CX5knMQLmAa/ltcw6OX+e/cvMu1nPME7GgT8geSGW6Lh3J2yeV7pNBz+QKzBq/E2CY2yIoKuJv2T5R8aho69P8QGI42MrdB/rxn15E4jrNMY14bJyABQfLvsbupZNMU4zo2d5B3oTP5AYBXNFHnNSB3oHH4FNQ/QoMZ5se/WeHGNGllk/Kj2wblkP5M056EzCm97JQUv9Dv31k7gScUSNB/8G3c/8mzLItU6PHfkodZxZyc0t27KRkX47eGCfXXXVVXb7HXe4LAlfoRsr3e7J3zvOX/yDB/k78yu2Mfs5mYecz8u+UbSarZPU9Du043OezboxPtc9xU9EB7P+WS/A34whdH6cTqcSD3YAeuYYRXPs8FZU7w38ia7jIBb4KDBgXalAzwrcpBZhuzdXkR3eBx2yfWFe8A06B92AfGXa8ztrpufu1u91Yi20ynPi/YzHx1mSS4UA4FVibtBCfzOnSmc3qvQ1+Sbvf+3CMmXDFD7PeAdaMz9o0JTfzGesc47ngsVyFfLMMzX3x2/oKnQXz0KvaDz6HdvD/Yy9xt/1fin8i60jDsgcwdbQtcbAddwb/sTOZToSr2Cd4ftsx/mMcWbbiX1Hf+V1bcp9xh7QPusLdHLmaegKXoS2mYf1XHgNOW3iu6wz4Bl8N+ljVa+8dHHGY2DaY923b5/jLSoMsvkOn0AT8Yb85WyTGQN2ljXLtOIzjTvimBH7aNoajdXjM0lnZJtWy4fsdsitaIT866fWS/8VqxFdwO/wEPYOfMS68W79nX1JeIwD8npH2PQ43MFBYOgAvdl/zhhH81J8W/crwUSHHLOuRWYyNoUHsm5W9SgSTLDLFK3IehTdFIcKVJm6r2qDFHIS+3Ly0ddX1zzB5PEnHrNf/MVfKO2l163VEbGbqI4bcUdVMJmbX7D5xSU/lClfINYy9gOpYKKfIedhAwLzsz8YnRf0n++bugFaImd6FklP1eGOdAAOOcNWgpcUfwm7E7ZcCSaRAxAHYTw+UWLL8JS3yIH4JB0AVtgU0AZGBiEIeHMh9Xl2akksqQPau0+ZM3EUExNBmQECND4co+w4RKA9AuxB4HBqsgPEvUw4Gz8tBEaSues5OcHEmfT/p4S1L25JCoDAAl8H90/Ye//4Xba8MGf7J/ZYe2kxTqmWwDsL7Kf6SvUNkkMQOI1NiwpoBRACGqWkYP5swAEoul4bBjg7LH42Fig0mKkJVGHKbNhqg18c1KKgmgaA98GAuq+p5PkOo8DY4AkMcE504VoMlK7RHAlOAcB1HWuM4dfzoQ/XITAYK/2NEkYxo8ShBw5PlEeqE5B0Pfci+IAVgD1G22UqtZfRvZoLhg+liuJHuel5ABhOnGUaO/gu/7IRuxztcbIANJIzTjvDbwQjRR89Oxu/XT3YS/ASXgolFG1VUEzIdAYu2SHMBoZNDQxFBvDInUoh06IKfQKfwUusLzLCT20CepnNEtjLTgSgTskc2VnJz2jyKu9BD7GWrE3Wof6u0uJGG2xcK4dBToveT1KYaBX822Hraxs2ODToZb79GZSELyW13dB72eDdJ8OasggfA2AySM/jRJ8DKuFJ1oLP4QmC0VlvYCeQR96pv7Phh1/yM+ANdE4TUGvzQQzAmOFx6JmBJ3PhGvgFPs/OGIY+1m53AhXyxfoD5rAlrF3mZa7J1zLfLLuMAZ2BvDRlBPpDU65jbPBgzEMBzLpXLPKBjmXc6MMczIHfGQ/ryt+8j3nxeQa0PEPX6B+2NgchsoywPpkGeYxZn7AGOXDDPOAV/sbWwX+uV8sJWHQ144af8hoxhjy+2LOpSy3H7wra1hUSNE/+Z55HZrAZ2E/0nQInep5+fvKTn/TEBAF+JS3IoRkdGwtbk04M6V7hCXpY1o57VNpiYw29rHerwpkqlLislFYFwhZ6hsYtDBJOUZ91qZ1BR4edP38+ZFcbx56MHBs1cnpGhkdtZGTUN8ZyixzotkvXFAyWcYDPuSStCLRHw5nStiBVuYBulZ30Df268k/mt/xOnJ1IDhUwrlukwSOij2zhcrttv/nW/2Cjo2PVqXLJhyqYHL/mGnvTG99o2hCOdU9tvjY3LZIZxuyd73yHnTz5lK2urngFE9FVrQSGvY2M7675Jq1OSF97zTW2Z3zMEyCkx5X9/thjj7lToeQSbwnR0ekJLp7gtKnqEqUVDPgqVRTKvK4xggW9jcDWll17/GpvyaPEICW9aN7vfvcf2/4DB5wu+ltJJkpwcf7wilnaxIwNbiXRqE2MvpPTp+uFSTiBDlZrYk/XG6XliJ8gLq3oQifRBz14zZ1ftTxQVYZSFcXX1oNy2yXBZMmUbOKyV07M0l9bdt5tUGeHb8iriom3HHGeqk9C65noRjAY49dP2WMlmKidyc033+zBbU/sTC2ydtv6aCFFn1TsTbaN2kgH32cZQK9ixzP/gu30HI0ZXZUxM3aZa5XMSoLJiRtv9AQTtcgZHBItOp0XNtdXPWCyMDdr7VLBRIkc4lHsqK9Hemefksi6umx8fNTWVtr27W8+ZAszF23v0KBdc8V+u/3E1WYbbRtSAor3mO21kbERW99ct+6uDju0f589+OCDduDgYdPe+Re/8jU7dv1NdmZq1h767uM2396w+famje+bsHVvydVhz372s7x6hifOtVStadUTGZTUoMoXSrrytdS6K4hZleCPoCZrLrkRXxGICSxSSk9LVopDr7k73tZpj5K4pOfPzM3bT7zoxfbSu19hgyMjNjQ64okHYZOUCBK2VxvRamUzMzVpK4sLtr22Zu95+zttbHjItrc3IhFFp0j8VG636wNVUJEcKYglfOq7vF6xrWVdpWWYxqpT6NJTHaYN03VbV6UF6dRWy45efVUEZ7u77eSpU/65dXV7BYLB/sGoLmUta6+obU60jHA03YpqeqqOInyld6rFqxJLdCRE49XnShCSGKlip7ddK0kaXga7MyqcKHlFekVJB5KX9tKyy7qqNh2c2Gu9rS3bUpufjhJkVisOVWjSAZHeXk/WOLR/vyev7ds3YdefuN7GxsdtdHzclpfm7ZFvfd12drbs4qU5W13ftNWNbVta3bCZ+SWbXWzb9KUFW9nYtgNHrrDrb7zZrxE9thRg3FRf5GgRgZzvslEFW2sOhw4fsZtvudVGRkc90VC8IL6RTl9YmLfZSxe9Rc65c2erBBNVMAGftErlUvRYBM63nJZ5o0jyFRunkfgYPmGX227/fDOS+sEK/ARHo0PQDeBD16GlPQ1jkt5FZzQDkhnPoWPwFXkXmEb6R4kDsv0/ePJJlxX9HTQtlWZF5rQJhF7Ts7y9jjh5uz7Rlv0Jr/TqeKBupet83RXVvHzOrl3CVuhz8bHs7MvveYX97d/+vT388CMl+bTD3v/+P7fR0SG32+KdoJlOM8vv6rb/59Ofsb//+09VCSahQ3dchu+55257/vOeWyWYaMOMdQLnZh8JHJ7XB92esTW4n1OD+Mvgkbze4jv4JAdCeW7TzhA/wO7g5+JDZNsCbyAPSgCVzVcFk87uXvvAvX9lPb0D1lKiqYS2VHBhLtiizBvEQ0hyZm2Jyej7HMDWveAFYmrgcjCf7oW2mZ5NG6rv8sYwc3W/yHkoqqhBi+wbYjszPfm96VOEr0KyRN02geeG7LAJV7fLCZ4N3wwaZh/wcmuFTDfnBnbBf4AWOeaCr+Lz8ITKWv9lHJH9uKaPLnrmTdDm+2LM2gStq1IGzo7ETHyq2LAOHcScwS15nJfDTazNbttdr1imZ44fwVvgTyXbo5fgsZpf46Q9LUNzki1JVMglNEbvMleeBd/hx+OvNhNVspwTu8yxHOZCbCHHLPJ3mWbQkufld8BL+q5fB5fW1hyHyM/kwKOuQR/pd+ZGRQuH8WWTH77JstP8HSwpfatkSGFQ2XfNBT2g34njw8c5FuX6QWvnuCjkJ9sl7oHf4DE9k0QTt4mphQD35zUjwS2vq55FBeu8rswd3QDdNG7iUeiXHK/hdxLnGLN+oiPzRhv0REfm6gDYixzLZo2zTDXXiTXBRvA3PrQSTGhF5vTxNo3dNjTUa1ccOeSHEZ55552ut6nKzXt9LYq/JXvZlEf0d14rZLGpzzM+o/ISidlZj+D3ZrvE7/h2rBPvYs7gnOyXoYczX0Wrv61qbtn+5uuy79SUUW1yevW0ssmaD/pmfkY3M4eQNx2kiFgvdgbclt+DzmF80BD+yfdnG9K0B017qO+zfHB9tqHoBfR6vl6HmVwfl4OkyKPe44d7lJRe2sOwtvpO16ELeD7jzno/j4fPMw2QabDK7s3TusJ15jnkQ89hfbKeAgvK32kmE2a68Du811xr5DPvGSG/mc8yf7M+zJWfObmDfTLmTIwUjF9vPIdO5/ssy8gFeg3a5/djl9i7gD+5F+yGHUNekU10MHTK69rU7awF12Df9Myc0KDv0bXwWraNTbuY1yvrpvwMxezmZue8na2eKZ4dGh60vXv32sTEXicJ8p/pxBpmOwC9uR6clOUij1Gfy4dH52OXiO3qOdCR8eOb6FolwJAQDV7QdexDw1seXyh7k8TgkK3s+zBeZFT0Y3+S6zMuCtqH7kMX5aQj8BZxOY1B32veVBCZnplxDOEHLhWDKAlZrDv4CjsG77jMbmj/L7B/taYp2VrX6nO9C7rrHVTg131B36g648ni6xte0fR7j33XXv/61zm+VTxKFUwUcyTBRLHKuflFm19Y9BY5XZ3RntVxWH+0sGIf0ONUpc2mxqHr5DPEmkbMKqpIhg/Bv8xHTd2ATSBZhfuaNgKZcb4u7Z7gUz8c6TwU+xu6Nq+f01oJJoAkhK0yCiUA4cHktBmYBQ8DwDPyRk91qr6AOBY3KwSUFBNDIFhQERoDiHMJ08bJ2ehDzKZTdmwxaggBvZMAcpkYeR78TgUWStVnA4uidFqkDGon/vq69yV8//v+s53+4VN+Sm9leSlOn5WT6gAJfYbg6DsF47LwVsk+paILC6n76eWFkWLcmhfPpJx+FvqcICB68w7ogWLJQqnPFDjkHaKtAqcKIl5O2WSDBD8xBv0Nr2HkcS4A4tAaR0PX5fll4IFyzEaMdwFoeB7XZOADGMNZbQKTDE5wrhHQyBqjBGgEq1GW8DQnBAAc+h5QUpX59ABFXT6QNYAerJHmwTuyAYKmzAWAout1LzLQDGZyPcoUIwiIY57wQjYoeocUJQatyYf8DXhGWcGbzCMbTQAc8kVSS1aW1dyqftu1ZGaQAQ+irzJ49ueW5DEFxjMIgK5h4KIfWgY4rnOKXmLs0J+kEOhOwLAJDkNvlfLQKelJG4aSKd4Jv4Vh3vFS6J5sV06uSwcqyYR+pM73ctzLyTA9h/84TowVHuTvbIRED0Avc0V3IR+6RmMBwGbdzf0AZOinzzOoQkfzOfLJzwxEM0hibK6by+Y2PJt1BbYGWcwACXsE76MLI3gWp5fZhM42r2mEcepYM40ZmiAD+f6s2/QsggEBUrqrDcfsoEAH+A39QHKbt7soBh55BACJnwgGAab0s05cCv7PIAFeyTbvcr/ndc18xOc8M28OZ1nIcsV6IKfoiXw6qAmE0EfcQ3IMf/N++IB3oGewHfrZdM6hOTqI9cVOKOgSzwvKMDYHe+U0bX4fc0WXVpv9jVZN6CI91vFRR4d96lOf8iQQgTwlmMj2K8GEAAcnm0k8BJTrHR5U8ypNat8QCTF8ruvRy44LNuJ0tX6nCoycZY3DW74MDTidzp07V+RYKTohJwrUNxNMtKHsergAX9aB9fGWCbQ6LHoYGxdthpRgE/iTTQVkBv2OLdemkpJ9s83SuHMSJg5zOLJxOkSAHbuY18Z17z9nyatFjhJmdPIfnlxcWrYrjx61/+1Xf9VW2joJHSfg/bR62YRXIoNo+B//45/Y449/3zeL77n7bndCz549620iPDtdTtPmhieWjA4PeXschb21ka+kogvnL0Q5byWz7kTLBJXGlOPRNxC9QHHSoKVO56IHCaqii9WzVKfMNjfW7HnPutOuPHqFrazGmp88edLuu+9+TwSIyjgtGxgYtImJfSV5p6dsxIkvy6n80h4HuyD+zLo123v0tstLCTzqpzYjnC+90o5OywUu1nq4/WEjsfCI67/SukR9TOWoKVEzNmZjIwPdSJa9dOTw0KCNDA/72GMsu1sMYMPAo+KL2Ayuk8MPHjxot9xyi29MU6K7qQM0Pq2P29gtzaFOBEHeHAOUjdhad9SnedED8DM63218aTuKTYSvsy3jO+fHlGByy623egLR8MioB/e9bZJOHq4s24KqMcxestX2kj3yyLdtZma64m1OWK6urESr0s1NTwLQ3MdGhzwp4B//4X4b7um1wa5OOzg2ZD/+7FttfuacDfX3enLCxMR+ByvttRUvzzo6OGinnz5le/bus/mltn3j4e/YkauvtafPz9hTZydtebNl03MbdvDofuvo7rbFpUU7cuSwHb/2mLdl4QSg44Wy9a6Ep3Z72TRO37jY3HJmc5oV/gg5iZIGJAnGGsR//6o47MKJETTvsh1PDI5ko7nlZfuffuZF9tK777G+wUEb27vXW+R4dQmlfBSc6Fhoc91mL1602ekp22yv2Dt/7/dtfGTYRkcGrN1e9NYwLieak1q85N7GHkxQm5WWb/54y6KS6KLyvLq+q6PbVtRKVBuVOvHY32t7JyYCh3R32/TsJZtXiykdStjatn5VL+nts/XNqCCkU0AihPQKtoGqDUqC8BOrKsftlVZaNqA2rQN9Xrmmr1f9g0tLF6+y1OUbt+63lwodFTZRws+OReullVVbnZv36p4EK7QW2otQNZ2B3h5PPhGfDA3227XXXWM//9rX2ODEHvvuww/Z4sKsDeldLbOpmUu2sLxqc4srdur8lE3PLtr56Vlb2+6wqYvztt8TTG6xTZ0YtZat++aWsGMEZJp4QGOXztE6K8FkYt9+u+MZz7ThkRGXGdmCCNau2NLSos1MT9nkhfN24cJ5G1SCjZcfrhMXtXYu76WCSeDjTdspPZSzXx0DihZt4YtoMz3smPiKtpjZ1wGj85l+ggHAW/5dpFD5d453PHE9AlP4Y6xVxmmiB7g9P7fGqzvWbq/Yk08+5TSLlnghTT6dUtkh42H0Weh+Ja5FpSTWAqyA74s9wzcUj5WGVV5ZCz9AAUdBB+GWe175Kvv4x/+bfec73/NUYpmse+/9Cxsa6vcKJqG3w2ZsbgmL99hHP/Zx+/znv2D79u2PyiqeGNOy9vKSvfrVr/IKJtGHfScqHZWEj7iuLlOdfRnGnD9D54NjsJ8ZI+k9zovpwAAb3mzGupylJCmeB8YqS1DRdbcvEhslJAKH3aqraQnbCXeoHU53T5+97/332sDgsCeYtFpKLKYaVLF1JYkcHF5vdEayUR4r+JcYD+/OPi+4mjFnf0G/cxgG+uYDUvldPJvn6XrpPR3WoApG1gNZtvQ7tjTLBHRmbOKR4On6+uzLEBQmIO33ec+swCD4YGC4TJcs14wFX47rwQvN2ESFtUtsCp/bk5iFHVOLT67N72Oe4A58Q9dnqeWofq/pFO2P8j/oWPv6infVgemmr8x1+olsZfqDedCd+il5kXzgf4eerVu0Ew90eUnxo/zcjMV0P7g5+yk5HgZdkJt6fpGYm2NmyHYV/y3rDv9mXQ0/Mv+MqeFj4u3ojqw7wayMm3FmW1fFLgoOpWobPJ3fDR5nHR0nlVL7jJvr4c08Lu5jnQl/qeUcCSb42vAcG1Lcy7jcFilBSRtEpWpdltGsw3JsP+uMjOv13hwbxcfX9WzgQSt9Jh8O/5g1yHoW24Y/gQ/E+PU+5pTtKrKVxw/+z/o868PdOiZ4Hb4ndoKs6LnwLvzBHPGjkev8Xq9UWipXun4xs4F+4b4OO37N1V7R8eZbbonNOJyhQhDniY6SHFraISEHHERA5vJPxsxc+a7SzWVjkAoY0CzLBrLPemiOzeQ41i/H7+BbbAg/GYPrWo+5qU1OKstSsGS2GcwDeiLH/qxSUVHXsxnKWFlDxlfFOaqKpVtVggk0ggfRJ+gu5DLzDXyd+RC55X70bnP+PAe+zt8j31lfso+R5ZlqNn64pGz+E3vSe9knyXyfdTN83rQbmb453lDxTaMCbraXWVdk3ZdlO+tl5s2z0YNZ52a+bfIyvJrtJHySdXC2y9kuNvVAjhXkdUU3gimyrmQMrH0+YIit0Fro+ywrYFL4FfnLfJ51Zn4n4wYzwBf6yfuRQcbncYxiy3kXY8jrzHi4D32mv3MsF1wNrzH/fB96Sp+hp8FP+lvxKjbZwR/iYe3jykYoAUyHzHQg0A9etFr+O/6XnpuTrojj6XNoAY/xfnhB76FKiL7Tf+QHPiZJI/MjNiboHFiVOcGH8Cxrib3S9/mAPrETxkaCEPc1bW9edw6zY3+yDeZ3ZFDv1LMVA9dhItkZjXF1fd3pSacO8H/EdaP7ALglr5/z29aOJ3wgs85fqRsEdtJj8GVPR9fkA/ihC2LvxfeMtrY9weTR7z1iv/zL/0s57KQiGJt+cMYPQ3sSz6ZNz1zyg4pq7auq34qda/x6jt5ZV8AJ/EuCurfiKXit5RWSwweNVjcho9Btl75N+5yiXcizDtjVexd8Xn8fBQLInSC3IGRT743YPLo46x+X0X/49Cd3MFxssMFsvvAlkxghReFUQlgAMsKfGUuGH2XBIvnfRVFkMJkFAKI0jQnKqNp488DItvWUbEcMpjZfyCBE8WNE+LsW1iC0b64UBwmG9zLERSkx/11KyJ2PTg8+wsRaYDHSntER++Tf/Y19+6Fv2vjosAdwlcHEgogGAa62PFCrf/Sm1KYChlvjRIkgCBqDBArFhBPPGFHqEkrdu2fPHn82hhjwnMsSQf8qeSdVZYF5uE/PjfWv+xNj9DBqWZEQSABEoeAwDmSlSVEQXMhrr2fDm3oGCo715nnQIQOGDAh1HQa2crLLujNH1hH+hi9C4MvmflnvOKVRb9zBK9CfzZHsiGQQ6T3di0IjCYU14ll6pxzmvPY49RiGbPzgz6y09T0gtxpjKcuuvzWmnDmdnefsIEPXTHcpOgw1Y4dmyBp0QK7hBxycvKkD0NR3oTRDNvgbYAHgkeOi98IDyDCf8XcG3O4cFP72E4TrMX9okZVrDgbBO/qeNQaA6HnwCPoU48pYGRPf+8m9ctpVz3Hj3FGvFcAi04ee4K4fyiluWjPwXDndvmlUQDo8lsGLvoMvw0iWXfICpJgjtEfvA97Q97wzgu2r/k54Ve8lkxR5Eg1JSsmyCH9iwOBp6JvByC77kPpH673IUZi8ulRmTfMwxgSyZfBFF+RFOkgnomM8dVlK6IM+0bPhd/ica+AveBZ5JaEDm9gE8jwHAJn5n3cB8lkPdKGulW1BzzNfxsnyAjyyHLEedTA4St5mXcVzWEf+5jlZDnLgOANMeAT9kAFzBtHwO3NEV0NHvoefqW4Gj/ATUJjtI8/MQAl+ZX2QV/AJ/JEdTmRZCWHYsWyzOhR8T0knGbjxHOaPzKDD0OH+swR/P/3pT++qYCI+V+URynELXBIg0/NEd3hGm4aBDaK6CTRQi52V1cAF1Vpsbrm9EYYSvRcXF4r+3fHqD2oBoXGpAof0jp948F7q0mVRYWloaNhPwGmzRmA4wGjoOvCh25CiK5AX8Avjj16TOiUTJ8G1HvA1trxJwyrpuLQWw+HIa7Pb9oeOykFE2fWQpy7Xsf/Hf/hNn1N9an3VFhaXvO/0r73lzba0uFSyuJWhHvZKzxsfG/XymX/xF++3b37zm77p/fKXvcxldHZ2zpNKPMBeNrT3jo/Z9dcd95Y52ggTfWZmZmxubs43hVveFqHTf0pHeSuE5GD4vPxUbtFvHR1eAh4snO2z6DY9dcFe/DP/wkZHh6uM+KdPnbIvfelL7jQpeVSbSdKD4+N7fB3UFgnnJnq4KjAbrbDonSz5y9geeuh+1hp5Xy8JObEh0OV9mbEF6CCXj84ILuDAFkPjyS7T0zM2t7DgNPL+tz295doIioTzHaXrB/r6be/ePVElofSclexk2w7GDN0V66m5USLyxIkTdt7FtEkAACAASURBVPz48djsV5nSUi4567OsL3WCIeqsha+B/DstysYztgMshT4Fc2VMomdr7NgCbHWsL85mVGMJO6rN022bX5j3edx62+22b/8B9yHUIserVLRaXmWxvbxoi/Nztr66Yt96+EE7f/6s9fTEmoinwVEui8IuW1ueGNXb02WPPfqozUxOW9f2jvW1zE4cO2o/ducttrY8axurbX/2C1/4kz7G7z/2qK0sq5rFlk2en7TZuQXrHxqxp56essGxUVu3LrtwadHm17ZsbnnLBseHbWhk1A/NX5i8YM97/nOjjcZGbI5CH18LtbroCiddY9acV9orvlZLi4t+LdWZYjOwbqvjiWKaVznJUwVBhflUWlSb/iXBZHZpyX7qJS+1F7/sbk/cmDiw33YUaOhUQkYk3rtO29x02V+YvWSz09PW+me8/Y7f/T2bGBu1nh5J+ZYnXfh6bcWmSV+vqoPExrIXOfLPlRqhucWzN7c3vd2Z+LC3u9eTiLp02qi7y6upDA4PReDIWjYzO2sXpiat1anKTH2etCd9trXTsrboU1qT6B5vHdEbfaW9LKxOmSvhbWPduqSHuzptaGDAurz9a4/1ewJ74F8CXaoiocQq6WOvMuEdxFombac1UhWWuYsX7dwPT9lA6Wmsqid61/raivX3qDLdpg0P9NvO1rqtry3bc57zTPuXL/5p23fkoD3y8Detw7atUzKovscLy3ZpftEW2hv28COP2epWh80tr9nC6pZNzS3YoaNX2zXXnfA2OkokWF2LYE5XdyQFVtU9KLdeKkWtrKlXctvGxvfYs57zbJcXtQvzqiKlwozWVsklU1ORZKL5SKeLTvgFWlP8WE8424z2Zjs7kVgXWDE26923KAlHoqfsqFfEKZ/1dKtvcsgifggYQusNTgJ/gCuxgciKV6co8yWYyT0k1qOnuY6x+nVVZaCQQdm1J574gS2pSk2Jm0QSfbTtkZ3gsJLeh25Woph4Q3aFlrHia70rBwpDl8VpsfBLI9lLz1FCljCX68tOVZVVK7tVe/nd99hHP/YJe+S7349KBS2zD33oAzY0NOAJJlEBjHYtHdbXP2j33vtBe+CBr3rchMRH6cClxQX7hV94rT3jjts9yKn1klxKX2hcYK6MNbK/AO7IvgQ4hnUnRoJvT1wGf0vXgc2IC+W1Aavi94LFwxuib3fYofJJrE9JqM/+vnhLLVi9Sol1OBb4z3/+FzYwOFKqHPV5i5ywn/WhmeaBmogb1ckI+EXgZnBfDowyXpfLlFyT7arPoejYpn8kOmRfku/BH8GThZdS6wfeleMFeSMaP9Ftb4kdZd+lxuORGJvnFLGM4OnKXpVqRKw7GKLpXzN+/cT/8TmUwxW1DokEXcak39EN+Es8y59TEgAzLud65BPdwLuRQ/2EX6AXvCgcBo/l+WITiSUGHeqTtnmtGTv+MP5RjiuFfoxkP13XPOwCBuC9+J4V/5d2obyLubE+8Cbv1juQqWoDIsUV4S+/v/gB0BM/E76okhRKLA7bmTFi5ussw+jfvFb4dfAOMVPitcyBOcIz0stKcEXnsOkvvsc3qnT1mqoE1jE3x06l0lfmWeiEjQLXYq8i9tHlMkR7TnSg6CvsoTi4fFHeDeZl/Eok9hT3ogP4mbF0to/EmeFR4tdd5UAXYyUpA/5G3nLcyX2DcpBL79UzRV+qLujeHD9BvliDrDPQKbonHyiFD9DpjB/651g9voy+Q87hl6bOQJ7cthTdqioSvCfrY2yG8Fx8rqTYqJwnWDfQ323Hj19tN910k1dFFEZ2u1FkIrfoutxBS3gQ3mdtWAt9Xq9Xnfzo4yr+DTKgn2wqMkfm4vq64FP8VOFoYj66lxhAthWsOevFmvial/2cjXJ4AL5Dh/M8/FnWHj7V5z1d0YoKXw16wFM8k41iXev3lRZWHGjJeg77ip7MWAB6uC4q1ZuwPehkdCk6HR5g3Hk9JLySA93L+/IaZpuB3FIdN9vy2lcNu80ceLd+MkdkCdlnvXh/njf7Gpm+yEXmDWJL+ozDOXm9WA/G4zJYgqocWM82g7hnxm3of67TmLBDGbfBw/Ae+gfbyPqDJ0njzvFRxpntLFgSuudDPDl2kfeDkBvehRxkDLdLnyT9U2PMoDjv1/xYI2iQcQTyoHcxfmwZB+LQ6+g7Yp/IDzoy6yKNh7iU3uexyw1Vl6irX/E9th1eRg4Zr/6W/pDeVNVUdL8+V1wWP0wJJnqv/AU9U7yvd+gakkGyXOHXZRrpe3Q9ugR65URa1gZaoxeRG+bLHPRcxSe9wqro0GifBh8gL5UtKPviIVN1i/Ess+i+jJuyftCzSQRmv56Ygyohy/ZrrvpdPyNxWK26hz1upWd5xeKOzoo2zEHX5g4PyBsVTuSnhq9W/LeSoO96pMTn9DtV6qBxXpNM96BzJIgrjqNqNqpg8oY3/LLT1vPITS2XO6IdptOtZToYt7yy6ofj1K5YlUuiXWzE7WJ/P+KP6BNvvdyjuEw8N6pY1Xtayj8QHbO+glfAGeyxU70E24vNBcOibzKu4bmu1x0zlBhVyvXIa9+67//9lHua2YDyYBhRQXaMs14AGK/62Zde1QCIbOC8DUUREBjeFTInawtg5bvsYPAuHEUUbqU8ysnNnRIFROlkpwqBRLh4fjB7REnkIKP8+R5CCsTmLGCELUBvlF9WAM2NVSljrGsG+nrsi5//7/b5z91vRw4dtO3N9WrzQaWGPWlg1+Z+OKSaK0LFwtMzDZBBMEOfYxhQgJlWEjIJJIFxGAwwnHvl8kycEY0FQ8c7AAgAD80fRQyg1LPzKQEAXAZOuwGY2dp6fWI6K/LMlxkY4UBH4nBdTSIblwweAKk4UNnZQQFmOmLQc0CoyRda/xqcRoCQ8WL04EMMfw44wG9NYIkygJ5uyEogAx7OQQsFwAB3mV4IeQbWGAhpJp9PR2Tno5BQxIwb4wqAQ0bhFf2t+zHiGdwTlMiKjo1gPgP4ZpnMeojnZlAD6BCdlNgFAGkaQcANuoi1yrqhMuylAhH0gQ7on7wG+j23oEAmoIXmiJOZFXVe54pPywlxl8POCJC4o+i7ixGIIoEg0yA/y+dZeARZpDcp+puSXvARxop1BCDyDn2OHsHZyGsFX6AjsrHNxgxw3eQf5Iq1y4FAdDufZZmGH6BrBue1TgpdnIEr89Y4mo64l8YuzjWgJOSrPtGJXPHMCgCX8urMz41u6l+Po4/+yfpbY2RdmrqD92RwS7ACvcGYt7w3bgBnTs6h3932lc03+FTXskb8jo7gb3QwdGS+OEHQE9uK3PwIXyZcgXzmZ2d5y7ICr2kdst0G9IXtLaXRi5MHD+cxsd4kpGrc0C3LFfaE5+YALs/DqUXX4hwQhCORCsci05R51iCxXgNkgPkzluyMyZH97Gc/61nxckz0nwpmEn/pI2ijeU1MTDhv6fc66Yss6yjB7/bFWwTFRg6nYWm5AL6p7vfTOh0O8vXOyakpD06tb6w5P2nTS0FlbdxqY0ZjUlKGn+YvJ6SRI2gPbTMf6hp9XidVqnKHEgRi8xL+4VlZNtEdWSdXNq/wYubpGnPGxh5yF/apZJH/s+P1u7//ew7+tdGCs6YWZUePHrVffctbvFJC/Iu+zJGqFwk5g/399qd/+qf26KPf9TV5xT332PJy21sMBS+VNk1bW3b82DG76cQNvvGudSBbf2p62iuOaK16tDnspyYiqVnvkxMjehOY0e96lwJfWuPQ00E/34xW1anVNS+v+NrXvto32LXZKR7+7qOP2le/+rWyMb/uJ5S7unq88kRfb587N9hFEqT1TL2D6l16fl6rWqeHsx0bpr7jXFq8KdASFNR9tKLxzW0om1oJoo+UNCHIPTs/b5dmZ0uJSF/VkhBRJ1uI5xQQ2Dcx4fNXFQZP7tZGSOENeIWKZuF8y/Gu5VXPueuuu+zAgQPeGkjJA17touh+9BI2IXg/Nj7gHXCS23k5iGVDCB1W+U/a5E6yw/iQAdc1BXeGLxHvwCl1fvYKiZKbDpubm/cN3Ftuvc1UhWV0fMzlVr3stbHfXly0xYU5W5yf9837R77zLTt9+unKrmC3kTklQChRYLCv357+4Um7ODPtlTqUHNC9vW0njl1lL3zuXbbRXrSl5TnfTH/xi37a5mcv2hPf/a6tLi97Atfk5JRNTs7YxP7D9sijT9rInglb2WzZXHvd2ltmpybnrW+4zyYOHLD+wQF76uRT3ibljmfc4esXJzfipLBXlKmSZav6CdFeqQRBdW2cgNm2pYVFT/RyfpTcF+n1tS2bplpjt22y9+XZuv7CzEV70cvvtn/xkpda39Cgje7Z44kBXT09fjqGFjmyJ2rHcWl6ypbn521jedne/Qd/YHtGlLylgEBsCoqZnW82I5FEtlvvVauVSNCIlqSVne1oeXJfYIKSJKgNwy4ldXTZmk7GDA56UoxK6SoZS5vuYHZTopoScLyXs05iRssotcpR9Q614KrKwar9gyRL5Vo3N21sdMR6OjtsZKDXerpkU6LCVdi9Tj/VSVW1yndSz2NhK21Ib2zaudOnrb2w4LIofeYYp1uVKMxakomdbesf6LFO27KVpVn7yZ94vj33ec+0q66/2h747/d5e5nRAVXO2fQWOZs7HXbm/Ix957EnbXnTbGpu2VaVqHRx3o5df6Mdu+6Etwfa2hKdu8ppok1P1OlQL/uS4CE+UuBfLOHtl9ornjx057Oe7TZN+ndkKHpTL6+0rb3atunJSbtw/pydPXPGxkdGfA46VKJkh8B/Ud1A/EmLKbVc0aIqQBT2n9ZwocPEvdKxIW91ogm+LX4gOBi/k++RV/yt0EV1OwPxgZJkwKzwFSea0PV+XcEMkiPfWFNCgjaZ1KpKiSMdHba8tGxnzpwtVVjroJiqveBTbXvLlajw50G+Ur0hAmYtt419A1H2WcE+NtzAv2A4yaZ4O/RnJMroQBBzkF0QT73ila+yj/yXj9pjj33f1F1ILtdff+Qj1tfXY2vrauUjO6iNKyUcdNnevRP23vf+iV+vuInTRhirt8d7a7/+db9kz3jmHR4wlv0A/7HpjE+JDso+EN+B9Tz2VMrERyut6K2un6IP/iDyg32IDfWeXdUDsJ3EDYg1ZLzDc7CfPu/S4tGrI6XTe/gZSkLS+jkO6O61v/zAX9nwyHgkvFYVTCIO4O1WGm2QwmaFXQdf6z05WAs+BGNzrfClY0SvtFHH6MQ3/qyO8FNlh8ByTfyPbwqOyPRw37bEM/N6ZT8o+8IZr1ZYXifYC92Yk5fELv/AAcGXgbUzhvVDRkJ2JbAsfo+DZnH6ElqAAzSG7BNRFhveyvNkrvAgcqxr2BQL/q4P2LF+XItfXfFs2tCHHjlmw/0k1BEHIlYA1tHYSGJDN2Q/GqzjbYdSELvJo7FRUPv1OW4AnXP8kvk4XeVrlINM2pRg/XwOyc67DfbDgBGfYQ3wr7O/nn0d18OpNS3f6T5iYToBzf0V05RfuB6dlnlKNHP+UHu9UgEgyzc8DB2xFWBQbAR2yfVGOe2LLGU5aK5x8Fskd4B9kUvWOvOvxohfzfVKcI1/oXvgMXSYsId0MP+ICzj/c2jC21IVjytVycRHIRYCb6FH0NvRpiniCcSG8gYvdNZn+COinfjB43yqylQOPea2oIwZ+hB3QCZZB3hTcyJehN1GdjgIBv/lBIDevrr6JnSDHzQGnsFn2FO3L8XuBb+H/ZQdithxxPFlQ8OXiypezk9qrdWhe3ZsdGTQDhzYZ3c88xmmAyuO/0pCunSa83AjEYTEvqBFJMDpH+uPbtXf8FSTF7ne20YW25J1H59lm1v7oYH3fV+lxOvQW1l+A8vulk9kzOXB27au+eEH/Y2e5T5kz7FJSXaHL/W3H7R2LLW7AhlYJ/MBvKFrs/7mGmKM0AXauV+RDpiCEcF8uUUY9GfvAHqhfxgnMqTx02ICOmU+b+qz/Dc6Hx5FPvVuZIa5QsfmOHxt0SBlT4O56qf7g+UwNHqAZ7nWSTqez0mazmNFZvUTncbzSXLJ+hY6QQvmAU7nb+jN5+xfIrNZV0Mv6KyxRBytTiiTvKJb4ZEak9StlPTeOpGN9hu7dWi295ejFXIALzAHaAX/ZZzBfIjHevzCD3IGbs90qnBPkQ1sB/zL3iU0A+fp8AT2FJtCjDXGGuteXVNkPPNajtVkzJpjtZWuVexACXflmfCox/Y6QqfpO2Jj4gnFSGXXFCe9HH/yjLxvoc/ATugHX/9CO+Qf+dG4s51ATtBR8H4UPIjEPXSJ3kV1FHQxh1DhBWw89GEtWXfFZFhD1ljrrufqWWA2+WHoXMW3dZhOcU99r0QSbJ/iwYo9+/i3Ix6j2NXOTuBpr5pZ8LLow36fPhe2gx60eQmei/ZkJO9keYQezKGpe1hX8HzQM2RSB04eeuhBe+Mb/1evWq1xb26pHW84Q7I5Gt8ltVaaX/DKn4ov9/cNlOqk+OhRJUTxAZc3HS7yatuRqO46y3Mf6spCoRfqZFF0adaL2U6qImq2veixnIiV/X/wdbXOVbEFqtlFkif+a+tz9316Rw8giUEvA0yx8BCxMiyFqeUAOqGLIwgzZsOEYkTRCYzhFGahhnGzgc8TZ0ERGjeCpbxxrFwtzFnZAaRRzAiYro9Fq3ugMk/GpZ9y9mLzrsy1BHx1rWcklQAfgRP1SFZwcnxsxM6dPmV/9p/+Tzt+7GoPzHmvSAXe1Edb5ZYL8ArFG1mboo2Aa1a4bBhgPCiRqp8SADaHGCNZfqKDNqMkVDlxBCWdFVZlMIuhFn1zkCIbfYA+4A9AAlhGeV/OwKOI430Cabkna11NRs9gIwqQiDLLP52sJY7c5B2uYzMwK+4ceMjPQxCzUarARzotA69g+OBP+Bg+QyYAHYwRejK3DHygI+uDMSMbl2tjvWPyPI/3IavwcgWmKA9XTtd54L07WiegXADI8FteM+aXFS+6IwcqdW8GDM01hL/07uyY6vnQHmXWfA601DMxDvAgAQfNH8XIGjFHzQfwl4Fknj/rCz+gcLMuRN6yM8NaZacHYIrc6T3QinL+On3n8u/lwutMyjyOzCPoOEBUpc9KBrHmxzXwArqQhDnGz1phVLMevxy4bNKGNQMEQdMMhll/eCnzNqAovwvHCHrWgKhuH8T8AKh6fzjDASArni/0zvqB76JCTQRJAK35/iy32Uaxftpg0z+AblMP5DFiC/M1eU0znzfXHXow7jDwnaYEE3Q3Y2U9fd39BbEiGfBxLTTL8gl45F26N4MvHAXuZT75+bwP2mS5Zi6Zz7AZmQbZvrhDXoJAGTRdjj+zTs28nWWdMfAZ9EaekFXmnTFBE3zm9wH0sSnopazvoRN8luVQ7wPj5Gfcf//9Njs76/ZcLUhk+3u6IyjV8rYpsamPnVeSatYJrCVy55hGzkUrWq/E93EyqebzOpta1wqMR3nHLTtz9qwHqLp7u6PC2samtZfbzieDg+EYRF9MbQLV/zTX0OvRd1MBPmQAnoT/nGcce0X5x+gzGf80Xsdv5Sc8mO0d3yGDl7NH0Ig1jbWMgJA22JRI8ju/97s+D9EJGuvzq666yt7y5je7w6h3CQ96v8ySdT44OGBDgwP23ve8xx5//HF3dF75ile4A3D27DnflLWObQ/WqQXFLTfdZNdcdZUtLy46RhSOe/yJJ+ySWpasrXs5Radn2VAW/dSiAcdNY1OQUA6abw4r+KWAlNu72GDX2HzTuavbhoeH7A1veL2tr0fFJm0Wnj5z2v7b3/xN2YhWIKLfE0x6e/sjWbmv3zGx6BMJ5nU7Rspc6zrkFacPWZeuRV8Hg4buxIFF36Nz3FFPSWToCf30iiXbOza/uGizc3MlUB2bhWHL6wChy6G1bGLvXk/8ERZ3Hd6wFfCWsHk4+HJmI4lP/0SnO++80xM0hPP1nRIBGHe2F4wVu4N9RNfEyYbAv9hm+LuikaqRlVKfup/gDNhIG4T+ni35Dtq0jY08f6daYVQbcx2mtk7ayL3xppvtwKGDNj4+7tUsxAsKGivBRFVGlhYiweQ73/6WnTz5ZPS6TwlYEZiOd/T39NrcxUs2NTnpPLy61ra+rg7rlVxurNmLf/KFdtP119jkzDlbWVm017zmFfZPX/6i7bTbttZu28Lysp09d8FmZxdsz54D9oOnTpt19VnvwJidvzRv86vrNr+yZkvrm7Zn34Tt2bfP5ubnTUlXt91+m43v2etzDHtYt6dEpzDuSBSKfwRDJCtRRSWcCPXPdZ4oBwU0P6rziJecB+oMMrswfdFe9qpX20+96EXWNzRkw2NjnmCijZNsL5VIIDm9ODVpKzqZs7Jif/yHf2h7R0esZWpRUOtH91G0IevJJakFh+u5SDqWr4juyzY67Ig2ZEs1vXJKOE5obZeATQTgPKncWra0vmHtlVVbbrc9cNHR2e278NL3HV7BKTZ49e5N8buqkrRaXsGkp9NsYmTIert1ikgJ0tr87PbkFumS9ZJ44BsT2sC3Di8pLD5RksmZp5+2pYW5QvdoWaMNM20edcqO9Pd5adm+7pbNTZ21n/vZn7a7nnWrHb3ygD30za9aS3O1Duvt7rNz5yZtqb1uqxste+iR79vKTpedu7RgKzuddnpqzq45caMdv+6EtVeUELlj3Z1KqopNMrUM29jZsrXN9Ri7qmGU0uUrq+ueqHPgiiN286232cDQkPX19Nrw4JAvWnt1xRaXF216atLOnDpl58+d8wQTJb/4spbS8mxkKRmPPsziSVUQi0SzurJ8bOboAEBHob30erRyo6KifmZ7qfvBHgQKs38CrtEzCFxGDCXsMT4fmIvKlApk4T/pecIXCqiSYCI+0TrrnbKDquJy4cKkb1jtbj9Wt+fhxKDkT7hBCVT+XGu57YpzcXXibI6/6D3ROkiBcfFb3OvrWKo2an1lG4RTXvHKV9tff/RjVYKJ8pI/8lcf9mQoJZhsqoJJ8X3li+3Zs9fe85732uOPP+H4xXGFV4/pssWFeXvd637Jbrr5xhJAIzEo9L/ok/EfGLOJsdENkkklWtXrGIdFRG8CpuBGbIiu1Zyxi64vCmZDJ+Bn4AtlXwqeAC+RYKI5YuOyTokOLtIHPa4b7r33w9Y/MOxrJVygakCiG7iS8Wb9B47lZ44rZZ8Nm8dPT/wsVWrgb/CEj7GcnpY+AktnbIiur309TuGHzwTmyOPLuF+/4+flsVc0lP4oh0HAkaxT9iHBAYwt+6E7RfbpJxU2R4l2tGgNXaCE4CqGWjYZI4YSdo+5IseMMa8pfAG2qsdRY7LgpzqepHsIGPM79pOqN9AXTJDxTsYuecMEOqu1J3hNY66xf2RUagMXzIONB0fpefA4eAg+xKKCtbL/xYaHr2+pMsM6g8Pqeq679So+aIXhdnfHKHq8vht8lv0SeMkTGjzhL67P8XX9jd5lDZkT+kLf9/TWlUc0NmhFgD/72MhdllESVqE984IP4IXMu/C2J+ik5Gj4ED5BVhk/vjD3k2DUTJKCd0UfyShj4Dm00XSbJv8xbRpyLeOHNzU2SttrHOgnb3FSNjehf47Zst7ITOjfsKFrqjQpni1tZTkUwbWMRc/IMUh8fN6X9U+Oi+m+/I9T0thyr7bXWZ++h26ac/4d/dOMIcm3lp3HFiiW5a1ZS9U7KvjCL56MJF9ICbnaJ+pq2eBQvx275mq78aYbPVlVeAB94eMoFevke/k4PFO6js/l6oHMHQyCvkJ29D1jhU/Ru1nHZv6u1znotMuepuT8rL+z/cu6uqlTNDU/ZJuSZPK4GH/TxlW6plRKZU+Mg7nZPybpNMe3mZPGA3ZDDyIj6EowQdaLyHrVyqj4d8wv4wdor+9yTNvnxOG1kuSDXWhioEyTTEP9Hq1H64ND2V5lm97UQ5VslX25bJuQvxx/Zk3hIbBatom+1t7OOartNm0o9q3ShQUzgT+y3QQ7wG+MKfMfvIV+QN6JJev97JNAQ80p7124v5f0C/YLrA5O1Od5X6WmZ/j2lT1LCbA8g/k2acX6wGNN3YudyvYKHmLMyB06MNvBjJsZI581bRlxTw4vkUiPXpC/EHOs94n9EIYOMZUq+IwFLJFtXl636pnCDuLdgr/Ry/naTEN9r/XUWEngUDxX65L3OqERdGW9SZpgjf09qXoaPNbU8z6fsm+te3hf6NnYM3FZlA9WeAF7hSzXNjuwPlhOv2d8hs1XXElVSHKigmy53kllVCVi6P/FizNxoKAk8srvCh8v9q8zbog8jnIoq6W4cBxewF+C1+AT9tKx47q2Xt/wG5TcoXkQI9Izsn/VtEPIJOsELxK3v3Tpoj344IP2pjf9myrBZHunJMJuR1KiYodKMJldWIxDFX1KoBnwVq/ZfoV9j/io7P/aqrqHRNEB6c7wP0KrZt3Z5B10DT9jnUnMr9tys/7EM/mZMUWFgd0v7i5x0IgpcSCJJHivYNJ8OcYEZsEgwegAME7+uVIum3u6l8XBoKM8lPHoxjOVbUQosoHPigxCARgxGm4wPTInhF4DegxpBpYIL/NiXDGWCEhnIJHBWXaGs/H2Z8UxpVDwDso8pcgzlIYG+mx5ccF+//d+x0+l2rY2+6JfpAef1LepOLnB3HFiRb8j6ABR6KHF07tEA9rJ6HpAOApR6wQdxADakHJnJmVsNkEbwqJrsuDA7Nm46vcMylEiWRDhGQyJnst1ACzPnvMAXPCFxqjn5iA6QouCy+P09zkWqAUkC5DooftpBQSPoUzJ+ATo18aoPiGfnVGEDJDCmFHQmb6MF9CYDSlGlGASShH+hP9YQ07Hw3+sXSjeCJrwX3NAUZIVj+EDNGFQoTtGj/npc/3PBi2vP7IIiAUQQ7/MQ9wHWNLfBHZ4T6Z7NupZDi8HckKt1okxmX7QmM03aMZYs/Ob1y3TGB4G8GWQk4M6GWhBmwyuso5DYYcMlA0DD7LseKBbmOj00AAAIABJREFUeiQCprGmPId353XWZ4CJ7NxXDmMBo/wNvZpJOWSUakxac+SPeUFj1gsZY648V/fncSLvzD+PHZljPfibtcjvBGCg+3LQD8CUdRL35vFDA2hG0DoC6aUCVQk2ZZ4CzDF2ABeASJtRTWOMzsx2Nes41ozgG/Rj7lme4Xv4mTmFjCnwG/LPmDOP+ji8lGNck/U6ssW4tPktHgI4opvymjEf5ov8ZxmHvvl9tb7fHQjNQBodBc+jL/k8b1jntcxyhr5EZ+d1gD7o6qyrsLtgC+SeOTTvzRgj625sYtYHmX5cmxP6yPQm0AI/53lLHj/zmc/YhQsXbN++fd7TU46UNmZ8w2kzAH+mfR4j/IYOrPSk2kh09/gGQiRhdnlZf+gbPB4ObGcpQT0yMur6SRU45NwowUTJFh7AW13zzTNtgGjMe/fu9c2HzNdhB+I0KjiMDRL4inXTONX+MGSuLpUbvFH/nXmZtQM3MuemXsm2Q2NnbYLugUlEY1V8eNvv/o6Df20c63PPil9Z8RY5v/KmN3nFOR9rdzhsqoigfyMjwzY6Mmx/9M532hNPPOEbcPfcfbc///TpM07vrZ0Nby+iDdvnPOtZdmj/fltQS5yNdXesHnr4YVtuL3uCifa9o91JOEOuMzujIs3QwJAnfkiXq0SjY+7u2OhVwCRo2vLNW8egPT32gh/7cXvOs++KHrJKCujttdNnztiHP/xhn7c2LwYHh21pqe0nuwdTslBg/DpZSPPVe7VWcdqgv8Kz+gwcB29VdrJU/0N/EwjmemwOMgj20k8ll+j/UrvtSQeyp9Ln4Hk2OLlHLVL27hm30VFVGAj+0wZrticVn5SgmTbzc0UQfX/HHXfY4cOHdyWYZJ2BfIElkD/wFLKpZ1N6Gn2UdarjjstUAEJ2PAhQ5FVBbo2TFpw+D23QlBMGWsuVVSU6rNkNJ260Q0cOe4KJHFsSTFaWlmylveQJJlsba/bgN79h09NTnoyjZyOvOvVb6Yi1DTt/9pytrbRtZHjI+b9bG+SiW7ttewZ67XX/6udtdXXJlttz9ou/+Gr7/P2ftTUlBG1v2Q033myf/NT/bZMXZuyKo1fbo4/+wNY3W7bv8FX2w7OT1t4xm55ftMW1TRvZM25DIyPadbSZizN+YvKWW2/dFWQFR8BP6F/9jV/FerttdXAS1UskP5yM9WomqsqwvOy84gFyWhwV3HV+asp+/n/+Jfvxn/op6x8e9gQTJaFxMhf7K/laaS/bTEkw2f7nypLvefs7PMGkq0N+Yd0HWDyq92nzRUEIbDd2UTqDE1ZxgjASUlwnenWTOKXV0xOBII05dFm3Bzuke/EXu3v6rNXZY9s7Mc/NUtHKN5RlT5RU4ifIdYhBp1mVYBKBkr7ubq9cMjbQZ/293b4ZH8GqaFvSp9NGpdoKm1g+t51WSTLptHNnTtvcxRnncVq8bTutzdssqUJKq2PHBvu6bXbyjL3ynpfasWuP2I23Xm8z55+2Jx//nu0dGbHV5RU7c3bSWh39dnGubU+fu2jTCys2vbhqU4ttm11Zt6uvO2HXXHe9y4D0d39fvydKePhAG+RKa+jscJ3puWTb5lVMlJCyurFhh44etetOnHD+Gxke8cpUWpO5RfWEXvDqPaefPmUz01M2PDBQ+i3H5r/ohQ7R3HRqVTGC6hRxldRZEkuK7Cp4pMRzcJl4ghNMsYb1yW/wUsba0rtgNvCBb14rebK719alf7x1TcQGsIOSjzikEoE2b+VZkjrx0R2PKmC6HQkfukcn0Kampm1qcqpUWahL5WvsSkzz/abyLPGvV7+SL6TktNVVb92lU2zRDq7lNkXxC+Q4xw6IfbitK9W88KuUAKFx/+zPvdw++rGP2+OP/8CrdUh+PnTvBz0RSgkm2yphXW2od3oruHe9693e6ofT84rUiP/by0v2+te/zjfU9O6wDYGPoB24g3XI2BF8CF52HFQ2KUK3hl7VvzqxLU52EuMAl+DvBfYJPAXWyT5Y00fUddDQfS94Lx3SydjIW9MpUbNH8txtH/nIx6ynd8ATeDw7tEVlnXhAE5tj18Dd4Cx4E3vH+H0tywE2EkyEd6AxhwDc3nqLl4ij6W/ikzwj+0LQns3L7Ktq3Phi7oeXhE54Dt4nZlD5Fy4DSsCre55DO92LrIEDeA48oc9dFrzNWcQRwSr+7nICVpVaNNeKLsU2ib+zj8KccvyV+BsxJGKh4JV64yXiDTnZLK8dc0Cf4OPEKdA6/pr5EJozrpxgAkZS/JUEA9cp7oMrLiheikQgnpN9Ld4JPnQsVE478x2y5HROVS9zTI9n51ge44XeyBW82vQdqaDDe9AB0ndgNWLmeYzIPK3YkR38YuaU+UW/5/XVPeKPzKv4BiTgwFN+bbEJMY7QLb6hmv4xVtYj65OsG4pRqJK78MOgL/LCeoDNWFP5MjGO+uXwFzTGVwZ75k1tVXXs7umq7El+PnGsPBZor/lFm5Q6s5e1g395f/YL+a5K4lkryU/e7m6zqnSe1xEdAOZnLdFDyFWOoeZ4cu1XREw2y6j+Bls1aQzfNXmKebmeK8lJlU3VQQ6v7BiVIfGfiH9GorAOyW57dba+3i4bGh6ww0cO2YkbT9jwyIhXzWQuzpO+PRMxKH93aRZayX9qT4ncwUeX05eZT3PciXnxfa3fQvYzbxJLEr52WicGbOoydEiT7/26lmSx0yu4wbfIJ/fp+bJZrDOy5bxUKlqxH5bjVfCjnsdmHc/ONpJxoTMyzbJOyzEVaFEdEC/tZ7E/fA/GqOU1YkNV3E5VFlU9piRoOd8kHQOvZ9ue7SM2JFcNgf74b+jevC7QkipTeibyJzlDPrNMNfmmOY68foX1K70Cn4VtqitGKe7mMlkeprlnPJjngExnvxT6QLecHJj3plhTaMHhaMYlHsw+LbKF3CJXXM/c6wS/us1YplOmyeX4X9/n2Dx8wnvAns19rrxXwdwyfyI76Mxsf7JNFE3z3m7Ne6XynWJljgs4IFNXwQv5DcwsnYWeh/fBFXomc+Qz+FbWQ7Lr+7qpelaWQd3Dfo4+5/lU6zh27FhVAEDfZYypZ7JXA45jHcAtmoPuAbPCZ9j58FPq73OMW/NQex/mhW/HujMn9A+Jg9hkp11JEIP27LdmrMc6yeZGUkm7qioyNDRY7WdrbOhHdBw8ELJMgiAJirVfhAxlmdK9FGfQ8+AdzU9j0d86cKVYJTSAD/ScjCeyXcm6XcuOjQ+bvm3T09P29a//k735zW+2tTW11u73fe6g/Zattlf88/n5BZu+eMkP+OhQpqqj0smA8coHiMM7UeVZ8QAOfWjtZU+9ClWyYfBY1sfoDmQ0dAQHAyKWDk5EPqE992Z95nyqOFHRf9hf+I6W4q3Pfubvd2AcmE8Eoz8SJWr0MhQsk5dj5S8tAJ6BweR6aVU2rhDAAywlk1ST5PkoxcroFFDQdPZYdCeIg5Mo88n9BN8qJVAIl//GWPnPcnNmLMAZCiEbPQy/Kz0vnR1Gx8vcFgbQSRqVj1PA9nfe9lt268032rYqnej6rU3r71OP5pYHRWojWJcZJ0GA97PAeo/mR+KAPveTaGXTPido6HeujV7CEURCUaHQ+ZySjTAgYJY1hyYOGks2HILG39l5ZwO3CQxg0hAIldgtfZMLeM6KWmOtwNCurOdwrP395aSZxgm9shHPiornofChH/RuGjSUOMDrck5C854MqvK79XkGJ7rPs7+Kgmbe2Xnks+bmIWsQchplfLMiZv56Z1X+qciTNiTg4WzwcETgCzZ4MlhArgEsugf+Q/5QzNlJbjpTGBE+J/APzzXnzXgBqqw9CpTgXr4uyzi6S59lXYdChZ4ZUGWZzyAIOlXtwYp+gZbop6zHsj4ElAVvqIpRKWNZKhiRtIes79I3KZGIzwEwJNIwLuiPDkCP5uQV5qt7kW/ASAYyrAfr0zTied3Qo1mvZJnPNIau0CSDOmQOJwn+yk4D47qcc47sYvjQoQ6qStUe0T8SK+oS3swFemB4uR8dgr6Rk1E5XGmzEp7S+5HpPBeNXZ/nxD9ozr3oYvQ2Ml4HbswrmGTAnu91+kZh5so+snbMCxCGDmQtxC/wIGsKTzNfdAOygjxlPkFe8twyb+VnoXv4PuunTHfsDvoVPkD2+DyvYdOWZkCEE5HXkfVFZ6Ov4eWcJJLXOv/O8+B56LhbH4ZNpg3H5eil6//xH//RTp8+7VUk9u/f74BUHrDbWTKaSznQ7FzoneJxnE09S/d4NrkntEWbnMg8bpUkid2BUX9HcWJHhkd9k/rcuXPW1aPy+FElAxukE8navBLm0AaNNsSgfchwaQehRFxPyo3gppfCrqqb1AlRwpiaD/9DZwSwdf1ZgrjIOzyabUVTJrgHnQLG0ByCt8JOKAtfJ/t/622/7RvxvX3hiAg86/Nrr73W3vwrv+Ll8vVPyTl+Ur1s+CjBZHxs1N75jnd4BRMlorz8ZS/zBBNP0FEFvk7d12H9vb323Gc/2ybGx21V1QTWleCxZU8+9ZStrq36JqiSPpTooRP12nRTYHhkdNRpo9YLw0PDvq7f/va37drrr/MN+IHBfk8y0LuXl5aczmrRqP6Ze8f32NEjR3zzUychtfn2ne98x/7uk39X+sfLQRvwyhdHDl9RYQmvoOetebQZHptroglOmxIXBO+yIwbvZ9q7XPgpsDpAgoNKlS3kAR2DzXfHuVQwUYLJ/MKCv5MEk9BBEdQk+KITh3vGx23PnvEqKKTNczZVdmHPKpgbrVL0PGTolltusSuuuMJp6JvqhR8vhx/hS+ald2Bj/TRNqUDFdeBtMIuSPzJvoyP1mdvysomvCibRUz5Oozg+KBVMQo+rWoLKha54gskVVx71BBPZvv7ePvdNVFFECSbzs5dsZXnRvvbVBzwg0EwwcVn3oGKnrSwte/US0UAVfFSdQgkmG+1lG+ntsdX5BXvm7dfbzTffYP39HfaKV/6c/e0nPmoD2jy3lt16xzPs8SeetPvv+5z19g7a+fMztr5lNjC816ZmF21hfdNWd1p2bmbBuvq6bWTPHt981prrBOadd93lVd/gK9Zaf2cdLv6JtjiRHK9/HhhQqw9PVN+2tZWo5EPykT5XwknGJd7QqiRxnz0/ZW940xvtWc97vg0o8WB83JP1lKTgpUdLhQwFspXcQYJJVDB5u014mxklgdZVCOF3bToRuAAn6SeYwTFFaZvjiRL6jgSTjthIF9+q3Yg2qxXQkJxht3S9WsVsbbZMiSZKYHPMpUotwpmqpKDxK4HJ+UobOarOFNVe1DKkt6vT9o4pSSZ8QlWF8EoSSkZMgY+qIodvSXfY9oYOWXTb+TNnbOr8OfeDtdGoBBdPQtDJTvUa7uy0vv5ua+1s2PzUOXvdv3qNHTg0ZrfcdYvZ2pJ9/StfsOHebutqddjJk2dtZXXHVtZbdm5yzp6enLVLy+u2uGV27uKc3XT7HXbwiqO2sr5W6Ssvb29qJ9TtySXrqlZkO3GSqNVpK+1VUwUTJTQdv+F6u+qaa6y7L3olS2aUdDC/OO8ntS5dnLHTTz9t83OznnzjGzW+2RI+Pm0zFBtQoo14wrFfFceoT8q7DSkJQ9qYUcKm6Bt+vzCj9HVdChrdeDmMRaAPzBj+Wn0gqLcvKoBgvzO215pH+6l6ExmMJz51WSmVMPW7dMvkhUmvziWZwW8NH6TX19Y30ylLXUrkh6xu28Lior3vfe+zK6+8yvWV2vC9/e1vtx/+8Icej6pk1is2IDPBb6K3+Dw2GnpL0uy6J5h85L/8tZ384SnfsJd/9MF773UZX11Ta7vCc/70ltvXP/qjd3mCSbTg8digr/Xy0qL963/9Brvm+DG3dbk/Nhg/Y1doCf7J8QOtmdZRerP2T0MnBQaPxMbQB1ENBrwinY1PGb50bOrhB6EvsGfoFO7ZFUMrm8v1Nkl92MptjaokpgSTD3/4ozYwOOIYRGq0syt4kn9Zv4J/GU9gtrBP6NTmhgG2zu8pm99hayLZiSRNsD1tGHQ9GwFgPz1LvIEMxJqFv0R8Cr+Ha8D5eRMnB831ObEy/+lJnbHphF1hvshc1t+VbS4x01wAA+zKc4JHgh+kL7mXdc7xtoyTmvESaKbPmRd4TLyDf4J/qutydRf8OXxGXR+6IZJ5m//wlRkvOoOYUvaLHAWkNq6BscLmwNeMH3+U92Mfwe/5vXp39qWa/gHXQiueDX+GHolWjrwn+5PZl2/KW9bD+JnwTMaYIQO722tn/tDv+PbgWP1E1t3P0HZ/qVKX/b4s89lfbtqKGGtsUEBHZIFYQDMmUsko1dxKLBaeylgWWWQ9wGm1H1AfjmNsrAkYDv6UrPsmbEk4C78o7AlrA2+RYJL1CfidNcl8m6/jc3QB889y6WMjqcmxd92qJdNez8j8zvrmmI3uzetc06pef2FtdBfPRz7wnXWf+9Sp2iJrCk3Ruy5DqtxWDnX6+IVdy2aV48CU/BgJrbHnobycHW3e9XbZ2PiIHTi43244cYON79ljK2urTj7kSM/0ZG3snPZsSkIauCjra+7NcsLYsx5lDTPfZj8fXQVN8ju4x2NjpRJW5gXe3ZSVPI64fscrzKGfoCXyg71CZhkf8W49wfFgSfpl7woe8e/LwSFkkXnkTWN95ti97IGgB4hVwH/Z9jImPwWfqvJDB3gSucgyTfxe18ou1fxYV1OGhroG+QEbVPRvtosrcpx1RR5zto/QQd9ji3Sf6MKeYtYjXN/U++iszLPOWyRBC6+UpOjs3/saFbnXGoL/mvg4x36hM7yLHaMibNYTrE+2PZkvwQDQkrVn/fg+2+yM+3bhrMb6Z3uReRH5Qy5Yjyyz8ALvhY/Yh0BW8NMzTbL8ZgyDDs32iHFVeia12YnrAucR65eYQyPe6bRT7GwjkizYi4NfeTbtbaBtZWuU2Fkqo+TvGJuuoyUMtgxMqmfLb1Qygg4Nyr/JfNuUgSyHdfxIFawidqbnRdJkxDPApPpOPo94TPFYWp5XNr1RnZz3QiMqgHBgzH2tomvyu3Qfa0ysTM/QHBUf9cqU5TCCfCli0EqqAGNBG7COnsP6KZ6hzzNeDToH5TP2QA/QYi9jea6l6ADrQmwIHmePHd7T58hPzT+0xwx75xXlt7b8wMnXv/51e8tb3uLxM8VFXJf3hJ+kqrkam2hyfnLK43Kiw/DwiCeYYMN9XbuiiEboim5TxT/2q/zwmIxxqcqDzIddrSuTsdbwJfId+8866B52Bt2V/Rl4Kdtj+F+6X7EM7EHWSeyztr70+ft2eAjKlwfkYGdTcThY6+4OYFfaEbCJCZOiZMg0pJRUViQMqqngYYSsVGBcro3eRBGkhjFQYIwBYmVjg2CgVDKD5t8ZZxNYVMDDy1cXR8sDagrcR9kkB2qbG/Yb//u/8wQTndaLBOAt6+1RSeo4XY4hEXNq7NoMIisPJzgDbQmGl8cvPRtxNrLShKa6VkESnSQmixbHiPVkraET9M70gw68A2UKzTE0TXAPo0OvJkD3Ere90a9Ja0HwE6df88x9L5tgx5k+arhWQolRAAzopxQ3wYfsjEIDjHgOAGWBYly6HjqxKcFpQMYGjTKtmDf3IhcIIWNuOhqAIhROpg/fcVoX2c1yimLx6jrlRDPzB+TwbvgeOuFco1R5LkoK/tBzaZGjMel58BrJJ/oc8NwcJ6CT5+p7DFgGoqwH3+vvrEThyaxbNHY2qlCe8CS6qpLlxNRNXQF/4zBoDHoujoJvtJUNKWQCgwTYr0BJ6vXqp/oU5N/eMj+NUfQpjjD6rqncGWrwS/Rq1r3SHfTwZp4ZaDSBffBsXSUFniVwpfcQAMwGXM+B/+B70SADway/GX/mnaxbmWfmjSwjASzqU3rQMnRnnIJBRuDnpn5jPJobZbxi7LWDgkywlhloM39o6PJUwBw6E7rBL3nM2CzGxXNyULSpV6EX7/pR/RfrR3ACHofeGkevgmQqtZ8qjEH7DJgiWFj3vAe05gBwU88zPvgGemX6MeZsK/L1rB304R3QArozZtaoKe9ZT8FHPBsAlIEQgVvGynuxtfo882PWJQBhdAf6grkyZmwt78i4g2vR337yu2yKYoeQXdlBVTA5efKkt+bQxrA2UXQK29fAq4ZEqWTmnPEAdoVrWFPhN50c1rNCn6ryRr3Zmefh7XTMbGx03LO+temj/o/btu04UO/2U/CbW37CW+17Dh06VG2MxLOKI+B7lLEB7OtZ2oTo3TkA7vqwrINokW2V5D50aySjZHnPNjBjl8vhlmyXar0fgSeqhbz1t38r6D0w6J/rnsWlJTt+/LhXMJFz4volDkX4hrzmq8x1JZi8+13vskcffdSvU4KJ6D8zc9ETApRg0tXZsr6eHrvjttu8vYKCd9qc9CBpb6/t27/P9k5M+AmxAwcP2sjoWKXn130DMDZ9NS79fubMGbv11lutf2AgTtj29UmRK1pZre/a/Lx94mMft317Jnzcnd3RZ/sb3/i63Xf//V7uWNVtVJJRG4yDQ8P+TscgmmcJROr0pDadRTs5TPpetMJ5wf5mu8jvbkdKggT2GOxKW0NkLNsL7IESTNTCY3F5+bIJJpzwR5cpIDw6MuKtgUQv13faJCrtU9Bfbk+rsvN1FR82HU6cOOEJJnqenwItJ7nQsYxPzwUDgXMyTvD2muWUsu65nKMm2cb50zMIOBL04AS6Eh3LoRznRbeHpRx1bBZteIulxcUlb5Fz5OgVnqTU3dVrA2q12WGeYLK6smxzly56gskDX/myLS0tlhM6scbiBQKpHtRor9jZM2ciScUrQmz7Brutr9tgT6ftrLZte23VXvKSF9qdd91qV1912D71d//VrrvqSltdadvzX/AT9sQPnrJPfOy/2sEDh216ZtZOn5m0K49db+s7nfbk2QvWNTBsT505b8vakJU9a3XaYnvZJvbttzuecUeUCi1Ba3RKtiPYw4pmxV91DO8nQ4IXlKTlFTrk00quCubIetm1VdkQP3d+yn713/6a3X7nnTY0Nmaj4+PuA1JR04PrSmS5TIKJKpjsGx21DtvwSiBg2cwfGa/VtjaCGvBKt0rEljYZfiLX5yL9Ezwg/7TVmTeQOCjS7UkUrR1tTHd5RaZuqmLIBChIIXuiFiibG57c5uPx06hm42Nj7scqOW5ILbekL0p/ZC+VrgH4vrjeHfpQCVlqL7O1vuktX37w/e/byvKSP1Os6m1NtOG9bdatxA+TfHZZV2vTli9NeYLJ4Sv22Iln3uwJJg9+5Qs22N2yrfUNm59r2/Lypk1fXLL2mtmjT562mcVVa2+3bG5lzY6duNFO3HqbtddWbWFpMQKLSqrpUHKx2bYCkNKOHS1P3uzrUWLOls3NL6gGiV197bV28Ioj1j846FVMer1NSaetra54lY3pqSk7dfKkLS3OW48CztJrpaKQeLHayPY2ZUrUCb0t/eX2vjOSGv2zjXWnG75l9BUPbOY6rSSWRsA0Nuiw2xmTZGxOWxUSzPVM6XGX73RohIC4ZCXiP0GffI14Uc92O1sStPS77lGLnIsXL3kgk8T12Oz70QQTJRaReONJlxcu2Pvf/3577nOf53ZdwclXvfrVNjk56cFRjU14VjhDv7uv45Ugw+YSfFQyqLbClPDycy+72/7yA/fa6TOquGbeD/tDH/ygk6u9smydndEmI+jWsn379nuCyZNPPlWq8tCmqtPmZi/Zm9/8K3bixhtK1bK6kqt0YZZdcGpzgyhjUw/uFWyu9zs/FTkTDzgf+L8YW+3D1K1BRGMSIHMsDfyXcTc6JNvirZRgku8BKym84q0Bu3psa6dlf/mXH7I9e/fbuld+7PKqJrTphUfA1vAz+hdMnfEwNjfwVgRo8S+lRzbVbjBtYGtc2c9y2eGwUaOSMnYQ3KJr2diAh7ETeYMIP1/jp2pw9n1C7kK3ZbnImFtzhAeaGLTGmXW7iOznOA1KEiRrmjf19Gr8RnwMML7exXc5UNwcGzQOrBy2ItNfuodW28TPMr4J3VK3Nsh+WeYjnsm9jBMaKH6XE0zCZimZJuIizQorFbbhwFTxD6Ax6wr9s98ITyNHzEH6WNfhQ4puwuqcIgc/6pnEenxTU8k5Xp2qbr3B+7HdVCfgFHBzHURbyS/rwf3IKDqc8eEbui9U7DGVGHxMxY+HbzJd8rN5X7N6SOYDeA7ehKbQg3aBJHjkdedaaI3u2e2nBZYkhs368L6sG6QnnXdK/EzXqAVob19POWhat3VCPvRcNqjyZznukavn8F7GzHX8jS6ocHjBkWw063PifdjHHEfIvgw6EF2T9UjIRvjKMYaIRYQ9jk0qx1MlsZpDrjlJjrUmDojOwo92/hS2K4dS/JmerhR0lv3McfWI8arNqNagZVsbG94iZ/+BCa/odfza4+5LyZ7AB27rSnXAXMEkMGEkNFFdAP6GP7JMQSt0MPaEv7Osw0M8D77La8OcVQHW6dJoEZKfsUtXJwUSY4jqdMIPyDfyk/UdfIxdRAfmthXIO7Fc9iTQd+jyLEdZpwQ/BBYiTsJn0CdjD3jb55/wH/pa9ON+eDrrAfdXGslTPJNnMCfWD5nIn+f4InPje9YXfoevoGdz3bO9ZanwlfIeS817ETuCH6SL+dvXKCXPeBXY4lcTxxNv+9xKMgq8Au3gOf1kzFnH6V72S8Af3JOvR4b5TH9nDISsQ5+m3gJbYRvQ68gROoV1ztiAuSKXrGVeK75j/ui8yk4kuUEuWbsmRoR2PF9/Y3MZL2MiJst8M/+z7tzLmPSMTAdhH/kQeg+JPvgtyBLPSNMI31oJBeXezJOsN/o+yx16QZ+RYKJDg0NDQ9WakqiBzYJm7P+hY/w9hbdIYMXfQHZZA72X5BCSXjw+VeLG8E5eH7CY9pVEG56ptjW6V2Nm30f36V3yzXQf98in0X3y3xTH5u+gCT4vtiAis0IEAAAgAElEQVTwFfIPNgAD5nZqWRb4XT+hjZ6BL8U8sk0GF6DTNHZdl+cDD2X7k2Us9FJgYF2rNVheXnLc/OUvf9l+/dd/vbQwjwPM7r+r8MRyu65gcumS+6lqfe5t2FupxbV4dUuxrdDpOqypeCxVwam0FMnYuw86o+Myrsw6Ub+DPbxlcElkrHBrwTbIdt6T1DUVnQv/sR+q54JDXJ984XP/sIPA6Qu9FOHX53mTuKnYAZaUsCRIjIC58ig9GikjBdBBWbCRDVOhLPk7G2qUr57hE/Ty2hHZ53lcz3MA3RgpCKafvDsrSK7L7286EJUSVOCsVUog6RRXhwJOKmusDYNuLyP327/1m3bDdcdtR6dMSok5KaYoulwHbryXX+m9C5PDAFqPTFv9LcCHEpaCkkBrrXSdTqsiOPpsYmLCmV7zZG1hPBxUDHA24llJ63OMQXbESOiB6aA/DIvRzyChBgI6AaOgQih4jICej8DCLxls4GRFyaDYuOKZKPMsWMwJQ5GBOMaWMr8YyTxeFD1ClQ1GVjjZiGWQDX9lJQ6d/kdGOPMh8pSTJerx1cFpgARr6Qq6VBnyQFGqEgN9ACrwRgYJrD9GBxnjPfqeTZcMrprKDdCGLslrimHK4FW/A8Yx8pcDm4wPw5FplkEXtOaZGazzXuaWgRMKGd4meYP58X1zEz7rMN7FM3Y7BSr7VSpZbG5WyRysH3o5j4Nxxk9kJk6vZeOY9Rfrh1GpjUVdupt15D7Wk7nCu1mu9HudIVy3acFONPkF2upZTbnhnnwNoAjaAdhy0EpGVw44OiPzc+YZ+AjeyvZBn2FTso7MYJprsixnRy47llmHZn3bdHJwHKA582O9s5xlvkRXRsm42GzK70EP+Zy9jH4Agvx8wCLvYH5ZDjjFhoxAs/x3Hld2UOATZDO/h7WGTgREAdDZZmTgk3ky82nWtbVtqE/dYkfhGzABQTh4IzsqODF5LfUZc+d3ZD871dAE2wJdcpAYPqOPeTw3NjuxU/kd9913X9UiR21qBNiVxOH0KX3YoTmAGp6AZzUu31QtG9VyoIXdevv6yqnZOHGNvWPu7vyWk9jafFOVklOnTvln2kTURoAcC/1bWVn1yh+qjqEqJgTwPFlDGdmlxyR84bJd2jrod+hJ4pTGqHlAC2QjPhPf11XOMk9kW5flGP7Ghmc9iYMqfQKgF31UwUQbbX39AxWddNpa5S3/zRvfWCXIKvjmp/W1X+qnQHtsz/iY/cl732uPPPKIO2lqkSOdOTMzE5i1Jcevy1suXHvNMW+v0PLAsbmzcvDwIU8oOnT4sJ9aP3LFET9xH0F/nSDvijYo3h5mw3GeTkXcfvvt4dBojRSU9GTcaNngWQ3r6/aJj37MW1ZEWeQtTxh6+OGH3DlSm4/Dh4/4fM+dvxAO0OBQBFAd6wYe1Ea8kKycOc1L/4VHaa9AaX9scLZFbr97InM+yzAykOUNm4EOcn29LQds2xaWlmx2bs6nKJoQNKeCSRWs29mx4aEhGxxUr9NI6BI+Qt7gyex4h0zW5etF0xtuuMFb5GgTyNsTlA1YjYlgDTLk7yhlyTWHjGv8xMN23XoGrJD1tFrfoIsyrqqwQWkPquuiv3BsdjhNS8ZTBIe3PcFkYWHRbrr5Ftt/8IAnmAwODHuCiXhXLT1X20u2OD9vayvL9tUHvuyVN7RRjn0NJ7yceujqsksXL9rFmRnnvz5VKxLfq/KEdOXWhnVurllP57bt2ztsP/PTP2FjY/02PXnWune2vJrMiVtus8e+/4R945++YUePXGmrqxv2ta8/aIevvMZ6h8bt9ORFOz110abnl71VTldfvyeZLCwuud55/o//2K4AlNYw22IwitYDmUcHci06Qbzr7TpcVKLKCfPm2qjWGXr0/OQl+7e//mt22zOeYSN799jI2LjLoz9PVTjKaX1tAK2urtj05AVr6yTP6qr9yTv/yPaNj1lra92TNLJejvtr+xXjpgVFnWjrep6KUCrBqkoC3mYjqkF5Cya1mSnJChqHnh2+TlzTpU1inbQq5cK9tYj8RD1LPmmpUgEdZGv0HCWXSJ+Njo26/lKwaXBgwFTylo0nVZaRfKt6inhbSVuqyLM4v+CVTJ76wQ+KX9xhO1s7tiHe2gqfuksbj9IP3S3r7ti2nbVle+1rXm4HD43ZjXdGBZOHHviiDXTFdTPTc7a12WGnTk1ZZ8+Q/fDstD321Glbb3XZ/Oq6TRy5wm676y4bHh+3ucVFW99c9wQ6FRBSNYZVlTkXjuqUPt10VdnfP+jla7WxfsVVV9mEkvvGx21Ec1bChHhtc8NmL16yqfMX7OkfnrTlkmBSmMg3IOAjdJhiIqKj09R1ljbRI8jjNrpsFHjSjmimJAJPMInqI27PfAM7eKQOrMZae/C/8G/wDpugcQI8Y73wvcOqgp3QN95+r1THAXthL0MPR4sy4iiKO6iymWwBSZc15qpb5FCa2ivXbFPCuce+//jj9ta3vtUOHjzk/DQ2Nm5ve9vb7KmTJz2GoQpUwUfl1GyxQTF/nawubUW9LV+HJ++8+CUvtf/rP/2ZTU1fcgnq7++xj3z4wx6XWllV9cLOKsAs2u7ff8De8Y53/kiCiXhc7Y/+/b//d3bd9dfa7OxsRTc27Zr4vsbptS7BzlXY37sNxCa/1iWSRIMmbCCSXIK/BzbR9ZRPBhdlXwL/B73HGmb/iwRFyvXna5wnFOMSzlKCybbZBz7wV7Zv/yGveNRS9bJubdLVLTbwQ8H7PA/7jx6GNmAz/Z03yHWdsF+UgK7jAWDBHFDF3mE/wb36SZIIdjjTCZyO/s9Jrmz0YdPxmcESxG24N8dP+P1/tCbZj6H6X8Y/oVfCxvJep1vxm/G52VzIeAHfCTrhW4Gb8I/zxgs6A7rpWtFCWBLeJmaD7sh8tms+RZkwJngwY5caz2DW6ioe+C5BD/W/9lWqYlc51sM7wFcZyzf97uxv1HIZlRWaVVg0d1rGOgYtLSRYT+YUrXyi2lDGt3mjiwRWcG8+uAVNWHvizFk+uQZciS+HHxpVsesYgNZM9+S4evZ14Aee6xXJEjbi+foeXsEvI86AnfC4v1eb2V2BrbkOzfiBvs8xnBw3yPaliruXJEpPbk1tkCLBJ9pUZR+XdQL7aWMLfq83rTgg9KOHqPSOPGZkvZK7slmnhFnnwbLRnDdhNB7+zvIJ72XexSeo9bRTwWnEITa+Y1z8De+JZyPZcHcSHTqO93E//kH43iVRznMmSsK10zxiy+hR3+BTvEkJy1r7jh07euURu+LoEa9g4tUgS7IU41PiuwSMNk5x4rqW97rtQfhj8CI+IT+bMpH5JK8V8wXPwGsZD4GPlGDi8pD2YZo6u2kj8vf4hu7HlipWyA16OL8XHuW77C+yPllPggeIU/EO9lyYG7TAJ4T26Cl0TzNemeeCvsQGIwPwZtbneazMD/vCfTneyNplWiIHHChCB2Z66VlZNrhGNOKZ+GXYO70DGZdMcHgZWmQ7lp+X7VkeZ4U3Cp5GphkDdjrbIOiaY5GsOe8B92RfFdsKD/Fdts/oxCwru7F+6DP4iPegC7ENWZ+g55kD+EXPoaoG78hyqM9yfDbbR+gNz2W8hozXdnh3Uhq8qO81NhKAsLE8M8tTlvtdNsIrotVtuuFTPTtwSNg/0YUKICRi5LgUsajMp54clw71ZXlk7fWZxs9+LXYIv+573/uej0OxUtFaYyexN2NM5gQNwEmKX8lf35XAmmIXrK2epZixfsoeeuvf0mJXMVl4DB9UPxmr7tHv8uuovAGechqaDkVsmBJPyCHgQED4J5GQjS3TmGqsX9t09Fz2GeAF71RCMnxJ3oYXkWlkjPXWmLDDej+yC0/pbwo1oEegr66XD6t3EJsBC4PvoDk8pfmLrprnF77wBfuN3/gNW1iYr+yyfMh4btt9WbXImZmNBBPF1b1yakdUamG9lWDiFf1KJUt9jz/vrTkV7yk2G1wNP+NjVvY97bshg9hC+DvjP2QY2mXsCq+LNnS70fVUy9Hv4oXW5+779I4WKPc21c2AFYAgE0ZBOcOUk/sKiOi6rKhc+ZRMcAXaKoWcMm30DIBzVvZcyzsz4WA4N+rdCg5HmWiczBzM1TWc2oWgLB6gQHPPigTjCaFxOrNBQzEK3HuAXcDXe0+rXGGc8lLJc32iFjlXHjlsW5trvmngp0UVGFFZ3pLFGwwRgFRj0aJheDWOXIFDjo8C+BlQaoHJvtPnYnLmKXqoBBNCkpkNY4fzjSOBoGcFz5wr0F9AOGPOhgfjBkPi1CD4tQHk9FWYphwEwCCx9no+68TzmCOnuHR/Nras5eWMMtcihCSYZHDB/JugJP/N+xg7Qsm7s0MAT/Ed9Ic3UVQIL0qfjUkAJnIW8w/lA5CAtqH4S5n6EnjLRpj1Aqxm/s6KGIWLQWHM6AV+YrABzeJDgoyxunXGHH9n/spyK1pmEJ3pBbDiGfBq5mXozNpm/tZ1yDSA7nLPh57Mm2dgiCrgmUpS5rUnQAV99F7RRrLMSVrfXC7lSTPfIocZaBFkxPjWNNx9Ugo6Y8yRHwBP5vO8AZHpDZ9kfoXueh5zAvjlNUBGmwlmrG92DnRtfkeTBlk+4EN0CzKojV8c4eycIRM4G/An64m9yc4Ya4Rjk5P6mHMeP7QFlAFGGDd8xZoxvua8/j+63jva8qu689wv3Pvyq1e5VElSSaWSVAokgTChwQRjGzAe26yeWT3jwf+4Zxh7LQPGbYICwcYgDBiMu3FaY08PuNtujD02baIkJBMkhASKoFSSKle9nMO9w3fv8/n99vuhrrVqvffu/YVz9tnhu/fZZ29owFigNToXuqAD0aMCbmwgwcusM3+rjBkVTOAZ9As8iu3kfVmWeFd2+DMQzGvWHD/6LMsjdEfnwQOZrzKdcmBNz8n8D32fTX4zv6JH0cXo0zwW5pyBfHYSsr5BzjVmOQNa/2dztEhkzBgn2y49U6dtI0BPn/D6JAp00P1f/vKX7fjx47Zv334Hcdps0ma5rtEmI+8Xv2fHhDVgbZEDn4NnSKvcfpTJ13xoaQguUpC/pWTZEhSEZqqS4Sc8FPwt+M7bsCws2u7de9xh0maiEhO0EeUytRrBKuQM3vEgQAriRiUGOR49NqjN75R8mtdJ+lN6EbuY7QrvQQ+gS7P8Mhd0E7qBjTs/vf3jlbnx5ps8mUUJHvCfWrJceOGF9u9//derIIbjO1WEKiUL5VDs2rnDPnrLLV7BRPT55V/6Jbdt2ojT++WAab7DQ4O2Z+dOGx+NBBMlp8zOzbjNEI4aHRuz4dFRx37uVJaqNdok9cTfguG1cax/V199VdgZtVEcisojSljxSjmdjs1MTdvDDz5kW8e3eIBNm8Aay53/eoe3ydFzr7r6GlMy079+81tewnHLhFrfdJ0faHPgFRPK6UKVwhSdxUNx+p608kgAF531D4wieqsPOJgXOWna66z/Mu/4BouZJxtMTasEp3BDLtse763wWk9PlWCi4KLrkxKQyv6NVwn0Tfg6aQNe0VpcccUVUZ2ntFZhhwLsA7+i28AMzI85+MaJSnxzErJU0uB+12GFtvAz+gOdRrUMD+TKH9GJb05yl81T549O10txzs8v2NGrrrat27d54tKW8a2ug7qddVuYjQST+VklmCx6gsmqWjWpOlnZRImqMXHKRAlup0+dtPm5OU8QGOhXuy6ztrfJ6bG2Mm/Wlqzd27GD+3fZz//sT9vy4oxtrC54YoVafV1w8CJ76OEf2omnj9vWia22sd61f/7il+zSy6+y7Xv22x3f+Z6dmVmw9d4Be+LEWRsaGzGFhJUEMLZl3K677rpoFZSC1vgO8JXkTf/Qx/ocx5ryomBO3/xnXRslx52XSrKmKsKcPHXO/o//69/bc1/wApvYvt1Gx7dYv1eZiLYajg/KRgMtchamp00tcj76+x+y3du2Wl+PEpTqCmPoKap+hg2IQJbkM5+oj8QnbaTH/DiNpGv1ucuXJ5dF6ygPYJUDEe5/qgJVpxx8KP6XWhZIt+h0q1fY82Bu7V97Nx9VqWkPuO1Y7azb8upyqWwSLVulyye2brWx8THf/FESivuCpdKSs8XKqn33rrvcRqyvKulRhw1atiHaS7f19ttgSwkfXdtYXVTPJfvl/+nnbP+BnXb0eVearS/ZQ/febV31OG4P2NNPHpeHYU8dO2FzC6t28OIj9uWvf8NmlzdsemnVegYH7fJrn2O79x+wZSWhSUdHjR/fQNd7ldyi0i/64Qk4Pf22oJNbff120SWqYLLfRsbHPcGpT8kpEs+N0KVnTp60Z55+yuamp6tWRe7rl4RNEoTgSecLrwIRieHrjuUCW+sfVV+88kgpS4y9k71lTWrsG0lw6IUmdqednPhAPAbGVXBKOggsK37DDnrytrewCB0FBqx1JadlQ89LptTGT8kXuj5O59eJzb4R6RUxwmeNKlF1ewNVybnuuhfa4cOH3d5OTEzYH/7hH/q1gZN0arAuye4+WmkxobZvHNLxJBwFlXv77NWvea197BOfsLm5RV/rgYGW/Ze/+ZyPVTKZE0zE96pg8sEP/p4nmKj6q+OFrnDagOu6m2660VsCqFoXmE16naA0GBV8Cw6vA6V1v3tdqxZdBCwDc8VBA2F71iFwTdgyEjdJPso4J2Mb3p8x8k/6jlH9lznq2oyJ3d/wAKaSiAc90Uotcrbv2O3JihLn9sBQVeEG+4eN0hiIVfBdtu2MnZ857uS2r8TVOPGecTf4vralwYuMH+yMT6bvRDOC5eBgrpMM8n32Z3OsAFzNXMCW2FvenT9v0pP1QM5yjIL5iR7YNF3nG/tl/fXuXB1IsU+emX3bjBfAzMwVWwfOYAzgZ/3UZ8QEwGvNTdTAVbJN4btknoOXdC/6IstC6DjZtogNZ/8SngmbHQnAz+Yfws8ZLzXjUsRpamwfG0roO+n5zPfwEIlEuYVjXh/WJTBXXcGEdeUdYFdPNOlEcidj8QrcZf0y77BerEfm5c06IVpsRFJpnSjicsshzNRmXLRANl3mFaEuWAd6ZH2R/SJ4AV5x+6G1ld9W8GuWA+bT1CnYJa0x6wovZP7jM1oYknCLjvPNI09AChuOr543f5Ah4jOcDGcuyCl7H9U7S5UQ1gFeYOzwuTaJ3F6XE8Doh6YOyroK25vXFrwa94Wu591Zf2T5Q7dGXL9OMMrxeHiU98OnPDsOmNTV/6LaSGlZGznO1TgCl8T3aunY55XsOnbxoQtt+45tds2117ivuby6Era9nIjOFUx87UrSO+tE5VbsI74a+qAZd2vGmLI9yXRHBpr8B4+6fJKsVHQR6w+9uLcpjzW/CiuFv824sm7BTkB35gTf5bEhm9gb9q2IxXMP8s8GLXKb4xv8nmVQ9yHP6OEsr/Bj5reMCfU5Y8l8lW09fMzz0ZfPRj/el2mB7mzqu6yTeBZrhD5ifuBUXZcrUWS9nPnEMVhJQIAn8dP5u4pZlfhjhX8Ln+PnwxdZxpvzyzqOMeGXMi7oiF1kHbgu0ynHvhwPlwTPbA8yz0M/5sD8s52Gljk+3JSNPI/MZ/k6fe7YRdWmVlZ8PfBfeS9JABn7VT5waYvIXBgPc9S7SILQZ5lf9R1yhy6CV1lvbAlVlJrPaupz5JXx+Bz66upSNSaoW5BqHFTjxbfTZ+yd6J2Kmykho/ar6urotZ4Mn0l/c9Dc94VTcgG+h2OeUtkZPah7iFNrvxhZ9jbr8rs3NqqkE2LBOVELviG+zLv0HPlJajOk55NIo+uJn+EnZV0WLeHjsI58O+iR5TTiVpF8FK0ES7XmtLasceaJLEcZIzIfnhlziOejw+Ej/a29dnAwGBiZFI1zboGeJTrogKXW+9Zbb7V3vvOdVeGHqDIWWJd24vIhz5w7WyWYKMmEBBN0pzp8cEDHD8xtRNcCjUtVZ2mRg47iPvQj+qeJz/P38DX3Br0jfgSugrezvHK9aKN1R54yH/b893/6+y7C7ye4yik8XURGFUoB5UHWjxJM9FBKDCFAEL46JVhOiCP0eUMOAjQVE8oSw8bfKIl4ht4d7Sk0jix8NQgI449h1vxwJHUP7T00dt6BIGdC8x0AKIy1+UkDBfyjt7ACTtGbcXR4yJNMPviB99menTus21G/+kguUWIKCSYAJAmQ6IwDrIXU2Mh+Q0njCLMGAHUMja7T72xi6/m7d++uKnzUSjVogjFEcHKWtj7LJb41NpQ8wC8LJyWJUOhZISO4WQCawAEmzmuOgmCNsyFiTTOoI5icQQNKVopV6wdNEQT4H97PDrfmgqMCjfUOPZPvEG6ASQ6qYYjzOkEX5gYPIB/6iZMND8IPgA+UZJzarXswZ2fXM8U9gFifvMc45jEAbnlXU2lj0PJa5DVC1jDwKCUABoYboyO6hWMUyjIrL/2OfLqhLP3E4NtsPGLdQ/azYcgyyrtFI3g5g9u6Ckg8J9MHuiD7rHsG0jyfNcSIimcEGnKiB/qJcmPOy6n8dA6kwHPxToAjG3Y1vGPMmV+Yv8aNPCPfuk6fhXzQCzuyNDNY5bmbnd/YKEb2GSNrgoyy7sgVvJoBOPyTHaQMpuChbBewK+h62uNQwaRp4LBHvCsDFgIwUFLfoSc0D0rkoiPQVQARfuo5PBd+AYwhzzh2ZEiLzjiI/MzPbToHPA9ZqJN34hQymxHQRc8EGAlo5nVhLbL+1vfwHjKODKLTMqhGB3Mtuha9Ad0ZD/LTlFOemfV3dvJ0PXOHH+E1Ps9zg2cyKGIsrGPWUcgs65NtC4CS98Ab8AlylceDPeUznpeTT3CsGI82kKgIIBCqxAJ4HlsmPXLbbbfZsWPHbMeOnZ60IVumTXKXtV6Vz4tKH+IxAmZsfGQHGHyguav1gfSnEkyUlKo1B3PQ81kBbNZX10EPjUXP0gaE8I/eqeQS/VNSgk4cS9+OjYz5hqVosboSdhNask7NjH2vkFHazahKAXYpY8LAa5FgkunL8+ELzTPjOngqf5Z5JHgynFWtjTDuze9/n294KekCniXBRC1yNHfhN+FdEkwkk6Ln9m1b7ZaPfMQefvhhL4n55l/5FX+G6Kd3+CnIbse2jI/Zzu3bbdvEuFeM0GbymTOn3flU4E7rrc1Prw7iDnvocH0ez+kvG7gx9n3793pbC/FxJGIo+WLVqyqsS/+r5GKfKqcMeuBbFRa2TIzb3//95+3EiZPOB9e98HpPqrnjjjt903XX7j2VrhOY1Tw0ZzmpkgfWUWMM+mNfwjnGRsHXWovB4UiORq64jpNH6Bj0NHbMP1dCt3U9wWRyarpKMOHUfU7KdB7q6fF2HmqToASSSGyKjRT0gp5LgknYyaiwh94UTx89etRbVckaK0lTmz8uCyV5HlwK5sj2mPGHrvDzp5VMQRfsp99XKgTgk2RfxnX8RmzgKMFEz6MaoK5XIpCc0MDcXa/UoASTq6+51rZsnfAksNGRcXfwqWCyurToCSZKNPnXO7/hLTR0WlFzDbzStdW18BN1KlHVSybPnXd+aqtyQNdsVBWRNjZsqL/HOqtL1urZsL27J+yNP/8a67VVW5g5b531Za9AcuToNfb4E0/aoz/6ke3cvtMranzub/7Zrn/JddbpG7Bv3XO/TS2s2sJGr52emrfW8JD1KlC1tu7JZ9dff33l67BG4HjRH5uUsX6F49WiqEetWeLElw4L0DqpxqdK5oogcqxrVM3RsxUc+N/+97fYC170ItuuPsojo9Ye1Cmk2HSgnLuuVZDg3NnTNnd+0lYXFuyjv/ch27F1wgZavbaxHgkyJOS7DKhdxHokHXjC2saGt9xaVlCh4EElBnR7OtFGolSlEh8gQ66rS7IL1SiinVOckoke8pGUJNlwfvWKcPScFe4MvnZ/uyQ8eWls9fbqNVszJWtEAozG7HhXASA/AKLT36p4FP7M3gv2ehKMNsWES558/AmbnZr28VAVZl0+Z2vAhvRZR7przUaHWjY/ddpe/tIX2tGrD9vzX/5CTzh5+J7vWL94c71jp06cNuv02anT5+zkyXN24KJLbcNa9s27vmfTiyt22dXX2q79B2xueUWZLN4OZ2l1xQaHB6Niiye3mC2vrLle8Xn7Wm+4ftl5wV679MjltnvfPutpta1ftrCnzxbnl2x2ZsZOnThhTz/1lM1MTlrb+0WrVa6wclTpiFPeXa/+4vpGMqtYgTYCywYh+ChsU2knV+zbwNBQ0bcRsI2N2UjEzBg54yVsXY194qRaXfFTLW40z9AhYVMjLqCNV9/sWKtL74JvuCZsawTNiA0ocVLVudDn+GUuO66zo2qU+0K+CRWn35zH2m17yUte6rpV/CI78pnPfMbbezlW00m7TVVfadGheEr87vJeShcraeiVr3q1ffRjH7O1taiGIBn72//6XzxxTgkmrkPLJrhwivCVEkwef/wJr6Licza1K2rbyRPH7fd///dsZJRe5vVJWmxwxh3oI7eTjUNWYERhN/RLYM6O22JsCDwRaxwSrWfJDuGX5/XIdizj7mfD0foeO16Ve0/85IzlLQA6NjA4bKvrHfvsZ/+rbZnY7gl+qmDSUQW00qY0B3DxfcBm6BDNBxwArcDJ2RdznlIsUrJUklN1XT4IBz/il7MG/I1NJj6S9Sv6XD81Rtl8DnLl2BE+XfYlWROeC/2zL+C0TYHwpi+DP8NBPrADfoVXDylJgrIDnqxVqppU8lxiJ36KsQrEb27tydigdbaR0Dv7cxk/Q19dlzfrHVM69gsdFP9rX41nZB+fz3IsKOS0JDmUNcYnAGc7C6bECHxtXQftMm9r7aBlM3YBzZFHxhf6NHxgsIFjsFa/6xJizqKTr0tJ+AMrMHf0cPYZq02VkvhNKXt4U1UD8d+R3fw+8KKeCQ/m58ue5EMBOUbJ87Kc6dm8G9+xSa/MS8wt+7tZzlWhjLXKPjq8xVi5Bp4idsp6sa8nDoMAACAASURBVM7YM7cbbiOjnVxzjbUOkYAWjiJ8Qwxamz25mgsbWOjEWKtIhKBaDb4GPKZriM9wX47RqYKJ803xxXQ/m9rgTuQPemBneVeO24Mva10T2Atdos/hDXg4Pxc7jM8LzbHBvBPbIv72DSra4qhVVPld2IfS+byD9q8q+6Z2iHJdD164331NJZjI15C9yPLvCfLSTSRIevXLulqJtwktm8MaV8bayGVTvpgf9iDLRfYXoRE6R9cRC/H1rJKqQ3/Bv+h39APxhyzfQZO4hyp1WVazbmnaf3go8xYxWebGmrOGOWbetBnck/UCcpZ5AT2Q9Slzy75rhU2KLoWv2fthP7CpX7M9zHybdQE0hN6ZV/I6Z1zb/J3xZT2e4+XEidFzmY+avBS+cWwyoy81dteNpSoNNEJ3sibMt2nbs87jXrAp65L1HPyG36rv2ORnzwC54BqwBWOEnsy1kvFSURPbBk3AYNlXhufARPoOfcMaZp3CnLJOhe/z2jybjhKtm+uIzgSPsFcBDTWHZqwPu8FPdAiyjv5l3Kxxvh4aZmykz6CZ3o8OybbUedyLBkTiJrREjzCGvK8Cb+gz7JNifEqmz9hAY0He9E5ia7zD4/I9Zitqk5YKNcSYouVstf9eEvqpSA4O9kNgakdbkgE1R30HFs42T9dI7hVvZG9A76K4AbEseIiftPkkLqXro5vGRnW4kkMS0Jz31vJVkh7LIQyuy1iyib3gf60F/oA+073s7cRaRCISPK935j09MIDulUxmXIq9hY+DLlGwQvH6t73tbY4tNGeSQHVPrgQzOT3lBw8Vg1Ncnwrf6CUF1Dym7Ht5a9bfp7yHOt4YLU4jxg3W1JiRIfQMdg8fH53lcZqi56Ahug+6oWs8HlDwY8Yi2CP21dGfLuO3fe1fvEUOAo9iYIFIBsnAv1JK5UQ+JV2ZDPeKwd2AlOBcVrYIPgpU92QlmcGBBIFyjQgDzrgCOAqk8zz9xHBnZQKjZUCH8cVQQoc8d8aknywOBFxbXYmyQ95DOQJSygoXIFZyyfDggH3yjz5uY8ND1tlQ65zSnrvb8QB3ABwYPMAKZXmYP4CUk9Ikjsip4Dvm2XRQUJja7MGQiwlwpAEOGJKsvGEuXYMxyiA/A9ysfDEKGDqUZKYjY4k1rJNYeD4Cj6LR3zkpKAsTPKfvJcyZfxH8HHTBYOr6DDyzYcx8yvM0BgIR/A7AxSHJAEWfoYChL+tBycZ4TzgNGH49AzCJ7KH4GS/jyAEmaCYaogS9iUrJGM/AAoOZZUnvxYBjHKAt48tKOIMR5CGDtQw+cCY50VbrklCMCrRijFGMGZTyLPGWnlVt/nfLadMSYIFegLP/0RgBdHKgXKZ76iAf783j0WfQJuupDJIBHtA+g1rWHX6E17Q20e4+3g/9wgEppdbNiu6LRBxdQ7Yga46hEz80k6HgyWxwkb+g67rTlGQQ1lhjQD55b54v+jA7MBgYrocmyBPGFXmBLqyTvmf8gCEC1RqP5r35BK8C9PVpCeiaAR5jyQYRPaN35SxU7Br2gHHpb3QQG085cJrBNGvM2lBikLFlwAJ9sh3CyMPLzXFzLfKsjeisWwEO8J82nLCHrEMG15lfM0hjfXUPY9BnABUHuB78q089NnUv+qppy3gG6wmgYSzQH1nLtG7aE0BPprvGlmUq86rGjJ3XNQSe9BxoCp0YR7YT6FeNDT7O2AAaIUdNm4Yt1f1hv6MaBbLom37FIUB2xUMCrI899pifsFUCh28wlDHrFLjuR89W+KtUJGHzPyqfxAai09aPo4eNYNze9qYEg5T8J9zhdmx42OVPgTuNW6UdFfhvDQy4Ptb9dQsxs/37D3gSrcaInXPHphPBaj0TWUd/VbpVfZ69d2ePt++Bhpofwf/gef/GPwPX5bXFzmDH+Ml7siOLXOmnEn70Lp3g1hzf/d73eCIk1UL03Ln5ed+A+t3/8B9scTHKTWpj0TPzy6a/7LwSTD71yU/ad77zHaflm37hF3w+qgAT2LflScdKLtm39wJvl9HtbNjI8JA9/vhjnuBCEHZ0bNw3w7x6SEkq2uiG3RCd11YjGVHXX3DBHltaXnIPKuuM1ZVl31xTeO3iiy6y0ZEh3/yWI6jx/sM/fMGOHXvKnvvc59m11z7HVtc27P/+q//Hdu++wFvkCOG6r1BaJnWKYy2aaj5ysOCRkNVoyaCNZiUmoG/1nfhleXnFg4/IBWuSbTfYHnvBu3S6VA6WqpfoRLXWzds2lAQArVkOyMrxVjsYtfFQcpbkGvogj9l3CYdalUyiQoSeJRpdffXVXsHE++9qE6nR+xp9nDEyuILnozt1glD/NG/4XPPV2HSt1jnPm2dzj04M+n0uC9GiiedIrp1fPHAbLXJEo8uOXG47du207aq6MTLujq0qlCzOz9na8pLNqGzn/Kzd+73v2vT0lCeYaI5aO7WGUmDadc3Kqk1PTtr05JQ7Mhprn/XakFp7KPDaXTdt5W+sLNjzrjliP/3yF9vq0rQtzk95gsno+Jhdde3z7UePPmbfv+8+2793n1d1+Id//Kpd85yrrT0yYd++536bXenYzPKGnZ9bsq7a8Mghll/Z22cvfvGLXZf4WhY6EqyNeUfwIOQ6MA36PVpRRFuczCeb1w3nPhK6CLzruU8+dcxu/sAHbMeu3bZFyTpjY9YuJzk8AaO8U+9X9SAlmKwuLNryj2n4gRtutFHx4sigHTx4wOmptmMEbLyCzmpsYKgdjdaACiC+saegaF+PqWIqQXrpAJ0sBQOs6tRYkQEPSpg2BSKJQIEl3d+xdT/F6s/f6JRgSL1ZWCUaymZ4v3oFriKBRlVONqzjMkhiCjZ8ZU2JJpHYRgDe6W49po2ZXTt22tLioi3OL9pAe8Cfq3uUBCUWHmkPui7s6d2wfRfssLWFGTt86UHbvWfCXvPG15otzdgD991jPdIf611bmF+0qak5m5lZsFOnz1unp2WXX3mNjWzZbtPzi3Z2asZGtmz16iXr3iWszxa1ka8S+zoFpiChkrkGhrz9h8bt1ywu2anTarszYAcPXWLbdu22bl+/veCnfsrmF6VLOzZ5fsrbpzx17EmbPh8JJj5nrZHn39WbF4599L8kAund0r2iG4G/CjeXWIaqcahaEBv5sb6eauF2KWweiSFRChleB8OQbBdB07DJ0hW0RspBpsCqSiyJZJbs/+t+/NGso3WPAmUnT5706h66RvYRX83xhbdeqkvkR9JaJMFrnGoD99KXvrRKnhBN/vmfv+gt37xtXdlwzP63nqvkklwhRokqsptKinjZv3mFfejDHzGxrtZCuOnz/+3vbG5u1unu+rSKT/Xa1q3b7Oab32enTp12O+Z6xduY9tnk+XP2J3/yaZtfmHP6Se7Eu9rkJTaUYxY5noL+Bz8io2BzdJRssRJMsNnotfg7EmplN/U+/H8wOj4k8RHsJuuU/Sx+F5+7zJZ2SxU2LL6my3ina8MjYzYzt2B/+7d/bxNbd7gt6e8XPopkrMrfKJUUmGdg3LBtbs/KaWH4XZ/n2EX2m30j0lv61RXQctBfY+Vv7GL2d5ljre8Do7BGxMIYA/gf3ybTIsdHscf4HKwdcstGAbg2zzmvEfdlngC/qmoYvqsHjkt8BmxQYbq+SO7WP0pVcx9YK2Ob7CvCe1n28YG5Dhrr+U3fJeYb1bEyzcKXiY1xYo3wMfFBZCOqMW1OkuNvvZMYBEHsPIa8JqwF/IaPiV9CDA5fTVhcCWxK1Ma/9TmWhAnGQFws9GVUfYQvNCclTOZ3gkFkS6Eh/JZ1ADEFr0LWXye45AN9yDV0QH7wPZ1XyqnYHPNCnpAxvoNvqzGW6iVVYmhJUkUuNH7uhUZZX0ku9XfEqwJXaExZ1rE/rE/mq0oHlQ1e1po19mR4+WJlk5R58Sz3g1r9nmAL7sjjDR1dx7dYJ/gzcHIdD8j+M7aYa1lzdKrrtMILWmvmT2I8lYqzLw8ejeqOdUwx66Sgb41Z8cU1tsyn6Cp4gnFBw8xz4Fl+IpvSrTqgq+RJ/0yt9NYDI8dhirrqpMblVS5b/Z4QPSiM32e2/8Beu/jQRXbp4UtdNkiWreK4na7LCJXeVbWHFjlZP7G2zXkx5hz3Ya1FE/ne6B50Yvbv8YWyPkD3CIc5D6YKgsSNkFX0rdYfvkQXhAzH3hl8nmPl0DnrvqDjShxiKK2biHVukq1U+QC51fyYG3qMeREjgH6MiTgi92peGQdk2wWPcw1r2Lw3y22OxzA2bDj6K8cBsSO8wzsQlBaeWUej73N8L/toeR7Y90x7cABjxwbCI8iSfup/XVW8PiiCrc72PmI2UQmtSWtkjnWH9+DdzLdNnxXaMxfWpTmnSnaL7vFqkyWZFUzJe5u6lmfBO+ggcCT6ifUTTYhfw0/omZrmoftZY54NBsn8hW2Ar7JNgH+Zg67JSVf6HJzCfVyT7ZnmwD4TuI41xy7BO/CnaJrfm+dS+09UXKttnPOBNv2LDWZ985z5DF5h7Nga/CN9zl5H1tfQWXubHB5Ua2PRQoez5L+p+iXPcxr5gaDYdweTan7sXaAv5U8obgT/wDeZn7Ju5XdkCVmGJ5wOFnFx9suC1uC7uhVSrQcCw8PX7MlkPgu+ib1CWqeTnMNBCOireWK7SQgRDakigw5Bh+t55BboJ7yfMQ3yjy7CxrO27M1nfr3tttvtN37jN/y9sV8Xc9fY5CfrHh04PDd5vhxQVJuk7R6lwRY6Vl6Lw4tVLLVH+8Vx6KPSRSXejO/AuLJehNezLlJ80N+VDn1qjtlHaeoE1h56YyfBHXkfxfnp9q9/qQuI4uEwGs7bJkCaeor7mZwSOACQ80J6U3kAtpzsA4wyWU50Z6cwOw0IKvex+PocpqM/EcoHI8c7US4ocIQkEwaBhun1bJgqA0qUHEKgAIMLk/dQ1kk4neKKk14DrZZXMfn0H3/SNhQEVrBVwRU5FNo4cYDGCYAIDIveUiRZEbIhhKFkIeUcoZShX6ajr0tRnGqRk+kDUGKdyU7XXPV7Bi8EB/gO48o6ZdCbASz8kA06zMnGkuYikIVhRgnqmXoPp1VQPhk8s1YoBxQpDjJCxvsRWuacAYauzSAiG74KKFcnGEOBOggvWYjMQWPQ5wTgMLIoHsAqQhjKriRhlSBKlqMM8DKo0ecoQ40Bg5Bp4CFIBWA2YpyMBTnIICPzfQaZugaAgSxitJEfvsdA5/dkkJFlDCfQhaZbb4Dxjgy24D94ADAIr7facRozA8isIBkn30PfyoCVEtDwB6Asr3t2IHgX44KfGHsGdRgxfYeM6f4qA1ynHMsmcaYfpSmj5H9doanSrelUProQnorT9HU2I7TMRodxoVNITEGfsHEOEEOnAgQ092yI4T/RkOQX6IIsZWcLQ6tryJbFCQOcsF7wPYCF56Ej9TfjbgJ45pdlPvMntMv0yDIHr7M2WRYyX/F7dry4h/HzLmwIMqd5AQQyDyPX6HHGyDXwX+brzHsVP5YEnHw/68oYs65syovG0dTxjFfOtexvDpCg47iGNWDerBcADhuFPcnzZSzMJYNI9BfYBd0HyMoOUT3eOokr6xXeneUL2mSnP9syvgfL8D49I+uGvKZNmgS/1EmGbA5HOb06wUy/f+Mb37Af/ehR27t3r23ZMuGbNzgQlOjNPAUdhROke4QrOPWK7lSCiaocKBFBAaD2QNuTZVVViY0rbIAAioKZeq+e9+STT9rAwKC3D2AzSXPV5pK+J8FEG/l6n/57y4WONtQCX2mDOttlNuKi9UOdYAJ/il7ontDjsbkBzbNjhJ7HTrPG8An2vokTA4OEzVRyhOzo7777XV7NZECVHkpyzkKh50033uibVRqzNoJ93UrZXJX33r5tm33i4x+3Bx54wGnzxje8wfHDE088Ucrq99r62qrt27PHDh7Yb0NDA44T9YxTp075aS/Rc8vEhG94KSAeVW+ovlCqqfWFnM7OzjlNjxy5zB2H5ZXl0lInTtTLWVFLk+XFJU9C2ToxbmtrKx4oUxWbr3zlK3by5Ck7fPgyu+KKozYzO2+3336njYyO2dCwTnSXDR/hIZVmLqft9U4li4h+SlhAb+hzD+gVfItei3XXKcXAwOCDbJ/R29gzbIiu0bpG+f6uTc/O2Ny8ep8qKSMSjwIDBO0qzK+xDQ3Z2Nio42+XkZLYDmaAHxXUDj9A449TsRqHnnXttdd6e5k4KaKEos1l1rMO1TsI4BBgqXHa+qYKJk2fw/V0KpeNHcb2uU0pvEaCCRutrp/iIEs5mde1+YVFp5ESTLbv3OFzGBtVsKLlm7RzM9O2ND9nC3Ozdv7saXv4oQdsamrS1H5Cm6huX/TO0sZByQuqXjJ5/ryPUhVx+rq9NiB5lwz3dGxAuQhri3b15ZfYq15+va0vz9ryklo/rXiCydXXPt8efOhh+/5999q+C/Zaf1+//bfPf8muec5V1j84Znd//2GbXtpoJJi0vDSsdI82pMEl6GRsOMEEbJD+Zg30mSdmmLBjBJi0xhk7etuWIldu44q/JsKKr5449qT9zrvfbRfs3WfjW7d6gsnAoPSdKi1EK6rwWTouW2fPnLaVhXlbmV+wD9xwkyfiDI8O2YtedJ3zv5L2pK898UJ+YKmCIh2qZAXxmweEvBqPNl871t+OChmecOJBx0gl8NYCah2kxD/vNR9JDX4wQfKzuq6ZW19bvL3uySXiY99AKEFzD/IWecK+Fa3r4SvRo7/d73PT9xq3dJQHPpTApcQsF5E4geS+mVeyWnW5UZsdnVDu6UbCo2R5Rf6TDkGoSoMSmdo91urrWu/Gir3h519jiysz9qZf/be2fu6kfeeO222kR/zWb7Nzi/bkk8/YzOyiTc8t2tpGj83OL9v+g4dsYvtOO68Ek7ExGxwa8c1x6fbhsVGbXpi1ucWFkjzXa4tLKzYzNxvVE3Saa2nZljzhpMfWdXikr9+27Nxtb/n1X7eVja5NTi/Y3PyinTl9yo498YRX/5EsRTKOEldK+1v/OxJNRGsl2bh+USpLoQ9867aqnKrXBn8kV4R+xwaG36i1j+ohWm98E/mj+h1dFn502N7Y+Fp1nazvo7LK5ioBoZ/qNhngr9CjEZRiLJzi1XMVMFPipAJoIV+x2Sg+cv4pLclK5X0/LQ1+lDxddPHF9upXv9ouueSSKjD6T//0T/aP//j/+YEcl+NSzUHPYyNfzwAvBNbotxmdCty6za7/qZfaH3zkFvMQjSeYtO0LX/h7m5tVEsxqVFXB4bIem/hxG7gbb7zJzp+frDaAqGAyMz1lH//4x2x5ZalUm13zBC5wIfgO/d7E3Ng2cHrGt4ErolW1goq+NkV/gNdoaaHTbmw48g6wcca63Ff5uqkFDn6U+NPtbKpCsQkHuw3psdHxCZuanrW/+7sv2OjYhMe62u1BTzDJFSygZY5JZL8IHJbjAU3fnLFJBoRPxTfocl1LAFm/4/s1sTW4PPtETV8YnwT7QIws0417mv4e83AZS63tGBM+EbJT+WNJ3sA1SrLC59Z9kgUlB0pPEwdTUjD6QXyvcQmnRoJ68AoxOuJpvDNjquxfNf3FjD+Yd/7J79BL10uPkoiu92ls8KI2TyjHnt8FjvLYRqnsw1jBOJprTkZG72U6klCDPsrjQ/fpGdA5+4/ONyWpiiR1PVtJjh7YL7iRuerZnixTklkzpqz8qcIHlKeXTW7ytp5X6wFaW0esjrnj22a/l/syz3v1oVTiHZmC95gDMVHey+fO747DY0zQh+SIjL+JU+g6eFUbVDmZN28sae1JlkGPcS/4HV+d+eb5+zw9oS7wDuPTT83HcZW3t4uEReJk4PTs5xF7g8b1AT/oHriPNQUDYhf5u7YTZVOOxAS3w7GBxP9syz0RaWCgisFiL7DX6B1wPTGHoE8kc+cYG7wA32W/INsUxg/2asqBJ+4JQ5ZYg9O7G7hB7QqFL6Br8I439K5a5LT6e2zvvj2eYHL4ssMROygHZJi/sA7V+JyfS1vCTXycDkXCg3wPrVgfaIZ+lw3PdIBOehdxGPgv22V/bgm4eOJqajGVdXbmSd3PM+AFxget4QNoru9JaKFSZ9ZD2CDml7EBm4GbdUagp6wjsp5oJnPAU4wPWrn/nOwG80G+0CXIU9bPPEvXspeT6c7cdS/2Bn7guTEn+QR1wic6O88XmSVRBhlFH4ALwDisedNuMWbmiT/jxCx8gB2R78+6gy+QK9YEvc5YM07I764SKQuP5XXDH0U3NGmtMbIHhu7O9IsxhUeW7SJ6m/XRHPI8eEbT5uQEh4wnGRf6urYLWn/5FnV8JOtKPR/dgu5h/vgGWV9CSzbwdS/Js+At+JP1Zx3Cz64r2TNWaJCTaDR+1jHTDdyErcs8gxyzT1HJ9Ua9n8O+oO5j3sS59bd+Z95R1aLrMUHmIt888zd2Q/e4X7C66j8Vg/X4mhI6GvuG0IBDT6wB49DfuoaqZ6q+BcZp8vJmP6+u8pRpq3FoD6cueBAVMVlX0V3fScRI+ECPxlpGAii0z0kcoiPyU69F2FnWQQlWGT9ku4v+EY/Al3wPf+cWh8iDxpyraoN3sBERG47OFvqfcSj3feUrX7Xf/M3f9HEGXg+soXtlB3SfKtec12Eub8Wjip3j7uejw11Xl/hA8L9iSqWQbMIb8hvRf9k+MZ/wiesWS/jNstfiIRJMWH9sGveL57yQRsmL0NzZw8x6nflBd821587bv9rNRrup5FhgQE84FRGcIFDAZna1AGUylFVGuTybUmbhURw4FdmgIRT8rI1DBChQeBjnrGhIQOAafmYHBAZEMWSngGcCALIiE9O4IinBdpUNFYPI4RwaaNv2H/c4/9gf3mILszM2NNjyDQhlCCuhS6AremZHVqr3Ai4JJjAYjpgvVDGCCubpdwRXY8aoIrjMEWdVFUzYRM4KGsFkzVEozF8/ceb1zJyphUJgvQASAA0YPf+EhqwJYCxvaLPGGAEpJxgbBtZPjLOEm79ROtAEfmwapaYgwQvMCRCSDZFojIHAIeDENu9HqaIYASl5PZsGhpK3GZhCf2jJeHAcszLBOPFT11Ly18vblupE+jwbPXgKvsqACgWTDUmmGfeg6PO88/rlMWUAWD+319ZWAxhgQLKcASqQQT0P2eedGEfWjrGhV1jbTFPuzUCL69A7KE7mk3VKlg94rAnwAKQ5mxKQQ2Kd0zwBhM1GMPSCaMUpIOTbk0hKWwQBCWgGj+rdAIoc/GBMeb1k6Mj41fMzENHfgD2eja7IawbN4XscF+QuG33dpzll2QFI63o+1zPQLRgsfY9xy0AM/Z31JGuLvMH/OCRN3ZflT+/hb+bN80JXU72jLmGa6ZJlDv2HjoaXs46Cd9G/PAu7Cd9DT2QFvQNA49m8059TqlHoGujDnAgOQSOey/3wi65vBoNiHWOTW79rrXIQCh3CM3iHrhFYYf5N3Q4Wyfog6xHkDLnMoA99zfXINPyeHaTs5GN/4Al0ioP4MvesH9GjmT7IDjKgn9muYJPzuENuIsGkxl01HmBuGt83v/ktb7OiCiain6oP6G5v++blyuvgFs5M1pfSOVojyXoFCrXB2OrzLHipYPGDFlSJI14Jo1SLUqazKolojNqU1nUPPvigjY6OubOj3pGimTaYtLmkd+j/yPCIf6+T9RpT8HNULtGz4ictQtgIp5d46Hq1wch8jQ6MnwLNccoK+cp05zN0IPo1OzhNpzn4OjbQFDiXnn37b7/DhoaGbWh4pApELZX+2zffdJOfopKjQpl+JYd49ZWBAZvYMm6f/uNP27333uu0UYKJ1sWTR8op6MGBtu3escNe8PzneUWThfk53xg+fuK4B1DVUmDnrl02Njrma+MB/aWlOLWuJI9y2mNkeNhOnTxlx0+esJ/+6Z/2+5SA6ae5FeAsyRIKoDx97Cl37nbu2mbLS7FBrJY8X/rSl+zRRx/ztb3wwktsZmbO5ue1ITto/WoZtLpWWkJG2U4lrUQbmY0oNd1q+6aQaJwDzpHvEIEQ1gVdzOYn7SqRP+QRvJXxj35X8qz4dXZ+zquYaOM0TvyFZIq3NvkX6+s2PjZmW7aMO0b379LpH/S+6/hyKk3rKj2XAyWqYHLgwAGvfBHln8N5ZNwZm2B30B8ZT3hLm04dGHk2faENVZ6X7SB6Mjawu75BGC4CXlnEnfhLckISDgkmOgmjBBPxtvyS1eUlm5+ZtunJ8zY7PWkPPvCDSJ4qiQF6f1TQCadeCRDnz56zqclJry6ghIH+bo/1y07rf59kQmBkyS4/dMBe9bLrrbMyb0uLM7beWbHxiS125dXPdX67845v2GWXXupVeL7y1Vvt0KWX28DIhN31/UdsamHNppc3bGph2Xq0qSk94qdXW87nSmxwfignYZSkobFiW6B9RbOyMaDg9Iaqd5RNGuEq9EHc41q72hxHXysYIN5XBZP33HST7dt/wMYmttjYlnHfcFMCmDILnD9Kdb2oYHLWFmZnbW1xyd5/ww3W7u+34dFhu/7F1zu/3n333eFXexJeVPIYGhg0ybVOSm0ZG/fEBMmvEky0Zn39PdavMvFKqvKEmWh5o0SRtdVlGxsZiU0DT2b3SL5vKoVMda2rNhel1ZX7666j17y9jZJEXE/7POoASZQEjuCxFzMp1S40blXacFzR6rcVVUrypMC6jaV0kG9VeOn0aIej5zm9Ffgr9Gp7CfOOLS0vOB8tTJ2z//nf/pJdduQiO/Lco17B5K47brdRtQubV1LJgp2bnLUTZ87b0krHTp6dtMnpJZuZNRsaNLvq6qN2yaFLbF6VK1ZWbWV52ee1tL5qU7Oz9tqfeZ232br3vvs82WR2Yd7XRPzglZtUnWdgyGaXVq13aNh++7032DNnztns0rq31Tl98qQ98fhjtrgw73ZASTL6JzoqkOMlggtgEL1olaMkTzAU+E587bxWdXQOfQAAIABJREFUqsPJzungCnYu9GfoOfwhbL7WhJgN+hJcRuUSKqZpOCSY1LorDjzg46A/A49R1pqTcREf8IpYvb1u306fPm1TU1NV+4qMS3x7KvqmlY0HtWYK3KAKaS972cvsFa94he3bt8//T06et7/+67+2v/nc5wKfqL1RsR/Szx7YLqWLdWhnq1pOqdrtyqqtrm/YoUsutedf9yJvkbO6GrwqG6M2cDMz034im7kGJup6dbj3vOe93u6PwLl0qxJTlJTykY982IN+snWSbd9AK/EZcCd4Hh8ixyGyT4/fEn5u+Gwak/Sr+EV/429I3pR8JzrofYED6sMl8E6OYfAuvst2qfqs9JD30+tlQyiP0e2L9djI2BY7e27SvvCFf7KhYbXpE/2VgBtJTmA0/GSeAe4Fg4FJuS5jaGxj9VO6SEns5fS+PoeX0elgDL2PGKXLXdk0zXELfNaMJ7ku+/TwRMbP2QfJY8e/Yh457hAYMgLGPL/5bDZojh8/brfddqstLCq+F1XRlGglfhZfC0urYrJkpT7oEK3v9B4wLfIPDfX+HFPV+PCtkXloB6/pXnRI9ulYS70/vg/7SCwO+utv/EGNjfe7f1ESztD3+p5W6/jVyA3BeOaWYz96R/i9m33T7J8/W/wEHmdtlC8tO0XVp+z74cOKBugCx6RlTUUAdHLlvxVZyBsj4F3iIqFLQ8/KNubAPRiQeC1zZlyaExUPnCdbERvW/3yISeONjYvgQXQQ/ix87/Hooo+RWelIbX6wHjk+q/FVerG0Xgz9FaeE4U29j82iwE3xD77kd+KCvBudGFWjoiUadIPPkWNfB2EebxkatoE1g16eJJuq2OkZGlds9od/Lz3ORjn0YY1yLCbrMMeSRV8qsZrYM5vF+C7Z/8i6ijib3pM3sHQ9h7Twj7ySZklWqnz3VNoeeclxH/QVdHeM16iM6ieYS3K121UvtxZJUcrG3FS9zje0HHWYcnp0sKDd6rULLzpg+w/ssyOXH3E5VtJ/tjtaR8eUa5FsSkVtzZPxwB/8RLfnOFRtB2t/KeZYKgsV+sAD8AF/M38+B/P6c0uSW44PNJ+D3sjYCn7IsglfE/fVGiIv7J9k3kA3MnfiUnndsB3YnYzPiBGib9Eb7NHxPHiEeWWswlrwLGiEjoX3Mk8x50qwk3zr12xnMu8hTyHD4Vs/W/yNuDO8kHV/9oPrGEJ9iBZ7lJME2YMhiULvd9tWEj+0RmwOO4YsrWXhZWwQPKJ3sB5ZH4tGrHlz/0TXcz88sUmXp3ZxoiF0g+e4H32uZ+mwWcQ9IrlT92ge+sfeWMYuWTbhCeZCMib8Bi83MQ32JjbNQ+fyzvD3Yk+2ycO1PlObj/ofvA92ybiXtWbOYEDsJ/NhX5TqftAerEP8GTvIemsPVnEp7FWTr1lPfa9ny25ke8k4oBE6HluMrWI9mbXu07NIOhPt4U0wRcZexDM0bsdMOjwi/OAVvKLilf45lmP/PWEC7Lbu4XdfjxIgYpzwOePNWFfjQW6QWew38hrYumMrq5F0wrzACNBL85D9Dd+prjALZmAu+pntlvQF+D2+C7nPcwK3oM/ARrq+ub9Fcm3WsbwPPcZ6gz/gSZcfVVvVwT+12+7ttcnJSccit956m/3Wb/1W1XqeBBNdI1ppHMJYp8+eKdcMxMG8vkhcYU+n040EYP3t1rckmGzGObH+WbbR6fo82zzsqN4h/KT4cooYVvoJ2Wd9s4zCa03eRs9kW9nzzTu+3iUDiTJRbOI9m+LPC16VCywn6iG4g8iSYaNBsGmYQScMgRLNYIPFxpBmRa37YMIIDJYqKuWEYQ3cozcwGYCZyCgNlCFGWJ/jEGbgK2bgnWQ3aU5aeJUzdQe4ZMQrwUTOoRzPndu3eoscBW2Hh9qmjQTffPAIW9c3XhQoEKPlPn7RoyoytWAaMbEcBoC8/kbZIABZSeh3HBcSTDCyAO4M7AD2bIJnIYY+KBuUMEqD92aGYx2yQwFzaxwAMMAW3+mZBIpRtAg6QEd/I4Aotsz0KBw9hxMVzAcFq+uz04iANh0gPV9rzXuatIYfuZ8xAj5xTt0YFGcPxy/oR7AtNhJYbwQcY57/BnTxznyPjI3zekm8ygYCIw2ts5EnGEmwDEWI7LFOgACey308C/rp+2bAB4DBeANjljJNyflEF9TX1WVJ0Ql5POgSZBwwmucHsGV8GaTnNUch5/lkBxUaIhN5jKxRUwFnGsI/FeB3gBvzA1DgHOg50Cw7AXLk4F+XuSLrGNbm2iCL8CbfY4B5Xwbx8FZ2kJFLQEiTzg5uUmAPGvF8ZEhzpT0KfMZ8oAs8kHUKYDHLIqek0BG6nqACNGOc6AB0e/PZTRuEfm0mTmSA53JdTrtDf8aJk4W88j7sDIlD6AocOoAcdEZ3wLMVjUqlmqYezmDAt2k6UfpeP7M+gl8zfzdBAvoHPYfcBYgowQiLSkc4aDkAlddA86FUnT7H9iNz2FhkBF3N/LOcQwuStQDnOBLwQw4KZdDVlH8cjwzScJQIHuX1AAdlAMYzso7JNpbfs47hFPLmIGBs8kEHze3uu79rP/zhjzzBQ2u5a9cuP4HjdFzf8JPv2DvJB7Y/y7HWCJ523ux2bMvWLTY8MuJAXRtpKi8fdIpTCUMjw+4EEYBVwoje84Mf/MCTDZyHyuaEgt9kqatqmuQwHImWn6JHD4gHwmGKYDfy4Sfp0ykEt/EleJl1TvweQXU512TPo6ugL7zLOrI+mf7oxmxf2YDz02Pttv3W29/mOE304V4lmIie77v5Zt+sinL5aqvT8iBcZJX32K6dO+1Tn/yUbx7L7v/im97kzzh37lyRxT6//vChS+ylL/kpDzgvLy3akioenDtjZ86eKZURBm18jGSAOPXj9kHloUtQUrKuNXjqmaftla98pU1snfCqNF5JoD7n4vxy+tQpO3LksA0OKXi5bkODA96iQxt6jz76qLfGabd0arzX26i02kOePCLbo80l6Txh36gEEokcml97MNYZGQh+00lJOehDPhb5DS6XOllQTqQjmzgnyC16p6mznX/U4kTvXV7yzWHxApseup5KORWt1tZsYssW37DRBrPr6VKuGt2MjYy9+Njoy0FM8f+RI0e8RQ4tS7yiRLVpWuM4/Jhsm7Jdk4Pt7Umqcrd1r/kKS5QNC3Qhup97lGTjfK2dkkaLHDmPnNAXxlAFk9wiR31/h4dGPZlIPNdZX7PZ6SmbnZq0uZkpu/8H93kFE1VjFD08iFQ2M1QZR4F1JZhMT015UKOtlhraGPBgtf53bWiw12x92S7df4G9+mUvtu7KvC0sTNmGrXlShiqYPPnkMfvmv95pB/fvdz758le+bpccvsL6h7bYXfc9bOfmVmxutWMzS2vWo6oXnmDS8aS3l77kpVUvY3wektKlt6A9mAxdw9r29ISfpPXT9dhH9JgnwJEAUVqTRHBqxU6dOWcf/P0P2AX799vI+JgnzEgvaUPAe8+XTCfphvmFBU/EmZuettUfJ2KpRY78v7GJcbvm2mttfHzc22hpc951NqcDu2Y7d+zwikP79+2z408/U53oVfWEVksHFeLwgnxhbbSzCbCuU+864KtTo9Lp2lBQUkpvrw2rvO6yEkGUwB9JH66zXKeE7fHgA3tD2nwodAi8oLZcOkyhIEvXNtZVmVMyHQmS0jt6XgR06ipTfgJWPYWtx5OJenv6qwC/kq2tv9c3OpRgovs3Oqs20O6zufPnbGykbXv377Jf/dX/xZYWZ+30M8dsu1pYLa/Y08dP2dmpWXvm1Dk7dXbK1q3PJqfmTNXm260Bp+H4yKiJJqrQc/XRq7xsw6ICQ62WHTp0iZ07P2l33XWXdXrMbSKncSUzYoNOX8vm1zo2NLHN3v7u99ozZ8/b9OKqLSyv2JlTp+3Yk094cqASTJQIpNO6ShhUEoT0SFXBRDhsNVrNaAzgKHCqdCvJYYEVVWEoqoDUWE/rFT4WuAj/nmuwh/jDsQkRm79gPgJjgU3QY3VyLH5cjT2jVUvod20mxT2SIel/Bdhk28CRHKDx64sV8sCWJw+seXKK+EO25+1vf7tXJBoZGfYEPlVD+ZvPfdZuv/121zEzM7OejKRnqaKJ5i57ND4+ZjPT087/kVzWsbVO1y49fMSOXH6l/dGnPmWCKv2tXg8G/t3f/W0JBC5XB3sCm3T8FNm73vXuyna4DHcU4Ov3tb3llo+Ygn6hH6KtFBsAYBR8mYxFM74AQ+QYT1QvUcslJfmGLGZ/S+s2OBBVXHSBkgK1jhlT8jw+yz5q5W8WRch3VRJT8RMqu1OuUys8mRa1G5K+++IXv2zDI+OuC3qUnFYqmIC10LMaZ47j4RdCm3ydfgej5XgFLXJylR18fN2T54SNx6cAL+hv4pjIB9/pGR64pbJQ0dfwOrzPPHhHhRVIji7B3Qo7pAQtZINxg4tinrFBo2vuuOMOu/+BH3h7RcmHKhXu2bOnlONf85aJS4tLpTpU6Fa19pWtyTyAXINrsy7AL8j01rowLxIsiTlwHXydY1vgEU98Ks9wf2FoyMfMhhP2lHtlm2md5XGoVrQbyOsGBtR787Ox3eBLfRfJyZvjJ5Jx/cP+ExMgtpv9buk/b7Oyvu7jgkc0P32mvzltDM8RA6NaLGvsrePKxmWOb1b4M1XGzjKqebEpGbg14qN5k0pzhqbwreLOqyXBInyhSLLgew4P6V250nNVOdzpG5uBYKAshzleot95v57HGmCD2KR07NIbB290DXgXW5RjHRI3ZHMTPityJZzSjJnwbOeXkmAinKL3844cf0DfUPE5NmpiownMzk/mLrrx3lxdQPcR23F9Jwtfqsyx4ZcPXBIn0vORiRzbQzdlmuWNVJePIltZn2bdl+MW2QfJehTdgx6rfpbKNZVu8kMAYaVV3QcfG7mTrfZ2dN0NG9IhknafHbxwv+25YLddefRKxzmRJhx08niODiSIH0pCMiemeSe6phkbaY4fmSNJrdb34W/p37PFV5Ar6MRznLdJ2inJXvAPOhq5xh6gD/Na+HPS5l6lC8rBpCz7vJtEEw5go/t4fx4HtqoZR2I+6GHmj8zqb/0OT2OfGTvXI0fEYZp7BBlTci9rR2KO/kZn6z053pJlLNtH8KPsGLg3X6vnZZuOTHNNxhvIajPODp8TV8Q2Vhii8I3iCOHTRYsMxapUuVC/E6eArhnTwBfMmTih7iFmzBrwbtYt761iZzQG4qjicyotoTOhM/QKemqNI8mQMeafGgfvRCbhJcaUeQdMlWPh8CPfsS75QAu0JwaOTYM23IMPk+ec9y2yvkMv8jPrMT3H12pw0LG8/OZt27aZDs1kOukaKnJludVnSkpR1SZsfU7EzXZH84d24Bm+h6czDeFNzTGqV9QVZqChPhM+UQUT8Iqu1xhib9ncnuvvvIcNLXS/81tpc5L3p1lXZEjXQuMs9z6uZ2mNiS1u8gVrjF3Kf+taqpbF+0P3ZL7MONLtckv4NfxXeJz5QYMav3PgOPY3a71Wt7Ri/4R55yokul7+qcagnzxfh4zAKfAqNp611Rro2dgSkpg4yUbehNqm6x7R4Y477rS3vvWtVeVwYogau9ZN8u1Vbc+f84MZio3qoKbnD6QKoUrUgUbCurFfWhf5CB0UccOMHRgrvJ11rGjg2FBVQRW7KVWcdS2VSeBZ1hA7gF1Bf2G7oBX6mTXq+catX+7qZWLyyvA1XtQE9hU4KEbAe+v6iaP4R3AWMOjfpT4/WVFgtPV9Nuj8re8BvxhTTS4Up8BFXboHgwARcPBxblGaGG19zrOz8oSYCBLzx8ghDBE4iz7TcrTWFCxvD3qgTbB99y5tLnzC5qYnrbOx6uBMQTn95OSjjEM4FFEVRswvhtO7orRQDZ5EN7IyNQZOEqBsm6ADodBp5+zgQ58s/DASPMBcMyhl3TBg0BOFBF2zkcrKI4OCzIgohDpxqD6FxYZkdpSzYcyACGFi85p78rsAvxpjdgbymJkHoCkr+eYcdQ2bdtCTdYAulTEoWaYYDDZfMg+ylijvbNybm6gY7QqIFaAnowNvZ8XCeOBf5BMaQifWnDEApJh7XncUPQAVGuhdjBdDhfyyTn5Kvi/aDfFu+DQD5aah09/IZtYZmY/4nbVgfeF9npGDg4AGAApKG2WJMwR9eAb35XnmZ+l3ghvQqwL6VZuMuj0VsgcNMWA+15JA5Jt0nIIpBgNdmkEtMvdsvMln2Qg1ZSVfo3lnRwIdpc8IMDwbEIc/4XvkEv3MyRc9L8sG7XOgM0YzyzAgDt7Oa8U68X5AItdmcJj1AeAY/kXfoIv1OQEFGaC8ttCSzxiD5gxvZ10D7zOnrAMZd9Yj8A2gkTKf8F7W7S6vpZ+vEgT0Xpwo5sJ6N9/FnJF5vRdZ2awPYu0BYTwnOxyZZ7Ah6J5mBjFrBB9BTzAEzpv+1n+CfFkP6V74NjtKWS4YJ/oRvIG+gC75OdleImucHIGembe03tCKMTXteZwSikBSjUHkPESGOvxzzz3f85P+2hQWVqNFhz+3nC7XXMSXWmtkR9gCMMh4mLs2Dye2brWpmRkbHRu38S3aIFXFjDgZ6NnnaptT9DM8rOdNnZ+0Rx55xMetCh5ylOTgnT9/3vGMTiATmNX1wiraFNL6CoCjMyjxr82qjNc0Due3ErzBMQ37GM6l7AdOBfyCs6DPAb+Z5llnwzNZZmKNyfrucxD+tne83QPZahOje/RstchRQPq973mPLS2prWHXq3k4VizJJYODA7Zj+3a75SO3eIucqalZ+8U3vcHpqhOrGrNwn1rkXHnkcnvdz7zW/9ZJ1YW5OTt+/Bl75Ec/9ATmCOQryLxiSwvRikLBZX+vt+WpS0c+9thj9rznPc+GhofCEfNTXuaVEBQ40SaGUOUv/uKb7KJDB339tEGtahUf+tCH7N5773NHZmBA97c90aTV1v8BXw8vLe6B8FXf0BOvsa56n/AXekz0hM5K5lBiTtYlsmEtOU6NDaOsP5FNZBKsoQQpVdRYWlmuKpjEhmb0ayXBhKCFqgZsGR/3BBOv9iCfoyRSEURATnEe42R5nBBChz73uc91/lblDHek1cKicQou4yDseQ7WBc8peSGCcxmXoHOdb8uGfcad6Ci3Q0rYEc95UD6STJiDAu+c0JKOUWsQJYUdufwK27Frp1dBGhoc8Yob4tnFhTmbn5mxtZUlO3PqpD384P2eYNLnwfQIGvvJB7VDUUWkVssmz57zzV2toc5CqIKJfJ+WV9XQpmiv9XfX7NAFu+xnXvEyW1+atcWFaev0bniCydGrn2Nnzpz1CiYX7N7t7VO+9vXb7dClmxNMFtbNphdXBCqrBBM55C984QurE1zgS+Se1i3ZX9AaoBtIyAFf5Q245ZVo9xQtuChfX6rFePLHmp2fnLYPf/TDtnPPbhsZG7Ut27b69a6bumzWd0zP0sn0+dk5m52asuX5eXvfDTfYyNCw9Q207aprrjEl5H3729923y/GUU6at9reZks0PnTRxfb0U09Fi5VSmVCJQUo0kfzKHx0caNnw0IAnlqg6xKBOCfX1eMuFwbZkud9WV3TCrQQmLeyPJ8XptKV4pqeUpvXqGjrlGq1eIumwVFdRFU21EFNSoLfoUZ2DqMZFoiPly6tWsqpepnIi1nVajI6MRpsXT+JRwKlfGTKxiaMKCZLhzrptrK3YiCqiLM3bwsqcdTprNtjut6H+Hhvt67ED+/bavgMXWae3Zd/7/oM2s7Bsvf2DZj2yqTphNCrmdT2rn52NNRsfHbXhkWFPJNEm52WHL7PTZ87Y3d+9x1oDLVOx9zg9ZK73ZmYXrK89ZPNrXRvYstV+56ab7fETp21hrWNTs/N27swZe+bpp212RrIQG42UClZFCpfZsumuhEB0mCfRKPmk+EvOq5I36eyC76X35SeBedx+F78hJ4s0D1vU6xA877ZdOLQv2uXoM53e1yZj6Ng+37TGlmasVvuGIRNxfZTIjkD4uic3qjIXLXJIWPEWPzpVV4JrYGat+epqVBF55pmn7W1ve5sdPXrUDhzY79croeP222/zFlzgW1W8If5DkofsTwRrp/2wjk6CqbLG6PgW275zt33yU//R1jtaxz4PQH/2s591vRbVI3Kbh6hg8ru/+y5X/1V5bh9/ry0tLtgnP/lHNjunFl/CMYvRFqyc2Mx4j4Bu9jvBIZm+fCY+kJxoTjpVHnwR2FrPkr5xefPDXH3O09g19J5oBLbTZ/ofCV6xptlHqGxpqkbFPZv8Dc876rXWwJA9c/ykfe1rt3uLnOiUp7ZHUbK5eS9+Crg9+z74f9wDnzHGag7if/FYaiOasRzzzjiu5tO63zv4FxngGqdHGTv+F/EXnl37KT/Zq95tdmmtgJ+CX9D0/ytcAXGL/ffWioNq2/QFe+bpp2xwaNAOHjxohw4d8s2P4yee8Uo+wmY5rkRbKOljxsy7NV9Oj2r8+KrEqthw0fMIKMMbGTMzd/AXGIU1hRfBNc67GxuOTbM/Q8IEOIhk9fBFQ/fwbOhETE3jgz/0GbjQ59pLZY46dqyxUQlPz9e7iJnqb2F27L+/t8Sd2RzUvdxHjIn5EcuEnyJ+WCf5ebygxKvzQb3sm0JnfDutI341NoB2ppvksMT2ND90gmJBPWUTJ/uZyA+YlvVG7vQ5B+9o+UOMihgPc2TuJEawrhpb0KxOTOQa+DTLZ+aZvMbecrNgf3xZ12Opiiz3wiOOd4XNlLjQidaF+L7EcajYmWN26CDWBnuJjiZmyrojL/ob/oB2YUejFR7YuKnPNF7WCj+e+3m3xs+64/MSS4Pf9FzsCT5yzfuBSeEreI3Yv9YEu0BMVD9dX5XNfcbt1RI9AVh0DT8q87EfevHDsRuOJQcH+u3AwX12wd49dsWVV0R1Q+4vcXESTEg89rYOhbGJvSSVuOnXrO/gTzbua3+rVEYp9i4/QPewhthc1jb89FI9tdhN6Ag/IpfwBzIGP/rnqfUJfA0P8n5sA7qVMTmGLwdF0Gv4jZnneX/l15UELvgGnsh6NOvqpm7lHc6TpVInfAN90dXZp9KYwDjoFmLQmXbon2zXsz3EXnF4A6ygd6GrwTbEDpFN5pJ1I7/D31le4HXZEc2XmK7rOboxFAzE+jhW9YT8OlFEss680D+MjQPIyBHrm/19xsH4sx7FpyZmwv0Rw4hEOPRH/hk6WJW8Ism00ovFnqI/0A2MIa9L1tU5ZqZ78pgZA/fGd5Egy7pxf8YQ8Cb8gg/SxEvwWa6EwrsYC/oUWQ58G36Nt7sseEa0xUfQT/YXkB/ZPjbpkQVi2Po740l4lbnBl87PXR1eiAoam3RCon9TFjQHqnromfKZSGylFQn7jaIZ/BpzXata26DHpMO5Dn+P7/5HmDTrGFW/ZozIUR4zn+mZrKs+Qz/I79K4FQcEO+j5gaMiITpjcjBcpZ/6frJavOaMvQt+KTGBdtgy1kh0J4EH2WY/QBgqx3p0LfKlMWF/iU1kn4DElIyb5dMqiYlYp+OKVB1EmFfxTXSZcO3rX//6OAwxpDhqXRlU94puik9NTk+5z6oEE/mepVtuxVNyUMLPVuvGlvvn7Bfg29HimTXZhBFLnAh8hGw4rhaGVvXp1MqRBCp0Gc/KvoDrx1IRjTgU/NGUg55bv/rf3d7zoOZGEYoQARQBeajAqSuetNlJkomuA0Bk5YRyAOxmw4MRyQ5xNj48jzFhoDKoyCCPZ8M8CBbXZyUPGMjE0/W6V4ubM8pZhEhw6ZpOecRpDvOTRgq0ra+s2q6d2+3P/vQ/2ezUeVtfW/YTZAoEulIqpdlkHMKoB2CPoEkIs/5T9goAwngoo+dAt2Q+InwZ0GitFFTJhrUJ6AAmPBvhRiHz3EyHrHihOesD3XE4oGkGBawJAJy14Z0ICz8xhLqvyU+iG44kATd9hlLh3jwfeJi5ASpZcwx2pikKVPPR/ZyUzPREwODbJv8y9gAHSiwKpcS4mzyHIgZYMC7AHkqGk6UyOBhxTkAAvFD2rAtGnfXJcsJ6wAtNkAuYaQavMtCBR7gWemkcAaJarlCzE4BMwv/okQysMr/hjMHD0I81Z/3y2vM7uoh35HVkvhncAbiaeiSDXsbBZxj/Ju9UFR/ShqmuZdz8rutkjPxEDE59ATDVCY+iazGurIHoz9oy52wAoKm+A+Q+m+7V9wAr1iWDYOYG/2RwgGOOc5/tCfoGwMCzuR++rZ3JoA92gnHpHfqchDyABc515gUSAljzzK+METCcAz/ZiSP4QnsF/SSQgbwDhjllCK2zg4HRh5+ZG+NFPgF82MyKTsXpYXMZ+sOnvvYlwQT9DxjWM5pzavJ/xgXwTeb9JnCsdFFxTrADPCc7pzG3KNuPzOT1z3PPGOHZZA/6ZLphJ5CjbOOyIwqeAfjqO3QGtgnAi95i3vBfpqnuhV8ZA85JBm0VwPZkibrMsz6nL20NfvvsvvvuswceUFuaUQfz3oezAL04YauS1ZvllLFoHDiq8L2Prb/POtbrJeW1ubdj5y4PmGgzQxU7tDiqVCC6krghft6/f7+tLK/Y3Xd9xzd1/uVf/sU/u/zyy512evbo6IiPUzIp2uo+d+zW1x2kEwCDD5FD/URunV9KAEY0Qp8FXSMwDa1Zg7w2GksOErGu6PYsE9j/4KWoDEMFk3e887fdiVcFE2RWFQnkVHzg/e+3+fm56CXaXxJffJM/2h7q5PzHP/Zxu//++21yctp+4Y2v92ecPXu2OIZqd9Fjl1x0sf3cz77O2u1+W1le8gDHk8ee9HWPZA7ZzI6X7leCic+hnALXOmmz3/XgxoY7LKq8Ih7R5rYHYUvLHq9yMjPj6/Rnf/an3iIHHK0NtA9+8IP2vXvuLY5bn7X6VeZy0AbVRqUTPc+VlKHAFCck2YgjiKM1B7c6T/rmd6yX82EpU62xah5K0BDd8TGwuVRWBMuWDnD9AAAgAElEQVRln0H3qXqHbOLC0qJNz8x6ooFoFHgjNr6QddfLKik7PlaSs0pLJh1QL1g72/doKRKbqIoksBEjPr7qqqv8hL2fVlUFhOInZB7OdgXdk/2RSs774qQsWOQn8EsngqQEPZAXsK3ToNEiBz1If/qwzx1vkSM+UoLJzt27PCFM1Wkk69p8V4LJ4tyst0yaOnfO7v++2jrN2araQZVTmNNeKaDHfT7pn3OnT9vs9Ez4F6pWqcQAyXC/+sWqqk+P9XfX7aLd2+3nXvUKW1+ctYX5aev2bdjw2Kgdvfq5Pq6vf+0rtnfPBc6b3/zWXbbv4CU2MLrN7v7+I3Z2ZtmUYKIWOeq5owomSi5ScsD117+4JGREoBksQ9BPdIN/wNz5hKp4TRvF2G23FwUPecuWdW1UKsARG5bQUms2PT1jt3zsFtu+c4fPZWL7tijZqgQnp4FKuGsTf9XmF+b98MDM5KQt/rgSw/tuuNGTnVRB48jll9uFF15o377rOx5w8qopJUFF75Qcq4LD/r37/KeP30u0K0BeTrB4GxyV8u+zHdu3WmdtxQba/bbvgj3eFkeyLf/TkzZW46Szb0R6O59OVMPShlE3NhkCN254izJVHdI8pI89yaScRnUftiRTxIGJEvArCQWSHdFS+sVxn2P+qNikNjUhz5RUVuuUHlPjXfeHenSdWVdjFkiQX7yxZv1tpTHp9H7XelRpZW3Z5/Nzr3+jTc7M2g8ffdLWVYJEm49dabtIRJRuXlladpqcPXvG3vKWt7gv/sNHHo5qozt22pPHjtl3v3ePb/Iur6taT7QMkr7r6em3tU6vTS+v29jOPfbW3/4dOzu3YLMra3bu/JSdP3fOjj/9tK+P/Htvf1XwDVWEODFLaf1IKog2Slpn0Ui84naqLxIsQydGUoWCS9pwd11QEp+yLxz4sT41hg0DD3OgImxk4C4qbYXOiKSE6mfZCcJvDAwY94IJFNjleQrCPfHEE9VBpeiGU7fvCF6QfIH51LYmklSUFPne977bLrroIq8OJdqdOP6MnThx3K46erQEkdessx5YhE1s3QvGUxKn5EctzFZW121xecUefuRH9rFP/HFJMOn3RK6/+Iu/8GBhJECF/sXuK8inCiaiARVjI4EwEkw+85n/ZKfPnPI1UmKmvkNnsxmHvsbXAfdlHIu+D9xBies43SbMRcBcY5Mtld6WsdN93q7PWwMHj4CVs+0ArxPnyFgcXOh2z1tqbXiiBfdkO+UtD/r6bXB41B754aN2553f9gomWsO+PiUA1y1y0L+MgzkSj+C50AN7Di5r2kffvFNyVgkOg9HA5WA93gs+pBIHvlf2a/AfHAdLDoqu1jXwAePjPfhuTWzJuHk+/jd+jt6RN3Uqu1wSx7zFkm14BZ7Pf/7z9vhjj7pNu/baa3xsU5NTNr8wZy9/+ctKInGf4xDFA9AdtHPUexSwxnfNa0HcDh9V81NCOPPVPSRy8BlxSJI1MkZyvFFiEKIJ1+CHNStZ5tgWuFCyJd5VMhh8h+/F39rgzvgdnUPswenvNbdo2RXjYhzEDuWH6HfFQYWNoVH2hapqJ+WwpL5TTFGfE2/AB8J/0PgcF6QWM/iTjCGPB15AZ4vWqiTGOKG91hFZIL5LvBFeQ0+omqB0ocaqe8A6egef6Xd4E75AlwuL4x/qO2IvxFSbcQN9zmfeHqkknGpduR/cDvZmzMhV4PNIVIyYS8RClTjrPl1JhNR1VF4Bu8F7Pv7eHltbj1LvzVPGxD6hNdhNzyGmpmcJ+8rfxXdmzKFzo/JjPd7aVsQ4hXhUrb2OGaAriNeDP4kZsfEZPqwOjAUOghf1PuQl8/nmmFhf2fxe3+QXZNqge9y/KnECaFHFBEvshfd7rKi0uJF+r1vFxiaqsIX8BE9eVsL9UNsTTA4c3G+HLzvsSefSaHn/wFsdCa/481SdKVoG4rvDj/CI3pNtF3JAbCzLUNCsHOooSTY5BpR/h75ZH4vP/BoqapZnQLu8DtgqZNT3AEqiMElqzWt4l+am37GHlU6gWmuxB/BZ1mdZXrNOYG76Psf5ablCjB8bFX5Lffrf7SAHNUvsqNZr4UMTD+UZyFBlx4oN0Ppmu9q0i8gQawweAB+zj4ieAgvrehIOMnatbFt5YI5zQ+v8zozLsg3m8JIwTraNP0HnkkzgyLhUCgHboS9clquYQf07a8l7c3ydMcJn4A3mwDu4DvzBOoDVaVeK3DGOzAO6F1zKWHQdVVKyjuZa0QF9xrx5RrwjsCt7A8gu12T8B2+xdthJsKveqfGyqY8sIUPoMZ5dy3FdqUwxxxzD4Z0cWgXDcAiCKs36nPdCG8ZOwpNsAbaP9dH8V5aWXK5JPMiYX/aXmDHPZ22w1Zq/OkyAi0QHXav/8vvR2Vqniu9L3NPnl9vPlvUiVgSuQHaQA/avRSu14GWd4VXmh+9Q2YvyfGylxq5rYh9TrYHbVVu+bOvhHdYD+Qp5VxXJKLKAXkTvVPjdD2HFIVZ0A/ZTrUuxmVpn0Q1sqXFjb6lEpr/BesHzHEar22AzX40p7/FiF/QO98uLf47elv0TFtPz77//AXvzm9/s1+kzEkz0Rn0mHKrrVMGEBBO1u+ps1HkTPi8ddikHUNyf7lEcPKqcIG+1/xgzyvoh43TWs5JlryAYbWaz7s9+WX4ev2c7hm7KuAd87X7Q7V//Ure5wFmpMBGYLysdPy9XjLIrzpIRmkEdDnJW7AQENNFqsy5VOIE5WVAUq96BQg8ixak9iINyQdHmcWSDw3UOEopRQDHwM4PKDP4Qrpi33r1eTogqE0gRgJ7oKb2+YXv37LK/+PM/tdMnnrFWvwKOEVwjwUQnehUUD8GKLCV6fKEM9R2KgcocLDRronnQbw0llMGxFBXOBuuHUauZNEA/jhF0gRfYWGGDVn/jmMCweX00DhRdNiowP2tE1h4AKAfSmyAhr0lWfnqGxiUlj8HMm8vwTFZs2ZBkZZiBQAa6eT1wPnRfVq4ojzxOeLc5F/4m0JeBBzTC4KJMNf5s6FHIACVtGIou8CjGODu0OKyMEWDBvPU3yhjQhHzxvgwWaqMdzmJea57NXHkum50euF8PvmPdszHSfYAXNnjyGupaDHcGpXlt4V9ox1jgc+QBpZp1D/oBWvEMAr88CyXOT+YNfxAkgWc1ZvGpB3FKH7msyNG58K3TGyeklPOVcx/Z4+aBe2QR46x7cnCGsTfnjb7LjlMGaQBA1gX6QG/NIdNU9/LebIhYh5rvI3gE2NG1OckF55rPGCeAL9sT+BS6A6x1TVOf4PBDH+bVHCvr4UCilEhDH0ATTmJUiSbpFAUyzBj0N2PJoDnTlWszz9ayEhsQgB9dg2MnBxneg5+RVTn4WQeh43MgSd9DX+Qr60HWgrXK9ifrGLKC4THGToAOPYRtiOBAAKWKpuV3rtV38BO4Ad3edCbQS6wTz+Bz6Jv1aFN/ZTqiR6E7QVd0Nc9hbTUedBY0yrzJWjO+GL82LwIwQrcYZziEzP/BBx/yFgpqpeAbw6OjvoHp61kSIphv1t/oY/Snrql0nVe3UJsObdaO2viWcRsYDEdGnykBUGuoeRNEFi0uvfRSP6X8yCMP27e+eac9+OCDvkH6ute9rlTI6XFQrY08rRX/BWa9HUDZoIyN3gi+wNeiUQ7GScEViOl0Yi2gYbYbGncG3pneWXafDVvBf6FDYiPZWxO026YEE2WYe5JFWePFkvR38003eaa+9LACjq5H/GSYSnO2bXxszFvk3HvvvTYzM+cJJnq2nIo4KTnkSQoH9+2351x7jTsteo7aB2gTQAkmCgJTmUMOiK7Xd9qMWFWJR29TEwkU2jCRztLJdJU/FC8sLkfFEyVN+Impbtc38t/61v/Trn3Otba8suQn08RPn/1//7PddtttTmsllmysd73Pr0rkq0KfkhZ04l9jwnlG55Dop3fqfl/T4sCxpiIU2JFTQmonga3U+sYJk+B9fBOtSlOPKblCAcupmWmbmZ3blGASMl9vflHtcHx0zDcaRGMfbzp9vUnvlp6qnCzPm1WXXXaZt8nROnhCfdJZGfOgH7IezNjQA2zqIFN8kKZedb3iyQ2hG6Bz1lkkmPhWeqlUU9lGlQ4vwVzxj2ikjcorj17lFUxEh9GxLTY8qMo2i7ayvGjLC/M2PXXeE03uvedum52d8SQEtRTin+RWCQcq23/21GmbmjzvJ/mVgaTWJn2O56KCydBgn/V11uzgzm32xte+2lbmpm1xYcYTTNrDg/bc57/QW1/c8Y3bvX2R5qoKJhcfvsJ622P2vQceszPTS55gMjm3YD1qBeOO/ZoNj47Y819w3aZESdEIDIy+l+5Dx+gnepyNcv1dYa4SiHUnWac4nQdbXllFgSndo+eLnpNTk/bhW/7Atu3YbqNbxm3r9m3W39+u5Ey8q4QBOfBKMJHOVAWThdlZe997brCJia02OTNtu3bvsaNXX2WPPvaYnTp1upyKbvm79U/6fn5uzia2THgig5/Iard9Y0Wy6OvdjSQSVSfau2e3TU2ec3/zogMH3N9UcsXM9JStq1rp8LDbDyVbtPuVWKIkKVee8VNBQ5fvaOHimNIrlETSlm/K+inXaLOmCks6ba8xKflNJ/+0aaMNIF8DJRvJjsuelDLrba98tejyqyQW8bp4Va2P9OxWjxKD1v27ztq6dXWCp7fHVtZV2rXllVnWVf2io6S6dfs3r3ilLSwt2T3fu8+GR8as1a+Wfdq8CZ9kaXklTn9Zx06cOGHvveFGT8iZnTznyVTSi2fOnrVvfefb1hpsW39b85d9kh5RQoeqqwza7MqG9QyP2TtuuMlOTs3Y7OKyTc/M2dkzZ+ypJ4/Z/NxstA4qbdK0KSMaOa6ibRKJFqV1TmWPSpCatiXYROkeJTi6DSuJllTWyUHliIfEqUJ4NPB60N/5cWWlwhlhE6VXI1BIxZFad9ZVILCzVWJKCYTFfea0FX8fO/aUJ3mEzyoahu5yXOW6vz/qLBU/ptNVAkXbHnvsUfvAB97vz9m5c4cncWhdT586bS964QurzfPhwSHnXf33wHGrr2qR9fjjj3viyJVXHlXxf1tcWrFvfftu+8hHP2EbOvzTbnki7Kc//ekqwSTMIVWfeqsWOSSYOFbyZIpeW1yYtz//8z+zU6dPlkSz9U0J3KwFeBOcCgbLvivvrGlft/lYWlarrjhoRNK2n/QvDke0IaHdYVTJw0aAAfHTsk/BOPAN3BaVCsD0Ys++rD+3JJiMjU/Yt+/6rt177/02MDgSh6laA94ihxYl2YfCXmW/M/tAejd+FZ9jG8HB8qu0Zqpggl4nHkCsKccuiZORLEFgHZ8n+x+B8hS6U5JJ8Dn+RPbPeKbel30vaOnMX/QhshW8H5uXGVNUdpmWDN0Naylhrtuxv/qrv3J9qE2SQ4cudhuiNpRvfvOv2K/8yi+7jJKIJl4UTsw+BvgJumCrSTgAU+FDKc4IH4DxoT84mvHzLP0N5tNzsLP6nqRN5iiae6Jzq+Uts6ApFbr095kzZ1KiG+1W4216XiQsb04ywa/W88Gb2HHkDjlTzFPJGpqrkta0Jnq/nqsEYY1P3xPLULKA7B4yBw+TUCG8Ll7xVjge/Nehn9Br0BLexceSfOGHQAN4Q++RLPM3+gJ/OcsrPri+U/VKYbeoqNe1xcUl12eiM/cgX7qWzYzcJjf8G1VGCt+LDTLKv4vv9buem32tvDkj+RT+0PzFC2B85A15wf+rbUjYIiV3hC9t3krFaZgSl/B9NZaM/SvZ6xHkDB8g++DZ18vxDJ6n72WjpEPxEfRM9Ld+R44clxQbB/4mxqVqb+trOslct0PkOXoHsSrifsS74AffdOoN2yJeQDbj8Gj4svLbmAO6tKJZOZ3cjP1oDJXNLRtO+K3wketq3+yKDWLnzdQiR1VMSdYnNuQtPeVv9qtCX9cTTPbtv8ATTC49fKnjN/w9YiQ6Ie9xKiUjlQQT+Q7NmAlyjb0ibsI8oCE0QCeJXXIcCN7jedm3yrbR8RAHdBrt3Flz4k7o2Wzf/PkktaSNeNYKXkdH6nN9RjxT85S/7fMtm/85dstYc3zjJ+wjLV5KtVbWibm7aSpyzrPhMZchfOp0KAockeMx+b15nVwXlko+vIv5w5PwYrYLrL38C3EhtOEeeBV9rmcQ0824wt+VqvcQw87vzFgHnoGnaA8pvM27Mv5BhvXTE811ECZVhWNTnP0AdH/2NTMdmCf2lbGhz3LMA/tG3CHThLWJeYb+RDfxzKwTkBl4AT7W+KluBWbRfVnnNXUpzwi5ks6sW6who1nHQPMsh01dC6YAa2U5JXaSMQi/66f0l/ZQpUPDvtWxEni10m8llqjPpftJPGnSjnUCu7Fe8Hj9d9cPbLDHLVqG37UZT7K++F9ZFmRf9V9tfqQbZNO5Tj/Bu6wJuAIbFZVFI5EC/sv001o4XZVM6fYucC4xYtYFviG+KhrAx9hC9Bc8or9zYgh0AHOSnAGOJO4HjcALOdbNmrHuFSYtcQh9z0Fi2aOYd/Cs/oNrwS/YbubHHgb7OiRniBewy7qX+WeaEjdCz3JATrSNGG3HhoZHHG997Wtfs1/7tV/zQwiK2fNs6K811/OmZ2dMh7aUaK32rHLIkG/nw/7YI4n7I6HaW46XJN24Nnge/ce7mrqXv5m7u5NeJDlyKLC9Fb4q8XQScuExEhrBfJlXkDWe1fO1r3yxiyHlSw1azo7+ZrAo+BzsRPmggGGc7IixGCgwGJJEBZ7PdR7YK5uUWTBRXiROxMJH+Rh9ByhH2HhPE9Tre57F7xBD90BE7kMZa7xsoMHMcvjE5Ary+qlXDyCpjXSU2Nq9c6f9zWf/s/3okYdsZGjA2i19rg3Llge3RoYV9Cf7OcAADg8GRe9H8TKGvCmLQsBRwcCjHMREKpVOGSa9gw0jgWOyeHHGcRyzUsbxgRaAFNYU5kbxZmDGGqIY9VxOBTjIS0kJ2fDyfp6dx5PXGkBJ1jylETFyOKEoDdaeNeT5KP0MMFAGOYgBr8E7TaWewShGgc057qV6hSvYdEpM10MnnouR03ds5mfwV9GlLzYOq+y6ku0n+pCYBDjIoH3TCbMS0ELW88YuwA6jwjjhSdYBMMP4n83xxOh5UCJiov4vG1F4A2MvuQBsub5JJenhm0wzdFfTMQFMcC3vZH4oYd6PHKKnGDvPbeoE5pENmjsTpYeu3oNsemJCKU2d9SpG3x22AuLdMUklYsPYCHhHmy82kElcwTHJIIm5s0YYc+aOTOREgexc5LV1ENVoawAQybpc11ESF7nNYJPxZQOp3wEYPBNexIiig/Q9ugsjmQMFJJ8BNFgf1iTbAgJLAH3WRM/PgXnWVs/S6V7kFh2SeYn1axrvrNcApCFD9WkWPgfY6j3MTfd7ops2OUtWfQXGiiz5epYNVOSQxELNNXoRDjg4QZ4yKEEX6rkC5Lo+yyC2Gr5hLfOc9WyS/wCUyABVHrRRBS9mnZtlNYN+xurjK/NjLNgb7CCONc9Fb/E3/IC9Z4zoSt+UKg5Dc31ZQ9a/qVtYqyYGgcYK4GBTtYG0GTTWbXMEwB9++GG79dZbbefOXbZ7926355I/bXwqUIJNQHYylsPmi1/AC/6unh7bsnW7zcwtOEbQRqcChq5bvDyo2h/oBGkoaQXyhLfUH16bjNpY/sd//AevvHH48GEP3obz0vaTzA899JAHyCLhQLou2oLAl6GzpL+UlBZBLv1Df3hg0Uvrx4l+fS464ahku8F6ItfYZxwx+ALMknkWeZaMwDeigXhBG5zveOc73QFQIofG7IHCgttuuvHGkhEfSUEKQMQczU/Ib9u23f7wox+1hx58yM6fn7Q3/cIb/H4F1/U+38TtdmxkcMguP3LEhp3f5DD0+Aa2nA9tsHgpdN+gXXPaC0OJFqpYpn+ilX/WF07X7LxaSUS7Bcl45SSWYIpaZlx11VG77roX+GaW3qeN53vu+a7d8Y1vVD24260BGx0dj4STgUGveiO+IHEBOyrcBT6RzGixvVVOu+068tkwhWQ3NrIDvyM/6NtqgygFwLIel94QT+oUwOzcvLcPYrMBfUcJVVoJ6cTGyMhwVfFFm/+x/nXyusbhvkB/BN4VREH/aP3VxkEJJvreA8MKMifsBl9iL7MNZq6imypnaPw4iNCS94s+CkJij7J+r/wTbHDVg7wOdosf1UInsK95xQ3x7dXekmWXjajC0NBwVBnodrwlxfKSkiAmbfrcWXvwgfttZmrKRkeGfZ7Z6ff5alP+5Ek7d+asr2Nv12xQ6yj/TUFo69jQYL/1bqzYwZ3b7U0/+1pbnZu2paUZs76O9bVbdu3zXuAJJl//6ldt165dzkN33PlN23fgkLWGJ+zeBx+z01OLNrfWtan5JeuRDittu4aGh+15L3h+tdGFoyteIrivccpuZR7TPPBVJVchh+uOxfXTsYW3OIm2pyFby1FBoiQtaY3Pnz9nH/rwh2zbjm3eHmfLxFa3k9ApsKWSNHo86KAkESV5LM7N203vfq9t3brN5pcWXaYuv+IK1w9qFxQb8HU7Hp1wUusxbSopMCFZlo/Zp0QbJfWU1jdKdJNfeWDfPm+3oE2Ag/v3uU5YXFiwOZ1aX1v18SmZ58hll6ogjM3NTtna8kpUCPFNnkiWU+KXfldPcpdNL6Gu06sRzFlWe5ThYVvRpoNava6ueEJUnAjt93m7Pi1lTf3Ej29QqJrIUvC2sPFA209i6bq10m5HrZaUTKfkFU/MUKsPbdqK363rfKvxLsxM+uGNV7/mVT6m7979XQ+krSwLlyk4ExkXShLSfbNK7FtdsX/37/5XW1tZsbMnT9iOrRM+xGeOH7cHHn7I+lp9trK27Jvb2jySj95qDdpqp9dmVjasb3TCfufmD9ix02dtbkntWZbt1MmT9sQTj3uSj5Jn5Oc7OHF9GzEN1zMFs8Bzoo9+rwKptCdy/osKpmAWDy853pUdj8oV0YOdQB+bLcHHIn3cG1gR/IZuFL+EnxO6bxM2KKfKda3u1WYgiVqq0gpukpzpe+l3JUedVkWjufnyXG2Cb64y5ocKStsvt5e9cUhHyajvfve7XF62bpvwwJzed/7sOU8KcVuwseF0GhuJNheqIqYT7GobqLkp+Urz3btvv/X2tay/NWD3fO/79gcf+aQnUgwNt731yCc+8QmXI1U/4QRbYP1oPUMFE+/RrhiYSmG3W64fI8HklCeVeoWeggMIeoIzAjPHibvsd4E/uM519Fqd4CZ6UpWFdmd+QtVbcURSgWitcUULwrr6sD4DW4PdM54H2+D/a6NPjO9/l6o04CUfd0k+0S7oxNbtdtvtd9gPf/SEt8tTYklfv/BQyBmYDDyLz5J9Mb0HfK11FH2EI4jZ4b9BM/ejyvhyDAY/CF+QTTt8G/wPXZf9SOwD8uSJrbJSqec5sgSNMm4EYxLrAP9TQZDx4Cdkv4314KePpSueU2uwXvvLv/xL56+du3Z6srYS1R599FH7kz/5tO3Zszsq5LVU0S8qIw0UfwFbF/YskjFED70Hn5kAdSQpB5bP8Q2+Jy4BBtdPqtOxJvATtCCOC+aBtk3/XbQiJhM+QtjJZiwCXB56MfRmtBFfrTAkeEjXMj4SUlhz/a2xySfBx4f/9Gw2IvQsXSt9INqoFd3M9IzLhOSfaiK6R2OWDZMt14aQEjtW16ItCLyVfXkfS9lMRwcETgysSyw7Wq1HC0bhTcrNQ2Pi0np2YOs42R8xiT4bHR2rKjizqcN4kY285qri5LKnyk09/TY/v7CpSofWSdUoRRNVWmTzhZhLxlJq0SMbrbGxYckhyezLYYvw7Wo6WWCGcrANnoOemSfRX/CI1kgJo9LDtHYn3ps3+/Ar5TPDn/GsqNal/yQZ4wtShRF9RiXO7Jv268BDibvCk/oenZeTCeSD6R8xJR+7+9Z167rsG4S/Vlc2033EzUIWI16Kvs9yyZiJQyHzxPWqdSk0EKZQHEnrAFYRxogYSFRG9WpLpdKdMKGSk4eGBuzggb22d99eu/iSQ+G3d7u2UtreRTn/aDXieNL9vPiMqh/4c9CD9cZfxV4246zgKdlIaLopLlROiqPnkD90ga9/2n/4/+l6DzDLzupMd1VO3dVV1blbrayW1EoIhIQkwAQhEIioMY8N5s6942t7JDy+1wxJGNtgy/PMgI1JBtnCzB3bmCF4MEkogyKgLCFLKHVUq3N15Vx17nxr/e/eq47bJfVzqs7ZZ+8/rPCt8K+l7yJL8B2w19mfiY22zJ9XnkWiAfsCnzIH3Zdq1B6kKzavrie4HJgukqyz3Ri2RB28Bn8xbuYOX+MPgu+hj4xFqnFWlRkDo+Z/meegJ/gpfB2BPzOt8R0PvDb5Fvlu6Fn5tOuWjMg3/DD5njXGXd5OjSrerFumgew/hScyfZFgIvsLPmKvKvnkyft1ezw9D9uSOBzjZE+w07OuR5ZX2Ku0Lsz6Dl0Iv+LDY2zsHdUugj6Cn8AkrAP3zb7HymeQDpIzLmQW887XZt0PrkUWCYtozfXDe9gX0Cy0nP2h7FPImLDXGXNOxGNNwVr5XrG+dXJ1PC+qTmkMwseaR8YL9WG1SErM/iT4jX2Fx/m+7keLedZJth5ryPfZd14lV3RP6ffQ/7Fn6HX8ZtBopmXGBz/DP+7DWJTPQvI2DvkK67iOSYmH+DPqiqdhP7hvs/i23Z9QbIfM+8gOrbmelw/vw/e0Ys/yBf8dcjNjn4wBtV7gQHiINcgyONY/KjDpH7hWrSUdExcbQd/RGDUv3Q8+hR95zTFLsC9zhL7YUyrhVvq60GuFd8vaQLOylWSL3nLLLfa+973Px7dqVf+yhBXtiZKBtX+jY2Pu95HdGa102t0moTKtfBDSmYGnVcQjqua579eTegNLau7gjSx3SAbJMkrr4LSsQ4gl0TTLFmgMOUQHbToAACAASURBVM7cNWd4HXmTbR50LfTrvPvj229qQLx8GSGcBR6/Z0KAUVAkMCyGHoApC1EEVyY0hEcWklnRct8MFoLQ4qQQC4IRihBnYdiA5jnAQIBjxsS8WJdM9GxECMiooCJHkEAap4t8jg2zwYEBu/2Wm+3eu++0oYFVXn64sRjtcBSEkeNOp7rk7GfsMmgoCwgDwqgids+iL6f9tS4AWn0mAYZwFZBRQFq0qiCPn2BdXPTva39w6HtvxJTQk0Ewe4WCYT8zoMNRxlrB/Jlgm4lQ8+I6ABvEjALj2TgkANgYItAozjmScFBygGj2HBphLCgu3ocWSDBCuQBIUTIZ2IXAClGj52DcAdz0HkY0QCsrNfXs8ucXByzKVvdD+bDWCFZ9n89YM5w00ANl5bIwAASyv/qujIj4biQpuIL0wEENuHRPhCdKtQJfJflJ4+HZgKMMSuD/LOC1HiRFLAcAISwR8AhLAEmWSSgFlCN8zn3hqQy28742Jx0hf6CdZkDPPiMPnBYKuAYIMG72G0Wkz1F4KE/dR4oCnoW2fH3LKSiBBgdmBfjrM+bg15cHQDt+KjSVBuOkH3ylZ2JIcaoJ+YvTD6DEPjMHZD97Ugi/cqA2KyD9zb2y4s68rr3PwBPZnWUu9+B+2dnIWmRliOwBmEN/zIO/mQ9jAOgxHoxBng99IZsk+92p0h18TBCVsfCKPOA5rB+ypVbIZK+GUAE05PuqPDb3k1PA5XhxHEK/qjLglSJER0U+NcvcMOLCgZGd7Dx3Oa8GIKbfN7zNODAIoUH2BGMN/oav9XnIXVluy2mEtYVemvdQz8TY9PUrJwsyb2b6zMYZDgB9T7QPrZHJjmEhPSo+0o9kBDoo8z2yp6MzAB5roQxj6C/GVDuC/H7dkeWuH+4RckCOHM81SIl2rTY9E0lAjz3yqN1//wMehFVgcvXgav/++Nio631kXi6VTNJlBX5TK0TJBXm3B4bW2MEjR6x/YMgGV6+2FgVmdHpJgZOloG/fq9aGB9z0c9zmTa4nho8ctptvvsne+973VA7LocFBO3L4iN10000+zjjxprLuPV7uD50oHRM0EBhG79MayDFBS+gBkpNC/qssrzBOVHULub68qhc0B43Cg+j1ZlpUcnCFheRwKglewesqDd9jH/jABzzxRo5fJXtIZodR12Kf+MM/9jKPUam7lCNeXPDAV//Kfm+R85d/+Vn7l188Yfv3H7J/d9Xb3WDYuXNHFYBSMLKrvcM2bdxgQwMKdmrd52xqZtodvDIipavlzFYShX7XukZiTuxJdqwg38MpGE4e9BG076dl+3rtsste68EzYUDxhNoMPPLIIz4/rYsqt+gEv147itNRpzbRqaIDyc0oFx6ODnfEl9Mc6C74Wd/TP1VgUcUDTlUin7Le9z106lFgJAJRGa+FcT1vOvGtwLGqJhCUaNbVyCQl/aweWu2Bc3cqKxCoMpteYMCZtUr6CqwVCVx1MvaiBymVnMNp18Zi0GC2n9AV0B+6K+sg7Q/7hrzltdJRZTzIKHQRwWL2WOuPPGOt4oyaqnAsWWdHpx0ZHvb1Ovucc231mrVeQUOVaSRfVDFncnzMxsdGbPTIYVuYmbKnnniiaq2iijiVTtJpDwWfpmc8qKsEk+6OruCdhUXr6emOsuENlWBtt5b5WTth/Wp7x5svt5nxIzY/O2FzC9Ne8UMtctTe6M6f3OHtK6anpu3ee5RgcpJ19Q3Yg4//0g6Oz9jYfMNGpues0dZpbUrimFuw3r5eu/Cil3uFHtYLzIZ89STmUqEAuYzNIFqKFgxLfr9I+FPSaDgyIpkqnDdKVHJabuikSOhCJX996i8+5RVMhlavsVWDgyE7PVhNhc1IqlNC2cz0tM1MTfuafeKPPuE2mRIqJA/6V62ylStW2r59+6tELdCdAujid8mfw0eOVA4ip61SZl6cIuea9kWthnbu2O7BsNVDQ57oNjk+YZMTSsKSPDZbvXq1J5goAWjH88/GwQadSu1WskC7J5Ho+71dXZ4s0aZghiRc0bkzBWf2rVQliZni1IqTrVQE8OBEcjxGQvKiJ2A0JHf9JHiLt8FZ6jCbW5z3wKlXBJoP7OKnZ5QI29lpY2PjdtHFr7TjTjzF/vGfvmPXXHO1/eh737bnnn7C3vXOt9nczKT94rHH4pR5i1qPKREwWr+0d0YlE+2n9u3kE0+2FX0rbHZqytdo3bo1XkFm+66d1t3Xa3PupGu1xbl56+kqp926e+3I9Jy1rxy0D/zhn9j+kTGbmpu3g4cO294XdrtMF82707W0solWOeG4lz527OLO1LDxHPuVz7Gvhef0Ewl0dSKB+yda47RaiKqolEriQeCISEjjEAdyAR5AvoI5vOx9wSOSMR4I8wBSl9NEYK1w1rremw1+gt/Ugk0bpX3yBKlDh13ORIJhJEAge/07xXnmwTPpy3Y5g+fs8OFD9vGP/4E/c0Wf2ka0ecUQJapqvivVElCn3jtr56GCEwpuur3baNj+fWpdo5LTa62rt8/bt+ze86J9/os3uH5WHFMJldddd50HkvUsYZoaj0Ww9g/+4OOlJV0kb6p1gweBG0v2xS9+wQ4dPhQJd94eLRy24I1s92WcHLQnJ2Ek+2hN/LmFPrBFIsFESWCxzpzsB0cig4Xz/BRiajGZ9wX9h/8gf8beVXJqMQIVbrsXunVZUqrfiBz7Vw3avff9zJ7dvtNaWjtk+NrCoqrxdvueZl8bNKYxYLtgk2b9FtWhVEEvEnvBBrUdE8GnbIdm2wK+Au9news7Odt6uj842TGRdGupzIQfinuil49lV2T7DkwC9tF98EdAV4wffIBdGfbjnA0OrPLWS+MTY3b88Vts48b17oBWVZ9vf/ubNrR6cBkmCd1C8C4qP3mVJVU98Iqw2Bxh26lCnfZBSWLCDcJvkhkRjIkx5H2CVvWK857ngS2xqwhEQ8+eP1fkwzI/RQnmgLU9oOT2CBXtIvgqmtaPdKw0Dr4JVSqCdiTjcKYH3UX106j8EP4NnRrVnkQVlDpZHxsQeQh+Rh7i0FMit/OaV50OL0v2A0DvXuWhOAHxPXpChp8digRAqoPIttNnPjfnrfh7qRHBJhJfw9aOfzxX89Pe6T18xLLRhHlFK/Cv5LQqdOkZ4JyYa912PWzVCCR7xcP5kvxYKusgi7Jfz/VRah8rLBKiPJIesX/Dhx42MEmy0sdKNuAn7h/4Wz/uuy2JluxVPjCpe5PIiEzVc2SjKMk2dGhd5r2Su9zb6Wm+sh/w77AXSpIVFst+AOSs7K1m/2TwRayfgnnQOTzEZyTcVKWnSutB6ATZjPzCHyBaFy84jbe2Ow6VzeFtOb26JtWsSgJvCvwg95C9LtPLD8+pZJUnt0sHB2ZQwoMwPf7JkGWxb87T8Vskp7W1OmbatHGdv9e7cqWdf/5LSvvFksgmOigJ2WpsqMpuqjonvN1oLQfDSjVT1hS+rJ5ZqnTAe8FTkYDB78im2q8UE2Y/qgWokvDjHZfjhS+ynabP0OM5KQcdgXxznVWqkGR8ldfbbYx02hz9wnwJBvM3vMd1+Vn6nTgHWCKPm33La4eczj5wPg/dG3Z11rPQkN5HXjOHvE/+O7RR7F/WS7LYY1ClxTH34cBfzCvsAW+Fl+jU6aupGjqJk/BM2GKBQ+En+I69IG4WgdjAeVmvawCut5JvIX9OhbNK7qfKFNnfwv3zc9n3vLasAfvE95hTxgnMif2v6DURc8ac7A/0k3Uve4Z/EznQnLSVaRisktcMGslxk+yLx8+EXGc/4Cf0CXvRjA/gZzBVngvrCbZE17M38IPGg67gMJjGTdyPNWuWN4wlY5fMO87rJYhfY6+SQFcS/DWvZoyp5zDvzE+6NxiGdefZjBEZAN3k/WYMomFdB51hQ8rW1+8kuQszkICiMYk39R7JlSS7ag7Eh/U86WHiRMwfGwa8ErJFfp+oxqa/pU+ViKuxgxv0e82HVOEIbEacVGMjzk08SuOQr0CHDvBf4tPu7RPmC1sq/JXRkp3kGeSQrnfMMBtJFRkHQqf6XL4BYUf8RsKawm+iDz/wWCqFgFMcd5XYT8ixRffZ3nfffXbVVVf5d3SgzZ+nAzzF1x1V5WbswMGDNjx81A8Pac2CngNPSc/T8rbCNF5xMbBV7PmS+wnAsciQbCdpvtBIpvOwG1RFLRJ84Qm96nrWNMuwY/k4SQ5DLiDLnZ7v/MmtjQxwGAzvoZj4UlayZDA6gCxObJSgBgjTZ+MN5YFiQJhAiADVZYZgOfWviaM04j7K2gnHpxOhFGYqZ6f3IFIED8TFhrEhmUkxHvJcETAIWYSfO5CkHCmZVpSWnM8D/f32s3vutR98/7u2ZfMGa1FAr6GNU2+nrujTLWeR99IOA0abhaGluWhcnBDSMzlFhPBBIOg1SiYuVUa0MpTcsOzurvp5ZcUlxvC1K6fl2AOICMCbCQwhCEglmSjvYxaYnHBgvZhnswGfwTnCM39H+5jHxfwdIBRBCtjiNQs3ngtdN7+Spc8z85xhPr0H3UIbdT/pGtA2gwIcUNAatOc0pfLVJcEI2mKeeYzQLzxAUDcrHT7Lwpox53vyHD/VVwLQ0H9UyA5+5oeMP4QqAhle073ZH74nOkbgoGAASYxF3+HkF7zK3sGDWQ7xWS1sW1xpSiGIZ0T/GOb/1rMBO/AzRglyjntDz4w5g6+8L6oCQIIO92a+eZ76PvPNBgcAKa+RJ6yV6ibVKbpi0DbLH8bCXkFj+WQRWe1uRHZEAET/tPYaE+PRvQBIGHB5raHrCggVQ4xSYfou+9YMcJH7BICgNxS2xo8Cj4BlJKHlYDx7hFxiHFlOZFCqsTfTLs/LPIruwrDK8j/vO3qGNZZhHQC87gPNZ/oewIy9yUYhQJk5xx7UTinWi3Vgz7zSReFPPsvy1vVnSjCJIE7dhiTTvcYfRl5tsLOH0AXO8DhNEw4/wAdzzDyFPNZ9jgVGsk718qaNSDBq5sNMPxhg7NkyfZQMU3iV9c50wd5l3eIGVyk3xxiYCwYJDk9kT6YRv2cRk+AW9/gno9tPHZc98Gs4weNOobp/cNCgnJnhfPP1b8g5sWArV66wH99xhz380MMePBkaHLJNGze7gT06qvJ6vVXAn8QLOSOlV+jjiU5gT/z99nZvjTM8Nm69K/tt5cCQtbZHgolqytPKxp0A7SpXHrS0ft1a62zv8FPy09OT9spXXlrhrP7+VfbAz++3u+++p8okD96OTGw9H+AqekL3BZ4oxsaCsuUpnxzGgOS7J6l0yAFdn86MVgHxgzGMHIMX9f0sc+EXz55fjBNklW5yh1jdtq2nr9c+9KEPuxNZrWIkm73qgY/X7M/+5Dp3/Mp/KixY0iF8LqoIMjS42j732UgwkfHy1ivf4uuwd+8LtSN+ccH6urttYFW/rRkaisCVn/iatyNHh21mNpJZNIYZBZ/mFjw4Kud+5sWsf3g/y1FoGUygU2jnnHOWtzqRzFUrjp27dtm9997riTXOb6ZTxzKSVvh8VTEh85+C0METDZudmfVqJX6KwE9Xh6OR04TIFt5v1l0EZrA1NF8v5Fy1w6z3mP0WfpmanvIEEwU/STBhD3FMoUc0VwWUGXejhZOkwbc6cSp6ADuCM+UIjBK55iXszzjjdHeuebnKhTrpE5mTsUrWzctxRMh75DO6Ed3r7xfnmI+t6Gp0R9g79ImvE4mCDoIW9bnPp6PdA8BarzO3nWUDA0M2MDhUWj912+LSvJ+gHhs5auNHh21uasKef/qXfpI6MMCStbaH80BtUFrieLsd2L/P9u7Za72d3Z6QJrkQzqBF6+pos259Z2netqxbbe98y+U2OXrIZmdGbXFpxgaHhuyc8y6w4aMjdvddP/GkB1VkUoLJluNPtrbOPnvsl8/bgbFpG5lf8gSTpdYua+/sttmZKCf7iksutJlyYhJsjoxmnbTmOKjQo9DH5LScLNKBEWiROlGFBQU9ZbjHPgaNRLuVVq+sIRmgJKnPfO4vbaBUL5Hsk8NZNBt0EKc+PVlsctJGjo54ksfY6Jhd+9GPRcWWBSU5qUpKl8tLfUZVLvSdnA/CgWphNnz0qO8HzixxqDuRVJ1jbMwduscft8UD82rBumrlStczSm6RDFUyiOau0vlnn3WmtbY07MW9e6J1wPRM9Pst5cO1lx2qMmFmK6RjWsyTQ7wFjJwfBffoO0pCEcn5e6UEC7Qu+RHyKCqiKGFjSeWxVX1FgU7VJelus/mlBX+vu6PT5qdnvSoKskDrqEo3V/3qr9vG40+2T/zXT9tnPvMZ++F3vmn3/uRW+7/+/XtsYW7K7v/pvT7m7q4+m56S3GyLyk+q0uRtmxq+RttOP8Pl887tO90O33r6afbkL5+yPS/utW4dxnDDqMUruqjqjFpXLLW227S1WeuKAfu9j/2R7TsyalPzC7b/4EF7cd8L9tyzz1hHqVLaVdo4ZTsC+0l8Pjc/G7rPK4VFRR2vFFMC3o7J/HS4kkoUTIlKcNI7ChT74QCdjm+UQGEJciI7wFPIF+i9slsrn008n5PF4ZvorpJi0It6nvZRp93RuZIxkvdRbN9s5H+3XTt06LC34mrVSSzHi7UT1jGh+MLbuCmArOS3OU/KGRk5ar/927/t66y2capOo/s/8cQTTutKCBH/qZ0Xfh5Vx5Ls131VDVZVZCYmp2zt2vUmz4aqbkxMztiX//oGm55TslKLV4f4yg032N69e6MCiXR9FTBU8ke3XXvtx1wegMGjCqDs4gX7/Oc/5wkm7ptRcNFLUNflqcEe2MisX8iYwNnoFpctKQFJf9cJJlHdQdWx0CWON4uNJlrwk3opAMjn2QaC5hgP8o+/xY+yJzzRq4wnMCJJ7jqVbrZy5Sq74yd32XM7dll7Z49XL3Ho3Qh+b8bazBXdz7yz/pN+V4KPnoR81rgyDsCvQMAJO3mZDZ4SCFmfZl8N+Bxnv2NDn3WkDzB+9D18kv1U2MLwkuaSsSWyiu8w1rzv6KR4DVkrX+BXv/q3Njk1bps3bbKNm9bbwYMHbM+e3XbzLT9y/M+4mR92zPSsEtDlZI+KT+4wLjJB184vRPto0SuJKLF2kRQk5594njmxrtCobBDs7mwnomPx/dTO5fApYt+D9XFCY3+4Hen+zUg0lD7NNhgHt2o/UCQk1N8P3lXyG871vN74OuA/sEGWh3yGT4D5MX5ogKAA+Aw+Cxu1Lleu96t1K9iBeRDg8MSPktDhBzvUJqUk5WR/BvKiec2xn6C1sMeVwKGAVVQFisCEAjvhG6V1mjBZ7LPXXHG+VRUfDjkJH8Bv0k2qYIKfV+/rnydll6C5BxI9CTz8IM5TJWlFWJzqgQrQjAxHQp+u0Wd6Vuxf6B7oj7XN+4V/F5uc/ZBcai9l/12GpcRH+F1J7IGb/3UQTs+SDtEayofI+se+Uuk8TqiDvdlf6DnzI7iMvdG1mnvQXK1Psm+HOWlNSbZ3/9bCnO3fv9/mZucjqbPFPGAljCkaEq8j47JvAluDfavWqqrUWB+AkdwVvsCW8rnp0EIK+MUBmiXHe8i/WCezDevX2uZNG6yrp8sOHDpiF138Cj9IOzc74xhRbQmVDO52uVoBeRZ/xDSsXcHYwJEuB1Nbn2Y5izxt5l3oDR7JelL3Q1ZkXsr0FTK0rjDGvvEcZGzW3cf6Pd8zjx0ZyXvNPuZatv3rqiGZFjOmy/vL3iLH8v2z3EAWL9O9yeen8WX+4xnIRfyjzD3LKfaANeAZrk+LH0XUj/4+VoJJxg74Bprt6OwLzmuQ/fzIa+aLDNE90YHM1cdLkpL7QeuDJexLtJ2VvRcJeNwXWs28i+5CduQ15N56RW6wXlk/sa5cz2fc61g+BWh02boXPMR6ME4wGMkEmc75fuZD9GmOqyLviCNmHco40SFgA2Qxe8tzoS/kGHuj5zFGdCq6X+8LU7If+PxYh3xPdBLjFw3k6lpgtzwH8F+lywrGY06sE7ganIF/CR7Je5gxz3K9TfeKZp9xrCT7nW023vdxgFtTkjltpyveK1WuslxCf+u+SqCUPsEG1frIj6D1BocrGUI/rBf3Eu6MhLeGJ1Gg14i58IrfEToI2o8EQclf6JLiB9Are4wsEVLX2HW/OESvSqZxIAb9rPXV59Kl+j58T8KJ/qbame4l7IFvGf7OB4tzYm7ES0JOOJ5eUAxNVUfqCj6yBfX92267zd71rne5j6q/f6X78qFlEoVVBe/oyKjt3fuiqUqtKpNrrvqcaoRZvtYyNtoU+3NLVXB0QXOsBJ7Kfgiwjfu5vO15JBIyj2Z7M8udrCugy8x7Gi885ONVggkXZAWOoMwDzgDcBVFZbL1mYUYQMwvM5eAkGEqblFs6ZONOBN5M0LpfXoQ4fRMO1GaQkUFcsxDOAt8dpyWjOgsanoUgRbBmAYJSdgeFnBWF6X0sLS3ulHv2qV/a1/7h72zzxnXWqWz4hpRVZFTLwaU5q8e5nqffRZxiaBhEY4uTRZERqr/9VNf0dEUUWicvR55KFerv8ckJZzAlmOgUnL6r7wVjyVEYJ4pVGg8BCXMjQCFqhBIJO3of4XosWoEoIWxAEusHgNDn2XAMA6nux8o+alx5fllpwbh5jPqc66ENBEimFZQbAjXPK2cv8wyEntNK+cfc9Jn+4QxgrmQRQksAQZ2Ghv4zOMqATvfQ9wnE6W/2gHXLfJsNCubJ/TI/Bl+3uSMQxe+8JeFZSr7rvvCo7sX48/3gAb0izJkf6xJGbs27ABHokPEDHvg8rz9GBnOAp6UsqNzT7NCBBjPAzkouK+tmkJvBOnTFszMtK8EEJyr3hpeyANZnUhzab36g82WOlcJXZBVq37lPBhoZjOX1Yx5keMKj7GWmCWhdz+dzxqb3AMOsdeYfaMX5s/Sfy/dmbqwjcwxQM7MsgQkZo8+QF+wlekLvS+5lwx4dkeU5e4NiRn+h+HQf5AKZ1s0yBwXM+4BK1pz1BiA17zcyDccX84N/WE/kJmPT2OXs0SsOgmwoZjnHnkGT0HINQsKhoSAN/M016NCIbYbeQXZl2kQ2xudyjEcwmTXFENB1+ge4Z+0B9sgI7lfvt86wlqoPRb7A56wNY8/AhvFzH0B7loP6jH2IdY3AJ/oNupIO9MBxOhHD/KBd7pUxjN7LMiPLBD7z8ZTgUJZbjDecVSQ4FAzlCSqhR+T8XVyU07DDHrj/frvn7nts48ZNtmb1Gq/kIUeQriOZT8/FkUliWjYm9VxoUq9KMFFbB53C7ujusRWrBovDLpzUqkYQOiwSTBraraVF27xps7deUAWT0047xTZu3OBGiZypuu/f//0/2Pbnnq/4NZ6rrPKuKgkQ+VCXrAya94CEtxGMPpjgIne+lSQnVfFhrhiYnFbQq/QB70NPmb7Bcq7LC/6DN7yxR0lacqzV020f+vBHfJ1XrIxWMXqGqhzo8+v+9LqSqS+Qrjmo7Hw4rhQwHBwYsr/9ylfsp/feZ4cOHbW3v+0K38/9+/dVyQU6RdWioO/AKtu4Yb31dGuuqng1ay/u3+dVJxT4UoBgfnHRJsYn/YS5HMrIAdYDHSGaIKko6wTkq+ajYPCaNUN2ysknhXO/0fBWHA89/HBFU5qvZJL6g9LSSX8rEcPXtrR/0N457vE2A33VaQHwqj4TbaCTc8AIvmrGUd6+Rg5AaDBhqxp7t1QJJhjL6OuMM9jTVf0rbVV/fwQ6PaAWdogMLf/5VxVMwmlfRKW3IDnppBNt27YzS4ljxUeDTtH/WVaxH9AX4w4abHVaJ8CQ9Yi+54mExbGl60V3GOu6Tz6BlGUg46DCopzI2lu1X5FsOePMszxZSlVMZCAroDu/OOcJJqNHh21qbNRmJsbshZ07vIKJ9k50rWQcJVDodG+LgllmtnvXLnth9x5b2dMXuqYky0ebFbN2W7KuloZtXjtoV731TZ5gMj111FpaF2xgcNDO2HaujU9O2gM//7lX6JicmLSf/PguO/W0M62zp98eefJZ2z86ZcOzCzYyPW+Nti5r6+iymeng80tfdbEnaUBDyJWsP5EhyH8+055Mq/qGEm4XSuKYnPeleroSP7hf6A3h4zhZon+SeX/5+c9a/8AqW9m/yqsfqKKCaDZ4LipcqmqIqlSq9L4STY4OH7WPfPhaW7durSdYRrJaVCmaVZWLUkVJz9Z+a11kE64aWOUlVcHSTgsK8qsygsWrbMrNGzfZY489ZqomRcstdyCVAJHmIqfHeS851+3QQwcP+bhcV1D5TNh/bt661b7GGtalYMn0VCSWtCug32t9OrGkU7lOwEsuC/S7WuBQ0lbPkqwSzaiqh1onqW+1J6RYwzrUdqitxRY7RDAtPv/O9k6bmZy29rYOD6yIT+RIUmWMSy59tZ18+pn299/4tl168aW286mn7KnHH7Z//xu/6pVxHrz/Pj8wMdA/aCMjsn/7XGbPzCrQo0paXTY3PW2nbz3Nq8mMDo94JaWzzznbnnr6KXvxwH5b0hw64zS8giWBKxrW0z9gB8cmrb1/yK7+zx+1o9NzNjwxZUeOjtjOHc/bCy/ssfm5GVu5oq9KLNK9dR9sIOSfJxZJZs4G7SrY6pVLSmIydKcAmCoskUgUGFkVDcNBR3sudBp4UbJZSUPNeJjEpJBDkfTgONErYTVK28RIMEEHx73VfqXNxscnSqJV7ItXlyot9JRgsmfPCzY1PePji8Ta2jHvOLHINdcV2v/OVluYn7WxsVH7jd/4DXdUqmKDllx68qEHHnTfhWO52TnXjd1d0SZCfKPKSnFSts1P8qttxfoNG216Zs76BwZtZnbePvv5L1truyo9NGzr1tPs+i9/2QP40q8uN6qE4FaXhx/5yEercUtPBYZeqhJMDhw8ELZwSQDUOJtxBjZytquyfgBjwr/oDPQ2lRfkm3H+Lkmw2Eh6njBRuxI0Ck4CD3OvbI+Bf9DTjE88TStscAAAIABJREFUGRUQI6GEiigE3jwRoU1lngft9h/fac/v3OMJfmpBtLCwZG2tqn5WJ6iDwbO9j33RjP8JcErPZ98EY9UruCHr1Np+iMTgrFPR+ax1thHQEbxCiznBJGM/vgvP5rnxHPQ6n2Xsjw1DUD5jnxiz1k980mJ///d/Z5OT446l129Y6+3XhoePeIKJ5C1VjfUc8WVFP24nKFEg9FMOOmK3aUzhW9GBEvlce218bNxbu4jf1KpPtBQ4KALAjtXcNowDFJn+0KPYfUpa9Go6jZAfOKuz7Q3ew+bGhhNOCPkXNIBNyXpiw3E99qeqPOhZqmiEPQ2tYIf6fUsyBHaPvp/XSImX2U+Y7Wr9js8VmoGWoY3a10dSaSRVV/uTWnVE9Yn6oEbtVwhqyhgyYxZ4lXtmn3TMtVRck4xoMOfAo7UPovC3dj0lZMn2jSSP9mXYkvFkvxu2A3skfET1ksp+Kna0MDFBksCP4WNwnbO45IkMyCdhEPw6+D607tJfSkCbKkEvzVv2ia5RKzZPtPBpxbo67yqpvbSe1XglR+OwRbTw1DgIZOmbSvQM+7muLKr38Vf5oZ9yf+jTdU/xaXIAB7kc+1snybk8UGJrSTDBFqsD0nXwm1P58Lfb8m0dduDAQT9o8Gu/9muun1TJrbenr9IL0KaehR8G+kGWIiPh48pekK+JFn6qTFkOCkPDakPglW7L4adMs+vXr7UTT9xiC0tLNjw6YSv7++21r/kVm5ocq+IcwgHuN1Sl2lIJz+m4TZhGNkKc+oafsszNY2a8yF3ohFfkRTPeQXdm+czahHwO2Zb9TMcK1kGryBSeU9P1chuQ+yFvoAt4HD8U/JX1CXuW33N7MMVF0C2sV/ZroSuzLy3PH50J3aCXGBtynXXKOq35O+hoZH62YRXkDu6sK6wSqC8Sz/mC8eZ7Q6dZ9+re6JGs8/HX8hl6QNcTk4BnMwah+oPac7I+xJncf1QOGxHfhOc1tvDd1RWm8BVmOsl8yZ7ij2ONm33C8Fez36DmuzrWmvVM/h5rBm/k/cvvgdFYy/w9aARdikxEV8AHfIf5QzNaH/QEdAw9Zt8ccTfWSmMhmSjTOPwEvet6/B/sKXSUdSnjZL80H+KpYIOMNTKfoj9IlECfgn+4Z8Ym3CvvN8kNei/zaV5jxtws55gv/I8f2+da7Ero17WMEuNLgiR+DnAD/jfoOPYlbLtmucraa62kL6noLT8ELYd139Cvk54ETbsbqivqc+SCni2/IPTOM0kw4dose3PytsancfT1RCJLyKpSHaHoa/m80Z0cktDfHLrUGmYfpHzSsd+hz2Ofo2BFtgOgK/SU/ODiAx1y6uqKNkyMm3vdeeed9o53vMN9N/J7S48i+2hvqAOHOlyl1tVKMNGY9Q96EgaiUglxQPhEWF6/C9foNcsf5CDyXOOjvRPXOs4vlVBER1obzZ95ZJ2Q7bcsd6F15BD8AZ37Xv/4jpsbGBRZIPJeNvAgWIie/umAEg2KoDeDYkMBYDAnf0PYWTHB5EwA5srgQ7+7g7YkmGRBDUEQbMn3hngAFxAYgQ6YLisRFjALrsjcKmUDyylEN84LEBDtd+i03/iE/ckn/9jOOnOrn9ryrpE63dfV6eBKY1UGv8bIc2iDA6AFNLK5KDHAiz4XITcrNJ3OdYJqb/cMbZQF39P+ueFaWqLAAKxlNioxchCQuocrGyW1lFLf7FtmUPYMJZCBbwaJ3B9AqHuRcYigAUgwfwKYWVDzHJQYNIuiAUz63LykaKyRxpUNTf2es/iy4Nf1+r6CLA6SUzk3lBIAlL2DzjOIQgBAr+w3dAAIOZbSyUq7FoBhPOe/UXTwUBYK3gs29cj2e3qJ69pYZvzaF5Q/ipVEF/iLNWMv4ReAWDZ++Ix76J44UbJDDVDSbARAAwQWc2ZiBkr6HVCE0mT/ABjQaDMwAYD9W9f5GLx3XV26HxrVvZBx2XjWGlFyS8qExCHdi1KrvGaA3wy22OOs3DIAb6Yz+EJjgc4YI3IFfsy8wHOc3kuQkOeQJcseAWQykHT5VipU6H32AgdtBrDaQwAg+gfAT9ap7sF+8BxoOu9j855CE/ANIEV/40hnnzh1x/7rNcu9/FzWLPMZYCh0VFQ9yt+BdtEf8Atj4nP4H/5hLbODiefmNchzUzAH+ZiNEL7nLRTKaYbmNUJ3u4OgnEj1QFUx9AAy3J99RtbyjPxc1j/2R5W2IyiProlnRbJK1gXIr6xj8v0zNmAejEN/4wBFL1TXYwSX5EDGl2UY+yf6gA+ReaqAgqzPc3Pe99Ps/qTq9AN7CQ9y78BLEVTmBJq8Og3PfG7Y9ueftxt/eKNt2rTZy+kpyDKwasDbB+iHakRaO4FJeo/Ttg1aWwa2vZVJt82r3F5nl1cw6epRFTQFDdt0lL9MqeEtBuYXw1G4aeNGO+WkkzyYdsYZWx2DCSTrVLySDz75yU/as888ay857zw/5R+8Gw5MAuTIcwF60RlGJSdpdd3k1KQn0sjRrQBSJI5E4Au9gZxDbgCQc3As46iMHRzDFNqr+IeSXkV+K8Hkgx/6sI9bbXIE7JVoMVGMmU/88Sfc4JKhFP0w1fIuEkwUXNTJ6m9981t23z332u7d++yqd13pgTMFIwts9CQCtaJQBRO1XlEChDDi0aPD7kzcsXOnVw7xigrWYtNTM0VHR+Z8ltHQJ3QGv8q404/WGb4QBlUVk1e84iKnKX2mZOTvfve73ipn9eo1JeFNSXmBd6nQs1jaMSgAy49j2EbQIlgKmcU44W90cE7sbeYfBRDlnYo+9iGnsw3imGF2zulEJ9fjZEA40Jk/dghzVhKP9kSBNddX7YHBFXhxXFySYJD3ldzXWOLAuZ122ql2+ulb3XHmJwDKSaeMUZr1T5ZVlXz3wFEkjWd9ze8u64RRS8CH4Aw4PWg2HHSad7PsilObkkNtXnlH1QUWFxt2xhnbbGj1ahscWl16v3Z733QFuJRgMjs5YZOjR+3A3hc8wURroEQYOePVJsntltLZ8cknnrCRo0dtSUlQHV2eLC96VsWIbrVaWVpQcQrbMNRvV73tiirBpLVt0R3S555/gR0ZPmoPPfCA2zBqkXP7bT+207Zus9aOXnv8mR12aHzGjszMe0Df2rutpa3T5mbmvDrTBRe+1BaW4gRkpg1+d1xV/mF7Ymu5XvekfiWZRODHT/MUm0CbDTaCjnRy1Cv5LCy6jP3sFz5nahPTv2rAenv7/ESs1jtoIRJMtBbjY2o/NO7ViXbt3GV/dt1/cZ5TckUp+BHJgrOz4WAoVSX1u64bGR3x+U6XFqm6Py0yHKeUalBqy3raqafZXXfeaSv6+rwiBCfFkQWak5KKXvKSlziv6KSsTtO4Xi+2oHgrThuqXVq0yFECiZLSfN1kDyh5RG3MOhSEb4t2Ie1tXqFEbXmcjr0FULsnUuiz1pKI4r3gZAd7G7QOG5+ZtK7eCBZ6cqOTc4u1d0WVCiXvHR0Ztv/wm79l557/Mrvx1jtsw7oN9stHHrN77rjN/sP/+es2PztuD/zsXuvt6bb21g5TcZ+FRTki45Q0bU7ateYKPIrn5xdtcHDAzn/ZS+3xJx63w0eHbV46uKUkO7uN13C5qGol041W6xlaZ9d86Fo7cHTcDo1OOP3u3bvHdu3c4fJfSTl6lpw/lAjH1oMW5+bn/GSkfrSWvt/JMQgG0hr6Pnubnyhf7JXdSzBI+IMy5djD4HfRJ/jCRXdqlyZ6Fp1TyQBHn/YcPZHlcZzUbziveHJqkVmSC6pionEp+WnHjp2lApBsUV3HSfDgiUjKINHXudbmZqd9nJdf/gavDiW91NPb7RW1fvTDG+1lL3uZ06Ke293Z7QFyd/Cp3cTiYrSOOnTIHnzwQdfRZ511ts3NL9rcwqK9sHefffmv/3uorRazU089xW74m7/2ljze2i4EdQkIK4m92xNMNHbsgV4lfHrLryWvYLL/wP7ApqW9kbeUImGxqoYSScLYN+ALXtEB0YartEoqPhXxIVhTCjUfwNH9sPGl0/X9jNu5v97DXsefgA7KtqTmJGwVeq7N1ynsnggMepJQS6snmNx86+22Y9de6+zp83VW1YzGkpIDItm2GY9Dj2B2xq0l9+tLZS3X8+U954cSvGWuYP+MHeAnXc/9sbXwl6BH0f26NvsgvMWdkiXTs7lv3i/sTeaHrcKzWf9s53CNXrG5wWnIVir2SX4qwWRqasLWrV/rrScmJydsfHzMfvDD7znt0e5SzyRopmRe9jnW1myutDZyO7m0Bwt7osMxekdbh1dE+OlPf+qVeN7+jrfZmrVrlx2Kcj1U2ngpwC+MzuGOvN6xnhEgxkGPfwObC5+O1lD/uI/vlcskJSYuWUd72P7Qet7D5r1w/dgSiQRU6cB34Jh+PuQRVbCRe9wTrABG5YAM72c8rffwfWX6xf7Tmms8WgN4HfxJcAWZX4RNhdfBFNBN5t3m97KfwXFqOlwAnXtLulKRmKQObPKarsPuzj/IH56ReYtxxBzrUvTOc6VcvGSQbkmbmviOsHLd4og2WrQH0uEI9oq5MI8KaxWfGL4A2RWiD08oFH3TlrNqdxKzym1r2Cf2ADmtZ7n+UAUuX7RIZiMoiqxBHulvBYSElfQ7lZf1Hq3vdB/aIUFLIecjmRz5gQ+CRGU9l+QX1kA8qpaR69att7HxCW+x+LrXva5UN1VyY2vV1oc5ZTmUadj5JSXisffIbPgC/x2yOORq8ChB9lrGtXgi3IknnWCz8wt2YHjMJian7W1vfYv1dnXY0vy0tbZEZXf5d8JUWbJisXqbtUhqjH/QPrg9y27ocjkeqfUe8p/5N8t7xpw/r3VhJD6xPswdHs48ib8r25QZ1/E+643eQF5n3YJvK8c2GHczRshyAkzBOiFjsA3z5zmeoXk187WuxZfP/MEG+qym05Iokqpos6YZS+h34mJ+0EeHgkrSFzSafZd+cMnPYIVNwZ7ncaL7kcM5URAax+eeYx+8xzVZd7O3UdGrxX2Q6Gtkq/OtlYSAguOQIaxbM7+xxplOWV90EPuW5SpzzH70zLPcl+c1822m0fxs1vNYuAj5lHki8wDPx9ebdYTumxNN9L28zmDbLHPwYfBc1jvLHK4niYL74oPR38QQ0EfMnTVivDwPncx3sedz7JDvck/+Ru7wTD2LPULmMOZj4V/Ng4o9rB/8CY1nWQJ9ZezDGtQ6Pg6MOg0XHOCH5EqbONmb3BM/ke6BX1Tv8XfQiuyU8LXnNWOdNC/mod+pcqbfqUgmP6WSlPU3mIu5yGeLL1bYT3oz1izirV6tMuEKklDYL+I/mq+vofCvqrgXW3nVQHQviFbsdTv6jPnw/WsN9I9EzvDX6hBPnfxB5cbMc+yHEkWjIm3EQEqHtbCbis9RvgxhgHvuucfe+c53us9a761YGQmhuk7301rpn3T7/v0H3NaVf4f5s196hvYFnzf7IttetMjcsv0JLfIs0U7G79CwfMp+/xIDwTbKfIs84f7wdsa6jJU9yTK75Sc/vsUTTHKwqJnRs2JFIOkaEbX/LM/OWJa5hoDNwTKECsZIDkzlhWIxjyVAQ2HE6dr8fb6DcoShUTgaP8KTk4O6RzB83QLAnVslS5ENywoAgve2NJxQKgkmPjZPrmpY2/92Rn78D661004+yXsO25JKLcuQmvVAggON0t0Qw1r3xqHCezApgi1n/ukznPowht+3lOPv1EnaQZ0KqsvB+ZyUwa1KMW1RHgdQrVff3+I0YL8QGhqfK3qBx2rtyqnr8j2AfRa8GTgxj7ymfE7GIIKUcSNAAGxZMTcnNmWazgTPXPSevy8mK1nnuj+fM66s5DJAdAYTQCmBRHhGNJNPlmbaBeTkufM8lCi0DBADNEFvKAfAKCCS67NwORYQyoJTWfsK0DBX6FaYHx6BHwFGBKigywxeUAYoU+RGBgEIrPyKTNEzFBzFoM+AlT1k7RB0fEcKhiBlVtoan9N4qe6T6bHZUMhgCzkiWuN3aAHB7QLVna3hoMvgPv8OHbMeKFTJDoxTTrFm61/Xse7QCWuZBT5jZG0ARigBroX+UHRhDIRzNStklDsKA7kAjwFc9LkcBdnYaVY8KGcM9yxTnUfluCjBMWiO8WVjAgdW5gv2j33J8om5ZtkBzTW/p7nDt/qM52q+ZB+z/svWSS1eUrUF7p+dGux5BsQZVLPGGbiio6B5QLP+btZJ7DnzhdaCltWFPoKQ8H1eA/0O4ARc8Mq+QesEC9ANGBTMK+vbbLRCr8can7/Xtjyrm/XQZxgxee1Zf+aBY489hYcZN3qf9a10VzG4uZ4xs//5Och95DqnlkIGx4ml5uezjvSjzrqVsSCLgl+jzHGsaxjbKpPb1RUnix984AGvYHLKKad4EERBRwUGVq5Y6UFLdJfWDGOBZBL4VWPwRIninOzs7vaKE+6u6ui01WvXW3ffCg+etutkeTm1JBpfVGJsI5yox20+ztatWW1zMzO25fjNftoywPEKf73iiivshRdesA9+8IOeYKLTZgqACjxjcGgsExPjjiGV4a1TagpiBWBW6eIuP52s6wn0BD9Gkor2xF/TabXsnM4JwPodOiRpCp6fVeuEggWcR4osYk/VKuaj134sAhM+vm7fHyWY6Huf/MQnqzLUCmIqEOrlEJeWfKxKZvjHf/xHe/D+B23nzr329re9yd9XBRN6hyrA0Fhc8PY4KpN4/JYtlcNa6/Lsc8/b+MS44w0v3a+DempHQpuEKkBGUChOO0GTWhdOqNbYV0aH1sXs0ksutm3bttmqgQEvi62T4LfeequfBo+2XSXZSzRR6FNzd4zYVlo7FqNL78Wpga7KaZOfCX8zPqpysAfIL93H+0OrDWY5wY1+R/boOVoftW1wg216uqrEl3U710vXrlrZ79Ubgg7UhgL9F/PQM/UZTgXknZ/GEl22t3l7nFNOOdlxo8vJFLiFD9Gh4ELwdDb60NMZV+p3yVKeK2yOzkPPcr0GpP7RPj/vZV4b2CGXo+2UyrDrpKlajMzNLdjWrWfY2nXrPClClWlEjySYjI+OeILJ+PBh27t7l1cpchnZqtOe0aZSCQCtwoitrfbs00975ZPO1nZvd7J29VrbuWOHO9VX9HRbT0ebddiirR9Yae+88o02NX7YpiaHzVrmbcXKlfbSl7/CDh46bI889JDLNCWY3HrL7bb19LOspaPHHvvldjs0MesVTI5OzZp19Ji1tHvp8MGhQTv3vLNLKzHKwUdyNPSlNeMfeKp2EMhJo6CA+vLK3gkcp+pEvk/F+Z3xnxJMxINaRxn5f3X9X5naaGktJf9IMAlMEpUqtQcjR4c9QDE/O29PPfmUfeHzXwwZXlqgMDaXYUUeyYrUemue4kvdG1le2S+lHY8C0eIl3fO8c8+1m2+62e3L4Huql0RAXvQiuXrOOef46VwFL3QyqVqz0iZqtuBmP8HqlUpwXoWzWhU5laTRKvr3glt6VTJgHJrQGPtXrrAetYP1JzVsbnrKr5HMaxXtLs47T03MxOkjT5Scm/fAteIPHb1dnkDU2dHqCXdvuOxye9e/e7fd8N//hx1/3PH26M8ftF3PPWvvfPsVtjg/ZY88dL/1KAljSf6JdpubjyBk2LdqQ9NhczOzNiBam5zy6kOSg6/+lVfZT+6+y0Ymxq29q8vGJ6aso6vTg1VKxOjt67PpxSWbXDTr6B+yj37yT233/sN2dHzKy9y++OJe27N7l7e087kVbKi1Fk2xtrV9F3paSSYeoC9lysMmDRlE8ED+Ba8kpXm5Qz4SIVS1QJVk9AwSQ5AfJONlPCU+yHrBcWpxnoN3Mn0hd0JXKtAczkmvfFmCiwpAK8lE10gWK8HEHVfunI+kWbBPAaHV6XVVIWhrjWRMtdq65pprbMuW45xeTzjhePdZfOlLX7ITTzzRTjrxxNDTLW3e1lAJj7S20f3FHw888IDT0DnnnOsVaEbHJuzmW2+zG2+6zRRr7+xq86SqP//0p3y/qup9VXWQqLjy0Y9e67zsskBVgXqU2BoVeD73uc9WCSbeksGdt6EXsxzHJsm+h2b70m3EkmCCnmCPwHDCI/h6Mg3pvt6zu/A/eCXb1RmXYlNlnO9ycUFtIqNFiXStkknARpUNYC1VgsmuPfusvavHsZCUQospkaEO0mUcnO0AjRdfAbSmBGz5j/QaWLq2Q9GTJDMhg5t9kZyaxB+Q9wH9mu297Az16mDeqqn2dzTrYuYAngD3gFPyvdlDvZdtWeyX7AuNAGPMWU52tciZmp6w9evXeYKJkhJHx0bs+9//rvsKRYtUPwUHRa/2ckhNdOQJ4FFZLmwI7Y2qNvXZ/fc/YM8/t93JQ/stmf/89u325rdcYRdfcok76D2BsVRGjoSNSBTVXDVOZErtrG54ta76mZH4EPo2ZAJroe8oAVhjFz1r/kqAlK5TUqXGy9rGPepE4fB9hmMf+tWpWdp2YR9kvyFBEeexEsDMckjvxVik+8M+zv5o7AX8XLXDP64NuRqHI7xaV2nBAt/jz8Mnxhj8hHFJaMjXgg/Bqtn+hO/xK2T/QcY6kZy//PQtPAAva09rtz0B/uUtorBLCYLreVobZBJrKtkvjMDcaCURgZdIMtFzfe1KlaL4nbaUy1tEZnnlONoT6oM3he9FQ7qG32nXBnZiPbMcEW1gr3MdOjn7aVkn/AW6NictIXeQxbrOfXcV/4UPPftHw48UdK1gltYLP5jLh4bkRLSBlv7WuIQpNa/Pf+ELNjk5Zaeeeprt27ff9e+FF15YgmPiYVqT1nZe9sVmms9+R2gdevPvFJ8964H8D76vWyzBnyFrW2z9xvV26mmn2sjEpO3ad8QWllrslJNPtF+59BU2Oz5srY15Uya6DqAKTUt/KgSiwytLDWH0OIXu+JJDuoUX4YNME3lObqunQ6Fcj/7DfgL/ZBsfP2HIg+WJkXl9si6FjrHv8njzuJrlDWPEz8Y4kA+MU/sQGDV0IDKXA0I8j/tj02hvoSnkLTIh+66zDdM8xqw7sVszPzAe5F6W66LbZryAr73KYyv2cbMtHK2R6nhcXkf0P3oUvJn1MTIczFThipJQBaZgPVizCouUYLyoM+vmSqeXw0ayAbI9nzEO48t000xDyG3wPLTLnkC7zb5U6K+Sr0WGIp/hYa7L+9SMAxlTxqDNmIu/j3VfaEZ0nP3jyATGzj3ynPR7TnbIPqCMo1hX+IC1ZZ3QQawHflR0m/tvUqeDHBtjz+Gv7O/NtAZtZ57I+8T6oSdIhoE/M58xPq1njuOiv5tl1rH2L/MqshDeRDfKTyrfsQ4qIEcYJ3zDvfU3/t/wlwrH11WbdR3xtyxboDmNXe8zn4jLKKli2u0R/UTljYb7fVXlVdfoWbSGkT7WIQH9LexLdw0dFMCO1XdIRmHvdE/el3/B17fY2eyD3pMvA58vOh+a0T01fjB0d7d8laGDu7rVfr2uRJVtDa19tPKLSs3soRoI+yGz4nPSGDXXJ5980i666CI//CB/ozq5k/SMf09rc+DgIT9EqPbQGrvWEIwbBzPriva8n7Gh1guaznIpy2r85fAmNBJVuNuqVmHIx2Nh0Uzf8CV+jexrz3rW6fWuO2/zFjl5cPyelRpMDIhxxUhZ6GRcuwFTemghKLKwY/BZ6APuAbRZkACuuQdMFmOL/qEwch43AqJZiPP8mHMAa3oA6vu6l04zxudRNiYrxqxcYWI5gNwAVR244ijyjO6FBevr6rZrrv4du/jCl/uJ3/ZWBSUlpOWECgNTTmQMIhjMHRulpJCezwkGBAYCTq9yFmosMhD1w4kJebm8v1Rvr2dDA1owGLycoILEqdc1hjTrzpoSmNH9KdcTzi4FVMo57QISGVswZWTcYdzB6M2BTV3H3JsVHHsODWJI6l4kDxCEbQ50QlN8FxANYCBIkJU4vwNgUFyZ9uENOdMyyED4o3gzvUE7zCczqj5DIfIdAqxaGxIR9JnWEuAJHzFvfY7i0veYC6CG13heZ3EUYTCHsSHHJUKIEyjN4Ff3wbmje7HnKB+eDbBAiTN31gInZk4AIVDI3FgP9hCa1OfsL2PI30GOAOZ5Jmvif5dy5lnOZJCUr2Vt8xpSCjo7oLLRkMuxoZjEr4zbGbYAsKqnXpLHgOdKoRVnSaYdwF0GSjkBLfNTBjGhqBQUjfYh0BZGMo4bFBo0ltczPxvlgsKDX+B/EsO0vs6vAgiljYueDRCHt9Al8Gx2ACEvAAGZD6AF9gl6Adgi09kPvaKEWR/dN9ME90TmxxwjeCdZjnKGdgAwGHnwJJ8D2DK9wnPNChxnR8wnQDRrzVpxv7y/Pu+yrzwfemYc0DTPzGAu6/9IRIpn86NnMT/oH7nKfZtlXtalPp9KB0fwA32BXCBzN8svZGt1uiaVdWVsAMuMDTglhOMIetb9ctWaLIuQZ5mWlssHBVsIvIdTlLnrumb9CA362ha96Hvih31qZ4fvV0NrsuBlrO+95x57+OGHvT2Oxr9+/QZvPeAtwrqj32R2TgDqKRWIUYiTTuNsV0m8jk6blQ7r7PIEk54VK6sKJi3eozEcTPpPyUAa6+DAoGOb5599xs4+Z5utXj3kMgQ99Xu/93tuWNx99932qU99ypNMlAijEy3I/4oOrZzGK/1ApZNUCWD3nhfs+eeft+Hho3bcccfZRRdd6P2idbKzp6e7on+FOMCbWhdwEhgH3JFxY/7dQ2EpIKCAAwkD2snunm77xCf/JNqbqUJBh8oozjvm0bP+7Lo/K/hG5Vt1Gl99rCOorMCqZP3//J/fsLvvvMv27D1i73zb5R7QVAUTBfa9FL0cqfpXWqLIUavT1UoK0FqoyoocuTLKRF5yLkZyd903WDSH3NbeitZFa8hwjErkTZzAc6p2LIGhIpyo9dDc5OiMZAuVCp/xBItYu/pUQ09vtC2b8SBB7KX2QfQATYJ9VyMvAAAgAElEQVQTkNXwR7OegK8r+a1ntaq1QRhwuh5MhHzQPqhtg5Jh5Jylal98HkkwONQJFsro8+DAUpysi+eWQHDBMugo9K5XIvC1b/XqJSSYuG4rJ67hd2QQdAVuybgBOdGsP/U+hpuPYa606CkYgcTz0OktNjMXp/BFt95io/zUcs9NZg/iyWE9P79op2093eUHbV1Eh6pOohPUk+Nj3iJHCSbbn3nGT1F7gplkUcELGlO7aKC93V7YvdsOHzxgXWqfNr9ov/KqV9utN9/ienH92jXW2WqeYLJxsN/edsXrbXL8iM1MjyjVYFkFk8cff8wG+lfZ2OiY3XrLHXbmtnO8gsmDTzxth6fm7Ojsog1PzVlLR7dc1Y5RRavnnHdWjI8WTSXZDzmrteQfOKROMInqOJwk9ZLrCoyUAJJXMlFp73LCI/ZaMl4B/TkPdHz5b77sbbSUYCL7S/JUc/f2B23RwlX/lISj8u6L84v25L/8i33us1/wZBBVpaDMvJ4vXnKaLQ508dKaNau9PQw0KX4Cj+v7rpPLaV45KpQ4cuMPf+iOGwUltTaz09PO00pI0nfFA2dt2+YBkv379lWOIMeQVcuUcr7Uy86rRWnYchqHAo9+mkiBDq/+s+iJIu0KIngGXJ3cujA/59Ww+lf2WY+qU3j1TrO2xqKt6uuxxblZa2uXzJl2uopky3ZTct/oxJgNrh6w0dFhf97Y6KhdfMkr7cChYZucnLbD+w7Y+jWr7dKLX25LC7P2L48/6gkakpGq1qMEIh0CiDLwC56M2b+i31voKFFhYnzCgx+XvvJSu/Oeu+3o2Ki1KmncT0mF3eqtWNRKSAlarR32ytdfbm98+7tseHzSRkYnbHxi0l7Ys9uTFhaVFKqqLwr0KtGm+EJEN06TSkAs7TH0qjY97KX+1thzQiROaQX0/XdVy5STUOte5KJwNAGqbH8i65FL8AH6TyeXwCfIKvkLPNGrtOP1MZXTZrRkC36IpJbu3tDF4oW5+QV77rnnfD2kK5W4pZL+y7BzqZDp2L5D457yhJx9+/bZr//6r9mv/uqvWl9vj1cY0c9f/MVfuFxXpbaBgUE/vRZVV0I3YrcIg+jZ4qFTTz3VVg0M2cZNx9k3vv1te+DBx6zV/ait3hf7/ddcbXv3vlAqDIWCcDxUkmiuvfZjXr2L0+jCVwpEaz8/85m/sIOHDgbPlQQTyuxn+c8aZ13AWNkjl+EpwQQbAr3tPqxyAIDvINdEC9LbXj2gqc96xtzNupa/0TveqqrMP0oKhs7EHggcajY0tMZ+dPNt9sKLB6ylvbMUt2u1zo6u0rqwLouADYIOyrYO+F/3VbUwVb8Rf2Y/BXZQtpXy97Jdgt8h2x/oVp6bbQLsC38vSgFVAVZsJPYO+w8fIjYXdjbrnPE+74FlmoPy0EDwRCTzyMn+139zvc1MT9rGTRu9baGSy6V7v/Odf/LTobpfdrjHHFWdOJKnF9Rya2nBMTL6rK+v3+ZmF+173/uBtzJ67WtfW1oDLtmePbvthhtusMvecJm9+S1vthdffNFPXSqIrfs9/vjjji/e+ta3eiI42H737t0uH3S9sKGwuJ6rCsmSGQTzhSl0KlP6jCoPkmvSSdha+nt8dKzSUdhdepZkjf7WNVH6PPCk+ytLu9Ogj7rne/huo52UXiMxJQIG2NAkWtVJOnFPfQefAnuH7cArvkaCU9Lr7R3il7h/5nk9M8vikKN1lbkoTR9BEoI18As+H+iX8QXmq9vBQ/NgBvfltEVyDvfmufHshmMTgihBQ3WFJBKIsi8LPMo4HWuWKqOOA0qrTPBKLYvKYYmSfKbnKwDGujA31hT+xiZwPi0HYHrUwrH4HWSHaSysrZIVJPMzZgZn+zWFXtj3yjdeZJzGFEGyupUdtKBXTqBr3NwD+YN/i4RQ5I6eH3sCHo8ANoEtbBhPvlyIynmBX8Pv2t3TY88997x94hOftDVr1pbqkS12ySWXOF84/8wrMS2SS9kjbDzdH15BjmeZyFq7nE/VI/CHoK+D7uLUNvsGPUl2bdi0wbaeeYbtfvGADU8u2syCqs+ZXXHZa2zDYI8tzU1qJTzJhNP2shEki7yAnZLKSgWkPD50wbGC0mB49gBeZb5Z38Ev0ANynGtiHf51e+gsz1nfZv3C+9lmhb9Z86w32BP4o7Iriw8UHZX1B7Irrz3XZSyReTNjrezDzH479Dtrfiz7FBoRrSGP8rrleSA3kLlhHyhxPHyoirHA7+xf+NUiyZK1ZE+b9Wq25TJ2gv/Ym4x7kMf4gaCFrH+hSWwi5FrFx8WeFn/rvRwD4/7MK+9vHj/+w4wtWEfkOvsM3ePbQJ9kvQAtZPpjLOi5vI6ZHqBHfIHMM9MS7+V7oW+z7CZ+Bx2gu5v5k7gc9zuWHGK9sq+W7+V1cx2S2iRlfch10IpewXrIETCAZHOOITI2rgcbZznEPsNH4guqdWS8yJ5m3c/+ZjpGVmceh7eRV/yNfYis4W+fc/H1qdV7cyxN1+H/Y045eSQ+V/w8kiPR7Xkc0Bl0lJMyWTfh0xwDQS/JfgK3isZkx+lH6yZdF613Jh03Sq/rbzpt6FXrJT+FnqlYuMYCjaj9uH508EPjIOkUuZrpjT0JnBw6FvnjhwI7ohKI/A9q9aPxkczNPrHH7gsvRRX8IKRirErkTq0YhXeVYPLqV7/a76N7yqwCQ2tsmqv+6XCVqsfqMIUONeCv53nCcsRA8PtAz2Bd91GUmBC/s5dafxLCwbyav+cbqHqjimqUKvvMocZwsd7Ih4wlmuk283W25TzBJCvnTFwZ2CJccBK7UCsAUIucFTHMheJBoOZB6HoUg15xxADutGBahMrhlur61coqNjsrKO7FNRgdKNFsPNTZk5SZphoKRkm8j8DOryy837dcI2NfOsk3W8m6OnXQ0Wm/95/ebxec/xLvNdzhQZpy8r2cUtKXEJ4QDa0z2FwxLb/jiIBQcEiRaEJwmdONMuBlFOoH0OGgpJQEpNccDIighYgyQAN4aB11+s4VSuqhq78xwNiDfF/WMAeNUezsOcKhGbDlZyNIYB6EfVaeYuDsrEP5MS/GgoNF44U5GAOCmTFi4CHcqXqDAGaP4KkMrDJwzTzBPNkb1pD1YG4ZzOo5tEVgXbLzBGUGzzWPJ9YvTmWzv37/0sO0FnB1f0yUNoCWtdC9ciKWnpmBKWuIDEHGNCttAANrnwFf3pdq30qFHRIEOA2NkCX4zfMAMpXyb4s2R5leGQOKiL3J65iBthSlHJMZWABCmveLOWj8nKzABNXp4FqJ1SUjAYWsRd5HjQPnRF5TPSePHzrSPkBL/K5TQJQHzSBR883yl7lk5cGaZB5BOWWazMYNct7nisNEQd0im/QKeAUEQufQmb5LxZpmwMqzUIYkGUG76B2ep++jsKHHZsMQmmCN4XH0B/oH8Ast8Mz6+nDcIrv4HjrPg6mpxLHGRqBYQKXuVbu8uhR0k8FgRUvl5D3zZl0AIJluslzUmAA28Z04kcrccJjwTGiRfed9ngfPZnzhcqf04M5rDtDhGdBDHl/se5x+zTo666osV+F5+AKjCb7K4CmvZ+Z/jWeZ/HfDORJMeG7z/CpsUByD0BIyFB5QyVuByYy5BErb2iJz+t577/Wy1mqBsHpotQdA1D7G71eC49C05gRuQrax/iQhOMju7LBuZZLLyOjstlVDa6ynb4XPp03N/IpzUGs8Oz/rVQz0fRJMbrvlFrvg5S/1BBgFNsWTzz77rH31q1+1LVu22D//8z/bxz72MQf/ol99V/8cO6iVT3eXzUxNxSmmksCkU5ePPvqY3XX3PU5zYBmdYn7Pe37d+lb0RuWT1pYwOooAzbyU9Qj7xd6BDzH8CdCw/zgRkXca9yf/5E/dSb5qYND1pYLLWiPN97o//dOS2CPHt+gjek1Hi5wO19E33nijtzc6sP+oXXXVlSbj6JlnnvZEEzmolVyyOL/gxopO18tYdCO4VGrRFOd0it4DalFJQ45BJZygS8DSGZdmftH76I5aLimArgSOMLoqHK6kho7oxyk9jn5wvbzIibxOm5md9oAGsiQbuJId2mslpiC/2XfGAa9oPIwJ+eF04mWwwzmJTkMH4NAR8SjBRM/RyQUlmATmj4piuj5wRyRHqYVLJGILt9atdwgm65m6Hj1SjdWDiS1Os9u2nekn7et2JhGIdpuoJFVDj82yCTnH3mSsDY8yZh9/mYfmi54ikcpbi7VHgESy2X+KLcHzXaf7CUIZ9nNe00qnIteuW2+Dg0NOUySYTE9P2vTEuE2MHLWp0VF78hePOa95YF6nzUp1LwXpVa1EyQC7d+ywybExaywEDV/zH6+273/v+7Z9+/O2acN662hpeILJcWsH7co3vc7GRw7a3Oy4J5gMDg3Z2ee91A4dPmKPPPKwDQ0MeoLJnT+527aefrbNLrTYE8/ttCPT8zY8s+gtcnKCybp16+ysc86oEkxiz8Lhnm0K7KV4P5KuwE0ysgNz6JSNfneFVFWzyQZ20GmczNW1copcf8P1LkclGzzBpFOnVuMn8EuUYZ8YH/MqC1qjZ595xv7805/xYJuS/LxVRHucEJZMgY/0PNl0mufo6IiPSdfQ4xhnERhI41EFJFVpkMwR78pRI1qYVJBe9y5JCZLXZ2070xZnZ+zAvn3u7Ag9W6pclpM8mkfI7FiT2rEYCZGtVnjNlGza4YkjSmp1e0hyXkrMAxRL1q32XA0lu0xZW4vZxnVrrGVh1manxm3DujXWppPg2ptZ7c+i01x3nypGyb7QyedFl43TM3PW07syWnToO4sLdtlrX2NKZHns4Uf8meJW0f28H/xQ7dBwTkq/tFi7bVx3nJeZ9//bWu3kU0+xf/nlU7Z3/z53vPT2rXCZq6ocp27daiecfLJtPvFk6xkYsqX2LmvvXWEjY2pjMeFJL/v2vWjPPfuMrVDCjCdPR+uI4OkIvoNBnJ+UdFOSdXQ9GB3eFx+7Q2gpqjpGq5LQed47Wff04OmSJ2rzcywcw2e6dw6SeYUoVUgqAUN9VzSiZxD4E52HPRr0Cf4XLTiPdUTgTNcpyVBJoaNj455gEieUI2Ghsm3dbxQ0pupROtKs9dj7wh77yEc+Ylde+Rb3VYyORGLpb/7m/20/+9nPqsprAoyegNSqZM5omaYf6VKNWQktmpNOZ73tHe+0W2+73e776QO24MmRZu9+91V2zdX/saog5rqrKhHc7omKSjBRK0LKEEtniI+1p5/+9Ke8tYiLWtF5qWSA7QBu0L5n2QEOwQYGV6pKDnsiGtA/+Mx1esE32Seie4Gl9H1oC5nPvbHFss2ja/FVuL4KSgpsIHryktk1vTpOWlyyVauG7Hs/uNFe3H/IW+RYi/RkiztXSTxFDqHD0X1gD8aD7FWCiQcYCx8wNsaH7cZ9KporDmLmhd79t3wt2Fv4RPQc55OS7AQGz3gpYyX8Bowjz5N9zWPn+oopUzVg9jYwxnzpu95lX/nbGzzBc/PmTTYw0O8VxSQ/vv3tb1YJHmD3ahx+8jT0zFIjsFzouiXr7Oq1xlKb/eD7N9mPf3ynt69773vfa2duO90aSws2PHzYPv3nn7b3vOe99rILXuZ46MMf/rD9zu/8jm3cuNF+9KMf2dDQoB06dMje/e53B7aan7dHH33UXv/619tNN93k/PGGy9/g7WokN6igpUpC+vu8887ztlV6lR7SnJ966im3FdRzXk74LZs3ezUp8a6SV5T4quueeeYZX75XvepVlW9JdKPKfxofdo34VclpWlfJSd1b49L9NB49V0EKXaNnSrboc+lKJahSAVPf5zAV+5dtP+lcfQf/t9umHapiEe0x4T2XJ0Umicaa7wXeyz4B6Am+gw5D7sbhlWy3c08P4nqVjEiCDV9UyGNdg+0E5qzlRFBmvr/+zric+WRcy3zgJ05QV/6fUnmP8aMrZJ+SIKQ1zroQ2ZDxNjJUbeRcB5b4AEmUjL3GvHV7RKpr+UM4yORJV4HNsY31e0fRaZLhHLzIvirWLfsKCDKD0bT3lS+v+JK4BnuKRH5sA+SQ+FSVyKJFY2mRW3SRDjJcc/X7rV3JfKV948UXX+KyVjpOe0wSKL4E5EN9/zo2gt7J+tuXqOy7xsacspwjwSTTh9tqne22afNmO+Hkk2zf4VE7PLFk04KPSw3bvG7Q3vL6S2x+SknRSrSZd/vD5bPCJY02r1DnFRdbZYeFDs9yVr+TsABP5XHBD9lWynqgtvvCp599sdib8bw6mTLTOjxFgDHTZ16LzM95/Mh+ZAhj45X9yPPQZxlH6HcwF7Sb+RKfRtbv6E5kCs/J8gb9x9ia154xamwaAwezsN+5nnXIeo41cKxbqnqTYMJ1YF1hYPm29NNMe6y7PsPuZQ6sU9j5td8c2s40wZg1B+QXaw7uFcbmu6yvr6NaVpc4J3iu8js0JfvxfvYPck/2gCAwcgA5yryy/GeOyH7dg+ugZefDoh/yd+ETrs+HAHUfWoSw5s3PZ3/ZS2gJOZP1ADSQ/bzMM+9rM/4FCzbvVZ43vAC9oM/4bmCouroM82jGaxpH2AZqbx26NMdodD0yM+t81rTSd+XwoK4Hm6LLmvnNA/izs5XcaeYRdCY6lzFzHffDX8o6NT9H4611UV19MOsx9DHzYY7hUytxwBIz0nOImUpX67skBDMnfZ+4q36X/0g4Sr8TQ4LfmGets0sr6nKoWbYfMSGNmdYx/M5YdY1wnOZAorXwnsaaEzA0fo2bRGd4T6+e0Fyqm4SME12oDXBUCYkE3JYquQQ7S3MInELcJXSV38Nb2ITcBsvoIJGwrXCybGmtj7Bi3isdutRYDx854ocohUv7+1dVcVNoTK/S895toiTsUA0wdy3J+CbbO/AnNAKdaaw6EOJtFQsG4FrohD0DB6FH89/QViVTi/1axYfUIqdZSME0WXgjtFC8LoA5TZ/6z2ZhCjBD6QVBB4FlYxBBfCywmZUfv9cCVsCkPjHsi1ZK9nFtVlQEXWACd9A6+AgDAacKQaMs/Fj8ZmHrG1sC3XK2yBh3JlXpY51O6Oyy3/6t37SLLniZTU2OW6dKmFhkBgthCeQqwQGjmzXPSlSfiaiC0OqsfJSFnifnJoIfAOEl1XWSrr3dM6SYAwrb94reXUXoomDDaRTlMTN98LcLZC+pWrfd0f01FtaXewDCsrBBkGXlxnMAVgSBNCbAZgYCWWg5oCmGCIA/Zxji4IIGszGlcZEZD81yv2ZlDeiqAXmdlIKg5DvaN5Q7fIHTCYXGeiEUuAc8WO1lybxDqdZrWZcAZY4ATviE8QBIAGYOtBvhoKh4K52GauZV/Y3gQGDpJCk8lsEB84XPMzjKQkkurQwI2MNs8EC3CDZoNO+56INxIPz5PIM+ZBHGuRJMoFdogvXLDoJmoRtAAJkRPJnlF3NirqwHe+QKWKcRiwTLABtaYPzI3CzEGY94ECCDguf6DJZRDvCoj0/edQ+ExCl01o15ZF7J8j/PiTE5LaVWU8wXwJT5nHXNranY42ZQjlLGkUJFGL2vQJeqOPAsaAbeqUBAOtWcFWyWlxhy2h+9L1mb9zyDUmhUY51RH/cCeuAP1gJ5xn5iWFR7XU6e6z5hLEbVCsAK64kckUOSkqvsI2Ns3h9AeOVExdlSaI61Yo8zQEIWuHOnZMZyKg7ayPTOejcbPIBDaADdyd8+dk+qqSsmETTDeGb/oTPuEa+cKoiTYdAO65/f0+/IdmRvNvjYO2RFlglZXrKusTYEr+sS6UXJVvLU51gCs+h49lv06+vpAZiOOG1dVVFTmwAlvEaFHDlq77rrLluzerUNrBqwoaHVHryZLWCa/RRO0P3JXGet0VvoI0Bz38p+m5yZ9QomK/oHvEVOR0eXt8FYrIJLbTYzP+tZ2AK1g6sG3Hnw1a98xU4+5UTbtGmjnXTSSa5/lY19/fXX+9/f+c533GlNAqD2lERZ7YEwy8zUpM3NznhLnNZWzfMhu+32H7vjTcF+rUs4txft/PPPtbe/7a1uBCipxcknlXeEv5gz+kjP5Sc74VzmlBK50Fdzgokc1H/w8T/0MSiI3HA+WvRECwXVlGAiI0VjUZBL1ekUUNWeKSAlI+jmm2+27/yv/2XDRybszW++zJ3gu3bu8CBjR6ecbWqR0OryTFVjkEtgSyVxeCsjr66i9hZ9fi3GJ5i3oqvSZ1XrQWUSEj7FNxhf7vhUgLXgd3STy031FEjtDoNeyulIylMqHFUCzzJ+cACQTBQ4bjlv6z56vgzJ7OhgXGA93xtvP1i3yNE1MubASC6TF9WqRKcgVHElKpjUwdBwkKkaTOCsaOPirUm0716dIgxjAuu0EMmYQWPx3rYLUaXhrLO2eQsHb2/hWF/tdsKhr1f2RffFoZFlU5aDx8IVyC+XU6Wqke6D00DvhwHfao2W0Lu06vKqSKllgYcMhdHlqFtQi6weO+nkUzy5RElqOjXhwdn5Wa+yMT05bpOjIzY3OWmPP/ywHT16xDq7Okx9fqlUqMQaraOOsR948UUbOXIkKk/Mzdvll73BK3R4QGdo0FrUMqRl0U7YsMaueMOv2MiR/TY/p6oRc96mZ+uZZ3lA+rHHHnMHwpGDh+3uu+6z08842+YWW+3J7Xvs8NRsSTCZt5aOLltsxF4o8WLb2ad7ladYn7olR3YoZn0QJ2d0gqYklpSkFJInJVNlw7keKg7o2hEXCSa6RvcXzecEEzkTcoKJ6FtBQ63/kcMqhTrmbVl2bN/uLXJ0OrVFgc4WOSciYEBJWfCOXpU0otPslGel1Rj0QHVD8ZSCZqrgcPvtt3twTTJWz5f8yskruuc5Z59ls5Njdmj/fp9vlLvWcDSmkAvh3IsDJCHnIvgcOlH2d7RjEHZRdQ5P5SiVmFxHqmxvq1o1zHt1kx5V99DaLszZ8Zs32siRAzYxfNg2r1ttWzass4HeHhtcFUHB0bExe/jRh2xuTg6jTj+0oXu2t6uCS5dNK9FPSQotDXv9a1/nVS6efOKpUpig1VRgf7GxYFOz09ah8rd+UlhViLqtraXHdYz4p7O70zZs3GRHRo7aEbUi6uryxHMlX2pNt555pq3ffJwNrFln3StX2aza73R129T0jE1PTHry0O5dO237889Zb0+3ywhPLvGT7WHfiO4iIULysNVPSzmOLjJCa4ojVUZZvfYdLgeF0bX2SijQ/mjskVDfGUkCJSlK98lBD37HFsxOWDmY5OvIAX6CCeFkjAAHldXAL9gV/kyvIquEmg4bm5iwXbt22eTUlGMZ0TSVrLB7o+pHBPq0b9KX0uXbt2+3D37wP/upL8larY9o9OMf/0N76KGHvJVX0OB8aSUou7s4/rTPxfb3CmY9OoyzZK+77DJ75LFf2K133OWJT5L3b37zm+1333+NjY2NOj071i30rHkeOTLsCSYnnHBiVeq5R+2IFpR02W7/7b/9V08w8bmXBBMFScAPGdviv8i2UMavbhvrkEORRZoDPidsb68mWpKTs2PPnaLSySVAk+07ngGWBENjizMev87bXwVfkWDSbDdrxwYGVtt3v3+jHTh0xLr7VnqLA1UIEm9rP9GX2HGaBzTJc8Gg+iz8R6pS0PBKJrqWuXMddgjyRq/YRDwPus42RvYnYAMiTxmT22aqPCZ5XqHDuH9ep2wjZru3sq/SuBkvtpT+ht/QQaxtOOtnfG/Fw//j7/4/1xUbN26wFSt6PXl3xYo++/rXv+bJhTj9oTPnJz9h3eJJXhGsC59dV5cSz9vtkUeesK/9wzesf+WgDR85Ytdcc7Vt2bLJeno7bNeu7fbd7/2z/e7v/ieXQ6pEIqx+9dVXu1695ZZb7A1veIN961vfss2bN9trXvMaT7K+//777e1vf7t9/etf93V64xVv9L2T/0y4TjrvBz/4gesb4UB9Vwkm7AProGopmt+rLn1laSMXreq+9rWv2bvedZU76DUX8cab3vQm3yHpQMmJl770fP9bslXO/O3bd1QtwoWtleR22mmn+fhU1ej000+3O+64wxNMXv7yl9uOHTvs6aeftje+8fKiz1QFb9z27t1bJUOz79KnSrLR31pfJc4jU1V9R/YZLT7AfshJeAHsBx3D5xljZpkKjeIbxD6GruFffFi0I8p2A8/iXll21DwTPAfN6/vZZge/cg+qJnM984PONS7sdnjFlbH0oMuDwA3ZP8IBL+gDmwN9UWHhEhgVnWHXeHBE/OrJbvgRw6cl2nB+LMzNmmPLu2wsLdK9OmHV9qhu/5b9mtyfuceeSvvFc3XfKr7gFcxku8e4gmfjOtanur50KZIuE/2H/o622x/60Ift6PCo87h0kxJMouJJtHGu+T2qTCBDs09Z74HZkGtZznq1t3JwRnTGfWoaWd5GCTrq6OqwzcdvsQ2bj7NDo9O27+iczS5G+6P+nnZ7/cUvsdWrOqxlSVhg1g/KhLnZZksLDWtvDZ/pkgkHLG/RhGxl77MMRsYyV+gp6xpkLLTM/LPdVeuLCIrqBzzN8+DjzBesoe7J9VnfQEeMnXuz9zlhJOzj8Fvzg0xgH7KubvaNZ/rM+hY7nvdyXCDTObrpWHpV7+EzyPTCtcwZfsh2Lv7OSIAWxgh8ytrhz8SeiGK+gXmzHGS/cqKR3mNe0IBwUPa94m8CQ5OIjD+WZ/h9lJRZJRjHIRtoSTauzzPJhvwcrQX7l+ePvdg8n+ZkGOZFPC7LU2Q+65vnjT7RM5kbfJ7XEdmOfM4+TfaItWCszXoCuQftsSd8v3k/oDX4NOs6xgY/HQtb6fnsEzgKXybfg7/B1+Bc+JG9gD6yDcR48ndYgyxLMt/xucaGDxn9xF5gu+n+NX1H+7iMObmH1qfqBFESV7gWOkDGsLeZJsDI+kz0kw/TswfZp533IctQDo7qfrpX9iWSlIN9grxinaAFqnpkbA5e4iAwvnb0Ie3z5FuAj78T20EAACAASURBVNCJ0KD8ebpe6yQ7XPhTP7pO2FK+DaojCwfqQIL8y8hFZG3G3ug1sI1scaoCy2aPfY3DaR4Lag88oN+VJBv+45BXLhtUxaTESfS3ni8s+fOf/9xxq8YonOu02RIyTs/TP63NgYMH3W+5qrSrJtkF2azr9U/YgD1qTrjDpw2daY2yXECPZZ4N2pKHJPABz8k4TM/L8i7zFfKfpKPALaViVTow0HLP3Xc4EoNYEGgI6UpZFAXMQwFoGkBXSXrIhJuDN0wgL1oWfggMMpEYaA4yAaZRGgA8T9QoCqDS0uUXN2LLqf2c0aT3giHjNC0GQiiXcPZlJtfaZCZjPigSL8FbtcgJgpBDrU29rju77AO////Y1lNOtq7OdpufnfYEEwecyv7q6qkcCAgcnsWeUK4HQcu8EMYC/t6Pt5wwQ6CKE5QdLKf5pk2bfFwEUHzfOCFb1gmmQ3E1gzkc+1XgsZx61d8oWgiPvUCJIjxQKln4A2B0HxgXQEYlF4RsBjQk2/B99oU5LjcG6jKWWSkAPlkbysVncMAcauFYl79spm3mDWikbGhWzBkYAkAzb2RwynrUgD+fNCilfb0cdIANhDOg4ljgXHMkGCKAxVj9uQkMojBQsOw/ys0VnoJArfWpXwSUvkPiCkJKxiFGqpcYU++4YrijeJEbBAjgd+gKoyqMtlpusX8AdPYY4cv6AQCYmxupxQiE7wAPCM0MGFlfhLk75KlgVJQBwABAwF5kgOvyhd7AJTEDg4h5sXeAXpQrQCoqXggk14YKY+GZrFveSwBQ6ZDgBiw0x/cBYCjfvAa6J/fIsjfTKuvPc5kb77O2koHIWmgng4B8/wyi+Q5OAmRiliWsP/olyxDWmPGg5wCQ+pvfm/VLBcLL6Tt4njXL90QW571l7HpVNYPJCfoLmwdp0LH5vrH3dTs31hXQwf0z+HM6Lk5UrkP3ZXpgfgRGm7FAjEMnMqP3YlQ1KM5TgRMfVzgqMjDPe8KawBsAGmR0BdjSSRoC0PQF5x4kggYPLm+tw9ry7CyzkWPsNTKXfQOT5CQEgGbN73Wv8JBZkf3M+lPNi7HmtlfgmkpGFbkRzf6Wn3QO+pTzTAHrdj/Rp4SN47dssf6V/R4Y5rSWJ4kmwwz5nuUjcxfghdfl2NdJ7Zn5BVM4bP2mzdbqJ6Ya1tfTZ3PT6gEZzv+FpQUvZ97T220b1q336g3Xf+lLdtbZZ3qLnK1btzpdHDp00J3Er3zlK+3jH/+4ffSjHy0JEwHEtR9xkqCUsCw9niXHVAL/G9/8lj3zzHOecCJ6Yx0FwvW9973vN+yE47d4WwPhTg9cFgdNpunMD9Cz7pUNM9f9pbIFdIuBpc80Xs3p43/4R+5AV0uRxdImZHZmzoNdf3bddd6uo2HSvx3eIkGYVMklelWgVO0q5HQ/sH/EK5gIz+m0uwduW4UDo72JU4DHfKIksWhH5aFFUxHki5LKlGZ0fdJU/SNjIPY/Y3G9R7DCE6zbwsmcaRNZ73rd6YoKXXUpyCphpdgFWm/xqfaIJKeQOf/69JieD9ZFx+n7ok3pYP1z2V0MPGGS2M8whBSs1Zij8kYY16OjY26ERq0OErbDcentPNyIajEFC0kwWVhU8DToMipYzLkuRR6CMdxA8/YVS7air9cTTBQIonSu6BCMg2yp+P8Yp7PhRfRdltnoFp6tKkK6N3sCnUYygOoy0LM7pDQJ434fP5FBOdAFm/HKO+12zrnneXKDgrYKVIsOldg4Mz3lCSZqkTM7MWGPPvigjY+PWkdnu80tzHvQ3XmpnO7qbGu3PTt32tjRo9a61PAkk3m1z2lr86SbdgXG2816O1rt+PWrPcFkYvSwTU0qiN9iK1f12xnbznE+uu++e31fDh84bA89+Kgdt+Ukm7cOe0oJJhOzdnBy1kZm5q21U0kBkeikYNL5Lz3H2wNo70WnOtHsjoGCD6En8IYSkbzFVcFcCrJ7tQzvq6vqQC3O44GFSbIi+BmVTiR3tf6iO7XIURWkodVrIsnfqxiFPvR1XVI1KSXvTLiDZHJ8wp5/7jn74hf+ypME2zo6XdaJJjQHOSfQXeA9yRC9r1YKCkrqbx0Y0HXePkRtUHt6PBCmxL4NGzZ4tSs5O1YNDvh1JJh4RrmZr/VFF15gU2NH7eD+F/0eVVBGVTi9zUxb1f4i1rNOogr6Fl7pdGu2NNOpnBWik3BItBd6UUB+wXSXthYFGFpt4/o1NjZ8yGx2yoZ6u2zL2iFbs2qFXXjB+XbSSSd6QoD+/fSn99rBA/t9HtPTs7Z7916bmJzz56q1Tv+qla5vJsYn7dmnn7fFJUWyOqxd5b1bzEYmx6whOe/tJNTyq8caiypF3+sJJmr/1NHV7clBbsuXZDHtyd4X99mpp59hp591tg2uWWetHV3W1tXjreS0n7OTEzY3PW2/fPpJb3smm18JJl4yuDoUUJ94oq2vZK/TWDoUofXq6ojAC/YcMiLas0VFEyUYSlu408sddHWlVezZZnsZfgDj+DOWIkmSClH4OUJWhnNJPJH1J7IRPaPxuM5saasSTFT1pc1bpEXrMTCEY/NUUU/KrtGIVpPiJwW0r7zySk9S1boouHvttdeW9rCRrEIQr6tTLd7KCVOvhljTm2Se2oFd/sY32YOPPGI/ufun1tHeYnMLDXvrlW+yD/z+/2vDw0ecL92+LEFWycKDBw95UsvmzcdVp4eV5Oe6ssXsz//80zY+MR6VBUXf7kAOPZN9BuwbmAdcyv5kPwcYOMt5T/QpMpzv4gNzOV+qmGT/A88Ch/MM9gz8g7PZ9bN0RHEweuUmF+81PWlsopPVq9fZ17/xbZuZW7ClFlU+FZ2qvV+0mcnORfAtdnS2exmvy1+tmVqMdkYVF9YGvw66MNvXrBU2Es+CRvFNoVMzvWas4fqgyDcCYHyOrgVX6vnYCmAq6CZeI4k2723YBoGbmEe2dfQ7iamqivbl679k8/OzXsFECSZHhg97lbS//dsbPMFE99I/5hU2S7QREXCsDsp4Vac2Gz4yZl/8wvXWWJI+anf5/7u/e41t3LDaOjpb7PHHHrKu7g7bdtbZzuMq463Wlu9///tdf3zve9/zyiVKeBSe12lM6TdVKNTv3/zmN50GL7jw5c674tnjjz/eq4v80z/9kz9P16oiSuCtcNSzX7//+7/vvL1h3TpfH9G7EkDe977/w6se7t+/37Zt2+a4WYEDtQfRqU9VRlMbH/w4qiB18OBB10CqEHbCCSd4EooSTERTSniTTnziiSeiJV1xgiuZRMlmBw7sdz0p/+kvfvELH8vhw4ftjDPO8Ofpff2tqmBK8r/gggsqv4DwpyrN6BWeAttlPyd+iBxcZh+xUzJdZToKVBc+pmacTtICJdudpgoWBTtgt4IpwKdxzwh+Sa5SWQRbuPIxpQOE+GUyb2WsjA0KzYf+jwR6+S6orsd9aI+rZ8EreY5g3bB/IhAiWtMPa+qJ1cUuwM5xHEOirGRlWyQEI490X8f8s/UBD/w9zBsZi58LvMjfntzZ3RW2RVMVVa/4OauAUG376NnwQOiGqNrh+1/lcJSgT8NsxYqV9lu/9dueYKL9Ea+/4hUXl9YyUa0HuUJFQ3zJjBVZS6UT5Krb8xx+TAF1aI11D5opuq8kG+sz8ZASTE49/XQbWLPW9hwctX2ji7bUqnaMS9bemLfzTjvOLn7pmTY/M2yNRR3CUrJ8i7WrpdGccE6PJ62rFZgOOTTjlmptGFSqcAKvIPP5bp43WCYnj7D+rFvwSO270d/4D7mWZ3HvvEZ5nbLOZOwZxzPW7CfLgXTuhYzg7/w8xpLnn/VBswxBp6KbtE4EJ49le9Z2S+gtZBm8kN/DD5h908wReUXiJu2zwCPwf8ytJIKVIDsyBKyDfMx7vcx+Lq1Im+Ub+wHPo4/hb/+8tN8l7si16Cm1LPbxlKS4LNszPTA25K+3U+7pqRKQMo5ojuExTtYe3sxYJY+LfeOe2c7Nsj4/M9MmY+U+2VeNXwi60TVZ1iNz2cfQHZHUCrbMcQJkLjScsVr2eTBWYn2MN+u+jGXRBc28mekCXs4H7qBj7p99Nqwx+o/9zTSffTvQJWvA2jB/xsY+5jXI68IawzOsvduCXaoMEtY19K3783ueBzTLoXroXdc0+6R4VvBu2PGsTfOaIoe4j16J9+oZjn/dB1tXhYEmdC9iklmPxvdINA2MoOs4oBZ256L7JLKM1Pvyd8jurqpLdve4TONgjq7RwQRhOr3SIpiqJtB7JGKH/pYuRi4jI+tkrKh+o2v1nny8YCznF6+iHpVj9IoseeKJXzhOFWbWAQp97mvQFbFyxnx0ZMSTpFW9ZMOGjX4P4hs5TkEbvYzB0FXYe/B/tjtYv4xHkdnRXjKqHyN38z3AZawN+5NlFPTJGuhvzU1+YOcdVTCpFEI6nXQswAVBVQKGUzelRU4WRhnIZoEB6MkMjJDUKwo2K4KslPl+MLQCBuHMQ6BgeEOkbLjGwO+avAhUG0GWcS2ca4WHYmbxEBJZUIWiKqdQ5IHwBBU55hYdUA2sWGEf+uAHbM3ggHXohFdDDCWnS3ucgFxYsh710i2ZTRo3IIDsoP+fr/eAsuys7nz3rZy6qnNQt6RWZyWESJJMBiMkAfZ65s0YGz/b4zQ8e8BvvWevsQnGgIRh/MABG4PAmDgMYMCIHI2EsLFBgCRLpoVa6tzqrurKuW7Vfe+/9/c7Z/dFM9Wr162699xzvrDDf4dvbzEJICoLMn1OMEmEzPUA8ZH1621yatJ6+/rcWYOQYF4oG6oCINxCaNRGM8zTLpDZQ5iCvWE/8z20ZoAGFASEjnAk203X6h4onPx3BsmsmeYtpS6hkgk+J71kxZrBCoJPY8lJTNC6XmH4fA89mz1BcTIv1kvfhQ8IqkSvryjhxD7r/mSu8R0MYWgNAZF5yUsBL9el4BkH64+y1HdYi1opRLCAYLHLAPXbTEkbzPfxgDCKKJeXZT/z9zJfIjcQXK7Ui5LSd+FPBFg2mFhTjaU2JOvkBH0HgcsaITT1PvNGQOvvkAlS4uWULxnXxaDXsyKQQyObnyzjqPmReEMrAPiQcQAeM4j0tUilidm7rPzZ+0wfLtfU756sSU8OiaCteACQqOswAlh31hDD34FLOu3MszN/IJP1CniClrgPa5tpNAMq1hqeQba3G3zI4MoBUZR2pW9SmzSXNWXP8/pmYM44oQ3kU+YhFL/uAc+hgzKtweu6nvlqDzxRKymGyjhJtMTHmY58rS34T6eatW+RLVu3BWG/oIMohhFJFfxg1MBnWQb5Nanlle6n9amSy1JlF/Q9YAV5KN0T45bOipLkWb7ISYB+bJd/FwKkupVN1hvtMgMjQUNnfZEDOZM9G1PMK+tn1o79AJTrGug4jyMbErq3ngmuyPwDDUHL0II/G2dccdBzT/Qt+AheF/3y40C/ZBNXa6Dy9zoht7ZqR48edcft9m3bbMvmLR4YVoAYGYXzGfAqHUO1EJ6r9RNOAPTrOV7K3o+WddmW7Tuss1vJHy3r6+512cBatTq0bisebN60YaMHVj79yU/ac5/3bAfpOqko8C2n7Mc//jG79dZb/VlKMlHZa5LY9GzJXMlVtWFRgkjQc8PWb9hon/j7v7f7/+0B6+3rLye3otS8xjozPW0vvPFGe8bTf8pxnwJEg96HunZQtcsK1lKvWitkC+uugLDLwZJkmw1EPVcO5le/5rVeJUMJJiU+W4LSTbvt1ts8+CRHSU+3ZOSydbrDMZxXKv99x2fuiASTc5P2cz/3It+XIz/+cTggVandT7uHPIuSi5E04Prbg9RU6SvGYEsJLOGwJ7kZnoQuayOinBYu5bp1XwJ+Hpj0fY0qZNByxmVysoTMiNYcJIawrgrmKagPX+layTTKapKsnWUZeIL90D1Zf4Jk+luJJd1qOeJyPpw9nR1RMtzlVU+3V5DS9xVokP6LtpBh8JFoEvsTLRIUwFVlB9FqVIsiubLg/kILyBR0FXK0r7fHLr/8kFcw0Xu+diXRGj7L8hGdCo21YwmfZ8KJGcc4fimB3oxrdY34mxY5IadKmfYUwPUEiSJjXJ57OdQuu/yKK716iYxaJappLeToVSWh2elJW1Qlk+lpr2CiUvrieSqYuB4sJzcUnjx1/LgnmPQ0Oq1PBw0Kvfh6NVdsqL/Hur2CyRZ74fOfafMz4zY9rXuard+4wS6/8mqn77vuutPl2djZUbvne/faJbv32fxyyx48csLOLyzb+ELTppaa1ujps1UPbJpt377NDh7aV4LU2ovVqgpHxo4kLIkkIpASWFF7p3YoUZ0rqpOoMpESDAKfcSqWROZw0Iq+dKJE93r3e9/tPLph4yaXFTnBJGxLPUctcmZcNkaCyRH7iz//S68io8QG2Wcu32bUcmWmSniGVynrrznNzc16ax0F4yTPRfNgVCWo6IT1rl07TSfEFbjduGmj30+fyb5Six79bNy40a6/7qm2vDhr586cdieH+JHqLC4nvcKlEsjDHmQ8WivH4EoALEmlwa/hlHY8gC5UlQPJb1V1EoZcXrJetcawNdu5fZtNjp2zzuaSbR/utx0b1tlQb4ddf92TbeeuHTYwoCodC/bAv93viRTSHes3brYrr32KPfyjI/aVr37NxsdHTa2dnv/859ljZ0fthz+43waG1tvU7KJZV49NzM7Z+OyMbVPgdmSDqQiUKpioQ40SLDu7owqHWhVJlsEv6IHR8+ftkt177LJ9B2zLtotscHjErKPLevr6vHrY7NSEzUxO2DFVMHn0YetXBTHXNZHc60lxpU2M8J1oQQkVqtDh+Kjwp55H5RdkBHpP+yV96Bh8bdV5tk7cqw9OZP3GPiB/ss2PzJHE8+SqUmZa4wmMFbZtVRUp2YTcDz26tKIgXZcfMpiYmvI2Fwsq5dup/ZKeD+dz5YDyJJNyolWti9Zkd0c1ruc+97l29dVKOIuEQP284x3vKHizbtGouUgP+BxVicr/hd7UczQeVVG56eZb7K6777Z7vv8Dr1yjgOYLXvA8e/Uf/oG32iA52StllQpdp06dtte97o88wQSZ3e1t8RZt3dCg3XbbrV7BxO2Ax0kwQf9mGwpMwtoxNzA7ekN/i5f1OY5i7Tc+CGw7fSZcHmMuOKBgVvQE2BM93Y519axYR1othT0KvmGMjrNbqmCy0f7Hxz9p84srjhVbJkzWGbRdDllknJxtX7fzSyATHOZYQ5jEMUjoa/xF2W6vsUpgvMwb7fa+noMtDsZGZuHTAmf4veQDKIm9ed8ezz5hXVkXv5/ozUvjBK1iL2QbFLoHH4E7XY9Yy/p6+0yY4vb3vNtlnaoBbtgwYidOHvdWfH/zN3/t1XbA94yzsrVUxbEkFSwurVhnV691d/Xbgw88ZJ/4xD9Yd1efjgZ4RbFXv+a/2sYNSkxv2slTR23r1s1u0y0tL7s++P3f/3175Stf6fhIFbBe+tKX+nqfOHHCPvvZz3oSn2jvSU96kuNZfXbjTS/0KZGgIF31mc98xnXpyZMn7YYbbvAKJp4wVfhT9/+t3/ote/Ufvtq2bN5csFnYXEpw0TjUcuz666/3PX/LW95i/+E//Ef3cZw+fdqrkGCjK9ig/+yr9KKSXaTPuEbJJhqLfKCaixJOlHjyhCc8wfWi5iHdraQW/a1gheZBwrTeU5KLZJueXdOd8FX4oPSTaQ4awFeVE7Di2rpFPDSVZQa0zppVeDsdZtB9/BBCSooO+/3CpED8L1GBMGQk+kEynupaeh+shH8y+wOQUy4TUtJHnn8ueV/JuVLtnIoGFa95ezLxUPj9WTP0Bf6bbK8zF3x6YVfWB/4kFx3nNMNuwY53/Lu8XCVm6G9PlJAPp8hceJVxIEvA86JxXY+/ySv6eQXISNi4QM959dG6MkXI6bptWpz6Dt+/XmVf6rBpJD+3bHBg0H75l3/FpiZnXI8Kqz/96c/wFpLS2eh65shBMPxTrL1jhjQ2/DfQQRwgiINBmf6Ql7T3ydfoM1V92713r23afpEdPn7WTo2vWEfvsCcezk6M2vaRHnvhc66zDUMd1lqZt67OlpyN3qJUCSa21vDqfaowl0tIVXKtjAe5C41l3Zk/ax97u72VfUTQkF4jCbz2I8Pb8BTrBQ2AnbI9xv0y5sp+CPRZpvE8z8zbzIPXLFPa8QN7DY3HfCI5hD1HLqGPc0zEdXBJhs96it+ZQ6ZrPsOHX8uW0PFZRkBbHMTIa8i42v1/yHHWDN5vH5Ovn8vQph8Swr+Q7Ws9A7nL2IhxZXrKe6HriEMIWfq6FZ8A/MycuTfykOfpGRzAQQcx37wv4VcJrJvXDdnEd7gH+wVPgynY8zwn+DfL1IyfsgzXHFkfcAx0l2M/mX6h/yxfeBY8is3I+uY91HvsPbwKfsufEdRmPGAsaBL6yM9mPtAE48nYj/s8Hu/l/YRm2acsV8E9jIV9zHHSPG7GmMcFj6FPM51km40x6b2oXBlJrego7skcke9Ztkl/edXo0mol8IP0VxwQh67xwSEL2T9dLxoAq4NJpcuIw8N/noBf5FE8J/xrWhuNIdoR+yeVr7MdQ+U9ws8N/2oO8n0IvwjDyjcJ7Qr/KelYvhThOiU+C9/CE+hOVQ7U/RYWIiEMHUoCkK7XZ3rV58oZIE4bPLfq2B25rM/QJ/fff589+clP9oRrWjNxoA8fvcY/PjFho6Njjk23bt3m92KNWb+I46mKZmAM7YeuYa+hsUwj7Dt7meV7zZ86RBQxLN0PPtQrMkXfI/6ITM78ij84Y0rijr4ud935tRaCC2WD0IBhID4GWQ22OKv9dF9RVgxUN4dBqiBFW6CWz1HmKG/+ZiIYidmACwaKHsztghqGhxHZMBhFr1nQex9jB1mpt1KpwMDYMzDnPpWApFyatzjQvJU80vQGFBvWrbPbbn2jDfT2xGmjNQV+5ZRpePlgncSRg9odTKk8Z+XYLsoNItLpNQSE5keZII2F3smACU7A9A8MRH/wEkTIAhCmpKcWa69rxDAIGX0XQsMRgFLSdzBMAOAQJgIa4RJAuy4bRbBL3+d5CALmrO/q+VQDyXsnJyHAX4ZgMHmUvMtMhZCDlhEKVf/hVO1GAiErORQrAhhhnpUrCgKFxfcz4yEQdD8YmPkjEBinvo9yhy7aQScnmtvXNAMQBAxJRChfxsnzfb1Ucr3QG8/UawW4Ui9L5gKtoSgxRPg+tIJQBOhDM3o/yx1oSteFwzucN8xdc4PvMvgs2uqCzGvGxmcZeABm6EHXDuxZ01xBJ1+T9yuPH/rK9AMP8BlgksQEqhxkGsryAIGN3NKJKU8wSRmoKCPmyPioGIPyaecJenzDL1zHWJDJGXjnJC/4Gl2BzM6gpB0E5r9Zu2z4QkOZZ/NeQhM+1pLpq3tmkMz1tTKNRKx2EKzvQKP6DF3BnrXTH3zDesk5n6/J80bG8NpOY1WCyfyc7yfZtjiQuR5dGjxV6y7oKQdls2z156bTiKyJ5ohch59YO609vKHvA7ao7JX53eV06V+KrOZ+yC7oCb7Pa5F5JMu2vL9ZL2T+AOxkAzXjCH5nv5An6LssZ5GXomv9ZPkMfSLz833BHdCKB6jcaVZnnUNzvMKX1TrSVqpUqGDuMT7hknCEnzxxwp26cnzKidrT1eMVP9BNAGDkNQCfDH6tk+gqekKGU8vXRJFejbuzyzZu3ea92730uXV4+5nKOdUVJzU9wWTjJhvo67Mvf/GL9pznPMtbBGzavLFgqDX75+98x8toq0zgnXfeaVu2bHUjQD9aYypiSNkoucLf7+2zwaEh+5d//Vf77Oc+Zxs2bKqCLKyz8NJLXvwSe+I1T4ie3nLQezWUGnhrnugeZBNrXRtEtVGjlgPoLmg36zIF8/7w1a/xFixKMIlWNZEErODZbbe9ORJkWjqRKt2klhB1golaGn36U592B/3o2JT97M9G2USV8fZ8ZO/wUE4Mlwommc51qt7nlJVFK8o7O62UoEt2ZkLbWbYi9zMfeFJMb7TBgk+yrkLfQCtq56jn1vwRFTII7Os60ZvugZwFi4eerR3bnLxVJQOwROD7kNEuJ0qLHGXBuD4swWrknvDKYqkkQe9WBTwJvgrP63sK6gbOaNhAX79XgAj8sWw9vSovL+OqOH8LX7CGFfYqiRvC8AcPHrA9ey6LqialR3OW7egv1hSZAV1lHtf30UHgHWSzr3upIMCckatUMOkQX5ZANrIWTBX3LpUSotSatxc5dEhVhza7/JDzmpO4zZVlm54ct5WFeZubnLR/++EPbWpqwpOQFpeXXK45LtJadXRaR8vs5NFHbWp83Ho6ujzBxEuGumO9Za3mig2q/2xrxS7btd2e88zrbHFuwmZnxq2ru+XVNQ5dESeo/+VfvuNjWZidt7vu/Cfbd+AKOz81b0dOj9r4/LKNL63a9PKqtWQQq4rPasurMh44uNdPfqNLqHJD+0JkhxwaWkMlhnCt83Gp0uDtp8qpXvGa1i4qG1zYH17BGP2I97UH737v7V75IieYxD7EqV1OyCjBRIGrxfmFSDD5i7/w9VcFEFXS0HeUgKIkE9+/gnMl15VQou9Lduoew8PrvHqLfkT3JGjJYaH31SLnrm/dZcMjw1Uyma7RfyWYiL7kcHnyk55o1lqxU6dO2tjYea8I5RioJAXIIFaCU8a64JsKBxXnbshdlVwNh5ULN7lmW5H45BWd3FnbsoYcT50N27ppoyeY2OKc7d6y3i7dvtE6W8v2/Oc/07Zu32y9vV02MX7eDv/owXK7Dtu6fac9+bob7F//9R7r6e6zdYP9Nj46arNz017x6IEHD9vcQtPOjE3boyfO2szyqi2tNewJT3mK6zidd+7rG7Sl5UjA7uvr9iCR68ESqHOHcuGpmbl5u/jS3bZ956W2edt2W79hk+sAJYasLC/Z/OysTYyP2amTJ+yRRx72QhKWEQAAIABJREFUKjORNBIVSr0NZUns9aow3XIqR/UhdxKVZDmnPQXLSnIhctPljwfKYm+U6NXX1+9rDPbhFez2eFgq7yHyxStWFDp3YvIgeQQduH+O/gQGCnsN+Rhtt6KindoLKYCrBBPxECevkaHOd7mingcIgi81pj179tiLXvQit/MVNJZu/+AHP1jaAtdjUyKOfvr6+xh2tXahEzu8OuZLfuZnvSLao0ePu29ntWV2443P8wom586d9SQg59Xil9IanznzmL3hDW/0Ck/60VyVlKgg/yUX77I/+IP/amceO1MdIgr/Qfi62LOMXzP+bLdHY73rhG3xsvg9+3eEr8Glwi/iYfSvMJ7wHNiUfch2ZjsGYgz43miRA5bQ2jHm8HlFC69160aqBBNV8VHSiRJMpAfE9GAW6IJXPQ/7hGdi+2vh2tssZ/sh5PGFNlteW+YCPtF9wfLgIU4f6nvYPehZqpKBpR5PP4NFKl9foTi3fUoLaqqesZ/gGWwiZGb2pTkuUWJVV7f19nTb373/fba4OO8JJkr8OPLIw/a0pz3V3va2P3XaY+1wjvseeeWi0OuqJtNcVUJgj/X2DNnfvu+DdvzYaZd1y0srtjA/a7/7f73SLtq5xRYXps0a4YeUzpUOFO186EMfshtvvNHxkap1qC0Op5NV8UNVTfSeksC++MUvulNcCRezc6GztM8a3+c++3lPUhEPyWb57d/+7XL6M/yJuueXvvQlr3qo5I9InJzzxBC1k7zpphd6Qv2zn/2skky8Zh/+8Ift4MFDzh9KDNF99Cw5/RVI0Jh1HzA+/i7pRDAWNJF9mfAQTnZkGzyG3aRnqLKLy51ymEfBBLfR/LU+eBKYU7ol5BO0x729modjiMVKbmR+aceHGdtnvwyYvvIn/UTFNdqzcDAqsCIJhGEfRHVE+IZxIGuQPchwno89HzIi5iNBEPIsDn1WtoS3sQk9CG8E/apSWtMTPbFjs0+P++KfIbYAH+lV41dFLzB0GUaVhJHtbPgT/677PssBK8coxT+ODS05jN7E950DZ2rHqQqCkmGsC/Ir+9m8omWpNAZ+Ry4LM2tdlKQvW1N2pjCT8OgvvfyXbGlxxZNLlHytxC7hV6ffpboluMuiNn8948j+LuxB6MV1XwmoazzIUWRN+H7ihDq6kHWSzbBt1y7beNEue+DIKZtY6raVRr91dfWbNZdsoGPJrjl0qT3lCfutuTjlSeZrzUUbUGJ/U1WxIk6i6nEX9CirNHqu+la/CW+0y2owT+adrB/gw8rvUfba2ze1tUXLWInvwd/YVjxH13LP/Bnjyc+DjvP9oRPuh87I9h7PYA/a7UnGmHVv2CDh46n5sz5IA+ZyvF/a9DA+vpN5Fd5Bl8H/jA2dTgzHeanIhpxg0u5PIxaV5QrzYW1YL+ZRrV/xn0TV0rrNDtQCjfC348+iN6D3/D3mItnnSR2lMhKt3NlfYnOV36/wH8/hGchG8BR7wjz0SkJxu88bXwlygnvgW8FPfaE/p46T6PocJ+N+4WOpk3VZS/ANz2HtkVfIDORJpuG8P5k/M21kGoWOoTv9nWNseeyZN/O+8jt7wD00bsacE6/QweAU3deTC0uCD/yaaQXsik5iP6F17p/nps/ATNA0dJe7aLBm7Hv2H8EjzCPrWr3nh/NKt4J2XMp65bgbv+f4rXSu64xuVd8Nnyn3zPYD98e20XeQHSShRpJILQfzPuW5yK7TfkX8KPacFtviMfQONAjtY1uxRpo/MTGNnYRLjVX4kKQkXSd/iXytSjiRraR2ifKhk6Cvgx7wlO5Zx17qVk20s9XaIxsqLN8Z9Bb3wBfXcvyqqntbtmyuqhl5t5VGHPbXf43z7LlRO3v2rPuy5CdHZtWyO+x8sAn8FdgnDpojw9D5yBlkddYX0L2eI1+WEky4P3ulaxgj9Ky9zvpNvwdmjD1kb8AiPLNx5ze/WiWYIERQckwgG0YMxheCnlQpOQJiRqDBXBBNVrwZhEFMDEwLlxUCTI5iiAWnPHTdl12f50QFFj0rVOaFINN3YHQEMIKbtcjAl42rhHU5gSEHFeXMBVxlvG9eP2J/9Y6/cGernGyqYCLDTpjcT900o1QmBMNznflKcB2DCOOJflu6xvt+e38onQyOjCzmKrWrsvY6IUciCgRTGdklkK/nIxBF+CSKuKKtDIhaiWeDCiFPMFLrCS0BUrJiyqAnGzZ5H2AahDpOCp6LIM3VA6AN9jzTCrSEMtD3nZZLMARlxxoQ2AxGrNeAPUFRsU/tgj6DiQsAfQkoZoHtyQKpTKS+S9JMpl/WrZ6LHP1h3MJfKArWjfXS35yAyko78ycVTBBujFu0Al9ncJKBAGPIfKTP9Xc21qFl5oWiYD90H1pCIWyzwskAHFACbWXhxhyQBfAqyi9eA3D290flG+QcIIVTN9nAZyxZ8UKrAIELFHk5NZ/3p5J7xeklB1HeB3gCnqyAtU6BFvArug+FrACdAieL7tTRejJX1gXa1vvwqvOlHMnltDf7B93Ct9Ac9wUk6fN2mcm8uBe0koF21iV5LxkbfMDec00Ga8hf3Z8kQp7NOgLgUMDwadY5XJPvnWVT1nW1wo/TdnyHOSIXoIUL6axQW6pYEahAoK7bT8JqnJLlAmHIFvaCMbGumZahDd4DiMR3GuVI4oX9TXFSAxgYM85L6BjQHhW0onqCngfv+vqVgAP0Dc1lGcx6teML9jZjA+QiY2KP2vdCf1MlAWAE5si0mdcDnQcNVkC4OPrBHHVSTfAle833K1oo+8neO29h2KfE0Kwz2umi5rtogVKNyU/wqIx4y0vuH330qP3jN77hNKKAY19PX5TKL+X8lcHtVXDKqQjKCyLXoA9dl7OT1SJnRY4IJZgoEaRHJ2O7IxrDSWNvG6BWe1Hib+uWrR5M/uhHPmI/dcN1HlTbvHmTl9kW/37mjs+4810lqyWTlH0dmd8klwYNyR8qDBe6pcu2bt/mTty3/9mf2YMP/rt/V3JNc1GAWK1xXvFb/9nl20C/MM2gL5eCuOw9+Kddtuhv8BM867yTwDF7jWxXwEnr/ZrXvs4df0Prhr30P85oleFXgon2SZNRhTpVLMgJJjqh+cm//6R9/vOft7HzU/biF9/oAWL1gXesV0pH+5iifJjPCT5ryGgpQUcSoBslwcR5pFyb8XaW4QRVkBNad2Sivq2WXPA7MhfdqGu1tshmfa5gG85756PS2omToAS5MBb9O37aIqob+PslcSQcNUFnNe+G/tf9xEt9qqCkPV6OwP4FOqacAp2dm/PrFUxQIgTthLIxHG0MGjbQP2DD69b5WGQcKT7GfMUrCjayVhnzKLlJwTQlmBw4sN/27t3jCeJOZ8WRprnqB7zEWLnf4+mNjNcrPV8cnrrX8mK0cdB4cYawp17e+YISw3W/9dCREfxUAEnVJdTqoLur1/bvP+AtXdT3tb+vv0owoYKJ2n7MT015gsn09KQnmLgznUQoBRe1c81VO3PiuE2PT1hfd4+3yFGyVJcqGnR1WFfDrKvRst6Olh247GK7/qnX2OL8pAe4lGCi1ib7D17hhu73v3+PB9GXF5Y8wWTPvkM2Pr1gPzp22sYXVuz8YtNmV9aso1cto8yrPWzdusX27dvjQWowQWAvVQcMetEexnrJgRFJ6h7YL0mA4q24Ro6TKBtPkjWtM7Cn9IwIcmgvwkHwrve825Sktn7DBi9r7m1WPOAXyaDiH/2fm51xeSjn+v333Wfvfve7PcnHGp2eXKdnUIVHPAWWldzUKRgln0Bn4ie1yCF4RuU6XSPnyeWXX27f+OY3vMILehSdL7tUfKvvX3nFIeVc2IkTx72yigeavHKJ7NJI2vPDDyulmmXhtxoDRItMTkxXtpjTnh/tdRmvhfWTPUqslzN2edF6u7psZGjAludmbW1h1vbt2GR7d221+bnzdtNNz7d9By+z/oFeO3n8mN37/Xtc3muPhkbW2zNuepH967e+basrq7Zj81Y7cexRW1trOu+PjU/aidNjdm5i3qYX1uzIyVGbXmjaDc95ri3J3pON7ElbOqUjuznadHRI56mdF8khq023zWfm5+2S3Xttx65LvXqKEkykQ0UlSi6Z997Q43b00Ufs9OmTnrSgBCvptWh5VmN7t32ay34N/ecXvTURrZjEPxdWQlBrqgjcdnsCTchAydAIDORDIGAn5LheSQbXtTjGoQldr+oF+pFc9mSCkmQVsouxBD1SKUyvMeaGtygT32puUzPTfspf91SCiWhAn+HodpkrmVkCmgqQKwFOa6H7ycn2spe9zBNode8f/ehH9v73v78ksMRBA7Ce7uUJ2ZykLxjOJZNk5cqKvfSl/7t9+CP/3Y48csz3uLm6Zr/+679qv/TyX/QEEz3bZTJl/7t77Nix4/bGN77JeROcJJ2nNiWHDh6wV77yv9i50XPhmxFd+yGIGFe2S/g92xsXYrtSJanI1OxjAJ+6LOvr9XmK59EfcQJw2WWCXvFNaQ9wdlb+kVIZBMzD+9i0fhCKVo3ulKqrzXjLME/07LKhoWH7yEc/ZiurOnneYy2/LjAclSSxLTNeYM+y/wxMTgUT0XUObnEfvQr/4WjHn5DXESd/tm2xFbJ9wXfgNd+fAqCYP3zBWlXIILXIQcf7vV1h1K1uoU38Hdg77TY081eCmmStTkF+4IPvt+XlRa8+pQQTVTBRgsmf/MltTnvQF/sbQ9chnHKisSns0mE93QOqNWl/8ZfvtNHRcevvG3QZMDU5bq961e9YX3+39fd12eKikjKGnFepQqUKHp683tPjlUIoNU7FXfG26E1VsuS0J9l9YT5sVhLXDx8+7LaJEsZUOUUOdBIVNH7xudbovvvu80pBwtiqzKXkNCWdaK7iT1U+weF/8uQpr6py3XXXebVE5IoqR1GtMTBdJNRCM9JzohGqnIBB4SfZGCRpar76XdfgUM/+EnhZfEcLBNqs58Mh2NGMB/+e1kDrp/ae4c8sCcrtfgEIrwRNc3Ah+/Xa39fXJNNo+8Fca3kvnRF6HTkfOiQqSjJucFN9XV0h4PH8Qro+MG/Bw15FMPgr8HFpt1GC8awpSebio+wzIvBHu3Lujw6DBwNul4qvpX1v2OZW2guEX1SVS4T7lUCr/RVt6/8999zjdpiep2o5Spi69957/b+evXv3bk/Y1UlknYLW77qf9kA057q8RzZ/bZdkv6PbEwXLy24WJkCncB/Zf6tNxTHC9JNNKX/kzNSM/cZv/KYnmCihdPOmzd62SfcTby15onTtL0A2It+gf2wRrRTPBh/go6FVF2NHd2m9vQ3pcgT00Bl61fubduyw7Zfts3+577BNrfRao3fEGp19jvs7l2dtx8Z+++lnPc0Gu9esY3XeOtaWrFvw0is/9bj8jLpZ7V78YAD2ObHDBb7uoPf64EKW1/g9qlau6QS95lcf7LywujU6lnvl+0Oj+LjANe3rhr9H90Cvs6boKXwMlS4sBy3QIcwtxz3a/ar8DY1hnzhuT4eJMzbB1td30LnMER8RY9Ur38UGQp9nPJHHkX3xtD+XfoXmMkbSeznugbxhPDwr+171ff4W7XgyW6nilHFH2GC1XMn3zvfQM/C3Zzvd96HISveTlyQS1jXTZ7b32VewR8YdjCnTB7+340RoP9MLPhXeg8Z5Bp/jr8y0lOffTkesB3ua7QhsZebN/upa6I7f+T7rzvMf7zvIHmKZ0BexCpJFsVkYM/QDn+Z4c8Z94EZ4NO9blhvMFXyafTg8Q2OloiB0ALZj//TsLNvhM9aCWFW29drxacam+h3ckOmmnY+oupH3kPkxNuaEb1gV7+J6Ej6jihNzCr9f7SPJvJSxbNj+Ib+xpZAZWm/4W/MU7hFGYh3ctiyJDOJhf0Zbop/2hOof0BDf1/VVFRQqhJYqzfjvSWiha4TmqMQP4TfaH6oVr5KTZdODS4KmVKU2Ok0gV2u7tyQ/egcS2U/hW47DepGMKVyqFjlKGNe9Y9yyGcL/oqQVHVKamp7xQw3CHsLe7Bl7EX6rOgmQsTAn6Bc5Bu/zCr/wN3o8ZId81oFJkT/QceY3sCF4Brns15QCjugOxs01P1HBJCtzmBOiRpACNMhIpgpEZj6ETrsAhQCZsAb2eMSNsGTT2w1wBAbVR2rCrfsXtyverAhqwRKgGIEHA9XgppSeLgAlg7Ng5Gbp2y6UqVMEhVFLgsn2zZvsve95t5fRVc62+k8rCCGnqJwTiwtL1ldOAGm9UbjMB8JhA9lk5i8GFFiiPQyfO0MWI7SnVyX2hn1rEUTcD6MiHKd1uw8Yun1vIFC+nwMcKIe87oCFHLyDeFF6KBGNLRtNADTdD+cJQr8CReX0rb6biZsxIOiZN/SH8NN9YbCc0YjwB3ywdlmhwAdZUWTlitLkOoAR68zYCDJAg3rNSjnTZAYH3gt+MYSDnsEc9XuccI0qIJmP4SvuCVByMKByvOW0HXQHH7QrPOas7EF4lD1g3ggZhBbgiwSmUBLR3yx/J5+ayIoaemHMyISs7Jlru8DLNMec4rV2jBCQQjYAfjKQy/uCwwC5lwEBgl2vGRBCH77+5aQ2gRv4AB7INOxyshUnxAk4+jgbHdVphgyweGaWKbyXwWEGD1k+sHcZGOn7uferAy85yQrvZZkPf0Eb7FEGfNIbCl6g3DQW5B/34nsZNGfgRMINeot95rnQHK/wCHKEYCv3rxV7OElYh/a5wR8A0wx82eM8JtYWg83/Vnnj7i4PUsjJBj9k/s8gHp7L65X1ad4/jcHnVk4xsC5aBz/JXACxpqjfkeuZl3k2yQECpKJN5JTLs3J6Ez3Rvl6sO3yM3Ob6zIvtupU9yu8zzrx/mcegZwxzPmsfV7XfXXXLDdZSY9T9kUOZl5E9jBvnNPPx51HBxGVpXYIVmmGfYk9CJ+demPW816yzK05/K8HkK1/+soNhObqUtDE4MFQl+TJ2xqp1yiX/0KHCC6yNB666ezzBZK2j0zZt3eaOn97efutQGwrvzxjBxeVV4QOV4+6ybVu3eYLJX7/jHTY3O+2O8GuvfaInfChj/OEjD9vhwz9yWSHnpbciUFl1p8moYOL0UMrc63eNdXj9iJ9OlHx781v+xEtWK8CuH7WaedHNtzgQH1B5eA9wNKxvQH2faxmSDXySynivPcHE6bg69RfOOl2LHNXYhate+7o/8hLGaiekBBMw69TUtL35zX9STquvRgvERiQE+Vp1dfp+feqTn7IvfOELNjE5bTff/AIbGRl2QyeSK9IBLu8dXqqZ0K++nLBynFWcJqotw6lbJWsgD9D3OBelv+AHZFHW0V4B0AJbaV/kCAYHCltovWQIIbPQc85LnSEbdUJfhl7WE+GAVGWZOC3DeLTeBDM8uOSyac2DqsgV4QnpOAXNFUT1hMZy2oFxoEPKAOIU6+xsJA+oUkrRqySI1nJYp/97fU8UNPQ2SysEsGLunEZGPsDvMiSVOKE9JcFEjmtf+5RsCf9Bc1nuQDcZw+V1y3qDPW2Wyhv6m/3M67rUjGRw7R0yHxtAusWraJQEk8WlZevq7LF9+/Z7golORY4Mj5iXCm1GEsT87LTNTU16gsn9P/iBn6rWBukkPflP2i/hDiUMnD5+zBNMhvoHvKKJEkw8gFwSTBoqi91pnmByw9OeGAkmi9PeImfd8Drbf0BO85Z95zvfccf62Lkxe/DBh2z79ottYcXsvh8ftcml1ahgUlrktNRgZXXNk9quuuqKGGMJZgTPq3JInWASuC5OTGoNc6CCJBJ60XpfWoLWHkQM+1T/9dNciSo7cg6Ivt757r/xcuFq76X5SD4EbgjZrlfxkNZ2dHTUaeXb3/q2ffSjH/UT3iQ2aE+97Y7j9qBYvadgghwPY2Njsb9dXc4TBLg0F9G9kvwke1WZRC0A7v72t23jpg3W3x98uLiw6ImsBODUau3QoYPWaKzZY2dOuXxTAkvU0aidPa6z/KRzrCd4CdnqiRSih86S3ETFQW/ZFLLJ5YRXLenwgxaqZKJKnqpus6Kqk62m7do4ZIf27LSlpSl7/guebQeu2Gd9/T128thRu/ee71m/DmE0V23Dpk123dOfaf/0z9/xGls7t+2wE0ePWrO5ZAtLizY2OW1HT5y1yblVOzM2Z6MzKzY2vWhPe8azrEOJbtaylVK+XnRvrRJwky4qeNq7hpTEpKnZWbv0sn128WX7bP2mzX7KeGTdsHW01mx6asrpaWZm2h7+8UP22GOnoypGaYHgLYZEq0U+uH3cI3szdJpjsSJfkReSgytFnnIy3vFgV5zOdwxYyhqD4TJOQv5gs2B3a99r2V5a4JSk+sAOkfwpXsQuqjFbqVxUkol5XuB/ycDOONW/uGCHDz/kyR3S+Z4I06hbGGvOojHJUT1Lh18iOWnNafjpT3+6vfzlL/fWUZrbd793j73tbW/ze2PHMiZwauWLCkHt6+qn45pN+/mX/YK97+/ebz9+5Lgpj1P5En/4B79nz3/ec21iYryqbOWtTrwM8oAdOfKIJ42SYOKy2ltrLdi+vXvsd3/3VZ5g4naCDm34Qag6wSTr2WynOA+kQDKyHnyq/RLWkC7DrvW5doctj8PXEy+LrMvJwq5bSxItzl2emW0IcCp2jhcaoh2BB/wiqBT6p1Q+6OjyCiZ/94EPWaOz19bUHqdT/oaoXpITTLD7GAO4NAcCsKGVWCKfg16zf4+9zbYcdhb3hQZZU/wT8BX7IAyf7fps7zqfKimyXJzvlceNzZixlNOd7NXi/8u8xbpz+IE1B1tyH7WHVIseJZi8/wN/5z7Biy/eZevXD9vE5Lg9+clPsltvfaPTKj7KTO+O5bqwmZVUqSSTTuvvH7LDh4/YRz/6McdmSkg/sH+v3XTTjS7vrCXbVteuOsZSkirY0XVcCSbrldOgrDt6kDVhXKoup3tgo2o9aNFJha38jNALkbDJKW4la9CSlQARz5XOU1KA9lOVv+AbJY4Ix6rCCO+x5xq/7qckE81D9xRticc0FhJ2ZXsr4FBj0Np2Qm5KjupeSjTQOHQPt39tLU7DdoQfEf+a5oXcgp6lm1XBKmR0fWobWs0yAvsSWyT/XfFPCai4XC0BorCFLkwICZmILVpXNQleCfyvscM76AyNE59ufn570FvfA+PzbCkpZLXLn8epqBAtuWTjhj4AmyDrtY/QBvKKPQs6bDjeF20sLURlOl0X/tRYVclnndL+3ne/51V5lBh1fmzM76tEPXieAJjsA5121tj1udu+y8uebCXbUwlOT3nKU6LM/8qyLa0s2uJy0BXj1j2zDA7/bNiE2b8S9kD4GmQTC1MKAwrzjZ47b6/4z69wHSofr5LCLz90yOk8ZH20NdAJZPgu+ybx0bAvYAVsB2gOes2+aeRuyFT5R5ouI7mXPhfe3Lprl226dI/98KFjdnZmzVY7h6yjq996hIGX56y/o2nXXrHHnnzVXutcmfUkE1Uy8arzXfJjqsLb4yeYZBuJsUKDmV+QT1lGsw7oHO6la/Cx1r7a+tAs98D2g/7BXdhvWa8j79rHxjWMIf9d80o5aFNsfnxjvOZxM+e8T7yX/cXMHVmbYyuMsbItU+VScHqOoyFPoZGMX9ATeuVzaE73cjxL4nLBPdhR6FbkTeYbnpl9nMjFn9ifAC9um7bHOULGhhzUc0m0xreX7XvGi38BWeqHxIv90y4LGUvG4MiwzIcZ54HbeO8C+VgF6wMnsm/sY8ZweibyMOMg9hAdzX6wR+gJxsH6t+Me9pNx4pNnzXi/8qEKC6dqOeyz7gOW4NnMAx5grTUG2r3qPelU9FA7/7O3eR5ZT2fZhw+0/dosQxhn5mvkN+usz9BFVO7QZ3zOnoBTmVc730LfzC37FlgbaCvzE2ue7xefh20GXYMPkVV6ze1fqFYnu03zUHIwOgmeg44fz77MckXXRXu5qLYNX7M/7D3yDP0sG8ZbvrjPSocoO9yv4bK8zAWehMYusI9L8gu+Qd03JxRpjeq2NJH4E/6VxQpHy1cyNjbqVfOoJCcdv3Xr1qpYAzzobfxK5XitL4kn5SRS1fJVa9P0w07mLRpvuOF627hxg+PgwC1xijBa5MbBSbW1VIKJ8ITwBXtAXEs4Bl7Rq6952Tv8gewf/Iz8yfQMPeI7DXryc5FVrAM+qJ8deCXvI/jB7XflDMSpyJD3HCBMVbU9wSQrDja2nelg0MwE9L31U0/lpz0AlIFMVnDthkomckCkxgUzw3SMA4ZmwVH0EHkWbFnIZ+EfPXhDWGdhXCtsTqrH/BhjLWjleJSRFsaS0nl00k/f17qr/PvWjRvsIx/+oI2dfSzK/JYWOTqtIGbqaHT6q8aIcpcyFPHoPX4Xw2AgoTg1Jn2OMNbf7qAqxo36EHuGcKPhQSmNHyUE8MH4Zs5ZcUHsWcHr9yzswulc98BEwAGOsvLOhgxCCIGrcSAUeE/Xi9g51c/8UGZ6hifpLC5WpWWzIcwJ93Zgk+k9K2utG0CE/UZwM0fGzV7xfdYo0xp0QrY0TAkdca3uwUk0jZmElwz22vcixhP0066ksnJ0oVccBtyPPWZvKrpprniCCYFVeIX1RvAgSGJt5FyOk3W8r+sROLzC7/qbrEA52zOYzko/rzcGbR4vwKo8uMp253t8zt8ZPLIv8B2yI9MVNCjBr3XLShIhCz1D65kGdE/+6/soOXjXwWUJbrcnmGQZ5UlPK8sVUCZ4VoFZ3/+QU5mH87qiXFiLLHvzvB6PhpHZ3INsxsrY6gwjKRtarDXX8Ln+hh4qek5VEvK4uF+WN3kvAayaMyXjMtDie5WxkLJj8z4jrzLQlTwBmDFeeJW5sVbQAn//hHwsng7kBjTheqqcqp+fm616PnOKtF3JO70U8MU+QwNRYaQ+vQU9upwpjh6+j9MwZEEE6TUHgAd7BZhhPgQLPJiZ+i9zeiDr/Sw3wAvo7cwrmWYmR2JWAAAgAElEQVTQ73zO3/Aheh3Qq7/DkVRXb7pgbS/oM10nC2WZK17ytcQbVXS8noEu0Fzg2WxExf6V0nBtpX/h56iGEEYAOsexQdX2y493l791r7osbIxzzU9xCwU+duYx+8THP+7OYgFhBUt1Yl7ucfaEV/aHPYXvtD56PqWb9bsCV2qRsyKMsGWbNRrSub3eIke0QzLgqsWJfAWOt27eYoP9A3b7u99l3/vuv9jevZfZFVdcYfv273VeFGh/rJSRl7PMectlnWSUKvWETBW4Za3lqpWeP3nqlPUP9NuRRx7xRAxVm1g3tM5uuP56P9WloL7uNzy0zoOnOuGrNUSeICNEb9BH5gfwD/za4Y6/wHboet3fk2+6wqn8+j9+g01Pz3iCiXQdJ7tVkeAtb3lrGFg6nVYSTLwdRCNahej7//AP/+AJJpNT03bTTS+w9etH7NFHH/HnqtWHl48uFUwIdjiuKslH0Cefac+lu/z7JeirOWaQXxkAJRgFH0HD+q5XFSgtJoUj9FPjoaDL+PvCE1FescWNShFsCeilKm/CDzjlcPbrOeI30a2MW6231serz1h9oiyxonX39EbAswQ9kCs4FZFNc/NzNj0z485ZJQfoOZoneruWyRHE08ldOUFJMAk5GropWv5EFTDwo9OU83vsqxJM9u3bW7WzIMEEGZfXmPdYW/QpWAf52P4dXec4sJzQzPubaXipVDhw3VmSCsFflHDnpODC4pKfWNi//6Bt3rLVE0yGBoc86UYJJmp1tTg/a9Pj56sKJmo/o0CUKilobbUfqsqg1imt1aadO33KJsbGbLC33xpKQFSyvldYMFOKuyqYdLWatveSi+x5z77BFuYmbHp6zLp6zI3vPXv3u+2k06SijdGzo/ajHz1s27btsvnllj346EmbaZonmIzPLVqrSycflQDR8gSTa6+9Jtr4lABG6M1IKMnBCMme/J4+k6yi4lROMKkqtfiJ/giU1DJ11Z+tikaLS4v2zne9y3r7e21k/XpbNxwVjkK+h+EtGpufn7sgweTLX/ySfeELX7SNGzd5BRM5WkRz7iQTHZKgWPoL65S3HCKeGCo7qbfPdu3aVZLU3Ox0ftMpcNl5CmQdfughGxjsL233mqZEpagEtex0q1Pghw7u96CmWrxIZmtfA1e1/LQv8/ZKaKUViK8zJwOdsUIPRmeS8v2yXnW7opYnleh/tzCPZIGHqVvWWFmxTesGbENPwy7dudkaHct2/TOeageuPGD9fd3egunHDzxgfUp+aK7Yps2bbf+hQ3bf/Q948sLGkQ02PTlp0zOTtrS8YqfPjdnU3Ionl5wem7Pzc2t2fmbJLr/mWtu0fbvNLs5bd19vOR2mqkRRgUA0JV3t+Mft9KjYNTU9a7t277FL9+63jZu3uWNseHDQOtZWTbhNSVtqYfHIkYft5MnjrpOko5yn5AjqjvYx2F469Rytk6LqzuzsjMtBnFlUIQXToqeUCKqxKXHDk4A8eePCdont2BpnJzIHPA6GJXgYzwgfRux5ROeiAkndvgDcAq95+82UkKkEE1Uei1ZAMU4lLvJ8xzSyUzw5IfCbEpOowiGafN7znucB4bl5JasctrvuuqtKnNCYmBM2LglPPEO+KOel1TX7xZf/kt3+3vfakUdOeBdA8f/rXvcae8qTn+RJQQr6uZwt9p3w1MMPH7H/9t/+1PthV7rQS0iv2sW7dtrv/d7/UyWYiBfjdGt90pf9Aq9i0zA+1j77ILJTmvLPuk78Sosc/EH6XA5azZuKEaILBcn1HXRvttEZC3ow28KqtsZJ45BYuQpWwSUlweT2977PevqGrLmmKiaSc9JOUckF+6KWGZHERHBC72fs69jUq5lFOzD0GxgW/yOYPmMb5pFtVzAbepXXx8PuYEWSnXLVuCzrsU+4xwW2e6nEpulLXoO1sx2TnbnZL1Xp8lhtD7J+8EMfkNDxBJP+/l6bmZ225z73OfZ7v/d/2+TkRBXAzs5kp6FWJEepPY50SXd3nzutN2xUUuJ5l+sKBo8Mr/Pqa/I76tCBF7cUbvbKPlH1g3XV7/jBdG/3QRTMhj0Azg7bUVX7hB8jsI68w4ZE7mCr07Y3cG1gzMAqJSugVEjKWN7H0RW+wPh+BP8U/IZm9LfGV92/2PzZfxX6LRz8+Bvb/Q7isUjaVLvQ+gCkgvvSrcgr7YVwE9XtaCsGDelZHFLSs2TPSMziq5HewebIcoN9ADOypvl9cGPdKo1ARCSCxloGbiGFPeg5/AjYmlq/zJf5tC/+BWiX+2Zaxq9xgX1ekiQ5eJp9AHlP9bsCXt09UcGZSlLcE18TNjs6w9e9JJEsrwTtqkKJEjM58Kb1llz77ne/a3f+4zft6NFjPvf+3mhbhF6LQ2Kp5YD75yPBSM9TMrp+sKe0n7K/b775Zrvyqittw6b1TgOiF3B5tkXDn0LSHjiqVFco1Tdjf+NEOTbyieOnvIKJdJJsRLWHuuTiiz0Iix3vlVp6ot0tz0T+VP614pdFFlW0V/SvTrNHJbHVYt/UFVs1b9n72Gj5GcI5O/fstaEdO+079z9k5+cb1ju81VbWurxK30BXw/o7Vm19X8Ne9Lyfsg19LVuZO289neJb9ceJZFkdYokkk7ptR5bh2O6Z9rPuBJfDK+i9/He2ueB1gnYRHK2rVlZ+Tap6pUQFfH3oJGQJ9Mm4eR57ofeJy0AjzCGvacZJXFfzeV05OfMD65OxWf483x+MCT23/w2N59hfXut2mmqPJ+APr3R48cGBL1gP9Hb2JWZsypyz3m1fW5+j+30aFySYIDvAI7qX5kkMJtMCcRB8iu06XIeY/PrklNAaZDogjpbXFNzAvrNH0Bn6KNv+7DfjxnaFTvM9kcvI3Cx7eRbPyHQGvTLWzFvMizHmMT/e+rGXeg4+Uu6b9xIaYRzwX6YxcDbf03ekh0jCgJ4zrWdcx9j1Hr5xfH96DvoijyEnjWW6Rs7k+3OQONMl92QePJdX5BmxPHCbXsFS7fye8WKWGcg0bELshRhj2Gn4fPCRQdvEnnzdi49EvljkZoVFy9qB2aFD4sPt8lnfV2EEPwhW+DDTIz5n/KrMv46byk9XEktLwhRVU2U3sz+ac63v4iCiftyv6EkN4Wlh7fQZNgfrnPEhmKLimbWm+1aUqCybUIeAdG/F/VRpr+4QUrdT0txdrsiGb3W4LwxfoSqYCA8Is19//XW2adPGqm1PJFbKplKsX5hh0aZn5uzs2XP+fSWYYNOBucF3WQ6EjKMKXakSVxK8kEfIQcYKb7LvwQuy/WptC22yXllWZlmN/iPBRLYxOBYerWyzb3z9Sy0Aoz5kIu3BChgPAvYB44Au5b0QOgBivTpwTADo8ZRoFnQQOJPQZwgxFgcB6wCoGKeZwLJyQQAgJOjRFEIpSnRnAV0LyTgRyMlb1iaDx8g+jgws33BVE1ArnJRgohY5f/+Jj9nRIw+7gSfHWvQdjvYsyk5WlrW+A0iFuGBqPVNj1BzEDDjtOY0sppFTBkbUOjkjKRjYil7icjzqe+1KHkGMAkYJ8UyEO3/ntfdr28CZrieYrmtzoBTnGfdqB4VkG2bhpjlKUGS6QYg7Ua9FVQetnYSB5oMSy4oxG5EwX1aqeg+myHSVk3oYt+ZEQFVjhgZRYFnJoyh0HSUf2T8UB+ABxQrwQygzdpQ/e+inMsspcAwHgAVj4N7wFfcE0ACWHACrvFMqH5gVL/fH0YNYioo9dZse1oLrtFZaQ82JwCbKz8dWqgVA61nBZScic4deuR5nN3SbwU6WG/8zoE6gLgMmftdrTgxhLQFCeW/JEiUhDvmF4odmWH/fnyI3qQKUQWEGM3IAORAogf0M5Lo6VBa520/UyBimLBg0DECANjOwQ/kA5GpVU5enRHFAs/AMsl0tHLh3Ns7QARmAZx6EnxkPNAEg+Z/pn0wn6CT4FlkFOGSM0FEGmMgAvpN5HhpjDoAw9ruSG3LEdUdf6Qx+GRevWd5lvoxWGi1TqeSgnzgRH475cOyjm9gbT+gq4IJxkbBVgcFyctrHmSrEMG6NNxzW0kWl/H2h9cxHALkwwBTgiOolGcSQYIJuZn+4D2uOvEGm5L3ItJ7vg+HBOoSzppyOKIY/PMMas155nZEdP8FfzKWU80N/an7IryyDoV94mxLAVHKrHKqFT0M2hX3K/L1SRPncTwaVNhYR3IlrgzciwaS3r9urJoyeO2d/9773eZ9GnWj3CiaDQ95DWrSCQabnUL0K7AWGguZJSHLjq6fH+gYHbWZh0TZs2mI9Pf3W0dHlPqDuUobf+aAz2j3oBN42tcjp7rGPf+yj9tWvftmN/J/6qRtsaJ1Kty/5CTA5Z/fu3eu0otOBqgYS1T8iycQxy/qN0ebHicbs9JkzNjg04JhCQF3tcqQztm3daj8+/JCpncDIupEKX8lxrgomnCCG35gvr1muVXtXkoMkv6DZLEdw+kmm/vEb3miTk1O2bnjEMZ4HqldWbHx8wt76lrfE6TQZD34rvUbQQEFarcNnPvMZb5GjBJNbbnmhJ5g8/PCP4ySjB2hjDN7zl9M+kveUfi3OfxJMZNCQ3KS10v4jx6AtZJ4H8Qp+zEalnodRlB3Qej/wZ7QV0anS0P2RgEM5TPg4jLhIatZ10KLGE5WP4qR6KefgmDR4S+Xco0y4OxnLvHWvSjao0IHa55SEEXg/cB0tA1ZtYXHBJqemvI950FI4SbOeDt5tuY5UgokngOvZFoEKgqp+KjmVWec+GmvkDKzZwYMHvEWOx6Fl2KWEO/Q8WCHbNsiPLCNxFrTrRo3d17YRlUvQl6wxsn+tEIUH+6g0XRIXOVni+KKzwzzBpLvHLtuz17Zu3W7D60bcMS8+Wlxa8ID5wtyMVzCZm5y0B++7zwPgurFOcSj/QA58T4rS6dGlRZudmrTz587ZUG+/t8zpVhBcjoPORtUip3NtxS69aKvdfONzbH523CYnz1ln95pX2Ni375DT2QMPPOCvs9Oz9s///F3bvXu/zS6ueoIJFUwmF5bNunvlzvAKJupve/Dgfg+agRtEOzLcRR9aQ2R5VGaok06qE80lydfnVQQRyxiJOUGb2abQ2i/ML9r8woK9811/4zJoeGSkSjApJFhK4Gsfl6oWOXJKfP6zn7NvfvNOT/Dx6jylj7Ce4a2IPMDf8DmqqoIqOgjfuSydnLRf/ZVfdZpQFRTJF/Gx1lvYTw4NvffY2bOe7OByoLQh8+oty9HySoHM/fv22NrKso2fH/X2PZ5gUSpOIFPQmQoCKRhcOT4VEPSKS6rgw4pRQUKn4yPhxPWncJJKWS8v2WBfj7VWlq1X8mRp0eampuySbZtt16YR27F52JqteXvS066xy6+5UitgD91/v42fOWMDevbCvJ/u33XxJXbi5GmnSemHqekpdzYvLK3YY+fG7dS5STs/tWKnxuZsZrnDRmcWbMO27bb30CHrUAWRZpx47OxSgmm07FJ7CW9Do8CxB36VYLJqo+MTXsFk12X7bNOWrV41TAkmjeay47bZuXl3Jh0/dtSOHz9qg4MDUaWjqzMSTXqigoxoxnm9U3ZmVE3R2iopKNtB0DG2C7JCbZSE/92G9zFGYjeYsbYJ64RbcFrWAe4USgEzJbuE3ozWOyQ4x3OjDUrYuheeUtTnbpunJF8lmDz00I8rGRz6I0oMV5hYdk+pGcGaSD+I3lSxTNeqik9UKlhfBQa0X/im0NOuo0tSk2gMe1oJZuLn/+OXf8XedfvtduSR497xT6O49U2vt2ufeI0nBRGAJcFBvHbffffb29/+Z3bppburBMWQwQu2f99eb5EzPjFeBR7ilG7sBfMEg2KHZLukHc+DTUhqxweiJBLx2uC6oUqOqVWW1kStSnRCTs+UXNA9pddER+BArY2f7C+tLxgLGJD9EFaJykUKJqoqRx3I8kQmr5IhHDNkJJh4algjkkW1l/o+981zzr6G7DeAVoUFvGZKOaDW7jtC5+V1Zb2y7ybbpPiOKnpLgUtkeIXpZdd0dVeYi+dlvMi4sSHAlI5/dG/JpWKngbk8iQ9eLbSvOeBr0WcuC7zKXbctzM/Z//jYR71ttuRyT0+XjY6ds1//9V+zl73sP7rjG4d7tiV9z7wTWSSY6H9XV48nn7WKfSTa1AlNJT13lwpeYnbRtNtVst/dDq15VM/Kvjgc9fjdss2MjU3LGtYQnI1Pqz40GPSFP4jqQdxTJ0BJEMnrKVr2k689fZU+zvKA35Ft2fes9aZKLn5i7QX2vcaIY5+qM4xR82D+yGae5a/eFkaYMe7nfrTSki/Wq05Q0XUEtJ0e1lYrfmvnS2gQuoNnwN2xzpG4UDnzS7DcDz2WFpDh24k112vMPxK6atu54TbbI4884vsuWaIqaAp4gE/hq5+0panAWdrJlgpVqjaWdVL2e8nn5r6nVrR2pgKuy1Cn16Vqv5y2vZVm2MXwUPg6ogMweylduE428VrL5v5/f5iqX504dtyTgly3WZyU1rP1XM3T27n5IVFVMlZCe0RcQjfP+XXyK6sCeMbykrvCWi/7xZ+3g4cO+nXYCvBS0KLkZyTvRzWQONBa2ZoluUJjjySTSBqRHn3Vq37X8frQwJBdfPElpnar6N3AB6qoGP4E6IB7gxvAEdC95oCfwuVWqXYTNl5XtMwuulTX9vb12MLC/AXtcnWd1mrP5VfYSv+Q/eDHx2xisdMafSM2v2zW291nfcJVS/M20mP21Kv22rUHdpktTVpjbcE6OlvW9DZ5XdbpZWxKK7bU1iSPP68nfIGewd8MLWfZzT30Cg3xHv7G8LNwyCf2nfXM94Lu8eNo/9p1WubZ/F32gITefA/kOWNo10E8N98760WtQ070gF/hG/hOr2A/1xvF9wUOzfIfWgqaDXs9+0b0PjKQ+/N5lqtR+XC1qsrKsxhj9q8yXuQbcpy5ts9Zfwdu7PIEE/YT+iY+w96DhfJe533Idjv8T4IJ1ZcyHf6kHCy2TsEb2dbnmXmNMh7LmAU+zIH17CMA42a5zH7yzMfb0wsweCGmTGsZT7XrmvC31AcO9DlYINM52DbL6Uy37TTGfbFP2EP4JXRYxD7y/kMjrJXTgh+YDAyOjK31G/qvbnkOfWW/S14/nqf3mBcyFB2vazgYDn8hj/h+prEsjzL2gJ+QUcgfnsN6UzkDHRjr4HetdJZ+0efsF/6PKom76AqNk4NaYDVsBdaG8WS65z29yr/pMsUPqYU9y1jzdfqduDt04xjE9V1UjGVPxWsuJ0tiEHQJjtS4sZWkV33POmr5nnUrdAD2RDZk21rvxbzjXhq/dPvJkycdE4U/s8d9TapuIjmiH41H7aVbzZa30tX3IplYcZtlm56Zsqc85cl+CCpiZ/KPqlqj8Ix8q00/EKcDLKpgoucohs9BATCa5q9nkb8QtBK+SKd3T16NhFX4hf36X+mW4DX5by5s4UslGGQguBSZAH1X+qNTexj2I7qIMft3v/mPX/EEE4wevgi4z8Sla2AoJ8ICCKRIYAqEAddqcWDM9gnnIFoWPlk4i0hwdrULqDCColQlggVhzcLg3MkKqAInqX80ipLv+Uk9ghCUJi9lrGpAH4sbG61ejDI243SmMoN04uqibVvtk3//CXvgvntt3dCA9XZL0SsLKzKgtMECvZqjCNsdX6kHln6HqQRyNWdOEaBkZBwp4wogoOtdaHR2mk53ynGgBBOEmp6ln1wpBoUMkRAwz2sATbCmvuZrIWT1u+6n/166qPSb5H29ouShA4QK94vvRWBAPySOQNQatzLm6EHse52cEwgOhDuAju8j9FBEug6hwlpCkxoDARj4A4XVLpyhPWgnKy8C84DRDMz0fBmm0LWuFYND7zA5AALequjXTzGHckFZs37ckz3LyhaB5TxbjE83yJVwVQLNKH2EMmuJoAnl3u0nEBCG+iwDTtYFQc88EEbOR4V3mWsGR4BO1kNjFH3xfacfgjypUku+f5ZfPANh7DKhGHzsO6AFYJMFajsIg840ppygBf/yHrREMhJrWI29AHb2F7oEnKhUtsYjgzBX5ZFzSs59nMKcrFGAAQAMb2XQgsMkJ5ex7qwdY+FEEPfR5wA6d6go0FAc1rzP+mbZkeUw7+uZugdJMQA25Buy4/H4Nct3J4gyLpJlKB+m6+ABrnk8AAvdsv+6lv3KgDbrME61A+Lge8amV8BbdY8SbNDf3nuwlNJnTHI0IL/zWEIvx0kxEhZY55Aj4YSJucp5ExUnFHSEHoP+48Sb5qb9V/CL8Ype0RHQqDtH1Ce8T4kHAeAZq8tMr4JCkKIukZyBHrTHfJC5yCQ+Z42gD3BDxgPZUGSvs1HLmiPPsxyEBnmO5qpgBqe29D6JTe2GAnyR5YnzWHKK6LvgDMlR7VPsS32yTzKTvfLkHjliqtLpZKTXJ+BX15q2bmjQHjtzxt5z++22Y8dFDkRVwr1XwZtC9yRiInN0Tz1H+pKxa756n0Q/78XZ2WlDIyN2bnzCNm7aYuuGN1jDOr0dgdqIKEjm3+ts2OzcrANgZXarHcbnP3eHTU9P2tnHTvuYRtaPOM2REKpgm56v9gsa1+CQToMFgBedP+MZz7Sf//lf8NP/7//AB+xZz3qmXXrZpU5fKguusX7lK1+xIw//2E/gK2N+eGjY6U0n0ZTQEuULocEA2np+NuZruR+GDBjLZVw5Lcl6gY2Q9TrJ/Eev/2M/DTqyfoM7NCnNrGTfW9/0JjcqFAz11goKHpakIdGVsModd9xhn/3sHZ5g8qIX3eRBooceOuzYxfuTl1PAenWZ4u3qgoc5bVDprFIhAueNPof/cXCjl8Acmc+Qc+A90SjrAY6QUzOcUaHPZRAFvgjjCRrTWpE8Cs/qmZozP76eSngofWzh2Sqho9gUyAYFByu8VU44qsUjwS7dX2umBKuwWVa8TZsSTOQQLq7KGtcVLCmnqa5XGyf992QeBddaEfx1HCTjvBi7Gj8YyPGSgmEyQM28tYh6twbvReUQZBh4z/FUKUHMWmTcnPcIHBBytFUl3TqWW4nTlAQTOMUSc296exad4oxAWQRDdB8ZxZIdtDZRMG/JK6n12GWX7bGtW3fY+pEI4Iqn5xfnbHFh3lt5Ls7O2Mz4uD34b/fb4vyCrbZWrbkWJ0wVNPaqSR1d1lxe8sqM46Ojtn5oyNZWmh64UgKU6EaHNdQip6exZju3brAX3fRcW5gdt+mZ89bRueYtZa686gkuC9T3XvJsemrGvvGNO+3Agatsaa3TDh87baOzSzY6u+gtcjp6+z1YrFY1mzZv9BY5mqPWAp0TvB8OFGSBJ2OXAJs+R2fTbhAcXYry+JaBP5ERWnOSHZVgMrcw7wkm/aqKMzzsSSZeEapU+5CuFb/oe6oOo//COp+747N297e+5ckjOnXuVUtUxUTjKq2OSDgUHSmwrBM2msvC/Ly99OdeajfffIu9/vWvtxMnTrjOcl5cWnAniOj71OnTrtekO0LPR4uASOhes0svvdT27tltq8uLdub0qXIytuH753KgJKZB11RVcV3gfBMBDq+et1rbUTg8PFlF1bt04EIYQbzjtGDW29nwKiZKMOnpaFiPrdmm4UHbuH7QevobdsvP3mxX//SzzRZm7btf/pItnh+z4a5Om5sY97Gt37jBJiYmAw/399jY+fN2ye7LrKdv0L73/fvt0ZOjNj7btMmFlj02sWALrU5b6+q27RdfbBfvvsRbuWifkDOdLqM6vWJSJZM7AlONnp+wvQcO2fZdl9jw+o3OM8Oqarg4Z2vNpuu2qalJTzA5c+aUy0jpKSWfOG6RA6fo6EhkIUkv5I7wl8uCEjzD9gUTgDf7+qPMrnS2METsS6fb3xl/YTu4nCwJf+BrzZfk0+wgRhZpP915VZ2ArxNeCY6B/fQd0desWhyVRMKZuTmvAOJyoiQdKcGE8ZUbV+28hH3iUE3h1ZKsInwCL2NTco+Mv7Se4WRUm6ZYh8C6age0ar/yq//J/vKv/spOnDzl7XH0c9utb7Crr7rSqwpR2pdn9fb127333md//dfvtN27L/N2BPpRxaDx82PesuQ//eqv2PzCfJRk9rIocYITGwVZz76BXdHffI59hc0vWqPagZ6rddFnahso/RdYuNOxl+hAzk/xtbBU7XMJ/5ycpdJXtNEC02S7hz3XoSed/MdGFx4EL7j97v6dXuvtG7C/fd8HrLt30BqdqiIVCVmapzBiu52NPMb+4tlgUdf3JYleNiROcZ6t8YGlWUswWuWTKDIfWsZPAHZjDJk/sD3cTvC+77UPKTvua8xY+wHBz5X9Ir3fWnUfSNhNdaIGAQ+uzRhNMjawQeTdTkyct0996pOORy699BJPMDl2/Ki98Y1vsOc+99lOq9pXMEA9n0gADlqJxEuv7CEdXHwG4g1vgSfZoQRvtRCUndNZWj0WxKT38AcSVGy3m5kDtlH2i4ErcxC1XZZpTWnJgpzSAjAf8A++l+yTrG3Y+tCP5/uWBOvsy+CUa5YZ2K35FTyWE2qgY/iBMbCP2JrYfsIe4iH4Sa+Urec73i6zVIGJLOWwyb1SGi3k2lo6gD/yGuZnO94uSYD1WMuBFPfD1Vgw1iGILTBtJJjov3xFqhIlHLFnz57SfjXaSKp6pMuAokvA/fh5dEs9B350zCD8UJJZ+C687BMvfnWtjf7/8L777NixY65Ldl18sVfCVAVLsBbVvth/ra3kVYCsaOutQJXT31rLK/JJjv752//MvvzlL9vll1/uySGie9kNktnIBT9RrO91hA1EkEl4WM/Xfc6ePev0KftWdpvmomRcXRMVplY86fCii3Y6j+JXQX5Em8pYb69uVg70MIY4zRyHcMW/mt9A/6B973v32Ktf/Zqq4ucluy5221/4DT+5sLwbsKlKCbwL/ZSF8j1s/yz0dOARsIJXIioVG5zeujttuRx8ioo0kTTT199rB0zxFU4AACAASURBVJ9wjS32DNi9R07audmWdfRtsM6eQVtbbdiqWt7291ivNW1975r9bz99g63vW7PmwoQ1OlZNXhElBvQpSTHO08QhXbelwv/viVtV8mKh4aJAg9/qEv7QWKY5/DzoA3xD4JvgpzqwiA3rvJ2q8iOrKplVxsD1rH87Dsv3AwfoPQ4hZn3M7/i8cqwiYwZ+55nQVru/mvXAXmHvGVPY9REkplpP1tl57FlOsnbcD1yj6/kP7Qf+jT1CrmY5GesZ8Q/WBJ2PTKtwSfE7Yo/wjKg4Godo2B/di+A5eIIOAMjejEPyPqIHK15Jh+65Pz5C7sVe5fmzH+2YRPfPWKh9n/U3fhXwBrgHHIS8ZS3wU7A3rA2+CNacPeA1YxPWvcI2pTIJOj/HMsB07L32CF8TPADNEC/GHwf9wqc51sXaQ9PsHfg6dGt9mDPztdYNvybJseGzigOgPC/rVZIw+Bx/Dbgn2yDt2JB5MEboSWMU/UG3rD0xl0y/rB/vod+zrMgJ4vAnvKu1o/JulkHQEN91jF4OTem7lV+jtCznuWAdvoeer312UXRB6wPeQl7HWEIvE6fTc7JM5HdiHF5ptmAh8GMlH6gSUvYwy0Dtpa5X4nQcsKtbbLJ28Bj0or+JHbCv+OgcWzQjbk18UWuBH/vs2ce8sMN5+SGGhz3xVnhAhyM7vNZ3xA3k6xbWnl+Y86Twpz71KX6dMLr7CUuLeR1W0Dx1fx1QOXHipPtSRL/R9jSSuaKdfF1h+wLbqCNyNnRwjAOWsQeBJfRf88vYGt8g6+e2QqtuK6jvC9PwPTADfMc9a70VsDJ3gSFmRjKjt8hBqLQrSG2qK6HKwMWAr4GsBiElpXugHBG8gFg9jMlDdFnIAW70HgoRIuBeugYjlPtpYeO0SywsAgcmQvDlwA9zRenhSINBEYTtglafk1kNscOQgN8A/FG+xoXA8opt27LZvvzFL9o/3X2XDQ70WV9PlOBdmJ+NQGI5McYaiwgEXvWa1w1QiYAk00hrrOv9FFvJ9kYBaG108kxZ2iJ0ETAgC8ZjP7KC4HcMSBQYSrfe5yBOdzoXBR+CIoSQmAqhzbrqff0uYURAhBOajA0FrudymoH76P4eGJSDpwTMYCjGwPizsah1gwa1ZiieDBoQmroPCheBBz1CAzAQghFwgRMPJuX+2iMMX4SwBK0nJpVMPi/rWJQolVMYB3uKEwCwkek5K3pAcjtN6NnsBQoqg/N2BZH5kHuikGIfV623L8pOamwSkMgCAE8Gi9CU73UBjSh0BGg74EOhQR/QI39HH/ByCry8ZrCMQMyK1fcryTfWPa9rBs8ZBEA/yCoAHTIkgyjonWdDo35NCUJzaprvZQXIXJlfXqN6b+tenuwR44X+kBuad1ZUjIc1BwDnV+YH3XAPgCA0xVzz54wjK3jkPDI4g80M5DJwh4bgN2Q9siiPv12pwkNaSwwZXS8HLAldGZhk4Mrc4BFkDrzW09tTJSmInpcWo6JRBssoZk68M28FXvLaVSCqlLHNQAF5HWte93Pn9GG0n4iTMZKt+r23T5Wd5v1EuXolCvyEXOnwUvsCTXLQ6xSh5sU6aew6GeMlKIu8jSSm2hmY5SKOFWRspkFoLdN9pjkwBt/NMgwAiBzPWAR6ynghnLxxCgXZkGkdGc19AkBHUp1+alxx4WkEgBY0At8pkOQyriopX04BllMxOE/9pFXqUUpSn4J0xbPi96EcXr1W4QRcNzRko6Pn7G/f+16vYDIyPGKbNm50HaaTRH4KrGAPsI6+R4BBwBeMwkk9PUPtZVTBpKOr26Zm52zHjp3W1z/kCSbSTZofJ9F0kt/3tbPTK4vo+1/76lf8pLcqHwh4IztV9SCwmtrhROl26QmBV62Dt2NoNOzFL/kZb8czdn7cvvOd79iWbVs8cK8KLdIlx44dte9997u2bes2T8RS0GT3JZd6ckFUbBryMYVBF6AaQxiDLifRahwC7MEnakex4gkc6B/kG7JP9K7qAW/+k7fYY4+dtfUbNnpZR05IqzLLbbe9ySvMCOv19nRX1Uv0HO2FgkNf+MLnvUXOY2fP24tffKNtWL/Bjh096gaSsLNXLSnVFUh2YkwyIGjZEQkONW2iq5EhyEAMZ2gCOYrxAY3E9eGkb18DSpcjSzl5qbWDlsJBFdVTxDs8R/evnCMYmap+UZycGDpqUwNvsG9xyrNRqmU03QFfjzGCn87zSnPwdh3h3BifUOuVaTFRcfB3eQCaH9crrZbjSTnOGXdUcZKjMZLDVDUG51CMLwICukZ81tfbY1dffbXzgOS3qhF6YlFKVkYvImfQadm2QI9pjFrjkGPxHB9TCVrp78oBXeSI04A7qtTSJ3TI8lKccuAZ4hU/KaETtC0F83q8hYgSBdXPXS1ylAikvweHBm1hcd6WFhdsZmrSZicnbGFm2u77wQ98TbXOy6XqgvOG9rHRZY3VVTt14phNnh+zfgXn5SywhrcFcRuo0bIe+auX5+3iHRvsZ27+aa9gMjc7YY3OlgdPD15+ZSSY/OD73nZramLK/vGbd9vuPQdtYbXDHjk9ao9Nztnk4qrNLK2aKanZy2M0bHhk2K66+kqfH3vkfK+A9VIE+Ov/ceI31nPFkyLE/15dJwXUq0STdCLDkz04bVMSloTlZ+Zm7V3vud1lyMjIiK3fsMETFyoniSrktNY8iWB+bs4mzo95wsXnPnuH/dO3v+2BhNU1JQKueasVr2ai+5eSt+iwXbt2elBDNKGKVdu2bbff+Z3fsW996277zB13VDJPc92ydbPzHocVwn5aKf2t45StaE+JKAcP7Lfm0oKdO3umJB5EApXL+dIuRXSGHY88qSq8eOAs7DkwE7JeMsBlhxIgxBvLSzYy0OeVP/o6O6xXSSetpvV0mPV0hbOop7fLrrn2KvuNV73CbNuwWXPR7vzIB6x7dtq6FudtZW7eenr7bdeui71/8uKi/o4WQ/2DI3bgiifYRz/xaRubXrTRqUU7Mz5vU4sNm5xfscW1lg2uH7arn3i1NT1xL3wGcux44myH2s8oKStOVClgq8Sts+fG7OChK2z7zp2FZ6LVBFhKFWUmJybssdOn7MSJYy7/JdOlX4QLSNiAPj0gV061+/OlO7SvRX8FflPwOZJSwX3SC14RphwGAos1S6tNcE+FY0pVKRy4BFEzNnLsU36kP0Ur6HAlOXiiuioVuYwKvYPt4zLc5Z+CQTok021KMFErAq2bt8np6q5ok3lUrca8/VRU75F+Ez+B5aOSSsh9rQMt2pSshc6Djj3B3ekV3BeBKFVr+s3f/C1729v/zI6fPFWSss3+9E/fapftvtQrkrjcJvnHgxx99r17vm/vfe/fOs4CW2of5Fy85eab7JZbbvZKahqL5LWqQmjstFJl3xgfsh/eQdbA21pX4TMlAFDB1vGa2vMNDNiGTRutt7/P5hcWPRH36U9/uvPoN77xDWsuNz3xrLkSWJ6EXvG72o8NDQ46HWZfBNUMqvGU9qrgKMepXqlKp9sJTHfa0LoRu/0977Oe3kHr7Or1BBPJKeSF7pcDmNhrWkPRUW2rhn53G0M6qgQn9H3sIn2XdYQmsG3wDWGvd/VE6Wr9cLqwsrfaqhxC68hnjV22keQqfCPMrB94MPMVPAQmivbTUVlU31MFNcmT4I3OOLmoCpJap3IAS/JBxBhBACV8m509d8YTkEXnO3deZP0DfXb48L/bO9/513bttU+MFhWOo0oLr5IgEPMJaewVzErSQa7qrzm6/eKJYw1PHMQG1r7gnMbXgbzAf6L3WQuuwYeDzM8+KORctg/ZT9aY/dfeawAuc4sOYY90Td4D6KeWoyVoWTATe8IzwKlZd7X7TvJnYGDuz9yQeWBQbEi/l1deWHMsic8DG1GyL9agtB+hXUTx71X2a8J5opeMo2sZERgv25BhMniZMN9XYQwPBBWZCabM8tKppVS8kz0meX/vfffb1772dXvlf/kdlxO6h27b39dXBZGQ+fC0cHAk7y5ZV0/4Y90mWBYuD78eSW/svftPCo0yD+kcVfwW7Up+yQZUi9SXv/zlLjOoLhHBmagyiM3e2RnJ7fh0vcLImtk3vv51u/vuu+2+e+/1Vjb4VHUP8SE+l9Bz5m0EIwDU8gT1nLgHjpJclk2qcWs+kcQ75PLWE6/X1hyT/dqv/Zo/U7YIVR0jOBeyrasnAmER+KVtdqm0qApEqqLXME88vvtb37bXvOa1fpBE9xLm2bFtu+sx4Qutb3+f1ij8mL7OBashh4Nfi1wodkw7TcF7JNtwWBh5DD/EqwKCqlLZ6cky+6+6ylYH1tk/3/+wzdmIrXUOm7W6HDtJZukwbY+SiZen7ZlX77GnXbXHVufP29rqgvUOqJXXgq02I/Gtq6Pb1pot16dra/LJyIeDfFXCh/Zbfq3w8bidWPxWWv8so7LPOvwQWm8lndYxB2gw+9i0Xlo7fAfIMOQs9jVyg7+Rf45D0mHr9s/xYyFDsBmzjx85BG5o97+HrI+DNMhEZBU2vL6D3mz3v4FL/JlF9/J8eBXbNCcugAtdhhRbl0QIAvu6Nz60UE11ZRh0B76twLnhp/SDdmVOoRdJoA651y77+Fu07TKp+P2yz991Xqm+gm7Ia1rb67GeWb+wh/J/wfPIdeQ846p9RdG2g2ewP9BcbROmBMPiEyTJmH1A57Af+Rn8nveAPc1jBLu63E0tCHkGPAGfE/si3qb3oaH2+EvW59D+BXGdEodENmvN3OYuQe8gjfAncpA/dyrQvTyZvhyEZ17QNXMInq+rB+pvbCb2h/mwj5VfrfAp12WehkZZV/2dg/PMA58N61thvJJQxVhYI77H+sGbrBO6WvfV80jcZ89ZB2hJ98HPlmUJWAqZqO/5nJJvPMbs0sT1DrzCXuXEILBUOw4U/mEfXb+mSsnQFb406BDZqn1jfaqWwEW/quBC5l9kDq/ws8bq9k3hc2gWmQlfI+PzffJaIpfZj9AvcdgrEtVoyRcYYWxszM6cOeNYWpXF1K5Y+CN0TFx/6tRJu/76623rVlUFVyJoqRbfFRWJ4yDmio2Ojdn58+PuA1PCileKL5VEtaZ9/YqtKhFYB3yD1mNsUalXGCTTHbSCDM96PMtzj63rsNYqFbwCX3rF6sKbj8fn0Bk8QptZ1rOyjcAb3777H1sI/6w8KsleDMesqPRgZ75SAYRWORBlZhxNJBuOWdAGoI4SSBiHlXPXM/ZrQy8b+xWDFgdep3rJp36bCCAYG4LLFTEc6JWTQHLGAlZR/vpOTmLA4GFhM3jQewhIQLjAs8CSTpDdfddd9vWvfsU2bRyxvu4um5udcgJTYMJLgBcHs+7BPNkwMoK0VsFQ4VCHcHSd5qX/OOn1Hsa7n0AvGaIqFcjJGBIk2HuUM2BFz8qMWjNdgNlY2yB4lQjKwEpWTuxBXVrNRVkx+GOPI8MKsICCQjhCqJmmWNus/NqFSAYyWWAgRLi/G0SltCkgFPrP/MAzyYrUfShfRsubDDYIikLz+ox7ZMAK+JdTGdCc545QJPGIz7KSRmlmWgDYMAeUJPTKHtRgOZwTANusDPUeQAS6yEKeZ3HPdqUCz2TFibMLWs4CEPCGsmctM23pM+hf74vOMdrYo1zmKfNrNhCYR6apTDt8zjgrZVgqnkDPrFc2HhDCuganAXMA4Pgci9FMhfEMBqHdTP88M9Mp9+X5KCHNK9MbNPqTSrSW9NwDnoTn25Ux88tgLoOnrOTawVAGPShB6CSDHGgBUMmz9D6ANwO7DBChR/YeHtQrgJ91aq8YBD2wr1lusVIX0FFHXZIvhFl94i2vucuDAvC4Bt7OBp4clewdvMe+QJ+sje8PVbYSuIOOHBg143ShTtuG3F51hyoOIl9DOUmLgy/0jE6SNEzJM5SvxemfW8bp+RgBGIasNY5K+CfLnyxLkGHMER0GDQI0mTN6AVyRwWYGuO1rxZpkHBPrV0p9F6dYuwzOQdtscGHMZL7PmCDL2XxNpomqtGcBY8i7vFbaHzmUdMLswx/8kAe2lSyq4IEMcwW68lwxBjI/MNZcAlHPUIJJj1os9PXb9Oycbd68zbp7+j3pQ7hM66lqBJW+Vg/3laZdtHOnJ458/etfs0ZLCcZdftpX45eDTs8eHl7nf+vUlz4TKBdt63sqhe8n1nbtsk2btzrQVnuc7Tu2xcm54XVOn4cPH/bWOKJX9S+Xc37r5i2RdKMkgZLgQyCLRM2MN7P8J0gWJQV1YqzUzS+bojWBhqgSNDKywd5062126tRp2yhnnwLc5cSZ5vTWt7zZBvr7SyDBPJhaPaez4ZUN1CLnK1/5sp05M2ovfvEL3UH54AMPVPhZfjRkLElByNC8j9AmPJflEL8zd/gFrJZlITo49MiFCSbgwKxj0ANZ34v/fDzFYQ0uRSeTxBLtjsJphLzOeMWrIHgVFU5Vxr6gH2s8FVixsIonCCh5Wgl0kmlqV6IqJjpxjSM68hBqzCxZ6acE+vs9eYqkGWSN67XSMhNnOMErdI6+d/DAQT9JrpPGKyuL7uhEz0E/rF9+zfjG96U44GRgy1j1dh2e7KYWLPOuq8A6VLTwtVMw3B0EwuCBL8VDCpAiC6IUeCSXuC7zkqgrNjKy3nZftsfWr9/gFTeUHDwwOOABVyWKzU5PeXLJwsyM3f/DH7pBreitEmG0Nr5WzTXranVYd0eHnTz+qC3OzvrvLZ0ikoHcEPY36+/ptu7Olq0uztjeS7fZz9z8fDt75pgtL85a34CS27rtCU98ks9TySwDfX02OT5pd37rn2z33oM23+ywR06N2pmJWZtaWrOZxeaFCSbrh708ueaoNcB21BpqjeRAJXAdSfAhy7Snoh8l3+QEE/Yw4ybRE+1P9V1wge4xNTPtCSaqKiF5tHHTJg/IZ/lNv92ZyUmbGD/vrVH/4dOfsru/dZe3KFpZke5tuVzVs1aaa36mPGjD3LGADJVDR5WbxEfXXXe9DQ2ts69+7Wvu7MB2JPlPMleyxE/uLS14KxaNHUeZAiFXXH7IFhdmbfTsY34N1Uskb3tKIgP906HrSsd69F8Vf+IkfmAYyrRGcoHLHN1L2Ke5Yv1dndbXYdavwEOHeQUTW1XFtg5PdJxfVGC9YW9/55/bugOXmC3P2qff8Xbb1tNh3Yvztjg9Y8PrN9uOi3bamVMnbNW/2/LKWIvLLbvqSdfZhz7yMZuYW7KTo1M2s9Sw0+fnnY6WlVzUMNu0bZM9+3nPidYynhwQiT3iDSWZ6H8kmZgnZJ07N2ZXXHmVJ5hs2rzZA0vCBNpzJQIocUjVLU4dP26TE+e9bL44eGFuLhy0pWpIJX/diRY+D06OYtNk2z7jB/EcSYPYzC5XFIQtSZ9ZtjjW0dqX5AHupfdxXGJfxmn2usodvgP0jgR8dtwjy8HRGrP2WkGi8clJe/TRo84DnCoHn1U4ryQSSJSIxpflJC4OXPw6CgQGzozTcJJj0cqo5q1whsXBJj+VXvxMEdjss+mZWXvF//nb3u7mxKlIMBGdvv3t/68nmKgqhBJ9Mq5UG6J77vm+3f6e93rAkORU0bbaIL3kxS+yG298gbc0CbkcATEP9vXHqXvsbV5r66pOCs92BG2ap6emqqphXqV13bDt27/fhobX2eT0tG3bcZH7o+TIVPD16KOP+jynJiadhu+7795yW+19w2XGsCfgyhfESTY/g16dJnYcniqGsRZuaylxs1TJURC7t2/Q3v+BD1tXd78nmOjwG7YAOg47Jttu2AjYjBmHZBuhfZ2yDAaXgT8qe9SLGMQpd+gBXZ79L3ov8wAyXHSjBOp8Yl/yMvtrsr2Mz4h7u25tKblOAZTAONG2I/xffoBIRFeq5+hz4RXHi16xZsEGBvps7PyoVzkWnlEFE6EQVUP6wAfeb0ouJBBHCyvWGRzFWtX2RyRT6kf4XfSkdmxvfetbPZlA18sXqKS+aNMZuFd0FUknQSNaC/SJsLbGTzIB8kF/i/YJCup7uhbfofC+dKNe3Zbp7a3bupE0U6pJZbuQZDe9h92l33MQz1uUl76A7bY+Nlf72oBlta/YkNAMz8/7Hz7CukIiaxO8LvnRcvkDzgZ/cS/kH+Nj3bJ8uBB3BMbS9XlO2W6M68N/pP/4TZTg4clDpYp0np/PyVtgRZU+PV8Bjf/+0Y/ZDTfcYDt37HCdoesefvhh+/cHHyxVc0h6DprWXku2HDp0yMu/T88qAdk5zHWAxsA+gb31KjpEvjNe1wlFD4ruJN/uvPNO91Hfcsstxf8uTByH1/QM8ZnkzuzMfCTUKNF4eNgT7V772td5xT3p6JBBdel28ZR8IJKFVMhS+5e5uRk7c+Z04ZF1ds011zi2V3tX0b5ol1jAo48+akeOHPHxnT592hNZ5Ove5jZ5+NZf8YpXODabmJwswTsd0I0EB1Ub9J+C8YWzvGVuU9XrQkhIp4un7vzmXfbGN77R8bqu2bNnr/+ultgaTyRqRku7qopqSpZEbimBHH8S9IQdSTVV7KAcJMz8rbXXmikJXTaPrlOrwssOXW4zjU779r0P2VLXVuvo3WidjWjJJLmiKidKFlnf12FDzSn7hZc83xrLU9bVkF2jamyq4qMEfVWf6bC1lbXAoKoqqRonjagQFbhM95WejwTpZnPZbU98iJmHkIPoJdYC3s26hmuyHyn7dFkryeB8+CMHs9FHfA9fKHIVGy7bBcindl2T7UfkAHyTdSL+LO7TngyS58D42nUjh9Mkv5BXXMt68B30d15DAuNgRmRaBGUDczB21rld1lUHSkpFpazH9X0wGPTIuJCzkge0YWQNNEZ+z/PgO+x/BMeDnvC3wCPsYV5XvafPobnsy2Y/8l5rHGDn9mezNroXPg7WKNMvv0OHWaZyf5evVeJ5zI51ZswZk/EecZMIeF+YqJGTc/I+cp9Mv1knZr2L3PQAe0qQRH/F3tT+87xG2Bno1QpzlXZaNS4IGci6gEOyvmyXB4w373XmF2gt01zW12HzyB+FBg59Da1AO+1z5nlZDkDjrBE2YI5x6HfsNt2TJC78EdmvlvkXnmW/s6yL8auCn+4X1V/5LjSb5Qbrr3uSjOTyrTNwJvvE2uo15HTd4oi/oRH2kL8DU0U8u7IFiwzRc7Nvkjkja6Advtf+feQsr8wt81Oo5rrIhVc4FsYssgk+1d/S9fqvw5I6aKgDQNu3b/O1UHK/Wj0+85nP8IRTXzu/x5rrNPCscLmSUZVgIv+DkmZ16Ig4psvVHiXbRPVo0Qjt7elaAE7OOg5a1ljwF2Sarui/IZ9gVPkJ2ljzfGWqxrHP+JvzPTItIxOQgVn+NO785lcjjym1qkAxInQhIAQqQluZ256okJIFwrBST6PIQkJhEJTPwjlOD0mJREWU9jEgZLKgZjJOIKVEnxyfLLAmmYVtVkgZsPsmlP6NytaGeGEI7oGghgFZZBgOYslrGNeYG6+bNqy3Rx5+2P787W+zKw4dlHfWlpdUSid6rwo8alwiVoFs1hgi071gRKqU1KAnjFr+5zV3pVDKrMsZpmsU2NDJtlwNBUEMYMrKhP1HMHANgiuC5REcYW1rRR2VErIwycpSz81Ci/XNwhCAxZ6zRxhO3P8Cp1sRBnwnK3KNOwM69i5nS0LrKFzdW3tDJiQAQq8ymnWPrEgwrHk+Y+NZGbi4g6wkmOj6nNDEfWKN6xLs0LfuR4IMNIKQzczPfDMwgAfjMxksdcYofMQ6EPBCyfEMeBV+YD9Zn3zd/8fWe4DZWlZ332t6Pb33wzl0EAUpoiaCIoqa2HL5mpiYRPOlaKJ+MUbNa+8tb2wYNfGLKa8NRVFsQRAVg4iKCkhvp7fpdZeZ+fJf6/7tZ82Oc65z7Zm9n/08d1nlv8q9Fp9l0MecEErtc2BvWQdoJRvymZ+z7MhgbJmwK44Uno2cy7IjgxxAhe4HcGE9oU32NcsvFGUGXsiTrNDkWI3S6ME/KATGkOkcOZTnk9csrwXKF7mBbOK7fC/zOnTJ2rGPXMP98/pkoATfZlnA+gKakDW8ZpnRLkfbr82yhPkwj6wT8j7ksTMWwJnup3EB3JBT+Z5aRwKM0Hmme6cPP4UWJwr0P05glPYFxQHOWsqQEx0QUPZTqeW7WVciUxgTewOdZuBGT+HcxxzZFb2Fw5+hZ8qp7qB/bs6dixHKDP2ikzOVsbPgwNMD+B2lhYafUqqCvBqbzyX1FgcUZ5CYgSs0nHkAHsuJqJwigdaQodARSVuMIcuKvI/QEGAS/ZhltFottIJhBcTmamDwO3ND/ureGgcGMPybgR77AG1kUMuaO7YpCaPthiZyWgmw6gn52f/7mVa2tKqayHGlU2TCDdBYdWIrcFDmYypoEezXyVjTScv+AZuanrX1GzZ58EAJJlULk7iPKEUt1HTieO/JJ7uD+kc/utnuuvN2W7N6lWM+BaNzIoEckRqPAqAqNbxjxw533okudeJf4FqnxuWcO37iuOtTgXS9qmKL5iyHoYLtSrCZmpiwwYF+dwIqyUZrKGAfmd/h3Ecus/fIhnifllWcou3wFk9+Wje10pJMDnnR5c95xzvfZYcPH/UEEwXOlPGvZ2uMb3vrWzzZJ0qtq/VDJJg4b3SaDa9Y4Qkm3/zmN+z48RFvkSMcphN2cUJmwWUGvCEaIcs/Oz4yLsl4B/kBz+SERoKA8Ec7johnhoFIsAdZo/mxdu262Wk2lWIUjYGbdR/4B95Gr4Eh9H1oO05gqoWOHOohR/VD2fm8fx7odyUW+6jkaQVpxAO6Xgkmok/dwnG0kgyKLHa+7epyetS6K2mL8pN6BgnXJFEgx/W+O4dLKWHZCmeecaa3GJHKbjZrHqhsxzvoKHietUC2+2ub7A9ZGQEvyWc9mz1UkEp0yX1jf3wx/D3ZULIlWrqmVBAkcUeDFd2uW7/BT10MDg17oED0qURCnbyYmZ6yyfEx+VvLUQAAIABJREFUm/Ukkym7+85f2aR+r6lvukqJB0ZVAokqlkgqHNz3iE2MjlqfnHRa484uDzR0aI9UdajLrMcatn3zanvW0y61yfFjNj876S23+gYH7OxzHu1zvEP80NtrYyNjdvMtP7GdJ51iM40Ou3//Ua9gogST6dqCdfT0WtMP7nbamnVrbO/Je12HsU/aBxxnqibGadooWx9ti7xNiFqYLi16gkk7/mv9Havt8UH4TIkpsd51r2By5cf/0ZN0FNRQAoKwHFgv9LTop2GTY2M2PjZqXV0ddvWXvmg/vOkHfjp1ZkYtdFTdR2NRi5w4ER/VMCPxSol4cmT4vBTk6+yybdu2+6nWR/bts1/+8pc+Ps1NgRFdpxPBUW5VVQLUSiOqSsmpIUyvtjt7TtptjfqcJ5ioeo3TlJxFpeJonLqpWpBpPi2+pdJJt5LT4zRa2K5hd3rSug5Z6FS0ZOlC04b7em1IeKlZt26lKy2ofY7GHdUSVI790KED9levfqU9+XnPMFuq2dX/+GHbOtRnHbNT1qzVbOuuPbZj5y6745e3efWVwf5ul/+z8wt2yuln2023/MTuvPdBOzI67S1yJubMjo3PWG2pw5peiadulzz5UjvjzLO82pEqx8jBNjMz6wk+CsIp4Wdmds5q9aafMNK1SjBZs3at77PsackD2dJTk5PON/sfftimJsc9IKw9UoKJeEUVaXQd8nSpnNzUfnmiUwmCSd+Cb8DQ2NK6tpVMUTCX6wNv0eFZsi1ZjZyJ1plV73Fdj24hSIv8b7U6SQcusHmkH7McB6dVTkjpvXDQK8FEFUw8yaq8p/djHsGXXt20nKiUPHLeKs5ZZFdU6QoHaIxbdmrIe9ZEY8IxFsk0VQVd6W3t38te/pf2nve81w4ePuK3Ej998B/+j+3aucMD/ZLb6FXRtVokkWCyefOWFvbXMyUHn/+859ollzzJE/FCRiy2DimJz7C32u1SZHY7Ng2ebfh9RkeUfBZ7pN7corFLLr3U1m/caGvXr/eT/b/45S+ddxVAPnTosFffOOvMs9yhKXx1443fdb2meUrHKSlXjkkSTDixiA2jOTdqEQwCG7RsDaM3evRKFy787Oeusq7ufuvu6bdaXTZxJPggG9kbsDB7n/E+z8p2P7YZmM21WqoI1k7HfO46qfRt4H7Zpsx6nWfoumyPeTJTcWJrLuCobO8zP3gIGah1npuf81OGzhelsojWRVjZ/WWqkOIVWSJRguoDsQ7SSR129NgRu+aarzj+2bFjuwdmp6cn7dOf/hevUOitNF32RrUl7HvHTYXHWbuwNUJvOW17AC7k1Qtf+LuePACOEk8pSKvqSVnOSy7pb/ZK92kFCgre8FYo6YBBC2cF9wdMUwuLzq5UxTDGQmJA0GG0WkK3gKOyDSZ7QC2+Se7TvaXbBkr1CclsaE2v2SHO80h60Zx4T88SHtRn4iuq17Sw4OKiDQ0NF9ldVcgFl3uLDvUBLD/ZHsa/gP2Ybc7MD/gogu6i+iktS3RbxvLr6NevTa0jtG9Dg4OtSsktnVN4qT3BRIHZj33sH+0Vf/UKr/im+aud5//5+7+3ifEJT+zPMkvrJXmifTj11FPtr//mr+2ss87y5G7X/aXC6dCA7LfjduWVV9rtt98ehzfLYULNSePWHqji21Mvv9yueMYVrXnq2quvvtpe8IIXFJ9byP6gL1URVGxBrZ5Cv+k+wkbveMc7bGpq2lavXOW7EZU6lSSnJON5T5iNZLsetz2PHTtqk1MTNjQ0YOec8yi7/PLLvUWQ7D3Rg9aSyqDItRz40jMefPBBb+14/Q3X289uu61VyeTlL/9L+43f+A2bm59vtT0Ln0ivt4Xx+wvbc0pf2KRUrgs7pce+9a1v2fve9z5PBNd8VXVQCSaeVILvxVurFluo6FRkFPsWdFeqj5ZT+yGPqJAmGUR7Ea11lOTPdgRxGCV7KGFE85BuOen00+14fcF+8PN7zAa321LPSuvp6vMxRaUTrfmCrezrsP76uF101h47/1EnW2161BYa89bdoxiBZKQCcF3WpaqInresva5JA3kAUxJFLQyVYKLDrC7/9D2vfBdJfFkOopM0D/Fkjj1hf8F3zBe7k2o5yFZ0TfZjgX3QL1mXgQH4XrbVtaZZT4HzGH/29zIfvoNOBUtgk2NfEjdyu7gEi7GzuUdLb9LSulSUKGdElmEA1iMH7HkmNIZ/ifujL6AdfAo8FzlZyZSgvaxf3YdaWj1Ah1zP3Lkf+kN6EV8udA1mzXNnDbHvJGfDxqr8L9AFNJT1YpaFYChdxz5WNFRhb+Q/9+Me6ADoA7rJa5H9vMTesPOgGWJX7XODrqGL7Ptk/8A77d0AkNFZT8EP2YcU6xjyPA67hB3C/vOcvKZZz+c9Yn3ANpmHwSLtvpTY29Jaq2DGvJdgPe7JesJbeY3gS8YMDtE1mf6Yf9Cyki5DN7EvPAudwX3yXPM10LLL/SKrsi8OXMP+Y8NxD9Y8J1rgf2C9GEPWDRWGjcTP/JPXmbXK88hrA3+w1owHXmjnP3QPn0P/2f5wu6S0SwVT5flz8FZjbk8wgbcZl8YDFtO6Ev/R5/Atc+c70Lrwg7BDO3bLMl7f0djkbxFOV+KpbLo1a1fbpZdeEu3kpXe9w0qH1Ru1li/AW6HOz9uBAwfdfzcwoPZyUXmcVtg6+IM/WWsBbeiVRFm9zzoiF5D9ejZ6hTVu0bRwRzMwUdBAJHQK47FvjCPTKevDXrI+8FCWAR3Xfu1L3iKnErphtEAoMBdEy/vu+PSAWQAeJkELkawgCVLnzcYQ4AQlz0QgIohyBiOKJxNnVaa1MoJQilkJ8DuL0ZpjqpKSGT87+bNizYuq98OZGRtCiXv97j1RF5e8X/PDDz5oH/nQB22Hyl/2dTuA0snHppfTiSxs1ln3i3KbyhYOhzGCEcMMh7c+0/UYSSgZiMwdfQp6dHW5QaZM79ymBaEHQWSDhPHA2JVACobV+mRglQVeVrjtQa5WCeoSkM0CGsGVFRLKDhplrDBFXrt2pQqT0W4mK+8MHNoTVgh2MyeEEgJa383tbBhvphOexRrBsO5kKC2nfO+99UTV772dPrMQzIIOgx++RKGx94wlC/i8ViguFDT7jLJBGCHM9UorI+gEumQMAMIMLPM+Ici5NzTGvgEkWDuMAZIA8hzzuur7XMN3loPQCFzpvtmZlmUO4LWdv7Nigx6Cv6NygK8XVSRKqw3kE+vDc5Fty8FmhwcW2BvGpHGK7lD2jE/35v7wAnuODG9f13x95nHdEwcG9MI65e9Ag5qr/uNMzbTJuDKY4Z7Ml+vbvwegYNzscwbFGHXwIDKeNeX5mcbz/bKsZDx6DgClXYHCk+3vc0/Wp7P0yGvteSnbqOflks2+FuV0l6ICWabksQOCmCdrg3MDo6DF/8UhEOVRQ4+zPwqexakUBfvM+Vfjn5+bjeTP0vbA2zQUQ0/jkkzqU8sDTz6T473HdUjIjHit5Ezl5IQf9Bm6OoN5gF7W31kHaXzIRtaZfYDWmV82QDK/MbYsa7JDQNfCW1TgUpAGutX8ScCUrkTOg10Ac1lO5rFmvkGOZZrMQJ6x6MQjv2d6Zs4KWKkyyL//6795kobGtMpPsqqcd+Vok0zyvtBFx8DbWc7pObpO+6r2LUow6eju9gSTbdt3eiDBSxaUVix9PTrlpR7wClRG0H7Hzp12zjnneC/K++692676whccV7jDWk6/vj5fYzktkWEKgOi5wiCeWFVKX4yPKykgStfu3r3bnZdkUE9MjNvYyKhngZ9y8smONzVvBQRUPeSOO+5oJeYKb2Vaybq42hNOBpJoosSqKjMemRLyKRz5Gs9b3/Z2zzJfvWadB/SQySMjI/bud73Ty0nLSa/WCYoWK3AVfNPtZe7lLPzKV77syTBXXPF0W79unY+dYJCcai0nXsLiWZcjD7S+ujeynrmBFTNmxIjK8jevS2CrSBprNxLgB2gYjJPxGPpe9EuAH8MH3eJ0VhLtkAXcUyewXd60+riHbEGfYwiJNqLyXrReUU9wP6npdNPlwUI5uSenpjxQr2Cmr09p88E6iH70PQXf9B/HqsaDPNa3PLm7JP3oM3hSY9Ben//Y850Phd91Ai8nmLTjjiwn8hqjAzl9TXUrgs6xRtUp2yUvoR3JzOiLMB6jlCpl8alQEZgqTk04jXiJ1Gj5tPfkU/xEs7fNHFD7gnAIK3A6Pjpi0+PjNjs5aQ/ce6+NjY1aY6HhIkFJPJ7ksqhKPWZDSh47sN8m/psP+mTkytGrVgU9fX7SUgkE/T1dZo1Z27VtnT37GZfZ+OiRVoJJd2+vnXPuuR40+NXttzs/jJ4YtVt/cptt332yzTbM7n3ksB2dmF2WYLLoGZOd3lJr1+5dHkTQ2rQ7F0QnWhitiYITJJh40uiS2ispiBqOBr4rWqZEqMt8P4SQW64FbekeM7Oz9uErP+oJJlQwUZICxn7sd5RNnXRZNuKnM5Vg8uNbfuR7MTurNkZxiF7JDkow0ToLU0b7gg7bvmO7yzsP6pUDB+vWrPPgg4LuDz38UKty1GmnneYVo2Q/4oDQ2ohHCJooYLdt2zbbtnWLtzE6fOiA03IrLKiEZw/Ixzt61VywGaBBd9Cm6j1e8UAtm0S7IhNhxa6SYLK4YCsH+mxAbVXUg1gnUL3tWgQiAiN3WW1+1iZnJu1D/3SlrV8zZP/5xc/Ymp4O65if9nXctvcUO+m88+zn119nEyPHbO3KIf9uT++QVzeZrTftW9d/z0amajY63bCRqabVlnpsYrZmM5pjd5ftOmm3Pfs5z/UKJXKrqP2Iys16YHUxqsnMzMzZXK3me3La6WfYxs2bPSA2ODTk/CY5Ir2oBBPxzX333GMnjh/1ZEslf/YUx6SSQLQXYB+nh1qt5YiVQ8d15EJVXh3nWrYfqmpdsVZ+P2+PE+XEfU9oh1EcachPMFa2/UO+SO+ELcs1YDhhMa+m53I0nP76QRaGnaRWivJ9hIyZnJ6yRx7Z52soykCWU40kbNFy6KQkJKkpk2gmeLS07CmHLnBeR2KoklYqP4mex/woxa4qJqFrlnzfXvHKV9mb3vRmO3LshOcx6h5KMNm6ZXM4Dv2EWgTXQ1/32a23/sT++VP/n23ZsnVZcrl6av/uC/+XPf7xF3tCUcjgRU/2Qk/nxGf2COyXMSIYEBmv6kLT0l3NaIemdZiembHf+u1n2zmPebQdPnLUvn/TD5yvn/WsZ9n69Rvsqquu8lPuZ55xhj31qZd5qeR/+uQnPXk1TnZ3emB/eHioVRkrO+Nb2KLsHTiC14CAkQAQAb5u+/wXvuQtcpRg0mhG+yeCdxlvZ19Rtlv1Ow5jsBqyF1oB82b7C7zDmrb+VtJkKZENXmn3gbG/PLuFWSSrSqUrEkyybmW/uF+2rSt7I5JGiphs0YTzRpkrmDyqlAa90TZLsmBoeMD279/nVa3EB3v2nNRKtFNSsmiMNkeRCEb7qOXtB7JdgY/NE0lKVSnx8p/92Z/Zbbf9vFQiidYdwqusK5iEv1kr7PHsO8h+FOQVn4M3s78KHAQGhH+Fm/U7Mgx6gA7ktyThBRmFj8Z1tQ55dFcn5eHlbBPCgzxHY8BG1hg1F8lAfDrZtlwxvLJV4ReaRBfKdvAk5RLg5sCI7q+EGOErJeLnpGv9TmKcxsXv+HbVsoVEGsaW9W/VEqkKqutzrZP2IfzRcfABmoWGyTuiVL5kzQf/4UP23ve8x2TL6ODJc57zHH8EshQaCDuYStULbstccMEF9sl//mf3K+h53iqjVOv50z/9U7vtttvClm61aIqKq4FbI6l0vl6zS5/yZK+ugx/2C1/4gl166aW+dtB/2BeqbBF6y5Y6vZWMTg9/4AMf8DZ1atvih2ZKi2GNZ2Jy3FsYRTW7ea8eJFtUSXnPe/5z7ZJLn2QbNqxv2c3S6WB+9C86MQd49Lvm4YlQXZ1uz33lmq/aN77xTV+HF77whd7qR4mCGiNyz20NP5EciVYe3O3q8YQT15vC1aos85nPePLPxo2b/L3TTjvd7e1GPRIy9GwlrwnDOP5RWxElUZdkOWQw8jfzNO9FVcRSldBt3urUOT4TeN/v1yE7TwdaVMVmle067XQ7Ol+37/3sbutcucvqSwPW1zPgyUS6l/smusz6OhdsVWfdBpbm7AXPusz6Ouq2WJ+1vh7ZXcJCCsCphVJU+XU7WsisU5h43nGNqotpvEqwadTV/rLpWFj4B74Em+C/z7YqNmeWcVyXdR+yHHmaYwPhN4qEzMpvFbSccQTP1WskjkULt+yzRAYR39Ln3LOF54rPOo+ZveM99B7fQb4ib5l31g/IadrbkWBS0UVlYzIu7oMsYe2E3cGF8AtyH9ppYYoS58h7IZyyHA9V/rnQlRxqq1rLYP+Gvq7awyG30R1ZX7XPLfRMJK+5r0pt7UoyNPoFXwlrq3khC/iMueU4DJ9hk2a/R54r9yWegC+avUPHwrtZ5+ZnMC5wETEL1gG6gj/YF/Qie0phAHw9Od4KPst0FXg+MF3E06oEk0yH7AP+SPQn49Pf+TPGBY1lnY4Or2gsWrdDU+C2yudHknp1CD7Lwvx7xi8ZnzIeeI75KpEg6LOqSgHNZr8PuLKdDtqxrvYf/zd7xLPYC8agtUHPE2/TnF2vljgX+8hcMr6FDklqh57y+uU1JN4ArcJPURl2eRtdZAayKd8nYyvGAOaDfsEc0An0i4+OOSKboV/ml22KLCvAHfAq3898o+uxdb0CcPHl5rhg9nWS7wD9awyy56amJ+288871KmieUKqDWV2dXlEefygVTCYmJr29Zl/fgOs31tgPQnlVkeVVJ50Xy+E5tYjV3znZRPfXPlLdJNOVxteSd16ZD/ldinwUO5nrsO8y30Mj8CzrCe1nuu647rqvLYWgCINFiw04gTC4OQ4ABJpazMRpsChrw/fJiCPoS3APIQWR6bskn3CtJoahziQZmyaSnawtpmvLegQg6hVG1WJgrMB4chZrDBAwBA8oyIzDvRhfxbxVCfBQKLSH0ekW9VPqdMfihz/4D3bSrp3W3yuANG81nb4a6HfHn35w8uDYQZCwN1oDQC1MEwaEejYOtNYfo8JfBWqU/LK46GBdDocMUDQnWvBk4cM+EvSAEWH8LCizgs1gNSu9ijirE6gxkBCIfjopBU0YC0qEfc8GazuIQQllYQ4jtM8RBmCfWdsQEmGsZn7IwEW0KcGgH4K+2RBhfRF67BVMSGWa+Dyys1FgKAKAAHNkTigblCxGSzvYZN7QPjyTr0cJEZioFEacXEG5694ELEPgBX3Dm1orMv5RUqwHii87Fxgba83c9R2ycTPw1+cAryy4MsBjPKwD98n7yPUAVnjenaylFzn3h/6h9wwe9R7Glx8goJx/qpzDWrJf7KtoXe9lhRYO4pAh+TmZ1lGY3Bc5BY22GyQZ2EOHrDPrzz0BZplvMjAA/AHEtKbIoQxUoUnGxv24P3OuwGjIggyU+S5zJ9lCz6yyLKtgaHsSQ14feJY11T1Q3Jkes9xgHduNNfYP+shAU95c7uFr5Cfowxhiri36LI5snRPWPXLyFkaonEsKZEIrgCICx3yPMeZ9jR654fSCB0Ppd5lOzup3ARydWhTlqrw75drlCIm1oqJJ8J30kjvjSrIJyQmaI+BSjk/oCRnDXjJO9h/9xPoAlAGNrCVyhaAIzr8sV4MmlR0ST8tyNMth1hK5Ci2Lf5U4Q2UA6IlgDnIz45bMN4wp82Om/183nvy5y5dS/SvLfnRnS56WhAolmCgwSHuYcKgFINYYoTc9lyQZkorge2Sby3GVtx4e9uDz5NSM7dq9xzq7VVXDV89pqDYXZdlV/UbBWFUcWbV6tZ/4UmuN8bHxVoZ1BGbD4EAG6zlaR/gPOQeNN+sNp3d9rqD9tu1bPenFFpo+rvHRUdM1OoGvhJVjR4/agw88YA89+GDLMa6xCtuRDKRx57Vg7nHiIJKikUtKboDmsoGj33WNqjy88U1vNiXCrFy12hNs9JmC4gr6kmCianVqeaj9UHRVBoASTMRX1113nZ9QPXFizJ52+ZM9YUYn+xRQ9yQHVbFSe5ES6GuNrZwGgQ6QO+3jhNaRecjVjCFZg2xIxnsV/shyDxnJPbSn8AMGmO7llUZ6wsEAr2LsILf1HPGg7sF/dKjWM+5XmLg44rg+G1sq96wAi8pwi/dq3ndeySeznlyigL+SNaPcpFpdhE3T4tmC2eRkJrkH7Add6oSh026pRAXWBQfJeXrRhRf5Htbl/FSJ/OKhyzIZPgeDIBdZC8eFpR1POCiLfC4nN7paJy/iFCn3ybpdcyQRPfax2qPg8yhV7TK3JEsoqedR5zza1q5VAGStJ4MFPS14RcWJ8VFveTMzMe5JH6OjIzY1M+XlvRXQkSHcaWqP02Udi4s2duK4NWvznlwS7VB0ClEl0bu9B3t3x5I7mPfs3GiXPelir2AyOz3uiV2qnHTeBRd4oP5Xd9xh/b19NnJixH76s1/Y1h0n2dxCp9394EE7Njlnk/WoYLIkJ19pY7J56xbbfdJuqzciOM0+gxUUaNApXH2m4AQBPqfjpY443erO6pJg4q1p4veiUFqJOy06KGQqGpmanraPfuxK53GdilXLIS/nXexovcoJpZPJSkJQK5VmvWZfvvpL9ouf3+Ytbmq1aMciPaZEB7XIUbBBwRexp+h7w8YNHlyWjCG4oPHLplu9ZrUpEU+l27WPO3fu9GvFi5KJGrdohIAT1Zd03dbNm7wCyP59DweNlJYhQmYL9EdvO2xSydKoCKFkVSUZOH0LC7WqVhbHXqNpQ/191lEqmHQvLlinKv40ovJPZ0/g/u6OLhtSm5EFtUs7YKeddbq95U2vt1t/8J/W3Zix7oW6V9IZ2LjRznvGFfaLr19rxw7ssw2rh52X+3qHbKmjxxY6Ou0HN99qR0ambHrebHLePNlkfqnTZv476WB0aty27dhpF138BBufmLQl8UzRwcICXk1Qsl+tJebmfV+UkLVh0yZvgTTkCZCRqCbdSgWThx58wKv/SP7L5tcaig67vLJW6MBoiaNTVzXXEayl3nd5WHovaz0I2qIL8K9kZ6LzvMu5CNK6nCgJxvGsqMKV7SLoWK8hLyK5IuPwbCPRHxvndsY6+k6MJ4IjquijBBNPmC98oGfE/6rKn1tNCiyL3wJqLEswiZPw0brH19CDEEutpNRsm4fuC5tMATf5opTQohY5r/nb13qCyeGjx/xZ3d2d9uEPfdA2blgf1QJKggnroyDWj350i/3Lp/91WYKJZK947MV/8Pt20UUXOi+HvbPgCSaxloG50FstjFlwaTvuY+/llFcSn4K7CvjqRLbuMTE5aU97+hXW3dtjN3z3Rjvv/PO9OpHwiJyWWrhbbrnFA5G/8zvPt6HBAccZ4lvdUz4hBbl12rw6JSxIVZ3I1Bg0/vYEAdf9yhNzx7FexRfmFUyGV6zxdgVLpvtEP3HRT7YFwbLYQdk+D5qM9eI6cAvX8T3uiQ0HrmkFPhw/L7gOw88CnYEzsEuRydzT91z8Ilotm4Pfg33MjlPGmPc19KvsSmE3ndxfjGTsnm6vxCdaVCUHOXGld2fna6HHSxU8b3HZr+qE++3aa7/m+6ae7avXrLKDB/fbF794le+fV7lzPogKJvBwtndZM+iMKiULjfBp6edP/uRPXE+oKod+XM+l1uIZX/I5tlPYkVVL68r/WSUNoUfZJ/YErAcm1xr4fqSy/C35lU75Zzpo94fEPlcHAzLWZX30PP0nQaXdNnP7ayFsE+gm+4zCjlHVpSoEq+uqa5Vwr+oTgT1ij6IsPD/ZhmS/2n0lmWZ1D/lpSTwRHzMPKjBi39O+Nmz+qMyyfv16e8Yzn+lVHmVXkbgCntFUhOP0o6pdH/3wR71ShhI0dIjhGVdcYdu2bm35/6J1Y+y7XkWP0i1h3/Xal66+2hOm2D89T61Nf/9FL7IVwyuSDKeVS0mGLMlBc+4Lr9k113zVK4RpfKqi8qQnPalVhUTzdXxXWtnJXl+xYpXr5ve85z324AMPepU3VWETPiJoLV5UVTx9X638ZEvqpLFOFr/qVa+yVatl107ZyNiIzw96zXIGf63ey8nb+CvE11oXYS3hue/ecKO9/wPvt/vuv9+TAV/zmr/1KoHCZPpBVs6WinFqCSPfyrx8q+4XWrLVq1Z7a7cvfvFLnmAiGtR+rl2zLrBSsU3RkcvsQyUEug4MHy37UsmFin7hH64jwQRbHbmhv2XTxenrSF5Ue6Ste062E81F+86P77COkmAy0Bu2lXStlJTHM3o6baizYV21SXvy4x5jJ21eYzNjR6xjMew36aCuzm7r7elrJZg0F+reps199MKinbIx4xCH+xg6wk+lqiZexK1UZwHLYL/D2/ideB95rqQj94UUvkXmI2/yfeIEerR0DF+SKkBFdTbWG9vDfW3F5s02d9Yj+X3GiZ7iuvCzVQcQ2Ufsc71mfYp+ate9Wea05GqxK7Ep2u1X8B1rh4wNuakxLa9eQZwoY0n08HL8VyWvZ33M3NDv0GV+zVgirg89wBpkOZ6xbr4HzwzfZ+g1eJskoCyTmS9rjf+FOAV8nddHzwBXQZOMgevyOpEskJOUwSOZFtm7zNfQCIFlzQW6Za6MR89m/Kwl68T+6bl5LzON8Xt132hRIzyddSPVYfE/ovvhNWgKGmvXk9nHBV22+9NDVwcNoFtbtnshpvb75L+R99BOxpBZV+e1hp717ODRqg1zlkHwJ88D7/7P54cdiK+MZIDq/uG/ao9VgsdYR65HV2ss+ETYlzwn/Q6GQzYwN33GOkIvGZ9V947Dith/WWZB21kH5fWF5sBbemV/GSdrBe3q7xwjzPPK/M3YeQY2R7ZzuCfP4vnIgfAHhl+M+CM2MGsBBmBctFHT9x56+EF73OMucjyidk3aAAAgAElEQVQmf70qmnq3zKWYp3CFvq8Kqaq8JttPRpeOaMG7yMFsK1VyKpKIOSRHXEbf0f01P2FHvUITbu+V5Eh0U/7M5Zgna0dbI57763RQtoNYZ12XbQS/x09/+sNWBRMWW6/hlIssqUwsmZG9918pDY5Q4zvtGw6xMNhQxBGMgMEQbAweYU9gKCsMiBmllA0QhDCKgUXV+3lO+pwkF4gfRzNjQgjDCJmxtRFBBJHBGoQchrcrYO+BKkdrr73iL19m5z76HOvqUL91BepVCjuCfxBqJiiIVq9kEWkeAnp6DgEaGZ3aIwwR5ugCS3un8tHNpjsm5ARFcZB0AaDJyo/3tBYINp6LUkWgsf7ZCZCFEgFLFLZOakFP+o5KAGFAISy5Nq+HngcIzOA5K0yEJmOCbvi7HUDlNdbvOZEmAzS9j9MBpsN40/cYF4Iawcc6chJef0cwIRSG/tZpuQx624ESwl7fwejUWmC0ZyUJb8InjIv3s0BugUx3QAZAZvwAG155NkHwDBpZf7LZANgEzHifPdBrViQoZehHY5RDXPfJZVL5PnzI+OFn5gZQYU2zsZ8VaEumqZxjcVRkxZpBO4IzP9vlRG85TViCEhlgsfdZ2aGooN8IeoTTT+tEEkGeC7zAPuc9Zu1QBvlZ/A7fZJ7hXoA7ZBc0lQGw9kG0Dm/pMz4n25a9yN+DT5ArGegCUtuVGNciy1HozDkDFPYvP5P7QcfMD76WDMPxjpzkPqxzBoS8l/knj8HnVMrzE+RXSWIAjV6zEaJTNLq/gpfwge6HHNL9tKaMkeezh9AfAV5OW7C2cnQRRNd7+uHEBSeUZ1W9pAQx1fdd+kfPZF5e0YCKPKWqiU4K6ZQ2Le3y3oYjMwCynonOBrBlmVjpyCgrmPc1xho8wJqxF1nnIpN0vdP0UgRW85iQFZmPkIXLMERJziCIkveL+yHPMPKRk9BNuy7Kci7vMbot8y/6AFnF86F7jA45AHQK6l//5dMeNNApVV2rBJOB/r4WptG9ZdDJQSk8oFNm/LC/0KnLN9Gb2ij09dnE5LRXMNHp1KVSwcT5SfviAf2eONnv5e87/TSVnGQkrqIH5bBh/NpPPU9OJHq7g2d8bcQL3T1+Wk7ro3tt2bLZ7UU5AjV+tRdQItTE+Ljte+Rhe+SRRzwQLee0rmHtRDfib8A1sh75wH5yYgVZrwSTir8rw0r31T1kHLzlrW/zsXiCiTv3Om1udt4TTN71znf4iXUFKpRooP/iKSUiiD/lXPzmN79p3/72t+zgwYP21Mue4ok0P7/tNt8jJX4xlmxEtusfjT8brVkeZ8MWbMG12kNotzXnVHEL50zGDBieeianWuDFZTSt6hCqClCScjFaSDABNzCW7CDw4E6pBCb5A1+Dv9m3jP29qkwJwoYeUouFJW+To2C/yk3Ozde8GoHr0pJgwhrI8ao1X7lihTtBqe6BzNF4FkrFD8loxq05I9807see91g3HIXfI8GkOiUDn2d9zVzYM4xE6A6DTk5wfU/85q1KijxvydDcqsVbhIZ+ifkJH0YVH70XsiNo0Pm4JNwoKHDW2Y/y9iwrV67yCiaiu2iRM2lTkxPWmJ+z6bFR+/HNN9vIyAlPBlnsoHKaW8mK7HmSycToiNWUZKDAi4JVqj7QETquu7PDW+Ss6O/yBJOLzjvbFhuzNjc7afP1eRsYGrbzLrjQ+fiuX93pfH382HH7+S/usE1bd1ptscvuevCgnZia9wSTmfqCLepIpLB6c8G27dhuO3bu8CQR1giZSbKTkoeld/30a2mJ6rrHy5Kr5VfTXx3DlOBLpZviZA5VJh27lxNbur9aMn38k5+wHi8ZvsrbDtEbV8l7Lt/rNadPJWKMjY5Yozbvp9V9vv0DVq+rYkq03VJCQ81PIauCSSSYSO5u3LTRMfHcbARQQhbEoY5t27Z6+459+/a5LFTwOUrJz7dsRW/VUk43g3XV4mnThvXW39tpBw/sC14SPtEpVuEa6fNSPlr0jfz01+JU8wPwSowowQzX4aUqWpw27bSFRt36ZessNG3V4KCUiXWqIo63x+m0+qKCFwPWnK97n+KhgQiIK+j63Gc/wx776FPs+MGHrHNh3hZ1kmf1Srvomc+w26691mZGj1tf55KtUpJkR4/N15pWby7awSPH7eDRMZupd9ix8ZodHZux2caiTdXqNjU3a5u377A1azdYr9qNKMDs1St6rbunx2py2nSr/Kzaxs148GLvKad4oGfDxo2eYALOEQ1IN6n10QMP3O/JVpIJqjgW1Wci+ECyZzjHlMSrFoSBBXF6iebcpl6IU/nwMHIXexHdGhizyxM0WtgitRmGVkOPBN5CDiKHvZWHy49ACXo+hwVa9lgJ3GT8nm0bMJvuPTYxbg899HBpqRKJJ3HCtEpibOFnnqkV7gg/DLgvJ5iEfo/+0KrWA07U++5Qd93TbMlgMaieqb37m9f8rb397e+ww0ePFr7ttI9d+VFbv26tn2YP+R0D0RglC7///R/Yv/37f3iCSd4bJYH88R/9oV1wwfnOyyFvokIPeB+sCDbFVmq3hVgPXSfHvJJXFOCVnBHvCvOogsljzj3PMdav7rrb/vIVr7CdO3fZ/ffdb2c/+tES8p4scNNNP7CREyfs3HMfY7f++JaSLBt4WD4fnTb3KsOFDkhQaGHkVJENW94/8+IXcjJ6ponz1uc+/0VbsXKtJ5eoogkJjbp3xgdgY/ZatKTxQINgK2wfbBXkbvaHMKZsL7TsAo1P8qqUuMf+gz71Kp5jvcE4LTu5VDARLtAP+IsS1fAn+Il9Bgtgf4VIXHS68KrESvTbsd22bN7krR2VyLZ23Qabm6/bpJI3Z2ZtYHDIZU1fX7edOHHcvvTFq2zFyhWOf1VNTAkm11//neJbrBJMcrIW89TYM96oML9ZUxUPit9QAe/x8XHn8aC1pnkiazpQtdy2iz1DNjD//Fx8BuAO9hSsqTXP9hyft2x8t+Gq8SP3kDfITsdFJdmBcYR/Mto0ga3wjYXejgQTcBz7D1bQq+SxkpSgwYybXTSVBDnWGFye8SfBNPYAmYJfF35gbbP/DrwLzmZ9sA0zdnR86pgw1ksVrBTIB2vofWHvF7/4xfbHL31JK8GkZTeUJFBVzdM8ZqZn7GNXfsze8ua3uMwRjnjObz/bZZLwjMamljsZ17PWskdV/v3zX7jK8Yowhu6pAzKy0Z71zGd6gokq5TFexxVqW1P8ytK3M3Mzjt2/+tWvuY2o96764lV2ySWX+MEGJW5JVivpVqJ6WrwzMGhr1663j370Sk+yU0XIlXrO0qInfUdCUdMT/pV02N/Xa/sP7PO9fvMb32gXXnihV2wZmxgz69ChiaiQqPmK9wli4XfIdhc+DGRD9t1JCmzbut0mJifsU5/6lFfCevzjn+BJMKpkqWfShokEHecbtWr2KrKRRLF2zVp79av/xqtpCaPLnnniE36jdciKVsu61um/6FLXkeU0udOzn3UIf13mWfxI4JOg/cD3XKffs+80+KjpLWtEc2vWrLbNu/fYTM+AffV7t1rnql220DVsfT391i0/ULcCW+Ef61pasL6Opi1Mj9kpW9fZFU+6yLpqE9bb0fTDthqjWt+oAkvYe1LIUV1Q+t2TvhdKAq0SKJXYPB86eMkrEVbBMPgTTMrfzAV5gJ2ghCl4Dj9/+NsiQQCfe8vG9paQVQuUiGdQGbVUtEmVMJBLWfYwpmxfoqfADjwj2+LgFGSr9grdivzFh8S1PAuZx3ddPlKVMLVqZbxgRWQW8jHLSXAZ+gY6Q/7BP+1ykXvoe+DM/F3igMxBY+CefLeiVR2GDR8K72VZvcz/WpIp8eFFcmHYL+j4HCv8dffMGANcgUxkDrzPPdl7MBDvh/6J7gfIExJM9B1oTmMivpr9qtwPHwA2Qn5uphn0OPPn/vhY8JHyObQInYLfoKmgzWiHyjUxJvYjYlbtiVbsL+NsYYGSyMh64CtkfXNcCvoMezv8L4wfmuWVPeO+YEru0Y4385rluBS4E72OTIRX8/3ZG74DDWQ8wvw5XKX7Sn8vwyAFlyK/4KUcZwNPc42+T9yeucP/eW1Y98yf+b2M2ZE1rFmFqcIfyh5l+cKz4It8DTTGfTV3cBEyjWdlOsz8wv0YP3Scn4Ns0vpT+AK+w85mLOEHi0oeITeiijD6IeNI3U/Xglel1+XnidjMkj2y72G7+OLHuZ9cWGp2erockghdIX+OvntiZMROnBhxHb99+06bnJjy50eVE3Ry2Phal/BrqWJZdDdp+feKjQ0t6x7IA/mwyXPwRNE6VVSqw+LwjifVlIOixM2QE8hhjYU4AjIB+cxetGzfH/7w+qVsVOQLdRGEmjdTD3QikHNDmUdFQGMAZGbPDIVC0fMAOfRPg0mzgGdc3BdmQclkpVQJHJyCEcRjMbWAApH6LgyZP/ufYCpK1yLoMSqZQ4w3CFHAFUNB1+kUipfztjghIsfpH7zod+20U062VSsGvX+gSrzJIFUJU41D//MJVt0v7h3Z4XrVuGEGXe8goZwekyHGZzgTdbJDzlMF0AT8/dSlMqCLwtJr/gHMwFAoZ5QaDhdK/GDoYQTxyl5SmaGnO0r2QIzsG8IChcX3s3AOo6oyALPBhSDITjfmozEgLACbmfjZV5z9+jtnfmaghXLQfQCCGjuBYMBBVtx8X69kwWeF53PuVHsU+utGIlEGtNAfQhuBoTUg6Yg9Yw1/3Z5khQn4qZRK1cMOvmQeKJtfp7xRnMiLvKfQCYFwlBuArT2RirFkAKb55GA798/gVO9hKECz4nGcpPBLNhDzHvhzVe699E5mz/JaZmMsA0M3Pvp7ndzyCUJopR2cQSOsP/sU/BjOHoQ2soj959qsvLMMy8/K/MH+cW3mDfaC8bIHywRCAW3sZwbOuh7dkNelnR7z/dqBBnICuQ79oQO4F8ASumStAHQovnYwpWcDGnQveJYgNMBc32etdB1AhefnOWT+0nV9pf92y9ArFUCgZfSfj62sp3QCspA5M1aeL8Cia5BP6DeeH3tR+lyXk3RZ/gY/BPDzExdq56D7zc9H8mij7vpQ16mSl4OIYjg7OCiBNLUAkl5SwMX5uRgTrGcE7SoHH2Ck3chxPlnW+7fqgcgasN7IFvYlA0g+0xij/K708PJTmb8Oz7TTvuvVEnyVfybvA/yUeQT8A61l2cLz8p5mOZPlCrIwYxlkWrv85ZlKVtDvH/nQhx2sKsFEdEUFEwL0sdddrapwOsGFLNMYtO+UzXMdLvzQ12eDw8M2Nj5pmzZvtZ7eAe93TNBJ17tMVYKJ9E5dQdZwsCgYD42CT3RfxsMJF1U/YU2RIe7IU/W4hUXvRa3nbNmyxctKe+/rjkiMCBm95NUVVLnk4YcfckxFL3vmxHrqvuwRFU2yPA+aqhKS5NyjBCE8xVg1Jzk93/Xu93hZ5dVr1kagvjjCFAx/x9vf7gkLmkerekkpuyrulJP02muvte985zo7cOCwPfWyS2zXzp3289t+7m1ahCE1T61jO47JeBqsg8yEprJxiZGAfkVfZPyUvx/zrfAw1/GsrLOyI4v7enBPGf4NVWmIMsDaf/2vMFPgcbCLrpG9kDGk7o0jAhkB/7jMd5lKMLaqYOXXdCyl5JIqwcSfX9o0YLiKqJV8pTZLJJiAbTUuN3JLBR7aFmWdo+fpe+c+5lxPMJGjUyWeSTBBxrGfyA/RKLoP2tT4sKHo+x16P1r0hMyTXC3O05IolHWm44OW7SUcWZUTDtrRyU+dwDXrleNCLTtXrrKTTznVK5isWLnKT4J6NZjanM3OTNnE+JjNz0zb7OSE/eiHP/SkiEX9U4JJsfe8QomcCjpxPztrU+Pj1ivHs/ZDTm936vd7ZZNVwwNWmx638x99mj3u/HNsdmrEmo156+jqsIUls8deeJEHg++9+y7/3pHDh+32O+5qJZjc/dAhG5mu2VQjEkwWJJs6O63WqHurLgX9ZRDrB52LjEUeK2HHT6oX3aW18QomCkh4afIohSqF6rrPA1alBH1JAEYvk4ydE0yEAVasXOknWD2hvthpYS/U/GTt9NSkJyIsLTTti1d9we6843YbHByyhQXxkOzUhs3X654gpXuQ9CgZv279Og9C+xyXOpY5Svbu3eN0q0Cm5L0SR0RHul+23TVe/YcOPcFk43pTisLxY4ddBkt+eTKJcJOf3on2NfFetCgJxBFr7XSv4EWq6ue6wRMBOkyncxebDU88soUFWzM0aIv1mi3Mz3plG51GrZVWK11LHbZKjpD5Wb9ed5iaOGFvecvf2kP332mNuQnrWzFo/Zs32WOf+ES75Rtft87avA10mw0PDtj8XNOTJKfn5mxmrmGHjo3aifF5m6532bHxWZtrmo1MztjE3Kxt2bHTNm7a6u1xVMFEvCFZAc7UMV3hnbHxcQ94nXzqqbZp02Zbv2GDJwxqXyXP5CRSaxMlZanNhdpFKeFT+ppAoLeRSe1ltJ5e9jZqR/kBC+SpB8aaQcvQIXIUTJwdSG63JOd7YYKSGFGS4rzqQTiCXT4VJzvBE+17rkAnP4GCjS0MlO6fbQvGgzOzsRBtEx56+JFondOrSmilhUVJisp2nuSrY9qSYCKd38LdXro3aCj0TiTbKcEk2wgKrMJjfgBEZc492XnRZmbnvEXO2972djsxqkBinLz++D9+zNatXeNBS1X7QI9qLEPDK+w737nePvu5z/t+43vQNark9JI//iM7//zHut8m9igqmASfxIER7GH2DbzDniKnKsy44IFdyT3JAwVLdNpdyWtqzSTZcuP3vm+vfs1rbOOGTXb40CHfTyUaP/TQgx6cu+eeu23D+vVemvn+++9vtcfRmqxcucKT1IJuItmIHx9vaVGSsbePUfKZdi4dnTY1PWdXf/mrNjS82haXpFvli6qC99hPyGAwLfoq2+36HTsB/JJ9BPhrMiZCl6KPfd9UecuTnoNfWGt0q96Dpvg+++Nz9HYMvb6G0EEOEmR7ledmXCLd6vNdaHhgu7urwysmrBge9AST733vRk/yEWYWPapi18DgCmvKcVyyUxTgPHzooCcdKsFElQGEaY4ePexJyd4XPVUwoeIcdJTXNc/Nfy+VscBfl112mY8XvKVAvypuZtsmryE2Z15b7J78LGRVtuNZJ+gBW7uFe7x6TNNUBZu9z/obPmd+WQ7ybN2TQzl5HfD78R2e6fKvJHTzLMkQ+Ui5Nu+55LP0KEmj8M1yWvZsy9ZpYehZ95FMQ/ZD08gIaNv/9kMqy1vacF07/yzf40XrKknEYB3ppJe85CX2Z3/+5zY9O1PpNOFut99DB2g8Str/6EeutPe9972OHfTz/RtvtFe/+tXWaCjoWZrmlQA+doX7DAb67S9e9hf2R3/8Evd3U4URmfDyl7/cfvqTn9jWLVtb9o3uL93oPhFhlEbDxifHbdv27faZz3zW90AY5aNXXmmv/7vXezKUZJeS2PWZkkHn5+teeU+JjO9857vcHpYdJftLiSRy6HnrArfxdMCz0+6++y4748zT7W1vfYvbzkr0cN+HktNrs65XkN/4vNtp0vFOSrYMvUOgJmzV4I1uH5Pud8MN37VXvur/tYsvvtirxMg21Wnllg1WDsZoXqJBJbaK3jZv2my/93svsoMHD0Wi69S0Xf7Up/n+uL+wVOgMWSAZGIGooLGooNbyL5SKJoxf7+NfzL6pFv2XE9Yq1Y9Nx3VBqwu+94pbqF3hZGe/XXPjLda15iTr6FtlXZ09vvbqjOkJJkrSUiUSW7Du5px1zU/Zcy7/Tdu2ssdb5fR0ed0W6+rqaSXE+C+dpW1sOSHf8jEuLrgvYmEhZK8upFUWMj7rWjBHu/0FH3myb3F2SG4EHcjNJd6vKnYTbONgKTJG/idsBcZIsJSAsb6jsfqBkiUdiIhW1TkIDP8yFmiEBLssc5ANWaYgz5A32rPs00RfZP0pXvQxtCUhZd1NhbKMO/UsArDiNXxyOQFgeRCeag9Vq01kMfvD+KBjt9HKTx5P681WQkEcHFiGCwqfwpNZ94M9wG/Y1/B7tvfb1xz+R0aw1uDEjA3QnfoO+5Vlf8aKjA+doPuzt+ASYkhgcHx9rGM7DtDztR/EEPBz5O/pu+hlMALxLeaKn4bngA8qbAaSWp7gg98BXIme1vtZl2d8xlrleE2Ww4yJdY7YTwTi9YO/ivtDU5m3eAZ09OvkAjyYsSx0ifwMf2ckGdCmnLVFDuTnsm4Z44huidvmSi+6JsdpiWGgo3R/DryTzAOGy3SAnOeZzBV6Iw7CWhBLg/dY5xwbz3sQciBaD3PP/CzsItYD/yKyjfuKNjRfcGSOg2XfJXIGmmK9kSHIaOhHnxNPhdZ5FphQtq5+z/KjkhdxiI11Jz7c0t/F7pC9Jj+x7HrtixLGR8dG7IlPfIJjAfkca557oGT4sH2I+cvHcOTIUZucnLIDBw5Zs7FgZ555pm3YsLG1Jnq+klew4ajaFP7xiO/gK890Bk/QJYZq9HqfRFeNKSf0BH+E/tO94fNMI/od2mE9eS6+T+Rfx3/ddP1SNuiygxdibWe0ipGa7nCljAzgmski4HCcZ7AshlISRhBsVaJMAyYbGkKCodoNnQyWYDCUHKcSs0CEKfkexhIBS4So3qfqBHNF6PMc3UPgN+5VCc0g9pJx1NXjDo8N69bb0y+/zJ5w8eO8gokMUiUNRxniqlUEoFXjFNFSFheGEaF5YKyAxBAEAVSoMAIQ8IQXVVdR+calJWeAON0Wpxszk3D/7DRi7fVK8IiqJwRqEdYoiQrkUn4pMpMZM58jSJwu5NQsp+25D8Ylc9FzAVoojQz4szJHIQEkULAoXAw/3dvp0w3IEDAEdBifnoFQy8pKv0tASHAgAFEI0Kiel5UJykZrAY2KieUkQbmL7rVPJI8wHo0vK2KEpcaWkzUAI6wfY0YAtwufUCASMFUWbVbu+hygyFyyciLxQPTFOiFLALfIAJQNAKkd8MDz+ly0zHwRcBmwwoMyUhlPVj5ZYWWeR4kA7lw5lhPRrBEyjP0DpEJH2gsUmRzpTnupqkcGN5o7e5VpGhrRs5Ar3J/S27ovBiz7CJ/o+why9iXL6DzPDHC5j165BwoYOmZ/WGNoBpkDX7E/7HN+PgA8P699DplPoQXoTTSdx5N5l/uwL1m+Z5nG/jGWvNbwYpaDyL5l+1v22k9KFqMKHtP93YAcHFhWIcBLnpYT/ZnWXYZSbj6V9mWe0EEE+yLRjLGwHu2yxYPTi1VrJRS/xiWHVXwvKqroxKySShSsVcWIaM0WR0wrh1yUW9daqPSrkIZO9wi+a/08yaRk1lYgIyogoeMz6Mvyi73Ne5lBMTTLHAGy8D9yif0mIVM9iXMFk0yv0ADyNhsgJJj4GIqzFwcDPAOdsJ8ANoB3Hn+W9fAIcqad76AhZCPgDRrle7wqkKfAzzvf8Q7btHGTBxf0t4JVcrYwXmQoiaqav94j4YM1Yw/k4NMp7uGVK21kdNw2b9nmCSYRi6r6MQftlkQIGUX9/R5c8+ofSc8huzW2kLuRBKtx4qzi2Xr1p5SqAqJ34RNVMdHpOH3Qwn9Nte+YdUf8/fff505xnGjoTvZEr1pX9GzGsKwT2MFll+8/xjGnziOhVesoHf+e977PHZoKMCoYKSegnnvo4CHfE1UwEZMoKBunogPzaN76/te//nX75je/4UkqqmCydcsWu/uuu30OBCmyXGWNcFyATzIugYayPEL3Ii/ARdlpiowE2+j0IQZdNuYy38HTWf8wRjm45UDD+MLwiDErSbRKLiYZyPmoyEnGCl5HnyNvw1EWp5SyzkNvKbw0OjbmJaZn5+Y8mKM5uWz3TP9I3vRkYDPHV0oIcqd0OWkDzTj+LycW1JYJ/kd3629997xzz3M6lTxVYob3Ai+nwdALrLOenXVt1lGuc0pyka4Rv2jNSB4XUUl+t0oYpzZvGqsqtriMczpSQnzI+goT+mp6EE7O6/la3TZu2uwn4desXWerV6+x/v7BkpBb89OEIyeO2dT4mDXm5uy2n9xqBw8esN6+HqupSmMJjC8tLHmCiQSFkksWajXrVGKOKkIJT8kmkcywJRvo7bbp8WN28WPPtovPf7TNz07Y9NS4dXZ3Wv/gkJ39mHP99Mb999zjCTsH9x+0X919TyvB5L59Rz3BZLK+YNO1pjV0YlEVHGvznmCyabNOfEcgGwxH8Bx6qdfUQiewnt7zUyC6Tzk92vSE/0jmCZ4h4NjVSuCBP0ma1x6pJdNHrvyoDQwNeuKBknckG2R3YV8okK2A9OTEuP/v6eq0z3/us3b7L3/h1y8uykGupJGaVy/RWshfplYtoWO7/FT7yOiJqCRVHGqah2THqaee4k6Mhx56yJNMTjnlFK8II6GGQ1s0SFvPoC3zRJRdO7abLdRscmLMg9NOZyVw7ieX67VWgF/86tQkgZ1+VLEtqqqU1rblhLXLD9EClW3k7FFVhFrNFmpz1u/YedE6dIK8qYSSDutzO6RhAzr1pootMxP22r97pR0++KDNT41Z92Cfrdm72x5zwQV267e+5Qkmfd1LHtSdmRLvN21sYsKaix12+PiYHR2ZsfGZBRuZrNt0fdGOT0zZ3MKCrd+8xTZs3OKtlhqLizY4vMIxkJyVssf0XzhndHTM22+cevppzjeud1es8Lazspl0AlyJj0qsUBWYRx56yFb6gZFogRNOp1isaDeiU6OBD3tb7SaiTZP0tIJkOOu0Z8gO5BPyucI42o9c8j7o13FAR5cp6cNxjuO3kKHuEyhVjyR/lOSZ8QL6BF+Exp0xN/YNmEp6XjJTdKu2NPv3H4i+7KV1Tsb2GW97IohkhoJifiI5Ekxcnjn2kO0UAU4S5cTnyFnNq7I74ySWHlybF3buM/W1/qtXvNJe//q/s+k50XGsExVMJGtJMMGGUcLdt8XhN1wAACAASURBVL/9n34qXw4+ZLk+l9PwT176Eu+rrYQx5IWS4jRu/BNgNnRx5pWMJ8ErkjlTU5N25PARn4PkgPSpdNqjH3OuDQ4P2Te++S0P5ApLHNi/32WYktmUoOUJiaKdxUUbHx+zw4cP+3uivRUrhn1vo01OJOzgm2JPSfTJ9rvbLR4cjOCZksrHJ6bt69/4tvUPrPDkEh0a1jojc/FR8Irti10F3sjrgS4EC2Z8wfgyLghaCCypV5ezqgBceIU1BS+14x6eBw1HlaYKw2bcn30Iei46NfOHbChhgHXr1tp9995t27dt8apQB/c/Ys99zm/b97//fQ+Sq3XasRMjNjk964ltc7WGdRenuhKq77/vXvv6tV+zoeEh2759m9t0+/Y9bDff/F8ul4VTNB54ImNabMxlQrlwDsFPxzULC/bsZz+7Zeu5nTk/X8nocugP/JDt3byOvu6lKgg2nWgH+w16YE/1XOfV4iPJdp7WnuRcbDWuw/7DrtQcsv0buLD4X8rBhWxvZzyt67J9hkPd/TiaixLFUvsf+N6fKaxTngU2DT4OmyGPoX0d2n3pzJG5sI6eqKZk4JLoAt5k3/QKnsj+Jd8jP4Efycqaz7ETxz1B5Pde9CKbrwlLhAJymmmV3Im/ZY/866f/1d74xjd6UqFaR+qejzz8sOs0tT8FO+ta/F6SLRc//nF20p49TleSWchf4Solyqk11Mc//vHWvbydXGndJ4UkzLB69So746wz7ZWvepVXjNIY9HwlY7z17W9zOzDa2yiJve74tbdHNtmwvfa1r/O2pcI+SnugPZpQnQdNlGBii3bnnXfYbz7xifba173WEyM0BslXjVcVhHp61Q6vOlyotcIXBy/ge4APtHYhgyq6qvw2kokRONTJ4Ztv/pH9yf/zp/b85z/fXvva1zpuEBYL/amkZiUYF+za0WHzczXbtWu3PfOZz3IdJvmteV7x9Gc4H2lNIjl+yf0xdHPEHhMtYTc7rXiFeRL6IhEGeqAlTnVYMejJZXVn0BNBdNG8n4IeVJXQLlu7drVt3XOKHZpt2rU/+Jn1bdhrHf2rPeFlQBWSOvVcs04lkJWWiEM9HV7F5IztG+yKJ5xrnfUp61iU/RQ2aPbxeGUhYWAlyKRgufaVypHBh1FRFRuVV3iP1yyf8OdF0F4Jv1UbX62ZV5lbiirh8B48i8+npWs6Qq8iL5HNPA+ZkeUi+C3LOuSdXrPPnUNgLZ2V2iEiP7g3PsQsd0gYyHoae1Q8GJXclmP6LG/aYzLoZdaZCsnIeGQrOKCFMwpORS6zLjk2xJrynq7Nspf1Qo5G4Dfa+OmH/SIWhj5gvu06Mqo9Vwm3GV97/Ky0mtDz2rGbrtXaggvAuWAUfDfMH13Rrsd4n/vjA2QNWBN8d+wt40PPIv+z3xzdqXXMCSrck3Uh5sSeoCvz3mWZovfx91AFkfX3KrPl0AvYj7FHsmy0lWGv2vmrnTcYC/qZ9eMZVHJwe7NgQzC43iO4znihqcq2CvmCTMw4gTmDBbkOvSA7TzI0Y374Is+Pz+FxnqFX+dkpfIDe1yv7iR2R6Qc7KfDs8sOx0Ac0m9c3421+r3z/EWPkUHfmU2RePoAfaxN6iwMKyIosqzJWzLSpOYLjW7ZmSdDn2diLPJ+5tNMvf+v58A3YKY8FDEVFV1rIoP80F30f/ay1JbchZE11AMnxQ2lDS1xBdK3rZM/JXyNbUX4WvTcvf7mHWwMzam7adyWYqILJ2Ni4zc3JFzNl09MznnSybds2O/300/1VfkCtl3x85EtIzsk+cBu8+AZbeinFrrQuJDNqXYgH+OEhl7GBY/R+CyvakvX2RYXT4L1KBurajM9Zv3YbyenhlptvXILY2BT+ZrBZwOb3osVLlHwVEaBkULJsgj5jgloIFlgLFSVbIlsRIaLPKRmYEwQc+Hi/8Mis0e8EUPiMoDeMgpDkhCRE1E7sCA+MGMaIcMgbx+LikKTEEd+RvPLFbjRtoG/AVq9cZb/zvOfY2Wee4cCrv08ZSbOlB3CsHYAEgUKJZ4QN80DoAbqiRFUkmegzzZu56HQuBriCPirXo/uTvJLXgD3L4ARHbQZVWQDrd4TKrxNkcUYrwB+MDnG6AC4lqVHk0AZAHqWBoGEvUCTQAgIJgZWVMOuXTxNoXlKqDr7KSbLs/ELJsSdZOWcAi+GKcg3Q3++GUhgQcTIiCyZ9p8Wc6j+ZSqQBEFmvDDoZHwCENUCgEnAhEzIDdoAVYwFsBq1XJZQzqMmKCt7SfbR2KG6tn58ATyXiEXY8E5ADgAJ0wLs4VBFO7etLUhOlnRiLXr3kleRB4QHmxRoDRrhnu+KueCkAD+uTHSIoduQKNOH8UoKulCht328UD7InC+VscMDzgBJ9Bm8CpqFJZB98lBUpMhi+jQS0qtdeVpLMnQQcxsp+ZXmIHIe+9ZxsfLH/jBk6AcwhP36dvIEuGBvgSd9lXfh+lkOsCyVN0R9kwrKHjC3rLeaWgSVrpfXQGDRWOXQBf9AQNNUCn/3Rdx0e14ksftoBnYJuPu7knAIY4KCGPzT+vH96XrujTwGaWj1OQ7BW8copiRiJ053aACwueK93OVZ1YomTtJWjK8CPDHbfu56eOI3tCSeRDCqDP7Ku5QzXCS0FkEPGQZN61bxwUOCYEh/g3AFUZrpD/0MTrHFec3ibe+NEZX91beatrHcyznG+LpXHSPLje/oO8pN9zzIZRwhGQNZ9XJ9106/jWcZZYYYqIVFzgX41JpftS0v2gQ98wMsBb1i/wQ0nBQ50YhoDTs/hhI2+D4ZArlEVBzyn4JnCmGpVUWs0vYx3b9+gVzDR/kLXIQMrJ1WrJK1Ow3lJ2wDeepVe1ZzEO+wjbZt4rs9dp5acLqNig+aoPtoK3GsOs3MzraCNcNTM9LQdPXLY7rrrV56coO+id7PcBsdAJ8gg+IO/oVECXKHv6OVb9cpWEPiDH/qw3XnnnZ5gMuDzWvIxKij0hv/9v71nuYLYSvaRA4yyqwLucoBec801pYLJQbvi6Zfb5k2b7M477ozga+EVjS/rSmgeWsvyDFwEJgSHac3hNeQo8iXLL+RTYIk4gZT5J+tz6V3kUL4uEsSjgpcSLcHryAFPjPDS7GH8aN3lwFYlCclBjS8qzESypIzUzBNBU8ETki85QUnXOVaRU0knRUu7EpXalhNatOunxsrpcvhP663vrV61qhUUhy7AnqpqpJ96cZpjVENrGvvFj7vYsbQqF+iYsOQpsi/TuL6TeTDjfI0j5HJ8N1qaCLvHeoQOrbsz1WVPalMCNiOxVYliAtPRxzVoN56lEtXRC9wrUvX0Og1v37HT1q/fYEODwzY8vLIkV9c9EWJudtpGjx+z5vyc/fTHP7b9+x/xUxd1L4+tNACzRq3uCSa9Xd02OTZmtZkZTybpkUNb11mHDQ0OWYfan/R02kJtys4/53S78NyzrT4/ZXOzU753/UODdvrZ57iD8N67fuWyZGJs3H522y9t3aatZj2Dduf9+2x0pm4jMzVvc9JUUMpLq8+64b19x45S0jOC6+w1vBFGecPljGwlfe66qdaI9iJyLi9WbSrBtxFYr5w3+g4OTe2p6FeBTSWYSI8o6U4naz3wVHRu7MOCVy/R2o6cOO4JJp/77Ge8gkmVYGIe7JivNWx6SieJo9dW6K5FD2BSjSqqkGieUeHmrDPP8M8ffvhhTzLZsWOnB4eiJVnoMYL3GrPr365u27p1m+3ds9saNSVJTAUukEOuJF5Jjjm2VhJWsfPBJszPkwu9YoSqZEaQDHkGznF2Ujuf7i7rUkLJQsOW5JjzsudNWyi2a69abniCz4JXL+leWLKZ6XF7zeteYfv332/NmUnrXzlkPZvW2cWXXmI/+/o3bGl2yrq7ljyQMzk+ZRMTU34qena+YcfHpuz42JyNTy/aiYk5m24s2ZHRCZttNm3z9p22bsNmayj4UtqseLsZ2W8DAxF0FEaanbPhlSs8kWnbtu22es2aaD+nVj+FZyfHJzxx6NDBA3bk0EGfUySRRCWYaDESe4kDT/NUkqT2D/yq54ExtMfI7YxJkFUE3SXn6kn/gn1dji6GbHQ96PsoHa7ASeAJeMFbJya/ivZYNEOSGwkmyP4s38BWSvLT/Y+fGLGjR4/5c0QjPAP7PvMm+tllV3E4Y2OJPqOqZFTKkSNMsjBXGnOnb2mZQRUwbPnQG532ot//A3vDG97o2Ebj6enpsk98/B9tzepVpqpqvg8lQueHdAYG7XOf+7xd953rvYUYDkuNSy1y/uLP/8zOOedRNjsTp9C9QlvBvqwF9mLGndkewOZAT0r/ar/379tnfb1xsEJtLFU6+dxzz7ONmzfZ9Td8184488xWwosSA3X6eM3qNU57SlCK0/GT3rZPa6VgqrAU1UsCF4VOxXbSe5LV4LdlmNUWS+BOPDFoj+w7aNd957tewaSjU8k9cTAMWzUHM8An2bZrn3f2jyBbQ+ep8lbQYLYXsbs1VtGmYz6NXwGixF/6HrIfWsVnshz3NAv+XGxVYM42TPYxgaXAYGB2ZKOW9pGHH7QzzzjNdu/cYYcP7rPLn3qZO3+PHDlit9x6q+3YtdsOHDziVZYGhldY01s+qAXjsN191112ww3X29DQoG3cuMETTE6cOGY33vhdvwdBDHw1rA18C82BkcL3qFYSOjQVTnftxdOe9jTfa8ddSmitN6JSVQo6swbsK/Jcr5mPwRlRwbI6oQ7+bvdvINvALmB24cGMTbEH2bvsL2r3CYBTGSM+MnAkcwFL5/1jzUhOhX4d+5VqfMgrr8ZW8KqeIX+17q21lZ5t94Eyjkzz0B5j0StzoxUiLcCQSegM7MG8J5VvIVqH6Tuyyw8cOODJGc/6rd+y6ZlpT5QE2zreLNUu9PuhQ4fsM5/9jL3uda+Lcu+Npideo2e0XiSWYovrOUpC0L2ld9XCy39KtapowRU+To1RWFHf0f39GUq4LvSm+SupSgkjWlOC4e9///vtzW99i+MWP6RgSy4T1UKmp7vPfvWru+y9732fJ2K4zKjXbHAgKoOLnsOvsWj33H2Xy2u1MRVvqXIJgUUfn77bbFif4+7QBb5GJb6APzTvY9bHQcPhO0R2xr5EtaioILXSrrnmq/bGN73JXvayl9tLX/pSx3KRxKwK1pE8Jj+q68ulDk9ufO5zn+dJOlpjVTC57ClPdT5WxTStm+zfWLcIODEWrYdkoo9zcalUU4tT5roGmx6ZSJXbuioxKvG1V/Kzw09Sh00fdjY6tqdXsrnb5dSu0860Ow+esG//6Hbr37jX5hZ7bXBw2HGgKhpKv/b29QeG1N7YgvUt1G1lZ9MuOfd0O3nraqvPjVhnp+YQ7RnD1gmZ7hUoVaGlVCgIe0nt8KTLA6M5ril4Ddse+Y8d1b5/vB86Jfac74C5lWACr2afDm0WWjpmUQG7sJHBbZKvgbGq1i3wNHYisivLST6D10RXitugr/FLZj2Gbc41ukemUT0X3zryoyWLRfvy65WWl3yObIFGuB/ja18X9DHXMe+w6yMOAhbgGu6BHw/fpu6FvxxbLegwfIrE9dATntDfHbZ01h1gSXwUGgfjR76JdzmIh/85ryP7TpA16yLWNceuwD3sT7v8yOvKemhM0EpLJ6WEB8bDPbP/CrrONJBpHRyf78+4XTaXBDJwFtgLGZj9nOg09oL9Wu63r9qCoucz7cT6hy3E/egCoes0TtcvJRZT6bgYKz4ybCOtCXhPn+H7xIeP7wY6zLwWc4yEAvxMmc5a+KTQcKbxCiNFhQvGE/IzkrnZB/YPfxl6MeMk6AwcrHnoHtyHfYJn4FPsQJ4BXoBvwfX491kreAwMw1yX+3ujHanuRcKFXvVM/dc9w5cfeDvvd9ahYDHGlOUBPjDtN3vOdeyZ7kUMkDXNtqjuj3zRvoPdmDuvocNCL8J7vIddnp8TulJVmaskYr6LbcA8weHSe9rnaNk9aaeddqq3QxdGbHgF2XkbGh4MzNJo+EGgyakpP8jihxYXO2xoaIXrXCWSHjt2zB588EH358iPvHv3btu+fYf/rjaBuh+HOJFvYK1MG3p+xHsikQq55AdU+/paSZZ6X/9JwMRGd3xaWr8TW0RWZb2W9R083nHrj77nCSYApGxsokSzMEQxIvAohcRmcS2CEEGPUOdZMEvu35QVPcxOEAfiIFuGRAomKCLJmakI/mwcZgEPIcJcLH4GHwhe5rYcmFDCukoMZw1xcMjIGxoYsnVr1tpL//gPbfXKFbZm1bCfFFT5OIFhL9VaemZBeIypBQRKxRE2fLkRGABJhKE5Yyi5EFK2azQSdUJSeUDGqOu0lrl/IMIAkJKJh/1uB0aUh+I7ZPO2rvPqyFWLG5S8B6hFtMX4reihcsZxD9YhK1lAPco/r4l+Z9+zwIImEcgemCvlFXkG92U+GM8Y9RoDClu0jWBFOXAf6LxSpBWIRVDJMIyTXlUvvjx26IA56LnePqAEURHWOTCb9yc7ZfhO5s/gt3DLwRt5rwBUfJdrmKMc7G68lkxfHHJ8noU77/H8yiFVORKznMlKk+AVghEwUfWjX57kAi1gWDPu/D6yDWUFraPYoFOADfvYvqbMHycD64+AhV74vJ2WszzNwAo6xOjOcoq1aQcyyE+AQQZiWS7wTH0f+uZ3PoOuMU4y3+p3vU8GJ3zJcwFAjC+DrczDWd7Ab1n2QNfMl/tkWYFszvoHGobPWLu81tAavMXase6sB6DM5VUqw48cbSUZeWJHOJwZZyUTw1Gukyd+j7YEE33GXFn3zDsAGGhI94/rdTo9aD/vaWTdqldfnPpyWSTjXQGdZgTrw1htemnnAHpVWxRaoMg5pf/i75Z+KddS/hxnCmPIchi+awfAWusMtDOf5r3W7/wHP+Do07wc9HdQ+jvWIK9FpiVoLfNRd68qfC1fP/YO8Niu+/O42Ye8Z3muGA7t8hNay0A30y/fAwNhJP/9Bz7gp6g3lgQTOYNoXZNlGxWgkCeMGfmpZ7Hm/UND7gSardVt/YZN1jcw7KeiPEhElZHSjknjcWxD0qSiWO7ICsM/guQqnzvcokfwH+veMmaaUd1EJ6UwDJVgovk5SK/NedDEdWxzwYM6Kg+vcvA6GR/Bz3BcQk9kZEN3yCPRjjtLi5Mt04kHzUuiIInCUXYwHKUqcf6+93/Agb5Ooq5as8ZPa2ttDx867AkmO7Zvt7nZOcdzXsVEJ+pcJ0blGVUwufbar9nx4yfs8qc+xfbu2WO3/vhWlwd6jp9eL8HAPDbkF7SR+R/ZqtccrMFY0nfQHZmnMDb1nNBpgR+hSa7NfMyegYH0TJJ5kfUhG0uSuFczCMMz1j0qdcnliANbdoNoxUvUOqbqK06kqkWE8IVIkJPSPJf9dSNQSVXz8zYyOuqtcuoNJYqGs0EtYVhDn0/J3lfFGY2jOlETWSW6pilHp8ZbKtuhH8H+w0NDdv5jz3cjT7KzozOMNngVIz3zNnzENa11UQuRsgfal6hAFPsSuCSqHOp74BJwJniE09txora0LilOcu9gYtEGRnyrigbrN2y0PXv22saNmzzBRBVMtEca9/yckg2mbWJ01BNMfnzzf9nBg/ujwk9p5+g4wKPHizbQ22dTY2M2Nz1lCikv1Ot28t49dt8995oqYCjhZHiwxxqzk55g8rjHnmMLDbXimfQTqSvXrLFTzzzbaeOuO293vTg1MWW3/uRntnHrTlvq7rfb733ExmYjwURtThaEWbu6vPy75IVO0XqVxhIUYL+QuTnBhICo9iP6dntTK2+3A92zru7gLom+GTvRTlHYR86BT/zTJ016RIkJnmBC1QXZY87bc17lQv9HR05Yd2eHXfWFz9sdt/8ynMdqUrNonhhVV4LJ9GwEgUormnDmb/ST8OH0iCCNt9SZm7MzzjjNzjv3MXbbbbfZPffca3v37PVyqxozJ/nkGNJcRF961ZqIBvactMv3Y3xspNgVS96mSHxBuXnPHS94A0zUsnmKzPIWfE0FK8Pp38KlCrZojXUKRrJB1SoXm9ahJAxhFwXrmmEbdinwKZ7siPY4C9rv2Un729e/yg4eeMDmJ8dsaPUK696wxh5/2VPsZ1/9qnXMz1pnt9nQ4IBNTqiSyLjTweT0nI1MzNjxsVmbnDM7dHzKZptmR8cmrba0ZNt2nWSr1mywpmTL4MCyNjNKwnI5pxO7qvDV22u7TzrJduzc5bpAOkkJJgp2aT0V4B8bGfEEk6OHD3uQKxz2YVkpgOTy2xPhw+Gu4JCw11I5dYSDDNyK7EDf6vskIBMkdcduCZKB813WUXWitHYSvgkZKBsz2uIFdqX1Vjjvkan4UILG6i37FHyZMTT0qEpm8uMowURl/aPqRdiVYA/0CXyKLe5Jckuhx7HZFWDiZKrGGiWAleBWJTL7OpRWffShFp36mOpNT9561m/9tr3xjW+yhg4gdIbd/k+f/IQNDw06XyoLp5K1HV7V6X3ve7/dd/8DHrzLNqFa5LzsL/7czj77rFaLHNedZY7gU/QI+DHbZNl+aembIt8fuP8Bbyvm8qrZsIOHDtm5555rlz75Kfbla77iayO6k7NRbSdWDq/wClRaFwV7NTe12lEVE/H7qlUrvd0Kuj10eNj72HK+l0VH5rH5735pJHcqvjc6Nmnf+vZ3rKu735OQFxajGkpO8EeGgruwdbMtDB0gS7gWnJ/HixxB3lRrVmwxT3gP1AZdZlmNDsC2yjaVB2W8olBpAZYqATGGdvwEZqr2WImhs9bZseRyQCfxe3u67NzHnGN7d+/ytkqjo6N2+OhRr17S1z/o7ZpWr93gyWuqQKA53nfvvXb9d66zlatW2rZtWx37Hjt2xH74w5s8sYkKFeErrapFQnPYIeBD54GSaBsyJRKAn/70p7tsU6Lv/Nx8q4qbh3KLDMj+CdadfcVXUtlIYfOSZMK6sM5glmx7OeYvARjWM1fZyFiJ7+nV5WZKhGZsGm92rmccwLOYWw4QQnctfV+CKXqGY8eSUMpzsi8s5lcdFGG++Ep0D+wS5pDxNHIFPvRrrEoshpaRyXnN+G6sUwTlkH/yJSoo8Q8f+qBdeNFFXsGEiqT40VlLfW/f/v325a98xV7xyleG/hcuUoJXWWf2j8qrrEm0pFpo4SZVOVUlrO4uVatQQLsKrus5whQaL9jYZWLBVsKvIZM6W4dP/uGDH7Q3vPENHmQR/pmbj4ojwvY9PX32+c9/wa6//gZv8+i+iw4lcs97BT1VdRro7/WKU8Ln//c//s2T7XQv9tXxhtNgJBhDV+32OPuK/MAH1Pp7IarV0Q7PmaH8aD4KvlEF893vfo999Wtfs49//BP2qEc9ykZGRkMOl8piobsFbdWWdche+MLf9ZPNK4ZX+IHFiy9+fKudgvZHPwoaSc/JPtbacoBE86CyQCVXSTKN7yqhWQGxqCDkaVaRmFP0tkx7zSH0WBww0ee6Trbd5s2bbMtJp9ihuUX7yg23WOfqHbbQPWT9A0O+nr2luik2nhKHe3R6uzFvg4s1O3vHenvSBWdZY/aYLTaVcCO6IylXlXNVyTcS5+XjCRkUwsYPS5VKkyTwEmTPPses27NdnfWfqlCx/xWPRtyE4Dc8h88PPndZWdoJ58rj6Dvdr4WFi8/esWCxt6GvjK34XbRGTCvrVb7PK/POsjfr0mwrY8+0DhWWNgjlTEXL15YxDHYva4M8Q06TDALOAfe4LV2S8kh8Bgsyn7wPjBN5jK2cfWWsDWOK/Y1KN8j9PHd4sT3Whz0NrmQumUbwLbHO6BDiAeE/DVsH+sj8H5g7/EisBfPlenzN2a7L66f74WfJa5f3OlfOy89HvyHvkV36W3Ii+wI1Lmi63RdEHJV7Z8yBLYlu1mckFwZurxIN8Rcz93hOtKEiGE4sD32OXQNWZG+X73+sPz4qzSXrGRI70F3ZbxV7GfTD3uR1gQawubQG7GnokE7H2+yvPtN+hMyLa/HB4qPLyVOSGRy4hAayfw58ROIENKi58B70Ak+RJAQmJJkEfsr2V+DFaEfKGvNM6E2vVB/T79BOxuSZR1if7AeDr4gXtccV3d+W+Il9xu+t72m+uo/Wi/irxsNn7TSBbM34kGdkWyevMXsFPcXhu6p7hJ6hZ1NVingsh+rx3Ymmjx0/6rbiqaee6rQgW1+YKQomBuZQoYeJyUmvVNZsLnpSp/CNcIPGhT9d9pz8P/JBq0KokkvOOOMMr3aoxFnRJweQ2CNdT+xKzyPpCoyjfRRmirFEpSjNXwmxtE33Sl6FpoUVZGtJ9+s90bjGpddMC+Be1rXjmqs/u4SgJDsFZtTCwHAauAaxXJjQX6xyUqDEsqGIsNX9GAzARa9kMkFYAZBikSEqroOQMCSVRc4pS5RUFgJ6JoSTFQnvaRFhXIgShtGzcpAGBwgMQiCCSiahAMPwdsUjBdTRZcODQ/b2t77ZanOztnJ4QNTmJx/lxKNMN0oYRs+CmP3JwAXikXBEuCL8W4pbp6Y8+yjWUQ5Z9jEAfxjqOt2HYwkBjMO7XcFyb99nOdM8SSEcO5SO7+2pSu3gPMtjbClRb/FQVUNAiWk/OdXMSSoUed4r3mNfUVDQWAYkgCoAEs9S32bP9C6BEDG17gt9UTkDAQ6D4oBjH1DkKDTAITQELWfjUiWIOD2PUQqvhAILBQ1dhrOgCs5qjShvzFwRXtBKBibwl66FlxUsowIByg3lyHdZKwAj45Gh6UGRVIIU3tA17A+ADgNoufCPjHkUIPvLGJgXwS1klOYuBZ1bfKDooVHogfHntWAfkWd5X1ljjZ+M9eVyq5J33kaklCeFZpBfBFdRiC2h2xYIZ88zUELusOesA+NkfZENOAOYc5a57FuWX/qdJD1om++wBxm8IAe4B6ALec+aY1Dl8WSeRUYDkpmzrtfvWiuAa1aQ2VCDNtjXPBZ0DOMFrDJOyqFO8AAAIABJREFU3s9yQDIGfYP8098kM2a9wD60gLZ8tAngyksAnWW95vsI+C2BQPiNMfJM6Ej3yU5DaAEe9+CsCumUjHAfmzu/FtwIB0wGwll058vsjIJds66HBaA4wUqiiLutSsKbKlxEm5w4IeDg2fvISqeGcZUTTKDNrDMYc7tMQb5lnQy/MH99V/KNpDoCocv2wEsOYCLH2PNPNgCRMaGzzAODrn9KUJn3M+9k+YsMRz4A5pEN2fhijNA5spd5O00puaUk97UbAFmWkBX/gfe/31RSmwQTVTDRnqI7eKbWTCAYXgCcZ92C/Oj2PR20uXrDNmzc3EowyTI59pCqKkutpBwFfOSQjKSKwHYaU/+AyrJHJSD4DNnHPKERJZgIqOp6ZXtv2LDeZmZnWuDV8YPKCf53b/F9jzxs999/vydxqZKE1r/CejG+jBPQtehmPUPgPdNcVOipHFjBu+G0Fm3rBNm73/Nerw6wdt06GxwedtxUm697iek3vUEJJjucr3yNlDQqx10xoL3E/Te+YV+++ks2MT5pT3nyJXb2WWfZTT+4KSp6FIypMSLjsi7EQNLn7foMnkL+Zdms8XOiCkyJnMCgDz1VnezhfsgXd+rW6y09gRGCgxX9QAKo9yAtVTgUAMMg0/j0Ha2/MACnqr19V6GboBNOI0RiiMuD4nz2ZOBizOha/a37L8nIrNft+IkTrQQT3UffVXAXXRIicNENKCWYDPi9gj7hSd2vTk/pEhhGJ+l5+q/vXnjBhU4Xqh4V7S5DnuhaHFDQPUY1uBt50HquyZAMXhXvwPfxvXhPGFV7yAkSnAZKHGHtI3kqDPXK6bhk9WY9qnQ0FRBo2Oo1a+2ss872Vzmne7p6SzurhieXzM5M2czkpCeY3HzTD2zf/ocjWNzqNxzlzZcaizbQ02PjJ0b82o7Fps1OTdnzn/Mc+/LVV7se37B2jfV2mzXnpuxx551t5z3qdK+YMT+nRKC6rd+0yfaedoav6y9/cZup+tfszKz918232Lade62+1GV3PrDfxmcbNj7XsNnGki0qWNHZaVMz0yXB5CQ/we+0AM2Utl3L3lvU/lQVTsL2CX3ZSG1dsDe8VUrRq+jz0AVxwlU6aXxiwhNMevp6vXWK1tSDbcIDqmJRqnso0KEEubHREQ+CfPGqL3iCiVd5UqueRZ3CVauUhpebJ/ChjBvJzS1btnjARL9D9+7I6+i0jRvWuyPjnnvusQceeMArmOBc0P2xU8ARohf937lzp+3dc5LZYsOOHT3c6jWswWiesk2FDbyEeDlBKBptJQwWzB+4T/ZlyH+STNxvoHuVBBNVLOkRszfr1ilHi1dUiyoJzj+qZjqgakcND0g1ZuZssVmzV736ZXZw3/3WnJ22zr4uW71ruz32CRfbL7/9LVuYmfIS96oeMzUx7UEbyYvJqVkbnZyxY6MzNjG7ZIdOTNn8Ypcdm5iy+YVF2757j61avd5MyTRq01rgg8bisq3sMS1m9uzdazt37fYEE8mgnGAy9d+tWFSZRi1yjh896ra9Ei75cZvEaVN2djiZpLsiLB6VsNCdyAzoTrZ9YIzAX8hddAXvIecj8TNOB7qTqDiNwocTFUXAdsgrvWJb4QzPOsdbyKUf8BBj9WelBJMDBw56oCzoIvQqjkJ4KyexiHDko/BE0nLiV5goJ5iEf0HBuKqcuWPPEmhzHOxtIMNvNDc773zwG7/5JE8waS7qIEv4mT71z//kSbnuXCunD3GGD69Yae9857ts3/4DnmDCPmgOJJiceeYZHriM+f/PBBMwWPtrxhysXSxrVHA7fuy4t/ASPSjB5OixY55s+5znPddu+fGtnqig6lNqX7Fq5UpbtzbaJK5atdpGx0Y9EWFECWwlyUsJJqqOwVrHeGJPfA/9X+DljD2x37t65FCM72g/T4yMewWT7h5V+OnzBBN9BkYA30JD4DAwccbe2IqsCfYndhb7ga2IHcO9WrSbWnhCs2CS7APKWBx72fWw+74iSRr7D7tbnyMz2S/svAqfSXzIyT3nVap27thqfb3d1tvdaU972lPt2NEjdtNNP7SJySlvH6UWXsMrV/n6SU4psVvy8he/+IV973s3elKQKgM0Fxo2NTVh1133nyWAQaJutNXIvtG8ZqyjNgwcIr7XHilYfcUVVzjtDPQPuP4SBvIWByVxK/uqWMcsx+D9TMvBp1UiL7aR7qUxELhiz/WKHee0UmQEdiJ4njUmUJH3HpysZ2GDgcHwI6D7GQ94K/sfdB/am4OthaPQkfjW9N1wyEeVB/0Ha1OyLMtFng3Wq2yU5eX4wdnCL/iMwKvITfiTOZMQjm1Dm3bf+85OT0b4t//4d9uiqoo6gVv8cPAAWEZ7IDn3la98xV71138dlVo5kKLKc/2qPFEFyNr5yv0psptlOxX/r/yoSnaIlo4hZxREcT9I8vFhj7DnJPvqmUra/chHP2Jve9vb/ISv5ut+CreTFmxoeKXdcMN37TOf+awnmDiNuc0VbeeUXDI2esLuu/ce+/S/fMouvPAC2/fII62go9YDGsF/QaKi5gT/Z78BeilswtCvsbeCENHCB9mAbEL/aR1kc0j3vfjFf2hDw8P2iU980qupSMeADcRH3mqop8+Gh1bYC17wvzxRWElo4tXHP/7x4YORz6IkPwWPR2XI2Zk5n6OeRUwg2iyGbzX4MHCBBh6BuWhfqiT2zq7wGwWfKHYRFZaC1pE5ZvWGWu722tatW2z9jpPseKPbbvjp3XZwatH6V2+yweGVttgMX5PoyfemR0F2pVIvWbdaIC7VbU1n0377KRfb2mElHc/a4mLNbSlVd4+K1DrEENVZerpV4aXhGkvyMipHhZ8N/3k+iIc84hX/I3qEv4P/Kn86dCEa4OA0+qzlE+qoKi0E5gi7Arngh546O91Wwx+RZUP2kS2Xo5UPCzyITmvXZfhS8EdlfIY+gB6Rd8xDNEIVEMl9bxFT5DfyKr8Sg0C+5vHzfPQkz2JeyGZdF76XqIrLGml9qLjO/TP/sE/4t/g+sig+j/VHJ3IN+5XjN+BlZCGJ8egmdD74muvgd/wPrC0ygqAqsoHvZb8ycaV8TRwoqZKm9T1iBcwZuY9uZv31qvfwyehvPQ+9hG6RXNe4oU+NFZsQW1LzzbEffa6x4fNAToOdeIY+V0IjupU9ZP4aQ/huw27lIDM2SNiMVQth2avCtMg3yTK1GJHPE9sLXKB1yhgBfyNxLcaqMXGAjThIvgdJu9AdtMW+EI/Qd3XP5Til05O68blor7TW+P1ZD71PXIGYnV5zMgg01X44kPc1h2i5uuTJBFH9N2wH1wul8hg+0ZYfo9AXeh9ZAq3HoaTKtmyfv+SY9pBEGA4PklTBOjM/7o8fK9sXGauyB9U4lrehAiPAz2Ao4TBhHHhZY6NyM74J5EZ+bdkMSVjC18TCkGM8K7BW4AX4Q9eIJvR8+A15SXtrfefI0cNeweTss8/2fWo6/S+ZKoC5T3tx0bHRiZFRb4kTmfKKmcZhX+1JXBdxFrBHrVb3lnlKNlG7eCWz7Nmzx847L9p2a1zY0lm/tJIK06FyKm2TrBnzjyo8+gnM0PDDdBrv4OCAH8YENyDf8B9UcjUOrrvOee+73rwEWMUgqATA8lLtbFIG0AHSq/YSMCTMlVsMaJFQWLkCCcISBmWDxTwIL4QvwZK4JjKjPXM6ZSJjXDFxPgNAQGMBfMIZko3efD0GOoJe12HsxJiqlgghxANYu8ITxJITbWnp/6frPaAsPasz3V05V3V1VLc6q4PUyokkECAQ9hKegVmDMXOvAzb2tU3GGEzwwOB1zYCEMGCwJMASYAlsbDBGXBsQIIIkWwijgNTKqdW5u7pyPKeq7nr3/p7z7z5omiWq6pw/fGF/e78727V/8xmbmZq0ni71Cl60np4uz2rLZXI5dDrUenaUOQ7mrJ8QGQcHgmA8WSjpdzkI3XhTehuLWcNogvgiOpi5ZXCdQUIGSBymBuPwKQaA9QO+FISZwZErPynLHuDnlaBLBOjJoC8I9NkCh2BSrEUWHiiBmg9lprKTpFK6K0OzlCGVhsxAkvERxADjwuHNPiFomasrXUkIsUb6HoCVAYAMZlT/gCFrfXkO9+fgH0CNPtP4WHf2iLOTQRljgsb1rmAGVIup+k0CRLg2CwWEGWOkfLKUJN6LQQEewvlH8CMAAXERjBWRcvAGaA+nEnsJnXGOASOVQ6UKJoMGEdDwEd4Tz6gq6zAn3g2PADSz583CK3iFsj7DUYXwwIkHeIPHQlvsF2dD3+te1oCzmM9OpqcMirMwRtDDU6EPeCGCGXDDvFgnxsDf+WcG3DwH4MV38H2AGOPPPBUablYqoBmtWXbUsbYNukstOeArDYNPijKGV0PD2ejEZ/xknNmwwBniTOj9PIP3qjw+++LysR7Rxew783CZUBQsGQBjfULxgidnIMq6Z1kL723wYAzvhe7CIKwzIKdnBDAAjKRMKuhEAQGjJ06USNyZiBwu8lvZNA3ZqKolAlKlRQ4OYg86KUGUoSwJhJHJVpUcz3wknyHWF5mVQRB7GA6RWCPAejPf0HceDb4QoIh/0GFeK76D1llvBZh4BYDSg5s91U/AZz7vGQMAMPlMf2cZkvlHHhN8z9/lBF3x+3wP66Mxa57676orr3QDEgEmysxS9hZ7DG9BSYEv6HPAs+gNJdaNqirjO7TCZucXbMXK1dbdo6z6yHSFl0WAAK0JoyStnilHiOYg2oKfCA8pow1lCOUbhZBnoojIeITC5AEma1e7YVEl7DFyymipFhMyFD7x+ONuEFH1D2gieGbVJpCzDP3onfonY13I0nAS67poAxWG3yjfGdnc8cwwDirARIBe1R+6uhVgJcV53o4cPmzvf+97bdvWrUXpid7ftIqQwtE30G/f+ta37Oabv2mjI6MeYLLnjDPszv+40/kBNA821piRZ6IpKVAZ8+JkzPIIus2yBJpgnpoPQbu6DhoQ/uSsZF7o+LGsMc+K8x4Vf1BC/ByUoAzti5QQEfXQwKCvk/YQrBZtnbo86l70IX7kZ008qPS1lzFTeEwBAB4hX0qQk32Iccp5e3u7jU1M+L2qYCLjtJz0eobTfHGoat6+DktLbsBQixw5VzyjoOBSDDVz3lc3HN6sceb7oruzzzrblTmxnTDKEmBd2rGklpfwNzCinoUxQPtvhY+J7vRMXe9OxlqUFtc5yLI5y3WNHUxGhQLOvOhK97a2RynwmZlZDzBRMJlaL+inMuB7u/sKLdQ9CEIBJlPjY7Y4P2+3/+TH9sSTj3sGqFrkNNZDDjm1NFlcstmJSavNztiyWp/Ua/bGP/xDu+nGv3MZs3LFkPVK36nP2ssvfb7t3r7JpidHbX5u2p0Sw6tX284z9vie3XfPz62ro9Mzq3/8k9tt8/ZdNr2wZPc/us8m5hZtfK5uE3N1a+notOXWNg8mOnXjBjttx2me4Qq+wiGFou18yqsgCV8FThUN++9K1FeQXKFpfQetgMub9RLxRd2v6zSGL/7dl9zBLrnY1z8QBv2SWaxKSzIAqIT79NSkjY2ekEfTvvoPf297H7jfg5QUYFKvKZAgqpJEkH5k1nJOV64ctmPHjzbOrK7RGfGgvI2nuhFO5dTvuecer3ZC5gv4SvNCT9JPjX3Dhg22desW62xvsSNHDgVPVcJDCXqM1gnR5opzovGgi7qRpWSiO46Wg6I4IpTN7NVThO2lE4u3lgCT5dq8tS0tWl0O/sUllxXO06LQplcwkXNiblI0tWBvfdsf2tGD+2xm7Lj1DPRZ36lr7aKXXGp33/xNs7kZa+9si/YgE9N25MixcGpNzdro5IwdHpnyAJPDJ6ZtumY2Oj1r0/W6nbp5mw2vXGct7R2mRkmaB/qXgoWCZ0aWr/Z127bttnHzZje0iG/p7EiGiD/NTE174JACTORQVosoKcHIYpc9CvYoAUuiBceVKSgqMFvYUMAdGK8kg9CpNE+wFFi4t6+vVCIteohnjoajCGwSxkbJvzB+EsgHrtZ8sf3A1x3L6vNk28n4G8zrelZpkSNj2YGDhxqOqVydthmPgYk8+K0EmCC/qGCC8zoqY0UG1UkYSbRZMpsVvK3xij/L2XbaaTvsec9/gX3gAx+0RW8PFuv4hRuu98ASYWTRN5jNgx97++yqqz5mDz/yqA0MROsw5LMCvN721rfYzp07GgEmXj65OOGa8WfGktBC82dBZ8FzFEAr46FoSjSgFjk6q1093S7nJBsUaHbgwAGXY1s2bXb+IZ6jSgUy9B87dtTvFZ0MD6/wNcPxEusfAUg+5xKHnbEjcsb3oS2qOym4qaOzyx56+DH70Y9vt4HBldEeZzlsXRkrZ8wP/TTj54yhoScMuKw3WBpdFFwCbkeX9b0XXiu0il1D1yMH2Bc9G9nY0FFLVTXxPK2Z/sHf2DOuBUNXuCky6t0I3WYenNnd2WEXX3SBPfbow94uR9eKrm655Xt+LlTBpKe33waGVtjMbAQSKgjozjvvtLvu+qn/rnZn7nhZqtk//dM/eoscGYIDg8u5HPoA68qaNNbIB1VVDdaeqiLCvn377IorXmmrVq60rs7QT70agHh3sYEiG+ELzXTLWuY1YQ8bZ7c4NELGxrjRgaF/HJy07KICSvM+Z71J70TG532W7Ia3oDM285qMbxlnjCVqN0Qme3G++7kI+uGdohvkA/Tu/K/opzqPGSMTVKxr4N3Ye7KNFRsJ82K+WffkHIU+GJgAHUXfoSsH3l10XvzP//zPrruDy6GV7BjR85544km7975f2Gtf+9qGLqU2jbIRoH9yFivc3+GOET3TZVux/7Kuoi2xafEyVR5kLgJbjCN4atiMA29FdS21uhSW++pXv2pvetObnBeCr51XekBbp914401+pk455ZSybx7/bO3KsO7utMcfe8QuvvhC+9hVV7pMFh5q6LLl7MAPg6ZDsGR6h8bhQZXkqUrtO24slZ5wqAQNhlyhoqDOrHTb22+/3X7vDX9g733ve+11r3ud82wFWKnFiviyHE1yMCnA5NWv/m+lQlS0cr/00kt93YXFoQOtjapxSY6ptaICUhT8qsAbb5+n9iEdnX4/VSD1mbf0Lu1opK/PqyWD6/ehN3n1k1o5D85bIwM6nMGLHqy5efMmW7Vxqz0ztWR3PPCk7RurWdfQWltcVuueAdefhOMUcKf/lpfrtlibty7Nd2nB2mbG7cLdm+2y559li/OjZssLtlifs+7OaJUoTCzikm9HckbJrF4ZtLQ9zfIWviX6gh9y5rOdCczCmYq5VgnG6Mrac+S++IAwX9iTtd9R8SXkhManucVo3J5SkjLgB1nm83zGjm6Y55J5mb7HwZrpj3e5DlwCvTPtMk94FbZw5CZnkkowBJo28838HNZVc8j8imfr3mabLzwUewZ7gXxhbcDG8BhwBLZPdHNkL5gm+LJ4SCSboJ+CY8Aa8KbM+wNfKwAyfA+sJWNrYITiKIUPMMe8v6xHlo+6H7tTXiNoK9tPmCfyQs/Rect6G7KINQLPxBqHbxAaYC+Qh8gIeDbrToAwtJ7trTwDOZ7PFfPFP5PXmzPIu6jmIXsZtKrWfDo7asulPdBaENDC3kN7ej/0qvv1Lo1XNkIleIWMKLa8cvb0ubCz/lMwgmw+ej7P0nroM/2MaltxP34+8Cg2hDwnfo/AKFWRmjJVQdIYFBAuvVp6IjYvPYPEKt2jYBldp/evW7euQSOsPeuFPRW7bcZcrE0lX8KOxdqwv+yZZCxrD01W+DF8rdBKM43oXtln9Z8wsuaHLHXbn9srAufAVzV3gqfA3PoO3pixK2cUX3+2TWMzzjhJ71awka5nLs06DPSSeZbGyBpkPqzPcnBMxlvaX/ejFJsR49Y1BFfod/ZKciEwb7sHmMi+ItuM6xZF16OCie7THEbHxj0xRvaf1hbFR8R/YGK9H7qPvQmfSFR9M6fvQ4cO2q233tqonvPyl7/c20dnGmKOgQVCf9C6KdEC/qfn6pzCL0KeRQVRMLDwggojgN8IuoPedR4z1m35fz/0fhePLCLMHmGTFRgAMBsUg4xygJm4YIL5oEIkPA+GSHkiGDsbTqCK7sNhBwPgsMVLAxhmYcvvuhflBobOtTE/s5oiY4tjLgukvKmaLww9r4/mEMEgEaSiuSDo3HFeMm27OzvtwQfut5FjR62tRb1P1b9eGWihwDNONhajMYddn2egBNPRnDAcQgBZmMs4JgOeDGV6liqYBBGJOYpwBeYiEos1xdCk64hagwCz0IU+YE5E1LG+EDT3wPSyEkh50wy4EKT6CbAIpQonUAjuDKygR5gIYJ9nMX7Gxve+7ioV2BbZtQAixq53sNYw9cygyR5FwELDOUoRBlvRe4pIkzOq9BrOTAza15qxH3qmIvWykIwzFyAUpo8DijkCMvMZyetChDtrxxkASAKUmqN39bkcOy7YmiL/ASfQpNaTPcr7FmsrARzRmBXwifNEAA00pudqbdgflHf2COCtsQFCEa7MT+OoBFJka+Jkg6YBUNwDb4NPsM/eRzWqDDfoEd6HwOfafIYavLAYg7KQzQq97s3rkgFkPk+ZR+f3c05QZPL68hl0gjKTeTf7mIFzBnPNc8tzzPSDYOYsQH+Mh/XI72F87MWzKQuAUXheBhpZmco0xx7r+awPQFKfERikMQF2MsBkTxhXa3tlZPW9Kob8DGLggQpmc5lYghAlO5X9IvrL+5b3EznE2uZ9hzb8LLqxI4xwMgTo2TJ8sb9y0Cv7ZfTEaDh01R6nOFOR05S2xQgm3qSKJXqu1oIzJZlFUJgMJBiaMwADZAB64UusH7yVuTLPzOubaQ2aANS54ibvQSn73cw/8rnlPLKX/h5hlxJ8yXjBDvB75gQgY0yNNS9GDeYFfWVahm/wLOYI34ZHOz0rEEh8tWQeQZPiv1d+9KMuAxRgop9y5gtDZN6me7UuWV7qfGA4l7GEc6LPe/r7PcBkanrWDd+d3X3W0tpubVT6KMA8SuRGqX1qxMgx5I4d/Sy0h/IGD26sYzJEch7ANFIWRV8CxXKQTk5OOO93Y+dC9O6en5uzA/v32+OPPeaGcZSPkMFVUC/PRjGApoO/RX9J+oY6rmsY2yLgizEFz2h1ZUYBJk899bQpw1lr5Q7rxUV7Zt8+e9973uMtbzxjyXlBKCUhqzqsf3DA/uVf/sWzUQ8dPGKvePlLbeuWLfbg3gf9HObznc8M/CXjX3AGGAr+l+WUPkP5yTQMr8vyMM5kFUjB2vE8eGGD1xXngZ7Fdy0lizx4kZlayGj20JmUKznCVFq5r7fPAzt4LwF3YJqoPBLZ7DrXs/PzkSVQnAhkZbiRRgYlHLlmNjo21qhgEpl60d88Y0PRjd6tAJNo1RN8E0ygn1SzEB/nLIEvnL+YeYCJjAMyNi6oiknBFFpbPU/4Gl6ZcVgOPPQ1bm2xof5+dwZ6NbZipFNWjPZCASK6H5ykddHvBO0GTws8KUWfTBQ/+woqmVVmxLK3yFGlurmFBRtaMWxnnXW2O1MjwCSMp5JBkhGTE2M2OTZmSwsL9u+332aPP/FYtEHwstTl5GsdlZO6uGR1Ba5MT3kAQast2eUve5ndded/uLNTDreezjaz+pz9t1debts3rbfJ8RGbnhp3Ptc3OGi7zjrL53jf3Xd7gMn83Lx9/wc/tO279tjY9Lw9/NQhm6ot29hs3f9WgIkCA2ZmZ23dKWtt1+5d7pRgbM8WYOLGiJp0waoXuPd19/YP0UKoWZ+hklez7NdYQ/7UvYLJ395wvSnIVJmpA8pOV8lzApc9SGnRHdLKcPdyurZkX/nyTfbIQw85b2lZVnBeBFTpvyj3HGMTvlZ1GwWYjI+PlaC9MORqP3t7um3Lls0Nx/N9993nv4ufak9FU6I5nRvRJDhJxiL18920aaN1dbbZ8WNHHQt4ZRrPDo3AEA8yocVeMWSjg7uRwzMII8unVl+w7s6oWhXPWfKKDOJxapXUpgpqcgbX5q1F+ENVIErWtfZOvED8o7M7St5Pjk5Yy/Kivf3tf2RHDzxlS7NTttzeYuvP2GlnXnS+3XvLd2x+YswzXvv7B2xiXIaWw75uM3PzNjoxYweOjttMrcMrmKjN0tR83WYXF23D5q02vGqdLS632LLKsrdHMJ3opBHEoYpBs+qZ3GcbN21uGA57+/rdYaujIIfP7PSM782hg/vt8KGD1uKyO3hh6C0RLBROLDkm5r2CidNrSkjAOQE/wiCaMY3OOXqY899GifCqDQ9BGdAz50H7RfUujIKVrKyylpAtDd5XgpTBT+hi6CIu993xad4i5+Chw1WVDAVfFKOw6AnZyhlyWSVZWiqJNORMKdvsmdReUUdyOc5q1odoEaTgJg/ULXx4bmbOA0ye/4JL7IMf/F8+Po1Da/alL37BK/O4M61knqOXqEXOn//5//R5qDIItiONQfzsXX/6Ttu2basnBgVfkPUknFpZV8sYtxkXsp+cK+an1jcKMtHZ1XgUYHJSBQKyFMtPteUb6B90nKaKccqIFx2qFcSaNWs8WIHqDOAEWlFI/wCLSh6C0Rlr7Kn3SIg2Lu0d9p8/v9f+486feYCJctFbWkMHYC/RBcG9fI7dA/sZ33N9GGQjISkwU1SwRG7qJ3Yx8AzYz6saeOuklDFXKmTwfjJbuRds4/PW+fSqC1EFWf/EK5v3ElyGnoRDBqwnHq3A4o6ONnd0n7nnDHtw7/3O74VnzznnXLvt9n93O4ECCuVEVks01uSO22+zvXsfsKEVg172WrSpSk7/8NW/dywc+pwC8SLABBwBDof+XI92jBJGcf5pvdS6KgJMht3eFbY/n2lpOVFaZiWbAzIV/SXrm3wW+mYV0AafyLpbDjBhj7HteMWlMlbsAOi6PCPrZLq/WVeUvGXPuDfrP1lvZK2gf6o2VPSIAT/wH3zU3+v8KLVu8ZtmAAAgAElEQVRtpdVFSmqB36JDsx7YIPieOaA3sbZkk/LefE6DhgPbMifOttZwdj5alKoVy2JpOwaNgVEZj87UAw/s9co2L73sssaZu/M//sNuuukmW5hfqKpElNL4OAN3n77Lg1JUtU1Ygha6/uzFRQ/KV8CDqjKp8pLG6JW/enocVyh4WuNSoHl3X6/TtHiTaOLw4cPe7u/Vr351qc4n/0JUD1SQxE9uu8M+fvVf2amnbqxaESzWrL+/z9tTTU2OW702b5/73HWOj44dPRL6bqnM5kmN3lornGOy0cPHXB9M+gxygb2DHqE1bz+kAIXihILmgndJX6alQiTuyPH4tre/w2noE5/4hB06dMixBIF/0lf0u6pj/vZvv97v1zOFE1/84hd7QIrOsgI39A7pHgcP7LP/8brfsFUrV9vhw0c8yF649Mmnno4KLwsRSB3zjsokSiTq6JR9f8Z1VOnWcopVulCHB2RTgYysZjmjPHmi1Wzr1s22etN2u/eZ43Z4rtXufeKw1dt6rW9wVcgG7bkcuO0tHsSsAJOF+Vnr7eq2tnrNepdqNtAyb69/za9YV+ucLcxPWHurKr4vul7UJhmjmicOk5Y8kMkxQCPAocXbgJGonHEB12TdGr4B/VfnreJ7yHR4mq7Bia7vsq0B+SRdU3ukc42sybwn8yV4k8YFH8r6Kdgg24l0P7bBzI+xBfCzmVfDPzLvRY5hH/CW2QqGKvgly+bMX5hD/r553PoOGwPvRo4/m9xAr+We/DxsvVl3BndWspdo46hikrED+4fcYDxZNsT7xHfCt4SD3G0PxYZGcA/2smyv0z3YQaAz5FeWMfgr8Bthm8tjRPaga2JvyPZ71hBexPp54HVKbgXfcD18n7+z/8pluHhMCZLWNdAuc+In5yfvcTOm0vN4fj4DnA+thZ4nPTd+qjpjFcTNHrCO0BvrwZrrp+5XYLUC7HGao5vyk4BK6VLwdhzhXsFNtm2vFFHJ1DzfrAs106v+VkLG1NREI9gS+w+0WmGM8JOBmfRuVZ3wlqtFLmp8BFlofjwDPwa8RWuSAzgUdMke6zswC+fX16n4ezmj6G66FvsA9Mi7Gbv0kUcffdSfsW3bNg+QIZE/ksPD/k+FnowFeSbnWe8nyQ05q8/gUdAJc8wYEtufbBrSu9lb3gF9smfoNcyV9df4sv4JX89yHz6h4yEbtN6n93If/BM/JGst+RiBYYt24OB+2759mz3vec8LG6b72MNOwrtUaVbVDVWRZHFRSZMRaBrJnTFO2fg1nmwfwGfrGL6lquas67Vf+/fvt0ceecSTEtSiR/tGu3mNVc/yBKBiP6Q1Hvup7/GHBx3KJlXFYXibnOWoaIL+Bo7V3ODR2oOWd/3JW5YBUpnRwShgzginLGQ8g8MjdStlJjNXBBMvh4EiMImgIzADMMxGwuhZXBi+nuvMqBgVYDgIBy1mPoT5cDPHxmEsPdQzc81MmgPAO2CcugYiZm1OVkhUzq3DM5p6urps7/2/sMnxMWtvNavX1IZFzD1AHM/kXQSYoEjCuPUzR3VpvXIwRLMwUICJCIE+kzI8iLBwMlCWJzOmLMA0H97HunGAOdCAUoQDBzor4zBWnIyNA1xa5EAnuhenLnPJwoV9RHlDwEG/GeBpXXgGAAEGxrx8Dz2bLAz3+g9GwqGGGWAo4fBozAgBPTczG31O8ANzzevTUBDFwFzIVRH00Lbek+lJzxddNx/k6I8ZRiIAGeup53LWoNH8Ls2fcbJv0CKCWJ8DnmFO8IDZOQVKdXq2hN6DATsbhPIewFM4a0F3ETEPDfIdNB9MNpg7n8EnNGeEUPO8NA/2mzmx7tUZVvZRKOsoHqwZ68W1Fc+K2QN2lCGAksHnCGnAP/uRzwzP9yxOd/SF8M0gM/PjzHezAoJw43vmAc1nAx6CHn4Kn8tzZi1Yz4YykhwNvJN3sWfsBQZDgCLjbdB9U7ZIBsFZqeCMsW7New1PJkCO888zoMfGWqOJpNLQKHvPppSwFuy9xs+5gO+58Tq1rfKgwpL5D3DiHsrHU8HE5Wd7VU1B74Pns5/Nygs0gYw8iXcUw1O0bmt1g3uDH9eVxS1H/bwbFCR7BAoxUoYBs90DLlSZQu91OdoR5eDIutcShpEjnElyMFNKNe+vxsnYoLf8PTwT+cI5g182g0uNDScQfNGVtRYpWJXBjflmGkVucB5ZU2We+7PKujFe9hnZwzPh4dCrrmOP4Y28i3PceFdRMOBZmi/4Ab7mdFoCOcgwZe3EAz/6kY+4/D5l7ToPMJGBTsYY+HPm3YwtrweYJfOVrt5eD5xQgMnQipXW2dPnJeVlNAxDdJv31452HQLPy55ppn+KZFa2W+Z3mpNKfSM34QEqDZhxhu+FglxVjUAKg5fd3WDr15/iIBmwLiOS3iGn+qEDB+zxxx6NyiMlYwP+xHoG/qz6vAcdVMYIjUuGSge/2hOtealEgVyp1ieMe1d//K/soYce9hYYcsxHIETN9j+zz971znfa7l27bM57g6qtYwQu673KNuvu7bGbb77ZA0z27z9sv3r5S23D+vX25BNP+rpmxYYzA43AA7KyxGe6hvFCa/CpLNe5F0VV9+e+rwS38W4wFesJXXP+kKkur2oLtujlgek532I93dErNdY5MngD09VdmVY1P4Iv3ElaiwBvKpiQjRTZj4FdRW8aB9VcfIwli4xAIhlW9V8o3KXFTqlkgvz1agqtrV4mXrw4ZycgG3X+glArR0JeV9HshRdc6I4j8clGVl8J8tW1tNXL8hHeo8/C2dvuDvzVK1d6OxIUfT1P8/PKFyoNXlc7JgVRRaaW7pNRP3ShBT8ngbekaEbgk5+BVimpMb4IoGjxCiZylm8/bYcHlyhLv7M9Agc9k35OASbjNjk2asu1mt1x2+32xBOPO0aS5wznm2Tccn3JupUBMTllC1NT1tvdaQtzszbY32fzavmjAJqWZevr6bDa7KT9l1+5zHZu3WjTkyoJOuGGpb7BAduxZ4/jpwfuu89bo8ix8b3v32o7Tj/LRiZm7dF9h210tm5TC8t2YnLGWjq6rEXvXViw1WtWewUTZUIhE54NnxOwlHt1y8glWpFzW+sDzSLXyYqHp4o+0D9DV1j0gCYFmIhmZOhS8IH2iQom4uHaIwXueAWTsVF3QP7dl77o5U2Hh1Z4t1SvSKLKPaLXUnJb+6c5iTeq370cjZIBBAcooE1j0nfS69TCSwYLBT4pg0vXysmMwk8FIJG29pEKJq2tS15ZxWlMsry0G6ESW+YHuhdMFXpizC/KtocTlDYlwrVyNum8KLNYASat+nuxJgXYlmsLzpVp40LAV2dXR/D7mVlbMdBnr3vtq238+CGbHRuxrv5uW7Nru+15/sX2n//fN602NWE9nR1eLckDTA4fdX4xPTdvJyZm7ODRcZutd9qhkSkbnZ63ibmaTdfq3iJneOUaU4O62vKit8rT+cPoqIlp36dnJROHi1xa70EHqhihHsg6bzqHapGjgLBDBw/YkcMRYOKBB0X3iuo4lGEPHU0BNK7feZBcqbBTMiW1xvoOW0bG/VpzeGf8jECy3KYC/BFyMJ4lh5+wXFSvUTWTwKzo6JTUz3pZI8mlBBWCxRvno2Bpv8cDPNs8MEOVGgIPBy7U+MDHOVMWXOLBAV5RJEpQ+/NKgAkVNiNjX7Ig7Ezgfu2Tt+fR98JxpVS9Akx27dptF138HPvABz7kzimNQwaxG//uSx7w5Y7ckrHtWKZTba4G7frrb7Dbbr/DeSM8WWNSgMn73vseD8pSpafQSaLSFTYTxpYxHvyDfWRfmD+6l4IUlA05PjbmeqAnZah9Tkr+Yb80LgVJbty4ybZuO82Nvg899JA988w+X0fxA51HMlsr/cSsZTloG6zL+HAcgG0XlyNgXXJYDsp77r3f7vvF3kaLHA8yKe1ReEaeK3KIeYK3sl6AnoicjDWtqiHCuzLuZnxun/Gg+qhklm0lyHL2g+eiz8HTxGc8Az1VT9W4oUN0aNYqPwd9US0BlaQUFSNrdmLkuG3adKoHEqqt0sGDBz3YaXBo2IMCT4yOu4xQJTy3GbW12te//jU7PnLMhlessA2nrnee2t3daTfddKONnDgepbU9yazdAyVZS1Ud0Bpku5o3P/qlNiCt7sx+1ate5RVMXF9aWrY+VZFTaf2Sxchzn02Hgn6zfsNnrBd7h+0qy1R+17PZV8bNvkCD4K1sz2JPuRa9zfWcEuAu+ss2gnw/GJB3QnPCMthD9R22BGyK8EnWP54ZbXTQXfNZhg7hpTnAj2eB18GEOE/Ao9p/XYstVGPPZ6CxF8WOQSWx6dkZxyE3f+tmp4tsG8Ymyfh6u3vsnnvutemZWbv44outt6/Xvv3tb9sHP/hBr45GFTJ4TrU3CnCeswsvvMCuvvpqGxpe0QiCRj4dPnTY3v++97ujQzKStXf+Lx7tLTM6Te1DX/d//w9vBxOJkp1+z2233Wa/+Zu/6UH7wrChT4Xe8lu/9Tu2ZvVa34NIFlDryGnr7+uxwcF+e/qpJ+w3Xvsa+73ffb0dO3bEK4W5Dl7sNO7UdHtj6CiqgKqqV9h/s5MTmmOf4G8NOVUqqLtAL/aO4C2BwSPINGz8Gqtk8O13/Lt98pOftK9+9R9NQYWhOylRI/ipgvnUZu4973mfjY9PuJ6vjHeV2ncMKHuxWk7U5m1udtrOO3ePXfqiF/r9jz/+hMtitd46dOiI3XPvfba8rErofbZQi2S+qAYS/CRoudXX6GQe3O4BJhV/j+pPHhzrlesiwGTlxm127/4R2z+5aIenl+zgyLT1Da22zi7ZJRSCvmwdraqHqndH9ZOerh5rrS/aSrXCmThul5y9zS59zlk2NzdqtflJ6+po8WD1Tq9KH+vnrUxVoaZUWWEeflaLbp9lD/wd2x62MuQePCLLh7AThEzX7+Ac0aD2TeuFTwGdmDPqlcZKS2DxEHQQzi92L3hXlnHwjiwXGT88hJ+Zt/Es5tDAUylYBF4tmifQAb7mNi5Vb6xLBlY+KNYhjzm/l2cyRv4GH3JmWOs8Ts4YOnB+VkNvLcwNPpVtr9gG8f8EFoBOItECHwP3sR96bN73GENUZ2S/wEnMJdv2NA+qimQMKp2BfcZeyLvAhXn/mAM8HdrMNgZwBja8ZrpFloq/hGO/anHCesOjmmUw/DzG1uoBdlRLyHZNzYl1YD7YfsBD/GR+8PnMC1kD9tdxm1dGkP5StVZ1ekxVWJCVnEVkZrb165myQel8NnhySUQnCELvIxgBWyqyO/ZXNPDLgTXPRr/gC81P90pe1+tK3kciV4nG+VxqDOAAfU6VQtkWo3Kokp3ChsY80RPymlc4PpLCtF6SF7Srh7Yq+gj/X8ZM0JvjvuIjFQ/IPDNfo2cJO4rHKVFMdgWNNehetj5hrmr9sEvS+jWPhT3NOBp6hC6YY+Y5Wf6SvI++iBzL/Epz0ee5UAO0DH9DR4MvNmPfeH8EoDEH3o1syDwq1gQ5ULOjx464rnjhhRfGOSrBVAow4T7t94nRMRsZUVVfBdBG0AcVTOLcVVWWHccUn2dUaY6qpKwn/AeeJ5uQglJ//OMf22mnneYFJs4///yGHSsCNqNTCHSC7yrrb6JPYQ/Z9eF3S7KblOA2Xcs4wP5u25V/6C1v/AMPMEFoAppZBA4KACQLDP3umdKlj2tWNLkfQA/z4TkA1orRUN4/ymbrmTAnHUg9p7kvpKwGCuKAOWcGp7H4AUybkoU5ANBLSKfMGK6B2QEcmgVrzL1qKQABN4wf6rGqcs6Lde8NefjgAZuZnrDa3Kz19qgk1KxHIsMcRGw52hTHcB5zMwhhvTmAHARd5+BboCj14Vy9erUz40pZkJMnglQYd36WxoMRIO97PvARfe4rH/+fKlGcBCCWIlOF/W8IqdKDNYO2LNiYEwyVw82z8/MYL/NjPHo2IBAGiPBWNplK8GcgAwDMjEDrqXsAIxxAqphwuPme8bF+CGkEiP5WFDmluBGkei5R2YxRdKbPaBXD2QiBEgw+M9gMrPNecQ10pL+zYNbnMCeuZQ04i6y36EWOH1cqk4IG7WVGnhVdBDeMKKLwwuDFu3g3ew8whYmxlj43GfmSgxgQwD4jLH+J7hwVyIkUQSqZd2X6yfwjKzHsTQTHVIE80A6QAzpnPQASCDQZ8gETmY8FgKkMgdyfwSbCOYMIhDhBPoCqUCYrPs/30EKzQAdgomBx7uCL0D80lJVxrgHwZN6RaTDzmgw+WDN9loUmcoa1ZS2Yf/Ne5Tlzb+ZPyDZ+cg1yg3ezLyfzvZI1VcAlcyY7EPrWuW3Is2IAC1AfWa4qecLeAozyfiJjMhBrpmUfX1EsPZiwGORlOG3IW8kBz1KfcweOnF66L5dAl6FKBltoRuVWKdGOgU1rrrYm7Lc5jVZ9RPMeNdNvg+ens86eMU7dn+UadMq5Fg9EYXAeW9q5sIbQxrP95NnV2EtwWaGzTNsojex53vuMiXgmwC8bD/LveTzcc5ISoZLtTZW65BBXP2JdJ2D/vz/8YZffOcBEQUPaLzLEoCGNR/ur/5BJ+i6i9sMIrWtU7n9gaMimZ+ZscMVK6+rtt5qqwpTgj1jjCJqIOcZ3vh+e/RjyKpzq4YT1zLTu7oZDGpkHD4Hn+HovLtr01JR1KXBm/Tp35slh13DSKwtM10xPuRPvkYcebihhGo/mFobG0mqh4BB3/pQAxqC7yHTR7+LZukf709YR7XXgVdBZrFGrO28+8zfX2N1332PrN5zqmW/6XONTi5y3v/UtduaePZ59HOV2wxCmtZYRtbO7y77//e+7E+HIkRH7lZe/xDaeeqo99uhjnjmbcSS8ib1jL8EG2XgDDWXeBZ/yM1pKk2dZrzVCidX8tAbCochdzi5rAY5o8IOiyKP0KnO0Vpfjr5THpXpLwu7IkQiqaLOF0nfY5U2Ru5xn6QJy9kcZyAjcjDL4rY6VssKoz0X7IX/qXtFCmXvsj69haXMDBpBhW3Q5ODDgWVu/nL1aN7XIcNzolSQiiEfvZS8UmHLmnjPd6OsOHgVxFEelrhHWyQpo5uVZDjrteaaeuYM+FOtoh+lZPaVtF1ktMkJ7dmPpuat9dCdiI9D55F7gMrzIUeFGNG+3ohavLbZ5y1bbsnWbZzfKidrdWVWUUXscBZjMTE54BZMf3fpD27//GZdRioxoGNBUNbK+aL2dXTY3Nm5zU5M20NdjS7UFW3Ze1BVtsxbmrKcrKphc9sLn2I6tG21+dtIN4wrqEt9RgInKcj54//3WqZYlCzX77i3ft51nnG1jUwv2+IFjdnRcrU3MxmfmbbmtQ1Ycl1urVq+07adt9/7s4BfkLrQM/1N/W/EuzpbeKfoQc9OzmnkUMlsyMTKtqiqHkam05DR3zXXXeoDCwOCgBx+IhuXwCt4WmR+qeCCntNpsqFz4Ddf/rQeYDPT1u/66MK/xhzFd8izOcfycmBz3UvAjJ0Y8eATZKCeP9yJuMadFtcjR3JW1IseFnMwYJ0SjZBgRuKB71O5jablu42Oj7lSSLiSMAEbVfmgd2Hd+r3hWlIPXXtOSD31H93rwocraS16oWsTCvHn4jYJL5DSQYaoExyvISs9oaQ3jvtZk6+aNdsXlL7GxYwetPjtpy+1mW887y7aff5b9/JZ/s7nxUevv7LTBvgGbmND6nrCaZMXcvB0fm7LDx6dsaqHNDhybsJl6i41MTtvk3Lxt27nbevuHrE16y/KStXeGncAxlvhUOTOiEe2pHPmSSwrKUoChqjoIF4kOxkfHfL0PHnjGy/ErwCR04aA1qnDAG6rgk2jblukVDIO+A19Gj42so8gGB/M59iqyDr6jAA2yUtHn4OUnJxQEKsmtTuBXrp9KXy+YlfOFLALvOMbuiIoICjA5dDgyxgNfqOd0CUSmrVoqRa3rxJsUOCK61Lz1T0Gn6LXxrOjVLl2Pc+m4UGP3jOrInBeu1rgUYKI2YLt2n24f+ou/9DMuSDM02OcBJsK+OhtRIh7HUpsHkL773X9mU9MzvtdyjiJnFWDy5+9/n23YsN7Pc8jVCEQEo2NDadaVMvYDA7Onen44uKNi1dTkpFcj0bMUXLJQDJLYTlxuyCHU0uKBC7t27/EyzA8++KD97Gd3+Z7JziP6Ew7LeqScu+Iv4PKMIRijPvM1Ka0fxM90Rm+/40574sl91tbeba1tnWYtYZjPenbWfdG9oOGsb4J7s54FTkFGNvhv0WsyLmPPHC+L95TqSuCWrMtmHQS9vjFvYQtvEx34j/HnRJksy7GBwCuEVTzoo15zvhlyLxxXG9af4sGfMsxG64p+m5ycCmey27wCM/X19dhnP3udZzauHB621WtWuSN3zZpVdsMN17uhWjwj8FNUbGQtxKe8ikJxzEhMs255DcQvHnjgAXfary9tRbR3PV3RJlB8Gv0m00F+BvIR3YE9QC/I2Aa8pWvR7zKWRfeIvQldOLB6laiI/Oa8OK8oCROMUbYzl++lihs2BMai/YbWeCd77Ou0uNTI7Mw2mKzzMTatf1wTOiP2j6z3QV/Yu5CX8N585pmvrmH/AjvGmJHzzBUe43MrbTp8fVvaSpBhi83IwdHdbf/27X9z3oE9Wc/QeBsO0tLy5LbbbrcVK1baueee63aw3//93zdVQRP/8OD31uA1OIs0BtmTFfSgJIA3vOEN9tu/8zsnYVIFYb7rXe+yH/7gVr8O2zL0I7nEmVItzLmFOfvi333RtmzZ6hhFVTjUSub1r3+9V2MiQ1d664kTo/b63/ld27Bho5877cnMjHTHDrexq5rZ0SOH7HOfvcZWrBjyanyUcqddkJ944WhV/CuyJtqc0H4IvTFsJ+g+GQexF1FBTNm82pOwfSMXgse0+Jz6+vo9sNPbxprZa17z6/b5z3/eK69RuU52+HAY9dj9D+y1D3zgf/l30o2E5fbs2dNoKRoJRG22cnjQLn/Zi2x87ERUYVHyx9y8V0dSssiRI0ft/gce9DEqwCQCNhWUpvtDRruTyStZVFWIPEN6MXQGdOegw7Az9/R2eYDJwLqNdve+4za63G2HJuv25OET1t0/bNbaad1dfY6F+nvazZZke1Jgq97bYe3LZn2tLda9MGMr2+bsda96hfX3tdjUxHHr7rQIRlZ4SsmwF4+KSvOsr+YRZ19nOGP3bBPkrDfzsXwO4S/wHvgAf+NT0DrR9gFZxfMzn8FOp/sI6uX8Zx6p36Gtim6Ct2Q+1yxzmmUcvCLzE2RAYLuoroI9IPNIJTgEfq8qmuWxZNzS/DnvwOYAj9HZyLQU+nnVxizLeX2Ov5E9QbbB/9gfzifPa9jwSkJJtn00Yyw9G0zK+gb/xgdwcvUu3s2+5r+xtTFfx6tl/TJ2Zj7ZBghtZYxDglSzry3TFDIm22Vi/UNe4r/k/bwH2wU6GWvLeAPmVXox68RaZjn2S/iwMe/4hqQe3gGPZy/ADcxF+0EQQMYDnF/WPGNrXeeB18Vu5GvWFcnN+Zzoc+gFutfftA7HDhbfSQeIc8KZ10/siawFNgDmE7qKsH8ktPE+zrV+Mvbm8y95SgUJkg3A9xpH5gt6DrQO5qh8kWpNq/MW480YjnWUzAdfZH7IWpIMpz0E96KT6icBHHoebYzALGEXCF0NOZ/5AZgamwvrgE1Lc8v+da5jfvI9wR+w82o8JMix7/l8wgezrZPPOHfsNWeM9YY3Qo9RtSO6hGScput5N7aSWP8IBhFPHR074bqisJW+m56cdLueEmh0bwTPLnoFE+EaVRpT4krI5GhvF2sZ5yvrP/qdwCjOEzqNMEZ0VQkbP2ujOdx11112/Phx//7ss8/2hMgdO05LtvPAiWEXjjbHsiFW5zPwgva6q1st6uMs5jMOjcUY26zl7W/5w2UGQYnYTCSAZl4CwSNgKAMHMWbiYxOYPAdAf8NQpfSy8RxSnBN8zuHB0HUS+C7MwRWN0gMPBTA2KzIiWGyIOBicMrZrXr6bMWbGhJDgoPAdzBbliednRudGchmt6jU3Ai7Mznh/8zkBYpVUlkG2RMOzSdp47YEOHcQugvFM88Kw8jyIxMt7hBKBcUjfLXtWbasbKPU8DDnOUNUDvBh2EEwZBGShmEEGwEa93YM5VhnrrA9gy/dmMaJoYZbsoQB/BkIwEubGfLPyBg3qWdn4yedZUWUsrKsOh8bBXsrJw3z1uTIGYfbOmFQGPJWE17OJztIzKIfOWIrE94OHcGM8gsfM35/TFUFArIs+I9o4nxXOFoxf5yOyWKPvmRu1S9l+mDNCkj3LAIH5cj4QLPochq7vpEBlEMg5yIYaPyMlKxIB0mzUxMiFsPJnu/ASk5Jx4+RgLb5HMGbQDj0giOXkEfHBswBT3AMD5jzBqEP4B+8h40BzwQCLUIKXZEEPXxIT1nppHlmRhl4YY157PQ/g5i1TSr90mDTjawacvJM1ht9Bi/CeLGB5r34283F4F8Ap88lctYTzpfXS2HBwIeh5fwYvmT9n8AhNZiCn79mzbBBhDaEdwFq+Fx6kZ2hcnBnoOoPGvBb/p9+RaXxfgbBqjFmgatz6l/lcBimZ13m1Bs8QjpKEeo6XJlO2qxwrBQxAb5w16Lr5b+hR7/c9IfNP/IDWDwpuLC2llJmsTBUdVmVTq4qJl+/3QKaQkW7E9GzkaBsR4FQ99yLCOjJxImBGfNGD40okPIAGBY69yXww8x14GvTKWcnAnDnnfUF+a4wy3MT5CcU8y6e8h3zOPsFXyBKXE0U0j+Mm4yDNG37WzAOyTAY/sH+ct2fju4D/fFZdOSwylDMnhwnyV8aK//3hv3Sjxfp1p5QWOb2xp0WBlmznDGV+FGMIwwUBT3FGzTqUDbtylU1MTlufHM69A2aqClMMv37uU6ZB0GNkJsuxLlr29S2BFaIhZc7ntcp4krk7LlHACzJXhrS1q73Fw9TUZINHunxeXqb89HYAACAASURBVLaZ6WkPMJEjJTs+2bcwwLc3ArbIRPJ5elWAKMMsGtYe6Xr9FA27DCmyGZ4B/Q4ODtnfXHONZ/utO2W9ZwxE+4IlO3rkiL35jW+0s886s9EiR+sspURnW2dPBt/b77jdvvCFL9jE+IRd9pIX2/ZtW+3+X9zfcALCM+CP+huHG/SkNVQgZ+YDDZ5SHCRZhkCz2TAPftC6S2YJ/8qZwbnk7ELLclyCazQmnQ/NXXRGta25+Zq3otE/p9USsIkc1T3IrMjMjIClyN5td34kOeg0rFL50Tmi8K1aBM6VCCdklRQjXx938AQvFR9TL1OwrpNkUdZRJGWM1NjV/1ZBHfASWho55iwVWJRxgEIf+xMBJ8p2VDbh8Iphd25FcEJV5pOAYzmXeC/8FJzleyn6kzydm/FS3lpzcDjVIKZKpRKtk/Y2WryQHRmVixwHLBCMGoFF7nhR2fhSKUHjn1aQfmenB0mdccYZtnr1Glu1anUjU1bPVRsXVS+Zm562+tyc/eB73/PABm+DWpw4euiCql20tFlna5uNHjli9dlZ6+vukCD0ahVemVH8QO1Hlms22NNulzznPDtty6keYDK/MOt0N7BiyM489zzH3A898IAHOCzWFu073/2+7d5zrk3M1u2RfYft0MiETS+22NT8oi2pzLfK2i7WvYLJ1m1bqlZJxfEDnRP4q6oowpjsg/bRM0CKg1o4DuyQ+bXvfwnKddntbZekL0ovWLaJyQn7zDXXRICJeKdKwJe2EQTyNSqYTE/ZkcOH3Anyt5//nD3+6KMuS32MtciKjlLkXZ7lK56kMY0cH7E1a9fY/gP7vYWY/kVQaJvzRO+R29rqRhCNV4EjR48ecT4a+GTZHeIx53Be6VrpgqeffrrNz8964Iv4rMvFpar6ohxMMvLDlyosjGFz2ZMkHEdTgr4soJ7VJrmhuYi3qu2DSvgrGKAEmHgLvxIcr3MlB8KyKicIz83N2/Ytm+1XXvZCGx85YgvTY9bS1WZbzjnTTrvoXPvZt7/lLXL6OztssHfAxscn/T/xganZeTt6YsqOjc3Y5HyLPXXguM0tt9uxsUmbrtVs95lnW2t7l3UoYKM9AjQaPMIiK0hBD3LEqH3nps1bbNOmzV7NSpUH9Jm3XqsvecWJkePHvHrEsaOHPWCS1isZj8b5jTLq3gKjZI2pCiS8E/4QAUxRERJDGVhMWWTh1A4jV2d36NR6ftB35TRHHojX8rvbPErwujub6lEBIcto8TrwPBVmwL2O00p2PPwq5GeLjZwYtWPHjzdanuo9uYViQ4cpWYZ6jsvbEmDSwPrlLGT+Kye+qkWwjq4zyPhakojIxPXAr5kZe+ElL/I2Cn/54Y94BaZafdmGhwe9epCqjdVU9UhBThjKW1tt7dp19ifv/FPP0KeyLC2ICTBRhTVVaAq8ueSxd+gm2L6Qo+hG8JT8k/1gjgowEJ9S8IsClqTfa81n52f9vGvf/UwVfiT8Lqfseedf6AGDOvM//OEP3aYUlWojIQV7gLCCVw9oDTwLpoY2wMROR56dptYPYchUcMTX//mbtv/AYevrH/LgkvYOyayq/3jGu+wRNIRuAUaHVrX3zAlaEp2j2+LU52yyvtCJy3ftYXLS65nMCazJT7AxtK41AX9kPZiS4nq/ngU+QkfR55pLtAhGd+jyimQKElIVN2GUyKKd832o1eJsBi4Wz2zxFhWqVPL5z3/OeejAYL9XpNI9q1ev9AATVTahdaN4DsH8ju+LbuJ7WRytrC36mK4TPXz3u9+1N73pzbZ1y+bK/leSW+DxriWkKp9gdM3bsXLJdA/dNYLo4h7kwbNRenyGHSk/P8qBh90QnSfr0r7GxXmE3oI9JzBsh+8B9AFu5kyD7/gbGgVD66cwB/wT2wa8TtfjaMrvQOdwnJGSAqB71pEzFTpcVSmXs6/rokJH6P/MN/NabyOenEzxXbRdE/1KF/IqGQoEKdXsvnvLLTYzOxMVfkpgHzzd9fESUKHWnRdddLHLNuGI17zmNV5xR7SrimIKOmVf9BycVeJPCkB545vfZL/3hjc4r4qzISdJj/3BH/w/9uADez04X7gCnKp1VhtE5rncsmxTs9P2+t/7XQ9+Eq+66aYvu257+eWX+33oUVq/Rx95zN797nc734sAA+EZwU3ZORScPGenbd9qf/GhD9rExJjz6Qj4b/fqfe4wSZm/Xg2uJEg2268yjwrdMf6xd6HzRqCD47G2KkkhWm8G1gp6L9VSanUPVP3IR6/0rPAPfegvbH6+5sG08b4IeLrzp3fZO97xTtuw4VSn8eHhlXbWnjMdM8uOHrpdzTZv2mCXXnKxzc5MuswS/nT+3tFpY+OTHvz/5JNP24nRCZOeFm2xdI7bqwqQRW8XDvOxeuB+6PiSrWBofS6Zoj1ZMTxkm7Zstt7V6+zup4/bkflWm1zqsn1Hx2xiZtF6B1ZYZ0e363UDPZ1ewWRpUTgndPD+7h6rT0/bqu4O669P2yXnn257dm2w5dqELddmrK1lyfUL7Y3znDZVbFkw0+elnZoq/+X9gIfAq5CrnCt4FmdN98IHmvVezi80EPyjaomCrgZvynZA3tNsB+R9+pltY5kf8l7OP7ZibFDQYbYXMAfuRdbx3KiuFXTIOJF10QIgAqEYH3SdeRS0n+W3vpfegdzm/ej92BAYK38zLniuP7NgMHwpyAB4T9aNmZ/7aIICGq1P0as1tmzH4W/x7cxLCQTP8/N5pURM1gXMhC7EuuMsh38gM7Cb8Df2bOgUzK3nay6NygDFYZuxP7KXNc7jJTlKn7kNscijjJUYC3OBHnydiw2GfWG/ss+VM8XcHdeX4DSvgqEgC0/gCD6p5zYwVgncyHSJDMdvpWdp/vrXvC7IZMaMjoSfSskc2efDeaeqCXiQc8c+YR+rMFnoUM26UJz9SDLhPZxPqhWzZtCtrkffZs3YZ+Yjmam2bu4DUnXfVIUFWgFzZGwNLQT9SfYErszVdRhfnrPGliulxHoGltDvzC1jFj1H+6vWbsKwGgfjR0f1EKWC49h7cDL8U7SFfaK54kbQZFWc4CTs01SwQNdiX+PMOF8r1XY4a9gyNA6Sw1iLZl6PTahh3ym6cZy1CJ5AlotGZTvkzHMOJSf9TBQ5IZuP9MVt27fZmWfucZqSXkdAG37QqGioBJUxm5uNFoAan1eNLHYRkuC4J8ZPBbJIPoVPZj0JOsm0pM90bhS4q0px9913ryczqLLnc5/7XLcZiQ4V+Kp9R8/y9skNnZFYCXxWlR0S/O1nrATGtLztzX/gASZsmBYNRzvEgLCBgeFsBLRShSMbKTjoECyMTxOmDUCUy4sF8owSRbyWDYRJISg4ADAqnKAoexhzONhcB3PNAg8iC+aRjEsJyMNwEU5sJOCAjVu2MMip1B7MKYTmUskKU6/Xmi3Vah5gslRfcEC8tFQ3ZbsropeDCaHAwGFu2nRlq7lQLQqDjLLeG139ncqa6r3aM/1sGAycwYcQX1ccUzKSSjl3EFYylRtKexHOCDg9C2cV84PYObQwQNaMvfBIpy4ZUSsl6aRrVXk79QD2dSxGNdYC5q55I8CyMaRZMWOfOfx5TxBgjEHzj+yhysEEuHClxHu31zzLEKHInnCYYLQYAmXgCVoN5c4VulLC3J9dlBQEjzJzHaiWajgYQRBSMB1oNo8jaDMMRhoPJZ4xkDAmnWc9lwhOQCCATOsBWKaFEn1x9VyEY2bGjd+9RF0oJzwjMz2AAcIbsMg+hXEuDAyacy45x9kD9MF/oG/WgrUC3EOXWYFgL3hWCLJQMvSZ5i0hmMebzwTvyEKU96BAOtgq4DSDXAQf5wCglw1oFeiqIsBRCvQzKzsYNHUP54X5cS3vZ29Yi7wmGod4dw64Yk7QNwoE1aPYA86l+GcGWGSscz/0o+cyh2Ygx77BWzMI0HdEufKs5jnDK+D5md8QzAM/yOuDIRKwCk02AzToIK+Nn51SDpM9h3bIrNJzfN1KwIb3oS8VmwAjGIG0JvwnnkKEM5/lM4pM9Oo9qXJUtJmg8pcV407QpPrOqxSywJcqRih7HoUrKgZ0NAy16t8sGvPANzdYyKCsKhHhANb7AwSJt0VlJ2Q/dMhesresLTQNGMpnNfi6eRY7NM5esic8j+/jvVWlH9YLuocmoB0+d0xDaduigGeMwDnPvAfeDy3F2CrZVvGDCOg6mcfFuukz5DtjZYxO9xh4U8lWXSej2/vf917PUF+3NlrdSf7LCKO9y4FePA9DPWeUaGSc/qpo0NnVYwMrVrhBasXwKuvo7LHWtqr8vmgncELgQs2LIM1w4EdgL21pdFZliALggglYM+S1f+5G0lAaNO+NmzbaqaducKxTRWEH0J+bmbV9Tz9lTz7xuK+f2q0oyEltDDwzrFRniT3AYKJ+zlEfHyWI8cSadVlXV09jOwmS9Yw0Bb51drpydc2113pm3+DQCs/IRtYdPHDQ/vgP/8jOOftsrwTizl451bVWJeNRzsif/OQn9pWvfMX7kV/6okvs9NN328/u+mnI40ZwQFVmWeuNQuvZZJJR3sqnMkJjQJMTlzOCMVzXk9UAdgcnxlkNPhEG49hfzpd+d3lPJY9isNCeqmIZeKnhfGmJvvTNPNIdRctRRac6czIGh/Oqr7fP96+9Nar4gRnFD4WJfP07OtxIzjlyA1RbYB0ZNbR+CnAWv/V2FZMyqobRn3ngxJQThUANtRfQ2VFVHCpOyVPofFVZdu0h0+QsCtkgB3pk9Cng6PTdu23F0HAYZFsjuBG6kuEXhUwOpIxP4ZGsYVSLihLgnkW9KIW+ZBMXh4POlq/DQgRoy/nEfgvVexWOongruEDrSKCZ7lOmqV6gM9XT12dr163zbEi1+PGqG339Pl+dscnxcZscH7X5mRlbnJ2zW3/wAy/zr/fOzEdJVJfrC3UvYa3uoqNHj9rC9LS1LNetQy0fJQ9Km5DuTlUvmbf63KT991f9qp2yesgW5iLARLSkAJNzL7jAx3jf3Xd7i4DJ8Un7/g9+ZGedc6GdmJy3h586aCPT83Ziet7mFs2W5FjwwJBWGxgc8F7GytaFb0LL8nmJzkUzGJECe0alBNclpHuq+kx4cRp6E8auLEvkwKElAfePT0zY395wgzvRteaxlqX1FvrK8pIHzIk/HD921AObPv/Zz9ojDz9sfb39vg6zc/NeCUHPUAl0jU0OE+HR6ekZDwY5PjISwdgBpJyu3BjQE20OVPVJc1+7Zo0dOXLYdu/e7e8UKxQdkvkFjlDJVL1PvDLa94x5NhtymyQPdCMyafwstoUhLoKJwtElJCJ84Oet8BTRVLd01sVF61EWvgIFx0etXfyxvc2rqakamrf59CAFGYva/J6ZySnbuulUu/RFF3tmq+imrbvdtpxxup123jl2/2232tTIMetTqf2uLm+Rc+LEmPcynppZsMPHxm18umajU3U7ODJhE3N1m1xYtKmFum3btduWW9qsvavT+ZzGi+x2ee/6VJu3D1AFEzngtAcKyPKKXwNqARc8RwEmkxOT9sz+p23/M087rqI1EBgnMEsYksOpLJ04ZIzOJbwTXCvZp3UGu2pfldmsc6gzqJ+Bf2jtGTzbK+C4s7aqioiu5zy9o93lKiW1aRMF76LUcZQdJ8M29FP00ihglkovt0awoIKQZawaHRsvBq+SweR8rFRJKfgHzBZG7MVoU6VqHTjzi0MOjIcME97VvY57tD6lZZivq/OnyGbUul9yyQtt5arVduWVH/PqQPq3Zs3KEug55tlXUfyyxZ2zuufUjZvs7W9/u8sUrTNnRmdB7a0+dtWVftZqJQAIWYYeh8xB1wGnZ12Q86T19PGWbHTRkgyZagmoKlLi8+JDrpM2KsP1Od7W3NUX/b+/5tdt567dzsuVmXbvvffaww8/bJs3bWrII9dNirxnHJxxxhf6lvhgVAvD2Kq9VtlmYcR/uflfbd8zBz3YpKVFAYz6Lmw7YH7dhy4IqGo8q9hBMBCj66PnYDvQfdhM4OU4xvgOTO6Oqfa2Rhsh6AT6xMYCXqt0o+CfwoYe7lrwAmXA9V3W5XFGYHPk+R6870GuEYgXOkYlj8HEQRdV6xpsOnF+l+2zn7vO5e/KlcO2edNGlxfr1q2xa6+9phFgEnio0wOc+afn+hlJSXroOdgTdI0CTK6//nq78sorbdPGjY2kKKqnSifMejpyEl0ZrKn5Zpqp9iN0GzAnmJU1zDYV/R7yM9phe/BqqV6E7Ql7FedJ92BzxA7T0IE9APmXEwzgWc06luvtJTFEfBqewfPAaJnWsu7InvJ9QMAKg4N3OWu+P8vox1UFJsdw5X8eJFUcc/rJmQmcF/pdYPqy38Vu5WshXu/JYNEyqqev177zne84phJfc1zfaIFRgsBVNa+ryz75yU/Yb/z6a12n1N+33HKL/dmf/Zm39tTZ0LuzHVhzCVv3grew+8hHP2IvvuyljmF8LTsiIeVtb3ub3Xv3vV4pUDTglRqXlj1ohcqSWrHJ6WmbrS/Ym9/6VnvlFa/062+44QYPTLniiitcVkVSQLQLUqn3j33saq+wgg4bTnLtabs99dQT9id/8lb71V99hWMfVQ/y9jclgFfnR/xHep2f8flwnLDmWl/2H96BXgQNc63rNCVoiPY7QRPRdgY+GLwxkjuUoawxqKLln//5/7Sbv/kt6+1T2fl5x6XCfH0DA/aNb3zDPvrRK231qrUu909Ze4pXq3Jdwc2xSx6guueMnXb2mbtscmLUnn76Ka+Ssu+ZZ+ylL32ZdXR2e1XSw0eO20MPPep8u7VFAXN1t+VI3oRTswTSezVGOZwj8N3lsgLF21Sxtt0rE3rbSwW1dXXarrP2WNfwWrvrsQM2sdRttfYhe+yZY3Z4ZNJWrj3FW/No7bukB3s0SM06O/SsVq9ot7xQsxUKGJ2bsnV9rfZrl11oQ101W56fsH5lRy+owlgEmEguqtKoV2poUdX6Tqe3MEa1NLA//Ao8A9+HX8K3A3fEsxt2+8K/kSGcR/gHdAD/gSdqT1wfTVVAsFE1GHVKLAUTggN0DZ8hA/GDIK90TfaLaMz4tfI78jydPlPQN/OAP/m6egBd8AjmQEu+vFbosMiUvL7aY3gha5plfJbr+b7AqVGVDl9atrfrWuQu/p5sU4O/yj4ZQSah13GeOX/Im2a5oTHTelH3gLVzIEHGC/odux1jgx9jI9e7SIyGxrB95L3hd56pn2B69LPGfohfFXkFBsenleVvZY+P6rkxv6pNpr7HZlNhtCrokb3jHjCdzph+1zsJAII30lrFW+hKftXjTEEn0Cj2e/yUVMQKvBhOb9rGiK/Daxu2qCL/2GPm5nRbqgVDr5wl6EvXcqahD3Bl4JDQF1hvfGckUhGswL7AY3Q9wefCkMgNfQ4+ZU9YS4Kn5dzXZ0reOXL0qK+ZeLHksOy8km/6TNdLR4f+4VX6ScCt7JoNe0bxszKXwA9VdR72Rp+HXhgyZ7F0lwDf6p6s08hHrx0GO2nsLkfF2xXk4olPgRV0L/Ok4hM6mb7PQV6hY0X7ZsYKzpP9hrGzt5qXnqE18Som6gCSsBP3ekXt2UgCYO/BkG5DcVtgaXnWHglq2b8CfQW9hIygewS8Ar4C/yLAJ3wXbTYycsxt2XvO3ON4QHLWA1asxf3JWhvJ4KmZGU+MmxiftKGh4eKjjXbJsV+VLh/0BFZE36j2Bb7E/mhM8CzNhcRA5IfmoLHKLv29733Pnn76ad/jyy67zHbu3OX7q2RRfZZtYoGZY8+pgIPMQ5Z4tWolthBgwuZBfDrwegGMSQOFwCqwS7ZzECRCODPQzIz1DoC8G/gcH4RwxtDNYdEicFgZfCYYmD8MHELKDJ37YVSuCBbDCUyzwUiLYsvnzCWMupHlCfNFSGvMod9ECXbWUPe4w8F7o7V5gIn6k584fswU7CcjlEr7qXe0lkHjImJIz2p25GjMKN0cNsqvZSDA3mUQLCJTOUAR7Jq1a13ZVHQ7RngZNBGuWnvWgzHhfIU5NYMEhB0HjvtxWrPmEN7JRrfIQEIgZRDP+iMUATl6PzQEIwcMZsGGYIEumRtrmZkvghsawijna6vAB5zCxWjMswB+jSAVnIKlzUT0aIt+7fop46QbZgtgcAduifYiihelvBKMUTKJOTJ/xp/XTPfSAom56DqYIgI/n4MQ8lXZXAdJJVBC3APQhyLeUHKL4JaAUySe1iyfpVAMqrKLec+aAUQ+59Cu7mUtoD1oMvMaziRgq5nHNARBEfwaI+PMIA5+wlgyD3NelSpVwIcAZVwLM2dMzBllRD+j7FQ40Plcz+P3zMcyIMjjYQ4AVABoPpvwQYAu90A3nAPRVt4broOv6PoM2uCDCLFmg4uelWlEf2OoZb3Z/2Z5kcEg4wMY5LUCKLJufMfe5XvzOwBq8CL4RQPUFECSgQ33MyfNW+/3vSkZmNAc56vhoC5ngt7zlGT1NSyBfAoKAbBnOslKAkE7WYjHOQlHKwpOczlzL91QqvR4WXBl1bS0eEazDBThbIgSe9AQrXYAuA4Yu2Vk7grnegGD9D6Fv7BO8GnOAPTMmcsGHL0jK35OF0sR9MR55HrdD52CKVijzMvhZ2AUzYuzwDlu0FkJRMhNNPPZyjIImZ/fhdyHZzWfHWglG7H4LJ/HjCsIOJJRJ+gpIufF16/+2FUOUlXmWjThPTyLAsg6ZqeMxh/BoVEKFDrjHMjw2NXTZ0PDwzY+MeUBJl3qn9yuEuhytpcKTw6Mo5UHykLw+zAqx3kJYyhKUebLeZ+gD/iZsj4FtBUYsGXrFu8Tqb/lMNU/RVfLYS+aPXTgoD3++GOemQYuU2aofic6v+I/0frGjWKlQg/7D8BW9H1Hh4yeWuvAoU5jRY5LgZHCpwATOW7U31wZ7JqzFJv9+56xN7/xzXbuOec43pORM1617IEQeq74/X33/cI+/elPe6T6pS96vp1//nl2660/cAOc7xsBXsWQxDhi3UqFOXd8xnnR5yhqS0U5zng11oAs06q8YoUdKgehn8ESgc9ztUd9/b2eHYqBiEohyvaHn3s1I5UyVlWk0k6AgGIZ/hzbpNLnwWOKwUKtZ+YWXNlSeWjOkLc8KBktuh/+Aa/w+asNgpznJZtevEgGdc+SED8tRnnpF+gTWQ4MDQ66suUKtc6Z1mspFLeolhL0DJ8Ped1h01MzNjg4aOecc64HyLizr+ACXaO5RQBD6ErqUwrfQIcAz8LXvApQyfLRvKRAKoNQ65JltRQF3eNtb0q7oOCJKnkdzxCtUf2Q+WKU8QxFW7ZNmzd7eUwZ8RVg0tsnTCrFVU6DaZuemLCp8TFbnl+w239ymyudep8qmGiuHkSwUPdAEtXjOnH0qC1KkVys2dqVw7Z+zRq77+57ok1WR5t1ti3b0sK0vfqKl9uGU4ZtdnosKpgs1m1oeIWdc975Hhh0790/d33oxPET3o7hjDPPs/GZmt338FM2ruCA2pJNzC7YssqHyhGwvGRr1611w7uqQEQgUlT38HPjTp1YT2SB1k+KsfbHeYFn6xdOVHgdMhz5A17z55ZsHyrmKTjgM9de63xQWR9RXSLOJ1hEjmL+O3z4kFevvOFvr7eH9z7oDtr5Wt2dlKp8IZpctXKlBzbhiFH5VGWWHDlyxLOVJJ81ZI1H2U8rBod8/7SGukf6nMa1Zctmz6jXu4VTRH8kKYiuRcfSBcUjVf3AqwiW6k5aEYzEwSsDZ4CrQv6Gzl5ctNEKRzQrY5T0nuUISuxobbUeneOFeesW9l6seQsmVVQT3+vq7Pbzr0AfOU66e0RXZrMTU7bn9B128cVn29TUiC3MT1l7V7ttP/NM23bu2bb3J7fa1Ohx6+5oLwEmk3ZiZMxkb5qeqdnh4+M2OjFnx8Zn7ejYtNPQ+Hzdg5S27NxpXQquUcCsB7WomlNUwPK9K4kAY+MT3kpKFUxOOWW9/y7+r0Ai7a+Cf9T6SI6sJ5543A4d3B9OEDmZiq4IHxZJBuaPikeSFaEbRnC/6BEcRzAgekKjklyploihUYEqep9kkZwxvAMHLwZdnh8VqwIPePUlGeW9vDJO6whmJIjYDfpLVcatBxhrnAVX0F7UA4m6e7zf88iJE0VmRMu60JGiOg9JC+Am6Ej8WvQWY6ucNWAEZAB8EhkjPimnpRu/ZaMpre50ni6//BVeSeXjH/8rFVbyNY+2Izd4AAcBJq7bFF1146bN9o53vKPRX1wOO/3TOo+Pj9nHrroqeHBxqGreYIms+3L2s/4H7gHHgv+UgYmO5M9emPc2OQoGz2siuSheFG1Sljzg9W3veIcHmPQPDXqg0977H3AnrIII0JFpx5n1Nn5HPgc+9oaHUdWptCgKrK9AvhX2r9++xZ58ap/19A64zUpByB4YVmQ88ow5g//A6rwT3Yv1wpmWHUPQNzYv6CDbLVzn8nO67LyfcXAtWK8RTFD0rDwuzU4GYQUDw9uoYghuQH/IuJVrsYlUunTgGP3DRgQfRQdBroStwLzdhAJJxDOGVw57ax3xk127dthf/dXHPcBE/Ffv92D+gmUb6+dVp6oq0Lyf9+k6OS6uvfZax6AD/f0NZ5bbrXQuU4AJWJ0EKZ1JMAV8JONT10lTAhmVf7g260uV3h8YsGpNFEb+bBMBd+K00DuxCWNn4Qyx19AHtupMN1yr50ITjC3TDHQMPWIbDf2KYOewIXl1B61dwa/YExpE0AgWif2jXVqlhy579SydPceyqWVmRS/CfWGXJZBGeomud/kgmS37pJm39hKGuPVHP3Q84MFpxYkn3kgrAI1Pe/qpT33Kfuu3ftOGVwz5u7UuX/rSl+zrX/u6jY6ecN0p2+NxzgwODtifvfvddsUrX2mzC1H9zd/V0mpqkbP/mQP2lje/xZ5+6mnH6sJFStRzft2jKlRmi7W6t7PbtecMu+rqq627RcS7JQAAIABJREFUq9tp87rrrvOWgC972ct8fnJA6Uz29vbZVVddZT//+c8du+p9Gof0H+HuxaWaPf74o/Y31/y17dlzho2MHI8WlKrW4iAv8AmBfVkPb7ZDZR7Gd9n20OAFBDaVyqNU8mkkKjQq/RC422bdXapqtGAveMGL7Gtf+0c7deNWt596Ra3lRRtascL+8R//yb785a+4fqQg5C2bt3oVE8ltlaZX1SNVPrzg/HNsx/ZNNjM94ful/fvpXT+z9es32OYt2zwwcO/eR2zfvoPe1izaGagiSKyDKm22KBFW+KMkm4mXCFc6jbaaLbUsW7eC7IuuJHroGxywbafvtt416+2OB5+2kblWs85VNjJZs31HRqyjp89tRdpTBTcqmLijTUkXOvNKKjCrzc1bV0uLDXV3WsfCuL3kwtPsvJ3rbWl21BRCrgCT3p5IHIl1jeASJcXof+2lhaQHMxfdKNvtwAycZ77Le40sCIwSvNuTXQovcnWQyOpyqNn7SpcOu4rzweKn0XPdzl8CF5r5JXwQm2K+F3zAM+F5jBvbJ+cfusw8p8H3SsCDMJLepX9gMv2uccGn9V7sACS76p3Y/5lD5pU62+jo8DQ9J/tTsr0PXFSta9GzS3VMroUvV7ac8H807Jy0f3DHvpzFsXfu0Cz7hQ8HvKFx8j1yIr6L4AnGrHfkhEOehw4JHuB5ulfXZNkI72at89qwXtAKe498yjIJusz2Qegj20WZY7P9mHc106zeTSANNJD3mfG7TCjVrlgHcEc8u7RGbqtaO1UyvjpTjI/9a5y30j1BOD3vr37Xc7CVsF/QDeNz/1DRozhzrJ/eoffJbsrvzFXX6DPh+lj/kL/IYPC4+wUKNmJ/Ofd6lvhznPPgp8yTNcJ/BY2wdyQQqJLE9Gy0gSHgALwo+R32iqg8wtrpvbJJKplIyW9KDNHffn7Ld8xPWCDzMnhFxUs0ZiW3h24Pj2TNmI/0jVKQomHXgJdQ5QpMBW6D5pgr9I79OHBmnF/s/Xpf6APCVFEZpdkHyDl3fuT+95ZGgHlDbjeSe04OtGJdnI5KK2L8J3peM9/KcoEzDH07Bi12dbXf8wAT9/Mq0LbDDh8+aKp2eeFFF3hwiTCKdE7JRAViaR2EYcYmxr1i5cy0WulFlcqoKB88hQBGZEVUHA09PPNHxgrtPZucQxfjXr1fNBLVdCKQROst3fLuu+92etq8ebNdcMEF/r38DXq+7tMzhB88ELUkAcL7vZooCTB/8rY/Wg7wHEJSF2XBSI9MiC8TYmxYbCJOOpgAE+V5ZPkRne6fl/JMZK6EUlxF7MDsYT4wYQ45IBGlLRNBXnDGnpkPhgwYK+PWfQR4oGwhjCFCvTecfmFQhvlq3TRPgj9k4FMAyqL66NZrNjUxbsvqJaiyxWIs7R2lVHkYt5SFgsLtgSHlWfpJRB3j1liI+stGTREM6wRjU4CJDvLwypVeZnlyatJBGUwZYcNh5qDniEW9AyWEdcygLe9Bs5BBiCIoGS+0BGhp3keYmOYPc+aezMw5aNBJdujlTBQMAjAaxq8DQ7QXP2GIYhY5QlH3Noz2BbS5YczLgQcgpewV7/FKKPVF6x+QcWbJhaIwcxiM5JQK4xvjY33irES2BwIkC2IADOCR88K89DmBPoAP9g6ahXEBnKRsOD2UNkKc4yycMkArHhnfwmA6IQwRjJn5ZN6Q+QiMr+G4L8AV5R4hiQDgb4w40DvnP4MhwBTrdzK4rDJKNE6yNqFHAA7nBJCBEIXuMmgEHGEYgW71OcYNzQvHRd6rfI6ZI3ubhQN7xhrClzIAa1aSORPwTOiIbCrog7XL9zcDf+aLkUx/Z7rCMJ4VKego82Bo5dmUFNaL9YSfA7oAi4zTAUeJ2Na6MJ/MwzPgZ2zQBTwqyy3GgHwUPbDnjfcW52CDBso+e+aHZ/tEhhtBJmTNQbP5HboOwzDyGJ4IYGP9Yl3cTdMwZrrzqczd510CTHSvDNZeElxtvWZnPMAkgEIAPcZDT2+NhSjpHkVRe+uFDjdw6loZOwWEiHpu5vGsTzP/AMhDq/obegkiCkMYsiafaZ71bPIeuuW5nGH2GTrgOufvZACXwKK8J6xzVjzAHTw7aLLKgMq0lvES5zoro4wDuma9cMKITmLsEdwmuvjCDdd71QUFmOhvGe5kGdJz5TyC5nUfgD+wgwIyIlgYHu0KuBuR2m1gaMgmp2Y8wKSnp99aWtujVQmlrbu73FkoQ6cMRjhVZCijvVIAzahOJ+flyTIiViyvT8VnSiUdOb83bfJMcQWXRHZAZDh7BZPZWTt6+Ig78pRxryw7yVT1t9cYxE8FgiulQM6PVpfFOoN6dwTFVNkGys5VplcYxQP35nFLgZAxUy1ylDEsmShHms6M5OShg6pg8sd29llnNda4pTUMYjL8ShEQHnvooYfdmKtqEM977sV23nnn2l13/dQdv9qzHhniUqU4eAIVBHXG3FFZjEINI1GpAANPcvosQRmcG4LHNHfNjf+oOqJgGmEMKRnaOz1D9KJMSIIswLtOm6UdjD9/2ay3J/qsNyLcC91C6+gU8GcUZYLmpF9Eq4Yqi8QNy7WaK9DMFfnHuQrnqbITa/5u7z2uVpKldZMbkjtUcSec6/AOOcV1blDKowcuJV8j0EJZgmRhIH99HqaqEb2m6g8qX+1jL+0qZmanS8uEUNSVhewVRnRmSsCSfoqug3+Fs1c0pmd7ue5S1Uc8UPPWn/qONlhyQsGDFHTlMqEEIHGumSfYT59PTk55MIn2+ZzzzrVdu3a5sijaVuCg1lF7Lrmg9jjT4+Nm9Zr9+Ic/sv/8z/+0rp5ud95Guwy1/gyjfafkbb1uk2Nj1iX8u1i3/+u1r7Ubv/glP08b1q2xpdqsB5j82iteYps3rrGpiREPMFG4igJMzj73PKc9BZj09fTakUNH7J5777dtO87wFjkPPP6MjU4v2Myi2ejUrHWpn71KtS7Mebuftaec4rTiPeOllHslzNgDjVVVDrSOgRvq5ftw6IvHRTBo1X+5IT9KtiZVwRzH6Wy16h0RuCe6+sy11zQCTMT3mvGI9kn/aX1VWUQBJl+4/gZ75MGHXIZKN4ssHnOaXLtmtTsYKV07Njpqq1austGxUZuamvbsUwV8an7S/1avWuXvVElW0bbGINpXG65oxVL3kqiaL1hc45aBSvxWASgq165n5JYFeobOSQTPt3rARFwTwYpaB8rPa+xCOLpfOMHXzFsktVqXeKocGDPT1iv6mZ32drGq9OSBXQuLLvN7+lTevcXaOyLDdezYiD3/uRfa6adv9QCTem3GA0xOO+ss23LOWfbQbT/0AJOu9jYPMBkbHbfRExO2pFZK0/N2ZGTCTozP2vGJ+G98ftHGZhdsbrnFNm/fYX1DQ+6s8IYyJajB5YPG7FU3Wzy7TI4dtSBRgMmwAky6wtmlddD6KxhIraUeeeRhGxsdcRrzFlEFU3G2wfusnweGlPYBYDbfoxLoprL5OMP0vWwKGlPIhOAPkaETcjUq9sceIOPQN/RcHBOU/Q2DV9gFIlsq8ANBZDhpIzgk8KEb4kvwb2UsVtBTYMXjx0e8ign4LPB4SZAozrisozSwfKl4gwMA5wzz4B50F7A27U2iEogqoUTlLgWc/df/+irnA5/61KdLlTmztWsVYHK9TYyrysqCYxqXJwXDbzh1o1cw0TikF0mmhOzr8DN51ZVXhu6vUuuedHCyXg5vZr0aa1Yy+5gP+qSvYeH/0IBw+qxaJc/NRgVV2herfzf4Y3HJ7rjjDvvoVVeZxtze020Ls7P2zNP77Mtf/rJt3bKloYeLV+f1y7iY8xz0I9kebR9CH1CgmHBRu3X39NnXv3GzHTt+wjq7ZLRWHJmwWQSYZPsLuI6f2eAMPWbdS79Dm4wTGxh2KHArOhAYwG1YctCn5K+sXzK2rAOgI7q+IvzuDvqTkyB4b+M9pXIE+xfrFXPnd703J+HgqNQ9ZDeCcfRZ2DZUHbLVrrvuWucZCphcs3qVV8s5//xz7cMf/stGgElg+gj8Rif2MXhQPlGS7C48IZyfCjCR4/4Tn/iEBys27CZyOKrlXGmlwlwy/eqJ8ALOpT5D3xO9KECMvY02TFXSg+7JNKBnxfhL5ryqGKdkJGgJWxC2jma9Ef2YYDPkG3gt64OBpWIt2APOKjiV97HHkp04e8DOPKOq5hVjZz2wD2U9Ev0QvpzlsGOKUpVQz8gBJtVYxXfbGnyiscPSwSVPveJdZPurDeIp69fbN2++2QNMlCiGzuOyrmAd/RStSif57d/+Lc9S5QyyFx7kqHLxJUM6zt6SY4lVq1Zaf1+fB4WG/hBJEJIjko/6T4HCP/3pT72Nn56NfhBVUSJwT/dc+tKXus7HOolON2/abK+4/PKGXkG1m09/+jO2d+9ex0lBV3XHJQSY7N17v/3rv93sSQni12679fZRyMfAeayJfs+8C5yedcRsS4bm0K2Eh/2eVDET+Z5tBFXLuRbr6e71uV588XPsk5/8pD33eZc4Po9A0Zr19ffbV77y9/a1r33dcZEcYWecvsd1IW+V5ZUbFTBQs107t9ue3afZbNE9dBaVPBptcrrcaXX3Pffb1OSstzVTtXQFfngQu7f8VIBve7R89GAKBZuFg8xtfmot55XWW63L9egSbNbRbrvOPstaB1fanQ8/Y9PWZ8udwza90GaPPH3AqwxqHnpwV0eXdXiirYRtzdvlKChYJbDal5asr7PNepbnbE3Pgr368hdY19KMWU3VQFX5pwSiCXMryEpyurRj7GyPaqpOryW4I/MteBl7zJ6hW2dbYLOOyTnGV5XlJ3wP/kIgHu+ueETgZf2d7fS6DrmR5R58C7pB1mV5HTpNBIKBF9A34GfwIsceRT7xs+JtVaWJk8Zb+DBVGDWmsPFWlQ2ZZ2MdmiqYZf6rawjWyDKgGuuy1dz5Gv9Yr2bbYeaxlYQLuBJ6eeh3CqBnfaQHMVbGlOV1xsaOa1PlfNYX20WWd+ylng0+xz6u6/WOLGOaZWnGC+wx8+V9DVtg8t/o2mYaRiZmGkf26j3Mg/dUOkBVbR75jB8UfIQ8En5kr1k/9iAqMwj/04L65IAsvReskddYz/P1VrUkpzkqFUXV/4wJWUvoI6+D2zuL7pDpJ19L5Qn2UD+jdaGKBlT8RZ8/G64jsALdmWe73KjjQw1+CSZkjMhFvgPLZBqSnozPEb6jZ1MdBR8YweZ6tmS75LDbu0iGa+qAQCUY/UTe6b1UytHPsDEEFgWj6nMq+WNHBpf4fpZAmkiOb3X7kVteynnA7sR72E/oSfMAA2r/JXNoUYz+p/eDlzT2sN+FTVvP03VexWRuruikUbmocYbBmIX+Gr7NYmPM8h2fae7+wBnmXEEbnEv9dL9yqboq+e/zVvKV9OOlJRsdHXFc9eKXXOrBo9jgvf1xa1QD0vMnpia9LaFk9YoVK30eYYchUC/0ec5B2HOjUif6ie4hhgIaY93RneDj6M5ZJ4Ifg/M5I6psov+ka+p54qnbtm2znTt3+u+ym5J4WNkDAleEnK1byzvf/sceYJIFXKUAhoCkXAsHPyvI+VDmCEEmBsNnQRDavlnqcawsrlIhRN+J4DloLNazCW0Wl8McADeyELXgmZnCYDmMMFGENEKf6yAwgAXv13Nh6vopoolsJCKCoySNvnMA4uVPpQDWbXZ60mamJq2unvcq6VcAlGeBFuEB0UHQ+pwDxpggEARX3lgUwKyM6XoZhUSwCjBROdU5ldluaoWDQoPhPyubjAfmwbo1FPGiHNGyR2OG+ZERwtqzb/7M/0MEbAZJgCr2KAsCDl42QGTQ1tiHoiRngYfxgf0SDUpxyQEpLtAFEIsTgbGzVhxqRZ4H810IUF2CMzhTeofuUQa0ss0E8vVPJSUdCHRGP2kcugC7EOiiryhDB6PnfMIcYRCsMUKQtWCOKMqaq57htFGYsb+rGA68TH1RMviZgR2MNgB+VEDgbLjQL45+1j+D8uazyBgQujBvhImfo1TqK+9vBXQq/gXd4mBlr2C4jC2PE7rgHGfeRYAOZzQLmcwfMv+EF/EcQBzv4b48L8aTzwn3806CDwDHgDddhxON9cKoAt9lfxCuIQCq9iKAZO7nnRkMZYDrAMvvP7kvrT4nEAhejHDLSobGi+CHp2Wew++ZX2TwjMxinM3PABzAC3keIB5+Cl00yxPOGOuU94I5Zp7E943rStl1OeShOV+PlJXPWdDngCatN+Ayg9oMbBv8MXLHGkczK9p+jZcxi/Mo3qSgEgFEGa/1nehHsl2yAbrTMwCnGO8IMHGDc3E4iCfpP2gQ+q+wQzwTOuEn5zLLWmjP98DC4azfob1meZCfK+0SpzrX5bVCdvPZs2EB8bvm9eVv6IX5ZYAW+CSUfeiQzcjKaT5LzdfBC5DnZAOK8esZMi6Cob58043u0JJTUbJKxnHhp4qOos0C+xZAPXq9Bz8NY7G+d6VGoLi711tnqJzuqtVrrbd3wMufq+IB6ypDouMclaNUcEUyEmuvvC1JCQQh0KNZGW0+z37u5LhqjawhfS/jtyqYTExOBLYyaGDRnUJHDh2OUsBzirzu8bkcP37CDazCNaIXzZ+qL947UwbG4nBulo8yuHnp4BJgImdF3h/9LsPedZ/9rBs2FWASeK3VA0wOHzpkb3nTWzzARIE/nhGmviG23Mjo1z794hf329VXX+1796IXvsADTNT/Uo4k3//lX84mahgxySYrrXLgU/AGVZVBNvkap0yfUCLD2K/9oMKFHNR6vjLwVaJRv0c5apyUwp1SWgIn6J8HXJQgdBSRcLK1WH9p9TGlljPaA9FmGTfB2lnJhm/GflSViTDQhNO3xQNyKbMJH9dcdJ2fPfUULWW7ZaT1TDwZL0oLSAVACbv5z9K3vLun2xW/OD/RKz3KgccZ9rKb9ZrjPhxGjglF516es8d27NjpzncFm6i3e/CKMAC58bxk5Acvl8E32hdCWxq7ggqcp5Ry57TailY5YbSvumUtuRMIg472ijZQBE+A29esXl0qU7W5HJEBYGxsPCoSLS3Z+Rde4BkJwuqibe1rBMTPuKNcFUxmp6ZscX7OvvmNbzjdKyC6p7/PFmqhyMtgr4CCVinL4tnKghEGXqzbe/70T+2TXjWgbgO93dbd0eItcn7lpZfYrh2bbXL8uM3MTtpSi3mAyZlnn+Pj3Xv/Lzxw5eD+g7b3wUds07adNjo1b08cOGYjU3M2tbBsJyanrWdg0ANMtD7Dq1bZ6rXrnI95oKSqligTvxgeRStq50NFBznvacUKP9KcRG+OF4oe5nKn4FivXFKMn46dliMRw42LKjP/15/yfVUFEwW4wffAvuIF4g36TwFmqib82Wuv8wATBSrMzik4a96d2Ar4WTE06OfOn7O0aKMnRk0tnWRQIltJ/Ar9anDFkPNmGVfFfzQGfbdt6xYPrtG/2Tm12pn2cUPT/q4VK5xeZbDSOiC7OYdgf6+2VlpKhPwLpuXBOTozClxzg1u0cvFqJHIcenbFogeYdC4t2oqeHhtXRr4Cr+pRPaijtd1l/pKphHyX1erzXhHHaov2nIvOt127Ntv09AlbrM9aS3uL7T7vPNu453R76PYf2fTYiHW2tlh3Z5ev09joZAkwWbCjJyZsZHzWaej45KxNLCw5Hc0tmW3dsdMDlZZaSqu/4shwo5nad/X3+VocOnzEz8a27afZulLBRPMjwETrPD6uwJ9Je+Thh7wCkOMtYeIIXXF81ZykE/K43fdFlYrA5HIwiSfov9mZaJGCLUTXREl7tREeaNgYFFgRVeeqilGBmwIXgg0IooOfy6EFHxKGQRfw95VWu4F54myA8zIecl2hOLz1DGgUHYJABSr6ySDHXJFv4O8Yy0IjyUnjFK3xj+v42+VB4WneksD73UTLwsmpafu1X/svvlaf/vTfNAJM1q1b7QEm42OjkRlWdBcCTE5Zv8He+ta3+lzlJNW5dP3cWwtN25Uf/WjsiXi+M+ciM4pdKK83v8MPMBAyb50tb69SWoSg2yjIb16tcWamnX+Dads7lYzU4XsvPHPrrbfaxz7+cdOY9Z0w1OjICQ8k2LljR3H4RhtmxgJPyrpOhXei9RUBJr6YXl24wzPhb/zyP9hCTQFICpzttKUSCI4shy6gN2gA/Z75iYbBBlkXa8j+ErzR4D2FDpptCJqTeLPrE40KArEf+gdmzvYC3secacEgOuD5/GSM6AHoi6xlXBfUyHOxOzbrjsy9Wff0DMDlun3uc591zHDqxlNt1cphr0Zw0UUX2F/8xYd+KcCEthxZ32UgjXNX2nayz8LEX/jCF7yCieQ9WMH5dqlgwjya7RCcw8zDGnSkdXaZGjKRtc8YGjsE32U90c9CSZ7S++OsVc4adLe8F7oH/SbrgaytPkOfxO4iexz4M+NnzibBxNhn0B+8qk/BhYw/n3HGB81nzB6fVa2D8pnjeuiEwHHRKuvPXnp2tRz9siEWG6Ge5TY9BS91djX0sbmFBQ8m+s53b7EpBQpPT4fDwhNRfOSF/0aQxac+9Ul7/e/+biQqlOoNBLbi3HebU6qQp4BU8SVPxirYVzJP7yEjmYpV83PzjYBX+HdNLeJLxji0EHxOgXxdduONN9qOHTvsgvMv8Pl58p7jc7O//uu/tocffsRxa9CLAvmjnYvO0djYCbvxpi86pgk5HFVjWpZxzsb88/lEZ6rWu5Kbug66QRZB63q/r43vDwm62D5PrihEG2pvYWet3qr+vPPOsyuueKX96bve4wEmHsy/WHPdSdVLPve5z9upGzZavb5k27Zs87YJXhmzUw4oP63/P13vAWX5Xdz51r2du6fDzPTkGU1UGokgFBAgEUQwwT424Pf2HQNm8cFrwCS/x+76+KwJThiZ9QLGNmAQcLAQsogyjhivccIYiag4miBNTp27b+e+73yrfp//rbnWjo5Od9/7D79Qv4rfqvLK6P/3z77SFhZkw63GfhQZKJ+/ALcTE9M2M92w5RXZRVGtLPy/Yc/09ET1stViizlPLIBLgVcXlhetS4lPXjkk6Fm2wK4D+22tf9juO3LGplZ6rH9kuy2sdtv5qTk7evyk2+NuT9U7PfDW0yOLQWDiJevr7nLbQfZCv6qbrDVspHPRbn7qAbty16h1ri0oK7fAXqgcL/kUNownQcnvnFoBci7zPmLvZ36k7wmoIhvw48NTsac5i5m3QbNcQ6VB7IknGwe+Svyf1bkvAgSdqKWbBXiR65Fl2L1P5ltBTsFbnG8B6q2AOi3gH77uPG4quVHFOM878y94NbwR2YGMZB3xO2SezLrFGgjkTyuIViuwvD7oBbyT/UV2FEbgfFq6GbEO8TR9lnVI+HWOFbJuWT9jH/SOCPhe2oKNdeH56MZZN8h6kOuqKfkv+9r1DGRk+3qHdtFqFYJ8gS9lXpb94dlXie6O3cc+opNkvpbpj9/lm2IM/Mw6o8/Z80xabfY0rnwOoW+SEflb1ZzCvmmBdbMvmPWEvjJdMD5VANT6cSbQA7hH3xHv0rMzIDXoNeK12c5iXf3cuS+gVQ04r1+8K2K9Wf/N+5t1A56r9waIvdsWldBUYlyMDR+XfFSiafaI8TvIvfjB+F5/R0vdkPvE1JGfxCAvjWHX3F+g1+sd+k5nQzo6v/MuwDKANqszJHljrfgfZz/TIPNmnyr+6vIoOoToM9oTafxcE9QH6CjirFprXztVvXRwa7RupAiDz7VUNWzXBfU0bJK8N4COeD5nEd6rZ5MQXdG2VwWParo+b09kCvl55swpGxkZttte+ALvVkIrbOlrAiZF7GXFK5hcuHDBFuaXbGhopNjaEVfQekmXyfwofNURH0EeaDzE0jRfrQ10wX7D53QPdjZ4AeRc2L09/qyzZ886Heh/vV9reuTIETt27JidOnXKtm/fbuuVIPaUa0ur5VarJsc8eDJdQwCTtzRRxGEcMAj9FNo1M0AIKDMdBkhwnknhLMkLhLGga+QA8xJ2RQC68aC+psoQKZm7KP/V2IoBSRCTz2MzIgsQB2EWLjDr9p+aYxaEMDF9DiEyZoJjkdWlbPMgABw6lwqmcBDK0dqrDMG5WZsYv+jl4ZQBo2NJaS/moPkTeNXa0Z/WS38X5qi1kfCUUxamxrqHAyoIjBLgmq+XVq7VbWT9endikvUBk4I4EQAoZrpX1+TKHzB9Dm6V1VeyPBDwCGcUGNaG+/1vT7Knb3SUgUSp4vkwKg4IY4MRQGth8IfhhXDh3dorvQ+6zkY0zIL38HwCI0JtKxOWcuesCc/WzzAMV8LQKwCTqG4TgR0CuV4VxJpuREQZ2pqDTKS5ex/TEtwFiRf7ElWCNH5AFyg0meaZH+vHOFEkuFf3wMgRyr4eRcAQoEJhyQJVz8TgYq/IQOa8ZDQkDJwzhRICP+EM85PxML9MM4wDo4B9Q2AQlGfcCKA4m0FjKMQtBSm4AePDeMwKclbMWFt4jJ6JINdzcNzod3gE70dR1jOc9xXD2TOYU4Yz4+eccI7yvvKZaNOz+EqWEIL8yQwizRE+xlrEOWkpd5mno3Rl2YCwzQIpt8jJBhHv4pnQqj7X/2QHRQWcokYkMFHmQcwLXq3v4FkI2kwPnH8U+8xfoQXmBV1BR5lOoAf2jnVFLsR7AkUNUp93ZTnJ/OTMc5mUytHxbBRO59clIwiDAroNJ044NON/ZaAEwMGdO+XzWPMo1U4Zc2VGCmCijGaBTRxw4sGMcJTyDj0JuYNxJX4l3iVwif4PwypKA7K/7D37nvk+5yUHKdgbjDT4ioKEnoGTss54B3sMHxdYDxBElguZFuBTmZ44837u/w+9rzl/8HD2EHpBFyCYmfWGzF8y78mGEM+H3hgfcKFWX+/gXdKDBDBRkFIAE5fjtbr19YYxAF3oZ4y5BSwIHhQBHJRKndvu3l6rdXTZuqEhW1ieE4gpAAAgAElEQVRc9lLoAwNDDo8QwKQCoZay/t3KPFIbCq+oIRBilOxe8oy0aJsAiIH5wcOzvMxzl3MfAJqco2rhoewz6VWSqVQDk2w9e/qMPfLIww4wUQsOGSIK1MsxqfWgPRzz9d7kavtXeAwKOTQnGlYFE83Dab1kE8ZZCKVdIAI5Pe//3veiH6qDPcPhq8z/d779nXbNwYM+ZmWWWS3KrsrY0PnQmI4fP2Hvf//7/Zobrr/OASY//OEP3Hh1+bwUWUL5f3QzdNisy0Izfn1b9q7W1nWZQjMCV1xS6U4GVgG/UdlO55uKHvDaaPMSlU0cCFTkJ8aL9kfr0VETkEGAZfOMSVVZwEh1wDnOSqIxZbzQhXhWZEvXAxhS3qWxocshuzgj8GH9va5/wOmRlo/OF93wC8CuV7EodK81VeUboe+jIkDsc/SijVYLgGfEFLWOQYfR71uB/6Dvbjtx4qQH5utFv9Az9b5omymQSAQLOG9Uq1M5zEp+Ly9bX/+An13XM0qJdAUQtW+AW4MPF4d2sRH8syIrtA6i/2uvucZ2bN/hBiA2w5mzZ2x8YtK9QBrDLbfc4mdseGTYAQaib41bgQNv9zE5YYuNhi01GnbXnXea+gULYGIewJVzdtkrjawsLnsFE3c8C4C2umzKhXz+LbfYfd/5dx9vT2fd+ns6rDE9Zi9+3rPsmqv329zMuM3MTlmzbl5V5dqnPd3BEY8+9KDPRwCTRw8dsZ179tvFqYY9fmbMJhpLDjCZaixal0A9OtOqMtPXb1u2bXfe5W0oS3CeFg9yQKtKk2hBexGtcQKEBA9aWFQwohVUkGMC56vrtEW38nsKiIgKJnL6f/D3/6fLdDlq/DwUAGlL51j14LQAJl6ZpLlmf/gHH/UWOQoWy+nfaETG5pYtm90pIfqRI0ftbg4/9pippdPx48dtaXHRy5XPN+SQMesf6LOO7i7btmO7B/f1DtH1TTfeaHv37PUsY31+7PHHvWql6ERrrTNNFR+t2yXBqASyueT8FSCBMzbPWHL0gp81z5IqVYi8jZ5H1kpi78qa9Yl2FhZsuLfHlhtzTi9KupA8qTcFfl2x7l6VW1VQQRVy6jY3OW0333S9XXPNAa9gIoBJs960a264wbZfdYU9+q//aHOT49ZbKpiMXRy3yckZa67VbUagkslZuzjZsIvTDTs9Nm2N1ZoDTOaWV+3yg9dYU5ULugW07PXKbDprft6k//Tps6goKr60b99+27xlq1czEbjEASal/Pj42IVokXPkMQcFeJZxykoXfyQDW3zI+V1dgOJouys+IzlOJbqQ08vejou9Qn8SDY+MrK/0I9dhC6/DDmnZC0Hj2IXiY8g9ZDFVTKVH6VkrAhAU/wm9nrFF4cHQhM6G5Kb4LvZptLabjrNV2qygF7lMFR2kf+jzwWdbvhtkAPdmXSJ/5tUnipNYzIPWEVPTMx6807g++lFVGJLObLZ1y2b79B2f8gC+V/Mr3nMCKps2b7G3ve1tvgYCEglgon/i6eKPAphoT7wtQ6n6oYo36HVMDV8EMg57D9nKGqPXsqZaBwAmqtIGQNjlg6rI1evenklS/1vf+pb92v/4H3b1wWvcwSnaunj+gt111122+7LLSi/vFQe6Ijehhawro2cTyAas5Hqt+x7MhobX2+fu/ILzKuHR+/oGHGAS4PRw2OZnYkvE2oW/geSIlv4ZoHp8M5k2tX7YU9gTyFLs0kpXKoEb9HJsFnwK2Q+FTwldxnXz1DpSn6NbVPZImUPIjzgnug4/FxX82EvmxDuwFbP9j2xwXaHD7BOf+Ljbajt37XSAiSqY3Hjj9fbbv/1bdvrMKdflw/8j/hRjhOagNeaP7aPEBs655NJf//Vf2+23335JIMbLv+t5pYJJpttLn4vvLM4va+NwZvdftNpDYIuwlvqZP8t6LIFsjRVgCXZMu/8JHQl6Y5+0J9yTbftKvyzyPFdpYf/CrhIIO/w4yG5oUTya/WZ/WRf+znZ+tnHCPg/ZCK3Ax1gb510CHZQAge7ROPCvdPdEr3v3saQMZc4X4HkHdzbXvJrjDTfe6CCzKfFhVZ1UlrVaLFVtsCOYpvX+8Ec+Ym984xudrgJsIH5eKvsU0CjVnZkbtBf+q/CRu53munOAeWUjya/Avmgv4DMCRALGDr06AjLiJeJtqrLzrGc9y9s4Rhwgcmi0f3fc8WlvkSP5K53VW0e5/Fm1hcWG7dq1w973G+/2wIZn1xZgigAm8S/Gm/ewoDXi2xRIxj+BrwXemelAiYG058IfE/TQCgrjYwne3+FZ+2q19/KXv9yuvvqgvee9v+lAf9dNm6u2cXTU27rdffc9tn3bDtcF1AZy+9ZtpXJcVFwU0H12ZspuvOEZduWVV7iNF0DIhusYSrwYn5iyZrNmY2MTzq/VdiZAQBEjCH+M+LzXco0KdEogKjyvWWva/NKCV4kJ+JASpLpsaMOIbd2z2xa7+u3bDz9hCx2D1jWwydY61tnk/LI9cvioj08BZMloAcf7+yS/tNer1i1+JveCACYCzCzN2qZ1nba+a9Ve8YJnWm1p2jqby9bVGfqlaM/918Xf5j6d4tNlbyv/SapG67Y1VU4Kj9O9+KjhY9h9egbxJp3DSNBoVTyFnuGxIU9C/l1ik5d7cowK3SB8EwHubbf34VnwMV0TtlnwIWiPd2VZyPOzjqHYip7llY5S8jVnOfNolx8l0K5JsZ75uZyRS85AqqYSulhLRmY/PjZXfp4nJVmrmorrswXMxrnLukR+Pza5n+fUIo+1hb7RTbLvgCR3ZAl0glxmf5HZ0MAlumyJJyEr0L/xSwc/jdZEWTdi/lm+su957/Cn+jyLHs/vLZ2tZbeiZ+QxQicEjrPdi+6ddULuhf58fWSbpPhEfr4n53hVz/Dh5f3j3YwZPYD18PF68kdUM2NvORfozKwhsSPeD+0qmSHLYOYDHaBHcMYz/2cdwz6g1XfICtZHAG1okr3jp5YF/SCf5zxW+AjfQy9cg2hC3uQiDfoMvSTTEuPhbKBTcWbyPtO6Wjq4ZIP2Sc/U75Ij4RuMfcAGli8wP5u/oUOtTV9px+ztk1cikQWdFHrRmKU/oPNzrvRTY5b/Ve0FqcAG0A99ibXQ33yG7hYVR/qL77GVjEB8hfXWGrYDm7KcZy+1DhpvlvPZ1tWaUWmG9fb2nGoH093l71Cii/Qe+WlmZqbcR/3c591qi4uK34ce523j1sJHr2fSImd6Sr6b0Guiom7IPfclp64yUb2kVfFH469oqYBOAMKIF2F76TPRAnxRPzVXKvww74ruU4wSXqR9pNKNEs9OnDhuDz/8kLc03LNnj+3evbu00YlV9Wqp7/qVt3oFEwgqHxRdlDeKQ8iBbmcqDIQNwCiEyegnTNsdGqV/JYdekx3ob/XdA9yA0PKxeO/VFtFkBRDm5ZktRehg2ELUuh5hiwOXebQffhim1gFlQQus62IeMQ4UE+8dlcray9EUhUxW1anejj9+1P203p95VcCN6PGlcehdIM/YbL1LhM/B1RhksMB0mAeCXT8ZH8qRKxOOAOtwh66YRY8HQkLR4l4Umfa/MSjYS+jE18CfHT9RdnDOaswIbO5hryqGrSxRBanKIclCBVprZ+7tAhd6ykK6XRGCiaDwMBeMVISVnqH11hpVSl055MHs4kk47zkHusf3REH8UnIVodUS1iWLoGae+RgKYwBMHJldgs60V0KhVJCK8pEafxYu+lv0wLqydzhnODda/3blDWbvTL0wfAVr9Q/wQ2XIpookvAtGJCErZ1xWpAhCoWxlwZyVKNYfvsAeVsZoUa4Yf3Ya5XOt6xEAjEvfI7CgB/YCJSWYYJT3yooMa8x6wuAzTeo71jSvCfPTZ4BT4C/MF77qzy9l76HBluFHtkkL4Z2VK5QPGW9ZIeZ3lIGs2KNkXaqkBW2wFlkZzoomZ7ldCZfgbAc+QXd6JueIeWUDogWgagV8dE9WkNgfxqxnw6fzWue9ZC3zvnMPe9XOn3RtVtSgI/gfP6FRXRv0FU42eHRen6yM+/MLf2COjDOUrTDO9B7ONHIAxGml2BReERWyBGSM9g0Kdmp9owSt57pFZoyUGaqWOLp3JVrmeCa21jMUan9fXVm9UTFJf+tc9Pb1VQATMlZpkYMshN6R6+17iIxn/dgbjZez7OtSytnicMxnpv1e9T50oEcbMElz4X/4EvODF6EPQE/sP8pnpn0+y3ICRwEZvpw7DAXmnw0erUGmD8bImCqZWkpf63oFNrQf+v3uL9xlZ8+esa1btniQXNnPkp/E7iPALV4o1Hs4g6Vgsp/wTzmi9K+rp9s6unpsZMMGz05VWV21yOnwDNXIEHXep4yjEjQXnYVDcMWvEShDwAL9A2Ai+oU/wjM5n1kWRIZNVAnT9dJPhIyOFn6r7jzUPBT4lui9cO68PfDAj71lyLBn+qvVmIAC5gFTzrjP06v2xHnKckzjxliRHFY/agUYaUkUMr0ox7W6r/OXv/wVD+hofAIiCHyj554+dcre/Ka32FOf8hQPMpKRqnVQ7Eo6l1pRHD58xH7/93/fASnPvOl6u+GG6+2hhx70TGVfq5KJzRnSzwBD9FW6ZtBRnEn4QFTgCBBD8LXg5U6vxUiempr2oBi6s2uDFVi1bo35BQ+OC6CAHKA8uK+9qmUU3iBdFceu6EFjmZ2ejec7L4ryjk4jAtf0h17A2VOrItdZiwPWjT9v07AaIIbCcwIsooy7yAjUGaddUJaTDsgogRQ9V5UHwrk65kFzBe4z79S9mqsyIAGYTM9MBY9cDiCK5uA04hkm0s/lzO13J+n11z/DXvayl/o6ff/737Ox8XEHiGhfVV1CNKCghBvESzIy9XecDc1D79UYFPTXNTKQo61T0D+tnLSXXn2knHt4FLITw1Hz133SV2XvHDx40DZtHPV3PfHEE3b6zBk7euxoARv12k6VHn/JS9wQ3DCqdlj9bvC67q7AtipdzEx5m5zl+Xn70j1fdANSe9vV2+Pn3DMr5CivdXh7nAFVQlJFoe5Oq6+t+t/1Ip8EMFEFk9nJC/bS226xg1fts8bspM3MTnpvd5XRfvr1NzhQ5+EHHnB5derEKTty9IlLACbjc4s2s7jq4ICO7j6vWCLntwIZ60c32eJSVOICYOlZHrUovSsZ4eCTAgKPc1Jo0sv/Np3P+bmpwHmR3YkO4EA7tYmRM7OA2BuNBduxY5v93v/8oNOn9kB0wvnUvdov8eIAagXApLm6Yn/8h39kjzz4kK9/Y170ERWDdu++zDZtGo1sqtVV27J5kz380EPOJ8YuXrCffPkr7H9/8+88I3T9yIjNzM5aR2+3XXH1VU6Dyi7RWG55zi326le9yulOAX+BUy6OjTmASyA+0aQcBOPjE84LxCNib1u6JHoXP6sQTSlyUNlCS+GI7yw8TMACr8rjfH3N+tQmTEA9M9syMmydzTWbnRwPYNfSkg0PDka1ge4AmAj7pnay89OzXsHkmmsP2PTURWuuLdhqbc2edvPNtvWKAxXAxMus9/Xb+NiYTU2Jz9VsembBLk7M2tj0vE0vrtqJc+PWWKvbxNyiTS0s2eUHD9rC8qr19gs4Gy3StG6eQSZbqEvg2U6bmJyMCiZ799rops0tgImC/LKfl5dsclzvnbCTJ457Aom3oiv2km/Amhx3PZVN5dW+PIM7gG06w6E7tDLvRXviXTPTM1VWZtj+UT1FvNr3RW0mpGMvLTm/0L4GvwneDC/T40VTUdK2tKYowD85OLO86e/tq1pGKbM666VkNzmvKnxbZxD9Q2MQgE5r6KDN1B9d5wZ/hda60oPKmQNggq4V+kRk1GWbhPHAU9ETXTYq4Cj+Oj1jr3zlK21+ftH++I8/UQFMtm3dbHd86lM2MT7mwTwAhtJpNZ6No5vsrW99q2+bgEfag1jHqHQlgIm3m3LQagFxC9iSKpi4v6UsiOvmFWAn5BxnDJsS2xe7hBY50nm0nn42urocYKJ7RAPS+/7lX/7FfunNb3aAyUIBK0k/+od/+AfbUMC2Li9S5TN0UcaHzht/RwUT+QAiQy4AJqpgohY5qmAiIF+9Q45JQQnDCZr1W3Rg9DD2Cj9FtiH9/JQsTu09NiT7iqxD59f6oD/Dk9DRs66dbVFsDPYB39GlNnILLKLn6hrs9mwna4x6Dw7W0D2jyg3vRF5ke9p1HPcdBWA5g4lizS0qmFjTLrtsV1XB5NnPvtne/e5ftzNnTzuv0HO8WmIBDGFvolfnMwINRoW5sGvxB3LOPMlIwWbJRQcGhJ2IDcpP0YFnigr0Njdn586d85Le+l2gh6kZtZsKvxTt/1znagZoDJ+bnkGGuXRKr+imyFThC/h8mA8+HfYfPRK+gB2R6aN9DbAdCZJx9nQPvEi6OnSFP0fP0V7pGmxz9E50Mew89Ltsy0Ff3ANNZbrD7tXJQ/+A3rBZg1fLZx5+86z7Oy0Xvyu6hnTen/mZn7Ff/dVftYmpSZcVoW+H7oIeDk/5yB981N785rc4v3a+67aSKmSt85akmSZYJ42D7Niw26Oynu4X0Fw0KpApLR9Fd9C/V0gWwKRkuErH9jZlpQKyALcCx9x2221esSNaZwZd9ff127GjR+23f/t3HKAhuSzgrqpriPc35mcdYPI77/8tD+6E311rFhVMYu3DT8P6UplOIIbsZ27XfaC9zN+yP4l9ozILupHWDz0/gENrNjw04vuifbrppmfa29/xK17BhMTS7Tt32Gte8xo7duwJb6ej8V9++RUBbO8OOyjauUY7T4FaxTe0ZwLPT01NmoCSssMELBHQRPKwtzxLahl80+m7M5JsAj4i274jWiMJ8L+6bDV9L55YEiGksw6PbrSd+/fZbL3bvnvolC13r7dm15AtrnVZY6Vmp86cs8WlRU9+6fIWOQEwsZraCKgtV80rIHY016y7w6xzbdn6ayvWtTJrL3/u9bZz44B1rDWsubrkLQu1/l4VXHq/dPcOVRIswMaVAGihN2S/E+c8+1w002wzu+1TQA38jtxgnbK8hDZctSsVZvkdOsE+zzwr+yDgz+30xDzwWSBvqMCQr0fuwl+Zl66p/IQFiEiiDfNiPsyvknMkg6SKDPDZvAasNboNcjPLS9YSuf1kcsoBCp2txF/WkXt5Jzye8VdzpUJU0aHhyfA39hWZi4xhvOht8Omse/IZvhXxMOQ6a8J4dC0+pcwXtA/oHPmevBbwbtaSuWdagnagC3RidEbkQju4lXViXXQ99yLbGEs+A5whPycFYAFdcaZaexO6CUF87GbWz/2zJaaE7YEuhM+KOed9QP4jt1hX1gtaabUnCz5QfV7sB+JCWWdEtrfz9Uy/yAgpwdAw9NH+k2Q+fV7534pew2fsTdZVxdupiAqNEy+h8wN6J/uWZRNnX9fCU5gbPCOfHWhR1+IXW7duwG02+fC8kunSkut2eR8Zi9bWfWFdXVG1VOD6LrXQ7K0qXWQelWMsrDU2nY+r+EjR6ZgD9AyNqsIHMUVsiojvRfUS2WnY7yTPZyBlBlHAC6BFnqd5aQ30N2cd2xK/OfqQbACPkXoS57KDIF1PrKnSRyQfjI1dsNHRjfa0pz/VnQCS1fLxSOdWzFfj1DMujF309Z6daTjAJPSTqAztVeKKbYfPT/oVRT+gJY0r7IPw37DPWj8+Iy7DGeP84mdmrtBGBqnoPexftrlEO9J5lNAm4O/hw4d9Hfbs2W379+8LsIkAJhBFFsilgEg4PosBqO+1MBqs/nd0UlcwUYJElXArxlreSJiZ3kcQWyXjUPArRVQKfslgrsoUluA32Zd6J8/OggciDeJtZe2zCWQmZkEcikI4uDODgvgYHxsHI4r1iooZciK58QESWop3AZvIaTA40G+HH3s02uO40rTsjgophspWw7gTsclZ6QZcWfswZKPENuWLADloTEGI4ciO3kgBWgGpKUeUnE0KqMjJLdSZNHBdx54jSGGecYApTxgKOMQKYSs4IAYj5xFGPAAYlCUIEwbJAXA6EY2shDMVJoPTQddhzGWGjjHL+xC+Glt2CkMbedwoZTBpfaf/NR+NG4ZW0ZAb54Hg1B5CT1p7GLjGLYPZsx3knPEAC2X9Lq1k4c5LtRnw8orRYkLMxh1xBemqeYA607Ojwk/QJXPmkLfPmb9hDghG6Jv7OC/OTBWM015UPVpbwCPOK+eiXdjH/kRZKMBarKHWSvsBsEDPwBGD8GY/MgPDuOccoviggPHMrAQxrmxk8GzmwJllLtCN/tZeEtSHF0JLjIN3wKizUo0SkY3UdoYMPcLYq/NRGC00qXGiSGaFi+uzou98t/RI5BzrOhQ2eDL7zecVo/NfnqRkaHFc6F1ZKc3vCJ6nUlzhhM1jBVCTP2cM/OTZVPLhzPEzzzc/J1/HnmRDjvnjIMsyop0nsNbQEjyQv3FCAdiCNjiLYci0epwznnZay4pr5kF5LTIARzweOas9zIC2S/ZOCFHvMVycT6W8MACTKP0cvFUBTwVL5TjST/iZzq7+RxGV01C/o7A4aEEKpYIC6udenPFywAfStpWplOUk+8D5yfuPXM10yfuVcYXjGnrlu8yP/BlVoDCcZ/AR9gdlEdmS5Vc2ONrPZOb/0ARnG70B2SyFLzsimHc+z+3zyIYNc4PeIyM4+srGnELP0fO+9MV77Pz5c7Zl82Z3dMvpppJ7EdgP40bXKYNLYAf2EONG32F8y0GlsrjdvX3eakLZqQJbCGCin3JkkyWkIJSDJuQQL+BdV7rVc3I16TxyGHVHmwaCSKDjodvoL1n+lextzVHBz02bNnkPcT1bgVkJFznNlM2rijvK0FWwVMFWfa81EHoaJzUgBM3bDajVAGogdzDWMHw0/57ieHOacSU9HJbBg82V5L/8y7+yv/iLv7CR4REbWKfqcfMehDxx/LgDTK57+tOrFjkrq3JEKEqq4EtUNnj44UfszjvvtEcffcxufuYz7MYbb7DTp095ixxlhMkRin5EWxrGCI9y3aL0+vZqaSUjSZkE6ukZhmor4EPbJz1nbGzMW+E4baZsK+/D7QDRXg9weO/VArbEqa210H1UFpQ+5DpkV6fNTAu8MleBNKNkds0G+gVSitaMrbMVLTRkL2hM2h/XeUv2uoKuquIWLfeiAou3bigl1DmT6OBydGqDlpcWCjEFvep+8TBlBXo2fcnAwbCEN4T8XnGggj/TnxXGISU3VX5bRuL6kWF71s032+WXH3DakBNXlT2UYdrdE4BvL8vt+1KCKgJoLS85Ta8bjMyErLvqTHvll5LCwvi01toHqs5onQjIMHbRFA4t9a+X/qxzcfTwkRKE7PU5KTtCwejrb7jBK6JoXmp3dt0zrrOh4RGvoCGAiWhLY5vzNp7T1piZcYDJN7/xDQ8oeU0YgeWLs6mvp69kIK7Z1NiYranMa6lg0iMghqmdR6/VVcK8tuoVTH7yJc+3/Xt32PzclM01pr2CicbyjBtvcgf7j77/PbeDjj/+hD1x/JRtv2yvVzA5fm7CK09MNpasIR6lHvIrAm4s2oBAdj19zrs4r2HsR9uVqHDVorWgoTCWae+iUhsRvI81wxZBd/YqDyWAQiBG14m21M7rA793+38AmGTdRedZ75yeVoubCVtdXvIWOY898qgDTNZWo0qo9Kie3m4Hczpvrdds+7at3oZLbXOaK6t28Kor7diRI7ZldJOD2o4cO2aHjh2xzdu2erUNOYrEL6666iofmwBHcprI8HdnTHe3DQ4NOo8+/sQJD0KpfZKyncWXkTMav4Je+puzobULEJ70xeLIk6wqVSDqJYjDeffWLda0AVUGWmvaYGeH7dw0avWVFWvMTPn8RoYHvdqCnBObNm/y89JcW/Y2QhPnL9qLbnue7d+/w6anLtja6oKt1Zt23XOeY5sP7HOAyezEmHU1mzY0sM553PT0nK0sN21yet7GJmadfgQwOV4AJlPzyw4w2b57t82rMmu3qhEpoUVsIir8eLCsgIkUsNu8eYvt27fPNmzc6BVA1w0qSaMATJYCYDI+ftHOnD5ljz9x1INAMvC0Vi6T6+T+hj3rGc+dcmJFFRrxUeRytk0kY3Tu9Z0cf6FXdNjguqGqAtPSyor1D6yz+YVF5xna6yp4W6rAwS+9lG/KDs2+DXT8S+3ssIspkcvYMmAu/AulNHat5u9Wz2YAO5qnn6PiW8HuQ0/WdxHoblXlQ8fWNTi99G50aIL/Wb+sdK4CqJ6cmvYgndopfPGLX7PSqcm2b9tkd9zxKRsfu1i19HO/T6F9AUx++Zd/uYAau122hb4X4M7fu/12P2Py20Q7rVUHl2uszCnrqNkOYI/RH7M+jK2sa6Snz83OOiBca0MFAekbWg/x8HUD6xxI8prXvc52XbbbASZ6/0Jj3r773e/a0OCgX+tjKu3C0EcZX+ZRseaeKuT6gVemk57XlI3X6/ogAJPunn5bXW3ayqpayAXoRf/abV+9G1sZPTTvJ3aB9pPgatbz8dtAmy39sVV+Hf8U1+Y9gNacbxXfYbadM03lVih6H/p6XiNscvyE4WPrqYIP+KrwS/J8zh/7jb0U/gWHlXlVHZ2VHTu22+jGDXbu3Fl72ct+wt75znd4ixx0MG+VXGwujQN+nWmO39GXuCb737DP3aeiAHybb6m1DwD1W0FAyVXe4dnDsiNKkkzLpgq9j3XN4+McVHbNauhf/I9fQOspukB/1zMAqOhzqiWJ39D+DVtZAQnxQuk1usftwgKiAWADQE4gQexrP3+lArLep+eqRUnsZVBgVPuschoqWag1y/SXeULl6y6BcPwobo8Wn7qezZ7yvcYj+eBA5+Kn5ExpTp7tWkAMAhnqnQJnvPc33udzct5caB+7SzSNf1gAk3e+81esMT/v1c70bOkRY6rcJR2ut7e0XI0KJ+IPAvLjR5lzm8JXpfiqlfDWF9UD1Sqv2F6cT4T+zvIAACAASURBVP0dVWHCntW6kGCg50tXVRucV7/61Q7wA/TglQLrdZucmLRf+ZX/1y67bHepstHh7crEnxeX1A62aZ+640/cFnNQoHQYgTCLf4OM88o3V2xtQJb4PeAZlS6T2n4jI/Vd5lfxOckMLcBD2GktgJgSaEZHN9mtt95qH/3oH9refQdc/9VaSB/cvHWLPf/5z3f9VedduuwNN9xYeFgQn2xwBea9jelyrKlsMlUNGRqO9nlTk9M2PT3rFahEB7IRRQPQEXzbfQ1Fvw29OUBnTieqKNdR84TYpqrMyd5fWbWde/fYxp3bbal7wL7z2Gm7MNe0/uFt1liuWd/QBnv8+Cm3kTQfvVc+ip5e2bmiDwHUze0HecJ7O2tWX12yPn22MGUHd43ay19wky3OnLP6WgBM3H/tskzCLFpFNR2YIPBL0wN7zAf+0S4vWryplcyW/XnwZfxI/H2pnIhkRGggZFgrgQJ6aPG4VtuXLH/zM+DT7T4u5BA6eH42MpG95DtkVOVTovJF8RVkP5TOeg5COx0U3zOVTOBpyOq8Rnl9s/xHr8xriw8jy6Zq7QpfzQHQfH3Wk/LvPt5SeZl4C3ogtjHrAS+Gt1e+xpL8knUifmcMGVCKf431cPlZEuXRMZCtxGKgH57LmPgcfqy/eUa+BsBA3uN8HXoX70M/gd6yXpbHQkyXucAT0Vk5B7TIQT617InQk8JODhuaJHX4KM/MeiDziD1qAbChc9Ek9K3P0A05M/h4eY4SSPCVMeYMyuA62rpxdtFJASRkmgAUqc+i7UnLB5tlQ7wvvmOu6FsaJ/FVzgrxGHTTqLoY7fvYG76jUAD7yNllLPxkPaAJwBE57saYdS18Bb6j98pXzHuwN6T76B2SvfqnNdVnWi/tCRV75NcQOAOfLxWsNR4SpCigkM8N+4nOpD3EPuA+jYkYtvwterd8GfJtRCv06MyRz1zoWmF36nsSx51flBgBZ83lSknOyzFX+Bn6C7TNnnLWomVb2IC+jl0C0y47QFMgVyULXX3wKgeYxBlZclmoGIf+aQ1n5mbdxyaAyfDw+rIG4XuO9wQ4veWbaQH7M0/JvB3dkFgpvlZogjWBzjk/2DB6LnH4ON+tCkMaC6CtaI3YAtFF3Greq4w/8MADDkSv/fd3vaMJ0VWD9L7tLaJHmcrKVYsRy7EbqH+eA4NkcBwgBIB+yhkhQ1lObg4izNQPRHHQkHXjfSq9/HSrL6LnXaQ+dlJC9DdMFSLWTzdgVgL0gaBwR15ZPIQnRBXKfaDvWFAUawiQ9WDuzkgxBHwsa14GWJlcUq4e+NEPrU+lTpV91xFl1B2NXA4jh5rx8j7WB8NDWWgyoDAUEKjMV59L4dS4PXvZnexiZl2eIax1xLGPMCAIhVKREXdZ2YHZsFdS9gSQyIcWRkaJJI0LAEJLKIXiLyAR7+LZjAFQDbSm9dBcEY4wDF1focoSmhLa4D6EZ3Y4MFaEgK6h3xZOACny3v6mGIEab3wXYAytdzhHw3ktzww0pp+Vk6EefbTlvJVzQkaU8AWqKKP9yMKXrHN6bj0Zc9b7nYn0tBwdZKxrTJw3hA7KB+MhkE3vRd3DuFmj7DBBGYIxa0yUc4LpUkaKtc/nM65v9TNEkUC4crY5i/obpRAGm5kd9A+ohXmh5GZUXrtSxvnWu/QOrQWoToJBMGT4H0KK9/Ee/dT8odd2PpmdaDB9hBWZafAseGdWIPJ6szaVwVLKv+esK40HgYkigYMJ3sV6ouRlRZTzzjwwRlAg2eN4Z2QvcU8lfAv/hm45O1xL0FdyBrrXurLGWeFzRa/QTd5HlAOUO3gQ5zLTEbSHAse90JzuyShh9pZ90Hc4pzibrgArMKTM1+IkhybhJ7ofOQIdMTc3UAooRJ+hgDJ+xqNnoIARpHReX14iOeK8sGTihNEblbPCwdH0AL0CoA05zZaXvIwbyh174OdfpUjLWuid/r8yKNWbT+Xvi7MknKutiglZOWGvNaecfcFa53Pj9Fiq/YTsbvU2BzjJemUFGXni9F30gLzfmgP/OCvMFxpAXmanBJ9ledDuBGBdgl5b/ZazvIH3tvMOzh9yF/lQnWf4YwHuAGDS9wKYqLy7stc1/6HBIS9p64H4YiwHjw/HJEqieMElehIZt1Hf1YZGRkyg6e4eZUgPmqk6gTuxSslSz/JTVbhoN6OVxWlatUgo50PzkrHR2uMWoCTWtnWWnf5LqzhlS0k3USBPc4kKEt0OhJIOePrUSXv4wQc9kP7YoUM2OztjT3va0+zyA/tNLUU0Hm9hkzLUWOtKdnoAiuxulfbU/zJsokKM62lk8xY9UU6yv/u7b9q9995r60fWe/bc2PiEy2z1pPwvv/hLdsP111egnqVllYPvdNCX5io9TIGuz372s/boo0fsOc++3p797GfZ0aNHPJgtgIn0P+RQAFxa4F94QrRTvNRp799R3txBqEHzziOS8TQ3r4zRRf8s82rPoCjt8Sgp7byqKokaGY1O715hQ07QPlu3TkGmaK1BxoXGLxBD0GKAReRs1rDEH13X0X6X4K2DMkrGrOhMhq0qj/T09fozPBhbsi+pEkQLSL1L79Azms0ABejZcmrrWrXXYe/lgNV6knUpOpEzXrzcAQhqR1IqCK6trFmvKjbpOd7qMFocDQqpX9pd6hzIiBL9KctycGjYBh1Q1elVdQQSkM6vykIC5WC8I9e0FhoLsspbENU7PDMep4dXw0t2icYqQx9jW3ukMyYwOWNXUOD+++/38co+UKDg0KFDduVVV9lNN93koAwFTAXquPyKyz1bX4Hydf3KfJTus2iTE+PWmJvxCiari4v2nW9/2531XgWkqfYIWmdznb2ns8vqq007ceyYzUxOWm9n3TMSB1Ryvjgyert0ndnC7IS98hUvtl07NjnApDE/447r3r5+u+6GG31u37/vPls30G9HDh+xEyfP2Ladux0gcOTkeS+7Pbu05hVM6l09DozTGqoiy649e93J7hVMHDgSram8eoNaTiwuOC1iQ2kfRAOak8sb5x1RpQbZCi/VOuNIAbCFrXf+/HkHD6mCifZK+6HEAP2D5wcNRvtMgUtU5UYVTD79qU/Z8WOP2/DwiC0tynYIHUqlZj3LV1U5+vtseGjQJsbHPSFhSdU9e/vs4oXztm3LFrvp+hvswviY1Xu77ZHHDrk9zThEY9dee22pqjPrtICdrXmIxwqc6HNfXrKJyakSiAv+6DKkyCH0wmjZRnUGHO1mNdmSOqcOMg87xCtmqKKR7CVVXajVbLCz03Zu2mQdq8vWXFn2ah8C2vX39drnPvcV27N31DZu3GC12qrf05icthc87zm2e89Wm5q8YLa2aCu1Nbv+1ltt0/699si/fMtmxi9aT61mw+sGHdgwPaWAYNPGJ+cqgMnE3JKdvDhpC9bpVXAEMBkaHbVlEUq903p7o12pbKAAU4QepbUUYG7r1m1ewURrtn7DBj/vGWAyfvGCgz7PnjllP/rRD62rKzKAdUa8faj+K5nYrncEhXgVE9GFA/kErvNKY7F+2j8BTJxHFaAPSQa6RpnBGl+PQFFryt6O3vMRsAtZiH4BPWa9A3sCuxD7Cx27ooFCy+47KU5WvtPPsCHklwn7f35h3vdBn2PnK1ihvwEuo8NVPqLiXOUdyGf0sPwTe5Hz6fpcsindF9HZYZNTU/ba177O/uqv/sq+970fS8VRsSXbvm3UASYCqIZOED4u6bSieVWpefvb314SqLq85UTMM6qYCGCi+SmTGoCJguy61+eY5g2/x/eAHNfn8BBkMfah9k66+bQqXC2FE1d75HZATa1plBHe7UBXze3/+k//yXbs3OV93OVLkez69re/bZtGR33cDkRcDJrI9ni2Q/jdgXcKKBZgpwM91wRIXrPB4fX2hbu/6JWimiZbt9vmF6J6XOjcrSxPrSf0lx3G2EXZNhbtsBasi/PBEqzIfhtsEvSbrLNzZqC5sCNCJ2BP2u0BaJ7qEdmhWhkOhRdnHV7fZTsRn0m2mXUNvkWeq/Hgk2nRhPTrJbvjU590n9zWrVtsw/oRO3PmtP3cz/0/9ou/+EabnJooLcmiKlA7wASfR7vPgf2GDhmfxi6dg9YtWdZxNrGTxLcWF8LBjQ0eciSCKg6krsXes3/YMbmyBQEAbAJdS4VFPUvAUvhU9lHxzjwH/Absta5327cEdNhz/0ylxKm2WAIMld2Cr87CF81zdObQv+VjxXbgrEJb+ACxe3m/niV9BptLlcWk2+WgjJ6Jr0h6N0E1rRN0y74qgONA6JJkljpNVmTqPDhiAPZLb36T/cIv/ELI89LygxaA0o01Nz1bMuajf/hH9ra3vd3pUrzjG3/7Dbv7C1/w6mZ+Lks1H81Z7T+jlWS3g1je8IY32NDwsC0sLbg+rH2RbBLNSHZ96x/+0R588MFCJ51Fr+7154jXSN/at3+fHbxGINgAkIi/fexjH7Of//nXl6pzEbyX7QLY8jOf+aydPHHSwS9Olx5Er9n8gtqlLtpnPnOHg02c5pRhLT7mgSjRSPADZBkVuCX7M40hH1kraIoF56xlP058RgCvleQVdErj25p1dXY78EJtgO666wveem9hQfZI+F6lZ7z8Fa9wsHu0aVuwW2997iXn1VsLluCuV4tx33QA5gXg19x7u2VvSRcNvkFQCz0AeeV0Vg8/suvMspcIdtfNVpqrpUWOo+FcJmzdudO27NllC5399q+PnLCZtT7rGRi17v4RW1qr2fJq0/feEywGhoo+KZ19zvr6eqxfQGrZR50d1lVbs47mqvV21K1rZd42dK3YT912s42uM1tqTDqQxtfZQSZ11x1XVpdlhDh9dwnAW4AGWc5pnlmf4e/sK4YW8K/xt67FPwqtIG+QIy0dvyQopKRS/FDZhkOPacnb0NPwQ/I+7g0e2eos0C7b8MXy3Owjg/fTZpkEgvxuaDn7xND59RO5AD/P44cnZjuH8yM+AAg538M6cm+8X62/okoTOhB6K8/j/fnsISsAP0jXRi/QO5G9+fyiZ+TrWLPqeQU8hKxkDDwHfQbdlfuRj8Th0C2wndiPrFfwOz5R5o2PGb1F12WAYvt6QPOX8LVUtTfrUKK1HNfLujVyB1leydUUpNcYiS8hn+CVxFDw9yLreWeeH7EKzhm2OXNBnrf76PM66nkui4t/ynXnkjCf+bPGmeM4btcVPxaym3VA98wdDAReYx+zfhS0XwoldERMizULn3uA4jnP+p33ET+Q3yHsopA/8KhKPhUewFoyDmJNnDUqHedx8gzoCcAK+ir0x5w4A8wj67N6FvFe7T+6rO5Rop/0G+Sz7qPyotbRO2a4/y+qa4feGHEF+CNrBU/LnzM3rZnWUO+RX4tY+aZNm93O4dzTitqTt4r9GjGp8APq2cxNc4VXcN6IQWW61nPy3rLOnlwpv1ixAeXL9spta2s2OTlu27ZttSuvusJ9AvhuHexaC5+JniOAiQDRjTlVkh4qNBA+gziTAeTS2MO3HdVNsCWgK62zV5suycF8rgeyf5wLPUf3o5frGsAm6AWsg56jzzjXWjNdi76j/ZcuF/IxYnmEXpx//tp/+/+8gkkWaDCrrHSxOVnQIWx1HQE4iAOGBSNoF5gIJxnHvnmpTD/CPJhBlKBUGImNdYZfmGgmFn9XcqwzVn76OIvzmkN76YK1hD5Co33cmYn5hpdAvpSdYBCgacOZrkXv7em2leVFO/TwQw526lE5aZXlLqUz9X0o0lE2B6EPESG4CJ7IsezZpoXhs5ZaJ9afg6m/leHkZZi7uz0bS4Agz+BLQTgAE5kIYT5chyLWvuZZIdG1GjfgBYRINhZhplhNmY4QXBB2u5BHKUNwcIAwTDEQs3BCqWDPyVZ0Rr0Y9CWnYBbeLXRvoBRlgEHTvFNMLpisyh9G9qvmsrQQRioHtxJgpeJA/8CAMwrv/+3lZpumz+gDxh7EWogphkGRFUQYKhnJrGkWINzDZ9APwsfPfXE+oczyDpQohB4CCebEGMW4ZQihhHE9a8nzYGg44QlM8RyEDAIO2ocXQEcIhKyMwL8459BCfjbChp/V+RYDL0oH544z33Lutpy2XNMeyGTeCA6NBUcUa9PuPMm8hXdxLYKQ84AAzApLXCPrKoypvDaZ92lsmZejGPMO6Bl6af8cWoaOK1oogC/9nQEsnDfmCyCsOvdtxh+0kukVoc7YGBNKJuvFPVmGac30P0HnrJhmuta9mZ5ZI2iQ+zKfZO4+Z3dutbL3Mh3ybGSW/qbCgmdXJcdYK8uo5chjnCgHORhQKXylQpBkpwfCSjall22T87wowVoryR85rRUklhNb/K5lTESvPj9rxSkrJUKKg/4pkKHApPtJatFCJ/pmtrI58h5mHYBzwtpyTtAncL1wLskQQ1HK5yKf4eocJ77IeWJP9QzkGnQEn+EMVEDJosy38yO9n2vynun3QNdHezuMB+g2O5NRVqEjN4xSa5N8rqo2D1UlomgJJXn6+Tv/1DPhVcFEe+PtcbzPd7RSoTWNHHYKbMP3mROlAisEs9r91es2ODzsoBIBTBRwA2CCbJERJ2NKQXa9Tw5hvU96iDJ6jxw96nQiOaZAu6oqoLzm86rfcRCLnqU7Nebm3UDRszZt2eyADMnV++67zx2cCnCrFPL5s2c983hs7KKNbtxoz3ve8+yp114bweLSpkFrqgw7eGiW525oeUnyAHDEPqk9TtCyn7e1MKSk1FN2Uuv+53/+dfubv/lbB5io6oMADCoBLOT5m37pzfbMm1SFYTrAGF2h88nYEG3oOYcOPeaO01OnTtuNNzzdnvvcW71FjhxA7iItmXRxVlrlyjMtBni61d6DfpotuRnVzjhntDfSGsgAooUI/At9LDIboxWR3h+Bswh+yjnvoBLvI7/kxqJ4XvRQV/Zqp03PRhBOz3GDuaPTHahaU4KKcoD6NSlLB5CFgA+cTe2f1tYrRli0zxF4WQCCqOQWDmI34JvBK9fWwkHvznkPiAlUsOTgldBzorKd5gSPRF7pMxmJ+jfQPxAOvVXvRu79VAN0E7TS1al2Rxv8XEWropq3P1LmZ2RvqP+5sj7C6NS66TrRNTqxaFV/o7tqXb3CRcnkD8BMAOa0PqdOny502umVdDDW0Ts1f9HnyPCwn8MTJ07481XV5/HHH/cMgs2bN9vVBw+68192QEdXV7T8GN3kJbgH10W2u2wCtWWYnBhzwMjC7KxXyxBdK0N+SeAyLwkamYw1AeuWV+z0EydtcmzMejpq1l2vWa/AaMWoVa/1Dluxno41+5mXv8hGN6xzgMnyyoI7rgUIUgUTBXIf+OEPfK2PHj1qF8cmbWTDZptZWLXDJ84ZLXIW5Avv6jFVbphfWLBrrn2K7d63z4Ez7oTz6jdRlYcKMAKRqToSwXovSb+87IAwBW09YOZgMFVoCTAcQUGtL/oX5wzeIp61fsN6++3feb/LQ51z8R7uwaGpcyM60vUXLpy37o5O++SffMKrxDjovx5ZoRpj2GUBAtPZE+BmdmbGASYri4teqUMguHX9/bZ9y1bfk2fcfJN97et/7vuvsYmmrrzySnvKU5/qgR6BS8R3lAGk8601D9tQgICFaCvUbLqTwyv3dIiOGyUDOgAOYUtFSxEqGWlemq/20cdbMtuR6w5y1PtkA8/P21BXl+3fudNWBXabnbHurg7btHnU9uzdY1/96lc8uKpKP+rsJoDJzNiE3fb8W+yy3VtsYvycdXWs2eLast182202smuHPfrtf7LG1IQDTPq6ezzwPzcroMWaTUw1vIrJ+YlZG59dtFNjUzbf7PAqOMv1ThvcuNEai0u22lRrzKhgIttYe+dtzmhXU6/b3r37/AypshYAE5W41zxFJwKYXLx4wc6eOW0//MH3nU8qABRyT6WwolVa6BEByI7e8yEvZ+dm/Z0ATHSf6Dn7WQLwrlYBUUXT7fy6KjUJeNCqPEN7rmx7oIfAY0MGd1/SG5tqVejr8McsPzVXqjy2vndFPpJYzGzKq/RMlj7S0TrPvysyRfdLB8l2kVfALNUKsv3FWLL/KNv0Wn89R0Fu6QluWxTfgzLyX//613vVsMcOH/e2SzKlL9u11T7+8Y+5HhFOM7USDDCt3rNh46i97W1vcz4bbbWQTWoN122/+/73+zlaKlVXPPse+VDa/mT/RbYjGTtzxC7W9ch5XT87M+2ygxY5nCfxXq2l+PjGDRvtS1/6kr3y1a+2rdu2R+Wv0tryoQcf9HMZLeA8/l/59niXPq/kaPndM+wKwM2BDNFg0zPgh0c22Mc+8SnXD1fXtO5KiJGvo+g6qcUq+gU6Lf4yEit4N/p3BplwLzq0j7/Yteis4SwOXw3P4DrXQYuOkO1ofAXYTeg+VI0Vz8WHib9B64PfLevt7fY3ZwR7jXdpLO1+sko3K4lt0iEajVm7808/5zqDWqSpWpXkxFvf+hZ76Ut/wqamJ6sqR9oXyTYHAVctGoLXtNuqzAOblDXKPj3kneuIqWIVZ0+VFSYmJn2dqVyhz7xNpIMUQhfS+RO96XzLtnXZuH7kEnAt/rxMH3kO+C5C9wzQFjZv5oXwA2z0bFe204G/swSI8rljvZiHA82LTdCy9VuVcqDh7Edwnakkb3CWOKvQDnYwNqTuF5+X7Ra2GBUlAnyE70jz13rof9k/An7Rfgi/hp4VgJQIFESbvS7bvmOHg0vxg8bYWhnY8hdpnJLxd9/9Z/aWt/yyzU7PuP7wute+1hbmFxwwrff4mSiBIOnJXmnS27c17FWvepX9t1/97y7/RcdOZwVU/+k7PmMf+9jHvZISerdsVfE16TneFqdptnF0g/36e99tNz3zpkrP+NCHPuRtezRO18+lGy0v29jYuM9P6/eRD3/EBko7QlWm0bhmZqd8re65525ba6oinFow0cGYCjyt6sBeiU1n3FvWtRIP2u3/zJ/1XZZH8BHOeavNXQQX8f202ujWrbdHYO5lu+WW59k3v/kNr4AoEJ9XGemQTrTFfvInf6r6W894znNu8WPTkuWKLUSChAAm4sOSZV6C383JpicuylZ3kGst/IQxpniPBIPbO2vm9mGcOSUsxJ47YLmrw1vkaB3ra5LTqkDZbes3b7L9B6+yU9ML9q+PnLSOoW22sNJhA8ObbK3W6RUFpccr4aC/b9DtwIHBAQ+6dXd3WH9vj4OlZSvUbcXcA760Yn21NRuuL9o1ezbZTU/Za12mpIgl61K1Ekder3h1O/0hv4VXF/RWba3gLDIBPsd+wUPYF/Y5n/vMK3kOa448g3fAC8S3+Q46wL6Dl+Ux4cfUZ/nZWfbBx7JekOfYLo8APjAmPZvYlO9rSlZonwc8ymVnGUT2yeU1gV8je/lO86gqQJZYIP4wzgyyOcvL0I/C5sKfhi8NfSnLeZ5F7CBaYEXLZn2ndyLHSbDE94YuxtoF7ww5wzvYvyy3s57G3uU1zL+jY7evGWsM7WQeg5x230sCJEAPWXbw/JxcBz0jB/OzWXPOAPIJ35zb8qWFGdcy9kr/LsFs5oA+1j5e1llrij6BzM8+7PxZjm3wu56Dn5wznH3/mcb9TBTZwzs4J/mcIp/zOkCHmQ8wN10PsDsqEQePAdDB36os5v7lwnNbOm0rtooMYFzQW+yXqgRKdwt9PNMf12lfSHThp/YsJ5LnMwydMz/WK/MmzhZrDrjL5UGVXBZzgK7wA1S8pSQGiMczHuYoG0nyQ39HcksAD6A3zSP0ybonQ1H5i3frebpGz8CO0d/6X3aAfsreP3v2nD9f45QPLldSQZ8MvSoAtapqHC3mWnEBdDXolvPYrq/qe/RA9kbJOfgLPG5fCjkoeVctcqTPX3Hl5dbdHX5d9w+X6rpaGwcjz0UC0Mz0nG3YEIkBUcU5Et+l2+TYmstzkjJLZxn2WrQiPZEuJxoT/AM9hj1mfjnujz7TLuM0XxKY4Dd6Dn5gfAPyc+lefMk+rvf++q+5PMkKe2ZMLHwYhoE6qph5VTqohbbUdRoE2TQEmGDmMbCiWLsztXWAdZg58C2mL6UGh00YnFIsXIAVLswzpcASBGIM+jsLWASY7mFuWWDrvqw4EhxFuMJofJxyshZkfNSx1EKWzGnXiJrWLeNbPcw76/aD++9zR7UqmEisSpGTYggiWYIzB045JFpLSnVpbF4FoxjZ2ngCgZoPzBkB4JtckFXKRN+2bZtn38p5z4GBMbavPUptJrzshIKhwNSyMk5QLggu9jyvIYIZevF9LYFh7mGPmGtmupleWTM9C8NK788CKu8xzg4Z2DKcnHl4GcFQzLJCwKHRvqEw4uSg/CaGnvcwVZAjldlEGOmZUrRrqljjVQtUfrjfFXzRNw5OBCWluyJ4GITOulRno3xB9RO9C+ULOodZtCu5Wcjw3KwYZQGMYK6UtYKq8/VQ2fJS6oy9ZN05S1ofqhFAY2TjInhQMhEyrEMWlPAe6FLfwXyzksgzslMhK2BZUW4F5Vv9yhCI+eyjMDMnPYPzqd+hLwxzBPGTOSfyOrEvXJcVHvau/Yww11C4oxIQymcWIHnOWfFqP0eMPSvIKKOZJzBPPYsxRN/eFg/P65B5BecAOoY/xBxaVQ14dj6vWYCyt4wl0wf3IJ9QoLgWeuAd0BxrkxXQTCN5zzkjrrAJVVpafWWnH7yNvWBcBNepLOXjU7C20DH7lWUXvBUex374uSmBW4VjXVEopU6rtiRV+yUFPBe82oqUH+2ZnIIE3cJRHw69LFMJ1otfCWQiOaIAVOxr9OzNCizrCU0X8fwfrqn2tji35ejRczxw7NmkUUWFfWHO7CPPb9/7iiZLwB4+nukV+oO+s36TzzFjhOfBI9vPmXSi9mfC/zhn6D7QeX4GMhOaaQeYAGCS/P/Kl79kJ0+esO2S4T09DjDxUsZqF1J4kBRM9UakrHLmwYAmda872ARoaJqtGxqyVeKC/wAAIABJREFUtaYqCghxPuRVPeTI9j0oFcoIMEJrog1l56mksRRknMHdPQE+0d+7d++uyidrHNH+L9rnaAxyRM/OzFVVGCQTtm7f5iDYF77gNpdlp06d9CCSqkkIIPVv3/62bdiw3q44cHmgxz04FYEiraUC8eic2gc/N6UkMy1/2Hs555SNC8BEFVo8YFWyjLWm0rW+9rV77Zvf/KatH9ngVRccrNFc8/YVv/Rf3mQ33nCDlwTWXglg4plkdZWIVDWMXnvooYe9gsnRo8ftGdcdtBe/+EX24IMPOP9YWVYriVa2Fa0M4Pk4TUIJaFUOQIcJnhUOGp2bquRnAv+pWoM7lpMOpvXCaNN8VUlA6+KgudIrXWBsgZ+1V6rOoeC1AohyOIq+Lo6NWV3tHlyXjHKV0Ts0KolIp3Ga64gKJeFYjjLPMkK1/hqXKqFonmQ5UHHPZa6A2KpyVaoqwlPRiVQxRuNW8FWBNj3PxyMDTUF7d96GM8l1ip6oVlMZ0w4WkRO1tAUrJZ1VgUbKmehBpbvXDw/7nJVRp4xNr/pR2ibKaFRveZWoli4fAeBWRiN8UONkjuEkWrPlxcWqfY7Og/MsAR8KDcpw1p4qAIDORKAWPqiMWbUIEWhC55JAsL7X/cry8FYxyys2sG6dt1VQ0Ly/b8B6unsjw2d12fu5T09N2tz0lC3OzTnARAEur8pYM1v2IMOadUnfW1m1uekZGzt7wabGxx1IIIBJtMiJfVaGolrk1FYXvEXOZTs329zMhC0tz9vC8qK3G7nuhptMpda/991/d1o7eeKEHXv8hG3buccuTM7ZsVMXHGAyu9S0xvKa1Tq7fB4CE1118Gq7+uA13gpIDno57sW3Qo5EtqWyX8XDZCc5mKgELKXX61x4r96SgU1paHh+lmOaD7qdni163rhx1N73m7/pZ0/rrsB01kF0HT10VcFE/LKns9M++5lPO4hHwlYtMgUo0JgbC/M26XxEfXoVwFp2QMfG9SNewUTtEIfWDdjgwDrnhzOzs/bcF91md/3Z3c5LVVFHZ1QBJgEiFJQ5fvyEP1s8WrSwb/8Bt+N1vYIrArlPl2qYLtdrkaXmumcBCklniKpYXSXbXHyo9LLvDnBlrSl7uFWC17OdVfZWOpKchta0EVXcmG94aXTZwKL/3/it99kXv/hFO3zksciAiZrEtjgzZ8+79Vm2c8eozcyMWUd91SuYCGAyuH2rPfadf7G5yXHrFXC3q9vnNze3YNpiKpicG5+xxmrNHjt+xpY7erwKjgAm1tVlswuL1qzJLpWdGLwxHPUrpopPAo9tHB213bv3OGALgIla0ghg4vr/0rJXlJmaHLcTJ47bv3/n3xxMJP6pM9WYa0QWvesIcfajhdZyVIrw1qgrzq8CeBHlkkXH4i+iQ4E1VSnnwIHL7eGHH3bQkPZncmKqatcgXtfVHXqZ9g071Z3vDqSI9rkENJyWV6JSitoeoJ9g96B/Oh9LrU7Qp/Qet69LYNttWrUlm51zvq7n+LUFfEHpdWxSvTf0u5KQsbRcVXXCb8G7suP5UmBKJPA4ELSANCSTPQA6P2+ve93r7E//9E47duykZ/fLF331VQfswx/+kJ0/dzZV4wnQtOYsgIkqmOgsaw+cnzhNr9rQ0KD9xvve5+dGbRmicpicXYBVw2/AeLElsCOyXZZt62xf6XO1A1xcWLgEYOL6iCrf1utOe5s3bba77rrLXvWzP2tbtm7zMWndFNAVjYgPiX4c5KYWxKXtS7YBs/8LZ6FkAO17XZY7gMRs3eCwA0zUTtBqCoSoukmRm65TtCqGoG9mO17Pd7lRgBEt2y4ko/Skdt0e/Z+f2JLZPtZz4fWsN+/lumzb6R2ZhiTXaPEoutGaYWfxXMb1f7JH0emzrcLv6PbIkezE9s+aa15K+8tf+qLzwu3bt3nVKlVEeu9732033/xMl7/SO2Ls3Q76gZawDbE/sv0C3fEdvoRL5uE3mAfasZHwQ2isU1PTduzYMa+6IH7otL+65j7EJ554wvbt3Wtnz55xmSA+pWvEh3/84x/bVVdd6TYGvh8SFvQ31YZdTyl2H/tFEEV/a88DxB82BWODnorhVQX92/0E1VyLjxYbS9e5r7VU3ZJfDv9O6GXh26EyJLwo04LL6AJ2UsIG/h7Gq+8JUnE/ARYqJOv7aJMUWaqX+GxLtq2+d5mSgj26Fl4t/TTWRYmEoQtrXaXvsG60wI3zEoA28ek/+7N77B1ve4fLnn/+x3+y//qud0Wrlb6+kAnS270yWt1bgupd+PV13Z13fd5bHfoZcn21xx568GF705veHIBt900F+Mif44CITvd9uwybnrKtu7bbl7/yZddvZTfcfvvt9q53vcsJE/+aAMjRrigCVXd9/i6v8uRyprShF3hBtPjZz37a1m8Yjnvd4Aighfa05ccpVXfcNx6tH7HJsQ05P/m8ZPqBFvK5p8IbLa1a/rs4s9oHtQ/9znf+3f7oj/7IPvnJT7rdLZkee9Tp/Pynf/pnfL5aT81DFWOwZXmv1tL9L7W6+5P1bi9Xv7biOgdgHwfmrwkEFsF4/fNkETW+FHOXgVUPcJI/r/ivXWZ01qMFoiqx16OVq9ZqdNtW23fwanvk9AX74YlJ6xrZbvNLurbbOnv63a4THzhz+qzrVwKlSH51dgvQsmIbVDF1ccmGBvrMVhetLn1kacWGujutb3XOBqxhr3rpLTbYo/jKgnVIV5RuaGt+5tzuV4U8B5cGuA7fT5YD+GyQyfo7+z7xt/Ez88x2H1NIqviXZUxuAVz5cIr+wznNNMRnyC7iVcwh+zdjr1qgKOaYx8Fn2Y8FDVPdlMr+zDPrHJesFw8ulTyYKzSe557X58nkEPNgzTlf7EnmZ3zGeed5WV9hTvjkPQmgKwK3nqhT+CPvg/fyd/bDZ1sOemBNWI/2NUIveDIZwx7pHvhy3kfWivXP37Xf034fuluW4y0fSNBz1pHR6/I8CDLnsed4AzxFa4s+o+f4fpSWfPDOlm0ROnOm26zzQpfoFcSb8llgrdi7fC1nkfHk/ct+XVrk6H3EFCDjLCd1fz777Wcr/53PqPxAWd/Sdegfod+1Yj/tNKNrkfnQf+uICeCo+GPET7JOg/8BOuU7+AvrxefsAbSQ/+YMQXusQz7L8KKsW2c65PdsJ7I/PT19VXULaCPbcFRukz5Cix3iDqFzqzXxivsmqFAs/UVjIa6t/SCeq7ECsCIuLlCzkv2kxzBP+YGppJ1tYOha75I+S2UU9pwzgq8n++6hT2hYfiNXMOoBbotq3HWPsVy8eN4uu2yXXX7FgQpgomvlZ5Ttrfdo/POLCy4rp6dmvUVO8Dkl9ASA2KsEJrA6HSM4a/hN87nUs91mLP7X/JMzwp4zX3hUpgvOBLKFGJHuDdoT6CZAJdoz2oO7/7v4ImofeP9veoscXUSpf/2OM4JgWCir4VSip6DjKVjkJAwZSD5wbEpmQjIulLUlBSkUxaYbxDBMmKXfWyso42LEE1TPRpw73Usmid6jv/XPCT61WOAezZu5IyQ4tJl5ssHt34WRGCxDyg7CggPpWZ4ORFm1DeuH7Z/+4X+7E1VKlvoJqiqGnNVy7kMEHBLGwzxo26G/+b1ypJYyUNkIz8ayjFL365t59mL0Jg9jIQeB81roPfqOrGcYIwwWIhYNaD1pm5EZMOuhnwiK/yBcC/o4KzOZ6GGWWQDEwQuHmn6HIes9HmgtxmlmeGJwchxBE87w1R7FMwfVykjOU+1N0AS0G7RYChtLsS0Gsp4DQkzX+zgKUIVy0own1rLLnYoSKmo3EYyry413PstKDk66KJUUBihrWzkK6X2cEMrQDUoDikEW4hx+MjVZPwRipgMUtCzs5HquHFQCyKhcelGEM6OjNBlCVtdQpQUGl89pFqSaP4IEBQkhAC3k8Wcay47SzDDblRsX7KW9k2fAJqADwjq/k/eiLLA27A1rhHLVrhjgxMgKogI/3JffDy1Ai+1KTkUPDjSIKgeMh3G2Kyhc03I8tDJbshDL88zngDXmOa7wpOoonG1oLfNU9oHv4GF57jggoW/9TaY7yhXvhj/zOYo4P5Eh7FWWE6xzpgfWDuMGoap1Z8zwJc6WgrHKYtJ5rwAmxdnNWrFvnF3oyR1pS0uunIi7cCaZH2cSBZF35vkGgl85HAXoUQekF+XgoqJSlAKXE2zR+zIvRsZnQeRSqlfywlszpGxEOap9/gri9PV5xqz+j32NDF19n3lODnJkGQYdXUKbjD8BTKRAATDJcpp14X1ZJkNb7Gt2OiODeG/WSaChdtmUaQ2511KqIiCje+J8hzLHs5BJef+zIZXPE2c4720VtCn6lJxBKJH3fu2rdvjwY7Zzx45STUJ6Uyi12j+NR8r24GBUVGD99U7tM7JRqGvxVgVklAMkgImyjgbWDdm6dcNW71BFgxY/iTFFiVoAnHrfZz7zGbv//vts3eA6XyZAD/yunvK7du1ywIva3+zZs9ed0AQUJAuOHX3cx6Ygnujt5a94mY1u3hwRIavZmVMnvSe9dCW1jbhw/oIDbRTMd0OzgEw0V63TusHBqoSfPnMdRwDlIis5wwGuUHZ1rJ9OoeYIz8ZI0pi+/OWv2N///d/b0LCyMns9wK3vz5w+XbXIEcDEHbGdOoPKtFLGcY8bOT/+8QP2+c9/3g4dOmLXXnO5veIVL7cf/OD7zjdcjnoWXtAVMo81zLwnnIhRpSTz6BbIMqhV31dOeXST4lyD5vQcAp7iY1q7DevXuwE0MNDv6yHa0z6rcod0VOelqh6h6g/NNQ/QK5inKoRLixGsl7NUayS5pp/O44wWNWF8iR/J4axqJY3Ggge6MRz1MyrLRFAhWpTEOpGJqTXReBWYdR2gp9vpXmPRGqoqimhWgBPRJDJG4/eAZAH05PPv9NDR5QF6gS7EWwUq1jrJqan5C9gko1RVdNwxXRNIPDIrnC95x6m6t8FUJRGVA9d90BS8S2PU//p+dS3moDnpeyoP6r2iHYEG9N3Zs2e9NChz11xcd6/VqnaZMkZlR6nqSOjHXQW4HNV0tC5q8bF33z7PfFew0nukSx9VluzcbAGYTNtSY86OHjnsrV20zk3xIQcA1JxeBTBZmJ2ziQvjNj0x6cCSLgGPFGwu2cB9AuTYijWXG/ZTP/ECb5Gz0Ji2uca0La8J7DJoz7jxmTY9M+Pge62bHAUPPvSo7d57uZ0dm7Ynzo7Zxel5a6zUbHZxxeo+j9DRd+/ZaweuuNzGJyZsxfX2AnQtWfuqZKMgseSXQDiye7RvyBUBCTz4XxyDbrcmJ1vWZ+Cl6Cai35H1Gxxgon1TJg6OEWQ8P2V4K4CiwGFfd7d9+o5P2anjx10G69xU2SqqECI+NyCAYLfTk1rkKKt9ToCszk7btGFjAJ9UFWNtxX7u519nH/jg7zmdi8fqnbLxxHeVba7qJcr20bqePz9pvX2dtm/ffufDDlRaUBuOZQeKuXwo2TGyUc6dP+fXCIy0trLiQakoTa9gpwLqyiINcH49cGNOn30DRZdQ8FggAN0g0MrCgi1MT5laJ1lTLbam7Sde+hP2+BPH7NSpU956S61jlxcWbH5qxlvk7Ng+ao2GwDhL1uys2bNe+ELr3zxqR+77N5udGDPVWlBFHbWIajTEW+o2OdWwcxenvIKJACbHTp23udWaTS+s2FpXj23dtcua9U6rKZvI6T94m3iNgLSqYOI6RK3mwVT9v33HTm9ppDOjKjCap86t2q2oIsbp0yfticePOdhRwS9VQApZI/B0BAm0N3KyqdKR05GnBkeASHtEVVLxOXww4gGirec//wVePeuf//mf7fgTJ/z7ycmpqIJZ9Cd0apftbuPHe7U/Ov+eZdWe7GFRHQ0HLnJHz3L5WvSQls6jtkLi7+Fk8gzUAjYaHxsvVaziO/F+b59beJuexflBL3e+VJJdGEPWheVk1Lvz+NDJPYu7QJ2dFkv1HwVa1SJHoE4BTNxN0zS76cbr7Hd/9/126uSJqDLmwdlVp3k9U+f5ne98pwdZBUxrlVle84oM73n3u/0cyxJXMhMVTLSvGjN8Hp2x3V7ABshBCPRaeI1A4ABMpBehyypAp+cLoDu6cdS+8IUvOMBEGe9yUOr9qmQlGSGaoRc6PeSRdaJt7FPXI0r7BgeMKTjpzu5o7xTr0mXdvf32iT+5wwEmHZ2ia9cOKns5bIwSsCyyNduKWf6hu8R8Q+ZRnQwZiD6cdX7oMPsmsN+ybs84+C7bzzxfa+r6lvw+Pd1Vwlq2+XOFVcaDncG48nuzjs9eQuvZ5sh7r1VUpqP0eq2h9GXxerXI+fjH/9gOHNhv4xNjUZnAbcxokVPtZeEp0Fv+me3kPO68tg64LgkOWZ/kOdLPBU4THarSYLTSi1aUArRedeWV3gpD1STEo/S9QJS6RnxwZGTY6VBgFIHkLrvssgok62tSgrWqIAPoJO8vtI+PMvt1ND8Sa/DtttMN5w0agPbEb3SOBVyQzQM/weaP+wJEhwxHp75k/+T/KHo1/AlerPHpHHoZfdnei4u+btLjtFbiMVrf8C0CHA87nnHGuKLNHmeIKoD4BzxFs1SlYr3Ye6oKUEEjywCNQ3bN29/6dqetv/7Lv3IAnWhNVfnEF8iS1no4yCnwGj4XAYo+/dnPOFDYAYYe+Omxf/zWP9m73vVfvdrj0DoB9Zac+S7ORxJAgMwLELWzwxZWl+2eL91T/Js1+8AHPmDvec97XU5q3zUn6R3ixwsNVX3ptHvuucceeOAB141Dv44KHt/73v32wQ/ebi+47XnBp7V2SoArZ6ZlS7Uq1kl/EZ/7j+veSp7J5z3zHHTxlh1PVaVWRSHNmfY3DjLt7nXgo6rM3Xjjjbags7IgG0X286rr5a95zWt9zgCdXvziF1cZ4Zq/n4em9Ng1a0q2uuyJ0vTRHjm+k22iZwiE4WMs1Ta86kbJulelSGFMQiZof9QKN/SPZq1pq9KGBBDu7I52Q2tN27xju+1/yjX2nYcO29HJFaut22IrzR5btS7rUbJLCbI98vAhW1qWzTFivQP9DmLfsmWT63eqgNjf02315rLJTliYm7eutRUb7Fi1ke4Ve9qBbXbdwb0OTu+sCzAjOlqzrkJDHlhW5fFSQT77bJC7fIYvMNvF0EL2XfFZlt/sLTyd71ryJQCc+p+qhfAI5En78/geO6Td39ROY/DELIfg6VzLs3iXy4giHwCY5Gugae73v8vN2MeMC36EHONzdDjWDT6a9yTLxSybs8+Ntc37xvx4h/tJit+tel8pUZQTdNBtAKJEnCX4SLb3eVcekz7LOpz+1r2c84oHF/uWd2W64T3IHOgnzmSMhX1of1/29fLuvA7sf9ahwi8S8gH/G/ExxsD3zB/bhaB91ovY28p3Vnhjvob9avebQnuZXjh7yMVMK9lvmmkp7w1jZE5ZT9H9dMBgvXhfptG8f9B9Xnv9zt60n2/Jwfxs1hnbSGOgCo/u5azyPSAIjYFYJWNzELcnIqUiC0UnynuV/bj5TOLzZE7tAHzGmufEGYKuPAZftfwMv+KT8T/0IM5S8A1VD1JiarTO0z9sTJ7B+zQ2eI3oUbqFZPzi0oIDQ6nqrvukN/FT9+md+FakY2Ya9dbthffqefwve1pjlh9O9yj2q2fRvgcgs/TOKikvxf+IOQJ6gz4zPcuv5LRTEhvk8/WEpZUVGx+/aHv27LbLdu/yFjnRalz2as3b37GnqgCt6rGqYKIWOWFLFrmdsBUt3TeApVlnhYfpXio9VjHiUp0tyzv2UmuQQWXtMkFzhqfwDt4rHVDgIKqfxrXRelyfeWtw6bUf/tAHq4pYejEBeA1IRKMNaR3WACrA6BwPWzIrOSTtPwlqICB0S+Us8ExIOQyjioQEoQfqCoKczfXFaUa5UmfyKZjKhsMgYAaMwwMMNKhM6DN/WFl8rmVemUkxbogYI0T3BPNrlZdrXz9Hnuu6zg4b3bje/vovvh5O644wTGQYeTZkb09leAEwYSPdEC6CFSLXAaTaSVaQdBBpQYLDwwnIy4SvuPNsx44dvvEYd24AlIyrzIj4HCGSGQaKFGuotQBgAuPWmBF+CCTGBHPzz4vgRSghkJk3lVsIzoPAQgDCiAkI5b3jUBCUYS4oH97WSL5PD3pED2MxAClmCINsPOjZYh7hwGtVAAiwSVQGcGdeQVmjTISAjyoljrouzhVH6DWFoK856ET/8nrH3srgDEUH+q9okGCSMpXKmMWINR7OA89rCTVKy8ccURoRiKxzVpB4tysEhaFH1QG1eRLqNTJgQthGUAahzfmBoeMwzAwvC32NW9dCP9ATfAOa0rwyk82KS1YmmXdWCFACXOlL1Vjy83ifxuuB9zIvlBWCvpxNjTMrqwjTrJSytlnJdEuvKBXcg4LFeUe5Y50uUew8GzF4I2tS8edarapok5U2lD32izOjv9k7xp3nlZ9fjbHMu51PtAurvN+8J59P5tq+38wl83UUU5Q3XQO98hOekw0GaIE58a68rqwJ1+iebCRwXvzekr2n97vcKhWtWIvMyzQO/Y9w1+9e2toDNWEcwOsycIq5ZQUdxVLfRQWV2Ht66VZrICBJU3xqqWRdKst7wYO8tHZD3gMG8ypLxYCi5YrOulrkOLjEnc+RfVoBTQugjzHCn/x8FdnV4qNIEi1XyNBAAlfSp1RCKBU0CviV/cy0r/ME34emkMG8DzrN9MgeZpnTfn2WhdBJPp++9h7sD+OAfeXZXJt5Dddx3pHdeW7IZYxmskOpYHLs2FGvYCIHpQCRcvqIXqjcoWdpXeQQhI/qM8rn693aVw+uiF939djQyIjNNRZsaEio7xGlNHrcIY9d90tphI/qmV/5ylfsRz/6YWUwx3eqIBEB8wMHDnhWphzLe/bscSVfWZEan8a/Y/tOO6IqCVPT7nRVm4Trr7/etm6LFjvnzpzxVh/SjxTYlPNrdOMGu/fer3nGOL3b4V+6xwP7xQjR/kTQNFUpKMGu4PVS5qM9IU5e9kQ/db/4/1e/+jX7m7/9Ww8wKiguXUprq6Dt61/3ervpxhu9dREAE8/EL5V4dP+DDz5kn/vc5+zYsSfs4NUH7FWveqV997v/7mdXhpU3hCkATWQQek3m5fBAjAfNW855b19VqrVQ8rTlHBeINspv637mBShCdKLZS6eEDntk1HV0OFBJc9qyZbM790InxHkaWuSMjLrGnM031JtVuqqy6QWgXfNWNeIR0mk1Tz3Lke5eWlI6rzLdxqItTpHnwSNDR8qAErJJOUPaVw9Mym7oimoOHtjw4MaiOzn1TkpPcx7lQJdTWf88iFqcTzjV5YQf3bDRwTZqNbUwP2/Dg4MeLBE9nD9/3oMrgH0UoNL8etQLfXHRQSjrR4YdpCNgjugVfURj19jgO74efVHuVEEE0Yr0d+2r7hEoIutGtAKKwGPYHR4gKo5EP38lyArgkbYxmldjXmW0u+3A5VfYpi1bPDjtVUxUWUEVTOZmbWZ6ymZV3WK+YYcfO+SVeSSnVr3iRDH+VAp9rWmri8t2+sQpr8ahctfSUAUyEcBEY5EDeW153jpt2V75ihfbxvUDtrLUsOmZCat3qSVXr11/08124eJFO/TIQ+481pl69NAR27x9l800VuzIyXN2TkCBlbrNLa26A3txWVWLlrxfff+6Aacf7bd0aweklmo3ASAXGLDD90hJCtJfBaZwMIkHiXV5BNLdeVKc69gfyAFkoctWtQOZmnIe9jsf+EAEd0cEPmhVkuLcao/k9JiYGHdgUle9bn/wkQ/bscOHnX91dnR5hRyXYwIzFV1etDK4bsCOP3Hcq5WodcaQqtFs3Og6twLeChY//fpn2H33328PPfSQ81jR5nXXXecAknC2CAymtiuzNjU9422Uzp2btOHhPgeOrF+/wW0wBzuUkr2iE9H1occec3566y23OH978McP2MYNG/zd0X86Kps4by6tvgTQCfDiqtVkEywvWZ8yl+UEaq7Z4syM1ZVgYU1bXlFwyqyvP6p19PSIF3ktdpubmLKXvviFtnXrepufn7KV5YZZVz0AJqPr7cj3vusAk071BO7sNIEbVMHE1ApHAJOxKbs42XBQyZnxGZucX7aJxpItWd2eev0NAVRS5ab+dZ5hK/7ggFrZLt4bvtOOHz9ug0NDtn37jksAJl5VUs60xUWbmpxwgMmZM6fcF+C2vMCdJVDjZed1VqpqrwH69eoiSuBYWvI90nkBUE0FIsnGr3/96w4qCBtT7QU6PNP7JS95SXHmhcM6gnABItW+hN2lc7Lo8jX+hTOTsXiFqaVFB3jhyNM6iI5Fj87XSjIENmwAD1pOPQcaKXN6ddUmJyYdlCEe4/KlVOykVU7Wf9GB9Fx0xOy8y/o+tg12KHOIAiKSnlEFFICE1kBBuj/5k0/a6dPnS5ah2XOe/Ux73/ve6wCTZpPAw6rrtBqbAKTveMc7XBfRPLQv+HhUweu973lPtKKSbHJQTFQNZO+yDpn1zWw/oJ/ik4BPwG9UFUsyR5VMABy541itlb08dLcHbwVYFcBkx85dpb1Vlwf6H3vsMQ+8RpW6aBGCPeB6e5HflS2kbPfiyJStILqm/aXWRVn1ao3ziU9+2n8CMBEwq2Xjhg2bfWPYy4An0T2wZUOPv7R1hZ6B/gPfzTYp64g8dbop4CpoK+us0Bi8nWfi29KYVNEMfQp7gmdA+zynkn/ZWim2ksvilPmtS1h319OKbZ1tbfkCJybGvIKJ+OjevXscRK2qfXfe+TnbtGnUZmanK4CJA+9TOxfkfhqO/wrtZd2Rz5lbsINIeAoQcKvPfPZpwDdibq1WBLpGIDr30RYgN5WVcTp7FSvpRQVAmxO8nOY8OK4s3gho43vIdnNec9a32mPnaLUqeZD5uu2eWoBnGxCbVJX4BMDs61/nAC3oR3JSMk9nCL1VwQrRgkC+AAAgAElEQVRViZSOTCU5zVVAQul5AlJQuUnXSO5qXfbt3+d7J4CN/K4at86nAIucUSW4BTiglKNPAK2YZwSwsvxw8HOpIFXiPA4icBrrDlAM8/RzV+uICs0lGKl7BURT20/xuzUlFwwM2Gtf83Mu410+ecsb0W2zqqDjOrl8oGtN+9D/+n275bm32MJyAO18/Wp1O3f2vL3hDb9giwuLrhOrApsnIUlndHBKVOzWv+m5Wbv26U+1P/jDj/paa4633/579u53v7vIsUiA1J6MXbgYAIh63StC3n333f5e6e2yU0Rzqu750pe+xN7+jrfGfnjyjwATLUA+NmpFI24bhl7LuuVzc8l5aTv3nDP8HhpP2G2XJinK9xvArAHfJ7Ul+vjHPx7tXR3s5nWJbGFhyTaObrb//J/f4HIbPvWiF73I6U7/oiWv9KTIfvexqhpp8UVp76LSoXwjAcDQO2OMpdLxWlTq9DVYWXMeqHc5AGlxyffe16Ozbkury26f9hSAiWhgkwAm115j//SDh+xEo8NWetbbqvVYvbPPOr0alXSpfnv0kcdscmrW+gcGrVsg1rUV33vJz/VDw64bDg1026p85ytrNtjbZT1qibM8Y7X5i/aLr/1Z66ktWYct2aoDTFTtM9oDBY+KCqvwtsx/M99A9mQfYZbVfI7N7euSQCNsO89E7sXnYRdpPMQFuC50sLA1s48ngxAYR55D5tXQViK96nl6Zov2Wi3jmA9J208GMGmXkz4ngBNJhuCXaPdNs1YEKOGx+Fv1/OwryrwZWZm/Z8zMqWUjt8BfLq+7uqoWpvIjhOsm5p7lHnEEvRe+B4/N+8getXSZiGXoHz/1HSAN5skeZdmSfTh8zjpnHy9xTZ6f6Yv91Hf475DH8Ch8tsEPolI/cyS2wHO4NweK817k8eUx489UIgPrmsEFXIu/k31Hv83rx97kPQYMzzqyD7yXe/iceeTr/JwWcCa6W94PdC6NMYNu8pyhQfaXcVf+t2K7oa/rZ65Sluki0wT346+Cp+S197GWeFq7bxla1fjy3gJ8bo9xtZ+frIvrWcg2aM55ltvcoZ852KDogdl3neeX6Tv0kU6vwIycye/Ithq6HXE0/vZzIP1P1VsbDeeVknMBbF4sSViRQCF5orHKzxJ+G1rCk+gZZ5bECAdFNxr+v8C0mpP4s/Qz+W2ejG/xXPzGmU+076PbrQC8qWJZqorJL3D+/FlvkbNv/173a4RuEAhdAUzY36mZaffZzM6oE4n8rZFgF4Wew1fA/ocsia4FnAOX76nittaAs5BprfKFF9+crpGfgarm7fyMc42NAQ1V2A0qoTWjOEnYUAFwdX7UKSzJktU+9sd/4BIaJgWhQqA5SOHReCF0itB0Y7H0Y4coUWxz4IdDf4lhWASCnBwceP9ZqkdkZQ+m42MrPbfaBRHMBEbEwlSKRlFE8iHwA1OMP4QXzJ75s7CZ+cK82XyUfxlgBO1jzCueiauqJf19PfaXf36vl3nv7emyzoIwDVRTINj1HITHkylAjA0nNIKKOUE0WvtMIHKgeXnBjo7IcuuoVxm9MEIYaPs89Q59lt9BIDQL3iy8eTc/IXSMOJgtjEbzzkoHBAtzw1kOneTAsq5B8GajindUjvaS4ZwFl2c1l37Y/kyh8CLC5846DF6e74ZyMWo1FkAo8wsNZ3riHzJmUIABVXAW5HyVI0wZcL5HFkEstSzSaxG6l7aTEQm1kLVaw2pdi1EqRoeAZw0QBpwdzktWYEIhb/VARJHgWZyBfBZ1/uSQgOGq4pAME5gge4aA0TNw5qMQ6VoZlKwL/MeFXgGYwIdQKKFPeE+UZCoZqUUhbFcyoCnGmhV3jBHmipOJM8Y6629QmawdTB1HcD5rmRYz38tnIu8NWZ98X/Gr4mhoN34yw+c8qKwlinRWVFD2UKKgBd7FOBhz5p15/npPu1FQKccJYFIpZWXsGF0oMFmJ43fdo9/hBQhIeA7rwfeZRj3jtDjA2xXDPEf4T1Z0oe3s1GKtuZ45Z9mW98mVlq6oKAC9K2OQ8+I0hmwtGY7wTH76fR6siaAr9AZQjD2D/pFHfq4ETFFwjWz2Uu2iUhYkp2sS/ssOMFElLVUwUYYkbbwy4th5RwKJSSHzOfb0WL/K/0uBqjLofJX83Zp/BIwjGxV6al/PfP78bqqAXOIMjOdyPvP+c54uOW9SwEpWQJYv8EH2knfn8yk+H32K433QB+/M9II8rvhe0VMAmPAMdAHeA1/he8bRrrBWMrboRSB5pUMAFvjqV75sR44c9gomnqXa02t9vQTn1G4kWuRpT0F86/1ekr+0a9A4qJKwKmBob79n7k5OzdjQ8HobHByJFjnF2QDdKWgVgbHi7KzX7Rvf+Ib92799u1JwNdbK8bO2Zjt37vR2N3KuKqte/0QfCpxLhxEARQCD06dPe5D1qquucqe6xn/h4nnvB76pZKn5fApYV8FagVtYM1f2i5NawSE5suU0rM6qCgIn/Q+jTXQm2ZXPd6Y3rbscwX/+9b+we++918ElQ0PKPJz3c3L+3Dl74y+80Z7z7Gd7ADb6ekfwMHq3KhjYa4cPH3GHorI7r77qcgeYaN10fmUARWnFFv1VvKTohEHXlMJuZcM7yGI1qrlprMwDGepOhZ7eyEBtNC45m8iECFp1OU9QUFo0pGCaqgJ4T9PBAQdJzExPe0sYp18Fgc283crk1JTvp4JxXsraWzgseil3/dQ/BesEZBHiXUFtVVdQ5uEjjzzq18vRrzGIz7QcD3EmO71kecg3OUo9mJhKmgsgKqe33qE9ljNaDn7Rqcajf+yx9iX4fWQw9vZFJn4Y14serNCeqET4gf3745wNDNj9999f0PpN6+/r95YeMnQ3bd7kgQfxOVXUkRLX369qhF3eUufaa68xtYzCueR7XUBPZAAIvKIgkvYoAD0dXs1A4BaNER6q9UVWSWejxzRGqM4m+pTmTlBH/EnLJ9CPAD+io4PXPMXbfyhQrRKnIWsWbWG+UbXIWVpo2JFDh7x6kPj0cjN0dP2vliR1BTSWV+zxo497dY0+BdXVL1Z7VozYAVVoWWpYV23FfvplL7T1w322ujxvM7OT1qEAdFeXPeuWW+38hQv26MMPOlDg5MmTdvjI47Zp205bWK7ZoSdO2/nJOZtbrtn8slpFKBOyaYvLy16taMOmUachOdRd3/HynF0OihHwRLJBIBON241fz94sbUxdBgVQWve6flfKt2vdcThoH/5/ut4DzO67uvM+d+ZOH41m1KxqSZY7BGyWQPCCTTEYcOCFgJcSCClAwrsJxRBKCMlSEvZJAUIoC6EvawJOIHnpbmDHdIMbtizbkm3J6tL0Xu5993vO73P/RxdnnkfPaO79l185/Xx/50heiTYjntl0gIlO8f7Fu/+Hr5++5+QNvqSeoX2SrTszM22joyd9bQQwOXH0qMu2coC56MJ6GX8cFJC+3rd3n/slki/imZ6ubv9u547tDoCwzg57/BN+3b773e96FSgBdLZs3uJAEF1HoEZrIL7ARz106HBpebDstCCQh/xEgUgVtNN67N23z59x/nnnOV89vP+ArRocdDoV2DDa5qh9Wbc1V3SQolRXcr6N1rDdAurJphA4YnnJFqYmbWUxkky615OQJcnb8AREZ5xonZy2Z1/6dBsZ6be5+QlbXJi2zt4uu+jSS61nzbDtKwCTTp1+7+q2sZPimTlrrNQcYHLkxLiNTy/a6NS8HRmbsrG5JZteajrA5HFPeKLVFJj1yl/9DqYM0GU9qqnWQy4fPnLU+XzT5i3+zwGGAyrl2+80oL3VPuq00omTx7zCl+aswH4EvyPonWMm4YeFDnU/VwEawWoKkBabCjvhM5/5vO3atdOGh0fs/vvutyNHJ23tmgH7kz/5k9apeN2rwJzkVJwe6nFZrrUN/zd0S9j7VSLXA3vzcYBI8wVQoljBmFo4lViP1ka6IFpahJyJoN9AgOIGB5yWHj7wsLdlUlLZK7XMzTnYVIaDkmvZnydA5km2koDGp8DWonxxjg9hR3kgrgDDnN/U59pPb4eN8cpX/o596EP/YMePjxW7RQCT37C/+It32eFDB62zk2oBAp3FfNT+SAnXSC5LZwbAxhOZgwP23ve8x5PRy+7rK+kQwEjWI9uarnhSaWP+xt9xHeYAiZA7+vGk4sK8V/eanZlulXx2e6UrwK4CBW7auMk++9nP2kte+lJbu269HT12zHlQ63X//fd7jCfaJ1Y/LX8qfei+b6tisJB2ceCHlk6SjXKtZSN+6jOft3pXj9U6ZGeo3W/o5dBP8R7sc/T1r8YaqFgSieKozhqB6myD6Vn4Xqwp37uuLr3HFU9xHVkSu7wv+9Dttjx+gftokvlq91NA8KJDbAu3D0qrEd7NHFv7XHJyPDO/N/vC+M8kg1g3AUxUwUR2vWyTs8460w+gHTp00K6++stucywtS2eHLaR1Eq3qh+fjY6atrlpXtfk0p/hNMQkXN4AxGD/zzf6WAJ1aX9bf56BYTV2t3MJHEc9XIMs4exhAJ7XpWmglYrGBokR8tLDERmIP2QvGzJrj//tYBUrRmpTq1Iw3t+5ib5gTvrme720UF+PAGPqeGKyeVcU5w+YWaFrP4RSs5L37U709rQoTmhsgYuljvW/fvn2+PaInZMLZZ5/tB87kM1FNItqahA2q94W8FJ9EbJiYDDE16EjvdH6R/im0od8cVJH9q0RQVBsP+X377bfb92+80d74xje5HpP8UGW6b37zG3bi+HEHdOj54rVWZa2VZbeZL7/8cq++oSoS0R4zWmBrn0UP1193g1111Zfszjvu8HioJ1ccvBq60SvnmNlFT77I3vLWP7VNmzfHaeaFBfvIRz7iABOv7lLKyAv0QJtIEax8PFU6cX5srPi1srllkywszNnHPv4RX3fJUY0nxlAdBBHZ+9qVFjm0g0XvtPNBewwOXmNPiCFmgAkyJdY7ZJZk94H9D3trore+9a2xtl5lcdnUa0hyVdVDX/Wq342Kgy7fzJ7xjGd4a9LwEeMEs0BDnuArwDYfu1d5D4CJwKiSbQFaXQh5YUFffgCixIr0DOKxDpyVfVCqmy8uL1qt3uF6tl4qfcpf2rBli+049xy76fbdtufEgvWs2Wod9QHrqKvdQdPb4Qiktff+ffbQ/oM2sGq19aqaT6k+IhlXW2lavdawvu5O6xOwWDai7MXGkvU05m2gNm9PePQue/yv7TJbmrGlJfk/wYfKnZRjeWHzJ5AqfrDWP8cbw/aJ+aNbsq+P/42M17X6h27G7si6IHg5qtkSe877Dq9nvcG1WX5DT9AoMo9nZb2Sr23p9BI/Y47MD2AJQJOsn9uf6fN6BIBJ1svImyxjiMcT/ye2Qm4q6yXmhQzPa85ewVN5j/RMOink9VVLY8lHKrW06y3Wg7ERu/rP+FtjxS5ljMjcnGjPNABN6XrkADqM/Wef9AziG+w/6weNZBkvWibXwOfZt8+6kfvb6dP1STlMQSwPXyB84tTuvtAROYbgtQrgw9q0zw+dkufJ3NljbCD0LwehWrRafEddT56YueQ11hyIfYSyC9sIess8kW2/nBvKews9ZbrK1yoOpuuJfeScFX4LdNbOx3kdsV9+ZX8KwIRxZzuH+zMdA9JANrGe+E58zt6yD9BPpknpDvlqyudJ/5PfzPNA/rFmPB/ADu2529dPz9A6ErtmDlnuwA+6llwqdo9sDg5Y6WCOdLx0luKHtN3R2FYPDdmakYh1MDf3qXRgp/i8uh77Qs8hPq44scYjWuRwB7HTyh8PXyT7pi35XPI+8uD9+xJrkz0su14VCDdt3mh9feFD+iFGr3ASdpjmPD074/G+2Zl5j8XFekXXiqCFqiVTjCkOAKBHQp8HD+sfNiY0q+/wYzTPLAvaZTT6IfsJ+LfwBPkd4qjYpqrKmg9pyh/3amqf/MRHTwGYIBDcAC8ol0rxRYCCpEkImuhRiwJGABIkz4yFMM2KFOHPBiLkMyMguIPhQqCwGBA2jmFW3BpnLlsGcyMoUcA4KNm5RPAh3FCqKJL4u+qzTqIeJyS+a3qLHAXTerrr9r3rrvXTTvq/B6M82BOnDhm31j0rHRwvHDvNByXOtbpeDIaBTMKB58iAxhjdvn17q0WO5oCwJpmIIGXe7A+GWzakMNYoVdcuaPPeI+AQIL7Ppe0LzJEFGwZeRgXrGW5QlsBCNii4N9ORnotTn2mvlQhVhYfFBT8B7PTkJeCjSomup3qFvoMxvUS4VzKJoLUH6WZnvVKAlLELNS+fvNBKJoRQDQPOA37qVd/d20ooU0aY/WPMmoscDfEcxgYKRe+mlF07ijvTLOvnxkIRuiTkgn99l04BqGCIYFRlI1NOLG013HjpiOoL7QpST9UYAQBo/FIaVEqAVpgX9zN2xsu+IuRpIYCiknDP10Aj0CZ89UgKHoMZmYcyzcolG6Pthim8+UiGbTaOMk3+qvL2Mzgl+FudfEDecG/7OyolELL3kdYvf84ctaf8IAeR3chU1orfKCueAb/6fQnpXTnaVQslfUagg8CgPgPAhTzBINEzAYWBMkUW4yDo/hY/loQ3+iIb0fosGzTt8iIr53wfa5nBATwnG/qxfoEg9SBzkWd+AqSUi49qRgpiRxBZwTQCo17utgTf4Ous/6BPns8YoGnWVvf4+DF0KNXnPcYFLmg6wERJVK9msrxUTmAGkhZjxcGkxalGx+gzVb4SwESRMEnJkFPViTaMMgKHLhcS6CMbLsh1l5OFNqiaEjKaAHfID+wI7mO8Lfov7bqyAdiuC/iOvWN/XbcVgA48kGkGA/WUMRejFXqj/L3ux2ni/ejMLIP0LJxo9s1lOaXs0InFaJRtJT0kWrz2mu/aL395p+3cscN5RAnNnq6eomcC9Afv5Go4CgDKEcegBJzn664T9GvW2omTYzYystZWDY14kEun6U+tcsbJ60ia6bTsF7/4RW/ZE22swsAleaZ9e9zjHudjVKBVjgHrIT2gsQiAov+fOHHcT/U95jGP8bkoyaze8+p/qj6WG9avd9oFsCsE+peuusoNc07cwhtKrCm4peAx+tTrtaU+vayTDHVOZWZZhxxjjb/9ne/av/3bv/k6KdGn5JMS2AKY/P7v/r5d/JSntAAmVotSiLLt9Gzt3d69++yjH/2ot8g4c9dOe+ELX+AVTMT/vial9STvxebC7hBt+Sm40g4Q+SdaUgJCiRL4ATmGHlUyVKf5lCAGyIejwnO0FwId0cdbAAv9rUoF2hedqp2cGPc5qqIFCXXR+8nRURsdHXMHTq2DNGdVSlCAc3p6piDy1Yai25+pvdm2bavThYKmhw4d8eojCly7rFE1jYLKj8RvlMRkf2R3eQJXoETJOVVWKRUt5DBrrrLHdI/G5O16ALN7W6QKjOO2yMqSJ5HdOWo27fixY3bGGTvthS94ga1bs8bf+6EPfrCM+3Sv/vFnf/Zn/ly3mRVUF+CiZl6BRxVMVO1kzciw7dq1yysUKghOhZjs4CpQLtBAtFBRgnza29uEjRv+F7rXQRNe6SSCnrIf9Sw5ch5kK6cT9Z3L8ZUVX28H+8gp9WC07MkeO+/8R9m6des9oarnxnVz3vpoamLMpifGbWlh3u69Z7cdOXwoAHxKhKvkuE5GKsit1hKNph146EABmHRah+zVBDBRBRPvsd5YsGc99SLbunmdLcxN2fzCjFdPEnjokqc/wyYmJ+1nP/mRDfb32wMPPGD33rfPtu080yuY7HnwoI1OL9r0YtNmF3WPWhxpvmar14xYXacvZdM0a97PVuvlJ6KLve1tcpwuo0qRV9Yo9OS2ok6CepuMSPQqOKEWG+IR2S2UiZfMAYCutZ2ZnrbTd5xub/7TP7X+gf4AY5UqQBpDrvwQAQ71CT7iFUw+8o8f9qovI8PDvu7Ca4lPpQ+VqNe6iE8UYBk9cdJbKTkguwATzjpzlz3+8Y+33bvvtt333GPrNqy3A/v3exsCAgKbN21unUiamp4pQZU+/x6eErBPp371o0owwyMjAQ6YnTOVbvWAU0eHg61Ei0cOHfLkg2S5QCZu+zSXHYymSgmyZbReAp0pOSE7Y83q1TYiIIIqdgjoKP92acFPo9J2TfJSa+qVPzqa1lhctKWZObv0aZd4BZP5BZ1GnrN6X7c9+VnPtM7hIdt3y09tenzUbFkl1ntsYmzCJienrVla5AhgMj234tVvDp2csKnFpk3ML1mtt9/Of8xjrUf2jErK9vZHC8De4GfZUAo8aR3uuPNOb0tz2sZNXsVE7aX0t59EFnhIlZkmJ+zQwQN2/MRRP0gie0+ywEGdpUUOPknW/fIPRacag7dxKvqJIkGimbnZOQdSqrXcBRdc6ODGa665xm2k5z//+Z4gkwxQGys9W7Qj+RYyNKp5Qcei8fC9qqCy/p6X/9sXdCEdI9qPksEdNuOgk/hbz/ZTZs1YnwCwUoEikq5K5mndaDGjuID864cPHgwAYKt1myrvRdljgUJ0qp04Djqbv/FXkOHZ9tXJavxBycFg+Qi4vfa1r7W//uv327Fjo60KJpdc/F/tHe94ux09cti6SnunkBPhf+ngx+tf//oSxBTvRyUYxXJE73/9V3/lINH52dkAVZW4DTZqtnOxU7Mvjt2J/ef04KWTA2DhVWmXFm1W4JyZ6Zaf7YHY0kZZAKetW7Z6IlYAE1UwUXspraXkvgAmAvSKJ7O/pHf52hWQMLYFABM/faYqwSmJGdU1g0cEMFEFk0ZTdKJKhnFyNpIBVZVHfBb8GGyavG/YKsQdCJhmX401Yj+JF2AfeNygVPDyhHVb9RDs+EfyjcNOjVhNqM3wn113FJ0LreKDPtLzw8mrDofl8TNfaAIfpLUPXlnC7ODBA/adb33TDx6df/55fthMJcO/9rV/dbqVfRK5v3Jy0SsiVZVGo4p0eBzM1cfRAqUEMFn3ZDnkNmBqp5gTJ7oOG709NkDyJwLMsV74vcQT9Ft8KfsvQNyRpME2ATzi7eg6a14BT/HLHFfKcRL0NTEg/DgdkpDMyQAT98u83UNUacYW4hnQRciXALZIjrHvzMv3qRZAQPxdfSb6A0DidvpSgJKIL+b4HGuKPQovEPMQgEhtB92vKcCQDJpzHvUEVIBLciwoyxDnc7UPKTyBnPHKGCWeIgCo03KxfXbv3m3XXnedAzy0156klb8iXeBxnahgwvw9sSAQc5fsyArQn31tvc/t4nq3t2+jkovGHQmisGsl77Xf8i36Szl8AI6f//zn7Morr/SWOtCedI/+aSy6TvpFlS1V3Wto1SofgvwS6UGdHH73e/7SnvSkJ7l+9gMk5cAKPjsAc9lb0j9VVVaSOlWlL+iHfYV/9az2+CjPrao8BhDMq4frkE7/gH3og//gPuQVV1wRurlUMFlZVoy3xw4fOWZ/8ievt1WrhpwfRCNP9gpy4RdIR3v12CZgE9orB5DHQTyK65bW5a7jCzhMMkG0RlUc7bmDzx2EGgcZBcbRvoeuEABWIDKBx6NqrXTkadu22uYzdtqNt95l+2fr1j2y2ZZXuhSJKZVQh6Kd6OS0HTp01B7Y/7Bt2na6y2uBivt04FZ+mfSnLVuvgMYLC14FsafDrHNp1jYOdtmAzdkLn3Ox9XYK5DRhvb3lsIH4QpKltCcg/v1IMhq9Ad/Dq/hVxNqznMuyFL7OcSdoPmhAsZWKN+FjXZ/zOLwfncy40A88s6WXUqusrFeyXMzj1H36IX+j/xN7BGDC9Ywl/0aNuB4suoR3MXfWjDlyvz7XOpJwJ1elOSLr8no4faZKeowb/cG12YYirqFriTPqcLuPt8hH1gld09JPpZIMsh1dn5+P3UnsJa8N82Cf2+kMG6X9N3tbyeOqKgnPILbI2DMdko/UWNhfZFjey6zbsr2Zr2UO+KbEtrme73ku6xD1AU8FD2dZmMed54stwnz0G9uBPcwHOFh/7EfmlO0/9pUKIk5DRd6hp9r9COweZHWmkcoODduJd+achGJz0CrfQwc8m3Xm+2zjMR/dA90zD81ZIE30Ot9jO+bn8M78POYCDSHLuEbPIb+W15P7ogKHdGD4BpL7vv+pglHm03wYlbG5fpmP9nfkQ/0gTslJQV8BsAzbicOzIUdCdlZ5wchFUtFE9ygOogNXslP0newKjUt+6Oz0TABkywFXHVRUPE9+LbJUv5FN2bbVfcGbka8AgAG9u3+WKhNCo/g9HGKUXvX9LS1yVAnmyJFDHkdUNe6BgYit6p9srBKq87VQnEVxbLXJ6y45Ya2Jg04LgJG1xFblQJS+zzIX2a9x4he771jaAHmOqlTLR57ybHgXOskyUvEBr7RdYmSVTx55bkAmYB583CW+U/v0p/5XMxO+V2IopzIon1MZ9hpgIOgrIg5ELE6PBohTxnU4BJlRYWg2ECcdQx+BilCCKRgryNF2gcj3CDQAJjAxzK3nZgXMQpPsQYkyT/3GUao2PPoe8uP9DkGTusDSqctlL/08ONBv/3Hj9+3A/oesq67SpeYEKQNFTgSndUT0mRn0bI0VUATrhBJnHRFKnGCGsBxgUNoZKOCjU3c6MSbnLp+Szw4wa4QC1ph0LfuHQHVjSUGj7qqXU1YyWQlmx4s9VUDST5GnMnfVWlbAARR0GOvR/gVFCSPwjPxO/R8jL1cFEbO4EPRTLNELVvOXYJDDSsm1fH82CDV+LyfVDAZvtZGizKjaBPipLJyQ0sfPA/wKznS2SthGkqLW6idJYBoBEc5vVX6PcYTDF4JR88gOLuPOhh57Cn9gYDjNFkcUGsAQ0zOheRx2jB4EUZc7PKGg4Dn2Cx7iewQ2vI3MyGPnWhzobPjkpLWe7UAjP+ER6HRoAV7AkOG7bERkmnsk4aprUUw8j+sQtPm5yDqeq2ug13bjMK+PSmMSaIOumU+78GcclREac/Yz5SXIxj63yzvGnt8PtLkAACAASURBVI083tMupzHqeEY2MPPa+rySIwRt6F04AdyLAwJADhnHuDLf5zWElnNAC0WJosvjbDdss/GW6S7Luyzr+T+0zN/seX5G8IASWstxkko8UHSjgjQu31LpVQUzJIOhGzcEBLyajWo+fA7vI2fZ22ys81nWfzq9zXo6mEBGfQGY6NSl+rt7WXtvqxQtJnJwzJ+fWk/pby+X3tXlbUc8EFOqLYCkZX7sc6UN43/Qeqbl1mfFAVUCk7kCMMGII/iBHtZ12BP+/KJ/875nekZnwReZh3y/KjVTgTw4yZFoOzvKyK3QQVFJCZtJ/8emQdbiHGQDFT3OvFt6E1BUq6pLBZK86cbv22233eoAE9GIg0oLONCrVZRqD/pNYCyQ4ZHMY9zIdFWMUIhHwAkFttauXW+rh9f66VQ/2e/tbuKUrpe7q5kHIDHov/Od79gtt/zMg1aasxKFulb6VfpWQT6VNhSolVOq6G2eoe/VZ17X7Np1htOk2jgooCbbSXz1pN94ogdyNQ/9Hujrt5tvvtn27LnXA2Sq0gFfyrlQoldJZWg7qhZUekJrHs5EOd1dnGhoyKvqlYCt6F8Ak69+9au24bSNnpT3vvQL83bk0GF7zR+85hSAiRKuXpXOT3or4dbt4/z0pz/tyantp2+xK654sd111y/dhvATnsmJx9ZG/4R+VsnBuo/J7dZSrcTld/FWsIsAFqkqiP6vfaCqB/pRIIWQH8UBLYFkAUm0x7pnaNWgA0x0Glp78/CB/Z7Q1l4rwKsx6N/YmAK74zY+MemJUiWltD5KNGoO3jKnS8lEtc0RWKrPzj77LHcCBUz55d13eyJTtKy1UlJU90XVB51aix6syHwCCAQnPNha64hy5krMlRMK6I1KVwa6X2PWnnoQXYmbTiUpu/zkuOz0w4cPOaDpD1/7Wm9FIBDA2972Nh/vr/3ar3kFg099+jNlfHNODwJuqAKMgqpqi7N2zYgNDa3yFifaA63j9tO3eSJX66Ugrk7J7zrzDH+3guOqPiCwgZxpb59RQJjMI/Rl6AudRs2yu8cDr1Wrg6xztCdaQyUE5QcoQX7ueefbaadt9P+rWpHGNbcw5xVMJsZGHWSyPD9ne3bvdkC872Pr9KNamDS8pHW91mEP7N1ns1NT1td1KsBEtCmASVdHw2x5zp7+5CfYjtM32vzspANMlmRb9vQ4wESVDm6+6fveAkYAk7t332tnnvsoOzk+a3fv3W9TC02bnG94BRMrJ+i17es3bDDr6rTFQr9+UlNJn5WVOFmrceaKm9I3K0t+4tFlsR8AiGCn65UMwFY7Fz9dGuCr1auiP67vR2lftOvMM+1Nb36T9fYHcEp0xbOyvRKl9qccYNbf0+MAE1V98ZOcCsSsiK/jJL9G4u00e5SgiyoGug57XTRy/vnn23/5L4/z0vuim7CtFpw2RFfoP8lODoQIBBW0FLY6+krgPux82dKqYqJrRlWqtlS3EBBQ9Dd64oQDTNT2rJVgF/+oTUpHpx09fMQrWGg/e/p6PDmyeqDfNowMm5/dFuheusjBF1FtQnwYZdMlk+vWbCzb4tycLc/N23Mve6ZXMBHApNlYsI6eugNM6sNDdu/PfuzVUJpqt1XvcoDJ1NSsddS6bHxixg4dG3WAyZHRKQeZzCybHZ+atUa9207fdaZX6FKLHFX2kW6Q/CHQNbR6tfvxo2PjtnHjJpf7mzZt9qSPqlgpUaR91gnpsZPHbWz0hB18eL/zMqcqNSdsDodhS44XO12y0JM8bveEvBTt6P2SX5wG1/5rj1WJSeASyZ6f/fQW34tzzjknfGFv9RKgMulHTjpPz0w54KgVNGtWSXTZWHqX+31KYDabTuMRoFKSKir0qIKHdKHeS6Dy2IkTnjgWXapqimiVOJHmKLqXXPETpz0CgwncFv6uxuaBqsJzMQa9L/x57BboV+PRuLB1w8YIW1HjifhJsXnFzk7fEZi78so323ve8x4bHZ2INlg1s2df9gy78so3OWjOa7g6tkQB1uB/0YIAJkp8Sm66Pgtuctn+V+97n5dbXlR103K4SnyEjYpuyjGZbANn3wv/mRLfzh6Li04/4+K9melTyhfrVLjoQsnJtWvW2ic/+Un7rRe9yLadvt3tJXSbWl+oQhgAE2y+ln/YBjCR7AnbM8AMAdYIALm3Hevssq6ePvv0Zz7vrQ5WGkpsSk5VJekzwKSy46tEkN6NXdKKJ5RDN2GzVhU50F2MO8cTNc6cENSgZf+0t0NBvmXfEn8Onxfb3FsUlyquYa+UIHsBKrX7WYUgiox1jm6BmthT3osfoIvxqXOMQgCTAwcesmu++x3X+Rdc8FivCP3ggw/Y17/+725zx/NjfRwQoYohhQ98bEGe/vMr8YIC3MPXzbYQekr8pao8omvZ3OoHrz3ZtGmjPfrRj/Z9E89q3cXzkpPYmuHvR+yXNRcdKmD+4x//2P71X7/q3+t62eToHFrlPOmii+y5lz/H/Qx4gzmwT+6jFX+sikOXVrOlBcojVTBxu7gcnvB1Krqb/WOfZYt5DC4dWkQu+fyWItnO9cSTSVi53CgV9fQMPwDZETHwvO8kYPBTdK1sFO9Vn2KgPtccE/Wq3iH3cvwJGtBnAqmUlxUdT5tp9iXiEPC6gAXa86/+29fsLW99qx0+eiRAol55K0A7kkP4IMR/Pd7iYLKa21DO6wKGllYsYavr1H1UNXb6T+B3ZKkA0VFZTaAW6SXhRJdtbPSk3XDDDfaKV/y20xQJK1oV0UZHnyuRJPDlnnvucdtcOlU20N6999nZ55xpH/zgB2305MlWi5y8dtK9Hk/wgz+KAYcdluMyxBvaAUrui5Uq0thk7DPAknwINmyKkN333nufvf+v/6e9973vcztNNKJEmOTP4oIO4/XZLT+/1d7//v/pOlfzVXtStY0lqaZnuU+4UlWdj7afgNFl23Z69RJyNQ5KLz6U3kfludJdpJXL0b7JZqQCt2yLRi1aQctOXllasd6+ftt6xhm2dutm+84Pf25HV/qtNrjBOjr6rKd30AGq4hHJFSXMjhw9YXfvuc8Gh0d8DAODfV6psKPRNFU47KityIQ3RRukVWoCtyzO2erOFeu3Obvk8efYuWdusaXFaeush05qir5cA5lX/MO3R/cQX4LXWryegHm6Fn2d42v8P8dqssxHFvFZBn8hB0MOnHoQNst9aAiZl9/VigOV2BNzQF7nsbTLF+aEzeG+YgIAtuuIU3VZVeU1hcRaMoy4GTot6zrmwxyJd8FTyPDMX4wxz6s9Ho1Mxn7IwAKfS0i18OMKyOeR+BbdnwEm6ESSooyRa/PaIv+R4fqOPctrmm0L5tq+X3mOPCPbhf+ZzcI6QdusH2Nhrfmc/WI9iMfrc9Yqjz3PDb/F97oQQ15f3df+DNYTHmDe2FTE4rKehV+hpXYdrHFg78Or0FiLNkq1Tegy8yD8gO/CmuS1Ygw54Z7tGR2o4QddwN567q3YJtyj8WU/gByF1kvvz3/7+EAbpOo5jJP9QdfnObL+OXfPHmK/6G9yMtBd5knZ+k5XpZqV23BwVfHNuF5zpz1PXrPwGSM/ic6GX0L3hW1FDtvjGUUuSe+FbI6DApKl+pE+A5CKf6dnyT/KMs4PxTWVt11yQKvsFHTykLepjpiixuOHGUoVOD3Lc7hLSw521d+ycVlnDtBlvQAfZVvagXgeUyo+g/uZUVFJABPFs0/buOEUgIliAdpyPc/b105Nuh+9uKC4rmImfa63BTAJ3onfFd8H0BO6yzJHn3GImzXO8jr/H5nqPmeqYpTllZ4HX7B2HFLVe7V2FL7S97KrWmtc4hK1z3/uU02EWk5sZeXLS2MgoOkj2ObGzYpOoUS7AogvCy+EDIwjwtcG63mcps3v0PUQZX4mijscjTC6WWAmDlHA8CgVPmcBtLAKkmXGy45bFtBcg3BrMZP3GBUDVX1Pow5GKD/vEehJkk4bHlpl37vherv/vj3Wo4BcTbHRMPwFccCQIKiZNxeBD7MjrFA6j5RckvEcaxIBGQV7xNwKPqgcMqg1iBdgUSZmBIeMW8rqQ4wtI2p5OVDt3oMp5s7+usB6BPBDy9gv/ZNxHHUvih6GzkpB35PoA033nxlefI7xo3sBbyiI74qrBCjoRaYkgfqGUvITYZiZmQTi/OxcS2EAMPGTGb6nATDxE3ruGFYBAqq9EEyjRK6Mb4QhwiQMEJ1sUsImBDiKRf/Xs7R2cvY0RpL4mS9Q0jhr0E4IBBKkVRUM9i8LGleapZWQxtHibXd+wwLJxiCKF5qCFxF+7UqZd8FfKHL2MK8/4LWWIeY+R1UaFCGqZ+ak/akyrGqL0W4sZEWitYIvCSicoqCLwsoOArSMISfaoGwVslHvILCmclmij2zgwT/IQWRXlkmx3hHccpBDSZpUz459gV+YJzJO32EM4TAzBniWPeVaxsNa+jhT9RqUGnTKSSUSolRLwtCClzxYXBCw0ArrjtHi5bkbkfTJRidj5z6cSWRmXvP28etvDLRsvKEHncdKQBt6gxbhUU9OLi16gqXlPJRyrCrdjmzWOHSdkvr64X20ucnySuuRDfJsALQ7DvCrPhcauqU7lwJA6Qm1pUVb8vLbc9EuR6jpYhDoftDFgNaQEQoSCViiZ3Z7cjZK6AcPRAuQkCGRPNY/AsjoY8bnNkAxWpEXyHsCxJyI9ZM05doMxGCN4Dffk9KHl33MsgSjsp0GWmtYkm3wNHwG7WED5TXSO9lT5LM+Y9553JlvoU94KTu7WdZyP2uj5JHzcGen3XTTjXb7bbd60p9TxFTNyjYT30n2iF/0HcYgvKj3Oy12dNrq4TV24OFDtm7dBhtZs94BJo6iVnudRjgPHuyWvCmlnjVOtcjxShy1KO9O2V05BwoAXnjhhZ5wV8KGPfe1VQWUYvwrCSk5IWNcnymhJoM7ZNOynzZWYv/0bVt9Dp6UNbPRk6N23XXXOT0K5BPz73Dwg54zm07Aqc85rVAqvo1KcOYJk1P79/opWbX7KFVivvHNbznAZPOWrZ6EEn1qzDo5/Oo/eLU9+aL/6iABBU4bjTjRJEeirwAa7rrrLrvqqqvsoQcfsk2bNthLXvLfvNWREpTyNhRc5Qf9Cg3ibCjh7EY9/VLF396ea6UFSIaONUeBN/SjfaASA85crG0kGAHXRlIzWl7quQqAKpGsvVszMuKVDjRm7YnGIfrRPUooe7WSmagaogCogz5KMjuAIZEkUDJbiTrRr/4+fOSIKWEp+0bvk41JOUeviLIYyX09E5sGGYOc13WSUfqtoHkE9is7lFMPWk89iz1Fb6o1jPqFesK31uGnh7Unf/kXf+EnxaXfVM5adLVz5xk+N+2BgrFqM/LgQ/u9zVPMvdvpXeAcVdIRbWtNT9+2LdrleAuDvTY4MOinzDdu3OCtF1S1RD3lowpGtDUJhz5O9uvZVCuUnkFvylZFLy1qHgII1KOinN4V1Tfi5KQAJqpMoST5rjPP8qpC6vkqmd7XL36Zs/mFOZscH3OASWNx3vbcfbcDTNyPsaYHjyWHFHRS7Q8Fevfed38BmChoLNCJqtqphHfNervrNtDdYbWVBbv0kifZlo1rbGFh2mZnp7y1i6okXfzUp/s4b7rxBgfh739wv919z30OMDkxPmN7Hjhos0s1m5xdsfnlpjV14qWp5Myyrd2wwXoH+mU8ebUBL52qChkKGKgdjF9bJfe8EosADLRYWFR/9/BRXIYXG1vrLZmhNRHNiI/VigwfRwEEJeMEMHnjlW/ykuBr1q5tgfDRRZ60XVpy2lQFk+MCmPT22j986IM2722cogKc22lLIWdbrbBKxSl8i9Afqsoz7e3GTj/9dG+Rc+zYsVaSXQAxyX7tqZ/ocfsjZAv0g24NeUxroPAzZD9E1YJogznubb86bMeOHQ6KOnL4sAOxztx1hj9brUElQVxm1Ot23557HZSg9dAhBtHj+pFhWz+82rola+bnTA14Fud034r10XJIFVD9JK2SG4JcN238+Al77mWX2rp1AitMWbO5aNbVES1yhods989+ZMuzM9Yhm6OzbuOj4zY1NWOdHQEwOXD4uE3MLNmJiVk7Oj5jUwsNm15q2EKzw7bu3GnzspdV1UelbUvbOGSDqrVpnY6fPGnbd+x0kMlpGwOQpSR7AInU+mvWJsdH7cTxo7b/wQds1xk7vdKWQEAO5C3JR1Vd0vPkQ3nLGFN7nbmS2IkWVti/wc8KvDV8jUVzAtrpe62tr6/KGi9EokgBSlXQoZSuDnuEDRH+Hfpez/NKPe5P6t7SFrAeQciWPco7Z2e9dZkDGrt7/BAJwE1Aj0okHzjwsCelNC/KJUupqGqOAzgLb0WF1U6nI9GUKpro2bJH3YZTa9nU6o3AKHGHDCzB7hMf9hbbU63iROPeWuH/2rTvfOc77d3vfredODHqbV7088IXPs/++L+/zlvkqB1T+HdR2clbB/1fwKRa5KhajWSoeEfv0hh1MOe973m3J+AlVPSZYjv6yQnq7AviX+SYU47duL5uqzqoPY2SyTNuFwCIVBBYayhdrFNwX/nKV+y5lz/X1q3f4HaIaFLPu++++7xylnjCbe5ik6Mv9T722/30VjxPMm+xFUtw+vDEa6d1dffaP336cw4+VnuyWk1ylOqQcUAIn499wvbFp8dHODUeF6AJ/XAf8Z+cwM9BTexIX1P3b5ZbQALeRWA9bJCqujL/z76WaBSa5J16n+wQqldlm5z3Y8drAQE45NgVfgK+NN+FLR4+rOTdQw/us+98+1vOy0944hO8lfbdd99l3/72t1xGCHwFHbndVfiTOJBSAjGfqiVk9qFVISHTHAAsPVMAl5/+9Kfehk3+oOx1fX7PPbvtF7f+3PlUn73kJS91nannRLvD0h6pVN6LOEHQg9ZNtu4/fPBDJT4WFRg55UpsI541a//99X9sr3jlK1o6DH5i74gVuL2W2ltgHws04d8VUIaPpRwYk1zx9yleXL4nLqM1CvkcMTR+oBF8earL6nvGwrtj3jqsQYvfqIhBxZkc00Ce4achmz2OWRJVxOSIaUi+RRuiOHyCXUFMR2PSvDi4Ap8QZxOAPUD0TrUup32u5fDC/7nqKtt+xk67+KmXeMUQvSOS0kslsVjRFFV+1KrLY4niv3KgBtmNfxGxqIidyRbDj/a4XoPEiVr2NN2uUjU4tZ78+te/btt3nO7gSa2Ty4qVhp08edLphwQSdKbx/svVX3H7Sm09xS/Hjx2xhx560D7wwb+3Cy+40CbGJ1oxET/w2UqcBbgwAGplhVpVxKr4oMYAWMjXm2q15SSwEnIu60p7IqpaZX0ufpHd/cY3vtHOPPMse93rXuf+mfOtJ4VW/ASzWtRed90N9tGPfsyrzGnd5C+JBzX32FfFX5WkosrKcqkEFnyO3BXdBi/1tA78yr51P90P5VU5Cz0v6F4fRgtdARxVwcQPYCpe6W1El73a986zz7FVp51mX7vhZpvpWWfN/nXW2Tlg3T39bpcHfzQddD07v2h3/HK3A8O7+/r8gIHoekAtCWtmPV0d3jJx9WCvLc3PWbcqm9Wa1t1YtM6Fcdu+tsee96wnW2fHgq0sLwRgSRW9C8BEQqzVEqvsX9WaMPaVOCl0mGOD8D7yGbkAnyLn+bwlKEr81KuVtsVSkb/EqvEv+Jz3k2zO8czW/iXAG/oKXy+PwQ+LFcAh+q/lz/hhhDggxHfILObjMuWUB5YKUEmeuq5oewbPiVhCpaOyDma8eY31Xvwo8QUHDfX8vE5Z3uo6dHOWzy4flZROABP2ImJWFcjP7djURrgaW8juLNN1X55z1uHMBfpAL7FvyGlitlneR8yh4js6KHBYpKVzEtgtbNTw+bGzcnya8WhuyH9svkrWVR0f9Cz0A/zA2mK7krfx8SwHwJLns7/kVrCH2uefaZU8ADTHteSrWF/0G7pS44vKutFpATrge983HU4oiXVokufofmIhmfcyLfMs5sd3eqfL8CLPWJtsO7J+6AXeyz609HjJB+i6nCf1/5cD0rwPmQFLQhP6G7sdWtWccpwde5/v2Rv8D9adXJHTaHkuuc6W/1Li+XkcrvcViy5tAKkmqD2iBSI5IObDnkMv7ImuI9YhnRb53ACcEPOGfv0QXmn7nP0Kl5vl0J1AGxRn0OE/VVFFVsgm9cIKBeyiZ9DO2PMhpTKa3qF5KD+sa/V83g3fsqbsuWwI9tTt9PK3KhPu2LHdK5gMDoZ/HvFV+cAhceUzq3qvDp0tzGv+cfgtA0y8AEUBF8dahizWNRq3xsvhlCzjda0+lz+MLdKyqVqtTQMsjN2ZaRyfI9MMe6rnRZXTyEEGsLYcFilVSr2Dh3jzK1/+YhMBlxcxO2MIOb0smKokPeqVQYNC4HcWsGxcdpT0GchoPT8SFIHwAi3FszCcuI6FgnHypiOEURDMCSGWx+dGRTEaEQ5ZsaEQeD+KiA1xQa9TtT7mCuzCCSGErFyekeHV9oP/uNHuuvN2B5h0dZbenTOzHiTJawShwMw4q/qt6zit4sH10teT/fK1KaXGFaAXg6j/NvNXYNJPgdCWp03osV4oIYBDWdBxjd6lZykQqzUKwo9yRNp/QBEQpn6fYmyUBD2CS9+jPHk/e9tuyOgdKBzoAGUC42FQQFMIOYwcEOwKprqB4063Sj0j6KoTgCR+BCxh/pG8U6BxrsWkEpKedFfd66Kk3NBp1lwZ6kfj0o8EswIGHugpRhxKkv3ilDW0hMDGOcHAYW19b4vzzLNQnqwl70dgERxACWPwYmihuLiPv3U9J5PgO5LVLQFcjCqMANaRPeM+lKc+RxGgCDGYWPd2A15j8BLiZR2zsdNOP/obsILzWYnwQ98YHL5BqQIDvJ+dTZLKsR4ROEU2RMIuTlZjPPM8jBRfIw/YlUBIAQrxLvg+0wd7whoQWGK99Tnzgxf1HEA7KCvmh0xHtkAz0CNKXtdzL+Pju+wg+RxT/1JkJ9dCQ1qTbMjr+2xwZpmbFWAeH4a3n8Au+5/l/ylyupxShjcwDjl9iSzT53yXFS57XRmtAQJB7uEAoFN8nCX4hUHjABslADgx7TIndJ7flxwL1hQaYL+gJfYLeSqeUYsAEgeyHBVAjED5ggfDV5ajPK10lk6ry5DL++s8UIIeSm4IlBiVS5SEiGoPCoaFARttO9A7GLWMm7kQvGhV9konyfyaEuzKPAFwhb3C6OeZehcOZLYZ2Df0Zxj4Ud0orzH0ixzT3/B9djRb+rutx3emC3gT/kPewOusB39jU3C97IbQbVVLl+y4+P76CePeVoscnUxWmwLdNzQYfST1E0ZxOJq8N/pTd0eVhtIiqSUfvK1SzVYPj7Ra5AyPrLN6V4AEpJvkggRthyGpgCfrL4DJT3/6k1OqdSF7VVJeiVC1AVHSXckRPUe2DnwzvDpO/Ws9zzrrLA8kqnRzFUhseKBL47300ksd5OL9lztqNjY6ajf/8Ac+dyXIockAJMQp/BZvqSdnsk+KZPcgnqZFj3iNQ+sUvKXgY9OGVg/ZDd/7vn3pS1/yVgkK2Ok7lR1Wi4nf+73f9QomOvEtvnI7UPFuLxetJG+XV2X41D/9k1fH0Fq86lW/Eyez1UO4Q0G2CHIjA/SdbDu1CtLpdc3FK7J0Rz9t/d+DUwXh7jKrsVwSh5Ujii7V8xYXljyoGbSrEwUBTNF3ISMCzEELGe3fpo0bbevWLS4nlFw+ePDhFijcbXG380QfUTFCn1Vyq3KmNVatq2gRZ0zBRzlYY+MTLYBJ2IvR9kFJNl0jYIeSok5z7pRGsMzH7G1yIrklQIFOIcDLSg7iBOm5gFfEf/q/1L6Xd+yMCowK4quPqBKIAnk87alP9RZOR48csRuuv8ET9zt37HSQhaoJuO1WeE10qzGLHnS/1mD9+nU+VtG3eFXP09979uzxuSgJKLD3xg0b/GT/W97yFk/kn759m++B9ibs//CNkPcaczjhxWa0kG+yOx1kUgKe8LjmpbUQEEsAE419565dtnbdelu7dp2XMxdNzy8u2cTkhM2qFOnMpC3MTNruu+50UKKSMDNzc5H4FiBWNoac9WbT7v7l3bYwPWt1yVAvrR6l/6Ui+tUKtLFk3bUVu/iix9sZO7bY9Kz2e9ZqHUqMNO2Zz7nc+f5HP7jRVq9aZfv3P2z37NlrW3fscnDA3oeO2HKz246cmLBGrcvqvd22pP1fMVu74TQ/vRotkhYcFObAbu2t2sDpRKZaCy0s+Bo5ELv0PHbGk+5RqXGd2ylV8FhXr4SztOjP16wIwqEzpqembNdZAphc6XwpmUxACdtFckayampy0hbm5jyxreqVH/3IP9qct2+K06gCIODvaB/147Ts6Jg4QapJKTmo61T1SfJ0cmqyHE+olYpJUelHgCJ9L/0cJ4VXPJlHoC/suDi95H2IxUNeGjvkgoP2SqUqDWHSeXTeZbHo6Zyzz2rJ1np3tFPo6+3x08QA/5XM0Ger+vu9Rc5qVVNS26rxUVGsmVrruD8U89NcBR5srCxZT73TZsbH7HnPfZaNDMu2C4BJR3eXPeWyZ1vHQK/d94uf2NzUuHXX6p5wiDZgMw4+mp6Zt0NHTjr9TM037Nj4rI3NLNrY7IKtdHbblu07bUannRyk3+3t/xRw0j/ZZ548q3e57FX7Icl9VTAZXDXkJf1lF0mmaF2mJsftyOGDdujh/bZr506fk/SA2olpD0Vd6HzR4MzsdGl50OFrKXBZZYuXap7NAPBiWzn/qkJeAQ1wOlytxRwo6Fq66bwvGtf+hg6MNqphe0RlnKiYF6WBvUSwhZ+OP+b039Hh+gfghcvaAqbQu0laas8OHz7i8QUBssQjAPCcrr0ndczDT12VpFcL3OK6KGyvsENjtNi4xD+yPaTvsFslu/F/iAkhN9/29nd4BRMBTFSWf3FxxV7+sitcXz984CGrZRw6jAAAIABJREFU12NfVlbU7m/AfyuZ9oY3vtHBjuIDAPF6ptqfve+977Xjx485wETrI14VuErjEy8jO7A1s5+Ebo81qmw9H4P+dvmtVrPmtCy9KPtEOlt2wC0/+5knUFcPrbJ1a9fatq1b7PLLLzed1FMFE9Gu9vHuu+72llb4ano+/xgXviB2bPhJOuUe+0FSWDumU+grzZp99vP/2/oHhqxeVyVb1X8JOZV9FvYNnwJdTFyIOE9UpQkgFXZZ9tnDDosEEXoPugAg5/G6UkLaFU46VZxtKXiLNWgxWxl7+15hl8MfVDbKdj1+pc9doK2UDMwxAOiaoDvjAvStCmcPPrjPvvmNr1tPb5edeeYZXolBCXIBTDR/3hUB+dKSSklV6fyOsAEqX3DZ7RpoyttpePCXKsjRxiCWq2Hf+Pr/5zbOrz/+8U5T8Zx4np5/5513elL8aU97ur3xTVdGZTCfLy1SA7heV0UbDyJFUuYlL3mJHT1ytAAzA6jjtOaVF2K9ZA92dtft5MSoffnqq71ig1cVLiASrR0xAmjZ/ZACisSf0m8Bg51+yuZ6XKCARlizfFI401LQb8RV8Td1v+9V8c2Jf3tVpkKX+ImS9dBW+GGnAn2IazEv4szwTSuxVew2+MB5RvEkryoRSUHWAfnhYylrou85rKnvVVUk5K5sw9ifAFOF/6a/tUZf+vI/+7qfccYZDjrWM1Sl0sddqpQIxOq0VHx10ZDsopYsq9XKHkclraDVqIaKjME28hL5fb0h80t8ZHFhwW655Rant1e+8pWtZKbHippNm56adhsKXpBtpvHLDhIQ70tfusplsQC2+k4AKfkv/+eLX3SbSe+k0kTouYg9+WGBAjDJ8ZcsF1mrR4wFlCqVwdcB0A3ZGvEcrb1kncAlH/7wh+3HP/mJfeADH/ADEXEaW/ZWHDCTDdvXO2DXXnu9ffzj/8tbJopG5P888YlPdFsCueotxVRRpIAHs7xlHjneIJ0N7UrHKJag1nVerbJHlV8EclLcYNl1ttuvpbqO+EZrp7F49dDBATv/sY+zjlUj9vXv/9jGOweta/VGW1npsu7eVX44RQm+7p5O6+7pclvp3j177fDRUVu3fqPHFrT+whXWmg0b6Om27lrTejub1t9d1k5yqLFk/R1LZtNH7ZlPvtAuOHenLc6OW63WLKCUhZBjteB1dFqsSdgzxBQdMFXi6xVPAGigjVFck3U2cqKKZUX+AlqGTkgKIz+Q+7pftIDsRv+16yB0S0umlHiO3kuMFF+ed7i9k/Jm0AD6VN9LfgDgyDoKfYEPTxzV51PsBeYZ8iNojWfwGc/BH4f2eB52L2uf7blsN7Ceei58Bv3yDt7J577PRWbK59Sa59g872QNuU/vynkN5DP3S6aKV/DhmAM5JNahtVdlM4lDov9zjJBn4LcTA/F1SpWHyWlxKJU9wG/z+FlvyI6sC/Jzib9AJxl4ovugRX2PPCWmwlr4365Pw3ZEJ7E3ocvLAdYSi+BQzK/o0FRdPttielbmtbzPrCXxJPQMc3HaThVrMq2y1noGvmiW7T6XpJuwyYihQoPsrzLE6G5oiHVC/vJ+nuGykiqpxS7lWsZEPMFljFocJ6GA/ZX5h3fD58gM1sL1eckfQQMZ+MCYWnGjkqvyShkp7+5zKTF6bA7m8kg4AfZR48r0k/n11HhIgDgAp3D4Xu8N2/tUWQ4fQ1e6DnoPuq0OAQNCJS9MXlafKy4n3tHBL8U8sOnkD2M3Ip/ZT/l4upd4teaaK2p6zKgZVb71I12qAyCa24kTx2zLls0OMBkaKu2E1Y7PWwKFT6zny3/3A0jTyhMGWFH2gcvmJIc0BvyGqjVt1cIRGzRjBnQPYDFkbKYJSh/KDmBNkW/sBzk59Eq7HoiqM6f67chhf5cAJjw8KykIGAaE/ll8JgLhYogBDuFvDK1ThBNl4IszhEBBMWdhjXBDwebxkNTLiwdhIxgp/UqgQ/MgWYgQQYBhUKAksjLPShkB4Kf55BA5yqgqsxdr5dZPSTov29CqAduz+277/g3X2vCqAWuqt6onbBRYi8Ag78OxxpHAUGLjOA2it8BMKE2BSxxYIaCDOyeRMEH46fQoTrOCUgomBGNXpf8gLgwFBFb+PBts0ELeKz0zO1fZiIAZdD0EzxhQdvoO4ADKOtMFz8C4AUwCwMEDzWXeCFXmqHe6slZZYAGEEFpKkCiIV9YjlECATEDbCumv54XQjROFJGg0RwX58wkGd6hK9QXmgTGzevWwG/R6NgycDSHoiOSj5gyAxPmKnsGFn1gzlCQ8nBUzNF6tt5zNUyuQsLbcn9fYHd+2ahMoTcbebljCOyjVFv+kkxnwK/uPYdzu0Of1yYYi78hyCj6BDngvzohfW4JTGM8Z5Sh6h6b5nuczR9aRdgP6G8NNDjTrzfXwIfPIxmbm9yybWPOszNvpJM8R+YYcQynAI6wt/M2Y4NEsqzFc8jyyo4E+yOvhky5gONaPdWNMPDfTPfyta7O8yDKB7/L6ESDPa8K6whPsPbI0y3au5T3QUnYSAEahRxQgy05JduQ0d5cR3vM4EqIEf9CL7XyIvBRNM3fmA11kvkQXwIsa64L3g45AZPTSjdMkc3Mz/v/5OZ2aVqX6ef9b82b/fF8c0RyBKCUVhc5V8kXBB54rsEmML04fZqMaI5O5ubztqNtKcUY8/Mb/kxOd9RMGc94Lvs/Ogz6T8acEbnYw2vcQ2cYasqZcx35UMv1X221BB1m+wQP5u1/hgVT2kP1FzrFGnHjKID/NDf73PffndNh3v/NtD54pEKjKFLpueGh1C9gWDpnaskRFmQzUiPY1JZleQIgK9AlMfdrGzXb8xElbtWrYT1HVOgRSjNYjnLBtIZWLnSDZev3113sFEwx50aTWWUGVDRvWe6WKqEwRbYT0uarGac9kl23dssVGVg/7XHSfTuTrn8AakXyNU/uiycc97nE2oPt69awlT7b84tZflIpANecvnfSWbRM0EQ4ye4Yuc13rgQmB7rqdPgEEh5wlcRK/+wb67cab/sO++MUv2voNp5X2CBEQFKDg1a/+A7vooov8FJ54SiWvlYDSvnnrgnrdq3/8/d/9nSeLhoeH7M1vvtLXpqdb/eMbbj+iRwhq62+t6/79B+y+++73vZhXdYaVhtsM+hcyx/zkMW0qkY/ZFgsbfcXGRscLAC2cPNGKaIhghdZb66OWLpGgjr6smpMqtOg75DeyiPaLj8Qj+kz/AByTRNdnul/06bClVCJfoGgFiT1gUY+WH6IF7Tu+BvpQc56amfLnCKQg/SbnUVVVgr8CiNZyJsv4RR/6oX+og4KXVWZz3PdMQd0LL7jAk3Yaxx133OEJfI1F4xO9akxhX0SyUO/ROBi7nkW5eQXvf/3Xf91pVGAj0c1TnvIUr2yyaeMmdzAvvvhie9SjzvfEy4i32llbTjNEeyoCQ/Ch+CkybGG7eal1/0P0IL0TgSFPUPhJ7zitIrl9gXhp1ZBtWL/ButQCQQHoxWXvBzs9NREtchZm7J5f3mEz05MRnO2MAPTgQADaulVZaXHJbr3lFzY7MWV9eo5Ao8vSQTXr7albZ3PFemoN62ou2zMuuchO37bR5uYnbWpmQlaS7/1zLv9/7MjRo/bTH93kydNDB4/a7j17bdO2nTY2vWAP7D9qM/NNG52Ys4Z0Tk/dlppms4vLdtqmrd7CSONSosWDD6VlAsA47Y/LpVISHZ9H3+s7VYAi4Y1/oN/iPf0AgMu6TWuvUy5neouctzhwXDQBWLylg0oVCenbidFRm56atOXlRfvYRz/SAphMT0eliODDkEvaOyW91Tp1wE+/qBqMEtgc6KjAhF5ZZk6g0aAD0ZL2WMlpVfTRZxEUCfAbAN+66pIX/URiWyJ/bl7B1brLGgVLVFnFEzpeMVSl12u26bSN/hxP1KwoqVL3yh0P7Ntnc3MLtno42glJ1m/ecJoN9fZYf0fdupsNB4VYQ75vw8E2mqPbYgL66IRPTVVwzOYmx+03BTBZ3Wvzc1Om1mMATDoH++z+W3/iLXK6VAWzWXP5JPkvOp+cmrUjJ8bt2MlpG59ddnDJ1GLTjo9P23JHl63ZsNFmVcWjo8PWrF3n4CDXuQWYsVACRhOTU7Z56xbbuu10B2OtGlptw2vWuD2k65VcHT95wqv87H9wn++pksarBgZ833p71J5sxulPNDPnLYdcI3lFOT/5YxFgch6rxckgyUOSJGETRxlhTyyVqhtua7gMXbCOelQDkP0noJ2Sf9qzHlVh8GRPrz9bp8UdrLYSCWTJEgeGlGqWyHbJCx0a0bhkSxBPCHkSCUuAHJEki9YJqkTlre3K+AVApNqJV8tqcIK8CqeS+ENeo1fchi2xCezxyo+JWIkfuC5VHH39UlD57e/4M3vXu97ltoR+FL98xW+/1F796t+3hx56wExyyZOcSlBHJRPxwZVvfrNtOO20FlhTz5Us0MGcP3/nn9n4+JiDCjhcUtzHwg/VaWbGz5qiC/ENs53qfNhVt4XFoBPZFqNjE/bVr37Nbr31Nk9CqrKPYkVaue5Os+c//3J7+ctfZj29Pa5PpIuk++68/Q5voeV70lYZhNgZPgOB37AV1CIswLu+z6IPp1XFGWr2+f99lfX0yiaQHha4I+gSXxOfkf3D38JOxsaIMUUVRMDn+IDYENgHOdbH84mr+Xsd/LzkNio+APY8djY2OfI7B/azLZ79ct6f/ULsx1N8cCXcxZfpEA12HLTLfdButkclT1XR+PobrnX7Zuu2zQ6GEohJtjW2BPYFNA5tBXg+YnsBDAmQhe+r+xB1a6YEkeSV2lNI5l5//bX2mF97tFep8xaXhV5ka+h+rW/ECZv2+je80as4iaemZ1VVxWdVErh1W5wPW5JKMC9+0Yvt2NGjDlRwcHDhZY+n+AEiHVZoWr2ny05MjNnHPv5xt+8F6BMdQ59OwCVB4/ECb7kSwAXWkX2nDEVr/qVlsMeIOH2fKk3jwwafRLUM9irbuDkgr/8TO3I6bx0U+VU/g/HB54/0dyse6YBGZdyrZJ7P2yuzFAM5VePRvlBl2dv9lXgcsUH3PcopU5cnpdVXgOPD9nee6+x0m/RnP4+2a6I32Z3nnB3t12T7yM5Ra0/Aqvo7YirRMl2+guxcyR7Zy7LD9b1oTQcMpEMEYiLZwW+B4gQil2xVeyaN67LLLnOaQ2aoAovGKRCJKpF4W/JUjU10pCSz3vWZz3zG7Ue9e2J83H72s1vsL//yz+3FL36Rz0G2Pskr4uuuxwUI8qRPJLfh/XZ+529o0uVRKYkfsYU4QJgTrVpbrck111xjn/jkJ+1v/uZv/CR12AOlHV3DPEY/t7Bgg4ND9pUv/4t95StXt0BB2g+1qtI6VXEB7W/IUJJ/7bEH5DB0h6wXv2hcep4fDlQbHCUH1UJTYFC1DJNbIZ9DLbYKGFIV59z+6+yw8y54nFn/iP3rtTfb0qp11uwdsY7OAavX+62zu9dtikZNhxdUPbHfDh8+Zrt377PhkQ3WWe/xmJJ1yM4VsKTTejtr1l8366nL39ShC5WaWbF6Y966lybs7C0j9oJnXWzzUyesu7NpzZVFP6AbQB5V0wofrIoZhn3BeklHoD+Qy7R1cx8gtbiq9EzsdEu+FDmEX51tE2KK7AffRRK1qqKBLOAZxF/baS3Hw3Jujvtb8UGqhyRwZdbDOdkIfUMX+u0VHWUYFWBNnluO62VbBr1OfIq4GrmhnIBEF+eYJ+9njbgfnoe/suzXdzw3j1F6DJ3H2us+xpbXFV2f7THmiBwmFtIOGNJzfkX2l8NxbnMuR8yWfeGwPLm5bGdku0++p+9vAUuw1wBBGF+7LXyq3VaBa3U9+5DXIdNqjhezlqx9XhvpaemeOPQTeQxsV5c1BWwoO0PXQLOsHc9Epmbah0bDtwlAvH70nkdc5/J+1oF9Yvw5/stn+dos031NS9V7jZEcEuvldkaxhfSZqpCTZ842/Cl6gGpbBZjL/JArWnNAQayxaMQPfgnw623aIlYGreQxtPMEdiB8gayD3tEFrBN5rJyrYT+iwmlVoYjxkduA7zKgCX7AXv/PbJt2/mONseuhq2yrZzu9ktWRQ4GmKhs+AL3QELkT8pHIFuKP8q0VlwM04rHp3l6vFMp8mQsH78KWieIXHJDTfnostLSXzbQme1nfC2CiCiZr163xmK8fzmxEG2TZ7RqzfFP574r/TE/NRDzabbIA+BJP19xzDjfWwVe3dXgl+znYqBoXtk7GVkAX0dKG9vYcdI3DEoDdskyA/9k/2VQh20uJ0LYqf047X/vql5sQM8IAQzUTJAKEazJTI3xyMhgicEXWhsBGgDLQLEghtsqYqsra4cyymNyfjausGCHIrJRgTogXxmHx2pklC8j8PF3nAseNvCV32rKSdNeztIARcfV01+3BfXvthuu+a4N9PbaytOBBu94e9ZGqgvweiCoVQQgG6j2cxkQIMW6EtI+nEL7AJTEfFx0tBJ72QacpFYByIaETccvLLuhINiJEEYrZYIEGspGAMoeYGR9rQVIhr6vWPhsmPC/TA0ZbJmqvxlLKl+GooJgAkYi2QMfpXv2fkqR5jL5+ag9Ryuc7vXpFm1Ce1bVSDnF6wIXMtARBnA5QUE97j1LV5zqhBsMh+NqVK8kCodSVoKEiTb6O+XhQsSDbQJPBIzol6MKynG7B2YD3EEo5eco+wCcSal46uQ3hnZVyNthIbMPXeh57DK/Ab8gFeIW9Yp4YFllWZGOIMTGvTIvIFH1HFR8UCYAeFFo2rqG71jM9ThtGmvY0A0zYV8aPAYji1N+scXYKYl5R9jmPud1QYL3aZRJKPRsO7YIepYZRyxoyP8bYbrBl4y7LPHgwG6l89p+to+aO7mBPoSv2GjnuSrIAihgD12T6gp60hjhgfI+hh8OS9yMHpXQvpw/zOE4BFpXgK8AQ1isbTXlOtHnQ2JFNfJ/pFL4QAlzfOwgxIcHznrbTFToVAwDEcOYn1jcbXzzHS9zzE3a0A948kaDEQkOgkkU/iaKEELzsssYBawpQRvuLkI81T1IocRYgk/ic4By9yzM/sFctXaiARWkFRylT5pB5Ax5E7sBP0FjW8RhL2BGZ9rMzG3RblQrPtIluZT9x2vL+IxPQie17p78ZC3uAbM5/4/TpHdBM9X05cdgmK+B39JmCPd/61jftl3fe4W1LZBxLVinxmOU9FTbg7TCQo1digCeqEulqY1DrrNvGTVvs4YOHbGBgyIZH1lpHp9r+6ZRRvdV2icQ25Uj17htvvNHb9mDEYhArSC30tsYpWyNax8QJWZV9V+BZ9yt4tnXLZgfJKNioQCan07Q+HpypNf0ZqvjgDkSt5hUmlJi77bbbPBmjE2IKTCrRiqPvoFBVYKHPaOEL7btOqWufBCZVgIoAQ+x96P7gHrOBVYP2gx/+yD772c/ahtOiTYKcMgXZNd5X/c4r7UlPepIHUgGYqHKR84g1PcCmyh8KLsq50UnoN7zh9R5oVBWhzg6BjMPJdr5XsKHQgsZ15Ngxu+OOOwPs02h65RTZdfod/CuwSZyKDllcOWLwjH6rR6kSVJ4IaJ0sj/LiojGNU2Wm4xRp0IqeKQdEyHzsT3R2S152qvKHWm9FCVenyQKoRRTBU3oXAQvZuBr/ybGxln2aQVa+T/UuT9zLLstBCHhMdLaslieLOlkaoColOEUHUVktxsM/7C79LTobGxu1devWRoLc7coYsSqnnHXmLk88a1/Vtmn0xEmnMdlLqsoTOiCezanqbMfS2kR0oOfp3fv27Ws5uKLny551mW3etMlPb77hDVfajh1b/dSfrpVNLlrR6UXtQVVivjq1IbutuRy2tJeytobb9KIH0ZHKcQIk0jVRabBu5z3qUTa8Zm1UYunWadIur2AyOzdrE+NjNjF6wmori3b3L2/3yhvSCzopqLZTov252TkHKdZrHXbs8BFrLixZl05zerZVDrZ4y6yr1rABtTxpLNmzn3GJbdq41uYWp2xqetyaAgx0ddmll11uY+Nj9qP/+J4n548cPm537b7fASbHx2fswKGTNj61YFNzy9ZQy4auTgeYzMwv2dbTd9hqVcJZDABJtHipeSWTkB8VX6jKgux9Wj3Srq1qUhN7j12Jg409CH0HTwTo4txzz7U/fsMbvC+9aCLa35F40+nb0ut3ccEBJlOTE66L//p973OeDx9j2Y4fV2unhg0N9duO7ac73QucIXoUEMTt0uJ/kAAWvXoLuOKriBb89HF/v1crUtBCJ4L1I/mp+4ZW095FfBG2m3hOQHvJ0Dt/eZeNT0z6mJRAEthEAZCoOqWgigBxNVszLIBV9EzuqAcoT/NRUtHXp5xmUvBm26bN1ttRsx5VcFxessXZKU8QKLng7XD80KSnIV3ed3d1qBOOzU2M27Of9XQbXt3rbZUa8rH7eu3iZz/HK5jsvfWntjA9YZ2yL5rNEqyZt8WlFZuYnLET49N26NiEVzA5PjFnkwuqZDJtPatW28j6DTa3qPZvDW8xEu1bOgqoMehIPpf4ReCSDRs3uiwQGKW3b8D9LakHVTyamZzwNm4HBYwcH7PurkjCCISg5BI2k0AgnnxzYO+SLXv1KK1xtHQRAEQ/VPEIO7y0cShl8Uka+4U1tcsI3aX19qShTiwtLztt6vNo9aPqGHWvEKCgsehmaWEpTkQ3G17dB/tE74ykU1SIkv2nz0RX8pPVkkv0oH/6Xok7JRa1frpO9CKamlSJ4VKdJ053UZElAG8R8KQN4ooH6sSc+E059kNMoAqMhw7xewrAAD2n+ygZrGT4O97xDpe3AXIxe9lLr7A//MPX2MMP73fAkvwR0V1jOQ6zjI6Pezu007fvaFVlVSJX8zzvvPPsTW98gx8oEbDOWxCl6gXEB/BJsh2IT9ZuW2J7+uEVxRGWV1xX/PwXt9lnPvs5O3jwaAtUpioNEq/uc9bNXvqyl9gVV7zY11t2iOSP3nnvPXu8GoHGw1jwM7E5sWu5JsanhFMFMHFAnttCdZtfWLKr/vlq6+0btI4OAX9VeTD2lDhFjg0xT+wqfFD+BlBKgBSbDZsCHzT7xxVNRHDV/d9SVc/bJKSqrcwz+xn4bJzk513Yh/jTmfZYJ3xsnsfeysdTFR/JxGzb6zrNuQqEVwe4CILHejVs7/332k03fd+rMQhgItNTIKbvfe973iqSYHiOfWIrAjoL/zBOf+JTxe8OB9FFfEZ+ULTlvu/ePW6bnnvO2X74QBUkwjaKWKbWQvaLA8H7B5wuX/3q19pLX/Zy+83nP98EvFMQPGyc0LN+2GCl6TLv85/7nH3gAx/0Fmj4VcTuguciMaCqaJc842n25+96V/jKJT4Qfnp18I31puJwy1ArBiayQQl/p7ECKMkxLAeneJ3yquJLrBsthuJe1g+fO8uWTBt+XanWCsConQbx4/OeQGfMyWMcSjKKqdtOi3vrJa/8VLUfEk+Lhr//ve/Zjd+/0ekDwIjr+pFhl/uizcc89rH27Gc/29eVNtuiBRKfXgFRwNNULUh7qbEpLi3bVzQgveV6o7QW1Jpl+SI7WnOULtA12mvJTGLI+lyg7VwtVskVtfbSfYpJS+7J1sfP8BhYOdHsABNPxswrmt3ydTzP2YgYr8asSiZ+HKHZdLDrAw/ss49//GP2hCc8oeiBAFVCkx6jd7kXthDxPORPO98j13IcYWWpVJ7srE776zmy37V2OjChKkC//wd/YE972tMKMFUJqwA1yneSPBW4cGRkrX3yE5+yb3/7O622eapyuH379paOjr3T2gSggv3KugV602dckxNUQQ9xihx6FO2K4xq+wqpGqC6Woo+QUwKOCzAiO/DcxwbA5LP/+i1rDG+0Rs+wDa5SxcZe61D1EFXIXZq2/v5ep4m5uUW7/fZ7rKOz1wYGh93ebJhOytesT5Xu6h3W12nW2wKYeGlnqzcWrK85Z92NaXvRcy6xjSP9tjw/Zc3lea8Cr73X3unn1ARudao9eDr4Gpkfdhbtxav2bHxGbJjriWXBs1lXEPvTteQm8HHjOZVuQh4Rm+G5ma6yrmbMLflWgBbEkKhG5G20Sg6AmLWuAeyksbXP3/+mxVc5NISdQhwyx1f5Dv8nx+lyzA0ZiOxD3+X783yKCG/tDXYEa08snHXGHvT3lANIuQKBx3VaFfGqA57E0/JestbwC7IePcAcoBfyKKyn7G50CrTBM3KMOst63ulrW4BtHGhut1sYqz6HZ4mH5li2riPXhDzIz8p0RryHHC80n9eCsTuNpKqC7C17r99USOAd0A77rWfk+3K+gnwL/JDpKNMgNKHfHCZFtzAPZDoxc80fX95loFePCF2PHQp9Z5rOst/HWlr/aX75ev5u1xEuR9NhfY2DPUFnZv1BVwP2IcuWzGN5DTLPtPN2tldYgzw/7q1slaoaHZ/Bs5mW4EdkI2uB75hpjPm1yxPGk2minf74O3zEyKG082x1T8j2iKNE9TD4APqhtRwgKF0nuSj7RH4ycRTpa9kh2RfBTpKvTExT14vmAbEglyLe2GiBeWdmpmzbtq224bT11tNDVTPJJh1OCT8ubLdFb5EzMz3bqloW1eFPbY3FHKtYauwbNJ1tTOiMvUb+6HPWKfZasbqI8/Kd1g8e49Ac7+C5FG/wA6Me86oAnZlPfEzf+sbXvEVOu1GiBYDQsvBEEMFEEfSI6h0o2KxIYQAmoPthfARn++JA2JlZIKp2YYUy0LX5ev0/KzK+y4IQAYcRhkOpZ5KAgrHY2HbjIJ4nBHBVCjcYKBw83afAgAJqBw/st299499tVX+fn9TyU2GdUQZQm4liFEHDuBoLlTz0fWYijCpf05L4oyeZ1lBBQvVNzMJQgbJI+qjaxuIp6FWC+CRdCR7A6Cha1gIHGuFHIAFFkStbQBNZeWdBjGBnHxEQ0F4WHJmXcmGTAAAgAElEQVS+YPBsUOm5CEIUD+/V3y2DobQKAskLalPBefZCgVollTQX78s7Gye74hkBMtGeSGjpmsFVA6UHd1yfDc+sjCXQ5GAoeatgHIHIrKB0b/Qnq6oa6JmUSmKN6Dmre3P7l7xfrB/8CM9Fmfc47ZTXJgunbPTCD9wPz2cHBh6DZ3kWBhr0o/fp/wRRMJRwjFqGXClLCL0wVhIIHqArZeP4DFpm/5EHjAlDRCdes/zCEM2GBvfmdchGI4AwAj8hI6IVD+hHlz/tzS6L4d9uSLDG/IZ2Mx9mpYvsRYm2rzu8gRJEobTLbPYFGkRmIo8x8DRPn3NqsZL5W6fwkTnwM4rLS+8VWY3ShO4w6Fmzdgea8WQDK8u2LFtACLfLLsahZ4hmoCXkSHYMoMNwak7VL9mwzPSn5yEHSca3Svimk255rdlLAGRU3sk6D3rT81H4rA/GiMqYo8t1jdqJCGAiwvPklhs1s0UfVYhxX9cyv+g5HaebFMR3+aSTT52he0gCxH5XJXAxjBkb41VSu7P0PqU1EPuILs+6OX+HjEEfs78ZHAKfZiOI54b8q4Lgec3R9Thq7fSa1xl6RR5l2ZgR/owdfQj/5s+hs0o2A247tdoRspB3yxC8/rpr7fbbb/PKHwJnaN8H+vrdQATcK31BC0PRQoBHVWo72tx4WdxSUUR/qEzwhtM22f4DD9vIyDpbv2GjrTSUQNCJVlU+CMcsgtdxQlJjEo3efPPNdu2117RQ9+In8YoS/jrZppNrCiwqcOgnyJrRj10JKY339K3b7Iyd273SjxJBtEbJvBmVRuoOyNB81XZBZcTVgkDl+VV5QfpZ92sv4UsFqJUQYw+QMZoLwRjpPungsJXiWs0z03hvf5/97Jaf2yc+8QnbuGmzVzABYKLS0a/47ZdHBROdQveETGlXUZDd0gHHjh31cv0hk3rt3e/+Hx54E9Cr4cnW1A+bhJ50fr1uBx5Wy5B7PamnpKJXa/CKDbEvquQS9ma0KaCccXZIFfRXIFO8jW3KvLFdADVofCF3Yi2w1ZVk5tSb1ktjcAdkIVq5EKxERmiu+kEn6V7Rhz7X9S57i56gxGS7E62KNSrdzrOznyDa1nPmFmY9OK33qIKBkm1uc3eoEomqW0TAG7mu77QnAqIcOXLYaVH0NDS0qmVXKXl+/nnnerJE71BwWwATvUP8pfvFA560VWuPUhHI5VP5m2C1rlOQWQkjgajmF+Bzs+3bt9i6tevcybz//vsd4BPy2nxcr3jFb3sPdq0dsk9ji+R+0LdO37td0hmVfgS6EZ85UMpU0SLKiWscqlIkWb59505PmgvgPNDb7/OaWwzHe3x01CbGTliXrdidt93aqtCnkPbc/KKJ5pUYmJmesoHePhtUuxAFu1XJxcFrsumkTlasRycT9f+VRbvs6RcHwGR+0mbmpqxWW7He/gG7+BmX2ejYSbv9Fz/1+x8+cNgeeOiQDa/baOMzi7b/0EmbmFmy6blla3bWTZFvAUym55Zs67btpYLJkifZpf+8ckmpyODVfkp1QgHRvN99AaH4CX0l+UoQA52BTsVO8GR2CXJgG4qm5KOde9759oeve50naMTP/QOD5UR/KbtdTngISCaAiQAIkp/vfc+7nedFN/IvZqZnXOYo+abKT7Ib9J2Sjr6f8meWFNSIRCB2tOssrzoUCZaqFH7dVg0O2a23av9mXP729onGh5ymPdFYgjF+MrmccL7jzl+6nFHFC+l2+R2idb1P6zC0atArsgn84tWZ1A5MSYHGildhEr+KVlW5Qus+qNYzOo3TWLHuhjnAZHl+xhrLCwVcEm1xfH1Lyw0B7lQ3a2Zs1H7zOc+0oaFuW1zQPcvW1d9nT7nsMuvo67H7bxPAZNI6RfsmAN2Yj1f6YGxy2sYmZu3AkVGbmFl2gMnUktnxiRnrHhyyTdu2W63eZQtLkRgVcETrERU7AoCoOWgtduzc6S1yVNVCYBTZQe7XddS8Is2kKhUdO2Injh71SiYLC3Pehka2FrpeIEXxs+hGfLkwP+f3esu3AhzSHqs6CPeEDR62i1cJKe0EXI8VAKTbReWEodrlDI+MOEBI/5du072qlBUtb2b9BLg+U3CNftUBIolqWchqrYV6Q2ue4hHpZXhgYmLS14k+1dLvAl+4POrpsSNHj9mDDz7kdCZelJ7QOypAiSrrVQn4luzyhK30U+hCjTPL7MquNOvqjsMeYbMFsBF7SvMQL6pFztve9jYbG5vw5RIW4bd+6wX22te+2o4fPxoVcbxqjBLesoO6vRXNO//8XXb22ec48EYyQLaJdIUqUL32Na/2KjVecp/2LKkKL3xJ3IRx5dha9mGwXX0PTK3++r01zt/8zd/a/Xsf8DZgrkMFPhVozqswCchn9opXvMR+67de6Hx29OhRBxzrZ/ddd3u7QXxR7HLoKvu32Y52fVFaDrmNUN7V1SXgzYT9y1f/3QZXDVuzqaRmwwEmyBtsVOab/yaOkvdS2xV/K38RgF6uw0bHh2rFOFpV/YKWwhYPYCV+aLa7sx+S15+YVPY5s3+Bv5gD54wpz68MwAFTYfdVVTXYY80B/5LYBUBR7IP77r3Hvvf96x10vevMndZoyN4Yt+uuu84rUOGH5PmEfRP+VyH9EuSN5Dr+pAO7EuBYFfMEGL3j9tvscRde4O3IaJ9axUuqU49SFJJ3w8Nr7Pobvmdf+uev2Oe+8AWTDBDNepJB4Fyd4BbABNtnadmuvvpqu/02Vd+JNZDMAJQmXSH5cM6559iLX/Lf7LGPfayDaXStgyZXIn4nEAvxVrd/Ujl5YjE5oaXF0Bgo8Q7t61qPYZR1U2Ue/NNqrSobPOt77AJ88UzbXi1FoNdUQTj7hpn/s3/Ms5gDPBBn2yLxy76L4XWv5JB+tE8Cu3/hC1/ww24eq/RDaB1Rva0ktyS/ROOvfu1r7HWve11UrhJosSQTkJdaC5JFFZ9EGwnRj8uClYbbrvKxBGQT4CSA6g0bHl7tukM6QnaG9Jz2Wu/TMxRvlj7N8e0cY8EOyWsVvN30+IWeMzc74zLYASYFdNPy8QV+WFp020Z7fN1113o7HY1VlSNVKeVT//RJu+CCC3ycite2eNUBxwJgVpVYAXJFzCd4mp/M46yVV5WSvVbau4g+9AzpQr37/e9/v1crfPEVV/h6hD0a+wRATIB4tY6p17vt4x/7hF133fVum2s+kuVaQ9YkchryM4IW2mWTrss6BrlKPDxfD022YqR6toCDOvAQ6CnXiwKMSE7I5uvv77OzHv0Y61p9mn3kC1db14Yd1ugdtoHBtVardVungNGdNZudn/I2dDoM0tnZbXv2PGQnTk7YuvWbotVfZwBYVCGgq9a0vrrAJnWrNVcs6mM1rLMZbXI6FifsvO0b7LKn/oatzApUrPY4oo+ogqXx41fCu/A38hfdkGPcuoa4MXKAJBryED2g31wD/WKn8B26lfxJyLKQf1ku6P/4JQDY4cd8bdZn5KpyjBO5w4FYYlgaR3vsNNOw87Tsy6IrxAN5Tlm2QiOsY5ab+R2ZX1gH6BD6goYZZ94b6Jax8TfPZU7kJH29SkwLeY8MIReBDYHMznKXvWSMyE3kCvsOnyN7sQ9a9FSq33Bdfq7GDOCHNc362de2+Kp5LVgf9gTayOutz5Cd+j+J40eic3g+21ZZtpE/gp5OsWWiTkIrl8r6ZJsKWsbuzftP7gC+hAb4zbrob/JjVPsmkQ2PsH/ZJmS9sY/w28l3eY6yrlxntMDKa8lz8mfwJmsggAljR4bynJzvRgYwL+QHtgd/k3fS36ouKTCo7g19e6rsdr1fWu3kPckyIL+n/f5Mc1nH89zgtchTI8t4H3QELeYcEGud7Sue2e53uM2RfGHuabenNPb8POaI/mrp+wIODHkW8SZkku91KWaRx49Oh75YF9kUEa+O6m2yD9Dd8iFFhxoT8UPyrplWNS4OugZ/htM2MTHm7dC3nb7Vurvly0b7dcUb5BPrnvDBl9yeVgUTxZZjn4NO8dmQa3lvsP1ZM2hSv7O8zfosA4dirMJ9BNYhyzs9UzynH62JnuG57cFB/001tVxRN9sc8J7P4Tvf+vcmmwfhZGZhUgjgrAjC2NEJlDBwUawsDM4BjreuycIuM5XuQTggxE9RpgXdDQPrOe3GgO6HUSC6UwRp5Y21jIWsTFkkmFHv5x2ZIbIwk4MVqGiV6q1ajQj5K2IKoa1SzOb9zT/+0Q/bxvXrrK+nyxbn5z2oCOFrPVFKel9Wrvo/iVcQ2zAfSEo5CzxD66QA+Pxc9B9nnkrUyBh3Alup+m+xZzCP3geDsY/B1NU7IEqer98ws56H0uM0oL7DwXYBO6+T1ZG4RSll2tM1WUG7UZR6ApIwRwHAQNBVTh6iRFBIvrcFYOLBFAWovT9th5/Yq+gshIbWXusmgAmCaHp6qjBpOPW+NvVI+kCLei5JSIxEeMoFitpRlHYbKGhozZWdyuOWkrLt4BI3pIpQRcC3eDLxh56DscW8KsVeBWyykGC9EFZZkKF04DESdpofwiUrFYxG5ED7e6CBrBBRFhgyGFtZkPIOfQYACGWdFR3PhV+gTVfO1DguRn9WvnkNsrxhDTH49M4crMtGTzXGOKWXDVbf39LDkP/r+xz8Qn5lvmg32NnfRwKYMPe8PryTfdT9yGb2NPM0CicbVHqeyjOL/rJs9NJ5pWJHprlTkZOntkrJxhMgC/TMI8ldFK44DrpkDvrOWy+U/rf5eX4Sszj5WccgP7Su8I8cQ2Qpa5h1F/egt5B7jNuT+wVgxqmbLOvYYwAhoGWRgzhJWeZCd+xR/u08Vk7vtHhcKGAvgbpiS4vzXrVEARolOET2yGLu9TWsCVhSjxOitZobPUpgKRkcCfyotEBVJdaBfch86jpsuWEdJFGKQ5sDTPwfG4Q14jdOBskOnIJss2R5meVf8FrYHOgwngsPIRPa5SJ8iKHKPrC//Gb+3M/nyDy9J9sVWc+GLsMmipL3GOROe6nsu5LKN//HTfbDH/7AASZKKOhZApDwLpXkl8MgvQ8IMnSkHJhFr2zg1dS8tUcgxAcGV3mLnIf2H3CAybr1pwXAxA9JF/uu9LqkMpe/t7fXASbXXPPd1kk10VM4m3FyRyWSBTIRGCacRLO+/l4PQioYuWHdOtuyeZM9fGC/nTh50p9D4gu6kH2kMQsU622pfL1qXpb5xImTtiwAk58EC6BB5aSYVzDhB0dMY9dYgtdl+AfABPkNwIRTel093Xbrbbfbxz72Mdu8Rc6CKsaorV7DA60vf9lL7ZJLLrGpick4bVwqE3g1tFq02DhwYL/97d/+rQMVFHD7q796nyfB/AS0KXEU9pnbIGqr5cARBfTqdvDgIbv3vvt9X5UI1rimpmdaQJpog1Ra7JRyxyEXIkAKnes+JUPEt3HCcLq00oh+n9yDTaU9FM0gl6JCTCmr3IiAvcAWM3MBYICmkM3YqswpWj+EbCYwqrGIv70PbDl5hFzUWsqh6e/ta4FmcXJ1TySKOmxkzbCDdkQLSnpOTU47YFc2lfaWspPQAfsvgJLAEg4M6O8vCfMACmuPhlcHLWkMqtihFkiao/7WGDUHnk9CQGAF0b+AH+h5vU+JfrXZmZkNYDKVBs85+2zbueMM27Nnj+3du9f5Iqr2RELmrW/909apZI1LQJgAtwR4VcmNbAN56w05jdIEav0o3azKHV6RYNkrkMgFOvPss2zt+vVetaLbE+Z9NueO47xNjI3ZzMSY1a1ht996iwf2HQDUoeoI6hs763NZXlqwjkbD1g4NW4eqZ3Qo0RF0p8ByT3eH2fKiDXXXrd5ctksv+a+2edM6m5kdt8UlgaKWbXD1anv8k57irUN+cNP1NtjfZw/u22/37d1v284420an5u2e+w/Y7FLNJqcXHGDS6DSb1zgWlm3T5q22fu06W14pbT4UpPL5x6lBzRX96r5KR/gkUbkw5B/+IvoBXQGtwY/ab2SI7hMvPPaxF9irfu/3PDEs+dTT2+f76+A2naot+lgJkvGTJ6NFztKS/cOHPuiADNHSxNiE82IL+FH6irtuUPLUAxMhO73KQAvsUsqjewvPODmj6/gnWagKJqJxJYUImGhcwX86vSt/M5IU0vm33narAxRE15JzHljpiHkrqa8WK0pSSlbK9vLkotbeE4w1G1692nlQNqH7YM2mrRsecYAJFUwai3OnAEx0n9vLDfUe7jFrLps1lm1q9IS96AXPs76+mi0vzjpgo3ug3wEm1l23+277qc1PjVu3fOxm0xNKAExGJ6ZsdHzG9h8+aXPLdTs8OuUVTMZmF62zd8B2nnWOJ0LUhuThg4ejXdvWrVGev0O0EdVlRPs7zzjDdp6xy9auW2fDI2v8RD8gfvHkyRPH7PChg3by2DE7cTwqTmgyAn5qXQRQxF8PoFy0ThN/ioZ0+jt0dfjA0JvWX/uqil9KjGqvsAkD1NbtQCoHxpR2ONJJDzz4kLfh0lpI/77s5S/3Z990002+j6oSpHd4dZWuLnvggYdseiaSbnqW1kLj1Hpq/kqSSW9RGUTye35+0UEbHgheWrI/+qM/crpTkljtrr57zbW2bp1ObqkaSrRAI/kZSUvzebkt7nqqnEFtxnfiyQzsQnaHreWmaIpzVCcktV6yAzS3N7/lT+3tb3+7TUxMBx6naXbFFS+y3/3d37HR0ROq+1WSlVFpVmvz4EMP2Xve817btetMP7ntwL6VABhe+vRn2G+//GUmn1+fhW9YJZ2yj4Qfn+31bDfmz6PFXPCSWjB9+B8/Yt/89nVRxttPkZfWyaXdr5ZKJPaqV73Snvebl/s1Asbo9J3W88F9D3gFEwDH+MHEsrLvnuMNAdaIlXabN2qhmQAmh48et69/81s2MLjaVlYELND3kktRPS/btNgx+gwbDp2OvxLAXqURA6QgXyP7tIyRREPLhilVgUX/TguquLES9hI+AD6a5gEv6f/EgpD5+pt78Iex9fHrmVfL3yz2+Sn+p8uuyn7jWfgVxEPwN4mZyX5ZtWrQdt99l113/TVuT5919i4HqCl+9O1vf9v5qd0fIrYQvqlaWJST+Q4kEauXdtjOS02vHhm+knbMXAedPHHc7W5VhVKiVrzgPkop7+3xSLUN9JY0ndbV3et7/br/94/tHe98p1f48coG2j9VS0v94btLRQH2LK+3QJlaq1ZMrNlwXhXPckhDey7Zxdqjl10uOBMFKMntqAIAaO2/Jx2jggnrnPfQ6a/Y2aooha7HPwuerqod5HhU9uu43uMPpYUp93Id+6R38Jwcc+D7VjKhXBfyLcape52/RL86+eoH51bsBS94gR07dtzWr13rVeQkNJ3WS6LdQajddQfByub59Gc+4+38ZMf5vhZ/R9frvhhX1eIhfNA4Gcz6Hz92wnW72rNKN4TNEUBS6QzRAG0FNTcAJjt2bnfbg/Vh7RgDceYMXieeJt2iBOzc7KzPRc/0hGxqC+UxjVIlQuMV/Wh8P7j5ZtddaikrPfaBv/8799PCv4zDgLJ5fFwFhJXlVJZj2PI5TsVnOsAZYJBYx57eaAH7wx/+0IFAF154ob3mNa/xtdec8XVkY+lHNrd4a2Z23lavHrG3vPmtdujQYb9O16s9DhXHkc3etn0lQMh8ho5s1zPEJ3I8FX4hHtuKixaAiWzTLlX6acj26PSYtnSdOFBVSQQw6Vy13v7x81fb6h2PsuVutQBQjKjLunp7rUttLFeUd1jyGOHgwJAdOjRqu+/Za0Or1/h6ecy7q+682tXZ4WD0nnrNOhrL1qsqcKqlovvrDeurLVnX0qQ975lPts0jfWZLs25DeuEzgXtSlVpieNj9btumFl3wYztPVmsbVWGgBfyriNUEEIkYE3og80mOhUc+4lSQUt4faCjrlyyDkBHoQ2KM6CkHW2k8qTJD1hfZzkCuZV2dK5jo2hw7Q1cTj0KfV3Krul735uS7rtHfbtckEJTr+rbWh+16v12OtvMcCXqn61LBTvPPz0V/k29hvfLY29ce+4gxsu9ZJmCft8c40SmsfaaxLDvYZ2hIcp08ke4FMILcb3+P/ia3xdqy7lk/6Rp8DmL2PAu6b8UNEjDWn1XycVlOazytOGlp/5zjG/p/juuwDthfWb+20zr0hZzSPNDdyKe8Lsg55DPzYv7so9qF5r3DTuV+7mvXyVl/O8975eAqThC2VIxR89KhlnZbEvsGvm1/F/SRZUpeT33O86lCpEMLyk3qO8Ygw0A6PPN21gdZFsCPjI34b8Tzw+7J/ifyk/x3Xjf2J9tH8Hxec3iJ79BXyNc8l2y3VzZfdXgLumEc2LRUHeZd5JXZR+xx+MwPxZW8M99prvpMtoN8Pdmjshlk18g+lf2C/MNnQj7iQzAnwDo6xKD2k1u2brbe3ojfBNhQfB4tpfQexdN0+E9xy4gnVi3uAT/mOSPn3PYvla6R3ewHe8B9rD92ekWv4WOSZ2eN4SHNiYOX5PD1mcYdMVDyA1X1NnSBx4gkS6777jeabGh2isKBCYJGgfJ9S0j8/2y9B5TkZ3HuXRN64u6EjdqoVVxlJJDAYDICJJQQIIEBBSREMuYz/uxrjmUM+B4DvthgXxP8YYwD4QaDBTZgjAxINgIEiiggrVba1eY0OfbM9PTnp+r9dde2Nefsmdnuf3hDhafCWwUALtcxAZRGOGEjaABxAQDI+kEAOrOWMjetwj+DgTyGbGDoGogoKyUEV4MpS2YQm8CJhiygmDNCHGHWKlT9OjmLVKanVDJBmFKOPIS2WW9Pl9UWqvaJP/6YrV01ZN3KfFyM06v64aSY3iGhoj3xU56psgREjNPAFRXlwBJIjjmH0S7HXQZJKluvU0cuiLy8eiTRsE96JgKdd2ejS5/l9c0CmfUBBAAWsrGVhWsGMVyT1zgb+hoDSkLjJWCehRQJLIAowCWMiuJm/HIkeuZ5qargpwTUd65kdAVNyoESRqLTzHIIhgAvqv4RRpZoXD86gSow7sZGd7dfy3rCrMxVjv26gkDFeQ04zYLbBYn3vY4gkJ6BskAAoJB0H4HYrBQ1LvYEWoa2NT+My8xD7A3JMXq/G3ic/EyVi+AlFBSKlSw4/p+VCIpQ72wALrRFylLkO2RKBokI91bljDOJZ2d6yArBgZOfPIggjL7LjijmiizMQX9dn513rB17BAiBP3AkHKcoS0JaBiCtoCPLpWcycHgeRnmrnBONsIfsKesBOG3I8wIus7zTvVl+YDCIp1SiWE5q7m+sd9FsjEmfu7GlYEACsPqcZ0Pz2Xjjfugr7ydjxMhCKer5ctjrHvHK8bxUWnWUxEhACeNvdbjCcyhq9CA6Re/KQSfWphGUKjzrIj6BONYfxY/OyAAA/oBes4EAbbGWKHXpovgJWpY8EwiQ86M6rxOsVe/dLAe5N1QAyMpALX3MlWBSoXRqXQ6Ffq+EJe9zZPLK4X18EhQ6QevJXjFeEkyc9locgwA89pV1hp/RP/m5WTfnv+GTVuMsj5V94304uXgfuol9bqU7xpfXPcue/Bz2KBtAeX6sWVQV0W40HfLZWNcJNdGTTrP/9Cc/9hNamzZudEefnn184H/Z+nr7bTolIASGqxVHcJTvB4t5WyQz27Rpi7fI6esfsOGh1d4nWXqJXpEhc6OqBfykE5dKMPn2t7/l8kW6IZIdIolF151yysmONc4+++zGKSyeofFvP/00m5metCef3OlyQE5E2onoObRRWb1q2J2I+rfSA/ztfmpXbV9UVWF0dMz1ngyCSIIK57sckSRIsGfiMTLSAyNFKfkmbdDPuYD9nm677/4H7HOf+5xt2LjJkz29f/Zy3RNMrr3mDXbxK15hY6NjHnzlVHokv4W+fuKJHfa3f/u3tnv3Adu0aY3deuvvefsgL0WseCRlHkvP8dAlwhRVn6cqCyio4wkm5bSinL1aLz0/kjdi3N5XU/tdC7kPTcuoUYJJ7E8EduTo0/fIXH0X+Dr0oda5mRhYTomXil/eNUUOaE9kiKz9rEcpPwm+x0nBKQBwGziV90TyTyR2qEKCTrhl/S29o3nrOrW3Ccf2rFfVUKlJBTa9R30Zp+QPNOt60PuO1vyUsOhHnwmHKYFLtEm7B50aDwyniiHdjgmZg9ZLdOryeiH6qWPXSL5mu0TzUo950YqqCah9hCdXrVvnNNDX2+cJLB/60IeiBU9XOOr1jHe9650l4SwMPb1PawKuirWKcWrftX8e9HSfZt3ti+q8WqOFA0gBaCVWbD/zTA+Y+xxUFai7x+YXl2xmasYmJ8a87UfH8pI9+MB9EVBVhYMFVQDp8OSmX/ziQU8CWKpWbbWSVOQkVrUF1+1RYEGtTjrqS7ay0mHd7XV72Qt/xTZvWmczsxNWXZjxk9q9/9mf/gUveYVNTE3Yf/zwe7Z6eMh27thlO5/aY9tOO9MrmDzw8BO21NZt41PzVlPFm0p7I8Fk46YtnggkWlcwTMaUWv0oQEOJfdE8JUlFEySYSC8I96ODcLggo7E3wLzsLzSgtb7woovshhtv9ECFnBDdvT1W6Yz2Yo5XpWfb2mx2Ztpmp6a8woWS2D/5p3/qp3IlQ+U0EjbQXoTcDKyvvQtZFs49T1brjYqIfpKXxIyiN7CHSDjU88Qn4kNsy0y/+lsyQW1NJNP0f7XimiuVGLu74vQOyQj8rQQ/gtfVhapNz8742LZu2eyVTUS7Oj3tNo/0lle4qXuCSUVyaX7GbFlBYQXPlUAflR6p3qEEk+5Kh03/Z1Wbq6+8zLq6lKQ6b/XakvWuXGkveOUrvYTDEw/eY7MTo9YjAbocLXJUCUgJh6pgcuTYhO07PGYL1m37jk7Y+NySTcwtWveKQTt5+5kKqdqevfvtwMHDjbZG/Sv63CmktdOYNJdNmzfbidu2eQWTwaFhl5lKYANnjo2O2JHDh2zP7l3eNqpH1YWUnFwC4E5ScHwAACAASURBVNoPD5R7InmHYzDJFFUmUvKk1ter2Mzo30xpEddsF+OHdkpFJi20gq/aC2Ey96v4ieEOTwxS0FE8/uSTT7njSte8733vcxq/++6f+p6o7RYJakpE/endP/NrNR/R3aZNm3y8Cs6pNZjWVc42faexLi1JL4QPQPs9NTVv73n3Lf79rt277MjRo/bAAw/a9jPO8LGKD2Vna/5xYjYCLuIf/qGjGu0qvDpG2AoZP6ldFFgEmywcd6F/JOdJMPmN9/0/3iJnZibaA4rHbrzxOnvTm671/tieYKI9qkcVCK2x5vzRj37MNm3a7HjXbfr6sk2Mj9uVV1xpr73qSq8EGMG24xNMNJ7saEYHgFGz7cJYHV8pSUg97MuavONd7/Y2R2qZJTpTuyslypLE5bTV0WbXvOF1dtNNbzO1j9i9e5eplYIwwaEDB30POW3WOo7Ag4EVWPcYW+A7x9FySpVMHiWg7TtwyP719u9bV3efuZhtVzuPgrESpse+zDYL8hW7NjB3JPjSokJzz1gbGxa/SV5Xqzdlu7d0qUV1V2wF/AP4HJgrPiOXrQXngNexQdmX7ESOfW5WF4R2fY5K2vA22M2qIdn+BncwFjC/fku2SM7cf9+99uMf/8iTWlXBZGpqwnX8bbfd5piBZyC7WePYP1UcKIebStU5Ekx0yCNayhT/q3x87e2eECealq6tKjl4udkaUMF7rYWwhng28J0Sjzpt9Zp1Xt3nVZdcYi968Utsekbt9qL0vE4IO/YriT8KysCTHFLDzxpYrq2RrIyvU/PMvis9u9nioZw8FqGI38t+xF5GxUHfZ9mYSoxIAc5M/6wdVRlxvmJ/Z7vueN6IZA94uLGv0tflvZnueB5+BfYdvjjeho39Q845D0ovFpsEues4va3DZfXll1/ua6Mkxp7Oitv0mhNVrKVnFGCTnJqYmrS/+7u/szPPOsuDYY7rSztO7Fzkbq5knOdLJRPpV+wk+Flzw5fvWCclC0X1ycAwnvRS/LbYn5pD9qGxj3qOrlFiiXxGknEkmPhcS0K66Eh+Dck6b/lWfK6s2Xe/+12vHvjIww/Z3FzV3vved9tb3/rWhs2MD8tpPfm+kI1Zr7CH7DP+Bvz8+lxVEOX//cd//EfTu9USR8lA+k4JJlr7OCwYlVli/SO5R23I+vtX2vt/8//1ypzC9dI/SjDB1tD1EQOIBBP8R2BT5EyWGdAgMlQ6nGQuJcLgW3H+9Yp4SiypWZdnb9ScZtwH6InjqmDSbWdfcKFN1Sr2ua/cZv2bzzDrW606W35YUv9Ev16Y3aLq6ZrV621ysmo7djxl09NVW+XJp10uX7TnwkwVtUu0ZeusL9rK3m7/u7Y4b5UOs76OZavUpm37ljX2sueea+2LM9ZWX7TlJYLIdVNiW5a3kdzRPCDD/rJ/XEtMoVVnZZmAbZtlL+sK7zotPUMlEB1+8ETaws/4LXVfjuOgv9A3PB/9mcfZkGnF3+ZtdYstgy5kPswTexv+DQsxMBMJEvBfTmSB5lgPdCQyLOR5yPu8PsyXcfCczOPPhI3ye5o4KRJp0L0NbFgONHglqYJPWRvudTusBOWbODMOIHAte8K1zCPvEXSDHsvr27qPHLbJCa66Bnmie+HHjBeIL2TZy7rqO+Qs+AU/YUMWlTnlAH4gulgf1gH7zf1/0qUlCCl7TbhB+hO/dvZvenzV9V2zrZy+13zxWYSMi0MJkl+sBXPPuJO5Zx5yPVcSubJfjvgVPKbv4A34s/FsP2hzfFV+9jjLcfYU2sy0iuxQu2vogT2E3n1dvfVg0GfrO/K+hD8tcCrX8hx4Musg1ou9zkl08ILTbzk0k+UHsiIn5jA2zREeRJdI70PD0AlyKO8b88kx81YeZY7sie7XOKTvOACdfS7QF3YJOoz3wwv5uU15HG3UiZtw8CM/g/HzGf5gzcHbCStJtqwJ+QMaaxx8W/TKbehI+etkz0OvXpCgHPiBF6XPNVZVMFE12g0bT/AWOYoVR6s22U9hg8jeV4KpJ5pMq1JIJGUQK8y80Crf4wBKxNX0Q9wy6y3uZ2yeVFt4PuRPJI1Cm+wL9JztHt3nvoiC8YK2SGQreoQ4eok5Oj3/8N/+xRNM8sOfSTm0BqidyGlDk4hWAyGhBCZ18FIysmFWGILPsxLPAIl7MQwzkT6TkoZ5UXwsLsIDgZuFRKtQy8oJgZmFRxYQqhoSDB/GhsC0X+sZxnIMRIJJv9riWN0++t8/YkMDK6IEXLHoZaCSfJCdLggKFCvMqLUQU+W+oqxnCNkQZMquRnCwvgrsyLktJqJ0FApba8Q82QOc2XyXhWkW7Hyuz8h2Yo19rKW6TFa+7CXz5BkwCcygd3NNZhqUBQIXQZNBVhYAGCB6fmSwa0eCjv2dpRwkdUcDgLQ1ThPr/ypHidPZy/4v61RnnEzVfGZmp50WGAOZgIAK9ikYvG5tfjpQpdejjGSmvWDqRW+jhFDLoAzhC1BCGQFKGoZ3wzApjoDCi3qfsue8VY+fFD8+o5YxO60UAKfr2Fd4gzWGt/S5xgCQaSjrlJSBHNB3lGfWswFlGWRAn8gl3sP4yEjk9HV+NoYGa5UBu56jBBOAF8owK+Os/KHHLEOQd3oGpfPZc/YM+sxgzcvXlgxE6B7lnpVqlgFZecCPeUzMO9+fwTVrCkDIiWSAB0AOvyMg2awUkgGxeMd9PkWOoaiyLGiMv5SvhVYxYvgeeZN/5wzo1nE1aK0otWeSAbxL+5p5H30H2HDHdzkVyXN5X8jT5ikkHAPOx5IHJUCNgsfYxxiQ087frd65Bcihm+AjaBL6gK9a5R66MMtJ1tzBYqUZbPR9V8sAT3arecBKjkU5bfTbq5gUB6JONTWeqXYHKq+u0zGl2gMJJhGoCrkFLWWaBogh41yWyX7xAFk4PNmnhh5JNJSBDTo2V0bI9O16rbSkyHyhOWWswkkhZCL7i3zOa8p+6HnIDXQU/IF8hj7yfDKN6rpsxGbZmPGNHxz0ZB+dRCGAEs4jxizDTw4ZBYn+/c47bOvWrd46hHlHKdaQtwpIKCmIfYkEMbVUUcAyqq015lASTBSoPTYyav39AzY4tMoTTBSoouBb8HwkHLDHAuc6Ff3df/mO0xGn2VhPXS+ccdFFF3pyiU7RM061AhFYV7KISoQfPnzIW+DotL0AvALwlLxVwobGLSeU5qsqDrpPjsPHH99h+w8ccpy1bdu2qOpQAlMak079gUfADfo+AvMRIBFQR94Hr4exSIsBVTC5+2c/ty984Qu2dt16DzBS9l/jvfYNr7dXXvxKGxsdbayv00FJMNGYlEDzxS9+0Q4cOOAlpT/84Q/52ui0m+KjOsXvxquC4cvLjicmJ6fs8OEjduDgIU+cUGKAEk4mJqfC+aqWOS6DAssEvg0qUwULdCU6yWVMOekVyRyRRV8tmfsNB0TjhFacMI/1jH1XQFKOa/ZaY5aBpOswyDLvgydwKCPPMJZi/aM1JHSl/yuZQ/Sl9hn6v9ZTBpreoVO9GvfqVavc8aqKHQqEBk1bnI4rSY9NHBjOqWj5FDJRRp2wj4KnmpfG4O0x/JR/VClxF6kHXGKMcuSRyCTHofO4WhaUE9naN8l7AlSSySQ5YtgPlCoPon89K9o7TXgwVAkztNsTHd58882NKjK6VmuCPlIiypK3MAknsfY+KhK2ReslVS0qiepyygtHzilg2tZu204+2dafcIK/X0kOUYlg2QOU05MTnmCyvDBvv3xULVPmfY7jk7PWUemyY6Oj9vAjD1mbjNNazVZqDqpwpcC3nE1uSCvAXrfeSof12LL1VdrsJS94nm3auNbmq9OeZGJW89OOr7ritV454LGH7vOk+8cefcKmZqrW2dNv1eUOu+cXj3mCydTsoi0oiaWn4i1yJqfnbdvJp9jw8KDTgFdIUMUS399wmvrJHNm2S8EPol3HAqUCl+gIGwo8hczVOpM0B84E+2JnXPTci+y6629wXblabVaKjFIQ1JO2tRdKlJudsYW5eTu4f7/T1Mc/9lHXw9E6NeRU8ISCr53+ebwzkty8qkSXyq7LTogWJwr8i++8n309ktk9sargDZ161TPQXyTZYxOIviMZJhyPjqFVhUZBglKG3ROeKhVPEtT9kxOqtjLpsk6/1Yplem7Og6Onn3aq847zZ3Gi6f8VVYRsb7NKrW7dSnqamy7l11VBQpov2qYtLZaWvKKb7orNjI/alZdd0kwwWa5Z/8CAPf9Vr3Kn2hMP/tzmJses25P+lxsJJjqnPzE9awcOjdiBoxM2OrNkI1NVm6gu27HJOesbGrbN2062eluHHTxy1PbtO2CTU2G/iael44IvV7hOURUQ8crGTRs9wUT6woNmnZ3ROmvkmLc+2vXkkx6QUTJR8EBgJD1LexR6J3ox+wlhnd7taLe+vhVlj5ad3vgXLcXiVLT+Ub0qcFEkoHgij6pRTc/YwUOHPTClZKfFxZo99dQer+70+te/3k9AHziw32lO+keBIulR0cZjj+0olVTGnH4kU7XfjzzyiDvXjh076kFcwYbh4QHbvHmLP097Jn324AOP2LvffYuP58jRI/bAgw+63lJCjmSxz6NUtBF/glnQAUrUBI8Lq2HPZDsh4+/Q1ZHQ5zi66DzWSXSsZK93vfs93iJH7VzctF82e8c7brarr77KRkaOWlt7cay1B57Vnqryy8c+/se2fv0JrvMcR3Z02LGjR+1Nb3yjveLlL3Ne9iRS55GlRtI0egqciE4D62V7rYkhI4CvFpJa+y9/5Sv2v//PbR6gi6SXqBbS09VtSubqVeB/QY7aDnvZy15qv/6edzlfqoKO8JPe8cTjO7ytQnZm4zvD7oA2M6b1eiWldYjeSwWTjo6KPbV7j33/h3dapUstS+TMVGWaqPzCfoJvW+2nbNNgM8j2dTmUEgb0nIwT0KHZJtezlQAPX1CxA7kM7YC79UyCLeDAwMORIJQxPOMMHBXjw97AFuF6aM2JSg5j1q34kaBnvSO/D92i52jfJNeVNP7Ag/d5O7GTT9nWKK39pS99yfEwvr7WMcVami2VoJIqPHkStlrlFdkT60BgqeYVTEZHjrp8ct0Ttb68uqX7tjwIFbwleaNWacIMqswleak2OT29/XbJpZfa5JQqxfVI1bn+cSxUi/UgsVufiYc0Ds2VxCySzEkgafVfYU807bpISgs7vdCmyxIOjAR+VAVp/UTVw+ODauBh7CpO7/uhB2GnkmTAXkOr+C5b/aj+PWue2rNDVzwHfsi+HcbCNWA6MLzWRzgGn5v4QmlMmq9scbXb/No/fN0GldAwN+/VbyIhKBJ8lZimd0zNTNnznvc8+/SnP+04x/2DXWETad45KIJ9pDE1bTjRb3fxyUX1Bn0XVWYi2MAY8a9oT30PCgbH3mTOzsOpwowSyPWd5stau19KJ9Dlx67X3R4iwcSrmpQEI81VPvQcQGHfG/bwwoLt2LHDvvqVL9vevYfttNNO9LY1ZynhZnHR5qpzDczE2KA7xplld7bx9bcScRVUEn2rJc+f/88/8/W56qqrvHKncITIUnIgfIVKMI0Wm5pXxAhq3tpPFUze9xu/aXv37musuxJMaOMZ44nWeWI8p9n2wAL4b5FNyHpkHXuGHaK5CzPKXxC2cLsnqorPvbKm/EaqDiUDtRwwUSWToaEBO+eCC23/xLz9zdf/xXpPON3qPaus0tVnXS4n2mxpWb4oVeWKWNDaNeutttRux0Ym7cmdT9uKlYNe2c1lWqW0W5Stp8R0U1Jyp7UrOWU5Kir0VsxWdCzZyo6qvezCs2ztgNrqLHuishKeOYWNHKFlVKs+ADMg67Ougv+zjZr1I+uY6Rh/FfJKv/Mh0nh+BAGzLwj6fSb/q/NmSRbRb+Q/7+UzfzeJE8n/msecfVOtNOzvKM8nwQT6129kADgGDAZdoSfzuNCX/NbY83q1rnuWlXkvWFf8MmAZ9pPna+/9QE0JaKJP8FtkHd+6flnfZ5nP3rB2GXuyLq3B3BzbYszYjPAjz2Hd0AeMw/0zxQ+CLNZzW+kN+cZ7WAuntKL3db/uJZmM7/K++DhaEky0fqIpDlmDn7IsAYewX4vVqHKbdVr2f2R6bOCm1AVBz4sDE4El4YmMm+FbrmVtoQfXQeUwh95NIB1eCn9eYATWqHW92QdoT/d68L7RprSZGAI28PXtCf8h9KLvoHueSRKAy9tSNABea3QgKB060D2sm/Sd9CCyDfoEM8jvkX/g87xnyPdM2+hy2fvyZ2aaZp8yvyK/mveFrQbtt9oUrAnyitgk+6rf6G3G2hqrzzg6J7015ULIfvaZdxB/lo8P/1set9ZDulfP71eF4rm5Bu0h56EhYlC6RhhESd96puLospVpcZWxqvhhcnLc7f0zztzuh6miUnlU6PTYX4lpy//oVUxm5qy3t78kjcbhB2EK8FS0uRc2D2yrQ3EkmOjdxFrhdegDuQN/xjMCy8WhxFJFssiC5ndxADnzJXqMfapWVX0tDuax38gM7Zdjpe/f/p06iwNjYJRlQwxhlYW//vYBF0DPw2GGPFiMXAgOps/CgHFArGTa6nM3eloyngGAgH9AQg6Co5w0/vx8mIMynFl5AZq1WXpmJm7+biisKNxYAnTLDniceRalMKI6gpwCcg6sWTVs73/fe23zxhNs2Z0UyuCN02o42rNyR/BqjQRUNYcIDkgoLEb/ZRFJOsERCkinFSKDMBsOmouCPTrtEuC2YnPVeSdkjRNh0RB+avPQG2Wfn0nZsU4QMeuQFVuA6qhgQwIBoAkjBdCLUEcJ6x5dg3AggYA5sac4TTXGRtC4gDSUHwod+nO6UClHJYkUYafAhkJDnELl5GNWVDKItHbu4PNSS+bBCpRIV7ey9aKaia6RM5hyZRJS2kfKMXlpXp2O1b+SZMJc3YnpiURKBW+2TkCAZIEJT6I0USTwM+sDzTM2GTpeRrOcgoRXeAcChkBJ5lUEFb91L07sVkDDnrA/GexBy/A4MkXXUK0FeQLtQ59Z2fId49FzKcvvBnoqk4gydaHoJ27DgZGBKdejvBuyrvAaYE3v0/NQ7ChQ3c/p0QwGm8o+etvyHF0DrXJ9fi6yLgNeaBl+yTTBuKBL9gcZCH21AmpARQPAlIAFACrPT4Ed+hozf2go0w7BORJqWGfogLmhI3A0YgQjlzCiSXpx/VIcgsio7NBDHuW9c6VX9JYHigT4vExYgLg8P/Qfe6bvofGGXC17mMFuNh5cni8tuUMeOUhFE+dHD/43W0SwbhlQwhtZifue+7PDMAnnURNEexWCUn7cwdTSop+w1T1KPPGEE8n1choTmeyyRg7gilp3hVPEKy1ZtGORbhEgZY4YE8gaxt0ANqVFjtN5qRIE//o+lPYgfJZlRxO0hfyDTo7jlVLKN+81yT3Bu6UEf7kf/QpwYk2RiciPDIjzszMvwyPwX/4//KI5QLd6NjzbWB/1HC7O4gIlfNTMFSymBIu77vqR3XnnHXbi1q3uvFLSEuvN+nTJ+Z8qdwQ/KpAaQS0vlV3knQdaOztteNUaTzBZOTDsTq7OihyWClrHCaM4DaAEmKbDXvR8xx13eMILgVjJaxKCgo7b7Mwzz7TNmzd5CwJ6SQucK4lE+/TYLx+xI4cPe79KzUE8TxUT6Vb9PTsrB+OUz1eJKj/96U/tG7fdZkODQ3bChk22YcNGPxGusWZ8JmyHXEDesc+6lhYnWg9kEmX/SBqQAfmju37spwCHV622wcEhPymvYKzG/YbXvc5e9cpXemCV9gc+91LNIYJ1D9vnP/95P2GugPh73/vrrhuOHD1s83MzNjMT1Uh0z+zMbJzC9OSviMDICScnpPa1p1cJBXEqXGNWgkApHl4MkKgwQEUL+LrVgGzI3CLzoDnJw6wvw5iIdkLaL+RF4DJzB6Xmi+Gc+Sob1jg84AV4GB3HmPXbk2Ks3mj/hAGjdhJ65knbtpWg6QE7ePCgyylPTOlSlY8I7sKTOcAkXsRxr/HKsNP7lcCj71b0r4jAS3ubO3U1lwjqyykf+lntEyPwHlX/9Dx0wUJ1oRHcQGZovtpr/XY84yfWK44DldjS093rbZC+/vWvu/EaWE7Jqt127RuvdUM2xtFMhIpKPZGQpICby2OdIlZJ67Y4Ha2gu+wOl7GeYLLgSUnCOyefcqqtXbeuVG/pMW+tVat7G6BIMBm3peq8Pbnjca+GNDM/b7PzS7bc1m7TM9P285/d7aX122o1Wz0waF2SEwrSKsDhQqxmPd0V67Sa9Xe0WV+l3V78/ItswwmrrbZctcmpMa+CoOTql17yGjty7Kjdd/ePbLCv3375yA6bnVu0rv4BO3hswp7ad8QW6p02V122ucWaVfq6vfrEyNiUnb79DOvu7YrToeVks9wtbleogpHkiaoouCwT1lfVtVI1rbQX8oTJQi+6Hjp2bJCqMmmvwQFg1osuusiuv/F6D+qvXbvOnU0ub/2UvUYZmFK6dnJs3MZHxzzI9plP/4UneOpUkhwU4HcP8HpSU9gxapVAsoN0tuSgKlnp/XJMoFOVIIoNBX+F3g58D25R4F33Cg/o+WrlpJO9jYMQpRWL6FU/ojnRmlpuaD4qPT81OenVf4Rljo4c87ZJK1ausHPOOssTUHzekn06iaaEvdqy9Sh4uVSzbgXOZqe86oiXX2/TCfuwn/GTqfJNbbFqsxNj3iKn0qWAStWTmfoGBuwFSjDpaLedD97jCSa9Spr0ikQTnuym0/aTM3O2e+8hO3hs0qYX2uzIxLyNzizY4bEpW7tpi63fvMXqkt9HR2zX7r2l2ofa14TDWuumiiLPf/7zfe4bNm60devXeQsTyX9+tE5KtNnz9G5P3ti6eZPzBUkPvq/F8esVPDzRWDatbM5SWbAWAQWtNSf7szPI11On1Lz6VM12737aHnzwQd9DtetpU1JGZ6ft3Pmkzc5VbWClkoGEKZU0FBUnX/3qV/mzV/T3+fx6e7ptzdrVJnmlJE1VWEIe085O+6zKUJJDtAUjGUrjEP3s3r3b7v7ZvfbiF/+qbdi4wenj8R07bGRk1NvJqTy+kmDEUwuLOj1/fDK66+ZaJDfhFER/a+3Qy3pXxof6GxuBFkv4L/QcYYZb3vFO+53f+R3XlVGJa9ne9c6322WXXerOv47OCPJ3dujZgW3VquyjH/+44wnxMPr18MFDdt11b7UXPP9XXKbKvhcW0T5SDSFXSwTz4ZzE3sDnhc3niZteBbfT3//pz3zG/vX2Oz1oqP1aXKp78pnkd9g64SDv7anYpZe+2m6+6UYf4949T7ue0F6rRc4pp5xyXIIyTvuMY8HvYMFILgnK1rEBQQ/9U7Ly4zue9AST3r6VtlzXCVNVfY02mdiLrTZuxvHo4sBcUXVCe6rnS2/RZpU91V769ynZA9+e/Fqe8OR4PqphgA+YCzIIPsXvlP1S4HzoKtsXYH9sY12DfQvGd1u7VEKR8Mq2IjYFfpdsi2f/p+b7s7t/avfdd4/19fXaSSef6LS5ZctmT2gmwQSeAFs17YOgHacv929GixzaIwovRgC8FknHS4u2pKpTUxOelKAEEyX5RUXLqMjT8H16wEPyWe0uarZycNj+/ktfsRe+8EV2+vYzvUyZaKCt6B5stdpizQYGBhsnmgnshN0Vyb3ZFxdr1azQy9rjd8XndJyvxk9Qh22H3nBsWioFKMFEQRloCFrEL6xnuS4vbWCxxZq+mcDf2OL4lvL/sbmjslDzgAZ2n67lX7bfkQWsF/zjNppj7aDnTJ/Qc7S3VDvIY/bNb/6TffnLXzZZd7SmCXkjnCOM2e5y/6abbrJTTj31uOreSutkfTVG+M2TiUsykL6nFRUBETAG9M1ckc8kR/M87Lmwb5ttxKGJaNkZa+c4vTMwluSqMKn7K0oihvyotMiBrwNjqQpk2Ca8h/Fh4yBvb7/9dq8uoute/OIX23ve8x47+eSTnDc40OA+mVJdC9vJ+aeMH/6P32pj2+4tbbQX99zzczthw3r7zd/8zYY+Wzkw4AmPyIc4/Bm6J/gg2hGp8poCTL/1/t+2Xbt2N9rcXnjhhcW2oVJwVHCSne/00hH0AoaE1pH1/GZe2Fsh08T/cRjV6VEJgySbLKtaQc35O4Kg+r1g69evtdPOOtcOTFbtf3/nTlu56WybrXdbW0eX9faviCT+5UVbNiWZhD9NLXIqnb0mN8L99z/iSc1KtFdiJQEz2d0DfT1WsUXraovWsZ48IprvMKssz9qK9qqdsrbPtm9dbx3LC+qU6Em9Ooig9RX9RiLSfKPSuOxDYSWXD8UOorqh5q09iIM3UUEp4wx8Wvi4skxAN3GN9pjWdGrfq/+rLZWCjDwTespyHJ3IZ8gF+LIhV1MCQuPdnnCkhOXAB8iWmFPEiJBB+htcmfkkWhg2qy9k/w1ykve1zjn75/DJwifILOwm/o/+a/JD+N4zfoCW83j5G52s31pb6S7NTXsnHqaiKzFB3YceRo+TdB86qcnbrCHrwTiy7GrV5Twr+w1ZF75jDzIP8m6uzbET7H0SZnKwm3nm+YGVWUOtgSeLpISTHB/hcwkOj6GVNt0eaHdbrO5+DvSi23PpwBt84PqwVMPV98xXf7cmebBvjJU9zzyW7Z4sZ7HJMy/kuJHHCRWLKL5W4mt6B+tAnBcMjv6DDht2a6lGwt4raRVsyO9M69HBotk2C5nCNZqH1oWDqTwDWm3428r6ZrntjFFaEjEecCh7In8c8UWqwWk99L32Fn9AxvsZW0SydviEwX7g5cwP2GdZt2a+5V2tsiLzDteTDMF+Ix/RiaxB4KHQIRlLN/F1xGyU8K97iWPD8/ADdmTYHk1ZKdvU8cZSxLmhBfCa5oINBw3qGvGJZPz8bLQMX7c2qiYHj4VPfnp60g/enHb6qd6ETzom7CvlMkScRvslXKPnTU5MW2dnVEumbXvDh1fpLgAAIABJREFU5imJdFH9JJJMqaTN+hIrhUfAssTP2Uv3T+GTUDvpUkGddSHmTjIUdMN7pEvREbFvIRtadQHyqe2HP/zXum5mUzLjA/ZhPr7LRBNnNf9r2Z9M0HpZdkBrkfQZbUWy0zkTAAKZ9/FMACnfYzgQJICQsnEDgWahSYICShBhlBUDCgVFhLHXUKTpRLAHb0rAOlrTFMPJ+yPU7MQtW+zmG2+w0045SZFBP+3U1SVjqBmE0jqxuRofTALIwchxxvATbHHKIIJ/UcZWhCgAyr4i9CCE8847z09vumCshIBkD905WwA/Qly/WUsUDQELjUd/ay8xNLRWmgOgBoGV9xmggbLinTBABvkICO4/PpkgMuny/cwzB7IRUjn4iHNIAsaTKMqpXgV64IeYb2SS+l4sxUk7rbcEgz6TkGgovHY5uCOLX/foH4aZ/mZM3gNblQKkyMtJN4xWAEasRZsHcaAJwIOujcofsc4kKEGX0A3gBsWG0QUdaR4RvIpMSJxRrCdJXih85sUacJ/WldPSKE+9MwzVoBEUBnNgXRhL3meem4EG9/tAW7KseVcG79Aq9J/XQM9yuncnVZTw1Gfsc5YdCE8UG/R1HC+mclm6Dv5AQWUejLkp8BP0gTyERnkPsgAwxPwBGcgyxi8eREaiKKBLTjAgM1kn6AMAhrJnfRm3fvN+jdkTOXTKoYArvtNzkSEoar+X8nsluI1uybKHdQVM8Z3LuiIXWS+SNegZCbBh3BoHY8/AFeMKupLkW1gU7QYoR0+gUxiLngUdw2MOqr1lRjPIiDzjM2hHp8MAwHqPtKa/q+hexgP9QRPQGKCQufAeT4ajJHF7OAqi118EqySLPAu2VC2RM8yDW6WdDgHjBo0v6wRUT6O8sujHA7eVAD9RvSQM8qyX4UlosjHuJZUwKUZkSZwA7Dgd49SmXEaqiAP9ANYzNmkYySXBh31n/9B9cuhk3cUzWw1WnofMQA9Bkw19n9oAsQesRXYg8BmgNcsTjCpfs8aeqXd40Ai8hr6TnNdptfvvv89b0mw78UQPovT39TUcguIPOTWU2Or635MMYo/kvAknWrRWYI8UmNfeqGrJkaPHbPWa9bZy5aCfVJXjwU9m9fV5UFkOJncOt0VFH9HFvffea9/61j83DByNXd8p2UJ7Jt2ixJFzzj3Htm/f7qXbdfqZRJOjh4/Yjscft6mJCVu3fq3rDzlPNeZNmzZ6cooAsMC8TlLLCb93zx77oz/6I5udXbAtmzfac55zYeOkmHg4GweZlzN9woeeOFUPndcE0pH0585DBfZ7e7xFjk4Brlm7zh1/0pdyfOlk8+uvvtouveQSn7O2DsCtB0dJ4T7bufMJ+8u//Evbs+eQnXjiCXbttdf4CXEFkhaqc74vGoPWS/LEHUSdFU881TjGxtWmYCpKI9fVIiPKK5O4GaePm6cJfb/LSW99zvwwWOAjx1ElORx+VWBY9yJvRXuar8bh+Lg4v73/pw6ReaWkwDWMJ8sy3pUDcJzy0oI1HWxtfoI2gkx1N9j0I+NR66FKAZL5Cp4pQXrPnqe9conGxbXaS1VfAn/CR/AB2Efv1FxmZlWWstNmZmcjGbut3auneMWcnu6o8NEXQVmNQRUOPAm5VFTxyialxR48raQB3tuKE1xHlZ7ckWCidlazdt+999vOnTs9aSD0rzcwszPOOMMrKOhf4MUI0DVsErUm8pOMUaZ+dGzE7/cWj8IyBdeqzKvum5ye8iSI007fbn39/V5FRzTlgRgFemdnbeTIEW/lWZ2dtqd37YqetNUF23vgiAezVLVA/WVnpyZtoK83WqC0dVh/Z8UTTJbrOh1es255f5cWbLC7Ym1L8/aql7/YNm1YY7PzUzY7N+WB+P7BQXvJJZfYsZER+/Edt1uvqgjsfNqmpuas0jdgI5Nz9vTBYza7aDYxvWBzC4vWN7DC2/moosrpZ5xhfSv6vIKJTnLLEa5QGq29vJJJwVrzc5J9Opld9UiqG+mlwqQ7+AsezHYiiePwDfiMQOgFz77Arrvhel9LBWL7V66I/Wsrcrzo9vm5WRs7NmLTk1NeVvRTn/xTd56rNZESZCl/K4cpJ9C9slWpSiQejHY7zUpyjKXLS42HzkDXgFUyhtezlOwm+atEAH6kL7AhqAClPaeCg2hcslvyQDJOto7odHR0xMYnJ2yhtuxJfxc863w7euSI01HgGgmHule1GVYp2qlpr2CyXJ21bu8LJsevAggRiGuTq1LyQO1XbNkmjh2xN13zOluqzVh7e82f01ap2EuvuMLlwyP3/MTb7XSJ5kq5WfGBkixUwWTfwWN2bGLOJufrtv/YlLfIGZup2uDa9Xbiqac5Tas9zp69Bx3TSGYiK5VYobV89rMvsPPPP9+2bN1qKwdWeoKhV0hS0n85WKCksP17laQyZaectM1xVqecXksLLr+9ik7BNp2VTq8YpSQTnQZ2jFgqyDRkbk9Xo9w/uNdbqEine1ucqn3jG9+we++7zypd3VaTA9TUKiQC/vqnCib6TPfIWbxqeNi2bt1iJ27bav29PS5bVMlEPHH44EFPgPNAaWn9pXFJD0n26sCEPq/OR0IyTi6tlQLgSlA565yzXT6Jjw8dOuxJaeKJ4ZI0qko3cmRS+rdBewr4LEarnMxbejY2Tva3hGwM/IH9QrUf/CMKMCl59ca33WS//du/7S19OjtVLbJuN910o1155eUexK900c++zSv5SA4qweTj/+N/2JYtWxtVj4SXjx05ajfffJNddOFzXKZqXahQhg+B8WCzOP5O7UDROdjTgTeieqowmNbvTz/5SfuPu37iOt5t4aUSSCyHo2hr2dfb5ZVYrr/uLa63nt69yxN4tY97dj/tgS3WCkyGPyDb8RnbRuJxScYuFQ5UDUjrsmfvAfuXf73dWygq+dhP0XuVplJiPZVoxq+D/Q5Pseehi4ud4gmz0T5KP9hcYIaG7VROn7rvpF2n9cvBLdFnCQ7qufjxsg0CHeGPAudnOwtcwH2MRXSJ4zzbfMzNnbO+z2W/Wg6xZZ8q8jnbF5rvj+/6kT300IPujN60eYPNzk7b6aefZp/61KdK0vLx9M5+wosKCPt7Gu0RQ0/E2nnB+8BRkkeVTlusznuCiSdFeGtv/Suc6bIkqhgreUTzFH/2Cou1ddj/+Yev2zXXXGv96kmvNkl6unyOJVEgAp1qa9jtmF16RmvqeLbgOiXA6DNPnCz6UomUOK0zdnQeKLjSbeYSCJNsi3YubdbRXvFn3XvPPfb+97/fbSK5W7W2SgITX2HD45cRpvOgDKemu7sc51FhUe+lSpPGLVtLthXYi/F7NbuenkYACpsr0zHBH+zJ7MeVHhHPSWe43PASLFFRRWuP/xBeln5TgglJ1PgflYiReUj6S2MUTWleVCD255QKN8JK4W9stndEdkGjgfujhR9VnpyWSmVDeBrbFhnDOiHTc/wA+cBztEf+fUOWlGCS+00jWTVKyc9FImKpkAK24QSu3gX/NmxAyRVVtfMy8qp+2ePJlF/72tfs5z//uePvF73ohfbyl7/M9bz2mSqBTm/JpkK2oKeFge6880576KGH7dFHH/VnKaHngmef3zhsqHuGhodL0Cj4lBbDGmv4uMNel6xVNcIPf+gP7Z577vUkLY1BCSYaNwcfhMu8KpEUv7czi8QtXYMvT+8ljtLqz4QOY6/ESSEfYh0jYc33yCOr4buJA6x1m6/O2cknb7Pt5zzLfvHUAfvG9+/2Cia1rgFr7+jySked3V1WV9JafTGqbnngbtlWDa9TOoc98MCjNjU950mc3ha4yG+tvSqYdCxXvTpJtyenLHsLsF7FSGqztrrHrHthzK57/eXWWV+wTluyem3Bk+mdTpVslKu0qqJS+cEGDL3cTAgLfgx5iQ7X/PFbC+9qzbS+0LfWVHsjGhDeIGkHntVz9L0ws/YGnaPvRcOiR/0mwCi9rWdlHQMWx1em7/SZ+3jwN5YDP16RqsTUmCe+SuakMYtG5YOhNZLkiMauJELNnxgS9iVrwhi0djmwj88VXtR1vA8ZQPwjJ7iA75AF0CR6Ne8Dn4GFwVUeU/I4S/g+8jMzrmngxFI1iRhLpgc+y/IdutFn+PCzj1t7B024vix+QfwoyKNME/iYeDZ7hC8cPyfj0Lh4NlgCGswJuPA9c9L9+A4zztF7wUPOLySClMOV3lLdD6cHf5CUFTGiOASp+ySLlYAiW0/P5/tn8qki59AB0BK6LdMLe804GWv2K2Gfw6ONpJbSzpk4GdcxJo1fdK+x67vWhAm9k7HlfVD1QPEnGJHrSKChAj50Ce+EbG8WJ4AukMvMG6wLL6HDwNby3ZCQkfF2dMvosCXZm+WAKTQSsrCZpMo6Qh/ZLgkfSWBnaJW/M12CyzKvQZvZ587egfuYH/uve1iDLCPARTwTnsvPyUk6em6sb7OjAvYC34FLwJH6Hjyp38SuoqIt1fBCT+d94Tv4n2Qw+T0nJyfcpmc/5R8IWbTkLfPOe9a5jumpWEqCSeiGOBijsUxPzUqNldam0fZG8kXYGP8j7XHDfooW9tg9YLdMI1muZQzcXCcdmmt2cDheRzbtO/QScgY8yd5E4niz9RI87/fdceftXsGEAWbDkCABC4uQ0cKI6P2+0uaB+9hUiBRGRAGQgReLFwHRDExbgSKbzaKglGBYQGAm3Cb4bJbwzIYdAoR58wzexdjzuBCuKAfeIUcahkqjsKgfqQgDT3P0vtWVTjtp61a77s2/Ztu2bvHTA0sLmn+UeSUIgEGrdUMpBwCMufDPmUj70K0+2pHprbUXgfu4S49GgAcJPlq3Cy+8yJ/tJytVaptgeyqzhRGBEszAhfEgVPN6Z+Gdn8Gasn/0Z2ONs7IFTHAPc0NQAkgIesQJ2wDVCIYMzPK+IjRZP2eGkjzijvly8jDGKaAYwgPa166q1QU8IWZDGLryqkTpXOal97D2ODn0PE7cdnigPpQIoEHv5v8yQERLrQ4SHFXhHI55k3gDL7MvgA2UWFbgMsA158wTKGUES95HQA/riGDJAqwVqOdgZwalek/OhmO/UTwoG5I1+J0VRwZN8GgrqMpCGF6HlnSaA5mDEmSMgAV4nt95fQGWJC5lkMd1jDEDXxmacv9AR9AtvAX9ZNpjHq1rjSzMzjCAMQZBDpxkZc+c8pq3yroMVpHjJJgoA9f/LidXUXAAEmSLApnim8zbzBk6Q8azhswdcIezGaCgZ+XTQ3ldMljMY4FeoRGXJQo4qRxnkrFUbspAJwNoB/F+WrmZ4czesQbQGjqQudPjEkBIiy4AHvdBLyh2kqAaYJS+wVTxSMltLrtKhSU/MatM/4XIaq96pnpJKizOUXhKskZBWp1EkWNBRqj2V8GM0NXREoI5Is/ZuyZ4CaNdDmGdgHMeS6cs4DkFxwjAPNMzAMqZL9gnr15TKpRAl9B5k5+a/a3BKOgP7sn67Jl4FboCq+T7Mw3rb76Df6FZaBjeQt66g9EdBc0WJllu+97r9HZfrz344AP2nW9/y4MJQ4ODjhlwREAzWm8lj8L3EcxvOi/lqILOFABTif3+FQONCiYDA0PW1d3nnitOt2h8nlwiJ5ROn7qz2LyCyT33/rzhfPVA6PKyO0swyjQuJQU85znP8cQAlfxVOXfNf/eu3R7gUqBLztDBoUFPHJBOes1rLm2UfR8ZOWaHDh60vXv32B/8wR/Yjsd225at62zzps22bdtJJVAeSS/e27kkyHIiiX1G77rc6IhqJ5ENHoH72MvjE0xUyvfxHU/YJz7xCU8wUUsTBfnkHFNw8eqrrrTXXPoaGy8JJuI7p5MSHJYc2bXrKfvMZz7jrQM2bjzB3va2GxtV0Loqwi1xAsf5jP7oJcnlwMGDHrRTkkn0SlV7nPmGk1njzU4TaJTEDEpUow/gD+S9n1gpFRzcuC3/p2ykPlNlAMoxxomNCFy6J9yrzoSxlE9qZF2tv7UH+h7e5XsSWuQkQx5qzUKXhXNHbQnk6FPgTMFuBboff/yx0u89qiyEHIqghxKvkSUx33BCNY2vcAhFJZo4Davni2a1Hhqn6FHGl56tZ0RbiZ4IDnfoJGmUhhR+9nUrTibtH5XJmE/DYBXVpHaFMhCnpqZt/74Dtn//fm9JgS6PVos6gSP9GuNYs2aN85D4X85C+YDVrgDHoKpheSCnJBdpLJpT1fdv2autqF2HAsIqDaqEAwUsvDpNtWpLCwtWnZ218WNHbXmxaj/4/vdtz569dmxs3Jbq7TZXXXBjWeWz1X5naGWfrezpswFV1VH1CN+DNuvt67alxflokSPbxpbsNa96ua0a6rdafcFmZpVIs2y9AyvtJa++1JMV/uMH/+rtdnY+9qRNTc9bpWelHRmbsn1Hx212sW5Ts0uezNDd1+PJAaPj03b2ued5gryc2jqNMleCUNFTV5UiouKj9kZJ2rR6cvnQoBfKjoezLGM/3YszmARqdLFo5IUv+lV76w3XeRKeEs96+/tChrhfXtggHNw6SDA+MmpjIyNuU3zw9291GaqgoAIs+ls0FboiEi5CHkU1E6ef8izsudCfbW7/zZeKiSRx6TvRLDYW+ov+wfoOpwsnWKFfPUM0CcYSzZ9xxnZfBwVnFOxR4HB8YszGJyasq7fP1q1bb+vXrrMFJb6V5ADhB+mtitqaaZ7LZm1LC7Y4M+2lzft6lTwnUtUpXJ2Di/nq5GpXZ7u3yHnjG662hcUpr2Ai2qr09tpLLr/cD2c8dO9PzBbnzdO5Slsx6dD56qKNT83Y3gNH7djkvI1NL9pR/Z5dtJGpeesfXmVnnne+zcxXbd/+g/b0ngNeRUO8LH7Ruqhaln5e8pIXe3LXiaqYNDzkCSYR4AuHvGTk6MioV5CYn5+1bSdutYrL/2Zysx6sU03zBXvJDxDV8sKWl2xVYqnjMr8m6FD0RuUjXaPnSOSuWbPW/u///Qf78U9+YisGBqIyiFJyir9B8k8yY76qNllqN6SEgCVPFFEgslqt2amnbDZV3/GWGLKZFaBJrTX84EKpBNUcTyQQgqVFo9JJT+3abRs3bXJ5IltYbXpm/eBDlyeziRc1/rAPYl30g07WnHDG6rfrwFJxshVLgtOQ5fqthA+wpPZFclwJT9ffcKP9t//2u+606+mpWHV+0d7//vfZS1/6YpdhqiATz48gvO5VsswnP/VnHvxqJJ1pniOjdsstb7fnPPsCr0YkPC3Y5j4HKva0+Gay/kHnYeuBQ/VuT1Dp7PTg5sf/+I/trh/fXZKOOxyHK7FHiY9udyvgqtbKHW12xRWX2ztuudkdlAf277ONGzf6+quCifQka9TAyqmqV8bZgRcC8xBo84pOJXFJp+rvufd++/m9D1hv3wqTOyIGGG3zJB8kG3gmthx6DHpp4vGQjf5eT1AQ7ZYWdiVAlTE1OKVhX/qJ+9IGpoFLm0kY0BY2JM8CEzKe7KPAbkZOgoe05th/0Fi2x0M+y7YJDJb9JGAC1gNfAM/Wu3TPbf/4dTt67LANDgzYCRvW2dzcjMvbP/mTP3E5q/kz5kz3MS93DIbD3mlZ+1aSAgqf0U7LncBLS1adn/UDBl75R4mzksGlF7tkt8an57nTXXjKK38t2rHRMTt6bNRefvHF4W9SYlypIqL9xA/S1dll3/3udz0hOypnhq8sTmYGren/qgqlNk9vvf6t7nzHaQ9G0zWiLckiyVzfB9mPxV70NpWei9Fh/X39dvv3brcP/O7vRrs/T9wL+SqfQ+aBTB/y3apSJzodmYT+5POG0CpyS/PgQJfmDb5DbmkM/I1fSDYNfjA9T7pYSSyqTKnEZcmUsB2U8D9o2046yS6++BWlHXfoc90vWUpFQffLpPY+ETwJ21x+S/eBeCAm+NNpzu2N2A/HhAvNwGHmu+zHCn4LHzQ4IfM7voN8D/4VbBNoOPt2wFrgneCR5mlleEXVxKQL3Sde2oGG2hffhT3Lvmpu4G7nWQWVFnRA7/gEAbVDU4tX2RGiU8lftRZTAF44W/8UzKflmuhQhx/Ekw888IDbfgpYnn766XbiiSfas571LE9KVyIXtrjmrkod2Q6NVK5mQnAk+HSaciFWrBiwm2+6xSuYKMFEaxbPVWUNKsBEIkgjMaQjbPPsO4aHws5tJpvkdY590LnX0s69VEJfKqfZzdvTmCd4eDU6YbSONttwwjo78dQz7Jd7j9g3f/Az61p7qln3oHWodaB8RKqSKpnSJj4Pu3B4eJV1tKsyZb/t23fYntq1x30OwszRfsesX/ZWR5t1tS9bd6dZpSTOeIKLDhxU6jbcbTZ98Em75vKL7dQtJ1htfsrabcntEc3Zq6x2Bo2GLF/2A6EZc+g6qqZAN8Ji+hsfPwnkDZ9/kovIknhf8wda1ifZ3611g+Yzn2RfM/4Y9ymWAx88Hz0KvYse8a0EBhF2tkYbKdEyfBxYdtoxkfN6qX6vv7HVsZOgGcZCFUPRvb6Tze0H1RpVXyrOH7qeCnSaJ8l7si31DpK2WFPdT1xL89X9nqhXDkijZ/V/Pkfn6v3Y40HbcegpY4yMGdG5rCUBatYH2YxvhPdkfYFsx3/B2Fk/9qVVzyOPkH8Z84JjdQ/4Jvst9RlrnXEUvp1MO8hkKJFxoMvANBnv6JkNOdxolxEJpbIJeKbjgBI4bpXjczOz/wVjZrrD142fh3Exd/3WPMBeemf2ybOP+JWII7AG6CFoSOYPMhAsknEddOc6sfiCeKZoSjQcB7bDfwimXdEXlSnYJ7BBI4ZS9C/jQM/yW/soX032h7rdUg4WPxO2wE7webSFPxFZxBpLaPoeNw6ihH5nrDkO24qFMxaNahrNim2OJdMa6X3iE+bH+meswN/MC5qBzqBBZFuWq6wr9IDuhE5I9IQ24CPkRPhJmjHWzId6H4eGwZcZ2zv9pSopJDIhD+ChTLPcH/51Vc1bKBiNpEQO1atbyBo759yzbXFRBwKF94WTl/0wUrTAXXDZHBW2lqyzIyp6UVFGmD0qMs0VOyB8RMIMsWdBF/A2dJ1xGHGGBt2kA7xh9wUF5ntb9w3dwNyJ/bIHGetl2eZ78cM7vudmQoNRi3MKBkbYENzSQBoZPFIOXVGqDQWbg78IRwiPiTDAViULAbKxTCwbWDAmvyFIhAXjBTxAgJmwEB4IvyzEYfis2Bk3DAwRU6mBe+Q/afQjcsxbBEmbuSGxbetWe/ObrrXNGzZYRWC9pkylcB5mg4X3sHEISgQNDkI5VXUCRL+jbHacWtaptCygAS4Bompe+nd6Ztbm5mfdIIEgs+ADpEPACB4MbggS4kZZI9wxzlCcBKG5DhqiXF1+dwY7mS55NrQYRmhkV7K/XI/i5/3QSRbsOIdyz3Bf82KwBDhcduWg5+q9KiPuvUGLgUPyiMYQZYvDGACI6HmUjgxwG8Y47Sa6dQq9VLwgGKm54GjLZUAREscDDQHdZgspKTPWAxpAYKA4MDQkvOSggkfy+1uBWubJLIChBxJeNEb9rc/1o2eSrYfhjdDTM7Oyye84zkgshi08CehjPjxD/4f/M00jCLNMQMlSWo372J8MMtlrQIPer2dpbsi9nNzTKjviXbFH+oGn5DjMwhoeQIYyXtap1biBH5gf48xCvhXw6B7Wluvht1aFCuhj3MwVkCUHjWRPBnZONyUjFBmhdfKsx8I3em+jAknZW67FwNH/Mzhnjlm+53dlYAFw17XIGeam9UZ+MH/GT5m0WOfYJ9aSNUK+RNAxSp2xL9lAbQD4kkyGzkGXyVHisqk49Fp1cNZ5yFIAUIMuirFGMGDZT58FaHCaWVSQQclji55gImefQJGCg8g4WkbgKFaCghyLCkQ2qwH0WHc5waEggUCQnH3ISuRaBjYNUKJgWzGaFWzIABI+aOhP0A4ftJSwxFBs1W2ZL7P8DzotvQALqIdO3GFfQLruz2AJOQs/8j34JIPs/HfGCXn/M6BnrE2ZXLLNSxY5tARdsU8Cpw/94kGvGLJ1yxZ3gOlaTsjpeq+2oEBeyWxmvTzJwE8OKtgV83ZMoeo0qtLQv9LxgEqgq0VOR6cCQyqUHuhTSQXeb1EnIBd0yiECYio/+61v/3Mj8BQlNttdDypYDj/oc2SmnHEqT6yAiCeiCFzPV23turVOt6qQoDYQ27ef7tVPtE7SUfr3wx/8wO6//353bMjxdvZZZzuNy3mrH61RyKrmqRb2gf3VennlMOffSJQ5XkYCtuNZcpjt23/APvKRj3iCycqVAxEwW667s/Hq115lV15xhY2Pjcfp9TKG6M0ZvbmfeupJ++xnP+stctasWWW/8RvvbeC9OJUcbdZ0goSewlFK2XyN9h84aMeOjXgw0U+vKQBdAhpZZmcZGLINHBj7TdIRuDfLdbAmv+WY4pQHp0WR+6KvoN+oMII8RWYhMzHWtdYap9YeuQD/BaaNCnIEB+LUZbQZnJ5Sq4Y527p1q1e0EV3JOYwzIJKKwgZRsq2MM/2NbaEAumPX0tLG8XFp+eSthjyRJTAK/9BNokMSlnQqXlhZ73JHsnqY9yjgGjwFP5NI2RqccplVjjtnfFCdq7qxKPpWRQDNL5+u0Vj1ud5HEpLGonH4qb8u/R5sVHoRb6hCkIIX2qD9+/Z7cpbf291tW7edaKtWr7YNmzb6NXK8Kyl9aWHRJifGbWp81OZ14uI/21N98k/+1Hbtetp6+vptua3DZpVEYiq732HLC/O2enDAetRDfdmsV1WtyokSU390tcnpbLfutrr1tJtdfunFtqJfbREWbGZuyo3u/qFBe/llV9jY+Kjd+b3v2FB/vz328OM2O1O17hVDdmhkwvYeGbPZhbpNzy3Zoqpr9XR5osnk1Kxd9CvPt+rSos3MzXj/d1XjUjBMScPiTyWCoaOXFuLEs2Sa1l9r7AHOdjn3m60KhVPArNozysZnHR9G/7z9yvN/xW665WbXlZJBqnaLNW13AAAgAElEQVQk+cepYMkDtwOWFm1ybMyr8Cjg8d//8A99JH5yvFRQQofq+5BllFSlCkskgmVs58mJJVGUgBF0r9+tfMkcxNsKwvsJaFpERrSwoRNpKzQ4OOABlLn5Odu3f587rF22l1PHK1YO2vDQsFcr8ZY4xVEo+eTJWsI/ms9izTqWl6yiAOOC6EiOf7VrUfUIBeoDtyzXFqynq9PmpybsLW+6xmZm1RZr1lvk9KxYYS+67DKnvYfvu9s6lhetXTKuJIhp3VX1YWR80hNMjk7M2eHRGZsU/SyYjUzPWc/KITv32Rfa5Mys7dq9xw4cOuqJSFovraEqu4VTvc1e85rX+AnkrSduteFVq2xoaNjtTelNp41SKnffnj0+l82bNvphEmE7BQ0jMNPpVY6U9CFeljwJ/RR7HIHSZvUFb7tS5JfGpGRRryJVyuLKOfWPt91mP/nJT7ySgArEKcEkyu4vuo4QfUcyoiqmiAciyBGHTsy2n36Sn4yeU6tXRZhLOztvt6uqAdWooqq//YBMwUroj8A85kksM3PznmAlHtIcFYTz07sKLJeTvkGLkTjSapdhj4gf3X7ujeoC2HLoZ2g36/ZWLOX2+cyMy783vunX7AMf+IAnRPR0K4FuyW699QP23Ode6Akmi0shGzq8gkzd26w9+ugv7bOf/Zy3u4qWRIGZ1drqne98hz37gvMbCSZU/EBPZwybbWf4Ndty2B3uH1Kwp7TJ/fa3v21f/ur/snm1uKgogB8tQJQCI92jBCFtlzDGNW94nVdVURW1w4cPeYscyZonn9jZaJED1s42cXMdqXJB//hmC4sI84as7O9fad//wR2286mnrau719v2qMWBJxiUAC++ofwebEX2D1s91iOwjewMr3RUgt95bOhTZK3oxhNVlUxVEkZFu8I4kVAZQRN8Xfo722bZ75Nxij4P7BBtmDIOgu7ZL3BM039RKriVti/Y8mCtbLfz/iyf9bwv/vUXrF6veYvHtetWe4LJeeedax/96EcbFUAYL+sDfXmCBQHkkmCiCiS+D6U6juhLP34QQwmr8+r3riQ/VT0RfUn+hOzNCSb6wJME63Ubn5i00bEJO/Oss61byb9qe+qn3iXvg4eggYcfesje+Y53+nq6vCsBG40ZZ7++m56Zsdn5Ofvgh2611772quN8ZPCS5hH2utpRhb72nOZygWihtlS3wYEh+/rXvuaVDaWHZTPJt+I4+RkO5mWbIBL3ShWtontZb+iCQ2TwcuZvfFG6J/sa8f+53G0kjIZ+hRf0OrU2UlICfqeKKr+11e3iiy+2D334Q435hxyOAARJ8QqO6HnY7tpHb/vjNoUSFZfc56KkaPxxSjBx+mxUXg1e5Ifx4o8JTNC0Kbmuyd/HJ4R4FcHiG4D38RHCT/BCw0eQThCDjWOPItFWCZ9Uk5NuZc3DLm9WqQB7hF8sKglmfxL6QlgXLCX75bHHHrNf/OIXjsG1zt52s1Kxs846y3WR8Lf0mnyrwk369+xnP9sPNghvh02pYNa8VwDSmL2iSL3uSdxUOgj6iAp70KD2UnpTOlyy9q1vud4mJiY9+ULXSE/refBTyHTZ4aVNcT0qvaBbG36DEsfR9TlJLvvTPeFTB4o8ESkOAC1yWGlZtBPVtaK9X82x98aNG+yUM86xXz592P7Xt++wztUnWWf/aqsoqaqrO1p2dUh2KHFQGE/VKNUKtM8WFtTSs8vuf+AXtrBYs40bNzstK1nR11DJ6V0dnmCixBHZ0NpdVUZUkvpwX4f1LE3b5lV99uqXvsC62hatvjBjbXWqhET1OE86KHzgPpBGJcOgTWxofIGigaZtGzEb/WQbDjrC1sSfAA1nXyw+oaC34JhWXxf6DH2DTEHGQ5/EHhoxn3KY2G1rjzNEW1buz3uddWiOQegd+r98E8JbYEX4Vb8lb5HZ0Ax+Uvxi+Hfw7WQ6J9Cta+Qn8QqhxRcqPiJGoDGq2pX+5WQD1htflb4j6QI+Dt9D2N7gSHBWyK3ADJonVVOJq6DL9T3JgDn+iBwEF/Bc8AX7kTEC+gHagIaQaZn3GnrB9XL4ujVHrs16panvWw7KFF0IrTBn9hF/ELIaP2bWf+4/KpWOpSszbnNaLG3Ykel8rz11PNYW7YShcdYHGoJfmAM0g6yGDrKvnXmwFvirwE4Z97Nu+kz0J7rl0H+OSRJ/1LPEU9gY2Dd6P3EqaFVy3ouKlR/oHNvE9XpJjmVtcyUp3ab34k9C3sBbfK97GVPj4L1jl6ZuZt3CX0ZyvJdLbeALrSk80urjY03Ze/4f1V6jipl+oDvW3u3B0moHfIuO4ZocT9ffekfWV7wTf3TG5RSZyHzEOzOtwMt6Z9i3kfQDjTNueIF3hF6O+DhjY520Vy43SgUsfQ+dMB6qdWgs7B94zg9cpu4Werd8w+FHnLf169fZWWef6YdPSCKOAhAhm2Srav7y8epQT6VTLeZ7/F/YDuGXkA7RXCWnA5tGkj04EJ8Vc9U1xNyIUbJu4LqQP9r3ZhGOTCNcx96T6MNz9K6s01iv/L3z6Y/u+mEd5ZgZSDcDhiEkhCwEJINEQB7BiEHLi7PSRvG1Crv8f4QOzIpzEMHN9xgeCOzMdCh8F5wlO1LMK8LRdSQEAMq5PitXiLSVmXkm84SINV+BIbKUXNiqjKiX3tVJrshEOnHzJrvuLW+2VYMD1q8eqF6GTgkNAZAYC4Y6TIOA0jUYaSIcP8la6fQTQ3LKy9kcrXkisKD5o0BZfzmhzj33PD9dJOAexk5TiGKIsHdNINzsnZr3A7ARDBBBDIxNAA4GFevfNOAiOEsGHY51CJ0x49hCAGp+CFAJDhSDvqfyAEIor2mmDc2r4VgujtvoQyuPXShyOXI4pcKaKgikE6oIGe0HyskTjnrUOzgyM8n8y/Sqz6SQtRZ+ilon4vxUW4BEwIk7v0o/dw0PYxchh/CNXvPhLNL7AUQICO7LxhzKnr0LYRY0CO8CFFCGWXCjNHUNzvicbAGdZlCCwtE4GqdMUp9bABc0o/VG2KOYWhUANMeaMS+UJckF0CtgPtOByq5yH/yMImJPsoxABsFbWSEjQ5CnGaxJIXRVoq80IIDnAtR0P3TFeugz6D/LvzwOZAeKGTpCBrB+rBf8w/t4vtab97Km0APPQlK4jFIVptTj0vWFFGApQYl81j4g0+DtLAvy/jlflqQNAAS0hz5izUX4yBbWGnnF5xm45vVgnTEqMo0FGAkDC50HjbBGrfIagK3rtJ6sLfNF6WcHAHrVnWfFGGKdANHQLtdmpU4P8K6i7CNZKqow+OkNPwlbdXmkIJeUg/4vB5xOduhdugde99Yffqqw0xNKJFsEQDVnBRECzGnfwykBnUe58BLEKBnvyDxl5eICUsCFdWFPdV2WR6wXdMZ+sh5cC53m+zPf8Rw5J7V2ACDoKzsD4Rfm1Koz8vdZlmTMwHjzvgF+mSvX5zngLo1+58XxXoJ0nMLTeAQElWDyz//8T3bStm3u3MLIbSRRmYL4OsEXfWfhv0g4kp8lMArz1Ic9fX1W6erx4LHK3A4Pr/YWOXL6eACgtPUQP3hANB7kz1BlEpXz/sSffMIefvhhr26iahu6R463CBj1epBMdCu5p6C28IxOxAhYyzmCPCTwpmcriK8y/pqHsFNfOdHy3Oc+N0rFrlhhc7NznoAQQbsw5txR7kH/SP7L9BHrGLpWWIkEiMzjEbQVoI/T7EquOXDwkH3wgx9sVDDR+grfySF51ZVX2OWXX24TSjDRCSrKzLtjv+5JADol9/nPf95Pdw8PD9pv/db73cHja1v6oStpx3U1CUALi26saL0V0D02Ourj0T5hgJB9jxEAfYHdAsuRUEHwOE4QQaecrNC9+lx7o3WJterwPdRaRGZ9KeVd+neHwRk0C85ErqLTkAs4cXgv+r3Jp1HBJGR+4KuxsVGbm5313taqfKM1UzlqTmThqAr9FfhFDlPGGRUrIpnA+cH7oHI6heBQvAt7R79l7AVO6/N1EC2GM67XP9M/lycmB1azGoEox3FpOTUH3kA2eDAtNiloq63dFqpqPRG4T/MTX8h5oyo/GzZscH7RmPQs/cYWEO1J//mJVjkJOO1QeGzjhg3ex/6xX/7S91C8JvmidlUnn3KKDa9ZbYODkWDijkE5uufnbPToYasqYaOj3T79F39hv3z0MetbsdKqiwpCtdvc7LTVl2r2ipe8wAb7+2z/00/b7PiktS/VPGleMqa3t9sWFqvW2bZsvR1yDtfsqssusaGhfm+Rs7A4a9XqnPUNDdorrrjSjh47Znfe/h1b1b/CHn/4cZuenreVw2vs8OiU7Tk0YvNLbTYxXbVF2VPdFdc/s3OL9rwX/Kp19fXanv37PLlEn8+oKmZx5Ov0pQd6ltTOKdoSSqaxltEGIFqYIPOz7ZLxVGvFRT3j/AvOt5vefrMnlojPVSLcdepC2EFxMtxMLXJGjx61gwf2uxz77Gc+7fo48o28OUwhi6ALEjVCj4t/Q0eDa9EngfXrTpfYtU380Ow/rfu8zV1J9AQTUd63oQu9/VZUu9H4dJ+erVO9aiM4MjrisnqilPNWUF4VQ7r1bLWiKzas6x3hGSXxySbT/2fmrEfOMAVhagvW0S7buN0THKTbFNCPGKkCn3WbnRizt13/FpuZVbu1SDDpHxyw57/6EqtV5+zh+35qnQosKKDV1lZKzS75SeAjI2O2Z/8ROzI+6xVMxuaWbKq6bEcmZqxvcJWd95yLbHpuzlt/7Hp6b1T/qNddj0jn6sS0fq5+3es88XH9CSd42xUlcvX2hXNcP0q2mZyYsF1PPumB4TPP2O7rBtZw3OBbqwSBbl8Tb19WHDu6zpOgSgta7WvgzhATfsJ4OXhc7bz0t04Df/WrX7Uf3XWXJwCbVw+IoJboXwkoCmrRPkHvUNJMHJSY8XZMJ5yw3tauW2PCjXW1XvKgYGlRlNoZiw6oiuN8UYmqOCqjHTanSjRHMpf0SE0J5/Pzngwpnta8cQTi5EfXZryI/NV6qkIYgYyMqVxellPKfA4Wy5hLsk6y8+rXvd5+//c/6PRQ6VQgvW633vp7dtFFz7GJiTGloDmfqT2O9Llk4C8eeti+8IW/9kQi0WPwwZKNHBuxd7/rnXb+s87zdVQlQJVADlHePMms8YG7sCewS/id9Z/vcali2dffZz29ffbmt7zVpnWgxVsULXmFBq29SpIvLkTSpRJmrr/+OnvjtdfYvn17/TS9Ekz0jl1PPuUVTLKsAG+2rleMJRJRmz9BfHV91y4c1mf/9v0feoKJcGJbu3BVJDWBL8GUvl6pogv4S88Dq8YYwjGMLPYKRoXoW/F99ieFw71ZASDGHXJGP+hJ9gG/Bs5QMGHsW+AE7Hhkqvvyir2ALtD1GUs27M9Q5Q2fDThDv0n4Y12he+yZwGgd9ld/9f+5DFQinxJM1Lv9ec97rn34wx/+Ly1ysGl5pvNgSTgO2BqVCl3ueN5OmyeghA8n5KQSsqWPlKzkwdhaVIqjVQs+YM1dhw88kXpi0hOrTzrlFG/FJXkp+1CnLttK5SQC3F/6+7+3P/+zP/dWNV46vwQC8AGgZz1BurZoZ593tn3mM59u6B14KmRj0HvIoFhsYS757Rzj1eQrMBseHLavfOUrXmVQ7cDknwss2IwOYaOyl4V5i78l6Ac775nsRfiX+wNjxsFA6D5kdgRXkFfQE7yCnR+0GQnlnpSowExpeTI1PWVvf/vN9p5ff49NTk0VG0ayRX6FiCoG/7R7civVBgPXlHbai1VfN1UxleyI9Y/Av+OahbAB4MXsY8lt0OCRSGwJvzL8FPONSs+xPlENUM+HRzTvBt4oiYpZB/DMrA+yzabna36S6yT6cOjCE3RK8kNe1+ZYwpcEbRKI0We1kthJy1j4G38mgaXsX9Y7lMCEXwr5oDVhfStd8n8r+TwqnVG5RmtFa2HwPv4UJZhItnZ2dtkbXn+t63sFonQ/FUwa/l6X2cJN5dCWEjlSggl0iq9M781+EcYOn8nf4/K5VOMSnnC7zvOU1MI42mCJ6MTqCpptP+d8u++x3fZPP/yZtQ9vtc4VazzxrKPS5Qkm4u3OrrhHldM0JlU2qlRU2afXdu/ea0/s2GlDq9ZYb6/WU35wJUwsW19Pl3V1qrqSdF/wcadIfmneBns6rWNh0oa62+zyV7zQtq4fssWZUWtbDv9i2N9KrlPLpaZcdj2hAzPFXwitZd8mevl4Pmi2gUZfoI/QpdAvz84+n7gnfDHYgtjmWZ7oWcQz4A0PlJf4DePVdcRYXA55ayS1KikVgkswGFtB9+WqHcgn9EfwaVT+bNrewTPZ900MIOMsEj/pRKDrs/5jHbJ/tlXHMs6MjZw3ix8A2co+4fPD90rVJ3wVfM480bVuA1KlvlTb1mf4+fFNIKOxD/V9+DgimEqVU8kj4nD52cTO+K158T1ylN/sgehSsTvZ+blqS6ZHxq7fupaKrW5nFPyBD1f35XUghoJ+AxsxZw6oaVy6DzuSPVCyObTJmIWJvTLqQnwnXx96ERsz9GNgEWwA/mYMjjFKzDBsn2aCDTqEuWRsCU1BpySJHEe3qVJz5mnwh56n9+OrZ45KJpQPRnJbdoRsc+5hjuhA59WS4AF2gFYyhuBv3U+MDj80NKf78Ym5nio8CQ8gF+Az5LgO03AN89Rz4IlW3AkdsJckmGSdy9ogq1jXrFtYi+wjyckM+BTgReQk+ijbR+wx/KprwPIk7KD/GDf0SozY8VBq2cn1yGveh3zJuCB8LM0iBVn2MT/mwXMD3xefRaOammRgyBrZmEoa337G6X6YShgp2vBGaxvxGTJFdq/kcI8S+BflP1MsX4lJUYncYza0tCv6P3BWs30XMiLbTxlzwovg0qBX+cfD94hszXJb94OD8DvyHvgT3YaO4v8NP+u/3/lv9SwAEFAALhSUXpaVKxulhc6TY0OyYnEAUzL0dD3vQ3HB5FkAocD1PEA6k2DhAIP6PwIxAyoIhyw5vVcCGsWBEQjx5YWG4bIwbAUPzEtGVLwfIhKwiDKjvjbLKovTa1s2brR3vP1mL+k2uHKFdVeiF7WAFAIqgyCSFAA3MBFE5C0MKp2NMq0iuu6uyMrST84SdWNPTNTWZmeeeZZ/HyV4o2QU+50ZTZ8jeHl36/7C8HxPEgCKOdMWNABtBHAIJtH7s1FOsgmKCgLHeZeVIYIVQc76ZAcBCpt1diFWBDElWmUd+bMaFRiivyX0FqCu5qfCoEs9z0+YlWoHcrCH4VhOiaeSd1pvrafmENlzOr0UJ0vhAdazqVilQOKELsoF0BDGWzjWcXoiyFESugcQwRhZHwR55if2gnVnXFkxh3Ecp374O9Mm97qRn4QvwCsL/Qwi2SNoDGcddINSRojxfPgyAwD9jaNHf2dhC7374ApAQBG3ZqijyJgTihPliwyDHgAYfsqgZEQivMMxW28kHkHDgIFsRELngCD4CLCNgEdhsP5cLzpg7HndsnzUtRlAZzoBTCAHs+JCDqtcLT9Z8cjBgxzj+bxX5eBZa+R2pscm8GkGXQBMzIf/Z9CSjRTWolUuZPmNfoH+oGPkEN8jD3H6k2DCniFrswzFoQGNsHesG7oK2UHyI4YNwdoMxphrNooF9H3t5NwpjbQDcEVynNoe+Kma4hTXJd7yS/K+ZC3LiRi8LSlSnA2VLncSyHlJaxzpj6AFBTNLQINTMslhqzljvPhY2jpc5+iHBJNWvNAgouPKt5Uew+Ve9i4bXpnfAeisvb4LGgw+xPDR5/wf+sjgKPNMpk/oGTrLNNxKs63zQee08hAgL+RDJG1Au9AVY1QGtBJMvvnNb9gpJ5/sAS+vCNUiZ+K0n2igtGoprRSoxuUhjQIq/YR1l3on98UJ6UqPrV691oMIOskkR5gMmHDwRnISpxxUulHlgRX8V9URZId0HHQPntKYQk7FSSytv3ClDPanFaCenfH9cSf72rUlYKrAWzip5Pzy5JWDB23nzp0egHfZqsoT1apjK067yeEina33ZcNYa633B56LShTIWPYy6Luxm35t/8oV9vSevY0KJgL/3ppvYdHHccXll/lJdwX8IwEnqhII84kHhTeffHKnfe5zn7NDh47YmjXDXsEk5j3rPdwVIFGQVgH+SJYNvhYUER1ordyJ3BEtVTp9PeMEsRzuQb8RBCGRM9Op9kHP0NrEiYFwPGEQgjPRkzhVdU3QY4cnMcAn0KSvaaO1RzgTCEhmPAc9xB5EIprkWNBMOPahC/DGwYMHfKybN23y5BJd+9BDD/lpQiWW6Bm0/KBEuyr3wbN+7rstaIAyv2AvzdflxfKSl8h02VQcIWAsJUop2BsO5XZPINDeqHXO5s2bGiej5MyMkwCxH9nIzjiDNeNd6OewYQL/wv86LakfnaARn2OzwE9R4aXq0rqzvXmSoK+/36Znor2JJ0HXar6G4I+p6WlvqXL2OefY1pO2uczR6cLVw6uiXOfkRKOCiZy6f/2FL/ipftkxi3FQ3GoLVbv80lfZuqEBm5kYtycff9xmxsatr7Ni87Oz1tcvO0PVkdqts61uK+Rgrs7aG66+wlau6LGZ+UmrLs650b3YZva6626wQ0cO27+rgklfv+14ZIfNzVRtYNVaOzo+bY89uccW6xWbmKlard5mXT0V66hUbL5as3OfdYH1DQ3ZzPyc7T9wwGWZpJb2VIExYWNoIxx9EQQR7amNkq6RLND8wHfoFDAqTrBsUOtv0dRFz73QbrzppmdMMHEnRTlJrBPj06WVhYI9f/zxj3nQn1Z5nJLKOJa9ltwHL0AfrhtKIMtPYC8vW/+KPp+X5ik+D+wQwVIlEWl/VX0D20EBCrXW0T+9S7hMQXj91sEDJcLofukYJTrpMMP4xLgnmugdk9NT/ll3d6/T4MCKlY3KVs6Dfoq8zRNMOiULF2s22NtjU6MjnmCiKjjeuqUSfgXRYgTsOj3BZPLYUXv7Tdfb6NhBq9ejRc7K4SF77sUXW606a4/c9zNrry1at9raWJuNj49FNRBrt8PHRj3B5NDotE1X63Z4YtYrmBybmrXBNevtlDPOsonpGTt46Ijt3rvPnTriF81ZMlvBLKGPa994rbdykE4SL/pJ3BL4kXyR/jp65JC3yJGOOv20U0uFi2bCsGS17Ewl44CFo1pABBWkdzM+lw6UvAmfR+AC6Rrx9Oxc1cvnf+97t9uDDz4YVRHVyqYE7bXHnhC0eZM/A8zWXanYxMS4771aceg7P/mppLSuigdfwJpN3NQ88OLjKyflSUByWVvpsqraZbS3R6uWAyGzVdVQiTPiMWw4ySxko/sVGm0WIzgimta9CmRrnFQ9y36YwBAlASK1fNFzRXOiS+2d2oi9+pJL7cMf/ojLLCUyaX8/9KE/sGc961ybmpqwtvaw87sq0UteCdT33Xe/ffFv/tYT745LMBkZsV//9ffYueec7f4aP/GshLZlYaNm6wVke7Zn8C2xrmAO9IHbBloLtVHu7rYvf+Wr9vWv/7P19fe4fPJqYbVllxfC+wr6tbXV7brr3mzXXnuNr7kSUJVgojXcs/tpT/xFz7J+GeOAcMA7JLLRusF1p7cjaSaY7Nj5lONEYcOlJdkbkcAcc6ViQjM4hD7EbwBu1+9IWI32m7k9Zsb4yGHkIHSUqyl4IFf0W7A+2BlZTfACOzs7PzOWyTobH4k+w3ndxBTNJATGl2mSA0XZB5bfgxzP8vyvPv+XXsFEydTrT1hro6PH7KUvfYndeuutHujQOMBNzfVuYlTJh6C7CPZDg4EnOj3pC1znWEU6YqHqbQcX5ucdO4ul/BCCkqZKToYqMUhuiY9Fn6tWr3G9296hKkSRGOW40JPImhVgntixw2668W2e6Cb8AQYCnyMDxePHxkbsiquusN+79fccC2M3kgQufY2tr/u8Govnt8fBPSn7Wq1uQwND9qUvfamRYOKteEtCmtO4S8rjsWfYV/EZAX/8Sfipglah8WZ1G61nk3dkt+W2HODxUsK+BBkJWuBP4Bnx/rKH7W22KN+hLdv1N1xvN9xwgycOe3JrV4+vqTCNMOnu3bsbScPBGyHvXf/3dkfQr1SlCR9AVK8K+6fZ+gm5AJ8Fn5I0F7I2+130PT6uuOeZE0yyfZyxFbYw72uuZQQ6dG3wVPPAivhKcl3/Gj6yktyC7NJ9Ghe8D4fk9zCPpk8nEgDwmYH5RBvIG/0NZtKzSXJxe6BadbsUH2sEncMnr7UXdpKtEnSNbd88gR42QOj4zors0S67/LIry7XmNscLXvCCRpAHXpA9TWsj+Zs9SSkdUES3ZDuNPc+6KXjTmdmTnPRne2mNpwQTr5ChpKWyBpXuirfn3HzSqfaDnz5oD+0+YpM2YB39w9YpH3apYKLEQSXNyhAWnhPdxcEX6bFu2/30Pjt08Kj19a3wtmuau9uNVLRrVwWTaJWopEqlzg4NrLD6wpyt7DLrWJi207est1e+8ELrWp6xtqW5ogNU2VNJE0te080TTkpyLVVMkKXIJfRSq77hOvww+H1FQ9BaplfoONtxoheSw7M9nn3I6Efdz0GzHONAh2Ev8m7XIX5YSAk1IePRWfBYQ0uUg6vZvkBPkGAC3+m3no3e0T3YHcRTWv2ZGU/oO09sc14IPZ//lizLMoRxgJMyzbbqbfQ7eycMq/VF/+dn6d6Ij4R9rx98qPCRxkcFBeiAcYBfWEuqIPC5fks/y54TDmQf2duMe6CTTGvoFuIt+MTwjYoWwpYLfMkcSULBDyxfAX58Dqgo4Vhjo12SnpnpR2Pz+FJHu2N11sZ1qvSEV0OMSlHZ7+y+1ZI4ct5559m5557rOlnj0zill1g//EDEU/Rs1oa/c6yiaRtFogW+mqyfMobFZoBv9R7ZY/Ct1qIRU1MiYqlSynw0TnAfOoU1Rv+4DZYOC+FD1ru5N9MWMgC6a8VrHFSI3iMAACAASURBVFJxv19vb2NPoWv8d+BI9jj7jjQ2+M95tSS5sr/I91bc38ojTZ6NCo6sJ+uX5UHG5ewTe5HlGnvPerb6z/kemYosy2PL/N/Ejk37Ivvx8xgZB9iavdDz0Pfha9OBrogBEDOF/rOMYM7IX3gY/g9cEMkf+A4j9hCxxrGxEVu5coWdvv00r27q7Yy9DXi0tsG3KprVO8bHJ7w6o1qSho85bPTw34V8p+IySfaOA0rFGPaddXgmLJvlT+x/qVVZKkg2BGX6A37x4gmlrWLec/YOnYXca8jPH991Rz0HSXk2D4FQAV05CzhvYpNgm20fNKHM0AiUvHkIOwiL92SAGs4W+lI3S/AhsLJggFEYt75DMeYFzMongzMABACXRIcMNACtLog45V4AvGf6crKlZCqJ6uRgUYLJ7//eB2zkyGEbGhywdjkLTGXjmkYJY9SYtNYaD+WT9BmCUwJKGYQCs1HiJwCsHIesLwEWBzqllI8SGk4++RTPmJQSQtHB7BAsQi9AUrNVBONifVDAAFiECmvKehL4A7CTuIRChQ74P0IcBcz7sgDKDisEL7SQASRz8fXx043BsJQG029n0PQ7FFdkqGWjRycCdOpU+6nMM61NrkgxX1V2a7OsMEwNj6GMYwzqVx8GiIQdBjbvC6Cmd/U3T12W9joY3DLGVRYZgQKP8X/WA/rNQCoDXZRZVuIILd0LaERIo6BRdtBcBuBZ2eu6aAsUjkD2BBplzhpvpiFK+zEWwCmyBYOSeWXgoWfxOSA5K3N9r8x5lDNgOgttB2IlM5IxomzgDb0D4xTj2/ujFcdLVk5BV82T9cwvG/2MI18HKAb8oDgzIGhVnPk5yGqUKHNi3+AN+Ab5D1hAnmYegucyTwIAdL/WhACXrhUYp7UBcjnvW94vZGxe6zwfaCTTHTKE50Dzvs8FXMAX0AlgF/pifdhPrifTE3rjPvYTOZjpBVnOs/VOMv/1Nwla0J+u13MBxsgM3qHvjuPjxglod/G63nG5UJO8rnup9qgGUHOnohyMOcHE51L6rytgoEQ2CTydwpFzWTSsU9n60VhpN+OOiFR6mLL+zDevQQQiwkkqRwX8nemQvYZGWUv2kfnne/kOOs1rBD0GrYajOIOrzEv5c96bQTr0xdh4H59nuskyirXIMoPnZ77Op5WhLXQdPKTfarH38MMP2Te/cZuddNJJjcCzKg8wlnCEBRbQPTjGokezEhvjJHMDy6hftxIeu3pcz6iCyarVaz3RxM3MkiAYspP2SwpeR3CFVjlBG3GCJUBoJFdqHvpcTjYlRkQbv4oHnqQzV/T3NxJrla2tnpVq/eM/bXWbmppsOM9mp6PtjhJMZEB78FLJqaU6hcC41jLmGO2A4FEwaLTGCV0LPtGrWL8wgDDmYxhKMHlq124vv7123Xp3lGl91R5Axr1a5Fx22WXRaq5dDuuo8OI8UwmH54ED++1Tn/qUn+xWi5x3vOMWe/zxx/30u5c7lIOi0Us1Tmwih493hi576wHtMQFLkraCh2IuYCZ4BPwWGDrwnMapd3h55uIohn5xCoHVtNd6dl8xfKBfJSvo/dgE0Dz7Dr+CM3IgMHBnOAOV8KQx4SA/eOCgP1OJVOqLrvtVtlpldHWdsBf0JpnlfLXc7BVL20UCCJyE1T0ZB8g5Jaep5qO5Us1FmEr7qeeomoFoS2MPp0eH07OqACjorBdjdIOFkG3I66CrkJmsHTiLJEHGoL0XHwlb6n0KFFBtEb2ga9ElCvE4hiqOTwX9/f9lPWXA8l5VOly3fr1t2brVK5iID/p6oiWFnqnTzWqRMzk+av093fY3X/xr+9Fdd7s+WFhUhZOarezrtLe88Rrr7TSrzc3Zk4/90qZHx03NC3q8Fci8/1u2mvX3dtkKlWefm7Y3vuG11ttbsfmFGZurzthyfcmOTU7Y29//23bw8CG747vfsoHuHtv56BMm9dXdv9JGxmds177DtmgVG51UhYQ26+lV8mPFqgvLtnnbSdazcsAmZ2ZsbHLCT1EuqE2KJ1YokS7Kiop2ORHoR77U/k66yCvc1Dx4jt0BPiXhCbzD/dnO0OnSm2+5xatA+T650yid2NJpa09In7ORI0e82pLk3Mf+6I9cNkime3ChJN6hB1v1kGin4SwrTJZlVtDOkgeWcAyLZjVm/V90reQIdIJ0suTOXHW+tHsKp4uSBpVgous1Np1y1joMDQ95MokSAZcUhPRkh1mXgXpOpaNifT29HtRjHSWfRIP9anciZ0ytbr3i9/k5q85N60iqJ2tpHRRA9/HMzVqlq926K+02eeyY3fy2t9rI6AFrb1+y9nrdhlavsgte+lKrzc/aow/8zNqWFqyro2Jt9brzq2PV9k47dHTE9h8asX1Hxm1uqd0Ojk3bVLVuRydnbGjtCbbpxG12ZGTUjo6MeTsdxz6llLbWfmx83J2vv/bmN7udrGphOs0mOywSbqMSkhy4E+Nq2fWUz0MtcKlgpe8lp1RxSupAOk9awZMhy+l38Z2SfvRdOBWjumNUnYtezaInzev/Z+tNoC07q3rfebp9+jp1qk71fUECJJFrgCAgiMi4PAKERLnCzVVAUGwYT+EiwvUpeBUDQbkiqIGQQDDgEwWfF3wiTwQBAwoqCCEhCaSS6k+dvj97n/b5n/P7rTWzTY1RY++z99prfc1s/rP55pxfWLT5+UVPMPnjP76zarmD7R92QYcHpY4ePeL3knx2zOyVOqSLVHG2VDCT7PMEzShdjoMoYyexivhB37HXGlfYOJv+mRJ1lIApOQO9+TO9vUb4LkSD3kLKE1UjoKVnh5yM6ky6r+Sn6FTrhuMNesbuQW9luwCbA1tczu8nP+Uae+tb/6c/o7e3x1rNdbv55pvssY896eWLVcHEqxp0RPKkdM8/ffVrduedH7WRnaO+J87La2teSet1r/ulqFCzue5YmtPSkicZCzLOjAvRi9l2Qjdz6lcyS1hb6/WmN/+qzc7Ne8BR9OFzVdU0L+UfFW9v+NHr7ed//ufs0qVLjoeUBKbfnj97zvEh66M1B+PwTPYYvFNXMKE6iKqXdFpHV7c7PP/i//lLuzQ5bX39Q94eReE/nbiHFrwXeerdnu20jJfrtQmdFe02H9miI+Nxxo3ODBqNqj4xl0iq0OdgZ/RqxiLoY3A168Ae4XMM2ylOfwaGjFfwC3PhdzwLPZ/nCj5B9zIGHK+BRTrt/e/7I6dFVd7Yf2CvjY9fsGuvfb696U1vigSCgh2wqR5JV5GEHGuWWyKSFNDteFG/1bPcN6mqltLRzVWnY8c8zuchA9xO25A8Uuu+TU9mHt6hNh/91q0Ezu0O/0x7wGFBDUK+Dset/46Zf/edv2Mf//gnSqWjcGKTCIBdreccPHTQ3vaOm+wJV1xR+TUlA2K966Ada+B+OmHFkrgSbe86bXhw2BNMhLG1jsKrVJOTreLYq0omoepF+ACld9C3+N+yfyr7F8Di7AXyK9vl0L7uiU8HH0q2D8Fw2V8indPZ1WFTM9P22tf+gt34326MRGJvIRKBRiW/3XTT2+1zn/ucY0QlpyoJ1YOMm+tVpVG1F33Oc3/EXvnKVxTfeWBteQkCe5dDmSWZBPtB38V6h+8evKy5Br3XJ7opsR44Xr7SuoLJo/FKtnuR+ehSZBI8JTnPe82tPcGkZDl5UlRO8IHPmAfYHHmIjYFvRXQOrxJ0qtamJI0jC3RvZA02ldYfnw1z1pi8ukxJMMF3Qkl7ZEzY4QrmbjimVQLGf33Zfyt7HdW4VbFT9gvJo4E/N2o/v1fqCH9i9m0xX/Qnc2Sds62n96ro4njZsZgOIOlwkIXvptxb8YYTJ4/b8cueYB//68/bQ1Mr1uzZZdt9w35dj5KNexruN/AEEx0O8QTikCuSIarItb6+Zffec79Xv9sxooqpJcFEwVKvRqpWN9vWpyT1zm0b6G141aWB3h5r2IYN95htL8/Yjdc/z/YOdVqHWiiWtoPeYkrPLXhIPOE+ltQmp93nkwOi2M+6RmsnmkA/oI+gB053wyPaA+4Ff8vv0q4n0E2ZVjP+8v0omKhdl+J3c1r19jCKH9W8omcRa+G9XnkvPgIT6BlR4TeSSBizxoXPLHRHXdk86zh4DDlBIgm4AFpjfbAN8D8xzoxPmB/2MPPPcrjWiUr0Xyn6ra7wyPqyjuw3uoXv8Qsh/5kbfI49lveJe7FeHA7gHoytlpe0Iqx3nb1lfBkzst78PsvRjDMZO7KKvavlZ1SFA8O046qKjtxXXCdP4k8kwcWfX2S/3rtPkYqqRbdKLzNOaE1jldwaHx+v5Jf+Fq6nAoxetSdgR1qOEe/VvTIma1975gpdia6Fg4V/8SdxMH1kdKfbcsQBMn9zwJM1Qc/rfsINmkvwSvixkQesub5HHyDbQ2/XelayHNmi+4oPswzWOD2mWw5+ZRwKXs004fvuVVvjH/fC76o5aQ+hR9YOmuY18E/4p8A9UGrGatBejocjF+CFLJuYe6aLdj7LPA2fQ4vcCxmL3wWZofWJQzNxAKfSvQWz8HvWHPmKj1rYSXYm3Sh0fU4QB/MzR3yHXOMyy2SzRntDfH/YNEoUV4KJ9KWqHEcrr/C7+MHN0qZZ49B/+ceVYNLTEz6BmGfodemQGEd0xpAP2wsLeIvySEKDjzhgSKUc5AR0AC4I2Rz/s/yBjrLsgw9ZE/gz8HPImexXhbecLlXBJCtAhL0u0ucsnG4UjoW6okM7WIFgYEAmwz2zwZaJi2dhjGVQm8E5BApw1z3ErI+mKDLTETyHyTQvwFhWOpkBGCsCHyGWlaGMFzc2qmOvxZAq5W0jy18nUEI4HT5wwP7gPe+27953n+3aOeK9qDs7JMBjPIyP9RORwNAwPwylOcmh2Vpr+Qknd353RfCEzKwqcUglSItzW4Di6NFjvm441GE+1hVDAKKEgbMhnxVoFjDsBevP3rKngA8YgEQTjZlsUgCc7lUHyf5j+VUInOsZN/ubmSnTTgWSUKw4/zGoSEApJVihe+cTVaDwsubBXBIOCGd/3ZCzJYJreR4oKSogBP0pmBtOYRJM2Av9XnukcokyLjOTI2SjAkuXn7bKQCIrEZhdnyEcPQBRTkbjVGA+zAVeZP0B2xjTup/eoxDbFZh+r2dkWVBDrDDKuEcGUaJzlEw25hgzdMSz4UfWGnpjPhlw5ffILrVA4Ld8Bo1Cw1nYZppijnFdXTGAa+ihx1pmkKf3CGoCbxmcQS8VkC0yBjlRG+i13EBpIasz+GQfdd8sD+Fj9iPLt/a1ZB5ZD7A2WYb7/pWKO8hNxkJGs65HtlV7kdqlZBrGgMkynbVnLux3BvisEd9xLWuKfGFNmbvLVvXQLVnPWc7UgCNO3mYdyPWsE6BJNA2Psx66Bl3KdYAcHB2Un2Rt4b2KjgqI73PHX/QSjLmJ76JtWyQUxKk1lW/3EuzST36au8NbgDhNrIcz0atbuCMlTt3oxK7G5WVMNV9OgkWx3jiNUJzE6HTWy2XcdodtFHmKDkKnZ+daXjtkWfva6r7sVcYPgJyMTQBK2YGYaZt7IZMyrWd55GvUFhhGBvFd1nU8l1cMhXadVNNpqZpV2g5lmtAcCRaL/b/7wP1ewUQndHfv3u0AGQMIPKN9EvjEGNLYPJDubdiiIghy0FuG9PRYb/+Ara40rbdv0EZ3jXmiiQddi+MhjKdoIeBz9eq5215+OeOvms/CqRvlACORQfLHdUU6ye38Xyoa0RLnwIH97mSamZn2cYML1potd7grMYOTGUpYU+KJZI0CvBF8ys7y2F34XtiH1jjIgMz7MWaMtTi9NzA0aGfOnvMKJnv37fcAmBx80rlKeFD/eLXIUbIIJ4q0J7Hfnd6DXmXs3/ue93j1DTl+FRhSz++lpWXnQ05bevJHcbBTxQSdIN4JOdjtFRrkwFMQTCe0gp9irdWOCAcO+4yM55VkOV1Pu7o4mV4ngIGLVWElDKJt6y/BLuSVEg+UTo2NgK6HHzFIMnYAY4ZRomNytcM7qtos2YXzF+zJT3qSPe5xj/M5KblEfdK1Vwqg1jg0DDAll2iu6AmNNfgudCPYGb5FvvjpstLihlOs+p32N3Bsp++ZZKaMPHiKiiZKMomKAOHcwrjPeqpdd2WjX0HfpuO7SPDgVAO6Uq84r3FgYOj6fFXitZSC1feehFD6u8t5EwZ0yAKdVFIispJjHn/FFTa4Y9jfDw1EQFf8rQomapGzud6yzu1N+7OPfcy+9A93eZuEbevyIKdKWL/gP/+IbbdWvDrJ3MSEzYxfUsaG9XklgXJqr6fTTyAuz07b1tqq/dgN19mu0WFbbi3ZanPRA6WL6y278fW/bAuTk/aZ//0JG+pp2He//YANDe6w7c4em5pftlNnx23Demx2YdUrlAyPDLlTVIUThkZ22fnJSZuem7OxfXtdV62qtHSHOW7WWkRZ8ihN67JAyRWq4KPky8LwnMJCF2R7Qnug37L+6G3t47Oe9Sz78ZfdaH0D/R5AHxreUdGh64ZSwl0VTCbHxz2ot7KyZH/84TtsdnraeV37qAQN7IKMNZCbeqbkltua6XSv3oOXCTCiU+X8EG+jh8Qj2ufAnFGVyJMTusQfpeKG2mAVp6GqooHP+1RFxR0iLWup8oyfJg/nlgL0ShZQcgp4QHNQNQYP4Ku6ioIPG1u2ubpiHQperixZa23FnvGMp9v5c2dtbnbORkZGA5t0bpoKVy3Pztqrf+onbHLqnHXauqkx3+ieMftPz3yWbbRW7L5v/rN1Krgket8M2lUAZ7uz08Ynpm18as7OXJj2BJNLc0s2s7xus0tNO3DshD3hid/vrZTW1jdtbmHFE/902EJJKl6S3xNv+uzHX/pS2717zCuYyHEp+opWQxF0ke2nCibnzp7x5w/09dmpB79XOXzUWujgocNepVLXHzt+3L9TwqGffpY8L0FzT8raCqeZKmPphPqlS1Gu+ey5807Pi4uqrCJd2lfpRVUwc3ymk9PdammkijP7XVcP69TvdgQcFGBx/V0SPLQ3kRASLR7Qk+w5icf6LtphKEEmsJB+NzMza+cvXLTZhUVPNBFtYbNkTO703dPjsqZKMBGOqypZBQ/oN6JlXSNss6D7qh1PCXrThgV6hlf1ii2osek3z33uc+3oseP21t/4LafBvj4luq/be37/f9mhQwc8SWRzSwG0SExUZUk5d7/8lX+yO+/8iLfC88RLVUHa3PAEk9e//nX2uMsvsw3Z96WNkWOH7cA3jzaujAvxTYBb0aHod+Hw1WbIqOmZWfud3/1ffqpNp9kkw5TwtenBrqja8fSnP80roV0cj8TLo0ePOv1eujhux48f9/tkmzjbWI+0t3LliwgQx9l18wQTVSi67fYP6Wi7dXVL7iqho+GVgtDzolv2GT8LeFrPwukJ1iI5gd7vjKcdi2VZqPfxfZT1DzqN1i6sYX1NHRQA82TMnm1WfQ9uyf6K7McCx+S9Y548Mzue+Sw77Nt9CFo7YXISTPbu2WNje3bZxYvn7SUv+TH7xV/8xepELuuQbZ+gragoGf9KNQn4yqswqIVWHTyIQGskkkr/Sv8o4VHjVCJVHEwIDKy1Dbw14q2MJCd0L/mrVHVJclC8pvV3G0BVwVpr3rpSn99z9z125sxZlzfemqvgFILl4vEnPfnJtv/IIT/oFfwRSQ+SF8gkbF597v4ur7QQAVElmGxvdziGue222+y2D3zA8aG36HXdVHizJF7DE76PZdUkl7OvLuPFwKhhH+PTyXIH+yz7B+E55CiBWvw9maYDu4aDv7ev15ZXlr2lyMTkpP3yG9/gdCDcpoCDH0br77dPfvJTdvPN7/QKFqq4JZsj5lUOGrj9Hphc93vXu95lz/yhZzp9bHq1i8DbOXjkFRdL+9ug60JRKckKPJy/F72oOhStatoTTFjX7IfK/quoMhgVU7LvwBME/DBNVNjVs+Wr1n+Cf1RtUMWXCN7E/F2mVxWoQ1/By9mfoxlGcl8dWEd/gdk1BgJS7GP2BTivKFmy+FMDpzU86UUtz5B9cbAucCgyU4vmc9ky30slR8/NLdjLXnqjJ5bK56u1euYzn1nJARKgoqpVSYCzOECEzMGvoGdjE2RaRB6CI/FPSC54kotX9VN1oKiQIZ6PSnW9jgOU8D+676Dd8WefsiUbsJmNPtvoGfAEk97+SMAlwcTxqyfwb7r+IoAm/HL69Hk7d37cRnaOeVJwv6ruyZckm9LbRpn193Ra59a6Jxz7vbo7bXu9ZSO9nda/3bRjuwfsaVedsI71pYI9ovqPcCoVTJR0Tfs/WlEyd3gRexL6wBcKHqnWqOgg1jPzNLIA+QDNQcPaSxLyMoZH92VbPWRw0HF7kBd55H4iP5ixHhVeC26Ht/F96m/mI78JNoA+E60uL6vibBwggwexcWr9XrcTgTegL65BbmffA3NjPswp3zfPGznL+sBrPFNrQcA58EUcAM66FRnv9lc6/IKMhv4ru6jIiswXPK/ew7oyqvZQe8Chb9nEGfuxhhWuKz5t5olM1POw1cBKGcewBnl98nX4+7J8497QcTteyc9mvu17k/eoKJYqec19QiVO6WtTZKtsPdfPxecPvRF/ZA6sE6+sM75B3Z+xa360fsv3IeGLa4k/4f/Bdy5aZxzIdfxU0o+SaUp2ER6hhTDYhMQFrx7b5vMC6+sVWs86H3s88F0kpMh2VBVeXa9ncmiItcd/xL2zHynLAr2v4uHVQTHa0wW983wOyOT9zTRf6cuSYJLnk/cSGspjA59Be+icTH/IKfYT/wnPhX7RneBnaJx7Zp8+c29/TuatbHsiF5Ab6HNd7+MrhySR46wfmBMfMbTF+unzsJ1VITBkQ52nEPsxPT3pB2guu/yx3jI67HBhGr2GL1y/kQ9B95qfX3AffFdXVDnR/slel92Mf0a2YGAA8Yb8BaGrM3bS3oFVM/Zs1znxm4gNZL7M17FOzA16x04SbdEZBR0J3eu3/nwlmGTQBDPiMIVJ2Hg2EAKA8JgUhMrmQEA5QEyZLBgTpQwQ5W8IAicDShODVX9z4q/d+GLCBDS5J0TEQpBplseixcnCCUXJOqHEZaDpOzlLgpGFx6JOuojEy86Xihm6Zt/YmH3wtlvt377+ddsztsvLTUd/4CjpjgORk0AI0/x8FCifrZQTi0ou0ZzlwGJvcOwrECCjLE7GdpbTWAGAMSYQzFlZZ0Wlfde6ZyGV9zwbXqw9ThWCCtAEYwc8MSde2Xdf21KCXWvC83RfAubcMzMJQgnGhwE1Ln5XgYIC5BAynMqOvY4evwRbHFgsL3vWG8wmJajxevnGzUgsIYiXBWIGDwQJ5ACQg1Enl7LABYAFP0SpU4R5Fn7Rk1VJLSFUtEaUU2cPmCeCPSczIPSzEst8DwBn3RkDyUkAJK5DUepZGIbcj72A76rkpxRoz2AacAct6BkoTegwB46QDRgL7Tyj3yN8M9BSBRMUegYKWWnkgDjKBn5FXmqfsiyCF+EBDOMMUMLALYH74sRgLIwVuZnpFlqq5VBd5r8GDnUGM4AJJc6+A8IZawQfiqFeZBp8zbh1bTs/o5QYu+sAPyX/yOpH7ToFYMAre5f36dGAegYfGh+8k3URYIz1Yx9YM/iDZ5FQgsyDTlkT7q19iHuF8wnayLoL3aHr0J9Zb2Zg1r5Geb7om1rGRcYq85X+Yf6hnwPky6DW+FZXVuJkmxJMdMrQAbz60UZWuhsTpZKT3shJ4ODJHf1ycHR7cCT4Osqeegm4otMUjHL6LW3A0B3IWzkbwiCMHteUw4ZesqGBPEWPZz0H9tBnyBx4FaOGdcxrpvcKjBDYaJdj6FvkF3uP4VPpiFR1qAKnVLsqDJKvzbow61Dmlu+Bc4gENXRXBtrOk1ubHsj61Kc+6eXQ5aAlwx7AH86DSDZkPWNdQi9F8kQ4uXx9Vbp2YMAaff22sKD2Gf22c3TMehr9fuoax4OCLCRv6L6OK1ohuzLv+h47sKS3afAIyaQuk30QsUIqxRmBrpbLdgXG9u3f68+SPpVjmj1fXoxM7+9+97s2PTVVEls2oreyn/YeKPgn2q6ETNPp3fokHifJ4jXG3o5f/WRyKd+u7+Twuvjv7VJUsnzf/gN+glBJHHJRK7Bz3XUvsuuuu84Wddq0JLdwkl/8oQSEBx980D5w6612/vx5Gx0dsde//vX21a/+kzvk5WCMBOWSsNlsllKKWufgG81FAfEImEdiqoxkfaZAb73flDYNcN8etCa5IWRfrAsObkqYh+wI+lDQXPTY19vnpaBFo7qv9t8dLT3hnFU1A5Ik4CVkYE4+Q3doXXHelXoxbujPzs7ZxQsX7JprnmpXX/39Huw+c/asn9CWYS5jC9nB/UmoYm7Oh55QEPSJHIHnKieDJ1ApqS4CKTnYGoFNnRKIvsvRA37J76d5al/Cadxpx48dq/qyh9MvDMycVANf4OTCRnLaK858lzmpV3fWw9gjBGWRfYFFdJqRdkkyGIM/oZtsdymAuWtstz32ssv9VUGiwYGhss/r1lxdtuXFedtortjUpXH73gP327fu/rbjy8WlFXe2PP6yx9jC9JSdPfVd2zXUbzsHBmxUrXnm5mzDS4brhIWq2jQ9GWV1cd6TVZ7/vOfa4SP7bXzivK00VfmvZV1Dg/bj//2NtjQ1ZX/1sf/bhrq67bt332cH9h201ua2TS8s2/fOjNv6dpfNLTatp6/fnTMaz8rqmm139djE3Lytrq/bgUMHXbZ06GS4O0tVNSKq/WDzgafdQFdCVToRDc1njIRO5/SR9p4Sxbru6quvtidf8wPWPzjgtLljZKTgp5Bv7gBeX7elhQWvXiL5LWfDPd++O5LPelS1sLdqyQkuy3aL9tqxgyotFNrSs6FjvYpeldgOrcdpdfPgYcjeSGBSQlu0E4sEQQlf8a6wgZLHdIrVsU3pz4vsBW+oC7pBVgAAIABJREFU/ZKqUui/sID4R0pE9KeOI/CYr7fsRQUKZZOoipUqncguWF12epianrAXvegF9lef+qSNjy/ZZY854Cd+ZNKoPHtzcdF+5tUvt/FLZ6yjY93byiqJ6Ik/+IOeoPLAt79u3X7Stdtl09LCogcg1Y5vfGLGLk3P28PnJjzBZGqxaRNzyzaz1LRDJx5j1zz9B62lNe1u2NKK2p1GKdp7773XHn74IZubX7LdYzvtFa94hScNqVKRKv8IE+m/+yM6u1w2TE9N2OmHH/KqABfOnTO1iFBVCTmgR3butCuvvMqrYClp4Ud+5Ln++Re/+AWbmpz0ClgKIDoOK4kguqf2W/ov5P66TU/P2Nralu3cOezBGDmXQueXk7olUVjtdUZGhm3v3j1e8j4Oo8huj0Rol01yDEsnlqTEKB0degWsq7ZnjtVKcEIOseWVFW+XMTM7621ZhKuaOiEn27RUdImAc116WvPCVsPuBHeDGekvLTrGHpJDVgkm2Na6TwSJ/uNpUGENWoZpX5Rkcf3119vusT32W791k/NBo6Fqkpv23ve+2w4ePOAVTJSQ7eteguXa17vu+rLd+ZGP2v79B6y5Gu3hNN7pmSmvYKIWSBGYF69FgK+ro07wh/+yw8/lQFlbdAJyBTmtiSlQKn0ubCHa0txVBeJb37rbA8yqSqMgvdZrZMewV/d6+ctfbtP/Xu1ASZBKKpGenLw0YceOHasgKLzbjnXQIZHkGbDMAaFjuO1oa9nRaQODw/b77/lDTzxe3xBNKJlJgalVl3m0AAD7gwdz0FXvaVMHBlcQFb8KY8Mvgu4jaRbZHNiiDvj7ulZJEeFgx7bHjso2J9iasbo8TT4hxoYfg2rB4KvsSwE3Oo4tbZKxM7KtjN2JPwNcrmcJR9x2263W3dVhu8d22c6dO2xiYtxuvPFGe81rfsbxLjin3WaK50aliaC7qDCI/8qTkEv7NyVs42/BHmy1Vm12esblHva6J/h5m8OGV3bTv/6+ARsZUZJJV/g1S/WYOIDAif3AqO4HlX0oWV9a/2n8qiYgpUPrSvCf0to2O6KlnX6HvMj+OjBTZRcrCbKc7IxW1d2eYPIHf/AH9pE773R84K2I3WZS8nZXbeumVgP4h4LMw15CdoHX8t5lOw76wYaG1mE67HXsS6099j/7qedJ5iixx22ktZYNDkelYlV0e9vbftMT1+cXFvwz8Ytsj1/91f/L/uqv/t/AnNr/ElCQDPS5dAmjr7m8Xm2u2vP+j+fZO25+u+Odjq5SbakkIWlPnF82I+kk+KzYBSnwqnnFSV35IQNrsvdqSRLDkF6Jfeaa7PuDp5FH7LFXykyVzpGhSvzwAEWxf8SLolU9h+BiJJdt+iEZ6TP5ZV03l41AFjFejRl/YugUPUOnvOMX2iPhZ9Yi2+D47/Dn4CMQVgqbqD4w5/ajKtT1he9EcjIS2Evb3mJ7Sncpt5Og0/LSil133fWufzyhy8ye9rSn1Xq5qoQomi7P9bL7dYV31pf5PJqfnPXAl4zNq7lT1a9AyNjLEozS9VdceZXtPXzc3nXLh+yBC3N24PKrbaOr3zrUdnZg0KuhKilF+FD05vpFVR7X12zX6G5PCFNrnPn5JfvaP/6zje0/7La0cLUntXmMQRXOVBGxyxodm17p3VtFKhi2uW6DjU4b6NywHV3rdni40xpbTev1lpNKmJa/XrZyVBMVXWSb1iud+MrWSYjIgrD7w9celX/DP6A9x8eia6mKIFmjv7X/xEfQHe47KFXjsN/0t36rPdEzhM2Db2sfRWDBuqKInktrDfQK46K1GXvtsrZU6eSZVMiOQwSRVKV/Pp/Sogkcgp7DTud6fJ4aVwQ86wrkGpNwt+YPxsM2gf+QA9k/DB7Nuh3eR1aAndAX0DayR/QS/tvaj5MxGPPMcTTmgt7OflnsF3gbnZBlN2MDK8h+z/KetcOvnH2J6HB91v6MwDZht+k79J3WlGfhs8IHh+8zx3GQq/ga+S3zRUeh4zhgBNYFm8ZYImEPOsgYJNZEbXZqfQBN6174g6BnxgWGYp9yvAM6BKexH34QrfBMlulZPmfMDe/p2kyL7JPioaJZfR/PLEl1Kdk47OUlxxC018u+J6d7JdWurTn+JlkFXtbvQ58EX4gPdTAQX4JeZcfhi9S9WRvWD/yAr07fuz+9VISS/kBXZXyfYxI5yeDRaIA23KwfeAs/SDsu4m9kptNrwQP40fQZMSJkGZX22PfM9+h0ZBcYGT2f/ZjQhNsvpQhGxhbMl+e0yxDu7eutg3OlGh52A/sKf2CzcR89V+OMA0vbjreIEYsfgkc3/VDCjh3DdvLkCT/Eoyom+ie+oGq0xip7VXQm21r4ScmX2lftofzfopOoPk71ZR2Y6K8q/EHTGbPoM40TzJ95A9nD/uUEE7dnSwIZ9As9ax0oBpHxGvIO3sAPi5zp+OIXPusuTggBQygTCcAMIQQj4CSGOWrgR1Z9gDY2BQXJhPk9AhUhy3UMEoED42RDPf8GonDiK8ZPdrZWhkEqHVUp6wK6cQYgaNkslBwGAs8VqPXNLdlAIgaBGz81txYnTCHm4cEB+/xn/9Y+8fE/s8ecOGGt1WVrdHcYYA5wQ7kkrYveZ4CBg1/PVwKLnP9yCABcEFiUzalORXaXUpBb29UJaD+VVpXcCUGIMgZ81oQogzUc9hA1TIkwQnmj8NyAL+XZstJhnzJzAHqhO04csv4wBkqFSi4Qe6Zh3UvXEzTONJj3t0rkKcFwqdKsrCXY5aTVvDDGFBTKAKi1ppLgrWrdcDzB4FnBofiYo69nyWym1Lu+I8vYwcGm2iuF4YmyxnjX96piI4EkwUU5dH2veZAxjVGVS60DPDGYEB56fntwCr5BiGQ+AnijeNgfeNDpNPVBREHw3NwCB6UTmdXLvu5cr33D4ZjpBrBbK+MIgiEsNa52xxIJar6vamPlRmYYnzxDvwF8QVsZMCMDOWmeFSdCV2uA4QFIy0rU16oqcRsGPmCW9UQ+wR+AddbG4V8xXAF4WlvWEhlLgpaeSdWBvC9Z3um3ORAHn8O3lXGdKju0y2aey3yQ6b5u5cQSNJLBEeuo6+BVXYdsYl+hK1+zkujAfbgvcgm6ZfzVPrpCrTOA3TlRQAvPh9Y0Z6eX4lCELtFRtbFe61LGgQxtB5H6LYZIlqm8R9e4HPBTprTvCOOX0pboUznt5aiWIe6gR6e53fmg3tvig/ViVCowFKeyOMHla61kNsmkEhjwcm4dnVVgV47vWIDglahS0+P3RrY53Sq7uiQiaM4CT6pcAXjFUITGWHNoEJkO3WGsQK/MN+MKPgNLAErztexVlmdymmUeQ6+Dh9Bh7Hvmc/YcI0LXsp8ZlzCPDM7hY5w7nOZyPi9GGzyjfRSumJqcsD/56EdMJ6PVC9lpsCOc6jnAD1aJuYfjNuYRNIw+1Kk5JRWNjI7a+KVJGxjcYSM7d1tv/5CDYO03cpVyej6mghdZE9YcRytBbniE5yNXCFyF8ydAucY0Nrbbjh4/6uOdnposCbCR8CYa02nu+77zHa+c0lxdrU5kk6CSE0eiLC/JEuHEFFhHzoNjkNHwKMG4aKfTbRsyFubm7dd//dc9SDg6ustP/UhuK6Dz4uuuC0fw/JxjQA8UlvLnmr+CyGfOnLFblWBy7pxXMNFp6K985Ss+DyUGU4I0Y6sopxjj133U3iT+DoNeayjsQYIGeyAsEHIzfo/8hW7zq7dLKLwc+xyngfVK9QNkb5R2DNmW9WCnJxMoiSxoBcOy2nsFrDa3XIbouswDnvRcSlwq2Crde2DfAXvqU69xeX/x4gU/oa25K1mIvXsktolAK4YjMnVTFRM2dZptzZ3x4ITsxFBCsIIvWmvhdeehhBeEp9Azmrcq6CwtL0e1iiE5jRWA6fNkL81PyUQ6PYscYL0YW+CC6H3ssq84cUSbSobIDiSMddYVGaPELt1ftC7ML/oEC4ARHSduRlUC2lxofotLS7Zz56hdedVVdujIEU8eFO70nq9dnbbWWrXVxQWbmbhkZ099z848/LANDg7Y7NyMrbZafjpZVUpWFxftG1/9mnVurNtQd6edPHLQjh8+5LbM6vKSdXVs2/LiopfZ3vK2Jdt21VVPsOMnjtilifM2vzgjzWf7TpywZ738p8w2tuyTH/yQ9W9u2aWHTttGa93WJbP6Bu3eU2dsZaPDpqYXzTobtrLStOWVpnWrHHdfv63KKd7d7fNREKW1sW4DQ6rcYJ64vbC46DoKee6VGLbN98srAIlmSwlSMJb2QVUr4AF9jm2LvBCtSgY/9WlP8xY5CsKpkolo2mncOj3BRHJqvdWy2ZkZm5qadBnxvvfd4vrZ6VjJfIV+cbQI/+skNryHvtT38Brl10VPcXBAcjmcH7QHGB4cCgd5qTwVuKJU3SzOzAsXzjmPRDBHQYs4iQ4uFw2FvbFmav/pJb/dAR4OMfH2huxcD1Rt+bPQYZLvDckUnYBVef++XluZm7HN9Wa0+bjhxe5EefihU67bdGq2p9FlPZ0d1lpZsVf91Mvt/MWHbHOzZb2NLtsxOmJPes5zrLUwb/d/81+txyRrGz7eqpLkxpZNTM3a+fEZuzg1b8trZpPzqza3um6T88s2dvCwXfejP+ZVb1rrm7ax3eEndyXQlQD4mc98xlZXt2zX7kH7+V/4BRsYHPLEIe11OJB6InFjY8PXaGp60s6cPW1zM7N27uxZO/3Qw86XSi4ZVWLK3r02NDxs+/btt6uvfpLrjPu/c587oKTPVBFmpakWRgrWR1K22ywaW/lb8ka6TAlNkkF//def9iQWb59TTjuN7hxxh5ZeRRNKMMHm1l7JnhI9BsaNQLD7Eqq2GOFwVbKIQjD+3gMkXR6svDg+bufOn/NgsCfvVUlsEQxpt/tEM3oWdp50L7Ifxyu2vWhM9IUjmf7kBL9jTeq2bshwr+bltl4EGjQGJcC85CUvsV27dttNN72jqsag72+55Y9s1+hIubYERb0CX7fb2J/7/OftT//0Y3bgwMGg99WWJzDMzc7am9/0K3bixHFPjJN+VAKd+xc2ymm4FJBlnmA8bGRsF7CG85xjbJfUvrdaX9GV1kgy5Zvf/KY7IVXeW3SgBALRjZzar33tax13jF+86GXBVelLba3UZhDcqzuHfgh5A57jew/OKkmjlEwGG5sSZzq7I8HkvX9kQ8Mj3jpRuGfTA9LlUJXHlAMTYD/hq9Gr9tLtsM44MV3bzQqyBC7IuhsfE5g5WuLUB7UyRpLt4s77Zhzy0T+wiZ4lWam/CbJmO8wdvXLqFns0Y1jRHQnL4BjseNat3WbBL0fVHcac8Q50Di4Qn37wQx+wjo5tO3TooAdRL02Me1uT17zmNa4vhB/dFvVKER7qwIwp+DYC8bpXbpPDwSSq0XgyoPvuIniq3zx06kGX3x4wLa0c3CldcKcS2ZUQJ3uDIIyc5Z604YH1GrNUgyoJSlov7Ykq+OkeWg8lN+LXc1tBek8BHPleusKexAZ03Fvseuw+8YrTWqGJ2JtuGxoatne+42b7+Mc/bjtHRqoWOdJJrhVLoNhpqiSfY0+HbqXlEqkJQUeZ7rDrsh/D7ZqiA6FrbH79jU9En2X/QU2HgeW1b2sbKnXea821ps3MzNk73/l2+2HpurXA1hq4ZNT733+r3XrrB5w+e4TZt7a9VUYc/lDAo8P5QXJLScE/+3OvsVf/9Kt9hjptq3+61ven2JmmKk6e3ByYMfsiRCuOgTd1ej30gfbd/Uuix866NRNV17EP4WF4MuzD8Jf7+soHoYenMu2R4EI1ktBhqvblWNerXAVWwU6R/JJfw3mqHI7yPU9Benw5jAM/jPsphFFVCcHlGkkFtR0PBgMb8socgu4j3hAVlYJPNVfJHb16JUGS40q1xajeFC2PhUmVdDE9NWMvvu7FdvzEyaraiarkSf7r3rqPgpKxriRbRoUojauS3SXAl+WqRul2AX6fyicQLSSjRU/o0KikGUFd4YtIPox2Plc/5RrbfeCY/c57b7Pzs03b/9jvs+WNTuvq7bctJXupvdzmlg0MD8WhFGUeKyjnB7K6rdGjpJuGdXZ02z33fMfmZnVwYNgGhga86p3sSbW0U1LK0GC/dWyuWbcOwuj0t/y0tultc4b7e61/e82O7ui27uaC9WytW3fHhq2tL4d9peCx9I0n04Z8jIBg0J4nJpekMl6R9cH7gbW1BrnyGjYyPJzXk/XF7x42XOgYfEUEJ/VMDl6JnzyQWGiGg2KKPYh+vGVlX5+/B0chX2jJiO0N/4pHeA+Gz8kKyDHZ/8wbv3GmE92X37VjB5charNcHbCOeaLfKj4v8Zjs6wQrSHbhj0Y3oEvwf2L/8DdYL2z6ONiZ/W7B++H7yPE/8CbyDR2W54X8Zg7t+8zf+KzQzwRWs3zgXvjb9MqJf+z7qGoQCSeuT1LrcXQoekjPiAC12noF5sUvA39nfJVllr7XvfGJg9nZa/z10I3uH8/prmJfyE9wlh9ObKu2g67Dl5F/k/VB5SPZKlWaUwUe1zflQDvPCp9WxJJ1T2JcMqj1LHxdoU8jdsDcHm1NeAaHuPI+w6PQjq7VuogH3Y4qvi5f8+LfYu/0WcYKuq/kttp7qyKKxinM6zSq6lkJy2RsAR6lBSRYQvPz98X+bq3KHgk9iV6E7/AnuM4vFYtkJ+MrZs6Z7tg/Psv+w0f4l0psS9iN+zFm+Ala4gAD+CJkX6mcXjAf9KnvNFbi2ewn/Jj5xPmr6DQOJ+S1D1wcNmK0no0EamSnfyffRakABU0iz8D68CH6FN51f2xX4DzsDd1TvKMqpbt2jXoVZk+AC7hUxSV176jYvOh2nyqYDA0Oe3VI2dehQ9b8GrUB09glO9wGVGECHfhNB9J0fU7CyvYHckD3QNZnnYe8hVczL2DDcg0yhHXMclK/Q/eBgTq+fNffO7pmEJmQMYjZtCxc9V17ggjEoJtDbNpYFpMF0N8QEITVDnxgVBzsbH4Gi+0OdJ4LKMxMkp+ThRDBaAg7G4TtDKi/USwIL+9JWXqg6pQxFUxw/kgQOKHKqTnQb1/7ypftjz/8ITt54pg72bY31twZlAWUxuSgVIGFlSAuKpNIQIjQJPx0Ik0BCoQtCRVB5JHxhNCJjLlV/60c4vrvZaQ8MzAMHe4DY0GMCOP2vUCQ6LrM+DAiwIS1gpGzECPJAybm2Zke+AyizgIKYYoCYsz8plKG5cQ5TFkpqOSUQHmhHOMkdFSH8GBMZyg5rSMKfWV12QUIpxR0DxQhgp+1Yf56hS+UXSRHf9VruThEwmCJdgdKMtFvlDGt50jo6PSDAl36jPXOgDnvGU4eaExj5HSMHNk4reF9PReBDb2zrllptwtmng9IYi0AuuxV3kf2A74muQVHDcIeeZNBsn4r/uC3ALqslAh6Igih8+p1uy47xrMAVuwBgpl5VYC8oay+pvM3vJHBK/TkiqgE+wDW0Ls0T16XbCjq9ygu0QtJQLoXxo8nPpWgln5LRSaeA/2TdQ9YRwHwPK4DjOU1hNZRWjjT+E2mjazgsyzNa+fla1NCH9/heObZ6B+emx02PJvkEmgAAN0uM6BbZDp7oqAMc4ZO2UMAir7PyU7stz7HKc5v0KPQW5Z5GUCyptAc80GR6xnsFfeKZPJwhvm+qeytThvK2eCZ9JFEoKQSySSvcKKTGCo1q9PcXqEmqh21J5gUgeYoSEkmoT/ipC5GdngaOiIIUcoM+62KfELHCvS7/E6JCHk90NOATGQ9f+e1wDnP3mDIodvgUfY1/zZjhvb1hl4qZ1YJ5HMde5z3J9MQv0fOYuRkkMZ+M456H+tTW5yuoXyuAgxZxoqHhAV0Qlpl+BWcVNUEGSkKgqpEfqaVjME44QUvtOtNOZXl1NkxstMmp2c8sWRoeGcVSFDwuV6POCGZgWWNgcJ5xb5CB2Aq/tb3Wce0vx/bu8dP6mq9lHAgPEUJYwXWVbnEW+QsLbrzWc5rOQilo3HAQEMh/6JFBryOAwXDkfEy9ljHwGv0GpcDUyXr3/KWt/ipaAWu5ORTFQUFC69/8YvthS98oQd6hOM8YahUN9J9VPXh/vsfsDvuuMNLhu/bO2a/8itvtM9//nM+h7VWBPmgDXgh06Ecse5MSca8vveggSc2h+GdaT8CDFGZg77jGFrIXrUYUlCYsqdUPsBhiuGk32PYQudOU3JYrK9VJcuRV9I13vZH6596g4sedE8ZIRq4HN0yppT4cPbMGTfGrrziCg9iS4+pmoAndAwPuTFO4inJxSEDFPBsVSfMQp/JIRCVVzAq0bckKrrh3KWS70qqVnn4oCcwkubJqUlkur5TT2GNV/hZz5fTPU4omvOl1pS2TzgmNQbsIT+dlyqMrK3H2Kt2mgVLaI+0jug+nyPtIsopU8lZx/dViflOv8b3V5i8OFv0Kl5W642p6WnbPTZmlz/u8Xbw4CHn/WiNZjY3M21Tly55hZKVuVnb3FDVwC1bba7Y17/5DZufm7P+Rq/9wJOvsYcf+J7NXLxgY0P9dmjvbjt25ICtrS7ZYH/Ddu0YskE5TNMJsyPHDtv6RtMmJy96lYrevm7bsX+/Pfn5L7SORr/d9clP2eSph224q9vu+dbd1jUwYN2Dw3ZpYdUmZpdsfGLeVlY21InHrLPHuhq91tlo2MTcnFdhOn7ihLf1UkUIBca1JmppIlytygCiHSXS0CIL3tf6KYCOHah9pIqE9k3/CIyK5nWd9lL/n3DFE+y6G673JCnh6N5+BWDDASZbQc5bb4uztOwVjs6ePetBpHe963e9Wkc4b5QQEoHS4IvQ7WALsBVYKDvZRL9KKpAj2mm0VO+J13Bg0LoEXRyJdx1uN+ik+s6RHc5vWpsowVoHK3SdHGPYPMLawSvRMs0Dsf0DXvlEdOcniHu6S+su/b1hreVlG+nvN2uuWsday7q3NmxzbdUWF2btxS++zi677LF25x/f4bJTp1bVLlbtcDaaLXvVq15pF8YftrW1FWs0Omxk9y67+oeebatzM3bfv/2rqVFH8Pi627IKoutQx8TUnF2cmLXzE7NeweT85Lwtb3ba5NySHTpx0l7yX2+0heVlW1ppWmdPw6anZ90e+uevfs0eeuhh0+GkkZFe+z9/6RedNw6XlnTh2FFCT5/Pd3FxwSYnJ+z06YedLk6eOOGn6SWfPIlSzmMlGfb2uh2nMXorN7VGLTJ/fauuSKe9l8yJJNCoRIQc0l7IEfXQQw/Zpz/9abd7Jqemq5Ptoie1TtHWy2nvrYPKSX+X3QoQFvnhNLZZB1VFL6qc4e16SoBPJfu1ruOXLtn3HjzlWFOJrx587ur0eWmsvT2R3JQd3dCq7us4suDJbGtgE+MLwIbVveRE09wlr0IvRuAP2kXPsE7oOt1D7SV+4id/wiszvf0dv+MJXY1GtJW7/fZbXS5lPQleUPD2C1/4ogeplRQkHQ//z0xNu85WBZP1jZbbfCSmK1CFPs0YCJsG7APWyfaXJ5aVwKD029JSVG0RLcqpSPKYEk2e8pSn2OHDR1xfPvDAA/a2t73NMcnM9JRdGo+2OFT6UkJAtkkDW0YCqNYRfebjVoVDP6UZycji68DuqkzQbf2DO+w97/0j2zW2xza3ooKF8ltVUcn3bquukNPuYAY/eFBZCXepxVfGwtACNilrxrjBr2CcCoeX5DfhoGzDMXfHSOWkqt5ji/FegMppspTMzjgwj0mfY/Nm/Kv5ZXuXcWEzZBsUR70nFRX/qPD5HR++3YO3+w/st9HRnXb+wjn72Z/9WU8yEaYMi0s2V2kn0pZgQsUJ3ctbH3rIJzJLhX8lRzxI5IdZIlgsfpJukGwfGojEX2w2D2iurgZuHIiEbNGfMKInrZVTzQr6i2eU1Kl9ygElbDZ8OQRMwVbsj2S17A+ql1D11PentI+BZsN2iYRv0bLWU7pW7yWPb775ZvuLj3/Cdo2OWjetduSAVy+98s/vVVqEhp0WeB+szfigzWzLwzf5muCbWl9nOaB7aIzQssaP7yrblJVN5osg/NL0apK/866b7dnPfrbLAtqyqZqM5PRP/uRP2qlTp1yHbAtPl+QSJbjqgInwmnJFxsZ22ftufb895jGP8T11YZjazIIzooJJqWpZEhCwKT3RvUt8TwC0y3UH1YU25MMuvgoSSzrKPVgPquyEjzaSXCT33GlR2jEFTwTtym7wk9WehNHlB2VEo5EIGy3I0SVKGEB3VOW4037Dg+xp3ut8YEfPV7JgfB+xjeyHyvGBLAPivnVF22xrSj9p/J4wWQ4HiC+xUfC7R8XPXnvo1MP2ile80iuYSDeI75RUGnQUPkbkODiQ+Ym28EXxqmuyD4k1qH1gSr5SUm/DWmvBX5IgWmPsbvmmvTrSltZj2550zQ/Y6L7D9j/f8fu2vN1no4cvt5WtbutU5ZLuXhsY2WlrasfX3+c4oa9fSR5bvtXerrNbFSB7vfXa+XPj9sDd37HdBw5aZ0+3t6NVZTG11RFGUmUntcVRdZIBtdhRi6cNtXgWpmrYUNe27e/btu7VOeteX7FGh5IqhP87rOnJ49G6UQnQHgjcXLftjtBvvd0Nj46rFSA2FnGTSKqKpLDsW9FaejLYWlQ3a+d35H/WM05XtGQoB+Ww8UnWgrb8WaVdVCTnhEwHO+Tn1WOrK9QyJsaBniEWlOWO07m3DI2qm9CP6F7Po6WhrhPv6b9wbfaD+kFq0UuhM/SknoftyzPRz3ndJO/Fy7K7tWb6T4wQOQU+pDK71pLDYxyYdTu8xLuCLyKWRVVWsBh7Af/qd374zStJ1lU/2R+nk2KTob+Zj/92VQeE6goe0JF+B9amqp+eCS/ClySEZv9gLTPrhDB8ATmGFxg0WgaytvgemS9rDQbS59pfcBj7hWyBbp0ee8J3lPcx+6ZC5opGdc8IsCOT9RzWC1mT+YhdX328AAAgAElEQVT3Hh+wDse8+OZ47z7PYn+DxdCnGjfP04EGcBi6ln1G51btjEorUPxigVPClmet9J0+J44SOitwHjFD7BsfvyeZ1pXz0C/IWtEBVXBl1+if5qb7KnlU9ha0W+HaIluCXgKXVzoOMOO6XOA9MBBjwo+An048IptTtqMOJWiP5FvV30pEFz1AE5qn47+VlWo/iM/qdz7f4if39XL+adrQjqjkhL4ksZt4tO+fRSIb80DmSadoL8klQN5U0ywJVzwXWnA+LIm7vMJH8APYir0De+veGdtBrxkjcA0ytD0OAQ/r3tCPaClaS3b6Wu/cOeLVJD35o1e2fBzwgU+0TvIJiD7UGrxPh6a64zBAJM1FJRMOG2rPotiEikpseWI1h6CQN5oLsgxZBd+zR8gp9qO2Rx55wJ01qHBi8X8hP4i1Qbe6PssBH5MqmGTDCEZDWAFgMMQhMpgYwwICAIijIAjwZuXDxrPhWSDCoCxGVlDZwISIIMQsyPSbbPDwvHxtBvy6VyYYnpkVNoAuJyjofn5itConFdncntktoCC2ItPQOmxocMDu/dY37T2//3t2/JhKnnbaenPF+nrlGKqFlJ7FCQqYFYaE4TWOKHUchgzEImCAAIbhOO3oQq3Vckc+5d3WHLzWhgdghn0MJfbIfmMwIsYfa6L1Yr9x6GdGzoTMfiFYCBJkWkShQODQIKCDsel7BACJEdAjio69z+APYcW4c+A8nhFgxRUipyFKcgbjV4KJlACBDIBaexsongXdogB6B/o9iCuhgYLUd7pPCIoO79Gpf/pc99Ueexnb0tOT9XFHQsm21HMANyhNjdmDP0WJIuxJYGIOEm4oetYcwwlhqnuRoahxsrd6BSQxLualV3gRniMjF8FIcgeyATCZaSfTJtexr4A47g+YBNQA9ivjsZwiyN/rN4ArlC9jZx/873LKHFqHRzO/wIPQI7Iug7d8PXLVDeuSgZnnrt/zW/jDy9Im52EG59wP/mJ9WG9kR5afrAVAWffL8g8Zwb1RLLo+JwAgq7LOkFGR1xD5AE9nGY8iZF3RRegIvSqgFLIwEjIyeIUWs9zn/tCzBChrgrxHdxCchX6RTfo+g9982h+9Am8xNu4Bb+hZPI+9Y2ysCbKCzwGbyF8Zd3HaVNY7wfFIKJHc0lrr9Ib+y5CUgc+JJBJMCFr7M7V+ctqWcoTRwitOKHhCXHG+KOjicrUknMhQB3y7zCoJJjI8Ab7wbDbkxNskb7FX8At7xj7Bh1lms5Y47rJOb3cIs97sYa3bI6EA2oG2Ml0iQ6p1L8mKjLkdX2TAxX1qQB3lheu9jWAiCQ3hNK2r6iCvFDxa+fc2Hb/922+z77vqKjcOvARvOYHCOiMTwlCPEsLcIwNsv96rKXRZ/8CgzS8s29DITts9ts86OntK27XQOcHnus8jT1nkvYLOMxhljVnTLOfADGC19U1VMBmzI0eP+F7MTE+7/lWyhu6pBBO1FTh16kGbnZmujDKv1lMS8TDUkFvhjAtdyvpoDNAgci3zv7YCw91fZSxMTHoFk9FdSsyVUbbhgUw56G+4/np7wQte4MEAlbB3Hi3OQD1LVQTuvfc7j0gweeMbf9n+7u8+G0le8rMWg0c0knkfuVm6qLgjB+PE8XnU6H5E6UL0XjYiRAsEjjQnnDieGK3gQMF4QXfhAIYGwSnIetbPjRY5c0zByziNDK6QQ1hBESW4EZxn/cMoCZoS7tEaqnLAE5/4RE8ukREmGr7//vs8wKjfD+/YUQVrafeEDpKMAjPUxl6cRlTwW9eFY7q0s0wnWxQAdhmqwEsqUZv5GjyF/hN+UmskBVZ27BhxGSgHlXCMTiCfOH7cT9HiFAe/ZIeT7tl+6sP3RCcptjZtcmqq4lklkaHzNQ8Fw3zvtyLBx52mJWhAex7RlZ8yLslSvk/bEbwWvezZs9f27t3n9Kwkn127d/spagUrVTliaW7WJi6c9xaeWpuv/9s3bHp2xml8bNdu+/6rvs9mLk3a1Pnztr26ZEcP7LVD+/dYV8eG9Tc6rb/RFeWte8LxJ9o7duyora4uW2tNPb/VmmndRvbvs6dde6211jbsq5/9O9tYWLSezW279557rWtgyLYbA3b60rRNza/aastsZm7ZFpeatrnd6cklfTKw1Val0bCDhw75XJT86BVJhKF7e92BqAQSrZ3eq7KN9kz7KONeySHoBvgNHsmyDBkP/2ktr7jyCnvhddd55RISTPxUV0n2kPNM+7XWbHlynGhdMk0JJkoMCfkpIy6cTOCIjGnBBjwfXeUy1dtcRQlw119KJFjf8Ff0Jq0pssxzfvGThx22WVpe6X5URIuAR8OxuoLVurcc+uLNqGwSp5Y8Ocdbhm5ab3e0aJX+UpBMtCmikwWjEMPG0qL1qq3X4qwHCWx7w5rNFXvc5Zfb5MS408qWgtU9EUxorazay176X2xufsJWm4vW6Omw0bHd9p9++IdtZXrS7vu3f7HeDvMEE41XTjHx/PLKqk3NLNj45JydHZ+2jY5eOzc5X9rkrNgPPOtZdv1L/oudPnfOLl6atHvuu98efvh0VCtUcsrEpNOGKkb89M/8jFdkOXHypJ8+k4PX7fpiD8rho0okatumYN+e3WNVi4qdo6MuIwYG+z3hRvThzntheuklnfxSIorstc1w7Lmeq6ovdtvKcn1yVWOSY/BLX/qSV7DQ3+LlgcHBymGsRCGdPFbSoHSQ9gy/APSA3FSigAJAQa+Bf1xfdve4s+t7Dz4YrXnWo3WLnqNrFcCMkvlRCVGVxXBwEvxyfFOUlt5LtimQg27KdrzGh42u77FvFVzzJNMqcTIC5RFIj2Co31cVdEoQXWs3PTNjr3r1q9xmfve73xsJN41uP9H/oQ/dbv1KqkwJebwfHt5hn//839unPvUp3ysFckXPesbF8xfsf/yPN9tjTp6oEky0tu6QVRCLSgBJb2ZbQe+xlcGsgQFrp6vmpjZsomPxmPwK0ZYinMfy16j6lBJnxL/vf//7PclkfPyiTUxc8gQT6UvJGDk1wayBB0NHMQ50sfNrSViXvzpaRZQKZaWCiRKO3/V777F9Bw56EDKqSEQlDbcdt9XqIyo7ZptHzyLQ6VVINkviXZkP+Dfb8uxp4A/Jg6CzjKf5XcirGD3YBFyNjEb3Ykugy4NuAstij+p9JCyFzYLtnXUA92m3DcCb8G7G25mvtcfYMXFtSTCxLa9gogp+3/3eA95C8Ud/9AZPZCLBJE5A1hVMsBlouxEVRmS/Uf0hWinmqhRBe0o8jcBeJK7XgXTkkPszSsBN9Of+Bg8gxQE6yXxVa3NfkipYFvkBDbD+0hPhLwpsyN7pvRInnCZLNRTa/1U2hfxvG8F/+Jrc7i6VUcDKatekRJe3/Nqve+LdjqFhH6t0YARf6gM82KhezcP3X0uUEu3aytQjG8AH7D/zoN4Jdg5yCdrEV9bum8prAc8oeS7aZDVtcWnZ3vV7v2uqXhH+ujjo4cny1ukBCbUpk43UWl21mZlplxtqd7e8ooDFgl1x5ZX2nB95jrdT9eof5dSwbHNsA7dnvVpIFDBiXGANzcdpsCQ3Oe7MvJmCTW5DlWonnmafAvC1fzno35OdxLtF5pDk42vhLZbCn+N0WAJ8juFTgomu1ZzEF3qllQO2ZtynVP0p/n32Bwzlv6NtkILlopcSsCXBhP3Bt8AaiAZqv00kbulv5DX+2/rgg3BwHLyp2th6VSnZfDrlPmT3fPte+4VfeK0nfotvJfOVWCicIfqI4E1pmVjmhk8s+5myvMu+ujz/WCdtmRI6er3lpBKZtHfr3rK2x1rra14FULJCeF3PuPKJ3297Dh6zd77nVlva6rPG6GFb6+g3625YZ6Pf+oZ22Ia0Q4/wt+h223obqlyilizy08svobbKqmzUsn/+2jdscHjEk0uUPCacITmjuYuehAVta8Mk2ZRsohQxJbrJL9Br67Z3sMN61xete23JGttNr2LS1RXtY72dmuPr+I3Lvm0dwNqyns5IiPa2pCURl+AYvg6tET71Oo6g9Y8kQXBM7csJfcWeoAe4j2gKmRC+ijhAik3tMskr6ZRKQy7PI8AMbtC9sp/TKxV7QlBU4kXWwAf6jAqH6DLkk1eW0RhK0kHWeZ4kXeQk48aGQIfJT6jxURGJ54PpdD10iQxFLvg16+vemjNa9dQ2S15DMCO0+0i+iwpIWi9O8DPv0tnF1wZ7vv3V5Z9XAqqTDMHJGXPA59lP5LqoteZVPbNtmGV93iddw6FifF8EpPEN5uu5hvtlnAzegM8ZFzILOa7ruDcxJWI8rBPtV/JzhA/ALawDY+N3gcuVtBqv+fPsx65lZH1gEhqA3vHfEgvkQE6eB/Rf6V5iksXXnLEZtJRtZ/Evvqjsiw2eCJ7SP9YHHaHPwXXMCzpyf1Op5sX4ss8T/KD7crgffoj9aFhzLSqQgFMy1qjnGrIa/0S9FhELIslI99R/zVNrqrGTHKbkFngI7KvvkGv4yEga8LkVzIBPGRxWybeSgCX5yT2hOXQhsibHyPjM8YzbQFRmD7zG/mcaZM48x+myyLucWOo2WbGl9RwS47SHHLjR/XVddcg/JaJn2YP9Bz2BObNMghcj1iV5Hu3ylOwvPC+fticUdUeFMxKaiOUKt0m/q1iAkvaVYCK9RfJTxPrCjkcGaN30Ox02wJaT/NN7+Bx6yjI4r6HeZ5mi9QDrY6do/TiYjv8T7Agtav6sN/oFe8ztlS/8/d96gkkGzwgT/SAnDKDc+F6bhlGWhR0PqAmp7h/NyXuMuHbFiVILIFuqf6S2BaEU6iAM17EBKCC98iwWASOfBdQ1OTCSFWRW1Nkw1G+yIqaCSfQ/jVKucq654hLAKYJBTqUdw0P23e/caze/4yY7euSQJ5a0Vhatv0+ngIqTsDg/CLzDUPRdZr4an/am1dQpwxDeGlckH0RJUfZO3+lvMtP27dtn+u9CxQ3Auv8bhAbIQcgDrCtCKftDdiD7AtBBKAFKMDozEea1RLBlRYZQ4re6HuVAABF6AdjDCE7c6eQJDIVzQffMAoPvmW/MX06RAIDueimCkKQfD6Z3iR7Wqp7ZGMQeDEjlvDLtsQauDJTp7VUC4iQY6wWwlbElZxel1RCKOl2mpBQZSbq3BxtLqacM5uBhrZPWBoWCAmC/Mx8inDIfI1QBcygvxsO9UcIIOxwGGXQgFKFtxqQ5Mx4CQvAz+5NBIkYo16AQURLQAjwOkEEu+Zg6wlkuIU9SV74PBgHPyL9FbmY5GE7QcKwwVgBKBggk9TB3+IU1IPjOvsAX7Al7BG/wTK5jveBj6CArUHiWV/3WnYYpS1zfaUycrKyM8+LoQQG100qW08gMypll2cL7rH9YV57VDnQAs3oliYHnx2nRSGIB7GQAx55UgA7+rnoQx++Qs6IZ9g+e1G/zqXnoCr7LewUYYwyMKwNJjAlkFvI7Xxvv42RFxd8yPt3hG46iykFcEky83YNOHJcEkyghywm3kuBSknKcNssJVRmMIR9UejdOFziIKCfGehq94SBycK5gQhjb0DdOLJ1SyoA6YwTmkIEsPJYDDnqvPSUxDr6CRjMtoC/AFmRGQ/Ncy7NDRtXtE/K+I6OZU/s9MmbKRkXGLXlsYIssT/Q9rQYoeas1wzAC0+j+w0ODdu7sGbv99tu8UoJO2bpRXRKA2CN0WjhLIikE/ANfVOtg2zaothf9A7a03LRG/6DtVJ9kU+JJVACpjAm/T2kHWPWCrgMkJBkijwDnGS/kNcxzjDLHGx7oPnLksNOaAiVKlAonWLRhUGKJ2s2MX7xQtb+T80hGSjhs6hLF/B0AOxJM4F9okvEgO0O2lxOf5WSBArEXLo7br/3ar3m1h7GxPdVJeZUupkXO3NxsVcFEY4I+5PB+8MFTHhA6d+6cje3eZa973S/ZP/zDl7z0c49KE6u6UFvfXXCU00A5EaMy2tBjFagoCRS6HjyLkcxnWsN4H7tRGX8e+dkuLX3qkqLI/IxfSKir8cdaaaelkuVKlKkT5tyBV5L+MKRquQzmjkoROiGvgNhlj32sl5TUZ6oKoHL/onFkoGSSqqWopQ2yIHg0nEOML8Ycpzo0pox5sl53PNtBAKJOpMpyOuMIXS+MAB8ryCtcpiXklEhgyw07sH+fHTt6zFaWo4cqBjOnodjDwIiRbOKGaaNhn/6bT9uDp075Kf7HP/7xVbVCtegA/yqAIge6JxD7ybw4WUKCiZyUrv89eylks1rwCKtLnh88eNBbPSmIPrJz1A1iGcDNlWWbnZ622ckJW5ybs5WlJTt95mH79j33eKK8guyt1aZ1bG1bvyonyrjcXLexkSEbGuix/t4uGxnstb5Gh/X3ynkg41NBEfMAqKq1LC3N29qaTn512s69Y/bsF7/I7aWvfe7vber8BVtfadp37nvAE0y2evrswvSiPXx+0lrrnba5rZYNO6x/eMT6hoasf2jIGlpfnVJW2wovAbodCU9qA+B9bFe94ozsJwWt5dAEw4pukMeSE5GIFeVws65i3bWmOCdEp1c/6Un2ghe90NtU0iKHBBOcHgrAi88X5ua91Ybky2/8xlu9VZZXufQTvcGYJMLB2/AasgSZiTMsaJUAbAQWxc8ZE7bLfuwmVe7hftqj4B+dxoqqQGHzBhbEoa7qK+sb4fDAjtKrkhyHBgfdWa2kFyVWuONRGEH6W3duNm1zeck6Npq20Vq1rc01P2ChahuRDNHjrWI3N1qeBLC6uGQ//epX2qWJc9ZsLVlvo9N27dlt3/fDP2zNkmDSp/LI3iaFtiKbtrS8YjNzSzYxvWCnL0zaykaXTS6s2uzKhs0sNe3wycda//AOu/vee62pXsclwLZr1y7ra/R6gonWRXb0S1/2Mmv09dqx48e9WpjW2+crnGTm/DRxacJOPXjK25/5HoKVSpJhoy/kVfxOpefXXV+pdZL2WzYcWB8Mq7+ls7AldZ2epVNRkmei2eDl0o7XIjHFcQ2tCUtrPPBS6LaoXCDHpuSCKv54IlCpiKTA5tmz52xubt5lu9u529vWPzDgidyOgxX0KMnRopGqhYewYgqweQWFwkS6lxI8Kvu0+A6y0woMpcCz7DA55iRjRZfobU5yRbl7Wv9FIgK8rJZYr3rVq2xycso+8IHbi/NY1TjMsdPQwEB1OhGbVvsqeajWQ3/7t3/r8lzOO/5dOHfe3vrWt9jhQwdtYzOqOlEdRhVM4CNsC36ntcc2YB+ynRS2XVwtPpZM0ZqrIpFoRn4FMKnoT3g8DgaZ3XnnnfbGN77RdaX+S4dqvYSbjh49WgWcQudFMKvdHnLbqzjoSTCJuXn2mnV29XgFk3fc/Lu2d/8Bx4WRcK52JqVN57buHzq4sqk8ASlsYJJZlfAj+mv39zl2qNoLhf8j1rFUSClO7nbbvrKxU4IJuA5aR0ZlmzhOANY2InskOsunpJlLtuOhV+wMl8sloOg61pNnH1kNmPmGAzpsSfyJ2vMPf/h2r2R82eWXeXUr6VslMz/72T/kVWy8apmfFK4TTGrbo5xiLbYhCSaOURRA9QSdus1idWK6S8k/0XpF8l46yOVTt3BCnXACJtW6iC5D/vVEsKQkZkr3RvWiOpiFDiVZmGo/GheJiVoD+bAk5/gHrTstPVrQqpzmZ02LivGkK+Hzv/vsZz2hm+p5uTUO/g/32ZUEIk9WK8kTyJM8luzrgHahrezDyrSv9+3+N+QMvkV8RLUNHLJReE0YaXZu0W553x/aNU99SlSZVvJm2UtVjKrlofY5ksKgRfRzxr3RBj0On4Fhsk8EHAKugNd8fKWyiiczl+qa0ZIsHZQoCYeOqUvZemx5KnLqGfiXnHeLH8JpowTU9bn0RtXqpvCWxiP7T7yjhGrm5vZtCm6xh74WqWVZvd//MdnIffVFV8f4IzEFv5QnchbfabYbH2knxLqS/Kj3BHYI9EHnyEX9Lb4T/ohkkhH7m09/xn7zN3/L2+npOmEQJZgEDYR9Bj8TH4BeGQ/yDDmTT+Kzv9h1Lr5ih21rOxIeu0qrRfcb6Hs/Ha9EvKhgoQSTXfsO2Yf/9C9tfGHdlrYGbLuxwzp6es26eq2zb8A6hC+UhKwWvN1K8OyJw7QeL+p1XRRV4Prsn776dVteWrHhnTs9mVe+JSW8aFSqzBP4cMt6lEzc021bSqboDL9Jf/e27ezdspGeTevbXLGO1oI1TN/XCQuqShNyAH9gHFrxCiZOMJ0lybJuwx16MhINsaHxi0bVm/pAEkmQ2BH48oi94INCbuiVfcj2K/hFWBoZonsp4YyqlxFsjHYw7HccJouKGVm/Oi0XWYQdUfnnqgQ7pYnWMRW+h/+5H3PDb5Dlm/ZMugR+gfbRg9mPke/DfL2yTcEFyEX0W55P9hfi53C5WuQB/h7WNuS8kn1KwmWJJWLjuX3sMaDah4B8BCdpvNmvBH6t/LRqT1kSMXMMIGM9XUsFWPQ+MZ6ozFdXhdDz8yEDl4dFZmffFs+Hpqp2pak6HdcgB/R7aBNs4+tdEuzwTSBP8H34q7sR6sQp1pgWL6wL8hH/NQkj0CE4rPYp6jCkqluEpcDvoF2emX1j6BUfg2Kric4Ze9bH+FBZe31HzBofL3QGTWQ5CS1oz7C92BcfS/GRonuYB3PUtVSqkE8HHIIdIP8i88v2gz6DHzUeyVCtJ/vKd7mCTfZfQy8aD7/je/wMlcwpB1SI5YBtxEOsUdgjSp6I8QYe7HIb1BNYK2xQ06w+h3+QXawnciH0YX34AN7Xs6i83E7vXOPyhAqQBXdjc+Tx8J5na07cG5rRd8Qe0aHINOgDvwp7p1fNCxmvPZLtplclmOzfv69qny0+k99EspzxyNbVPHUwQP4pSWMlmHAYgPZIehUGqPk2YhbYvbqPVyEs8kMyROsLBoHm4Cv4lHFjS2WchA9Mc6RYgmhKfgd0GOuJfoHXsHl932iRU4OOOtkEQYmS5QYwU95oNgqljDJB+XEvhI3uxQQzY2RFnEEchM4z9QoBIBBgGAQMhmAWePqdFgCHdA4O5usRKCiz7OiAEGPDSvKBynKVDCWBVj85ILDgp8zUN7DLg0RKMHn7TW/zFjl+amu9aX0lQykUTwhyHPNh1IYjVO1w9DeEAwNjNGDMUzqMUuIIBV2n38tZLWexiIgKJghN1oA9Zo3z/j4ao9VGX52pmBmVPc6KivFkQJHBF6CC38Ag2VDPSoIxAwYx6PLcPFBakktYZwcqJWAOUCBzTODJx1l6lDN3XecZgJtyRtfl6VEWuh/CJ9MpfED5KEmcRl+fqfwlvINhq2epxLdoCQGNsIgT7+HMoAQ4Bhw8Bh+gZNgjlC08D30gyPV5Xif9DmBWK7YQPPBFBnjt/EzAC9CJ8uU6gAfjhZ5rAFWffkHYQxPtNMK9UAIoS8YNvbBG9PVFnjBGZEa7TGmXT7qOIDiBgQxUoIcMTll/xsp30KPul53OrAvrhfxhDZCTKC7WiDlCf2TwZqDCXqA09B1Kmu80PhxzGB+ZX+DffK8MuHyeCQgA1KCxDCAy2Mr0Am1ngKnnKZgB7bEuKMd2UM76sS76G9kLnbC/GEp6nvhcgIRsWIBYBtTcE+DE/AEF7TKMOQMqNXau1f4xd3g27v/oCSaeSe4nISLTWUanOwh0Inat5X/rNFicfg/jW0rFn52S0lwW9fZGT+xywkIBycogcuO4TjrRiSJ3LhYDpAJe5eSal1wvDmRonXWusUScZkJGs8965T0ASGPysuwlWzd0Yd1LF9nMvvC79rV+pMyoDdwst/QePs4gFF5jvOgk9ivzKtdk3afvoVP2NH4bjnY53DGA4DHxhJJQz545bZ/85P+2HcPDHtBUmw6d0IH+Y95hUIeMUZAkdBPO9nxiT9cNDe+oEky6Gn02umusCiQ4XVVBgTqownpk/JcxGHqFKg3wRl4P6FpnUB3YKsFk1y47fPiQG9kC3UqMCufWhlcwmZ+b9QSTC+fPVY6WaA0ViSU486AdGd5gIn0G1uPZIXfDEVPzXCQGaj88ANjf5wkmcvoP79Caj4U+Xt/whIMXXHut3XDDDaYEE/l6/bRRcWbpvoP9A3b69Bm75ZZb7Ny587ZnrE4wUcuj3kZf5WDVuiHDCbS4rBRW1qn+1EOzCmYUbIh+znIjZFGUmSZRFpmrsamdi6orKDAI9mBPwQx+sj+VaM4YQSdewfB6RqupoIVOp9XObN2HZLxIig0HowJhStDRnl9++eU2NDTo301NTfre678M8pwkRqAyKnaEs5gTYARA+EzPUH9VrSk4LMtVnXzS+iiokzEu/I0sCQwWa4Ahjc5X8sLMzKwnNOikKI5Mje3woUN2UKWfi2MGRy84I2RL8CbY7otf+qLdd/99HthWefTnPOc5bqi+/e1vt9OnT9uTn/zk+pR1waxysCOrqlKhjg3DgRY5B9veCkiP01jlwFbAUjJEDlyd2Jdh7O1cFhdtdmrKFufnvPXCV/7xKza/sGD7Dh7whJTmStMmxy/ZysKijQ4O2u7BfhsbGbYjB/fpTLsnmGxtNG1osNf6+5QIIydct6/F1paM6ZmoKiC53dVh17/8JzzR5+tfusvuv/seD7yfPnvB+kd322Z3r82tbNj8isr6DlpHV6+pqO5Ss2XrqqCn6iBr4XTRHGXLSHeBEZSQpT1WVQutvyoAqGUVtILsBvvod+Af0bNoT9dmO0Lf679o9xnPeIa98LoXeYKJ1lCVTGhF4zJfjur1DU8wmZuZteWlJV/nt7zl193+8mphPVFRgefUjpdIxMq4GzulXd6ptYb2e8CT1aNNkq6Vrsy0z71dn5eqWboOeyqqKIa9iozU2PR3jUmVaBAVgfQ5rVzVqg2nhsYnuanPBpUcurBgna1VW1tcsB61hNnW/SR3ogS6Wsd62ftNtQsTOWxbx+a2vfwnb7TxS2dtbX3Z+nq7bIUoJ2AAACAASURBVHRsl1317Gdba2bK7v/mv3oFEyVrkGCiV+31/KLaKkVi0upGl52fWrD51U1rWZftGNtnCyurdnFi0g9XyEbX78Z2j9lYaR2r9ZDT5rGXXWaPv+IJtv/AAU94YK3CFlergC27eOGiPXD/AzYxruQPEpO23REzODTop9K7Slsi8YLLeDnqSgKPEhQ4iYSODozU6fundUYG6bdKQqBUedjvEdQGo0UQudZp6G8C3JIBOBiXVY2mp9dWmqt2/vwFl8mrK2r/th7tckr7UK9sl1o2ah3cOV36b/t402lxD4LJL1IqdLgcShWiSFTJ9op/VvwT0gPSC5zuyv4nWgqCa3qV7Ly5XZW6V5LFz/3cz9nZc+ftttvv8KQl1xWdZnfc8SFPXsL3k/W+ZMPHPvZndtddd/n6iib4fnZ6xpPCDh7Yb5tbYe8r+O9yoVQfwvYBw/NbcD/2ABiZfdFrJANv+d6Kt/QqnsbJLD2oYGO8RgWTj370T+zNb36zXbo07lV0lDQoPCJ9oWQ+MFdgNfmUCIJG8LSyb0uCCS1yKmys1j/S5b0DnmCyZ99+62n0l8TjLq984QGLrUgCBveGb0WHrSQPwhmNfYvcwv6MiolUkIhxxV7Xh63AstnvgL6TTeOYrtiW4OZsF2Pv65kkSvAZ8hT/B4kn+DSgc3w22Gj8Hpr2VoWp1TL6BxwM5s92f9yrw+740G36pSdW7927x+6599v253/+57Znz5jLE68yVxJMnLbEWdWBwOCxeHYk+nCiW77CwLZ1RdlIJGx5VYHKJnL8GFXolMAr57Z0meYoTF7tVTllG/sbtqQni3gFo7AXVQ2B70nUDrkRY9Y1ol2q48r34v7TMp9q38pnYCXnLW//GnItaCrwU3d3r/tF3/SmN9m//su/eMKbtwfciJaH8Bm0BW5m/bu669PXj+QZrJwITIMH4Y/M56wlv4A+sD/B9WB6fut0XPTtltqIeEW6DZuembM//dif2MnHnCgJsFEX0deqtFjB5lNFBqr6YfNFYDXGjL2N3Mk+J+ZEK6U8D2wytUqgPU7NN9F6yfm5+KvZq5zYQfIG6wIm1eeVrV7aHekaX5/UWkg6VvsmHI9PV6/eps95LrAJ/MlzmCv0pHVh3+FTZEVUGy94ufhXqnGm6pDwAWvq+MgrnkTiTNZL8IPmk+3PuuI09vmG809HR5eNjIzaB269zXWQkjB0rTCHMD9zDj9jlMcHl2GbEK/QXPN6t9s2WU55awwFvPxwUVQDU4KJkr/d7+0JZxtemXFjven789SnPd26+4ft45/6/+zibMumVjqte2DUevqHbKuzx7a7e62rr9+2hQ36ZesJXwpLhw0a2DNa/TQaAzY1NWf33nOfdTUaNrRjhyeYCDuK3iWH1pScW9rk9Dd6vPqdqpi4XdG5bYMNs91D3Ta43TRbmbFea1pvp9Y0OMYTTErCo9PL1oZ1y5+tzBdVB1d8pegvJfGAQ9Dn6J0kDaqDNlX7scLD+g26BEwNz+B7AOejC6Fd+FUBa3CQ4wtV6HE/SMRuJHPBL145vySoQuvo9ayzsCHQpdAA7V0q+i++bGgcnY7/KtN+yMqQL8KL3ANZrudje4B9kK9ci97m+wp7FH2g52ndsI8JeLO2vqZWV8fSM1nnSOqONjlg14y5kIPC3sIpYMwsQzJWw6cEXvM9KMlo+k46DVuIOAB7n32frGXsVxwKxD/CdfgviUWhR/SbnMSq60i2Ztz5/thw6EwwO3hMdndFSyUBBeyC3FClIeaR9VrQRpfbNtiG6Gc9B6yE7Yz+hwaQscgtbBiwF75fXc894BnWI+O4jLW4Xp+RsAMd6bPsX4VfoUFkK8/Qq/451i26Bjva9ThtFou/GD5kH4gTZvpSLEEJA946rSSBZbqr+KXDSiWm8GPSFgnZ73aWy+uQ+YwvYxPGgY1RY+yIefb1R7J1xgVZV1a0khJn9Zn+xQGE8C9pntBB+AsDN0EH9ZjrlmExXiV7RAIzY2T+8N+jyQ/f75KYij2g6xgDMaBMK6yR9phk8mxXMG59hszUZ+iCR/Ju+K1Zc/ZHSSTSnfIPqYKJDsl5m+LS1i1XDJKdp7WWzebJ1l3CC32OwUMWBt6lChM8KQwQ8q3XbeRsp+h+jFlj0rP1PfPRe3wF+Btqe+I/+g7YQ8f8JWakZ8Jb7Bvfa7zSUZUsv+sfPr/drkC4EQKDAVSGROpFDePkjUSw5YnnzWdTMUYg2HaBHAGkSAjgn+7N/bmeySGYMyjQvRH4zAswDCO6kiwODhR0VobuPC8Z/IwDIeYO7mCn6gRrlGDUyVNVjgsjW394kOihU3bTb/+WPebkcc/q7TI5q4JQIxMoGJNxy9HhQQaVdi7CDgWtMQMwqSSizSV5gTHCBJqbPlOCiRwSUoqrJRMNJs5B8iz8MljPoFX3zICEtUcwIVhY6+xADeYJ8ITxnQU0awBoyAoOAaL74xhAeELcKBMEEIIUumM9NA7oF+UY4CZKHun3Cqaq7Di0hkDViYG6HFs4n/P+oLAYO88iSOqlvL1KQJyEwvnHOkV/uyh/pP0iC1KyRw7ScPKE0Z8zydqFLWBN4yNbVe8zf7FOKH/9DQDIa5Svy8oI/srABt5BsGVFg8BHyWflB41By3n8KAKEGdfCN4xPz8SJCd/C38gUHK6she91oclMy4yVdeBv1io7t7KsAuhzHXymzxUcgkfhIfgGQKPPHQiUIBdOAICuj7Fk0TLeLOfg4Urgl4AXa846IFcziELe8FvmlQFJdpohRwGp0L6c6TgIsoyGxtE/0A37CahnP8nSZA38ulSqEh5mb1hbxs240Fn+3KLEM+0CZPNaMzf4BZmka+EBXcP+AY7yvaD99vEwXuQG3zOmWg7H6YlqT0uLHMkOEkzciPYexSo3u21rreZ/SDDxdaPNSzqZJMePtwwozh4vYddFadZwgLmc6o72XS4TdTLSezKHA9HpvTgDvbdvCdBBxxFgDp0csj5mC8ZA/revZTb8AaIhy6LcNQAZPmoH+jyDz5HHMi553y6/shzMewavsMfsW8ZLyBlkFbyE4QTIk9EQPFEcmcUAQkdBG0qEUkKCgiQHDxzw4PDw0HBVdjbGF+VU6/HUp0sro6+rPvEWGegN6+sftMWlFevpG7C9+w6Ydeg0XQTvoV9O7rBP8Gym2SzrkMV8hq7Na+bVWnQyqwB1BZVUKlyG18LCvAfi9Fy9NlWJYGHeHnrolAe+cdwpQUJrqXGSuQ3fx+dybod+B2RrpWI8ccoT+RZ7VAjSApTLyTYxOeUJJjtHd/lJZ+lkOd6UBHHt859vL3nJS7x9SLTGURWA2EvNVQkmDz30sFcwOXPmrO3bO2ZveMN/t8997u98Pp6e3GactuNdrwTkJbTDcMPBIgNT2EAGHvSf+UjOh8ArcUIABzdj0+kbnQzMwcG8FqJd0U2cOo2gck7uUrUCnWDw0/QlwUTGT/vpOmglWuNEiW+dxpcD8QlPeIKdPHnCK5bIMNOakjit+yBvnc66urwEuLdCKYnb7iRMJzu0nx783ogEEnSQfo8jR16BcNCH0w79km2ZzPs4ZhyHl+oBUQ2wYVPTM9UJFQWIZPQODoZRN9Dfb49/3OM90MFvxXPYH/FZVB+QHPvEX3zCnnLNU+zHX/pS770ujK52OWqL8b5bbnGH88mTJ6sAYYw7nONyNGhsksm0zAt6juQL7ZXktuYytmev85hOw6ttp9q1SE+oOsnM1KQtzs/bxKVxu+sfvmQXxWu9vXbFVVc69lQpz44ts699+R+ttbJlQ+qItmX2uMsO2d7dO+3g3jHbMdRvjZ5OT6bSeuwYGoqWMF1mS0sLtrqy5Hy2e++YPev5zxNB273/9FW799v3eFuOuaVlW9kym2+u28r6tq2sKaC7aYr5bmybJ5eY2kUqwVF8qtOIhR6EpyVTHLdubkZboNLaTa8e+EyV2jKNoDu0NlrLR0sQBw+rfcfTnv50e8ELX+A605Oh+npL4kZ94suUjNZq2eSliaDv2Vl7+9tvsqHh4VKlQvU9wlmj/SRAAPbJtizYSddBt/AHyXQu3UtSZ+igSEJH/2W8QpVNsKB4N7BXBE1I7tJvCciFHg+bLTvqaN2kZ7vuKhXOBhu9NtjdbcM9Xda13jJrrZptRoscVfCUOpIdHCE0HdLQfnZbc2nZXv2qV9r5Cw/b+saK9fd1287do3bVs57pLXIe+NbXrc8TG6L6lfhRTprVZqtKMDlzcdouTi/ZQmvbE5Wa2122a99Bp6+Z+QVbdOeMKhj2WaOnYUePHPHqD/qnoP3E5KR9/5OutiuvusqOHDnizppKHpnZzPSM3f2tu+2eb9/jiUsKxITuQZcrsSJsKMk8yfCYZ4effFQylW0rUBVJBiQuixYGBvr9MyW68A+ZRMBWydVyEIquwISSL0pE1DP1e41H+6FkOPExQRXJnMXlZRufnLL5hUVfQz1X8gibC18A5Z11L9Gg7gut6j04meo58Bu6SHxEGx2Xw175M5JK+ZcDeHqO8I1e1Y4M+Yx9DP3JrpDtE4d5IlCm69/whjfY9x48VSWYyI4XHv6TP/mo62joGeyiV/Wzvv32D9o3vvEN32dhH2yh1eUVb5Fz6OABr2Ci55NMJNkDX2bfFDgTrMFaZBsHnY0+117r5LSwj95HefzQ20owUTKNdKYm+9GPftSD6kq4XVlZdt2g30h/njhxorJhY2/KGhVHOdjSbRgSkmQHFTAeBUxUxa7HOrt77ffe/R7bvWefNXqVQBeBfelX97tshixAx0OHtLlApupV12s8YHmv/uEVEiLgmPV4uxzM9+cZ0i3iWxzN2F5g7cr+LJVDCM5Bu9gNrheK7YL8wp7RPbAPsEvZSw9OS++0XZP9dODfLJPR/0rI+MhHPuwtIFTBRLL6wsXz9pd/+ZfO/+Jr6SotkU5Aug8tJZhQ3j/uHcEqtSwKflECXKlsUTyUCripDVm00dmyVrNpl8YvuU6///77ncYePn3Gk7ukz6699lo//CS6gvfBMcK1ntwpPva2X+HDFE50G687Tu5KdkhXyolOUry+9+CxEqY98SkCFs4PXlGqtGkqdqFaZ6CjtAa+Lo7thHtVHaFhP3rDDf58YRi3L1X5qARearkZuqKmE9mfHMyoE12QSdgq8LfmiSzSNdAP+83vatvyka10kZXQr9+rJNMoWVv4Vs9YWFq0v/nM39jQcLRf8KBJaQUnGaD/us5ps+yl7qn1FN0oiZX10lzzfFhnMHrMobaDsm3r1WG7oj1qrV9UGa+0VSsBbtpLZqwtnnB6LdWNWDfWDL4iQcUTqXIldX9g2Gmaq699SSiJuZcWV74+dcU5cA58p7/xC2WZjN8U+VRhKyX6FB8ZshvfD/6bLF+ky+vKXTEHrxjZEwm3wpLQIclUnNgW/cqOVILJjh07PcFEVbRk0+lEsxIF1aIw6Ikqi2GzZN9Ylo16PnsO/WYZxvqgszeL/N7cCj3R7XsQfibphmjBrGStwINPueaptmHd9pkvfNlOjy/YpYUt2+7dYf1DO816+myzq2HdfQMSWF6RRO3plMQlUtnaLi2TS3W2nkafrbe27Jv/9m1bXVuz3WN7vCqh2s+qvaXWz9vhKEBWkky6bcsaAo1KZltv2WBft+0e7LEhpQ+35mywa836Ojesu0N+Ax2uioO+VGJZ31z3+3W662/LOrxyUMxXa9LuLwY/ad0iYSGqm8TaRpt66KSSYeVDgp3ojXYfEPvmfALtl7ZeoSNlsyn21KxiLBk/KIHb9zvFhaAN5gF9s+9gDvwz2ZfOvRmLxo2fk+/w4+qaCFBGi04+z8ks+i0VgKA3bBF8NKxN2BWBBzMuQ87yGWuoa1kj8Rq/x6/Gd8HLj4wf8ozwg4SN3P6PPUHmw2/6G7vI29Cmanx6tmiWw5hcmxNjdA1JHVq7kE8hNzQH4j8khGc9k9tVkDjhbZ9K8Je1QdZmuYc/kr31+Fnxg+gZ+HqgYd+n7bqSHDKRfaz0YLG7Mw1n+cn14Cn0CHwFjWHn5vGFjyYOP2UeynibfWGd9Iq/pp3moWHwn69BqhADDeh7sCp0ynfg8UqmeoulEgEufriMF9gnqt8KAwkXgW/bcW27fJYFCQ9XhwRKgqHvkR+ECzmgNcr8zp6DPUU/JBww/p5GXdkQDIw8w1dABR79BgzDcyRX8UXwmZK2kAMcytJ6Ckein8ImDLtE9je2Zjs9ZJnAPGrdVR+EQT6En6KmF/1GeyD/gJ4hjKtn6/OKj1MVd3Q8+wO9ZvyeZQVYL/hGWFgJa13u3zx48IAfPPO4rCfCRZs2aEhrozXRwQ6tWU93b1T2Kgkm0rshxwMbYzfVMYvA3sw984jmqO9IzoMvuBa6xI+ebRbmCg4nhhP4PrCY1ofxaE7QAH4jcJu3yEHZIDQykWZgmME1gkgDgwj4HkWta3DIACw1YQi2PXMP4sCBweIhfBiXJsEzcfjpO4QRTMrmtzMxfyPUuR9/Z+bnvryGUsqnvOTbFKhzqBy9sqqTg1aVlFUAUBVOFmam7a1v+TU7dvSwO9S6O6LMoeYY7W3qUpOcIGqutsKYKEZ6zD0CeoB/GJcSlGTH6Td57fUbtceRI02nfTo9CzIqowCkuReKKyuVvFZZsLLmGWxBzO10lUEFigeayWuL0kDw6Xd6DzHzTGgs7ytGJMCHpIqsZBAmug8OPgngGhS5eIn9VusQJQ0l4e7Mpn7iKZOe+YvOEaKMGX5AqemZOv3ICQLAhcaIkaC9oayi5iLBoH9qjaSM78giDJrJc2TvdG2U/G1VWYKMkUAt4AJ+ycIMQy2PCZDInsF3eb/ZI82dxIDMVxmw4ABoly/wO4qTNkE8P8st1ot7ZSCKrEJg5mQQGcvwNOBQ60Xv+pzlx/hRUNBSBmUZ1LWDqaysXG7SAqIEBAgAIod0fRbmOIzDkSAnaASocuJTO88hO3WvnK0MvbcbFeyL1gTZCt9lJY6cyesNPbAvTqg4LctrliXZ2QAvZ5AMPyN7ocUMMMjuApwjxzItozDZJ+0jaxwyuwaI0Hl2ImS6YF2y7iDrGuMG/tbeZSdUHgfvMfhYdz03r2lW9iQQVHSk4LtOC6rNi59WC0PZq5bIASPDYX2tSjDRXrRXMPFS6aWdkwK3lF0Ph6L+LiXhS4DXA6ReNjUCI95GZTOyeeFBD6soWKYWbiXBRH9rbzDCeGbuv8g+ZGMFwEkFANa4li9lLInOMg6BhnjNDrfY47r0I3Ig8wS6Kus39jfTqtN6MY6RMzk43v4dv9V+BQ2EoaJyxuw/NOZywbZtZXnJbrnlj+zkiRPurB3oHyjtYaKsOMY+8j0Mj1q+uZxX1bTinJMjq7un1waHhm1uftHqCiaqx12SF6r+6rUThvtDs4FDHlmKlPnCqxmfIc/dsaPkj1JhQ45tBdUVqJtfmPfTS74Wm5vWXF2x1eVld4RPT01Vp6dJMMGZlzFgGIm1AY/hB8YIDFWX6A6apKJNBNOUYKIkAiWY7No95gkmTVVQ2Nh0w4AEEwWFhOO8TVVV/rnLA4+qYPKHf/iH3iJn39499vrXv87+8R+/YstLi97H109aOS/VzsGsv/2krJKQC8atK8PE+DPOhYY94bngQxxdOWDMnunElBxUyBmeK9pp5xm+Q366bikBBrX6iSTsuh0mxrn2MPi305aWlqt2dEqWOHbsqD9HiUME9KvkoWKEwm/e+kSVmQqfYeBgC+jZ7ngq5fjBXRjFwnUKyAauCIcOOkFjxGjSeLTG6D2NXRUn9HudPJHulcG6uLhUSlyLFqY9iKxqDKr0IcNRfHvs6FHbObLTdo2OuiNfc8TBzLqwTx/80Aft2hdca8/4wR90+lYi+J69e+3/p+s94Gw9q3r/tWfP7Okzp+WUnHPSQ0kjppEC+KEkoF7logKKSrsoRbAFC4Ry/0gVREWRa7miKLZLu1dAuIKhJKCUUJJgctJPbzNzppe9Z/blt9bzfd91tvmfz+d8ZmaX933e51nlt/pdd91l73vf+2x0ZMSe9KQnlYTG2tHsHX7kLJGDowRreDbRuEZcKJlV+6c1qHvJyOiY2wEyhtVZUeN8VjQPdkadS474/3377rWZUzO268xd9pjHPtafXYHX1aUVmz81aw8/8KCP0ZmbXTUVAg+o2m7dbLhpNtwy27XzDA8kKeFmZGTIHczqXKEZ6bt27bDrrr/Orrnuej/Pr33lq/aFL3zBFpeX7OTsnM0sLdtSe8O6zZb1yXG9rgSjljuEGwoGNgLPtJoD1i8dRLJ6GZ+BA6sXn2APyTHjfFQcOOgedLloAH7JNiAOQgXMnvzkJ9tznvMcD9wrICeHOlXtyMb1tbbvrXhdCQkKjr35zW8uHTFiREbGAFkHQvfYfugMng05RmK5Pp9tZ2icSkN9n2A2OocqzMB2kYwQY3tqRx16SNeDVrU/7hQqFWyyb7NdoBb4GwqeqABjbc3O2r7Nxvr7bH1pwRrra7a2umSXXXqJ7X/kIU9yWlxc8DbsE+MjnmAyPzNrL3vpS+zg4Ye8g8nI8IBt3rbZLr7hBps/ccw7mIwpgaKMwlpYVDVQJJjMzC7asek5O3xi1k7Or9nJuRU7emrRNvqH7Yzde+3Y1IzNzM57gr4Xgfg4iQ279JJLvOJI+tEdUp22nX3uOT5GTuer9yQLxOfR0dLs8KEjNjc76/uqz2hEjfZWvKIW8RrZIp22sLQY+NsDCA3/PuNVfGxOwU90aGO0HVgvY3AfheFdb1Y0SyKNSQoM4n6D4gzyBFLZjCU5eGF+0ZMwlNA3NTNjq52OTUxOFkdVVJbTYQAe0E+STrA/9TnJwQrHpDFpJDkx2o0OLdCX4yOSpIpvH/xA4FQyVP+1ToImOK8IHihJJ/IiIoFO2Ek+jZtvvtm+9vVv2P/6Xx8pI8gGXCf/zd/8dRUcAn9ic6szyPvf/8d2zz33+LOKlrCL1X3ollte76PPlGASFWWlEKgRnfbQI/AkuCdjJfhZP3GowsuiDekXYbj5+Tn/XTJbwWLpHul5BZblI5Juue222+1FL3qRHTp00OlKMl0ySWvetWtXtWfwNV1wseGQM86nwh6lR4LTj4M34fx+62yYfeBP/9y2bNluXY3C9IIvGc2BVcAbYJCM3fWM2LTYZ7o0+yoa1UYqiR1nNrgRrIZPg33EPnK/jnhNeKMEp7OPDjyuc8bPEbItkmbR9fCX2+OlzTfnhC3P2epZs82qZEZ1/agqjErSQbYvazwWCQnoI91LHcP+8R/+1qvtH/vYx/hljh0/ah/5yEeqee2icQWxGeWikTasOToiMJo0AsPwQgRNNbIr8G2svWODnmSyblPTJzyJbnJ80pPnpKddZ5nZocOH7fOf+7zdfvtX7Kde8AK7/PLLK39rnH3d5lt/K/CqhBK3vUs3FSWVHD9+3Ee+UBwjuhUGvvvuu+2Zz3ymXX/9DT76JfycUSjDHmHDCX/DK3EudUJx4FN17GrZ0576VJdHXtkpGtUIlzRanXPIP/16petg5ldoUK9xb3Rgr22Z15ttHfRnxqjwC/al28gFr4kPlWgvXhYGUjc7T6hQkr/TWSR30xJfo3ICP65YazCKGIPuNLpt0c+czsa8B4/qJ9g4+DX+I4PBLv6spftTrY9KUYgCs5K7PlYvZAE4hQ4lSi5BzsBTyPIYDxEddhgLkkfl+NmV7pLOK+paUirIsR9dBpeEV2yV03xDCIGUdIvtkP07XgVeCvX87MtoDa7ldvmaZH7dNb2SR0X+x7ilekyO4gHaE/33YI5GxpWucTy3J9VpTE5Hvv9x+8P3/ZF95jOf9S5VsjEvuugi50vJUMaQ6XWSR31EZrFbhEvwydG5HDrGbsvPg5yWLnNMqIR8jXvzjqHRwczjGI6zV21kuOW2zeU/cIV1rGnf+O49dveDh+3QqY4tdgZsZGKz9Q2O2obG5AyOWKPZcjwscaUOJgOt2BtoUcVHkmUDzZYdPHDYHr7vfpv0MWzqfDLsyfBK2NaWaVTO8OCANTZ053VPHlHiSbe9ZkPNfpscbNpEc81Guks2OdC2gY0VazU3rK1kZu9uaOaIVvzcaXv3xL5Cf0rcyn5Ffaz37/A1Me456Bb8jP+KvUU+4DdCp6B3w/asx8cRp4D35McLfbXudCg7nOTzyr9WYkHIDrf7SiCe6/T6VhMr1NXlaexJ9uFknY5e1vrdH1J8BfBxxD5CpxI3yLyOXuU11hf+xbCHs78t60dkB77qHK8QDgJfuG5T4mSJzeHLCF8w3ZzqkfXcL3jYJYJvD88ADSBviD/p/sQFHIcUGZjvy3kiD9G9PD86BYwg+uY5kJ9xjTrZphezYcPWdBh+DLBR/jzFj9hmyEmwvRKEeb6M1ZTImn2z9Z4xkrX4zV0NhG8XO5Tnwd+bnws65JwzXbJX0DJ7RZITekk/4SvWnvE82FGvKWbkfp+hms+x4bkuuE7XxbcG3UITfKY+t1hDsxH+LtYOtsQ+1l7o/urSy3fhf2R3pTfdBq+TjZCVnJniRT4quowN9TMtI8LZG+igxnyBOfWPWBI8ODgUxZlg8+iKEcVQ8D1yJPM+fj2tK/ayLlqvaGFwuOquwTWIm6FPfY1Vol7dvRk+g98zrsp2RsbWjqVK0kP2Q2T+02fgT84gy2swHjRZyeQSn+Mc0KtZv4rOhLvcdz17yvdaHUxkl+k9JfKQYMKa5GOQbFe3k8XFZR9rKZ+8Eky0Por6lDTMeWgN2u+wx6MDEXyfeQAZSFKa1kMsXNfSmvS8xBTxP+g1cCp7A9bBNncfa7le9qPqc/Cufnce/fKXPl8lmHB4JHYgqPiwfhLgQYECuiC6fCgEWPKBw9wIRwQxhI7i4boAYX7yEAA+CAulwN9ZMSJIamAa1QAYBzAgjAUAxzjl2mx0XpO32PLOE/0eyHOF4YpN7T+jX7oLZ28bKg9sENs1xwAAIABJREFU2379tb9mO3eo2rHtYEkVXFq3wKTAZm2Y93krUpzamZhEhJ5cIId7cfZRHa69I8EEA4eMdX1WjmVlR8sh0d+KmU8IrSy4Mx1wHgh9mF57kemDvdEe4qSHAbheZmqYnoAh9IGwyEF1nQcOUgReVlDBlJHZT2IAryGsEBI1wA4FSxKE3g8Hk7LwmKmlVt8K8MX8KZ5dYEPARmfgv5ckD92f6wHuszKBj1zJe5WuqsBi5ib8A8N7AoE6CZTAs356ktbQiC2pxXFJuMGxzPppwUW2pNZMZTDr155TaZDBBcKJM8hBXfgPYYwihmfEd/ksoU2en/NCYesnoBtZkGkiA1oADPyqfYBnHy25BgWIXEPA4vAIGoq5w9yHewPickY2ZwPw9X0qIx5YE/uBfMkGRQ3Soo1UyNC6GpUzRAHrZ+YHFDUAK0Ba1x2PgOFs0ACW4DfkcC8fQaOslbNhPexxTsyBDzPNsz7W4oG95FDMoE10IBqFv5GtrBElzD4CGvM5Oe0U+sn0z/PBq9AYyjPLLCX9wVsZpOEcAORFVelIVVEEWARQ4UiQ/OkNkHJdABGyB7mZzyeDhV6jLyeYOC16y0+BvJYHLpgNrwQTnyHriXFtTzKRoyq6lpRgdmFEOXnhd69wLYkkQXtKgBupsn2VCIBec+PBZb/G80TmPbJB1VhFUP6nygZ9Dz0VOjycUOjizLMZ0LEv8CWGhfYkVyZm/stnlOUw8i/kTZ4BX8v2bJDx+eC3uqIxYx7oNeMZdBDnCLhFfgTNR0CKtuB5Bjr4yQ2DZp8nWbz//X/kQWtlRovvZeQq+BD3jY4letZI5NXIhDCwoTUBXSq+NH5NQYSR0XGbOTVrI+OT3sFE3UtUWUXyBbKNZEueNfMoxiT6KWNHdAXgEznsGHAgHBMKpiiQomCcxpacmp3xriV+765GPa15womc09MlkOIgubT8z6AZvo9s/XBK6x+yAx3lXebKKByS6XCCQZfqQDc1PWOve93rvPODEkxUDS6/hJzouYNJyBI5RoUJAoOoZffRo8fsPe95j504cdzO2LbNXv3qX7R7773Hz5M2qzqvwHP17OSK3oqeEa9qL6EnrzbXiJ2eOaQuK1XpRfe85GBFFrksVIvT4jBCR0LrOD7QQcgIeDXr+xVPaNvwLkr1/NCar7zSudPx5BJVWEtmXHzxxW6AqYvGI4887MZodiSA38FKQSMRSGTurvbHOwMU/OaJdupwoXaTxdjMNKfkFCU7yBAksMh+8DxgVAWLteZICIlRIMgc6EjYXxhMeyNdNj11svDdcOVMGFPl+eCg7Tlzt49o8ZE1KRlL11JwXbT8ob/+kN1404125u7dXpmuqvSrrr7a/u7v/8727dvniSo3XH99lUjour44yZRkIlqCNrRvgV0K/4tufP5Iw7Zv3+FJJ0pS0/39WVfXbGVp0WampqoEk/37H/EA2vadO6qgpYZfKKA+qPEHGkmyuOj8ub625q9PnzhpC3PzPh5FHRra7Q1b65hNTERi+OBQn11wwbl24QXn2fkXXmAPPrTf7rn3Pjt08KAHt0bGx2xFuLR/wPrUKlxO7/5Ba3T7PBDZ0d4pQE/3N+keVUuWjiVy8td4MoJevbTgOroklol2RbOcrd6jgwn6mmuIFrANcoKJEgmE3elgAg/5iDrtq5LjlpZsZnra6fwtb3mLB8/rBLdwVoH5kZ3ZxtZ5goHgQR24nhVahof5nK5Jolm2bcH6wdOhqmvHS43fkfu6nt7X3tByWrTlSWNeleN9ciu7SN8TBtCzNzfWbaSvaROtAdus5K7lBdtYW7HBgT57ypNvsE984uN27MiMXX/d5ba+rpnPbRsZHLTl+SV7yYtfaAcPK/FsyUZG+r3jzUXXX2+zxw7bvu/cYRPqGKIAXddMCSbiRyWYTM3Me4LJkZNzdnx2xQ5Nzdliu2HdgREbnNhsx6dP2dzioi3IqaMq0K554pYSN1V5FNVW846vHn/xRd5tRsmPOjPo4/ixY36mUyen3I52fFFGD/pZNpo2rC4EXinYsLGJ8UjiUGcwvbbRjUrzMsqu3t9uKcAJx2AEkcLpCHYKp7H4QbomOlT5GCx1cyh4RonHuqYSRZUUsLi0ZCdOnPT/qo6WverhWQWw6X6UEl28V0JxTCKD1WVJskI0rGs77izJkZVdXYL9lXO+JBnTpQB8rGeRPiMJGb0XNNZ1LCD5p4B0tkt6fQoe4BQuU0eGkqTxqle9yj716X+2L37xi6YjGRwccPz0F3/xPx0PYCPB3+KHye8nAb7vfX/ocjbkRXSO1XuHDx6yd73rnbZt6xYfkSNsTWGPAvi+z4WHwFnwMDo8/9RnSJiWPGHUbHRG6djc/GxVEKJzlpyWbhPPeRB9ecW+/OUv20te8hJ78MFIzFQyosao6X2dETaGnkUOSW9n3lOY5VjNux0qGB+FUo7pHEA1rdto2lqna3/xlx+yTZu32sqqxsyMxtiVxumBf5ybxayoKjTZG2xDdJ/LD+9g0XUfBuvM39f55PN2vFi6vEa3negMrM/gZ8iyG5mGfYX/L9t72IrZtsbm075mmx9+wCZ3Oe9B5ZCBol2+C7+CRfU3tK9r6toL83P28Y/+o49BuOCC872L2dT0Sfv7v//7EoxVQohsaHVKCfyqwA+4OyeYRKeqsOVU9S6M5Nitv9/9Vm6Tlu4EJ08et/baildYeoeUVIUtG08YS/4lJVb/0i//sv3SL/+KXX311Z5QLTrU2YtOIwFzzXGFB8Q2ooBByal6PnWmk3McnkY36/nVged7/3GP/ff//pYIAHeEV+McsflJPqcwJuz2CGiGvBCmGfTRjC9+8YvtwQcerJJKHP+UzjXQ1KP9VDcDuj7m97P9kvUqeFFrER1A96wb+w88mXElfpXKdyn6boXvFbvbk5iXl+y222/zAiTHs6mDra7/7//+NbvjG3e4jFDCkPYEf6/oQDLl6c94hp173jme4MgadJ9oDV/7/QAAoTtq27Ze95onsOicfc+7pSDDE5siiYe9qnil6A1PipfNwt/F5+5+8KpXZCSoaNwMIzP8ep49Eici3C5Z4f6+5K9QByDnMx8FG4FOeBR9wjO5nioBaO1h5YspMg/5rFv6+6WTCbyd8RPX9muWLkF0GAq/UcgE6W3RiBJG9Dm6DEpH+/4OtNyWFAbZtGmLvfENb7LvfvfOMhK9bZdeeqnrQV2TrjQk8GdZlu2SrHdyIJK9wffA8+N/UPKgzrbRXY9xymX7FQAcGmr5iBwlol9zzTXW6TZs3yNH7Fv3PGQHptfsxNyaDY5OWHNo3BqtUbP+YS9WURcS35em57d6tx0SaMcnJhy79Vu/zc3N293fu8eGR0at2Rp0n5N3MJFPqa9hg61+G5TtstGxof6GDUhZbXR8nOfo0IiN9Tds88CGTfS3bbJ/zQY6izbUVOfAJS+o0TNoZI+KaX0MmBJ0vSt82zsDhX7kzKIYgr8D1wQhZl9K+Dk0urMeB4ufA18CsRB8hOhkx8fFTwheQLeJH11udVQpHvYGHTFctqeOyZGs3Fc6CUdnTK6tnznRCNl2Gu0WfYrNi0zXfbCZMm3B32C+8E9FUQ62Sva5sZYcU4If9RxcO+8PPjOC4Zn/+B15nAPmnvyuLq8FP2KnxZ5QRFZ3zNczhD6hEw2da2v7nP3WmpQcKRuPuI7L/k4ZlVmShrQuMDoxvLy3yFR9N+N9YnS8LxkeNFiPtwNXcDb4M2t/TTxj/s954e/O+xc2beh+8Qj75vS1qgD2cCVPoRnJ+5AbgXfcLmlGZ1hsROQweEr31L14xswDGXNl2zbs1npsNfyUZXzFL0XuQ988f8jhkPPIyuzH5T2uw16RpMd69Dr2Ms8ZsUFhH43bijF/YKjK9i9xCfGu1qBOVPLZ6nu6Hv5y1qvvk5QIP8FT+LBcl5bRqRTPVfZfmvJR48OwydFt4FbOhIRcPaNeA5fob+iLAlGuw7r5DjSr96vRhxayh/HFui5yH9+01uhJ9D3FYpx1brSALNZ3syzhObFfiUnhS8m+Pc4b/xi8qmuAzbFVwJ/4fRyDFN8rdAbO4Pvwq3SFdLVs5K1bt3jytp95K5J/wx8dPOETRJaXYyTqvGLL0RU2uphEIpF8uNIDeh1fJwVqjsVTtxb4lOfmmZG1uhf0iK9ZPg1kNvHVnNiDzEBeio/1Tz+1LpLa2dcsy31v1MGEL8PY+hvw3Gt4IXQR8r3gEmaAYVkgDgiUMAQK8NFPAiq18UIb/VpwZkbOIJL18r42ACGDEAEkshaEGM/L9WDIbKBCWHxHzxEHGIaMsnyVGSuFG8ZdOETlwPTg94Zatq3Z7h3b7UUv/FkfkSMjT/MEFZDQtWQksL/adzcEOsHsEDkE7ff1VrVhSKIg9Lvuh8Dg/HCWiPDVQlWBHBHbqre7iSpYziTvSwCpIHAcFAhsAALKkhl0vTTDmtl/zohzJrMN5cN54ciC1qiiAjiHcJZ/O2hH/2rhH0EG6K1XQWu/PCMwtZDGOEQARLApHL+6Uacdhi0gXb+vaLa4B3RD+LEXeg+QwXPCE274l/UqkztmAIajjy4dCAU5TZm7iSD157JS/SiwXJQsZ4wyR1hrbThhMt+xNzLedM2chJOFNjSQ5YRe0xrJnEdgc4bQo54nO9N0Xf2daQElzvUA5tAJe44wxenE91D8KATWgAJi/dlRzrXEpwS2RE9cEyWb5Rznnvmj26gDacgVlE92KIjXkI3IF5Qzz6lzqtdVB4az8wI6Vsu1kBfeePO0LhxZ1rIXPFu+NzIsPyOKFLmd+QbZlEEcv0N7yNAAotE+lGvop/7nxBXOiOQV9EDmJQAGz4A80fXlwCfAgoxEfqBgsxLms+yRZDYOLJKJOI/8PXQEPJMNdfaU73HOAB32BKCf6RkjievW8j1oEf0aoCFaGwMghGtpV+u/eAXbhs/C1u9yaKhKzkfmrGsudZ3R704dD1zX4MnHdcmhWVp2ulO6jMNxXeptpFVpFcA9Rmu456AySH3PymxWKpngB/YJPR/7G05j5CVyBR7TfTA6s97OBgC0lmkVsAjvZB2U8Y1+57O9RjJ/wwtZJnI9+AV64Gy0ZjphQRdgCM5U1w2QFpWI/t1kMEETrnfba36W6mByztln29atW21ifMJbhAPk5aAmoBhrJ+modrwpmobB7c6RRtPGxidtQcmTzQHbum27qXWtEpeY344e1VrRjZkuOT/Av97jv9aR5Wveg6A/Odqi9awqqWWI6TmmZ6Y8YcHpYL3jQTl1MLnjjjs8cC06d0zSCIcqvKv1kcAUOCRG5EAvmb+iLXvR7xUd0KGuOOgHW3Zqds4TTBiRo+9prIAc7jfdeKOPyFHVsc+FbkW3Gf4NtQZtenrG3vWud3mCycT4uI/Iufvuu2xu9lSMeCiBPe1flpEVHvOkrxgpQEWK06zPAI7qe/4h+/QmrTPze1l2UnkInkMug98km3BSwbt6rU6OjBGQ0kU4TZgpz+e1Thk2+p4+J8eF8KeCh3pPVbR6Xb9X1ygOOL2m50Vmeyv67obLKDAF/B2On6iuFB7EloF3HXt5t6AYx4FuJjkt8HYkB0Kvcu5GQkwEJfUdcFIYgoMe0NZr4k29f+rUjBuCuoYC0PopJ4TWtXXrNtu79yzX2/Ol7bzGZobRt2Gf+/zn7Vk/9Ezvaqf1KNBw/vnn22233ebBUlXBXHLRRSXJSC3ww6GlJDP9nqu9syyMPTCX3wOtAU8uES3LYTY0MuzyWy2j2ysrdvjgfjt+9KidOHncq+OVPLFj5w4PWilZRh2DvFba9Unb1laXbUIdSkqyV3tVukajCyLxKSpgw3mrakZVa6+uLNmx40fs2PGTdvDItPUPDLnl3a9xZzHfR8aNNZrqrChM1PQ1Ou26878bn9N5egeK2pkk+qBDZsilqNCpsEsJZFQyX7ZDq25bjM6vgkBFP6KzdB3RiZIKbrrpJnvGM57h+6kRQOIFAhQh29u2oQqm5WXn9YX5Bafbt771rV5MoDMZGIiOOpKX2aEBVkAHZGyLnHUek64tARtwUrbP8tgSrcfnAZdAjK4DBoW2tceSicjvbBcSjOD++s7gcJyzdzDRufs4rbZprIE4rbO8bOMDAzbe37QdE+O2PDtlfRtt62607VnPvNH+9m8+7PJSo9HGRjVaSW2nRYwb9lM/9Tw7fPRh63RUld6w7WfusMdde63NHTviI3JGW/2u/5RQtrS86Akm0mOn5pZsen7ZE0wOHJ+1qcU1m15Ys+bIhPWPTNgjh47Y8el5JzOJTq3ziiuusKuvusoTTCJ5ZsUDrWfu2W3bd+xweSV+AS8szM975ZGShqLF7aoHOn3sWCcwrrf/HRqy7955p+0/cMCTtJYWl+3A/v127TVPtO1nbPMW8tIbmU7BwDpX2cCi80harhNxoS/vhlLsztDXGm0SwT/hNOmpE1Mn7dix47ZSOkwhy7wApoyWcXu0dCER7Qm3657YCJKbUUgTdmowo9ZTj+7VS7RExkEmPoO2FeADq4Vsb7ts0H7Bo+hAJR6q+kt7TGtlXR++QMeL5nQvJfrp39TMtI+O+fgn/rfdeuuXbGAgZM/E+JhjJ+0zyVHYInp/y5atdsstb/CuC1H1GHJd/w88st9+93ff4xXckjzyCei/Y46Numor4x70C9hXa8NW6sVHgX2jpbGck/JLKOkQW1Q6mC6k0iHLS8t26623elBdSSV6DumqQ4cOeXKJsCE2f/Bv+Ek4t+yHUADP5XTpBoCMlbBW8H52fsk+9Dd/a1u2nuEjczoddTuJpHBoEL8Bz4gth1zDngdfYJP6aF+v1K6DY1orMhi/ia4ruRWyKYKB3MvXW/a2115y7Jg6+OJfwC+YsSz4UK+BLbI/CLrVNSt/XOo6p/3A54ifQbgHbOZ4oNAoeGL21Ix98p8+4TrxnHPOtsnJCce96mCyvLzkieCSJ54I3B97zt6HnREV2OHcDbzv+E8+rSLjI+kt9kg8rOtOnTxuu3fvcjtROlzYgwQDT94tiSyiOXV5esUrXmnv+p132xlnRAcnzij2N+4rW1DrPHzooCeIy7kue1N8QrcK53mN0Ckj5e6441v2D//wUXvd624po8SFKUJ/a6989AEZkAXExrXKyJYi76SvYryUnicwMucUXYHCr0LCkJ5Bv8/PzrnvTvhbmE3JsnxG+0gBE/pUa0Ie6n7ad8nnxfkF/6yuy0gzJfhBm4jL4MEIMECbJMFE8Uafd1TTPb7y1a9WSXPIC/H2hz/8YfvAB/6Hzc7M2pASq3zcbdhQ+DuW1fVoy2Z7zWtebT/2X5/tyRngH98X2XZlHQqSKgnJx4wVG4igkmwZdaDRmrVPGotEt2VhHtcxxeeqtUsGY8fGON3w/Ti/FT+LD8UqgXLdz0fEOA9HUgmyIY8ykxzQMyAv9JkqYNUO+gp1FJ1G0J9hO0TQ2Xm2PDPyT9hB9MJQmMr/qX0ofmF83GCmLEP9DNfroL9wpO4XNm8kHuiaSpwS3yIH0X3iudB3Gks3Yu94+zu9a5CSHWdn5+zKK690XgjMFhg2AuLhM/HgtUUSGetjb5FR+lt8jC+dZ3S7QX6F0sFAbO+04Ana6zbQGvRRNSZs2eja+tqKTU6M2ZOfdIMtLq/Z8blF27f/mN27/6Qdm12xhZWOjUxsM2uN2cDwuC23Jdf7bfPWzW7PaxRVX38JPMpnpy4d610bG1Ynio5985t3eBcVFXFoDKZ0grClEk3U+bC/2bDB/j5r9ZmPy1G3RI2fbK+u2+TIkA11l21T/7rtHOuzgfaCDTWUxLumCYTWHGhaR/57RikrEU/dUIRNuoFh4GvkBl3/0CkkmeCDCqytRLtI6uMf5wJOwoZH98MP6Paqo3ChXxK+6JAGXSMDdB3oF1ubMS0ZV4DrwepgPmxbfJPQd6Zz9zcVezcC6RFURL6wJ0GHYU/zWoUNK3ldYz78Z+hacBi6HBsEec1PXkeXo7d5HUyQeVOj4rLf0McNlWTKkOeM/QrfW44Voes5V3gLnwZ2k+xuxr+zT/l88QVmHIHcBxNzTfwU4Co6mEBXokfOJZ8h8RX2EBuQPUHmIDN4pqChMsasdCFx+bka8cBsS4Ysif2jm35cp2sDg4Fr+HzGQdyLc8k+QZ5XPkhdP8cCCVbn/cPPCj9B1xQLQ1u6bt5vfs/ym+9yZshM7pdtX77POYB5XbcobqcR8YyFLbENXR/swFhV2Y4qUsBPqXWDEzmb4NnwreN/yJhWvwtb6V/QTeg0/awwdcE6eQ8qvFq6lUCDPBOyjz2GzvL39Bprx7em7yE3uJbT5kbgdEbf9MZcKmEpEe5dGlcqHa1r0jknxudoBGz4AJHN+j37/7KPOdM5PjB8qu6LKwX5yFXttXQj+8ez1/I54u8kHiELia1yveDbiNGId6MpxLD775wmXffp7CLhSfcl4cPH5EydcgwQeiMSuKDpGEEWdo9eo7CDEfbsC7oHuxXbg/PCFtfr2deMT1ffw4eIjcQZI6eQTyGLS3OFFRUAjVSdtnIs0DuYIBRhQpQJC6sdGLQPjw3oNeh6BTOHBePCGHw3C1XWwOZT9aiHJgiXlSTMwLVyAIH7IvTyZyA6gj8wCEKQwxFRsyYMAtZ2+nV9xkZkLZcMJQUCHDwq46/MT5IDTu+fs2e3J5jsPnOnrXfWbFXVlP3hICUxBOXjArrbcKMFxkHJh3MyElsAM8GcpXKpJAnpGhIMGF1y5qs1uQhfRpWgOa1r8/kgdPUzZ9CiQDKhZUNC18AZioDKigVFDvOgGGF4rV//Ef4oHpII+Jyu7QKvq84cqw7EMS4yGGJPuA/rjvt3vDKEawJccHDoTKsRRBKG3s6wzq4UXa6uRVtbFLo7lUtyia6Do00/STjhDN2BV4CqFC3AAUGgNbpxUmWMhvJ0sOpCPJxc8GEGsQRrAKOAqwwwZMzq+1Th4lDkO9oXhDkZwewRgh8liREOOMjgj+vlvUfJ4PTGCESRSEBLKQPm2JtMoxl0QIM4IDnTTKcZICIvtO/ILRxj+Z6cGbIRZVWB7VLpkOkZmQKNKktQ+8XMNWQLSirzbFZYGRSdrnCarhTjvHyKr28nCgVFxGs8K2fP6zwD+5h5pdeY4JrQGOfHeWPQoLz0vhzSeV+Qm9pfgpcARtbOGnvpFf5lH7g/lVp5HShc3Q+gxrrROdB2dJ2KgHgGfMg/ZBh6gT3Ke8laIghQt1qG3rJ8yXucQTHrYh+45un7zhic0o1Bhl2UG1bVYySYuGNPRoQCbB6gV4U7SShRLeR0V5wTfhXJIq9gC6e8yySNUSmO9mgFHc20/SxLgEGtVdGfel1Vkc4DxQGb34PWa91QyzRoIZ89bWB5rzZM6tbkGQgjP/I5c39wCDKhMhSTw1rvZSCW5Q3XhJ/0WfEydJ31bwbpvN+r6+JvnGMBHkkwgb44f72ztrrigY7zzzvPgy9KMPHgcqkej7EmtG8trfjLfGrWJn1H5QIVgOpgMj0za6MTk55gouCCnJC1jKzbcmf6DBoJJyL/0I/slX6iozKPcxYC3o7PStWyAo0Cq0o88LMviVUK4KszglrYK1iLbB0dHi1OvOhCUO1XVVkXoJ/XOQuMZgIvOFw8Mat0hnI6aPZ5kO6WW26xyU2bbVx73te0xaVlb8evBJOf/MmfrBJM3LGYHJ7qlKAZ9+985zvtoYf227atk/Zbv/Wb9rWv/buPPKJyD5mYgzXQkJzHcl6Kn4SDtF+icxm43ka6+LeQJ7WRWgdu2G/oCp5AF0D3nBHnit4VjZH8ioHuOLfVb8srKyEjRAsaicEM8xLk0JrV7UU6UInN+i+deODAAceg4A50Hwks+l6WqZI/cvzqfkpUCd6MoKuq4Fy2FFmk58TwBI/KmSr8qy4muq6SR/Q5BfuFN6BVfU+vyaGv17UOr/hnrEMJlOoZRKsY35K10SVOFYcrvg/exWOt488vOlCA8LGPe3w1ZkdGp4KJel/B7Sdee42pum9kbNSDjRplqfVorMpFj3+87dix3fleAfVWf3QoUVeROJMytqHoXdkgNW823Kk7NDzkSQB6PlUKtoaGvMuOxpmsauzPqRn7j+/d7SN/VE2t5JJhOXCHBj3Ypa4lQhxrHqw2W1tZsjGNypCBXarBvCtEkUvDo6OuY0QrU9PTdvjwIb+unk2dkqxv0NtpKyFBzuy2PN3Od/0+x93lyHp0yHA8oaREOYg1kkcJM/1N/6m9BkOSqA/Gz9hf/KJzcjukjIQhERLMmuU4Nic0jT2qMSM/9EM/ZE9/+tN9T9VloDXUqqpkfd0ywpUYt7To3V3mZmP0xdvf/nbv3BPVqOrsUjuIuD73w+BHPul1+M/1T0fdLILP0WskUPlzK2BbAjfwQ7ad9cwkn4NTkOU5kR8swz5XGFJBwNIdzZ+5fFmOIwW/+rsbNqYOEQP9tmmwZX2dVVtdnLWNzqr9zAt+ymnmE5/4RDlH4Q4lO3Wtv9F0O/nBR+49LcHk8ddd5wkm9935LU8wkQwUtvEEk7W2d0manl206bklO3Jy1o5ML9qJ+VWbml+11vhmawyO2ne+t882fDRbv5+RukApQB/dgWRXRbW2kqu2bT/Dtmzd6u/LHkF/LC4suGyQDpAckYxQl60I2IWTSFjq6LFj9qlPf9auvOoKu+CCC+ylL36pffxjH7fDhw7b7bd9yW58xlNtbDx4HbzPT7BHrCcCdfkc3F6hVW2z6d0lREs6N+mnQ4eP2JGjx04bjyXnsc5f/IjdCF2Ij0R/CizynLqn+M4d9KXjVYXFvfpRyR3Rqh/sm/U88qeyUUsyAM6wOlgdWApMJh6WQ1b8IpkNP3Af7Fvo0AsazGxufs5+7eab7c//51/YnXd+z5OI9ExKMPmzP/vTMiO7rnSF5rdtO8N+9Vd/zc9SslHJL7x35NBhe+97f9dGhjUYf+sUAAAgAElEQVRLm4rdsBskezPm4Pcsc7KtkPVv3i/5cXTO2gNVL5Ngon2SrIBPx8bGvYPJpz/9aXvFK15hDz/8sK9Te3X06FEPJopW8ZnFvkcwTPdjvzgXr1T3ZPFSsu4QX3ys6tSWLS6t2F9/+O9s0xYlhIp2JE9qXIGMQE7q+iSSQL/ILFo/65ncTlRhVem2AX1kWUj3LewyMAo2OA7vih6LUzY/J+9BL/j9kJUkhWSfU73eGB2NLQwNYotk+xy/Fc+hz0omgJn4G1mtZzh54rh9+lP/x5rNhu3du8fGx8e8c5/koRKWHcvLh6QOhf1xdk5xxdFM4lDIhOhk5Hsuv1XZC/cMSH36CJWmHTt62LZt2+K+SHVQVuBXtoWP2ik2oSeeeUCp3yY3b7ZPfupT9vWvf8N++61v82RpvUexVxWok53ZEQ6btc2b1BmNTn4K5oZD3e1BT4oM/KpA+p//+V96IPrnXvhCW/BuaDH20fFnKdbL5xkFFkGzniehvSh07WecnPOcBeeV/Rwuf0pHshizEonm+HyzLxFczfvQjPSO5C9JKfopnIh/BwwaOiVa5SMbY8TivK0W2Tk7P+e6ROu47LLL7Md/4ie8Cxh0Ixmga8vWmJqatk0Tk04bGsEn/KXEHY1y0/U9KW9pwXbu2mkf/Ku/dBoMOz/2S8cr+867j3iShGRa0Be8qZ9KsuwX3ZWkHiVSKolNslEyaHlpxY6fOO7dkx5/0UX+c2U1knsIROo6dFlWwqYntZeOkvqs7BovUitt4eXrll7VSEHxt55beleyXffX2BWSjtwfX/zdsrMIFOGDUiKy7DHtqRKrGCtNd+fwyYdeC1kU9qPjIe94kgt8ojMeMsjl6LqSkKIIFvqR7tS1dB2tW++Fb6prQ4MxqjzoO5KT9C/kYr+96Y1vtrvuutsDc0owufbaa33N4QuvC1H0HXyMem7oDNmCXkFegQ21/uyX9RjLRvjilOgs7KLkjZDNnuoU4yg32j6aRgkm11x9lS2vtu3U0qodOjlv37nvgJ1cWLPZhVXr9o/Y0PhWW+s2bXltw1rD0SVR+FgBfz3Dzl27gs99HNaG2zB79uy1b3z9m3bwwEEbm9zkPqfR8QlPtvKk8w3FU/psdGjQRI7N7rp3MRFeWVvt2OjggA33dWy8r23bBrs22d+xZnvR+rpr1qc8n6a6XqqUpWvqWBQ+sShA7u+TTqvH+4asoetB4HLkT47/hEyQX6HuhlPjtbg2//h+9umEH0x7EEUl+DVd8hYsnzFE1nH4MtV5z/3dJWEr+2bxXyKr+H7WP9yTn+gw9AuvIxN7fazhh4iOuNAatglyJOMd5Cj2VQ48Ez/gM9wLf37lc+gpKMw8yWdcN+iMk98Hues2ShmPhF7HB8S9kYNZH+g1ME7lHywdnPQeOAj/DTidPcQvBk3k/cEnmteIzgp5EdhN9KL7aJ0hY8PmxefJ+sEyYD1ogevn+9H1DJoj2Yp1xvrDR0espH429SSKrth6LSe16NzwgeBLYj/jDHRGEUSnqyvrzf7fXp7J8RH2AdquGC79gmwmtpN51BNoS/IU+5nptZc/8mdc3qt7dMGyYAvoRO/rXKQDtGb9TpcxfVayl2fptRm4j/YBX1jEN6NZgRL23D4tv1fyIHXjQuZkuynvj8sci2tAm5UMKvqMvzkXvg+Ne4JjSQiBT9lfOnvBS/ne4GZhf/mkSMTmrMLHWSeMxmSHKBrDPwKN05GDZLIsq9GD6EpkBfsLP0D7wgX6HX9k3peaZusC31657s0lyhSTiJm33ObX9dQliIJP5I6wjnesW1y0UzNz1mpF0lFvRxyKSCgMjW6gtQzIZwwd8uzZdtF76DPe10+SdfLzEvMRfWT/fZbZgcPVhTSSXbM/QWfq+/jFL/yLJ5iwyWwkQiQbVToYjEcM2MxYMDwHh5LgGtkgg5EhGt7LSk7ClLEEWWDXiqHOHO0VLjAdTEKw5HTBWXcJyIfE5iPkISQAWhYIOmgZKiKmyM6WyJXiV/Z3zI70dkaal9owO++svd76d8vmSa+cWl1etOHScSRnvVKpqvXKENH6SEDRnkMMCDKtyZ2mBdDmvdb3yGAWMckxripSfcZbTnuOTN3iOJ+fXkd5ZubVfSBOiA7hghIk84zPat0IoqzMORMUpv7mvABffAbliOCSwa2WvySYQL9ZEWW6RQGEMGt7C79epUJgh44BrlzdYRzViwhcNxjVUrCARF2TCq4c3MCBi6KPdkoRnBtxp2WMnqBlFYoo1hVVaShd3SOyJ2WUhKOHfddPzgreA3RBy/COP0MJpgkh6F44nThnfYYzy44WlBvPAXDg+Tgr9pEzQVbwLLqO9hOZkgUgdK3P6PXeRBp4VPfMyg1lgjzTWuAF/Y4g5Dsy5uAn1sXzcM4kBwGUAHVamzJ4uQe0yRnpp76LkSzDX7wMDQFw8nMDPNlD9p/P9J6HO2gLAISO8/76Gr2VYQRZMz0QPMwBiwzo4DGMZ3fKlBaEyOMMHpGhXgFTkquyUYtsz+tDXlE1o/vrHrQ6hnaQ54AD9twrn0tWKrQNrUI3XCPLEOSp2tfHKI06OY81cz76+z8BqPQaipVgEEBb60EWotgzXUJf+TXurdfY75oeA8zDZ3LAyVB3OaA2w7Tu7sph1vbqHAXgVKUmh5B3YSrJHzEuR50RakM4clUiySGyfeXYDGef/paD0DPON6Jqp0Acn93LnmutSjDxjN/SkSE7iJExyCw6mGQ+zfIHGcS5c07ag5xRDW31JlsiZ+GfbLywFugWPfVo+h4Zwt6jL+EdvpPlGeeLQdpLw3GtcOhQQeatkqn4T0DfO+2srtg73/kOe8yFF9r27dttdGTUK7gZ5xLjj0LH6toxv3cFsg8nWDPm+sYzmw20hn1EzpGjxz2IsG37DncsyXnLXuazwWHB80Pj+gkfZv2NHO/VsRVPlg5Q+s7kpkkf36fMb8lK4SpAuQL1szOn7KGHHvQROd4+dnDIxkbHndaoCEAf1ni2TjCB5sAekaSr6qq64wUJJt7xQYG1/qZ3MHnjG9/oCSa0iBe2UzDq6U97WpVgIs7x5I5SHaPvq4OJkh/e8Y532P79B2zrlk322tfebHfc8U0PPAtTKFgPbbB+9IDLFg/cRrchvV7pcBnppfUyz1s7D8KYcOxZMAJOHOQ6mBH5lfchY7ao1CpJ057IEDS6Ige0HEylZbnjwOIc0+c1wklnqOQJ0Y0wp+iWhGc51EWvSuRgVJH0ADpORop0Z4W5fKRgy+eWw7tgCu9gomhZcQSBPfRsjsnW1dJRBrHZ4x73OF/DfffdVzn82b/gm3AG6BnlIFVVO0EDnt1poyQ/6TNnn3220+yDDz5gZ5yxza+h4EMk6GpMSsxaFQ1s2brNLr30Mu9Usrqq6p+GHT582M9qfGLc9+Oyy59g27ef4Twlmv/WHXc4hj929JjtPWuPf1YOcg/4WTieXP6Xin6tT8nJ3ma6OKNkzPtIxlaMulCCicZnyLnfWF+3Aw89ZFMnTtipmWk7euyot0bftn1rafXdH51CpCd9jGck1km3qII3OnJElz9VKEcwo+kJI8dOnLDDR47a/IIM+KKvvAOfXBwxJks5JGph3VYwSvOfkU/N6KygZ6RTidsESjBxORYtfsF2eo8EE2R2xudkQChgR/V3jBqoR6Zih+C0AOPgGBIdKZj7oz/6o/bUpz61SjAZHB6sxjcJ/7juard9FML83JzNntKs3UXvZqT9j86FqmIN+xu+xP5i/WAtPgO/ui7U3jTrBOMa6waO6k0e0egiMHVR90GrRVej68GKyH70JvxVySt10ChVyO5U1MhYBSVUyaOOKZp3327b1uEhTzAZ6Latvbxgq8vzduklF9n5555n//ezn/UEgOjmsW4NdVzobNjLXvZSO3DwAWt3lq2/2bXtu3faY6+5xmaOHLL77/qOjQw0vXNO1cFkre00Nj27YFOnFuzwiVN2cn7Njsws2vRC2/pHJm1jYMj2Pfiw9Q8NObbZsnmLjy3TNS44/3w/h7Chms6fW8/Y5glfYHh0ufSR+FHzln081vR06Ri35jpZQRLhpW9/5zue6KGuBJJ3T33GTbYwPWO333a7vfhFP2eX/8ClduGF51cFINgvojUwS1QAR7cHbG2Xf54EGu2WddYqOFBnJI1km5455d1cFMCLziElv7igAZzlokNdJ/CexlGFXcq/6BQSSezI9tP0iLc/VgemesxSxnh0yMg6hhFnWkPYJzFqR8E6ri3eU9cY/a1uQWA0fY49wA/DdVShvLi0aDe/9rX2zne+y44cOe4FJDrLsdER+6u/+ssKD6E3oPNdu860l7/8Fe5skyzTXqJL9z/8iCf2Tk6MW6MvRnQQVCG5Gr2Q8Qd7CPaBlzKW1ee1fuG0nGCiBAN8H+pIgmzQmLXFhejkpmCzRqnpGlqzEhR1hnQwqbGu39GvkdfiOKgkJSgw7/88+BsBub7+QR8j9bd//482Prm5FCJFkgPPibxBZoGxsg8pLlxXEFc2rtsaMd6J64StSUAlutzweU+qLbJK18cnkJ8JmnDdUmxe+Ag+yTYEuJ3nybY/tAFWhQazPwG6xv7BVtZnsD+5P59BV6nbx+f+5TMexFditRJf5xfm7JOf/KQnWHtLbR/10nK+9Of0BIzojsD45JDFUZHse1V8kJy6B46lYzttO3hwv+3dc2b4vtSZoCM9fvqYAH9Oa3iQWdhzbHzCfvHVr7E3vvFNtmPnLucNuhvGd9fd3j9x/JjzmRKx1HHRE+NKkgR7HyORmo6HRkbHrL3etTe88c32e+/9/UjcXl4KvahkppJgAh0HP8iPEf4qrU9Yhi6cnLmSDjIdwDvoLOjFk6FTwhvBiwjoB3ZDHmFHcobgS5eMKSCcbXZ4AZ8T2B25UGGE9fXoFFjWLb3iHcBKII57HzlyxJ7//Od7FzlPdJdPWAHuYiNoHXoG+ZyVOKDxOJ/89Ccdw3r3UekLFSGIv+WL9c6Y6oIh2R02oRdM+HUiICIvoZL777//Puc3YXjpjOFBddnbcGwsvfaxj3/CLnzMhT6aR/Jco190NvqM26Ol6lo0KH1S8ZAnImms0jFPxpb8lf03rM5f3/muY+al5SV7wuWX24WPeYxjpYWlRcexFc8Vn6zwoRLetX+cW+gt8yRFdRf0TmPe7TB8zKNDw6Hbx8eqBE5fW+m6ot/pLs34OT9vefuLbxKcL4blrEU7dIvTiL3VtdUYG7AqGySKdyQ7ws+vEYQD9tqbf93uu+9+x+2yGa666ipfW9BldGYhEagKKpcQSPZRQeeVnZi6T+CT1/44rnX/tfyrQ4EnPNGwa+sOipUooo5DA7a+tmybJkbthuuvtbn5RTt8YsbazSG79+AJu//AUZtdWLO2tbyDiUbldBsD1pVPe3TM8bgnImx0PKlMGE2jaWI8ucaPjrqcv3/f/XZqdt7tbHUuaQq7NLo2NDLkne2EDfsbZiODLWupc4b7uTo20Gz4SJyx5rptGdiwHaP91lyds1ZDBaTykel5IvlO4zS94EqJ2d6ZvE5oAxeH3ggbF5yA7sy8HqOO6rgJ7+ET6tVL6IGQ3ZGo6t0/ukqUChskugLXuhpfEN85TX8zEjXFVYgL5WtAB+gqZCM6Otu+YDd0DNgKGYSfDbyTu7xrbRSEoaczlsS/gFzDX8S1wUXwdfbpiW6FRfETZ9rmmVkzcQnH0ht1IjU6OYKnURhFcXWvj4Tng6/AaSEPiv7thN7T2iiEIejOM+EL7tU9YBp+gi3w/+rzPGOsO5LW8rr0t4+o8wS2urM+39W+EBOE3/HHZQwfY44C92Fr1vReCt9KjJAzYi8jmbUuakPnoR95/lhr6FR9Fx1L0orWzzk+2h6wF/pJUR92OTYTdJWfldfAH2AB/LTQO+eDbg5ZW/Nhprdqj3y0X5wLdIFdpetI3pNgrPtgY7FH3JPrZbzJXuBz0Ht6TjpkSZ9rnzQijxHg6H9whn4SP+fctAati89I9vRidtbBOeBP1nrZe/ZJBlbG4kFz0eUSXsg2Eb+HfyoaH+h+2a6loAtZIp0XsZjYa9bFuvW5bAsgs4mnguOyrz4/I/SCPMzyJMsFeFT3pfgNmR70EXEX/ZTvUjjnsY99rK9tUMVHJQmc5GySjPVzbnbBkzzjOkUXlOQlRiZFQmLE69EL2DhZhoOtsu+d84AOoGdkB/yq88AHixzRd7WX+JKgnRjd0+9+Qn2HeEHWA55gwoKykEOQudMojXfodUYjbHm9V5ll4s2OMZgrE1YWwih3GDdXUzljldY5CNCsePmd59JP3YdgH44DiEzXyPeDqHqFDa9nRa3DlpDx+Vl9YiplZQewFpCXI9SzxNbabnSpg8krXv7zNjI86IklmiXYXxQHATOAJ0JFBAgh8TMrbtb+aAqIzgl6FlpPiliUWeVKMyWY8LwwGsqPc8lJHFlR6TowPb8T1OaarBH60OdgTl2f58JA1/dQ7nLg5VbtCAS/djeM46xkUI7cW/fiWQAtoRRUwV+3I4JuMBKZL+jrKC3pEZr6rBuC6zGTWf/0ntZGK1TOD4VKRid85hn1Du4lWPqdiUmqqvkp2lfmtek9JZhI8CLouCbBeX0+VwCTpZbPQZaXGxylFTKCVZ9hD7Ni5cxwvGvPM18iwKEBzikr60oxlaAH6wF4aI9QxF7ZUFpuZ3qCzuETBDbnDA3xuRwUze/p+7Th0rr0HsCDPWC9fI9nq3iuP4wQhDHAOjv39Vnto+iYc9XnAEjwFzIXZaF7uyOgdHGChjmb2Ndw/ubvZDkKoOIscsVZlnvI6cw70C8Bvqzc8xk4PZYkFldkBTSgG7gn4FD3wEAGBEOrgBgydzPIg47yawqgaX0YKzwvZ45+yXIIXnKdsBr0xp4hV/WTNbBGzhmlTFZ0BThpc5kMes4l6xR49dGeh9cAEBks5/EOel+VjnKyuUPWx0NE+2Cv0PAqjfWYT6zXvdNBGCp+xmWsRjW+oCSWeHVQyeJ1uVTaJfozF3pT8oGfvyecKnky5Aj0K83noK7cIwMPArW1rqqT5AA/nE/GIzqPDKLAAMHDdcBZn4N34bVsgGWjLetU7s26Mk9ydqzn0fABvIkhkXUb18xygmsRqJD893WXZL+sp9wBpGSRlWV7z3ve7Qkm6mDiIy5aYSzUPB8OvQD99exsve9r8gSTMABiPNiQjYxFgsng8Kjt2r3Hz5wzzrgIeQWPwPc4BMBTyMKsw3uxH3soBwD30JiJXbt2Ok6RYzHaaytQuuYyRR1MHnjgfpuZnopAen/LdaYcVNIB7HONCU/Xm1kugg2ZoVw7f8KwpLKaDiZvetObfKyIEhJliIvv5FglwWRhYd75zA3AUtGjdSjBRNVob3vb23xEjsaM3Hzzr7nDdnrqpAc2oxtEGPLIWs7QsYO3Cd7wcWD6DM9Ha2nwE3yAzMPpUe21JyaHM0FnGJXpYbBxtvCEzg5MFa+FQ0ZnDRYTdlFQRGMge78nupa8OXH8hMuGCy+80Mcf6bvaN52v48xGNxIcPPGg1pNyrEJX3FdtsuX4VaXm6koYpssrS4Fj1ZK5OMiVxKk98RGQSnYsznIZ4vpbFd76LC3RkfMYvb43hYeEk3UtOpmINvVd7fFgq2UjQ0NebV7pz0bXHeTCgLRRl0hVlz0FVfTzwMGoAr3+STdU3YQ0PuPMM3d55bKc4c/8oWdFJ4JFVXQu2OZNmzwo/dcf+pBdd921VQWxWrQKA3P2UY0cDmw3uotDzPndk5P6PelEQQc9i+bA+yz79rp99bbbfKSLaHB2ftZ2nrnTWkMKPMfYEp2TaGZpKSo9lGgSTvYS2KIS0MfiND2p5Mjx4+6kVvtrzXlXtbIClOo0I+dUZ32lqjDsV0cGjd4pjluC1gNNjQno83FYOGBDT0WwSgkmWk/Wz/AEP8Gmkq+hp4LXFLxD1+JMxZYRrWb8hD2i7ymY++wfe7Y97WlP8wSTsfExTzauOqq5vbDhyRfzc7O2tKguJnOeYPzud7/bhtU9pnQnpEIMGQR/46yCFsEwYARPPy9RyKwr4/v1uNBIPA29EOOaii7wRMaw3Xh2MKF35CwJyUHbtZ7GKcd6nI9Lm3Alf+l73hlBTvROx1rdDds5MW7bJ8Zsbf6UNdZXrdnQOIQ1mxwbc/t51LvgeAN4/3txbsFe+YpfsIOHH7K19pKpMdTOvbs9wWT68EF76D/u9A4mblu3o+ODRsDMLyzZ9Oy8Tc8ueYLJ8bkVO3Zq2eZWutY3NG6jm7daozVk7Y2uDQ4Nhw4dHPSg/biSLUoRjevfbtf2nLXXiwA8Ias45rTXqysrzuPiBSVASD5oD9ZW1vxstRbR8de/8Q274sor7VnPepYnGT3mwsfaww89ZCPf/8xv/dZv2Natm+yGG65zWYWzDf2pn55IJtlfZOxpeLYbQS51RtJaFOw7fuJkVPYrYaCcLV0yQ68Fr+qMtOcKsoqndO6h10vApFl3xInXG57EjE7PjtnALPGenkE6BqekXlMlPvfFvtDegt3Qt4F5gjZ1T80s1/MqsIp+QfYib+FVva7OVguLC/b6W26x17/+Fjt1al4xMn9WjSL78If/JjonlUpuriWdcM4559pLXvJSf4/54dzj8MFD3sFkfEyV9NKB4UR0nS2ZVvRpxkUZxzt/pH8Z3waPtWNsbEmCdPk7e8rlkxJHOHP9nJiY9M5f0p83PuNGH5Gjf6JPJb1pDUri5P7hbC1JfQlbVmsg2FsSUEQznmCssZetIZuanrV/+MhHbXxik8tvMTZBTl0j+9/AGchc75BXkp3ldOZf5dT07iWSF3WRDHYEtgTVreB98Ipjk6oCti40yzYCGA/dSCEL9kHGg1wXP2H+TMb92S7gdwXkM4bKeB9+AV/Bg/r8ww8/ZF+49XNVgsnw8JB3YvrUpz7lHcS8MtjHzEbil//r1mNEAqPSQTCSTNxXkLpyRpW/gqnqpqbOEHORKNVQYvOyvx4tuNNYNO88p+CvujoMON56/x9/wJ78lB+0Sy+7vHSniICWJ7X7iO8+O/DII7b9jK0l8KsxaOseAMH35AGFMrpcmEHjBXeeudc+8D/+xHbv3ms//MM/4iN5RCvq+hb4IGQB+5hHVeg9T1jB5nsU+kbe8BPa9LUnOxbazU55ZFymKb3vMrnYnU6X7u+NMV/4xsAj4AfXiUXm6TW/pvij6uYj26x080zjtPJ6hIl/5gUvsDu/e7eNjY243G41mn7/KsnGul7YMbcwb09+ypPtbW9/u9NO4KU+x37I3vBpRicTJQmStOz22EbHhoeUKLJgd991p513nsZabi1yuGnr7Rgpia9OiaUf//gnfBzbK175KseEvh/etSO6rHF2UfgQ3QmVYL3/kUdc1m/ZrAT+UuwjvVTs2rvvvts+/Hd/a7v37LXnPvd5NquOVqWaH572IK9kTCOKBUgAkWxVgrv8POrCl+WyRlhqTJLe371nj519ztmBJyQzFfQq+xrnVQda8aV4J5aNaHUvPCj5q7XNL0QRmfSI7IcnPfnJfl0lfEYyiTocqmNVVLkHzh2wV73yF+3AgYOOH2QfXH311SU5Q58JHYI8xH+ouELtS6lpLNvg+MaQQdCf71MzumT7WAL9BysqyUpY3CfRaNTjsp2990y77NKLvaPnyVML1m4O2pHZFXvg4Anb9+ABW91oWmt0s41t2m7LbU8dd9kh/ASuUNc49yl5Ipw7ymxicrNttNftvn3329GH99uuc8+zjic4Nq3d3TAlbg8Nt2xAhU5NjcdpWL8wfEOdVtas0V23wX6zkb6ubRno2o7RARvprtjIgBLI1Nks8IePNPEum/o7Oj6qG1fvP3Qje4hfHB8UckFnGXKzDvzD9+gM5I6+m/3QQYfa8vDHiYF9VMtpY1zqsVXZvuG8I2s4/NbZn4o9c5qsKzoKHOX8WOwA5Ct+GPw6gR3+c2yHfSFJI0bPhl2Rg7jY78hWPSZ+dH1Wugl/R7ZJ3OdRYhI5cIlvHb3L+thbZGzGz+owj7zGj8vn+AnOYw35/Fl7foYKz6lAKRU3sm/6vmJDwmTETrN9Br35HhS/Oa8FBq476rAWvZb1kD6vxPPYvzr+xZ6AofWM0J2ePxdN4DfnHuxPvR8UXgTWxY/P9Tw2oQKatfBf4UfHjoVmdT75u9mehfaw3fkOeAqey/gKmkSucY6cEXvFOSH3Mi7rPfvePecaGb/xe4UN1VWj6EDune0icEnGj3wOH5P2MtM+uFdngdzBTgFv44v3wP6y4hcUDNY4mPNgrTyvzp+uu3oedafVe95lo3RayefD+CN0htat/+yXj1FLnc+yTdDrJ6hwTylQ031EF9Av+Akd5za1mds6jzyy3xsjqPuxivKkswJPRtc45F8uVIYedQ3ittAbsjHuH77OXrrBfoA/8l4i28CByHPhDcVeIulswKeF6Pxin2MYH3JM15A/SOtXgokwQKwjfHhhGwa2hp+DTwI/8n6WCzwHvtt8lrzGc2G7wa/6qXXrP3uh/YIGtN/6m2JO2dKSQfjfsFPhVdcFX/ri5yqq7AXBLAjjCwGqA4nM21DOvJ9BTWbYbFT1GoAwIZ9H0MKUECwCSu9rI5hJm4kgKwGIgeuxiQhZhGkW4Bl8Iuiy8OpVEqFUo8og/Hxh5Cm7TABRYErGnieOeIvnPu9g8vJfeJkbd0owGWr1W7tkVHs1UfkHc2qdOViKAsoGDEY8Sh6hDAPDTIBeOS3UztDBtDs/wsBHgLIPugcZiFoP8970OvvI9wAOWRFmIz0LZ64P2OGZADgZCOt3mDmy20eqRA5nnvXIMNc1c1Yi58s9oDueJ/72/GGnXzfMmdVZklv8TNVOUkZu6WCSnYBiPDmFaBOq97QOfrIX7ANCkIxXPY8U9OhoVDMCqhDg4fRT4DH2AD5ynnFgHIFdAiTsKwKMZ9f9c5AArqkAACAASURBVIJJBfzK7PYcCEZoOXgoM7kQwh40LkJIxq4n2BTQwtr0k/VDE4AHaIB9QcBlEAE/Q9+ACAQqMgjwoOci4MVn4HWuy5llwIMc6XWWoQS1dtYCaMuCuZInJUMa2cd6kVEACF2Xz6BIM33gBOPM4FloJiesIBvi+8rCr+eA81xZluk1+AGnQDaa9Nm871l2s26et1dh6To8j8up4khhH/Ue3UhohaZrwBNZqWewye8Z6CGrs5wnQaI3iQjdpeuwhyg+5Lgrcc2gL7wV/FZXz2V5D+1zhoBzwBX7AP1nGQaw7T2TvO+ct77P/ug1eDX2PwAK11HngHCyqr473osqdhmt4ThqKzChz6l1undKCOPFZ3urDa5X65bgQkkyyQkm0mGsJ0YJhKPK9X6ZB6gRBqc54xRgLNfK5wJoynwAfqgUUJG9PGPmOfY407OAZt47rgetaF1kN0OT7Dt0lM8h4wbWkNfGd/J3RVfwPXuFzMjPxx5leqAajy5itP/N8k7XUCcajVT5/d//PTv3nHO804eCxLQWzjwL7dO+FBnEXtb4YMAGh2JMhkbkdBtN23PW2e4A8jndJREswHnsQrTnqyv+8/Ox58hmjKiMVfLvvr9qeesOtxVvEX7uuee4vJDTzxM8y5x3byU4v2D33nuPTZ084YadOpho5IjkP8m58GPGbQSqOedeWZz1Ko4wWoUOqZvK3Lx3MNm8ZasnmOg9BcJVtZ47mPgsdM3uLg5+f35VZZYROUeOHPYEk9e//nXelUIVn3Jy6hmzMYku4BwlpNzgLM528LYfRHGw67P6F9WlBbOUJDlkWiRDxzxd8FCe353pE5pGBuHQBD+5Y6Po+uXVqCDQZwM3RNBDVbjSBzIKd+7c4W38FSyUwaj7C+8qCcONW3W7cKdsjL4hmRlHjeSU7qcABU5BcBb7oT3S6BIlsICJnQ7kYvSuShEI4D0cT/A3CSFap94TNtPPbVu3+pqlv0Rrwj5e9ajZ6EXe6m9V3OseU1MnPeis6/mebGzY1PSMG8UaCr7vvvvt/vsfcCfrD/7gD3rXEgUF1W0Ap9EFF17gVc04kNR2/v9+5rP2B3/wB/bsZz/bnQrqSpXtJNc9VTvb0Hu6v3cIiD624UzwETmTvu9yknc7HXvw3vvs+JGj/jy659Lqsp25d3dxQEdnmmgJ2+fty7V2JX35/TYimVkda6QfdC73P/SQ8406mMRgNyWdSJe0/PzUElxLandXbb3b8fEmPtJH3StwthYHhAcxlJBSkkwqeVy6lygwwz7A2/A6GNS/k5JQwKi6tngAjAq9i0ayzs9YTZ9RMP+//Mh/sRtvvNFpdXh0xGfMK2Cq72qflASn/0osUHWukhhER+9+93tK4EAOkqj40T/kJvSJUwHMleUr+sdtpjSDOdtf0a6VDo0lEOfB41LNWZyb/I1eqhNScL7TjjWS0fiHreA6s0pgLM4njYZt9FlnZdlG+/tty9Cg7Zgcs87CrPVbx1r9So5oW3+jz8bVAlcVeirGaMXYmrmZOXvlK19uDz58b5VgcubZe+0xV15pJw4dsEfuvdsTTOgyJ5pUgoGqY2fmFmx6dtmOTs3ZsdklOzG36gkma40B27n3HDvjzD02u7DoXUbcZi6jx0aGhqtOSto3dTCZ3LzJVIFMJXGFx8s4BG/nv7hos6dOuS7GXhcmmzl1yv71C7e6rf2YxzzG7SXR+PZtZziPfOqT/2QjI4N20zNvrOxX5Dh6sqYBdfKpE87hbd333nv3uS5yzKzW895pU9W7mv0c56HrKXDltFmC/tKf0ZWEiqigDWESVbrHfO9ILox/0cUEOa/1iH7BrIznCdwUDmd935MnqirJuJJeJxlLfwe2C2xLkolkopyK6u5EoAFMkXE4vBAJRvP2pje/2X7jN37TZmfn3fmlz5Jgok4h6DmwguTd+edfYD/7sz9XVVcy+kAyUrhDib3S72ttdYSL8YMuY9YjISevCyyWbWGwZK+8pruSJxCV+d3aC3VHE42oGwk0gYNPwUwlrd5040320EMP+f2FBQ8ePOj+ETqYgEEjOayujEZG+jmUlk6RoN71wK3HGjfMBgaH7djJafvE//4nGxvfVM6/HoeZZRbyFh9UThil8lCfh/5ibSqS1wiNenQPVYt+vVI4pGthv4LPa2xURsdUcq5QakkkzHYA8hx6BXfCa1wzyzVwEtg5P7Pbk2lfsw7RtbNvBppgPbqHkoy/9KV/9bFgGpGjALj8SR/72Mc8wcgTRrxTpEYDllENpUtbqDMlagZ/B6+ue1AWe9Z1g/wzSuC1ri0tztvc7IyNjQ5rGp13BCDBwL9TsJKfjSeuRJHc6Ni4ffrT/2y79+61a6+7wWWscJpjVgW+vXPZms2emrHx8dEyRDX8nT5+pfiLNd7EfWylIKXRaHoHk+MnpuxLX/6yvfwVr/SkE/Gekse9eKSMpM42PyMOXAYU3x/0Bz3H/oR/LOur6jrFie/dPwouyJhXe0DCVk40VUIiYx3pCi3eyzYPNJptwIxPWI+vvyQBSmZTNIm/JGRhXR2ue5/6/hidN9zyBrvzzjsdVwyqU/aaCmxCRkfBWssuuvgi++23/raduXu3J2FHIk50L/G98Q4Q6oAYCTJO38WfKDqSvan259/8xtfsosc/zscq0Q1TSbP6nidj+Yi2de+oIn35kY9+zJOEnvPjP+FdTML2iIRt+IOKecnQQ4cO2O4zd7ld5Hi22C4eKCqBrxjs27C3vvVtboP90q/8stsRkh2eZOuJfuFfE86XbeiYab3jI30kZ3bu2F4FSZ0ePcFFI0ajOOVrX/ua44EnXnet0xS84Jg9LKYqybbqZGJdm52etgZj3b07oMaZRsKPdPK3v/1tu/0rt9vPvfBF9qQnPdn3xJOo1YGsoaCtOjgLN5v93M++0ObnF9wffOrUrD3lKU+p5GX4oqOkAJpwPa4uQ0X2oRO1Xl0fmoSust+hokHvBBhjYhpuIEaxnPw+6mLSlRxrr1h7ZcEuu+TxdsF55/ioy/nlNVuxAZvrNO2u+/bboWNTtv/wlA1PbLPzH3eJHT4+ZX3NKFTZs3ePyybZcEpSlDzR60oob7pNtmEb7Q2bPjltD9y7z7btONO6nqTcsEElHvsohajebylxXthcCdDWsWajbRvrSqAzG2qYTfabTfSt27Yhs7GWqEbd1VTsEOPGZEfod+/+2xO7qvFvPbKm0jPls9gH6HYlT+Fr6PVZZqys6/xnX1jD2p0ozHLdWxLOwEPoaXiI652mk4r/Ep8O9i0+jeznxebJ19FBYD+ju7kGPt+MZ1gTz69uxTGaufYhQ3/IVfx++e/Kf14SpNh74j3EgtC3YElkYsYwJIXSFYPzCIxZ41P9DY5AP7NvWQfgLwnsG9gD/c/9/fnLyEjkmtahM85B7lzk4+spSTvwX+Zd9onzybQGVtXadA9kgPY+FzRzP0YBshe6L3IAOsBnyWc8HlWmIEDLjDrLuCXbwpHkyZjvoOPaFxXrzHvHHuEvAhPiV8p7zjo5A2gaOtXr+DZ5Tz+hZ+6r14h78B2emX3NvMY5cR7wbcZ+fn5l9GDG+fkz2BnQWIVRkv1NIib0wP4zpqvit1IIpns5L3QjmZXkDK7N/aEPfhKP0E+KpPSeCsQkm3UtOq6ITvTs4GW6+eYYou4jXJ/93ey3rguNYPegj8BGrFfd7kjC0mt0XBlsDVVFBcJwurfsm1tvvdV2795jV1xxhW3ZsjVGvXoBRumoW3ykFKezf8RR2Ad4FnrRvTnnfO7Zr49fFgzZG5Ot/e2R9KJ9vfLKK53n1cGE+A00qNfxHyjBRD4xdDE2t1Q+CSbIxByzhF+QI9j22WfEXuMryTYUz52fCZ7NvMoZsJ+6BrTDxA1sYGjOZTodTHgR5YVjQwvISovX9TkELwIlG+4wTFa6meERWJl5OdgsxCFWhA0CgU3Igjr/np/DASIRkpRthVJD8SAo+HxtoIdxnhmnFiSRhU5gwYnMwV0E4mQP+vdKm8pz9+6xV//iK72aYNuWLbbeXrXlMvtJDve8B+yRiFVrwblVJQikudsI9l7i13dgNhlEEiRyoGu2uwvSagxLbeQDvDh79pX9ogUZf3NPEhv0+ZyUkIVM7YA4fT+5RgY1vcof+sqOX20wbbYkqGSEaX0oLvZKawVUoIA8WOvu73B8oKwQhjJkVVXiwrLM3IxgWyhS3UcZsrpOBALqDF1AAIlQrBmaqgIgZXY284kRDLpn/N6tgi66L4ldqgLV0WVlrufKzul8HvBeLaQ8fTvWXEAPvJoVI04YHEOAHxQI55xBJHQLj3C28Czvw6P5mXMwmDUjyNlDngvBCfjkXOBflAP0B4hEqcRZ1DONoQHWyboApcg77u9OXjdww7jNshF5Cl1oTQRBSU7Q50k2ykAT8IVxAD0y7gAaCiVJ9ns8B3uCLEOWIsO1LvaLM4S/2bd8jV5ZyBnAV5yl73XhDWhM73kSW0lCwXigegXAm+/L7/mMMijplfe0V84GCIAUME53A+gIenSwVhzwHmgqCVRZT6F3ACbIRuQUNJxBdwYtpwW4ih6Cz7Ky1u9cE5AJHdb8Ey2CK12mAB0BY88HiAQTdVBgfrdGAEVNoqr843USgeIbEeB3OVIy6uS4if1QYLIevRZt+cL54MCmODxUxYku8P1R5UkJQGegy74g27J+zeea9T+BBXgx66ag99DtGdzyNzqbYAy0Cijjnr3yKNMHZwANZv3F9bm3ngfezd/LOOM/y0Zm7haMUZyK+XN6djki6WCyd88eD9orkKCRB+wXhjF0LGBK2/W8v5yDHFtKMFFng6XlVWs0B7yDiRcylepQOkgh4xQchvfRBeyJ1vFov7NP6POME9VRJXTMsuvuc8452w0dJZg4dbqeXXGHpoK0d935Xe/yIKfo8NCwB1Z4nixD47Xo2JCNevQUNMB7NU2EwyXmK/dZf2vA5uYX7PWvf72PNlGQTg5V8Z2SCJ71zGfac5/7XF+THJru6E2zu3U+GpHze7/3e16xqk4Ub3zjG+yuu+50p7wqVVWFlp1P4IiKpqkqL/IdvQC2A5fqp4w+9llnVzs4CMTU+s7ln1pjF+JAhnFe+hnrCn7PeEJ7I4ehJ52pdbE6aRQcpSCfKvt1furMIawpUaHvy2nv3ZWKs0VnrcQEp3cfvRWdN3RfZGfco+tdAYT3oD9wJnpPOFnV3TH/NGbcSr/K6SteiI4+UfEHfyLf6e6n7iaiqSNHj1Z68vLLL3c6fPjhhz3QrOeIzglrXkmn89Y4G+H3zZs3Va2xp2dmPFCogIQnWXQbdsc3v2X3P/Cg0+bK2ppdc801tnnzFt9LGWxap/bkiU98ogedhC/FF2MjI/bJf/o/9vGPf9yuufrqKoiUMToOSvYtO4ukATSKxtc+NOxdfyRT1Enx6KFDduSRA7ayuGTdzroH6jdt22z9gwPeplqGsRIS1W1HukR7qoCx/g16FzAlMUbVs3jju9+901bandBNqpAXhSlILazVULBTQbHQVQODTW+dHQUEUc3pfKt257onyZKObaPz0kYndKDTdglOZozH8+s18HqFJ4rzAxpQK3bpMWwaMAo8hF7uDXAqyPsjP/wjdtONN3pgRQkmDa/+jzb0Cq5JDyuha3FhwTuYKICi5CclmGj//XmLDs46BFmNLM22L7zp+iiN9nG9WLoROG2XizACIFp+NzyRC5nHs7I3GQcq0InOc5ygGGYJxPF57CnXO+4PoKJtzfdB1aLqiDNoXU8w2TY6ZOtL8zY+JKy4YoMDfTY2NGQdjcIdHookRrVsb6/b8sKS/bf/9lI7cnx/lWCy66w9dsEPXGFH9z9s+/d9z4YH5OQYje5WC/PO93MLC3ZqTkkmkWByaGreZhbbdmp5wxNMzn/cxbb5jJ22ItpsROWWgoxK/FGCieQ7clDnqqCoEkzoJME4F2Ep2dPSSepMI9nvwdNU9alORJ+/9V/tsss0BudC7zahimYlTqiz1Qc/+BfeXla8LvrS9dBP0F1009CoiSikwD6SHNU4LtEWGNttGdd30X1FuiD7BSTblMCWsazG7NVJy0EBkrdKzKDSPXBqvJf1e8SjpJcjwVA8hA2kwJkCZXoe/BeiSuQuDj4f0Vh8JOIVyYXAAxoDMe6V7UrmkgyVPMAOrXBgcWBrrbJjNU7hlje8wW6++bUerFOCje6lrg0f+tBfeSeYLB84a3Uw+emffoGvzzuL+lpC560sLftoQnVkUAeT2K9wnIN9wV4Zt8E/1bOWLmUZ10sXKijq/oKSYKLffUSgRkyNjLhewdnnlfALC/bww4/Yj/3oj7lO0j3V0U4j34QJpb/0jMgsL30qAdhs2ziNlU4sJJh4goIn0HZtaHjUHjl42D79z5+18YnNHgRV5ymnkVIwUXeEqjuh1WMDwucCT4AP/fuli5R0ABgFfc530PN638cRl2IFdJ66bwVWj4RZcDDPiNzUORBgwLZFvtPtA/3RayPk17HbKh+IFx4xKpSxB3UAWPwgXJHlAraF1nT33XfZ7V/5kncwOeusvY5PRkaH7YMf/KAnmHi1o+wyFZAwukpdiwozkmDi/Ikvq/gp4Q9v4b8aXSzbayu2vDRvmybGbHl50Ud0hw0XfOnyvSR+xTWjW40C7rd/5au2fcdOu+Kqq0uBQSkyU+JAp+P4ffbUtHf5UfGcZL93XfCufpHoqvPUflf2kBfgN+3oseP25dtvt5f9/C8UuyNwu5LXhAWybofvckeHCid7wnrQAr4a7E9oDzpRkgQjv7At8bHyXclryX3xomSw+E5JxNLhFHVt2rzZX8MPh7zNvkoqQqE56Edn6+OFSqGiB0vKOZDUQoU0mFZ2j3CY+5C8q2efJ8AJN2q8kPZaz6h1u73eXY+k7OL/lFyTzMXX5XjCO2QORDer0nlNtPi9u++0ifFRO+fsvba4GB0a9Sz6jrrJeedoYWofryd/5YDjvD98//vtta/9dR+Xp/NDN+h7FIOJvlQoMD427Jh5dmYmlIx3VKnb7ksP+JhHTy7v2Ht+97120zOfaZc94Qk+Dk6JUOCR8EGtOR5VV7J7/uM/3H+7Z89u72DixWjuj1JSQgSetV/aH63rtttus9bwsD3x2utCjxW8mQM6dIPS+53VVVucnbHtZ8T56+ykg1T4ozXruhoJo7N769vebtddd70nMc6cUoJ9n+N/8Vjg3ob91PN/2hNOxsbG3WYULqDoFHon8FTxRPJ/QL/IGF9PKgDEF4kd575pH2UVNp54VmlKbtutrllDPnFPNjFbXZq3q664zPbu3um2+czCsnUaA9Yc2Wzf/t4+u/eB/bbUNlvvG7KNvpb1D43aejeSdMUr3mlQBYtDI25/eJcsCbZ++T36bLC/5UkmX/zsv0jY2fDEJtu0ZasNqGucxjqMDLt81OdUmOuYfXneGt1V66oLqiqrm03bPDhgo9012znWb1vGlIQ/rWiEd2ySjhNteXcbnwRUJ+dAQ+yZ/uZMe3WL/maPM25H3yCfs9zCJ4nuw1YOnB3dFx1vFDsaf0TowHqkcS37Q24Hho8xcui/LIsCuwV4w07GfyD5If0l/NvrE8M+AquA/fDtuk4vCYmSM/h48X9lfwb7hQ6ogqDeTSaSHLM9rs+hM/TdutvRalW8iq2ia2ktul+WLbpeyLg1H6vLubIH4FT2BduG8wR/s6+cWz53EgwoVEHOe+Fxp+PYDWzDOivsUJIMwIjoqezrZo3Zf67r6XXohb3V99l793mUAsLg5egwgg4kkUTPBC7S93PTgHxmcW5l7HkaHReyU4mpJdk6jQXUd3KQX/fBrwNNsqb8up61N2bA54mbcGa8nnkFvoXGoVeeB7rO8RD2PD8z5wQWzecEhpQskRzKBcz6HH9zjUwzyAj2mtgl62K9Ppa0xKzdzpaMLrGKXn9mtZ6i4zMtY5foJ76Q2kcdxWCiTd1XekrXcp9c8Z/ps0ryJykFOamzB5dnLMHv0G6OZWQZg30S8ZdIftJrTlPq/jEgn2DEN/We/omvdM/777/fpqam7d577/WE06uuvspj2vqna+j7TL3ABso2V8b4eh5itdoDfIacN7YDeI9n4HOcUeC96LZNd1zZmtLhLjt9UkaUWiELxB+RYKIROfOeYBIyLIo6Qhad3mEwaKou8gBvQgPoLHirwtqpCJY4JHqNs8IfxD6CGXk9yyOtPe4ZckefJYFFf0N3nmACINeHWBAXYwN1UzbXwZUrvsia5icPyc+spDngLEAhVhQjArBXeQCcMNR7Hd16PQuS3t9RWDiXYVDun5VJfk59L+9Dr8DQ3+4QccKUoo6qDIFMgUYZ6nLqOkGXDiZ7du6wX/2VX/JKgq2bN6u/pM+q1j8CoUEcAX50D627SsShBWARPnLYst8EFHD8oXTYHzmw5HzQ/tHBZFnO4eLUYd9Qsr1nz/VQUJwlgj4DGQwliJhnQZDyN2ednZ1cJzsIoD2qSCtBXjp5cFYi7hz8ziAPgFOfe8wvz/STmSmcH2WGvYSXnOblrHStcArFOIqcYAI/6dlyizeeXQKQOfHKdpfTUv8RxuxJMHh0MGE/Pdgox+26WsDHCBn4gueCvhFkONQQOuyVQLaDvQI+UUwIFvhS9CJBKGcu/6BH7s3r/J15OssVlDi0lXmZc0f5kzDEeWYlnGUM12L90A1nCUjkc1mOoeB1D/YvOxwAdL28EYCwBOULiIcGUOB5D5CFOB58Ld4iMRLH8rOzbq1JMgGHRzYiqmeV9Vd3RvNjyHKNs0ZOI2Mz/2XDKIMhzgr+5m89OwA3GwvIeEACvI880R6S/EXgOgN39uD/7768nwEmLXcB6Mjv/Ew6jyx/WJfTZeGB7DzM4DInruS9ZZ+gG/Y3Xxvln/eBveQn+pZ1c3b5O1zHZ1oXh1Q4QFTBU9qTe/VnjMiR8yRG5Wy4TvKKjY7G5US3Jb9e6dQi5xD86XJAr5cEE+mw3g4m7syli4UHnDa8KgQd63tXDGba9moP2TuALnIL2Yv8yPTHnsAfnAvXiu/UzmV4tBdcZR3Uq1syWM+6ItNgBsbI1CxLoTV4PHBBnbnPtZBZrCF4scxWL6CRsQd8B+yjc1RA+C1v+f/snLPPdv0tUC2HBDKFfapBphytpwe94B2tXwkmA60h6+vvt+WVNR+Rs237jnDslsSVSsc3okJFGJn76T6PlpRVKYnUSSPLHfbcjbeN6LYjPhobG/WEBBnmMUIlaFbVbRpJMDM9bYcPHzLNrpdu2LljpzvgstzI/EWCCTyadU8+06z3atwViSZyoKpi8zd/8zdt6zYlEYx74E7Bczman/H0p3uCydzcrAeUhRd0TtCxqtpPnpyyP/qjP7L9+x+xifFxu+WW13uCiYLQCowuLSxWwaDsDEBvq0OI69tSfa5ndGe9+Lm0xIY3wKviC/FYZJeXCimf/R2BezcAlHS2KmMuKs21ZniVPfUqBXXiK8mDuj4GxNLKsssKORhC3gSNTM9MO93t2BEV6DpT7cu+ffvKfcwd4DgT3JgqDhJm2lMZpoCHZLxwktqmQ9sY8WA6rU9BSFU54GTXe264+qilGF+UZTiySJhY+EZBOs2YP3rsmFfN67t79+61pz/96U4Lt99222ktJDUeZ3lxwQb6I9AtOta19Mwa9yQ6VrKWuqrsP3jQ/u3f/t3uv++BcIr39dkZ23fYTTc9yxNn7rjjDt/XTZsm/Wxe85rX+Kgd7auSdb7+ta/Zn/3pn9gll1xiZ+89K+ydYm/42XnVeSRFZf6q5JiSRAaL42AgqlW8wri9ao888ICtzC14gsny4pJt2bbVRibHbV0+TEWhvFqrzxOhnPYUTFdlsSfWRqLJelujOpbtnnvv87nqsrf7W4PW8eHiwjo4TEhnihb1VGbiSCU4CajpbzXdGUy3nIpXlRygjielQjrrF/BixqKOQQqtiqYcS3ZUqasAXt0pDH2f5QN0gp7UewrwP+e/Psd+8ClPcR5TEkJ/K8bIKTjvcl12wVrbFuZVOT7rv09PTdnv/M67bWx8IhJpyug5+BbZqufJuoYzRR67fClnjrxVgknQRd1a23VRSXoQjw2VLj4VFi7YUQmEmW7AU8hO9gOZpAR3x+7rqg7VEcf5Br+u+T5obxmRs2vTpG0ZHrTlmZM2PjJgzca6tZRcGArFNk1OlOTXNccTSjD5hZ9/mT24f5+1O8vWGmjYnnPPtnOfcLkdPfCwHbz/HhsdiOAVCSYxImXRZmYXbGZ+yY6ciA4mp5bWbXphzWxw1M664HG2adt225BNVYK1CjpJdriNXpzleraRsVEb1vi14WFPdvCETLe3FKxd88QDyQ0FtaSfZC/i2NT5S4Z8587v2POe/zz/3r5997p8kbzdccZ2++hHP2onp6e9uwl4CBsw4+tAOVHtrGQLVW/rviKByfFxDxK0hpRMGGsLepywxaUlT2aRHFKim5KN9VPsyHisGNuqgF7wsTvBlIjkI0gCx4D3xYdKMKhsB6edhgewsYehxbDhlJwWnRz4jvdESEFwT2IpyRrSH+Fk1GiGJU/CUqc2BXZVDe76uGAO5FrVUaX4SXS9N7zhDfaqX3y10wKdRs44Y5v92Z/9qSeY5OAHtomq4hT807PqrLXXek/6WOf8jne83ZPRB1pKmFBANXSRMgclHwjq9OJYl41UhT9Kgklgn7bvkeS5ML72QMlJWieJTdCH/pbsUcvoH3/Oj3uCia6vhONvfetbjguFicCfga+jiwD/sEudxwfCuUwHAE8O76ybJmoOj43bw48ctM99/lbvYLKuJEIPLNcjsRhRAgYO/glaQpZnfwLYJdosq7vbglen92sMWmm9ne1f7ArtBfawXtN+iT7CfqqLK6BX0Yeug5yT34gCDbCNP4cSU7xKMBzwOMj5LvIu2xzIQslT8Z70B7YD+FPrQnYSIIJG37PrJwAAIABJREFUwMLf+c637av/dpsNDw/6aEjJjLPO3mvvfe97o/tbUx3DlLynxLHSdc4Li0Jo+2g1KtA9A1C8FPzFeiRrlr7fQU9yX4kf0yeP2eTEmHU6GikSySHZrmdPXP6Ue6jjwB9/4E+8K8U5551XjbBz/O7dLMK5fvTIIe8UIUykxFXJRT0DzmjsNa3R90c2UqPP7rv/fjty+Kj95POe53aIOh/Id6qZ9PGsBLColI4rhV0cCe/gQJ0ndpDugc8X/Aq/6+x0HoxvgU64rvSKZA4jHfVZ0ZB4S9eS3JR81PuTmyb9Z7Yt2X/8f+Ay6MjlpTqP6Izd/lr1MXvVc/hCgi7V5VDX93P1YrfoJOUOpJS0IRoRLgP/xDPXnXNDzkdHFOFP37eC+0Un8m9G4pi6mgzYl790qz3hCZd6x5tVjaL0ApZIqtJ/+bkdBypZzAPjDRsZHbMvfPFLtn3HLrv4kktsidE7BZMwok/8e2pm2vbu2enXlv6UjSB6Qj+Q2OHJfnrqZtOmp2c8yeQtv/3bfu9I0Ahcr71zG2xgwPdMo31uuOF6W15a9AQT7bf+uU4oHbW8Elz6f2HBsfunP/MZu+aJ19qOnbsiWd+vHZg1bKSQN7JLO6srNjEyZO6FkU6TXNJIYiUntAbcP6vxMOoWqBFEr3v9LfaCF/yMXX/DkzxApo4pq96hRzzdsOc99/mxh5702bCLL764SjDBb8MoXeS7MEvmX/xx4ET8K86rJW5DQNxlnmOW9RgfI7xW9kXrVYKJqZupMN7Gql1z1eW2bUvYbSudrq2srVtreMSWVjr2wP4jdmx6zjo2aO1un62rO9FG13UwXSiFOcTBSl5UIq93SOkLX2Krb8BGBodteWHZbrvtdhsdn7TW4LC1RkY8aVjJPuMTE961VInA6nrXLwy/vhZ4pTVsrWbTJgdbNtHs2uZWx3ZsHrLuxqJZY836fL6fALN4qt9tF+wA5DP4nrPGX5P3MvvnwMt6Ldsc2XeXffpZNwXej1FUUaEeOEv8wfdrv3XdoZFzz/4pxvWBM/Bl4ltEpqC38BX4eVvDdQByqddXlZ8Fnar7hP9R9k4ksyPvoDPsmbxO3TfwXemsWRLsQpbFNZDZ2Hkk1uL75/p+RiWpDTyDrMf+x6cRtl8ppk3FjqE/Snyu+M2zzch+ceZ5P10/SkelETn4tj0p+ftJZZy9voddiX3HT5KH6DbJ2en5SP6Ah7OPh2ujc/QZnjvHv8A17Ds0y7V0H+xMztDlaOn0GntI58SQIZwB8Q+6Lus5c3KF03PZX3gJbIefKetl8F/29/I9cCOfybyK7s42Ms/AM0HH0BlnrzhaL3bLOBn6zTYLtOm+tP6wb+Af7XOOCeh1fa7m5Yg34vuiIxXfx9bie/Kt+XkWnOOyUqNhvCBptLoWz1D58ssZZpu+0pHr66UYQMkYq54gK98XmBd9qrXQCUc/GY0i/aH7ya7UGqBZrQu61BlCD7F3oaeQpXomt6E8kSaS30j00LWdPrrqcjxeXccxkwpWBgfDLltZtWPHj9vJqSnbv3+/+xnVMUTrysle+KizvEZmsyZkSLZB4L/sA8kyhd+19uDDSDCh4cDy8pJ3WvGYrSdSBqhjf6UXpWdly8/PyZ7vK93+I1kX3sM/jgykWAAaIYaaaTXTcKZvnrdXfiBHsIGQD5lv0SPwUuD6uBMJSdor/MN+31v/9bNdBAxMBBimWgaBBZNwGJmYszCGSXQ9wAyOFxaXP89DZAWmz+NMzsoPJQSTUwWfHav6HoIOguF7CFSIho1FGCLIsmINUBrOecAHh4vw105L2MgIEXiXs0cAOOa/K8YX2fxn79ljb7zldZ69PTYybJ21VTf0tA4cFfEs8fwIYLIiZUSyr05wRUBq/SI0fSfvBYau1oCBpM/JqaWfq568EslCONc476xQafvFmejzCAX2B+KELjIzsm+sDRqCPhBGmcZ4jSA/DISDyJmlqoYMwZudRwBHXbPO2gtAG3ShLFwJ/JrW2K8AcrGnYZDIqdi2ts/YimuEwBIQiJlVJBjgUIO24C+UNvuk1z0732QUt1y4YACGsIfmIoAT34+qR5//qHMrySecS74n59ibEATvyLGi51WAQz/JFIS2OT8HUximKXtbr+ezAPzCJzwnoA2hB70gaNk36AYlCr1GdWs9Iy3zcgaeeq6sFLQOsnlZZ+aNWF+AXfhf10AhIaN4ftaNkpTSVOCLajdAI+AJhZ5lC9nYwe99ttpWVnYY/igq+JDv9QKWap/cMIhWfQh/5Jt+ZjDJmaBsMp8BAqvgQXJQ5euw15kPXU4WIIn+cLlS2u1xHtBSlp+8Bh2wX8h71p+VZQb7nIcMRc6wV5nyefb3tGST4ljM+y0eyDSSzwWZlwFtPtsMYnvpkrVmHni037MuZD/1WlSyKhlQDqJ6HiazS2TseEKJO+s33LnnYMdbb8rxEq2K5cyGzjIg8fuWBBMC2ZIxqhLU5/8fX+8Br/tZ1fmu3eupOTUnOSUnhVSCCV2lGeeqoKBzFQgE5ooUsSAqyiBYrjrizHBlBNvo3MFxZrgjyIWho0ISIIQWSEJ6O0lOTk7ve5/dr7/fer7/d51X5p588tl7v++/PGWV3yrPWuY/BZJcOrcllTabfWQos467ZAOdrGj82umj5siCJ/WzOt+YN7xV/8ZIYg31HTRLpYnKq9A2Ohu5xP4wnyp3oEtkC+OA/nkmBhK0quvRO9BOpcVK0/37nXTUcxajb32KsAUlUselsanTgUpOuHD3bp/KcquOKTmLM0kIOmZ/U39mNa9O5pee5U5qHBmLsYmJOHlqJqZXrYnV69bZAaRWMArs658TEFRi1k6q5DX9w+nJyWuV+K4y0iC1BXZbqRnTr9sH+oSQnJQycnQ6dSl0GlAnlteuWWPHlJyOGv8Tj+81CN/3xF6XhlYC1SWXXNKVj5dzjHVmzzFqEl+k44I9hh6QOxX3EmjjHjkKNZZf/dW3OcFEJ9KoYKIkGAWYa4KJe1K2QK/xw9CIHdVKMFF1DTlu3/Wud8ZDDz3kgJ96QWtvKXOq35HlVGxIYyxPIlbnge9RZRsFp0qverCDT44Zs6ZzxafUGkY07WWpGtMvOLbq2ZQ12S8dWaHPOG2gccpBmTIwAzQ63abfdZJaQT0lQemZCpjQuiYTXDIolIluSjRKZw28TsUEtz9RtQ8FQlUUuTmIkA8ZxBhyoo3efd9999vo1Tt6fKn55ckGfaZEE9GfHQR2Bs05kHfFlVd6njoZMdNOS1x51VVx2WWXxabNm+KJvXvjy1/6cjqwtfZyxA8Pu/S8nqv3ak4KQijBRGNW4ODue+52WxxVwpFjWcb8M5/5rDh323kOomjcomsFFTe0NRM+v/LKKzyeQ4cOxqN7Homvfe1rsXHDhti9e7ff7/LqCiCWfqzVQO50XzvZS1BZ1+j3ybGx2L/v8di/d28szS3E8SNHXWFn9bq1mVyiutNKwmztcOT81L8z83O2cZwcNpCyanZ2Ph588OE4eOhoDAxq7SdcKl091jPolRU2zKetDQ5VAUkUQW6BVbRnMbjiIChVbCzLWuBL7QnYR2Q7NhP6BTpJ+s+xgMN5lsqMJ89kVRRwpE6+ice1n9iv2DyqYHL9K6+Ppz/96V5LtyubGM9z3611j56v4LsSTJQcR4LJu9/97lizdl0GKmyDJH5j76qNxGkTMCDXmB9by5ROZzY8r2eJn7yOLfiptUodnUFFnzppc1ZgW7KqOmD6cQ1YrecQVOwhsbNlT0v4UZIHTmfJwXE58+fOxJqR4di4aioWTx2LkYGlmJoYcQWTyZGhGBeGbsEwrZ0SPg7uOxCvf8PrYu++PS3BZNAJJjuvemo8seeh2PvgPW6Ro5NOkgEKVCsRTzx27Lha5MzEEwePx+GT83Ho5FwcOT0fw5OrY+N522Pbjl2xPDAUS62HugOG5uesstQ5ycbGHCCSLS8a8AGOsXHvo6tXzp5xgmAmKGVp/nRyDzgpTCetVq1ZFU95yiXW11orJazppyqPfOpTn4oDBw85iULVPsAwwnLYW9jAOuVUZbyCcUq8NN266siQAzlZcn/U+Au5LlksOlYVHVVG0D2ao08pN7+G3ica07xU9ty6viX9Wfe4Kl5WUVFQInVothqYGJ/MBJ2GM7QGE5MT6QuxzMbeVsXU3sEZ07ArYeVpKHhL+lytBLTmSpDRuJSkx5qc5cBqcly4xL24R0fjXe96V/wfP/26OHVaFWESdWn9/+RP3u9KC/gyklczQXvz5i3xMz/zer9DDkrpBDCTaPIP/s3ve4+zgpNweDr0VU0Jxyr4DnwETnUgt/F3xfSJR7KCiatCuQpO6nKtp35qDTQe7qd94MGDh+K6634wHnzwAV+3c+fOuPXWW93zu7aMTXvIZ7e7/emwUOvv7L+XWxWLocFs4bAyEKvWrI177n0gPv+Fm1zBZHFRVQszyNB5FrWHQ61SSUvYSzrunajGXtXc0e/0gZ+bm23lUHqlzbGdqv8B+Y7tBQ5x8kxxXOtz7HDeq5/SxdjlnU2n4JrkZGkjVW3Oiqfr3kKHkhdp/2bAgMNN6BzsJF3PPYxNsuSOO74dN9/8hVi1etpYSTBWOv+3f/u3rfNdbaj5gAiQyenew2LZ8MQ2ifbEJ4nB6fJNZSJCYgS1R1yIhx68P87btrVVihIOzzlgl5kPfWJW9LhsfpqdnYvPfPbv4/VveGPMnDnjYC+BEekg+7cWF2Lv44/GOevX2aepgK4+wybA4U/CmYL681qziYn4xCc/Fddcc21cfPElTk71AQYfnMtqZk6kaTI2x1orSueBiaoXsdHQTfixKw31/FaJKaGVaktl8l0vKKLncsDN8rK1B9B66R3Ilfoe20DtH7SLnHTVr2ZjZSJDr5Wx6aXxEEFM6EiJsZ1d03A3tiTzgMYp3N0f4EFG6XpjYONJ6ZJsrasEpC/efGO88AXPc7VtQTdXU7HewGfV2uW21pWqeilaODO3EB/68Efi53/xLW59KPmvlkeupNrsviOHD1nWbdqwLmZmlKQ9FPNn5lpgqZfoaSy2uOR2Ka6I8k/J7u/4jXfG//m7v2f8IVqRzvOeS4Y6wWTYySUX7NwZa1avdnVJJYFjVzmg3/SZdM/Y+JgPVYyNj9sOfuiRR+Kaa5+erWtaEq9lefPJypfioPzSYkxPjrlKW+556jdj3AYus8LKYKxes9at7P7v//yB+KM/eq9bnC0uR/LA2ISTs3/ix/+lk1Fkc8n+VoIJtE2ipL7DF1ErFkJjyKAqcyo2hkahZa0nyYuZZDSf/dHUas8MqANHEbOnj8XTnnp57Np5vrHu3MKy/QZKOJ2Xb2l4PAZHJ2J2YSVGJ6ZjZm7eviNVSKmHAZy82Fpvaa2GVClN8nNuISZGx129Trmu2uuRsXGP49jJk04k0txFpzposLy4aFzttRCPDieGHF5ejunhgRiYOx6b1k/F8JDw2HIMDEq/5aErB/WVYGX/dSa/skbwK7yKXIFfqv6pPES8CjsaHYBPh2v5nmSIlZXUG94vV6nLiqJVpuHbwK8Eb9vGUZvShuOrjZJ8Bq/2kvDweRjfN3tM65Y4Et3SS47Ez0bwF92s56u6XybGpu8a/Vr95cyDMYpvsG+y+GcmMDBHvuv3Q7C+YLLEEYvGnrTYwLfOOvBMy/ChlOP2WbSEGskyjbmnm3qVTZGjrLme1fnnHA9pLZYi4yZaH+gcXsSOxfYEB7KGqadI2MgkH9YJ3I89y9jr/KsviAQWdAv2W923ThGVSoTQEvqQNSOQn/yQdCleIeHH9oH42DZnr202fn/WDd6SXE68m/i/56NMPzD0g87mPrAqepm91XPw7+B3rhhN97HeVJGDx/V5F3ckYbrdXG1g9AX2YI2Ldnze6IB3Q4u8q8aSdA1xSPAoFZb1PBJrwAF+RquIWvcJ2QIvgyl1Petb8RA2e4f7W6xSOkV+Kv2zP2hy0j9lP+h3+Zf1T5hH1dxE3/pdn2st5O/yfrT9tE+htbWT3aLx6BoSIjLRPQ9AeZ1bHSsOQbKf4FHt0fjYRJdEo7mJVvTOpPcVH47UdbJvdaBDdqJsp6c85Sm2HYlpWk61QhTQePoSexVF8LHo/ehE1rHaBcYkLRmd5CvxAsnUWaE57bpLL700fY6txVvP3y8fwaxl1+lTM662qX3N1pPIhPSrWmY13qv+d/ZTdFBlD3JH36MDkKfGZ07mzb1iraF1+B4ZDq9CW9Umyyo82XJX/5NIqmd063PzTf+QWKiUmOxnapx1XbCoMQOEgsCEQSAiJgqja3D9TEQ2FM5fiIAJ4VThcwQHgL4LajUHBWOHCXkOWU+donPWfW/eALMqBKuCwmhhPLl5yl3OYItPEmQdeRtgFuyd00QgJqzQz1m3Nj743/5bfPx/fjQuufDCGFhZUv6yiZ+srxTeOT6tuU7woGDrXkDoWtfaBwniSedCZv9rPDCQ1kIle3WPs4MbaGVtEYQIc5wCAFsYvBryEBTvRBGiKBCQ/ORePVPvBRyg8Fn7njOod8qEAIfH40Mockj1ykPqewQ9hn0/ANTzCTpIGDqJQe2NWrlalArKVffrGhyx0LQMI5Xw13cIMX2Hk4f3SpjXdbPB4n53mRGvrHULzebkRJFn65yBLiPWPYuHxMyzFkYtKa5LeoEOFJCDnrQHWkdKGOkaJ8G0QLXAdjVMNbaaJAEYZv8JJmsNa2aj9gAeRyAjfChx2xlHHahPo1pjFN3WxLAKZtlHBN53E4DIm6pIeHYFXvAwfObTls2xLF7jNArvR5FrbIAV3ZuZq5mRWhU64KnycQUQmgOASSKDuWmdkUPIG2QKfFWBL0YLYA5eYn/gNc2dubAe+htZCKjDKEVGIzt0HUoslUr+jVJC3pBMQkIQoBVgxvMYL3NlvZijxqHfK6BnD3D6QUf8rCCqzptxy1nHOudze84cToVUWdUvh0hkRF8hK1kH7k25snQW/2M49APCqvxZA93LOkCzPeCYiQYVWNBuQk7EpP907NHb3dVM9MwW7Acg6JnoF2jRp/mkc1oLCJ8ca5UQ5CzIdm+p8fQunWpXiXBaFlTd6cS9rtd2A74lyK9gYxrVaZxWIEdgBPqsRj90gX7gdBvXMgbkKzTIfRhedR3AChgJ8BXvAPfwN+OBR+u7K42DgwBxJB6y7hhJcnR4z9sAKobRPubYB2L1qmlX0rhg105na8s4WD29ymsHPaKrAZeA8kqf0FW2QBpyydqZM3Muia4kCjlspFcxnBUwdFDerUrCiQ5Tq1bFrp07Y3J8LP7k/e/3qVqR1LZt25xMoH/ISt2X1dny9KuSNLK1jXhwLtRSRWX29T5Vf1AAXvpCLWj0fwaqwlnqX/nKLe5N/ZznPMd8NqkKHa1VBHOsuDP7W6fTHbniUwHN2DAd2zmZRgv8x/Wj46MO/P/ar789NmzY6IovMpjkOJWueNYznxk3vPoG95/XGpljWss0t9gbG/d1f/zHfxz333+fDa53vfOdsW/fEy1gJaPpjDPZKSkqh6nmcuqUstpT94s6xKdgMl1jWaA2SM14R/ZgIEGXicUycKZ7uhPO2kwli+n0WgsWVz2DfNIa1p6+PcNkMFTFhAx7YQ7RuPZPLWOUXKJrM/A53z0DZ4jwsGhE87YOlcOnGUsdLrSDOssEa2zzc3nKWNerZZT7x46N+J3HT5yMz3zmM3bO2lBuCbtqv0EpUGO+uQw26R15KmMkLrvs8ti8aXM8+OBD8ehjj9pxp9MTm7Zuiec///lOflK57Q/+9//uMc7OzKaDTgb2Su5h4rKZOHzkaDz88EOuIOAEnfk5y0L1jFUAUO0YdBpPgWr1mlVVgocfftgyW8kUV111lU9/av10CkIOcD1fJbyV5LJr5650isqhLee2A8zpPDOWaWXL4QMbrvTVHR7x78ZIKyux77FHvR6qXKKx77xglx3tSiQUjRs7qEqSeqi31pNqqyHnnsY0N5+Yb8+je+OJJw/Yaa7/1QZnYLA5wy1wMpiahq6c9VlWOZNFcIxkgD/lcfKsEpg4pYyzQIFxHDVqNQLdw7OiORK1kPdcg2zXO/Uu2x2tgo++M7ZpZea1b+DNqi/0bO3Zq65/lUugitbcOmk0k78lq5GXcqiKL44cOux1UvWJ3//933cinZKP5KR1O9XmfAMrkFwOVsKO4Hsch2A7MKWd1S0BEKzHKXgn9JT+yHkImiY9qXz4Hh1V5QE2HTJIdOHKQpJDrmKSp6pF60qc0QnTIem1+fnYtm5trBoejJHl+RgbXIqJ0cEYGVyJweVFJ925o6yDhxkUPf5P1aqUYPLY4w/FgtrpjI7Eth3bY+dVV8XBJx6Lh++5PRNMhvP9c3MzDmaI944eOxUnTi/G/sOnY/+R03H45FycXFiOpeHR2HHxJbHl/J1xZkHtTtIJr0Q/7ZH2ECzsZCy1pBkbt4ygTUlW9kqMp+QSYatjx452touSD/SME8ePOcnuhS98Qdxzz90uo6+kMclRVZ3QT+kFOZYe3fOY709bIh2n4DOwM0nFoivrs+HBdPQtqC1M6g5XjmkJyEp+AXcoaCWZtbS4nGNWpZB2YMHB0bFR06UccseOHovjJ1WuV4l9eVDGdqOSHFtrM07W2wZuVUf0bHBUtnpRb3aSuUbsNKv4GlwuECD9hb0t/jvdKnppD7SG0lsPPvhgty5ci53K6V8FxCUrf/3tb483vOGNcfToiRgZyaCJ5vaXf/kfW2UIBf2ktVJe6t95522P61/5KrdrS1spq+IqkUf8rLZ2JEGJp/F3KOnubLsiZVnnrxpOfIG/A/oCa8p/oMQffX56Rj8z0UeYRzSpcdsWaQ5N2fySPUo4UmWtu+66yzhCDlVVwVIlk2zxk4GclImSp7RiBGUid1WRICthgNkVFF2OwZicXh133X1ffPFLt8Tk1OqYn9d+py2pIKt43zTRgqraF1rGJC3U6gm9BBLxjO3tRsv6HVlV5VyVRdXOq9g25Xu2rEO2Y6OCUyqur9jeMrMlF4Ltq08Lm1nfVf9gR7uuapu6SOOuPkp0GknCjIl5aj5KMPnyLTfH5OR4bNq80Xv/3Oc+N37lV34lDh8+lK0g2h5iE4DdkQ9OzpWvsFVEzbnmqVyvWUseVFKCkj4efujBmJqcyHZ80slq0dBOKNtPJPtebaWcQCE5Mxz/+PkvxOVXXBVPferV1lk+EEVbQ1XpVfLO8LCfLf/m6MhQrLgFSRYv8zo6CVXJRL3qKko+PXrydHzztm+5PZVoWrSXp7ppAT3iiin4WDggwTqw5uhJ1gs+q/qee6AH/ay+iX460bOrfY9+7PwSbiekaj95Uhv/HjSM7sT2rDLAdqIrjGZCBz447Mdufi0Y2j92ZG2vMlH6eiuOwN/Qo4WeX6XnA+tVvNOBNSVniMmVsHn3XXfG0666MhaMg5RvrGoHwoQtkeTMGVebsQzNgmpZyn9kJP7mv34wfvlX3hanZ5RsJLsoD02qhISq29x//72xccM5MT424mRMraloSMm+icukv3JHpJ+ULCjaU8WM//yBv47rr391tlpZUYv6YSc6ysfjNj7CyjfdFNf9wIuckKAkNtllGRSmBWoLdC9mkqVxm/z2i8tx+3fuiqd9z7V+PtWRhPUt/3Xh8ooxg+xx06P5Jytx9rAreFx28GTMLSzGxk1bnBjzUz/18jh/+w4nU80vKVloIo4dOx4vefGPxsaNm03/kvNKMNHcOIyh/ZSdCG7VfhPk0/rhQ9fn1deA7IQ2ev6ItDNTnrYk/i5YOOY1lUwaVvWkWIirr74izjv/XCfj62CK2uq6XbLtDhshxvzO6iwV7cCsktXSm11FIrfOzDZc2nf7wFwRPjFWEkAmgOaYk8dSrqWeNI+1YLJ9rK7MuRwjAysxd0aVT6SPs3Jv+psSh8Abbr/b/I3YSxqv8Bl8zvXwc8YBcq+Ry/gckft6xnfz5SFj0n+dVWmTdnrJHVUOMU59Vn1ZFUcIw+nvXtLK2QlaKZvyYCw6zWNv/EXiF/6ZxAupP5BH2BfQi/ex2VC0Ka++J/acSh6eR8NaerbxiX3+GSsjXtAv/3Rt2owpu6psdWOAVhkBn1zVB/VZ7CVjZf/cLqkdQKqJCuytKjRi7xB0JjHZ+nJuzslz3EviAOuHLcram8ZLy6LOJ9V4lriRMBk2p9YS/17VWegEfNNaRyqe63rjtL5uE3Wd7GdtCR/1XeAx9FnafYvGedA783P1o/aefn++D8E4VpAYmaQc5I8rQTo5r5ekU/eMfdc8iYcx/7qGrA32P/cxp4od0efsP2uLT6k3r5Qt4nXhaXiZNU/+6SUkQb/sM/QD3+g+2TPysSBn0n+cvl9wi66rB8JTXmZXQn7H94GcYP2ROeBjnsPn/Yk4sillT2Jvch/voXoiCXCyR0i6xRfgtsd9tIrckI8XmqD6p5Mtmo8nW/bmAX1ojTXHP6exT05kpRa9Gx+U99QZ3kk7VYYr2UQJMUo20RjkR8OOwseasjJjeHTwIAcBnoXWwfvEJbp4SUuYJek4D+Ol3Z0x4bm4/PLLzJOy17NNcSZ1aN/lQ9RPravGDJ1mJdLkK/FGPYjLPPUT/zx2NbTJ32Diykf4VaEJeETvogUROAG60DVgjv64mK6Fd8DLxI6tL7/w+c+uVGaAkViICpKZQFWAVcFWQ7o65BAKEDgCjOcgGJLheqdx9T3KnOAzyh5FXgOmLCzfYfhrTmRHVaUJYwK2ETYsMIzDdXoep3YzISFP4HqzR8di9vSswaQIRyd4FMRgTeQ4kzG3eno6PveZz8R//Zv/EhddsCuGB1dioTluNcYqABE6YgadghVBIbBIEiCJAPAhoYBhDuCoBjwKWyeA9YyTTkTI4Kv+QZR17gQEIMrqBABIwBDsOwCoCk6tRQbl8z08F4auioH7AMrQBj+5VmBUzu5Kr/xd55wsAAAgAElEQVSOE0hrRgAaWkfRQ+/p4Ftxz/t0WiSY5T36KaMLx7ecg2YsZ8In+CGIonexV4D+WqUCZ4Tuz57eA87U85zt3O4JzVxfnT5acSlHOddl3MvQcAvL4WH382adGHcFLtAgAgmBqYCxlX0L2FTl2QMBmW1YhRn7xVqSUMA1nRHQFCfrWZ3+KAWXWWvgGaWPAq2CUtf0lFWvDyHXouChX92L8AO08Pwq0yjvl/ufRgFyioQJAAw8wt96Lsqyyq4KkuqJF8AH+1FlJzyBrGH8BGAYczVkoGt4kLlXHql8SF9feAG5x7uqYuWaKm95PmNAVmm/+Uz7qjnDX1WRARo6cF8ybgGMjAVa5NkJVFtQqhnBeidVf0hMqgYZilFjoS9eyv+0XXNt0kGJXkAX1UQfZFq/MwpZir5AVlR9UvVg/9zQf9BL5dkKGip4qrScp1qySoTpP4tVNjAs8D7vUu693sbFuddk8Fk6XYa3KjY1w1JySAGWPOWajgPLVo6F2sKzz6gDzfBhZ6y7O0I7Pdl+mpZbaxg5PqusxQnH/Zo7PIk85u9c2zSiMLL0bBIMKy0gC6BT9gW+q+vQb3xAE8g79qMG5dEjemfFIQLF0Kju51nIFp/Mr6fcGlGAYbL8qZwPERP/VMXmX//rfx0XX3RhnH/+eQ4wST64vG0D7T28kUknJD0ia8A4qV/V4msoxl3mds57vWXrueaJdBCpDYVOeKSjKT0S2e5ibHIy1v5T1YcP/Y8Pxqc/9UkHyzQPtUXR+guvgFXESwrQZaBuVUyMZ19m9ZvfuPGcLjivNZExIAyj54EPaAnwsY99LGZm5uNVr3q5q0rofVMy/lrwirWvOK6uRydjVPmh7IX4f2Euk/u4hn1ajnRkvfWtv+x+n2vWqMLLsoN6MgyuveaaeM2rb3DgLlvjZNuzpL2VmJqYtKHz13/9gbj99m97Hd7+9rfHyRMnMti3opMvKtu/6Ez2NE7k0M0+2HqOaEiGCHuZyRbpHD8zl31TKx7WPVpf5DNz0fprzTgRbYznFldZyQP5jjzTfdqTKgsrRrBsX8kWLtmyYcA0qSAXlUuUICTe4H89E97OE4EKcmQwUu/BKKaCiNah5yyl323rT+rKPnNuOyFH62OPPx6f+MQnPXcFvzQfzXXdunWu/qPn79ix3Ykh9K0WXhc9btm81Wvw5JP7Y9+TT8bBw4eN33/kJS9xsodOIOieO++4Mw4eOGBn8/yZM7Fw5kzoNOb999/vCi0q4a3+6Sq5rXmqZcGWrVti23nn2dgV73QySHy2EnH82DEnUj2x74nYuGljPOXSS90KR0koMqJT3g3HZz/72di7d29sO/fcWKOy2zOnY6IlxjqpdHQ0Ts/OeN+F6TR/0YhtFjnWXSlvJFaphcLiUjy6Z0+cOXXS9ocShdafc07yqVrztKQtyQIqKsnR772INHrlBDt9+mQcOXY0HtnzWCwuD8TygBKedE8mfpO8qbXjNAaYz/K0VYWk+lYa2YmnOVlebUJ43PKb8uhN/2GzVDu06mzkNvKh4glkcKej3e4lnT8YzOg2vUc8/YpXvCKe9axndad94CEfJnAlSZ1SycSdY0eOet8VHCbBRKc0XWC6yG9st6yglCfD0PnoM3BaNeiR9eAt8AzOUQdG2rP0vEwG0bt7/df1edW/VRZWm5rPW21bO2iHE1DZWePEAiUIyYGsgOHCfGxZvSrWqrrT0mxMDEeMDUWMjQzEoE5wtsR670FGcOLksWPxxjf8TDz62IM+TT0xPhbbduyIHVdeEQf3PhZ77rsjpkZHMsFkfj5mzpyKM/Nn4siRY3HsxEycnFmOg0dnY++BE3Hw+EzMLg/E0vBIbL/o4ti284I4dWbBwUzxlQKk0jf0mWbtNJf169Y7Yc0Jkq5GmiiLql2qiCGeIIAsWS6bUEkkP3jddfEv/sUPumqGAlKSpaqOdMstt5h/LrzwQjun1e4kA1l5KlByRPsmXmQ/9Vw545XkJmeVWrJpT7bv2BV33XW3Zdv69etMc5qLHdStEopPkylEtJCJC97LrjWSkkaXQhV5pJvPzM557zRflR7OPtgjlifYtPhTjM1aAJTWeaZfJZi0RKbkv6zESmAJXK6kFdNca/sIn+snCVRKMFHSqVqficaTr3oVDMwTrdKBZO7GTZvizT/3c/HGN74pTpwQhkh5qyoxf/VXf+kKLon/HXJ04ozmt2PHLp8gV/Jc2n9K5swWEwrG/9Zv/ZblrXVtOYlJ9aOKNdG3xpYtwA5fsZ/gzmxhmcGhTBRdsS7VPmFfWA80Wa7k3K9//Ruhlj5KshWmIMHk5ptvdmU3EvHYJ8oYEyzF7nBAtCaeN1ykIKHkuJJKvnPXvXHLV74aU9NrfLBdiURutdF0trF9q6rrffF/vZL5da+QIZqvfV0tobf6/5CxjBHHs/YQxzdYXrpdOFNrg+Ma213PrHZ6tb16+D6TgUheRa722+fYc8hSHKr4dCRD8OnkfDOIlHueNhcYSvdy2OfrX/9qfPWrX45169fEORvWe99f8pKXxC/8wi/Ewf37rS/BS+D3alukPG/2g97Z7D/W2eNT0qpsLcuCTMp9/LFH3Y5y1eSkUtoyCaUFVZWgpYq2bv8yOeGKcEePHY8f+7GXOYGXtlc6cIAvz8GfebWSmnGVQSXTjY0Ou2aOHO2SEVT84cCY9nL1uvXxic98Nq6+5trYtfOCDtPKJ6Y9URK1WidJnrj1XLP/q2+h00U9ou4SLcDFfFWvhR4qJtBnyH7tnfa0P5hTn5kVPyU/z04QPcueKwk12JzYgeI9yWgf1GjXVX1/1ru6tkjp12Iu1a5jTlWHg4m8Zq36JOunuSopUfSRPJiVyGTmHTlyyK1IL9q9y5VBOlpykEQ4PMujW1aIN5cWkvpsHg7Fpz/zuXj1Df8qTp2ei8WFlZienM5E/qX5GBsdiq9+9ZZ42tVPjVMnj7fKIMknkiDyWzjQupwl/C3Hxsbj9MxsrAwOxac+/dl40Yt+INasXW+ZpCpxSkAVJrdPZGkpPv6xj8ZrX3ODW6rqO9kJ2f40qYETwbGSgSuNeVQJJUMj8eVbvxrXXPsMf7bKrQwHTd9u76O2AadP2xbXs1R9U+/0wdJW7j+TWPJFWa1jMFavXeu1+tsP/Z3nccMNr4kzSuAelF9rNB5/fG+85obXxjnnbDTdiwee9rSnhVqspv9en8kWz6QQeLzSrN6Hj0T4RLSL/K3yL/1hVBZLu2agAUQdLpGMV2KL8NvK8mIsLQp7DMQVV1waW7dtsa2lBHIdpPXBh4aTeS52JDSaMjZtNnwoOQfZCikj0ybKZDnTp90NyY+WrRpT1zYgr4dXsrpTVuDKNcdvT6WJ3qEP82BLWEkbIv1FWi8OYPLOOg90MXoFf4/oE97t4cYcB3uBD7P67vS7/YVLGbvQv5RFiU3gcZI9uIax6XuvU0nQR16wxhpjthpUIlZPf7JPmeCSybR5byv31o46ITvYR/AZY9D3JChUHx37gmyFXr23xXeLntX3xK/ALHpXJye7ROWkoR6GyqQjfAv4X6Gz6p9jTWgJnlJAsoIKwq0tZDvsxVoKa9f9y5haL0k3fSztaaVVEnNnDVmTurfMA9yBXBbv1dZ1jKXSCbSun6LfulcVQ4FZdB3+FeKB9q+16qa6H90MPtdP9rzyLjYqsoe/8Tehb9nTHm+mDsf/k5gpaZ57GVvVYXWulbZZy6r3sGHZe3yI6POejU7bvZ7uhk57vJeBdXAOCQY9Xk1/Luut+ZCEBEYkQUV8qM+IybIXil/ajmqxYuRkle/mBTvae9Xm9DvvBiNDpxUn9fYg1xi7SvcLX9KaSfPU/6wBe1Txp8ZYMYxtkqW0ByotkyRFontNVJB/MPXHQOjglxJMOaQAz1Tsnq2nUzbyfuYgf5QOQRFLhFbhE/1UNRMl4as1rPxvso9kT9L60C1ehTNLu3fWrNJ1lWm9uHLqGo1X8dhsyZ4+TR2yVMKr/Hg+aKhWejoM2LomCCjJThfPuUXOSWHrjB308BntaHsFKLCD0O26l/Vl/vxdaQ17BF6CD6lmUnEwegsaQ9dU+xz5zLvgmaSrdhhV+vXGL3xuJZV7LxMJJa+byeTECKzKooJ0BsMgKmAGYFQlxPNwkjEJGI1FFoOSlceG6xoRHn1VKwEyjgq8EZjMi8WoDIfgqsIPY1XXI5ggbj1fyqf2D5YMEDB0JvjYqB3UCDwSTARMb7/ttnjPv/93ceGunbF6esKGGYADgViVpcYvAaV/EDfr53E0Y1r3INgQ1LpeTE2gOzO2ll26R+s6qxN86pXeFDrvZT+gDfazCpm6/4wfRdS/jwTU2AuSDVCe3M84mBeB7gTEycxkoenvzIzvlbiGgbgegM24GDMK2SCpBShlDAusolirM1u8oFKLTvQYzVPNVgbLCvykEQTzQ48I3R4NZDYnY9Pncl4KROokqz4flWFVTrElPWavWQVd7HRujnsF1vS9jBDWDVAM/9T5M1doXEFe/XN51aa84F9oX3OVEIPeUGqaby09Bm9rTmQZ8hlgQetT6Tr3PEvZ133XOFHqyBtAaFeWq6EYgMl3Uy7QArSLckR5Gxg0/tEY4DH4nf0jaQLwwHMqiGRdkKNVJrGWgDyNFeeFA0Ol1Lj2r/4t9AUd6h01OQRlpJ/wO/yKPNNeSNFn0DJLfyEvaiIIvEWyEOPj/rOcSa2Ng96pZ+k7QI4+0z0VFOt3XcO72at+wAINtq3tjGhAjnSR5oKTvAKJfjkF3ejzDKz2HEY+WVUcAFRwqjIPOkVOsNboF94HTaPHoDnWv84JuoH/0IvIpkqfrAG6qvJxjzcy+SxL2up0YZa6z+dlgkmtXpIBoF7J3qr3zaPq5zwx4aBfjm3Yjh39bblTKh157XWSV8H9s8o290og+tR6SzJrNlgXxCbBRA4lDNbKJxjr8CD0zbXi11yvlN/6m0A0ySbQeQVVyEfWGoO1yhn2Qz8xKgBkyCnkEXvJc+q4kWPIt7qH4uN0omWArzNusFa7IAbJUMsOxP3Gb/xGXHLxRQ6US6/79FsLHEMzOEPQOwBN5CDjkOzVSSTpHDmR5QDbvmOnTZms/LGSWEan2lQa3qdgVvLkWAw4yPUXf/Ynrt6h6iLr1q31/1TIIDCr9yO3N27Y5PGmwTUUE5NjsXPnDlc+UfBV9yhBQYF/9lHVHd773vfGocOzMToS8eY3v97Xax42LtrppxrkQQ6zBuh9y6XG+5z8EW1TwaTKHvNEq0bylrf8Uqw/Z0OsW3eOnWIKDstoee5znhOvvv5VThYR/9mIUH97JzioRU5WtfhP/+mv4tvf/pZ1phJMThw/ng7/+RkHIJVAMnM6g3+JMZUckI4f0bWSTWzQNaNchpF/L31S6/z1fgw99IfWVuvCvijBQ+MDi1XjIN/Tq6KHEY2cg85Pz5yKQ4cPeWyiR+2LTguIpoWRSBip+gC9KeeWMJcSZFX9QfhGY9X+60TfiVYCmXEkP+Vpp5TrYzZStb6PPvaYg/4Komp+6s2qoKKep3XYtHGjgypKfFHAcM3qrPyjdVRlkY3nbLC8U4uPA4cOeW3Vwmbj5k2x9dxzjfWVYPzQgw/FvieeiGNHj8axI0diSXh6adFGrOa6/8BBl79WpRLNQ5VVzG9yzLcS2zgF7RAf0In9U/HQQw8ah6lFjpJRtI5KTlELPdHMhz/84fjEJz4Vaoc+NTVi/C4v7CW7d7uHrmWf3jOU7QCcRNQSZmmlo2o/ql4inTBzeib27d0biyo5Oj8fq9asji1btyamU+noVj6U8qcyoLWWVAoUbUomiNaf2Lcv7n/goRhWdR+VnM0oQ+d40/zt0G/tQo2b3Z1pORNMXMY/EyV75ZL1Xa/1FUbrWTKuVbWpcg19C43061FkLdhFe4C8r1jSa9lOnEC76GI9Q7Lq+uuvj2c/+9mWbaL9ngMqHU8ZiJnvEkyEW9QO6Xd/93e9Z3KOWA+SKNMGmzpKz+g54+A/sCkyHDmHnGCMyDt4x3ikBSasa/xftnaxHdv0EGuA/QZGQY7qOfC+y8frbwX+JUNVJVNOZM9JceeVLsFk86rp2LhqMgbnT8f06GAMDyzHqBJNRlMGpaNnPhaXhWMW4/SJE04wefiR+2JpacF8ft7OnbHzisvjyccfjUfvuzNWjY+2FjkLMXvmlHn3yLFjceTY6ZiZizh8fC4e2Xsojpw8E3M6RT02GedfdFFs331RnJzVSf08KS3+k40jngEj2+k5NOzPNLbp1aszUavZoVp3OYVw6qVdncGR06dOWhb9wIteFC960QvzBN/SYtx7z70+qSS5+IEPfMDv0qlmJXZILgnLfPzjH/fPZzzjGZ3fQ4kl2hf91IlKJfRJ30j36aSzE0Lto8iAha6dO6MT3WnXpy09HMeP5SmpTOxIZ9eE28HkaV3JVld0Ghl1stvBQ4e6E8TiUxyQogklgepZOiGuBNfqwLJ+bYycz8YJm3Rm2iotT5VYgU3GT+hRTkHxivjNLXCaExRdZ7pspygXl5fNh7/wi29xBZPjx0/F6FieEty6JRNMsOGN1wZW8sT90HBceMFF8WM/9lIHFBNrZuKnnITSG7/1m79pvKMAIzaBF9182kvQBPej4xxebD6GakMgs5TsKF2i+7QOokf9LtqSPlm9Rokd2t/EyZLP3/727XHRRRfH1VdfHQ88cL9xhirSfvKTn3TLLrAqh1sSm/aC52fZVzo93dpAaN/yILraDgzG2MR0fPO22/3/xKTKZesUv3xaWanXPh0dzHAnNdkh+Tl4GxlV95Z3Owm0Oe/xVWBzVTwMhncCTpPV2C0EBLHbWN9+ef2/wvbdSfqVrNaHXwnMUh33jPFsGzHtcWG+nl2QvJD8kAGKamvYZ9Xs9W9965tx661fig0b18eatastg1760pfGm9/85jh88KCfy1529kELLOY6EmhuCcatkkRPHw5kYFy6aCjbsagqgRJildS6fu3aWDU9aXwvmaAghnhMCSZT09r72yzfn/vc77WszIMYWVEErMhaK9lW+Pfggf2WTedtO9eBfnQM1R3E+wRdvnjLLbFu4+Z4+jOe1Z0irclo8o3JEU/LNXws6Dh+1v2u39U1M6s2HQdGqHta7XTWD13HfnJNZzMK1ygprCVmEtjBB4tuZv/RxXpO+g57FUwYH999tzlWLMPv2J91/B2+7qtA4HG3E/+8Z6D5lJxMoASMULW7UQdIbrrx8/GiFz4/KwVaj7g5WmstLv0oOZl+AhJMVEVMlUae3H8wXvDC6+LosZMxPbXGyfOiw/EJtRAdiFtu+WJccvGFMTGmFkzp/15aSN4Ya4f9JINt89jHOp+YcnAo/vHzN7qFzdat2xzg0nfTk1PGtaIzJQJ+5MMfjje98Q2mR+MwV6pQ3ED+o/SlZ3J72jlz84sxMTUVYxNT8Q9fuDGe9/wXOglTdqh9Y5q7/R2LTsjWwQbhFPuMvS6ZYJJ1XHqVw7XksheFH8bGJ+Mb3/x2fPVrX4+f+7mfdwWQGT1ralXcccd34mff9Ga3anOFoJFRVzDRIDJhMH0RXWuqdjir5wdJexC9SMJrP8/AK8kLWZJf6yCM5c/cGTOTNoXfFubPxOTEqBNMtm/fFudt3+aqYhL6wq867Ai9Vf9Gz0Yb97gqT/V+1/mWtBOcaNWSBeAFqjhoLVTtkSpo0oHIESXB0aJe8+j8REqW7NpXUN0n5TL/qIKSLfGybQB+GeaksesfsSPwcOq41IEcVqvzx1ZPWyffz7z1LPtomp+NJDbeBXbvkgeb7kb31JiIZVNJZqlyBEyWh86SNvDjp/ZIf0IeYuodBnCSePFL9fRZ4lvwD7hGCwDtWTe3ZDm3LHJr7fY8J5icfT/rUnUk8rPDUE5a5tBOJtexVrKdqt9Q/MIhcJ6p9aLto94n7GkfvORNZBI/+qx7rmShD/D1KkOxdmkjpZ+VZFIwCRgFWqgtU6r8ThuvHaRoPnTmbb+X2oEZU/Uq4lUsAR1WLMp+Ez8Ah6HHwDOSDcgN+2fbYT/RZY3bgdvQRawn8wBvYQMxZ8ZWfUbof1ojIx+yag502EvErbpWz+VfDf6z7/17VOML2jMSetPGST8aCR5J91m9icTsGl8E2+v9xE4rbq12eb9OrrIGGch+aY0sq+UrafFlKkiQ7FZjCrL7+vGtbYbWng36q1j7LDuFFsGN5vL6Afu0JE/ZQ/3Oc7G1WF/8h9CV5aL0f2vPqjVF3yBrNAbdZ9ptsQBdl62xB2xbyW6lQqjmrDnBj/qcmLfsZvNvSzqUr8/tk8tBZcZIjA0faB7SW4yvf/3r9sGo4qP0q3SL2qHqPtlcmn//AWm9vybJwEcpU0mKFJ1lhwP5c7PV6aKTRGWvT03Ln536xZJ3OWP5Gpfey4HKaitSsQs7Bd2u9YdWsTvQDVX+o0fw6SDH+2kFv5WuZ+3RSeg9eJBnQnesBc9GRukdXjO1yKkAASGFEVTL9VQBA9Eh7DWACqxRrAxQ19XFq0YkAqwKehi6EjfCgXehBJk819agD4KcReYdLDLjqnPT3LVw2kR9j2MDwkYoKcNawll/y2GrLG0ZlRguMJQcFS6R4xOtE/Hwgw/GO3/jHbF7545Ys2rSDl6EM3PTePuNas0fYq9CVZ8JJDEuAgqsD0JSe0FSjpzv+l/OZIAMighiYV/quwAEGEsQJePmWq0fgE1Eh2LQ5zgGeB8CBEGBYK57Z5DfsgX1bghZjCrDF6VS6QywiWCu4LADR83wTEV0xlVpoL0UFulY1zMkODILvpdEIcMDgIvA0LMBXIyV9dK1KM8UvMoyH/JJNr1HfS3TeZ+ZYBqzMpBd2r2VE5Oxb6Foo3/YRgjGLXQN31XAUPnEe9tKo+okEcCId1bABS+jFBFCrJNoT9/xLvYREIEC03xd7r+Bq2xF02vfUvddv1dnN4rFTq3mZGRtrei6klIJCvkMQQnfA5ABUwRQABm9IEE6JJBpONURsNAje1l5BdqCvpGv+pvqCoAHaFTfQdNVyBOlAfhWIxIZAd+TrCIeV9BD79D1JONpjNA0/FjBKM+DXystQA96h96nvZOzHKd8lefMl7Viv5HL8CpKEcOrKknkiMZJoFnf8wycpyi4fgXLPrOu8F0a6XnCJNdUGaPlVH3jOd5TDfSe4Xd2WyQyaKEFgB3XQxusEUChrgNylbVAdsPP1bjo3ZfODBkhli82ejJhgQQTB9DaKcWu0kk5qQVYtNHrcrR5+j9patglUDVe/cx/CfDgB2UfUx4dHrX+k1HbwCztGyo96DSwZXU74VfxAno296p3Wkv3A+irEY6+QoeiA5DD0FK/Xqz7yfojJ3hm3Sv2gn3meXXP9B17V2V4lV+MsymCsx0QfQlA6bxIZ4YcbzpJqxY5u3btdGUGn3RoRjbro+cDiDUPyhqyxvCKkkh0gkoVTA4dPuLEkR27LrADmROE0jGKF7mHaqlgIh2k8uC/97u/HUeOHHaZ94svzrZ70lck/AD0JZNUqn/U5czVliSNdOUtaR5yWpGopgQF9VnWSW+d+H7kkb0xvxixenooXvayl7mFCMZlP+Zh79FB1QGLXuh4rQXChH9IMDkbeyzFqNuTzMUv//KvxIaNm2J6erUdhnI+6tS3goivfPkrfDJa/GeDYxmsstglcLz3vX/kucigesc73hEH9u83ntBp/dkzM6ZrEkxSl2ZQSWui/VNLPBwcZNxT4lGJGbpHawL96VrJaIw7+LXiYBt5rm2d2LzaAchaTrWwZiS3JX8su1LHmTm16xt32w8lRcgo1Pcy5NBJNekQvWrZWpKP4Dm1kti7b59P8qM7cAtKH0BTWYll2euqeclIc5n1VvoeXKJg6Pp1a520ofWXvFYlgEx4zJP5524913jqlNqZHD1qZ7Zoeeu2c+Oiiy9uezoYD97/QDz00ENx6sTJOHTwQBw9dMgObc1V/9RiasuWrZ0zERsCp6L7mjdsJ9kp2SwDU+uvoLSw2I6dO2L7jh3mCeG+j/7Pj7l6ycte+tL48Zf9eGzfvt0B6etf+YrYsHateU2f2dHnRMF0tKIHlJjmU+Nqfabk6OMn4ogqyywuxImjx9zKZMeunZb7cjirLY3o25jKp06X3LYijXG1AkqjOktjLzmp5r77H4wBlctWEHKJ9nZZett6z+XDwVNpI7kXdjvx3TqNNkdsK5TkCjWp/6FHHBCc2uIsGXzbjyF6jqw8JQxOtCxspaCtH1uFPP0UzrZcaWMH64GH9Ld4/4YbbnAigOhdNIbTjiqHYAzJvqOHjzixQHusBBPJPMkR6cE8xdlrYZH6JHtbo7uYH/IOfqQqHfOsOo57q17sdKWDk1n2XlU4uUbrDXYCZ2A3gBW6v+uJVAVSnBi33Dl95BZUi5zhxQVXMNm8eipGluZiYnglRodWXL1T7RQkh2SMKDjloNLyYsycPBlveP3r4pE993cJJtt37YrzL7889j++xwkmaybHXT1N41SinlpSHT1+Ig4dORGz8wNx7NRiPPjo/jh8YjZWRsZjYHwydlxyaazdtDmWBkTXcvIrUeSEkyuoNGbdtphV0bSv+qcWppk0lc4dJVbon5JaoEmCDaqoojFJtr3jN96RFTNWVlzlSJ9v2JC67qabbo4v3HhznHvuNr/7jjvuiG9+8/YYGxuJn/iJn+hadRIgcMlpJwPJ2d5rU4mu9yGSVrlJJ9OdEN9OCGeSfLZydcCmJTGK1nW//pcckp5RYt/xEyfM91oX6w4nSSTf6hlZ/ljYIHsjKAjsObfkP+R1YqaG9Vo7mbRjW+C4nU7t99lobfUsJYwID8jWOHTooOWaxoCuS6yYski/C8O87W2/Fq973c84STFPoC7H+eedG3/+53/WqpAmbpbsyuDHSuzetTv+5b/8SWMUPZ8WDeecs96Jcb/+678ep06e6JInOvt6IQNQ6L2mvAoAACAASURBVNnKK5aTzV+A/QYuAXsqwKkKOnYUhhJLTrgqB/bZzl27nKworJY2/lL84z/+o8es1m333nuPg6aSJ8JLu3fv9nq5ik0LMFe+ZXwdzm2VoCw3WzUGJZgsrkSMT0zHl758a9z/wMMxNCwZLMdo2tdyKqfNkLK+2lu8r9o0yGXmzT6C58Ft6HvGiQ9J90F71acIvqj2keZd5SBzrT9zHNkSRvTZP1boGGyPHcB1jIGWLfh3cAbrXdj/6DAwgP6W3P7qV78S3/zmV2PNmmlXMNG4n/e858XP/uzPxoljxxyw1vxZW8bP2uRp90xoYZyZINQLjPlsf2uHZUZ1O7+5mJ2Z8TtUwUEw2C37FjN5Tbyv1l1KblLLPMm+rB6Q1bY0R/wkerdPcaqNs9pyxYqD+krGWrd2bWzeuNE0Lb+asIPWQPSthLE169bHpVdcZf2nQL7+pS8w/VrpB8tqg+h/1qDftq57W3F+/bz6YaCn/uf8/92LDYd9J6wm3VkDrNXvB61g9/fTutvaivb6WtfV/e72tenaarNCY/3YgXliL8B73dxa6yrTTktUl35wwHlhzrpFJ4v/7sN/G9/7vc91ayXpSdGJKoHop3SQD/YNqq2M2gTJFz4U80uLtiW3bj03NmzcEhKPkhlKWkibTW0hh+Pee++KqcnxmJoYywou+AFaRQVammjM9kstLTpxRcmPH/3Yx+OlP/4TlvVKMLG/QVVU3HJyxGP98z/70/iVX36r7axM/hDGWLbNlbmPLcDrpFCV2x+IWVWHHpuIO+++O659+jONgWUfaD3VVsq+S1UCWlqMsWHZWvq9VTRo1VHsf2ktw1wdUlU+DABU6Wko7r7nvvjOXffEz7z+DX6fDipMTEzFLbfcGr/+a2+PTZs2O1Alef893/M9Tr7P/aPKQ54O1rrUIJBxazvEBX3qOnx62P7QML6vTOqQ3m4BTPGd2gcur8So2pXOzTrBJGIhLrvskth5wY7W7laVNbPqabUbO71WKowgK6FXdCDxEfuJmg8bGWkbsSVgaH+0t/oJ/vX4WwK4KqAlnySOF19R/Ql9gm+s8oqxSTt9n/5/tf9Kvzt+Tq5njnUuVEIGq/TrGewG1kR/IwvA2/iw0+bPA6NV50gG6jN8Wew91wg3295d7LX4zXVWamupYGmezXfAU8QyiF9IzCYOS13bYQQSRMpBKObhcbhNXksspTKsKl+25GbWsPpmNF7dW+lTY6uHw1jXXKuz23uaxjNv1ryL/lVlTskT/JmdH9eHpHoV+rGxWgHoTld32KJVjABHMHbGzV5yeIw4aZXP1Zbq6ezUZdAl68jfZ/mrlAzYN2Z0SKVTyVX8DLRggZZsjzU+Yj/xFWHDC/cxL32HbufezgdTqmihP3UN2La+q8ob8Inb7LTErB6Gy8Ns0GVi77lOxqELWRfGqevhU+QJfgL+1nsrH2PP4n8iZkb8lD1lDKwpvMr3PFe2Icn5nT1QKuCn7ZOyWuOv7aKgV1pOEtdiXqwHvKoEk+rj0F6yTiS8aD7MifVCF1Tc1LNBUq9ojLpOY2AelV5tm7Q5sK+db0ENycTr5ZC6vqtxGb3bLavHx5suy4OBapGpQ2L6h+9Ez1e8ykkow8O+T9fKntE7qpzT58IFlvmlwkk/tqsJFKyb/HW33367beFLL73Mdqb+B/frOnxdxABJQuR9SowRnkieUXeRpN3ELkv2Cb/gBS+wLak23ugkCa3ZmTzUkW1yT/p/zR2/duqB3BfpgOq3xf/GPvbbefyNrEA/YBdBE5Vf8W1p/FpzZHa/HsB/xGFe1kbjhvagez/jizf/o1vkQCAQWxWoCNFqXDEggpFVYerBCDU+r89jgwBAKG+ELURMFq7GVgO//cYgk4aw+LuCA+7hO8ZThS1Mo/dXhufaqnAN8MbSwNA85MhRRrc8gzZ6ux6lrSyc9LaSBSYmYv8TT8TbfvVXY9eO7TE5pr6TySSsKUZlFYgibtZH6yFmrc5+DGACvrqXfUNp6xqE0o4dO3wySAkmMhRQjMy1A2alN3hl3ApUUDCsT00oqWPGCcC4quAl0M4aVGcuiQk10NwBrRCIzgQT9rsyFEAMgAajQue6ByXkTPeFXt913QsA1O8pTBLMwmAyXrLEfQY+ABUEZhDY7EfPeKRcoITKqCuxiLEHXVo/ASMBVgkmCTMFP3TaTeX5DQZdXnHYmf8kXaCESFJgHREq8IGBUyvZBNCH7rUm7AeOID0PftSzMjiToBweQo4AyqBfFI4EuAAQdJQGkSq2JIhGLkAX/I1RJAeqnoFS57q6x7oHWcbeVVBW5ZTHUZxwCFxoW9+j+FAu+gyHUYKlDAyg+Nh/9p05IA/76bHKMuRPnZec1dxTabfK635ZrTWWktbnrBV8yHw0Xk44QucoLivulkUK4KQCSnW0VQWMstN84S2ey3ygTeYDvSF7oAs9owMwrTccSUq6h7GTaQrtYHxyL3uTe5A6JD/rGeySHRhUgDn2tQLLs/imnUZgLJWm4DfWgXVhTDwHuqgyq4I6dCLrre+QU4wvy7yqv3FzZrZTGwmEJdeVpb/QtcjhxIbGoOeyTzyPct5KMnHygaRSO0XtsbW+urQ9yPfab2MZwPrjqLYOKeWD69ypYEK5UvijAkjmXvV7Xcf8vVdeFNyAPKkyvtMX7XQF+g1Zhe6qNAMdihcAvBVYEQTgWZof8hJaxyipwX/ekTghW3l0+rckmCQ9ZulimdEynH/nd34ndu7YHhdcsMtBBZfmbXqg6rKqD6Ab+As600mOQfWPHR2Lx/c+YSfv9p272p5nH3Q5YOQ8FkhOh44Cc5nMINr7i7/407jrrjtj1fSq2LplS5x77lYv5apV0/HAAw9kz1E7ukacjCaMpDVPns0+wJJVtFiBLiVvnnzySZfGFwgXyP6hH/qhuPLKKzOI2fSF5qDf+bvSBzKyAnB0iflShNtK9S77JF6vJYWNBAUTx1U+d9YJJhs3bXaCyby8pgODdpI/7/u/P171yut94k+OTcsW9axuLSiUUKM1UIKJThtrDZRgIgf/gQP7Y2RElclOO8AqWtG88/RyBgJ1rz7XGKCzpMFWfWwxk22r/NUaSobrc+gW3qjGiehGzEtf6ioXqjOMNcWA0N+c5jh48ICDEwqyK8FEe6k56KcqvHAaBNmK/jRvtepSGZjNxDV4Xve5GkIz0LUXCgZVjKA5yohTexnJKiWkaO2cfOsKRysOhK5duybWO4lpfZcMoPdkdYKItevWORgiGtU4Dhw46FO8uvecjRtcVnN8YtyVCWSY3nv3PfHA/fc7kJIVA4a8zjYQnSicVbzQr8ivnEuecfSeRbh6gu5Tog56W+M5d9tWt6zRPrznPe9x4o5K5yvpRKci9KyP/r8fif/4p39qftAJdq53AMsO8Vk7aZVYIh5Uj3u9/NDBgw7W6vPjR4+65Y6rvYxk60EHGFvZZCdTLeuUaDo4OJUt3atEnMnpqTh85Gg8+NDDsSC5MDpufKr96AXBVZ0ksRI05HcIs7eAFdVCevqwhwESL2RySnXYaDyWwS3AWWU3vILjAZnDXhiTNtzMZ+iCzjBvSajotYoLSTC59tprTev0G0653wIazcGrtTp+9Jj5QfTzh3/4h95HBwiHVGY6TyFWOzhtsgwQ8M8YrpTTtxxsQYSzdGurHlGdA+iyisEIFIkuNDecW3XNwAaMoa6fdHtWYDQA6ILv2UomssS6AoaLC7Ft7erYOD0Z4wOLMTa4FFMTwzE06KOr1jFU1LBjfHkxZk+ditf99L9yixwFtaYmxmP7BRfE+VdcEQdKgsnSQqPPhVnbR0owOXDoWMwvDcfJ2ZW4/e6H4szSYBw+ORO7L7siBiem4rwLdsfMXCY3KUCMTaJAqmQ7CRj6qUQu0enkVJb4Ny24JH44YUh0q0QpJUBwcELrKX3wja99zcF+JSGJ1yWrdI3kkeTFbbd9K77xzW+5QoDsmq997Wtx2213xsJSxCUX7YgXvvCFLWkj8ZxeSuuAdAyq8s9SHD1ypAV9WiUFudyb3JTe1PjXrVvvsT+5TzoHezl7QYsuOeGl5A8FTrPFVu66A4fzCz6cgs23bv16y1QlXXTOxRaU0Puqw5EgMcFwEpEUGBLtVL7mbz1Del9OXB+EWZgPtcrT2KuesF5rrQi0D0ru+8VffEu85rWvdYsc2pioStr73vfHMXM6W/nZZyPfjSuWrsS2c8+LV77yelcw0TPzUNGwdYb2+9d+7dfi5AlVHctTpx3GbOX9kS/YNti+nLBDdqC/wHuSi8ICuv6wEnVnZqw3sCmlWyUrsmLqsHXs1772ddPP933f9znBRMmSWqPPf/7zLslMaWp0ftU/yISKNwmyCbcr2CeZrNoTE5PT8enP/H08uf9QDAzKThLtS1ZktSmvYcOr+DUqDkEmMQ7+xh5EpoDTkU3oiWqPQSOiUzA49yO32ZeKcysu5PpOVrb2e1Syq74n0WjF9dV+r3ZTvivxHvRd/R76HF8Quk80JD7+yle+HN/8xldj1arJ2LwlW0t+//d/f7z+9a93dbTvlmDC3GSrZRGeDGB0a0jrBNomruhE6LyrL4h3dGJV4kvXnxLOnJ11RQcSobS20tviu8mpKeMoBZG9Z04SyMqR2bphOUbGdDhp3olmwhp6pqqmiI4l78Q74EWtv/hK8kU604m4Q8O2P9hz9ka4Q+uJw71ft0PHVT/124b4PPrvrdelHEg5ZFnXp187PmlrXPdeMlJJOehurkUGVL0ND1Q7VAFYJTW7VU4L3iIfvttY/hn9tg9Ys8pflSYqNgAHOLFcBxNGqQahoN6Ak+mUZDIxMRa3f/s2V6d8+tOviRPHjxrDyd/ZS9DQzNMvITvpxKmT3tuDhw7HlVcqcUj2/1CMjU3Yv5kV1ESrEQcPPhl7Hnkorr7yipg5le017atoLcFdsXlmxvtvG1LVuVbClTbvu++B+MF/8b/Zd+2DL7QhaveqAssf/9EfxWtueLVpWRjbcxuRr11VevTcTByR/jTNj4zFnBNlVuLxffvi6qddYyygfev88bJTVoTZTxo7j+jk/7KqECZ24zCI0BxyUDjXhzXUxn1oJG760pd9oONFL7ouzswt+H1qu/r5z98Yv/WbvxMbNmy0rSf+UIKJfLu2K0YSo9E2Mfk0sSF+dWgZGwvbD/sK3aXrUr5lcDcTMzJIqGqmOtyhhB/ht6VFVR4UrSzE1VdfGdt3nt/0dQ8fkEzajzc1NuxIbHDosvOPwHv2dZAUn8kKVW8gU+Ex/W153eQcdm3Sd+r3quM4pIMsMI+2aj7CQCQygvUz0e3s6p7ghh5fZ8VSdHXVX3yGHx/f7dkYP+1bXQte0l6id+zbLwcnmTNzsC1ZKr/0bPu0nUh079fJyKA8+JwtSbFN5RPggCv+8yqTkG3ISyeot73g8GiN7/yvMAA2lt5LXAG/LkmjPXmXPnbWjs81fyV4k9Rp+isH2b2OLdjN+vswoA82ZYxP7anADcj2uld1vqZHu4xaOy8fklD7sF77J+idZAfGDC2yllXfoI+Yt54BTaiKImtY4xg8h4p68B6YiWrs4GXex9ihrTwk0g58tMO70Bdyo9I1zwFT8jxkDmtX14jnpV2ZyQrpg8+qifI72h5vMTz8qtUWYG9Y68QgmRRR97bGRbhHz9Xzic2kPM1D1fB0lUt1nYk9gjGh9Zo8xDvxXbNe2k/iLVV36zrhP8eURhL74C9iPo4ztqRC5HuP7hPv9Sfi8H7Nr8bOwVasL8+hpVu1aZh7518th/orJuEZ87Oq5jVtXIeNo+dp3vLpVp8Kfkl9rzmpal/rxtXFE3UfrWo1R/0u36L8wFovKgJ3vrVGR+gX8A30yTzA4Ho+66nnyc+qFrPy5+iQlv6XLeVKfpYtGU/U2HWv1rXn05d+yIMcrsLVKvvJpyB/uZKshefdHtqFCzJZVhhaCSZ6rt4hO1c2OFhD70y6Sc1KkmEnc1sMDDpDh4Ah69/YZd8tXlhlG1hC86NCGDYu8gm5hH5C5lT61HP0DGKkA1/4/GdXqoLTxKpCQsmwQYAGHorRVAVcZVoMM/2EOQl4IAwxOGEAhHEF3QgABBlOEhJPOqdgC/7BAChTxtQvULiPRWOTMTABHghJ5mkiW8lSrwlWZHTnebpk9FRcnDZyicr5hRgdHvLJgbe+9a1ukTM1PhJLC1m2ycqvBE9YBwQhG9wTQqkYUDYaq08ttSw6mKwCT+Z//vnn2/klkN6dUmpAB6bsV2hVwPFs7QNJBgRwUdiMRd/rWSLcKqhhEObMzzp+aKAa7RC+BZV6cDdHMdeyPhWEo2xQ1qmgMjiDcpORJNBVlTGMqXHLMEk6pMS/HPZyvs91bUEQdKwJwhT6RdmpXFLuS2a/Cbg4w8+ns7JljNYz20PJGMi+1rpegQAb3y2xhvGztqwjNKx9Y1yVH6AFGYUoGX3PGHWP/u9PqMAZXctpVRoDmOu9gAUcRPrbARDPS0kOmWACSECYaZ9IakCxIeC5tnPitcBgNXAqWKzyBj5GFkmE1/ECXHQ/9Kz7Na6aBFWBBvOE3hHcgCHoGdlV5R7ggvfpHmSt1kin2ypIZR3ZRz0LMFHXDiWvOVDBgH0jGNZveMKP/QYCMk1j473I8wqcAIRVfyALqoOlZwil0YCc089Kn/pba04iHaCQa1D00APKtAIh9lNgiv0R/3KymlYgjBl9Bk3i4EImQufIxkoTegb8ot8Bl/1AgL+hE/6GNuuawj/oaNYo/87AAwkmCnBLTmTwN7NoXTbWlmielkfHwisORDTg42c2cJhZ5SlrtCYJQFK/SfZACzrtwglV018rs52/94z8f6ZLcMq003DwcuVp5JM+g2Yq7kjZnM7d6gyw46Fkj0MXFSChMyvNoNPQEewHa191s+6DHqFf6A4sAdjleRgA6BePscmuTreWpDV0DQ49OeB+7/d+L3ZfsCsuvHB3lql34LjXP7NLfGw4CNAP3QJeDZyl/8YmXLr3yf0H7FA+f/tOB5jl+PK+LrUKWioZL6AsJ9BKYhw5pW686fOhUt9qQbJ1y9Y4Z/362LVrl3XlRz7ykXj6tde6fc6TT+6PTRs3dfxNgJ3+38hXZCX8Rmb3OedscO9MfY4MlHyknZPmB9asWBE+Zi8qjvPJJyootKotyCP3JQ7RvwzRxfilX3prrF233g7A2TPzPrWnsWl+r3n1DXamyznrNglDVPkZdHUxrdW//bd/GI888rBlglrkPLlvn/uDy0DRGkjmc3JZVSQ0B504R1fIyACLaIz6XePSfoyNZrKn/qUBc3ZiCQZHxW/6TAEBO5kGc7zIStYIPkL/VccLxq3GoX1RsrKeIccGLcx0fXUIVP6q4xV/6B1yqlajrhou0tOzZ2a7U3s4NbXuMs60FrpXySZy0OpkoN4hjCI+2bVzh5+vYJ0MSD1b3ymZbt36dbF2zVrrB52UU2KTgtUK1F1y6VNMz9IXMhrvufvuuPUrt7oCiHSzerCfs35dC3rlSczsoZ4ODD2T9QfvsU/mwVaqV0F57b+uV2WAdeesj02b5GyeiT/7sz+L5z3/+T7drH9KJlFAWqcz/+jfvyfuvus78ZIf/dHOaeF3DmerHDmJtc9aY1UvmT09E0oKkvGvQJDaK+7cudOYU4a8+F58oUCz+8oaA6ajU9Vh9E9B2MNHjoRaV517/nkulb1nz6Nx6MjRGLLDhIBb9qhFV8kpT0leJ1VkLkYGyoreYL2gfdFo0mImImPEWnY3zIB+ABsgs/kc2YwcgBazLU/qtfpedHPFJtVBo0okb3jDG5zwJjoRjeFUzAppqYtFA+KHk8dPOAlBjoz/8B/+g/nFJzNbFRfwlG09O4ezMmPVLdaNbimUnOz2dCQrtTmcpVtKVdGqBzp50KqdqdIG8hMdiTzocAK9i0pFMZ3MZZ3zHGFm74IjhnXPwnwMLy3GeevWxKbpyZgYWoqRWIw1q8ZCeSiif1VAE6ZInK6kiYU4c+pU/KvX3hBP7NtjHlMp/R27d8eOK690BZM9997hCiZqz6c5q4KJKm8cO3Ey9h88GosrY65icsc9D8XR0/Nxcn4pLrny6hiZXhVrNmyOobFx276yrSQ/LEfHJ8y70n/iB8lqJfRrLdasXtsOESjgkkm9qpgyZyf9sPlJ/1TZxAkCLQmBk1tKYFPypQJFqmSi6++88ztx4uSpOH/7Dt9z9Oix+PSnPx0zM8JvEdu3b3ULJiUQJJ4c8aGWPDl1xskSek+2WEsnqmQkrfc4fa2ELz3/4osviS996Uuem3GChajKJOfYRYs6MCPMp3XQ3qtlYtJCJlVorVXhQLJCslQBR1dsaSfY9D3Jh+Ce1pmho1vwERjN7240CJbTfCgVvXGjeGUgnnjiCY8JHWcea0nOmcg84BPgP//zvxA3vOY1cfzEabdj0L8LL9od/9d73uNKa/TN1k/90/zkCyHBROuTtqds8jGfXldrwhPHj3UnPbG1hI8YM/hf42OtdI4YXkL/gjF0/Rn5FJaXrXMkJ+SXmV41HY899pjXee3adZ3M032qsHLbbbfFps2b4znPeU7c9Z07TKdqx/aFL3zB8ggfHjYwsg6sy75g8whDdr6YFMaubDcxtSr+9kMf8ToqODo4qAS/POFesTB4q+IM1gddV58vWW8s0Sp4IWOqLYhfpt9fBFaoznTsY/AC88VpyrqDa5CpPvlsnFf7nmewyPK1nCjXO5D/+FL68Qy6pgZmwN3iV1WaoWe69ujmm26M73zn27F2zarYtHmjHc0vf/nLXRnr6OHD3YlHbC0JHY+983HKiOoFu7wOJcFE11PCW7pCtqAwDPQo3Cf5m8nUK50PS7JCld6E9334qSXPaN/xtzqxMLJSph3obsuV7UKEgiSHJBdkB3QVnVQJ4p/aTemfMKMwtJL6wBddcLUFm7WO2NfobX7266VK4+juft8C+1/podpq2Nb931csAM9g38p2rocoKv7Qc3r+B6o49XjNLSTU5q/ZfNArshx+rf6B/jlUPuO76l/o/4y5GX+vCKtqT5XQ5pV1QsGK2lG4PdNg/O3/+GBs2rghnvvcZ8fRI4ez4pmqWXYtXNOvL55WoFKtKTdt3hKbt2yNlRW1GdSBgtEWmBUcmAu1ix8dG46//9xn45ILd8eWjRu7svRJj1mxEwwl3SK9pAomDz/yaJ44Xr3GlUHUykvfOSFCONeVPkfigfvui+/ceUf81E/+707qzeZfYRp1onVL/k28M5jJJCMj8dAje2LrtvPcDlVyUKesjY1aC0Bh6ZMnTrp655rV07GsA4luQaKEqFxDqjpRHUvPUSLMwuJy3HjzF+NHXvwSVzNRZS3hYLVd/dCH/i7e/Qf/1tXMpGulW1XGXzGD9EmlPkaJii/Yg6pfoE+tIbyjsVV+6fladbhSzxemHsyEHlULXFGi0YhbAQmLqYKJXnfRRRfE5q2bnHTbK4qb61plPxiUz3k/vFav1d6aXlulmn78mvGTbGnSL+c9/1bZB52LbEZeS7Y4gaIlAkL/eifJ8q5gWnxMuoa/qz+q+qiwaUgwqXPmHTyjyhPmAN5OnJC2PZWUq8zo1+H4I5FVqryKnc7eJ8/3Dn2xD6wj8RHGrupD+qfEotRhrX1HGzjP5Z3dXFt1Nh2ykF6gAgy2DD6duh4dbmr7zXesi36i85H1xDGqjeL7nHTSq/wN5pKdqXuyOlnKW/uRy6HJsYnx5rfMEeCf5P0iyeo78t67ogBB39ZyaLjXEq/qG9ag7h96BFtM77Uc5tBb84XDJ/pZeRt9CH6Tr0K6A7zH/NmvGtfQc3Q/vn1+yt9Ly2hsP56v+RCTRL/WsbOX3XgKhmctwIbV/0viE/NkvOAm1kX3yH7C/8/8Kw+7TUqpWKffiffo/owx5YFZYTCqVMKb2K9VZ57NR71qPsyB5BD0dD8N13Uh0YJkP+wj/GJK2sUOIt4lO2BicrzzecMHFSf3Y+Z+2QotMC/i2HVvqeIlOYBvEQxdk3HQM+wpPGW7vSUeaz4ad907rQ/PgZfQPfopW1b+V8k/7ZH2Rs/R/xoHra70t/wrqhyMv1Hfy++ixFO3dW3JlnUfNU4OISM3iYfpu+QB6ZfsrKAkFh1iEEbXoTLZVNAH88rW7okJiMtmjEpJJfO2i1UFMP0KR+O6665zBb/xiTG3yEl+UMvcxNv6X+8TRmHe/CTRTzqfdUyx12sThN5DViDL9BO90I8PKn2yp9AgfKE5ZdXx1Z3erfFCrkemYaNARx1m/oe//9QKQlAfVuByFhBo5a5Y8M5Ia6WxOoZpGU98DzFq4Ai1KnxhnhrUrAug37UJIiYEB0FHPYfgKcqHMVfDASOPeTJWXcMGMS+c4ih5BGtmKfWy4PyeUl7YPQRb2VCeCTFwqlXlu1SOWsDtTW96Y1x2ycUxMrgSi/NzXSChjh+i1vxxWCPkELZaNxG9xisHOmWINAZ9rufpXsoz6W+to8qu6gS0enDS2xAlj0CBkPUTcAUBJ4P1An+6V+/WT40NAkc5ABoq/Vi51lONLUu1BgL7nQYY8dCVTkRLyWD4Mi6c0AhUBDIKL4MmyzE6JgM6q5iw9z4920rOJRBNEKzPBMb1TITpmdnT6RQtDggYkbXmXv3NOrBWqQCz16yF5KAC4elQZO8krORUpJwrpRsFjClDx5pzH+ACWkeQ8D20yQkkPmeu8CgKQePVnAFr8ChgFWVO8kLdQ30Hz+r7ypuaK4oaekJYsvYYDZVfeX8Fgcgc+IbnEHStDiKcR3LYQzMaW5VX/YBNMoh5QofIywqgqmHB3mtsyDjWBkVV+U37hEIw3xVeYu0rGEa2MXfuZ1/0OcFAaI77MfwA1fAiY2aNkD0YrchGEjaqTCLIgqKvMqUnD3t9JTV+eBNeReayZtCkflY6RInhmKp6Q5+xR80WKUkKzej0u9N5zrPqPAGDXAAAIABJREFUGpHQBD0BYuBr5COyuMoYfYcM0v11nv0KvoKiSsMAXeQk+1L1igPaZNS30rVpjKfhSoucPK/ESZvWu7slhDC2PA2S+iL5PoNco04yaQ6NBnC4R0apy8C2TPg0+tLRiexhHlW3VcyB8VOvh67RNzhL0Af8ZO+qzq38gywGbHV6oyWGksDDeDCe2Qdor+4fmAU6RW/wOc/gXRWgQyP6aRnbdEvHvy1Qw715uiTbGchRq9PvSjC55JKLfWpe/bFFsxhZyDwAoAOWzYGJnO0Z8AMxOq4g+0QcOHjYWGD7jl3ut+7TbS1JViVQPQ658Rq/KJdWpfyPnzgae/Y8HD/8wz/sk9Qyerds3mygrsoL73/f++w4V1LFxPiEnXvCKchAgW6MCuQmlSW0BnJEa07od3iRNjsK7iF/4JMqZyrwZU1ZG580a0lQ7g0sfdpKLjswPhgOHgpfqOz+9CqdJt7ggLp6dutUMQkmylb3yXa7F3GS6BR/nhb7gz/4N/Hoo3s897e97W1x61e+4oommr9PUg8O+jvxkvRVZspnS0PmlfI3A5+JY+QYVJuCTDKGBqAl6BLdXnnKnzWnm1qloJOhS2SU9gSjQd/ZcTM31yWEKFlDMl+0qPWgT6ruk5OUk/HwdnVioHfYW+gTnASmQe8o6YPWb8LewkNKPlCijww80ZkC+NovBW55rsYvp5P4ROPUM2Q46TS4AqgXXnxRrF+7zmuguWkOGrfo8LIrLu8STB577NG46cYb3WJmfi4xu05L+uSiq0nkaUfJJM2BigYaPzTa4TMS7ocyOUxG5patW2JicsL8enrmlH9Xwsxf//Vfx4tf/GJXKPn2t7/tBA85n1dNT8fffvD/8Zif+cxndIFXSkVnLGogJiwf1MbztBMdNDc5+nXfBTt3OYhubKFEJZ1gbclLTvZpgX/pAmhhanpV7N27Nx7b+7iTrlRK/+TJ0/Ho44/HiVMzra97SYBsietyKKBjhGGN5+Rgae3ZTIMtIFuNY60d/Wsrvkkdn6fW2DvktL5Dp7P+0LSZpdkdWgO3aClOcuRDlfPIcHSL9kWHBOSIkGNENAX2IReDZE8STERXSrb78z//85aQNey1tgxq9lT3bidxKql9NrFDSwBTwAO9owosLi9f7DPmSFJYxawpMxJvWUa0pFP95L3oUXizOv2wITo8nvlBraojq5pOf98vR8jyUoyvrMT569fG1nWrYizmYyQWYnpKpezTcTI/v+gAlO17JQQomHTqVLz2hlfFkaNqJTbjBBNVMNl+5ZWuYKIEk7VTE25tJvqYW5iNYyeOx6mTs/HkgSOxtDIap+ciHtl7MB4/eMQJJlde84xYHhmNVedsjOGxSSeYCCNpX6RPsupo+Kdk64kTJ71fGzdssizTSWjZYZc+5RJXS9I8dYJde6gxyBaTDMgT6UuWNVQU1dzcb3p4yIlGyLZ9Bw5YXvm9PuwQ8ZlPfyYOHTpsetq8eZODtbI7L7zwwti6dYvHkHJU58dXXAFD71dbHCWJ5gmitInFZ+lcnYtXvOIVpj2dGNT39mm04JPayUieaj7Sb9Izrg7WTnonjsh2wZIL8h2sW7c2Jpr9hq2EfQT+1Xt9wrRpRnQzmBeMzml1dFcPE0esX7/OYxWmwJZ0uWE7+oacTCi6lS5U4PFNb/rZ+OnX/XScPDnjQKmedfElF8V7/v173M4sE/LTsYlNpf19xSte6YSOtAnytKUIUxVnfue3f9tJpPhB4AVjoubwg7+Yk3lK42w+MeQJ+tRzXFl2sqKSZ9QaTsG7k6dOxr4nn7TDMk/spc9B79bfX7jxRsuP7/u+74377rvXz9DJu8997nM+9a5rlaSKvYu8gG9Z4+oLIMitILFwoAKgk1Or4sN/97E4ePiYMaKSS5aWlKieSeaJp7Kaife1nhoviXs1cYDgK7aUEh+yskEvyY89RiZX3wrP6rexsVXZF/Qt9jm25Vk2pirFuopNYkjsXH6CqbBBsGXBSFU/VMyCTQGmSj3Uq5CHP/Mjf/eh2L//iThn/VonmEjWqErZT/7kT8aRQ4ec3ARtqdIV/5iDEzlX/nmCCa3ddD14SwlMonvRj3SXbDpVH5JDXImnwhbibVXTEyY6deqkZZywQa7tcGzevKU7dJM223z6QBcXLRszeJOyEH8vFYO0dq5g24IQGlueVM2guegBnxv4Fv8EP6EHbBz9xD6ra8O+VFlTbe4qY6qtVj+HN9jzs+im0bZ8Z7VaJ3wN7VW7BSxSbULZ5rTI4X3YysgSnslc+uVntam5B35nzOD+Oj/s+4FQ4ovsnJYQOzfnREa1vVQrm9OnT8anP/lJJ5k84xlPN96WPShdkwkq6eudmZ1xq88tW7faTlpZGbD8yESEAZ/Utt/ISX1qb7HohL1Pf+Lj8eIf+eGYGJ/M5PLuJLt0jaodR0xOTTrhW4cgJOOfcullrpyiSpoxNGgd5TbBTZbIDJv4J932m+96p2XkS1784tj/ZFYb9Pib30PXI5uHR0fjnnvvi/GpqbjwoouzdZD8TaZpHWRUYp0qzmRy58kTJ2LV1GSMOd83fcOuvtZa5GTgTGhWSWzhyiB33XWPE/We/4IXuhLLwIBaz6mV6WS8731/Eh/4z//FCSbSmWrnqUTyBVeyzAOABAmhZdEGAVMwrvQkB86qjwV9yr1JE5JJ2SJHST++RjbefFbWEWcqwUQVTEZHB+KpT70i1m9YZ9tJyTGZvEGqf0t+66t4juzs+TNon9k7jAtvVL9NynGqQ6d9SpAQXtcz7du1zzznXcdDtReBD55V+cf0WHx/vB+sr/fJptTPTofR9rnJdK0R/FXtC82JxIjK2zwbGswOtb0kHVd7K+9gD9ElyEn0QvaJObvaY9WFyISqq/C3KNnQ/ii1wGqtkVKut6r87eCn3oUMrrIkqxm5uZWfgyzlnegAxl7XAxmOTAdXSaekDZ2Ju/pJDAlMWWMdPgyltlUtGQIfJzJYdpOxuRPAEodKP0JzJJdCU+i6HHNvXzIJnoasvYQUW6zl8Ck6qReEzgMWrD972/1dkkh8XfsbvQ3v1zlgw1nON/rls8pn+I7YP/zRVUZwuBA9QxIK60UcCJ3CuPDnVL2ELtYYMlaWuIpYlGmt0WrPhpEOyQMklX/0u8ZCpYoqR9g7EsM48Khrqs9dOEs+GJ5bfaGisYoTaoV60Ru+I3Q4WBqaZGxUXobniLXo2SRd6TvhrFrhB1mFf1J/4+MGG0M3la+gU+aE3U4MgnWr8T94A72g5+JrkwXPvdyDvKprgn5B7hjjSU4o6ar5rKEFsDk2ITyOTwf5kPHMxH68U2smm5l4ofFpK5qgn/I76Vp83qvWrOoOcekeYUzibBozB9lJ7Ia+OcSdPu7kZ2JG4ps777zT7Yz1Lvl4ZO+SBKNrs2JLxoO1h6dO6UDaVKuKk4ncSixRG1NVDZTvSwnmySOuDd9V+tDY9C7ijz0fbIdqOxyfOiuTR+E3/MNVZiCPdW3Vq1U+wKPwHs/WnIUrqu+n6tUOM7VqJchrdAR0a3vz5pv+oUswqcIewYBwgngYOETUD5wJFvESFCJLVZV4BUpVkMBQugdBhtACNMMk/Y5E5lAFOu/kJ8/SHEXMGIQouaqUq8Gq7zmRSEJCZvmPxHBzAvCsutg+NTA8GCMqB6kkgqUln1K4+srLY1SJ5K1slO7h+Ro/z0oHUYIBCKauew1w1qoSvSAcvc8TUGt+Cgzo/0WDmdwd9ly/M1cUj94PAyLUqNIhIYAAgi70Dt2j+RD4YM1YX/4WgQrIQagwAcKcMbD3rEPuY5ZYRnEjnPV3P+2h/LtsvlY2sXPiNucrjFUVHkATgZXzm3U5ZxJUSGRgrwBWgEqEqNaIlh8ao04QKJPRtOvy9hkw5L7MfFv2CTOD+nZKVtexhihWrQmBcYwS9pb1rAJHc62GSDWA4Vn9rHuPokJJVYGCUkEAkgAlwU/gjBK++dwEkz3gkZlz+gc4YB00NmgdvmT+rC1yqn+O+pz9qclIppNWxabOvco5zYmx6HPKmQEqWCccJHoP8oxxwhcoD0AyoIt7K995PE2haH8dDGllG3GcISOrUcKeQscV3FQjDR5BzkAvjLkCauhLY9D6VdnCGODhLgDRd7qA9QW8Mj59Dm9D9+wncgW5jn6pcl7Xsp4EVQEtPYdwz5ksx51aYdloXJbc6/VKxGDXGAEq8A8AEBlQdRlKGuDJftR9r+vJ/KpswyhBTgHq+QlAYzwCZ3ZcYtypylHrc+mKR/pdQRSBmnbkpMo0lUX2O5sRlgZhttZIma0gUPa8T4fykK+VU81jXKSscCsROdD0dek/3lv/3hrD7xUAwrf6Ca0BvvkO+VXpJX0iadDAE5We0ZP98kDv4D3QTKW1Ko/AQPrJPjMv+BdwVmUmRh/jkUxA16CnOFUBbWif6h6xx9IxCmApweS8befGxRdf1Frk6JRBGkuMBaOQ8VIVouojrZWCEEobGZ+YssNLLS527tpthzvJRX5Wq7KhBNmsapMl9FX2b3JqPFavnrZj7LCysAeHYvOmTS73r5P6//Vv/ia+cstX4r3vfa+DJzK108GRPC9nJkAXbKN5ZCWHTPgDF+Do0VwF5s2PzXHA3JGvYBgcQ2AbrQHvEx1Lp+oeBZkHBzLZLGmlVSJxou5svPOd73SbBAX3F5cUWFy2UfCcZz/bLXJkTMh94VLGy5wqWorV06t8Qv5P//RP4s4774qpqXEnmNx7zz3x4IMPtKoMaXhPTU17LAosaYzSIwSIe/NLh0kmHWeiCZixrl/lGeRzTZgzD7a5ymEM/VW5Cw/wU/coEIiRtnXrVo+v6nbpAIw3Au7IRD0bfY1Oh27hX3ScrkVX8T4FZvUu7ZkC7WpjIye0eEkGnt6t4MmRI0ft+OZ0m3hKpxGe+tSnum3Tfffd52fbCRyZVDI/vxyuYmnayjlp/GoBI8NQ16uiiNZMbS7RneLP8bGxxOeuEpIVBHGu4MxjDdF9Cupo7+bn2ulftwRa8Mn0iy66MFavWeW5fOMbX49PfepT8ZIf/TGf4FDVECWX/NTLX+Fx/OpbfzmuueYaVzlQ0DEdHJncgR4WM0tGHDt6xAkm2kOd5BT+39iqCsnBL+ZU0ERjV3DdDpxWtcDVNhaSJtUeQ+N45NE9dobv3HWBA7sqjf7Io4/a54lTUAY48kxJaUpek8xzYpjaO0n3LOTpRO+XeEhl+dv6QA/ggqoLJUOclNAq8PTrGv5Gb8AT6FzZYt5HtYoqrf2wb5DlyHxXhGm4XCdOfumXfikuv/xyl4cXzWjMyUecgF80H0vmnzqRfXYfeeSR+Ku/+isnLDiZTAnEzQHJuDJpbtkBFPheTzTuHs6EaI9JiUwtuRQdA//iwKrOA9aOeWVbg2EnLuo7MFPFktixOK7gS40h22mYspuTvZ0ybS9QgsnKmTOxamQ4zl+/JrZvWh9DizMxtDIX42Oag6qVyI7S+0nyt0Ec86dnnGBy6PC+sxJMVMHkycceiUfvuzPWTI27moLGOD8/GydOnYpTp2bjyf1HYsEtcpbiwNFT8eBjT8SpxZW4+pnPjvkYjDUbN8fQyEQsuvpftjdNW0p7IX0z5kS1m2/6Yhw6dCK2bz/XAZ/777/PgVTpXtnvT+7fbyykPUw8tBhzZ1QRSnNTL+mUG3o+p5WUkKbxCmcqgLuiIMkCSXy9ZIXDh4/Erbfear2CDtNBAyWtKMlk9+7dsWp6Ko4cOhgnjh930EffzbiNa57OFe9qbJlsMhavfe1r4/3vf79bu6k9hZ6rYJxaFFBNZ3buTFaDmptrFV6ShnFmScZq71XxQ3NY1XQW/hiSD9PGT1p1ENnV8bLyBbaV2ASczUGhig3NRwPhNjWan8aNPIDnZQsrwUSyWrLovO3b4+Uvf0W88Y1vjIUFnWbPwPVTLr2kJZjM2G6X7BBG1rjF08ImSjBRhTL7FKQbljTvxVi7ZrVbEyroDo8yTiWYoAs6eVvwrzC2eaXhFGQRWGx+7kw8/PBDTlzVnmp+0m/f+ta3nACpz7duPTfWrF3reYiW3ve+98UVV14Zz3jGtfHYY3u8hxq/6EXVtlSNK0s25/xwDoJHq7MQHCod6WvlXXAyw2CMTUzHx/7nJ+OJfQdieFTJAKripaoLaf9hn/YSGrO6Rr8zElyutbBsaf6EzvHUEjLBbtWmx95l7NVe0u9gA2QWPjSwPP6uioewNUU7qXF6FRDxGbFn2Kz4rFjPaq9qDMhP7RH4ErwjTCg5g/2oa2VDfvC//7c4dvRQrF+/Ns47f1vs2bMn3vKWt8TLXvayOLh/v3W6ccpQ7xAGa5t6RgkmmezT6Ti3zuoF+yQDtAaSZ7pXekpyxz6KDoPMu3LOyOhI7NnziBNGhVnF6/pc10smqNKZsA6nmjORcCn2HzwQRw4d7g6caa1Fx1u2qLWV/EtZJUnJ4uJh6T5hOclc6R7JK8mTbEe20AX90afVp4icYY51rtUWA/Niu3X8Wg60oA+hHezNanfX/QazYn+6haPkSOP3fv3KvfC+vocePa7WIocKpBVvQ1+Mux/P865+X0tnR5YEr2r74lvIcfipLVk923taJraKHG4js6QKbDNx6y1f8fdqzWr/mRKJrLeWrX/ERedtP9+aX/hwYFCJ+Qra5OEU+Qq8brrS1ZgXY3xsJA48uS8+9tGPxot+4Dq3XBMeyZZhogNVEBlyK9FHH3sstp13flx51VVx6PCRmJyYjqxzEm7v5HYuwt3Nvz2ug5enT8e73vXO+JEf/qH4weuuc2K4D920ahgOwLZg8z333ms58LRrrsmKRm69k8my0nNZDTD50DbQ/HzMzc7Elo3r3R5QNrJlzkrqOO+vPleAZ3gkjh497nZ4wvG0OVeSht6zYcOm+MM//Hfxt//jw5b3xtQ7d8X5553fJUjio8D3WOMM2EnsM/SM/wpbBPrCLyCeTtnhvJKWqKuWP0OZKCudpcMSLrKwGM973vfGunPWtuBrBuD97OazgEY7fNl4rdI/tgD+EuQqP8GbOYekmfSBZIW89FElhiKAjB8Wv2ePZ6lqmgno5qXmL6pyXfdpj/HNaPzYrPi6kSfIeX0vbKCEYWRSf5wCXzg8Ci/3fPtLseDDJb0ga7Ye6yWNYJeAv3lWjl/5VYMO9LKu6MtqL4G58AuBV/Keluhf/MqVtrAJ0s7qtfNB1oqf9Vz2WJ/jt8APUG1fkknxVVQ8xD5nO8j0E4E79VzsuV6cjqSmXgIMMhYeZ1zGmVT3H8sK8aYJH6LLigQaS849qzXnfrWq1PNp2+g68Lh1z0q2uaixK/gP3cTzoQdkO3wjP4T/tQMAHJhgT6FV9Cp8xl7jb6h2rnQ07RbrGjCHyivVLq76CRwDT6JLWatKR8y5Pp8xUIWEZ+t5efgmW7zLLsZOZSx1zlU/I7uIPWqvrF9akkP/vKCDGi+B9nJd0u4kjgxu1H3EAthb7DjHe1vyDJVzO59CSwZEBrolYKEv5oWOcLWSiYnO/0CCCjQC7+g+4iV6v8asZxDLBCtV+0TrjR+Gg7msL/K2Ym3WmbGDJfR35UP0jA4TyofCM3q2WeJPrSF8jPyosTcwNvzEXPV84tj6nRgytiItXaUf1q5fF2vWrO58/7pW/2u+FKWAP9AB7C2HpmhBg3+UccFf3/jGN3y4QbaVDgHoOn2nuD5+NvkO5JPWu2QnSoYpsUQtlOV7yzOAKStdBXwpD2tozcSnwsU6pFTtChcQcHJcJpSgM+EjfrJvdb+wa6F1+KDaqOhQfUZrc+Qnch/erzqWxCmugXehSXC0ae3vP/dJt8jRg2tWF4zKzRA4wkUPwbjjd4SLngcQ0nN7CiEBCddVwcfnEH51FqJkdR/9gfQZSgKm1XshDhYKosWB3RkHrc9Zv+FYDTj9jmBCWSLgOgZq1SsEnTul205kcI0rXKws2RicFhEtL8erXvWqeO6znhHzs6ecYKLNEVPoJ3NkXREsMEBNYOiSJQYG7ITRPwgRIQiRAZb0XDncZdSpzCB9mquDMYFdErh+kmDCM6qgR+AAYBBilQHYI56LgNXzSTjQHsEklLOqgFqCI4Fdr2wee47hpLUDjFThCY2LqQlc8b2uZ3/rvCmHVIGz5qRrNQa3xjmjnsktWND6c0FDupbgHnsAeNN7oPksc59JJdoPBf5QInnaRSXzs/+6rpXjOQNhmXSAcmT94VnWU2Nl7aoRQrWbCpBQJtAi9ERlB0AyirBzUNHzt4EwlBt7wb7iwEHpppGTGYkoMei+GtnQGzQJuKlgGH5l/avCYLwEvZgXa8a9eh5z1BihQ71XtCNBXPkJR34qjkwSQrEiD6p8qgZKAtSUjygEQDWyDuc/iholCW9hHDE/ZGsF5xWsVN5hfCivauxVoKJn9ieUAG6gcT0LxVJltz5DBjN2/WSP+E57xZz6nSTsBzQFIEEu0uaoyv8KKA3UVfW58VwXgLPDIw01HKYaD/xTS+r1Az7kV//aIVOYK8CPdQC0Q7fVIOIdzAP9xr6wVsgyn97W6Rn1Bm4nCQRsslqVjLNFfyejTnSkn6IT9IsCfloTBSHgP8kX5LET3QbJLM/ykAAUKprkSZ08SabTmp5PyUaX40l/e10cxE+gzHr0y4e698iqmiTA2gCCBb74zPzUnDvIEPYT2gJosdbsE7xQZSi/w78YfOwDuATaJxDDHOBB1qxiC64hCI5h45NYTb/l8zPDX4kYAvPvfve7Y8M56+Oyyy61w1bBBTviSjYxskr7yO9VF8DPeWo7/z985GgsDwzGBbsvstPr/6PrPcAsO6sz3VU5V+ecpFZsSa1uSSihYAQMaWCwPQbsa4OxQVgy2WCEhK8IJs4YbD++MwaJbDC277UZjGfIIhiwUQAjCRkhtSRa6lDV3ZXjqTR8a/3v3qvO1TToOXXO2WfvP6zwrfCvFUGWyM5WoMUTLgrGEfCN3q1LNj45Zrt27XSd2tejYHyfV0y45ZZb3Kn86U9+ylsCKBi7Z88eWzM46MA85FmcIu4oCTLIdO038hQ+Zo31uT5Tazy+Q+5qTVm7ZpzBXiH3fb9brCrtL+eVHGucXvbErfaoLKB73nzzLR5EVxKIemevWKu3NLnk4ovtlb/7CjcqlKjh8+mM1jBe3re1zZ31n/nMX9m99/7YeU/VXH5y//1+IlrlFMWrcao8+NiDgyWoBw2BzaD7yrnntLK6rDsOR2Q0PIDegkcUoJZzSoEGnB8EQTC69VtKguqkv2hYOFP/KSCg7yRTaLOA/tHvkXXgDP1WsglZoz3QnJG36BLkHVgdjAMWlVdAp/o5JaiAHHJWa92Yb9h4SaRQkETPkHG4c9cue+CBBzzYovHpv5ZyAkG43DHSfMMDtQqOaH46mRkJ1ErUW/a1cvqrKmSE00lyNuhSbRPj9MqT4QCqRcD/crz7GjbmfG3EGzKYz99/gVcv+Lu/+ztvfXDjjTfa977/L55kIuyugKfaJfzOy37bAz8bN27wBJM4JROn//RPMoDS+COnTvr8ZMzu2rnTduzY6Wuv1iBZJwftqRKhWmZEAF9Ob04Earwqha42Dqp2IP07uEansLd4otqRY0f9+qCz4DGXGV7SWjH8Nlt2feV9Xqy1OH0dc5QkPoUhMx1XGLzYVsgHVd/JvA3t6NnYDs3GdYXvvKS6khzq5FPwG1gBGtZ+oY9FT+KFN73pTbZv37kepJAs1jXBY5ScDb1IgokS0rT2t912mwfZvIBBaU1SzccrYaiqSQSAqOjC82kx5PIr4u/Vc9Fl8HnGC8g9dJjrIiUeeXvOSGrEiZBtM2x09CN0Al6NijSqhmTeUsETIYsN0KpXHcpYXrIL9u6xzQM91rY0Y31dcuY2bHFh3mxFuHreg40eXF9oeOBpanTMfvflL7PhE0dsdnbag/ynq4LHmWfa8aOP2xOHHrBN6wZtcmIqEjvm5/x0/PGhEzY2PmONpXZbtA577MiwPfrEMZtaWLIDl15h1tVj/es2WXt3n7domCt8J9quE/tb7N8f+Knd++Mf25VXPtVuffs73LGkpKo77viGJ3med955ds211zrfegl/OawLTlbblJBtDU8+UkID/hQxgHgO/DO/uOAJEpzCxD6CDiW/vv3tbzs/KTFasl4tY1SxQm13Tg4P2WOPPuqJYmqno9LfamWlpBWdvh4YHLANGzfZRQcv8qDVnXfe6TJQa+3tldrV/mfQE4e1fqqcovZXqkakwLIqm0im4CBUYFh8uW/fPvcfnBgargIz4DXNIaqqBs73REi1D5qPQyrwn3jPZTpV70oAVnMngKNnq7WQ+EsJd+I7Jf/JmRLtHeVbiSCJxnrOvn32K7/yq/aa17xW53isQzq8paVKMFGVNdoWR5W/wI9K5njJS37dW+xI7il46kkoy0u2fsM6e9vb3uY63vFyQ6f3hRfqYD72KTKgwobeNq+uYAVGZQ3Gx0adri697DKX58IUOqWnV8l5D75v2eLrqTlKJ33t61+3Cy+80Hbt3GHDw8etpycS3KQbpIfPOvOsqiqt1jvj7Ro/1Dad01zRwwqYz/mJ0k7r7Ru0z3/hi3Z86JQnmHR4+zNVwpqLahRqqVDaTaD3adGSbVpOzCpRwmVFadlWVU5KvjPs++x3RHbBG9mXINmKLgbDoCuwF7H5sbUquSg95BUH6nLSPAssiW2BbOW95qt1xTYBU2M3g1UkD0VHYAFoQTj5rz79KZsYO+XJJQOD/V7BRNjwOc95js1OT7ssbe+MSlzMuXk8UqrY3S7TSzDWcbASsCWXPKhfTpsXmg17UQG1CAIw7ow3wWYas/g+dFYkNfoalsSK2Tn1m4+qbsJK+ie5BS4VbUreSF4oMVP4QXoQfKekAn2mSkFhK9XtidirPH72FzsYnsOWxF5DHsFzFYZIVQfY54w1mu1NZATjZQ/d76CKYsXniq5kv3QomJ8mAAAgAElEQVQdeARaQba57SIbSuUtmlohYKtmuzP7S9DFeg7+Bn6Tbcy8ZqwRepvrsOmlP2kb7PN0mghcrSRH6diZ6RmXS0qKE+8rAaq7q9ttGlUZ0d53ewW+SNqS3JdeU6UTbGDRox8uUPdQnQBubfWWjU88ccTxpJe992qOvU5Pi4tKaF5nm7Zs9upSftDF7dNIzggfKu1Dg8Y9wbOt3StKSmZ//OMf95ak//lXf9V2bN/h1QwDTy3Y4088bo88+ogn8V144ECp3hQJkS4vii2KPpY9p70Uxh46fsxmJsbtzDNO9ypSzvOlTaiu90Th5SWvvPLTBx/yJBolMEo3x6npaEc2OLjW3vve99sX/scX/Xsl3J591tmukzwJqaNuNRrrFzYw/lLoJOM9+BiZh20JDQceieoP0aa2VBUuLQ9kGypxRi6mFpMvYMmuu+5aTzAJu1KVp5dijiVGkPmEv5GnyGJsdWSL9hMeCRkUiSDwNu+5j/AKfBx4NfxT2XeMLopAWKO6vpRRq54XuiYOmMAfFTZJ1SoYD9cQq4kWmNGKNet9ZEreq2wLgqE9icpt9/qUecwt1gT/U4UlSpKF7q/18yD9YmkxVOwA7o3/Axsb2YiuqNbY/WdhQ7Dm+o51QBZiBzEu37O2qKwLfsu/yzqbe7uvfHnF+Y/7uA1eQEno/LpyCb9D92mPCfYzPlo5IteCN+t2js7npTqB70vBYkpKc3t/MVqEZdoN+Rp+mKCNEgfzZKxyuK4kbupQSLO+yPoU2mYOyGmX2wULuw1Y2tdQkR6fLgdV877C5+gb5HyzfuJ7PRNdyD6SeKBx4VviGYwZGZJ5gr/RgfAzNid0Hrg/sKeegV8JHMVee8XfklBFMgZxMf2WJAF4gfvjw45qscF/ukY4g/tVuLNgHt0P2RH4NPz+HMqEb8GgPJP1wQ8FniYRXYdx8EWyDtjS6H1kAfo6Y1XitNAIGCHjCOJles2taLDLkHm6b/ZZgEFICoY3wJG6FpsMmUE8UNfmNcv0gAwqXpyUnBXyWfcVr+peGgP+aZJ29PucQIy/DL3GXiCvSMKB/sCrsgP1W30PH2oe3v66HFSSnMw0XsRN0VvhO9X3VDlBZmrNkIn6TvuvCsKyQ3UY4PTTT3NfncYk+9yrSbe2ul9XNKUWOVdddZVjGbdXS7zFZcvisj9P8xCWkm+IOdQxmjjAGwlvEdeHbrQuOfbfrMPgYfgty02tk57pLbGXat8PlWKwcfHDUygCn3C2cZAfyDX4s8Kb3/n21z1dMivR/B7CzYwJYegzTnVxQxwnOPqzoZkFf3aYZ8MgAxKIKYNmhA+fVU7nQjUYE1lBs/h5kbOghdmyIofZEbosKoZvJQSK0azs5rxuGAH6TKfl/aRuY8GUWb1mYNBe+cpX2Jmnn2ZLjRlPMGG9YEbGAqMScNB1CNFsWGq8CBGEkQgkgo0BwthLXauSP3JSKcNaQjp/lwEeyiuvB0IJRsx7BgNkgINjlj3Ja9h8f7LgdE+EEkoMxZ0FMUIYoZbvzZryHYIF2kEp6HOyoXEEZgXMXmSai/1QadCJwuiRUUgCDgpG18F0KCyUvZ4f69RWJZhIpMgwW+24iB6ccqjp2sjllkINA6tyXpYJkmwAz6Ls4UUMEgSJ+ELXyCmAIM+Akz1iTgCHTDPQF6AmG0Css4O9YiDVAjAGjdzI/Ma4EWI4k1DSWTbpb907yq62VP27UVQoCpxRtYETYD0rJ2gQJcr4KxBYAsB6JoA2yw74IcsvZAy0q3XysZTkJvgeIU/Ckxx4yDRkbJbV3CdnvkLnzDEDc/aOa7IBwh7od3qGFBD3Zb+y0wm+hOfZc8bLM/QKfeR1YH0AgswFumVs0B10yz30uU5aklTGumTHkis+P2EbBlQ492vDMnqYBh/m58LrjBF9hS5p1i+6DnokGQugkGVCNkbgq2zEAfZYC/gFmoLOgq7lHFSZxHg2hcgx1PX93OxsOIu8h2h9WsmvaQ2QpyAReykDKv6OtVJpW4wqymIDeBwopYSy+VLe0vt6lmQWJQ9oDwDlnUqQK1UjWGPWEjAMj0CPgBd0cJb/AvlUecjJj8gRrs2/yfTIvoIHeAVXQGvcL+9/pm94k/2BbrJ+4jOe7/IttQxz4yRVKfP3Fa2G4+z973+/lytWlQMFG/r7eqtgMjSTAbLmQ0JkHnvMq82rl+iE1amRMdN5JSWYtJeygXWJ2dITu+r9oKBxnEL72c9+aqedvsfWrV3vfKj1VGUFOcpV9v2//cX/44FvVe1QxQvNIXgtiubrxFezkUqGOPgGoKvf6W/JC+8Nn04PZ4CdeZn9yLqwwhye+Fuc7yXBJMtYJZjIgaY1fOtb32pr1q6zvr4Ba+jU/LJ5AO7iiy6yV/zO75pa5HiHHMkad7xIP7d6UrGSHj71qU/afffd78EgBasOPfxwnGBfidM6gXXCOZJ53R0wxUDHwAi6o5pOXRmI32XnYpZpyCc9w+ne5QJViEL+ZR2PzAdvKotfTk/RnVf5KMEEnUDBWFLiCTibpBP2Fzmv52SHFeOONasDchg0evWk4HI6UbJEJbrloCGIQptIjV/r2Nfba7OzUXHCnRzF6MyOfpXoVNDLZXep1NGYU8KuAh5RyUlzd3tHVTJa2zyg5utS9sRLpKs8L9Ur/Lu60mCNc0pp6LLG0GhUBlFvZMnFBXfm6369/b3ON//0T1/0wMz+/Rd6kOfQoUfsP73whfaMZzzDVPb+g//1g+6w2717l+vrcD5wUjacaLIBVL1keGjI1727s8vOPfcc13veSqGcrne9VU6FK/Ak3tAahj4PG0HrrD1WQEknSTUm9ZEfn5iwtevWWU9vn9PR2Pi4jY7p5HNUyNM1HnTo7nGnnul0mpIPJN+S4wdM5FUhSpnZLK89gFkS6rQfOWEny3ywOLTIPqyyHYJd6wpgRaBnfAGvIOuxw8S7N930Fq9moSQCBVxr3FFa0JXAh9ZsbETB+jFfrz/7sz9z+8vjgY5PAh9hMynBxMWAnJmljZe+F21XyRuUGy66H77NjhTsLmitWSeS4eLJdaVXOa9ZBmU9B45DrugVPa1grRy3VHBp05yUTNpo2MGz9tr29YPW3bZg3e1ylMx4oEoJJjMzc5GAVBKSVBWybXnF/vOvvNBGx4ZtYmLM9dwZ55xjey4430aGj9vhh6KCyZQSTJxmG151Z2R03IZPjnkFk8Zymx0+dsKGRyftxMSk7Tt4sbX3DtrGbTttYbnVOrp6bGpGVU9UPVPJG6ow2uEtS5RccmL4pN1ww4127bXXehutqekZD5CqgsSPfvQje9GLX+y2PQEut+8km+bjtKfar0qWiKbFm0pcUxUwyUUF6ianpzzpQk6eONFXH7DAcQgeVNUlJWoqCKgDDbqXAr4KRI+cGvFnvOAF/8l6+nrtyNFjrtOlb5Vwsn79Btu4YaNdfvkV9uCDD9p9993nfCz+G+jv9Wfr9ydOnrSR0TEbGh6yhw8dsqGhYZucCicY7VG9rUNbm1166aUun2anZ/wEovihkrUFZ4aDPhyOSgJUOxKwnOu5IPxVwR14ADyt0/NqxaO5UqEqWsm1efKVx8HEw21tNjk5ZeddcIE997nPs9e85nXenkHJSuIDJeQqMUhtGQIrSAeF81u/FT/+5v/1m17ZxVsWSV55svasbd+xzSuYyXGIDpZez7TPfbAz4Q/xQzP2BAfquWpxI9lx+ul73Xeg5EdVspDcuuaaa+3yK650OX/a3r2hnxcX7Ytf/KI7JPeefpodPfq49fX2eAKOqp6oKpXuK7mesSeyqZlvNdfwqUWlC5Ih2jo6rau71/7nl75qjz9xzDq7+73VhTdlWq71tMvHogNp44W81qvzQSl5L31CNAmbmjZf2I4Zw2g8zAFchO0Q2FjtnWuawn4A32VfJPuTMXBUzAoyxGZF/kGnzZgd3YC/AXkLtsLHgh8EpzLjdxleDlV94uMfs9mZSduyZZNt3LTBE4vUIkcVTEZGTjkm0HjAwchhl+elxaHLfU6WF7vL8RVJ6iXhJNtaNQ2EH0nyCowdB5rqduRgL70KS6jyGQcRNS5hKHwX+CyyXxJfiq4h4ECQRE93X2UJbgZNxI5UGL3IksJuWRXF30Vvst74/Jgv+8n30JTLpCLLoCVkTva9NfMztO26lLZfZYzZ1tTzwA565Vn6O9v0XtOjBJP5TTMtNtuweS/5LreZyjzOgmHXZHuWuXHgpvm5koHQOT5fYZPxsTGnTd8jiwqKwiVKvmc8ajnjvLNSV+VyHEg5/ZZSSVKtG0sr98mJSR+uko+Ep/WM3t5u6+rudJwfMkIVNLsiuaEEXqigBN2Az4XDVQFFe/7wzx5y3Xf/ffd50r90iBIHhYN37Nzp1Q2iYknokqhuCLaJPQr7XJgzbCYlyIycGHZs3dPd5YEkyRT9Xph7YmrS5bnaSF6w/4DzmpK5PXHbkzOkm5Zswy9a9r373e+1f/zCP3mi6NTUjO09/Qz3z2NTIr+gP/cD+6HgCOLCg+wXPMi+5UAh/oGwISVjNL+gV7UNlM9He6+qMKpgs7zUsHXr+u0pT7nI1q5fU/SebK/YY6qAQpfIcHhP12jvkN3QYuikUlmkYOA4GBUVNZGp8GqnqoOWAxVu05X2dLlaV/bDYHdW4yrCPo+TBBMwcuYX3YtDZvAt/vbYh/DP6LfZT5p9d/odGC7bgrp3VW3YQpcxroqn04EpPkMfIbNkI+B/rfV90GvQx+p2M1mA+vUlOTfuH79R2xf+5dhRloXodmEo0U+zzwV+QY5XssVLpkS8sZJZqdI192Wengidkl+Qzeyz69vUphD9y/xdP6rKTJE9YJCozBkyXDyAX1vPj8OO8hPHQSvWXtUS/YBvORAa/iglGK5OaMn4J9Na3n/3L+LrKFgGfSGM53NOcVn2O+s5+Ax9TDIHex6HTerCAdyDBCmtLboC3M2+sQ8aB/cl7oL+cl9CtxLNIn6Z6YO5hk0XOiDblrE/8R04HJ8Q651pKMf1GCvJY3RgyDyMvGSOGf+ij4Nu60NpjBW7WWtAvBl+QCYhz6SP8DPhc6j1ati07AdyIvNE+PDDH8a89D4S/6ICCeMCJ/B7aBx6Y92y7xp9i0+QV/RF3lPmW+n6JIfB1tA+Sdv4J7N8ytcyr+Cp8O1BD2AxrtHzta6MCdqEL7JeYX+hmbxXul72NraH8KzGG7GfOAjOvta6sM6BwK7IsdVMw+Ir2bsPPPATpx8dPlHyq+RF0EBUEVZLbfnpRN9KIJfoC/oRhojkYG+fPDnpfiHNPcvrOAMk+5hKXBHjhJcqHVCIM9MDdg6YS3OBFoirR/Ka/M/BAzwb2sYmA1PntUaeoxehXWhP7502VMEEAmUjIZZmJa/3bD4brN9wUwaJYMiDzgIHQQOjhJAJBoOIECgZMKxyThTmz2WLM0EiIJ/suSx6Brx5zplZGFNmWjbSF7ycMKBUKoqRe6jspJwUcljPz855SejtW7fZq1/9atuycb3Nz0zYcnF06DcEwFkj5q9XjUFOFoQWDnj2D1BJSSE2nxOoGVwIYKu8c8MJdnUJV/YFQct7BEA2zFhDXcv6Q5AIWoRyNrrCmREOApgBA481xznOfCmjC7NA1Nwf4dUMUPMe4nRACOo9TnCNhWciiDONZAMwMvPUeiJOLWuuypZ3I7xUFQH4oaChad0TJR10ojLrPZEgVDLWEIgxFxnD0WsynNLRe7p2yobyBozpb5QTPMMaO+BKGdfQq8ZGlRr2AXrSe+aOI4JrMhCBd+E5aAJnUubzWsnWFS5w1mAMAc5yYhjj57msZVZaKGz4Cd7lfhp7DjTBz1RtgedQQpkH4TXGioLNMhQ+qwBjyfBnzJkPFEiBXt3ZUowKrZ3POyWzsFdcr3EBLlnrTLfIh2bwwj5h+CDXAQEkVzF+aAMHEQkU8CHrh7IGSGR9gk6ANgF56BEUEmtAYA/QhlxEDrI3cnCJV+BxlC+OMqczTy6pgzgE7Z1m1B9Yp3hxIBRDD5kCXWHYNOsVaIs1zQ4srmX9AXVZ7+n+zbSIXMy6EHCQgY6AjJ8+KM4yOSPIAfDqJYtyDkR7HL36idVi6Dstaf467VNOFNQGufmaCgTpVK/Tv075yZhazqA7HM0VcOmM06lyOFC5hHUENyjBBDnNd5pnppms+7IzLu8JugZQB/jWWPgNNAFv8hv0EvQJ/QLY0N1ZVjbfg/fci1f2nDlmnYv8yXpRCQzcy/Vmob+al6KUu5eL/UUS6fve9z7bvWunJ5go8Kw9F5jlueiYLK+19hmYQkPSH53a39Z2Gx2bsMUV8wQTfSbHhesXp5swBgkG1SWhl+3LX/5ftnfvXtu9e09JSApH4Pe//337i7/4C/vUJz7p9POZz3zG2ww4TbuTPfpXLhdnRl5HMs8ZZxgEUdVE35GRLu9AxneZX5Az7EN16pKEkkL7nPiMCiaRwBm4RxVM2qoEEyXIkGCi9jjzDWWoj9mlT3mKveqV13u2epSLjZ7GQdOtVQWTT37yE3b//ff5+FXd5fHDh935GPwaQTaBfeQJ40YuQZPIS4x69h0eyq/oW+g+O18qXVMqAHEfeA9dozXXequ1hwJhMtwUxFJAa252zmWLcINkmMbO3iAv6VGLUwO6zPNgjhqD1ifrHzCsO26L89HpmQBKsR3QC+A1OcKROY6H28N445SA1kJjHh0frZLhFPylvYVjuxT0F873AHSbyluWaiZKdOqs+5DrtyobqrUj6RFdzb2gc+iRfQ2cJgNSv4+T9ZLvJ0+dtE2bNlmf9/Cd9zY//+FZz/bvFTAdGx2tjHJVMnGsJqNxJRwbqn4nOlNCiILDU5OTXgFB1YQ0po5OnUoPvaD3Skj08tgeCInTFXFKKJwl0qucXle1A7XF0W/HJsb9eu3/uvVq/xK4Wqc9ZEBLf8wrkaS13eWMnNOOz/y0cpQrrvViVEiSXl5U5aRiFzqeLnTgelYn31NLhoxDNKdMa8hYbAanOa+e0OpJQ+BZ8AO8w3t0N3QuB8Pb336r7dix3atEkFwXfBv6THupMciJoBYCWks5ErRvCmh7iwMl3KVS0L4PqixUAigkaypQnefDmmR5j7yEd3nl86x/XCbo8MN8VBZjnuxBs67iPbzKe92nstW95Vi0/JFdJM3WIYfK3Jxdcu5ZtmvTOutqaVh7i6oHTdr8/KwnmCwsaG5xkkYyc3ZmyrZu2GjXXv1Um5wa8QomgwP9nmCyfd+5NjJ01B5/+AFbP9BrY0qMLNUk1RprYmrahk6M2dJKhzWW2mxoZMIOHxu2qYVFO+O8C2yprcu27jrdlls6bKWlzRpKwlX5e29HGe2vFED79je/6fv1qle9ytu/aU6Da9d6ksk///M/21e+9jW7/vrrbWEhMJjbpilBT/JF8kfOLclK/afELMkiJerp3o899qjPWXtMhUmSeLEZkYm6Tjx89OgRbxng9NbW7pU29Hlf/4C96MUv8mooOjEtHtVnKturZ+/cucue/vSn29e//g07dOiQ86T0VWdHm5/C8jVcWLBjx4dc5vz88GHnbbUe01hEw9jMSmj7pV/6JQ/SqYKJWhEooSwnc4l+qY4QGk4nuksrxRJkJcEE2YKsRAdpzlonyTC1BdJ7JVuAA1Re3qsHlApIGuv+Awfsuuuebm9841u87H9XCcBdfNFBe/e7/9j5z3W0+60Wq4pJqmD10pe+zLZv2+HjllyR/FWZY7WFuPXWW2105FTVZrWS46m9JzZ2xnzgC9YuYz9dp7ZLZ555pjsotSdq4aYkJtn5r3nt63yvHn/iCde7Cjjqu7/927+1a665xk7bs9sOH37MWyVpj7/73e/a1Vdf7YkKOFjhT7BR1vNUSqt9TmEn+W86uqy9s8v+4X980YZPjHiCiU7cK8mkrTUwfG1r1k569hA8j+2PPI6qMxH0kJ4C7+o9dj94BYyCTNK9HSOXpF98OcwN+c/12g9dK9rVunuiaAl2OF7wdj2yD8MHkf0EyMPsn0KH5P3F7uDZ2B4xhvqe/IZgsOTCR2+/zRYW5mzH9q3eEk+JRTfddJO94AUvcDxJ68s8ZvfJpKqgYHK30UjQc55QhYfaNqsyezjp7gOSnF6p9D1zyb48dAj743iFE+IFH+GwD79XvY/ZhytsAw9gZ1YBtHT6npagea0919Lxeh04df1T8D9J+ewBfg1oVPd6Mh9I3u9mnwV6Dj3bTFvINFWooNpF9hexhsyjxjbBYNm3lpPsuK7Zfsz6N9sCjndLFQOvEFoSRTMPYDc36/TwnTWqhHjno6XAejH+CAwKd4puoz1aBGgcryopzfWmqjYqwSJKvOuf6CCvQZaNFdawFU8U1z4E70ccQK3k/TBZuyp1tJdKkpFQ76fG1davtHfRnKOlRthQyILMv35ozitzqPULbRVVlVsl6qOi4vTsTASfPMkp9JUSREmAyOsZlR+jxdSy7IjGvFdhUVKYxi29r0RPYTxh9+6eXg8+ya6OwGF7HNAolahVteTWW99h3/rmd2zNmrXeTuf88y7wZH7dW3JgtW8wZCABIIKkjo+LXMaHpM+ak6xrv538ynGSXwkm7gtXtevO7pDNwqYtsgmmbPPmdXbhhefblm2byxpHArTvSQlEQutgafgBuxD7E1kYNlvgvjzu1fGF+lCirkGfI+8cA5WkJXjVZdZKnbgF70If/r5qRVy3FuY69A+0hJ6BnpGT7pMv+jL7AfPfrkub7IsaY5cqYqpuX+I78Gi2//Hhw8d85/Ms8YM85rjH6qpXWX5wH/0mahXFv6qSiecv1rxUj7duNYROokUmew/fkTxCbIVnOtYjySw9P+tRbC8fX5Fn7DdYkfUq7pNKpmZ/Ifsnv6VXLqGlZ9GVcSAt+CgOeUhmlfaIXnVBLSTD/6HxSfbp8ArPdr5y/B58l+mf9cvjb96DiniKDQuuoSKM+xPKAY0YW8TKSD7P9Jp5qlkOotv0ObGp7JOG9xgr98L/ybV6zdjL6bwlML0OVTF/+BGa1P1drqfKNTUNh58G3mWs8I3uBT7N+I+9pcVbpj/WWZ8hc7JfXs8O+yqSxMCU8G32lXIPvQqzUWVFaxn3iJbW7EWee8YX+A/A/zH+8DHplcOR8TkJqe3FL1jHxnOcAxux2c5nbdC5yNPap1zH3PLeaizEk4gTZF9cM7ZgfmDsjF3gU7CEniN8QKIyNKHnVT674j+EHolf8R6+gz7B94wj40vtt+aga3I1E7AqtgD+IPQpMVR8LRm36TeyRzWOwLbLNjo64pXX1NJWBznkV+vv73NsoQSTZz/72e4H6utXNfGgGckVudP1DGEq+ZGpUIn/FNoKPohqZdApNInerGRuObwJjWR+hK/0HbwQMjV0RdYtJPnwG/RPyMDI0ci4GNzBWkLjzuPfvOMr3iKHzUMZQqSAEwCLHgLT86BmAQEhhqO+HpTu8WTCBEEGo2C4NivWDBBYJAQwRPdkr9wPwYHRi5DjvvwWQkXp6fciPJxAKCTf/JLJHUG8+rQKAkffe5askgTmG37acNuWrfa6177Wdm3fZuMjQ55ggjAWgbEfGgfGEoZpDcZjtAgR/QajRXum5yNYCAxnghOzX3zxxTbjfcXjlG5mpqzk2fMMciEifabn4HjFeGTcWcgj+GF87steZnrJAhl6yyW0uBa65B4INj2XAAPrmBWyrqNHHcqC/eZ5ZCWjNDKTh6CxyPJWMGAhjDCyMvNaV7RQgon5uxDoLZ417vtWACNrHco1TlvJYSCDQMGSyGCvT94wdgBWM+DVMyln38yTuSQW+4VQz0YCY0LpsNfICuiP+Wk9asdpDfiz04bsU4QkQDKDhBCyQaP5VXtI2xraGUHr3C8DV+QJ94GGWTMEZF47xoFwR6nrXm6QFQDIGrDX8DAKFrpk/Iyrq7u7KiNWK67gXf9tAb7IxpxoAd1meQXfAuaoiKLnNa+hruHUEYlR0D6JM3ovBU2FHxI/4HcACSCB/cugNsvtrGugD2QauoZnak3huWalyV4SgMGZhUzUvSXjfC+9ylTt7Mv919XWQ0pW84IuoONmpcweZBmT5e+T0QjjQYFzDTwI2KUcWwCQAJaATv6G/xhnBOai6oVXqirzDNmnUoGqaqJY47KfPJPAyM6GcPZGKVd4jGolcjLouV4pQiepPZFBmbdRsi1y/8MTU8l6AJRKP1ZB8zhhCM/r9BDrqJ+zj+APQKOuARfAp+gn9HTovAgO8i/reP0eekMmNes46JXnM5c8ZnRzM2/Dd/Ct3oMpmBtjYHzQC/LCWx4UI9rnm06SYwQJmOqkkrDDO9/5TtuxfZsHPRQYWrd2TQSpShIbfJKdGlqTZoenrnM9rGTFtg4bG58yVezde+bZEfyVE1tOGl9beXLDEVStRbin7e///v+100/b472j1eZF91Rw6zvf+Y59/vOft7/93N/4idvouR6lSMFDPtaWleoEFI6cbByA1dSqicQTfYahAI8AnLOxwR5UvW3LJiCPXGZRklc6pi34DsAsxwRtWJRgojYgvb39pgQTtcmRYXDwwAF73Wte64aG1kgOURnbQQfhwKGCiTLepYNVwWTo+HE3TOIEUATv9Q/MhnzA0IFuMmblb/Ylg/4sd+Af7gVWhH/4XOsK1mUcug96QvsqXUCVEhlHyqXRHug/jLYsN9kDTikiB11vFLqFB6FJemFLN6JnVKkqEmzr00L6ThWAkHfofKf95MRyfOX9l8PREa1o5qOtUcuKOw5E55qLJzB1RcsgErdE9UoUVzs1yRtvY6VkCpXQbAvc7e0xyukmPYM2Y9Aa82Yv4PPAR3FKJfROnCQTXVABZs9pe2z4xAk/tT46OmbPevaz7Qc/uNMrBGkPlBSipJ/LLrvM18f3or3DS5grIKv7KTDpwdqeHj9xoftrjB2lL7XvnQecwvmi8uSue0Xrc1HFBD2NMWRPfpsAACAASURBVK42RKoaoKC770VHh+Mx/7u9zTZv3uS0ogQXVUKYmJqy6dl5W1BQq13V21QRRi24InEE2RJyNap7KCjtiZClwgUVTHxd6wPx/tssj+EX9A7yHxrRe9fFJbjI/nAfToXDm+htveqeCuq/5z3vtvXr13mCCcGVkPe0rQmngJ9SGZ/w/VTwV4l3qgLkJcqVgFFO9lS4PLrX+JydXkrAMOu/jKkIcMFHjBXsWSnHckoUnShKo4IAfIr+zPikGYtnPZh1o4xcnLiio7aVZetWMtHigl2x/zzbvm7AW+TYsmhk0ul+aVH6L07yhv5csrnpKTvjtNPsogP7bXZuwmZmpryCyVn79tmOC8630aGj9tiD91pfV7s15hqmqkPCO2rtMjo+ZSOjk9ba3mvzi6127OSYPTF00maWlm3nGWdZ9+B6G9ywxRrKwWrt8KQntXkSduouLa5GT52yr37ly34q+cUvfrHNzMx68kX/wKBt3bHT7r7nh/aFX+i0N77xDa7L1KYp25roW2Q6TiPtCw4qSgdHefq6JDqnicA1Gdd6RawW8+on4mtP3ltp8bY2/YMD9tzn/UfHspNTU35SWjqZKkVKAlXywb/+6w+8lYoSpERZvd1xUly6TnysZIZTo6Oe6DA7N+/30vw1Xuf/0sr3qqc+1Yl0YX6+4nl4WHQt+UqLHLfNi/OLU5W6l/NgalUMDULHeq85av2UYCIZpeQc/daxRGkJ4jRnLc6TF118iV1xxZV201v/yMv7Rxu+Zbv6qqfarbf+33bq1ElPaghZEdhGayT+fdlvvcwrmHhbB9fFDU8wOefcs+1tN9/s6469lDFpxnTwA9/nliXgRL2i1w4f/rknmGgq2uuvfOUrfiLyRS96sUn/ffSjH7VNmzf73qmft7DU/fff7++3btlsR4487u2jpJfVSun5z3++PfHEExXuBSdl/Af/R7AkHI7QoXs+lXSnij5d3faJT/6VNRaWrbVdLXyVFKIgU8imsCfluwp7Fb8TGB49yF5n/Igtii+NV2wvcFz2BSLfwebYSVn257/Bk9jS2V/heyb7eqmuGoS9kcfLPZ7MjkCncA02Czom0zHX4jtRAtBHPvJhW2jM2s6d223T5o3Oc3/4h39oL3zhCz1grYoIjIV7wkt+alq6w+rKm3HQSdsXlfnQESH/60CirxHJ2bLtluNaPQssJ2zgLZAKJhTOUBUh8aP2EZ8adM6hE8lx8VNOSMkVMvQMYSnXt6V6B/g8dHCpzJkSR30epQJprYvihLfrmYILkbfYlOBjdHgzz2a9WPFrk/M869y8F763pSKP9LNonSBgs+3IuJpxerN+XmVfFTzEXKAfxpztAd/d4gsk4ZZniubhpWYc4LLRKyjWreuVYCLdg59L/kYlPgnDSC5pjmojJlmrQ5OSPUqG2rJlq/V0q4Jl7K0fiCgJXtmHBn+6zWsr3lJROqbGZ5H8J1pWUqnoQTaVJ4kQzS8VnF03ejJBWYAyQT0PHew8rsrGxc/W6ZUv42BC/Ldsi8txEl976v4tqpkUmyzzs49fiSHl4E5LqSKiZ8TJ5ZAptB1GBqrWi+xjP3VfVWuLyoADA4N200032/33PeD+lpGRMXvqlVeV9pY69Bg2Tq0/4qAhNgoJ6ZnuwQ1gwUyDyNQILJXDI1TR8BZD7W7feJ3RZVXzWrCtWzd4gsnmrZvKcxVgi6wEsCJyIdOe/tYaZD8kPOXXuy6pD8honvgYnSZKEBb/Jb+FF523i58HP0oQ0+rElKyX477hzxD2oXIH/pvsI9I90R/5ewKw4qHsxwTD/J8C+VmPxJjCboEv/PvWumWZPs++HHzO2Ngk3/3/bf9INgs8H3ZEHht+wJxgQuVBDsiwDtim2EjZplJyhe7teqk8w/mq+MLQ58gTZLHr4tIiTPKbsVW4sKoAFUmSzBc5gT1KYjhj41qXOaUlBW3o5eeUblRCFLTC7yIuGbhQr/re/2vRoaaIzQTG6VoVw4wKetjusd7IW/S/7gk/ZllItSPpcR1yYF3dlihJpPoMXz5+GObOWoI/sN14Fja569xSGQJZFnZq+KnwQUKD4CriX+gNrq9whXwxixHz9MNiReaz15lX8VnDh8gMzYHnMDZ+D92jV7G9kXPZz5Rjsqwj/Mpe8my96hoO7vF5M6/rucI7YFUwDjgpaD5sN/A1GFX3Ita9ii/KtbWsqrFXxpFK6oT3w/8SiZ0ZY7KHxK9Y70wffMf49B0+PmI3rAd0knFw9n80yy6uA9NqD/AVaazCDOwVMhI6wK+r62V7QXvIrKiuEbEDnsN+6z1zzfIFPtH3wgvwIv4qKnXqGRw002/Q/awD1yMbhIOZh65nnaR3OUSkg7gPP3zIDwTIJ6SW1cIul1xySalsJps1qkk5RloKmuHQkV45hKexkfwWNFkqGlUtmEPWZlu0Wb9l2kd3ZhzI+lJlNNNoljPgfJJ9kL/NWBYdBr1Auy3f+PqXVmBANh8hz80zwWGIsJk8MAsllE2zgYVyRBkymCyAdb/MIHp28zi4HgbLYBujolm4Q7h5YXQNwoh7MB+EKuPBgc4aVaDA2y+U0n8lSzobK15VVMagqpQoGNfe7gkmb3j9623Lxg02OXbClPzH5rMXCGCEihiUsVGyHKWs35AJloUADJLnovtqLgoW6DTktAuBMEKyQab7RMLE6qwlBBzrxVwB9ARB9crv2T9+q+9gWK5DiQDM9L0ElBiBMUDkPDMrsidzBOheEl4IuizsMLz0mf6mOgrP1e9wqmWAhdCL1kNtnsGu8bnjzOKEJ71ns8KGznQtoJ/2RVIeSjDxqiWe0RcAp95fgfjl0k5FJw7iRDcnS+FXhDEKMQMP3YtKNtCF1hHFnMeFoZAdOIxZ48I5SkBJ9wOE533QffL99R7jG8WAM4/9gN8AS8gZ+Jf7ZYHIdxqPxokygz5QZsguPQPlyvUIaMAZsgnQAw1k0MD9kAVcm8fGNbzyXOSQDASSOVD+gA8fQzmxpWuynETJovDgCWQagXI+5zpoA9ok6AstMn/tD/ymcUgB8hvNAbkEcMlgj7XK8j+vTTZECUqxLvw2jL8A9fk+rAFrLHCsz1DK+pvybcg9JZhwykPjlMOCEy9y0ImPkElZVgYILX19U2UJ1gh53Ayiskz0IH51IiiMyQwU5YzolvOkOD2yoob/9Uqp4ax/VaJVIEdGoieJlXkFTZfTFaWdw7SCwcVYrUCCn1TsqEpEY4jKwYBcbPVklwisyrHitOltCgLkeI/g9qhaod7tTrN6Zip1mo0rKn3B53m90YHQLriD8aLb4J2ggajelJPesh7LOhC6y3ozG3xZJ2QjMevAbBgh9zQO5B70omfAa9Aqc83ygZYHyF8chMhJOfGiF3aHG50q1a7Awvnnn2cDA/1+epXkKdZZ98/JWtnoDcAael2g2APmbR02PjFljcVlO/OcfasSTML5G0Fv/a3fecBTDprlJfvsZz9t11x9lRveohPt3e5du+zDH/6w0+QH/+SD9oEPfMADqsh/0aaXYfUSy5FIBYZhjWhZgP7X3PQ3sgf6lLMAuYScQG/5eqTWVch4ZLvjtpIoVVcwCSzn++y9wkMPq0WOToSrRQ4JJnKynnXmmfYHb3ijl8+PctFqp4LTaMX6eno9MPWxj33U7r33Xv9eCSYnhofdcUt5WfRd1i84BcAO6PcsF/Jn8Al4oJku+T5jN10zOx8JBNArPKP7aOz6p6QEjUe4UXvg+mhRwfNIXMPoyvob3qIqXN4nd9CVk+LQOsEMl19KJu1oL1XZWm12bs6dr05/5XkuE70iUwS3xCe6l3TBxPh4lRjp69Xe4UlO+k9jVwBF+ySnsII9tDwQj4X8UaAksKEbYcWZ4HrMS0ev+AlGx3py0JdEN/QWBl7GGcgv1pdrvcJhlxxXkRQoXp+emaqc5Ko0qPVwGd/VbROTk/alL33Zuru6PUlJtLtr1y7v9wrva9xaH1U7EJ02PJG8zRNR1q1d63uqoLTa2sihLrtEOkIVWE6dPOmJK5Lta9estckJJZJMrkoU9FOfM7N25Mgx3xfJfLU8GewfsNmZae/pLn4Q9t65c4fLGuHWE6dO2eNHjtnU7JzzUXevyooXeVKc6GAAkve9vU4pFcoJeF9LtYksFQSQ7ehs6DnLY2QLn1VyudAUetwxfmmHpN+AQZAfoh+tx/vf/z5bu3aN9fX3eSINNpRoIvg5HFlyUtFK5Cc/+Yn99V//tZ9u9cqRVBIrjnrXXa7T5Fipk/qqU9xVkCVm43JY/LASuCJjR3ilwpplnpUcdDqOAB18m+1MbDPoNq8f92AMetUY/NR8adfXKsfp4pL1tZpdc9EB29jfbS0LSkqbtYVF0feCLTQkawOD+T0WF2x2esrOPO00O3hgv41PnLTl5UVbMzhgZ557rm0952wbOvq4HXnk322wt8vmZ2Z9fTVutchRtYXxiRlr7+y3qbllOzk+ZT8/NhQVTPZdYJ39a6x/7SZbXGmzldZOGxfNKxFeJfnbWq2ns9NOnhi273zrDte3v/6Sl9jx40N25Phxayws2ot/4zfs7h/+m338k39jb3vbm/wEtKqIZJmL3ajPwDDap5yE4vh6IfjdkxJbW6sETDmUJINEH1kf1AkRYa/rOceOHbcHH/yZVyr5paddF0HOpWWvtrVt23bnLb2qutFZZ51tP3vwQU/+dNu4p8f6eqVTw5YcPnnCTo2M2sOPHPLqJceHhlz+Y9trDouLy9bfF0lqXR2dapji9Kr/U47aA1cuo6lKU5+Yc2dyqsAQ1cxq3wP6DN8OiQviF1UyUZId8lvJhdJd3kpqZcUTOZVccuGFB+yWP3qH01NXRwTRnv706+zmm9/qe+u2dUkuifaQHbZmcNB+6zdf6i0KFJvAAT03P+NtsP7wTW9y3YFTj4MRyCr4DnyIDaBEa2x58I/GxZr+9Kc/9YM+mqf01je+cYe3mnj+f3yB3XnXXXb3PXfbW2++2ed3zjnnuFy+4YYbvI2KcOCjjx6yNYP9btt/61vf8hNzkvckaWJ/sJ7IybBJos1E4ISwkTzw5qf3e6y3v9/++4dvt5bWDmtpU5VIOUYVFNN+RlCBEvn4BzL21rOyPQ32xPbH10UgBN8a9hJyB/yDjEKuYUex1sgn6Al/I9g8yyz9xn/veLZu08Q9WSfsWnQGe5llPc9F52f/Ci2ikMHNCSZqP7Fr1w7r7Orw1iBveMMbqgomJCpqTFm2k9jglVc89xsaU1BNFVloN1afKmbugWdp+RGYXthFeyCdBt2IzjR34SQlLGlOnpDa0eHVcpSwqlclj+ozjU8+M/GF5FckhW0rejtO67rvRhUzqODr9kJUaa2xaYtXwdKzFQx0udqk8zidD2aLFMz6X9b58CN0Ce2AgTMWy/TRjBWyrs2+B2+RWA7z4a9o9r8xHnQ1c4WeM/1mW5Gxwgf5uqzT4ScJe39WWgv8BdBttj3js0jmwPaNZ9HKJu6EHnMc2Vjw9mzeRmxl2dYODtrI6IitW7++qlridpUHNaPClsuX9pDR7W0RoPFxrazYsePHq0pXkq+0pFBypw5QyK6S3FeysuhHODK3kpMN6nvpmkgJCxG4Ef2KnmUf6nnbt23zpErpM9FlVGNpdRtan8kuk40a/iH5RAJP1bZXu2Nj5IIOe6g6nxK2tYbyj0UiaZzo7+lVMkkdJNS4pYc4EBXVvcJ3IVv3zW9+iz1y6DFf+7GxCbvqqVe7rSU9BZ7UXoQ8D2wonvVqXIX+kbXZh5ZpD/sYWo7qDbLlVIWtHFLxwH9UNlrxJJpIMNm+fZPt33+eJ5iETIwkaOefJ6mInektx0wyTYONMrbVGKmkTSUHfoMshib1Ct1SMQN+R8eC6WEJ56Fyatv1sUNfko3qV3iO9XOMXQL1mk/2K+k9trqu42/8EKw3vj+wAvImV3BELqn9MP+asQUxkjw25AE6NWRM3CHmGcFp2eIcrMXnwDW0mpJdnP/luYLPKjlFC7N0uIoxIAewI7JcdlotBz5IpuB65ov+w67HNwqOcvpxH3ngzObfSxDiq/K902GUFvPkL/RptMeMKgqBV0I+6UKwZ0d7VDYBS4nPwz8Ytg4JK6wNY4HfGG+W+44VqiS3Ok7iMqe0boPOwVHwUfA9yTC0nK4TldAT+DDRt7ofvhY9R1hE6wMfMl70Cc+B//Sa46W+z1b7EzUnKrrmubPv+KN0X/Sx9EF+DmNlzYi3ZQyo+xBvEp9oLu5PKsnqlVwpsU5iSOid2s6ParGMC7yI7NB9tdfSI37wqLvbbQBdn6uZoCc0JskubDaNR79jr9D/zB2bMete1poYb/jOZCdGBZ3mmCyyCNkPpmDv9TvWSmtLHBtahFayXMbfwbroFb8K+g9MnTFvxtnEk9hb5Amykdgha63rtKb6j+cTf2reN+RRxuLsMWubcR38qP1jjPpb9pauc/9f8eFTrSjLOb6TnyHs8sBFsv1pUeeHbssBNX1+7NhRxy379+/3g17C5XFAJPCVdKz2WOskeSwaI8GEmFzdWSR4TL/Frw9fsP7sO7K3wqilJZE+z/SHD1fyTrIuz1dzpJILMoMD5vB1li0aG/KU31VxSVUwaTaAsyLIwiUrjPw5g9D3ZDBxDx4E6GEhWBgESf4e4siMCHivwWv0asoLyj21CPk6CJRnQ/QeFFNp29QjLIN4mCIrNgQZhqhKOGcB1pa0s4wPZXj6WgnEl9Nyu3bssLe+5SZbWVywlcVZ6/YqJ3VGIcKC4EpmeBEjikbzzwEYEQm/zcCK63mGficjQY7rWe9xVxukef4ZgHA/vXpJ4XTqju9WG9bBFAgy1ig7EVAEvCLEYOK8vzAHz9I4s/MNIc+ewTCsBwAsgx1oJIMp0ZkMDjm09EzNAUMBpgUEe5Z+cRZpDhqPFF4AScqMB/iEhhCoeo7WMUqpq3RjKMk2PzFSl+z28u5UYHAnpUpQt3qPZUobAVzJBAXYZrqFJ7KzXGPR/emvnYP8GQRngMJ6ZqXlxmIqk5gDYgh3xsL+1+A4ADD8rTGhhADbKGBoiffcOwMx+CFn3HFPjRkjQZ+hOPQZYBJQAL1l3qmMmeKQ57nMDTkKPWU5xLW6RzaUcnlVXQOA0G/9eaUsHryozzJQBWzxrPwdjjt9hrxi3nnM2QCEF6Ep9rIZWGiuWbGgcJDZgGJ9Du8hZ/N77RPJIcxZz8x8nOmP/WP8cpgBTvQdMgh54LyQWuSEjIx2BG7cF+MBUM06iwbZD/QG9JaBFOuZaZOxoyOh4wwKWD+dzBLtsyb8JgNmjAKu0W8DDDeifUllqIWzIeg8AlzhQGyzWVVcSqeznB4lp5SR65WySq9Wi2RFBzM6oe8BPAWfOzxwAe2ukjHFwalkSjdCJAv8ZG4YQVmu0PNVz282kpD/eX2hhbz2q9chnEDQOrQCLdVyJpwHeb+y3Of+XMOe6xWa4m9oBXoDu8CDgDnAWDPd5+fm0xSVwVwqlwXvxKlugVUFod/1rnd5UslFFx30E2R9vXJqRYAqg2z4Xc+WXoiM6HCesc5RNUefddnI2ITNzi/YvvP3W6tXFyjtusqJfJwwrJ/Lg6UF+6cvfsEuu+xSn5KM8F07d3qw+xOf+ISdOnnKnve859k37viG8zhtJATAYwzLjolwGDKP2LtIWtK8MCD1XrSEQ0DPlLMAuYtuyuuuwGGzcQo/+T6VagORqhSV/Coc2SrHaKyDkkJU2WVgYI01Fpa8gomMzXPPOcfe+Po3+Ck+VWNwZ+BS4B6vPNPeUVUw+fGP7/We4rrXyRMn7NFHH60S3TLWRZeCbeM0ePAR8gH5lvEQNIwsRueA6Zgbut3pspzwht7R5XFicdafp6QElXqW8UeSqpy17qyamvFXKmDl8SGjwWLwD7qFBCPtkRvUSScr8U5JFW6MyZiba1T9ftHNwtee7OY6oOFrqWf5yf7Ct9C+WqnpniQyB10FRvOkIJ0ALckjSi7QyU5d423znMZUPrszkku82knI7Tj5HacsWHfwK1giyxAwZLa5PPiiZOVS6ptAzOzsjI9BOF1yQhVA5FgeGR21Rx551I4+cdQrGWhMO3futOc85zkVJha/q1pGYOQWb2OxZ/fuSlbIeX2aqiCtXWv9A/02Mz1jR48c8RY64ltVRVG1gnVr1vo9ROsKIOHQiL6xE84H4M5NGzd6csD83Kztv+A827Bunc3PzXjCitOutXjFxLXrN9qx4WF7/MhxO3x0yFZKSx7Hv+XErdNRSyQCiw5IpvasoIpnWzwxhrXUvmh88A86PMt9cAyyOmNI+ENBVgXdKL3fjImE2xVsUYLJunVrrbev1+0p6F10FfI2TrR5wHd6xl/vvvtu+8d//EcPznkA3k+TRyC2wnIpwSTzaqYZ5LDTnTsro9ql2zTpRCQyMdsC6ETRDRVMMlbN+pW1hG5Zv0pe0IqoJJj4/pX+6q1y3s3N20B7qz3tKZfY+p52a12c9gom8wsKVs17i5y5uSiP70laS4s2MzVhu7Zvtysuv9QrmMzNScZ02tnnn2e7Ltxvo8eP2mM/u8+6WldssbHgiVEap1qknDg56hVMWtp6PMFkdnHFHjt63IbHx23/Uy6z+eU227h1l7W0d1tjqcUmpmecv/t6um1hbs42rltrhx560B584CeeMKVg/uHDh+2H//ZjG1iz1n7n+uvt81/4ov3PL33Jbvz9V7szWIE9bIiM1TggIb3HiSHtg2xLJYapglJnl2y9sP3Za05S0m5C94xTvdHGSkF95xU/GLLs5XlVmWR8YtIDW6o4okS0feed7yfLdeL84osvsX379tk9d99t9/74Xndqqfx+m9bQK7As2EOHDtn45KTNLzTcqamEGkGmnh5VHotEbtGT2skoGLd540abmhi3wYGB6mQdOll0oORDeCfTjdvDBGxSBVRwErIUXaT5S16JZ5REoqCA99Xu7vYEE+6l6k5q3XP22efY29/5HtcbfT3yEy14gslbb3qLtzEoHQWjkpqfVG3zBLGX/tbLPMGE4ILw83xj1tsRvuH1r3M6i8MqJemwBCXAg9gA4H0ff7Ezsv/C16jRcMyqpALalem+qk5yxt4zPSHy0KFHrLe/z17ykpfY9773PXvuc5/ryeivfMUr7FnPepZt27rZW+Qo4Ufy56tf/apdd911TiskCjA2ksdZWz4veV3WVpKII5W4xXVd/+Cg3fbRT9jySqtXMFlUb7OVONErunP/2bxoLZyu+p+f7C9J/9n3UtmztLYrNinBhkgQDT7gH/4sfY68w2eDLGyWT2AeZJzkLz5IXZvtFj2Lk/VZzvIscDL7ybxqfaJE+2hhie7g+fEbOZL9btVBBfSnZMJtt3/EK5icceZeL6EtmfDmN7/Z93ZiorRyKvhGa+H2EkEp14ERWMf+cPqzcgjAE6jqCpHIfyqXeLB7ackD5ArQ6Z9kgnQUa4F/SoF06X5VExMOOP30071l4hl7z3AMq70THYtHJWskh3WdqiapCkvsRYxFQEsyPlYlnO0kyAinaB2F01zHl0SFrHtibyJJRnLXg5AlQYg9B4dlWuKzvM/sJ3bo/8lOy8/P9qFXiSnVYqAtngPNQkvIhvy+8mEk/1nzmKHXiilKwJj3Gk/Fy0oOK4dAcuJttm2ZIzYtNmYzX0Gzla1UbPnaZo/Kc9LL+HklFwhes+e+Xi4Dw0foOq0RSSeq1ix6JOki8I8SGuR3bThtclBG9m/t944Aq/8r8tUTImJxAwtMT3vQRvJT9NtTWv3KbhGmx2eA3tX9t2zdUuSDqlkGdsOmFhit/fDRVlEHBMQjJERE4mOP6ynZIGG391p/fyTlDwyuScma4Y+IvWuzP/iDN9ujj/zc12dyctoOHrjItm/f7nEDP6C6qhprJCDHejXcjsHGy3KShNYsj6HLeHYcHookwdBJXtFwUYdHVvzwpFrozc9N2+7d2+yss/bath1biw0oeysqOYKz0XEZyyAX8yt8Gm28IhkJuoTeqLiEHSebjP3HnqcNWOZJcGmQRsjlZvzvtoWLvJWCBcIvxDoxD33G/us++FCa5RE8kXkS7IIvKMsaeI3r2RN8ABwYkqzEJ5LngO89z417sfar5Mgifrvws3PgNvsJfE2KHlMyWNavjAt9kn28VdW6gl9Zx0oWL6rlUlTgyfJO3zNvKlDpGvBivY81n8T19Xsfh+9z3WLJ5VqpCOgt8IrPj8qXHEiE3vw5hUaEmyK4WxI+GvUBQ4L70tviGa+A4C1yzG1zsALjht7xz0AHfM8ayrb1tU6Hb7PvjvE3xyHwU0Nnui+xAWII2R+Grx495birrI18I83+Q+gHX5j7JKiqXuSi+5Z10Lm0aAudUnq2l/1mnRmnxkSSbcx7daUheCnTO2uJPyxsoFLdYrmu7oAcgfagMbAl49czkJ3wGhhR64g+0/PYvywT9Bx82jkJQtfou6xbGRP7le+JfCYmGbo4EqUYQy1TImEsV3vRc6R7ssxD/kNfYEP2kTXEX54xLvchrspeQbvsJRhW4+3qjPihrtV/ObGEsSATdL2SOcgR8O9L20Pdm4PB0GiWM1oX+AK9ydpofOhqfEDY23ynz5v9ctpDKplwf41P1wojkEiG7MLPh/yWPS4fRiR9xIGKGLti5LOeHHvllVf6NQOD/a5nQ2Z7amnVTk/rLbtWe5LHQwKn7FfWN+tY9hY5mv1g0BH7zR5CB8xFmE1j13v4g/grfAJP5DgVNK51xyfs9kRvr+8FtkPLd//5DteuGRDnBYXR2ewAiREwR0ExUYQSID7fNzNqvp6FyIolLxwBEQQPC5yDzChVxgTg1kS1YRixAAYASvM9s9IJhVv3HoeoOI2Jo1ouQhbehV5xiPtvVSrdhXjJKi/W/M4dO+zd73yXDR87an3dbdalTO9kXAPYEIxsMIAi+qIHw+gfykfzyRU/spAJ9ILxNQAAIABJREFUgRrAnIDseeed51nkdVneuhdtpgHWXGtAYIPn6r6AfRRBLRRDKDSX8iELCwccgkjzyEJG96sUSVmfDCYhcvYNGmLerBuKl3Ex9qz09ZusiAhq6d4aJwoCZUAQV6aufovS9JJaHaUvXWkZkYUjvAE/BO1Ggok/0xNKwtnMfktgyVmtMvFeGnF5xU85xSmi0q80JbGgNDKfIpxZa4Q0SkHvaSmC0swgBt4iuEeSEcAGpa73rAV0kefKftb7uLrEIkougwWeoWdKmKEceSYGHu9zcB7aheZ0DXzDszJfIFcwdKBvxo0QzyCGvUJ4c1/4gbXjc+jOhXwJimBI5P1x+i50AK1nvuTvDF50HcASuQAdAVwAU9BH5gPmpc+0rnU2Jf3j6oAOMhLw+WSKOK9X5l1AB4BL4wacoPwImABOm3nfabgEpKrgSgFp6AA3EP0UYTguY52jDK/u294amacoYvaKfc9rl5+fFTjyhvXkuqy04YW8B36P9pDHPC+vP4YCv20GErQaAeBrijISxX+01YrAuUrhL3jATPcC2EaVAK1PyYxVj5RiVKtFSoDo0nqtTYlNJfvWgWEU1/TTT8X4V7BaNOftKEpLlUheUXuJOlEDozDLBfiNdYUPoBPoPwOloJ26RQ4GBbI76xfuk3VA5mH2Ct7I8jLzHpiH8YIL9AoOgV4ZK99BF+Ak558yIP3tuKdkGkNLkvtxgqPVv/vQhz7kwYArr7zCnbddncGPWV/UdB6fa7/pQ185zEpy4cpKi3V399qp0XGbmZ238/Yf8OSSlVK1Rs92o74kysKvzutLC/av//Jdu+jgAduxY6cHtIW3dLr561//ht11513ObwrAckq7NmiKbvfTx2E8oZM0Rv5Dd+bPMBQ0BvE/+w6ey7ymk2bIbvaRvfM9r07ARelj9saNPVWmUA/wXzhXb7317e5MWLdug803Fj2wLmflBeef7wkmMiZoUcUpTe2Z+okrIPaZz/yV3XPP3a6/VA1FwXw5KKXb+ce4g3/DUQpeYN29UtrKStUXGEdwprVmQxs91HxP/9yCP/mN9ksYRoEG/VPwS/fWqT/pAs0ZeaXrlKAHLsRAgYezA4s5Zizp8qj811iM5E9kcZQdD8ejnIHILDLk9cyu7i6Tc0SVk9whXBKavWLEzLQ/kuslj7S+YBzhcjcgleQtR6cS6oqzhBNVmkenKgi5ozJOGjqfeTuDCKqJPxRYycnQ0BsJ4Kx7NtjApNxD1QzknBae9Hu1tXh7BlW90f0vv+IKG1izxmWw5qyqCseOHPOy+koEOXjwoCd2SWardY4ST2QsK/AYbY1ijPxTuwWtje4lG2bk1Ek/oak1VMWSeVUY8QSTNb6/ogdOWWjMQYdyrkluhRRrzM3a1s2b7PHDj3mLkz27dlhjbsY2bdoYJdbn5mz4xEmbmJyyzp5es/Yus84+G5mY8jHr/qIPKS/HaEVn145ClY+uqwp5u7ZSyhg9rXHgnMn6OONTf0YJ3IGX4Hv/jkqUKZiT+VD3Fx+8733v9VKokm+cgglZHDaZcIbWXPQ4NTHpcuCee+6xf/iHf/AkAzkk4jR6JBcwh/qEZaUcVsl38IZkH/I0J6n493E0s7onc846yHt8q01Gc+JparfG7/L65Hug193KJShYHL9tCsApwaSt1Z5xxaW2plPHBydteXHaE0wUHGltkVNKdqmqTQmJrNjUxJjt2LrVrr7qSpualryZt+6eLq9gsvv882z42BE7/PBPrLst2s4qeVZ7ooSnickZGxoeMWvttsZyu03MNmx+pcXuf+ghO/fARdbWPWBrN26zheVWTzI5NV5OZQ/0qXyKbVy7xr725S/5GNYMDNhv/Mave8WgSy+/wn7y0wdt+67d9i933WVf/foddsEF+23P7j3uYEW3SIZh74r+JG+U/LVx48ZKRugaBWBPnjxhkxNj7oASf+BgDN9CXQYYzBi4vu71HicoVzzRwmXC0LD927/92I4dHzHBtWi7EieUzj13n5+m+v53v+dVQFzuLC6YKijohJVoUckaC0tmnd2qSBCV7fSfDjNEsCbwoxJde3t6beOGdbaytOAJJrTzEj26vPTS140qYJB9M5onzjjhAvQ3PIkdoVfdT3sr/lLATXIoTpx3RQK0StR7e4JoWfesZz3bdu/ebX/8x+91PuzuVvJio0owUSs7Tr3L4RdrGolsr3zF9d4iB3+It2uam7F9555jr33ta0wJf1EuuU4wYczYOchX7ImFYmdgG2KnaF6SDWr5oxY50UIubAFVSlOCz4/vvc8rz6gqiSpFSJafccYZ9vu///v2zGc+03Zs3+oJJt1dHS5PlGCiBBvalKFvtG8hvwJjVWP0xMjAPDrB7oegqNTV2mY9ff32sU9+2qyl3axVNBkJJqH7onLD0rKSnQKDun1SZLJ4IA7PhE2ALNKYaFEk+YV8AbtlewtMy73Bh/ggc6CiGVtz34yhstznevlqcE5DdzwHna49wyZlLrW8jvVjnhmHBdYp7dKWokqK7q09Fv1+9GO3W0vLsm3btsW2bN1sDzzwgL385S+366+/3ls5Bf2q8kHwPG2mJGe5t+Tnat+pWsJSuSQSLll7D0qXxBfkubfgLYcLwg8S/jqNLwcydZAO3x92m/uepqedN8X/8axwoMeaUtWEpBcddlBCDO0Ho4JWJD+FDe4J9U5Xi6myZklEqQ4IlCos/ttIMMl2GPgTmYxtlXUs/EowA/zLfVgfeCW/B8OGfAz9nW1J8HazvcG9oC/32xT8Ap1CI81Y3W3FpgMSzh9Fx+d7e9pRsc8zbuH30GiMM+iyxqiRsIQfzPe0Re1demxmVlVs62RYf2Y5XCI5EnYVCQelIllp4+vJrCUY4de2tnsbVrVhkw9CzxP+80p3peWC8KdXiV5WpaU6EQH9oceraiv7C49ovLSpUcKKZLsHtcrJc/iFSmPQhfB3YKuSmFUSr9hHrVH4ldp83U8Mn/QDgeydeECBJelTXRvyKfyq69atdzpnP9CHQW/LduONr7ah4ye8EpkSTA5ceNA2b97siefSU9gU4b+KMQTNKnYTPI5tn/22+XlZFgctxEEOb7PcVhJovN1nKVgqHOgnghbtrLNOs927d9jGzSr9Lz6NVjpqpYk80BiaaQw+yzxY+VO8woRa5EbCbC3HyoHFkpjnCf+lTYpkUhUXUUxDSaLezjf8J9BypeeSvoOH4SXhTSXQVO/LPeBvzYf24Pj94V30VeaVvP7wj+6B3y7TEXvEs9mnwBOlZVBbXWE/Y6IsG9xnVALm3At9xD2VMBS+hZrPs7xD5ojPXI4ph7/INPYWmVqBh2IzMJZm+8LxjzBCsSWQiVnuun1dKgI062vehx0VtlHIgfpwoM/PK+muTkKJg911u2qn9JIICF14exrxXqlWyfqyb/CXeLPey5DzEewNbN+hxLWCfbJvEEyLXoAOmEvGJaxtjl+hh7Ifsjm+xTOyvx/6zDQinhGOiCT1lOxTDssIP+ffZT0jGaa9gOfw9TseKgeAFPOs8ETBG0p0hQ71qn0EZ0GnTpMlwQT6wC/C/ufYHWuWcRylZ7GdkAGZp0k2yP7zGFNgV2gMnsy8Ac+C3+Ep9oVr9VvGpVfmq+vBTfob3xl8xJ7i60fHcN86SdC12yobUnMk4aSSd0kGZx7KdAQPZnwE/WcdgT9S3+FHg9Z8PUqrOGgjyzzayjCG7OvX/XStfqfDHVKmeg/N8jdxPWQ6MjfTQcbb6B+XPeU/ZDlyMtMeNOs2SalWQyxfdC660cED9lbXi+e1J0FvkqvxLOEe+QdjH7X/C47hVZ1ScmvN2sFygEzYIqqEyU7TvbS2sl0jQTWqBMb+g3miuhL8BHZoXg+NHV7TWmQ/eLZtVsti6drwAYMx4HHGAU+xvthC2BX8DtoJjBTVclq+/a2vrTSD2SxsswLkRtyYwCxCNzuYWYwsWBGkbHZmyDxo/tarBwFK5hyDhkDzuCE0jE8mi+CEuTMT6PksIkQLcTPvDJpgfsbjAktglFN3pQ97xaQy2j0zMQhEzjApVJ0G/a8f+C929PHDtqa/29rldytBQY0nM6zmj+OVvlJ+QrOpLH9UuqCkdwQmIAwEivZP88MBdu6553oZVHrTQ5AI2rx3OMs191oJx7x4lj7XdTADe6exauxaLz9ZkyqtsKcoPp7p618MnSycmoMYWZHoOVXiTwGb+i3CMZdq13NhBH3P2GE0BHYGltACwjNKykblEj1bAlFrLsdp7GEAf31OZlcNloL2CKjgvFMZcU84KafNwwBObXzKie/o+d7qAhqQq2dp71xwlxPrel5OwMhCg0x+vcr5rTkw/yxM2E/4Re+1BuwpYAihjoM/8y/CHGXL+8igq5PVmgE5oL0ChkV561kkUzXzaKZ7FLWu4V7MA37g9xpTpi+AVSUsS1UREtbYS8A4z8rKElmKzAsDInjT6dGThiLpxWVECZKhVMUD8C/r3Czj8nzh0wwidD2KkznqNe8FfyPjsxMJeQAQa+ZHDwYVEELwlzXhN5pbBoZ6r+8oU4ZOARDk57P3rBNgzPetBMqRxQA2jC4Zpy6j2sLpEuMrASA/sR4nzZBjrEPwXTgvmsE340HBcw0BLZJymDt8KRkArXEPeoI230MyiXJx6Lv8WweHpf2aAhz+XTntEjQseTTrRpTvn5/WiPlTzlWgSAkukjcqA+ljKM46ySFaUrhD2YGyqp1EtqvTXDGGAbnu9JczRxUXyqkyWsBw8h/e0JihUeQLawJ/sO7QDvIkv+dkO47UjCN0n7x3GAk8T2uGDshAFDCecQq8numLZ3IfxtVMM8i6/FzkAiU8nTfKKYb83NDJ4cqUc/b2227z0nxXXHG5VzJRFjUgN8tB5Ax86Ho5OQ6dlzpV9rzNenr7baQkmOy/8KAt6WTSsk5n1q2k5HWi6g9yaHFh3o488ZifSLzqqqtdtwubrF27zgPcn/vc31h/X78HyOG/wEaR7ORVJ+SoKoEOOQMz0NffyEX9LfrC4NR9/G9KtJa1y7rKr3GnZ11FLMs9f25pLaElzrrCaUUGhCd3ttk73/kur+CzceNmr2CiJBMFutQi581verNNjI+VaiSxV9GGyzzhWCfVP/vZz9qdd97pc7jl5ps9oK7S4yQQYexpvujubEiBpzFQdR8PgCTZBW3m33FfXldheDfC4pQ1NMoeam11Ek9Ozg0bNpSqSNGWQVjB6adq1Uc/66iClPkz60TkP3Qq+bUKX5VkW3Sg6MExRQstR0qP9FLJRXsj/DMxNeG8o2CJZJGeOTkxXlW6kY5RUAZ978mmfoIq6GJxIar7dAuLFIdThWlLgpHkXoxFjtU4xR38v2LdxaGcsYNO9mV6zbSVeZNTfG7LKNmlONEUdNYpZp0U1ni3bN3qJ8p3795jff39XrVg6NhxDzxq3qoyo8Cx5i+jeM2atV62HL2M3FV1A9kTBGsVHNL14sX+/j53GKudjl69MsTiop8klfwXvcp+0Vw0NlU46Ozq9WDoz372oMuX3bt22jOfcZ0H6+dnlFgxauNjo9YlOdXebjOzc56cNTUzY+NTc2bdA7Zh81YPnmovJD+GhoejXP/cXFUBIOjTMxiqtlWOg1IFE2R04LM6kRiaBFOt1qOlxHqqIOFOUT8dHo7W0CO+lJUDXS0CPvCB99uGDeu9Aoy3GSoVROJ54aXXOlLxZG5m1n70ox+5LFDCgTuMFhatrQRJkE1ujy1EsDfjJhwDrtMk27zlQDi24Gu/prSqQfajj/L43f7xE2S13ANH5nXl1A34LI/HPytr5M/06k1gkWVrV+LuwqINtrfZM596mfW3r9jS7JgtN1RxZMbXaGFhySsktLfHyUqlvE1NRAWTq596eUkwUaXHbq9gsvOCC+zU0FE7/OB91tmy7LSqajuiqxMnTtnCUosdPXbSWtt6raWj24ZHxlWm0X7y0EN25nn7ra130AbXbbGV9h6bayzb+NS0r7Fa48gO37hu0L74+b+3lcWGbd64wS6/4nJbv2GjPef5L7An1GpHZe/b2m341CmvGrJl42Y/NU7CPTYUa02FVBKNwKDiafHkQH+v05cSlsJ2jGRj/af1wEbTGPlO8kx8IpmlSiXCbNJNvX1x+urxJ47Yvffe5zJCySF6zoYNG+3qq6+xE8Mn7Ac/+EEEuTs7rKc77FTpegXlFDDzstme6FX3FxdGVmKJB2U6Oz2pRNijZUX9rrurBFbN00+yz4YtnO0d/EVerUqJCI4jI9gcNmBcr3+0NpAMVVKJ7F1VTpAjTnKuR+0IlIiqU2QLCsCpgs2UPee5z3NZ+K53vdfv09PT4UlUz3zmM+ymt7zFxkZHvE2H9K6Px5McIknuxhtvtF27dpcS+uYVbIShzz9vn73u9a+tyhnHaeoIdqBXM5Zlzo6TCr5g/7Az4CPNZevWrT5WghkbNm7yvRNG0D5fc801VeKgklHe85732K/92q95ctvw0FHHGsJYd9xxhz3taU/zdcAxHVhNNmTB7Mnucwxa9kF8Jxmi08aOi5S41NNnt33sE9bbN2hLK7KTVGFICXxxUk3yWUV5wQ7gLLVOmp6Z8dZhMa9YK1Ubyo5uDhPJVsiYOeNffDrY3Pie9NvZmdliz9Xln7H7KiyeaDDzUNh2SoSK8cXJ5LoUuL7npGWznYJtil2M3wPchh2jMWMPS56zTgRJP/6Jj1ljfsYOHLzQbdJHHnnE9eDb3/52r1Co6sfYx1mGc/I4Kg/HyUlsHdoJ0DajYqhSKSuSN2o+87YqxS4QjTAH5ub4O1WpQqcEXhFeL61Syx7nashxj9rfofXWs8IfyhiE/+sqTuGbaXf70fWnn66mZXRKxFyOJBuql2j++CbRVXl/Mt9h24ctUjBgKa+PbUN7Bta98scUPwZ77EmVpepO6M86UdR9Eqkib7YDKz9lCRzAI9Car285Dc184vd1tQXH4ClJC/zjYy6JY/l+yGPkVujvWH+XBSXZPlqyRkUh12OFiBS49aTQ4r/Sx+5rnG+4r4ADYIwb/wkVTLTW0kdK+Iv1FJZTi8lICg4/UkmOKoke6Iao7ocsiaQqx7Te4idsDl8f2YPlfxzAi3Y0sU8aPzjNf7OCH2yh6IOobNiYm690L/PUa9gmJbFH1YNKRR32JvYtnhf+77rKOusMXQZNqhX8nL3spb9t8/MLfnBQrf7U6s2r6MkP7D6aWhfrPtAP84LPWQdoG58+9A+dIR+hD7NlT9R3vazqpUqGUdK4KlR1tNrevTvttNN22fad293G0KEUVaLBP4nNmeU9Y0FmgFFrWpefQS1G4uQ2fnSvqiJc7G0HSmCt+Gbhw8oHocS34jtttt99DzwJoQ7OZV51GVQOQsHPfO/4uODvbNdhr+pZVL/S3816Hf8EvADPwKPZRodW8E/Fngb9NK+rnoN/H9vEefRJEtBW2/7hx2CNtNb4Vqh2RIIJVUL0e/wt6OQ8HtYnr13zOPyZJekgY6Xsh4C2sW/QwzwfGo3f1Ilm6F2Si6r5pYQP96fIH1picD6+sl4+/9IiFFkH/UJn+IaRMeAXj9t4e2kl4vZVuAYfZbMfRDJDmDbTVG5Nim+C+E32LbK/IaPjAIbTW1PVGJ6p67Lcz7KAayq8UOJkeh74HH8+fIreyLwBrXr1sdIBIT+HBBP4ghgc6wNPqZIDdg37DQ3plfViX3I8yPV9Ry0beT7yRr8lWTbrUmRKVG6KhFf9JvMba4FNnHlT1z1ZXBAawh6H3jX2PA6ek7FFtR4FSyALY6xB89IV2idkt9aCSoXoFNZJr1zLOoJ1oKc8N35X6eyiL+F3Yi55P6QF5XuSjUpVJDAYc8s2LYkLxLGdBt3WizhQjltqPCR480xeoRPGz3qg67DB2YeMd7Ksgte4j+S5xkQsXffR32BwbATWz1vflIrxVBkJntHhCiWNjNq5557j1T6VCCV7OfRGt9ukVPiUjacDJ7KnZOf69+4jl81WHwiodPaq4gPR3lL/4Fv4iWIAYMm8ToG3SEiJpGDiVfANsWLuDQ8Q59Jc3Gb0qk+R0Ie+qPAZLXIyAIFBM5Dkx3kgTARwg9KA+ZoNcDZc92cgTIp7NAN5gC6EgaJDCSFMeTaCk2fDGCw+SpkFyQZpfjbCQs9nntwbMKwxwbSMJwclfU1VxUSOk+IU1Gc7duyw97/v/V6Kd8OaAWtZXnRHiZe7K8kFnrzgQaCStLEczniqaWh8EBDj0Vwo6wPTMGYUTl0GbNlL5ra7sz5Wn31HGMPQ2fjh9yRl6DecFM+KCKGWwY+vKb1vC+jzMvnlJJ5ecYxUoKuAt2a6YN8Zq/aBk6TQCtewFjVoCIeW1oQMTYAf+6i5kyyDsNb4ALZ6hoIAUk4Y5VoHyhlKyMQzWipwk8fh417SKdpodcPzw3ioA2kwagT3Ihgsp3LsDWVHV5cBRDnqt+wdwhTllumbOaMcmGPm30xPWflCO1yrV8CR1khrlhUHQg56A7RkEJUrWXA/ns/voGccQXpF7kA78Aj3zs/iPgCubHjwe+RfVtA5wIkSRLFlgIec8YB+aTVAkkdWcpm3dD/2ADkHbeGUYt+gF72iYKBvZCknN7K8he7Zc8YiuaHEA+QXcjHzAN9lIMi+Z9rm+XndoRkchBgHohXkBuA9379SqumEr54JjfIbH0fJKK2UmwB4qcDBPGP/wimBEUlmPwYOdOSByFRmEx2ZaRDDINMnChkgy33zumR+Qb7olfXReuUEqvxb1kvzUIna+ZLYJmNZ8sh1G5UniuEZn6VTseqjXoJR7nBpUQsIBRnCkdPTo8BHnHpgnbznd3E4QWtU2GF8JFuqzDrO1UwbGVR7gkqTQw5a1XUYwxlYNtM4Pc7hVdYaPVKNM7W1gte5P7SQMRD8BQ2DF6CJLL+YHzwDsGfdkAsZsLluL8avvldwOcvbyoAtJ9G8UkJ/r/3Zn37QWlZW7MCF+22j96UOI1drCS/Ap8gg8XXVC7uUFsZwkP7v6x+0oWFVFpi2p1x6eSn7KewRJUB9ft4uppwwLAHUpcWGHXro3+2eu+6y3/7tl3sgKPhZuGjJ7rvvPjfgAaAeFPAS863VySfXl+7wDseiB7K6u6uEOOlCgL+CuPBIFUSFIAsBsgdgTXQ2+8leIH9wkGUZHteUU6OqBPALo+8d73inOxTWr9/oAXKd4FJwXxjqda97nRsTSpjo6NBeROlu/VPAZnxs3CuY3Hnn3db7i1YMb3vbH9nPHztsjz9+2Hp6dbIkgnGMCdkML6ATmis8Oe+VXsGaZ+j2RZeD+q3e67dKInADX+Hb5Tj1wJ5o0LoWHKUWArqXEhD0OxlHGWMpeJWNCk7lZXwW+qhue8faggvcMVzaacX6R0ALW4Cyn6GHI8lIp7AIuGqtPPtfrRzm5zwJSKfLldQBlkR/ut5xB23MMzte9HnWvwroyxnW3dXthrPusWH9esfhCjSyH2EDxelBTuDrWgXdqgorJRFF96f3K7oOWvTEnuKsl+x1+VxOpAlbqoKJ5Jiqx+jZC0tLNjAw6PSofVAVHE/cU0LN5JQnPEU7o802+ItAlWSIkj+yjpUhrLY4qkwjQ1Z7rDkrUK9EGyXmcCpSlUzkRNZ4165f52XwFaD1ExoNJYlM2/TsnLfVWLN2vbd+UiWF5zz72TZ28oT9+Yf+xB499DMP3KvSgWNqJQ21tdvcwqI9+NCjNr+kUunh/FQik8YjTNw30G9T0zM+T69SMzdn4xPjHvR2/VqSqHHy5uQO0Xjo+7rdAnu32rkfAUWttfYO3KG91/VKoNJ9OJlStWuan/e1/tM//ZCtWTNo/YMD/vvQK/FM6WHxoqpvKAFC8xAt/uiHP7TPfuaztnbNWg+uLKffoEPRu6Jn9Aw4CJ2lwJJoRyfL0XngAngx9FKNHLLuFS7y9yWhFJ0IDyq4oRYqgX2xZeQQitOQ3Evy3fWX8EbhMdmwknsdctC0tNim/j7bsWGtrelute6WRVuYHrPuDsmhOZtXgkmLbJoI8re3tdjk+LidsWe3XXH5JTYzNWqLi7PW2dluF1xyiW05+2wbPn7Ujj70U2tfbtji/Iw7ZxaXWuzY0Cmba6zYyOi0Lbd0Wltnj01JTiwv28+PHbE1m7da79rNNrBhmzWs01ZaOrx9kxwtg+KDxpytG+iz73/7m9ayOG/bt222Ldu2egunZ7/gl21F5f01p54+r5zx15/5rG3asCnwl04clcATe4WTkD1DNtV+k7oEOjqOHt/4K8Ad2kXsVXSa9kotACRztHbSjyFjQ86NjIz6YRYlBu/ZfZr/PTE16VV0RI8u+1rVDqXD6VdJIfpcr+I1kpc0XucNHfhx/0S7J5tEv+oIGGuu+hft7upgGPaKvuNvdJ37LWglW066Sg84Nimymd8Jd2n8+qeqH0picDlQDl9IHquCyyuvf5VNTk/bhz7059bRHkliEoTPeMbT7S1v+UMbHTlZtSJTEFsVmCRvdM9bbrnF9R42nvZxdOSUHTx4wF796ld70lvlr0qOv2ZMmnVh6LrQPejv4JdobTU6FnsU/oQIsm7csMm/Fy2oZY4q4EguSv5KjylJ7Zd/+Zdt/fp1NjJyoqqC9v3vf98TTJT85qXLi8MvWrXUVRbwCXl7xrZI1PW9KWuvijjKHOno7LbbP/ZJG1izzuYa8jl0+ul2qnLIQd/ZHS0IwRuuwxyLRoUv6FevonF9RnALOsaPVttj4YtCN2cbLGPo0PGxvvj/oBeXUUUPiAYyNocfAw/UOEnvqZCaeS3boCHbA6sxRugFfgfHI1Phdz7HL/KRj/ylraws2Fln7nWcpSSz48eG/O9rr73Wnc34NRxDKVlDAa2eHv9OPCHZpf3SZ8xRa+J4pzjLNWawl1po6TrpT9dt7dFysnZSR7IB/6BVv8YDMnGIi/aJst+kZDgFzZwzv3sw3J3RC66+wWBQkVx2AAAgAElEQVRu85TqBKyrY1glOpQKXNjQsebhW5I/FTrwdXHeiVa7we7xnkNdrDc4lvcatzCkbFb++fNKq8XSR6MKcrPf2G4RHI+gYREzxZcRNAVfwG/ZvuQeYGnJcP1DRzBvxhX3KDYJrWhLQhi2Ln4L31/HzIHdwtarKyKzR67bW4U768oPBExIYGDsoruMH7Qfsa91MgU2O3aMrtHBley7wq8xdEKyTNWwol0N9proWgko7ssth6+C/+vWvdBq7JsQTPiQCdLFSf2QP2ED4S+llVX4QUT7OTgt+uRwgPwneZ2wreNAYEosbIkgUO0DEEYqh6mKfGENtQ+sYeyreKnbRkfG7IYbboyWPr19Hni66qqrqraQyE2eQXoLNFZVfUzVOvC3gdWQV6v9VXH4UTEG4cSw86NS7YoqLrkPRtUhV+zsM0+zM844zQbXDvrIpQu81VHhlcz3zJF553iJzzrJdk86e5IqI7naBrIB+02v0Bq61f0/3rY3Ygy0PUG3Yffz/NA1UR0WvoQOWTPsZ2RK2Nf14d2at+rKNOwxPKh7Zp8tSYs8I/uE4QF9F/eOAzf48TVOkjLRo7EX9SFs5AfzhHeYP7oKHUbwJ9YxqDLvCbKtTmyL53FIGb8b9jb0xZrlAz451gcuyFgJOoBWeZ9xBDwNvfGaMSX6JSfZkrDM/MEAvn4l0ZC5IL9YW/x54Cl97jStigWlspd+I+wAjpcO5neiZa+YUrAKzw5dU8fddF+C6vJcZ1+jvnPfQkmUqTBGag+X14t1xXcE3bIvGm8lC9LhT9aauUvPE/MFr2kd3IfUGdVr9Q/8hQ2a8Rj8Dt9mvsFXmX0j4K3sk2MMmoeuJdHkyeQOPgF9h8+oWtd0kCT4sj5AisxEbhH7gEehD3Be5qWMU3Qf8BZ0qfXCH44+zPIm6/+MUxhLtqnYQ+gr03JNc3WCCete68NIrEFf6n4Za7veTl1Kat0XgWL22OdWVdkIvJ5laX6f9VDGOWIAPQsMmmktV02B3rEj8vryTN2XPUI38qxKdxabBBrU99ALNM9YSShBHsDfep5wSsRkA2Ogj0jSDft60StOCofKzys/U00Di+Vwz7Lj/km1lp6Xr27JD5BFO+rw7XCAV8XEqDgn/w/0mnkAGaW1J3eC8cGnlb3nuxm6NLcDgjZYc9YwJyXWPoxYP96j+0kmavn61/6XVzCpFUl9SisDhQpoFocog25WGtnwAhCg7DJAb1YQGbxmBQNzZGCWARvKGOH6ZMJJz88ZvxBiqNOcYb86W4gxwigZ4Oi5+cQCAh2gy319PPQY9HKz3V7O9C//8i/tnjt/YP3dHTaoPqXeZ3HRHSdS9MqOcqdNy4oLSQF1nE4CoggV3Q9m0bNEzBoDpdQxOlkfEaCIQdeplOza9evdsQHDZmKFWVk/BB9Chr3ht8zd+9aXSiZ6LqBHjiwXjr7mYZRprpqfxqPf6Lf653MvwVF3bKXAGMIcRkB5wjgALp4Lo8BIeiXIgrLQmug+MBp7DUDEWEQYxzrpVFn0UmbsCnQoA96NnC4Z4ip9WwPQvA8CHF2dKqdYZ+UqsEvbB5R9VqaiA0pl6eSj80pR8ghRlDt0i/CGrzLvolgyuGP9Mu3Au4DsWmDX1R/ggSzM4QMUH+vKc1G2zBXgw2sGC/A9fJsNk0wf+XtAgO6fQRC0Dc2ipDK4BJSjbFFAABxoB5DVbCg5fRYjH/nFXjCW/Nwsb+GprPihZ3gUumZdkMXIwCqI2FQCHVCX5Re8g6LMjjzN24PhpTQYwBfwxDqIdzQ2nM35FAyKLwMFaCNONIbxpFcMUkBCphnWmDkAflwWubEb9AgYlosZZ0jz/dhH6IXnsJ6sN+8zsIIWsn7SfDOfZBCHzMrytdmBmvlH12f+e7LfBzhWckKcFFNwEoO5uXcv+xrrJxdFaenSRja8Kln0uCGkdVFQTc5LOaarE2SldGfI77pPq8v0YqSgo/w0bEnIEz1obbSegEboKZdXRG4gp6Cv7BDOsr+ay6oTZHXAPAMpeBRjn33jmsxTXMOz8m8AwFnfQxfgnPyKDIH+mSN8T/9pHFqVPPYgUSQUuixUhYG+Hg/aam/PPvss27v3dGuXI02VeUogg32ApkVDaiEgJyInHnSN67PWVq9g1tLW4QHq8YkpO3DwYk+e6OzqsQWvMtPmZWjDuR1lSkkK1cmm73zrG/b5v///bM+e0+yiiy6ugikK2oyOjvlJsADL4Sxxg7dNPSrV7kyZzxFoiTULmlLgW8arr1FJMNBv5RTXfJQYAA1G3ff6FCG0gz5h3eFLPQfZ4DhmVW/rmo4rZ0s5gXnr29/hAWFVMJmda9ji4rIn1OhU9Rvf+EZvkRMVOXRiKpIPvDxyb6+dOnnKPve5z9k99/zQHaq33HyLHT78uFeEaO8olVyaeAoZmhO6s7zwuxcDjxOogctqJybyQ3Ovjef6FJPWXWspOlAWfVTKW/Ky/MJjcvJq/fSdng0OAW/Fa2Az+AlsCI3AO2BH7Y9kdG0LELAJPK3PkQ26VnvF6QDRhyccqMqGJx3Mun4VHYF1kPHITzei/XlBI/C5Xh3DK5GvOwKz4pEqwUN02xvVBXq7u2Odyj2wOTROldWmJYFwH/OVXMMxkbEkMs3H4snHMQbkKcEw0Y6uwTGhVz1H7WU0VgUfXS+XZ8oprX979+61tvaO6HXrLSqWvQe9xhWVZ8wTOZRkohYf27Zus/7efncULzTmPIFkfHzU7+/B5pkZd3rL6BW9nzp5wp85o+SSmRmbmVOSwKK96oYb7Zn/4Vl29Nhxb5k1cvKkHT9y2P70T/6LHXrw3+30Pbtt86ZNNnzypIrnWmNxyR5+5Oe2uNxmY+Nhz2C7iP+VILNm7RoPmutz7acnNy0t29jEeFUtkDViXUP/UFo6gjzZjmnGjJFcEqXRNQZwhWSlTuZGwDEcWgQWaGfy3ve+J4J9A+EQ0F5y4sRL/XvwZdmD1BqH1u/Bn/7UPnr7x2zH9h02PTNrXd29pU1p8MEqXF2qhSHTM0ZHvivBRM/N+s2d7O44JZG+DvRqfs6vtG5wu3OpwlzO58URGkkySliNIBp6CNsXmc6JH9msjvmU5CCRrvVUEmyr2Rk7ttrp2zfb+NARW5getcGeDj8dqzj91Oy8tXXIjlWwcMkaszO2acM6u/rKy2xuZsyWllTBpMvOuXC/bT1w0EaPHbGHf3iXDXS228lhVXDosOnZBfv548dtYqphC0ttNju/bD29Aza30LDG0qINjZ6y9r4BW7dtl7V0DZh1Dnjbj58/9nPbvnWbV8RYaszb4tyM/ewn99r6gR5bWpx3nTO/smIv+LUX27Y9e21GVff6B5y/Pnrb7V7JQ8lWzr+imbn5Kkm80nclgImNSTIUMpnEgxzchq6xt8Cb2SkoWlGCiXgU2wHM2t83YFNT0SZMVREOHrzIFFweGh6yRx591J1aBLBddpq5nJcckbxVIgo2CON2HV3oRthQe03gIQ5X0NYtAnD8LmNXeDHmNxdVdEqSqbeeUdC2JNnBk3qu5L38FVqjw4cPR2us0iJBg19pUeWaIXv1a15rJz3568+94puf8F9asuc977n2+te91kZGTrqjz3MuNGK1amht83Z173vf+zyZj7XUM06cGLanXHKx3XDDDS5zODEoHuGQTbY3kfUZT2Ln4OyHnzW/48NDLo81L7V40n739vTZOWefbQ899JDLYSWWSDerwpT296677rTf+73f8yDq8Injlc/k7rvvtksuucTljGRonAKPgyg5iT7rQSU5OkYtLS5cP6tSofa5rcM+9enPegLy/KKczqpgExiJfVTSsXwg6NMCx4KXC4jKchU6xt6r5Fgqhc8asg9ck7Ed2B8Mgr7XtRV+L/hIC7BKPpaKBxw0UJIotjD+AvQA8jj7NJDD2CXIRuR3ltPgHt0P3sT2v/32j9jKslpM9dlll13m+DdaWQY+wrfH3PDrkRwmOdLRFZUmKv2nloVK+HKfVPj1VIlOtEcQw3WWVy5esjWDUTlMzwsbLXiX8epv7GQ503Wt8Ja+Fy7Qb1R1obucQKXiH7awxi4/mPNDCbiD8dBPegUPQpvsNWsJfaGroAlohT3HCQ7/oaP0vfg3ZNb/pus9wDS9qjvP81XO1d1VHdVZrVaOBCUwJpoxeBa8YLDFrmfWhFnPMIZ5WIIEtgRGYI89mGXAD7Ae7+6AF+TFY5i1iBLGSoCEAgi1kNRBnVvdVV1dOdfO/5z7e99T34jmEVX1hfvecML/hHtOwYKyq0qLDWjNZWFpTSy6iXnH07Ls0u9KfJVPk3MPmgn6y5/N8o/nMD/mzfnhxwJHN9M+lTx4X/KNMcGQ0Cq+kbBHwl8J78a4UY1PiVjsE+vEB6jP4//SuMzPzwW7OyW0+1zYX09+Dj+G6E/f98qLC/P27OHDXjnPk6PHJ5xGdXZK3JUOkn5VgEW6LarsDfrfyA/NV/JQGFoV5JTsL77Q+KLP/t4+t8lE61QXc7zeG39rnqpYKBkpn7voXu9pj2RXhI+rxoPaP9rWgQM1l2hBFzIxyy33CZQqFFw69L1NFX9UlEV+mPFzk3bTTTd51UHJednOV199dQncRDUZ+AFfVNg7Zm2t4ZcDg5F8A5/gA8TnC+3DV0rO0fz8QqvLTq2j1S9mqZqj2aItLszYpRfvsd27d1j/4EChgah6qyQxbD/2AJrVM6meDY/gO8QnlP2B1ZxKwknmlSwHkBHo0azPoH3OJK+b1+qzWl1tBhuSPYZuWd/z/cxyiPlmXs4+Wb2PbzPLu7xv+IuYa8XDxEIKlgx6jOQu/IzQH3ya7R6nx+QH9mfyd1X9hPhXXVEMPVi3ZowVN6+LNSMvstxCf3Fe6GJkYD4X5BOfQVeyb9A6Mpa54Hfkc2CtjCGbzx9eyLoFzI7/G3rieZofeMaTC9vbQg+UCrt6X9hL2Joqmnptbj7iS1Sq94slpc1GluGhe9tdbqKH2UtVGNJcaYcabSuV119aKqXKUuxjjs1lesm/Mz70wTmxVmSPvkPLKOQwiRtaG7oBegz5WOunTCN57+EbXoMH4DeeBQ3nfYG20O2cN/yhOWX9BY+zZuJ6yCWwFPLm+daQ+QtZwZ5pPGQw8kNj4MfJ8kLPIr4FNmN+mg/2BfQGRoX3qBoCXYPV9Hn+47OaJ3iV+WeZmmUXNJ/9ehpH32ef3BdQXuO7mc+xbXk+uBo6gb/x8YGNV9km6YJ8jjk10wsJDvniHLSScaz2KWM1nsWzeQ+6Q+9Cw6Ijkk70XlQODz8i/xWY67a0aFIXEPVZ+UaEjPAhBk2Ef+5caT89dm7ccYyqDK/fsMEvgeFzBYvO63JjSZyX3CCRAx2C3IJmOHfWoOfCs8TnoAfOjL/ZB3Ro5suMu6EF+AyZ7fx8913fcq3CRFD4CItMbDBOFg6/jFhhJA4vC6/MvIyVGY+FwRAZwECYMDSE64I3lcpDwEJU9CBr3vDMFPl5EB+EmgUoBiX7wRhZgPIcF85FwJAooQST733ve/bX/8cXbeum9Z5ggmBTT0kRIU5zhEYGFBwggpbsIXreEjQjmM1+c5YC7ZqDSrMqwYReyZnpKwdCydrNYA7Bw34jeBAmEGoGbAo24tBnPpT/RVBxzsyDXr1uGhUAj8DQ2DkrMQs5zlzjAdDy2PosChZDWN/hDFiPviMhDo3Rs5P9lWMFg0+f1fvRLzNKFvmt1BLwga9qQb5inR260aNARNzM1nv63Z00JatMr2cwIAePklCcVkspJr9xVFrxAJbE7GQZs968F+wHhmVW5vo9O1wQVjg3GU/n5P25S3A5K1v4L4N1zkt0AwDUvAmi6TvMkSATQpDzz0oR4KE18N2s+KBTQALgU+tBEDM/5E+zEIWGeAZ8rXkBdjkjPoPwdYCRsm3jZkXc+GLu0BJjaHwEelakyE9kDLzM3hPM0pw0JvsAXWUnGHsJzaOk9Bl9l3NijKDLcGQBtJlHBgzISvg3ywX2l3VkYyjzHvsCONNYAFzmxVnzWfYievlF4hrrleNUa8q0wDyR8VmnYPhpTzLoYR/5mc8JmgGQZD2SZTXrYC+a9xKZm8+6mS8xyoI24vaot1bwRMa6GoxeQw5leR1zDceG/pUL4X6TSVW0KL8YjpOGOxHiRpyunnHruU4wgR/1E77S8zLIQD/63la3sIrXrqkEnM8pBYL1XALP8AW0o3GrNhqpHY7GIMGRYA7f5Ww4c322op90g4zX9Tn0GTSFUcI8m3VPprUM6nlmdnrQQohSrcjacrehusUk909vT5f92Z98wvtOn3/+brv00ktsvugaDGx4FsCrucUN62hpFNUJgo8VWOlQUlirSi3O2rHjJ+xXX/4qm5mZ86CCgrkeKFDmhPdLjgo5ofd0o9nsgfv+yb777W/5OezatduDQNKDuj2tvtPdnV0e4GLP0AuakwK7cvBqLmRSa0/VE957Qy+vWE9vT5TCb1crIFXZEY2uLkvt5XxLkiVnkvkELBvPqft9+rmVCkVZPgVNl1LUxUn4R7fe5syiBJOpaQWaIslB633f+97nzsy4zeWZXpXTTu1FTp08ZXfccYc98sij1t7Wbh/64Ic8ueTYsWNe4jMqodU9a5EDWkPG3MicSm74DfSoXgP+pTJIplF+lzyjCoPLAS+bHj9lEOl9VWRQkA2doOejY9BR+i70RhU1PlNjdZKGisxIJXxxdOu7se5o3YWB5/3ep6edZrTHmoPoM/g95oOs0Q3wfHM1y1CwotdpKM/3wH+V0NQoZf5DFqpqg5w+vrblFQ86uz4trdWEVz2J0m/xRhKHgoMkmKgVEhiSEuU5YTnj4YypkCs4GfyWWqMu/Q0GhbbVVkGBRzm2lBimf/quxrzxJS9xp8XE5JS/pn3U95RkErZa3NZVYpqwW2ujzYbWDtlAf5+tXTPgFbGkO0ST4rUzZ0b8hvSGDRs94ebpp59y+lZweHJqypM91Jrjrb9zk8uLkdGztmbNoF1x2aU2Mzluf/Hnf2bHjz5rF12wx51u45OTzkejZ8fszNlzNjY2Y5NTs77nPb29kfze22N9aqvV0uKGOX1p9VPJHDLKkZsKpkre6D+15VIwVv/qm341nspYFx0iBwEYDIxOX25KGONYE4+Ag/T7n/+H/+DtkRS47+tTGzAlGFGuXV2CFmx2dtrmZqOCic7jyX377Auf/6Jt3LDRZasqeISsr8tcZ9mNXECeQbuefO9AIYL6yDVKgot+gl7itp1jvmJXOD5slBtxLYH5PAhSbhL73hTbB7miZDNV1NG579i+3c9EcretPaoSeInzhXl3lmiOJ46f8PZoQ2vW2E1vebP96g3X2k8f/KGdPPSMHTv4lM1NjHrlTu1R1AMP2bSiZJe5GRvo6bbXvPJldnbkhM3MjNvQ0Frbc9kldt4VV9j4yBnb96MHrLe1YTPTky4blq3VnnzqgM3MrdjcgtnCohyxLdYlW6lhdmZ8zJbU0qtvjbX3rrHeNRusvavXfv7zJ23D+g2eTNfV3m6jp07Yzx972LZuGrblpQXHK/PLK/b2f/1u61s3bDNqp9HT53Lhy1/6klcbUOsj/VP7KJdNCoQVeQOdZTyh30W/gdkiOIw8E4/ovMA82Fr6DnZS1nWS3iRyZJ+NLi4oIKbv0Kbnwosu8oSZY8eP+2uBp4vfpFz0kANLDmxVXdS8kEmsw21xx2x1NSjNMRIiocX4iV8C+tS8sbvCxkTvhfaNSlZqTbdSVXbS57C75a/Q/oydPWtTk1PW1dlhQvviT+GYZ48ctfe9/wN2+MgR+/Sn/6MJEghLqCLR//ibb7R3veuddm5s1AOILapu4kl+SoFq2FNPPWWf/vSn3SdS2TmNhsuT1/7aa+y3fuvNVWDSsVPhpWzzgl0zzs+6KvuH0HUKGmiPVcUEWa6g4eWXXeaJIpJpagv0wx/+0M47b4tXWPnmN+/0hBfJxrNjI86LmtNjjz1mF1xwgZ+F/AjRuiLa8OZKY9h/7o8p+FEJkeB0He+K2hQsm93xt39nXd29qxJMwB/++ba4ac35ufOTSmGpfBLnDh0jr7AfmuVctiHBFM1yWvQSeLJu/4Oe93PxFipe7qGyKdj3oMnABSSYkGiRsSP2Z/YLgBXxd7Fv2k+N22wfVPK3+KOQqV/4wue9gkmjseIY+YorrnC7TOcnfRH6OtaIfsi8rsTYbKuz9qoirkW5b/a2ul2tC1ClRYKS41yWlwCExgicGD4g6NeTq2anfR5UZKvoZXnFcRT0LXmufaBlijDX3LwS78Ju0D4roUAJBiIRPU98rT3A16b5oMPZB+lebpHqp76jf3w3KiqtvmRHko5+ImehQfAYNj94Ef4Nf07dPpK9AIe7nC78E/QfQRywHfg9/63AId/X+MsrIf9ZN3i/krelWgM0hyzFxqTTEPRZ+zKCdhzLtAYGynQNH0ie0wo36xe9j93LmPAfNOJBs5L0DzbXM/y5KVk226Tgp5OnTga9NKKcvOw9fAYxjyWXe8LY8lULV504cdL3znXA2Ji3Hl2/fthpQn/j+wp5EfMXTQkDb9y4wX96a7m2Vq/0d+zIUcc56N4dO4RrIsmECuLoMHQrlz7A+TlxvdkfwN9Vm5+SNA7/6yJHd1evHTrwrL31rb/tlapcl3V02sUXXxK2RpGl4D7kUciEuCgETWTbFxkPzXN26CvkCQmC8ptpxHlVJWm0epLxkleiXLTWlmW79JILbNfObY6/w/ZTMnC0iK9tvvqCrsbPPjxkGHQMHgJzZ/s30ynr4PPZdsvP5TvoYMdY6fJI9n/ifw1buba7Mw/x3PqzgZN45ioM1hR34rt5TqGn6iAvf/MTfmR/+G7z87M+yHuW9WfeI/aXcVedQ5H1YNVa1oXtCT+G3KPNVGm5XXQ7NJefiSzjDAhu6icyJdM1e5r3HxnMvkC32TeCHCepEBmEDxt9Dg/jy0N+MT+wCfGyvGecD3SFfPb4yvy8J5hwRnxGskxy0e3rkuDg51kwFvEd+Wd9r0oVn/psJZPCfyIahna5jLbqclWpmcmawB7QPnzOGlkPe5JpOtsqyDdsUddVpXIbejDrFDAO6838k39HDmVZmWm3xjB1IjOfZU2Zr9GxtT8qEhpJ6Mg0VflmCi+i9wMDRpKtaAma01x5HTmaY03gkrw38Dg4jf3P/vAsg4lJEVvTe+AuYmTsCXoDPsJGbJaN2F7oBc6NM4ffwCrN/oaMYaAXfUdrIC6XsThJ96ydNXPuzWOQLJJ1UuY5sBr8nfdSmBB+0+u02+GZWcZmGZ3lLfQGbXDGWT5AY8Qj9R4xNs0hfo92jpq7/iZmJLwl3tYlDiWKgkm9Eqzrm8C8ugCixDPhkrNjY1G9pFQuOXjokB08eNCxuTqeqBW7zqC7q8ftRF3A1D9VeYPnwQs6D9r6IPf1POLB8C304bKsVLUWZsdmYD+a+SnjV2Q9GJa5QHONH/zjd1dQOlnYINQ4XIiBw4B4AM8ciF7PgFnjwIAozV8GxJrBRxaueVwYDVDfvCiADQJT42TlkeeelU21KckwZl16j+Aw30fZAaYgfA4A48+dfsWZpDEEer/zne/Y3/3tHbbjvM1+c4o1UV49HJ9xqxMFrTFwFiFU9JNEDc2VW4AwHwYv54eQFXAXoCXBBBrIgIb95wwxQNjLHPDV93GmZ+Z0I86iSokcsdqbuBXZUwmsTH9aD4ap9s3BQ8nahT7ZD81V45M8xHnr9SyIcCxncIKSZF/0XMYFLOHYh8ZR+DgAJTDITtc8I1M+stpc4ZqM9bqsHnQaBpd6rCtwFoICZSVQkts+aBwy9PS9qGTT4YaSbq+4sikJC/AVgCsbrdBv5lM9lznhHEEoMx+UGzTAHvK+5orCQkkglF0AltLJ4egK5wVghOxNjcktA56DMIcvOJMMqjWePocDkmCy01xTBQgCWAAtnCicKeMDEgEUEtQI4gxs4HmEdlZmmTc9iFecKvCu/kYB5P1BbvJs5BZnhLwDQOtv7SFlF/me+IEAIU4w5vd8xij7xXfgIwAOyhvFA3hDJv8yg5Az0PhUJ9Hv2VhAHtX0VBIfUikz6IuEngwW8li6uRU8SQB6xeQ4bQafAEh60GWaBmRSchidBBjJQAaeadZrGRAzF2gHwwlwm0F6phvWxXM5E54Va4h+fx6k8Wuc9Q0EOdVlFAJs4c04/7olFzpPLXJyZYgIRNYJJj7PUh3GAwAlCYTgNnxEImGWMxhOrjfLTRkHjyr/udhcNjZ2vBkjZJ3LGcSehPyBRpiHZLfoVHoG8Ad/oJ/RO9AkPA2PNBtGrCN/HvpYPafQ94zPZzg7eNHlb1XdrP68f86N0QgMOP8oINzZbrf94Ydt3do1dsEFe/w/3VJUtLAGt3Vp5pClCx5g8aBQSUqC/mUcq1JJe6ccdOfs6LET9urXvNbm5lSxRJWx2vwmpKoICBhrrLihWMo1ryzZP979HTt14rgnwqh9h3g0nH0LXh2hu6vbnclZx2NEKUiPQVca5Lhs0FraW6P3u26nKXCrM3SaKZVN2G9kTOajvO96nX/s+6pzKTwDDdX8HnSpvdUYH/3YH/ueDKpc/JyMggjQCfx/8IMfNLWWUdBWCSbCcFGSOmj85ImT9rWvfc0effQxTwi55eZbPLnk6LGjbqTkCgGsCxwGDWYZw/wVQFHCin5CbzJ49I+qUKwH2tU5scfiY92o8xYTi4tu3Cg5QD/FNwpwoTc1Hrp3Na6OAHOWjyHHYv+QvcwDPKq/w4CJyjbIdAz4HGRhbOiGtfht3xKIyDZGlhXIWef90rYEfefPpLWakq1EYwVTeIII1W4kB1OSk/hA1Z7k+F4/vCGcwK0NP1MvA6+DX46gK5g4YyLn+1TZDNoDg5AkBP6HbhUE1/d0y1FjK6jz4wcfKhVNFq23r2EvfelLfU36jHCBytrzrLDpSmKfOwyWbWkhSjr9EpEAACAASURBVPd2dXTYurWD3sJJ/C2eXTc8ZDJ0pSf37r3Qb1T8Yt8+O3bsqPdN13x181+Otrf9T7/rlQd+/sQ+D9LecP21Xonijq982aYnxr1dhfbQMYSZHT95ykZGz1lLS7f1D6x1HpP8UFK2KqNobCUz6PNUxnBa9LZw0RcXG0f0Cq5DJyuhRvR77Nhxmy2tP9Q6Ajr281hZdnrX/mtv9bNyqi6Fg1W0Aq4Uveg1qnDdfvvt7nDvKK2G2tRCxVuEBO+r6tTy8qK3HaK11DNPP22f/Y+fs+GhYd93VQqgukDWIWABnX2cf12FBP73ZMHkIHfdt6AbVFQUCGdwvv3jFR2Wlz24789YikBMFexfiWqfw8PDTgPiYyVRab+Gh4asV9U2i/NZzhHJQsl7zenAgYOelKTb7EPDw/Y3f/M39osnf2GXX3qxtdmSffEzn7bHH3zAtq5fa6ePPmsr8zPW2ohKL8slGDqrio8ry7Zt8ya74rILbWpixObnpmz9hiHbsfcC23bVFTY7NWlPPHCftS8v2uzUtLd0URubQ4eP23Onx8xaFHhVgn+XLagyQ2eHjajqzdKy9axbb+19g9bS0WcrLe2278mnXfeJj7du3mzL87P22MMP2nkbh23r1i3uQO4ZGLRLr3mhtXb1WGtnlx04dMjuvutu18Nbt213J4/j12Lnuywu9JP9H9pD/ec0pHa4knu0hik2i+iQ5I+csAyeyvjZ6aUEIPV8MLZuZce1+6DnigY8wNVi/QMD/gxhxsCFfpXaZmYj2UE0LNmSsTk0p4CckpEDx9bBhsAUwR8kWYEtJauYPziUfaHiHpiPxBvHiX7LthFBwdZWp0dvZbW05M47v7AjPpO9391jhw4fsQ/efLM9s/+AfeYzf+k82NnZbnOzC/bmN73R/tW73mlnz47Y0nJU/IuEMFVY6LKf/vSn9tnPfrZqV+NrX1oyJfO97aabvMWOElPwLUm+gzmzbmYdWe9iR/F57CbXaw1zOaVEJa1janLa+XFtaWOmBBe9d+edd/qeb968yb773e/au9/9bndunhs/W/mlHn30UduzZ09JEGjxPt+cU1WFsCSyoX9VAcnpUsluHuiNhJuWtnabnJ61r/3d173K0qJXMmzzgCbn6mtVJRiPcgcG95u3BFLLjVoSBbBp9D1kEro62+vgjGZs7QlIBS/zGWw4MC3772fiPreo3Md6XUaWpC58N9KJ2nvkPOeZZT+YIWNJ9gHHPVin2V+ADGeM0G1z9uUvf8kTTGhJIL8gzmtwFxgi46jsIHaaamrXFHOMNYf/KNqQcPuSYEbGbBqTcbNdhB5iL7K/DF2pcStHczn7mG/4KwOvRVshcKpwETrccUpp5Ri+sUX3ETJ/5onfSHPBLwY2wl/EPKEvjaU99ApjLVEhRp+RHNE/+UEJkGzYsMF9s/qn+UciTbFHPMG9ro7qSc0N80prOjOtP/BVJMbQMo/nhL+Jar91CwzJe1U5zhg3cHEkhYIJGBvajefFmBGMrCuR6T3RtNsArpciAQtZm30J8B0ySePzLHA954DdjD9KCU5cmtL40JV8ANlvAa9q3Eh+i0qU4CslVOi8xctUvwYLo+/cX1rGFZbSXKL1Z9AOPmDsFmyc8I0FdlLytGQtco5naX3CyxdeeGHZx6iKmGUTdEt1IQq4qEoW4QLsRVo0esu8knDj+1uS+SsZ0lAVg4aNnB613/u93/OANHa8qgvCs/iMsmwL2mjY4kKd4MGawanwBv5vZCc0pT3RBQe3670VbPilzVpcHwibzMxM2EB/t120d5ft2rXdK6YFf3TZ3Oy8VwlDXjI/9op1YoMhSzQvYgjP5+fKcp8x9fOX2Xi13RT7jZ6FdipfVcJKoQ8iEen5fE3MATrGrtB8s/7j72wbZ/8Cc/G9LvQLD+NvxXZBjzT7MrCNHWOmVlX5mXmfmDO8zXzzOYSuDp5CP1I1Uz+RmzzbW++W6hrQE+sE0/Ec/mZOzJl1ZpmT540MirNZTVcam/iT3kNOZV2LDsp+HuQMz0EHZ78Q/JD3i/PmrEiMy2sn0SMSoqmaWaqz6oJKd0+lGzQ36QUwc1wqkE8u/D86D79UVWxM/DTIID8v/LtF4Ei263PYHRlb8z2wZ6ZZ6CivBR5i76AtfP3QpsbFhsnnzPM4N8ZDV6BL2FfOGL5u9oEgF/J4zIkzgfegL/7WXJCj+p04XvapcebwYF4XGCRjIj6fE2nwVTH3LMuaMUumw6zTOQvi7OA8sBXxIWIfxPaowgUPMi9kDBeOkJnoXmQLrzMX8BL8xF6zp5XOLwnL+pyeQTJI9pXwHmegOcNvmi+xWTATvAyNeZWzUs0Ynubs4H3WqWegz6GVbEtkXZTfR9ZkTKpz1Bwy/tHfyC1wExhYeEKflZ+OcwM3yjaT7fjCF77Q+VtYJZ4V7eY1VlziWPFLOcIl0udRJKIklTfC9j2wf7+3cFVC9oV7L/IW2G6HzquS9mJqqx1tIfVPeCra+IQszzJXc+RMOOeMLaBn9DU/9T30gV7LFQGhQ42HbvcxVcEEoZIBJQ8GhGXFqvc48ACz9HkMAA3IR+hwyFkh8aysDDIohfD1MyswAsOMhdLMxj7MDEFkxYxg02tZqDLHZiIEILImDivPC2HQDGwQWpFFHtnkYh4R2wMPPGCf+YtP2YuvucqmnLji9r3GEvDxS8MpwxbG1KESPNDzULrsgw6XmwoxVgRcmS9llfSZbdu22cCaNV7BBMJhzigCjYFy1Wt6fgZKEBMGH+daKbRyA4l2CQTH9b3Yr0hCEEOi/PW6nqs+zw4sSgCCvYcG9Hn9h3HB2TJnfRdGQpCgjDgz9oW9QpgQ+NL7CB1oEgM3br7EzVE9K4R8BOI4L93cgGEB+K7ASq9qGRXZQSGjUQYXe8xaEaLqeymHga+j9GKN0qP1TX/onuetAilFAOS9AfySzJTpGeGfaYj9CIEcASLkhZ4Fvei7CGP2V3+j8HGi6DUEOWefAQbCTz9RgCgId4iVZBLOAMWWQZHGQ8k1A+Esd7JwhefzuWVByrxR2vk9aFkBUcZhPvqbZI0MeDHQoUl4ifNAjmWwAkjkfEjakYIJ5RdObWS29oF9zwYNvKX39XlKW7JvmicgpBl0ZjCSdQh7qedkBxC6JGRenB/GYJZXzaAYvs70kHUXbQzYC+8X7b3IiyFV3SAIWpBjBoAEQGP/UKb5TNEFWVegQ7L+yWtgrtBQBqN8F5Cb9VQG3MwB3VTrRiVzqqRvJJrIZIkKSgId4SiCDjL4jXWUqiRuTJZkt4726GPrxpz0SJcXY6ANhislr3pQysE2tZyo6MCDFvXNEGSI5oDsQC5AL6yRs8vrRyYjp6CXwAW1E47zAY9Inrke6Sql+1PJPfQltMj5ZZzDZzI/ArTz55rPJ+Md9l1j8Y+98bVT/alU5eDzUVpGQLROMOnu6rBbP3KLDa1ba3v2nO/9HV0Olryi7ITW2HIeiY+9/U7c5SwJDZGQoODZkgzh3j4bGR21iclpe9nLXmFdXb3eXsNa9P24paY5x23mCEqFU3zBvn/3d2zRg5UNz6yenpoKndvS5gFjgWI5UeEJdEzwQ6lMVlUoC77U7SmnT69Y0uatlnKCCTyVMaDG/+/5o9ry6iZYPgdtiBv3JZEHmkO3+DmWSgB//PHbveJLb2+/yZ87Ozvvekw342655RavEKFS30owAbtprxQEU4LJ17/+da9golP4yIc/YsePH/cEE89FUIAvBT6YI4a8n2UJTFaY0quX6JZu6TtdkrKybGc/mp0lODtm5+ZsakYB2hmTc10GydDwOsenkhsKHIt3CABINjK+772cDar6UZWcr/e79oXUdA9fYjtoXhjCGkM0ofdEIxo/nM5RuUav59v0Fe4teh35Df9knYJuU8Ivz+b2MtVxXPYWx6fGmJma9r+19yqljTEc9k6ch+SjaFsl4mXYHT16xB3eei/jSI2nqkMZZ4BjRFOuBxqhAx27NVqcljAE/eyXV/dUDSN9yUZGRu3HP/px3PYc6PcWOaoEomQXX1NbiydsKEipxAP98yolXgFw0VpaO6y9tcP6+3pN8kUCX871bdu3e5LBQz952PlYzvetW7d5osS+fU+YEgHkXH78Z4877b/8la+yX33FK+0njzziLZYGB/psanLc7v3B923jhmF75qknPUC7fsNGT1pThaNz41PW3iHDO9ptKIAsvaOzHFy7pnLcDw8P+V7o/DWGKpyILmWU4ygR7XKDOdOp6wgFkb3inCrhzLjRrrFUdUiJYTOzkYyoYG5UIYx2SehnjSFbRK9nZ/AnPvlJWzs05L24xTNqLYF+cBy7MG9zczM2OTFe6b1777nH7vjq39qaQSXdmbcXyngmy6BofRc2UmD4kI/YBBGwWPY9mZmeiWcXOYAOcn1d8I8H1UsyjZKjPBDW1e1BdbV60f5r7L5yM1zf03oVAFOwWg5N8ab2TwF+6aiRs2PeCm10ZDR0kVdubLc3/OZv2q0fv90O7d9vw+vWWkfLij135Fn7wqf/3E49e8AGO9psaWbSWlcWvQqFKiaI7tUyYmlhznZs22qXX7LXJs6dtrbWFevq7rCdF19oO657sS1NjtsjP/i+9bQ0bOLcuLdyUyLJU88csPGJGVtpKOl82To6e212YdF6+gZsYnbazk5O2aYdu6zR2W2LjXabml20A4cO2759T3ni/obhYRvo67Gp8XM20Nttvb1dtveii+yaF73Y1m7abAePHLOTp8/4baODBw8470tuKjGDVmtR9joSmzMO0Dn4+XhL07g1LXtfukcyA/2IrwN7DpqGzrElAgOqE1HgN55HwjkV6LwUd5GtVKBTUiv6VLJMwQMl32kcYQlsBT1TvAh9Bm2GztFngx/qFh2yBUPGRYIwshgchh0KjtPPmBt0XpJsPcG2VPRRIke5qCCa9WpoC5HUFJWGQr+0dXR4BZMPfOhme/IXT9nnPveFUgm2w2Zn5u2Nb/gN+zf/+vftzMhzjpU9EdD3xqy3r9+UnPG5z33O5SSYVA48yYR3vuMddt1117n8JEjrN7yL3c9awZDsF7ZWdlqif7D75D9QFTfJKAL1utkmOSR+1Bgqs3z//ffb/v3POL2pUsk73vF27+utW/zaQ8m1n/zkJ3bRRRdVrRUC8cl/Vlcu4wzQ1PIh+PzVtqwkREontbZ3eOuyr9zxNa/Ys9KixNUWvxQDznYc6wkmqgRXbtRLXiW/RKbXbH/jOGY+4Br2nr3Eds0V7tCd3uKjVGbINmVlU4i2xBtFj2ebImyt4A2SYcH5zCXj9DxP7FLom7NELmsc+BdnOfYt/ifp0bvvvssmJ9TuLSogyVckPOW4aH521T7zfLAheFeJbBn7ZntUdlvsc7S/4SJKhaXLrV30Gn5D5s9c9WzRRl4v50d75grTFRweWC/4OmRMYFzOxp34pcIriXR6j8ACc2BP9V72V7gM8fmvvukMdg/5GIYRdjWvVYkQ3rplsfIvgrObMafkdFxSCL+IcClYFd8b56N1kSSE36b2dQaPMKewL2OPwJfCkZyDMI3jCrXN6umpklbqZwmLKlE2LrJp3gQ43FeztOQ6qq83LlkooZ9zwzZgLM4WPkI28xM9hO8naHTe8SXrQaa4riqJqpHIGH47fF4ZqyM75YvhIl2zn0dzEP7AV4TPK85gqWrbQOXDuHCpymjBh0EH4dfQP4J1PEdr0u/RlkcBpTZPoOZ5rAsdrbmSPLKysoRbxOVeyLiSHFnKwzIHT+hPrYUbK5JfHXbowCF7y1veYps2bY5k764uu+yyy1YlLWW7Bjnl1ShXgmf0PnYe7zcHkThbPlfpAoGQ6DPrMt63S4Fr991PWldnq11+2YW2c8dWTzAJf153KdQZ8ifvETSj1/C/kNiNjyLb6vBl/l6ln1LrIey47G+usE1q/4LugOaQz9lfoD2ocAAB+6rKZV2JJfMHMhz5n+VLs3xm/hnrgAfzOWX/rd5nL7Oe1mc4O/gX7IEfrTqApjY42b+M/Y0O8VZgpbVjyObgFxJMkJPxjEi29/YtTZet8ZXi50PGc5553W4XlXbJ8N/z+V2Q/8wVHIFM5VnsLziVs8lyP+Rs3UYOekPu4itw3F4SeDgjMEDeO/3O3GXL+tzk5y8tRWu9qSqW0YZYVUDlC5OMwp6L/YmzhWapMMucsn+cBBNdCgqhG7pNmAFaZJ8Ch4fMw3+SaQs7g5+sE1mNDKl8EmnN2LiZR/N5YauAgcB9GU8wL+gh6K+uEpTlHbSfeYJzZpxMa9CEPi+dQsyTtbBXrFG0k3ka31LeC80BXst0wr6x1+gY1oN/C7sMWmS/tCdZHwWPRTyMf9nOAAfxHPZUn+dc9B7xS9aqNeWklPx9Yj16Let3vqufeh06ZQ16XbiCCzfQbJ4TayHOgr5nv6FN/Cr6CQ5AV+f4M/OGJqB3/V0VJij+Qvg001bed54NXWmu4E89Bx6HxvR54t/wqzBVxt/SKZqv1jsxMe4JJvqe2vlxtuBcqo/SIke4Qt9VYpq+k2lAc5TNu/+ZA+5n16Wf87ZscXtV8XHiPKxFe0jMmL2G16A5cCn4n7PnnB3jKUm58BFyPNNls/7RM6AJ33cSTFBumUizQYZiQyDxXjYcMjjldw63UmpFiMO8jINCyEIkK20Wlz+fx2gGORDS8xEkDICAeb5nIzgg4OZ1ZgUAAWbAgbB0YYWTpghRAVllTN/01rfYS6+/zpYXFtx5ESA+DF/dWJZjT85egBV7KIEJQ+a56/ncxNPvOKg5cCk3OQf1T6/ppuGmLVuqFjnsLXPPgWGIEzpB8WVhUwnKdMvEFUWhSDckVdZ4ZsbBvJIl6GspYM88SRhRiXKcpigQjRcglUQmlSqKgGdWbJp7NhAApXwWutDPvJcIZn0e4Sh60fj59qPoIW4BhvGtZwejxg3icEZFAgyMnIFuKA2V81SvvhAsAWL0u/qIRklPCTRutQUYjJ7KrixbQ+nJYQhwz0IzK+bMD6xL43PDFoGGUM78XTkTSjZ+3tucaQuoQehAP7FXUa4XhwtCGeEGXSEv4HfACQIdPtTn8rmzfgKYKFScKfo+fA9vZ+EIoMmKD/mi98jWhO95HvMBYLAufgqAMnf2A0dJBD3COFwVuEvOEeTx8wly5pyVLXyg79EyC95Buee5Bq0Gr/BdqrYApPIcULxZrmeZkPmQ5+FQYN/zXuMU0Wcw4OC3nHSUQSG/h5HY6g57ZHncSAiBo/f0lpyf+VyCdgKcx1rrhEmMJfQJjjOtBZkADSCPMQCzDtIzAKrQHZ/PgEdzAAwgswHCPv8SIODM8j5EedYoxe8VE6oEkwV3LkG3AAZ4Sn+zdyGjlMQXvbtJHiHBxL0m5SZO5UkpwYPq5kO5zckNncyznLkmmteP3spGR7Nuh29I+snGOIYm5bGbjZ4KxBXZSoJTM9hif/mJPtNZhzyORB3mjtHN33ymmR84J2idzzM+9Egp4UhKCBnlusnbvkQSlI9tKx60/eTHP2a9Pd2mcr4qh+4326ukoMgwZk+1htm5Ge+l7HtbJZiUFjmq+NPWbt19fR4kPDNy1n79df/cnZbTM3N+k9VbELnRzQ0iHMVmuvT07W9+w+RkU5Lq6edOuxEtZ6D6SG7cuMn1PHJI68DpVfEwzim3uuvWVnK0KbFECSZyJKODXO4+T2IT+o19zfoLesxGlWMcT5Ip+7tS335ahQdbw1l420c/Zi2tbdbd3av6JL4vAvobNqy32267zUZGzngySekkVQUturs6qwSTn/zkYV+jEkyOHDlix08cLxUvVldPa5bPyBJkJEm9nnhbKtMge5BN2dGAbkceg+/GVeVifs7WDQ154ErtPuRIQndqzxUIgS6rG/JV4HslSimn4EGBelUVNjAPOk7z0zoIRiq4SsIpFb74jMZCj8XN+oVyazGMHufZpiAC+EffQ88iG+A96QtuowqbunM/tdjS7T3n+6KXFbwFxyEXGFN90xUIEN3LAFTSgugs9GnoGJ2XkjGyHo73VEGmrTh2aTMRVckkW10ftLXbrCetRLs9sKTWHi0QOuzc2Lh/RsEe8Zcc/0owcbxq8XyNKeKTQaxxNT/xaFd3v7ey6lEi0cy0LS3O28BAv2057zyvOHjg4CHfxz0X7LXzz9/jbYMeeeRhTyTraGu1Z556yo4dPWYvf9Wr7OWveJUdOnLEeUJBu9mZKft/vvR/20V799jxY0ccL8vmUGLI6TOqMDLplSaUtOV71KbS+WttcM1ar4Khlm36jmiTUuyyh1RFQ5hY+yn61NlojiQm6XUwTWDdoGmNL/oQ5qWthFcZKs4XVfLR3ugcSUDSmJqv1ktfXb2m4O8rX/Vq27p9u3X3RCBIgVl0t2htQcHjxXlP8BsdVWuOWfv2t75lD9z/Q5ubjcR0JVZIDsW/ctO+JCfQskZrUCI6t76xFSS7VElHWQpUapOsFS3izIxkm8B27W2tLourQJRu1Pkt2AW/DeP4fXml2lPHCxbOKlVG0ftqbQZfSvRMeTu0UTt3dsz3SclI03Nz9sY3vcmuve56r7AjPbFt80Yb6uuxn9zzj/b4j39o3Y0VGz990jpbVrx6jsqyywZUm6bpqXHbvHGDXf/iF3iCyfLynDVazS594TW27doX2cL4mP3k+3d5gsnS/IKdOzfuiS37fvGUzc0v2fSskjzabWGpxRYWV2xJOlK2U1eX9Q0NW9/aIVu0Fjv+3IhXPTn07BG3q9bp9flZa2tpeKKJaGNhecmuveFGu+CSy+zUmRGbmVtwnKRzPfXcKecdJZg43qQvtQICKZAoXqUakSrOoJ91jovFdkRugiP0HRxMYAzwW/ByCew7nUViEXwdCQ1x5pKPlWNVCY/l9pIWFw60kAc623CQL3urK5yaWZ6GvaWVhWyK5N5SrdOfE3Rc3eAuDmPsYOy1rJuw2WNPwinuN4tL4Hh5MZLuRINKfFI7I9Grboc5Vlc1EukBMztx8jl7/4c+ZI8+9jP74hf/k8+lu7vTZqfn7Dd+49ftPX/wb+3kqePuU+Hix/JKw9tbKcHk85//vPM1+lH8p1Z2/9v73meXXHKJ2/SxBoXhglfZ26x/sT1ycADdi67ErqD0fMivKPnM7TPxu2SOnIiSTU888YSv+dSpk/b2t7/deVPVncR/+k+JJ5qn64b5BW8PFPsZAQmSsTOe1T47Ji4Vkpwm5YPo6raJqRn7akowUbUXJZiAtVx+edtEJXJEsMrxWUkoEO3lCl7NmJj9gf6wQcHoek74bYLueB07EQxQYYHU+s7tDuGHkkAAX4EBgldCXpOAB1aBPsGB7Bd8iw2g9ebgX7b/8Clhg0ETnLt0s85x63lbbHp6yv2B4DvNR63/pPs0Dtin4tOU2CT+QBb4ORSfE2sJ/gzflOai8/XKbwVfiOfFz9gd2b7E54DvLONH/a55cXGM9YFbwp6Kiw/ZZ8wZM2dV/aJtH3OC/zhv9BVnCN+pvUy0DagT2rDTwf842bH/kKExp0heUxUIcJrr7YWo/KPPRLBjviptjp+PoJ70L/ue5w9t4/MCl+szGiPblUpmBbtQZYZ5Q+uR4BKymoBY9ApVaxMl/IWfidvB+JqUHC0ZQftg5HnVVrT4SvCTCcuCFyMpJRJ+hbeosIOfT3+rLR4J1xo78HEku8iPqe/zzOw/qXw3Zb/1efaePRCdwoP4UlgXNCU5R+ItmBw9QtUcjcFt21V2vJJBSrl6/L7CSpS+x89OsiP8L5lCRSjZvkpyDKykOxlR2Sv+lURSdHFqxxq81GqdHT322KOP2Xvf+15P9BUmj3ZZV1a2Dzon01nsq9pr1PQE34ADsDfQu+xZc+wg7Cgll0Y1Q5czCoyrEvf8tMml/dIbr7V1Q4NeUTRksRLhW/0iU4VFmhIkODvkB7QMn2R9kHke3uX7+hw05Di2tFPl/Wx/cr7wG2eW5X85nILx67Y3zCvrn6zfK19WGQA+QKZkPxvPYyy+i23I2uF7bGzkg34is3KiUPbTovfYV57JfkMvyGbWx/qrqx9VFdc6wSTTToxHe/TAEpnWMrbBT8P+S/+DY/M5Msf6LGJMdFw+L+iX7+f1EhQNOy8SBXgm8S+9B85kftlni46GL7IvniAzgWfGws/kcys+LOQPvkSStd1HVy5mYcPpUkrgisDnmnf4NAO3g/mhZ6ef4qNQgon7stSOUD6zgu8yH2hezJ39gl4ZG3rNeovvQTPsPZ/hu/78EkessUadWIsepoKZPsuZZ7wHXnk+/oS+NVZlwyR/D8/AN0MsRXP0i3XF94KuzfzK+WmPMn01y05kW94PeBo5BZ8xPvOFxvBbEwNj/fq8aAD+JphPXCjTYZZJmZY5c+gn863mjF7T7/AhZ8fawBro3/CVBD/pPzCF5iqdiOzSPJFr+NvQ4ySdcG7CFTw3+0jgOY2t190XV35nLeBs/LjsC+cOViP5I9vO7I9e45yRAZkG4F39ZA2ck9YJjWcZhV0AncqeiOdETFm/q0WO8Fe08qkvWvv+yE5bmLeJyUm386h+q4trYG/5qWQbwB8d7UociYsPqmyiuW3etMmxg2xXEnqRfaybRKvwRdTFHMBVWR5Df9l+bY7bQgPaD86ac9Bcof3GP37/Ox7/5wsQDMyTQQFEDhPyXh3sCSOwGXBkQcFz9BmEiw6KjaiUX1NZyzzHPLc8vwwuOHyEN4ohgxcUFmPncbPyBtjDABAqRIfSD8dOXZK9cmwX4UovWDK5f/9d7/JSwF0lM17OnijJ2OYOaTnf6xvDkaahOSKQAMCaTwaNuRwkzkgOPO+5nL1D6+UMrsfGSOZzCEv2ACDE2lkzwlUGn/fjLgkFCk5xc0I3qkMpxI1UGQee4ZnOH+Xg4KrccIrATWkz5PQVDnIYwJ0ppYQ+QWk9k8AkQhIByndRSHlPmCtCDoECPWid7nAtcou7agAAIABJREFUjgk5ATL4jeSZ3mIwxmdhYugTJ0P03OqrgoIBLGTURoUS1pIBo246VdUHSlk2Wdg8Iws9lGIWspwThhqAlnNnnfyEhuFL+Eh/hzyIck4IY84S/s5CHOCEQs4gOssFnsH58mwUDuMAcAhMQaN8Pq87GxpZHrHPfDbTFQEqvSYhikIFLCE3Ms/zGnJQCSYIdOQHz0Jx8Z1meYJCxxhHMT+fHMLpTBIUsiyDOuYpmtQ/+tfps8j9zP/QEsAkOzhwJmgcslulDLW3UpYZ6LP3GZDls4RWADas052VONJLtmztRAij0+WRboKW2yOhDyJYLDmjRAtKxGqsHCStq3isri4BbWegwZkDsJkjtJrpPn+fhCdoEl7J+g4wwBjoNPRs1s3oM41HGw7dlPa+wa4zxYsqOx83aSWfQu4UJ0gx1lcDbLXy6HBHlTYydIZkbmtxKJfkEFXWkjGFbi4/5eTEWPFbQ+UWAPIWOpcDIxvN0Bp0gXxkr9hz9iy/jlwmKJdlXZZd0AvAFTnF9zmHDEC1x/kskEPISuaZjel8rryfsRDOHT0Hw8LnUgwmOXPAV37+pUWR1uc0V4Jvf/qJj3ug8Pzzd3sFMip9aPxmYBzME60m5Aiq56MgktrgmLWqFLS3Q5m0Y8dP2hve+CZrbVUlG7X9iOCsbojjWA05ETfhbWXJvvfdO+3Y0cOebKEbWF7xbm7eKyusWzfkwBeHYbMBJr3u2LFU4ojzDmCuvVVQWQ47/5kqlLhMS22akJsA3PxZjDtwzCosWngl9kkOszoJyuWTcFVHyKCbb7nFKxX09w/6fszNLbicUyb5H//xxzzAo3NxWi7jig97urvtxPHjXsGEBJMPffBDdvjwYQ9QhjM0nFycD7yE3EQ2ax7oJA+gq3WQWuwVntY+YDBnPc640LS+K50p3bRm3Vrr7etzvhxcM1jdqBSOAeuA+dBj6F/JtqgQRYAcTCDnfFTsAEdp7pyB8Bo3O3weCUPBpx68KEFH6CYblvqcJ6aUFoPISj0HfMZeMA/tq+PgkpgbMjRec91WqsGg25wOi9Nc5aKFq7MOVlKBsLP2Tr/r35kzp6sAhVhESTsKaPIv1pKSmhsyMhcikapU80Leu0xais+7rdIWQWewnhy801MznpShKjTemqoER9SuRFhciSfSCdJ74k3NRT+VgDA8vN72Xnix8+25s2ftmaefct5WH3rNW0luGnfLlvPs+htu9M9Lrzz55D6vYvLIQw/ZiWNHnQZe88/+mW3bvtPOnD1rW7ZsseHhdXb42UN27PAhe/KJxz3ZRMF0ja9EBFXAmJiYsvm5RXdU+/y6e13mXLD3Qhtev97bdMg00b57klm7qsaoVdaKV1chCVvfVXUD9IzOSHQl+hBfhs6MJHT9hE90JpIt3Biu7cE4UwWWcPrAe9nxsm3bdq9gMjC4xgMwCldBHzozyWyvULAQSSqSF5MTEzY6crZqDSf5S8Jc4Lw252n0heas+Qlb+fl1dla4J3hcAYZIzkXvYM/ofQWwHROWHur5PW+tVSpE6nUPrJUAGHpS+6x567/FeQWaBjzJSFVrvF1ZS8NGx0btZ48+6sny3Z1dNj45aXsvuthe9opX2L333287t2+3xtKCnTl62I7u22dzo2dsuK/HJkdO29zspCc2tTTaXH62d6jS55xdeMEFtmf3drPlWZuemTD1Qnnhr7zEznvxC8xmpu2H377TOrW26RmbU+uStjY7dPiwnXxuxObmJU+7bG6hYWPj0zY2OW3t3T22c+9eTzJZt3GTjU1O2f5Dh+3IsVN29NhJ6+rqsR3bd0a7sWVVlVm2rm4lIsxbd1+/DW3cbL39g55ENDA4YDMzU95+ylvUlcoyksOOlXUuJWAf8i8Sw0QTC+UctL/uuHM5Xvdxz/gSp06WodAoMlf0TEJH9nGgM/iuqpVh85F0IqsfOQseimTrum1hpU9oieil1cMZHpcLig4vFQED80VAG1yf7UP0XA4Y6nNhW3HLtNaFOPaVXKKgqH4KzZ4bO+cV2rx0+8qyzS8u2ukzo/ahD3/Y7n/gR/bXf/0llzVKMJmbmbPXv/7X7d+99z12/MRRU2sHb/HllTcaboMrweQv//IvbWhouHLu62yOHDlst916q+3atatqkaNxxQs50AWGRXZjs2UMCPbTZ3HKac2SM8I9+Ar4yZmgF5588kk/QyXXvPe97/GEIFV3+sUvfuGtypRUqNYK2NfQVYxD28mmSm8k41dBUbP5hUVPMJmamfMWOWqjaK2qzqTbsu1VQil+sBqLR7IeSStyoELPYBmwHToZ3V7L3vALglUiWBuTZG/zcxm/GT9pXMeXqUIF+h7bU362wDlxQYcxwE48k7lgI2T7DOxQOVQLjsPu1nd11q5rSmBUz1HJayVH7tq5vbrRferUKddv0r+cIfae6JXn5rk6BmuP5AN9h2pzeq50xcyMAi3hLwMXaRwlMWk92TfF+qniJb07Mx16FJ8jeMkX1IiqK3qu6DL0TbSWCixeKgUlnaKvZbyoCoq01KrkhJLwSvUV1gx+5OzBhoU0fH3cEobWoCl0KEEQfZYWxeIRDwCWi2baD3hX34/9ibWxdrcpixNdOjDTv86J74H5sHNZOzSv1xfm6hboGSPW660vUmWfATa98BG4HDkKvolAgcrYB/4k2cNpvvgHIqkg/KvYFpp/pmd9F7+J3hN2FB6J9ovyb8VFH84mkloj+KSz1V4LH3nyWqleAF7GVqOEPLwvrMNZaFyqr2itGkc/9V1vKd4oAVeCmEqWWF62vv7+Cndn+xwfhJ9H8Ung4xPGrltWiDbCN45fjXOJ1uYrnkRMW2Y/11WyKuiKZBAwVYXvG622ZnCtfepTf+Et0Li5raTVK6+4sr5IqCSY9qicmG1ovyS1VPv+2UuSFpBf2f7JMpDffW+UKFja7rgu8+4dSzY/N20d7Q179St/xTq72rwllLd2VF6J28yxxdkGhx+yHwR5mPkZ3wx+PORy5nV4Rp/BD0nAE52rMVlLdeBJzkCX8GGtc+IyL3Yp72f5Do7Kugdszr5CW8wnzyHvjb5HrCyvMc+fuWGDauwcQ2CvmGOl671SVZ1kDM5/vn1hflVLx1LtAr8p9iZ2f3w+fPxUJoVPObNmvxZ6OWNS5sfa2a9M03nvOBfG4CIefMIz8PtA9+I3qjLwLMaFNvN5skfocmxsdG/GefAwNKC//UJ0iQkRI4hzVrvBqADNWOgkqtVJliq5S1hJsjLjJfan0i8l0YIE3mjTGBUF+R5xwCyPm7GWxkO+I4/hs+YzYv+QY/As32c/ss8KmznPP8sa9L/mymezvQI/6TtaB3Or/DfFh8qY2DjgGXzuOeEAHmuWMbye4yTsN5hAz8GeyRgRuYIuava/VXgmtbCGVsN+ioohoplmu4hLV9BL5nfmgy+CNWU5xJ5pfHCfXssYVGOSxAk/wCfZDkX2QlvgA+QD8aT8fOQPWIpYDmcPlgFXZTmV43jMK/MteoWxSR5drRvD3wP9cr55/11n1a7LyleJHsh7wlnDH8RsZJ4wNzBvrCnaLl966aV+YStsuLrNl5+h9l/Vc8slJmF1jUvyGbyFb8eT9RejHanb5cvL7kebmZ62Q4cOOX5Qi1T5wliDxhPWJxaO3ELWoT+QqTkmCU9mPZ51teYHD8On+hsc6fyvCiYQigbMQlsDaHEQFsIIRkaIY3yw+SgbCDor0Cw8GL/5QCEcvY7SyOAAYab5aGOywORQUE4odQypDJRJMNBnITzGQiijbPJ4BFRhEgQpG46xxesdRZDK4NMzNQfN622/8zt22YV7rcsPRTfItNe6rdZp83MiNpVkrKuVoGAR8ghADlRr1Jzobap5ykgkyxNCQyCdd955tm5YDpUQ4oBEmLJZuGtsyhAxpj5LkokYxQVJSyTBEIAL4BsVAFTSlWB4CBU5FCMQQdCB53aSOZZupgQzh8OdcyPzC2CRBWIWegi3DA5QnACmyqAvNz4AhBl0AnTl3NLaVGlGP6GL+Gw4fqFb7T2GEXzkJYmXA6DUQjV68WmvstLRnJ1eGxH49Xm50dHijnicDtrTnEDAulBK0Ixezw55/Y3CwhCED/MeoKDgS1r8wHcYu/CGxsWBj6LjufqZQUYGRdpL6DjoJ24FIGzZmyz8srLKiknj8hxkEzItK9KsjHgdBQ+tZZ5DfgEw+D57ob/VhkBj8Rl4N4MmPg+tAlIzoEK2ArZxGGVFwp4wNoqPM4FPORs+l5+L/IN3Ob/aIRo31pAr8EWW4fAZsgFnDmtAuWHUZ9CTdQegAzDmVY9Swg592jUOvZKDPvxJ1c10lUnm/PQODpVQoLQiCR2ADkS+sVfQAZ/hb/YOJzDjo/P0N3uZzxkZB6DTcxkD+YCcYb7oIPY3SlrK4R895eU0ipK7cg7EOXGzKSeYZH7SmAqSyHGsYLqSQ+IslbTW4fKGJAdlzvt+4OwtMli3mzGIM59wfnK7xImsLp2OnkTOZGwAreA0RD/DP+jzqrpKOVe9D2ZhvPwdvca+QrOcGfIDGoi9CZ2WsRF8E6V4ozpI5jnOFjpHLsB/6C6Xq8VRpoTSWq+sTjBxvl5atOGhtfbxj95qPd1ddsUVl3vGsoJ67Gs2Ft2pVbKpFcCTo5E1OM2s6PapLsCpZH+rnR075yXRb7jhpTa8fqO1tXe6nolb+UFLme7m5+Zs4tyY/fjH99lPH3vENm/a4jfWhAH0uZMnT1UJJh58LbekAfrhGI/kDd2+xziIZ9a3B+Wv6ygYj311+Zj0fz2v4GFwl34H4wGMMx5QooFwV9Bsq9/k5AamwD88Kefe+z/wAevp7bN164b9xrpumskgkEz6xCduryqY+Hrwuimw39Fux48dt298o26R84H3f8ATTEZGR0pQLRzyGdBnGmHvkKPgNAVQdIg49MEuIW9owxCBxewEjaSOeXfArt+4wc9ARom+L3wmeveAcqmYgf6PoHuU7hTtZ75Bb4A3cKoQJJU81XPD4NVNo8BvyCvKmCKbOFO9j3GEzkP2Br23Ox1D23otOzigW5zVrAWDF93idJFksOZGtQfhUMlROdV9T9rCMRLzCuyq30ULZ8+Oukx2p0Hp8R3nFkGzkMlROcDnrxYTJJyU95yGC9Zx2e/tC3TjIeSMfvfb6R6cUVWCDg8wBtYInHjy1HNVYClkYvSg13jr10dyhlrpvO71r/dWWydPHLef/eyn1t+rG4pm4956YcX6BwY94eOaa17g+slvyj/6qN177z32wwfuV/ks62zvsN17LrB3/8F77PIrr/Q5qsrJieNHbaC3x/7L1+6wtkbDnjt1QgDO53/yxAkPVE9OTHpAWzhy74UXeeWkNUPDNrx+g7ei6uzq9ttf3rZBt6HVMqu1xWWfAnTgMYIeSs4WNuHGreYMtna7qyWCiroVIr4+9Oyz9vTTT1e4AmeF3/pNFZdU7pQy8SSsb9+xw4aG19uQWqsMDHq7sdD7JeHa+5arkst0SaiZsFklRanNRGlboAQNkgyDz2vHiM5MPF7pxZXSm7zQO1gHeYAMwe4gOOY8UJzw+j30Y5RiV1JHX29U1FwzOOjOiE0bNzqt6wKCgtp6jSRu3WxVRQX923/wgLV2tHnVnqOHD9vhQ4fsvC1bvYXMtp077TWvfa394J577CU33GATZ0fs4fvus7Gjh61bPYllD66IDzwVwxbnlzwRZ2T0tE1NTdj1173Ytm3dbLPT52xhac4riVzz0pfY+S97idnSvP3T/3uH9TXMJkZGraNd+L7NHvvZz2xmbtEmJmdtabnDzoxO2tj4rM0vm3UPDtq23edbm3oUd3TY+PSMV2ho7+qx7p5+Wz+80SuBCCsqYDYzO2ltHe1+pp09PbZh4xbXiSdPnfLkTFUwUVhGOkCfYX+VAKH90apUdUL6JYK5UTFLSV/oQJ2teEBcDR0jj7DPsm8l4xWns5IwJftXtJ1lIM+o8JhFmWMwJEnAyPPQN5TqDqwGhg3dHK+RoAXNUU0zHEtxG1A3rPSdZjsb/QYmRlZrXZEsFgmSnsBRElQ0v96eHtu4YaMHzFVBR3um6l1jY2dtYWnek3akk0fPjtmH/+hWu/v7P7D//KWvOo329siXMm+/8frX2Xv/3Xvs2LEjTiuq7BR8oQS2Pq/+8ZnPfMaT6IRj9Hzx7cmTJ+2PPvIRl5HzC1FFS/ShxL+ME7MPKPsmsm8Ne0zzqqt1LXtVV3AKfhNsVvwK0iGqpiI5r5+f+tSnfG57915gP/rRj+zxxx93uXb55Vd4daSMR5lPJO+Grwf7mJu13iWBm8kKWnd0Oh782n/5RmDB9k5bWVEVpAgSs149Ex8cY0qfuc3bHskoWgv+BWwh7NhME9j/tU0ZCbtUKQRjgLfBg8II2f7SOvy5JXHZ+az4kJgL/Ca+xC+BrzAHG6BV9oY14h/gffiUMeAz1sSe67nCBs8884zLhUsvvcSEpcHnUcE4ZD5ObAV/g99Ktb1UGYgWWJ7UVvwktZ0Zt5upONRsq4KB2E+dK/YudKjmSXo22FIyAoytKLT/r0QdtS79I8lOEiMS2MJ3g38C35H/XSqJ6n2wGTShcZBB2GbiG+1byJmoAhb4IfS+Eh/5nsbje9h9me7wr0A72CDZhs2vMX+XV0Xe5urB3mrJ/Q7hb8Leg56hPWRCMGn4KTRmTnwIH2bQtdbX/I9zohUNY2ud+A7jPOvLZyRpSIYiE6SPwA3YO9pLyulnukWe6zV8hJJdnFecBW2RZM+sWHdXt7dZ1Zrz3mO/Ix/A6cxf8k5YMwIf8y57ZaNobkrW5Vw6O7o8AVpJdyRR4yPUWGq1iL2g7yoJW8mCWjO367ErlKwnDM9NZCV6aUxhQTC+/hbG5HzbO5TwEklJyKrw0QafwMduX5ZEVL2G/nz44Uft5ptvruwvnbkStPdecGFFu75HbWETcxkhaFFKmXY8UYVINIffAX7GH4K+qmR/wSLOr4247OKYU5c3W1o9eUbdOFpblu1lv3K9dXe32+CaNU6XapGjdSqJGl2jn9kPmHVQ9ivqM8RVdPnl+Wxz6A6dqc/g1wbrMGaW7Vm3aZ3Zx13h6CKLQn9gh4YNrs9kOciaoCl4hPPLfIdczM+BFzlzrUF0iG8J+QQPIjNYG3zCT2Q1dKW/s5xhfugAzR99knWt662iF2X3Bu3GBRvaALKe+F6cLVXqsH+1Pj0/+y/gYXi61rVx7uhO7LJat9RVZMEXJEBDV7zO2MjOZj8PY6JXnKZTJRPOGtnA3mT5hczVMwnAZn8guinra87NdYvbXA3/GXi4bgdP7EOf8zZmA/2rkrLz+bMGqg7KBnZ52hI/hW/RZcQ5iAdl+Qr2Yo2xh3X1ezB39ldnnYXOyAkFtEyCvrMvH96FxvMea1zOA57LWAudCW/zXvapIl/we+bvoGOxQ3JrE77HvJCPeV+QI5m+8vw0LjIBXAAtZRzLhXXwIbgKbAJ/ZnuJM8vxGvQVmJA1cN7YcaxbY+AH07OIEWsczQH6EjbTGqOCRs2bGQNBf/AgZxK8GDyNToGveN5qLBI+ThJqOK8s49wv7JcxAs9qL9lDcIfG0OeQK8gbrVeyFQyucfQaPiC+U8lsx17hg860yTqzTGN/c+wycOyyx03YYz0rLkGZrVu31vbu3eu6nc4kep95ekVcr3K76JhGelUYVj4q9g9aILat+ZKI4nK0JCrJ/6UkE/myNC9d7FRrVS59g3FIaCK+Bd2hj/Oeal81lsbgc9gC+bzRORojkpojZuL88f27v+2mZbNghQABhkwMRQ/hAPQyuOCwOCAMQSaA4Oa72ejLRKxnZyVEi5dmo60Z1KAYWZc+DyAEdODIyYCEz2BwIFD1GQxkhAlCGEKAmDVG1QKmgD0FUlYFVIpD+jff8AZ78TVX25IOxLPAI+NfCn6gv89/UsYTZqREEaVUtYcQB0qLeaNkajAXQB9wIyCrFjmeBZn6D/IZgADExOsZ5GhdDvgKMdJj2sFuuRlK/0sFW2B4ylrKQS6gipDSOslQlhNJTKgbc1kIhIDDEVsDbM4SAZgFBUIVpYdQQzihNLMRBXOjvBmXs9B36J/rZX1X5HCMhCD9LfDMZzNgFu1FgCZuFmlcPUOMLGNMgV1KeLMGlI2Ej77nytlvPy14OXEc4/pJ8D8y5yMZBYWmvxkTYaH5ouxRxAjznFgAPek9BC68qJ8ITgB6VpDwIoIHelOANBuz8B5KCEEI+AGMkKRU0V8qi85zeRbCkbNGCZPEQslYeBz5AfCA5zMYyPISWYlwJRDhSr4o8+wAY1x+kkWq58Ifehbyj3NizQh++BwDDXkKOEAm87kMupHr0DTgKPNZltMAB+hCe4xigbaznMjGRS55ms+E+WlvRAOieT1HPM/5A1z1GYAHc5bDnv7IGguHGXLTz8uVcCRPsQ/INf3E8Get2iOcJ8wP/aQxAJWcD2PxHgAbHoA/oCH2kZ96XXtJWyLGhV+yDMNoBGR6IomcjroZuzBfJRRIh3A7gTLLkjPIMehbP4NXdGu6051jupEV5xrOaA1flTAuYJTgg9dF8cyW0q6iyLFM6xpfgRp/duqDyvozzTyfHmcf4OFs/MSZhdzN32VM5Ko+hVwEmyB/NH/ONBsGOEvRdRmgI4PAJnyGsTRH5gt2gJagA+iDHt5KIEE++Zq93HwAeJcDba3W29Nl//6Tt5varuzevcuzlT1BKrXWgSedHj1Is+I3vOtEiuixqwQTfW9OJY5bW+306TN23/0/tNm5RVu7dsj6B9ZYV7d6d3d6AA094rKl0bDpqWnvH9/d2Wrr1q0pSY8lmLC8bIcPq1XGRg9SklALbbN/cnC4ji34w+dcHKR6nuO24rQOXo3kWQXSSVwIXRtOcP1j7wHKWf9Cc5WO9/LwOG+1x4VOi2O6Atv/bQ8/dPPNHuxes2adVzCZnJr2JBMFZf/kTz7pCSZ1T+PAi3I8qkS1bkH/wz/8g9+S1o1aVTCRMXD6zOlIBisVTJrXAR1nwxkc4/wk3m1pdXxEkCT4IJyNckzHmikDHIaZ9I1k7Y4dO2xpZckDogrWh5EUTm0FnHECoIORv5oX+t+D2al6DhhRGEbP0ne1jziLw+gNmRKyPWhUv8tIYh51Ake0esu6S7+D40X/YCVl86N3wHnoNf5udrZpfzD6+Cw6h1uWjtWoOFBoQ62B9DlhPH1Oe6N56rMqea/b5TI0g4YigABmdZlYyvN7wEbYyUuNB6/rO7IZ1GrKdU9pvaggduCz1qILPUPM29gcOHDA+voHIkGhpdWmphSEUXGFMNAVlCXRV1UpNGe1mrnmhdfYq171Cnvi5497kFVGsZ6vQI0c6Wr/snPXbrvqqqt9n2UI//Sxx+yee+6xH//4RzY/M+2Oyiuvutre/o532qnTp8st6nkb7Ou1tYP99t5/+24bGhywbVs228bhIZuaGLeG2nn29XoClhIUFBweWLPWJqdnbXjjZmu0dlhrR6c1WtpsSjc7lByjajlFbunMNB/RmGNgdyzELT5POirtQvX3xo0b/XN7zt9TMPasO/FVpcXtlSI/wXE6B7WwilY5Fue5tGTnnbfFb57rP+fDlhbbtft8W7N2re8nLcU4ZwWoJV8kf1XZxh0J58ZtcmLKOjs6PTFcyfj6vs5ZzwtnCpUe5UCMZCO9ru/oDHUGknu6IBDlU1cc84uvPblBtLayXLVtogrJ5s2bXe684hUv9/Gmp6I067q1az1Ao88peC2HiF7X/u7fv9+OHjnqCRTiSefLcuNq9OxZm1uct2efPWRTmlNrqw30D9jI6Ki96rWvtZ27dtljP/upveDqq2301Al78J5/sulTp6xldtrW9/ba0YNP2+LyrN+C3b1jl3W0K5g2Z1PTE7b7/N22e9cOm1eFk7lpa3S02xU3XGc7b7zebGXRvv7Fz9t5A/3WUOLa5ISf5dHjx+zMyJidm5i1sXPznmAyv9xqM4tmrV3dNrR5s7V2d9ng8HqbXVyyDvU69moxamHVbtNTqvZT2mc1lm1ON9cln01O4LW2Z88F9tRTT3nFvInJcVtYnPfqJRPnJuL8i6NeZ7Fz+w47ceJ41W4JmUufdudFJVamssBhT4q/o6JJttP4HayPrTI1PVMlRIAxsCsYy51089FWjM9Av+IVbMPawRpVMhV8RBaGvI2b8EogAUurYhKYNxIH5bSu2zggU9FP4HrsuazbpAtjXZEQ4Py4sGCbN222NYMDdvjZZ70csBIoNO658TG7/IrLbWZu1vYfOGgHDh2yD//hrfZP99xn/+n//LLTVXeXWoLM22//9pvtX/6L37WRkdPWaBWuisDLwvySJ+kqSeOzn/2s7dq1uypVrLZYqj72sY9+1LZt2+pBOIK2JJhknwiYUueHnsk4E/me91S6WVUP0AfY21nHYhdJzimRRHrulls+7DyrROMHH3zQb8Bv377dg63RwqFOlgd3RSWLqNSBw1sJJm7Xp0C/4pY9ff128tRp+/p/vdNa2zqs0SanaYvbCZwZfgVwAnaZkpYDmoevSZ/LeLpyPhbsDR4DR4PhSCwBK2Rsx5hgG4IM0JvjQSXs6VZwuUCG/VTr2TqoyHvoX/YImzvPMesJ9lnLzX5Pzl2vYycE74QTXO2OdAZXXXVVpV8I1mPPaGzhC9Eqfg69lh244lHfz4JLeK7TdmnP6+1cSpVi9gk5kP0qYEatgyAuuDqOEz8hFwUatrgcAWYCJ3HwtJCq7Qa9hswAo0lOemJNSarJ/mDsGORgxsb46urb26VyIK1bC+3zXfwh4MYsV5Wchk0pGQ3/af3aV+laMDd+Gmxe1sHZ4wvU6/iU2BvpCviDvWI/lLnH3Oo9CF+D+zha6wtnwvTZvsSW0nPirMIWhoaQQ2FrwYdUI1hxGd/RGRUic6IYe4Itj78f+uOclYCUbU72QnuPDSebAv7RvMKWpOe0AAAgAElEQVSPGPYc38XHRcUQ8HrQjaRUnVxV+26jikZOwJHfFdqvfMruH1kdPMs6T0nVwu7SJ/iQhN1DZ9UXSPRenbAQPlvZ1cJcWpc+r/Y2qkASGD9k7e7du92Pgs9Mn5VMn5tfsDMjZ+zgwYP+XAWOnjv1nLfHUftbJVKBTeMctQ9+vaf465UkEIEc4hn6HDoWeoPeocX8d0XDUgAujyNxUkn0qlC6MD9jfb2d9tKXXGu9vV3WP6CqMEKkSo5dqfxMYAvoIstTaFDvZR8LiaSyj8Az0D9zzzIbGVLrh6g+iX7LMgb/ps6E9eIPQv9ylsSleF3j4M/Dj4PM5Zwzr4CbKl4r1aLwG2YsgPxFnmX6h4f9Ak2qeoCu44yZm35S6UDPYB8YO8s/dCsyR5+RXnTfF368chEM+4Vxgk8jiU/YD59lPld8X+BT5A96Sz/ZS3QrvhvOLePT5vmil/FDZRpAz7Hf6OFMi7yX18R+8x7zQPdBL8gOkkxYK/ILnau/NRav6/sRA+uoYmHCNMLl7scq7UbZM9ldxG4aqWp/JTtLAhdttSXTXY4WnwEyN+OTvAfsb723dJsIDMG5QkfY1dKJ8FA+ZyonEo/KWBeMqO9Bt/jWGR8ZDMaAhh0/pEvF8DivZ4yWcQIyA/5A3mReAvsxBvqz+TsZJ7FmjRMxukiKAw9kms9z19jgCf2EvuBnzhU9hc5lvllnQZPsnexzngV2QGdmX6jG0N/wH2cU6w57zVvtdnf7erh8RlIBc0ZPQEMxTlQ2k37nmaET45lg53yW8BS8l3kGPzz2K+epfdL89UztkWiV4haKh0Jreh8fJf5C6FbvaRwKJGRcyz4i/5FdnHuWB8hPMAZnX9mzy4F1VCRCl6BUaRyfTLTlDmxN8o9+0iJHVcCjpfzqhA7mEXJTvq6QHVTc1tmhs7RPwqxnzpyxn//8534WihNcfvnlVVwL+gLLQfvgXCoDs3dZf8JT0Bo6BnuSM2RfvEUOzAbxssEIan0JZkAIaOI4+fV9/ssCTb+TeZMVAwIdRsuCOisWfZ85oJx4jbkCfJsZgA2oFlqEMONlYQgYgegQWjBXZoas6BBOGVgQ3GZ8vadgnyd5pMCTGPitv/VbtnXTRtswtM6BrG4y9PerZcqyZw9TDlp7KMe79lu/i4DkWMTxrn3EeQwDst/sZ1YQ+rzmo9s651+wxwUEa8zra97TLCjYGw8+lNKHCiD6rW6B8nIrKeYmAyZudcoQVkY44FkJJjmgjHL0+RTBpf3LNydgOBE1jgvoLgsW7QWJF+wR72elEYbu/Kobu4BOmA6Bqde5OQFQEiDT+JRcjR6A8yXjOpx6CEuEGWVfadOBUA0HZwhR6AqD0c9mKfpe+3mm3p+sH+ckAgdhwvv81FiMC0DO2d7wd97XDCgRLFQZAeTltWo8+AGgwTMBYjLCtHZuQqEsUbbIHsAT42SAifLRe9BDBqv592xwwPc4LDQmoIp16Lk541zfyTKFeWUFpnFYpwBmBqBZaLM3GpPEJHgOp23mW2QwNMw8ftnZAqaz4ZTlNHK+WSnk/dJ8UOAoUeaEUYgsaDYQsmJkP7PxhIxuVmBZ7qIrSJ7LYIogHrSMcyV0FLeIo0UO9JLBQ4DNuoIJz+WZ7BU6j7+zToJOkbfsObQFX/BdAAr6C/kMYIFu2HcAU6Z7gKcnkrQqSBE3lRSsiPKuulgeTmYqmBBs5iyh45BL0U9XlmZnV5d/jwSTSP4rziLvT7ziAVF9f6EkTykExp55W+hSbYh9q0BekoNZ/mSZBK+wP5k2AKcZiOP0zLgh7zW0T4An8wyYAr0P/WIIITubk6IAZABedGcznyMv0UHNGMh5vVTiIMGE+SmpI0o3RyKlArGdHW32qT/7U0820c1Vd1xF+RLf/6wDnA49u1llbmdXJZjgqHLHrs7Ug7Dq47jRWlpUxabdOjtVOSCcypQ6B5AqkKYgz0MP/sh+8eTPvSWM6EV6SxhA9Hns2HHHFwqCuvFaaAKsp7ULDyHL0H8E3PUdgD2yUH9rrshpnIH5fDIezLIavoOG/KzcGRt60BMrSv9b5HI4Cds8oPiRP/zDqkWOzmZKVRDGJ63/vxkESjBRhQN3u3lCAOXMdcuk1QPSd975Dx4IklPgwx/+iAduT506Wd0cQj5CU/ATui3jOM5a56DbK7TIqXkn6AaHiMaOG7JxNtqvDRs2+Pu6tUdlEa1VDiTwIU4HMCHYpcJoaqfV2W7jBYsi24VV5SzVvjK25lYbyZE4HoZ6nRxE4hy8H47k6C2fsXaW5VqnnofcxHlf6d9yhmA1nMTZIcveEwhi/RpDOB06inkpeL9iPd2qZqK9bPNWGvoulTNUpUL0EBiH6ojhUIeH/BZ8uS0X5bajXYvLfTlNyy1H0aT3QldCZwmGKOjkSdeNhp0dn7SDzx724K+qEI2MnvVWBpqn6FQOLbU1kWEqfpMuVNKX/g0Nr7Mrr768SjB59NFHPMFE6x0dPev8rOSH3bvPt0svU8WktTZ+7pw99NBDdv/999sD993ndormc+1119vb3/EOO3zkaARhZfu1t9ra/n77g3/z+94K9LKLLrQNa9fY5Lkx27xhg21Yv862nrfJzp07a0eOHbczo2M2u7BkU3MLNruwYnMqB9raZmPnxm1eNyuVTKY2VF7av6NUBIxEtHCqR2BFTndwnv4G3+mMZDeprZXaEWzYuMH3VZVcZNjrP40lR5/LXMmblRVPjlqzZtAdBZJTSr4RT+v7O3butDVr1/nZK5knO8OUWCJZOzkx7glosnl0o/eaq1/giRheqamj3e69/z6X5QpOgB09ucirDeiG2pwnyWguerYSQQhWkAyrNlcjp8+4U0PPUfIONqLwgD6vf6pIIoeDKhUpgK6KCHq2br5oDVqr+HJwcMArJOh7p597zuei37U+sP/0zLSdGRnxBKHerq5oJ9Xaahdfcom96LrrrKW9zY4fP259vT3W3dZq8+PnbPToEWudnbGB9jbb/+Tj1tXVsE0bhqy7rdNOnTxhJ08es3MTY7Zz1w7bsmWTtayojOy0dfb32VUvvdHWveAqGYZ213/+v6x9ZtrkWunylqsLnty0bC329P4jdnZszpYbXXZ2cs4GhjbahKp3dHbawPCQJ5soYK7KJDPuMG+11oaSQqPk/EpjxRbUkkK1c7xlYLe3jdu963w7/dxpm19UUtOczc7P2vysEvZWO3uEh3bu3OHtkFRlQ/IJuSP+FsbSP90kdx1T8JTew7GZfS+SGQTV0AMuv1ymdrnzGrwomiU5SLSK3aukSJJbKqwmPLYUt5azbec6suhmnJ/eCkzJOMVecxmp28vF96Nn4WiMtj11q2RsUvRptkvAWGFHBf/qJ05Kp6kSMFWVt0svucT3TudwduysB7xUMUMJn88cPGS3ffRj9r27vm9f+vJXTZBDyVCzs/P2u7/7Nrvpd37bRkfPeIIJlSJIMLn33nvtr/7qrzxBw6u1SG7MzXly1Sdu/7ht3XqeLS2HI9UL1i2HfQHWREdm/Q2ezPYR56dxAosrmTjwO1i1woDF7ybsyqWFffv2uVz6tV97rfPpi1/8IrvrrrvsG9/4hl1//fWOuZRggq7GiR/zDPtYP3FwyofgmKms2eegygO9fXb8xCn7xv/3Tevu6bO2TiV5xo35fI7sAbap68hyjsJqvJ4D1NAa60Wfo+ez34OkGHQ0P4NuIjAiXYreR6+7/i+3JeVHwhcRGKdud8uz4T3mAL9Bu5orfkFeAxewB9n3BP2DlXR+6CFhiocfftixwJVXXhn+JG/LFRf9ahtVf9eB8Wx3OyYuGMH32xPS68o0lc0lfqL//EpdJYRnsK76meLBsCSQ82Cp0G3Jb+TtqVTeP5Jiq6Br8RmodSo8wPlDD9CQJ4yWy2LZVxVyoCSgl9vOBBWwqb21ju5XpGqG8CH2JecJNmZcvS654etO8pc5wNf4n7x1WrmEB7bQ+rA9eC7rJCjnGG9JNzvDnhEvs6/Bg0HDlD3n/EX3+qzT7Xzo3KCv+jJHhcNLgDjer9ubhX8jKhLINxDnV7f6cbug4OtIplidqAANYzPxE39R0JtzvNtO0Jxe4TPYBPAZ/gdadlX7Wy6J1MnYud2mqiFJP8faWJd8E25zppZukgVZnnCOsnOZUz0HZdVFBWnkcvhWGq4rtVfYWvideDZ8Q0weW1Q0Gq0u6qrJ2nfauOv7yHNhNdGgfooWJienbOTMiCeYKFnQbeRyE7jyfZQ28zpTr0rYIV9zBArD3sjVQOP8s+zEXxkcHv/8nBvBB9CY7NYlVWlbnrfurja78YYXWV9ft+vbOHNVz2ypZAtjNfNb9mfBp04xpWJGlm+8z1qZe9BwJFaRoMdFvLxH+BACi0TSOf57fC/I8HzeVOzRvLBBxatZFmddn+e3Wr/Wl12zn4Gz4bPo9yyjwXvIn7xX7Bfv5e+h5/P+5/fZC+IJ7If7sEoSGFVbaVFYSMaHhH/0XtgaUQ0aGYZ855zrz3OppZY3yEhoFBzId/LzkLX4+jKWynuLPsG2hk+haz6LTMrz5DUSXaAzfLHQHM/OdIidp/nluXEOyAdfa1GonnirjPVKXofOJnkJG0HVMGXrypfG+p12SqsyfGy0mJZdnzE1+5t5kWdmvudyEzJV7+k54BrkJa/h98xjhV857G8wFPuh9aCr0eX57LFZoCX2MutzvQd2y3PXZ/3SReFTdCvxn6yzoIV8Jswx+2QzLXP2nLPOiKq92NL53NELmQ+1j9jMjgOKT55nwkc5eUTf51IWvn/WCi4GO4EnkQHEJjWeviM/AL5SkpnyXkSlomjTg69Dv+P/5IJCpevK4vg7zkaVM8MOQrZo3rJBs5zLepPfkcXN8gx6xA/P2GByjcvlcPETPI9MB4drHtku0XO0NnwmGZtmvZllB75neAEdm+kYXeTnLZ1ZbIVNmzbaxRdf5Bd9dA74/KL4QFy8wz+q/ZIfQf9UUVN7m30G4CTxW2CeOmlXZ8cFbc4SmtF65YNRsonsjp07d3ryKntEYghyUc+kmjTnAD9mLIS+QnbjV+ZMK5l51/e+ucLgWhyCPTscOLj8wEwECPesFBEeWpQmrEC0OyX8xnSdbZmFBgfLpLNg1+/aFI1DVhgKKwtShCOvZYDD7xBLXrd+z84d3oP4V4Pq+sY0SofPwew4EBy80q+zBLB1iCK6//ltN3mCSYfK35Wy2Pq+O1qW4yYPBgGgmBum2gOIA4WIACTLDie+B0lK9pbGB3jJkXrp5Ze7AwxhhyLQdxg/nwO0gJJxQi+flYNcFTg82aWUiXSwXhwocmDqVlEoBTkro4SYEmZg2BzsFwBSeU8vI1wcJJpLBvN8j30X3VVgvCT0QNMoDdGg6Eiv42xAucIDMDR0Af1pHhIG4dgIIR7ZgRg/NaCX4z2EaW0sxfw7SsZfnayAwJDzR+8DevJafB2yBcqtdu2xPzvdTMsOkWbhmoWo1oExjLCB/1izPkMWoj7D+/zU+IAO9lbzxTmIcNZ4GH1ZqAevBlDQ74AkjUvyEOeAIZH5DQM4O0Iyb68GU7FelKDeA9Dk9bIvAJs8twz2siDN8gwjgrHl/M37lcETdMmesMfwbU6WySAc0MOeIYuzrGIf9B5ARfPgrOGhDPp5ft4P5LbeY+80Jg7PrDPyfmedkHkznx8yGgCLIeZJaqmsm17Xa9AaMl4Objkk9HcA3DB+9BqOcRlP0Wd5tSOKNcpBj9OGs0HGZR3CPjEHZC6AA1CRDR7Ol3MBWKJbkLXQUuY/EjP12fwsnhPyOpwhEgpe/cpL1UU5S/2e9XY2yrLeDL5t99LXCriTCBAyqEPuxOpGtYS370k5aAxTBVRctpQS8Hm9nDdtXLKOz8YjPJDPie9mOQUt1Ty12sB7Pv7S2pEnee+bsUc2TjGYeI7GIAEPQ19/V87GcuOWvSVYjYxqNpSZJ3tJgknoiygdHXI+boN2dXZYe1uL/e+f+nPXoQKuqkAh+UmSCuftwB4nn/pEL8Qt/9i7uL3rejIKXFt3T7fNLyxaX9+Al+dTVQQFGag0AR8gP7VulQ9+6KEH7cTxYz6fSJQMXKeqTUow2b59hwdlOb/oRxsOMOSvHJ8aPxx7Uc3B19vV7cErdAfyFOyisqLIZuQbOhQezCBY+w2m5afWzg01L/VZ4YwS0C9OOzk3/+jWW71CQW9vv99an19ctHNj417B5PbbP+4BWxI9FHRH7+smmILRf//3f+9tQ+QMeP/732/Hjh3zm2ueIFb1QKYMchhsONRYD3IeOS7MqDkr0Ys9DpqOBBNkfOjjxao9oSoZKJgeAQFzfK6xwwiN5A/9g2bQPdAmNzg8uNgSfcz1Gd2sxigUTqUKCvIAntJ6dWucpBdwN+tkfAxBsC/rRx5qfty6EJaM4Fmd7KbPYeyCgcEROEOyjEHmau1gG/R59EyOpF/xCG1z2jv0jKh8I56Qs1j/lIghfRS4p+4RztwD38UNfbWYQa7JEV2UlVc4kB3gNx5mZzzgKX4Z6O+30ZEzdvL0aVtstFjfmrVeZvfwkWNeCeTMmVE7fWbcHcLSb+EAihYaPV3dnqCg/zq72u36G6+1a665yo4eOWwHDuw3BXEl0+KGjKprrPP2EKpiouSjJx5/whNMVJHj1MmTNjo64nRzw4032pve9GYbGRkN/N2QzGq3Nf399q/e/r/Y1Zdeahfu3mlty8vW3d5mfT1dtmvHNtuwfsATTJ7af8CmZxds5NyELVqrzSws2/Tcoi2uNGxaSU/LZi1yWCnQsrLi9Evyj/Q9/6D7xYUI4CITwRjI8EqWq4JACdA7/RdHiWgNDKhx1O6EW2d6Twlab33rW6x/cMCTcMIpGKVdeaYS+5RoRIsy2Tn7nthnB/YfjCoMkoftbXZmdMTlpGyRrVu3Wm9Pr9s9SuhRYEtnq/lqzeA3/fRyqql0uKqjqDKLEkJEh0pqkZ0ZlX0iGKY1qnyq6E7JKs7rxaOMbozgxZKfoT7vzoNS1Qg9pv0eGztnJ06etA3D6z2J8fixo/a6173O+gYGrb2r0y68+CJbu26dnTn9nB0//KwtTE9al274LMzZc88+a4effsKuuHi37dm+1TasXWf3/uAHNjUzYb19vZ5UMjjYb7Y4b509XTa9uGC//tY3m+3cbra8YIfvv89OPf2U9crRODXluGd8ctImpmbt8SeesaXlTptbbrPRiVnr7Bu0Bemmjg7r7Ou31s4u6+zps4ac7J6I3LCWFQWrItldynNmIarLKAOgrU0VTjps3doh5795b3sz6bJvZnrWKw3JDtS/bseTS95mqK+v1yvGiB9ULQiZor9VdUNBHNnLLseLrkFPaSz9jgzOuBOsJLmLziSgiW2QcaNXois3zlT1Enns9tai6L+u8FcldiiRpNhyfF8/A+dFsF37gO0ZOCl8NF66v/xj/vAYeop5ossCh9JmIAIYrhdLYEP0tW3rNlu7Zo0nYqmll9ashDpvFWRmB589Yn902232la/+rX3r23dZW1vDK0HNzszb7/+v77T/4Q3/3MbGooWZKnf5nEuLnLvvvtu+8pWveFs/2ruJ9w7sP2D//k//xLZs2Vw5D6MFpW7++t3fKggD3ncdUdqcVHjueUpqC5epxYJwPP4FdA9njE0Mb6rKkZLAJJO3bdvmyX9f//rXvbLJq1/96sDnZf+xK8BbgSnqKm1KDFClPJ9jfWT+mhJMjinB5L/eaV3dvdba0eV8EhUDwrkJhkPmVc8pSaOiDeQFehnZyB5rL/ENgA2bcVrckI1KO3wmMCNtmGuZCx85PdFejDUWOQeeANdwbtnHAb85mkpJVNm+yPgf244xWC92F34M9kwVTPR9JfeBMcAi0IAOhTbM4DE+6zxcKjzjY8Aeg/cI8PhZFR9R9gsgY5gr/iWq6mZ7Nfg7/HCcj6+1pciChEHdJk5Ryry/mR/8UoRXvQyfGfPhOTwTXJjt8ZAftLWNOUBbjAWt/DK7HlmvBHJkottFaZ2h+0qgrNhU2c6Q7MR20fNpM4GfO+xGVW6O4AH0lNet3+Ncalsg9jiCjyQAlm9XGCBkQrGlKhkfvIAewQ6JdQUmgt9U2p290Zoy7er1fHNdz0Zmsz+Ox2UrLgWGElaofTkxD2wbfB3hK63brfJMApHQBN/VmFpjthuhCz2fanVZ9rre9CqupaUvlzhKtSZkq59jqaSS+ZyEJ+jcg0PtUVWL/RPvCp/Lt4QPQK9F4IjKPcUn7D5d6VMlY0WSH3wofYxtq3HOnBmxG2+80S7Ys9cxJ2cVtEULu2VP6vI98QuH9b9mmdbME/+97CvVc4xEscJLSkZbmLOuzlbr6Wm36659gfUrwWSwvyQayscQfM5+Zh9Otmmb+Rk7LqqYx9w1L+xA9hiaQ48hQzPGzs/Ma880GjwYe84z0KvuKylrgI8zT7DnWQ8jp/keP7MehH5rfRe8LTrwquzd3ZXcyOvhe9CjfmbaR5/otWyf58/nM8eGQW+QsASm1/eEP+MMSG4sfr6SUBdyOXgQvJPPl2dnOZvpLOMPdHjeO+T+ah5c7a+FXxgLPJRlPeM023zoMegunyX0AG9De4zBPFmvnkGMBXmf957kzDwv4WjfD0+EX3T/QT1e7DU8IB0g2lC1XPnluCQEzncZXPzdwjceL0O+FT9SDorns2mWE1EtKvgd/Yf8zj40xsgJI9BlVDyqq2ZlrISc1tjIuKwTMjbCXgEHMw58DB1rTAL6lR1U/IkkIOhZ6F/WRTyAZB6Nn2NXyHrWiqwBT5Jgotf1H/oVHgTzc47Mm3OG/xwblVgzQXl0F3NFJ8JDWV85v6b4OTqZ9Wld2HAk5rDnmovWUceNdbkr7KzMo3qfdYU9t7pFOnwWe6PEzXgf/te+RlvYOHen3Up3rW7lyOvQHXoOmcdeUcxC45H44rJscbVsZ095dpbV0CNYhDOCX8B1mUbxQWa5g/xgvTzTZYUFDtW+6fLe5ZdfVrXtiXi+757/v8bUWuQn1Z6f8rbWceE3/I1qt9NZJTbFfIUfopKofJ/wkOZO/F+vEbfN/K+qJrpQpPacih3oopnaBeqzwhqck+OnUkAE2cn6M38207y+r3UQJ/CzVYuc5xP2CD2EclbkbGyzYkSA6XWIkoxQAi4wJoyYCYlNh8jyZ/Uem0hZMJg/PxfBx5ogXB245qDXUSowCsoaoZYVSB6bPYAp9B6bWQvccHTnRAkpAAfDpV2JDlSOv9/7l//ChtcMWIeXhF2yHpVsVtn62Tm/BSunlBQ7wk5gmgxpgLqcj2JmytrgSEcxsW59noonXl6n9H678uqrPMEjCzmAUHOCCfuVFbULLZKGqiQQs64eJQLFDVWtQyWDwvBU8KjTnaZRfjKccxpHGVyrwJscXHK4uyMtDBnmloUAQhbnVQY/eg/FiLBoVibQUVYCjMkZkwGI0cU89Dm9FgZaVDFhHP1UEKVZuQYj1312AV3BCyteIokgOzQHMKRlhQMu9aSXIVqckRkMIxCYC8IDvsuKCt4M2gr6hd/4HYCXgR78BI9IKGXegab0k8/yGuesAAj0mxUqQhuBBSCIfQ6jDEWRgQ+8jaIlqIWjK/N6BsR8Hj7ifDPgQJZk/kfOsAfMqQK16XZJdthg2DBfjBvABeNlpQgtQpvwNiAA+QVY0zNQxll5sn/5NRS3npGz9/N5IY91JsiXzEsAJGgWHkXZoxOQ76yVz2ss7QMKEhrR+3oe77vBr2QhdzDWN5gjyavOnPfnlFLYKOKKR0pbLm8BUm5wZgM2A17OOOsb5qL3OHNoFOACP2T9Cv/wvSxrtffNIJ69AhizjtjLWK+Cgh4oL4ag81G5tYx+hZ4Y7/+n6z2ALD2P89yeeCbPzuaAXWCBRSJ3kTMBkLoiCVmqskDLJVGiTIu2ZJcomRQp2pIYJZqXlHxJUBRLoWSp6lqiSYsou0yJASCCCAaAASDCIi+wOYfZnTznTLr37f6e/+89hqZqa2bP+cMXOrwdvm45xuLdUYZfjuNOtcApOjIqLHW4MQSgkX/Z51oAp5z3eU+ZN33B9S4Me/Rj1jPZiZvxBWNk/9sBKrIteDNOvWa8wrNc55YTBowN+YeuyDoN+kZewVdcw3iQJfpcsh8eYE8BZ7of+cU4oD+Nx5+Dg6acpoOHlcyg9afnrdoHqCLA5//4Hq8YogQTnXKSvIpkkACtPobiMFDiUThV4uR57EHtPFCKiX76S9nHHgeu0ikaV5xkVKKH8BayWfsZgSDzthz79+31PZY+o0qO3nXi+Em7QAGhsTFvb+FyrG2fBLThh5BtEeDzwHFpu4LMJMMeue98UByyWV/Bt8hN6A59B/+4kejGdeg7rbMcyVpzjNNIPlVFl05PMPHS8QpMaq7Ly3Z2/JytWT1mn/jEJ/ykemXop1LUCjgqyKgEE50+ViLRBz7w23by5EkH+hjy0F6mVxyWGKXwGvRO+y9K3dayOAIy0KZoMCpqdHogW/8UnNaP2n8o2Kl7Xa57ICnoiROpWg/0LnqLxA1l7HvQ309jh6Mq6D9O1umfAoK09Qh6rEvm4/Rmjrofhy08DY0wLirIgUOVIK1Abbszlj1HD2IQkZwt3lHg3HVwT08VwNf/9TzogPd4q4IOVQQZ9vVq9InuFbfucbktWeqJD/397kSkZLr4kLlkDOBypeBTZFycStSp1QWXAN5Wck4ldfs8memtb36zJ5t86pOftHPTU9bq6LRVa9d6WW6dOBdtHjh4yCYm1fJoyQ3wOGESWFH0qP3Q3EdXDdvtd95m1113tR0/dsyTTDR2VUhyh3+naEJJPPM2XyrbqN2cJ/hbVPZQpZOJyUl785t/0n7yzW8Jg7jRcKP5zMkT9sJzz9qPf/B9G2r02q7LLrUO6WxbtuVW06656nW2efNqO378qL30yl6bay7a+PSMzcwv2qJ1e5JJa9lsvtE80NkAACAASURBVLXo1Uy61JvXhVxnVW1kYLA/bCZVUqTvq+wQ4/RmBDmiqmBJYisnurWvYDr/rYB7SQYSzUF3JJ6A9fUezf0jH/mw9aoU6pgSfEaihU8JTuneudkZD4Lq9/Hjx9z++ub93/QEEwU/lJivJD+tLbKbd6jSiaqcKKBMy1VwGbymcYEfkP+jIyPOa0qAEW+RICKcoDWQrHA66OuPyj9dUaFKzwk5Hq2cXG4S/E0VTHPpXJ+rt83ocXqQPnjLW99qQ6MjfjJXVZ7eetdb7eDBg3Zw317rXFyw/o4Va06ctQMvv2QnD+2zm6++3K698nJrWJd9/at/b8sm2dBt/YMDtnbNmCeYdHR32tDqMdtx3TV20Y3XmnV12FP332d9SpycmfH2PHNzszY717SZuQV77oVXba7V4Qkm80udtm7zVjt44oQ1hoetf2TUBoZHrad/0DzFwNt5aBbdJnXocrin21qlgomcwjqt29vdcNnoJ3uXF6Ocfm+3LS1E5Q4PLJWT1H6IorfHtm3d5o6bufm5EkgpgaeSrB82vPwCIYOwVZA36IR8oOY8+4rWvbSJK6cPkZ9UFwnnY9GvJaEK2ej6rrTi0vsIkIVODV0YOD4qqhERki5X5Q2qp4Rejnl4ZQGqK5SELWQpmA++y05e2uZ6hTUOTShZejGqhop2Rbfr163zdkqic1Vt6lVST0eHTUxO2Yc+8lH7L//Pp+1Hjz/pNKwkt9b8gr3vfe+xt7z5J21qesKnocoJjkdMAbRBe+CBBzxRQ4liXv2plI7f8/Ie++w9n7ENG9ZbsxX+CecPyfTS4rbCbEVvZgyC3McnAZ/r/ySIyymJvAk9WAeI8Q0EJo0ESiWMSS7cdNNNPt7vffd7vl5XXHFFVbZb/wdj5vHxt/O3dP5CnFhVBYzKzlkxTzA5fOSYffXr91tPb59Zl5Ire9weQA/zfOi1wv8lwYSEYuwjcLO21svGlwQRkmx5f7tPMOzVSIxhXvzt9k+qVJsxepVkXxJusp3GPrA/QeOBh5Gv0H62LcDvzBl7jTUBn2LHMk5wkz4X9nriiSdMib6qppXtYNZQ9/k4vJ1TBJNFC5ketH/gNt6TMRNjA5fxDMcdCYs7Fi70on3Rdfj+oNtsk2VbgwQHbOeMs3Udz2F8jEXPjeTuOsEI/IqdzW8Otugd0mGcsHRadpRUH5zRM8DQ2Dxgfn3H3F0+kdySbCL2AqzoPpKS5E9VOT1DejUOqYVfug7q1dWgeR9VRcEgyL7oLhs4Q0JJFaI0Vsk6qihpP7CrIuhTVw/QPMVDjFkHPbBB0R0+hpI9xl5VtEVlmxIQgf6zjQouZf+yPcXJZWFM9oDvc5IhvAaN8f/M58yByrP4eISjYz0Ck6D/8H+zx/5lCcZrnbLfi/nKfxEJK8UfL/wljFzov/0eeEQ+XMnobKu5/C4VtoULsPPr9QkZLrrgJLmvYUoYcH90SfwVbeifsNLdd7/NKyRKnyLP4CvkiMaj56u6DTwFXq3pLvYl+0/wB8dqlVbrXg1N+DedBvcEk5aozVavHrbbbrneBgf7bWBIlRuXbGVZCSY6GFvzFHsAj/Fu5Cnyp/bFRIAb2Qu/c33lI0nJbfBORfOpFVy7/cdcda3WGvnPOFlb5A6n4rEnans67sg2bk2vddsfxo88yPajnqnxkVwCTUBjrA1+cv2f+7PMgnf0m/khmzMdZBmNTmDe0D+HkKigV+H+lPBXrxXzrw+HI1fz+NCL+LXb34meYM+R1YyJ+bXrXNY+369rCYRn2mMdKgxZ9BlyjbV2H3KrVVX+YR6Mjb3RO6FZeAuaitbTpVV40UWehJMC6u5/8Er/4d+Crh2XL8t/EJWtQnYXf0Q5tKIxyl/jtl/xsUjvu152/RUtdMFOyEiNHf8+dAy9IEPqalclybhgoIxZM+1k/ol9jopH+BaQ73ndwSusPXyUdUEtM+sCB8wHvIoMh9azLww9wsEokkGyfax36Ht8YlmOQMe8i3drvrmyfMZW6MMshyrZnBKz0FM5XqJxgGHaaYs9Ak+gx6Fzxy3FHgefQvv6nJiDxsf89X3GtmEPhu9T2JtqGpof64J8IY7Ne3lOzW/CpmrJPFPZr3yHbyLvL2vdjic0dmQfdAb9sgaMCR704gOlegprot88i3ZT+j9yJvvuoUEwRZZZjJPfXMNYtC56Ln5p6FxYCwymuPfOna+vWmerkwdtYDUX7Q//pA8mJqK1DQc59E6q0bi/0ZNN5O+qk1RZR95PvgUykOo47CM+JPmvVEVR75cdokqK2AvY5HonPjN4I+sfrQWHAcHd8B7+DE8wyUQLs2blq4thEEATWWQZdGVgg6Lh+hpU1xl7bCjACMGehQjMwXtQvDkLOAvE9gWA8DQOgkrZgIEJsjHCuwAsWYFmQwthToBci80J27yO9LijV5qukSP63//ar9pQX6+NDA+aymqLAMPhHY5QOa7VqzzWn1P95WRP6u8FgPTSyMPDxdkdp1AxEDUXhDSCSKfcXr9rpzsa2xlKa8CeZYMDMM46uOD2yiXznvAgR4AcPiJMAXP1xpaRLMyiYNPY2Cp3YOskmJ4VmW5d7ixyh3g5daj/y3GpfuVRAixaNegHAZSVPYzfDg4y0BLx48Qj2SQ/j2omAMwcHNX6UOoYsAOPMA/tl4IKYlQYD+GWASnMRyASwBGAptOFCOODtl8rwUSL6nuaHCM5kMk4AUrZgGfeGEYIKhQ3AgrlkAEedMW72AeC4NyLIoNPENLcj4BGcUCj8FMOCCC0AWIR0FE2eNA8JblQbhkMaTyZZgCLyAFKVgJ+dC1JYhk0ZDCQZQk8pvtz1qjLt544JYLizwAZBcfa4yhjvNkYRDEi/KFz5gIogt4B7Bo/mb2ZX1AezA/FBC1mhY0s1zugbeaJbISeGAdABFmKgmLNdT20B32GwySCmVQsYY0AH/CTX7sYpWdZizj9Es4yXU9VDwX+kP8x3lK9xgMKMpzqUqRZz7A2GCTMjb3XWODl2mg+v1pRfh7rmOUHNKff0rHQGPyeeQN9yd7KYeSn5FW9RKVuC/H7qTcPus1XQVd9hcHKaXZ4PU7jRIscTsXKsSWdIyeC5K7rmNLWQQYOeljBRGS2j6skOUCH0Bx86VcUhykBcq5Fd2fdkuk50xo8Qh/QTF+8K8vVbAznvUIuMAf0A+ueeQb9CS/C9+gB9lfrLOdjxhbISnBTZViXwdZ1YeIDhT6ijHAE7dUmY3Cgzz53z6ddl15++WW2bdtW3yMFKZHTvg7lUJPWl+QS8A0nhmJdV6zRXyoDFWO1szN0rQxkncgn2CIegqdVoUNzVEuDffv2exUN0YvzUjnpouoeCrrKgT4wNBgBp3TKUP+PFiNxOlBVQvxIOD8lIC4ZoaAmDkcZDbpX2ECBMfYYGcDtYCJoCnzAHvlc4oB6KVHa8GB8rCMl18OBrwX9/T/4Ax/f8PCoJ/Sogsn4mXFbPTZmn/rUJz3gLEeNP7f0lPd+mz29Xqnk/vvvtyeffNITTD784Q+5I1GlC9ELmc+zbEVn8xuj0cclI3Fp2dcC3sAJLR6H1hTs116r/YmSC1hPfa4kI0pxB9aIUpdaJyVBi25I6NAeKLgFveu39Btjhz/C+R4YUHxAUAAexQhE/uQ9Y590DcaKPtMYMIRJMAdjc7/mQxUdvVvrqACvcG5ukVVhMp2ILglqSiyQ7NPYlVQRujtwrWSp6HT9uvU+F2TzqrFRW15WYLjH56l1lQwXHhGPCMcID7rsSWWetY6VMe1tD2mXEEldLhtK0qPoRRUgFpote9vdP2u333qrJ59/4j9/wo6ePGGzwsu9vTY6uspmZuf95NPRY8e9ksnkZKzH/FyzShSTU0p2Ruggs9fvvMK2br3A25gocKuEKdGKsK7uV3sJJdvQhsu7Q+jE6sKCl/RWgokSzN9y11vtuuuute3bL/bqKDMz0zYxPm4H9+2zv/j852zVwIBdsGGdjQ302XJz1gZ6e+zyHRfZhg2r7Mz4KXvuhZdtcnbe5pdW7Nz0vDWXOmy5s8dm5hdstrXoVUyUwNHd22u9jYaXEdWeqXWNHOM4h8NphzwMfiSZW+uaTz8h26E57Zf2D6eSrkV+SK5R6Ue2ia795Kc+Zc2Fpq1es9bXX/SiHzCaWuOospEqmCjBS3v+t3/ztzYzPet0J/ptqXpET7f/Xz+hh6Kvtnj11KlTzm96JkY8uJmACHpI9C7Zr2u1LvPN+ZL8vhDtcvr6vaUXmMTL9et95SR56N14F+Xh9Tz43fVQkXG6TrrfZaVaPCwtekudu376n1mfqpUqUaO72y697FI7eeKkjZ8+ZUoP6u/qsJmzZ+zU0UN2dO8eW93XbW+65Sbr6+iy7337W6Ycv47OkD06eDHQp/ZqHTawatR2veEWW3XZdk9AeeahB6yhxH6dADp3zk6dPu1t3ZoLZs88+7JNzCzY1Nyibb7wErvwsivswW9/29Zt3mLLsq+XO2zV2vXW1duwFa8gtWLdHZEs4smVnWYLK6qeoxP6ndbo6TNb7rCBPlWWUYWupi2txIEC7dtCM+x1x65KqivrsXbNmkgAXVJS1rzNNcM2dIzn2C2SJL0KWUnwkdzJ/hCwp9Zd/3iP70OpyrWwtOil/vWZbEfRrejT7Y7SciMCx13eEgEe8EqjJXCN/lAyGxUjtO+ak/sLSmle3qs103tJNo7xgd8DgyNnmRO8hNwHk4N5qdZKxafQKwuOd3wMrZYn2SmJSmM7fPiwJ6KK79QhZHZ+3n7vgx/yNjl7Xnm1HGjpsOZcy37ndz5gd95xu03PTMapzZLEsmKqPDVo3/zmN+1rX/uaJ2xgE0hW7tu71/74s/fYunVrPcEkbFtVEo0KJgRSsdPBF+jr7EjNfirm3FnAWk609MRbT5yIPZd9EkH2kBniT+koOQb1f+EQ7GFwnvYtJ9VlOxYc58HOUt3Rs2eLv0j4pm9g0A4cPGzfuP9Br2BCgokS0TNez3YedhwtcgiyYPeHvA1cG2PTnELmQPPQCA5T1jFkYLQ+45r26r7YluAQ8aqvf7HvsDe1NuBOyUzsqXa/ADgIf0a2S8AczBk7Itvsekfg3MXKDtM7NPdnnnnGq1XJJ5Z9Q9UapjYE8FG7veHyoJyKxjZljDmAwt7ru+znDPwUJ0qxvbGfNT/hmezDAW9pPHnetd6KJJ3sg8rJwnn8gdejDQnPZZzsI7a13iddhz9O1/Gd+9lSwqieRaAJGoK24EV4VJjG174k+fN5nqeSfV02lkMVzBufEbIMX3Et08JXCX1zUpzrQw8oqB9BNcYY/CR/adjd0f4lgmNBn5FohPygEgK8C8amBZj2UO/he56jffV19srZdfVgaBH7GmxUyYZUyVj4S1hM8gk7VfdV9rAnT0ZAmvFmGvBnWp3YCg+B8/V9DgoyJhJOkA2MDezleq/wODoMX6vTemllyD7reng/0wjzcDnVWZ8cx++j9qRKDpVuJYHe96YkCYkmwIwZa6LDXUeX4LSwnjC3Kn++/e1vd12qe5RAkuVOvb91AmFe0zwX1ge6xkZGZmvfKrqtKphE4oqSqpRgsrgwZ1u2rLc33HqD9ff3+mER13krOiDpDqMi0+tKKowRfZdle6X3SvUd6FTrlteIOWHHB46vDxOhg5CNBFuRPVk+6++sh9m/7MfTNfh+9L34Rpi5vYJ3u5+BcSN/0T3t8QVdx5z0W3xLckPWeYxJnxGvyNexl8h39jLza5bPta6MFUHXabziffex44/zZGv5L+tWVKyjdHSMI7BqbQfEPcjFLLuxg9gTdAH7zNh5R8ZQjBOezvNFT8D3eU75GfAN8gC/HfKo8sGlhADkF89mz5gj89Yzg15Ch9WYCE9eeGN9fR2rx5rxGfFUn19XHGwCi7sO6Y1KN1RuULxQ1SD9/d6SOhLifXylWm3W79B8lheZLqBX9pq1qj8P+yTzU8ZHPJdxs4ftOl7vxG4BC2WahV7gK/QNsjk/j/ezB3zH/zOd4XOCL7KcwAZD3/DcjGtZP8aX6ZHrGCsyt33u0B2xJA5sCbMwhjwunoesC5wfeBf6gz7BEbpf//Ln/C2eITEF/mEPQgZGxXP9iNaIu+h+dCw+kPY5sh7CJvJBcwgi4/acdNluH0Fnqpyuv7OMYx81Rg7asx/odeavceQkCvQFspw9Rucinxm/fHeqYMfz+J59ISGJ2Az4Dj+TdL/uxY/rBxcK34yMDHsFk2i9LNutrnZJkpHuE0bQgQH522TTuu5X/L8ke1NZXnOSrSqs5d1ASnIlhSMyXfuBjILFeBfdCKh0onUW5jh06JD7mdTOXgeTdC/VgdGr7TodeoRW2V9iwODzjke+9cCKLmJBGTRCGMZHOAIWUCgYj7o+Gwi6T98JRGmBcxZ6VlD51A5Ep2cxYAy2LKQgKn0HQWvcWVFxP0E1FHN1UeoTyeJBJFybf2clyjgz02hOIkKcN+dlNJcSm5Sp1HXawPe99z021Ndj3V1h+Mlhp5NYIi45CEV4zCqc3ku+liKKHNgEvOi5El4yWiEujQMCRNigHDWnG2668by+oFkhwHQi0Mx4tXApxmFRtu7ocgNoyU/TXLLjErvwom3uKOnva3h21qOPfs97dutUn34rO3NsVfQ2l0HFummOyo6enZkrZfh0WjzK72AMZ0CaCT4rorynAB6cCygKwCfMBA+whrqOU9x6NsF4Thjrs2AsGRRRGsqBRWHwzEuMPc+BYEMEVPrdYIEHALAYAiqJ6AFA0VSXklGiB3dWVIw/02meC/znBkzJZoTWGXsGzMgAnouy4f52IAko0nXQk67lengQntVvzT0LccAWRhJjRjkjD8QXtOGKpILoz8bfOCZQ/qxTllcoN81D1wMEkHXsAcY5ThpAGbTnYLEEMfhMTnbWAR7K4E/fEUjT57wfGs5yh+frt77XOKAdZDhyF0OFoAnPwTkBPTGmrNThe60D4Ij7Mw+1g44st+Et7kcxs3boD3gJXtZ4WOesiwAOmh97K9BOX7vg86isAI9Syho6O18/0Q8zgqo4A7MOArji0MpAlj2ALgF5zIu14Hm8m2dlfaXPoEF4hAAp/Mi6Q3Oh96KXvIKQzqPFkeT81IzSsvAuYFXP92SAclpXJ2Fc/i2bAy0ZQ2GIRTa9ACBOdJwhchwjMzMvw2N8xpyZq39fHCp8Ru/wdv2KbmVdWe923qGscNbFtfFTl3XmPo2BvWGtuRf+yk5R9kvjAKvAa9yf5S3jhJ7gEXQoRgTyi/LWSiDhXqeZEryoDPrODk9EVYKJghtXXHG5XXjhNg9OktSjffOxyOhQQKgk1mk+6H4cnayBJxd5kKbbEydoqUF5cxyalNNErmi8cpIfPnSkohUvV+wnjhc9iKpgjYLtg8ND5yWYIBvkuBMNO8AvJwF1/YmTp7z9wi//8i/b+g0bPDFDwUvfVzPHQJpntCmJNnrn0VgJvGFcsK7ImIouu6LMeshnVQJSslqdta3PPbFmZalqkbNq1WoPtqmCiZIXBvv77dOf/rS3myDBRLsXsmLJHXUy3r785S/7qVVt8/vf/z5P1FAFE+RFlgtgA2gWDMs1WgefW9VCMDL0wcqxZ9ECQO/W2ihAJoNHulJ7Lr0g2lN/eP0mIWp2dq4KOOh+4R7hNtHv3Xff7T08ZQTde++9/nxPpqhOuYcdIf6gYp30mfQxpwmCN8MhBXaHR9C/8KPoCeORoKm+032cHNAa6B1KZFLCjrDR5Zdf7tfIaFKlmHe9611uPOk9JMv46VN3lAaGVVsnVXNQwM3pd3bO56cxaewKHM9MzzgNkgA035zz9i44IesASOA/JZco8Qjcr0A8+g1nlwLPVNHhJNOZU9F2RolDUxMTdu7suPV2d9v2C7fZmrExe3b3bqe11tKiTTSbtv3SS21qatpGV602VSHau2+/NVuRVCBaVQUSJai4Abq4YJNTTfuZn36zqUfslgs22UUXbnWZocooSoYQ9nb6WFh0/K0Ek5Db3g/J9Yy+13OnZ+ac1u76qbvsjjvv8IRy8acb3TqhMTNjf/if/8AGurtt4+pRG+zusFWD/dbo7LBtWzbYuvWjdur0CXtl30GbnJmzmdaSzTQXrbncafMLZtPzLVtYXrFFbVVH4N4e2U9uYEcLR1WLAENhPyDnSUxnb8AbTodV68Y4+VPrraAB/ulaJdGoYoP2zysnnD1r//cnP2kd3V02tnqNyzpVvvBKYAraLy3Y1IRaf3bYKSUCzQYf/rf/97+5bOxr9Ll+1XPBHzi+dR2HECI5jEBV6F1+wL3e/kancZdKqX1VpVJif7lW8/ADAB2RFCJ6dvtKAcqCPWLdAqMrOUjrFfQSGBNHk4+toSpW0VNY2CD04aIdPXbUbrrlZtt8wQUuzz252vTOXpufnrGl5pyNDvTZ3OQ5mzx72k4fOWRLM5O289JLbc3gsO1+8glrtqZtZDRaAY2NDFtD+X1dHTaydo3tvPUm23TTdbYyP21P3n+f9czNeoLJUXeQnLbNW7bZ5OS87X5hjy13NGz/kZP2rn/361655L/fe6919w9YR0/Dq5cMDo9ZpxJMukNW9qgyg+eTdHri8mLHkq2U9l9dnT3W19PniSZBVyvWWtIJpkVbyS1mlCTSLcfwtNMkdiGtitw+LNWilOQVci/kD7gWfI7sz7hQ12BPOT0XG4AguezlsDu7nD61t37gxZO25VBccsc12C3sm6AmsJvkBEkANWZStZKoIqGfqFqiJIhIFobXouJa3SKH8dayLip9gs+yfRWjiMRwnN76XjJUazU3O+s0rjZkSurU6fFzXh1m3nob/dbd2/AWSb/7ex+yj33sY/biS6/43ER7SjD53d/9j3b7G26zmdmpKiggjKMg2cDgkN13333+T0mx0SJkxWXmoUMH7Y8/+1lbs2a1tRaaRXepeokEUiXaK17L+hz9kf0MYEec/Q68S6ly1kP/X1yOpATsgKCTuiWt2mfNzUbCEv4MvS/bIdgrvrKpRSDyQ3uqpD23rXIliBWz3r5+27vvgN3/wMPWPzDkCSZKPiYJl2dkPyB2o4OcUiEFezTGFQkmyDc5uPU5mDTbC6wF9zOHLN/xQ2n+2OjYS+5LKFX7lMMDFgRbgN3xLzCfjOX1LmzsPN+M4XlO3neX/yWgiNMX/uIEoZKO5adT9SuqFDI2fuPjg+ehI40l+CgSH9APOHuZA+ujSmRyUjMu1lL/lw7iuTGHmGm2u2hhk+27CsO3FjzIfp5tXWQoz+JAAtgNH4DeId5G/mTdxmfQMP4O7A/sauEW5Ce2LnvFOuJL4R58XboO+ZrvhSY0vqha11G1QMvjqsZQ2o7hCwiMoVYptAINnepJnv39IenKCWICErpWc9O79bu3R9UkIxmLfQ06CXmL/BBe5ft4biQIUH0Mvw62A34E1sBthtRCirWE/7L/PPsSfPzn0VTh+eIbqPxX4r1SjSfTKX/j4CaZq8b+JcGiVEFExzlWTzhamAw6d74smCfWMw4vwD96p+wx9py5Yr/ofr2Hw4HYVGqPQ5Wl7L/yPSgtavQMTxooiS3ouV5PyKgrcrGuLjeKjNA4JAuE4b/21a/ZL73jHYVXlcQYp5XZt5CXdduuWvdC9UFb1fpWsqKubsN3VLH1/3eqPXLQltOTapcsSF/P24XbNtnNN11rfY1uxw/Smar8JVtZmiOq3dbJC8hC6IX/13RPhbOo+I3MBieAG3y/Spszx+DuY4/DmyRwuO4q8hb5EXZ7JPLiC85YBPmIHVfJyWJX47sndsC9GbdAO8gD9lXv5QffOvMA21ElW89DL7VjBGxi6BF/kp6ld+eA7GvRgJ7NumD74Ptmj2ULOD0XGxhfat0qp1RyKzZ70HRUOwRDsiYaLz5ldCL8w9jR3Vku85yaeuu/oJ+8RtBS1tPQFXPWPNkP5o7OhhfPk39l/uwHuiZjCo2BGGbW02EDhc/D97BU8XdUVzBX6LlG5SfJ9OaVLEoLW32OD4dq0ZkW9eyR0REbGh4Ou7enEfqhHEaBZjIW0d/oiqzXoEnWLssUngOtMbdMP+w794MXsg7P2Al9gFxk/Xkm2ABZrefob2hHfExcJmPArNvhixyzyPNEhnId8j7TRJ573mewGLiOueHDYt7QEHTdHl9DljBu7uM63snn+OpIEtB8+AwZSNyMdck+67w/+ltrWseBw24Pmy3iSeyLfvvhqhLLxG8GTdTrFEn2WcYgE5kLtIXM5Levv+OcwGFcp/FDq3qufJiV37kkFzMv8E3GXrlQAG1kkCH48Kt5lJY2WWdmWZ7tcWgeueT4r8RRmL/8PtCsDvTJR69WOaHD6+pPulfzCj9hVDLRYS35K3VoXjaL5qT7/KdUtVR8WLiGJBEdnnOMWpIvoY+MadCH+L/BWrpHtCNcqvfob/l6dZ3moM/gS+gCGtLn6OvK7it+hGxrdTz80H1ewYQNykAbAQmzs4gaPKcj8vVZwcNoEE0WCkw0B/8BTixUJnSekZUEACKDRQQ3xJOVnxNDAl68D6WYAQiKCuGejS3GgiBEuSOsEEA8w3+XBBMZQ/rR2HVC6/c/+hGbnTzrpe/1I6eUCwBV/pBjqNX0IEqcblMwJARAKPguz3pS5nM+aYfjXWvM3zjkMRa0ZoC12++8vbTdqZUyY0foEMRmbuyRxurCvAQYNm7eZOs3bLS1a9f5KTaZICoTJCYT0F5aWLCTJ0/Y0aNH7JU9L9vLL79UlYy76MLtFUOFQOlxh74SKuTc19YpwYR5wUBZMQIs2H+M3mzQIrgIxiFcEYbsNQFZ6FvrrjVDeZHZpmeTvRenkEJgw2QIaHgD4Zrph5NkUQEnEkwy72UhGgmH5cSBTkg3Gu6ewsFOQkFen5BQddJWFpTwBeuQlTDP4JoMHpAXzAM+1Oec2tMasE7sCcIbPkCAZ2FFopauQVawHnE6WqVJI2uYnoF7zgAAIABJREFUE/aAQd4NX2KAoMDZX32fkwoySK8My+4oUYncAIjAD9kAAXTrXrI/nabS/QjndqeVrtOzcD4xNsAXIJE9zMZmNmjYZ/1G6KOYM6hlTtlY1jrD14AfZGMOcCIneR6GP/ST+ZG/eQ+OwDyPrLhYX+gT55KuZ/8xtmNto2I3+yMnAP8PPovKD1nuQw8hy1asp7tRlfhj3aBzDKVsTAXN1QHtLAuhVRzDWR/yXtaPZ7A2end2BmU6hW6ywRbANhJMohS0DI1w1jo9tcIZzr5AW7Eu0bvXZdNiJHapgokC/VE2OFp4eXbuksBjgECqU1AxCbDG3qCb2BuSq5Ct7XLI90WFJFK/buQEe57Xm+ugPb6Dd5HVyNh/aj/ZJ9Gj5CVACtmktUU/IPPhJ+iVU1YYGOwnY4LGkQvwFzIH2SHnq69fccozBjmFo5dzOBBV9Wt4aMD+5LOf8SDw61//Otu+/SJPDFGgRD+ahxsXcsqp7H0JoEpmZn0Af+va0dER18HS19pnJYlSwtznUICrxkfylmhOoPbxx5/wE1cqEeynwBWs6O6KAPXMnAddBYDV7sD3KPWy1x5RolG9Zic9kBqnP5Rc8vGPf9wTU6yn15554gm/37HOfNOeePxxT3zQHinopJvY8yz3M73AT1neqLKa849XQor2QBEgjtZieqYy3IX2P/yRj3iwXq1IlFyyvBIGgirMfe5zn/OAnpz9LltL2x1fp75+r1by2GOPeRUTBec/9KEP2pEjR/xz8AFynPFDgzgmMq1X+kgZ/nJceMWRkPmhR+UQn3O6UhKMTsoqMKegM/rJgzql/67wm2gnxhInrfS3xqAECe31jh077Nprr/WEYH2vhBmNXwkm8D/4S/+XMYVsE6+QZB4yPgwnqutkbBRVGcK4ERaKShqTrvNxTmiNvV2AmdOvxqf1U8lH8ev1113vfKOkH41ZYyfRRmPRNXqecLnWQ5jBjdruSFBdKQkFeg8YUgusEwXMUWNRgsn8/Kz3MsVoizkHRq8wXEmKbM1H0EG86I5vgTklZC1FcoPuPXNm3F5+6WWbnpp2eT42OuoVcZpK+Gg27dSJ49ajU+eeEdhpS93dNrZuna1bt95bhPT1D3hyjOfOlBZeog2Nb2py0laNjHglm4u2X+h0ocQVJQOJZiWCJifOVW1ZlAghzE1Qg3ZkHhiU/lxa9qSQ48dP2M0332y/+Eu/aIePHLaNmzZ6EsPhAwdMRcH/6s//zAZ7u23T6lU21t+wzqWW9XV12hWXbrex1UO2b/+rdmp8wk6eOWutlS47OzVr3f3Ddm5q1hat0+Zai7aiwEFntBRT4gI4QAFkOalxJOPor+0yOr7EXqN/q8BSSe4H19fOzNBL0ByYTs+fnZtzfv/Epz7ptDI8usoD06oGlW2OuZlZm5yc8GTP06dPOQ/817/8r15RpiF5sxIBeU7BaMw4FJDl6CeqqqCLcSJ1lfGLljVWrXvI1XASOL2WYKToSc5MXeOVI7s6vUWG9Ic7lf39dVJJyJNIWsBpo9O/jsu740SOTjB7omB3JNI1F1p25eteZ1su2Oo6QfSzaf1GW15YsFPHjtj0uXE7ffyorSw0bUV0v7Row40+G+7uta4VVVNZVHjdK350rizb1o3rbWVlyfrHRuyOn/4pG71su1nniv34q39vnZMTtjw3Z8cOH3GdsXr1OpubX7aX9uy3meayHTk5bj9z97+wNZs22ZPPPWv7jxz15JLGwJC1Fs0ag8PW1d/wxMrezp7AIisdalhiC7borXjER8JAY8NjtrwYQX7hzKk5tZVVICYSVLR2SwuBG6SftY7aM7VWkQxVgDFwUdgt7rBsNKrDBJKB2KbgPfwu4EL9nwT0yk4r+EHvF02rko7ec/ToMa/qosS6hss3HfaZ85L86AntbSTs19XJNGESFLFLnP9TJRsl4zkuUEJJqXwR2C/mFn72wMiiHewl/A5gYbAOvOoVYbwFY/g53O5Q0MtpOGTmyPCw6xz9VlJRq7XoVY2ss8tO///VlD74oQ/b7/7eB103aT2ViDevBJPf+YDdcfsbPMGE1hyBmzptcGjYvvrVr7p+Hhoa9j3WXMS/Slr87D33uJOw1Zp3rUnVwJxggs2CngZj8jnYFxyJfpDcjVOEsXbYLTrZX8sirUVUsdVncapPSWURzMIuIGDmuqwcHsGGwk7P41OCifbPsakHs4MudUhIFUz2vLLXHnz4EWv0DdhyhwLfYQ+AzbHP0ZOak96j4EjICGERgoR1O0t8OPR/x2ZDPkP3YBAwM7ZMtlOzPwcsDl1RMZjkGdaCezJWZ38Clwb+IaCk7whqw4vYFjwT/AmWyTgU2Qnm13yee+45W7N2rW3ctKnCSe22NZg12xbYR44BvQhhVKHAJvK9Oe/Efmkhk06dYydRdYK5MyfRN/PAjvHEhbZKiSUvqno3tO12YRVck35ZdrsSnaWxgjfBoIwp2018hj0NP3CASe/36sbFfmQNat0f/JTtf/6GhuEL3gUPsp8kX+Avpm1Y8JwqL8p+C9yf90uJcfosaEhJ8YO2YcOGqr2i+1ZWoopc0HXY7dKhwq2qAKlAQ9jY8Z1wMfLEqzmXaiZUvcOMpmUDLWyhn5hD3b5eY/Ak11LuPXC7WuIGzmU94QnmCM1nu51rWF+CVY7TZMMW37fWnQCX01uSc5nO9ZzARpE8RrIIMsHpU+2V3Hce6+NjLsA3eDt4GXvX6a6tjaFaHGa/OCffRWNai6iwXQ7yFPsKv5j7kNS6sfK1L9v0zHTlO9B78Y2zPu3+gJDZkeB/4sRJe/jhh+0d73iHz9dZnCoFxe+EH0HPwR8P5sx2PRgi02WWHdiJ7LN1LJ/fIseUYKmk5CXbtnWTXX/dLuvv7ykVK+V0iwQT4aWcYIJea+fjLF/RM1HBNDA5sRb0JvyZbVHWPevUvL/Ytvpe68lhRMbSHr8Ac+HjwV5lDKxxu28BWaHPkU3IEXSvntk+Nq7B15v1C3Iny6ea1xcqPzhzYd+yLkOftWMO/M3II8Ytu8DnViUsxS5RQS7LTuRGPtCFfGA9sDc0pna/GbKbZ/L/SCgOWzk/j71hzVhL6KId12R9i+wAe0BD8AR2OesCXei6rM/Rh/odSYN1EBx+Pi/BxP1lwvgRr0Oe5vdQxdfHJL9AqQgp3xIHDaQvdU8+POw6woF1JO57xVT57Hr6ot0q1XOT7metoYuMTdppJdNdXktkCnuUbRTwPZ9BB6xjxsTZn531CTKfe9GzXKO1xzbPY3Y7S9XLvMJfVLrAB5BxIjoq01heF+gJ/kNOZd7jM9YYuZDpPa8ttMqaMkZ8yqxPplPGqTnph4NVPIM4GvIcTKxn4ttinVhr/UYm5uQu9H0kRgXW05hYzxwXQl/jQ4YeWDfZSqpkG36HwEF6vtu3jl1KwmuRlXpXlqfSb6wLaw6/Mg981+AS+FhrQOJRu+xGLmeZor/xsyJXsDUzBoYm0Te6Nvv52ROnGQ49lUrcel74NhdteHjIduy4xH0Agd/C1898/fDdQsvnMHFWfrcJO3bsmPtMwJ26Vuspv3pgs0g8lv3tcQu1gVW769FR5wWqU0OD2T7S38QtNA5dg82lZ3AIKePBbDO9VsIJtJ33Gfnhdpha5GQGQvlnA0OLheKEeVHC+bq88ChCfY/Bh1DQJrcDCQApm5qFFAyQFTNCAibKzK/NBIjl+WQBBfHyGeBL78DJx0Ixf4RAO9DWvZVCoPRgMfJpW0C/uyC06Kv26f/yR3Zo/6vW6InTYJ517hlaCjYHyPeM7JUoAR2Oj+jRieGheeqEIYyrZ2eGZf5a85wYFPPtsFtvu9VapY9n/dzauZGVNIZBTjgB3MuJtX79BpuanrGnnnrKT7Mp01Inf9auWW3j42fccS3n9lW7dtodd9xuBw7st/vvv88mJids86YttmPHpR5MwOBSdYqeLmUsN4txGs4xMvYQKpUx2Ja5zb4g+NodFQgC3Q/Yy3vf7hzLyRIRCIlS0mT3aW9lWGZFojHqe7KWEbyUbMeBHQpSJ7qjRQ7AC74LIavS2RH89TGXVkoSNjA6RpnGgvDVZ/BgNlBQ5ghhPROhzZrkwFd2ACGcZIBBDygG+BUQrP9nHoJ/cNag3BH6yKOcPAYo1rpx2jqEaDjFKOcKH2eQjcyCdqAbXYOSz2AB+cE4mStKC9mktYQn9JmeAZ9lmScjE9mYQZnGQXUhrmfcAALkWxbarHe7cM+GJgKfueRrMyDkPQCGbAiyHySjZXCJwkXO633QEzTGs1hj7kcnAPTFcyRGoQQBWOgJaItkrIrWPEgcSpvM+6hkop7GknnBUzgqkL8xVq99UJXQR1ZyIj2eGUmBmUf0buQE/Iv8ZVwYWFknai7oOYwWaAuFr/FprMgX9h09BQ2G/I+ENumWyhm/XMBQqeSi52W57zRfggiap+SVEkuoYCIjJpx/ahOlwKPvcFSNKQkojMXpo6xR1o1uLJTTTa8F3DKtqSw9GALaz2AdMMm+AXj1GzmbdXi7oQTIRf5ozMj9wAxBO/oeQzCeF44/PstGgfaWHprolrwmyDXkpa73EweNSNTJRg8ttGh7C1/J8SfnPwl0qgA20N+wz//JZ23i7LhdfdUuu/jii/1EERVmNC8H4V4JrOlYInRSJJj4uvr+h34PHNYZ8pQEhWIUKJAQ7e2iD6kCPZT5A+s8++xztnfvvqioZeU5xRm/uBD8pWBzoy/aKNWtlerKS35ad2nBK0jI0SbMsHXrNg+Mad1OnDrl+6OE3K1bt9q6NWu9gsbu3budJ+VgpoKJ010xcpDt2ZjMmNV1Tpecz/TXjXLhJJiE0yFoRb1zP/qxj9l8s+UJJhGUNZudmbWlpQX78z/7My9v6A5nBWR9v8O4UlLCnpdftieeeNweeeQRDy6///2/5XT19NNPu4MNTBD0FvyAPhAuiHnVfYDRq1ExRafQO/y5YLU4rS4aWPCSh6pcoqCcaAID1mWlSvGXE6DIGbVYIRDowfTZWU8eUI9OPUM0p+CdTnWrQoiCJNmA1hiEO5TMEs5ZSvrH6TOtO20EFURWgoywcJSRjIoKCtZrXDJcVeVF+60kDuSxrpNsUvK1HPd6roK4e1951a/ZuXOnO2cPHDxod955p118ycWV8ez0kSpWaXzoJe953iVdEdUBMm7UnopPlPBCmya988iRQ3b11Vf5eoMFwKPIFccd7kiOsuTsn3Cb2mZEqdJwkus5ajt1bvysnR0fj/Xr6PCKf3PTM54IMj2pyhidnqDSOzhk6zZujDaVzWZJkuk2Jah566NySm1wYMD3ddPGDf5bOFx71Nfb8LYT4m0J+2jrogSxWXdciIbEx9oL5uXJFmqTs7hk5yYmrbevzzZt2mzvfOe/soOHDtn2S7Z725RXXn7ZFpvz9vW//4qtGR6wjatX2YBKjS8v2kBvt1152SU2NNyww0cO2qEjx21qrmnTzSWbbS1Za7nTVoT9F5ZtStVkdNJapypLOy7JUiWvi8/kqNPclWxHggnyDmwpesAZoD1AP3f3RhnzCCLU/XPd9kg9mzVnqgIpcK+1/70PftC6VLZ0cMiGRiLRKWNf8drMlNoMqQTquNPdvV++1yubiH5b8y1vaQRNiA45VSgaUVUeJYhpLps3by5VFIN+whZWIrqcOuZYJzuaNBZwbuA4r8VfVcrQO1X9Ies/T5gotnON5xSkq6tryR6VDdLo6422L/PzNjwy5NVdZAPefMvN/ltrooSG/fsP2DW7rrLO5WU7fuSwNZSccfaMHTqwz86Nj7v87lcwRYcHvCLdsp+U3XLBFluYn7XOxZb19/Xacnen3fnTb7W1V71Oqa725Ff/3voXl6w5OWtHDx5xXbm0tGIzcwv26r5DdujoSTt++qz93C/+ok3Mzti5mRk7PXHOevoHbKWj2/oHhm1ZdpToRyfwrctPI4eN0BsVTErLwO7OntImp5QDXmhaazFkqQfmy0n1qO4j+R18LNmsBDjRqhIK3YHXnYJejkt7vToI1cbANQS0cXZJHknuiK+kk0SrolECt1wnOtDfr76612mnf2DA+vv1L3o3e/uicnKaJEMlw4BLtdNdnZGwhZPccXE5PQ9OVWRUOlBVjBxHlcQSjd+rmxS9Ul1fcA+2GBgoZEpgInfgC3eVBCl/r3wTCjAqGarVcp0iXbBh/Xo7dOiw62RVbdJYVMHkox/7A/sP73mvB2k1Lk8wmW/Z7/zH37Y3vvFOm5lRK95IyHas6G3vRux//++v2IMPPuRrpeepUof46cTx43bPPZ+xdWvX2OJiy5NfpDsVGAj/QtgH2QeBzQX2zTYMOqUYFR5ijbWPageBD0nmjkNFgQfC5uBgl07+EZxk71lT8HU7HkJPO24qyWdyOnlbqGJHuz3T1eVVS17a86o98OA/WqN/yBN4urqUfBZOZHBs4JRah4oOIsgSNkONm2sbyvdFAfayz55E1FaOPfsCeJ/Ghk7NmD/Pl3lxnYIvTj/+vnCo4ldgbPqd7Vc9D/8adl3o9nCVgtFr3VKSdEr1BOxddIGeJXwr2mr66fsee+mll2x01ZgnHYj/eU+FDQqWxbblvfAVdpyWGrsSf4Wucb8Np6lThWpoFXyJb4bkl0yzWidasIAzg7+DVp2uU3sBeB1bO+avJKYIXreftKXyIjIs+4vYG+Zbva/Y4k6nhe8kO9k/bH3dp/FHi5j6hDl7hl2Q11t6LWgtKiXmtcImr+iuJMvLdvGDLB7o0pii9ad0o+YrWaXqgZ5ooSCB+3oD8wcPBe3E34H7NW75ApXgq0RW+U2npqJ6XswvkhK89Z9XlAobgO+lwyVPpFuDH+LQGyXa9QzkO3ILGtI4Mm5t9+1hR2c5xrs1buiVzyrbRnZN2wEDLZzajoUdTnvSqNAGLcP7mnO2ud3G9itpdRo+RlW28rY/pZ0YMkPPx7+jJBOXGUUH5EAY88u8HfK3Pt2NvIB3pP8jAT4SxfEVqUIJMpd15HtshdDlSkAa9mRGtWp717v+jbW87V74eSX7YzwR1+An8zu0iszP1yDPfH2Kjan3+tiK7vGkguowVlTAWWipeviybdm83q69Zqe36O0VFvMusKK3Lk+wYa2ZW34366h3iwa1b9BaLVMCL+gHnYHshE/1HffjT9H/kXXIM+0NPht+4+PM/rds92kthM3yfTkOpWtdhsvuKbqTWAB0iy8q+5k41MW66DnoHuQavlX8Vvoc32LGTnoPfjHWFz0Ev/Ab+kOG8jk+Eb6ncknICw5F1BWxkCcZm8RcoPH6kCb6Gn7DvsL/FD7FkG/uF6H6bNvhMvhU74F3mHfGlFmGsleZvngO/BBYiYppdestrsNnp3fBm8gyYoLIvLyu0ZY98IPrs9IGg1aC8Kvbo/KfOl4KOe57XjAJB3t4t/whOuzFvvs7iq71aqudnTY6oha9aicabY/RTawz/gRkDwcDkbdxMPH8qphgl7z+7fvA82u9FfYOGIYxs9fMVdeTLJD5CLzMc5EZ0CvrnjEf10ATYDvXCAXvVBg3+VzhRfYM/ZL12Wv9LfqBV5kDfMi42p8Fv+tzjQX9mP1l3Ou2T5F/8CI8BY2y3pmG+BtZiD5nfrqHhAH3DS8tuV0T6x/JfcIq+kGmIVO1p7W/MHwO8FCMKfS0bECeLT7CdmVP2Cvi/vCzDig51ioywDFdkUX4yplXThgkcZBr2Zv2eCIyFRnN+uo3/iG3BYtereRi2VjWMOsk9tzlhKr3lSppGrv7akvCMIcw1cp+85bNfpsf3in8r2d7pdTFRcc187M6qHXcq5idPXvO/YWK01Q6wFuUhQ9fviO3szo6/Lrwh4bvX3/Ln6q1kAxBH2m+8ByxbmKVla2UDpnjI2BNs45hXYOXarsVeQmf+H4++MDXHafpSxytLGhW6BAuwDETfw0CI4khgxz+zkEXBE8GFHnQjId3wYQIdn2OQcRnGRgy7iz0IF53YhdFz4IAbgAdvJ/38q52sAPDZ8HIZ/7sEuCRUwglSMB+3bp19hd/9qf23O6nbGQwnIE6pTOg0yletn3ZAxtyFIcxEorM19fL18lhr/I5YRAhhAhyaw5RBUWlfAO04KAn008A7zYvGzvj9yME2TPWKoMmxu9gVePt76+CKY8/8WPPuh+Qk6a727OqJMSUyUXZ7bn5Wdu9+xk/9btz5+ttdn7W/uqv/8qOHTvup6/UW92F1aJQrJN16YsehgglwVyReF+7AC38aI4IEECh7gOMIwgRJtAS4DMHojNQywAQA01z07vVZ50MMJQo9MZaQsu8T/fpHpKGUEJS+MwhGz7a6/m5MFpxaikY4kK2TJ4xtgOyEG4BkOFjBBcKAd6HT9vHD4DOoAFlDh/luSO0UPKASt1TG9dxKoNxMyboDr5DpiBIUYYYIewvckhjRKnpmqyQGD/ODmglGwO8H57IwFLvgI/0bNapIsCU7UyAgr1F0SGXfL4pKSqPH4EO4NWYeO95ALUYXqxzBu6cdswABXpkLFlesW56d5b3rKU+B9ABXvPaMy+uYX8AkACY80B3ccpB84BDaL9XZedTVjbyB3oF1Mb6h9JlHfnN+PUOQEner+xIR+br+dABdI4czYCFfWJv4IVsaCFbOCkves46FsDJde3jh5/z/gdQidMG0jMOmMr/PRPVAwXhuGH+GpMH2qhKIV3YUdasZMEriaSspBsfqk4RPZaLA0uBquL89HEpKJp6tuaxo09DPtfOEehM45NzBuzBPNG/rDO6M+MUeBJ6x4nAswBy/B/ngf7P35wMkzyFr/U9ziRsX/SAgrgqkx6B1+gfLwcLtIczT/tc2NpPnaKfPFmhSigo2dc6HSojszjZcIAHry178CuM45YNDfbbl//ui/bsM0/ZTTfd6AkXHhDpjoCT71E5gaLnSTfGnkf1LU5P6CI5U0VvGqvG7fJQ8ij30/aWIZH1HHsTa+Ngtq9hL7zwgr2yZ48nUSj4oHXUM/307+y8n7RQAoKqZygRSfMM4EplFiUodXlwEjAvXKTnYDBDaxqn1ubCbduqwK/eL7Ct93uCVTnNnY0s/o5x1Y5x1zl4kZNDk+O3yHUcgB//xCc8mOoVTIphJMevqs595jOfcWewt6talhEQzuIwBnpt3769dt83vm7PPL3bZmfn7X3ve7+fhn529zNFxsTpO90T4DyM2VoGUY4wTnWHzAnMLvoSvxMMiEB4JJfI+BCNRJWRZS9/yEkPMAxVOSq56BU11FZlzks4K6D3f/3ET/gz9B4FLU+dPGnff+z7bsCsXbfW9xkexXDT8yLBNUo86m99piCpkkKEDZXYoPGI9pAvPhdv6aAWN6ft2Wef9XFv2rTJnyND00/vDAwUG6AnqsesrNj4mTPusLn8iss9oHPi5Em75ZZb7NJLLy1rFjIMeRj6KEo0g+HFb4wlgvhBdxjdLk/8/8s2OzNjBw8esGuvveb/wAFab/jeZVXBPcgfxw4KVrpzSq0gokymAsR79+618dNn/PmuU00JJqom0rQ5yZ7SAnBhackGR0dteGTUA8mSTaIZTjG43MLhUqpbiB613tEqqcdGhoZLokaPy2IltWjP1ZbHE42acspFIi+JbH7CQi0bOjo8+CEe3Lxli/2Lf/kv7fiJ43bl6660Y0eP2fGjRzypYO9LL5i15r0aRedC0zqXFmyor2FXXrHDBod67KU9L9rp8QmbbS7Y3OKKTc42raO736bnF2xxpcNai8vWLCe8lEigPrQhD1SlMVp8KSjtuij1clfyna+fJ3ZGOXPXu24PNaJFlJ+0EQYNJyE4C6dLHAyIvdRv0aZciUqs+fXfeLetXb/BKyiwrpINUXWo5fsnB2S0HZrypJwvffGLNqsTP/2D7phxeixySIEPdwQUp6O3vSkyy9s0FTtHdg+YxPWtJ2ZE4FTj0GckLoPZ9A5wR9gdUXFksaX5KwEwnDtan+CFukUQgQDpE7cDCg+JvqTP9JmcoWpbtG3bNlu9do0Nj4540pMODFyyfbstNVs2fuqktWZnbbnVtJeef97Onj6tYiTKKPAERlUs6e3utK7OFdu2dYv1dJoNKVC6smhdjS67/SffZIOb19lLz++2Rx98wE4dOmHzk2anT55zmp3SP1WNmVm01pLZXMvsZ372TXby7Bnr7mvIY22dGm+jYUPDIzY0usrm5qXH5eyNwBr4s39w0BPwNDxPOFMlNw9Myd5aceeQaEaplb5Wcl4vLnmFqsAmIaOVpKk1UUKk676Cv3SNxjwwFAFQP4VYHPCexKN2N0V3y0YQv4KDlewWWDQSK0hKBAudOHbcg1Wq8qEkNt2rQxqcchJ9ap/VrseTATrrJGQceu2YWAmnWic/OU8QzStpRhUUTVayTOslmSladF1VsCLyU7wXPBc6TjyMTab1yj6WwF3yeQTW0vW6V0HbjRs2uF6YmJwK216J0Y0++/V3/6a9+92/YeNy0gnTeEXYRW+Rc9utt3glGSXpacO9veDKso2MrrIvf/le+/Yj37XhYbUmFnaJBColU37+Tz5nq1evcp+LB+JKGwqwbrUekcXma6tKP+BZaMr1NmixzM0rQxQMjv2L0y70UKy566iOTve31HZ+BJilw7TWtN/A/so2PngZPAyNOk0peae0UGsKR6mCWKPfnn3+RfvWt79n3T0N6+qW/6jXlDis+dVjrS0pqvEp+U68BD95tZVyj64m4OH4urQK0fywYdHRegd2YDt2Yz74IZ0Git2PryIqbAQuxncWeC48Jo4N1QZLAYnF0hqiJCuIt8DO2Kuic6qvYavBJyGGFQQMrOa6xBMJIrE6io2UU4NdXfb888/Z5s1bbHTVqsq+yn4bjS/7GbBBwCbg5cC3dRuVKvihw2qlWgM26nl0WrYtY+WaD2tbjbULPRI6Apzt38lGSXo3+2VJ2tRYPbm8+Kt4pn7n6/P4WMPsYwHDY+tt02XFAAAgAElEQVRAA7oG+w+7DznCc9DtYL96nepWEiQmKElB91EZhnFWNmXUG6r8DJ6Y6YFG6cyWjY4M25q1Y57Mq3vxg1BZBrxLwr5olDUFM2rvlKApulTy+uHDR+z48ZPhy+oW3lDlrWVPBouAY1QjqSquLC44zlbFJcnYZjNaPrqtWLCcVyvtopJk+JmhQXx5+EBYN9aC9dU9+D6jslLYm/iesR1rfnltusZXBq+1+0TwS+Kjrt5fqrLA866H3T6rWyWz9/qMOSJjcosoJFmeAzYr37EOQYvhg0Fe52czX35zH8/JfhIdstF6KYn7f/6v/2Xv+pV/UwXvPKmhBNuD9yIBJxKbOryta45PyG5TkrLbdyUQ7fxXfDVgCg/2qRqdqiOqWlypTOdJN67jFm1+btp6ezrtgi0b7ZprdvlBBZ+Hx1BCtnV3hE+e+SGnsKlYS3gWeYMMritj1JWGWSP2GL7LPIL+0bXQTJaftQ4pVUWrQ2iRzIcexB7LckLvQ/YiV4ShaNWADiPYikxs11F6NvZwjjvgG2+nx8oGL7oJmzTrQ+bIOqPzkDP5GehEdEa7HqjkTjmUw/jxLTh9pYRMeBJ6iusjCMqzGR+yPPMNY4MfuZZ4QPaJItvhe+bAu/L+1wik/ovrSQ5hv9mPGr/UFdnQI/iYWeM8F2gROyv7Hf0dxVfgPr10+A76Ry5lbOgVuBJOZn2ga/aR9Wc8sgvE46LN/r4BrxbMQWYdPobmHCsU+j+fJmRr1e2U83tJeMj6q5aZdXVadDm4KieQsAaae3vMBHkBVs28k/Gy5opdE37QOlDOWuo3ti14MMci4Ocsg/L30AbrKx1bH+w6v71Zjg/m97Mn+Oz0Tq0hcrCdfuEh/JbofeiSZAHekceL7iCegVyCfpGx7CEyMnyvpY1u8c9RaRh9z/pFAmroUI1R/9gj2a3MBx8GOI1r2G8dVtCPvodn2HuuRX/lfWC++HN0v/aFSsjQjT4n+UTPo/tB7ceoY8PQL/IXevin5CS2MOupebA+texacCyInArdEn5uxb137tplo6tGiv0TiXXwmfZHayl/kNZAB/Z0MEK+W/nYNC7aZuu57mcpFabBLX64qLTRIfav9dDf+FZpKY8+gkaRsdAcegy8is1O3I7D/VS6ofKpxgBf5CQsp8+HHvzGeRVMIHwEeQVOXkOKZ6HZrhzZDBY+MxSDQaH8U8+BMKmsgcLNwhnmYePze2uwHg5iFAaCOwdzsgDIClN/I6AQIghVlgTgw1gq468ojf6+6N0MI+l5Oln6xS/8rT34zfts04b1pRTsovUUg1EGi1/vWUnhQNBYdBrOkwXmZDDE6RMBapimKvddSkexVvqetYGw9PsNd7zBiRyGRdlD0DkrHeWKgPO+lEVo/fCHP3THUlQY6PI+yWT2K8AkohSBqlz03Nys7dmzxz71R39o115/jT2ze7d97Wtf8xJBEljXXnOdZ3LJqRrVWeqsbT+dW1oFyUEE4NbaULEjgxwCNZprVjD8zbohZLLS0GcIuiysayd2vJOScghMGBChjIBi3XmHHJcx1rqfVb22nDCnhUJxVhQHiL9LJaqldEvmXzbAAXyMSftCW4HM4/AUAbUQYsrMi968/Gs3DLKTAZrJ9+h71j47bnl3nahUn77Qd6y37gfcZAOKeWVnEooAAQnw15w1foBJTnAA9DD2DBCYB/yt5yKr2MOs4KA3gn9ck5M9GCPzZl8E/PLa5jXX+3V9piN3fJRTDJkm874hC/OzWBvWWM9mX7Joh/5QOhhWui8nSDBHABRzz+uYeQr5A0+xjzgeoSfeC0DRyUXGjnyFLgAqPIux8302JPk7Gw0o0nYQmJ+DLsiyA/5FD+AYzXwOL6JX+M08RXe6j7JkWU7rO2gwB8wYb61/ohUF5dEV+pDMdSPKrcQARBnMS9b4ySdOxHgw3O8MQ7GcxtLJandiLUamcpap1fpI/suILo5HjTnLANY8xhBJDdAHay6HEPva/g5kRZ53BqeMA9CcQV7lDCz8BajLIBHnMGANgBvB4TqbGhnRXGja2bPjrst1Enjjho2mtheSq/qnYKf0URi1CjLGHnMCSXuva4I+ixNXp4DkjHa9X/fkjXWS87/IfwWO+xt275e/ZC++8Jxdc/VVtn37dg9A6DSrnqGApMulEqih56M+w1HlcqKcxtL1fSWA7r2iS0le9s0rfKSTQ0F3S94OQfN68cUXPXnCTxJ2SF+ITuTMbFlzvuUtbtRbWsFveoNHFrZke5w6FEiVMSxZJvmioJhoYnBoMBJbih7ISTs69Sn8dOjQIe9b2V+qACDP4NUsHzINZT2Z5Ri8rrUPfagelX2un//g4x+3+VZUMFEQWXNVVTa16PjcH3/OE0y8dchy0+dU01aXV2p7+KEH7Kknn7aZmab91m+9zxNMlGirBBXRQhij4axT9QhkJ1UR1M6H9Q/aCENRQTV0ieaoBJD5uTnHTgrEUclANClZ46fgS/levUytOnS9Gz7usGjaRKmQoQCxnvdTd93lfK2A3t5XX7W52TlP5tBzlFjgFZAKn/FsrXHoqk6vYqfny/BRJRrWX/NQ2xbJGOdXYd5SCUTObz9BfuJEVYJcSS5jq1ZVGEGn1zXn06fPBA5bipPu2y680Hlw/OxZ23HZpXbDDTeUeyJpUMnOInbhAwXTMBCVnpXxYLTD0Dzqk9i0CVOMX+88c/qUn0J2h21JYuKkqCrGaBy0OUIv43hQkFoYVvOkV6x46dndu21qcsrX2HHUfLNKVtFeIRenZ2Zs9br1Njg05MFjtbrpbUQVNe21Jx+WpErRc9By6H1P9Bkc8OQS4XPRsU5kKClCPVlVyUR2gQLLoaPiJGXIMtcifq14QO++7LLL7a5/9lP2/Asv2PU33GDHjx3zFjkH977i/zasXmVrhwete2XJupWisbBgu3ZeYcOjfbb/4D47euKkzc4v2tR8y6uXLKx02XxryVszTM/Oe0sqJdSQkCyjWZUyVIVFAk/JX84XHZGEhN7zdh4efJSNFIHf0L1xmifsnMCacrTrMznqZudmfD0IUMZpnU7rbvTa1PS0nT03YW+56y676uprbPWaNbFPCws2PTPrMt4D6F5iPNoYqFqHErN+8Nj3bXJiwkuL6xovfVpatUlnK+HLky5LxQqSGXEiUD4ZeybboDgENCcqwMFXWgfsWE4HiWfnZqLion4iESEqM0bQIRKvRMd6nxJxgmfKiWslV5SAkhIOJatVdUXJJZIL6zassz17Xrbrrr3WWzwd2r/fFlXVRaVgDx+2mckp6/UKA1EdQCikV0ksHWYXXXiB9SpYq7YpHcs2NDJou67bZesvvcie+sH37Z4/+kPb99KcLbXMelWAIfJUzLrMevp6rKe/z3r6+ry6j5JKVKmkb3DADh05ajNzs6GbVq+x0ZHVLgOkxNwvUU7FCv+IR7Q/ohWXLyWQovXRtZLdC82WJxCR5CcZRMsTrZloUS26VIVJDiS9C3/G5PSUO6FwbOpZXjbbD45EYpPbdqUdgNNqaTfg7YyUvKo2jyUpSIl2zbl5O3f2rPMmJ+hJ9sD2EK1LlsoZvqAqEuWgRPAMZXPr5FTXL6UUPtVS4SmvYMJJ+RUlYIXeBOdrPdHLeo4SX9GvGpfkDyfss72CDncfw3I4a3W//glTSOZITqmKlPCFdPLqNWvt137t39u//pV32exc0K/GIRn8gd9+v916y83uP1lxjFTaHpha762yL33pf9h3v/OoDQ+v8jXVvTOzs55A+Kd/+vlIMBEflIBmtg3Bocgfx3EF64J3K8xcEg201mqR4ckBpQ84z2Tuoe9XqsQEjZlEW/wGJCw5FijOSz0HLA2mzXYr9ks4GuvT+XECt8v/9fUP2lO7n7VvPfI96+nt96ouaifEgbXangr7wW1SjVfO1XJKD1sV30L2ufj9BfciY+EDdJbTS/FDZIyT7S9oBvsq22DIO+R8XgtosEfCQ470pdrXET6DwNQ52BDB8sBh2QGud0qXSg4o4aKvvxEJD0p8VtK1V3KJwyTqra7rf/zE47Zr11VeYUzChzWCBpDRkv/Y+xnPglUjpavYcCXQxzwzDWQ7MNugrBtrCp3wTOg3289uL3p58Kj1oYA0eDXb3Iwx+w2ZS/YzZr5H58Dr0AD7jyxh/fPcGRf2P2sJXsr43nlE1Qa9sqKyjCKBzv0PSrIXFix4DrqUbJTvUvLO73E6EN8p4UpJwjO2Y8d2Wz02aqo4KVoRzUjWCt9pXKrQqB89M/g1DoiAO/FdBf0JezVLRSkFIE57S9KTJ065bSna8SpbpXqXkkc8GU0nW4XnFlrW1x82qRJfNLfurl73C3iycLHnRJR5/+CXvI5gVvYK2iIwlXk9MEMku+akCz0X2ZTteP2dA3fQJDSLLzD73PQcgrsEjbHxwNn4SfQbjJOD2WKXqBRSt1HiXdBfuy8Qeot7pJ81zzidrmcTRMOHw3NYyyyvnA4qPdHh+OBb33rEfuEX3l4ljvgcShA/6Djkz5LrDlceVfCWNdX++/oX/2fl40yHEf25wsSlxaJXsSqJo1FZasUrmHR1LtulOy62K6+8PBKWPGm9tKdW9d8VyYLgNHRcltXsSeZx3pNpAd2Q9SU02c630AdrW/krir6vdZ2wSJ18hxzI9I2OQB9gw2X/UWDfwGQZd+tarS3PyP4r5sZYNIdMz1k2tz8XucW8ocnMFwSLkeXt8hqdzDx4Zl57T7KVfi1J7Jm3s18EGQwd6dmR6BUVXUSTzCfrGfae37wbOs04J88ZOZ71dvv3XPOa8yofcg2yxWV7W/XpPAaNM8c+oBf2J+9T9mHgq85rS+IA+k7P4p4sE9vHn+VDlkuZP5BvYjs9S/wYfoY+t13lY5Fy1rh4hlcv8eqA4Wtxv0bx1ckPmPUpY9XY/JBb4SvGkHmZtW2Xr9Ajek3yCJrMerodkzFexsBY4Tt4jrgIfIuuIdmRPcm6gBiF7s30k+Mrej+ym/1mD6XLwaZgQGi5XVZVGCkls6ETiYvp3vAV161ksvzT2PNBaGjF95wDhW2V7pCJxKvQ28wlr6vezb6jm4V3ZbOSREJyidZF6+BtcEvyCTYZ2DVjR/ZJCSbcC45iDI5Hin8qy3AORkNnGrvuhT+RedBO0GkdR9Tah22p+HH4hRhDuw7gHTn+yVjYGw6o8x59r/X1yrddIfvAQbFHnk5uI6OjdsUVV9jIaySYOEZqNt3XK3+31lW27MmTJz2xOGguikdIvzI/1lA+U1+7CKn4j+bMIQNidfLpuM+mq8uTc/Q9SWjh1ysjLnuRZTxJwlqjjOWgiaCpsO/ZR/gcHeEJJigyhEFWbBA5oAFGh4EzYWTGBGRCDAjXLEA92FECTAixdsXB+1BgWZGhuHg2z0AhwjSZMHSt/mkh9D0BTpQ3SggBCcO3C748D4BsVgIuTMuJJGUUMxYEgE7q/t2XvmgPPXC/bVy/zp1rco6bO7iUFR73lIJlzigCtCISGTkCBUODw27g0KaE9ddYRRwZ0NdGUoB5ElZuVQWTmRknEDGMfvQ3DMr+sC8ZzHuwbGXFfvCDH3hCiJyLqmAi54+XsE6BJbK8BUrkpdB8dML07b/0dtu0ZZO9/PLL9uKLL3kfyrFVq71djohaBpaMoQzI2h0WCDb9himgO8BfvgZlkA0QlAgAqf0dADqNgwowoSDCsIAWoQvoi+fyTugK4Uo1EhQCjIrBVtFfhwRsOOcwesK4rB06mccwaFCYCESESwZTKB/uqSvcRFUbeD8Dg3ZFiBBvlx3hzK9PPHFd/f5SrjKVWkVgws8oZubCmqI8MTTDMR6gl5P5ou3chkbf4XxnDPo/yRqAoAwuUXBZJkAnmed5NjwD+IDXoBEPLBQwm08nIBuYP7TUbvSibFGkfA84znIAxcRa6v9ZWbFfeV+gVeaYs5P1LgBRPp2SgaLuZw3QE8hX5o1SRt5C0/A58ooSwFzP/rBGGcixvuyX/s+8AWWsvf6vf6KNvAaMM9N3Bm0YPcgTXY/eRLfUBm4AeeiVcel7Ao+sMfMAqGTHBrIMeYUuikzZkkziFUviNK2e7ZUsysnrbBhEZYVIagjjWye8FbiIFjj6UM9XMM4TL2SXpBLYyAjXy95uVCfxA9wR6NB3me6CjgN36bpMa/Ade8VeZHlf0UIB6/rO96GAa2iBdcryjPdxTf5OfysZAnkAbhBoorVSrEW3TU1Netu3O+68w6698UabmZjwEu2HDhxy2TE5OeGnY6WfBeqUiaxAEX2z9Zu9VkAXOe4BbhkL1UkcTlyWE3Klz7aCoIMD/eclmFx00UW+bzIsPeDklb/o1xvgXT8an+SgfuR0chmwsmxKfFXASuvmp3lLyyj0CAF/9jz2UafmYq/VvkQJJtoHJZiQOCKArJYtCjQKE+gUN/Sg9VYLOPgejIKMHxocrHpVyjE6LGNZFRyUnOolCWO8Wy/c5nR+4MBBG1ulZFYSMGqDOOO/rLsyFkJ2tuvvkNkKVuvkeId97Pd/33S6VwkmCkCJVqIiSCSYTE3O+NqvWLTJIcFEekgJJt/59rfsRz983CYmZuy971WLnJY999yz7qTXPKPCR5ykb5aWhxq/aKnCxKWcNieMnFeKs19OaiWDCAvKybB27drKsECfI6t0jdabMox6qQL042fHPditvdU/3Sej5/bbb7fLLrvMaXTtmrU2ce6c3X///R40VTnGGEOUQYd2uF/rJHrXb+FFOdvBIsePHQ8DuydO3DnGUhWDcgJPbU9Et5TyVNKD+Evz1rqotYFaMnrVloWWV/nQOy697DKnl8NHj9glO3bYbbe9wVuo+Ik7kkAsjEKVfI51iRN9GYfFHHTKXlVNQpegRzQGMKH+1hiRs6Gf49S09p9WQVzvtFpO3bQWowcrOka9WJ988kmvDIJ8kxNaRqiu075h2Gvdx9as8WoMmzZtdMcS8l+0IBsC2UbSG3pa66fgrpzGA2qV09fw8v16h6pOqCWPEnHkgA/8FyU69dsrmiypfYVaKEW5VRnS1994gwdAdu3aZWfPnLGjRw7bKy++YCcPH7KLtmyyRqdZr6o6qK3d4qJdd+0u626s2NHjR+34ydM2NTtvk3Mtay6ZtZY6bGHZbLa1aCsdXdZckCNXNBa2DVUYFBxXwAd5qp627IN0u4LQommvVrUip3oYxNpL0ciqkdFI3G9F6wKcJ5Kl0TonLPhIBu+y5VLhRwHXHZde6kHty6+4wtsdiIa0Nx6k7+n2qiU6CKB1mJg458lU+1/d5ydWtLcKYCuJi9LksheV1CKHH04B7QG2AtjDeay0t1I7NP0gXzU3jR3HVLTRUzA7TpFDk44hlpY9WazSRaUSml+vU6wp4ADuIpEqDt11OH96izW1xOvqMtm12pNdV11lu3bttAcfesBuvulmO3XiuI2fOmWT4+N2/NBh3/+5qWkvDesBSsmOzg7rV4WRDrMdF19ofd1dNiS+Wl6wRn+vXX39VbZu6yY7fvyIPfXDH9kjDz5il2x/vc3MtDyovWbtOm+lNNdq2fT8vM3qFFBPr726/4BNz81Zd2/DJqZnvK3R5JSSO0astbDkMkk09bN33+2VcBQYFq1pf7BflATZbgdpfWTHil+EDyR/lkpyfiQZhmMGp6+Sr/RejbUKynSVpFIdmlhe8ZZV4EX2WUFqJS8p6OjJnNbhulv0qqC1AlOSMZ6su7ziCUxKdNF7SX7zZLFykpEENO2TkrRU6SeS8COJo7ZzAsd7MMHlQJy0D7tDOEM+g6hU5vrcVnycUXW0L3Bowmhuq5YDKZKncQIqklr4QQ7Cw7pG/g6wuuSaaFsJpuJVOeQcI3R02voNG+2d7/wV++V/9U5PdMk/733Pf7Bbbr7JgyJelrycQBcOUsLKF77w3+3R76kq16g/S++XTty/f5/9+Z//qY2NjdpCc74EYwKbYZ+dZzMUvlAiATg324hesaO0PNBm0qKvXvMyamew8veK2hVEiznNHQwUQeLQS9ir2W7Nn2OLZj9U4MPAdNpXp0ulDnaphdSQPfnMbvv2dx7zBBNPZlIVG4t3Zf+KaNmTlzyAGVV/st8FnwaYT/f6QSTZHx7ML+2KUjVOcDrBAOgCPJ9tNtYZWe22STpVDQ/rOuiv8mt0EGSLMSD/IxkrEj9q+7flDmWe4bajVycLnlOymHSG9LA7WuV4VsWIkoiAN1iJaY986xG7+eZbAheVyg/MTZ9FAC90WbYfz7NnCm+x51pzsC18mh3vrD+00G5jQc/oE+ws9AM0z154ayO1rOsOvYIfRe9mHaETfjMGxsx8CFRl+xo/JfYH/Iz9Cy2zRtjd8BL0Dy1mP52vjxIv3H+26HJT8sz9A463Fj25lGcI00t26Fm6Znp2OrCi5MTcrK0aHbGdu640W1FQSFXSosIzVT0kYzzBe2jIsQHzB2uH7RZ6IfBjp1cu0f8lYz1B1qtVLHlbUrVYch9lZyRAe8WTmblIjCl87SdLe4V1nMNKQq2qVgSGc7rqiJY+rCWBBNYS/wl6AHrClsXG5DpkA98zF56f7TD2E3yDz7Wdj/GFgL21ZnqexkRFRjBd6KbA7MgQ9E6+Ru8QtpdeyxUU8zpkemr3aeDXaS3MV7YSfKXv8hiQT+jCTPvyn2sewiDygavt7M///C+4H13ynSQR3SP97M/yql9xAEb72KOk07YWQ+K/HCBCHkRbKlpBrZTk3qh2FLhPslPBK8lmHRSZtmuvucouufgitxWiUlkcRFJCkyrg4dd5Ldmc+R75gj7k+phHyC5kD3YkNJLXjn3Mcp41RTbEc+SXr9vmIlva35X1N9dojPjo4vBQHFbUuMTH+IWwA7Pv67XGzCFHaJ04Cu9jftmG1GfILLA4v9Fveb75O/yleY3OA0QlfOm8lhITkZ3QU8RggsZZJw7ySr5E26q6zQrvw5+n8UMDWX6z57wv40T4P8dg8tiRNfBbnnc7LuDdOTaZ6TDj3cqvWPyMui5wQN0WLs8PWZHnymGSvFaMiWdBfxobsYF2/JfnwRiRIwS+hS9cP7mOUKvdsPWES0bHVjlG5jkuj/0lUnXFt+hJlZFIyVpDc7EfVHqjVVeNL7Ich4bb90F86lVZSwIFNilyhj2F19lPxkzsgO8zvgEfsc7wJveyZjn+xHv1vCqGVhK/kEW8k6QT6D5jIvRC5k/oFx0F/8GfYKbMr/AA72R/M76BVpGN+g5ciCwBJ3EN9KHnyX8A3el92GSspfYnx6s0FmzFzDskyBLXZC1JrOQdmn+WbaqsA8/gO2BOuo4DdPo7HwyCNvygTtHnObEh04b+JvaVcb/bNOXwPc8DW2fMnGkBfJp1Ut479Gj1mXxZJXaJrANvqaKr/GKjY+rkITlSKuiWilHyt8nfI7td+5QTTILu4lAXPkhwtdNWZ/AWCS4Z07NvmoOeozXUZ8ID+tsrHnmVkzgowwEO8SdzyIlJ6Dr95ntsoMAl9QFRbD3Rh2PFf3z4/irBBIGXFYH+hsGzgZEnkUGlXgAD5kwtB9AlywilqWdk4Imw4D3tYAOGAuwxrjw+7m1/NmOCsLIiBwxnQyYzNkQL8WUFh1CA8PIaobijbH0x4ovClRF6/ze+bv/z3r+zCzZvsua8Stv1Wof3Bxc4jLLhne4MDUUk57mfwJFQ9JY6S95SRmAUAcsai3BESOxBFpBRjm/an3/jzTf5/rqTvpych6Fd+aTS9vkZ+ltGl8rxej/Z0egHh2NU9yn4IOebAIjeIYfryPCQM5LA8sTUpJ04ecL+7a/+Wyd4VUGZmpy2M2fGPSggo0yOLHo6sw8ojVCqOpmpUyB1mSyAAT07MTYyqEEBYawwN2gABSEmRhgTDNW9ZGppXiTmYIzqs7rPWSTzZAABHendrC/3IoRR1ghSOXaoPAATy6Hnwjtlj0MHKLzqfrLaS4lYvQ9FoGfAn4Ap6LWdtzLYalfqrG/m03b6qQ32MAD9DExx1rFG8Dd8hlBjTlmR4ijSNUGTUeI+A0d4HQAJmEDOAQqZW15DxotsyoY0vK936v3wnmiDvQWcZwDHOmnNdbIU2YHMycqQsTIfXcuY2mUUzjDkGdcB2OEfAAzrAq0xnyzD8j2ALbJCxbPZCZYdAAQ10RPZ4QCP6TOUO3SaAZjzXcrE5lpOE2R6aV8X9kufa9ztQI29Yq3zPNlj1qM9WYbvWV/tDXQO/QHk9AxkDHIIZw08pmuQvYwL+YOuZPwAidizaK/ACUA5Ojlt7H2pS4IJ6xRzjLLb8feK9fTW/Z+d/ouxGa0j4vSuHKMZ4AI0NFYFyDzRJPUVBXzpedB21QegTVa181feB/gk0zE0W+nxAtbYq7xOed7wUbvu5jlcq+vckajqAuX0pBwVatGxZeuWKDPf3W3PP/+8HTxw0Ct1XHzxxV6lYWCw3wPvqs516y23eQJCnAzSydNIKhG/SPcTNI+DZBH4DDqhz3ycrifFWPMaHhq0v/sfX7Tnn9ttN914g23ZssX6Gv2eKKAftdfg9DTzwSCRvtdcvRJIceQrwxt6VbApziPWAQtvpVMCSshGzw+SU76nx/bv32+7n3k6Wr2VCiairUh6nfOWCWvXKsEkKgrEfpYxOIaJ6jqOBSYmHC/0lyoLeofWQ0HcY8eO+TN1jdZe6zc0POSnag8ePHRegkmW9e37n79DnrZ/huwLeR39LrUuH/3Yx9wZrdPOOi2t+8+cOe1B+s985h6bODsZJ3m6omwsTjfJKgWpHn30u/bYo4/Z6VNKMPkN6+rqsBdffMFbVOkncEYYE6pigDxoN8q6usM5WOOXMAi1j9GupNdbMmjfkc/CIswLPnVcqJMpXtGo06amp7xySXaCeAuNxUW7+uqrbdfOnbZ582Yb7B/wgOZXvvIVHwOBAfFMJMmoPUef/ybIoKCt6BKdqCC09lD7qvYFOXnDDdjSOgb+D3wayQ8iP8jcZpEAACAASURBVNGJ1ktJI8hW6XAZbJr/xk2bop3P1KRdceWV9vrX7/TKAf68ghcbPeEwVJuakMORuIQzxPVG6dWu8YW8Df7NMiPsjMAectSzX+gE+B1Hkj5XdQH9uJPYq7Ys2MkTJ3wv9P1jjz7qe6ofVSTQj4LXOGt83J4cOWDLOtWuAP/ysl155ZU2OjpSBYr1DAWhdS1tCvQsOZNlG6jktZLWlACkoJdwrNZYSRk6jR2/o1RqnKJQ8lZUKNIJilhPzbnb26JcfvkVdvrUGbvxhuvtwP79duTgATt59IjNTk7YxtVj1tfd6UkmnctL1qckhJ1X2nLnou07sNcmpmZseq5preUOm1Ewu7PH5lpLNrewaAtKhJiPE5l6p2SVfnuykbfkqBOUFLUMfRFrBMZVcEbtJTxRX3jX23p1VRUJop1OBBvANOFY7islwcMppYoPM7NzntTzpp94k9PV1m0XuowAn0snR9nWOU/UkZyYmpzwxJI9L+3xpBPJbc1hrjXvVYM8CUntMEprEdEhbanQo74R5XyMtzaRzaOku+JIyZge3E5LM9YBmY+TXAkmWgtwl+bYKi1aSSDWZ3yvMVPxJbfykJ7QfQr2S0ZfdvlldtPNN9n3vvddu/yyy2xifNymzp3zqjazk5O2oKBZSwGMaBOkJFcFKhtKdrUVu/Tii4Je3HhesP6Bhl1z/dW2dvsWe/m5Z+3s8RPW26V2Fz02PT0XFSt6emz83KSdm5q2Jeu0mbmmja5ZZ7tfeMmOnzrtiUrzKjG7Yt4WZcPGjd5KRYH1n/u5n3N70yvK6LDFfNOxOQ4aWjBpX9ptDNe9StIoOLOuchDJnlpHrTsVJBXArxxUpRqMBzg9WNhdTpiX9gXl1KWqNTn/9/TaP/zDP9jup59xXp+cmnA51ujp9ffLHh8/c9oZdvOmTVVJ4f6S1Co84QdKPCFACae9zk91mWFOmUditHheYxe/41wkySwCc52uD91/QKURPw0luzeC85orlXGgI8nbkEs62RgnzLKjr7bnFNAJn4f2QlVa9PuCCy5w3lbfalUwUVLQ2nXr7ed//u32q7/270zrle0sJZgIM0mPqOqq1koLrTErafRv/uZv7Qff/6ENDo74fBwHLizY3r2v2l/+5V/YyMiQtTSOqv1ROBbxK4EvKyxc7Fpsr5Chqkai5LxIqIm1iGSu3Cq1urbYs54AOjfne4ktQ5BQAeb8jmyLtOPmzMPYHrR5AGtq3bx6YaPffvTjJ+3Rx35k3T19vr5xCLZOZmEOOHfliRDNiP/xO2EzYkPpPdg2knXOS6UyEGuYnfqMU2vXbrOxTmAa/o9+Zr6sCfvldksJmKkSAJhHs5O+bbf1kbvSD0qjwr73RN+lJTt54pht336R/ew//+dOn1/4whecZ7SOSmqzDrVwU/n88AWJ1/7x4Yftlltu9bWKKsQR3OVHY8c3iu1Vyf/KRovKcdAgtmG7XQ8vYYshe1yXFt0Bn/IM5ohO4R6+D6zUUypY1S1J8p7ob3Bnux9Az5G8I4kWWoWmsh2cg7D8jX838zg6DhsQusD3kmnJ7cwo9egpUUrijfUWClML8kVP9Iy1j0QT+S91jarEeRtVM69oec21V9vmzRtteUkJDwqIqI1NJHbovkjyXXGcJpkrPpZuV/ABTIxPQ4m7wlf60R5IhqpKo+yp48dP2Nnxc47FDhw4YM8880xply0sNFxVGw28EAl8gROiykDwYNj/anXle9iIpNq8rqxfHTCJtSFAqPvAwYEHSuXMEpjlM4IU+Avw0WSfBn4TjRm/H34SPsv03G7Ha1x6Tz40xklzaAgaz/SPzw6/BDIBfiLYUvN64C3ouApcdYj/QmfyHsaP3xia1u/smwNLqXKZ3iefwquv7rW7777b/d4kg/g6SFeVYJnkjleJKskiol38Jsgu7TUYMPs8crzF29OU5E7hY3yYkXCoREjh/Hm78YbrvGWhEujiMIG/OBKuF4Jn4HX4HRqqBBr6r8iu7N/SONEhuj77wth7bF5kO/+HHqDfrOMiCSdkEN+zJ8gxaNflUUkeQR8QB9E90D82GDRW2+FxEJOxMz6XF8XnDl0QO+D5yHfeg47UM3gee5ifm+Ur+9+uE7M/jLXiPlpdkkiXn8G8arxWt9tmreok9Fpv8Y68L9AE8pjf0GK2pxk/+qBdlkPfmZcq7JUqrjNH5Evmb/zU7bghv5v3sA7ZXwSv65n4cpGV+sxtqNIeBXmhedT+xPDtsbaZV/JcGM9r8bb7GVISnScMlsNqGosS4vW+qGwaBzKcDtNhBPcj+EGqOmE4ZHTwY9Bl3XI+9onDifF5e2yLvYbPWA+SHjKuQQ9kmZHXxO3tkuAO/6LjMy2zTpn2WTPGAY1lHQN/Qc+8C9qCLzNf8J1+VzokCbl2bIXu028qCEt2gLcyP0OP+Rk8Gv7neXlMjAOeYc2hK9aUezVP4qaMhTgnugpbD2xJzEfP1P36v9NZOfAketTz9X8O5uha+TncJij/0K+MFZ2suVN9Rs8iQVJ+Ed2Dny/HKeFD/UamUsFDz1fsWfeRQKprNGYO2aOLwRkaS9bdJNKR5MKYNVb0gHyV3Me+kdio9peqXjq2ZqxUwKpbIfqY/WDcYtX+Wocl5Fv1Lh1etCDsb/yPen6FhXRYSrZoqWCSsW/OtUCO6TeHEzT/+Nco/8Jfi6wE+8Bz0CD8UmHVVPlK79f1URUl9lI2UMfDD93nHm6YDKbnoR4ELSVxMlDR5Nj0rPRR5jAOG4ZCx/DMAj8L2HbBC0hioQBZCKrXUhIIH5gjM2k2MrhOz+Ra5pgXNQv4rPBQGtn4gkEdQJWTJVQy4R1aEzHC3lf22H/6wPvt+muv8XLKHkwtp0GjNOyyl9eUkNffCsRwyk4nmHTiycvolpYxAHiUoZf4LSfwGDfMIOex/t519VXVPmYHNnOG6FA40AmE/sxTT3lgQ6fB9EPvMjmYlJEtUPqbv/mb9td//VceGDh95pR/5szf2+POLp1wftvb3maHDx32PpQvvPCir89tt90WWeatOAkFMMgCFECqOQPkcoAfBYhByr5Cl4BqmJKEBfY0AwSu1TMoIYVw1//dEVcMHq0Pyg3hl2kLniEzmvXEIAV8VckPbaUI/b1qV+AG8vk/CG2egaJEuWagxzg1b4LijIXPoNtsoCHcMwCD1riefUIw8lwMwli7uow71yH4s2P7n/pM64OzPBsqGguZ59CNxozMygIVBYyi0Tg4eZL3rB0IobD1Oc5jFC0ylTXXtaIxMkFZK06gIzfyOxgPY8hyjeuzIdkuk6HdTB08o/0378pyT9fASwCrdhmTAQKgWtdCYxhR0EmeJ/sCzTP+PDYC/dwnGtI6ZsWZZTfrngEovM6YMOTaP+eZjJ9noLyZK3Jf3+s7ZI/mgwMY5QyfZ5AEfbU7YJAlei6ATM9hHPnv0K9yEnVWZepVboRgp4xGgZd2fRpZ6R2l7LqC/JHgpKAHaxe0qtPvfe5s1/XQEmODH/W0zKfsc17/oN9Uy606Ga2T3nFyhjVHRrAXrCP4gb1GD0XJ8voH3JHlPHIFGgI7xDNDtzIH6ViCCKEzA+eoIskrr+xxRw90pADvhg0b7XVXvs7WrlvjVQS6Gw178vEn7KGHHrLVY2s8QYeqMQAzqit5cL6MX/MIYBdBaslFxz7lFJ3GokoDSjB58YXn3emjIMvo8GjsX6kME+WQo+xv8HQ4R4ThRKtVMuZi9H12QF4qT0TOUV0JxJ2TJXGolkXFYdnVafv27fMqHApW6z7vN+89NztcP6octIJ2OqHJ/bFvQWsKjvYqiL+y7M/auvWCam1VgUMtcNasW+tBy6hg0vLE2FVjqx1LDAwM2uEjR91Zq59sHGiPODWUaav97wqwp1MqYA0B/EgM6rAPffjD7oweGRm1ppx/Kyt27txZT6a4557P2vj4Oa9AJ8ecghByFGultJeqYPLDH37fvvOd79qp07P2W+95tw0PDdhLL71gC34qctErtXn1ElXMKAEHqisRDKl4oPT4pP+xtl7GidZayRuUR9R+0+KMYLvmps/ARVp70YTaydB6QIlDWutrrrnGK9AoucGDpP1RTUXjkXH09NNP25GjR30trr/+ejty5IivudYlWnmEkwIZybpSYUUYVAlaYUTVJwG0fi4TinPwjW98oye53PeNb7hTXa1/nFdKpQUZZaqgp4CVni2603ynVV2jJHdt2rzZE03UulGBjSht3muzc9P/RzJPyByd9AyHsH7ExxlHOR11dvgY3FmggEM5EYTN4rResv7hOwVLkTWhPxTE7vYkMSVQ6d+DDz7ohqYnDhTsC20jy3SvVwlYjmQvyTElAGnv6WseJynq0+FhsCqgFskLq8dWuT2hxDVd62s2NeW8NjMdFUyUkOOYxQOZ0cLJq4FY4KsVCzmidb/kkh2mCixXX3WVHT182E4eP2qH9++35WbTRgb6bKiv4e1xOpYWbaDRa5ddvsP6B3vt2Reet3N6b3PRFlc6vGrJcme3zTRbXoViUYFN7Ud41P29wtoy4GVDqOyv1hp6pyWZeEoJa/oc55Hk5NrVa7zCDxUWqYRw8tRJa/Q1/j++3jta0/Mq7H1Om3PmnOm9SBr1ZkuyVdyNC8UxpthgwCwSAgSMbUpIbtYCJ38FyF03IQ4lkEsxWTcscgnFBhtjgx3LBctylWSrl5GmaEaaPnPOmdPPnJvf3u/v+7Y+lKu1Rt8533nfp+xn972fvdvBp5+Oyg/wl3RydeXo11rwsrHx8UisvPVlt0Xlkj179nZB6ZRzBLGD9yyRrJPVYBbm5uKW+5e++KUoa24LnBHKq3dVEAlKsQ9tAhO81ClCXwIXKckfFcpWg4eCO+oS7AX8g8ZZOwEwadZP+Ukkxq+tRcALe0w9U5yvcrXaJ7YlTVmc+MW7cQMpKhkNRwWTq6+5qj3yyMPtJTff3E4+91ybvXChHTtypM3PzLSl+YU2Oz0Tgbi4iUdVrJHhNkG51XapXXf1VW3d0FpbT2uwS7RMm2w33XJj23PN5VEV59jTz7QN6yfbxbnFtrxyqU3PXgSz2trQaDs3PdPmFlfa9MWFtvfyA+1LX/l6e+4kCSajUeGEqiUkmOzZuy9kHzL2+77/+6K6SNjtXbsjKrp568fWOcC0OsuUJybdWKoNWPd0pO7GYMCpa9GFzQJvxRHMeNxChr5IMtIRTQJdBEB67XWzqgGJmV/4whfao48+EvI9nMfI0UuX2pFDh6K9FTixb+++tn/fvuDdp06fSn6Ko5OAIrpj3IRejUQz1hJ6bteSkipaQT/r14dMSj02n4+KaWtrwR/WT05FGxDLb0fyWfDuLpDZ8VnWoPOP99Av037KBBPld7UdE4Y48PIyRFZxTScdtzOZh8sq7Ilk0/2XXd7e8Y7v7yWY8Bw0Ay38/M/9bLvzjtsjWWWFxIauyhQ2NL6LD/7BH7YHHvhm27Jla5ecMhztiUgw+YM/+L22ceNUW5yf60Jp/coGVc8NHafTDwn6VXui54chCNX5azp21iWYRKnAF+iywoQ9s3foNPEhdVATM6stpG3SD0b2A8BVJ9b2sgVR6MZRxYSKGuuj8sbdn/t8e+TRJ6OCSbTOGaIdZ5cQHfgwHA5Og4O26kUeaTNxnsq+CqsI4lnZsKsIx97UrT1nAzfqj3WvfqeMqzyq2kzSKJ/6ecCdrAKFzZZJHrwT+ldXKda1hB9uNFti5MWudCqfPn2qra4stnf90A+03bt3RSWTrAY8Fsnln/jbT7a14ZE2tWFTtHgDhugdwOPuu+9ur3/9t3R6Tz9wrY2irVedvOzPvda1+Z04Vu3+2GepbqCepR5Rgzj1uRrk1Y8lTPUZmUBRW+Q4t7Yya2Ms/xu0ZSPBueOV/i3g3Ws3mHaMMkkbWZtbH4zfyzvlvY4jXMWRoA9u3o+lfhoyufMtoH+T+NxPfsmAQsi9obQJwRv03Ntedlvbt39P+G+pBkriOHYafBlcA89Dd6QdadcujYsBkag4nO1Kx0bQYTJRQn0j/UapF6N/oHNduDAdrTiDn1MNbHq6fexjfxNJTfAt9TPPOAMKGRAUTl4i0L6Ut+onMKlU3ilOpd6YQfRqV4k/lW6rP0b89f3+OhIjqn+V3/U3ueZaEUD/ZA3M61+ra+Js+V0emPZ00qw8Qz+gtFP3Z/BNvOU96Uj/lzrPyirBugzm9nx63b7ki9IV7wgb+ZhtlEi4p+XswYMH29ve9rawA5CR4YPogry+m62ZVrI9VZdcqk+L9bGWxNeRsEWrbeU5yxNZuzghzWTS4WokmIyvG24vu+2Wdtn+vaEn5Br67aHAXdiSvKnyYmFU+UblMdVf+2IJJsL/xWx0fbbqrD3YdPZO/j2rsaiL8V31x/m9dmk9P/2q0oHPCjd5oHzFOAkwrPadz0k7Pl99ij5TcUNc0RYAFsbm1FFdW+BIaZkhr/U7/16Vi6BXL6oMVMmq/Lbut8Ipx87kfnhh9ftVPu45yQf42z/w4Q3w+8r/hQ3vVV8zzwBDccx5lGvieR3L5xkr9KjurISLuOEZMYaxG/fn56B88tkaR9EfLN5V2nC90mY9myorPUPmdc3Ckt9JglbmQYfob/o33QdJ5FzOwGaO+Jy+wdh/v72xfpo8f1tldi25Op9IrifpqJ6lc1YbUpqpMsKfB4PgFa6V13q+7r/nt+p4rHqB/Kfygbo+z1p8GvTlBCy7y77i//9Op6h6rPhW9YtKC85rsoL4qH5XaVOZwDPSuslu4qbvVfiLDy92BoPxTPcpLQgHY2jK5xrLUY4yj4UIeI+fec7q2MJb3THweC1pTbt58GzlYfq3hLnnaVUT5pLmTc4xEYJ5bYdT8UXdQF8IazWhRnnJu/pDXL+w9qwck+2YCyHd4reouJv0n1VsuWBJ5ecdu3Z0c/QruDMW/kpsQS6cMS7twLEb0M1SPqC7Jb2pt7i24aHuYvBwX7+u8SfhKp2xh0hKK0k00D7+P+zKuCTaXfIQXtKWOCdfUv6oC1SZKq6IT70WOSxAplmVvlriWebBRCphMqWquGiQyFjrAVVG4DsK0yosBGhVICqDrgy+KjCDykhl7gZ4+M6Mmz5zfmGYXoVZBqKAqwJvEAFF0N46TcLplNsq/DjE6fPn2ju/7+3tzW98Q5YJJtM8ziH7DgcSdw5VDGCCGWTR8x83cHA08b3MBgLCcSwMPEcJQATi7zgXgce1118fzmEUWokN2ECw9n+titmg8Pv4x/4mENQsscw+y5tfr33tayO5BCfeww8+2H7t1/5DO3HqRAg7kJvABfMQjLrhhhsaJf8hJoIIBCve+c4f6G5UzgZupgKc2bL8DG5Gz9FOcaw4U40Cvlc4e0YyXgUez/ey0rqgbmUcZuXJIPmbhAW8gL03hmVC4qgCQNxXGdXoEX9VcOOWeUePPVqMbfcdUGEgdcozjh3+q3SrsKp7F+/F7ap4uza+Yz8m6wgDaVPGqpKmIaMi6hn46VyeEWvUiEy6f2H7o6osq4T5DmMqcOUZ1fkhHBXO3srTIK1KqkZnBMu6/oBVwCce5w1p6dnzqQwX+ESJ8E7h0nFXFQjG9awrTgTz7/DI86s8U6XFMRXS8iBhVem8Kqwa0a7F5/xdGqj7rnhQlSaNz2pgh5DsypRqDLJ+cCJpMxPDqqJW91L5iudQFT/+TlUn4S7v0REpzlW+qxHi2sUJebV7FgaVTipvE2+Vda5LvlJpra7PhExhX/mNfMs11jUIC3FFvJNXVN4mfx+sYEKQ0wQTK1wpY5U9JphwUzcC1F0GLtnv7kMjgqQTnKVWMJHnuX6VVQ1qeaNzVr5cE0zE0eBxXfWfimv+LN0JQ/lB5SUE2frwSF5Sf1e+V6XfcRMn0lhKBTcrwBh84HY15Y+RjUeOHAlcZr3btm/LKmKrq5HscNVVV7UtWzanARe31S61B7/5UNxGQkkkKUH4cq7ibzgZO/5iZQWdVZmskY4c5opnR4bbn//Zn7annny83fLSm9t111wbFcyiRU0EazI5BQU3992vmqZyLf0yPg7PyanJmCPxOXvR9/gdwaaBBNWMgaSueOjwofbQQw9mgknUe88C/oyN7rBl69Zsl9cpr+Kg+MXtiZGWiSAkYRD0zdJ9Y/EzCvdWKsNMTqZzc20tEilY7969+8IB99TBp+PZQT2tytSKD/7cU9TL/uRx0jw4S5CZz3/9b/5NGxoZiWAUATXGIXhLcOK3fus/tzNnziVcRvG2XYpADEFk+ODRo0faV7/65UgwOXNmNoJd27dvjUo0F2eng09SBjuqBbWhCO6jT7HnVOZN/qrtCzLBgWA2QWzOg4QjcDASJ7r2DuCB+oj8UicIMMgKF8tRrYLKJ1TjwQG+mUoEIyPhvL733nvbU08+2fbs3tMzQjCKOONTp08HTH74h384KpJ87GMfy9YQ4+tCX9XQgO8LX+bnTDm/DGxnMkfc5MYZjiM/aDEr2/AucwETAqHoiewxn0vnJobZ9IXp+D3HGIlKE9Ozs+GMvzBNKd8WSRjXX3t9JCjxb8vWTaGLRrZ9R0cJdyruZcsrdZw8iwxayk/AxdAtu+/UPUg2AUaMyzwk5KTBljyKuTg7aJXvz587F3gADEm2irPCIuicDTpggZv8N6qurFvXu5GBA7jPK5MnVH0ifyaBYSLgTwUEgiG8p9yg/RHBZfau4Zt7JZkmncsGMuCNmZiyHEkWVx440E6dPNUOXHFFO3/mTDt7+lQ7e+pkW1teapumprr2J2sNt/e60ZF21VUH2vqp8fb4U0+2cxem2+LyartIohVOa5KshoajIsVS4E4GYOEl7D/+jeZtefRf7B6c9MELorXUVPCSkaHsPcvzF2dn28yF6YAp+vzMhQuRBAKtnIwA/FAkJ1HCnooWJM4fPnSkHXzmmYBXVEsh+MqtmPUTbfuOHZGkAL0AU+we7BGDUXHLeXW1TV84H22lzp891x5/7LEIZj3y8CPBW3fu2hkVe8AhKjGwZtqDgucEzz0/1sKZ0AKo6jTcflXnqk7TbK3VukBFVnDTrlPOh87aXQrIVjxZVQF4QGsGd7RFdAKpw1kKVtuHd6P12vr17cqrrmrXXntNe/TRR9vNN93Yps+da6eefz6qmMxemG7nz5ztObijVV+71MaGh9sklUCGh9q1Vx1oQ6vLbfPEeNuwniTUpfbyu17eth3Y2x5/8Jvt3HPPB31A4wtLK22B296ra21teLRNz85HNZwTp8+3m156a/vcPV9qJ0+fa5faSEO8DUdAb63tv/yySBBjzf/0x34s4Bv8spOfyEf2rg4BTXqBIuisK+ue5/FCJ7+6uTqyAS/wENyzlRkyjWQ8b/MHnnf/Bd/uKkGR0ETLBGQmt9XBo6997WvR3oE1bdqwMdrVHj18OFoykQwIHcLvUg9v7dyFc9H2B55KCW0STThDZDT/WLO8zfVnQlnSPfsk6USHHLhOK5rQo7pEIRKeVruEI/AbmvBGVpU/UV5/FSdatleTv8ELq+4Lj8wgWP+WGvgGfZBoBV0gj+GFN7/kpe27vut72j/50X/aS8JgPOifCiYvu+3WrPAXyYDpIEeGkij86//pN0Nf27lzVySYRDWLpaX29DMH2wf/4PeiyhMtcvLWbzrx6xlLk6ECYYt3rWuqDhs/Ezju9AfHCpuLwPVAdT/H1CaIgDEJy1RG6ByMwlQaVXfuyadyqUK8qnahvqbYTyRNwp2HokXOX3/8E+3g00fauvHJqPoTycNdArKOc3gX74Yfxd7wpe98tXV8jnWEg3dlJfRXBq8BYP9e7Qjleo84ugow6nHVplC+Vthru7zg9iKVAFaWA57J26jIRdVMEmn6gVn0kjxv9Dp+ziTHC+fPtp/8Z/+0LS8ttK3btgRunT2NTjjWNm7a3E6dPtv+592fbesmJtvKKnSOrpstsD75yU+2N7zhjZ0dkXqiZ5l01gWILWff6TnuU12lBhzEyWozmljJ8/pqtQG0e9RZ9GEM2rjy+0HfQFxuiMBTIr3yJ+RAl5irvlT9Ej0dpUssITnOuXnPBAH3U8eSnzqfuCKtaKdri2rfh+1WKn1FEGTdGOZKyGHa5/V5X5Ty7Nomgtsj2QowqtcQVMlKfddee3Xbu293Gx3F55G6ECqpuiTP8DPJHzfefHPwLM8tfasksixHBWqDNdIteNLHARKjxruqiKnT8Tf44NNPP93uvvsz3WW+TaH3wKORN/zT35TwD9OkV8HUtdR2sFaaqrDq6dQdXdfkjcpvPC9jA9UfoP9Q3BKX/D54ZvHBGoBX/+FTPx7jmrTGd/wnT9Mu1+ckD9EXpd9GvOF55RnfGcjnO32M8jDXCtzcWyae2da2n3zjd9Lii/tRk8dgQwJ3qtIcP368vepVr+r5FCN5MxlDL5huldCoQInN0iWayOP6N5BXQkc2Cdg1C3v1wJQ/aRtkJR/0BXgd7Rpbe+lLbmqX79/XVTBBDnAhKSsZkiQF33TMyp8rv6g6q7CpZ1t95MJZ326VZfVddQLxTn7fx6lMgqi+WfHPuStf8sw9d3mHujN/17fpTW3nrrB038ab0tbLZGHxziBp1SHk/xWGwk3bua6pPj8IF8cd1FOEUdCtlcO7WINjiN/SJHNDP+KV/ICK+ul36bekqzLMtYqXwqj6z92fcZgqw6pOWGnPPUjT0nhfZ+1fAjNpQJkj/CtdVphWflnx0zPVz8TfasKPuKrsUpb4/eCZyofquQ4+U/U/9eLqe3CtPf7c+fCQZ5UeQ9fqLhJhF1rBQJ2GT2GZY9leu1/5J3WFrp03lTY7375nWnGm+ly95Ot+B2mh8gVldKy3s63k49Ip4zh3hY+wU1eQZ6gLVv+g+CIeilvpD844Y4+/l4rxwln8E24V58V15eJgjM/4gPLV54RfxWX3p1xSrxrkOdKJOC78a0yGMeRBykjjncIIH6CxLJ63qtlEZQAAIABJREFUQ4S2BXsDLvI+aIt/POe+WYMJJrHH5X61HvlfhY0xLRNwhGmNLYj7fGe76SrDpENjljxnxZUquz0/eY2yX/gO8lP1GPZmPFB8VN+4tJb7U5diTPRDdGMuQB04cCASTMJfGbZuP96JLb+Efbyc/ld8mPgq0d/yDGNFvdbwngl7oq14nG9UUEu8dQ3ijTpUxUmfZSwTTNiLydDwBnhE+mezMrpwqfShDohNWOW0NoW669BnP/PJNQ0Ig29V+FbGXAm6KlUegMYe46m0yRDNpPFwK/H4c0Ua52VMs5P5ezWe/nfrlAAFSB233hqvDFohI/OQCFRORIwquN2nhCzhMn8YOp3ySqBKeEikOETnZmfb9739e9rrX/ua6N1JBRN6U3PwUSqfXp3dLQ/GTAdYlkQlwQTjpDIqiNTsI500Mi73J4Nmf9zOxckWvai5GdUZhcCYORiP92QMwlFYsO/PfPruQECcXkGEXWkwnFg4XkleIXnkNa99dfuN3/j1dvy5441yvSI/fcCzXPemeO6aa66JNgP0onzrW98a5Wt5NjPuVGSSqLIvejqxJHKZSMWvJKa+cifBSBjildmREqT4A8wM0lTlU1yQ4YrbrlcidBzHVQAwv0xRAcqnuKIjgN+zpGUmE0l7OLPi/IsxX5W5Kvxlwj2OUW6FSC/iCOsXr6ozojJH11Bp3T3IByq+MC84Jh/IzOe8KVwVQ56rTgIND+nR85X2K/773qCyrQBWeVCRkV5MMBGH6hmrGMk4qyKlEiNPEqc1VMTBCvtKh+FM6QLkVdGo8BCG1bkvPjtWVSb9WWEjv6lnJ0+r8KhjVH5c+W0VNlUxrAFL+bYGlGs0qUjFLQLmXQk8cb46N6RJgupVSRQfVbZYU0/Yd7LCNVRjUlpwn/xN3BmURfJv6cLzEDfr71Vu8Hcr6ojn8hrX5NjKDHmDcymTaoJKVYTrnuyfHnuKW47z4TxX9nAbVnknb++ugUcp+HSUp9IjTcj7SS6JoEJ3a106qLRVlf/KVwb33KkovcBYfdYEE/G1yteK31VRf4FM6wYTbvIF4Skvkyd51n0Dk96kcUeodzMNJ3JkZs/mbX6C7NInOEqwB7mGUrh9+462fmoyWqUQRN62bWu01oCvPfPMofbccydCTiHHeI9z5Z/4h6MmdI5LefPFdWY7ikzwACbgE20s/vLDH2qPP/ZIu+nG69vNN94UMtxyzIlLeeY4rcRXnZHKc2FFhnUE0Tr5iGEZiRHdjRicU7XCUtJO11qJyhxHDrf7778vAjjsl76QxKKRx+gq27ZvD7nOHBpO4n0kHEXfjWzzBIzRA6jAkbrJRATmZy5mhYkwLEZGIhCGjkEiBFUrnn7mcFS0AL/dn8muyo6qw4lTfThnIq/0WXUD1sjZYVj/0vvfHwkmJAsRnAQWp6h4ML6u/c7v/Jd2+vTZgM3QMC2rCNwOhwOHsz5y5HD70pe+2L7whXva2bMX28+8771t956d7YH7v94urSzHuqncxjzMSYKJOEIARjkj/HtGU+NW4/kwaGjhBByAk4EEdUBvHXAGBkh1pE5OTvSSqBiDJJXLL7ssDE3aD9Du6Yv33BOOcnTWcOhGdfEMzM2FcbkW58IZkjCyf/++XoIsZ8B5yK9dO+sguH76zJnsMY/e27XZgI/Jb6qRzP7BCc8X3CRBJuVP/8YpMDh+/Ll2YXom8Pfk6dMRiGadrJkbqlQA3LlzR1s3ThnZTZG0Au4xPkFZEhWAG5WLMPqEa1+vTqMyqIEgcdf7+MCBK9rll1/edu/c1atE8dCDD0YbSejQf9G+kbLlGOhzc93N59FIoGLPJnybFMBcnAH/PN9wskNH3OAPek/jVbkmDmmDJZ5TaWIy1kblEvqq889qM1TZWKC6REkwSZlDmxqCy7Ql6QKEqyuRJMM8wO6qK69sR48cbbfeckt75qmnolUHCQXDa5fati2b2ygtOZDnjRY1o20Xt75HhiLp/Oy5C+3CzGy0MBkeW9eW4EMEUQlejmXfWPgJcwGDDRunAucmN27o+FWuiT2SIJOtZlba9PkLEZinMgvtD6KizNJyBKbPnyPJISt4kFhCqxDmOnf+fOBmyPCVSxEwB4Yzs7NtnMQNbqVv3BA4wr737d/fdu3aHXgctNY535hr7uJszE2LnGePHG0Lcwvtjttvb4eeOdQ+ffen29SGqUgw6Bnk3fkBZ2jEpLFNmzcHXnK+VBs6f+F8BMHgDd5oBi+gT/DRCnxLy1SuyqQU/nE7X3rkvbRd+mX82bN9m9W7OH/1Ap1vwe8jwKi9mo6WdV1rV+y4q66+un3ta19td91xR7TGWZqfb/MkfD1/omXxZdg/dhxyIy9Y0CJnbKhFi5y15cU23tba5DhPr7ZXvOautuWy3e3Yoafbc4cOt4W5+ah6s7hEG6XVSDRZIslkaLSdPHu+Pf7U0+2uV76m3ffNh9uhI8fayLrxNg//GhpuE+sn287duyPhguoXP/4TPx68yyoSyCxhVv0M4J7/RUJvtFspLW86Z1O1Y7Sl1d101pPgwTzyOPhfyN7Vzs7Ftu3wmOB98Owu+Z8WOU8++VSbmZsLGbtl86Y2OjTcDj9zqB0+9ExUNLni8sva5fsvixZMUa3kErBaCp7LzXlsj9GxkdBltm7ZFnTljTRt4Tz3tH/tyR7JF5GckoEm/jMBDJoDRwjeMgbtbimTfNlll/cusBgYhe4I8MK3qs0JDgL7dHCttenpCy/wJ6F3Qftbtm6JBEcqnBKAJcHkLW95a/vxn/hnXTW11IXg6f/iX/xCJDotLibfFeacCUHZX/63v9pOnDgZ+hyJdPC4hcWFLsHk99v69eNR+SSr0iafUS6/QN/t6omaYKLcU29m4F6CCbpdJO+Bs4l61bYIyETwr6Pd0bGgL8uWh/yhNHppc6J9o72jrVjXqt6uPmFLp9TshkK/2bxlW/vQX32kHTp8LBJMshYzOk2/LYtOV3VZghiha3WJjaxPm1jbvNpU+LBCLyR5MUpC9x21NTAT++yqdwiTas+qW+obULersOd5cUxdPqvNwEatxpznHje7SfRC7x4f61qNZssUWwpR7eryy/a2d3zvd7bxddn+GV2BiobTF2YCjlu2bW9/8/G/a6fOnI+ktrUGn50IXvqpT32qvfa1r+uCdi/Ep+rb0G6r51ptWHnRoP0uHgk7/UaMrZ2hTeWzwrTayi/wN5Wb8gnjTNrIKkPJI5At+nn0RfXgXS7T8F22qcL1mYGLaktrp7EWg4TiOeusfhnPXRyTNsUD5/c5cQgbmLNPezI/c4yu8tsqyQejIZeWV7j9mlVMWA860x13vLzNL8y24aGk4aCj4bRdaDkCLG677WWBE1O0sOl8PVkGPSvDRfLdcr/MOt8jk9G/PSeS8bKSc7ZScX9c1IMG0Uv+8A//sD380MNt27asmgmepc+qf0EqWuNeygCiZ8wcnF/w7GJ/ajOJP9Ktcq2nayHDJnIuz4x11pZw8r4eDzQJvAvSem4mxvNpMom0wLzi6yA+Ma56uTDWRxB41rUoqX5dz1q6qT6QQbwVX6QFfVDuudII6zWeUmmt0qd8LufJSmLgzsMPPxz7plpj4FNXxQcdyQs6eQ5cBOn8A1GFyQS4rHQljqSMM1jcrzISZ9dd7CDJ0/FNMKZq8FC7FHiNWXHzjTe0K6/AJpzIthzQSbTRYPyow/Wivh3PTN9O5d3KzIobFUY+W3m/MkwbctA2rOeUONWvUKssGvQTMQZywWQsz04ZqR/Tc60+qRo/CBuwqxSkjmzQTp9n5avuu+qYqUdlcFv8rLxaX6F0VnUFYVd5aE9PLRWsXsDrO73CFtt1jErPwEx9kGfArzyLlKmhNXTV15zfz+p7kYdUvizt6ENWZtdArufuHIP0WPf8YnLQ+ZiD8b0szHv6/pUnEWvpLuy63oqD9dyMK/hd9fMrt8T9ymcG5VeFWU/nK8nG8rIXg582BWMGzELGZKtz/0YCrXCG1vke/RkZ1tPdOh6S8O/LRHmtvMH26lU+VP5T96buorzyb1U+y/sdT36fsisrelY/njrAIJ5DayZMGEeo+k1P5nf2tTze8aUVYVxjODzLWHU9rKniSuVtFUd41+cG96O+5dw1aafSSMWJQVnqGIO8s+o6zCvc6rnpR+rHBvrJeOpcwgmYCk95JGfAJRje1/dQeX7s91LKX37med/VxktdakNWvN6wIfxgyk3xxBije6ywqetUD6m45Jy+I1+t/MzYWj3Daqcob8L332uDm355Kpjwn2eX8iWTrrHt8VOTYJJnkBfierE8LhbOzYdNj+8B+4EkE3S9HAf5lRc/1WuEL3CNcboEE/U3fQuem3xNeas+lH6irMTHOPzTLwQc8fXCI4BXVsLLlrbG7PJ39IjUR+Qjwl5bKxJMMnifQQyRrQpLy3QpnJjUiURkqzdwADWQrEB3YpFUwqsJH44/KIj9vSqbEq3MR2RUAZahKrAE7CAzrEJaIKksKNAHDVV+VyD2mHgnrKuhhPMgCKtTHBhPRsgBcuPo7d/zXe0Vd94RQYmx0eHoS03QAqegJW1Tkcl+ZFZRjZvb4TCnhG0mgrjuevtVBaUqbGYV8tzeSALZGmcmI5WgfE6CUKGS+TPvFz7/9+HggTmAcAg2iZAytn/9sb9ui0tr7dWvvj0CMjhUuXmEw5iA3MR49n9iH5QTwjH5uc99vj3wwAPtFa94ZTrPumCeiTfsBfjlrW9uyWZZaNuUeI4qADJwlUyZXVWoZBLih0xO5ZAxYYLC0edUCIGFlUfMshO3ZZDib1UoWAN/9/wsb+8ZAGtgQ8lOnGgqPzF/V94sbmB051+V0ypUVdLEZQWOjmh+d73StPDSQPP8VbbrXPILcUXBLd2nIZttHzSCEv5pnMjQVdJcp2syMCuemrzDWsU311D5iErNoCIpIxaeCh5xRSO5wqQnGEq5TZ0qrEHh6NkJYw1KhaFKQpxJxzc8v6pAAK+6T89TRdnxDCCprFUFzpsePCP8eZ+55dPyDZVJ+S3PKNj4zjNyHmHKfPJj3gGnslTwaM8xXM/c8xYn5dlWVfI847O7PSb+uHdxkLWbdcsezbpUzijTlAfKLpV2z8ozGlQUhYmOUvlCVVicl0/2LsykH3idvIO1qmSJmwrvalwxr+clf1A56dNItliQXinTi2JDoIIAmyVU3WvyHZScoQimZcWANGY933hmOANKVN2IW32dM6M+U5U4aajy1UHFF0WJsSt8VXqin3DhAcKW+dQfVFg8p4BJZ4R5plVnkdfqPJBXya91HBCgrriB0kVQkOoUJJjoKGM+27RAU1mSb7Ht2LkzkjQJIBokm1w/2d30XddOnjzdjhx5tu3avSdusEHv4DDzx166ChrIf/lLrr27FVUynjdv2tg++pG/at944L72kptvbDfecGOcMTg31jmpgHviap4pY4J77LvyOgxNqpcQaJP+vOHWkxtUd+kc+54tewRG/P7MoWfaAw/c3ymi6bxcXUWeZQUTYAPuczNfncmKFoGDOMuQY0NDEVBn3bSmEL7IfVoIkMRgJT3KWpNIQW/LRx55tJ04eapt3sTt0eyvKS8DJ6pjUdwTfwYNtapbqsRbrYH1/NL7/3WvRQ5nyPk899zx6GH527/9O9EiJx3MOIwpwT8W1WzA30OHnmn33PP3kWBy/vxce9973xtltWmbQ0IxCSIkmKQhcSl0ouQpWUVAgz8DUP3SpAQOuVlJayaCaBqMrN8MfuWa8kW+mYZH3j6Ch4DbBLOB6949ewJHjx45EoGQaIXSBRc04ggKBB8aGW1TGzd2Acd+SVn0NvUv+RhzRlWJLigZz9CWZXY22oeAW5nAkmX13YO8RCOoZwx1t0v4O+ulLYStbL761a9FogAVJ86cOxfJEdDr+LrsRwyNUs5827bNbWzdaOwbYxCcA5Yk2zAmBt+zzz4bhjSBTeYCHvNzC1HWfKorL8nc8ISbb74paS7Ocy2MRgzICNp3OpYJX8H/owpNVtFg78DKmyPSr/xbWcZzwDHk9NBwOKhtvSM/0z5R/9cxBN2xd84RnX1yan0kx2WrnrE2M01Ll/mg39BnhrLdFTfYvVGh3mylDvAA3kayBUkbN1x3fXvqySfa6vJKO3P6VBsdHmqTE+NtlYQBnHxDrW3fvq1t3bol2jxGUnoYy8PtwNXXtN179raxiUlKTXQ36pMX6hRIvQS8mWmLK8uxNs42WvtQbnRhoc1dnAsn/BLnPp+JPfw8NbG+wxOSuTLhZXrmQltBF8O5hlHPbZAueEY7LOiQpI6Qf9HW7FIkFVL5hao/VFM6cOWV4XDHpjFxYzScmbTGOR+JNgefeqodfPJgOA22btkSLRZITsFBy/rY3/TsTK9tJLYN50zyi7oi52nFCfDN6k7ydvZ/9tzZrvLjdMIjqkCkbjKxjr67WV0udTIqrxAYTL1FW0WdojpR2R/nwPs8n47lrAIA7oS+Cr+6tBpJVlwweOKJx9sr73pFe+LRR9vq8nI7feJEuzg93Sahb5wrqyvh6KQaETUUqJ8wsrbabrz+2ja8utLGhy61jZMTrQ2ttLtedVeb2raxHT16uJ0+dqytUvFmbqnNXFxoc/NzhESigsniylp79rnn2/Onz7bbXn5X++p9D7QTp860+aXlSDAhoYSz3rlrd5uZvdh27t7VfuiHfigqeoDbtMqBR9G6ld+1p+VfPecUSY0L821jVyEn9I+ufLT+Bp2eXlCAdrMaTlcxtpPvwD3kNnYcFR1WE9YkPCGroUHmP3fufARmv3H/A+2hhx+J5CeSj7Zt2dK2bNrUHn/0sXbwyScbuPeSm29qe3btDt41uWGyzS8shM3IJ1VawBPmIVEKnrdnd/I8eRC4A8+L6kVho6aDLPlRVlqhRHe06uoqiSqHwQPkNrzkNa95bdu7b3/78pe/HDgBn6DSVcigoQx2Mqe+I3A8/VFZ7c0ESfVsdQiSwEi0mpubj0syB668qr35zd/Wfv6f/0Ike/Euz6Iv/Kt/9X+0a66+qs3NzUYlOPV59kLS6Pt/6d+08+cvZKtfArFra10Fk6faB//g90POg7/RtqyrqMJ5D/rGSLIIfQq+XFoy9OQwgdIuCSdg2VV/MHFXx6D6CQQGPUWwqtMH4EmBX91ZkTQG3HuyudzKBwbCV7uQz74umDfZgDFnFiXWR0bbxk1b2p/+xYfa4SPHo0UO36HbReWZzl/BmpDf0K7rrraETk/ld1/PTJ9HBPUiMTnPwz1r69X1VttU+aO+7LvVZ6J9YhUm7amqD12cn8tzvZS4l/wtE4PTqMrKMtFmcplqK5mIyb9Dh59p3/1db21vesNr2sYN69unP/0/o8UFsoKEgisOXNXWja9v993/zfaNBx9uW7buyMpJtCAaH48WV694xSuyOl2nW7mv+qnN7XcvcBhHCe1+VbsKb2FX9WHpSj1Z28pnhbFnqM3k9/rCXBNg4jsTW+UNg/vwLLQr1MWhpfiuK8evbab/wUQD16d9l4eTDna/Awf0a/j36j+peq/2HopI2DJBR11Fo646RVbVy8Rh6GxllaT5lAu888pXvqJNTk20RRJMokx5tqO0JQntUeF78BPGohIFOj76ZOIaOvdCO3b02fj7fffdF5UClS3sDf2YxGf8qOinV155VfoCu7a84Z8eHW0bNm4I+v3v//2/t09/+u62e9futn49FdzS7sqWBh2fXUFvJ7Ewb6OzR+yWXkCgS5wDRxLfuwpVXRJbpWH5CnD2Wcas79QzkW9UP4fzKi+tVOh5SrfVJyAepYxIfiSPka+JQ9V3ot9afdp1VB+leibjcZ5eHpTupAl5qHYKY7EWb4lLW65V2pCWgr2U1iDYIJw/c2JDLK9k0kOfJvo3lMFVkqTDpl6XwSH2mbSY8pnfWZuxgeqfJcHR6mtUjsPG1z6Id5eXQkcfGx1q6ydG20tuurEduHx/BMgCd6OqSlbEEb/qmQzuWX7i99XfUnmC31dbPPxRHT92f8JWWPf5UQbShav6qectzCtOhh+9820Cs+qz9fnqc1IfZA5xVHmFDGZs5tM3K97UWIS6h/4/cdd9iMO8654rjrIuz7v62+W7Fd7VF+k+qsywTU6VAfoKKtyFqfvJtaesTJ9Qv2pIxQVpbhA/nI81VRvD+ID78j1lu3v0bFyj89ffqz9QulPHFMfQXz1/+UnG2dJ/Jvwr3bMW/vXsgE5+u9YXixN4fswhzsVaS2ujunb3U2WpZ6A/pcp26V6ZEHy48+16niEDOxuP9bNO5Al8Br7T940RMM9gcq7JC1hdEktHJ8LQ86v6WtroyY/UgyvP04ft/sRJx2QszioT2TO+Jd6rx6jfS8/87loqvP2unnON6wi7uh/9w5WfVpxVrsiLKu9V9lR6ZD3a1sgU4O2ePU95nbzFfcofBvHZ8zcGzFqFQYW569AnJD54HtoOyrqeftRdClfvY0yrlShjeBf4IreNv9azpNJG5Seei7zNmKmxH57lO8c1WRL7l70ZB+R3ngM/2B8wiFbOHZ4wj7F23qk06do9W2Hlubn/qq/wDmNY1VieTwUT5W8fp/GPj0S1XRNMkmckHhujIkaDb4rKusCexGMu6aGreaEDfya+LdZW5byJ/pjkrJc9Vh7A81UGMS/nxBodB1B5DvqHhH/4P0iUHh2N1ulWTq4JlyH/RjPZUF1b+Su8hj732U+tadybUMDCRFQVWhlFJcxKSDLjGmj0EBScMs2ARBcYrsJU5KsE5zsiLWO6Pr9zLL+XkBVuNYlFJiGgB5mia5OoFWwgNHtTAalGsAKHdzV22TOGc6ypUxQUWhL89q1b21u+/Vvba1/96ra0OJ9BolD4cZjORwWTyBiO8kaZwY5BHIgft56znD3zi1AQ5AuVgLyxJgN0f8AGo2DXnj1xC1pmptImwoo8rFlmIGPinc999vNxGxAkRCgpeHE4//bv/HY7cfJk+/7v/75wcjL2tddd2zZt3tQuXpzNYGznrOAKDxVMuKX34IMPtkOHDkewiUQSHFIJs7VwiOu04yYq/zDUKmxFbgPVdc8mDjCe+K5iKXEokIQjzNPAsEqETMjzFl8YX8IG5uyZcRSWronzqn9T2VTIVCUYOHM7vN8nOG+KcAstmGNJLpIRKdAYTyaismnSgWfrrRPnBi4wlIoz0ouKlsJapUflmn34T4FXBaPMPfbUKWlVINVzlOmpTFfewtjp3EuakwaleeHr/r0hyrwmA0UwqxPKvG/CRIWh9OW6VSjco4qacOB5FcjqkHEdOgfMAs/bA5kcVo1j+Y7jqeyp/Lpe16ri6qfjqzTJt3RCOad4XI0P5pDWq6JbeaLzyLPreMJMmDCWN7eznUYapsqdqmjJv3o0u7oStKeAFN7yIL7XiViTScQVlTBpsMoscYUx6pnxrvyUz2roM46OBMeqSS3u3XnFL+WMtFBlYsUhZV8YA10mvbD1LB0zbxDk7eTAn2i3kJUAuBUPb6yKcOJStjvghmnexkr+1BszqjbQjiQdFdGGYaSfSa7CFw7pdVkis563+3R/KrWO4dlXvFFBEheV1yqFno00AC7p1KpJTvIOcYdP+VLlgdJiyOiOB6VymEokQaMnn3wiKoaMj60L5Zl3DAz3nHEjwxFYvOzy/SGvSTI5e/ZM9jMcQu5ivI1HgsmZ0+faNddemyXZJydjngjGdUlkBJqrougcWf4923Js37a1fegv/rw99OA32k033tBuu/W2VLq7djgETtwbRr+ySpkk/UZ5W1oBRTWADT3ZCV5Yej3wNHqOJ230jR34VSb1UcHkm9/8RtBK3JhbxcmQmdfoBBu75FA+xS/xm6RUazaruBOMR28gONnjwV2gZ3xiPOQ1Af0f/sf/uC3OzbUP/+VfRRAZ2ch/7N09V5qWZ1edTVknfwO+GlrKyYBHl2z1K//uV4MmuO1MEJpn48Z7W2v/5b/83216mkoryxEI5RyIM+F8QX+h/c/nPveZ9sUv3ttOnpxp//znf6ZdceCyds89X2gtAuWznc6Qt8XR61K+ymvIaM+2McovHNVUguP7q6++KmQgSTrwSnWJyl85L400cZ4AHvwDHgBs0beuu+66tm3r1gg4fuqTn4wWF+osGibyCwwfktESTsnPlcPolvJXq6bofPOGJoFRgsvsn9YwJHZxLmHE9hKiUp8wqYK/w3cIslMRKFo9TUzEdyQQRFWVufl2z71fbLMkSIzgqN/cZkngWESurQ++SBIPiRUbNpBoMdmuv/66KGdJggn6Jgkm7Id10aqJIC0wZ38mmgSva1kBA3ihA5sgRYCR/WMwnjt7NngIyVTzC9xaXY4KA5wZ+zJxrep8nKVw1q4RV5X9nAcBY/ke/Ct5aAax+o7M5IhWi4NWx9dlkhyVQGjvlXiwFMkZszOz8S77ZLzksRmkIKDIrVj+DjxIoAAPwfP9e/cGHuzcsb09e/RoBFJxVFNJ4coDV8Q8GzdQ7SmrQIRjkk/+T4l6bsJQPSBqnOR6o4VJd0NGHZr9kkwJuc9Tsn6ZAEMmVQHLTDCZj2SP2enZkIUB44XFdv0110a7GhIBINK5izMNJwEVMGh9Q6WbyQ1TAT/4dNzSYB3dzeKJKZIhRtuWbVtjP9AbZ3/gQLZtMrjC+qLF2tzF+Mecp0+ealSeeP655yPoTeAIG9FzM9mQNczMzkRiAbfh4X3Qivo6+x/rWgdGUKu7rcb8JLxAGyS/8HvqBpeCNxw6dCgSnrJi0kxcDKCFEDJKWSiO8bsOp0y0S34knadszvYu7JkgnDYlc5KsBnwOHjzY7rrzjvbEY4+3Sysr7diRI22cwCA3H7vEVfgPiQZTk+vb6tJCtMm59uoDkWiyARk8MtTWjQ+3u15zV5vaurEdOXqoHX/mUGurQ21pea0tLC5HgtDs3EJbXLnU5haX2vETp9vFhaU2tXlrVBCI1qXyAAAgAElEQVQ4cux4VDjhnKNeGcluk1Ntbn6hXXfDDe0f/aO3RIJJ2D5dpSBkJOdrgmME+bt9stdNGzdE0oEVa6zqoY7Es8AQ2pCWTLAD90MegXskLnRVQtTZTEQFJwiAc0uds8rKQnPt/q/fF9WlxqOl3Lq2ZfPmtnvnjvbUE0+2o4ePtLGR4fb+X/rFtnnT5vZnf/5nkawR/JBkNM5/7mLQ1tFjRwMP9++/LNazY/vOXlIv/IwzB3eOHTsePFCeIj/JiqXpjMpE1nKTPRLrLrb3v//97aUvvaWdPHU6eOxnP/vZaBFy8Omn8hJNJ7cdG/iBU/AJeB0ViJQlfAJTPvfs2d3mFxc6OTzUbr3tZe2Nb3xz+8mfencmUXd6E+P8+3//f7Xdu3ZGgklWizN4Q5Lh9vbe9/xMvIP8IMEkeMzKUjt27Nn2W7/5G9EegAomyCWWCx0M+glCv+6qrMLftal0PFa/TaxttWvvG7efM1CvjjY3f7HnIIX/gavh8KOCFJV+1mXyEzqGumLFzb5M6LeRU/fWbgn7tLMX4m/4qWiTMDrWRsfG2//7p3/WzpydbiOj1BEiyDCSFZ26oFwEqeEBnYNTOQUeaRfwGYkkvRbHmQwafCRuwPUviKira9u5H+dTj+vZhp3trK3hpzaWz1Wept4Xvpnl9KdFBcMIyiJrSBLrqjqutajwE/xpNffBGWFjHTv+bPve73lb+9Y3va5t27qpffSjH4n2Fs8/f6Jt3ryl3XLry9q27Tvb33/h3vbANx9qe/Ze1pZXkMvZCodkqzvvvDP4PzDV16QOpR6rD6bafvoGWPNil1ihvqtvUTug+hTUa52r2qDau/p7eV9fq3rk4BzeXLdFjjZdxYd6Jo7Zs4275HV0Jcd2/+qKrJ/n+R3eXC9wOLaw0gZwHewTnjw4Ft8HPIPeQvsI/cE1qHdxNlSjRJZT/Snbk6+1G264vh248oo2PX2+TYxzS5eK3ZnIBU+98cYb25133tVVHE7f7eEjz/Yc9ujUJOb//d//feDVt775W9uHP/zhdvTo0dAl4LNWk+IMqBzB3rGLvvd7vzcSk9BR41Yx8myo9SqefPCDH2z33vuldiUJTsEjCDohm9fiklrQY1fdRJ8etqd4Bqy163n2xXxSfC+M+bvyTt+gvjH5jL4Mf5fH+bz8H7hro9TkIulYfqsfwKRL+VqlIeeq/g/5iPxBn5t+huqTkI70bVQ/WOVtBvf0oYqLzlHH1lcBPrK/DIilvwUaIsEE/L79ztvDnyDN6yOwvVrQf0YAghdNTK7PxPzwd2QrE2/xS3MmmkRAu6vqwjtgf8YYShWpthY+EFrkbJgab69+5Svajm1buoTPTDDp+3PS5lDWegaeqfSsX0jYVb+c/F7eXPl7PxjWv4Toc+ra8sPKK/McskKMcrj6BMQL1y5OOqayx+8rznvG4oQXWSp/NKYgHqs3++6gLa2PpeIWazCWIIwGcTRswK7KLWOI49rsFSb6bD2btA0SHxxf2S3NalvoT3Wu3GvyZvhHHdNxK804d5XFwqTiBvOI7yZwqMtUnBJOVYapH3hm9Uz5Wb7hWYbt2fEy4VX9QfLBChPliXgtr5MHyVOqrS6fq2uWP0SsssRCnEt46c+RF4s3leep//X8Vl2SINXu5Dn6jdKOywTqwJfuEjx7Rd8nIRJZoc2N7Eia7loPD2VijX5dKjgIW+Ouwib0y67ivrxM2Vtjbtqa2qvqD5w3fpMq84Wr9oB7r/CXBtwjexeXKn+qtKZvMHT4Tr8d1JOkidQVE/fFKfFAfKq6p/qLPFm70Ise6htVHgo718Cna/ScK28XrsaX6kVWeVzVwSs/UUYpI9QFpX0TE9y/ccuUN5lgkokRGQuoNIU/mb8bjwr9o/NLVHnuOOKJ6zfOwLjinHTtup1TmHn5St1FP0bl6cJcWcK6eN95lRnOxfqEO+vXvxYVwErFqYQxuHEpKpiQGEwFk8ThTO7oJaUODaWvrfMl45vJijBWzCHBistkGTNjLV5EWj/BpTAuV2VyX6VrfjZOyM8VvyofZi0k+DOfdKQ8EbbabnEZrWtVz8/ATZngZ9UhmTPk8t2f/ts1lTE3URV3BlLIudCqREnwg8q5TEaln+dEwMocJVTHHlRGfVYkEngBnK6EnASh0sanTLAyDAVUFaY8B+BkQCoeAk3hJsNwPA+1Ki0ScE+56MptWfpWRwPvskYSTN7wuteGA44yu8QQqGDCzcq4HcAN815boLyZjGMkkCcOIY0imZsMT4NKxUuhNRiwxIjZvnNnOOBlZK5RJqozQIHop8RG3+KnnzkUTjTHZz4c8z/yIz/Srrrqqvbhv/xwe/bZo/EMDvjjzx2LwIiMCATHuLrh+hvDiPrEJz4RTi9uViH0+Md6xieybDTJKayLG8IEtYQDeFCZn/uWwaqEm5kOM+E/mXLFe89bhVO8VPnhe2HFdz7nJ+uVyMU7cdexWZ9MXDoR3yrz5DvKDFuiWJrDmRVjdi2pqgIj867KjeuoSowGoutQkRGvXGOlY/+mglg//ZtrkYFXAVwVRpmS7zGPeFuVB/GOuVT8Ugnqt+MSJ5lLviGDrUFrHVmM7741kORTlXYqLlSlQ8VYuPrOi+21d2ad0tWDa0kOGhQUVQlVKIuvVVmoa1JQuhb5k/OJD/U85efCTOVNB0RVGqSlKisqX5X3eQauk/mF+6AyP/i7wj3WvpLJQxVnxC3eY1wVyKokKhtYp3QK7/D3QfxwX5X/eR58ui/5oYaGyrA0UBVq5ap8pdJn/U56ZE3VMByUt56lfN5qEowbuEjZc+AFT+haWQzOCa8NZ1q0Hko5I76S8IDjgACae+f3vixPWSPv7tN6Omhdez2fvnzsbqsNZOxL//W83E/FK+Wu34mj4pl8pr7D3+Qhfl/fZ24UuNQXMsC6beuWCJo+ffCpLF+9tNxLcEK5Mxjuud9w842h5EX5WAyiudksKTeSbXKmpja2U6dOt5MnTkdf9s1bNseNdJRP98neLbPvPvwbDn9xbmJ8XfvYX380KpjcdsstkZCp4UEZ56ATb0Z3jhVlIs644EEonKMZuM2AWSrLCcd+gkmcB/KlJMcmP8LRkw6Fpw4+1R577NEuGWQsgsT0ZMRRz3wkgxDs5JPxdR6kHMyWJnlGeQYE4aArdAQCUfzMDRMSbTGEOZ8f/dEfjcSCe790b3v0kcfa5Pqp3q3xKmukcxVm8aXiVuJmylBoqRrIicPgdAZpf/lXf6VxcxgdhkQTZDEJJhgStMi5cIHKA8tteORSJJgACx15zz//XLv77v/Zvvzlr7QzZ6bbz//cz7c9e3e1r375yxHs0lEDvgR9coO90y+8WUaAUOPg4tzFMDR27doZgWr2SEKPldNqIrC0rXEmT0kddKzt2bOrTU6ujyod/A247+z0rj/+4z+O5AplLrRkEJ35SdagPYX6t0ZuytzMfOc7dWmNNJKIeGbHju1t+87tsa+nnzrYVVtY7KqZcEtvKYI/JtHJ66FbfuZGNy0NOJ8wRP9XKyOSXtCHuKX/+BNPRMIATldwhvNcR7uV9SQ4DLWpyYm2ddumtn371nbVVVeGrkqCCTDl/HEAHzlypFe+Uicye8KgDsf6MMHvTOomoI7xhV46fWE6q0hMT2eSRldlMJ3Cq9EWQBkQjp7iHCSgq7z2mWo/aUwG3tJupispnjw0WxLpFNAWSFzOilQ8jz5JYgjVEteNr+uq5OV6oUP2Bz5RgQBaTd0+Exu4mUFiGnr0FVdcHjAjsQFHY7QswumJ4zxunFC2dzkSybFnLMfOfoK/9kpCZwIL9k5+9pNQOd8IXpZbY8tLGTiaX1qIBBPWKNzOnjnbzp87H2dAJRlw+Mzp0+2yffvbpg0bMxlidbVdnJlptIgi0Av3W8EhvdYi8Ji6YWsbNm4KW4T98zOJmfBxkrvzvEnQ2RKJZ/zLUq9TkXzA+CTW07Lk2aNH2pFDh6N9z4VzVDsabrt27ooAFtVv4tYOc7a14JckA4BbVNigvRJBb+AN/wmeNpoGPP9Fe5+OzoAJbdqgaew75qFaSrYxyxZZBFXBzahuMr8Updmhf/YcZ95VLGJMaDh5YCa8Vp037KmuxclYl8wqvtkelaqV115zTTv09DNtYe5iJAZeWl5p6wiwL9K+J28QcvN7w9Rka6vLbWpiXdu3Z2cbWbvUCKePj9HWaSxa5Exu3dCOHDnUTh9/rq2t4HBZbUvLq22JSkhzC21+aaVdXFxuZ8/PtLmllahaMj07387PXGxzC0tR8YNqRsjBqY2bIpkJJeinf/rdbfPWLYGTJESy17hFVALo6irAPJ0zVF3ByZY3jJB70pm2iLor41W+jAyFFkhiCN0mLo0MBT6EI6xzAGfrFKuTrkX7NHD7s5/5THv64NN5+3B90vH+ffsiiemRBx9s0Mftt9/eXvrSl3Ztt2gzu9TmFjKBhk/4FolM/E4Lv7DHsac7ZxbB8LQ7hgMP2AN8gdZpOMLYs/wVeQCO4QzLqieZ8AWvP3LkaLv2uusi0Eni0UMPPRRJOxemz0dwyzZnKYczeKl8sfKd9huwgc55Fhw7P30+ZB+XTN74pje317729e2n3/Pe3o19HZS/9mv/oe3ftycCd1kVMcMqjE9CwLt/6j0hs6DhhECL6mnI7t/8jV+PZESSiaKqQadbadNVv4EVTEwwUT9V7yAZCade8HOqkXWJXBGgHslgHXiBbgFeqaNcfc01AdtzVGyZT1hPrJtI2un0f+3Aaitru3qm2lG936EAy9tHgJyqmrS6mmx//qEPt+dPnGmjYxORZIdKRDKvelJcbIlWDplQ0t117d3K1bGsXlZlWX6XtodOeviOlwn0JYkT2oTVx9S3LTKJRnur2qg6nZWZ7p954fPgARV1TaLMKn60cFsXMhu+tH6CAO5i0Dvym5+p/vOmN76+fce3vSFaSaAHfvGLXwz9Y+OGTaGb0CLnc5+/pz386BNt+45dkbTjrf8vfelL7dWvelWs+1KXRK6dXXW0ar/5szyY0CBJ4Jnk27fjBm1vcUDaGvRhaBOZ+CvvEo7VDhaPc46uClNUwsyqhlWPcR36smpgJM7Lypm9EGfyOvenLc2nOo1+GvV7AxcVLyquVz90tTXjfasxdkFNeLcw5u/wPvgy9u7K8mK06oJX3XHn7aHXkFgyFNUc06YCHrffcUe75ppru0SioXbi+VNtfn4xKunR0gzf5sc//vGwFUg8Xqat6tatIXODl3c3m6svCDqijWNU1+xKyb/lLW9p7/zBH2jbd+yIKk7oDtAOMua//bc/avfdd3/bu2d/6L7o6UHWpbpWXCBJQMWntCMuaDeIk3yq3/s35VLl29KyZx26bglq6nNjnZ5lDcLznXYC3+vTZ5yayCLvFcfkLb7LOPoUWKdzudbKK90bc/QCp1YW7ehKnhqyutuTvES9SLwLvBloW67tJnyNUcgPkN8kmMAUX/XqV4UPAlgir2jnmXyeJCFs5bHQhZFtHF741cZTTmu3Op9n1vP9m9SFLr2yFPIXXEi/UPpx4OpRhXOYS3wj7dWvuLPt2E6y6XDon8h8kpLRuQ2SSrPCR3hJz8KmyqNqk1eYSoOuR5+lZycMK4x7PLH4l6CXGmeofLHKF+d2bYNySttLPOJ33udTHOMd/ZDihT74qgOIh+5BunOv0ht/NxBdYZa2deoPymE+pY/Ku+t6K191POm46i/+zKe8XFrSN9qjBVvLraQfXT5febFxNdddz0lc4dPvhSef9XzrmYhLrsPzET88F3UC5cg/4G1Wfe/iKJ5TlVtW0KgyVFiqf7h+5XaVc/JI9yNf5x2Syo3lue86Vo9mS4yvjhN41sVA+V7eGj4aeFTXkmMQTrzXi10VfRt9n24G2I0G6TNhvOA2lz+6VlCsFR4if6+6gefl/tU9qixwzdJETQAQd7PKZl7E8xzT1srL1cID3JMm1UOkn8EYljSmbiC+CJNKi1VOvBi9yJsqToo/flflo/xYWClvlCHSAe/oa2Mck7d5ziRgflbWVF7qz+Knc3kWlZ9UfKy0Kk+JM+4qpglj8SxttKyGiv6CzcK68Sv0YjMjeRmJeUzekA7F9UFZ7vl4blU/EK/EQeACflgYwViKPF1afDH7Qf5jbMr5WDvjVjlecUt/fJxZV0HEfIPER/wkLfxk4U/dvbNLck4dqhfvWUt7HpmOzYxNzT90tpQdrIP4V1YSkr8G/NYyKRj/kgnyVT5KH+xRvJbu9aMuLeblEN8T7pwHe5Sf8TOwEJ/1Q/HJ99ps8mFpgveHPnP3361VRiaQfZiHPLxgil1FjSrkK2OVMXjAFbnTeH6hwinTcIxBASzBVUbtO+HkKaX7FCgyDgBXM3kGGYRjSzgyExXNqjiKdMwhUwO4zlGFme9FCfjI8MysQZ0kEtvmjRvb97ztbXEbmbuQ/KN08NAQTmiyk6JLbK+kjc64QHayy7uKIc4tDDW6mIc1yvBkUhIbzGHj5s3RH5m/Ma7VLapgVQkSwdw/cDp1+kx7/PEnekzPUjoaAzj6cWxx2wgY4gyamc3ADOPi3MGB+vxzJ9pLXvKSQOKnn346gkxk8zMO2frMGUxrLJUrHAPAAIeHZYkVLDJgBQd7QWiyXgw0/q7yIvGpAFlySYLmOc9TovV3cZvf+VkYilf+XYYvQ4UZK2g9C/HbeasiGQ7lIYLs6UhhvlBmuxtQ3nyUUfh3FV2Few3kV8Ho+Sq4HacaJ5UupX2/qwKiCgAZlsqTAi8DHfmftOrfPDN/Fz48J9NX+ZGeFIwVP/m5ZvFXpdG985m3O/pVRKqiJ6OttC2MnEt+IAOuyqV8pTJwYdJTdgdu3g8qucLYsQzWyacVtHz2jdb+TTgNEfl2Nd5Yl7yuwluloyp0fldxXxwVv1UCB5VLHVeVhzs348KHNJaEp8/iDIYH+LxnIfzkb//A+CmlQlVExTmdIM7pmQ7ipWsRZtKDMK0BA2m7Gh3y4x6ydz/wjOsffH6Q1/q7eCGME0/TUd7be5dggtMok0yy1GM19gmweFurlhBlHoKwUeGku7Fs5QG+Swdalm9Hv+nhb/BieXLik+cv7ea2+45DfqvGaOV94pmy2oAVe1CW9xS0zvlTYV/XJX9xHeo06iHsS9yNDOqlxQh609bh6NEjmSjStfZxjeAbzv3v/M63RXLFxYW5dt/9Xw+YbJicjCArY3ETgIATQQGCNk88eTBujuEQpHUMCSbyM8amWkrVuTy3cCJHhZDxqAbwt5/4ePv6177S7rz99mgnx3rEZyqgBfzoKx8O3yyhDdxQ+lkkRmfe2MMhkMEsyxvHGUVPxdQbKNOLAeuZJN9E/0l95uDTB6MFQsI/QuZxy5VgTwQXJiaiEoTJNBqQeS556ylvBGewTT0UfsF7wIqKD9y45hkCSpcfuCJKCT788CPpyOemcFfSXnknvSkHpe9B3u4tZ2kQPaXKKvA6Spj/L3z91f/z37WFxaUIJhOEgYbQZYAFLXLOnbsQTmNa5IADJpggqwiy/t3ffaJLMJlpP/ezPxtJDd/8xgORQAdMUwZlkNJb7CZH6ahiH7MXZ3q34oEHZ3fhwnQvKMw49baAPEgZ5Cc4g6Ny/XoqWWQLL/Ca/UXi8bZt7U/+5E/asWPHeoGDfCd73YZR1lWO4Caz9JG4mg5RgpaMhfGkscZemAdc4Fb49p3bwql+5PDhdv7cuTC4FqI3/Uo436t8A//UgeOcWouKDNyO37d3XzjsCT4SQEZnpHXP0Wefbc88cygqAESpyaHhuP0Nf9y5c0fbsxfjbyQCoSZAAYtoaTOW9JH00L9NJo/xZo38iMBT6AWsjL6knZMaB7G0rfyCWtwbe7LcpzzLKn3qQ+qr4nbaKpfixjzOaQ1g6Eg9IGVj/+ZDlH2Pym8TbcPUxqiMQcIb+ML+2Dc8UPrPKi7ZohE+xjlB0/JTDf++Lp0J8OrhgdMZv4//0umVVbGwXXo93zsekLDL5C2r+LBP4BO62vBIW5jPNpUEfqA3KpgQjGdPwODs2XNR4QFOxn4IxlO5hFvImzduaqdOnmwzF9IRQkWoM2dO5w2UCNQNtwuzs/HJGZNQBsyAw0033dS2btsaiR9UYuB54L5t+7a2Z++etmvn7rZnz94480cffSToejaCxAtB5+fPnmknnz8R1S6A/QbskRUCmcl/s1oEAfu5aF9HEHlq44bgMV+890sdzY1FMgmtzTgzcJYAAUl8/O4YyLCR0XRQcXb8jdZE1dFGkgnnQPAUfiN+4iTCBuLf4cOHI8EKurl4sZ94os4GjEbGsvQrt9DFQb7HfmM90PR1117bjj/7bFT4oj3O8BqtiUbjTHgvKoeNUSVmqW2emmy0NT5w+b62RkulLsFkamqi3fXqO9u6jRPtyScfb9Onz7TlBRLQqLowFLx5Zm6+zS0sR2LJ3MJKW+L7ldX29KGjbWFptV2cXySqGXwLxKTyCTIZGQcPQ07dcustjWA+sMX+5Dt5JjDR1gAvCf5Mrp+IRIRMxMjWaVHNq/N18J36reOE/hT0kDffMxCSLRk8k7gx2FVWYH3qmiRKPfLII+3jH/ubduzZZ9smkjg3bYwgJfQxOzMTOI4MoqqJOhz0vbC00K9Ito62D7RKMFFveyTFUpUo5WXqcbZOYt/wJFuxobvwO9VF2I3lkdlvBkvHg4fyO3hAohTV3oAreEj1s/sfeCDaELlG6LraYgnHfkVM+QzjMgYXUMjwyd7VZ9r3vv0d7bbbXt7e+76fiXF03jLuf/yPv9Yu278vkgOoXGSSCAmxW7dsaz/5kz8VayaZylud4AoVTH7j1/9TJBCTYBLnFjI7daCabBL8q+N1JJgM6rX8boJJ2OSR0EYmXbYlSH1ttZPvJOWmTwE97dprr4skHRyOTz71VDt05Ei0ZmJCgo11LmWE+pD2hjaEMiiFFbKqu5ARVVXS5zQ5tbH9+Yf/sh199vk2PpFV20Zo8VKqbYTfoQtyhC3etXfiUxmgzVTtnRfaNKlr8g/Zrb7P88pj5aR2F39T59U24zMcmt7KLp+OBX/SrxVjiwdd5b9Mes6qFcBEu8qkUGiIc+ITPknSwU/95I+14aG14F/wwfNnSXaaj2REktf+5E//vK2uDbWRUfRpbPTsZ/6Vr3yl3XH77enbCydyf+36IbWBPC/9LNrCWW2GRPCU8cK42qvV3g/863xH+kCkk5B3XVVK8USnueP2/Jq94F/iTSSRdgFX3+H7eqEk5H9p48EerOwM33JO9yYf8Pfql9ZnUato1rUFWnc4XWFXx+Tv8G3ojQQjzj6fzXNgjuS5l0KW48hHXt1ww3Vt3/69bZ4KQ2OjkWCSuttCu+nmm9r1N9zQdu7c1RYWltrJE6faykomqv/FX3y4/dEf/VEk56XuuzF4QQt6n+90sKwIOuhry3WndgT/jcT7paVIiH7fz76v3XLbrcFrWXMGFy+1D3zg19viAsGX9ZGARMscKvuFzO58+CRQkewGrmuPA2/tbGEnDvE37Qnhq/2s3jr4LM+ps+sXEJ+qXcn7jl19Ofqa017NS0r+ZxDEm9euyXcqL+jL3kzWdC3SmGty/xVvHFf/kPCRTj2v1AkWXuBfFpcYTz4sjVQcRbf+9N13ty1bt7SXv/zlYa+jX6LnRvWxmZlIRI7KIiQmRgLUWF+5jlgDbdPGo6qX8LI1Uk+2FrqgKg96D2dGkm7Kg7xAlO3gGG+4vekNr49P9MzATyoYhn7AhZak68CrzlegLlkDxtKecKgySh+7skIfUupT/cSXQbqu9CycKx+sbef0ASgTe0jU+aBdq/TnZ8VdccSAaT3/upaKv/q3Q953SXjySu1G91lxNPlqVvMYlAPyRNZRA8y124C+A/XGwTVVeLgO5XKlT8epPjdpHN0hzsyOcqVaRQ/fSjs+xpfupC91OvWFSpfyFGW9z7pOf5euPA+/T/9++m+EYZUzvcrvpXLcID9wH65PP7y8ynjRC/EuE/bkQ/XnSgfIPWN54r4yk3dqRQnhJd7GGZSKvS84T/Cmq2As/fTg3eGg+C2MsPGsBgvOhO9zNBOu4SH8rO4kDAZ1LunecxavPccX24N6jzqe6610Y6KFf5Pfhg7RJbVWWtFnwHfCsOJvpR/p3nfENfciH3VOzksdSnkkvVQ8q7qYckgcqfq4+678UJyTXwhn9Er9Ucaj2QvjiTd1Lu2fwfl9x/fkyfIa8Va/i/CXL/N9JmT3W20i92zF7iX/oEeS0rukUeOu0ri0IKykX37X56m8dw+uXdjzyT7113lO4pp0pe1QZX9fv881OmflO4O8Q/xQB+ByKWtine4v202PxkUhdDQqmPAM8rryKmQ7vioq3WL7kFyCLYsumrpc+miysmImvypnqdDruQ3qyspC1gpcWBfPGL92f4Owka8O6nY8V/U+xkV/BS/4Hn8u/EK+wfvGqaKCSV8ZyUCrQkVEcGGVQGSatp5Q6PCMiF0FqGPJOEROhap/r797GM5flZhBZBAoMjXflThlKpXJVWVeBmUAtxK8zxnQ1oHr/qpwcd44xCi7z23WZNAadTzPGBunptqP/ZN/EiWkSS65tLrcxqLMNZVLuuzg7nYD+1XZifm6Xr4ivPtjrTgsRTJ+Z088p2LEdyAda9i6fXv0EDc5ogpls8OqUBZ5AoECkS61I0ePBmGQLOJNA/bfz3piDaOhNMf5j2Zvch3ghw8diVuGt956aySXgLQET1gzBhW9SPnZG3nhwA8u3Bm4OAQ651RdszColQs8K2AgLkqoCml/930+TUxRyJp0JSHxrmckjCRghZwBxWqES9TVKNKQUfhGUGaKCjGpbPJ9MHGq3sRN87wNCi2KW9KH9MB+gbeKrsxVpi6Tqsq9TIVnzRKswlFFQ/6h4JWZKxQGPx23KqFV6ChEVChUWCqDlH9UwcDPwIDnpeMqtKrAFhUjEy0AACAASURBVKeTgWc2uryrClyrG7kn18z40pzMX97i9/KyOKPSK7nSU+BGpyQoaOVzvC9/5Z2qfNZzFb5ViRLPXUM9t8rHddKI+67Vtciz2JswdW7PkXUZINMRVBUCcaoqgd4Gr/jKd47ZM3q6W24qk6xDg1YBJzylO40u1+n8BgEqbMTdGsQdVIil43qG4pLwVVEU35yzypF6Bn4vX1aeOofnIS+o9NlXxrPUt4F5HGHpEMuyi0HjQ5n04XnCOQ3sYYDjxJAnkGASiQIlYSRoKZIfup7BXZDSEu8YH5ZLHeSpKnN5Dv3bHlXf8JlqUMgLfK7KTfnl4HdV7qoUCmP5CeMJ3/xbJr0wVhil4Swcb8eePdpOnqRyw1AEbXhHY/6GG26MNiL0uv7CPV9ob3zzG6MiF4Ee3uX2T/KtlH9UClheXm3Hn3u+rQ0NR+DtssuviAoLBFfiXKOyQgb5+K8qc9GeIQJRY1Gh4e/+9uPtq1/5crvj5S9v117LrVbapKRTNHSBTB/pybYsE3spgvx52zETSAyQqBi6ZpJEXANGKs5I6SVhjvGcc1F17OFHHkrHSVexhYANCSbBE9avj0A/N6Wll+Sz/QSXPP80kJDr4Kuylt7iOMBQvFFogxbApU7eMWcG8tNBXXFA2pcnV94vLWSYz8QnEkkzIUucTLxOZwEJJgSc0UVw4KL35E3qoWiRQ4IJFYRaI3gZaUFBaMgPEkw+/elPRenqs2em2/ve9zNtz+6dUSabgAUGCZV0Yu5LLXipBoGfwQ9W86YA7S+o9IZif/78dFRq0JFSn+e81AWlCeUmyQXZe30pbkfyLLhEMJ09Mt/HPvax9swzz6QTqbtdDmyUiRmgzAQM5lGvoboFLWj65VVTdnlDGZxjLqqXbN26JRMF5uejrQolw6OdBO1kSBToyqQyBw5OeBq378EJYPDW73xb+47v+I62e+eu9vTBg+0Xf/EXI7jD3zfR7mbXrtA7SYRmfbSGmb84H/BlbpJLwDsTZzRQoRsd2KwB41DDud+WBD02gwNRTS90rLEePw7du+PDjKvdELjYJZ+Is6xNPiMfVQ/wGfWgys9WLmXQLB0fJHhkwDrXmsY3hirwI9BLtUJaQpAQsX5qMqpkwF/AORLeQ0Z2PAx9k70SkFcXi88uwVDeFfRC4lokjfeDWMnH8/nQiTodqCdLupsZ0EDgZ88JPwwJhQNbuYARTouh2CeVGOYSN86ePxvjWskuqvzRbodg1koa5dgJkxMT7fzZs9F+k563JFVEHhi3SObngqfwifMcfrVt+/ZIbGMNlDnds3tPBIQJLF6Ynm4LS4uRILVx86ZofXbgigNt+7btbfOmTXET9fTJk9H2lDmOHjnUjh09Gq16qBBDFZPJ9ZNtYl3HF0dopzbRdu/ZE9UzGHt6Zjb0e/b22GOPt6NHnw1eDJyhOwL1/IPHbty0MWgjq41k8IoKJvzjd3DTJB/5YNw8WlyKv2UiZLYhBN7gs3qHSUQz07NdpYj5SEKA9x86fCjwJ/ATudXpBuAgwX+S1KDl/fv2RoIJbYJmzp9vY9BCF1iF4a1HbsaFgdU2dGm1bdow2a7Yvzda5KyDNkeG2qZNU+2Vr31FG1k/1h597OG2QIWg+cW4mU0gd25+sV1cWIwEk9mF5ba00iLBZHltqD1/6kxbP7kxKpwA1wszM8HDSUSboNTsymrAj+o06EDwFZxDu3bviqB+z+7sdHBg2Hd80VqEgPxUuXGUeAsOqvOCN8DY9lDgcCRr0hYX51PXTif8BCtZDQA842Y6ST5PPPFEXMQ4efJk/L5ty9aotrZ144ao/AI+I2/CBl1azIS5CD5nP2fsbx1gJEdFeX5ocu1Sl/C3Lnj/6VOnu6pu2ZJOXYy9sG/5I61sqV6aAdOswKOzL3j03HwkkUGnP/bjPxZzkRgaOtjaWnvyqSfbffffH7Rmgon2pLozNAEP00aJlhAlkI1vYGhkKPDx3Lnz7Z0/8IPtuutuaD/38/881qJNjK76gQ/8x8DDTITIJBH2xvljW//Ij/zjrirTVOgY4DQB6BMnno8WOZHER3XZ7vakOkLqHSWg3UVbqOjT1zOS/6U+TlXGdEqiX0WFtnWjwdsIUkPf6HUkY7Ev9Ht0lE2bqUK0MfCSql1UMnn0kUcjgJz0/cJE8mpjVnlR9aTQpbsEk+ThXbJCl2Dyx3/yP6JFzvDIuqhSQrB8bHRd78IZfAh64TxjPs529VJPFlZbUlhUZ2Xy9n5bR3DFhGn9E9rSPfultMXRJpJvVbvBn6NKVoe76vn6w6hgkpXhkPW5L2ANX9bXpr+HRMloT91VsUk9lhZmZ9sP/sD3RzU5EhCYD9wHz+790lfa04ePtKkNmyKACwxJ1MRX9thjj7W77rwz6JYbjPWMXLv7q7hW7cSopNddQvO81V/V4QfH0L9X9wf9Ma7fSefVV6ttrQ7i2QkHbdLqtFf3dk2u0U90o0igKvq7dBK6Uxf8Fme155RR6kzCS79NrqlvD4g7FUaha0XJclpM61MgYNVvg864JH9QOZLWp5s2TrWbX3JjJmRfnAncRY+DtyKD3/SmN0WlEnjW8WPPR0IWCXj/+bd+p/2P//GnwZNI4GbuuPQ2uT6qoNiiptp/4nTfx2zrsfQlZyLJalSw+4V/+Qvt27/92wPPM/l7rJ05e7791//6/7TlJWh0PPgEMk89PnwcnXxCP5J/OK8w094Wnypusl5tVfVDdVXPXF+lwRF5e9jb5YKZuq+2j2fJp7YN72TCXfJWz7jK2Tq++OOaKh75fsVb4xbVp8jfXYs6kf4nacb3+NQeqLao5yo91HiKa+c8P/LXH2233XZb3HqO1hDrxtvSMj7dS22oa0UyOzMdPMsKfuiEE1xioa1FxAWw8YeiiqMVMVmL5844njV2T1SgsnJmVDJZjWTkSDSnRc6Gyfatb35DGxlaC30XXSnkdNg26+KSp2dZ4z3uS7yotCcd+1l5C9/Jf+rf6zuVj1Q4O1efD2RlKfG08qaKE9U3UX1lfVsw+YmySxtbPlNlDDDwAoa0Iq6Jm/JkfaU8Z2xAHy9r1SZVNlSaCD2qJN8wh77EQT8tfxuMB2iL9nw9XTKG9OD4zlnpzX2jOwRexY39/g179im8es92VZJ6uFcSnXhGPdn5hJWyT/9F9Y+Jd661ypnB2FyFlzIMxS1omYSqEsAVT/xUDvqM8VH5Cd/LJ8RN5bRwcN/6amMf3cUoE3zlO8CC9+QT7qvnE+98MaG/47vszkEaqbqg56lPAV1NPsbzxnbwZ9WEFsZAjmGvUAGrXsrWx135Wp17EE/dV9VdGD/jRZngJvzkkeoiFT+rjBKug/qNMkWYqU8IO2ndM1O/9FNfqviiDlv1UPm/sFVWiqNVzsjbjHeo16iHpd8mk1uVpeK1fJu5Xb/2j+sUF6WXyg/5GX7iHsRjZbryS34rrWqHhU+2kxfyMnUu4Zxt3jI52YQU18gztOWTP4rXwtIxonprt05h6LkxLn5ObAN5hLA08UWZobyXXxrvFnbCXL5beb3zsV/+zryuO2khfczCUn5NkqbfGQOzggm+HGT51u1ZyRkbUtoI2FPUYXmll2BCdVATTJjLKmEoqJ6z+EPysPuVdiqO+pzxQ9coXVU9sOp48glhqAwUv4QlfkHf0/bnO3zH/h5jUMHEgwagDlSZaxUyVSHT8VwJXwahgiGyDTJ/GUxVRB170LCRKVQlQwEsMVYGJ+NzvKoUiyx88q6Cl8OSoARuFRYisQSs0aryW9fWYxTdbYEoQ9gpeTKTSO7YvLn95I//eJRTnlzPDeW1trKIgUDJxcz25GaWBC8zCiKIG0/9rOi6fm+EVMVJAvZ2K2OixG7bsaPdeONNeXuR8q1dCZ/KLKvAEFcCEbvAG4EXnF5k7gtz50tFZimSZviOf/QXTgfoZDiGDj1zuFeGiTVQbpv3cCCxL6ui2JM5zhPTagVn6EQYShKZATMFiKUn63l5hlWJYd++U5UCgwriSmWOEqv4KnHyu/ivosCzCiLxS7wEpuFY7ALBMkDpK+DfyIBLh7TP6ejHMSReOYeMwd9lnFURkukoWGSi1WBzjSgYOlWr8FWZFEelB9dTmZ68QbhLM+LMoOJSFSXPR7qVQTq+uO5z7ld8VYDUOYRNpU33K2wcr9K5553CN5U8z0xaqc84psK6CnL3URWsSnuMo9Ht+8zFWcQ7ljcuDkbGdE75eFX0XaP8reJITUKqArXiuIJFWFYFvI5d8b3SmviuYiOsDeiZJBa8ugtY8bMJa5VOVMw8J+ElvbFW8RbeIB/3PeBjhmdVbvx7lSEq/JVXyOvF5UrTyjb5TYWz3wFjFS/hocJd6V9F2r8lHeBEyOsDYWhEO6FUXHpKb+f07fG8rhVK/o4xn0G4wJnI4qXsWwY9dOQAN17zDKN6VJRBSc7ETbp61hVO4gNVPIRVT8nvEjClTXlglaXurcJC/lN5gGP7t0EcF///4VnYioES9ZDTWjvx/HMRWLDKFvRHoIzAbLaOmG8f+tCHQmZ993d/d7v88svi9vX27dsaDqA+DyTAv6HNzy22Z48fj9YK3EQF8PRNTphxAzWDnSqFlVfxh9RxhtrU+sn2iY//Tbv/619vt97y0nbdddeGs1NjI3hQVELr374UV0mGMHCiDsTzOtsTb7lMm2fv+RJAUHYmP8igMeNS3eKhB7+Zsm4d7adwZCGLVtvs7MW4bY/jnTHkJb0y1BFcy8TQKPMHHeC44hZpF5jO25lJH1SEYU5oOYN5JMzinB3pBTYr3xQ3Kh1XGSLsveGVQaI0dOXF8HaMbOb6t7/yy5FgEm31gudnsBka/N3f/b124dx0suKh7L9pVRXmBJe+/OV72xfv+WI7fep8e/e7f7rt37+33XvvF8N5jY4SesZw3rZRpgETfmaM+YW5wEGc2WG0bN0Szuvz50lsSdqqfN+k2ioHpQkq00TgOHrp9qvIYMihY6Fvsc8vfOEL7cknnwynOL+jb/AeQS4rbLB/aMLyzPw9KiaMT+Q7XYCTm9cGsfkEptHeZ11mx9tSgEomJJlwPgTr+Zln0QWB09OHnon2i7RJ/IEf/MH2rnf9cPv85z8fFSbOnj7Tfu93f7edPXeunTt/PnCHADwtTng3gkfjE5GQo4EYJZS7c9dgzaBeJlKp4ymb+D3lcbbFyqSVdJKo1+m8I5io87nqnFaAYoxMpEh6Yyz+81NcyLX3b/czVujXoyPR3gb4kMhFYgFBMObPxJJ17brrru+qEg7F2ULj0cpjbShaBKyuZfIh45EmQLA/7IyuzzLBCROXk79gdvSdrRi6oQ+QVNW1zxJvCaAGnXXOKvWN/Ex5nrI55UcEx7vbMXOzc0ETtvYClgQv5y7OdsZ6JqNu2DgViRd9PW0sYqbBh5aX82bv8kq0OyChgmoiBOnVcZmb4OKJ06dCjlHRYT2VqEa4pbGpvexlLwvcs6oN5ej5jyQQKlHhosd+IsFkH9Waxsfb8WPH2v333dcWF+ba+ol17eLsTHv80Uej9ROy+dzZcxFoJoAAzcHDFunxe2mtkVRHYsvo+HjbtTurPm7YtKmtj5tkl7qqSVnRAvsL3M0WJ1t7bXAIgmfbkUwyDX2pZaU4xuA7fgb3CS6J99Ct5+B3OnX4np9rMIVzBzdIMmDP8CeSCOAHBB9ozUNbgY0bpkIuLszNt0WqWy1maV2oDOc062Ct0NHq0mLbuXVL27d3V7u0MN+mqAzQSC7b0F79+le1kYnR9tBD32xLM7Pt0sqltrC03OjqkgkmS+3i/FKbmV+KVjkLy2ttlYpaSytt3fhkWxsaaeMTk21+cbFdmJ4JWqCyRpSkRRcZGW6bNm+O5KIdO3eEPrR33/4enqoPAb/Hn3wiW5J1Fb2o7IMjFrwjiRSeY8sYEpRoWwQ+UxUGeMHXoNU19I0TJ+ImE0lH2LL33XdfO3P2XNjUtHHATp+ZmQ28jeSEoaH25je9qe3YtrVdnDkflZ5sxwYd5DllZZvXve517cSpk+2zn/1s8N+gc/nSykpbWqbMfgYHWDOwgD/YKkfHnk5Vzht8evvb3x785mtf/Wr73Oc+H3TG79pC4BJyAxn5zne+MxxP4AcVeo49d7w9+uij7fhzz0XQXf2TtTMO+wW3SKjAAa3PgrnVg9FnSGIaGx8LuJDU+n3f/8525ZVXt1/4F/8yZBh7Yn5gQYucnTu2ZxJkJGVnggmB100bN7cf+qF3xQUZztAkXBLOCCz/59/6zTgr4Gy7Y3lZytTUjYPXlQQT9ZEX2JddgknYtjCqLmGX5AT2TqXX0MtXV6OaHmukihGVZtF30EGgnWijNXsxKjbFmgfsP21FZZKyX91aeQSzBHdS34NX41uhHfFk+70P/mFbvYQvikAnjuL1bWU59xn4EHyfV1JewnfAT2AkvkQiWyfXOI/qc7DVYtXVWa+BWvVaYTu4R+0R7SzhXf2H7lP5EOffycbwzVxKfTP9GC3oUp3Jd10/6+XGonI5U9taO3Xy+fbWt/6jtmvnzjhD2o0dOnSonb8w3dZPEZTNqpDwcOaBRx565pn2stteFu2tIumpu2TSs5dK8NCzrLZo6KkpRnvw7+Fgl6ipHeF6q29D+5h3DDip92bgp98mVZyp/ou0VfKZdKj328so/9VZ9BNUHSn22ek0VHPTPqjBjep7ke61AapPRX/EoH/Fdfv3ah+EnRiyfzQqNabtjQ8u9c3cF7AZDRl1/vzZdvll+9ott760zc5OgyjZjpB2JaMj7Vu+5Vvajp274t0TJ0610ZF17dSpM1FJ5K/+8qPBq8Avq1pneyHanpAIm/q4c/Zs9y4AyN8y4JGVfqINLv5fbPiRoTY7N9ve856fbu9617uC1rAJNm3e2r785a/m3Dt3R3srqnWxz+RdJIOl3yqS3rqgsD4I7Wjt6oqf2tKVbitfqedhsKael/gg3Ymf+g3EBc8z7d8XVulRT1Y/UV+pfip94sJTPlHXgpwzIC/uqeOwzuo/q+eijS8sqs9UviX+a4u6tuCVVua7lAE4nvmrj3ykvf7139KrUkPyErQ1NjocCYc33nBdu+vOO9roCHbMWDt77nw7e+5Ce+jhR9q581x2GGlj0S4gZXy2Neu3Cw/67nw12KiBA+j/kewODSJ3sMNHIlluZXmh7dixrb3hW16bc3YtpuPcIuGFCy395ErmdI/CzXOruFJ9McJCvPRT3Kj+tYp3Vb4JZ2Wy55SXoPqyqK/z55r1Q/FZZYb8i+9t0aHc4rnKi/SNVJyvPkiDgK5JuSg9OVYNIFY41nVJYxWm8mxxjHehBd4ztqUckJ8KB+mtwlra0w8ifUmDfdnXU3X+fxNMBmW0MtWz9POFekHK4/rd4HkLg0rLFS6+28eFvl+nB3uTOEjk76o/MYZwMdnHM6qy2XGrHige9nls0rn8Tv7eO8eOFk1adi/KH2WqfMs9edZWYImqeaWaSaWvnp7X+QSTL2TCGbpa+B9pkxU0kD4MYVD5HXiQHQUmen5g5VLl1/JhcZjx+NfXofoJxbblSt7zQh9yTeKpeoRyiu/ETeHq2tUzeMY11jOotOK70kbFuSo30t/YvwSk39Q4l2fq2VfYqWPJK1w361DGVB1LGpNHMVZdvzhXeWUPJzrdTxlW+WuVP/K4iBt0Vcddg/jAetWXXbu+LXxS6mKOYYtuP+PMu5KO4oG8Rh+EvMhkEOGh7Jb/i8fC21iBvE14S8fyK2HMfnm30ivvuB7m6yWTd8mrnnmFv/jRi1ENp+0nruX6aN07H74ELqNu2rKp88n1W90EzLoKJviEsHmx80gwQX4nXLj8m/4pk796cmK131pUmpBfVFz2bCp+CRN5vPzFT3FjkF8JY9ZgnBC46TfiO9s0WsAiEkxcoBOzGBdm8KsqDCIWn1Ww9plZMmmVZhmewjCU2tJvtx4gP8vgBZgMphK8yoECuyqtVRAoHERM9yiiACyAocPcxIjK3AcDX47JvjSgZZCVwdhjtGdIlbJXvLd39+723ne/O24v44gMo2V5MctxLy+mgRNtePrJDybBoA1SRlrYWgrNdbNmBZWf7jmNwyyJvXvv3satbJlnzXiy7K0wqwZsCKHV1XCGomWePpWlfax0wdkzX96gbREQwCkUTghuDoxlsOjQ4SNxUwdllblxxtnznLEYx77jjCdCs28IM5x+HVOVUSqoxU2VRBUQCYnf+Rtj2h8MPKnZdDJ7Aw0mnOioMwghbitYVe5MBKi0VYWtN6RdqwJBHFZQRFn3rtdxj/66CibhkC43zRnLTH/HqQJFOq1Ks/vkbzJP98y7rkM8V6mojJyfNbyqUViNVo04jTAZP2uu78r8q+B2PQorDIiqdPWMtm4d8i6FSlVa3EfiTL9fq3zEc1SgVl7EzyY7eH4aEsBO/lWr+TheZfRVafDcK27KCxWi7offFYZWGPDMhWsVFioMFRcGlWHhKB6Jzwr8F1PwGcPnVRTytmTe4pavDyqtwrQPw+RjjKVCyBiBA135RcaoeFvhKa9TZtXMU+WM63dNvs9nvTUjXtc1uzYV10ElpZ5Zxes6p7zHM3A/ji3Pqoq2NFAVTZWCNAKyYkmPr3c3sgisiYM4kWw3EHseaJGjkzfWEYkmlIvPqibyjIRZKke2EeF8FihxP5rVTQYVdGlZfI/kg67Fl+cY8qS0nKv8SMXSvVeHjrASpsJSnFYm1rP22Sqfpa/Auah8REJTi4QASqMr9wlWeCsFp/63fdu3tZtuurl94AMfiJ9xYjz44DfiE3y1FyXjTk5uaCdPngpnM8Gqyy+/Ipz19ExOXMmS3AQAkYsqa8m/x3pl8lE0149PtE998u/aN+6/v73k5pu6CiYTUWGG4HDAjIh1hxvydHABWS/uqUdxht5eTJhmgonngCEaFUPKLS5kuQ5OAmOPPJwVTIZHCLJnwh1nfe7s+bZl29bulj3JJybD5jwmRyqDQ8Z0CSY4ddn/ps0bMyi2nA7vTPjIai1xc7ar/hK3twfKoA7KQ/XXaqBmixxvw2UZamVz4n7eHgZOv/yrvxK3tyJJokuiIWBGyf3f/73fbxfOz0QyHC1yMvGr31ro+eefi7ZGn/vs59vJk9PtPe/5qXbgwOXt7rs/HcHXCNqt9BMUlJ3iJ0RCoJb1XXbZZRF4gs8SyF2LEvnZ57QG6sRzdW3G8BzZGzfH02ikFONYtKVBV4uWRl1Q6J577olKBZE0QtnU9RMRKCQAb/vC8Yl1EUgkyLVp46Z29dVXxxhUPiE5BRyxxCMwIeiKPkdyybd/+7e1TVs2txES2BaX2uOPPRYBWBKHcXA+8fjj7fix4wEfbuSzfqomEJjklvdP/MRPtG3bd8Q71193XTt75kz76Ec+2r72ta9FGxEqACAfScKIgEpUCkpjjTnihkAXgAdOnK03MSbWp+7J+WoMcy5Tk5OBfwQcM2l6MROge5WB0miVd1rpjmfVj/gbSVU699kf64NG2SPw1x7ZvGlzr7IM58MZA0POgdYs3JyFHtXN42ZsJJJkgCR12UzGSj0go1LQOQEWbsAuLi1GZRf5JzeKTcoMGd8lIFqtgrWS3BBG5iptXtb12g1kwmJW2ghZ1btJjJOJ2xokjcxHy5WUZQlD9uttGFo/AAPGZ82RONMlPyRvS8cHvAA4GuACz7gxA57Bp2mZFLy4DbXnjh+PhCAqiIAngfvRXmg8AkPcAoUnsS/oil7UtA5VX4X2oHdgHTbD+LpwIAyPjrbrr78hqpfspQLJ1IbYF3x6fm42KlISQDp37mw7euRwu0hixKVLbeeOnSGXldXcLp6emY5kEYLIuP/37d8fPHTnrt2B56yZACbVHaEfEsQ4E84qWkPN5835uEESbczSeQh+RnWtzrY2cRLdAGcIgQx1UeUucylz1X3THs1kVHVtfs42O/0Et0wyXIl2VwRSSQo6ePCpduK559qpEyci4Sd45VBrY+GAHGqbt9DubKStLS+3TVPr25VU9VxZahvApbVLbdPGyfaq172yrY229sgjD7XFCzNxA3BucbmtrK1Fu5vZ+axgQoIJP88vXWqXhkfb0irJT6NtaGSsja+nas9I8HKcpThv4BHQFVUhcPRw84jqPlSNgM74VGYCX0rQP/TQQ0Gv83MXg39m1Zd17eJcljFO+3c0zvg1r3lN271nd5uZmY72NfNzWRkE+G7dtiWSLUaHM0ls+vx0u//++9vps2dinOmZmZibNl/MTan8V77ile31r3tdVHw5c/L5wDP4c+jcw0OxFpI/waV3vOMdUS0h+GpXgUT9KHhDtCbKZAvmY80EKBfm8UNkpSn+86IGzx08eDB5V1d5RdmuvsGtZubas3dvJNsAC2x6cBR+cObc2ajG8uyxYxEkJxFG+5tn9NWwFnAJWaO9zTr4O3yOd+hv/f/R9R7Qll7VneepVy9U1atcqqhUpVIGgZCQQAwN2D1jA/Y0GGj3Wl52Y7unl2fW2D1uN+Num2Ca6NiNU4Npxh7cNk5E0ySJDAYBEggBQkilXJIq5/DqxZnf3ud3765rdYHWve/e737fCTv8dzh7ow9IwHnFK17Ztm7d3n79118bMoN5WvHr7W9/W57Ajt7W2Yom8OHYeFRzIlGRlm6RKNkrILDP6N3ff8d/juAuCSbQaFT568G0pIsMVoUd0Ks7IUMH8rRXsYq/sTd7OykT8lh/7kFVG8bI/HZftqu3GMoEROg1yphHC8sWcnTbjh3tyX0Hgu4qJpY/Ky6uWF5MHnMgWN2DCmgGEn5IMJmYWtn+4I/+uC0fXxFtqKLXGYdcJob9zkNedh9VJGz2ihPoVm3AejhCu11e0r7hc3032pH1VZtMnSatVryvvVP9KO7JeT65IuvCUTrVk0OXpY+t+riyB3rK07S5sXeSb9U/sfuLC6GfSA5ijMhoKqhFuzd6pXcsCa2HXl1a7tvaVQAAIABJREFUjOozz7juutCts701o3tYbXdtTe1YbafEcucnb1ZfjDxZHffyp7TruvI5vxVbu5Z+Ju0oN7TJIvkixpEJp+rvxOqZMCqe8W+eBW0EXtfG7O0Cq134VD4jx5G4NRNB3G9xvXNwz6sNPrqu0C+H+cCA2rg4970v9wQzIF9ppfe85z2nTU+TNL0QFUzgVXDq05/+9Hb1NdfE77KVHNUflrW3vOXt7aMf/VjbtPGC+JxkIqsXRZuuSFYisJenYKvPofo03Pv8PismDfZyedS+jorQr3nNa9orX/mKSDynYs7S0lh731/+dXv4kcfa2rXrM3ms47EIvM9lYhP8r20Q/Cwfl6TpunbVjpQ+XXdpUBwhb1ebXDyhHEDnmhAIDemflnZMhpJeR8eqX9DP9XeJdxx7xeVJH9nTbJTunRPXKIccv3Ov/rIa4Kn86vP1jWijKffAvVQ/Cz/YsmVRMfKWW54XeijWEd5aorLV2XbtNVe15z7npnbm1Im2ZvWqNjc7006dPtMmJle21WvWtQ9+6MORlIodxj5riy/1alyD8feEE9vH8PzEDV2vLWUFdfTC4gKt7be0W557c5uaBCNlTIF1TPqiHW8nxq5U5NGBPiyB4yqvXccq2+VZv6txIGWOeyn9u6ejfp2cL76x1C3aDZXP1INc6z47Rnmg+ozDz9H9kGm7pI9MnVH1WaVxdVvaK1RFTPxQ6VwZrN50HMoE6Uqe8fnSVqV5fsN83HPlcfWvOT/HrqwfYLhBgt2wwoQ87VjxWaX8yASBUd4f1Uf1e+cfeqBUm3KNR9e6XuNvHIe4otIC3xkIlXaUD9IQtl6MvyfiOz/tdHGo17t+o3paOqr07XhHMXfFXiaz4veSX9zfikPkKffa+dteMXxd3S6u/Df0N9CqNu0taTDtvSwbKp6VxuQH52PSSPiBaK/b7XPuj42gb831Nn4mf7hujk09nzST1eNcL2Wp+6/uU06M0nVg48D0YpGOl/tn8kJ9ZpUhFfv4zBor9ntlkntf9UGVI6MyzN/V2JU8xnPkO8fvnnENutC4Lt8bq5SmrNbP+uqrdizGUZyTNKPscb2Vi64Jr9XXrg503q6/8keMx6v/6TuKNYoz0HlPY0LSVx5cTdmrPBBb172Q7vnM6smuofcVEwY/dzmLDSj+rTwqLUhbyGTui38H2rZ6SeUDeUOsICbBLNJXMpxDts9dt35927lzZ1QwYT/CL9bt7LA1eoIJr9gM2er1UD/kkdV95I+KyWMPox196u6KdXlfaUEdo+w1uUl9x+fusfskLegLN5Zfn8M1+jbF86wNeyo9xjhvu/VjS7zRqcmXOjdZVLMhHUgF3wqOahjo2JdxJBSFfBWwbjCf6eDiXqMK28nIHD5X5pXImJyOEIFBVaCVuRynQs/y3c7T8UjIdUyjwk/FpUDmNQyEXhUjTt8VQMJ71nvr5s2RYIKipvwiYHI8AkSZWYxTgwomSbjDNjuxlkGg6SQRwLgefK9jsc5HYSuR4SDbtHlzu+mmmwc9PFVwMn1lRgWv30XJ67FlWe5/xcp28MDBOJ1HwEEgR+Y+DhSca2Zq5QnRpQhAPPHkE1HCESfTurXrw3FahRknwHU0MydbOjAuDKMQ3CUIlkowS5wqVKsBYTkmmIP3zqWCJ/cKQWlwUeDHdwrQYdlpjIBzGRDvYxIwyLwKzhpAr60C/K3rLf0pMMgst7f3QEH1BAtLj9d5qkCqQqwARRqVt6oCln4qqFW4qNykNf9WgDkP197TOQJlhZegsAJ0+bqCywq0lB38NgT0wnwvn3X6PCWmkqlJNsof1yDHkXKn9imtSSnOSSHtnFw7aMc9cR1G5ZcApQKlClB9755yH+esXOMzQZTySoVjiwJ5233xHnzufeozXEv3tSbSuFfuv/KFa9UHzstEkNGSYs630pVyUsBqQNSxsBcmnTguAiXOVUXmPJTnyiwVfNUlXCO/VuAk/Smn3D+BbAVezF+6qPK26gj5TR507dwPdUPlc/lMgFJps+pWway84zpmS49yetKe4qXNXTj7e2Z6rE+cGsskhIGToRu80FIEH3vQ3bm4/xUksh4EJrkWICTYUZdXPsg1pYR7GpPKWmm9GsfSlXQm36qvq/xhbnVPK39W2uV5PlMDRr6I/QljlPLnGGFLcWr1iSceD1mO8yvBYQbW6ElKQBE9dfhwtlx46KEH25YtF0Q1EU67hezvGIAEnIMHD8Upxl2X0dJmVQQQJzm9HK1eVkSCCc82YW5IYxkEzjUdj1LSX/7SF9vtX/lKe/rTro0gO+XV4zQ4gbruQMQJnro6Ax/Meaizsvw7yaHMC8f4kOdwGA0dnVHZYaREYrbASIOOk8N33vGNTD6MBAnWORNBSDBZt2F9YAFO28bpzzDoM2mDIAYVDsACcVIkguAZvF29OgPk7q0tCgDbnqKirGnS48I/qmAiUK70II8pP5X/JoJY1lB95ZrbeuPNb31LJLpgtFjBhIxz9vtP3vXuduxotsupCSbqbtotfe32r7TPf+4L7dChU+2Xf/mX2s6dl7RPf/q2wC6z57JFyEDXd8cH+8a4z5wlOWgpEkuoXIKsPX78WHfeT+dJsn4qXXDPOsqL7GPQ1OD0YguMxFpgCLEH4Jz169YFLdiKYM+ePZEocpKT1Tu2xzUkmYDVrBRHJTrWhGAfQUTaS1BNgUAhwf1wdvckB8bDtfyWwO0ll14a9AU9UGHi0YcfaY/v3RvlmU+dONn27Lk/kgGSJjJwf+DgwQjs4tSnNQ6JMuzDhvUZpPzExz8ewV8qQkAfOI9YL+Ya2fWTU2HYhU4ZI6GRShDYOXmCQZqJalfLluJZYM6Q9Tice6IG44nWTnNUD8gESei3JkMnRlkI539WAUmHlknKyBBo28QREgfAywRU2Qf2jKAdOF/5JV6K8Y9T+SJPtqrvqxNCHCtPinUiiLqwlK1rxntTrZ6wHjxHtap+QABsr+zz5FOeeEzHgeU7eU9QjR8TlIWfzs6cjTUJ3ltOEveqWG+UEGNAXtLuCSd3dRCF7p2bj0opJFGoW5mjDoNY79lzGfRbTiUNgjrZ/o3/CLCjl0jgiKpT9KJdMRV0efjQoVyzcFhMR2WpzVu3tGuufVpUTyQwv552QmvWxRxJkOBE+je/eWfQdKxrW4wktzVr17fduy+P6o0XbNoUrZpYltu/+pV2/NiRNjdzNgKQy5dTImmxTU2QtDQXNHDk8JG297G94dhAzlAxgUSBOeT13HzbsHFjJDqQmBj8uWFj2GlU8IF3GKeVINM2mgqbM05lh/3DXpyI5DGSGpTbJE9xLQEv2qsQNDewA42w39zPgKH4zIC4eEhsR7AbjJFJFtk33spP0DzVidgrqjXB1yRlPLBnT9v76KPtyJFD7cjhQyHPOA0+ObasXbR9W9uxdUubgBBnzrap5WNt/fo17bnPu7ktLl9qe+7/QTt95GibHJ9spzntQ+B2frGdPDMTFUzOzC60E6fPtLneImdmjlZeU22CQDF6dCIdpRk0zwBJtIvqepHvSDYh8Yg9pqoM1Uz4nkA/e0fiXSQY0lap2yORuDI3H/yMrIlntNZuvvnmSB7hkMUTTzwR9AeNoBu55p577onEpOlVVHo51e6/f0/b88Cedubs2aBRHE/wEDROm6Vf/D9/KW3+ZUtt5uzpXlUsT+SHfTk72w4fOdyOHT8eiXnwJTIbmTU7k3Zq4NDl6XSOIOrZszFmglu0vqG1H1VBhsmBJnfmoQz/zc1SESRLeifuSTnI+JBvOy66MDAUegQ98PTrrgtdEkmM8/Pt0GFkRibl0h4XvuVf3gO9NRb6hHvr39EPgfxav2F9O3T4UDuw/2Bvc7OmvflNb23r16+LMXAtevM/vumNwSvp6I0mYIEbxscn28b1G9tP/MQr2rZt27NKaHd6njx9qi0szLXf/Z3fTp6aPRdJTWAGMVrKwWF1KTPiTTDhe22zwPHo9p5gYluxwPDzcyGToBGSh6cmJ9uB/fsjUY9TcMgw1ooEJpLf0EvIiJmo+JYO5mpzadeoz5Sh2krKb/ALMiPwUE8wgS8mV6xqv/+Hf9SWjdEeZ7K3RqAlgnKfi3vQopeUJlDCP3QH8kqs7TO169VtgXeWJ+14IlIcIz1pi2prGczQHhA3DezhftAmdEivkFjtjRhfKeEPVoYuV67IJHLpjEQDaJTxIHN1sppgry2mPUcuNnKUSkTwVfiLFhZjjwjyRuW+KBGQLavu/f497dk33RT7q6+y7p/2S/XjaBO7Jim/Upf6nbzt/rIGYl/9GM5ffMgzdDhLL9qi+lqqP2o4d4M5WYa90lr1U+gj0J+i3Y6iDv9HrxrjHBxX9Qe5z9q+2gfSVt3TsHML1nUt69rEZ1SMXsiKg6ylibjyTmItcCKJQefas571jDY7SwIhWDD9s+AXsCjynX1FZm7YsKn92n94bfvgBz/cNm68oC0utKhS6YFAsK5Vu2bO0RYqdaa0H/YQSbtxUKrbR10ng3eQRVwLto3E8aVM0mWs73nPe6Ki2qnTZ9uZM+fa/n0H25/+2XvjoAN6T/8k981KTswv6ch1GtCXFWa6f0A/hLTleMVk7qu/N+CELFBeSmvu8YAWBngyZT//RXvGqHCXdCaelecSZ6Ts8v71ej5DTkgP3kM/RhZhzUDNcF0SO0njPEP7uK6Rz/PVoI42XOxPL6sfuKIkRSkHoyUsRaBCjo61D3/4w+0FL3hhyHdkaOiFubn25BN72ytf8bK2ccPaaFVDsseqVSva3r2Ptw0bt7TxyRWRtP3xT3wyExDDhwOGm2izXQYqC5E/+lCiwsdEJmlHMKvb8OFXioTHmTgIcf0zr2ubNq4POwYMYZVbXjkcK+1KP6NyyrWsfqz6mfsjpqj7KZ1U+eZ9lDlV7tR7pP8jk0vqNe7LqHypPlplgLJZ+VN5QN+i9O668ltkAXTj9bzyufugHKu85jXGbJShdd2qbHK9q28jZUYGc6sPUT9z9X8pO+v6e52Ypa6x82HswSMkpxPYDxmastx1ct/0Hfos90K/lPwv31S9573qb/2+6ilpqfKn+mv0fpUO0MfhB46EY1uQDf0wKf+znaEyb8C7/bfSZaULr5U+qm0rbYdepVp0by/qM8Q9vvrb6lcWE0QFS5I7O+ZxLNJ3JnxgRSUf1M9d0wxi95aNPdisvmYeyFPvG4fHsfV6oJ+Kztj0eVAr15B/Fc9Ij+KIKst5D8Y3SUX+qDq+rot7WvV7+B774SrXhe8NfkuX/wg7dd1WZYk04POV2+qH83B89096rXRV5ZT0G77yHh90P6su0ueo7aw8lY5cF149LK8+4Zoas5J/R3lCuqu0yft6H+WPv63yzTV1vso6fWa2t8Qm5loTajjwEweRerKmGLTiM2O10oZ2mzTFK/fHrmb+NXFEXe1vtYO4zsr0FZ9ULKjMqXvofaQ77RJpi7HIizHufqCz7oHVsDmowmG7bTsypg1u8/dB+/Pz4ZfhFfuXyob8B0/k2DLBxMpCyqP8bcorbSm/0zcj1lbee3DV/RLvBL7lYE9vWeZr1ZFVrzOuGqOTnqBhrqux+pDtn77t40tVkQ2yy7vDtApEjZDKlCpMB1wXujJYFQpOuoK/StRVKTkhmbAKfJVVXVTumQA9A0JeL/Pw6pirQOJ6iNiFrUrBBeZ+Er0b6AlsgabPGxjAPUDjcw2u8j0tct76pje1fU8+0datXR1l6KJNzlwaIDwLB28q+SQmCCSe3R3CKvKqAB2jvZAM/rKWJk142o0WOc95znPCSZ9AZegscg6CFde7Vk8AwOaJnxZBIgQMDi2eQ8AhaQDH8GwwEuWBcSbiNEP5ZUn26QCuJJMoeLPMOi2bFuMaQRNGnQI/6HAk6M1nZrlxrwr0BAfMx/LtOqukSQP5ChiFrM4tBWcKSE/5p0LzXw3mVfpTgWmM4MRIwZO9ueQHlYZCGMOQedmvzsCbghNLxIzkCjpZJ+mYz0evURgrRKGbBCXZFkH+qYLeNWReGnjcx6DJqJKqSR4VfMh71VGkkFQejQJLFbCyJPliCGwdk/QhT1aQIh1JZzjn3Bef69wFGCrFKnxdozil2GUKn1Xg4HwEXMrNOmcBkmOoclBgoRyVx53/QO6ZiW1CW8nqVX7XBCj3rcoyxiRta0jEqbROC9zH01zOp8pR6cIApc4BDSJlsuBJw8U5VADtmuD4iKoQXe7KX3xfQRfPdk6Oo8pFQZdgyn3i7+o8qEk2rvlwn/OEmzwqbQm0pDF/p/J3Td1XXtUxPp97OG751WdJM/KVQDbBYZ7GnDmXJ2J1XhKoUWaDfwa6itYeJJf0QycJCDihkKdRKKEboKBXX6jGJckAse79dHLOlxN0vKTzpxoAAjXHS8l8xiGok/+lMf6ussUqCtVIk7cGa1ASYJWVdR9GQVOVJwOg3Z2RnOJmPXHWEVRAhxEolffZF2iBwPimTRe0Rx99LJJLGD8BjHXr1mav5B7kYd8zoDrVHn1sb7v4kkvbmjXr0pEVpSkJ7hLMm4yAA8G3lBfpGMDhFGvUE6wIRLHilKS/7VOfatc/8xntqquuDCcjgZM4QW6CCcbeUu4pa84YGY8yxn0yWcPgfTyvZUlL9pqTlQTW3BvbKSlzCXR+8847Q9+eOYvjs1dbWyRJ52gEtQiW0yonTxIljXSiiUAYwU4crgQoK0bTwei6u+fRGgI+jNLUOG2zHYZ77b4qYzUe1OuV/yp9SL8aLK5VJBr8/7UvaJGTwZ31WZq8LQvMBP541zvfFcFi5ji2PPcwaTWdSpx+/Mo/fLl97rOfb0eOnG7/7t/9ctuxY1u77bZbI8EHbMQ/jCISdR0zgQ3e4wAMQ2Xb1nbq1Ml26NDB+BxcNDm5Mqo2eAK8ytWBQ4ggL86ublTrkOKZ3JtAP/MieInTkHWBZiLo99BDiQs7VsOZsXbd2mhfgHM9WzSNhdHHXoP5aEvDPVgf7sdYmYt9O9kbnkc1nzQ+weRz7YH797SHHnwwgm1PPv54YEUqC7EuODO4J+/5D9r6l69+deBGgm+M5czp0+3OO+9s3/jG13MOPdBJ25OwXXq7hezzQpI27pnks6gCFNV5cu8IrDK3DLKn04n1np/NhAfWm+uOHT8SeBT9Cs8gH0gSCR3TEybXr1sblWdIDjJZjd9wPfQMH2hE871ykuSj0BvdOK96MPSPp4d7xZ/Ajb2nsTpPmWqSSdJ5loIPWcn/u0OU9kEhn0iAK3ofozeCystoRXJ2YFMZBOa5XJ8nvbFTsoIDiWIGS6JtQrRX4MRbJvWyrhkYGZ4wFIfHuLtDRbmv7eP6II+wlwhgJ79n+x9bihAsD9lH24+52aDHQwcPBs2H7uW0BXu2bn3bsmVru+jii9tVV10VtM5vM0lgqs0QzJ2djaAgNBlYfXK8nTp9uq3fsCl44ZJLLm1Pu/baqARDK5wHHri/zZBYdOZU7F8cHgAn9xYjJAvsffSxSNJzvFQijL7a2BY47fqJUVq2MD54j2cRhGcPd19xefAeGAD6IRmJNitBJ+O0/8jS6yRVRcCzVyxi/aJ10MJ8nITllf2SprnWE8ViYvaDVgK2x9O2iqoj7GUHFeoWbQcxGzQRSZAZl078NjsXNi8yDVo6efxYO3X8WDu0f38EUmZPn24zx4+36RVTbfMFG9tzb7mpLbSF9vBDD7RjBw7FfAmozEW71taOnTzVTp05F0H3E2dm2hKth+aX2iwOG04qT05FpRrwStpc2SbKll3Ii8BfJClFm5CpqNBG0g9VkFj/1KeZIETAhQo1zDUrf+J7mBu0hNP+2r17d8hF6ACdOUhaY2+mVkZCB3OhWtHM2ZmowHT85ImowIRsgP+gkahCtHx5e9UrXhX7hR1Na93ADBPjcV+ShMPx1YNWVkdiP9lLEh/E2gSX4CH4Qf2xa9dlbd/+bDlDFZPgk4lsc5tJSBn0TD5t7XTQUeoXnjsbOix1dJwGm5sNuWnrm63btkXCxPYLd8QJL6ql4Asg8YYkFOYadmgESHK9aV2jXBD3Mxba44AtWBvW9Rd+4f8IufK2t7ytrVu/IXiW8W/duqW94TdeH4k0aX+w9RkcGVtGK6H17eX/7OXtwgsvytOUPdhKBROy4d761jdn2xf0dE/Odmy29xIvjLbIEXOy9uGL6AlYYo88pJLJcuBIMOQ1V1/Vzs2cjRZJJDLdeOONsUbIiunVa9qGjZsiCPmD++5vy6JqHS2xMgma+YqjEuvkyU7xtnZI4qTeljGCsFSkzQRgaH/V9Or2jj/84zghT4LJ/AL4PKTSIJgUOCVjLwO7N/ROr5CrDVafH/ZFD+imrkH2DFtzVxs5E1OHz6u2Fe+hSZPhlDPVLzG08YcJGMqntH1IMkx9D+5VDw0xaibTaJ/lPNN+M2mW79A58ATB1rQX0h+Swd6UJVbK43sSh0g6ftrTnx4t2UYDMq6BWNW5ab8O1rBjacdXsW1de21vnuPhq1F7VEzovUZ9LRVP6H9C7iRdDQ8IsoZWEHUe8q7+pmoHQv7gAnEKz9GGk260k/XHuK/pyCfAljRSbYB4301deYLfOfa0aRZCDsDvIRd61aHqEwoeWaDV3sn2/Oc/t83NgfOWt4X52fjNLbc8N7Ad/0impq3eJz7xyfYr//Y1kWgCg1DNJFOMeuuHKMuaBwmVwdVXZVXc3Lf0LwXmMCEk2pRGucnAWuh6HkDlTWTFu9/97nby5Jmo6tWWxtrf/u3724MPPRLYIXkv/WYDWVCCpdK7e6X/wj2paxx4s1SrlT+VB1ybdnC2gZLn6l4pHx2Lfovqm6n0wntp0d9UftFO5LXSjfSl/0GaiE4x/Z9jGfUlVB9qtaF5X31GiYezyiXzVf9znX4v4xNBixNZcTR5aKy9733vay972csj2TQOykbyxnw7eODJ9vM/+zMcyWgnjh9px44eCj/DwUOH2y3Pe0Gbm4cHJtonP3Vr6G3a1VJhJCrJdbwfMobEyE7r0FWs5fIMIrOPZ8/0WEOMJ5NXd192abvhhuvb2jWrYyysG74IfBjItGinU+S0+llZpEwdlVHuk75w7e7qv/E36gB1mPvt5+5f7ltuqHJEH737Hxio+zp578Hq6htK+y/1QvWROqe6n/KLmKcecDZQz32kB3Wf/gjlbq7r1GAvrE4grQ/xQtqEjlddpM+AV0/hO7aK4fWT8jt94VV3itv9znhe6rVMRpDPwfPYbySWKr+qztKHqU52X4bjH8bi1BvubcrnYbs6x+U8pR91IX9XbOMeyq91zfwtcSvXo+I0dWdijKyUWXHA4Np46FB+dGWfJxz6P+VNzKVfP+CNfliFg9fiEuVExr5S1tX4wXl8g1whBtXxatWdXCfWHeKVxO38XXnKeJ78ZdW5mqwnHzAWZT40QuIi8g77QhxXcYq0Jw+4tqyH2JS4lgdjqj6QbuKz3krY9eS7iFX1wzUDf3dpFelayVf5zGFCouPkuhr/cO8YuzEzrq007m/crwFN9SQb6bH6HWssQN1RMY3v5ZPwWXX96vOUiZXfI/EnklaTp/nOfVIee0/5t+K5ykPKX9fTGKP+IMfEfYzJY6uF/6tXWeGa0IXzaSMypqgA3m3TwNcdu4GM+D5s156gLh1WGcx7k4ZcW+LJvvfV8SmjeFXGVt2kf9g9lV/UR6678VDlr/Q80ONxSKP76TqOsqIutMmBu4svvTj2JLBaT8SK+8/Nhe1KgjX2MfYdFUwywSQP5bJ+NVkm9Fhv0a48rj5fMY+YO/Bxjwu6nuJnvouxUmW3y5rKH35WsczQP5q0qT7lc6+XVuNetMhhgcIp0RlNBVqVCxc7MJVNDaRLpDKcf6soRoGZG1UFv8zoQGUChaL3ENRVsCkYcB5VGUpsMk9NgqmCnfuZmCKhSliC3KFxk6cLFTwKI/5W2Fgy1OcrVMI5MjERCSZ/8d73RvBhy+ZN4WyjJyfyNKvTZwlMNzUDEHnaiO+DcZbn6XEBlEzKZxp6o8ahyprTEzg0OWEVhN5PmGeZ++FJD95b7SOdXL2s/LLWzs7QnmWYgY8mcK0QCFQpMaMrTogsLMS9cPYo9DKIRMnxVAAaNyo6HFTukxlSQRPFGHXNBRkVuLk2Knbn776ocBkf11jlxPVW4Si4ZV4BrTQh0M7TqgleEZzuWTWwHK/GrIDOucs/WbownZhW2pB3gjZ7GRWFjABNulTwKghcC793roI5rrdUvGuuEBbAVJDn2tT15zqFovzgdZXvlTODuZb2WI7XPn3OTyXsnrHmOAqidUGv5mNSS1Ueo0ZoyoJc12oAKOfk+6rIVXxc7z4pOxXMKmb3k78F/Ap/rg2F2x3WrnMFcdA5/9kDvYIO6c29dYwZrMuyntxLo00wGXvfHXYCDeVvBXZ1r5S5fOZ9qvJCxikrqo5wLuwF87cvn7Ko6hqdhHV9CZw4P+eujJUflIvqI+V3Vfh+px6qCU/eR7AxkNs9uFZ1gHLJ+7hGXFOTIc6fQxrf3F+5xGv9G/dWgNvZ1L/qKMekPq0GUBorWQKUcr0GtONkJAFisvF7YomGVu5dZozHvNHnvYy+Rji6gAC3pSNz73MfAEtBvxP5KvD2mso38o7PTh5LOSatKG/U2/7t3vlb9bhyQ5ntK99X+SzNaJycP86hYR5rEP+NhUGYOpQTr7R/oKXM6TjtDggEBJMIgYOPku8EkAGDnLgl6IDunF49nQZxb6lC0uQll+6MAAEO6O070gmZQZrsq8geW4Eok3dynRK4Uw0D/WyLmgwO3fWtb7ZPffIT7ZnXXdeuvfbatmLVyvMyiknyTFoblnM1KM+aWs2BE7Jx4n1iYrCXozQa+nh82OoiwWo6SbmW9id33HFn3AdZGnTce0fu27c/1oos7jA+dZ6MZxsm5ThrkjI8HUNVj3E/kk4xoJW3BuBZl2GgOuWx45cHq8wapZ/UB8NtjuzwAAAgAElEQVRTK/n38BRf0lGOh2e98T++KQJ8BMV45WQqDmXwzrv/5E8iwSROA0/g/O1Orp5Mxp7fdutt7ctf/od2+PCx9mu/9h+iOsHHPvbRKHdsiwKCzmkgJoYiYYJ1YR1JTmCdoEucOowXGmPZcFzLf65BleFZjSPxpPhYOUMFE5yNeQIz98EAKskE3/723YOkZIJ5tGShNQhJVvxuaookYZwL2QaBxI8NGzcEHVD1QTkGDYrjeDYJJjxz44aNmUCxMN/uv+8H7bvfuTt4iqoRx6NCDMkuJHWk36bi7X/18/8qAu8YZZdeemkEKO+48xvtBz+4N+ictTKoAo/a7gh+5iTO9Oo8WWmbEdbMJIZMeunViLrM3rB+fSTSDCu4UBZ/W7QsYZ7sAboOXo7khX6qN9YgWsHMhlxWf89Tironh4pPpN2KXVJuptNK+Ri6qg0dIEMdzImyYds09axy1CRlZBKnHglgVwdgyAqCYx1D6LDglYB7YvXEJrasclxDm28xWhBpB4S86OOXtlPWZvUhk5pizovZolJ8Aj2Ku2ON4kRHJs8RYPT0v0lm7Hcm045F9QbuzXzYf+5Law7a1Wy8YFNUs1g1TSuNZY3AN4kAuy7bOXCYsdfcnzmTTPD1r389qluxr8hPkunhBSowXnP1Ne3SS3fGHvF82ojEyb5wymc1EegYIqZcPutLMJ3DBSQVZPsdrl0I5z1Vh9gL6IgAVlb+yRZV3AfdBP9E1ax+Og0cYlKJeCVblKZsRucHbfY2NzhoImE/qk5kEiJjILFMbMSecl/+Cx1Fi5BeEjswOiX6+15Lg+r0wP6R6NDbbnKaLpwwvY0UdDq2rM31RHuS7UiOBXHMzpxt8+fOtZnTp9s5+Hj2XFs9jSNzRZs5c7od2Le/nT5xIuxlxo48PkPyDkkPZ2faqTMzUdlk5hwVBAi0tKjKQLWaeXi7H1yYmcWmzvZQyWFj8R30k/p5MhLmwD/a1shz8Cy4K0/IZoAoZcnwNLg4SLsPul3ZqyJgr+BAWjm1sh3YfyBsanAFjqb799zfDh462B5/8ol26PDhXuFoMrAEg3zpS14afHP61MnAfwYe8yAHSUDLo2oYWohKYpmANREVqpgrMsrTvbQ5hF4ZD+Pbtn1H2759R/v6178RFVWgVXiAKjjcH32RJfTn876lP3RiMdqupDOWVmqMBTpmXjznsst2tWuuuSboeMvWrZE4wX1o4YO+yNY+qyKZJ1v05kEhS+9q15zmMBBB/b4vDz74UHvNa/7vqBb35//tL0NmRJLMzEy76KIL2+te99pYp8QE6MvcJ3AYgdcf//H/te3etTsr7eH7WFwKnlyxaqr91m+9PdYGGkT+xKGifqJ+GEpIjavM19dTsbLyUBmftnhWhMOfc8klF8f7y3btjCo//Nu7d2/wI1iLPXrWDTdGsiXjvPs732mHjx0NHI8+DVtj+RAPp3sgQ9vVzqsYQfmuvgm6n5gMmfbH73xXm19c1paPT7bFJdZsIhJ6M6EiA99hu/aDNiEz+rO0q9W/2mr1ebkOiS9N9FcP6vPTjhQv+nvxIjyIbEzZmXavGEF+9Vr1k/uQmD91pc8RJ6aPKHVNSIVIjMmEHPcP2uSficTaUfol9WeyV1YCw/+F7UAC+7XXXhN0znXe13VwP8Rp3DPwdfB3yiaei8UB32nrqy+r87kmlmh/u1bqBoMFYhN9ErkO+Wz9Nb4ftFpbzAQR6V8b2fWttBdy1pPjvS1nJPsWHCSt+DuuH7WDBxiqV1MUg7ifyl6rsVW/g7QkriKJP/Y02s1l9Qr3FIKfnZ2JSl9Pf/o17fSZk21ygjWZC/x483OeG/Q3O5MtTcESL3nxS6PaVFa3jcJlYUPmfLqN0W2PGENPjhnQ2qA6Y46FvUTupn8n6TF9IVQwoQrmZCZT92TBX/rFf9Ne+cpXtTO0iTs70+75/r3t7/7uA23d+o0xpvABtJ5kuTSsjpvrkfdWZ1UdlhIu/9U9TSyWiSRenwmXw0oOlR69v3tVfUzSjDwkTUmvlQ68Vh+jPjjX0b+5f/XTVBkxkGElyVnZNipzGIuxB31hvjoGnlV/X2V97tnQX0aAGx0m77zvL/+q/fNXvSowHQmGJG+QmHzi2JH2cz/7M21x8Vw7dHBfO33qRHt876Pt/j0PtJe98icDw05MTLW///uPtXmqkCyfiITbLJg0rNSszzxax/TWhHOLYpjc98nlBAPPtpUrJqMC31VXXt5uvvmmaCXlHua+ZesU91KdwtyV3eJ0ebXKbr4zPiE98b02l/svTboXrvdQXw2Dex6UyrBJ0rLyU7p1raW5eh/lq7pA3e3cnI8+c2mde7k2vHqo1TFXOpcGlGnGDNSX3jN0aW+16nOr3q7vvY7P1A9Vxjp378N4TCh2/tKp/O/a8XnVO+rQxBodT3UflWuuvjgf56Se9zvuwz2svjm6P/K2n8N39RCrNOX4HLe63X0f6urEdSa6qd/A69Iwv3EfDSwrb0bXhc+hj2hN2Q8U4XsNtNXtraqTpXGTTGJ9e/yBA1Y813iqeKSuVeDPnuzifkelPQ5ZlApTlebVqa6la8HfJpW4Tspz17vKfTEA39X1kdfx0Vm9cnoVtkXiYGwLbE7GMewWMFzvpNFhVR9pWtqVXvDRIq+cR/Juxm3i0ANxzE77Hqqq46/30zatGNA9lqZG6ViZ4dpKh9KE6y/2qmvouirPXDPpgVfxqrpD+cl3yti6T+o37g3NGCf1GcoS7uvzlLfhq56eDj5Up1Z9zmejdKLvta6Dc8ffLU/x/ZlTp/sBrUzQY634nord+h4HPf76Qg0qgIbfethu1HWpMsrPHCfVUV0v8fYoDQed9MMjrplxfvdH3lL/1HhGzRdQbimPqFaoTaoPEOzDoU98NxwKvOiSi7rcy+qykVyCbzGqG59t587OhJ2NvfnEE0+mn6gtiwOqJF9XWew4jSu519KKNKRN4R5YwcTEI9bZOLX7q+6otpo6Q56ue1L5RX6r9Bx89dnPfHJJwqlKTaIbCOKnAJ8+rBK8Gyah1ICB96zMLaEqVBUUTqgyu4qf32uIydSOXWFRwYoCoCadjBKvjjmBokqnCuxRsIiCVdFWISbAdG4GuSpI5pq1q1e3v//Qh9oXv/D5AHT4PKL8IeVbER5zs4NTpxrLvOLcsv8dpXL8TqbjuczHTGq+r0BKhkMb4gR65jOfORASUb5+4JhIZTnY53AEZDBJAg5nQwfN7EVUKulgnVec/ySTGBQR2CHoECxhlHTAUxk1HdgpcBivDDKaDa/xwPX+XgFTQWQVOgImFfAoQFMACBSYhwK5CuAKTLiXSlshpUI2805aHXWSCPikawUmACJO2kX5zsw+dawyt6/MnzWV1lQsGlDynmBXwVEdOI5v1DlRr1HJy5fVYSR9MybeMyZBk7xQ+al+5l7I9/JaGEnd+eCrArD+XsOjKkeFceVN51Kvdw3rGEbBRn2WsqbSjUBAxVXHIe2Fou0nlKXtKtNUau6zhrDPUYlUwFiBtGsn/yn0BYgxv54oOCrL6roIjCvwqEpOeRDPK8CvjrP+VtmjHJIvna86Q1rKZw0TMXy2yrOCNpW//KEslD6Vdf7Gv1XM9fM6Znnb+1TAMQo4dfDV+Usj3lMaGNUnVLGIeUe2b7qrpddRmvPvGFs/+ZgnqXomb/TPzQxXSnkrGzXCeB2cXA8rPNd5kNjZHb04PQWnmQwwFqe6g78je3ZYycV5qWPV+1Xe5FoPK2G4BqOyzPnX/fW9ay6e8O8Kyr3WtVdOjO6lY+6u9/hT2ZdJBxlwQ88mYCbDd75t2bolgnPoIoKUnLolMBDJmVag4kjQ2FiUuiUZ4XOf+3ycNiWYGUHr2bnBqf4I3PXEuJxXJr3E3HqSSIwtEhaWwuH07W99q336tlvbs575zHb55Ze3VRHQzuon/G5iwN/DIDPrYPJk8G53vEC3BsOVI8qxgcyPOEye8qtyGJo9cOBg+8pXvhoBK2iCdgIYewStT548FS0mojR/tBjAwI96zuedhGGvhkH9TPiQ1yKZdCL1unJVmcjzLSE4Sk8Vx8q/9VXZm3tuCd1hWe1Kh+w91S3+45veHAklBHup1gIfnTjJ6e2F9u4/eVfQA0kESdPwYFbJYG1OnTod5Y+/+tXb26FDx9rrXvfrgbu+9vXb29wsjuOJCMBFAJdWQf2EPIGlzRdcEIFHcXG2H1mItgEEz+GrbE00LFGunBjwRm+x4t6yrlGZI07jZuCEfRpWL5mLShVcc9dd3455My8MU2iaSiVbt26LYOW27VuCN0iCiTaH69a1Cy+6qB09djROlaPzoDmxTQTBV2Sg/IrLL48KLugQnJqPPvZI++IXPheOqwP797VTJ0+2kydORRlJWqtw2t/kAwJqL33pS9sVV1zZ7rvvvva0pz0tTnB++ctfbg9S4eDY0Th1ypwdQ7YGWxbPzjVabAcPHogT7qyxPMBJ9iuvvDISePgMWoPnmRvjN5HTPcGQ1FjToNN5HLKXpC/4x2BVP/ZEcIhWVQQ4dNBXg3BIhzr9M2lMWcscxDip/xYjmKEzymQy5FMkpXdcZos0kgk9LcvvrWABnpfncIBrE/G8autVI3UgP+OU+/Af2D6wZsx9eCqN0Bi2C8/PBKIMVrIn4u3UV5nMxjxjPcrJtkwwycRAca37zR5RmcAWHyTywGOf/vSn27ETx3vrrjVt246LI4mNvb32ade2nTsvjefwdyZQpWylysNXvvKVaPXJeqzpSbO0qYEmqGBCaXrsI5I/SKw3cKx+Tjm3GC2x4DVo7+SJ4xE8ZmzcF1mR1SqGbUaizdj0dPAcwSyWIfsFJ33GSejxdFzI+9Ks9Bv2UcjMvC7wbRyoGI/gWWKzdCCGPO2JyMydcTH2OJVP0kh34CMbKdfOvQftcXqySchpEmy6wzVlTwZ6yOkMp0ave0KpaHmPyZFIifykqhgtElsP7i8Dn3Cim0QHZPDcuXbi6OGoFEM7E5IxkMlHjx9vp0jiIciyjDZSJP5NtdVr17fJFVRkYB2wq6IQfFuxckVW34jqIwQFEyfB/4yfgH7yXWJSZDD7ha7Dicpc1SlVt+gHEM9VeyTXm+oyK2IurA8JFiQm0SZlcdlSVjYaXx6tNJDB3//ePcGj6ITpldOxT7R9Suc0jrysool8pg0fNEaAkXmRRIGcIniVlQcysMjY0aM6x7juqquvad/97vdir6BlZBtVpRAuzJ3nZEs/ElDH28nT6VSMVnbLMqGE75AvnOgnoI78IUEGfvrhH/7h8DnQUiorch1q9957byTs8jx0DLRjeyzpSx8RMoGAPesaSbLj4+3hhx9pr3vd69tDDz/S/uJ97+uJWsz/bNuxY0ckmATtRJW2THLKyp9UpVvXXvayl0WCiYmM0EBWKFrb3vLWN2fyFf6YHrnT7kF+V1vKMSrPDDaxHvq9tH8Sd3KKPGXYjTfe0GapJhP65Gzb+9hjUZ1LfA5PPvOZ10fyB/t07w/ubU/u3xdVMNBpaX93nJVpJYME8YqNhzZJBtLz78R3/J7T8Bxsede7/2tbPjHVzs1S3YH7wgPj0VoO2ZE8nvK54kdxorqKtdCnoC3iNSawawtU20c7l/Fp343a+aaF1eDMQL71NR/Fh9X34VpoI9S/3Sex46hNHwkeg1LWeTiNa3X6mzgtnhWHk1QFnV999dUDf43P1wZW7urXErsFzu7PYe1DFtuia+Rku34EKzMzNrFL1ZdiarX2KM7X3lPHD/fA8g+5Du6T9pTr7tgLLEgd04NLNQGqXqPfwr33/t4vqu70VqB+J/3Ea/cfYnNULKFvTD+btnS2EsgWI1kgJBN7SaJET+7adQkIqM3MnG5TU+Nt46aN7X96/vMTY8wRMF/ZPvzhj7Rf/7XXtR07LhxUpogqiz0gZsWiGC94rB8IqX6c2LfledCNf9kWJyvs1YNbJjfOzs8GPZEki1xF3v3iL/5SyH0OABK0+Ku//tvg3UzYow1iBuVswSP2s3KCPht1W+UB+UBe4RoD5cpkg0l8ro9Gn3z1awUOKdVPfc+9pV/fD+XWMElbjCzdKHP828Spqped06itK78b7NV/6TMGGKX7aJiPuFr5+j/yE/m9vBFrGP1x0r8OHXzg/e9vr371qzPgvTiPwRBYhzyTf/bjL2lzs2fa3DyVxU63/fueCBxz/bNvbidP5aGVW2/7TFtYACunvCbZBFme9Jx+dKolQMshv8H2caA1dXlUxCXJe54qBcvb2TOn2lVXXtGe/ewbBsmZ8nQkkvbKZfo1qwyWt9zDuseuQfX3qS/dg8rHXO8ejNKesjz5Ng/AOB/l1uhvq/6VpiqtaSc5Bm0Q/q70WWXpwIfW9aIy1LFLa/KAayZGVH5W2y73JAO+6e9I/KIcdo0r7Y/KT4OGVSbze3CTmER5XvXiqO7V56ufIbBGT6bmta5x3SPpperXoa5PnYEcG/XZyK+un34i40KVn5VN6gv3UtlSMYfrY6zC+zgmvje25RpV2Sy9xN50XUySR/D3oPO4B9YyAWug/6x00A1kro9YVBwoGx7cco3Fi3xnTIrv3FNb/MRxw35IrsppnitWkL4cvwHq+nmVr/W9WIRX7UPpwUQcaYkEE+xuDpUFNuqHChx3yo30kzF3EjGVmSGfegKtaxZ8hO7sunw4z56oEi2ChgfWjH9VepMG5XvpQp7QTyzP1u/lx+qTiHl1XhylI59b6UpdWmlcHWSsUPqrmEe/h/yZ6zUziAHqx6vxOuc66qcZ9Q+61sN9SVqU3+Rn5mrSzgAvmRAcB6XPhY0ctuTYWB6g7P5Gro/59URKbSWeEYer4J9eYVG+lBYGv+3+uxpHlMaVOyZqKRfr2vP82irHOTBXbDMTn1wPsWHa5+l38nmMUeyi7E/bbZg45x6Fn2VyIg5UbNm2ZeBfCX/ywA5NPw7+XlrjUs3zySf3ZeL4Yu9YsZCyX3ylTnCc1a7yoLOyku/sTiG9qnf06UmTlQ6r3Kz0oF6UJ1wLZQj3cDzIzuDVL3z+tiWFRWUsmcKJVCWvgjII5QOqUvD66nyRaBWcXM/3Mr6Dq8pWBlbI1gX2dwqjqiRU5NVwHV2QdOgPwbFzdgE1SiS2USVqCWteBSES4eiYKthx0zdv2hTBov/+kY+09evWRLZyBHMW5yNQhJMFEOq9BKmRMRalailRlyfKVWQKWDYYJoCAI1DTTyDoAIl7tqVw9nOiaKAESW/pBpl7HwzW54hDBseVmVA6GCogUUhyTwwfHVo8m6CJ64kVx3g5Dci1fG8AXmUWCriX5dLYHjqwsqT3KKBxLDKmTCS9SAfsSZ6+tpzYsFdmBW2urYESFVMFZFxTT4HwtwknPD9OI/akGZWyoJRXS5cq8LgWhxIg3gQTFWCl+wq4FMJVUehElHYq4Bd4OR/XUoNeZVkNgQr4XCPuyTiqspWeKkj3fQWEyp56nfyX8mgInirAUdao+CvfVTlU6b6ud1XkVdlLO85nFGhVXuQ7gFQozM6DAjppg+8N9Liu7oVApQr3Ci6Hjpxh4sFTyVj3TceW9KpCUMYG/ZRyf8pf900ezLYAeTJARSoIE2xLM2axC2ykNxV5Vdx17HWPpQfLAuZ+5GkR71v3q4Io5+4+Oz5ltckfrivfe7pGsOw+cF/lTdVb0pa0If/xN9crTypvuH7OWRlU1yDuF0ZxLwPdSwGqS5yzv43FoC/v4ORItmQZBMl7YKRXAB/QpOMMIBRBgdS5gseBTOhOCBIF2O9M6ksejNoczLdXn5DGBJ/ySZ2v65F7Pcxcd22kIelTeVL31/tq5Lje1XBWjgmaxBEVD1SDQ3qL53Q6H4LTdLYTTOAZ8C46mYxkx0JCAK0WaFUCf9N6wRKA45OT7UUv+qF23TOe0f7hH/4hWulQ0hydiSwPnUB1sclsAZfBrgSz8V+vBKKzMwBunBjP4Npd3/xm+9xnP9NuuvHGqNowvYbTS8knXBPBuchuyORQkzekeXRu0Be03lshECTyX9WRsT9LvaS8Fc36hazx/v0H4qSziSpUrSDYQcUAAmLr1q6PKgImmESSUa+uIM2pN92fagAEHphaMXCOsU7oR6/FCZynBDMxRdpj3+ve+77iVHFktLWx3VNPoqkyhzXFUHjzW94abX9oVUPwjr08cvRYPPNP3vXOaFcAJstnLEUAzsRZgpF///cfjfYtBw8eaf/+3/9q3ON793y3LR/LSipUD4EekL2UloySkxMTbcf27YM2MAadmT9B58TRWepdHlKPyi8DHc7p434y0ZKa0FW2Oxi22PFULuMjMEHQE6Pn+PETg0AXSVEEtFiXzZs3RRlI1oUkE5KeqOhBsJcEE/Wz2IWxEojctPmCduUVlwcfsFYE1O785h3t1k99Ik7AgwnXccp989Y4Sf/YY3vbE48/GfzGmnOPq66+KirBEJTdecmlWaHivnvbnj33R7IJc3OdwKHM4Ud+5EcjOYfgLeuwfdvWtmPH9sEpaOafDqZhUII56DCvGCb4q5e35dnq06hKwqnYTk/oyCiS3p1Ayp3Ad5wm7BhXntXWMakiadskuKSxoIV5qn3MDdoGkXVYK75pAyj/SXaqvOFeSyviGF/jOQuZHFTlQ5XJrouyfmkh1y2TrFIOkVSXeGgxHNu1bLXlQL2/jgXXsibGVZzP9ySYsMajGEN8jWxAJ5C0wW85Nf7Nu74VCR38LhJLNlwQCQTQ73Of+9x25VVXRBCcIE3YhlH6dXk7dfpU+9rXbo+KC8ghE7qRoawr1Uue/vTrIoDDcx5+6KHYn7l5qqkM7Vz4mrYQJJHQbocEE6qq8BvkBPdnzLYXg5egdZIGSC5B1ovPUq+mnGes1U51jGIbcSm/YezaDcgsdJvyUxss8FLHf0mPw8QUTkpn0hY0mDrSU12sOa2WwiEabfU4ZZ2nsNmvwMmW5+8VTAJ/9kppgXV6cp7Hv1diC0WGVp68jaST4M/FtmKK1ran8xTX0mI7fuJkO3joUNt/4GB7Yt/+9vAjj7aTp043kBLtRaZWrAqdQeAl7b9sk8G/hQVkKQkL2fuYV/RPVrJJrAcSsqUPdBayojherYqonNCxw7NMjhOboh9wyFY7jCoZ6I/Va1eHA5tWOSRgIGPRpf/LP/2f28kTJ9q7/su72t69j0cVIuRZ6sVsY7Ry1cp2+tSZCJIyH7AXLU+QhclPYMi04Ql+cg17TEIILYRI1gO3PPTwwym/56lsMxdVTBifLaa4D8FNxq8OEuelPdTauZnZoA38EDwb2iUI+kM/9ENty5bNkUSI7iRJkApUYAcSfjxZyrqLMdXzIVO685L3JFvw+9/93d9rd3/nu+29f/7ngW2iitXZs1Fl6g1veEPgpwRKqaNZiKwKlAkmuy7d1RMuso1EtvCbbL/xxjfEvahIFKQZdJu4IYL8pUUM7+WtpKmeiFFOBqqH06YKBB8JkT//8z8X8uDg/v2xxlQwQ2+BL9GtVEuK023LxiLZbM8De9rR48eispRO1NoKjcTGYQLJ+dX7ciFSX2hvhcN3YjKSS6ii9O7/58/a9Oq1bXYOH0S2NevnbgPbhJO26z8dw0M/0vAkr7aEmCt8G6XST23j41pqE+ngrbazzzCYKJbkGp3GrLF6QNtc3xffaZ9rh4oNRwMyfi7PajvkHuYqOn7lsMGbqjcNEPEdiVbc97LLLhskzqg/tVNH7Ua+18ns2oAzwHDVpneczotr9ZeJK5w7z6g4XP3qHMM+7Xaiz9RHkM8ZJieNPrf6SVxDsccAK/TDQ5ZRr3vic9g76EUsVH3E4Lsc3/mtV7l//L4ffiGQ91Q+Fmkrxh6FLDOxPyoFd3s1K0VnG9RLLrkwkktIMjl58lj70Rf/aCQmz56jtRoHMBajcsiTT+xvF1ywObEP7VCXerXMngxq5USrIDG+WGuwYK9eEj7erlfAChzSq/vlWpLwR6uwF7/4xe3VP/uzkRj927/92+35z39+u/LKq6KtJ6dj/+79H2wHD4JdOFQwFSLQ/eZe+k+UVwPAN1o1r9sQ/lbdVfGx7ULc5+SRPCBn8sb5/J/7WH39o75E6an68/QdyivaGPJQ+Dt6AiCf6f9jzP5dfZ313pX/pBPGLA/qO5au+C26zbnrP3TPxA9D2k/9gy8G248Ek498+MPt537u57IiG6f/ly3FQdPDh/a3H/2Rf9p2797ZFhdm26FD+9ua1dPx+7EJKigstWPHT7S7vv2dNjMDJsGeJDBGq8RsuRk2cDlQIW5cWBoeWoyE6MiwRD+C1efaFZfvbtdf/4w4TFDpJQ8q5aGGGmSWX+VfZaC/VYcrL1yP+rmyptJPlQfujf674ZqmXufe7r3xEPfZ1+oTCJw/m21q9fvpX5IfxCA+W1tczM11JiRV2qr0Xp/pnkhzyln5Wn6QnsQMrlOV0foLAzuXRAXfV37gM9cybagMoJ6v13otvxJbcXyuZ/CaVWIGFdYzoaL6XrQ//L14OMdgbGt4cKLSxej+GweSPqp+UlbyKo8aA1QuKH/4HTrR2I/rIV6TZtnP0WoV1QaNwDnxy05z2DCxjh1fuA7unZUbSGiM+3S5j52ojlROKFeq3q0xlqCDrt/wIYibpM86zirLXN+KjaqsD1TY91W6qHL0H+vw3G/tdq6dmlwRtnUc5BmriZJZoXfIY2l3gTn5TLvWGIK0HvTbsULlUZ55bjbvKS3Ip655xW3er9KnsiJ1dWKNionUGa5vxU781qB6pXvpSZqvdOy+yAcV37oPxlqYkzF2vrPVD5/XxEn/NqnH343KOulbeeC+KfvE5dKiOMpKU/KP88bGiiTqjrWRB+m/zAMj+DHBP9n2N1/5bdBKx2wro6JaJmgpa43Z1PVjHfBHus7qM+wnfErKGb8Xj4iDpY+KK7hGu8l94XtkrnyvvKw8UpNdaoxKfjG+jx175ZVXtOr95XUAACAASURBVPUb1/eEPsaJnsjqX8iJiDFEhc/T7fh5CSbwYRYWiBbE/WBvxQ9VVtY4V/2c+6tD5FHxdJVv2kjJj8NWq1UvhL3b91Z+8G/uXePEA5nzpS9+ZkmmOQ/89KzRKsxdZG8mYVRh5nsfUJVbvU5B5mJIGJWhJGgVhItg0NPfCD4VHDyb5wpAfZYL4H24fnR89ZpQHqVvl8+RkKLEfjBSKggFp4zhdSo6Gd/5ULL23nu+1/7w93+/XbRjWySYxCmy8bE48ecJsAqYBOaAwBCiZMf3DEeZgvkhbCQUgUcV2DEGFPzSUrv++usHwUiz90Nw9gCvzNnNyUGpcmmD5wuu+J2CiXmTUOKpRAAsz1WoEkRQoIdi6mXFXUuzrVQWzEn6kHGkH5WgoFPAZ3Df8QmQFByV/niewpTrzU5XSHFPwUfMY6T9RQYmhhVlVJgDgFFK9rkXCmvBTlVwCOQ4kdRPP0g38lHlP8fofVWS8qECoSpe18D99R7KAQW+fCD/+/w6DjPW6nNUgiq6ujb8Vr5Q0SnA5Nf8XdK5Y6oAR0Xo9wIw/67Zfc61zpnrpBeelcHkBBpVmcvHo69cyxxGE4v4jOfUzH6eZYZhBY3ySpVdygnGJu/7/aiQr6DB57nnXFuNakGp9/Q66Up5WAGOgTN+UwOZXMN3lvx23/lMo4pXx6vSVjaruFToAkdoLpN2MqHB+1YayZMKw8RE23O4P65J1UEVeCjzq7z2fX2O9/O3giDHxKvOZHUN11YApy4Y1TXSDgE8ZXo8bwRIa+g6Fo2Z5AecALTE6WulYdNLVTMm5ZXrhXEzeN/H6h5ZiUrDJY0BaHl5VEyJ+VMGshuk0nEFX3XPpOOUOcNAmOuojBrFGOqrigkEUBUAyRN+V+m58r6yQ3lR6UR6VH9EckY/aU3gnfsACGlHQPl+6JvA4BOP7421jROqU1NRypxs/YsuvqTdcsstERS6777727r1G7rzMdsfcH2c9l6eVREm+gncBJwtsETIve7YjbH2CioESO6+666oePacm26OoMOq1dNhoEWgIk5/p5GrbIZ+BOe0s4q97nqKcUO/ViyQB5QPiQE4NZMJHKHbO09CG5yMo0UOv4O/CQ5Rsp5Ekwh8rc+gKECbQB2ynHlXhwjPMhFTXSiv8Ex+x/15nv8p3+O0bW/9VPWOeqzKOemy8vSwpG7WspFX1aHchwAkOOntv/lbkaAQCQ5jGWx5ct/+CP7+lz/+ozjZDd3k3MBwy8PwYX2hhVtvvbV94xt3tAMHjrZf/dVfiVZKd337W3E6MlscUII/g7XZTmx527VrV1T4MEDHuGwFF2sTxnDqKvWNYxdnmSSWui33kDVL2Zwnp8XZNTCPxuX0O99xAp3WAwS7GFsElyPpYqFNrcjS6fyHs51gO2vC/UkwIVAOneLQ4fehR6am4lpa6rBWsBwJIffd/4Mo/wwuft4tt7Rn33hju+rKq6MCCAYYjnwDQOHQPXd2UI6Y+efpjmVtetXKCGwzz+oopK0CJ0sx1nDa25rIQIntw/L0QOpwsar0VemHuURLKA3GIgg1pgdO0I5hAmv1AGU4GZa1QZBO+cRtxI6M073E8Zx6Mk80Qf8k30xO5P5ruyAPlP3qJZ4LDcTz+2ljK4Cwx66T9DMwOKPo0NBpy/cVQ+b12W6CoH+c5g29k0nveUKlV+cKx28mt6UYyZPCPLs68ZUD8q9/24ZEfIiMpMqBtp7YUJ3H35QZPXz4SNDGkaNH2xNPPtGe3Lcvkjmixy2n8pdnUhGVbJ7znJvb8573vPbsZz87Eo+Qmci/w4cPtbvvvjuSU/I5tPNZiMA9zyeYc/HFl4QsJljw8EMPRqWHCBaYjEHCwPETkUTywAMPtj33398eeeThduTwoVgrbQD4h4QX/kOuklzCd7wnUF/1o3uhjBRLyOM6ZfmtTi3XKbBKSSLR/gq92quZJB+kA9oKHuLA4OUVmdzI98mbyTPMmTWnCic0IjZHPxCs0ClI0kjYBaVPcMiERgu0ZZHoyWGLCOhbMa9jn2wtMDw5Dz2gq7NGxVIkb0YL0qWlto+2FEePRdWcRx55tP3gvvsjGSPt5NTFyf/pGOP9hg0bowUdCQzqAvaTPWDM8CZ6jvc4U1nzOJEXSZ7d2Rxrk46ZisW0Qyq/RRuiOI3X2tTKqUicufcHP2j7D+xvr3/96yNBEb1P4sFXv/LVqC712GNPxCGTVdMk/a2J1jjMi/EzlmxnMtG277iwrd+wPsacVTUm+uGTDDZyDXRHsgXBUeQ7z4VPSKhhP3ilWozYnLZRy8ay0od41hOK4XhcpAzvuahAhayn/Q1JLiSwkMB18UWUDp5v+558st11110N+QxWOHb8eKynbURNPFcesGaMj+/5h04k2YYEk2/ccUf7m7/ltD7ls+cjOWP7jh3tjW98YyQmBS33wHgmUFHVZXUkmOy8ZGev6ERFsGz3t3LVVCSYII+jQlmvuqPvB/kzateqoyr+0C8i1lXmktw1O3cuWm9RkYu2yY/vfSzkxsED+wfJ59Dc+g0bs73iZOK2hx55OGh75apM6EKWJoZLhz/tLActMXtCh1jYU+0G99lTxsh6wD+nz8y0//e//UUbnyAZiySsTKSAM6Nqbre/eL46seKuKpfUOdqzXKefo/oS6++RD/KLurf6KVlz/QrcH97hb+hVH44YWHlX7Y6K+21TrO0W9NUdqdoR0jfXVD6Gv7heX5sO51zLTIzgn38zFmgdXEyCiXaH960yOvB8aTnBvTxVHTguEt4yUF3liTCkyiDXTttAOzef50nyYcvIioErLqm2U9J3Bqilq4Gd2nGCmETMLg6XN6ApacCkCu1T10Ic5/7Ufa3JqtUnED4N7aCOMbRv9Gtph8S1y5eFvzXvkaX7wTO0CKVFDthg06b1bWyM/Uenn20vfsmLAzqi86nURLL9T/3Uq9uWzReEHAWzmvxv66iw2XtCfCShF2yVa5N7Ls+M7iGf01oPGQ5Oft3rXtde8MIXtEt3Xho4ksppJCmAYV772tdGggk4/tOf+Vy7445vxjipYMKWu17Vz8Rn0tJ5fomRCubSWKxdDzAq2/y70hrzDFzR5YVrz7NNptfGFN/wDOlWGpSevNY5uKaVPsUlBiylM33I0gFjiIratD6cylL+VabVoIq+vsTh6YOSz7mPSSbV7ywGZ+z+C0y7OGwTg230iY99PCqYpG7IQ6TEAmbPnY12Na965cvbls2b2uLifCSfzJybbSun17ZHHtvbHn/8iXb8xKl25OhxCp9Ebq7Vr8Oui6BRYmVbKofdRuqtlX7ATD3B5MyZU/HsG294Vtu9e1fYwcphfkeiY7RT7gmWyqoa+Awd1A+PVnphDMpE6bv6spXrlWakG+nA79SreZ+0K5QxPiPskIlMKK7+Wu1erldOO0f3TPuNe3hIR1uL31e97hxdE2lIDB4mUucXaVt+8zvnqT5wb6rdWWlcOVF5rdKrerLqY204+dQ5y7/nr+mwHqW+g4F9pXztfvCqF+VHPpPvfY66QJ9Vbefs/jof96yuR9VdQcNF1/AMbdmKtdRP8mBNHKg+1gGD9liNMsJ1dn9ifH0/rUDK4a6YY0kMqBgmUjJ79elYA/Bal4numXRdEw+YnzRkjGqwZx0DuF7iCb/3c+/r/EbxSeUZ10r5Kb0xF/dTHq3JAK590Pb8YviC8E+Cr5EDYDT2Dow2vM94+PjkP5NzQ2b3tVFGuM/q8VGdIK1ra8n3zn0U01SeSXslW/kgw7VXxVvGNRhX1V1if/dZmaB+wr5Uh1UspO6oMTLXfcBfxadT8VPVda4J9/HwnbLEWCfPdX2r/NFOUdb5/OrzYh6Ou/JiYqa0VcEdYeMODmRaWS4oKPY81rQf5ud5xDECZ/TK7a6XesT5Sg/ew7kFrcWeZYK/OoWxK+vS9zlsByWeHPBKkU3Ss5hHueI+ef+KX5Vrdf20VUNujC9vl1++u23bsS3marVokoVjDXqLHLAH/1H1G586B5AQD+hv9Cz3isNSc2lTKP88HCu9mzDC93yGXcx9tUmq3vDgVpXJzk38p/70d9Umc32Ui/xGGoy44MqViXM/99lPLY1ubhXGldir8q0gUmekhpybFAGKXs5RJlOhSgSVmA04yxhV6PoZY1WoqfAcrxuuIcIEa/aVzMU9HIeKpi6Yc/Y5CjiNIuep6oVQvKcLrnB2jBWIyxC0yPn2Xd9qv/c7v9OuvvLyAJLZH7Gl429qcnBCRuGtsEC9MU561ENA/Jd95vOf/TAlCokkCT1LSsEAOIcIiClgUyDk6Z2a7IBDRwfa8MT0sD+f83ZdIWD3H2BbQYvPYiwEUFRcMoIKweC2Y6/VPVSQzJXrqmE0Ck5ce4WxAjrpzZ6rebpchcKrTCg9V+Ux4JkObkKpdke9BmJ1LmjEmQTEeFVaCu4M6A7LLYcDIXBI0usoWPPvFEBpGJlIIy8IsuQ3hUgFFD5TPnoqEFzlgMK/GouVn9zHCvQq+JSPqsHlWjhOx2L7B38zanRwX543OpZ6XRWCzq0CeTORlUXKjTomaaeuEZtj0pN85V6yHhq2yoBq6DCmCj4r+PA7ZZ7yzDGPykzotMpHZYB8UAGCAeKqlFUkVaZXUFTH6hiU64NjXB2Q16QaFTr3hz4t1asCkyesAiNP4eg28CldnQ8AhlU/khaTPyptCzblkbrv0kvMpZfKrmsszzyV8q0GBt+7tsoU99jfVt3kvKvDwT1yz3BEyQOCG7+Lz7vSSR20LE6UErCM77ohAjAPQMTJre4AVx9hDCkbKn0E3faEJmhEYOlp3tkomzoRCTDqaedaQZfro84c8ksmiTGuasiO8ukoyGGtoCloROAk3XhvQakOSp29rp/6Qx4+HyQOT31IK1lFLNcU/cD9LrkkqzSwtgQZv/SlL8Y6kFRBoPHY0eNt247tERgBeCeuoJ1OZmhnMCSxi/jBjPMErwTUMikhxt0dcoGtGqcyzrUVU5Ptnu9+t33pi1+MCiYE6VdGMN9Ei3SqDvt9p4zhP7AB3yVdZMCY/Y4yzKXfL2vj3sU6LetB4R6Y9jvmyCnnb33rrkE5TPvLcmoYx/uqldMRWALHEBSJkrrjPXu7ByUZRwW7AczLaXyChKwZaz2QOZ0hUs+m03KAycr4c//OT4iSFoaylKD9MMEkMFUPwHNPAnEkEPzO7/5eO3r0WOKqHhjft/9AyDUSTDiBnNWE8mROTTChldKXvvSl9tWvfrUdOXK8/eqvvqZt3rwl2nVk0aJ00pLBzj8c0zt37oxgD0YUzkfWJAKQJWnP6iuRBNOTIRi/fF1xOXPUwOf7DAKDd84PggxO4Pc2iMw3r83/MBThs2gfdeZ0JM+Iv3Ru8BtkOGOmxH8YoNGOZ4h5tmzdmobPEoHaU+3SSy9px08ca4cO7m8X7tjRdu3c2V74whe2Ky+/MvjoWA8OVwNuaVl3WhMcm8tgMXoDnsWhKl5jTQleso+0bYqqTN3RTdKWeC3pJQ3WioFG8Y5Y3zO8VsZV36l73JOB7O08RFWMc5QWZQzLl8Va+kwdMcpW5eUQx1mWPnusLy0RhCd5LRNd2Cv+Ex/Hyfse0NCeEndEKew4eZu/GTUsA1v3NjTK2qqLUEYmLg30Vz391PWPCWq1gomYGprytLDy2fGpZ5AbKRcy8KItwRrN9bm5flEtpleWSTyTbXiQMQSu9+zZ086em4lxE3g5O4NjJlsvRUWMFVNBp8jWpz3t2uB3OJT1efTRR4PfCQpzzZmzZ9qatWsjEeGyy3a3F77wRUFLX/ril9qDDzwQlRls1QSfEOyGf2i9wp5RFpU9mJwcD2ccSYxUqSApi1cTtUzetgWmuBK6kXar3SCW0Z6ostHvQo5055H6UOdFruVCJFckHaX8FRPUROP4rFcCzWTF8dB/yiq+Vy/D5wRVbJXEvQn6o69WrSQpTN04PJWU+Z552of/DNSljBs6l7Xb4jR7T4gMh+HKbAnjGkTLzZ7sGq2GTp2KigKMBblLqxVkFvcnOYk9IcEnMUbSFvsayTOz8Fkmo6QOTweymDUqBHE4fizlnpg6bYVhYh73TEyT82S95xayasidd97RXvHKV7ZXvvIV7Tt3391uvOGGqNbxuc98tj344EPtzm/eHT6A8Yl09q1es6ZdsHlzu3TnzkiM+bGX/ni0DaKi1MOPPNLuv/++SHDS8cnYTKBhDdav2xAOYXAm6yJ+INh17MjRqDR19kwm57EeE1NJF8p7TstDl1k5bTGqfkHrJJSYgEhwnXWlRRrXIQ+Rz/AXSWDIHO9R/ScDvdZPpbMH/EfSCtVP/uAP/rB9/RvfaH/5vvdFVZejx45FZSBatr3lLW+OgF1UCOiO0YVFkrpWBD++/OUvjwom2a4DTJGO0+nVKyPBJKpALMxnBb8eRGCv0SP6OcTVyjbtKm0z6UP5Bn2yjitWTgV9UJnm5S97WSSnIYdYZ/aK59CKi8A3SSbw/8OPPJwOW6qwrMgEw6HNkbgP2W5LzOrDSlbKpG8+T72VSRUGJQlW/uVf/w2p/Nk2agn9TcIW7TWiHlf6S3pFuYrFR3G5epB10PZyrdRNvFZfodjdeWkTOUd1bA0O+Rwxi0FFMV21PcQqYnJpSztTOz73KA9NsU7qyMQHacuIWSsOMiAk3tQuZmxgQeQ7LXKipHjXYdox4o1qw6oLDdgGXyCTsQH7+LSvtJP0aVY73PUb+hhSDgUtjwQ/tQX8rtoGuR/DqhPu+fl01oMIPQgorvY+4qJImuqnYcU9rr/Prj489ZB+RWWvezOgHW2WUpZfm8BrBzxLggkVHHqCyThJGCQTLYKtZttFF13YNmxY2+bmSLqebePjy9pLf+ylkRTO+Lds2Rry553vfFdgASo32Wot1jzkytC2jyRKWu9E2fuzwdPIYZIbmau+MX4DjfC9yd0/9VM/1X7iJ36i3XjjjW3tmrVRaeqOO+5oH/zwh8IuRR5ecskl7T3vec+gXel3v/f99jd/83dt27btgwQT98q1rc9kzPoTxXYVA1ab2jV0ftKW11ffljRa/Yn+3u8Yj8/28IE8Vv0FYtxq1zsuxyzNiZ+rX2uIQTO4OKrD5Xt5RlrktfrGnbcJ3NzXxAR5Wx7UJxxr1CvW8J5DK7fdemt79b/82Z7wT0WUM23VyhWNNshUExkfH2s7tm9tmy/Y1NasXhUJJrT+O37yVHvyyf1hn1LNZHY2W6dGUGqhtyWkxW6vIudrrCntcgZVisYabQjRcydOHGsrV0y2F77gn7Tt27eGrq/yKdvjpO+ef6Fv4v7DlgJ8pr1WaV+6q7K78nf1v1Xa0z+j7S5NiFGCp3r1VuckbakL2IeaaG8gTDoJTNoTgdx/5Y1jqafbtaW1SwxMqxdGZao6zrk7h7RVhu325B3pp+L7StvSuzK/YpAqt9Up0ry2YNUHroHXODafV9c79tDWRR3zul5Vd8ub4u/6jCF+T/+HNKJeED9pe1Q+Hx2bcoHf1DX3b2XqkNbPr6g0xE6ZoFRtftfe5w/kgcksUQU2k49DhpWT/tIq9xwc1BhU/uoVi/theGkgru3ySB8OfFQPwAbdxgGX5LeKOauelqa8n9eJT+TfKtudu/vu/ZTLlX/llVHMkrGTyfCPMlZkBXYUdq5JGrE3YYulT5rPa5uPWLunqKDluPhNjaFpd0n3zsk9kEaqfuK91/n8qnPq/Iw/8kzluPZepT/fK6+0f42LSZ9iWtdTTFL3QjqvPCBNVF1X+cHnK4O8rsYH3dOqD58Kh1aec1zeD7838uzc3Gz4cMJH2P1NzFl7grETZ2b+Qds9uST2v7TTkVddU3l2NN7F/nDvkDdR/Tl9aXVdnQuvFUuqu3kNOV7i4a6bvDL6u2q/K8fELOLziivxe2/efEG7+tqrB4c6cAjgc+XZQUNLi4Hr8EVR9ZtKzfgUaDVrhWF0uQft5ZNY93Pn2upV04PER21lD2ao84y3V7lYaVFdwL2ZR5UZ0nD9TrnMd/qi6rpWmbvs07d9fImbciED8BQV7wX9EpQbP2r0u9gyawWfVTj5ewWpE65EXoWbv+WzOhEmALPzfT39OgpiqtBTsFawKwGrGFXS3F9DeFTpKqxCkY8E9CRqFWQlWMEZ1whi1q5Z0773nbvbb779bW33LsrfzcXpS1rkUMEER1kaPJllLKNFJm132NMPVwJxPd1Hxmh2tXtzniLtxukNN9wwuH+cghlP4vXZFbRwYgtlkcIrgzd1vimEhpnnXMe4JUCdoioJP1fpVGAmKPcaxuH93COBXRW2ErjM798REGTtukKH0fvwB07QymzSg3OETivoZP9DoBRgKJ0qjJmvSR/VeVEzJaUxlYggFAcSwgY1K88owFSSGkW81gxrr6tKV1DrZ9WAEhTKQ+45c/ZZrn8Vrl7PK+M345D589sq9AfAbMSZwecqP5Xu8L7D0zHuY6VHae+pQCX3EBzKczxHIRp08BQ9tKU3FXmVSRUIB0/3Ex8VLFQAVAGMiqsCCMcvqKyyswJO99l19RnQlgHayhtVFmrshuzqWcHKJuYoD1UnlrShjKyyWJoIHdGdbspFdYN85Lg1vBwX98DJ7b67V3yexns/Ad2DDsqbIRjTWZPypuqZKuvrGiqDVZpBT6UainSlE6/K7Co/61ooS6qsd70dR5VNrJm0Ks+5lyGvepnFCnIqzeGUEPTZimPAx4upJyMQ0x3OJITIh3H/XibcNVDGxpz7KXscl9wTGQVojJPevfIJFUwcj3xUx6eu8jOdrp4+r2vntaO073rwPRWwmBMBDINIyklBpeOov5OW1QHun2snv+I4cd+rXEtMknqXjGN4jJYdBEYYz969j0UmPgGzCJLMzkVQg1PUfB/VSaKyCJUVzsXvDcIwplqJIsdGGeWhLiFoLW1hZUVpvYnxds93v9e+9MUvtBufdUOUfp9eM92Df71PMcZ+OUFtkibBSSoL8CyC70H79vY10aQb51WW4QQ1QOf6xh72BJPbb/9a8HHolGirQFCath3n2soVGaCjZH9W4VoeCUrV8GGdxXDugzQSDv1epYTPTDSpPG3w1d88lTz1s7rPyqucU66/9KS8T1m12FZNr2q/95/+c5wSoxoHpwJxHh89djyCge965zvb0aNHIoCV923ZxqHrOU4cfvX2r7bbb789aOb/+je/3Hbv3t3+6q/+qpcvnI8kEv6Br2iHQNCLa2lLgLGRge1c56FexWmRJRfr58ob5ZcONecVBt+pU1lhYiKxP79PzJvyIpLMxgimHo8T8okZhhX9kA/Qlom4/A2N8TdJVtyTU9fci9czM3kqBCeD/HHVVVe1G254VluzZnX8d/DggfaDe++Jqg4Yfs95znPblVdcFYEyKj+QlMHYo4VCbxuD/uYEeASpV62K95Ez2IMKrtXMuZmoNkHwfn5uIZIxQu/NZRK8DgPurxNSW0haqUardEPCHmumwVuxQpU1OnLi/qxl8MOyNjZOkGpYKaXqeUuCKrt8xtAAxKjGoZX7gsHviWLGoZ7WfkJf6IhwPAvYfT0JjWfXufI3eyyWHJ2Pckt5AU/A3wMM153a2RooP4/n9TZSyZeZIKaNYPKg2EvD2qoyiVWSz9j7sTjB1atrceq8lxUlSI3siHWJag5ZjWff/v2NhK/4u7eUQzZpl1CxCdkMDWdCQQZhuZ7EwrSLk2dizMta9JzmxPL2bTvidwQLHt+7N06hhlygvdlkJvORxADNkeh02a5d0WJq9fR050USElNnePpGPGQlG+lTfFVllVjXPaw42eQNvxOH1aR+MVjI3TH03srBaS5xAnvGe2llamVWRuFZVLyMYHqvPsdnfpfzQQ2M9WSIdKKujER+EhK7w6gH76E75BbJPIyRSnnsrQnN6g3wZ7YnmI+2IuhqvsuAbuq5xELDVpuZRNDbFvXsMMaHDs+ErKWQewT3kZNcm/ISPJAHGniGTiESUXyOif7QBp8juytGTBsmW/Ekf+Zpo8TZmWCaSYckLyy0r33ta3FS/vrrn9nuv+++wBhU/rz7rm9HMsyeBx5uBw8cipP2cWJwerpNr1kd2GPjpgvaS1/6Y23nzl2R4MleHDiwv+19/PF28NDBrMRCAGpuLgLe6Lbt23e0G258dsz5E5/8ZDt29Ggk3ET1JBIdVq4IGYrMioomM2cicQqcxnU4yVjDKPlLe9z5DF6TaMq6kThJtR8SrrZt3ZLJtIuLUSUrqqbs3x+8Jl3jQBczh/woFZRYY55LQgy/pzXE179xR/vQhz8UuoDkIXQvycFve9vbIqESujYxk/utWDXdVk6tHLTIyaQB8C96Za6tXrPqHyWYhDzrWInx6IgUc+cep2+AZ4zi/CpHszpQ0hT/0foA7ICsoIUQ+53VtuYjoMjacsqNJLlsU5dJXfKzfElVQ54fzsriRK2VSxzbQJdGi0N0/Xg7fPR4+9v3f6AtG5toy8bGI5BJCxCr3SifubdY33mJxQZjKRVI4Q8+t2qBa1XH4tqN2griOPmprq/6g2t0rCI3KrbUzhjKx9R3HpgSKzC3UftI24B7i7Wqr8fr1ZnagH6ee5GVhUkwIQnguuuuC71T7Y5qO6buGh5e817Ow972tdqhNCjPmNzk+rqGuX8ZVLfCsDJR/V0xsn4C95T7eF2l+2rr8rn2hxim4vN6j+qXFW/4LP2e2nTaAgYa+Nz7ajeH/OiJ9CS1i4fqWuuryB8PE+nTFutVFhawZc606elV7ZprrmznzrFfc23dutXt+f/k+SHf4Bdo7Rd+4X+PAAGynfagtpUcFEwaHB6hFU9iIvVU4goqz2WVBcbLZ5xqRfdgE/zMz/xMyCkOOlDV73vf/V770Ic+1D760f8eMgJ/cQQwVqBb5ttHPvKRSIA9dux4e/yJfe0d7/iDduGFF2Vb0ahy4f4nLtS+qvuuzVdxrXvMq78LPNbtfxLlywAAIABJREFUS/et0ivXItf1q8vD0vJ5iVM9WbNiZnGrsqHyhrLPvfX5yiP9BdxDP6Bj1z/ObxgfmAf6gy8NKFaeko8TL5zfVsV7VjnD+nFvdYA2RKxXtLlPHQEtf/xjH2//4if/ReKBqIY5nwlIVAqLoFxrq6fBGott65YtWS1y9dr26GN72759VNbL1maZ8JqVr7Vl0k9pS6x8nZuf7Qc/8hBK+EKguwVsuZNtetWKdtOzb4jkKnCYsijlctqDfOY+u/76u/XLVJtCOZA4fpjM4b0rTbqOYiv51ftVDJyfDQqsDuISyqiqM/SDuzeOm+cZsOa911X/lnRe7TTl2FPJNuWwPCMtSc/ORX5X5zn3ugbSvDrX36RtnvrFMagbn4pvvdZ5VR3sWrtP8qA85ucxBhMxun6vspXnVr7RNqn6zAqi+tl8hjLHV3mm4gJ527Woz3YOrr3zQ76p28UGNQGq6ijHr0xzbK5n/N0rk+FTjd9GC8GsYOKzXePYR9uL9So77m2107TtR/e0xmKVuRVj+jvn4POrLvGelc5dt6rzR9e/6gNxhDKr4r+6RomrJrLCa/hXsjoYPtCsokXblExSwyYUSzm3DLIPD+HWeQ3xW8aGXJtKY5XupZ/Kn0HXnUbheSusG3vTb11lzygPKPeqjqyyjucaE+NaD2ZU3qjJE9X/UumM+xu3Uj4lXpgInaXPZBQDOXZeK11VuSGd8GzlnTIY2rdAg/tc+RfbLKoQZdHvoHn2Oao9Li11f+CKmLfJUTjnrDw9S1vwSDpJ/5kyVb3KZxxGMDdB2nPMvHLIzTHloYbU8ercGodSV/mdnUcYg+vqvsu3yunRtfVeYk9lc02gx0ikqugNz75hgPNYL/wS/v7M2dMxv7NnZtqhQ4fj0KaJ61Fxei59BB4KqHoEX4FVkNRB3LfKNObP/SuNsE7qaPGP/iHur81U5RPvxTDqbtddvSMf6d+N7z/z6U8sBbP3TFQ3+alAgRtclaPMpZD0PtXo9DsJ1+fJdCqLqkgkgqqAq2HngqmQK0jwPlVJ+l6goTCSMPi+BhY1jp4qU1lgogFjuVSJWcHvvBTy1dgKQ3VsrB09crj9yr/95XbdtddklvJySpDORjngEGC9T52BcJUlCSZhSM9nQIv5aIClcytPkWp4V8PQTDKcWAh5st2jL313rpFgEo7lfk/moaLNvouZVIJDL09CpXPQIKJBCgkPIKwwNpsvTr/0qhsqFV75XAdmFWbug4zBfmUAdOgA53oN1Upb0mgFmSmEsqxeBW5V0RkUV7hAi9xXAUeCSe5Bzr/ykQJdnlFJqMBUDNV4VoEFD3q6sK/3KBjhb+fr7xybgVh/o0KrfKsRz7gE+qP3GwWJKpkKuqrccH2r7KhAXB4UzFTZYaKBeyF/2udT+vF5rqtg2e8NFvE9tKDS9G+V/gCc9UG4X+6hMut/BHoV6INqESOnF/mdz3cf/FvDy2dV3hx9XgXVFeAIQPytAKSCBIGF/B5KYjyDLtVB6HXun7SlDK/jc95ew/yVb34mv3gtY4Umq2EjAJXGBL9oTA0Tfq9zINfKdjLdaRsOMgJMlnDPnp7uncpe2pAu5XHnV583kO1lPyvgfipwO5SN+XydeqOGnHSvzuK+6gTXmN9Eb+Z+Kla5gh7AfBGYJL1mwAOgwe9sPxInfj1d0J3dVRf5XF7P6xncq0cg94dAJU+AEzSKvRic/h3uk+tYacM1lS6zvHYGAqu8GtXRdS8YA84198TgmrIh7zPsPyoGkI7VlfWZyhfHQqDZii1e7yuny1l0+ZW5EAxkXAGi2Q9ajPQEUJ1O8pt7SuCK56KPBXfqM8cxkHetlxHujvtIDohTOUttcny8ff+ee9oXP/+F9ozrnt4uvviitnKayi5UP8nf5YnpYZUa+ZxEhaCZclI0yqtzQr8nb0gj7mdgrJanbCuQ5jmMn4SLO7/5rcAeoQd7T3iwCoEmKpgQuFq9ZvWgXQH0w/3Ve2mUZPUE10v8FusYJ7EyKKFul795prwmHY3SWAXkVR6dz9MZ9NPwqvoJpxsJMr/7e/8p5ktSz8lTtC1ZigAW177nv747gmzRrqqf7Mwkh2yVg7Pyk7d+Kloc0G/7X/9v/7pdffU17b3vfW8ERJEB2YrgdLv00ksjuQT6Yu/OnDoTRpbOXx2GA5m6PFumKHvd7zrv1Pspm8QA2YYnDXRxuTQZDs6ejICzEme2lU2UGdIr30FDYgjWh/tFcszMTKyRmId9Zi48B7x5xRVXhLOcU6Jzc+faoUMHIyD//e/f006dPNl2bL+wvehFPxSB39OnTsWaD/eZBIP5cKbHnvcWR+GUnRwflN4UH546czqCOtOrVkflPh35JGfAY1ZcMBmnrotrKh5VJnMNTmJlmzhWvSNOrDYVCYTxu8CMc9EfiOssy8p39nD1udKlGGVIx+iPlFGxH1FyPflJXlb+pt5K/QEthKMNB28v6yuuco7q5VGj3nVR1ubvuv7tZ7jkH9vhWOExGpf0EtzqgLh/xyTRp7fj2tTZyyMZIyrOlFY8oY+QG9gcy4dyI34TlhNyOVuA0lZJO+jU6VPhUOc0DetCMhdOeMYgDUSQd82a6J27bv3aWCeC1A8//HBW4zmXCeonT54I+2jLtm2xpjNnz7WLLryobdp0QTyflhdUush2IjhgsjITySj8h9rK08sz4WRJA9+k2WGVGvmMMcKzyAudNSZFuBfqx/PWtpSld1+UpdKlslf8L30pW7XFq67SWZZBTjBY76PeK8gwNnhqgF+pHDGeQTvuO9CRPcDu33yvXLIEtXpL7MN4uD5rn+T/wlESlTIpKTs/qCblidbaSifubzLtxOQguShty9RFJpepq0Imkkw6czYcZyRPHDhwMJxC0BLyn/UP52k/kZetSoan0fsjI/kyHTu0nONZK6L1YJ5SzOSKsfGxaLv2wEMPtpe85CXtpptuigpYyE3oEwywf9++dtFFF0dyRbR+evLJWNst27ZG0sWmCza33buvaJfu3NWmV6/JpKz5ubb/wL5I5iA5g7Z/JEyR+EdrHBJMSH6ERx555JG4N3SqjT/fk2tILjl54njoLhKquBf0id6PykBnz8YpfoPAjJtrGe9FF13ULrzwwvbggw/GQRnWjWoj7C/3gH7DF9ETfIOXwcSlmoQJSOhMEl5oUfiOd/x+u/1rX2sf+OAH4rPYo4MHAyf95m/+Zqwt4tckE/7Awb1icmVUMKFFDjLHqn2sEQkmb/iN18d8YFrkd8gzk9pKtbOKPdSpYhl9IdXuTr7Fp5C4IWht9tygygr7/IxnXNe2XXJJW5g5F9WX2BMCxuAiWh5FULknwWl7UAXBZFBtjcQDvZVZ999Uey10QvhPJgKrHT56rP3d+z/Y2jIClcujVU4k+y0OHY06z4e2WyYdMA8TyyrPKgu43rGGrO6+R9ev2t7KKNfR+Wg3KU+UgercURw4irPzuhyr+tvfjvopqjx1blybyQHZOoL3YmQD1eIEfQ/M0womYBEqmFTMqZ1aZSDP8b5pA6eO5D/2i60kQOP6yCNiLoNq2q3uT1ZUzLa9vLqe2qzq+ZCzPXjp2tcx6IfwtfoolJ3SR8XVvnev3Z96jXaIWEa64dqhjfePW6/IYyaBYRvFepVW5mJhkqeDDzjUN2i3llV6GAtBeBJMSPbauvWCtrREEHehbd++pd1w4w1RPQr5jcyjqgi0pH6Piq09CO/6a7NWuxW9mJiNpJL0MYI1kOEveuGL2gte8ML24he/OJL1kQHI+Q984IPti1/4QjtyOKttbdi4ISpFoqOomkZ1tdtuuzWqWdEi8OChI9FCjMqJq1atDvyhPoJGxL2W2eee0fa0tyELIu8yz/fSiP6fasf5nfix+qWqX1XecH8GtN39qX4vf9cxaHMM8fAwibTSl/TgZ/r5RwOLNbjk8xyPNFhlE/eTv/jcIJX+pYr/lSnejz0mgZTkQPaMYNuXv/zl9uIXv6T7F84MqqBEG9Q4FLLUZs+RpDPRD7Ytb2dnzkWSIZXDGAsCARkONgb/IvNnzoIxM6hl9bhIao+KPWnbZZuSMBDCjl1YmGurVk61G571zHbhhdsjwSrxgxV2sjpWxYhxIrzjP2Wjsl3ZxffVxtDmVPbJJ15Taa3KMPfcds6xx0sku2RyoLJKuVRpQD0Ue7kw9BdyT2lKucx9jKvUz6RX6VMMrS+wzkMbTH1bE56qrnGuyj3HU2le+c3vlPnSpOMblal1vhn3GB4UqfOo/gD13GgrhXqvmmDi5+pz7zWqh12XvC6TD5SFVc+6v/o7wr/U9/V8+Z/2QpUP6s+wEfuBUsfnGrEGyqS6vq5dtYVG92ig87rvBBte32jImO4PrHgi9kuB21uOhoz0s273qL+VUT5bfCEeEFuEr7gnXXuta6cMrjJL+aOMci6jfFb1eb2/dB66MaoVDX3S2pUZc8w7DuJxgXUzZsXc8HGR/Bj4gkqIPfkn94eDu9gcvSJzPwXuOEb1jwkmBsmrrg05WyrEVfkb+16SN6QvZVSlQenGNeW1JntUuSY2qfTsftVYSZUn6knGKn9WXuH3JntIu96/0kqde8ViJnca/Od+rpu07qsygr/lO3mk3t+EVnww+Swqps+HfQudZKJJ+vwHuDxonyqSeRidDha2UK44Imz+XmVYGnL/9RUkf2diPtcbW65y072v+kUZj/ySBlxTXtVdjNs4rWvhGBibtFxxKb8xtk1sYdOmje2ap10z8AtntfH0OfEcDsSFL+r02fAnkGBConHGHBZJdY41TH9B+vV4H7o2ilxklXr3SWylHq7+YHnBvWdu4j3ttfAL9ji69p1yRTnrq/dT5vtM+TP46bOf+eSSwrcS5FMpHpVp3ay6uFWwSVQKJAG9f8uoTpbPBSgyG/cwQUIgwnf1vcpEIFPnIFO4YDzD56hAVUA1SDgqDAyGDAwXKyP0lazroVFVQYLCmusURBAEoG/dGsrYvqQ96/pntGWLC+FgGKd0Yq+yEQJxbFmUmnKjQxj33tZk2g8UXid6Ay8ML0FnGmTMgzEMTsdRBrknouzataszaPZjtiUOZWI18lkXHDKA2SSm2PFBYkWOD2EybGGhwBSIup8Czpp0I8CvoJ176uzz2lDinD5akb3beIZzkqHce41KGdR7pxDC+ZxVFKRXmUNhpfCuTDMQMiXBpDoYuBd/V4VYQabAphpIMnPsZU92ytLTw+COaynIVCEq/LhvXTvHPAzyZiY9gl/6V0iYrKOQqIpOXuW7IbAYVgep4JLv5Wl/V4HwKEiQPsPRPjU1cLjIa7bIcTzVODHwK88zT/dLXndvuaaCXmmotqJQNlWjSDqqoKZ+BsXL1/zePa2GU+U5FZNywO8EyH6vEeLauoYCzKroWDdP4I4CUGWpMiL4sO+R91aRu+Y6Q02I0VklIKp0iLPVgJryX3qUFlh7A3j2qOUz1606KD0xLCjWgZfXZ1KY6w/AqcklKllli4BF3aOjTp3FPXOdM0hVaeupHJsVEPo9zxSsCyyVdVUxq4SVxcobf1sNqBh/z/geyPZ+Atx9T/2SgTZOZkYwu5/Yrgkmzsm94TmME2d7AqTsUxi8qsOk72nyUE8o7EYRJe3kD+5TQYVjlVekvXz28FSncmQU9Hk/fw8dKtMsJW0VB/U+AFO+lsedz6izQDqQ7uN5vUTsYA16MENejj7cpWqEspTxBPDtFXCUyQI09ZFGiPKIOXPylCCVLXKqcUFp5pAF/XRIAN45APR8Wzm1oj304IPtS1/4Qrvi8t1tx47tbfXa1XkaO0qW5j66HmIa2qxE4mbHFI4V54ylNqsTW/6geokyXFCvfuV3nDa+/WtfH2TpR6LK5ERglcAAY+MREJtePR2tCqIUdpwOzoCKskodrhyXLggMEwSqvKbecm6172jlt4pZBM+juscx9MOOoyI+xhjOvInxaJFDMJHAlafESJ7g9P2f/emfRoAt0H53nOCrY70JLDPm93/g/e1799wTDrqf/umfbpdffnkkmKyYoqrBqZDflNkmQMncogXDOQywFYEBaoso14exETOyChvzA9NU+pb/PS3EWvtPnMJasUaDfQ9n3WI7OzMTBo6fy+vsPe+zelU6B9hnaCRwbU8IypPvc4N2T/yOefBcApqeZoGHz83OtJMnj4dcolUC7QLgk+c+55aQHQQu1ZW84pQKHd4rK0XrgggiWKLZE5Vp/KoLGCeJKSRRB1/39jIVt1dC0A6SpzR2XS+StK2gIX3Ba54CcM2QAyR5mQA20KWhw/KEyih9KmfFBPV7vgv9uSzn7V5mpZDFSKKpBqAy19Mi8jUO1qDTjqmVmcpS/07ayhNyytGBLuttJTLNJ/8FpujJViSypG6I5lJD/T0ozZ2V5Cq2kU5TP2VCmo4r5QS2Cf9Mkowx96C+ldq8NuRFBAHm2hytLqiEsyLbXVEpkHtDkwT+sgrPmrZx08YMLLcWSSbf/e53IngjHgrbhGo6Y2NtzfSaaJHDeNl7kkv27XsydLNlXHlGnpAlQeVUJGsiD6AL5VUm0WZwS74TG0JDVDgRgw+cEB3bipm8PvRCDyq7DsoGnXFpr6VTK3F76h/uVU/CiNH4zu+jckKUg8/kUQJl6lNlSoyht3wLWd31ZdAjlTz66T+elTyVVTejDFFrg+QgT4kzxjiphNMQWTu3EDwsTqRVTCTcLVFJqwfre0U25zcMsoxHIGZ8Mtu2iV/Sis09UG8jMyIhawTzmDyK/CahYc+eB0IvIrezEsqJgVzM5IXxSGxKZ2EmpwUfj40P2sVCj4w92sbsfaz985/8yXb55VdEG4QbbryxPfzQQ1EN6wffv7fdfNNNwVMkZ3mK/dHHHsuKahs3td3/H11vHuXpWd35PVXVtfbealkrWlorYgchDAxYeMvESWxiQ2yTmfgkk/wR2xPHsSc+HvCAjU+OyR9xbDBgZjxjY8wBjGfCYiyJTcgDXjAMiwALhFYktbpbavVWe3VlPvc+n/e99bNojqiq3+9dnuUu37s89157fSR17Nm7L/jk+IkT7fSZU7F+xx4/2vbu3R0BJYKXBEYvvezySPyjpQ6teORd9Bj6Jto0hHxbjd9Xl1ciGMq70WPMFwfjubPLQwUr9iaTtq6PE/TiKXgKPvGkuK3goBmeh98DuaDDU/+FAR8SdHgngViSXH77t3+7fe6v/qp96MMfGnqpsxeXXXZpe8tb3tKoYhVFcCJZGr2FI2+2Lc4vtZ/4iZ/Y0SKHZ0MbB/5zW4zXv+Ffps1MIgd2CElv3Xle/SPykTqCeWrrp85K2actlzyZ/ITeCl3REzvVZejLW265JejwG9/4+0hkCt6iOh503k+lKyu0OyPI2IMr4qIMJI7VHrVBGEOsaU/qm5mdbceOP9E++Gf/oc0v7G5b56fa+gbJJ3OBB/SPMe6aGKYd6fuqPcDv7htrYFvUuh5ilerUdq2qLcFcDXxXG0QMq12p70f9yLt2jk1ttbN6nbKu+gGUrepJMYK4ob4j7aqU036fWHIu5P+dd94ZFX2oSqGe0vauP6u9ye+eslX+xhh6JWN5RJu7VniOy3pyCmNjDCaYpD04+l6Zhzap46/7VvGQOmvE0WOSduqDxPrVthIziIucb7VT5SPHzP3uhdjC+7MyVfLQiHFSpw0nyfsBDPWiz42Kij0hdXMLXJzjR4eTOBK29Qbl17Pt4vOe9+xoj7O8fKbdeON17aZn3dTWVrNSFbLwB3/wB9s111yblUjiJO9qyE91i7okQGDHSJnUOLZPI6hA8I2q0r/8S7/cbrjhxtATtACjIsnHP/7xkMvIp7nZubZ7aXes7+49S4FrxcX3P3Bfu+OO29vVR45E4IIEk7e+9W1hXyAvadqDztFv6V5L3/VAkHxTadzr6k/pTL53b+v9k8EifXjia9eq4h+/k6/da+m0+iOkT+lMuevai2tdf94DD0QLtBK88bCIc6hzMjDnQT7uq75HsZSyTfvTZyiXqDrG0R2ed88934zKerfeemvK1+5z8BArthaBJBJ5Qz6RGB30mVh29HnNRuUtsJnyOPzqPekVvQ1ey2R0cENPTu92wxa0GCfTW1uYn20vf9lL2v79e+Md4l4rsKHnXTNtglrZpcoyeVh/WaUJbRl9wcow90Yam1xXcWUk2QUG3tk2UVpQVjiGiutM7HVPpOEqt/QF6Q/VTpF21QVV31X60vY0vqWP3nlV2vQZ1f6qz686tuoBeUPfgPLUPXANbJ/AvfopuWbEAjsP+E36ROW5tLV6K5niy6lrLv37HnXUyKO2UNuZEOQauM7Qr4dYXDMDqeKDuhZVltUkUOYiRtCWVbb4XMdak81c/7qncb2JjoGN56KCSfBUr8wjHWt76ScYA/IZ61F+eZ2ypMaUnJM84NrU6vlVl/I7c5Hm6hzEJD5L+qv2o3ae61Hto52yOqtzMr4R62Y8zvaMIYM79mJOyU+ZzEyLxT379oZ9wHj8HsdO9UWYeKleYD7SOmOsB3QqvnZNXFvljvgg/u7tHo0d8VyxVsU4vs/4ljTj3/os1A9icnFQHbvy0rVXp0nHlSYm6c9ruFf6Fuu7Zuo/6Zx3K4fcZ3WGMtz5KSOkOdfa8buW2fZ6Og5Zsd8eKkgfeB5m0x+iXAWvsvck9sZz+6EQ/RHSnRi6xmbFd9JtXpO2O79zrfTjXhgzdk5VlqM/lTUZB0qak2a0pfhb+pIPlCPKY+MUjA0syHqgZ/HRX3HlMzoWBitS8TV9djxzazsPq545fTYSgamAB35MG/l8JJ7gp+JftYuUM3znoV/myFgdW6XH6gsUxw0xjH5IQr2kTcWz6oG7qkvU2fqI/FsdqYyZ+vgdf77tCyuAdNMmAwsOggfVDJgqgCRACVflJQGreCQYCVmh6abX66sClVFk4Kp0Y+E90d2z4nRoKFxkTOZS3+V4FKoqlCqU3GTGGoKllAsWwCiUuC+doql4BKSWB4XQbrj22vbKV/yjdv1110SCCY6c+bldbSHaRIzl49fWx7I2PIfARhiD6+lcU2hwjwKOYMggDHoWGdcajI7s6e3tcORzoijBf6iCVHoyXC9ZmIIuE0j4F72iN7LX1gjc04nhmlXF6L7A9ApACdikB+ZBxZOaHajwFCBAd16T48i1cp0VZsxHJa3A5jt79NLjkj1wPyqA4Hr7M9bn+pxg3u5A8IRmBV/Sh++3fQ3XmDCj4lAoyCeu+2IEYzILXZrlHpTfueVz8RmOzOr4d26utcpIwck75AcVn+9XCLs3o5M/nSU8SwOC31U8VfgJaqqDxbWoINdkEpxkODtV0goxQSUnUFW+ro9ySn51LAJlham0X+WEz1fWuAfOjTnnqZ7k3QoeXDu+kz515BggklblSd6dlYHGcmkqAMfFT+i/VjiQb6QfTwJawtPnmZmq7JH/lc8VFBBo1ogbFERP0pIm5DHXgee6z66dTgI+XyMIOSRqpGPHd1bw7r38VD66Rir9MJy74ct3KiuNCYZieTHejfwy8Y55qRcS4GRv2EqHzi3ujbK6o4NxlF9j6V+vG/iyGxTKA/mnGmqOWZ6Qb6RNZYz6TH2lXhkAcW9VMcg2Ata9Io904wkA5svJFoKscX/P9FcuSOMjwB2r++RnveS9ZY/7PNUHUUJ6upcPnUlHg8ai8kUedT7uxajbx8Ci41dHVGPa6ysmkKZ0KjPH0ZGep6LFAElDO7P6/Zs1N3EQ+RNJh73Nm8bNP6SRXL0K3qquoWy5PB401QODGg6j3E2AqPHjXshLAtztrXR4EdwfHCPTZEWvhpPoxPHj7c5PfSoSTA4dOhinczmJxCklr5eW3AuANOXwbWc1rFckmCy09c2UeZWPpfEA81Gmb9QbfMc7Tjxxon3mrruG5E5OsiPPCbpwsphqETjSqTJBQB9+09FVAan6QTnjWoR8mEngXw0QE0tr8lnlL5MlR3ofAwtVx/s747KEZzUwuJ/SwIiJ33v7O6IMcbT12sThvNVOnT4dAeQ/+sM/7O0AUrfbzmiZIFnjGUvt/e9/f/vWt77VlvbsDicirQJwFp87cy6CY1TyoM1GlufPxCqqnTAXgknySDV4kZUEnDXKcIIn3uxOyB5UiPXdysQLMYr0WTGrPEcQld7yla+UpzyLMYkZHA+f8V+0aVgimSj1QLQi6bJYvM01YE4c6YtLuyPgvk6CydnTQedgWzEZDnuSKAhcmtjCuGxbRcQQxzoBYcad/zLokPonW32oxwI7r68PuJg1U79IQ/Kkekl8oWHL36GXcYisJf71HqtLiD00TLle2nIPlEXiCdaLsZjUoK6sOlm+FA86Z8fG556IN/FIvKQzovIbJ0gqflTXTWLEqsecR8iBmawSh7OI/7LKxmJUl2AfSa5wfaKqz1TiKuWJFUGyPHwGYwYs0k+Za0/oQIBHxDG5r5mMETvfT6XT/kb55ymx4W+ei8uL5LVds9FShHXHXuI/nF1UXlIOsf4kkNG6CX6Xphnr3v37gpapXHLh4e+J08wEgSndSpWTleVznfYy4ckToKmz1yOQtXxuOcaeeBtH3XqvDJkHEvwuk7B7H+OOmXEwmMykXA7eiwDb6CAQc4ohWL8IpJWT/Lw7K2xl+yiuZe7+Xp0qjCnsj8V8RgbI07lRcXLw4S4qjuR1BE7U3ehK2heEjOtVMtAfJEep4xNH0QYkk+3VA1RwIKkSDocHeKe4j5/Lq8uDzmY/M4FlJm2NrY1ou5WVH8bWs9pMwW+se2/3BM7EVgz93dszKcvqoQfmkOPr7RU2M+kDWYr8uvvur0UyRlY4SBlp5THoIO3VrKACLsH5euyJJ9prXvvfxQn1u7/29ahm8tnPfrZ9855vtYceuL8dOnAgeAyeJyGKe6CZp06djlYqR665Lk6tH+bk+u49kVxCixx4k3Y3p06dDCcfdH/g4KG49uX/6B+1hx5+KKoR2jswAAAgAElEQVSCPPnEk1G1jeupNqLsoGw/c1tfXY+EGvgejHHy5FPhkzDhRF8DFViobkW1VGiWU/iPP350cNxxnVW1Bqfg2mokPSj/3F/WJ5KMtjKwTMCUpMTf+Z3faZ++88522+23DbR7//0PtOuuu6a96U1viv0mQEdoYNR/M5EcRvWBI1cdCToFC+DjIMHney463N7wa68P/icRJ1oNgGPEmN1xrr5jD8Vh0G7y/M7S9eIcv8cRmfI1K6MkvkzHvXYwY6b6EgeKBj9DF6gp88fKFvJptbXyHt6TfDv6bLTvMumSee/eu7cdPXqi/dG739P2H7wggpDbkWg6G/Iq1n99NXVep1vt0Umbo/oYqn0u3mQNtOO1teFl7Wv1nZX/qs1fsZA6Q9lTHevq/uCrnnSTY0l5FUmHvYoen/NO/3mv+2tCgNjI/XYvpSvtIp8lDXP/Jz/5yUguuezyy9Nu6UlCyjZtK76ra8Lv2jmh08u+834xomtXx6TN5bgSe4gTxyRDxymPud5iQ3GH8k/bquJv8av053zERPomqq6QHuu6ugf1fn1S0nAmN6ZvSuziGnn4xVaV1RfDs7NVTA+MzWSAOrFK0nk8LwIAJM+daa+69RXt/PnNdubsU+05z7mpXXnVlW1z43w7ePBQe+SRR9qP/uiPtuuuuz4wJ4nM377325EEIv7N+affrNKkLf+Y26tu/f72pjf9erQro0Xb5z73V+1973t/yHzoVX88a4cc0r9h4hw6mL198KEH2l/8xcfa9Tfc0B5//Fh7/Pjx9vvvfFdbWFgK3TM3txByWtwo7biuvkdfsmvqPrtfjLnGCCbtXvdQupI29Q+Ibbgv/dqrA07WP6RejkMSvX2QPgj9KMo/11bMKc9UWejzqh9Dmq0HFlwbn+k70q7IPXRM0J/865xcO2WcdoQ0zp5BT/j9sAX5/gd/8IfCp1VpBB8b17AHrB96ItZqZS3a3ep7BHebXOJYpb2NtQzSJ88bmJxva10eRnUvfExZbi9a5OzZvdj+y3/8Q212NquISrNZCSvTcB0n4zIpSf0kzld2uFfKIGlD20JM6Xuq7PQ7frqOIavRH7sMTCd/SWu+z/WWhvl88IP2ls/qBsekXKty1ecoaxynNF19GtKY+o97/V2bW7mmzql+xEpr+pukO/9Wnqoj5eH6ecq5bMeoPlFHOkblpuPinvCN9diVvKMO9H34k2It+qIpE6rvr+rrKmO4D8yadnPaOdKN++54uUbZoJ+OMaXuzoQFbVz3qNLW5LPlVefjGiVvpd/AvZG/XTNxQuANq9d1e2VtJasPYlOzttVvEGtmome3idXh2mSOU3mhTcO9Yh39DNqyWV1wrNLhervf4jLpmc9N6JaXBn3ZYxSVLsRR/DQBw9/FrOyffDL6DYytph3pvhj74zOqL0WzyempONjBuGwjXvFkYNYuc1yLtFvzP9+tnPHveg3j0i86+MC6zYitzPfSFLaLetX3sRfG8JRFlX60lR2PPpKapOAh6rqm2QEi128nTkj8IRZmbHX88IO+Jscjn8o36mLlgfw9yvHxEIUyuPobpLXqB6lrzKGG0CXdf8z44wDCetrXYZ8hjwc/jrgab10ekKVQAna5MkU57PpbDUS6kdeVmVVHV78SPjTuEfcyZ+xT5iK/hRwoSdDyuL5H7q3JNtUnpg6oOsX1toIheJLDDVdeeUXqm6msILqwkLo0fEDra2Hr0yIHe51DjLF+ESvYDnvPA1Z8pq4PORiVlxfb5vpYIEEsxl7Ip/oglb/pW04spZ4ZfDI9Ps494iOeY7y26mT9qqyFvkWeyzXD4aTJBBOVmATnS3gIkxKkS4hVgVSlKBFL/A6sCjUFqcpAwaDCSyWUgX4FpEQjQTqOqlAqAKigpjJiTWBQISow6pz8TsWWJ4/SYVANH5lY8KKArKDDYLFj37202K6+6sr2qle+st1w/bX0OmjnIcD52ba2kj3rFVShuBYWxp6tU+lAtYKJa6ZQ4D6N+Orwr+AOwxaHH3PD4EW454msFAShaLpgtt9cJjukAy0cIuEMSKKKEwG9iskAQnppMwlY0CKAYTzOUYDFuG2NINipSl8HlAK1gjgVmcwkTbo+fB/KLU6gZxUWhYT7WoWSfOBzVDjxdzcyLInm3DSCK/DTUcBP5+xYFeAKVatq4FS1gkAFUyFoDIz2Ht4KPwVvfbagiOcbpA0DtTso5K2n+5s56NyRJmowXIWgnKgAqPK1wIa56xCPPepls1075qHyTJpfjNMgyg15WFBVBaOywL2qgF55pBxSzskPAjK+lzZNplEQOx8Vtfvm3kzSnkZMlVXKI8eozNMgrnQmqBBMuna8z7k6L5/r3ypiZdTwsxuUzpNS2K6Fe+czVLBVqSuzlZVka1e57feO2RPrgh6VuPtostUIyKD5MaOe66M3fXcg2eohPp/tLZB6gGFyHBoSfj44ZjtwSyCdPdcn9Yh7qSNNGVHBGeNEFkXQuZQvq7qzyh9prBpEAg2BUoDKOJiWjk7BPoEXhFXlHb6P8UXlKxLeOujuxiTzH4FyOuBGuSCow+GccjvOmJfM/ATd+R+VAkJ2TudeMC71k890Xu5tBaM47dWRPDf3dTzhpvyq+kmZL9+xxsrP0eBKw6DytX/zLIGRwF85oo4n+1pgqAxyXGKeOo6qR+Lz3sqIe4Pfe5sa6SVor7e4EUs4Pn5WfBE8tWX7pzHj3H7M7fz5dvzYsfbJj3+iXXPk6nbxxRcFgIUGJ/m/AmASy8Kh3OlBPYfJG9igZdKAa+S+6WituM5r2PuTT51sn/zUpwZ8Bn1G5YRokXKuLcwvRlWApd1LERyJNjSU/ev8Jz247q6tdJQn3tPI0tnIemogS9vSn+Dav6VD6afuSdVN0GaUd+yJAv7M+6lwMNfe/o53RoscE0yYC2X9+f5tb31r8CVJXikvCPByKp1kr81Ynw984APtsccejWSga669NtoEfOXLX2mPPvJoOKjBX4yfYCqnv6NFDo6wOPWaRqh4R95JeZZBk9yXrBIhbySfZqlkAoTpYMxWGybpeG2Vb7E/veKQcludyE8dBo4ng9UZ+GZ9CLirq8QPjllnEUFfxkDQiiQixknwkxN9BObZAwKHN930rHj26jKJJwQV0yk1JJB0OTnMeQiIJ66lWgCYVT1DAJZ/icd2NU4RMlbWRHqR3xkzOJRrXTucD2JA7iPgzPw1XjFY2Q8NPHUP17pP6qUw4nqJfVtDVBoVjymHahAs9EVvjUnSlg7epH2Mets1pVNaW4BxiR94Hv+xNupGx6th7ckU8TTfD47AqFKUgbrE5BkAyb7xq3HiP7Ewfd2h3wxkoc+ZO7Qy9t82aDy2uYQn2S/2sNpaOcaU+Rn0TgeN+hIeIkDEv9megOV+hD3WscRUVLCaC/5m3IyH5CdoExrmM58bp0zOnGlPncpWHq4j+JVrSQ674NDhoDlohIQEkkvS4B4rC0VLo56gjM5eX9tsa5Q5j6RNk8DSWS/NqNtSLo+l/kMfR1A4bXP+iSM4mekYqy1U9U0NEqQ+1FGQz5QW1FOTuIXvoTP2wEqW7IX0zTPZ67R7s7JR2jS5d7QGQh/kPDI5Y36BZPbEMax/yJVub6ILuCbm2pPuwTzSszIm7ullwAOjd4dxOFY21oKWklY224ED+wd5pm9hTDvO9oPob5J+Yu22xpZu0kbOc9eOYJMJNc49/SaZ2Ma+Q9MELZ84cTzaqPXOUf0wwUw47aDN5bW1dnGcgroqEkye89zntIe/80h78P4H2uc++9mG65bDKPv372sHLzgUNMzBBCo+fetb97ZnPfu57eKLL2l79+0PHXzm7Jn2yCPfCfqMhJutzba0uBjj33/gQFz7optvjoAp7Vig35Xl5TxMsr4+8DNrhIPr+LHjnd5X2okTJ9rJJ5+KRMohSaSfDP/hH/7hSGJBz7EPtN6JZ4cjK4MZyEA+4zAN44nyxP3wiNhZu4+1Tx2TSfM8722/93vt9ttvb3fddVesM88mUebaa69pb3zjv4rE16j4Fbgr1xy6nJ2Zba997WvbTTfeFMklWf1jMxJMrrjy8vbL/+KXQg8EQoYHocPunFOWyKOJmdN+cYwVV3md8xELpQxLeRp6peNS5sZaYO+nnqW6QvJMtsdJfJRydTy1znvU02mvKiPyevGEmCHG1Z34c/OLUcHkPX/yvrZn3/42PZM8uL2dB5rSHs6Tftwmdq/2Y8XjYlHlk2N1DGIHaECbWl6s2LzKn4pvxZEVV1acrv3tZ16H/EscZIvnsQKgenjyPfqGtJmZg3JSOasecv15hvqLuVLBhFaIl152WYhgaIjn6jeq6zjuU+o3ZQ7vqjYr91Y71P0Xy2tfw1Nclw5mk/MzGRj68sCK89phx/R3ujfaHFXvKPvFffpLWa+wb0rrYtdHPWWAIOi90IK6QL2r7ZbrnuvCNb6Dz2N/+qlqeFUa8FneQxWPsG96JcDEWDPRejzw1/nNtrx8NuT0y1/+vW3PnqV2bvl0u+KKy9rzX/D8trpCS719IftIUrv00stibZ/znOe0L3z+Cz3pZzz0IFaRrjN40LEaFb3m5tu73vWu9t73vrf9p//0pSiZTgIK6xgV1zoNxNrRSiBsaCpWzITtFUm9bbs9+NBD7a677mwXXXxxJL8/+PDD7d3vfk/bu4ck9tkI8Ow4Yd4PQbqG2s3SovTu+yvmkGcrrVZ6E1+q532Wcsj9Srkytkn0GfKV9OPa1b8dlzK3yj/3Wv7i/kw4TZ1dk2ikaf21o3wuFc5Km98BC/d90S9SZXLlfzF9YKetzTY3nxWEPvGJTwS9vepV3x+HPhnbclQ8TH8kula7I3Xbag/ibcY1zIcDHsiTTB4bk65CTnedYVKZfD23QJLpqRhDYMuodIq9uNx2Ly1Egsn8/Gjf5XMJfo6V09V5vleaYS30gbovVVYry9y7US6Ph7zka++TVvxb/ct+RZJVqWbkvSE0O15w/QdfTK9UxxjiGV1vK5tcx4r11AnSX9U1xjAM7lW8wrs9UKsuUy9UGSb2r0mW6hjH4TpUHvFdo2xJPf90+sR5SlPKR3lYnnCuygXHHXK+xxCgP56nb67K4bqO0pz4X1sebK0sUL9WnVr1i/vuuJyHe+w8/Om9zsv3GDcQmyl7fG6VZVXn+3nModucpCyHz6DbdiR9KceqXjKukzVLEzehwPQL8Lc4oMoznl11nrI35tJptl4vtqxyVhqVJ9W14gjpUHrxp7ZSlffK1tTHY8VN11aaDL8xNnxJcKr7hV5bD1ssD99xHzbC4cOHB7+1+xPtcks1MMed7xhbJ9c5y9PsrT5S3lP1jqfhlfeJvXf6KB2zsl6+r7h2kn5cL8cwSddVDtUYDe9yvFxTf3cP+bxiJZ9VdZXroLyYxGriO5+lzFBOVr5R/8pj489ev7e3aWQe/EeHi6zUOxPp/Lne6VsI2gF/YLNEDGFMPpKGlcPOS3nCnPX5+pkJKNKP8kyd65jEo3zO3F1zZaNzYp9qYoq2DffLE66HvMTfYgt+NyaEXY9//hmXX9ZzJ5AZ5+NwHNeTSAp2W9tYjwST48dPRAUTlHjaRCi0XDvlrmOIxLq+rh4sFjdzLTi+0hKxfX2MrJUx3awAunv4W7mlflR+VZnuvnCt1RAjubUXjpBn41l3fvqObTdWRlXZcaGO6Mq4BijMqKnAoAIAftcpKrh0g2W4yhRupk4yN10Aq2BQyTAmHRk+Z5IZFHY+y+8NCFXQpmCugKSOgU3RiEtgn8kCPlOidnP4KagwWM09VkiAAK94xuXtH/8XP9wuv/SSNktrnDCM6CWeQpfxWcpGQBzMsStPrczP0Rt3zJZUCHGtFThUphqPfDcE5qcyYMNnnC7i5J8JJtIFijGEbE8eyVKreeLGZIOq4BOAZksS1lnnfE3qca1NuuH9rC1MoALjmRVkSZ8KAQW/BC/tVTr2GQpr9kihkr2/urOmOwFUXCoG90AB7ZqEQOmZpZZa8rt6opDnsV8qBIFPBWryAusEYA6a7FmfGJzpCOvZuj3QLMMTXFDQKUwFJCrLGiRXQFWwpxCpxpX87lpXASf4FAjL51wrj0oXrjVrYpk7QVoYTr2kv/SibOGZ+Xx6GvbTJKXftUpe+TSp0JmfY6j0pGLxO2VJBVi+uwKUKjTlb2lFZW0Qjs81rByX45VGvcf3CyDdV9eDoAYBD5+jAoCemLvKUvBTHVU+k3kI6jEKNKrjnpLRqUxQZk4CLUG/NBzfd2eO41aeVgA1maRRATPjz6BlAkW/q0ZF9IYNQG6vvzTAPbmgHJCOpcM6FmlUmSwowHGKQ9lnVP1R9865u3/ygzRQ97fqA+Ui1wvWHZ/6Tn4IYNVPGMp/zsE1JyHCfY359v65AQy7szNLV/YTXXHitpcQ3kXf3XRm6RSwBVcA0W4wRaLAUAkkK5zYCgYwI+3KQ/7tnklr/C1foTM0vuUr5yEQUo9V2TMJavPk6tifUWAsH7kf3Fd5rIJVdUrs6Uw63Ad6KNWi5JNKX5U+wqgojk14K/chQeygS3rpZfnA9cl5pmyLNY4e993AKZV+8sQtzv21duLY8faZOz/drrn6SLvkkovbwYMHhndJ29WRRhDa5JLAC70NmfRB8gHjIBBbaS0+I/CzbnuLnb1ukT0EWz/6538eQdmQ+zgdKJfZWjjAcN5iLJpgEtW4ehJ75RedLlV/QxsmmPA5a+deK6d0sLv34WTrjnrX2u9iX0rQtO5plGzsQa5IZujVY7iewBrj/923vq098MCDiYc32dvpSDDBwP7X73pXnrzbyIx5HCYRNIwT6mksfPCDH2xPPvlEBKo49c91lEUkeYTqcWAfHH06nDHC4jR6OdXumJ2LfLLTaW3brwy8cw+njTXaSKoQk+dnYwucxNmdZzuuqEaVz9AucL+kc+aEjg8c06sFKXcNDJsoRFA+T+WxPvPt7LmzfZzQa7aYOXToggjEANEwWnGm5P2Z1BxJIz3BdpCztq/shl4EC3qvcNaL4Kuygb3l5B78pc7T9hGvMVcNpzDqenA86Or8dpat7s7JCGisZ6sDZXo4ipeXB70mRhucsAQW+1h5pjon5HF3WldsJI4NOovEss0INFTMFyXv17PloM9Rnovx1GcR3OhtwKQrsSFjdZxiecfH38yLgOiIA1OOmmS3uJBlU0O+z0xHIFrjOk9yLOyw31jzEavls9b66YyR1hMfyws8NwIsJSiVbSAyoBXYugTmUo9mZCqcU7R+m5mOsUBblJw3+Yl5iXWZx8rqSsyBJAmeE2s5uysSTPbs2dsOHTwUzybIQ3JJVjrB6bIRgarY+42sfsRcqWBCIGtlOdutJQ2KdazGs7M6F/dxnfpF+cbfwavRZmPUta6pdLDTlsZxkcEvk3+siqad7n64/lW/hhyYpzJVb3c22xNVo3pQp4OuD03iFTeFfJ+fD/wCX/M5rWGo0IKS4L3wZ9Ipjpm0J9mjqMQQX7Q4ABHv6oGBbNlFgknvXczJW3TZ3GzI0pBDu/rpOnDR1sZQMUjeZ16R/LKdP6NNTKY6DrzuOmxspkyotBw+id56wfUmsSj5OecRtDM91e789MfbubNnwo6/4NAFQUeRUINcnptrl1x6WTt5+nRbRp/OcpJzoVE1DTq84MDBdtHhw23l7Lngo9X1taiQ8vf33NP++q//pn39699ou/fsawcOHGy3vOR72y23vCScWidPPtmWdmewkgpErAn6h1OEN9z4zPaMK57RTj51KhJMzpw+lTiqtMhC5mWSyOPt8aOPRULJww8/HJV40GHSYtJmC3568YtvjmRTaNfTqDyDBBFxYDrdVgNHeI17ouxVr2T1hvNDawP06tvf/vbQs1/58pczwWR1tT3w4P3tyJGr25vf/OZIMAnf0vmkt/TFLJLT2F73ute1a49cO5zMZtxPnjzZnv2cm9rP/fzPdlk3tseBLoK3SjUC8W/V0+oR91y5W7FpYqFMEPVeZT97E1imByWCfzw5TrXHrvi0d6ttNjpjTT4bE1DUT6E/eoAkc0xItt/VHj16rL3/A3/W9u4/EAkm0CPwCfmV9q8Bfcvc59/K5oqvqj2g7Swu4Doromkr6P/jvsRgedBKGVbXqCanKKPUcfWn6+4zc9mSF00u1g/jTzGFMrZ+LvacHFOVx85DPyl/oysIJoP5qGBCMlW0luzVDZW31Qav7xAj8Jlr6fpWO7/aO+J6HeeuhRWrTAK0dad0PIlBxHvqHmnIdTEppO6f/Kt+E8s4Vn0MYvM6F/EIe+x1ypbqv9GWqP6OsIX0QVIpzHbWPbjg3wOWCMPEoPz0QOfobcy0Rx/5Trv88kvakSNXtY3N1XbRRYfbi25+UVtZXovWllR7+pEf+ZF25Mg1IYtvfuGL2te+9vVISk2ay2ePdnW3yaezkqprOZ4s5XswxlgxMAINU6mvYy/Cbs2g+tQ0FY7wY7R28qknA9d+9KMfjQSTp06dap//uy+0uz7zH9vsLBWPt9r0VJ7knfRDVQwKDRqQEwe6XpXW5Ef5zb8N+lTfnH4qvkOH6SfzufK7mLrapKwd61Ptvkqj0q2youJwf5emBvzYK675vmovVr6vPo7Koz6P5/Ofeko6rn5F6diT7DGGKVoiLbXbbrst9vT7vu/7wkcTNNMP9y0uZJXqsR33rra1mX6zsOVmEpegMwOTd/uDPfMffmLjFcqOWLuprM6a/NXaHHh5i2TPM+3Qwf3tVbe+su3evdhxV/ro0APhr4gEp7G1tO9SB8nzrtGkrJyUa1Wuy9NVp/h7lRU+I9+pHh0rBOkTdAzKRWlfevfd4gJ5zLnwvZhPGeTeek0NXledJ23zmbEB9ojn1cCoc5nEDGJm6VHeq2NXztbvKq0rd5Uz8qSyvO6dfCQ/u9712Ylfu77vPmAxy+Ra1nEP8rYfhEj7Kiv2+F6fU/WtelsfRNVF3useuXd1/q6PPFr1B9dVveR+1jHVdRtoo9voJP/GfvfDU6xLlYXD2LtP0AQT+VMfizrOmKYxH2mFcblfPLPScN3/qg+rn02aVD64T5XvKk2px90P10N6TJmYvknn4Pjynp3dDKo85RlRrRE83pOfkUPKVg97UAlMmrGKtDatFS1tx1LpwD2t/hTGVvUJdoxrqFzQ7lB2iaGlCWmyrqtygc/kFT/Th6Lv37XjOve3YmKfIZap8k2a53oPADEnfRRVD+v/dP7yxmRikXrN+fK3eNyEkMofO2VQHizhIByHdNhxqmqljEtdAW/EfvWDkzyL/UrZhy8yk06cmzwr9kgbbWFImBQ/ME71H7+7nu6Pz3TfuI//5DH9KGJWE6+Zs7a8Y6oYVZzO+Ku9UvfdZ+ADxkdvgklUn53O6stcQ7UxcNq5leXwsz8VNvdDQ7w3Y5+pa+EVeZNxRfwLGUDF6+43c68n7RSrkYANGP/YIjOT3DxwqH1AkhfV86T9SktVT7DPJqdIg6yJcd6gOSuYPB0RqZwF4wYuKnCbVGgKOhmjMrqBAQiiVgLxWon36UBeJcAq6KrCkcEqUyqc6zu4ToEoocj4Kfgyo7IqKv42MDWpbNxQwUmdB78zb4MoMkIwzvxcu/rqq9qrf/S/aXt3L7W9OH2iz/NUm40+ixksIJAhk+mwwvAJgXl+7K9anTLMl795N/9433hqMKuh8C+C/L3HHcRy8IILMoMfANFPxYWDvTvuo4t67+NbwYJ7ooBk3gpCFJBCVHrhehlRYem9GuQKRcfi+tZkHddjEpS4JzwbBxfr7z+Ti3Kfxow297sKFNfAfeMn4xHwC1QqHWrgcJ3BnAq6XQNPoKqscLDG76VsbLSnoCRvP5G31RNi5EFKTMunCtpJmnccZu07fjNLKz8z3ppxWsFEXYsKmgUVAm/vd59UGgYidhiAYRSMCST8Xo1Ogv8mmAgQUknliW6fBR0oCB2PQm9SeQ1GfneSYegajHGf3a8q35Qbjk/QQDmw6lzxXg0OgaEyiHFXA4Tn6ETTkOfaui/KIxypdX8r4KmgxLUxoKf8wVnOdQNvlqzp6uTyWY6zGl4VRKLkKu8L4ATP/G1QW/lc9YryydNU/D3J/+l4zfVQRihPJo2Qqnecg2unzB9o+nz2gaRgkwAhFHeXe8oBaa2uRX0241W+eFpHACTte2+VmT5DYBBj6MFC11S5MgBaqk6V1hc4DnxmBEIiaEAViWwbQZCb9YvTArO78hRnCcIGfw2V63qAsOu+lL+ZaEBiS/zd18o1ZA6CVuX0pDMx+WanA1pDwvlJ61U/VD6RL8Ug8p70VvlJ/lAe8h2fGSg2UTT3eXuozhJgezvXl+eLA4b17TpR4BW0Z1AAGdarbVT8UXlDnlDPRFWafn8AchLpul7E8PJftgyYigoZJ44da3/7N3/Trr/22kjeMDELGnS9dGIQbGTdMhCd+5frrqMujVSTzHA2qc9yHxjTMIwB4MrTp06fan9x221Pm2BCtQmCbLTIWVhciNPTkcwQp2ST36RpnXLygXsacyotclhv/lPOJx8kXUmP0p6yrGI4edwZJWbwRFYmw0pHyirwwd59eyPBhHL7YIk0iBOXETz+/Xe+MyvLbaVsxWiam+3A//xWBO7e/e53x7s4tY7TWR35jGdcMchHqr5kINYWIFSEyVPLWQlhPJVmlTflJ3MSz5iIx3yzdQXr1lvJTOXaq6tpU0NiU/BXlOrPE/rwubxY94X1ZQ3OnT2bOKgb7awbY8mqJHnaRHkg7YnnGGuctF9cbEtLe4LOzp07G9VdVlaX4z7Wk8Sl77nwojgVahl7kqyyRHQPOkCjnYfgP40txkPyRNJG4tnQLT1YkXTh6YrEaflfGrzOvTr7NCi91tYc6tZwAG9uReDcNjcVD3NfrElPPA9juVf8UaarE3R8cH8G1T3BMyaTRJWcnnSp4Z1Gd1ZbcOzKVmmEd8XJD2wDTq1HMPgAACAASURBVKV3zFd5UptFXDLyQ9KgvBQuhk6XAy7pFRCxX/LZc6GH0gGcienwvAkEjku5GYZ1P1GvbBje3ytCBa1bFaXL5dH+M2kwdeOQYDKIsl7am6od3TnKPOFJ6ZK/WcPq5CNQQ9UAgvRcG7JiqgWdUm1n3959gdVxGqz1Nk/Mlf2AoXTY0FcXngsZuT01tCytpxsr/pMe+UzZrixXLyr/WHOfo72qzpzEnQxebBTPI9Je2wD2oFjl2/o79IcuIckndSxBESuYsHYzUeHHJDa2VLqBVrBdAB+7evnfDAhOtdm5THRz/XNsOdbR/s1mJ/AzSaJhE/T2rpE0Cy7i8MTiYtpHBMVjbruGNjLY3zyZkrVcY0Ipc2HtMjkzE1oD8/cT4+KBqIA5PbbBFYsGXZzP1j6TDkaCe64xJ4T/4N+8I/QGFesO7D8QwcpZ2hcgR5aW2kUXX9IeO3Ys9MD84mIEqM+eywpX586cbQu7qHa6mq2d9u+LBMYvf+WrUSXh3nvvayur22337vnQWehKaHXPnt0xZ2T1gQOHBpmNnuLk/U+85jXR0ufDH/5wO378WFQwQR4zl4cefLCdPXM2k963Ntvjjz829JzWPpJejxw5Eu88evSxdvXVV7frr7+uB1t7dYBIikpZokz1wIEySntIpzJ7gWOOf+iLSKxZXY29e8fb39He+yd/0u67777BmXjfA/dFMP/Xf/3Xh8pFmaQtze6KFmw/9VM/1a64/IpI+CTpBT4+fuJEe9HNL2g/+3P/awRDSQiCJtCNloe3gogyTNshscV4Epu1qfI1sGaXPckT//AQBd8zf+1210A5R0CZNRhx3RhQzOBfBpBTLo8YSf2fvD8mo2c7XiohzLWHvvNo+9CHPxoVTCDZ5D/aRvX6Pt12NjhQMbLYnj1UPmm7V9te+6ra3oNtVsqGTyYYeI33u7bVLq72gMkarqc+A+6LYHsPlMm/YkjHLl6tdml+ttNXUX0R1Z7UNuR+nk27kxtvvLEdOHhwSDDhedoVyu9qK/q7e60NV21TZY3yxYCy94gx5KmUp6Ovj/F5ynEyGUXelvbqs/R9BE9aVa3Y6mGT9vLe8oe8oU3ufdpeYhbxu3siX+Vc0x7QjnBeg07s9o5tzXinuFRdoq2B3rKlYCR8bGYAiETdra2NSKRbWppvN9/8wra5tdYOHz7Ybrnllgi2g6GRD695zWva4cMXRpLfi17wwnbvvfdGuzySAuGt+u7g/amZqEJhVWHGpN1CQjW4n3u5L+Y7k5UkTFANXRn4cavNL2QSGvgZzE9Z9ne+853RkpPS61/7+t+322/7eNuzh4pd6L3xYJrywHVkHNKi+t51lu6kb22m6odlrJUO3HP5UHti0nfv3OU34Zr8DS1EVSt0cZeNFV9LZ47N+SiblYfKIp7nZykLMqEm8EKXCfwu7UqL9bOKfStm952ORR+ffCTOp10fupsEE97z8pe/LPAl79JfqvwwoB+JcbQ/XF8LfJNJgknbtoPSjxV23mYmA7iOKZ/TX7Ae2DT9qei0KartbaxGUtXiwly79fte0fbu3T1gsfQdsybZBgSeES+JL10f/SfupzxdaWnSNhQ7uHesSZWrfF/9x8q2lCdpY1QZKc1VGlInVr+rPFDljRhEvSJNMAZpSDsr8e94+Eo5VscifficSod8pr2m/gxM2/3cyl3XR77070n9oJx0Pv7UhpXW9ZGpM6qPQRnpXmgTS2vSlC1GlOnut3rasQ824yBo86Ab8sp767X1d/my2rTii8rn0qDPq++sdGksstpWg23RsYdroe6RDtx/Y2JWk9d3ix1TMYe8brUdYjjKQO369BtlwkPVacpA6UDaVb641tKS9Oa86/wS742xh4pR6/urLnYNKu1X2QiOjiSDHldwvOIjfC/GGBmjcce8Pv3RVjAR36qTWQvsFfxE2V0hqxVKA+nzhH7ycIXr7JrI8/p+lPGOUfxYaU8+qnzm8xyXayI/yItPR4d8VvGma6ss8D3GDaQbxuxnFTvJx8qGKsPqOJRFvGdyD8VugUFKOyj5Sb6rNOaa1XUBf+T9VFDLOAJVH02GCN9NPziMa2FStvN3HCjp/xwX76+tacRztp5hbVhH+VkZ7Pori8UmPE/fv3zHd+IuZb9yV7qY1DPSvWtf9VqVjfoL8ItcccUzIsEkY4FZJNIq/PHe81uBEbE5acFOFRP8luA+fAjY+Rw6gcb1xdUkW+M/6smKZ9y/yufygLJMG0FaS19xVhjmWZUGxC7artUWkPZYZ3M7Qrd/+lO3jw1Hi0EscPMlOtp4oYNRKe0UKjtL6yrwNCQSoGRAVYEqU7v5bhY/FSoK4rqREpgEIYNIGFWYKmyqYnaRJT6+mwxuqiQrkK2gYVJpSayVwQXSMgLrFYx/fqs985k3th9/9Y+1pYX5tn/v7nbu9Ol2waEDba1nIiugCDgxd41tAoghkCPDKZ3PCnIVFD8RzCrTCjCdq/vA/VkWej5KPs4tZNls1zRARWSKbbdds+nwZt2kj7oHVaDl/elM8YSARBwG0cpKOPx0vrpulWEYmwk2KiH3w/2R2R1vNaK5lvsMTDE+nkeQJKpAFAWl8JBOBMBp0I4Z/9JWPcEqI1fFptBzDK7XML+S9U7gIZRYKXVrixzBAWCGZyjsFDC+h/VTaVSDm+9dGxQ2/yyjpGB37aUXFa8CUzrjc65h73iuAkW5UPlZheh6KqQGkBLB7wQHgqKdwBRjf3TGVRDI7wTrWEvGo/B0z5y/8xYgOC8MK4IPvNuTIyYLVLp37I5ROgrZhBDuElT+5mcFpVVRyScqC4Gda18BojTmPc5PBernzpfP5Vmenydox6oF8S7LlPUsWE50y6/SvmOp8tP1cA3cV4NIdYyOL2RGl0v8bhBceuI6298oi6VtgVjuVZ6INfitnqjPrsrU9fCZ6il1h2A9x0SP5Ax8OV8VZ9UVdS3kscn1r2Cu7qdjk753gMte4pfrY649YF55YaBXfunZ4vFrz5pX4duuiIAN1RS8JjPMqXo1kz16y6mdbDWQ0tl2aZ7KTD5kj2YjwSTm0YNEyjFlQgWHFeS4V1bFci+qY8Fx1jlXoJ+jGxOuXNuqAwZ50k+JKWfk1co7JjZW48s9cq2V5QIw56fsG8bD+3qpaVp5EXSWNypfuQ5WPIn7e+/WQUdsnY/7Q9d0J1rqg2xfQEDn6KOPtru/+pV2/bXXRVl891La2yEjujxAR7m2Vh0jCJr8lwEMK2ZxSno0iDgtO1YNUgaIeU6fOd1uv+OOMABjvXsFE3BC9BU/39oll1wSCSZ5ajzqurudgyNIfKSOdW155lw4Z5P3lSujLrF0aOojjVznqs5Un7inPD9pZwwuoGeHRIHumM7rt9u+/fsiweS+++6PZBFOkNsi59Chg+033/zmDJCtZ7ll7uF3AvjIR9b3T//0AxFoJsHEHq8YzxdeeGGsFWPFyMgT+Dyjl0DHkbiWLSbUDcqi1DHqxjT2+Cxav8QJ/myBxHiefPLJKMc8BMa3SXY5Gwb8ubPnYu2i4CUBeYJ+Paiq0VXphZYKrF9Uc4iyzDaVyCSXHEOOF14LzB+tepI3THrk9DzOSuRvtGCgAsxs0j9yJxyjM1S2Swc+Y42Eirbd9u7dE2uOsyb5uLUZSnL2Sg7yK60o1BuhD0r/9HCuRYJMylKTS2xDop7w5IyYjffJIzpNtCHCwRsnTdNJL36X9sAbGJVieXhF26jaNu6T37kmKVtyvTHs5+cSMzI2ne9cE/tZKpfVZ4/YZNfQ4meSdzRi1YUyLfJJuyztjbGXa9LfbO8J26I/fP7bbqsrK+EUx27hX7antBJiOoVDrnesPp4uT3wY+DX2LwO1SUezIROhE/iRNQt7ole+Qy4xj7DJhkTmrIUfMiFaw2VvY97P9SELeyUexlkTRmknePWRq8NegXc4tbxn7942vzAf987uyqSUtMtIosnkBPYp2uRsISNoibOabRnWN6PijdgTGqqYwn1y7aU/9Z/y0nVMBZ0JJmJfr1W/VUdkylH7l+889Tlg3l4JRh2tniW9Az4Ec6jzTDBJ2qb1SO5xzKn1XtxR8jXlXQTptzajxQsyJYIDLRMgs2DmeGpUWc68kAmxd1GpZ72dt01CpgvFdyYmokfxSKR+y37fYi3thqg4RXueXt0rdSKVkqaDjxm/CVfoL/Y39yoTFWxCb6AcOcT+8kWOdyzvnHybiYjTU9vt/e/746hgsjC/0C65+JJwLGGDoy/37t/fFpd2t8ePHW97DxwIRxPzhdaQh9iv0BAJICRRELCmVcy377u/ffazn2tf+MIXI1mF9dq//2DolkxUzNZpyD3GefDAoVjr+cWs4kPyCMmvnGJa7i00U7/1SgAERaMyEXo3W8JZpYn5kkxy/PjxmMdFF13UlpfPxWd5ba+m2JOZwBeMY3lluTubUwdJp64XfzP2ON0dVYsy6KoeYj8IqL73PX/Sjh49Gk479ue+B+5vF198cXvTm94UvBHYgKpFHVOw7+fOnGs/8zM/066/9vqhJS0V2Egoe8ELn9f++f/289myF0BDInH0hO+J3r2CrfwlbVUsWx3Mzm3Avx2LiIrkfzEkey3W1k5Wvmcd6qxiIL5M7JQ6wVbG1a5RL45OwpTP+WwSu2YaLXK+ee997bbbPx4VTIAYJG/xnYFpa6dYWahiKzGDuqPaO34mlpMXxPsVOys7WFNtd9dHnC4mrTJQDJx65h+2DaoJd/n+dKS6d5VfHa/62uAG16dtPbaWrH6HaltUXYy/6S//8i/bM5/5zGhJBRYITFDaSZhU6Tsm16TSmrYD7zNpWXyrb2+QwaVCmrI1HfkZGK0HgDwcpK7VT6EuqvYW7+Gf45bGDArK8xVjiKG8ptqMjE3fsHgS3vc9VmJO+yqxlDQXut6grHvaE1bz+p0l8Ac63CJRK2cXySAbaRuQeEK7kJNPPtGmp7fb9ddf2y6+5MK2ML+rvfjFL27nt6ciuRRs+pu/+Zvti1/8YsipCy+4MNbz/vvvD/mmj4F1HOzXCNTjf8h3+Y8xkkxCoEY9nvovWw4oW2wPuGsuE8gpmoUspv3ZS1/60vaGN7w+WsU9+eTJ9pGPfqw99ujjrEjnY1ucZGJbXT950b1XflT/xSQd8AxxmjQp/pVWnCd0IOZy77Qp5WtlnbTsmHyG61h9/dKXY6s+JO6TH5QZ6mZ1TNoAuebKm0yEzlhFlQWMX9vG66t8Vh76LsdUnyGm4rM77rijYUu++JYXR4KyPmCr8xHEF/unnTrdr8l4izwXvp5S7Sk+j/bEiXNz/Wxl3yKZBbsw7Jdo/7bd1lbPtamp7Xbh4UPtla94eSSYVLrFZpvrldPFaWJOZa/YNXB2kTvun7RU9YZrVGWn909+Ji9Xf6Rt5qRn5Ugdw7hO4+FEsWXVMepp/SvurXGEwZ/TD1gwdmmHdxggrfuvjHPM+i8nMX+ldWV9XZtBUPRfvF89qW6vsmPSZtB2qL4S3+Vau45V57qWYZeK7yfkl2unjvE5/1DHe1BhrLCtHq7jcs3VryEfi15Xpjv+SR5zX5U79XnKF+WP9Ctdqn8mky4Cn3afthVMMpmeap1juzt5M9bUhOJeKWuwpSYO2OrL8vuKA5TJVRar89Sz8pvrXefonrhHynbpWxmq30F+GfzTJXE6Zf7YIqfqDX1YVhJVrtcx8igO1dXDh5VOxUbEMEnC433EKHfOZ6wOJj6o+E9ek2fEGwbCxYLut/Oe1IF8PmB27YiCGat8co3dN8ZgfLPGYqttXmOpNVZZ96viA2O9yiF5rMo6eUlZKcbgp5jU9eF+4xq8v8ZW5Cf1+85rUz/yDmIL+GHwaTlfqmqGfC2HLx3rpE4UN8Db+mLDZ9exhffxPuzfmE9vMcm94C2uqb4rZSLj04Z3L9Gp+F/4O3yJ3S9RcarvrzKlygY/14ftnLiP5N/v+Z4L25VXPCNsduwsdK1JmVyL3ZxJOZlgcvLkUy0OIEVV4fRZ5DtoKTQmpvE+DrJNymhlnHSh79I94536CRmjWFq54traqUUdKl5T1movKGv4abViZWbI4ztu/+i2QsbFqoSsseVG8Z1B2PpZZSqZszKHE+bn5AaqwBTyTlbg53Pq5wo+BZeGgszkJCUm5yEDBtGXLGUFhASlcHBjJD4+r8pNYBUnAq1A0XsoOi+BB0Rk/1Oewwmqq666sv30T/1km5uZbosQ3/nzbRHnHKe/ulNl9550ptvCIEDvfGb2GgCaXCsDRxCQ/dfdg6p4NCQxkCB2eonj0CczmsCWcw0lFqcQycIancOMoYIoaaIqQgzYOMVXTuyEQFiYH/rP8p3OYX43kUTF5mcKVuYg+HM+MrnCsSoE6aU6O5g7zl5LzirgBCrSQAXLKiTpRMNDha2CqgKnArQqAG2xQ3/N4EH7qPdy2Tm/VKDSK4FeBXqsTQ/Y+T7u4Vn1NB5jZAwafNK6ayE/yjOeXpE/uF9nfeUzwYKOPtfPEvk1oUf6lD4GOunOrSrAPKWZLZ5wYu9sAaWig65rUNA1UuiqCKpCFWAE3fZ2Q1zn59Kt++icXBvpjs8jQ58gxFwmY1UA7XMqyHc9VAIarxoEle4qjyq7VKIqRObF8z0pwHWedqjZr86BnwawkUP8jcPauSpLXVcN0joWFYo6wudVeSpdOD71SjVOQgGb1VlOpgoe+SkYM8FEutdgcN0qCHHdBVOV3lxfZVaOmcSO1AXVQNuhJHdU9BhbqqhramKVdOTYKk1Kq7Y2Cr1QnO6egJdm3A95O/QgrVJKr9goMd+NXPRFvA8og+NyaN/W22VwArMnc43Am+96co3JESWwE0YATi36wwP2SoJJBe/yXKWDCiDHEvG5r1UXVDDv/Yzd/arYQgeF76uAblIHajT5HHlX+VbpgGvc/7reVYZUvuPawSnaaceKVEHv3elpQNu9YP2Vq9JtdZJR8i72fSh+nnGxSBCanmoP3HdflGs+ctVV4dT0RECVecPa9RPvBIb4Pp7Rq7Z4PXMYHG2WbO1tmMJY6I5WebrqRBJMPvHJTw4lFcEHVMHA0EjjsbVLL7009DxJqQGWw9maxlrII4KMnU5d9wrqSTAZZcVYVS7nQeJJJpZU41K+VH6Ib6thIFA2OEOpfPBPxQc5nhYVTN72e29v99zzzUwICaC/3c6cPRvO+f/7LW+JMZBUknt7PqorxJiogLJ3b3vPe/44WmdwPW0E2DvKf15wwQUhv0mEyFOL2Xsz8eRCqPdsA5dOQulUHGlyhPur/PNkie0PCXZr5PA+Dcz9+w+EsaajXlmNk1Kcz2eUdYzqWb3aQLRy6g57qggwbvWFBh5rKT6qibEDfpnOUs8k0JAUEwk/u9IhGadbVjOxRn2URuBmJJfs3bM75zCVDorAO7vmImhdcQljrhge2Rknv3EYk8QzTaWZ7L3NtSRAMD4rgyDb+dzykvKKMgT9KQ5QZ4RO3MgKLvxnq8rAo1Tz64kX4jR1j/jAn2Ld1PG23kn7KWk65TrVCAzujDYSyT2ZVF3xg3+bHOvpxsrfgfV7wKs6O8IJ0k8kpS5rUW1C4zxkyUw6sTm9EYl8vf8yhAxfhLN+M1tVWDlOfBIJJN2ZwPfM0cSd6F/d8ZryAppB5o5YLQNItvxRtlB1JNt8Jm1F6d5e8cdT6MwfnjKxB6dW6p08Scr+P3b0aNu9Z3cE8hkbttWevXtijal8kPtP0guyLSuX5Om87Y5TWzt75kw8c3VlNWifNjn8zp6O+zo6v8XdOjhrJQLeRzBCuoO2bLekjnFflfdBt91GsKWe+lU+Eacga+CnwDIkcPXgWCaiZdWFrEjVy//vomRrJraR5GrFmrBj/F+RYewEJdlJtIhkPE5E9VaI6DqUhRiS5CTxT+hzXFbgXVpshvN2KlIWohWB/XMIqtDihiAk7++n9zhV5V7BvzgtPcAR8nWXlRdmBnqIssGRFJPJ7OoSW4WwrjrVkgfTyQxNVawCrfA581pZPts+fvvHos1QtGmLE+rzkUgSDpyFxahkgs23b/+BSGxS//IOnGPQDPITP8Leffvad77zSLv7a18LXYXD6syZc9H25LLLLm97dpOgkpWwCEKShNG2M6gWGLJtt4svuSQOpfC8L33pS3FNysoMYjF/eE4sT4s+r2FszJf787DKXOg5+IDPkano0qhW1Q98UMUHuqKdjZi52upRGazjg+WVlUhU1M7R7kSOsPa/+7u/297z7j+O8VBFgHnee9+3I8nVBJOQFbNWv2ox1nu+cU/7lV/5lfbMG57Znd2c4Fptp06fjgQTKpiYYBJtKfCBmPD8NAkm1QfF3uszcM2YjzY3QIkxgQsr3hXXsm6uB89Kx336RwI/zWHv7+zTnXJvbF0jphY7aC8k7h5P1CG7iFKTlPSlL3+13XbHJ9oFhy9q01HlMat9ZE/wbO/kWupP4Pm82/eIQ/WfSLvKGWU8n3Otf1f7UdtWG73ayt5XbfKg0X7qnfc8nePXZ4hP3JeqA7lXveR7nFvg89i3xK+JzXZWPJZm+V4fnP5BEkye+9znhswBL4ObtT18juPW3qk0JZ1UehLjOmbXS5znXHWy10CH/ohqh6iH1UkG2aXL+lO/BJ+5X46t7tGITfJu/paeq/3iXKuN5Zxz3cek6rxvDLKLXULP2yaZNoClDHv1V6nTstVZJlrEoYt+4pYEk/X11Xb2zOm2uUni5nR7yffe3GZ3TbWXvOQl0YKM/QfHf+QjH2lvectb2k033dQe/c6j8RMZmv47KzdiGLXww6Qey/9XHogJFxeWdlQ0MAlKX2DSNvhups32oMX6ZrZMJJn8ve/9k3bNNde01fX19sQTT7Z//x8+1I4feyJa5FB9YnMjgxVJk3nok3e7R/pWxR2sk3JDPlUuVb6v9KcdV4OzmeC4PWDiikt4jvred0mH+nMqPkwsl/fwH3PwPufi2JQv4lqvq7JKuaw/Qh6pfjDp3vd5v7LNJC/XMTB/D95Jd45b+uZ9tDMiEfJ7X/qSSMiUXnOPs50Quko6iMBRP5THz5TJiblqgNvA3lCltie9ZnLpRtgjYHj2BT/0HL769ZV29uzp9vznPac959k3RYsc6SF5D79j6lDbaw3YsB8KZvw14c35KBfVDcq9qkOqbBHHep/feb3YNT/PAyH1msn73Ddpt75fWVtpwviHNKzMmtxXnqOtq09WfVH1yIjjU9bwr943+JRMuO++Pa+tc6u6wjGrt6Q536e8hQadU8VZVVeqr+teKc/lw1iHHqfAF+A+1O/du9iZPteqJ5E76SvYWVVj9PsmhtG/I242nvbdaEH+UjY4D2VclXWT66Xc8B4xQX2n93hQgcMLIR8jqTxlu3pXGcjzwobtVS+rfFB+8XOwd3u8RlnkXCv+SR2XOkQac/1Dq5TAvHrR7+Ndnf/rGnif41M+u2/ync+xxaL0pc2dPgyS6fPwsL4QaY+/A4usZgUTPq9yfGDirpN5L2uT7Wj3hD3hO8JP2ZP2Qw4qF7s+q/jQ+ckXYh5l/LC3hWYdv2uszKhySnqpOsm1Uu5XWWPc9bvhqoqNGKu4rfK5OEka4ae6WVnmurh/yi3vUR64f45R/5b06/eT+KDqtmz5sha2TLQM39wMf0nwQm/DzHsD21qBrCRXOTb3gnc6DnF0ld/hn+xtySs2Ue7Ks66FMloMGbTS/Qoe+rNtn+/lGVX+2D5HOS1+lS/rXuALufjii9rVV13ZCyScj7i97YjFG7yL6tWPPfpYO3bsePAMSZwUeog1iRhP2hrKWT6vMkQ5NeDZkjAj/Sv3qi7hecpVvsffJG9IX9KfNM47TIiStr3PcdhmfupTn7wtEkz8JxMJAGQEBlIVk5v3dIreyfOdG1AXXkIaHIAlmFTHojBQCPC3xDepvFz4Oh4FTRjCpVyoiscFnHyWTOYGqoidQxVCChSZ23uqgDYJxfdKsGiHq668ov0v//M/axtrK21+10zbs7jYVs+dDQc6Tn42EsdSCIrSe2vXrOXv0zDQgOQdrr9O0uqsRTgLsgOQb+Kwz5NRPCNOT1FGOPphz0clE2kCB12cLO0nAnguzOA+JnGNpWBl9AxspeFPEomKBMcvTiOIk88kdObM2HmvBqvMCIPLKO65a60jR0Zhnp5qrHSj4g1Gi//Secq7EjSPQS/+1tHPfToRpS0Dyo5f5pTBBCwCDoUb47KFAQAtgnP9NHAFv5G5VoQzp/YEsBGg73h6h2DrgR15WiXmNQrpCmb5rgbKmXc1EJi7p0i4n9/ZN0spyevyg/tVjSn52TWItZ7Lk+mubQbY0nkViggF0M1whbiCThphzStIlwfc/8rn8m7It579KB2ZvZd8kIFL5ZFC2p8DYMJR0NsJqMAG+u6Oo6owebYJNCp/90llrpD2c2nHdZGfBe7yp/ymLKpGg0oCWtOACPDY5YWyXXqv9Cu4UE66f4JpQQZ/O1aeV+cjwFEB8nc6AneWeHYOzi3/TsPR9zNGZTSf8btjrCCrAsBJ0DnqmQwiVQNZ+vJ9FWRJq/XZjtWfzlUl7D1Jz2MllgA+vYRcOK0nyrS6roKdCv45uRh6scviBCK9XQF020/15jxz/YIP+kluAi9JZ+iRTGAzAGOLrgQ0vQ1Jr9JBhRX/1fWp61Hlsrp3qMjQDR/XwvvkS9dO/BE0OnESv/KHPCH4EisoQ32ea+caK5crbpCmKhCre897PRGfQeix6pI8Fc/AmOyVaEjS9IRivLMDauewk6ezLZ7GX7Q1YY/Dj5YZG/d84xuRPHTJRRflqfle0lcdKP4J2upO8qyylUFjbFL3hGfbb1MahQaCv6I/5mYE7Z9ub5ivFUyGIEiv5oKhEXS1tR0tckwwAVeYEAVNawxW3SVvi/WoKcgcDfyKJ03EIIgurlJ2VJ1TnUaVr5UXrEfyaVaAUA66P+AZKpi8/R3vbF/+WXHTuQAAIABJREFU8lfCkUywEtxD5jkB3re99a2przgF1pO7kpayEgin4e+66zPRbmBpKau98B8JJuquDLYvtIsuuji+o0WBwVJ5IRPhMjjKfzlWHBqzERTlWSSxKGOyiknue2CdniSGzE19MB/jVa/ahix4LpKJt4c1Yd0jwEpAJAzEqUY7g0jw6cZODX4FfozEmF4FrwcB1MWx91Rr2ZWnA3E2RSLyVrboy4pHJGMkn9lDPE/0JY+RWLG1ne0rsq1Bi+sSwyWuIEDpXvJOcC4JJjyHEuXZRoy+qIvZixwHbS+9Lm2IQ3m+yYGW6yTJiL3DOcyYlB0kdZnsqX6KUwH91H0k5MzNtdOnTw/JOcow8R0/o8LMueUImBJ4NnmX9/MOThcyPtZQbJK4DAM/8a9yqiYdB/aYms5WPh37xfr1JFXGZyBdp1fIlq3EhVZCILiRe0m1h3SQMZaYay9py3fr4XDIMTKn9Y1sWUkCW9gRvQVbxWrMK04lRnWk/Ck+TJrJFlCMn6R4E8TSaZLj4nplru0swiHVEzDndnX6mslkAhNwstVTJt8hB2N9ezAD2QiPQH88U1sJ3mQN8lTWZlQsoby+baegjzjlQRud1bWscrGdyVFBe8jP6Xx22GYTZX8djyXyeUfKgnTQEXy3SkPy+9jmSpkI/dMvOfQjidsl4VGZa4JJYqnkJxMMxE3uTcihSAwyUJ3PJMFEW5DkvUyeTZminYkeWyCxLNp4Tcc9BK6RMThnTP6LaijdATlWS8pkmpW19aF9Dgcf4rR4lx3Rroh2Kh3boIfQb4M/AVkBbXW6p0UpyRDMEUdQTd4UZ1J1SV2k3c3fzktMpP2Q62RrqHTEQ0sZNDrbvvTFz0diIj2qQ35uZfn6kOuz2dcaB7bJT/BXls3dE3PZ6qf4SeRknidOnGhfvftrjTW/8sqrIpg41RLjRZLU40cjwZExQXOPP3Y09gnAyDyoNHLFFVc02ts8/vjj7ctf/nJ8zj1h63HqaWV1SP6G5rXD0uGbFV54NvcxbgJmvA96vfiSi9ojjzzS2xJl5Sn+5em33p6tJAZYZZPxmcSjbaluMQmF4O6//Td/EPxEQgjfMwcqRbzh197QkzgywU+8s7R7sX3pi19qb3zjG9uN19/Yg71ZEeno44+3V7zy5e1/+mf/49AiB/mXKWoZ2JQe1THVdyR+VzaLdXMtMtEYnRpr1itOqSt83sJSBvecKwl+1Q6m4pf4zODj+HcPYndMKbby3Xld6t3EYBk4nJ6ZbV/4wpfbHZ/4ZDtw6ML42+QtdGbgx5nur+kJ0coXfSfVJ6SfIeR9D3CJz9V5IwbJ9XAd6nqYOFLtoAG3lmCK75b3eIY+xyq/alAhfVmZvOQY3S/tXTGXONLASFae29n2VhwuVvNZyJTPfOYz7dnPfnbj4BhJXVH5r+N45bZ+r0pPzttrqi2KvJksaz34KLrvswbKHZ92Q2Km1D18Z0DDuSrP/L7ugTaWOF68qT9JjOnauyY+S9+be63dzPMCd3Z/k3QEL6SjPysGmsgo3Q/2RK/6gM3BP+WuMrpWGUBXZ6JWVniQznGwnTlzqq1E0B9/7Gq7+sgV7corLmvPf/7z2yWXXh4yzKpSt956aySePPTAQ+2GG26Idl1nzpzt7ZRoFbgdGCHsvsCy6Wus/1JHbLalaNcFTiqnWIuvPJIJZklSwsak9eJM4El4+rbb/iLsruWVtfb1r38j2l3t3bO/ra8zP6pnp52Z+zsmeE3aS9q/YsjRLkqfCc9Qn7rv0iU/1QPa+669Nop7Iv+rZ5l3DRBVn1f1y6lzXD/5RhqrtqUywGeJNf1bujNBnmc7hmonScfOqfKOtOw6aWfWd1c9gMyGtz70of8vDmO87OUvDX2JrpSn5UX0rBg3dGCPa9C1jPmuLqcvHXt/kCdDa+KsVpY2ctJTyPE4EJKnzCHktZXlNjMNVjjbnnXTje3FN7+wLSxkZT6uT1rNVmpiQH19+v6UWcpx5ZWyxJ9Vvk7KS/9WHmubiC/EW8qvXO/EwtJwlW3KK/ZusEl7YoR75U9pcXL8PEOeUbcY06hroC6sY65yvdIf96kLXd/qi62+Y+XlpPz3PnmnyhLXQPpz7eUPv5eP5XdjKcon5+QYwrbqeM8EkyrHfG7VWfKiz8oKgL1NdQeCQZNWgSw4QN2vbaSt4lpo6/izrtF3ozt5s/KvvC0NKdu4Rp5y/LUiSfBHTzDB3lU2uM6hi60i332xrrV4UP07aS+oX//B59Eqa+dB+Up76sOqFyvuChruFVWVB+js6v90z8SOrqvyIHP8xoquyvfEetjfefhW31zFnq4/utYkS/U977FdH/dWmuAaE9lnw7+ROlTfRcWgzIXvuJ5360sXG1Xsol8DeWv8w3ie/KNMqHzlmqr3qjzx+smKRtKFWLPKJD4Lv0Wfkz/dF3lAnVz3uerXqpsnadx1QV+wJtqyPEvfbMVvk/hEvCu2Dl3a94yfPN/nSNdD/KPjzAFrlHif8lXaUK7WqiR1vdF9VQeIQcQXfGfsSzmpfoo1LxW6tdOM8fozZF2vYmY8WfqvyXEjnuq6dWa6HT58Qbvu2mu6H46qYxxYSp8n/yKxc30jbOrHHz8W/2F7YlNgw+Mz4bkmwMh/7o1rIe2LoY1PYAfDL+kjXYt9kRa41uvVZ+pH171iOuX7JL0rl6rtZMGNqU9+4i8iwUTF4cUSVAUWKr5qjDHhahxWI0LlotB3sAr8AEPdsHbS3iNDK5wUMJWZuJeFrkDF+3cIdh2NEycFFOxeyzuqQnG+Cm3GVMGTIIfPBboaqbX0DGME+Gff4jzVqGFEadt//vM/Gy1x9u5ebLM4e3D+LFMSPE/RhZDrAVsIJvswn+kCKE9syqxmivF+y0qNyqCfsuhBLvaKcTjPdJ6nkzyU6fZ2u+CCw5EE4B7i9JLAUvDliRWZ0zK4ChMFKGBCJZa0lokbJEwoxKUBjQ4UDI5yxsK1Ch33PU+GZC9IGcN3qFBGwZTOb4Wdwne+l6jk85pg4j4KZDjxlUoznRAqAN6t8pCeGK+tW3gmf0u3lUkDRHeaxMFWgwFJx1k+mHdGhlgPCKKMLXMkbcp3vM8MYPdR/qwOFXnGtasOBAMRA5DqCkOApXKpPOm6V8NK5T0K9vGEhMqSgA7loDXMHKO8RvDMZ6uEpUVPd1bDZlLBapDwfPl7AJy0XimVCKQJDcun43XerWIPekBJ9aBW8oxl/9IY4VoMQ5w/7I0nz11bTgRWUMg9rj/jZG55gj0DdSoYDXcCL9XxVh1VPlcgixID/MpHw/50GpQmNGjr+wT+7m8o9eDjvKvqD+etXE2QlWOPwFov1clnPLc68uUTQeIIwlN+UJpduVvBiHORNvjbeysdVv2E8s5rck0ct/OuYFqDtxoBPot7pdcKMqSn+p3zG4C2AZzepqHybF1Tk70ExsjkCGKtJ13E/pgpvrHZ5iII1hNOihMp+IHWCgvZegRnWsqHDNhkMCbXLvmAoFW2tZDP5nrwrgIVecr5KY/FFibJVVqpdFv3svKwcmFSR9e1kTar/pZH3aPqlHKv674JUn234/HvqmO4VtxRZYaGQOjCbpBiVAreQp701jgabuqUWKc2ncG56P1NL8MsnxzBt9ld4eS8+ytfaRcevqAdPEAv7WxFwtwEwdJ/yItoMwKgHE+KWGVFDIf8Y2+dj/RFuXz2jOA7a60+Vyby7jNnz7Q//9jHItgVuiCSYGfy5wyJCOfb4cOHAygT1IxqXL0dlXtgEF4eVc7xN3KBWCFzZHzJ02lMMuak+zER0j1nLPKEz604VbmQPJ0GCHygscRP5DVYBpl9+MLD7Q/+7b9rf/eFLwYeYh7LK6thALM3lMaOU2PrayFfCb7k/XPxO/8eeOCB9vDDD7WnnjrZW9XM9bYCGdzhevTE0uLuxqnuaJsTAVOc7Ml7iUUy4UfDAOPcpBOCo5zEHL9P4QxGcp0JJqWxkkFMeTjx9ngaMJICejs1ZT6f8Q6dBeiyaIVUWqGZAMAYwDTieI0ZDaOUF9PhpHJu4ehuqfOQO9EuKBId5tvGGgkbmQAEX+hE3dwiYWQuTgCY/JAYK2nWsWtHhGFHUJzAHNYpiTLrYC/avYxV9jIhL407MKh2ka0axTTqaPFmOJc2ejuyXjkoZEgbgxDcG9VkwPYdHypfrTbomiSWy8QEEkx4Fro/ZR7JrZwkS3zuHrOvJkjwOfOiIiFz19hmH2hzwT/GXnEb9ME7DuzfPwSMlcPsw6FDh+I5p0+fanv20baIii1ZYQUaDvuGU+/nz7eTTz7Zdi8tRQWcUyefSl5eYL+oLMPyTw/tL62IUzFOBD/R+t1mga6UEdHmMmg5kyV5H2tgBQhPNsXzuiNu4P2uG7d6hSYdW8oLfqaRnfYN34es7raG9EyCKPQHX4KHkHlpb21Gv93NOFWc9snqynLwZiQpbm1H+5EoS94dkmk/pDyS3ire4rSXiXWJ4bAllQuzUZ2CpAP5Ux0p/levIKPju97uRbmHzqoOxrRTc/5W5FKf813adr21X9Bhb83lqctSbZF1ds14XDhASEqJxMmtNse94I7p6ajsyVpC26H7kOe2LcvRxD9s4s3z7EmuWyaX0A4pk9NMOImEwJ7MG/zaDx7MgG/CMdYi4SjttLFVRrX/2QftM+05sSMJC/AnyYfad16rLhoStnpiB+t46tTJdubUyUySOp/VVxgM8oPf4VnGTqAwdNLq6nD6m4SzwPfTLfQtpXjRR2fOnmvf/Oa3ohLpwYOHhooo0Bv7TlIk9zLOSGoMHLkV1U/4yal3/TIklXAaXkwQ2LHrBN4VmKAl9uQ7/o4qV6WSYuBBaKNXqEq9n4li8BaVu6B3ne/a62KaAXfRCqvb2jqJdWIyFv791m/9VvvXv/+uGAvjYPwmAv7aG/9VP8QxGz/5x9iQS/ffd3/7hV/4P9pzn/2s3s89aemhhx9q/9V//SPtda/76Qj6BR5eo2rldj8tTlUlW03k86rNWLG+vCjtijfBe9zDHjrXSkOz8xnc85ASCSbVFiTBpLPnjmTjSX+aMkZe14GojnP/FhaWokXOV7/69fbpz/xla9OzbbNXBMJOJwk2bQ6T4NKGct5iRXEA46h+A303vI+94Z+2nrKFnyZtaVekDTmeEhfffbcAdbUb9O249q6F/M3nvE+60ncnjfBTfa8dJu8nb2TimDaivippWBnANejaT3/600OCiW16uVY95l6L8fhO+4VnyG/aotWWcL3z+pEenQP3DL6DXgnEeWqXp24RF6fdrp0RMqf/A5/pD3O9vdZnODZtNPcz5UD6nbUt6nfawV6nPnQdDAZFpb6u+5MPEvNK53OznJJOOpNOkdX8PtJljmF6JoMr2E3R6i/sGJz7Z9ryubPt3PKZNj9HYH2z3XLLzW33nqV266t+IOagDfUbv/Eb7Wt33x3VoqikxHrzk2FFO5yNTF5Dz4m5owKX1VZ6EB8+8zBeVEXrSWnil1iX0FWZ6Er1EvTII48+Gq1xfvKnfjLW9+jjx9vHPnZb++a3vt2WFjlciA9mISpXjTZd+mDFVmIh/RaVB/WRVJpTbklHVQYq51z/GigKOgZb0eqwJ2H6DMejTcdP+VWbQp8Az9T+rXa+tr/zkMf0yYJ/tNO9T3u/+lH5TJlRZbzjUNZqbzCH6kOs68q6+eyca9qHH/nIh9vll1/eXnTzCyNxKuVJ+g6qj8G5sB60bOQ78Yj7EAdcuo4LGRLVrKhujE8BOZdYHT8PiVXpx92MBN+11eWoKHfmzFPt+uuOtJe99CVhK+pThnZNgNV+5v3KTuWT8sD9U17X/ay6UL51T5Wlzt998XPvVf6P8iJxiL6gxOJjdTCe41jlOYN9Ym1podKxOkRs43c+X/rTPtNH4byUY8pL9S36wMRZ5Xn1Pfn7JL9pn5hUWNfHNfSd/Kw+5UmelG6kbXGVOlx9I28ylrQNZsPvYQUpdaS4hzE5J/XBoDyGqmUZE+A/acO98zne45wDh/akhaozqs4ZdVTqr/qfz9XWcy6VBiuN+CxtI9c3ZDJyK9p60u6zJx93He3eOS/tUKsTB01RvbUnGQ7823WBc5Qu/b7KW/fEtVenKk8rjnKtjB3FmsQDxsTfSgPysvuhPFXfZfJ34rc6NrFQ0llPSO6V7aTjytfra1nxWBlfkwSVG+6ZMTr+hv52790bPgfmaTyI54zyfEwuVnZyrwkkcaip+4ncZ/WMWCkOR/QKEo5/Us9UnhKr8pl0BP/ZdkR9Ik2KVdwz6av6OYwxioFdI3lMWlHXiEHrnNUj4qSqH6tuFWNUnlR/V56U1pQvHlbGd61cqrra9Q0+6DgtfBWlWqDytY5V+pL/K59AwdjzjotroQsTVKEJ7MP0VaaN5V7he1xZzvhypRlj2SY4KRfCTi1JSsnXvZVi19Nc61piWx84sL8985k3Bo6c69V+d+/OxOHUuxtxmJBqpI888mi0M4yDhf2QDAeOpDnm6OH0KuPV9XzGP5/rmohF3C9oSVpUd0s/0qZJR8YFfAfzV9e6L2Ia/uY/k2Bj3B+/48+3zc4RKCkgeFgVqpUwXXSZgoGqeDSouF5HqcykAOM7BXvd9KpQZTwXTUWk4HPBJA4VBp9X0FCDrjyjGlLO1Z8KBwncNXCBuVfgz3tV7FVJKhQltEFwFO3qWC+//LL2i//7L7Rjjz3WDh3YFwkmUzi281BRrxjSFTAnu7pRF6cBW5580TCNMffS3+6Vji7LdAM+Xc8QTt1BwikfxqlQS4A/HYFIHEHhpF5YGIJaGr8AU5VsOoh7f+2euMK7eJaCEeLDqcOzCIJGCWbKaHVHJvRiP+d0QOHISkNEQAiDJCPniW8AcDVImBcJHu4Nhl3em84aDYFBmXawJP1zn06rNKyzRBVCgvewFtIX84IeZFhpUUYU0EqrFZwg4Mz0iuSXLui4JoNXCMsMpKmsc/xj2TH2lyowKtwKjp1nBQDyrT8pO25p8mpkybcCeNeKeUnXWV5qTIjIPUjjivstbS/ZYzhxr1l/g6HTT76atOP1qUjSgSZP1fGrRKVN+ZKxonSUSbGvhVcrEPbENM/QsSogVGAL4qojZDAwOoBSpuCoDqVZHCjuX8itLn908kyV6jQayvbdxkmqLK2KWqUQ4L0naahMWB+dL8rBXPNsnyN4iJ89OaQqcO6xVZXGkMpwoJlupEGbOvLZe8bNNQITaR7+YUycsoE+OCkajs0OLDh9rOIkYOp4lZuMNfhqK0+6u/byUgVsFbhW0Ff3oBoyaTwlzXK9ctK1U86xnzohDZIia21pgvPeZIJ6D8+3fJh6q45b8KDTwTmPa5cBJOW5YCEB33RbObfcnfdJ48Ez/WQia0UCnQZj0PH0WMHC4CV8yGk6AjUoHQJmeW0G8G0hlGPIEpBh9PCwqTTeqs7bwS+U3O5AynVRByc/RdXtfF930CvLKz5wj6VJnQgb65nwJ1iWRl0z11rZ5h4MoDJ6b6fTVrlVn1UBtbLetmT8TfCbfY+l6PQcur23LmI9xQY6gip/cKPAN/RxB5Q6/glmJFaYat/+9r2RZEJyCcA16NjqbN1I19kd/B39FlfCwRQloCNhMfkuQDQ0vTA/VGVgzULfdEd+JC60HF/VjdLi8spyu+Pjd/QT3TispsNpRV9ndBRlngn2khDL3MPBen4rAmUhu6LaRzorNH6jyklPzON57KdJaZ4UzHjxmGRRdVKsYdfx7r0/lU1VXtAjtMrC89FTdnRKEBzbt39/+9CHP9Lu/MxdbWn3nigXD1eEsbt5vv0P//SftOc977nhnON+khPEaewnc6fcPhUGvvjFL7SNLVqEWF0D3ZYBX2k08EpP7BF3MkYce+LUYZ5rYKs0VDJpJB2S/E3SBOO3colyjySRpEEq6piEtrN1E4zOu3TGSgO1HG7gwdms/BLJNOU0pg7JCPh23lJHiuMYJ/SRDrbMrmeN1HVJB7l+K8uZsONp1ZDnPXFc/q2GTt1rca16RJsm1zZPvaVROTp0GU+1Fewl7NpmQZjcZ2Vf5Wt+h86dM3y2tHt3iCXXkt+jFdGuTPJm3inXU776dzo68rSutBz3QqtTtNqcH3AS84D/oBX2RppSTvE3DhmeFRiTtiQlyZv7B3kU1ePGMqXSj3tN0jVYvu6vdk1W7plvJ5882fZSbaE/J/VwniRKoZ8BBjGNskUMFXKh86N4zAARFYB0AsAzJtgoS6ICTk8cl6fFrsoYE3/R0SatuUcmE1Ucqf4N5ytVmrZ7lR3aw3RbJuToHDidtcyqLfyD76LSS1RjSJtodZngV5fH3RGq7tKGEQuk3TMms7KOyJs6Ph1KJHeFjC1VrJy7vGFrGezICJxuJnaoeI/7qy3tXNLe4CR0tgIK3U4lmcWlzpe9mkWvCjk7lC1Go2GL7Woge6p2zkxtt11TuS4k5BHowDbkv/M9od+9d66sH+u/lTkZUbUkKrvg8AEPsBehWzKBZJrExKGKWzpwaLEzRbKNVbt6JTzXMLFYJsOI/dkL7Y5ov7OdiSDqI+xA6YfvWRfa/8Ta9yoBBD15xrmzZ9q937pnsAF5RrYpyYMgJG6GfDYhh2pocepwrBQYttRMBjjZp7Pnltu3vnnvUI2HZ3GwRdo+t7IcyRfQFnu5OL8wBKnQ0ySE2i6XRBSuDbncgza8w1aM0AnPwP7U8aZso6LTo/852Kn8EYtbdSArp3Hi/kysl9grUsi7Y1YZFetJcsla2v2+NxL0NjaHlnOvf/3r2x/9uz+MNedAD4Fdxs/cf/X1/zLogu+ywg37Oht78+CDD7Vf/qVfatdfd8OQ2Ih8evjhh9ur/9tXt9f9NAkmyyFv80AImChPiUsr0qV4XhmkM67arX6nj0DsW+0d9UD6HUYnecUJYS/39VLucp/PV27o01JOp+7IvuPSstcw3qXde9vdX/v79qk772p79h9sa+sE37GPMnGL55Jkop6qWNu5iLF8l3iF9+iX8H6vdf4VR4vTfW71I4auaGNVIHVGzGU6bXCfJf0pR6ot9t2erR0gfq/YMvV1+tL4WW0bx8jaKkulD+QD7TBuueWW8K2h+7L1dOr7ATeV/VH+qsMGHUuidU+EwO8Q/Ly4OCQuhM3cgycpn0wGMwkysaKt45jnDlukVPJVL7vX/rSasWNivvpRpL/AMbYM7Ymb0kVdN/dGnhp0V5mDWIv15F/aWWmfeP8Oeiyn4JVjcV9PGkgfUyYQ8G8M5OTf8PnW5nokmKytrUTVke3tTOx85fe9ov3oj/1Yw4Zg7Ukw/Pzf/k37uZ/9ufaCF7wgqpdk1YlMaMFWxZ7CZ6CNG9XZ+gGPivtSv2bgXswRLeR6y4BI2MOf0jJ5D3p89LHH2gte8Pz2f/3Wb7V9e/cFvz7w4MPtj/7oj9vCInoJuwAaW2gUhPOfh/0GTFZs8RHvpo0vr9S1Fhf6nQEOfSq5jrZnzbUPfYp/oftzlHHuozxUad7PeK7PcC+VHb5HOSzm0Z/J58qJkAEk8neZqf2ijSX/GKStPjjHUv0K6jBlsJhe3pZmfY5+E8b+Z3/2Z+2HfuiHouJnYvBsXyNW45nyijwQa1BoP+yZp6mQ6hoyVwO5sZfhAMzT0tBmBLq3NtrmBnp2o11//ZH2kpe8OJOre5KK90dlwf7PPdNW9X1V/zgP9WDlP+lHvlc2VLmsbDTwtdM2S52kvPAd1XaW3yo9yfvaVMp5acpxSVvua523vqeakKB9a9DO+Id7uBNfZuKk9Fnn4O/yUZWn0sDk2nmP19Yxuy6OXz+Jz2AM+uDVj/Klsslr/TxwUNcT1e9S8Y57X/1f+X3OPX2wicnE0dKAe+Nauu91Tb1/Un7W8Sgv5H/0lLpWGVHXvtrjdd20qar8qnwe/uDuA3fsziuS3LsOjsl2X+okbbte+pvFbXWNJvUdfzsPY3juIa+qvpkhmBw+9dSd/FPPKGdiiF1e6ouQFyreVb5XHuT3inNda2nPsXEgw/bUXK//3X2Gr+Qn5ag/g/d6tVn0bLYQG33B4LLknbQplPvacnE4I4Ly6esSIzqf0VeQti0kmn6iTLiVBtWFFb+6du69CS3akq6Pa619pUxSBukb5dn6I5SBVR6oS+QB9ZPPUadVGqqy2P3Xh1L3nt+lGe6p79C+SV20FXYSfq8q66TnoPPwSXJsIp+5uJAVVMSPPs91wD+j/JOGnauyrWJ5flfWc70YSv533atu8vdqD9kSm/UQF6WMTrwmzwQG63ESqpu6VtiW0NWFFx5qN9xwfeA2+Bl/nTYdc+Od/AQjPnHiifbYY0fDT46/L3VttvCmBbPj4H4TeKqcli/4Xtw48FlJrPEzroMuxXVWs2Fu7rH0Wtea+6XXwLX9QFTVm6xR4BwrmFSg7eIpDCrgl2G8RkJ28wV4ErSEWYlSwStjThoG1aD7bgwhkTE2BYGLoCDRuejngovKPI5fwaRBVhVcBUNV4emodkNlKplQ8On64UwOR1CvpME8L7roovZ7b31r+6vP/cf2jEsvafOzM1FOevt8Bt8gaLLZbYmQrRRSO/E/ssUwWj0NEn0Ye08ynQcGfhcXFtKA6tng7hGCuVatYNwIMwQFjmkc1oJjTnOmoz+FtmUldXTwuc8VSFfHhgwIMGGs5ynT3IU/++UJEdc8TpdSWSX6aKfzRBAULWZ6QFV6qAaygCZpJBUC98bpzd7DMk5G91YElbHcM9eC07PO2YCK+y79OgYTHZy/ws11i2SSEowRVKngqpJh/xEuMi8lxTWw4n27MnGgMre/Vz5SOEHn/Bd/W16t9630vSq9CipV9DzbsUfGrr3RBwWdTn3/MQbXPQVTOuYUbqm000nO+0y44RmZdJDgWwDg2FTymUW7s1qFAAtFxrhxIgqMea7gXJALb/m5Tgjfo4Ia6T2N41BKveqE/XSj+kP/j/mbKQjt4vD9KBlWAAAgAElEQVSPoARr3g2K6EPXT6kr9KVvni8d8Sz5ooLpUKaU+i+nO5S3ykWVAc8TELnWUd2gl9BU7pmcokzVcKrye9jcAKXzMTfXN8rL9iASn8kbBDs1aLNtyFb2MucE8zzlbtOREm0L+hoqN6TL2K+plC8jHWZCm8BfvaQMUl9V54HfBZ32AL/7HYkwBawr0/ms6poA3tEOpRtGJBIUw0Kdo4xgTaQx98Eko51Bo3Q2yqdVH1WdF3IW92pvTzCsURgLefo+AK+ZtT2QTzDCajLx3n7iehfBkmhZNbYU4PQk8sa1TkdqBkoci2Xwqw5XjgbPbpGIMiZwSI+CxtjK7kgR6KjzrcalXHTdfHe270kHYZXBrn3sUU82cH+9TqMuk556J2yrhZUenspuDZ4YS7Qtcw1mUo5yHHtHu5GUBerDqpcEmAHSZhMsKsPgyTxBl61IcB4yvGOPH23f/OY97fAFh9oll1yc1T3Ob0UVgnDo9mS8NPzs65sBbAKAYZQwTnjLcQp6u1GWcnEslV0rmGSBm7FvML8jn2+/4/aOvzIQZk/5OOk0Mxt9JPmP+YSMaCmTlSc4rgTsIRu7/LBdk5gg5RFycGGgPTFbxauTRpe4xT2WlpyLPTxNGsKBLE0HHeG0X1pqDzz4UPt/fvv/bYcuuLBNR3Ae42CzLZ9baf/0n/z37ftfdWt76uQTbWNjrS3SOqM75MA38Mxllz+jHTx0oH3+7z7fvvLVLzWC8wT5Un+mMa6OziDjmHgiXpWWmFPIO/63PRUJCgno88Ql/0JHzaRRY2USeS8TGfOEK0kIGibVKWAicuUt76/8Uo139sP1VvZHdRMqLfWqeMpXnmGLJ/jaxAb5xD21/ZJGtWuRuiJPr4oNmIe0pbx2zRyzclVbADkZenSDE6DpbNGJD0WnY0X5kIlHiatSrkWSbXfE6IQxIQKeDKdA/C//qQccM/un7tIoU76pB7Rjkj/Gk6fQKnt75RVXhJOGuREcfujhh9vRo0cDN+sQploDayPOZ/3y96wIJFZVXwUO2thoe3bvifsYg7jbNQfLkWDCONk/T4kEr3YdqiGM8S2d6UwN43QTB1LKHN/hPoh1lOfKSGVvtjTJRHjlnjiq3msbMGWW10SbEdqsrKwM+MpE44oXxbNcq8EddA52oDJEJMWNpYptjJ2tqBLXJLbF8ZI6ifeQELG+ygm2sYKfekqHlPSmvGJtdMjwHJM7NPTl0cAikciRbTTBCcoF3wFutJsMaxB6u8sisbiOwYGfe6Awro0qBiTZWlkvJFLwhUnF6CckEnIpAzk4k89HAs5M1jNvCyQYBZYiEHk+fuf0T3zfW/qRjF/xQbQ1pK3Z2nokDCDHYIbltdWeKMvekJy0q7fQmW4bvUx1zj/bQ85Gmy0CqyMOkL6gIZKf3QN0j3orsAg0Swuv3jJJmxX+5zodXOxJtBHClovEigxonjl9qt1//33t1KmnhkpNaSPk/YETepJYyPyeYMZ8sYuR4UtLC1G55sCBA7G/T5x4sh07diycrfzT1sKxF/KRJJSzZ4PmmUO0HupVhHgG1Ym0j6lwwrUe6BD3Ixf4hw5kbrQJUzZxD88mqYV/OrCUacpx5pd6P+W3siUTNPPEbdJ36oZMJsnWO8Hz062tRXu8qUgkoVrrr/7qr7bff8c7I6GVVkGMPQ9qzLR/8Sv/Z+jxqCxGq6SeBIwM+MbXv9He9KZfb0euPhKOPQ/UPPTQQ+21r31t+/Ef//HgM3goE9xz/+Bn91K9x9gr7tOPAE35ub9Xea8+8H4xt7hJPSbG5PqYw9DeplenLQkm1War9o/vSL03JqJpIxKM/srd32h/+dm/akt79rW1jcT9mU+RVYYCu3bbXLpQTsqnVefW+fm9vgH+rusnDpF+B13Z8WddSyqRqafl69DhU2NlmRGrj3aC8l084Rwm96/6s1xzMSQyg3Hzs/oW1Vf1HeptkhDe//73t5e97GWR1B+4ugfuqy1TcZdBjbousffI2Q3bpE2FHEu+6v6JXpFOmklaTdslUnNKwlClzYqZtLmqLT+uVR7kCSzU56Dj2b3nWWmrZrBKOVHp2LVzDF6nL4RnxkGq3u4w1xw7Cf2A+Zj4rNr+7qvvl08r1pFexd3ubxbyTB22uUEi7HYkj6+troTu4jMS5fC9/OIv/WK7+pqrQy6RSIueevObf6N9/vN/1y688ML27W9/Ow/X9EzBXTMkK+7UxTlftORYBYfxJw3YliMTwjhUl4dEWJO5qP6VOnU7/LVUU3zVD/xA2O3Hj59on/3cX7e//du/a/MLi5Fgsr2NrJ2PCibJR2kruPau06TvUuxV+YTf9THrv9Gu5zmsifQgjyd2zkSmSK4ZKoelD087yN/TJs1DRdWv6H4bb6j7Le+I87xWOvPZrFnYTsW/qAyUnsVKys8az5Av1W2uzWAHFF+gvqNK9+4x97/vfe9rr371q4dDWvKdz2RdHIPPiO/igM+Y4KbvRBmpDpDuucU55TjTMtnayGQzqpdsbWIfrrVnPeuG9rznPSdt915N2wN/UXJtSMzZ2UrIPRfny1fyYpUv/u6aKeMcv3up/Tj4difailV87H6oN6oelE7qmCZllfc7lqp76xz0IVX7B5pXDg1+1nLCfhIb+K4638n3Vf0nP0gXk/fX+TkO9ZX3OF/xVeUPcVnVdXU9fX7ek7Eb2j5IV2LlSTkx6Tv1+VVue0/FB+oL5VH1BcsPzlP5IC05F8fsOnCd9tXk88UKg44piRKVbmPeHcPy/LQ/xyQZg64+v9Ki44P1Il43kcQhjZnEUGnVuUqb2CAcIlJeVFpxrSb3va55pXHmY2yj4p6qh+tYq/5UP4w+rLRx67rIL2B7npmHGkZ/t3PgueJ/7fhqgzv+0Jndd8z79RXih8gKrtkaNOV+roK+xvCvRvWJqbbR8RLX8V7bIA+4MfRmHqicjA9VmpikX76rcRt9C7Wa0E7f505aSJ9n+ptcd36qr5UFXlNprcoB6Un6V8dXOnMc6sgq27hOWpI3q5y2Aj1xYvjKhGn2s2LaoPte+VA5iF9I3nZfq86q8r/aMFXOOA8TLyo/VpqudF/lrbKpfiYt8n5bsCbv9Qq0tmTayAQUW3LnoXs7dMy2ffv3tGuuORJV5vCXhC7tFRq5j/fwfP47ceKJ9ugjj0WCCd9ZLSxaXc/lQS73UBziPiujK38qC1yrQWb0+C9r435yjfLG9VTucI1yQZknhpA2Kq1W7BYJJjLG5MYqRGuAl2slUInRSQliHHRVXNV4UBBXAncxqgKrwtLNr0CY+x2zRFoBp2OtjCeA9HkhaErZ48rwoyDb2efMjdBRqNPR9yh0HMswz55UYMCN6zkx9ME//dP27z/4gXbFZZe2hbldkWCScQJO79IXPE+qhGORrMdwKlCeK3vK7wAFeVv8k0AMaBFoZ0yceOSfJ/F1IrI2JkFIEzi1Ym1D0Srcssxc9G6OfzuFoM4CAfhYkWRmqGqxvrGeiTD0vO6tGSRy91UAFPPopZKZq8GIUCqcIuwnzVQgzCMSZFYwCMeMddfJz7kfowyFNAY8MZoprZ4Zg1ZW0KmrgeTaeaq4Gh44tvjnWsZ7cLQWR4In3aqTiYAL11kmnfVh/z1F5xik6ygDxYnfEhBXoFaHQDgSZ7OnuADAQI7JSdIsY6wGmOtnoFtHYDiue4sUnNm8Ix356bQymUKAUAVgBfRpVPce8v2UHN9zH2ssb2XJ/LFcqwpAgatc8Ce04xwFk6wvc+M/x+9p2gpOBYCMGQeka6bcy6BGOvgiSaobzTyDz0z44T0mbHh62RMyPFvjnN8FNTpklSXyoe9z3gp8ZbTzCmdszw6tho7r4fp4XwXzPNMsRulBOtJYnNQV7muCnXSiKk+jgkb0SESRZXubdJikPA06i9Yu6TBiPQSDqUs0qjOJ0PvUEVz7//P1rsGaZlWd5z6ZJ++ZVZmVdQUKEEEEGW1tMQzH+4QYYXgZgQaNtkVBbUdsI+x2oI25hBHO6AdnmFE0OsYg1A8z7XhXaAERsFtbQOWm1aI2yKWooooqqKq8387JM/Fba/+e53/eLicjMs457/s8+7L2uvzX2muvjS4EYAtE0lHVMEob57SAG3RbZDer/9TbPKdjm8ZZWSidsTvLL06lm30kuLIMrvam50oyIWC77ZjrJU1TDtXn2q3WGzsFWrS73gvv5rG6peZVY600wOXOzCp1StGSuoLlUJ0IZoEIGpbczU2pLonaG2n0BShcnId55y3jKxlaAH2D0gxmpEPi5xWwno4a9NSO6xCUjE3aqGOz3d5Qd9O3gbiyItBUfqWdmKE2Uq6RaLcGXXiGUwiWLndNlMcMxvWaNB5yEzoxEe8YEFFnr/PuygBsEPideKODpm2/+Xf+3BPjvvv+ajz93qeNkyePF2bgugUrHNlmA/A12NsgtTOJSw8TUCQwIN451Ml2nMD2n9VBap2rvPT14g83zeRD2qP/d7zj7aW7CqPUy52UgewiG5Tpp0qFYJZqNcpF/ZwZ4av9mUlpczOdOcGLzq2rJq3XWSWwVac4Fx0H8aZrk7Ik1nCd3bRfnDpOKlSyxvb471/z2rF96Mg4dfp0zYFkW8rvPO/zP3/80H/3g+PihXNjl7vcWbtZElunhHFyOo2KdY+fe3x87GN/Xye8L1/uai6ZmIFe8L10+B2TuNgTaWw2isPQkZw8bztxoDYauWM79Tdj78oKXc2mEjVm4JHn6KeCANOh4fnVXnZgsXF022Q2enVivCpG+2IFH51N3lWGeNakBPqzb9fHZ6WP6yuuFP+lk6RtlufVFdo/bXTpohmYJUmCfyT8IC9VmWFeW9R2p218Jyl3ML7anTasKj/MZ6Rjlc2dGKn019xooT15tjYaqvpTb4YlBml72nLr8/Sr79E6c2cc2d6ujQzoyHNcdcHJ+0cefaT0eevP7ZLfDI443krAPYKP0bqXcVyfm7vwBfrC9VIPF+aaJ3+OHjvaeHlefUVbYlh9qQX7VcLjXm2yM66LFy8sfNqJUL3BslQomDyZdLGt0vFctUGSyeRZbYb0apzX1SL4ZzKy4wLr8J+rNMrxN/F36l36YqNcHCEuYP602ZURe4NQnFSJFHNzquW1Syj3elKdpzfQax7jQFUwgSYGNNPX1r9UdsXC0Ic+0NskF2CExOXyjYEc+YdKZrW20190E4CNc54teb7WviRjsXIFul0MJN+XfE7b98Tjj9UpJBPN4YtOXrpaVyORYNcnxPod+uukLoKrnex49PCRTlKB/2ZVnpIt1pcEqIkjkDNxIv1pW8uXnAl5OwR+CPYSLLxOtcmudDK28Bt3yo8mKFvJtWDMMra9foxQLF92YerhqqBZ1QFaxrQjJYMzQa0wxQxgYtOTn2kHWpBkog+GvFy4cH6cv3h+fPazny1eUg69rq3WguvBpl9U/mTZTwLKffXd9etXS8eLT+BxEkysNqrPw5V30I71JwmkbQC6rE/UMy90CAkm+Dy0w/U4zJvfSUTR/xRPQVvoSIlr1sKgujpAHlv05cRxYgHiF14p6meuqbKqXaYtvuvErBuDxNC2Mdvj8c8+NqiY8mM/9mPjF37hFyrB5NOf/nSNGz6GFq/+Fz9cCSZlyzhFN6s/kPz653/25+N1r3vdeMbTnzGrDXRiCwkmL3nJS8bLXvZPqi14mtiJSYl1yjxwyibOcN7aRnGpONS5+VO9IH5hTTy1qF6wP30T8WP6i+m7qQ/ye/GD+qWx1VoBggST93/wvvEf3/WeceTYiUGOObaPBJNKWNQeTvsibrUd8fxmn84/f2pzbKNs+jygIk7nu/SlnF/Z5Jlg0p9hr5Dh9ZCTGFqcx09tiHP2s8QdroXYJ/tc8aXVkNfkoVzjBQvMTQL0IjL2y7/8y+OlL31pYQL0N5WO9F+TJ/R9lDfpsfiHHibjBKH44jCJeB2bMLkRehoXaP9zrfihvyBPSAP/FsdJx+TVSvCfybb5PeMz9rX4YxItfopnc14pQ9qupMPqJ/T1n27SiR18326ch7zI9xkjEGOKbbTdzYNstnPC9HL5Wzs3SHrrqzBJ7njo4U+Nz33O545Xv/qHZhIJ1Q5P1WbBS1/y0vGFX/hF42Mf+9h49NFH+5pHrk7c6so360b9PDCzt143LO+hZ6h8Z+Xf1iONT2sd9nbHiZNcE3hxfPqRR8f3fd/3jR/+Fz/SuPzgwfHXf/034y1v+YOqUHFwm6sWW0asTAlfiSky5pEbm9Ir5VIa+5k8IbamLfjca0KlcdKed+mHTSlwXG7Gi++1teKfJ1tjsb/6Q9rJj+oNfRZlp/3hvdLnhWeXKtFrArc8JH9u8o2yYszCdtJny/iav6cuo23wHAkmL3/5yxef3zZ5p32tjuEqM86XzX2ribgO6hLaVu7VccqScoEuKOx5vfEA4ZSbuyRV7Yx//I+/aDz72c+q74n5FP/ODUFCHvKBCZkZ60l/ImUvx7Hyeetk6SkGsz3H6nxcD+mSvKk9kQap19Qd2hN1dep9x5F6JJ+T/tp0x6iPsGD7WeVZ/Cw/5vdpcx1D6r/2OXt/KvVe0sdYu3S1zdZjfVWQfJl2Tr2e8zEZwOc37W7qyOa1mTzY4YPlX8qca68u38QxGVtPGU559HdpLi3lg+R725Be/JSGqRuUUflkM66X8QJlMbHDJs/wnbiH39sHaj9NGZbmtld6kaup5kHMXB/1FO8o964HP/msqlTOWIVynnzvnMSAaxxjreKv3+qaZb/qq9S78kvq3U2bq2+xGc9I3kx+qRj0xnV5yrq+lmsuPWsc+NWz4jG0xq/hc2wPCef4Mfg/HuDqhFrjtaMqIlbV3xn/LT9nxmy0WSRqNubvw3oLnpnyJf02dYlrKZ8pi/qvJtDQj3NVVlM25fFN25c0t6/UEY7nyXRMjpXx8J6JMK6L72Vci++UpRyreoO91PIBZxJMJnEtvDv3K8qmwMNVqWNJQVhi9+p25cx9r9TPyjY0yv1Vrx2zSlHqB3GOsqGcGiOyH/ktdQ99GOeHx8tX3e4EFPdG6qL7eZU4SSVnbz8znv70e8ctt5yqarOFi2dyFeNC/xF3bL/90fHAJx8srMh3vZ/W+2pUZFSPLLY/4lXGOdOObtoy+YwxqC/SBqe8J/Z+MjwoXWzTg4NiteX9t/3Bv9tTuNP48ZmZVi5kGgDBloyvIlCAVUSCTtuWgV3AumYgSvnm9wxeAZWAvKcyrMAXJ65nhpeKeA3gdjDYcRtccz4Kmu2piFVivOemlope45DgzQCcypn3U4EIPlBUxfRxZyEBzN/97d8eb3rj746n3HXnOHbk0Nita24IIl2vu5SrLA8JJXNDpsuEczprqxJM0uCWJpyVFRQsS/xhyOqesqtXB+WlVWQpiACiDBJXwH7yQgeBek2kudn+vNPKvIPEtIOSVyE99NBDNXf+M2dPT+I8QQ/e0bHwJ+tZjDwddNdCHineqOBqJ8xYKt5kChNbLKntfFeh6E1Ug1oqHZ1w+U/wYIBLZ6iBGJsD62agfJ48kUKswpROrCm0MMCm/KwB590ynN5t7wZOOSYzWEwQzdJiAjaCbPxulhxjRbGYMMP6kJziP3mkMhDnxjK07+y87RqDyRat/Pp0LkbFsqzqAGUk74d044dnpGuf/Dw4Ll26vAQkoFs6u7ZdG5YbmZyuJ2PT0EtfvhMkepqPcanU1ScG/B2XdGLNTbZQGUsX9Ucp8Jt7tTaCX9sxwYZ3+Z4xEsg3eEtb0hwae1I7AXGCPeZSp2ROnQr6rAY/ndp1Q7bBqWPjGfrkn4kuVeZ7VjGRZvKmPGng2L9X3d+b1bTvvNBV3WcnaHli15Or7GW2Lu3gKQBD42z7DZjWq1yaR9csWk8kWz3JgG+CggR+2rcE8AWW5uYxRtwkPOmVY9HBYw2Sp7uaR49VXcsYqu9ZFUnwVhsCM/mB70tOZ1Y0wJd1ke8dZzrmrWt601GdSnJeAb0ZMEw9VddfeFKIZMJa5z49DC3bMYUXZhJNbZj1qWzaqTJt165VgKvntD2uXSWwdqScIvVUlaOfiXO811VZ1mu9BKrKaoIj+y46TgdNGS8zNunF2vTJ0rUiTn/H5mfTwO+kHe1IM/Wvmz7a+6bP7nJtlXpL+2xglp9ssKSNor/SYzP7vap9PEnCqwEO295nq3V24l71snkkadQmbuOPD3zg/bUBd+edd4yzZ2/rkyORzQz90B+Mhytx5COveVvsJZttbFDNcsVsTjAeTlJKL2SBeaATenOj18F7Snm++GSM0mlve9sfzI2xTjBhw2jeHlLJS6dPn6kEEzEezpzAt5yuJUHUxKB5ynQ65qy9smnJQOUinS91l5/p7Et/wXnqAPlLfcecMsGkeBUZZa23D43//XX/x7h0+UpV+eF0PCe4d27cHGdOnx4/9VP/yzh/7vEKQnMSv3hynvqqMofzlNzJkycG/7cPb8+SnmzudUWSxjBWgFrlXZsmz4lbC3vcbD3Jv9bvfS1OB2fb2ckAJM80/7ORwxWDRAq7jU0sXzQLvK0eXG0nG4SzjOPcvNRRLUcDvbGNjKzllMWObnR6xYlYG/0KX+F0GaD2HflZ/gHPYj8S42urGKN0Uf5NXJAHwNdsYIsPHn/8sdp80ccomx3/mparvudv7FgG+dSL8CMVREjOUuf18+s1R/BF3w/WVxGZjKmvYdfytPyxOnEEp8qg1jpTbv/wrAZWvFybhmv593o/dGXx1UxEN2FQHsMJFi9pdyoYMSu3iCmOHCV5g0pafaLLZ8WCBgrkpcKBS4LSjXF0VkNsndMJiTqvPKsfJWYXj7rZXv5fXBOx6adR+pvKEwYdmLOBP/WK/OW76jftSmIo9QnvdmJdX2nSa2Rp0ZvFu7UG8NM8ZYVu7o2CTkS+wd3Tu+gcN/vbFkML2ndD38/cbJb/4S+uPKmryebGrO/AVuqcouvU686x6FoYoeW+bQe2+0j9h/fVM45HGS2MO/vkVDcJCthMr+7sK0R2qgoJiRRtW7ryA7rRqxpIOa4rg8Bi6Ni6HnavnjEBhetySslVMLbLE3eQZgwSS0hSYLzNZzvjRp2oJGhIdb+dcYPKJBWc6atRoAu/17PYQcY4r1KqK3ZmH/oBq/ivG4D6peW74X/Pww81xpm8qT43FsH8aLsw/277YiQonDt/rnRdy92s8jWD4ryLPPPP5OuqGICs7HSlpavXLpeuV4eRLFUHD6aNB5dDGyqYoA/0wZU39BkVBJUFfB59TfQtz5NwZiCueboxP+9eu0rFr8YR6nTxbfqFYhLel351SKYq7a1Xg1kSWT82eZM2oCE/L11p3QwtOfn1whe+cLz61a8eP/dzP1fj4IocEndYR2T/+//5D/SVJPgm81zMwa2D5U+9+13vHj/7cz83nvnMZ1ZFMuMIDzzwwHjJi19cCSaXL1/q0421Idk87L/0HcUUyqi2RByccbLEQdpeP5NOBu427bPxAecivtHWbWKktEv63+nnqWP47tjxk+O97//gePef/UUlmOzu9VV1mWDCOMFu6hvxV/sOVmBbrxosWxMVPh2f8pZ04TttXB7CSJ9MG9GVA/vqnrZna2l2xqJvou1ccW4nk9GmPJ36Tj1vHCdt74oXu8+Ijy8bJdpHsYkyTH9veMMbxitf+cq6Wgp8ZPKnfYpd5QHXRj9WWtZVl9f7yqqapxUGD3RcAPnKjWnH3bzkVXzNxY5XmjnuHL++mfxeBySqPHYn+LuprO7kp3zLWOVt8Zc84Frm52IexyX9tUHFY1UZhSqZ+68W1O7JL8qgPCVPuP4Z1+Ed9VFVAd3dqcQykkq4JufQITBzH/Lj84/f/9Hx0peShPayPuk6blbC7/vf94Hx2te+djz/+V8w7rvvvk50rEprR+o6Eji1q7p00j9KKWVf3cKBkDVZpw9QwO/ohe3tA+PS5fPjkc88Uv2/9l//+Dh2lMpVW+PBTz00fuM3fnN8/OP3j9OnbysbZ8WaTsRqG02CrtdSSpf8qb+gHpZXiheJ9cwNcNdeeRY71SGKmSTRPsn+uIQ87slx1gQ6orNThpI/c7/AtVWG3fhSn8hj6j99f/W08VD1VsZZlDf1pfhUOU15SrqkDdD+K7PaXWnCPDkQ8Bu/8Rvju77ru2rZjeVpM3nWzU9lsPm0Dwx5LWraHO1NxkzSJ1LXgU/hLyqYdEyKxBsOJ+yNL//yLx1Pfeo97d+XD9vVHJtGzaFNg/1Xkakz0m+RPtImda3f+Z56YNHxM+4l3V3j1NvOUyyfY1Af0K7PbW5YOpccZ8aP5KdNn7IOKU3crK1wY9X3jX1ra/ycNrWf8qn0keeMQTl3edI4oElijFvbpq5U99pf6nL1vHwibXKDNTGB3/v8GkOgQmDjc/kv99kci/gg14K5pK52Dovui+vNnJs0TFvBd7l+yoi6QawkDdUltKU/nviqsM08oOrPtBmugTTRJ9Vfdh/S/hyb9sbxOoeSv2nDU//4vbIuvbS/fp+0ty/H6J6Zeid1WOosx+Q8nZvPu0eWMqgf4DvyJGuKDIj/N/FAyqo6wvlro/F1s4rnpt5sXtlr+zX9Z2VUm4Mfwxh6T7MrR6b84ktVRbB5KMSDMbXfg39TB1zbv/eQA/3qm5icmbynTUgdJj/JH8xZu6OcyzPaodx3pn34MBOWUh5SFnJN7ad9yxXnKvvGVKA5fmKuJ+2rz7J9dbLrJm/yPD4n74AJGSvtGTtZMPOB3r+Xr4z/2rdjUu859pQLbUfKM/15Uwe0oz0rq6R+sF/1rHRVD6iPNzGQuqTiCHP81dah9uv7wMfNujq01wDeOTjuuPPseMpT7hlnzpyuuEb5M+GXmGDC+D/96UeWBJO2bVwZdbz5+8b+2JjrL47YxCKb2FqdWphv5kzQRuqqlA1jmtLdPSf1udiE741d2od6qnAaCSYaHgXUQTNpTxhK4DRWKsvJCjAAACAASURBVAoNi8bHDhLkyJjJxARdVOwOLo1MgkUZI0GHQKw2AebGtYowBdDveD4J9f8HWpmvBjYXy/H1plefPjVBQzpAFwO2qWj0RL3HnnGRhPG7v/M749f/33877rr97Dh+9HDdQU38AiewT49TkG5meVVJeRwUTkhuj0uXLy/ZZ8y5qpTc6CCliRDQDuGjXHFtUHP31bFj89RS34HV2cldhjBPNJbimFlpeSrBZAWCpX5OPwZeeQ+63HvvvRWw4ney+VUgbj5fv3a1lJs808LaCoLx42y4ZtKcz1UEBMcgDZs9brJpSFTitqXC5Lnq4yZXFBAYJUjWxodkDWi3lthqIXTd3aAnKMjJABROlUmeAUQd+k3+SXBHWzlHjblKT76W1w1M8p48Ka+5xioY+AlD6WYKdIL+BNwEVMpaKeFjx5ZsNp3JZTMwynOxngbUF1C43QEG/qfiVvkYFFXOaMOkH37vTUzuFvMEdoNk+cjNBQ20m/v8XddC1NU6Dc7UFXzHGkGzLtHJOq8Z4ALdSrCZ4+Yd6OR30BI+gF4JCgRBzKt48Oq12oCDvgQzXQMTQdw8c/xcjaWxKz3FhjmO+sEDxbs8b7JJAukKNM9TTtK2eUVndL2Kw+s2pAe0kOaMX/6Et6AdY75OFvVM8tNhEQzX97PUXRr2WgOughhjHD/e9z5Dhzp9eWCrMjYJPpw6dbKyhE0oqYxh1ujo4ZqzyXBubNuHJyVWEL2WhuuNuN5UKTA4HV11vnKS49bxTDAuQGEDqGQtrnzKIIZBkwSDtT51inZnubpLUEJ7zMcEsAomTUfcQMoKzDrpSbCqDU7Ar/yoUwQFgJkCcDNAr/5Q70kP7VfTY7uuNehEsq7WUZuGk551rcIM1tYG6Nz0bt5veThCkGxWKbpy7eqyKagzVlcgFUDt5FHn5PhWB6mvx0qnZlmTubHN3336iysY4K92Slv/rxVExCcJnpOWOs7SRKezTvfH5hzzTYBU79VGe0dUEngW/+1wOmwtZaidUOZ1Pg2Aq7fV7SQE6BApswXarl0d58+fGw8//FAFOe+8445KHmhMQMLfxXKaqsLZdlf4oFIF7VbS5jy1v2yq7zYQPDQrphSA3es7Txk/762nwruSjTIJrzrvBProyD/6o3dO7NVVEmCdTDAhQZYEk+VE90yegQ5l52bASpu0XLk2g5KskxtSvZHVCYo93qiENDcL1MEZhJInpLlrIM/s57m1KlDpiplkwqbl2/7w7eM//um7qioLJ6ifOHeh7jK/7baz49U/9IPj7Nkz48b1K7VebqIzv6560eNt+e9razohp7GrvJq2mc+YR/LdSqfWKZUcOHlzwRHzZFFfmQPNejPBebYTPzdfqnpSy4BOYzs3HbQXT4uP1D0GkEm0Uf9qh5f5QL2NNRKDpfPn86vuX/lNfZ0427EUL84rOZxfYvV0jHPNE8fmXeJ1beO8I1kek2dWvwS/oPFEJett9Ua3/KbzqU8gVmKs8jxywwZ+J29RBW29g5vvuN4BWaUNaSsm1BYswb8Sub15zVZXGlJuaydk2sbFeVyuGbA09o32Gea1f2IcdbSB7Wpo8qqbOmWjZqVFbL19yWdJO9d4uStoMjL4yRNcYmRlIW22n4nlyyfAN6nN3lUfyIPqvaw6Iy7UP1NeDGLQpoEGhqcf5LppJ5wfAYTC35E41NUluwqL8++KiR1wQJ7AY70eW+PyxSvj0MH2c3hP+Wr7uZ5A9Hf69hnWt5KIKgm//ZQlwWRJOOuKMq6dOuXypcvFHiSB8Jn944spo86B702G5rMFm2zNZAGvzdxt7O7me+mTJTH8ZtmeosNMfmVM25VU0glSXInT1/719bDgSK7L4TMroKizCzMdOVKbefw7d+78OHf+AoqucNm1ie2pXkISXCXjVdWbPhBQV8yQhE6Z5oltnJd6UJlu3XKgNgaNafAT7MMYticNxTerrmgmZ24GdajWUj5FVcDq+6rVDeud4TfLJ2hfs/WyQWiCeHVHQm9PVgWTk6dOVj8872mowjARZFO/wx/6O4Vt5vVqPA8W4JoH+IjveJaxGlDN+E77TqwbJbrbb9N3X/Bp2Zm2Pam/Vt+mbUdVuJnPpb+vDiqdOjcRPKUIH1bC1vXrdUXO85///Npk/cu//Muq4MSBFiqwcDUE6/i9r3rluOXWW5t3Z6liEry4FojrLH7mZ35mPOtZzyqf3sRnEkxe9cpXjf/m67+u+qp1msklrIdBYOfoOqof+NxAqbRTx2mPeEYboa2Tj8Q98pB0VAfW8zNZRjwk/lEXq+PEb45ZPa+vrd9dV5YeOz7e9/4Pjj9/3wfGoSPHxs3RB4tuzioLVq+qK+IOtN5PXJgYWRzMT/pWf+nL6PfYv3PVjovdch5+VjSdJ+m72lBjGmmdNPZ918jn9PNcA+nnGroWyk/a86rqUska7Ru4tpOplwR5fWneJf5GlZ1XvOIVM3n5QJlEcZY2pjFay076ta5zzW1uglQV0Gm7uppXlyIvjDmTT7WR2tTEldJEvJR+Ws9v/9Utro0VTBgK48/T+vBG6gt5JOmqHuA7+1EGHC9jQeZp27loj8EtWAwTD9NHkXauC+27dsbzjHctvsmMA3XFrU7A5hAHyWVUMCm8V7Zqa1y5fGkcO3Zk7N68Pj710IPjR3/0R8cXf/EXV8IgCftUK/zd3/298fOv//nxvOc9f7z73e+Z13/OA2kzOaOw5NRtYqOF/vPquaa/OLt1CnPlOs77H3hwfMd3vnj8y3/1r8add95diZef+cxj40/f9e7xp3/6bnKPa5OC5MquFtw/STCpql/aYquqzTho8pl0/4fwnFcUyRfaT2PEyV+pG+1DXaT9VY5YJ2N+KZdiQZ435qCMiO3TR3A8tJFyZnzPttPe55yNMaWea/rP+EtcIZD6Sl5O3S9+lz+JgYH3f+/3fm98z/d8z6zQ1X6bdON36QCt7KN095E+zOXaqPNSB+ob2fcqv/ijfcX4gTGrZpLxvEdM5ub40i/9R+Oee+7qvQKqwFW10e6LHQlpXFXQZgzE8alvXW/nom7kc7/zd/WP6y8/SHfflTbaLuec87MN/STHZ1++q55NPW876iR9Fz73M3nG+SqT4ivtXPowycObv7smqTPFTH6m/XT+Ygv5W/ql7lMu1LVJW+Uo+V/5UCeLYZy3P9umdUyjbiqZGUf8nb5P2jDHnfbEuWV8wnXelBt5alOuNvnGOdoPbTMm+9i0N45LGVKviJVSZ6R8Nz/0oU2fFaPRd/tCqxzrmya/oo7XWGT7joXdl+t6e1+K9mw713+JA0QVFOnmvpm21D0O2xJ7pt1MHS/POLfEEsYsHZN4QjmXd5PfnJOxCHxN/umzqmf1dTbXUVu+6o4++EZc2Hb0b/VfjB+yN+Ge3uJ/TJsHhmbc9FuHmiqm3gcGK4mF6sxzPzP5eRPz7cNmkXDluif20p+Xp41Pq1MTF9MP87C6/SafpgyJjdQ/qa94LvWVtpN3jK+JhYwBpNyrQ3Pe6qDipYmx2PcwGSbjsMUbk9ZLElAlUHRiimtnzNzxpj8hVqA/5ST1s7pHHzZlJjGmbT6ZzVE+5ZPEJx6GVa/u3Gyc3lVFb4xrVzonwHjPmdturQST3g/reFEfxumDbKwpPjvvPvzwp8eDD3yqYvo9N6/n3poHStbDYvKJ46fdxAatnzvmS1/8njhG2fcZsZBzVh7UfbnOiaPEePKGdnTRmVyRo1IwuJZGRGXudxp9f2bDKlQXXmWp8dRwL0ByOmUA1AQ9EkpForJOIFJC5n3Q8whBOk0JtFRo9iHDMKfMCtt0bqSDGToyRSpkjZhGcRNY+WwJpUonTrIj0O9517vGz/6frxvP/pxnjhPHjtSJxJu7HezukvBbY8f77sqZ7VKJVV42SnNBVwK9bLwrrJ5MKnrs7dWmLkEZQGMrxPX+OB5R8ZkUwjNuOktTFamBxFkkZl8CA8+g0Cm5S9CI0/CewFOxIVinT1OhpctVqYDZ6CUZBibtDOEOJDEXFRNjqVJCu9zl1tfhbBrgFJ4McNGfSSbeH8h4oYn3U3viER4xSxl+4D90doPkxk6X6ZXX4Sf+Qz+NRhpRjWbKiEpY/uV5jbrztbQyn8tjKgHBE226scjvfs5n0JqfKjW+ZyPYJKlMEkrgqezkxtLS/7xPngA373TQsTemOjjZ9+w5plLA17okVisiypxi2LuyD2vUY+yAjWWSXUfBK3+v82ylre7hp4E5Ao8EA7yOiPcZl5mqVHkRzAggoDP8yjO0ZcBdUMrzBImaP/p0n+PkOyuR1GkWT9bMk14ERDQMzAGZIHHsiXPninc9/S0QFByRHGRylRVmzDglSSoBI/3ybJ9w6eAf/9RzJCDRPtcz8MyZ284uCT2MjfblP2jimsrvBrIEAW4WeBKCvgna3nLqZCWX1DVfhzppjeSS1DlstPbpU08+dxAFWshvzC2NZc/Gaiar3UieVZ5MUNIgavz8qb73XbNQTQihX9eE37UDbrIQsyFBjUQhbYpOKCFzqm6oF45zEnAm+FhqDf3ZJU67xLIOJOPSJvtTvSPIX8DXkrwiIO7EPummDROUsgY6RDVm7pUkwehQl+L0FBw6zTVomWrd29fqsKZ9Eh8e5l/p+2Mkp7QNQTZcyxrLvNJNXq3PTHDRjk9Q5HrTbyeCdUJJgf0Z2GdsBAATcwj6xAllcyf/yL+C6dblvemL/hEoqZ9516SusnvT4ZC32hbuDQBmvmOf0qTX32tw1gosjadc515/6Ib9QW9dOH+ukkh4hqolbGKaFMC8xV2ciOOKqUU/V0Z1X3UAzSqAUieeyYImkXKVGWZA6Xze9RTSopfntU2JdbT/9s0VF+985zuX09cmmOD0deLDwXHrrafHiRNdqrJ4cFYbkJ+9WmOVyVlSdGbdswb0x3w6EaKrQEjnXOt0GhJ3JQ5Vnvw+sW7zSp/urNORM4MJjMVJ8v/wx3883vjGN43bzt5eVytRcvr6jcYCX/Il/2h853e8bFy6eH5cu9YbunUtFTpkYjiu1GEezUONI+oM5oE1ucMxtAzMSgDzhL62NccO71rdSxln2M657oyfwYqmYfNi3S9fTt3B5ZoicbbPaKuaP9YKE46j7h1F90395ZrSTjkkVBicayWdc/MxAz7qYnkssbqyJDZNx5jKDG6e61eod8QZ6nd/rtiheQ1a+K4JJnzuvNVHrRPckG6Mssed5fNkQvKiTl1tgsQGjfPqZwnMNt4RU/HTefqeukF7Ls6tTZzdnUpYujGT+biWijVB32awi7F6Ny5JQbUZx/uzCqC+WWJo18Lviqdm4KwDs73xj92CpmwEiQN9F9wpFk27xO9iWyoqunGsHpDHaFv7mOtYNGHzuxJ1O9Cp/ldHF9671hvl6nKTfvmb9QVHMUZxo3pF7MXfnoKCNs6LzwvjX29bS5+uP+PI4LDXlJW9mFUYOgCGDLJp3agmN2D1NcUCSQfnxzNUGHNd5Xt9B/E/4xG36VsXTaikMvWcn3tN52bwSYytnBS/ztL2fY1Nn8ROzFWyv5Q+76sRO3lk2iBwzo1r43Dp91mpZF7bZUWTqhZBAvDUadqeJQA2A4NgBK7E4WgtCdPonrpedBwY1+dmbUXCt7oKUZWfxabOOIK81SvRAaO065ZZ9jnoVfzLxu5MmhabtX7twJN4Z7HPs2KXyRvpt/LOUqUGXVMJpe1bueZsFPbvHdzuKiC7y+EKsAPfi+Xg0fSDM8GkMevB0hfl505bm7KE7+E8kvfbpnQA9kpd89gJTo39Gn+or/hpkoo8ypxqo3YmP8E/2EvG5PjV32YXwedimjpEcfXquHqVqyuIlRwcz3jGM+rADm088OCDFbCjghpJQC9+6UvGnXfd1X6167W7N07fenp84AMfGD/10z9dFUwI6nkV8Cc+8YnxP/+P/9P4oi/6wnHxwvnGBQR7ZxKZ6638p+1KWw1NlrkEJtWuaRt9Rr6Dnswr9Vrz5qxYAe6OhOFNzKMubVq3n8Fn8qL9KVNeLUMFk7947/vHe/7ivZVgsreFHwmG79PqJphADvz3xPSbOlp7l3NjTitW8UT8/jr76r+UKd/b12ad4N+rJOvcCEnbmX6B41CXS5tNfSvd05YoF+pkrw7NwxGuj/2LpZQh5PFnf/Znx/d///eX3q4KiHE96qp/1o1kaSpGEKdVgh5XV8yDK0sMh40EAt/zmk1puOiFmfgkRkm+FefJm8lDjk161h3x03dQdxkXIGlixVRtN21LPpTvpKe0kr+VA9tMvi96zlSJuvZzbp6oX3KtUvY6/rBWtXaern/LcgfjsT3YtieeeLyuKaXyILFI7FFfAXd07O5eH5cuXyws8MM//MPjrrvvnvqPipN3jbe89a3j9a//+fGCF/xX473vfW/pJDBH6caSpYP7SuCItZSp9lM5uNe+hHiapISdmzfGK77nu8YPvfqHKokf/2Lv5tZ43/s+MP7v/+dXS/dR0QRbtrtcxdjYjxQTrpJzLaADfWv36T/jl9oQ13SxjXujqjpZeSp5NWXNtZV3tWkXLl6s2IN4SblJn8O+El/VWPEHp611XOIweYqfyWe5ga4OEl8aS5AOuQbyrjKQ7adOVtYcj32kbk4flFgMh9Pe/OY3jx/4gR+oaib+UwfxM3Wb8lq28lBflekYUl+q2xK/+64yzKGVwuV7bSMOcLfrHhhtd3zZl33JuOuuvn6z/KyqduuVnb3p3dh/rb7LmIzjOhb5wL7zZ67tpv0rfFvXU8xrqCdWlaba2NRf6ln5KNvMNUyfbrNf/841dP2yDWUz7Zk6SvuSPCXNMx4uj6VutQ/9KnWZmHLTn1V2paV2QlrI3z4n76Ye5J3Namn2Kx9K51VXrFV01KO8k/5rxldybVzDnJNrtmlnlGnXJbH65jo7DvtSrzsOdYg4U1ql3Lpm+hiJDTZ1kNXspJH7pFnperWX7Yet/N9VOBKr2L6Y0XinfKIe4GfGZ+VBZT35O99N3pF/1RPybvL4k42NtvVH1dOp35K/pHtiUN53zyQrVUl3eYN29CVyXRNH9IGBrqBmAqXzUM7sC/72Wmbp5QEo+cGYRCVPl7+PL7ceUNZ+KS/p16SOSBzneFh7dK2V8d17Ul60t/Qr3dRxvrtpR+U7+lbnKFO843qry9J+MRe+1/Zu0t+2tS2MN9tJPczvxGJoq+Iys3KZOgR6Fb/N6sq0U+1RQXzaDH3GTT2XmCMxyibW8O/k45RLbX/yT8q/v6tnch34vZNX1th77cVutfzyOTJ/9fKVviXkGtctbY/jJ47WtegcwvYwD9flyjfwJjEp2vrUpx4aD33q4dpjYS51NU5VNSW+0jzO3BifvLba4D4kps+ozuIn72QSnLrF/XVlS17zZ9JO/eh6Ju3VNSm36pwtEkxkIBnSDtIAPZmBXUDmBKc6LC6MP2VqlcwCzqZi8ASbE3WBNRIJilJAUA4V+JoBvRQ+CZzgI4PdEGVfoHpm+6Qy0JAmuHOMGm0VzqZxz4VwvlZs4acLRkDpb//mb8b/8OOvHS943ucvV+Qc2iao1CdH6oRA3d+9W6XqeuOByhHXa0NQZVRjmxt3OpsaoQIPk9HYrILBEQS8HE60dykeT4a34lEBOVYVoYzeG9kdQJfezMdNIZMLPvPZz9YYT5w8sZyUc+NWEOW1DZYlx3k4TpWKeSKjHdZOXnBOOFTeV23gDB4wSEfQyvLjjMkrfBiLc7p67UrNtasiHKwNPgSeNvLqE5W/ys8SXoePMMZWqGb/UaY4DacORYKwBB2Mx/Xy+qBUzIyLOXeAvoO4Gid5SwOTDhbtWqaMz/mdYLp3cBPg6yumPJHbJQSVIwMSnQTQySsEMAniVWLKoe3aYFZxa7QNxlpdxLEafDb55PChI7VxLU3XkzDw5ai+6FfQhmMObTeBJv3TRiVPzJN3uZEl0Ci+nadCSYKAxtCCZ6siyg7lUK9VH5ZXU38YqE1dhhHp4MfBuvObZ+Ubrk34zKOfqXZK1ubVU5yqo1+BJgaXAKj8kkbQMutu3MAb/FOv1qbBkfX0Mf1AM/613HTwDz6ANryvoceRVY7ZQHU80IIxmFiiDuwyc2uyEDJCYJfP2OBiTBhR58nvlbxW10sgk313OXJOW73h0ZsygGw3MNT5yoO2Sf2aDoJX5PiZa6UMaI9SP2kEEzir67zqpr9bSz4qq/C85cPbHm6NPTYA5kZwOk3IAJvQBfrqZF3r/E5Wa5lp5+Fava9OSl2ujVLGVzmZwboJftOwCygE3WkTtb/75Gc6C1SxYN4G8D0x1jaygwnMt+S+rnaYG/CWV56nvniO0s/00UCrdRab6Gx6qqcKNNZmKhVoeuNtdSIIf3XlB/lC/iwgOwOq3ictT8vz9iFmETgzltXemHW8UxnqAu1MXlgA9kYCjP1TnhvZr2thFtDXm2fKTctglxg/Nk/TCvC4Q5TgEG3wrzcdr9fGCbuO2FbkqMH4rPxzpO1YXU11c6/KmVsdpfTCTZIG2n6bzCcmqBOP04YuiRqclJ7VnBhDbwrBB30iUSwo+KZt+mEObD694x1vrwCTpxmJ+NUp67E1jh45Nk6duqWwhQkmZrC73jgY8mPLcQe64EflmJ+tLw6XXGoPVn7Zf4ImdUW27Zqkvkhs2aC+6acTUutadN0bBEN/8id/ctx19z110pnNy2vXCbgdqkAcVUxIDCbBp66JKizWWMMAXW8MdpCu9ExVSOkd5tV56+oSrHlhvo0rBPm7dR98Bz0ag7UuXTfoGIe6QTokHub5vCe1ZCyuS9N2pDOjfm78dLCvTtoI4tLHkpwx5cK5pa4yeGKbKTeurTbMcfusOB26iuXkVR2eXMP8fe2vr3irje8os5s2Iu2Etl88By+j18bW/lL88ln9JFErNjW0303brgDgdXBJB/W3/fvdaqu63T5Rf7ASt1i/JUAyNxXlC7G81Q8qKXhWD3EzyHUz4ECfbDonfrWdVYY6kUWe5t20Hck7B6e9T1/BEx88l/6YOlueSP9z4UGCFhO7ah+SXupvE0wqIDCri4gJeE8cpO2FL8uOzUoj+ATgJX6a4Gti9vGjfS1o4tRVj3aCQev1xuzKnPJDgOzK1b5OB32dVe8cj/gj/2YeZe92O5mlEprnBhTzpR/1v2ul7VQXVMIzV6bd6MRuE1zk37YF2gSvNuxNb3kEfZPljE0qoS+qdbgebITUne1xnQEbdYMS7ZUwia9LRQQq2hxYrszp0sRtE/Q/1YuLHZ0HIypYiw6vylBdteT6jd26Jke+L1mrxL6+Lgrs63yTx9rv9rv1ConEqepurz5UTmwnMQ2fLbZoBk6hL1XKPO3fdh5566pS4OauJKa/0BrI6n4V5N2jCmVXY3RdCrvPQxD6ba5l8eI8CGC/2iKflRfk/7Y3jVH5r48iLyfuVfdqz/QnDajxDu1p0y9cuNRXtM0TbIlReZb3jPGQREd7fNZyuFOVBR599JE6yPLc5z63vsdfotzwhYuXCn+Ab77hG1807rjzzrbr4PUbnTSNT8TGLxVMnvrUp3a12GmjP/KRj47Xve5/G8/6nGcOkmkbk7UfQ/VAsbW6S/ug3RQTaluUX2kp32nj0kbShn5/0tx1XLBMVDlIXS8vqt/kP2N8YmVPITtvnjt+4tT4879433jXn/35OHbiVCWY1NVwVa6KZK95LU1dUbImR+qvqBuYv/1r99IeJD7fj38yQXZNnDcALb7XRvKTdVl4ZZ74dTzq95RB18C2Vn3WQVzjB8p7Pr/QfiaGGu+QH9J+ijsYgxj4137t18a3fdu3lRySnIaM8736V75pPNdxyrSD2gPsP/rf6+wy3opuQk9e39l/hXb6fuIm+dafiZlz00Nd7vdWjPGKIPrPjS/1Z/nA8yHpqJ7IzYDkh7Tj+3TnpEnpKDYx8K2mbqXv/fhKv3X15Vfc0gH71FcrRvR61a2iLT7qxQvnZuztalVuBVujD/DfEQfiLnfdddf40X/5oxXn5B8xD05X3/ef/tP4lV/5laq29fDDD493vOOd9T0xIo70VoXMOQfHpB7kObEQ42OO4BCS4b7zn37H+OZv+abS//ggFy9dGff91V+PN73p9yvZhOrA2weJD3mVJcmEfS0eNgS+IilT/S2OkQ7yY+pkeaZ4cyaVInsZa1HuxVvKmPpN+4FfhU7PDRAxqH76Jv6Xl8RbF6haNv1z5mMMUn6Tv+Tt/Dt5IfGg41e/pFypzzIWrj5IubF/ZVjd4DgSAz/yyCN1UONVr3pVxR7VV+geT63TXs7deFGfxWv/w/7lGXWGY+HzxDiNF/uKTwqX1Ppv7VUVTq7I+fqv/+px5sytXeWUw4AmpldfHYtv3N8xQ8dgPDt9qhyLn4stXWNtgM9urt2KxxqXyYvyq7T2O/EUf4vFpCHvpG+92bZrys+UC3UzP+UB9x7ENHmdkfrFOWasXxusryw/2rfjc/xpS/JZ58vcpIEYRH6Vpr7nuByDckcb+A3ySuqetKctIzNxcFi5cFbBmTFq7UHyvH4a+tu+pbE637GqC93Ydk7Ko/yWdsm2NuU9n+E9N1flMX+Km57Mlrn26su2ZVQHWKuM5JhsK8eSeKirE7b/mXNyvTf1rntA+rXysmtkP/K23+eab9q/tNEpT44n+SQTo/TV5edFH037LK0Yk3bZ9et9x/Vzac185V/3IeTDlLvEDH0Dwbqf53Wd6m5jIsoU7buXwTjoB/+Afyaycrh99VuIGax7Lmkb/iEdketO/+gDq7vpv6Qeznbc9+C91KmMm7+lu7g07UzKzeY6b+p+36MdY0bKZOpf5VXZTzr6uzzCXmDFxidOYY7aOeWPQgnyMW0fnlUAXVPXPyuRJD2lvxjb2wL0kdJOps1RZtShaas3MalrozxJ99YtrTvsZ+tgx37cuySeBR5ib5B4xtFjh8fnfM4zCwuSBqdCqwAAIABJREFUrMx7J2fxAebFPJgDdHvggQfHpx9+ZLlydjkIM680lKe1R/r7xt7SXmhjjZGod6B96l3nqN6SFmmT1JfKZ/opaRuVb8dTtOaKnAya2JHMozJdAuKx2aLQL8wTQYIGL50hnf/2gZ2pjCyvrAO+aTB4PxWzTAhALUabDszm2A2USDTfU/Gm8uFZCanCdhwKioYuQS9tAPi9/0kB0NnVWBSDzwSPPkncgXHe++hHPjJ+/F+/ZnzRC75gHN4+MK5zf9lRrv7o0upVmm5uYgH0+uQziLDLEqXwkB3Fvay0rzJiDCaY1EnuGWQ1QcQT0YLzTgCY90VFCSvWU6bWoed6GJWQ/Vg9gb5MKrhw6WIJphv5AoEOPHkay1LffT8pzmMpnlKubNL3fYdsxvN5naapDcfVsUyjzPrxnWNmvmzaEzhzsx4aMwaSF9w41Njcc889i9OvwpYPC4TNjcM6MTeDdrSrQYU36VMDY5ANOlppQmXFc/LgJuBWPnUGcHgZTzmIEwzKsyaD2O7tt9++yCDj8G51T5NW5YkjfZ+8csFzGSjgdxIUmE8GYgqQzM0FZZc2mk86OM3nAnD+bpDSShnnmk3kLgXVa8l7Bqx5Vz0EXU1K4s5tZZLvNXC1vlfJHOwT7nky2dOcnngwUOcJPfrkP/RhvgQDqHAiyLUyicZAetWJlhn0pC3GBc1JtLDsuDqA9iooPDfsi5fg/dCROkVu7vIOYyIxiPnLX7R95syZKsd67XqX/2OO6CKBIDySDpXGlfUg0YU1dWOCcTE3ArW5MeGaMwfn7FpriNEfVCvhc+bd5eg68QSjyvfHj6ELrlZwFlnT4XZzOxNK1KGCquaLtXyg4IuxudYavwRc2h7lXxnW2UxAnTq9gUlnpTKndHR9Zxkbp2gONuhQp3fCTFf8oHKEm+K0p9z1tRkEENER7aDzdwIyx68dEgCvz7TTr55PQCffqhfUTwk8y0Ge8goPkmwGrapMYGQr9wYdd88TUOMKkQNVMtW2i0eqXOvhcfZsV8SpBKTSF7M6wLIZ25v3tQZl09Tv+wP26AT16D5+CH3e92M2uGNsbRPWDSP5XZ3d42+Q3ok+refQOYyn+JfkjbjOQlAnhjlyuAPZxS9VPGHNbudZ7I285M/io8kH9G2CBPKAoauTcvNEvXyArbNCS18xxVw7aacScus0ESd8jo3jJ04u+pr7cGFfk9MKYFZi3W5tFte94lXqfa/X+/ChPsk9S/GvvN4bW8kvzYddWYNAJfT7rd/8rQqiVnURkgEPHypeaD7ZrlN0VBhDd5S+mJv58jCbm4J9ATw8iOMoyOUn/63WIf0Et+p/6Z3OurKjHdExEBPad8u1ybodkPbd2oTsLKnx+te/vpIJ77nnKePylWvj2g2Cvjvj1Mnj47u+65+Oz33WM+vqg9q4mdVakJe6zm06UwbkS19E9T1PSJezvrcmiojLnG9t1C4BsiPVtrqe97Sb4uF00PaB8SiLLe1oq6vlrMFI5Uo9I96rz6ctF4Oqw8Rh6kT/ph9tr9gw9bQYfdNxcY0zIFZ2LsrAq9flYd7Rsc9Aivar/Jcu97LoMmmlbhOnyjf5LnqfbTc2glNPLPaqToqu1w2lT6UzRgUTNljVifpU0kT+lI5J57KJVXGnKxwaFHEt1XurXuzS6EXjWQWsNo9jI9f5lv/A6eh5RZgYRjrwt5WSkBvlOXXu4vjWhn7L07KuE7elTW67O32Vuflje8qifO6z/ETnylPaesavDVN+0peVnxijFe7kTbGEfO77SXvoQgL8tavX5oVynfgm/Tx56XwNRusT13zAqBNDtx3q0zFi7EWm5zUH+32mTiusoNCNG1VmvWRs4yqsvoqpN6ZqPtNOFo7lOhBs8LR3SVNxtWMRB+qLWNa1rpnZ3q5TuNgcMOXjjz1WPijt4du3PM7qUFMntm66ObY9IFEJUn2dV10hW5smnWziuuCriLOqiufubpWkTXyIL4ae7s0r9FPjA66C6RLvu4MKPsXHh7bHPU95SuFS5pP2ute+cYWxD/GmNCn/iyph8yoyZYTP9c3UZ2IY17CuggFrXb7U8w1bS5/YzK4M2UkmJieZTCpeOUC8YFboMRbhOsrvJnRgl/kMf6H0C2Zt6nlpqI8vVkJHa4fFrvBOn3bdHbsT32lznAfPMGZ1gLiG76UnfV69YlW8tdJWzx//oeMHZZtnrCexQq3b+Sdqc5cDA89+9rNbfnZ3x6ceeqiux/EAwzd84zeOM2dvK/5h/T38wHvvec97yq5TcaD5stf9Qx/6z+Pf/JvXj9vOnK65kg/VuGFnJoyum0/qH+1r2fDp16nTtU/qEf1jddymHRTHqEvkHfm0ZDTuHHMNF9wy9QbP619lULJ1+Sxzv2wg3hwnTt4y3vv+D44/+/P3jqMnTnEZQl21UXUPkK3i1U7OBOO5xo1He7NZ3Sk/qE9WDLPKVmOvWRFs4iFtuDws/9Bu2jltKrySCSbZn7bfNfJvdSJ+RMY1jNs4Ludj++Kqtvmrv5F6gjGm7Cv/vPtXf/VXlYzAwZLiDSpZzkNnSTe+EyNpk9ruto+BfS6bM6920bdwjVkkrs3EL3PO6ijlsD9vn0z+y7UQt0nPTSxpspt2QV5wXaCdvrt9akv8HBuhXPtTfKQO6aD9uvFZ4y5YbsLTWvUzMa7j0QaWTZp2Wv9SHnWNOnbWfg6Jb+gZEtlIEuUzYhpcm4OP5mfwBskB9977tPEjP/IjVZn50pVLJXdnbrttPPLIp6tKBXElklV/8Rd/sewkyfdcOZtYTTnnZybmYV+J+XzLt3zL+PZv//bxzGc9k63dkr9Ll6+M++9/YPzi//WGcfHi5XHXXXePI4eP1RWMnfzffMqhiPXq2oPj2tWu7ib/Sy/lzrG4HomRCgvH9XybMurGlb6E72rD9X+0q/I1nyuDfGY8K+Mwi86MK5w2N6I3bap6cdHVkdiorIv71bHyoxhQLK2MKA/Sxz7kbXW8+sDvFz//2LHBVWx/8id/Mr77u7+7eNz4e+rK1P1ixNYd62GItMHSXH9FTKAeaPqR1NxVNQ9WlSocwt1x+dL5QW7xt37rN42jR7saMgdbwdlWl0Zdr/Zt/wEP50yf8pXxvqSX6yMtNnkusb904zPnRD9pS9U5Kc/ykf6JzySW39Q9KX/7dX0eJOqkFTF7xvjVmWkXtcGO3Z9pm8UJfOZ/sRc8IQ9KU+mcvqG/8z7vuFfivJOPtCnO0bGoc/hbW8vYUiYdK3pSO5ebl+v3nvBfcSpzFyfIj2lzXD95xXhvY6+OlZWOntXL0jbm2jnnlGV9KnQpY/Bf8pR8JV+m7XMNGHf7clTsWWOX6ij1QepP9Z9y2pWy1yq1rjHP8Yz0dP7GLNUljouf2l/1WGO73h9N++vfqZNd56QTNE08JV8lVtVmqVt4H7rKRx7o06fIGL9YUbusX+y85SnXZ5Pn1eHGz5yje0mbGLvlaE1Ko13aYEzEVD1g7tpoE8GGxt2Vt/7ZfC89NnGSfE2/0EQeladTR7hm0i3nrPwnT0BX94eUM3khbcaT6bXUf6kDmaMH5OnLeITP2A9/+52fac/xhWnHCiY59kWG5gFjD7ZxoM1/0og+iFvI59JY3S/fJc8wBg/TO+aUaXlUrKHt0i4ZV5Qv0k9iXOJQeUj9fPBQ36ZAQm/ppWt9qK8Pzd4YWwf2xnOe8+xx4sTxpfIlcSNpzLi1+fff/8lKMPE69U5smgd8+y7qJdFcrKrMqhv5qV+TfLWMd1awVhf5ufTRZnfl+NZr6jTX22f8Ln/yjG2Xzf33f/S2PbOFdJBkBhsUVHVQYc1W1PFKIJEGjPa8U5d3BfQqt04cuFFBqE0HU5DpsypGFQDfswnB3wS5VJLp4ChMEi+VairMNPKpkNM4SDjfcyHZTEWBqGwkrkIhLXUE+V6Hit+hy6ceeKASTJ7zrM8ZJ48frQQTMol746lPvB/2Ook62Q0TE4Lbq9PiKmN+Uq7Q4J7GVEGF3ggB13owfjZ6u3xzBwakj4qBZ3h32VCbJ/UWoF4nijk90vejdsJKO0sJIjgppiEpusy7wzUaBh/pv4DDVHAIYiv3LuPOlQEZSJA/s4oJ/CavMXav+lEpZaCr6dKghe/zJJ4AgfZoI4MTjIk1Z/P//IWLRTfGYmUG+mCjn3fc6BMACKzkV5NkBFUZgNYI8SzKqgDH7noNDX+7NgnoUN4qUjfjWBvGxHNWFmB8bqop+4zD8m607YarcxSol0KbgSEVkXKwWeVBuYfeJklAd4Lzly+TdNCGn3GbVarcpINCUJA5AMxSV/EsQJr3SZzg/ttLly/X6X+CN8gLil85MKGIsVSp5WvXqj2vReIzEjmshNNXOZ2udeZqGXmDd0jwuP2O24uHCBwQAKCvSuSZBkGwgbwtFVKOHS/+eeQzj45z588vWaTQTtlknDzD5oEG1Moq/G3iDjThHcbr1U/p/Hjdj4CD7wh0MEcSvxiTRoQ2DMDQLp/zvXwgT1vRpflrVPlYachYTp08UZ9THeloBbjY5IaHO0BYuskSbnPjXN2Z9mTTQRaMJKhNB0u+EXAK0lP3p43SaRK8VLvzFKOGPm3O6rx2ch+Ps8HQ+qHL9lutpN/jFFRfB9XzWgPPrbf5u4NEgh1th/0qA8l3DeoAe+t9vdpp5qfRd80TgDqHBvwNJm9sJCrm5pxtsDnZ/7bqCjM2zAkyC77gkxOnTpa+hOeQu7YV7ZhXKJPywtNZ5noBQuTIiYFVQRFzMbjkBkqB1xtNp9Z9BJ9IXOiS29BpqdoxEzhd63RCadurAAiweOJeR1tHiP6lKeOqKkMzsItsFGg8vF2bU4yNzwT+Ar86+XmzgxHaQHGU62BigY4MJ9Ks6oK8uE68h02EkNhwAtScUuMUvDaMgJMJJo1Z+o7vtQR9YyUCRpVNfvRInfbuUwW9wZvOnA6LjlHd90zW9gSev/Pbvz24/qlOfM87vbtU4m5VMLnlllsLH1ihiV2aDuB24MEKJqtcrxVMxB/Mn/99OqExiRhER0AnVvvkuKWLfKUuTqel+bt51HLD6pcKsHCV3LUOxL73fe8fv/RLv1Tl+Le2Do6r12+OixcvjTNnTtf/V7/6hypox1UQVqGpk5bYS66DK315YFy51AEONghbrrviFP9JzEudU3JwpDdB5K/GTFx91JVEms/XK6GcX+Jc5Vjnqk7HzyuTtO8L5o0KTov8R2WepK9VZ9Q72h5lwCCVgSvxYeIb5Tf9gMQ09icOL9nBkaMIwkwsM/AqHhZjySM6Zc61r0PaX21I/pAftRvJL7Yr0eVTx6GDu5RZXe4tb5zof8YLTSyxv0lnx7Di3P0npWrTc5768Zn0BRxzf9YbSTqiJgaUTaqqPetJdAMGVUcqKiTS3jK36UR3JasOMLs29ftcF9c658K6pY13PeQH9W4GQPjdPnKNPEVNewbofHYzUMozyXuba8y69no0nfTPcr14R/rU+GYlKWVKnd5zcgN6PdmtjDgXTGqtzORDeUn9pjw4phwziWDoPZJ6wYjYAzBdBmQ36UY7VtQBlzTG7SBP2kj7y/6lO5+ZtAC+tsywfMzii32rncrhWgNJVfVHAh08VFVNOrGkkzXZ1PPKHD5HrvDDqPZx+dKlvpoSLACOqG1vEjs5qMBvnURCABCdDR4j4aQSTwa+zdWqbIGOYgOQzT/G9vGPf7z8B+bVuKNjHfomiaeYk36kfpmfadvkGcZisNIAnlied9m4NMFEO8e68I/gZvm7VJg50r617TL+uuozEmKV1bZ5hyqBNLGxNhx5r2cr6bFtR/rvYmd9DBPg6XP12bFn+OqNa5y/csAYCmfM6lvyofGjXv+uFlI40k0Vxj4T2xgnPK2uMI6gjLHa2FpOgNPP0572tLqSr6/Oororvl/j46/+2q+tao+sJwkm2lESon7zN39z/OEfvr3kxsQTxvPhD//9+KVfekMlx9eBnoWHuZ6BRIu+wljMUbGsyT+pJ7Xl+jLS18+l2aITJn4Xg4td0pannkmbqR1N/K5uUXfYLwlWfYipk+nBbIzt6LET451/9Mfjb/7uw0uCCYncsGWNtaqSkfx1cFaC6cQ6dWPGEvycPoyBaIO0o2nDtCG8l3PUF0hsoVw1Nmx9nf+UFdtPLGhcCzmRvsqBiU3au8RiriE/WfvNtXH9lQljpOrOjENVf+Lgyf+ZCIQ+sh3lw9gNc6qKmsePT1+rq4mKdSoJ7OjRsu1dYdHqSGsyT28qdOxO/0s/VHry05iV8s8c+7M1mZlxgvGVVXUNc9Svce5pR7iRw8/l3eSZ1oPrQSp9J/VQJ803ppJebsSZXNxxrt4wW3THxAubssFz4jJ8L3A8B4d2dvA9+2ABioty54XZC3/P08WHDtZ1OsRWXvV9rxr3POXuitdB++Mnjtdz99//iVqj3/qt3xp/9M4/Gp/9zGPjKlfbTD7QdjtO+uPQDzGtb/3Wbx1f9VVfVb4HzxHjYoODGPAHP/iX41d/9dfGxz76ifHc537+uPPOu8eN62x+9hXUnC5uX6YT5Oivrqa+2jQRO8tn8GFiELE86yGPY7SrrlFUz0i84Xq6PuokY6m8j67menQ/U5elLjW+oI2ivUo22hvlT5UemoeNUj8w1pbT/RU20n+0Cgt9sM6Mw+/ljbThxmikk+POGI1YXFniWXGB9HN94dW//du/rSpaJJhocxseTR95bvTzN9/zTmOc9XCL4xFD87f+onrWMfosG/QccKLdQwdnpcKbO+P6tcvj5Mmj42u/9ivHyZPHi35Uo6NqJxiv4+ud7NV8sV7BJo60j8S1yUOMM9c4bZ/tGrtjfNqUxB/GVOSv9HfSdqTdla7qp9wE9X3bk/95X7ryme+ueqL3odSZYhzjx87b9dP+Z7zPcfFT/hNDKVNiTp8x+Vc+Mw5v/7xnMoZz8ad+UNJB2ZF2/i2fpR3lGdpG5yKI4h3ttrZ4wW7L1cCrjU7cqIynHU9d7ZzV4f59Y2dWiZ6VUsVixdPzgLs6gPasPJkb//KbtlNedB38XjrrC7Td7MqL6hr6d/9JPO44bEdb28mZnaiQvJO0o6/cP7FNdcym3Ps5P9WJyqB8IW7KNtLPSz9a/JL9pD50Hfhp/JWf8oHPagvSfutDOl/l2We12/wNrzsf5Ujdq1/EPI2nOGexhnxOQjT0LHtX2Kh5Fz+Afohda6fEIfK2Otx4M2vnPOVl11G8a5KN8pJ40KSO/ExdR7vGGcStfCfe5HfHJb3VkSmvros6J9drkz/VbZv+ieuRfCxdaQ96MU8wBn1T1Vh+ck2VD6/0VLeD/xyv8iFN+ZnxI3VX9i12EWOqH8SM2kr1tzQU86aspS6kb/Ek7676rWV9wflbrWfwM+sf8f6ZuI9vevjI9njucz+vMNeJ4yT87lUM33Ewd/qBfhyc/5sP/e04erQr/HR1o65+v32wE5XkecevPVRXix9rn79iImvMkXG61ylv6YvJrz6fa5A857iTF+QP19x1q7V45zveupcGnI4lOo0IBDTSMqhK1gHaiQZNY5QKT2WpYfaqGH46Mfu2fQWJ72USjYiBLcIxMp2GPhVMCmMKmmNzbgmU0zBKYJ7T+VxA9gQEvOtnKrB0TIs+ExzCooKBYtzd3fH9r/re8axnPH3s7d4YRzCMuyhB6EJJp2PLXbtXLpFA0deaUB66y9Gv5YsB3JxM643f1fAhaHxX6zUra7QB7eCfSlrGdC6LIpjZegphzbeCcF1CnjW1CoSKnndxOksBzrvaTeLoU85dhh+lTvAQ5tfBhiYqFwJxBCENMvDz1ltu6WoABw7UCSY29lnPJ849UX3SJicKHJeZlWzY8xzM3yeKVyOhEdDgaywYf903O08XuqGI03ejSuJ3phfzNfOOZ8sJvHRpOUXL9/S7OhEEafozeIXggcGS7rOdhFrHrQ4Gq4zojznyjEksyiL9kMzg2hF8NllBmkIDyzhphFRAOiQCLJUW72SwQUee5xk3z0FzZbeVe2/c8QzzI1DMWHDC64qjLUqI9dUVybO05/3k6hzar3tmo0oBffgebUAvaETgmJN6BAkqUeZIV2hxbdkMNlAC7QVV8r3OAePNxBn1AuPjGRK/Hn/iieUk6ZLcNEv3M+YKBJ0g4WKrNqP5e4bYl/vP7V8do+FkPrwDr8PXtJ9GE9qQ9AJtTabiHRJiHItVV3K+tA+ounCpN8fpl/eThnxGO9CNtkxEZC21DRoVNkXhOa/d4pQPCT7QieomBGdwRBqQt8GuPk915SD50vVMnattUJ+p73QiFvAyT8EliNIR10kTKGcbBlPUbd6LaenPBI9leGdZ6HYc1801NtYbsK4VMarKBoGQmeXastSVV9gogRZUqGDNtF3yow5N6nc+E0xUsHynHVttjU5ZgkQdXHUUf1v+vMrlHiIAd3BWsljtrOst2Oh+blZSAG10MuPOLJndgUQApHzH/HpTpZ0PdDUlcSswhU6Y5SXZiGX8tWEyyxW65gKicv6qUkPeod2JO9LAEtQFcmdyiHzmT21In4yF5zsoqhOn3DE/5mPlDebO3wR0qyzfyVN9ncEByiM/vjxLu/TVp31709V76rU7BrHkRXWSeq3vVSZ4tN5vjx6DlgT3Dx5oW0NwmA01eIz+kD/GU+Xc57+qejVtTu0QRMWJcryh99ZWtzUDtZuBBh2P5sPdSjCptbxxY7z1LW8pGwbP17bYrKpW90ce2B5nztw2Tpw42ckUYKA68bFe3wUvQS9tEDRDVur6gmlXtC2e+EhnwXfFeOoE5yDv5pzUF4lNO8FkvTdeZ6b00EGwDqdmOnjwmte8tuh/6pZbx6XL3MF+ZV6dtTNe8YpXjBe84AvGE48/Nm655dS4VtdfdKWMkvEbvfm3faCD3js3wW+FYBccZ7BFfdcOaN+1LbDv8bkJE9cvTNlSByam3cTY/M3Vi4nVF1mfp1p9Z2Go+Yt6Jp0931WP6QTlGvCezppjE2+o73LM8qQykuMpnTA3pbUX4iV5xOd10jd1pbpxkzbdX+OFqpYwg7xPJrPST0efNVpsVi/rviC88qTP5Bylk7zn3/JpyqHPiGnk/2ybz8SmnlJOmjeu3Co/ws+LphEgsD150eBY2X2SkCb9/X7BZhPgZLvKuFfy8Z16UhqJuaW3etnvWwetFR/Qf/6da5T00X7Lj/l3tTsTs8Spm/rY9Umb2vzVwT/by3VrjLNdlaOshGZwYO2fChu94Sf9Uq70haVp0tgxlqx5UGOe7EN3woP6tQu95oZLVyDYWiof2afjl9/EdkXzWTUpx8LzBJUcS8+jq2Et/DJ9zP6u9VXr7L7GZmteEVUJJVZNIjg8q5m0r9s+WlXajPYOcqDi0MFxqK4JmQkylWzagfWqysV9xtM21WddU34cwJaSfHKwZYASDZXoUXy9Xp/gid3Uc+l/eL2ovhr87JVK4HbnZLAKDKE/ASZmNPjjxl1oR+wCzZ544ty4eOnScj1TB+xWbUy76j79oMKhM0kFbOcYtJWuNwsA74PjeNf30y4iq/xtsFc83eO8XvKfJfpdX57jGXFp6jbxT+kDqq1O21j4Oyrflq6dgVRtSo1lVsjs8MbeuHS56XPLqVtq0591ZtMVv+ybv/lbxp133TWu12myPixD1VV1AT7VG97whvEXf/HewkDQgD7w2z/+8QfGr//6v61rmyoGMfVkHfw5tF3xA09Mpt6V96VBYhNpK453JZO/Up7UOZt2UJ2RPn9uQNmPfk++b5/0Q/yi+WNNMDly9Ph4xzv/w/i7D390HD91y7i+Ay5CdDrOw3pVwlhh+OYN/2lnXW9xN3/rF0gPDwupD52T9GONylee+oo2kh7+nXyb9LQf8Wb7Wl1VR1/GwwBpdzy9p9w0Fl/n6bPiGDcKyv+ZcUD40cMeia/UZbTtOIx58RxtaIekmXwkHk47txmf4x31B3JSPFG6tQPhBp3lV0v0q+u1FYxBnzQ3I1dd3IfG1Afyr/FfN5LSh4RfxK+1UT6vULNiXuvs1uOlC6LUurxNu8xBOumfdWxoPSlsjCR1nuuT8qm+EvOk7ccmMf5LFy/0leTXr1VimX4CBwWJBUCD2kw4jB92dVy7TmXM6+N7Xvk94yu+4ssHVW7rINdN8HvTjXGfP3du/OUH7xv3f+L+8eijj5bOwXdjDMQWib3ce+/Tx5d+6ZfW88Rr9G3bLzk4zl+8MP7gbX843vjGN5W/ddtttxfuOHvbHeWvkASPHeyT3iSVoBv7dDB+m9eB5YloeUBZ829onBjK6klVxWTqeulXmvlJrsfUHjQ+OljxAtcyY+LKlu0lL2ojGc+RQ725ZSwy7VT6Gdmv8lMySGLKwT7EgczyjphauWMMxsUZtxjYuJX90J500AcQ46eeruSY+Sxr/IEPfGDcd9994zu+4zuWJFd1inKg/jZOaj/qOOVX2VFnbeou5b505zYYdlZYvGnS7+4498Rnx9mzt46v+Zr/uhJMqnpzJe5S0cKKVS0brVO6Wl3KFe2ra9V16h/j6Hye/qxzTVuq/5D2S3uRtiVtLO+7dvbl92Il2/Bv+1SfMTbe3bTrqe/UV4wj980cq7rZ76UHfYrPc37OP+Mh0sd3lMWklXPZ1J3pr6TdTBlO7J+63Y3hxG/t86yJnNm+elTbZR9unvOevpLxVpM9eGbTX0m8mPhg2Q+ZB2pKjvb6oEj2KS/mu45Ne5zyrU7QZ5KWicvEALQtpiDGbfK8Nkpbkno0fTH1aGOP9jXsRzmWh1K3JC5St0on1865bf6tPpYe9qdcqI9SPhyD45Ve6kCxFu/4nv3INxl3c8zyhD8dQ+3JzSs8nCvzT7ttAoGflx2bdknapR4SzxubObDV1zipO4h/8XdjsD6o7D4cn4lnMp7Yv7duMIHdvpV157QZh0yMnrIkDbUbJgA4t9RP6R9kvMs1lM7nBXxpAAAgAElEQVTyjvNN/k9+0zalzX2y8UhL6ateV9+yp8t48D+VH2370vasSGobJJj4rO1os3LcuabOz+fXfeKOZcobYoGkC+tZY5yH52lDuvCe9FR+5Gf+bn+lK9Uv8uQEZlydw+WNFw6Nc+eeGCdOHqsEE3xVDlrzrknR9MV/9CDY9bOffWx89O8/Vj5s/1ttrpWHm+fWJFNpJ387bvfnnJu+Bs9JA56h75yPdka6JOZzLbUD/PRAb/KE/Fm25e1/+OZKMNGopYHQuGls+U7lqWFMIyMIc8E1XpuTUkkY6GqHdT3Zx3up1NL5ScNsBQVPgMmYaRw2mdB5qvzToDhfPtsER87FOdpuKnqVlgYzQUHRxGSBCGDBtHfdccf4lm/+pvEFn//ccXPnegW7duvuVJxyNsa360RgMX9l/AOCOVFys6pICL4B2QTgqAzhXFwn+schKvpFaTccpzqNMq8NcFMtneU0SjJwrdEhTlUdrWAOc7eCAs8YRCOh48jRI+OWW29tZ+3SpcUhMLvP5BAEh+/p2ytr2ByjCgJOGhYAQE7gjlNO/CMLkXes/PDYY5+tU3zMk881hrRdNJhOtwoWA89GoRUa5DXmwucYHIIoDSw7sE07HahiU41kla6Awbx5h3+MX8Xt83yeDgIbTVcud7lhwazypfJ5Mv5iDMyDd8y6FxAKehmvxo5+E2DyO+9zKhqnk7n4fjoB9mNlEZMMVCYGUHW0WIOuMNL/5BsNOG1DV95nDJcvX6lTFhcuXCx69WbDVtGcaiCsoxu2yqv6yWdZNzelTWChLXQCGyfysVd6JF2dK2OBbvQh7zE3To7wj7FwLQLjgledG/3duLk7PvnJTy7JUvc+7WkLSCGxB36gfXhBHqu5nTxV8qiClmfoo7MZP1M8x3iZD2tt0g3jdH3Vm3zGswZWdNahJ7LI2lgu0fVD7pmn8m8btGnQzsotjJ9nGctisGuToJOOaLtl5lIllpCtSRsEVPibPq1kwiZ0GeEKbLfB9z7P2lyeySfqWOmn0Wu+WisdaJfKJM+kunxWx0Bnf5X9ThChfd9DHzTIWBMG2570Gua/AmGzHPTuPEFFW+hrgWQlWN3swE6XDe+TsfzNOmfFBMagHDJGHTD7FKR50rYrTqxVJ9LIq/dLR85NCengZ0WvWQlLW6quMCEAedZ5oH1lpPXPoXH10uUC5p1I0o69AdMOpHjVSIejkEk2wArwAEDYBJpABVkhiGbC02bwVOBlkK1xy1r9LAOxyrSOjrInL7Ve6eQe7ZB8kLbC77SnBrOwoX3NDGvdSYPyIT9twwQ7dYY60fXxpzpRgOvJaIGi8gxtK7BJUginz2/2SWee64TL3i8zeal4fZ6E4sQy4+HZsgeAYrAECQ9zTRinYDRlSbvfSS/NdqzTO9/xzllVpK/IYX07mMkd3XvjttvOVhUT9dfV651MqAxmicTm87YNBE9dw9YjXfnDBCPHpoOZG9E8a7a3wUDmpI1VzsR0Pbe1iol6RHnhhB3PMibwzoc+9KEqqf+5z37OuHzlel2VQ/vME5v1vd/7vZVUd73u4aRpHHDKyVNXmH5GJZgUT2x1v45FLK7MiSFMBE4s3ONc729PDG1VN+mcNlnnsdaaijRRBUP+BGcm9pB/U8c2r3jVV7djf+pfcVF+rh6R56Qz43KNtPP5Xs691oMEnai+YbvZtzrBPmy3nPvaINm/we/81Pcr7mi5gc905spOkSA16ZebIMqR4+cZ23JNy67M+5vzu6S1v6cT6BjbAW9dkGuVWEm+73bWKx14pmgxE5tWTLCO0zazPeWpx8PJx9blizzPTSfapU2fT1mrdpFxnOXrM4E6NiScs+spLWkr9VMlFWwf7CoV832DBJu2OtuQ38v3W+xT+59+l/LiOOTv1I9WuLCyUvJX83fLtmum7in+Y3N+VgFM2+1c7Mex+MymTJBITV/894pINhe1VYXPJwblkIPrQqXLRd9O/pQvDCKUXo1KR0kf5KdKtO+rNsCJhf1VgeoaKq/yQLFMHFF91Qbdeqp+0Q3I1HL9R9/lklVQ6l0wBNfszASTxq+d2FA+896oxEDoRRUQEz4ZNxVBGof1SXQPWOi7t0y1vBj0a4yzVhHicAcJquhw5lhrwLUV0z6zbuqzHtN6bYa8dHiui36qPF66gYSa2daic+aVJGnvxIzGNqBB0WFWC8UWcggD/M4BgNxE2ZmJtpsbJGI5r9CEh/A1vRqJ5/H7TfDbxDGpE1ad2rbKZ0mwYf6dXrrSyhiPNlD/mXnW6bjSHa2nwF/0ZfUEeJ6T1qfPnBn/7J99d8UL/vOHP9x2rniCqq9XlytyCfb9xE/8xHjs8ScWbAEdoRlXF/zOb/12Yam+CqgxRI17XluID5trJo7Tl0q9lLKlDRbvpZ5Pf4TPxf2bPMRcjFNJs9Sz0jn1ZtrvkrU6xd5V0PB9CnMdOTbe/o5/Pz789x8fx06eGjskl2yRgN5XwXXFnVE6BfzZuqyTwLQ3/p12S79OXjcJIe1p8f3EEYkTkz7aO/oyDuJniaPUk7QvL4njPR2ovkkaZ+zPOYkf5FPa9B2D1fbDvIxfSAfjLxlXM24nX+hzF49tnALVBiRmMr7DHPT7eW6f/Z/rgqbFF1dX9HPt56dPog4x9sBaOE/XxrHxuT5q69K1mo+0WPX5WnUw8Qq8lGsrhvV98YNzQs6RTb9vf3sdR2HCuTa267uJLxcdNAPuxqSVj9b5HRtD/s898XjZib6mu+Odh7YPlw/IJhMHbOrqmUMcLrhaSRw8/7znf35dnXnHHWfLflnRhHkdPUxSP1U4mm5rJYDGU1w92kH99TQttpVn0XN/ed9fjd9745vGg596aLmKFFuKH8LYiDV0YnFfmYpv0skubcO4QozvTRRQDuU1E61cE3l44bF5vVY7hOuVKfqsGcuQr2hLn7z4braxL64/YwjGzsQ9rl/Z81nSv2NHHUezRH7i1tR3vq8vXRmuJI7NAxvKZr7vHPRjEsv5XPo9Ob/U1+qqNS7Uuot3/+7v/q58ype//OXLFd0m3ymf8nTuV7iOm9jRZ9S30sCxadurEmnl0+6NmzuN18lFO3/usXHPPXeMr/7qrxiHDnVcX78V/7dp3z62hwgTm4qBtTtrLKRj0rzv2HxGuVUXqbsTq6fuNc6kjLsh6xor8/aj/vfnpj9ivxkvSH3n8+ou2zEOy9/avqSzeN91LLmbSXLOXfmSbtIy11peUs/yUwyojhWnak+eDG9u2jv6TP3OnI2LyyfJX2nPpYnyrG1yzsbUnYc4QVpL36Sh9FUHLbw6Y69p5yumUnGs9h9sR0yl7eInPCePOB/ji2l/5JuUGccgBsh51E0C7MPNq7oYD7rIGKhzlUbOWcyFPyEWpB/5Pf3IlC3xhPQRA7jW6gk/d718np8+Iy0zRqP/Iz8n1rIt90DlZX0HfVDHroykbnaNHId4jLa9Zgq94ufGNWmbZ0wi5fOq0jZvXkied+3UO8qKtLUSN3t38gDPFK7Z4nru7XH8xInSe7k3J1+vdsTDWfPa4enjaUcZc+73yWfSR53g3/xUhh27a5V6UB6Vp/xO3vDvtMmuceqUxLTaJ/Vu6l9+185KW/nCeAvvc9ik9jQ2rtxNnwB7z9+MtWg/Eza0oSknqfMSA2h3Uxer55WhxMHKl/bDtU7fSd3geqWdVs+1DK3XPJecH+39quWgwVL5ea+uSj9+4uj4vM97Tu/ZH+hEVXxOecGCAbT1yCOPjk98/P6IhzR2K7/swHpoaNmDmPuD4oj0W5RJ6ZH2Txss5tq0feq3ZY1mAmDvX/V8GUN+b9KgembRtSaYyLTJ4AwO0NZlsNYNYx1DGToVlgurwpch+TsBURnKWcJKo5c/NfTpyMlwMphC4CmXdNZlfIPCKhKFz3Ztg7517BSINHI877xVjrxbm8wzaGdQRSCuodaIE2QuxTFP7CrUd9911/hvv/WbxzOe9tRxePvAuFHl/whmHKw7OisAN0/+k7EN49bJqbr/fd6TPoNXVR1l3knu+DR4FRAA1I+xXP/BHwRLMMAJCCjjw1iTaWVW15GW2gD0SW/oV4G6GSyyIgIl5rkWwYABz+gk8YwJJhpfq2DwzKcffrgDGXOjjHcxMo4Vp4xNLRNCcPSS8V03xgwd4GWcVN4nCOAJFoWN8chHPF/Oy9UujUlQgr81etAD2vWmXjtqXr2QgUXH4HVROm4YM/6xvgkMWAv607jxu9lj9EP/JeSzBJKbHhooT/ILquRLv1c2SsZGBz7tH/rwO+94rYEy5DwcFzRkrRLoagiUC5J8zp49uyQ30Aab1gT+ePbK5aZZgmHG6Wnxh1n/GWRlDVVwOd6sfOBJhqPHm3/hD4KibK7SLydDuspGb5DyvNUcaJO1URkbdGZd6cMKIoKb4ydP1Ol1E5kq6DA3ofhpkhXztC34y3Wp4Mo0tGbKqoNMVKJNweommDTQwucZWFGPJvAwCAZtCTQwZv6hSwRSBJB5h7HLo/yuAYOeJghBq1O3nFpOGPLe7bezmXyqEkqYG7IB/UkQq9NrO1T76eQxZbgOwrGxOKs2CDT4mcBX3eD3bF6zsXTs+PECNAlMtFXp8BngEPz1332FiM+3rbIagPet9/e94WgovG0hAaTePOlSx26U6GC2A9lX5KSjUfw8r6agGoVroV7JoIlBO/lD+9o2sMdE385rTmY5XdbgaP/1PAlwWRP0l7wr+NJua+tqMyk2Uut6up2dcfni5WofvtBRTX7p9rrCU99XTaC6QRonqNgoKD1w5UqtobyhPYJW0Icxm3zCXHUa0qlhrDoi6gpBkUElftoXAdfGGR1kl+7SxwTDTYeAfsAu/XzLPP1p33ivk2v6n84Tv5PU0vqtaSLO4TOTjqCH8+fdkp0bXcpWG8vnx45yemK9f7Wct22c6a7cZN+VxDavyeHUrbxUpeKPc81Pb8KJAdO5EFz3Zx6dbn6m3be+9a1lF/nfR9RbFmpzbhyoYOfp02eWZJFrN64viYTFw1GBQF4tOk07q/5rvc9mevOLY9QRSycg7Zt6ge/FZepH9Yun0K1U8WROfgXFwGPHjxddX/Oa14wDBw+NW249M27s3KyT5mA1qrU897nPHS972cuqrDZVera29gbXQbERygYkm7yQsu2vCW3rJrQAX8zs+Pzc+fWc1w0ZZbauZZr6QYyuXVY36ZDj8Kkbl89od5bD1/bKH/KUOrMSlKfTWPIfCRviRfHHOp+Wt+R9AwquEe+kTk8+TEdaX4BnlwDCTNRzXs6dMWewq5ygqpSw3m9qP/Cu9KYPNgbEDfJ+yf+scpK+i3PJOdYW+0z0St8InlKfJd/5rHzu2vq59M8EE+eZcrz5/H5nedQGcX6WtJK20pu/pSljLV6YlW7sU9kkx2D5fc57cy4W7lls+txsyjH4u74Sf1cgqDY1uaR2TWqSB+xHHLco4o1rYExYwPGX952Xc99cB+WgeH0mIHQS4XrFzOY8cz1SNxX9Qq/aV8qqY8814rlFR8+Ave/AT15fpr+sf4r/2df1qQtJeO8NGnk99cWiZyu5rvXuPjmcV4uVshAj4dN0Nlx9VrhhYqT6oBJMOtsJ+5MVyBZ+q+pX65p0dROSmderfJgHm/7scFfi3kxqaXq54dWJTK3zOpWqrovYdyVfB7ucl79DDzdC+E7esm2xzvWdtWpB8Q7jmglXjIvn1GNeh1F0mVeNbGHTI8mk9N8cpzLv2Fp/rsnQadPUy/VsJWlu9xWUrFth6bb7fG+MhwQeqsCYEJP6R5nkWX1e/UL5BVt+c153C43FP+pCxpSbduAuEufxu6vyCiexwOGz4lxiEGkmT5h0TJ8dCmg6s2HqAQNlguqYX/AFL6i5PvTwwxWfOHbieF1Fin0WL1ONjndICCURFpoZJwJzPvjgp8a/e9ObxpXLvVlciUiVGM5VSn2Vgphf+Uk9ra1RDvmpTlKG9+H2mahFu+nTrTilbaZYlfnxtzyWPjSfa0Nd97SpvktyVI+zKw8Vvjx6fLz1D94+PvrxT44Tt5we124gI8SauipuXQsWcpe2j3mJGZ7MlvBZ+nj6tPm578FPJoZbyYTPMg6nDCz6b+MqtU16N493dSnp6JjlP2mnTGkbxCbSm7aMEaUNYyzGzvxcXaoulkbQfnMzQZ2vPGZsSN1h7MLYrDKQdOSZwgkm/lQyXfuz+c+x0Z/8xXPaWecgneRZcY48r+6U7/sqpQNVURkeRM9l/9JbOttPjXm+m7ErPvMAjjznZhc0xHe0UhTzMPkl8UDiFz73cBT9pO7XL+QZqoqgAzg8w9U46joSQ+qazHkK1OtDeY44yOXLF8t3ve3s6fGMZzx9vOhF3zCe9azPKZ+x+HUelNHud9Xc1hHiHeyzvi6VfjGBH/zgB+v/X//1h8YB/KSqBNP2GftAEkAdYKrxtR2jPdp37RrLbc+r4/qASK4jfUrbTBxyU8zYCol70k3elMbyujZHPWg/bEhVjHwe/lMn8rx9K9faYHWcSTHlb0ZyU8cZvJrXcvWrzVS2SxfvcB3bwcEhB30T+rFtsaDxYMcibyYW2sRuKafKsXJBe8zbQzzvec97xkMPPTRe/OIX1zrloTR1j/EA2i0/f8Ya81nH+2S+k7Tlp/F3Kj9wRU5hmZ15/UL5qlfG3XffPr7yK7+8EkzKxtRGePNMr2MeCt6fZJj2P2mm3lTfSCPp6FzTbjinlE3lI9vjM3XXfv94rXCoznOtFgydJ9JnHMQ1VtbVq/Kfa+la8L3r6jyUEb/LcWUswvEkPRaMOAetndTea2McZ9pFdax0lH9pKnV22pW0ccqQtHcsmzyuTOrP8pM21RcZV1Dm1e1PJjtJ87RP2iE+E3d33827leQe9kL+g1baZ/lfuquLaFs+kC+TPzuG20kZ9p/8aeXFtCPZXurUnNO65mvln5TRpNfme7kOzkNb6vwyHmJb8qyb6CkP0k8+8G9ts3pfnnEDWX2UY3IevqtPabyHv7FF+APSShpj343Zrn5+25hs17G7N5J4RV2Q8pix3cTq0sa2uYKdto4cO1pjdK+tD8+fqO/0C1sntU8mTknecJ9oE3NIM+2CsWBlI3F82+luP8etHZNXk+dS56aOSxlQph2buip1keNUnhyXtBdb6/dxZR+0IZ4stmac0r724w40/ldfkWCS+t82c3zSNnWHv6cuT93sYXP3A9OfUpfThnY1cZE+YPbnPNwD4u/azz3c/heVTRjL4e3Gh3XDCLHfA3vj+c9/Xu2FWSmXiqGOmzagBeMgweRTDz5UySqtdzrBhLYPH2p8lnKQ+tV15qc6S10gvbUL2iFxgDjNfQwrqpjoBe9TKEJdkzJgsmThqZlglX5SXZGTDJPgMAGLpQgdZBoxlU4aDY2On6WxU1D4aXlECZ6Gzt81iqn4F4GKk4GpbDXAvTnT12+osNLgS3yZM8chXRTmbEOCCmo0rrnQbhgJ7L0SiDkrdLRzz913jx/4vleOU8ePjaOHt2vT+fq1LquIAqt7Yr3nrpivr7ahMsiFixdntvvxLtOGA0ncdQYpmIPJE3yHE8bGIP/YLKnS8DMDVCNldRATUQQozDE30+CBW249XRv3zhsDUTw0q6LwuQoUOpilSFswsN9p0Hhfhwja9OZYB+EQtEWx1gxILunTwRoxHTMNjg4pGyGedl02AOo0d2+uCZY8CcKcGUdn/XOCuTf6NEg4fp18s1Mb6IJeEgi8jkdZMuOMZAz6dqMCGpw/f2FJauA5+uvEiE5KKAd9Jpykgdbo3JhXDNgX4xOEMW4VuWunoaJtEgqgnclB0p53UHwmF0EbgzokaySYZ760aQDIv/kMvnDM8B3vQRvaJsEEWhBshP60+5SnPKX4E0eGMdx//yfrO+hlVRrGJE3kLdoh4xR5YO7M48EHHxyf/OT9tV5nz95Wnz/22GNL0s6ZW093osesgEMgQF1B+661CUcoWP67/tCkrjogwWun589d4MyDjXDGaYCD+TJ+dRJzbpp20KUTyY5VW4wJ3hNk0Y5XBRlEUnfUWuz0BpEyLsCXP7ySSP3EHHzGajMaBA2N/Ckv8TfvSBONColDJIbQP+vGaU5Pg/I7Qdijx/pkT2VuTvnh96Vq0By/QFGgaVWV1QlqoK9NaN3cV3VYxjtBrgGjNLJ8rw1oI8zfDXASTLhpJx9Wu7XhuJ7CagB1o65IEmz3lTXtsPQ4a4TVtgCudMHRNQmPjX+ufhEMp92U11xvA1mrE8H5w/0lhcve1nHfrpa0gql2gPnfYydI0eV+2YRgzNp0QbW2uwAeDc7gcDnVsyRxbZTPagwJYNSn8rT3VMMDfMccSJCouwv3uNbl4jJWwan4o66imTxm0LRoOkGcPFFBzJlwKT0ZkxWRTOAR2Nfzh7oCADbRyjDyqolg2nHatg8dLujGe9odNjwSEPM8/1qfmnTWfFIB1bnBq6zpvMAn0Ijr8epaIpyZuemNLoFHtSvohboPnEDbkT6RzdpKKx3LxgZdMYZxE5g8yAbSxEaMIYO8/t24qzfh3JTlffr//d///UqsMNGpNswrWMs1B1wjdqxP1M0kHNCGerFoMCuWKNtWDoK/1Gu823p/TQZIeS2HcIJ2+TgdPefh3ATYvYZNW5M4UofYlnzDqXfGTGWrP/7jPx6/+3tvHCdP3Tpu7m2NS5ev1lVvd9xxV431hS984fiar/nqCjLXRh7XCtVVOR3xR+7bZretU9YSc7eN6VPXjW0tT+wJ1w6sdKzaTV5PxDSmcUM0dZzYtd6ZyV692Z+bz60P0qkUY2Vb6TCWXnqSig3KJ3NJnKwcyvvizByfzlL2uWD/qbfF8D6jfyFWlKbJG+0U9kmjUpfr1dBtWqZ9gcdJmBRPK+uVVFynGf7Lih+MQ1qJKaLRxdYwLvX9Jt/5tzZg833/tlLIIqszMcg5KyfZXvZVeiUqbNgfz6Qv5JzcnBZvbq6ZjrzvZgKYejHXHTnQrson2izbcN1yU67GUwb2wFKFRX6V9jnP1G0rH5OfwhqsyQyt49ZqJvyeOtHv2gZ3AoXXDz2Z7hBDi8nlzeInqmGAP+aGmmuR9HGsrmPyA/2hu30PvYv+5R/J565VvTuTd0ho5XfebYz4D1Qwgg6TyYqX6qTeejfLSqc18Nf83MnOSaf9PNg2Rn1fftP0R9UDzke7pY7r04Ktl7Qbe09S/bQS92eSo9fx1RimnrTiSvJ4rrnYpei7Udkrx8g8uIKm1qgw4oojm6/246oaw0wiqDm4yTjX37abt9eKEI7DK5nkZfqVlspw6U51MMkf2OKZCGVFFte+sMdMcGk+Xu9rTp1J2yah6+cWj4Ibp6+vfd/ESPAY38mLrmm1T3I98YlJK7FS65rVnunLwOutlqeMTgyuTsa/BkfyH73TvmYnoFRS0bweBTmhLxJMSHj5wR/45+Ouu+8pf67tQl9jhJ3/6Z/6qdpYruoDO1zrAQbw+mJiKx0/EFP4UzlX56Udl/eVJ3lPna7dz9hSYmv1pHEMbWrGsOx/xf/dOn2pUyqedbMPk3j9IH0ePXZivPktbxsfv//BcfjYiXFjF1zQiWsl97OCCYlJJPorL2kjxPgpS/KBPohBW32j1JHOCd/Tg0GujdhbHk0Z0EZIy4yztc7aX/Utsck/pA9cp9TdudHiPGjLsaXuZSz6o4lB3IjjMzfUU3e6dvqX2gXbgDbGykoXzWQ6x5P+HzxfOGm3/VN+l79cIzGOPMt8xF/MIeOo/O1cF/9iYonSV/M6JTcf0Iz2yfMG9uUZ117+VLeJi+mPdzz4ok7IRHwP0vmucQ7bMPalnXae0kMs49oh8x2jvD4uVWVe5PxAxViJ3fTm/vZMlFzjbiRHotq9grrev3RxHDl6uBJM7r333vG85z2vDjudOX1rJ21F2f6UJ8ZIXIkEdpIQSCp58IEHx6VLlyvha5fYaPlW2LyWb2IxxKDU98YT5Qt1FDEA9JcxT951s0P54dnkAWnJ51STKn97VhE0kU1bJP1dD/lRvmJumcQCf5g4xbPKrnrLWLGxrpLHqc+00zWumbDCONz4FTepW42zbSaYSAP6EOMov+oBbV3iTe2ivJSyK12cT+Jg5sD1OMQEX/SiF5VvnJtd2pbc1EycoM5Sv6gjXCfHrJ5zzCULB8EHs+T/zebBm7s3xsEDe+PMmVPj677uq/ZVMMFGrFfCtc1rGveVCEljMYtr7nfqesetzIlpUgfLR9o+dUPqusRAafPEkOpKbaX8ob5xXGmDU9/neORD+UJdLa0zmZbvnKu2jOekh7o627Rd+/e7TTlyzmn/lBu+k3+SfrYJLyYvyC/0ZT/+Lp3l7dTF8mD6f2VfZgKo8a1cB2ntT+kirRKrJDZ6sjXudzrBhKR1ZWtTl8sT6RM6L/WNvOu7KTM8Yxv5O+84rk1+cZ9QvOI62L70z/nLS34njbTRSbvN/py7/OX81Bmpjx136nTXapOPeSbx7CY/p41OjLM5X3hCrGMMSFucNoH3eM7PxBvylXaj9FTEz5xT6mOwfOIY9dEmfyRPiym89iZjT1SLJo6sj6D+MOlOPOgYXJO2vet+LBhFmUubb3vaxMTNKY/yatq7TX2xyR/ylPJljMZ1T/0klnMNUz/muMUs6gaeI2G04u6zkp2JmtKksGAVNOg1rjlUZdFOskpdS7s+k7KrPlEmeUcMwRiMt0kfY7f6Bfv3RPoQVPJT+iTaCvmr8XbHarUrJJjoP5V+mPFsq4g/ce6x8WVf9sKqcEdyMn2RYKKORkax+fz/zGc+Ox759KPLQeYuPNCxdAgnHdWXzpvxaN+0kdpTf/Kuffq+tOIddZb0suopvjT7DezXMn/fEUeZwOe66OdKs613vP0t5clLaBfbF9zgFOioZNPYS2wzYlxc21L4dAbSwLmxaPub7aoYFIZNJyH72gQLGsxkVI2y/WmQddEdZmUAACAASURBVJZSiSWQUAhVuAWsp5CoABXcdcOxA5WLcp3gN8tl0y8JJi//Jy8Zt916S1UwofTv0SNufvA+G0Ezk7IypebVDtt92ok+3PQlaEUQ0X8qiloLnULL9c4yzWySwihdcaTL1yEopeDj3k2dDYWbPtyMdk0XwzVPM6vsZHCNVoKfynqbpTppU3AvaPZ0Glf/1JU1M1Gh16TpIeML3HrTrTPBaJ/NBB3QTCQww1++tn/fSxAnf3FCoE5gzZMGKA95wdJBCmAp3HBW+NtkLd9PxYrTSdIJp644IUESgcbKzVkVDcqOE+j8czMRZcA/kkdwgAmSyesqz9ykvfPOO5brFBhzJhfYrk4atN2XFDSZjLnTF47t7bffvpQyg0Y6IcyLuTAuT/ejtNQd9M08SfTodTtU7T32GKVJd8sZZy34njahKX3yWV2tcaYVoHR/9NFHZhCj24HmH/nIR6pvnG/uvy2Fu7VVY3IjQP3DOyhX+6TKjkkiPL9e6XOgMlutooLTzRhMyGnnvxPKNG7qwd5cHuPC+fOLnpDGkNZrbbifl7Vj3LRrRYea/9ZW3T0uIFHBQ+sELbTHHBg7bUA/9ZR87ZVHqTtcI5OcTCDjffiejbZTk74AfjbRCb509i+l5tooqVfV5wUgyMxk43gCy1V/9j3UXq9CEKT1ShtZQSIBT+RkxqIXwJ+gXOe0HJHpRMkjJNaxsazs86yyVSXWZ/nbBjhr+ULaaX22Wyfg02YI6hk+86Nah4kZ8ICg3HWqINBSVm0N8DNHjbc2R/DHeHmfEuUk2JFkw/Pa29644KThercn36/Bvn6+bNgOgLcBnoBXWu1zkNTnbobMU71YFewTbUsHjFKCtgWMeVJ3yjp8wfopy9BVp0KA6doIisQlvU7r5q72RJ2qsyL4UrfAbyZqEZxSXwvEeN5AgVf36bwjd8igsiVgd01pG55fHZ0Gdco+OgO9BN0bt5Bc0xtJ0mszmNCJhkcLdEJHkpH4G/3omnWFoMPj+izdzu9UJmJu6oVaWxJEt1veipcOHByHjx6tjQODd2KeBSAudyvvT2RgLNDlzW9+8zh5kuQ5rivpDU50IOD4yOGjS1UPE0DYqNwHSufmlzrHq11IMBFvrLij7xPX0XGs2Bmrdukk+lMapU4TRLccscnaQfcE5zl/K3SIBWib/v7Xn/rp8fgT58ZtZ+8YV65eHxcuXBo3buyOZz/7OUX3l770peOpT71nXLp0oSrSUZC++AwgtlQZwe51NRv+qbvUc42LSkMvgQ7teOn3vT5NrBPmGFtOrFiwv+rLMtd5hUK9M+8CNjghLs5AhFhuAZdzMsomP9GZJqrwtXpJ3eKztqGN4nP4STne10dcfZZjEHfnZo46Uv3mXGlPbKj96DG1Dul2/8vTRItOmwOqOU6ZbVldncXkMft3jDkfxyRtXbvNuavP5XPHvcwJOZ72y+9MXkrcqs7ssa+VijbH5PfpCz7ZGqr3HIf4Jh3glaYr3dWT9lP9R1UXdbc6P9cp13GhE6eHSnd1wrzjSkfaACjfsdbK1cIfUyZ9/8lovW+8cbq6cMDOeq1TYhNpqF5Px1seLmxcF5X1P9fJ+SVWsp0SuVlJrMYcpaHLPkx+0PdZAjkTN1EBk+/WTZjWDflPviu7PX1F+kw+lb/Af3VIwbuUZ1VG+Uy9v4x/yyvzKjununWNXG+vFVpl7//j611/NMuu+7xTXV1Vfb/MlUPOcIYUlZB0EDIkJcW3hKLFSLRkBxGBRFIQEPYX/QO2IhhOAAZGQMkyAgqyaQWO9UVmZChQJJIWhyNStmVJsGITls3IHA6vw+sMxZnp6VtVdVdXx89a+znn955ppYGZqnrfc/Zl7bV+67LXXnupnKVPiA5j7csyGwmrG3JU13ogH6RgmWzXCUHOb82j+iusldUotQ/0T+WxChzSLz54ldToZCX5p28C2kxc0hacnwGf7yz633l4KlueVK7oR92pTd285JyW/oveY64td22nir/qRwJ8nqh3TeXj/GkFVelf+opA20hESvvMtU884TP9nz6pf3c6PNifTpPgF7pHnieGUesQp9GtnliJLaVmjitB5tYI2mrr67t3P70OdUp+BPiwT/CLWa+Pfexj0z/+P39lunjxUtlU/EMPffOb35ze8573TO973/sqwaQOs9w5GtVeuhJdy2KfLjQYaVxInZSYltgr76V9krYX72ewPfHJNciYlWtHH7nBIa4oW+pb9bIVTEwwwe85febc9NGP/eb0tW88N23vnJ6OR8WPkjfkqRIPtjvZ5nYfcJD2xvrkZftRjxjv83ux2jhB6ip+Zy5W6UhM9feMrSibidfSnPEtV4YsyZNpf9h36p1cE+epP5Z6iu/gb+1Q9ZWYpO+n3PF5J00v5dX5TDtcO8a4hBidOGxQWdorg9qQ0kEbxEomVhezrZyXdE26uIbG6Rybc1F3GFNg0x4/hSqP8qqY65hyA1Kfh3bUk+oE7Tbpu7bvS+dFdWn6kyfc3NGmTdtQudB2UWboZ/HN+yRqJZiNw27zleLbHXfimnA3beX9+jl86j4os10+oxiCH2l85LWPPza95jWvrtiMB73A+BdeeKHap4IvGw992OGo6FoHDksvUz25E/H1WT24xffGeRp7Ow6JLBm76kqHXc1aGROveDfjRyZJqCOJTZHQx8abuC7mGUcp+2FUhoGm8qfrLf8yfnmHmJuH1OTPlBnayX64cpWxMi4Pg635IfGAvtyYYXzoGfSA+wiuYfoWHetp+tU7JtqtElCV9bILR6Ugk6KM4TpX4oX8YyzPPvts/ffOd76z4oj240EM+SvHocymraZ+VyZ43rkbW0t55PDX4eF+Y/qd1pNHtw8rweTChTPTu9/9/XUwog5p7nMdBTH1tleoyqmNaTKoOJH0Ft+ZUybJqCfVa2Lu2g5Oe8N5GQ9wfuqWtJFzvtoUPr+Mu5Pr5XnXJjF/jpnFoYHETfFJHBELE1PVY/Rr7FecV0+4js5BvHcs8tx6s16cTBvRNjf8hLEpqkxLd2Pxjj8P6ti37aWOdt7STrtDjFVekgfXPoZ6VF5QfycP3Gsui54e1/IOH046i/uOUZ1gPDN18mZS85KwLU9J18QF55T9yd/yhmN0zimH0ijtJtff53PePL+Wj9SLf1Kf0rft1N6DsJ3kt7W9I1bxjoca3cMU2+Qt10w7y758Th8udUTyvlhn7Ee+X9u4SZfN39v/kd4d4+knKj4//FZtNd91DY2luc657uqrwptxCA8bkn2gjuHiL6C7+uCZz6dNod/jermXpn7hc2lg8knaONLDNUq8SBxTnh0/z/mZmCIN/KmOkgaF/2MeiT+JA6mT2wbp2DHv4avVug29L0039NJxHwaUp42DrrFB20E+FafVJ4xZ3kt5dm7qImVNTHH8fA5Pr/0hZSZjSNKSdZoPe1oleafjtvqZJFY377PXc2f65re+XgcNK0Y/KgieHv4v7Zo8j5y98MKL0ze+/s3aT2z/sG+3gL9u3liq/ThfMSXnKu9ow8ojiTXKpusuD/qsOOEeN/3wLPTivyr6MNaY/kz6Tv8JWhVGkGAiA6SQrhVdGukylu+5iPzMzfsEeEHenxrEKRASxfYFLQU2jSl/b0DpAIsCnkLoZwpMOk4yLWPQKcsMJ9tNgJbAmYVFOwZ+mgm7DKWMYDsYsgVsw6D2lPLjr33t9F//pR+eHnv1I5VgcnDz5nT6FFlelJZEGI+nnb0+KUPiB8zbm7tbtamTCqbKUI6qFoL7zIjHx+UAe4KN4CTMQfClTorc6jvNOmB4t7LL6t1xkkEDQ1ozV5wnrtNRQVQAYQRprt+4MQcyMxgCrQlk9AZ3Z4OZUc58+V5HhvFVdYndruYhzxHYaaeIBJymuU6CRgPj5RmBWyeylctSMp92DSRqYAlAKBHGKY/TJv9xgoDPKIVpMg7v5tUmKheTtPhpIoa859UrjIF5Nl+RmdsbbDzXhnn/LQ2YK3dJMw4CfZ1duWxupjHFvKEjyQWM2etr6vqrw/1KcuAZ36GPlE8NNjdExAJ4nGAd36s4de55pkGmHXbb89SN7+AQC3gqJBMfvIOWDUw+owKJSSTQpU6A3HffdOXlK+WY6cAgH4Dkiy++ML3+9a8vnoHu3EMOHXDmLdNM/xpP/KQP1u1Vr3pVtYkTzbpkMId+SKTBoXVzlSQQ/hUf3b07lyPFGCEwB20JMtDO7OhTtvnlKxWIoU+vjREXmCP8y9oyVxWCV/qUMiegMspy0T/f0Y98pqEPbzJvaEGbdW3QcP75jqADp/mUETFDx19e5jna7CuOprqTmKoJly9fGie9+ySV5V6rSss4hc9nVgUxuEaQMg3u3vBt+WT+Ki+MRf5G2Yrp8F7H9pfNV54Ry9vI3CxtqGFZbRyDb26CNrbosPX8p5Gk0eYPn/U/M1gJ4rPJ01iSjgAbrZZj1xERh0oWBk4Dll4TU/I0qhmIgW3Itlyno0d/+yS5sbnsqd4xvpIj7kxn078wNrLwQavhbPZ8josO/hNfdGQN8NezY0OzqkaNpEYSRMTyrsbTiTnim31T3QG9V3q7yr7dGsUVWidZAUleYK4GonjHIJK61Q2yKsIQ805jVv7me/gIWYbvPBWJnqqTXxVYWU7hZHAC2aSiF+Ol+g9tEQQThyxR2wZ2J0Cit9ug69Oh/MdpNvACDJImfeSs+ZpxG8wwmNfz6kpJXCfAuDrZiuuJemOTZAVsAUr1I5tsfJBcQvIUwUh0t4mJMDQnTjkxXnKys1tVTOjHK8koedz2ylJlpcfRjpzGNvwCTahgQpUSeA2+YHOsq4r1vZGUngfHDZJVvbS4kqDtmbaXWne0jJFg4rjVN10G2lLQzdM6Rdp1KfuMNe1D+2Us8ptVfOT/2fEZ9lvhH9fAnGgsttIUbX3zW89NH/r7vzidv3Bp2ts7M127RlIPmELizt5E8uaP/Xf/7XTffZem6e7RdHjQCZFsKlvpo+/v7ZOAaVenrJtgog0r/lVbVR52uSJMWVicDq9/WK4Sca5lT7J5FCft6UNamuyljS5uzGBR6LFs3mqTpz+RtrNtF4KW83SnNv3EZPX+2s7P8fp7PQPvjOqEBrBNqlrb3o5JftA+B7s3NsiHgyj9deylOfzSdAGTl43bpEn6JnM/ca2TnxWdVzJVtIkN/6SpY/F9+d918WcGt8QWqmXk+i06YDnBIfa73rYvL6Vf1vjWVyvwnE6p9p9rmnKljDv++tllvirQ73VR8gx6hA18146ETZ6ZZeXEyaoAp23ge+KJ2CB+qaOVERNO0u/NdUw/Mn1B6UD7HSzrYEc+7xrqw2rLy5ftB5Pg2Vi8wT/w5Nh036Ek//idZKLCRio5AfxlO2zip8G7dPbTNuH3XN/2BZdEsDX/ef2svCEder7wf0dX+vPmBZMhDbqoN6yCpW3ZMYZRmn2Mq/TI2LCXJonzqTuqqsRx06/8y7j72Soe8n/9HLpnqWrSdGe86aPwrKev9OddR3ls5tGs6uKAh/1jgmop0yHXdf1NVA2qhLxI2i06x53u+lzyV9qnLRdL1RTnkjjgFUEOTf1dz3g9ZVTJUnbQvQb+K/VuVPnRPqO9smNr7CPQP/hAWil/tqUtVAHboe9gINecNm2fyoy0Q2C34hxs2hrrGcm2ZVdzJeC4oqKCjlHlELvEwxS0w7Wp+D3EPer61+Pj6UMf+tD01a88OzCkMZIxfO1rX5t++qd/enrrW99a9lTnV3flB2iuf+KJ7rah2tbW7ihZHQHY1CeJw+KB/JG6I/1xPhe3eMd1kiaJ1fpwKfeJccpEM//i/1QS6xbXAJ6fPvpPfnP6xre+Pe2dPjcdjlN02GQeCKik3DrxvlR4EiPEGPUC6y+/8Lv2b2LqGgPT/smgtzwkbxlolq/F2U2cwpcgNtmJTWtckZbqV/WNGy1rPUAfyqHjlp/1dfXh05/J+c5QEVcFQhd9RBPhrezomimTSWvnJC/Jg2IX43UjcT7sMKr+mvCjfMlbGd/UDswEE/nNNXaDrehQMc7Frkw65kadvjntm3RmnEX6Mh4xMGnm/KW3/qByhK2u/5D2aNoqi43cscPEZWWnr1M9qisueR7fjo2DC+fP9QGnld9vHMwKxyULA897PY6ma9eu1lS4eoeNB/ClntsCU7sfk+moDokf1+O+U1d8NZ9iF3WOZuuvjnXyHX4q7Uob5acqdFJ1d9tkj66AWjHgijF2LF06uKaFwyNBxFigB7CwK+U/n+F9ZUk8E7vgQ+XNeEJWx/Ia8fQJxDPbct2ITZQ8hP9EP8wl7SzHl5hQvgdXng9dZIyWdz1k56FL6Md/XteV9qW627krF7SjHpCufIbe0cdkPhxYoYLJ888/P73lLW+pNeAZY47ihzijDCbeMYa2pZru/pRepSdHpTt+dw13qrx/2w9Ht9q2vH3roHzVS5fOTe96138x7e62H367DgJRjdW4eSfdtGx1XFq6+HvygDaz8uH6qNfSXpVu0on21Ck5N+fNT2Oj6mF9WOmWNlHq0vRT1jgqJuTYeNe2i17jqmPHl3ifciQ+GeMxriqOyTfir3+nnvc7Y+jSSb4WW8XJtH21a4wlOg/Ho85QN4ujxiOzTfWhMi1Wp2+hDc93xL14xyvj3Z+Rf9xTs+8Nmz1s+qR7j2fo8q22QezTMbv2qXOSp5Rd5+r7aQdIY207+xFb+b6wZFylI/+VaRVXL6X+TpmWlolN8uq97AV5VB6mLfWb/Ei/6v5cd2VHXyf3KlOWnLNzSQyXX3km7bKUM+eqbNle2hjqdflOW0BZdi3Ecu0611b9DA9YgTTHBk6JTbk+js3++Vs8dL2kT/ZpggnPmODJHhAGdBUAGMnXaVuLH8wteUvekQ+Uh0yyyfEpX2K7vCXmyUPKNN+nr+X39isWy0vJ06nb0ia3Decp/eVVdGUmmCQPJ4aREGryQa3LOPigDCZ/3wvrE2scX8YNtVVdB3lP7FQPQmv9EseqrPAzdX7ybVWsG8mmlQC62/szXWnkePIAj9eofv0bX51+4Af+Qu1Rc0U6c2bPSx6DboyZ/1566cr0xS98aXrooYerLfiMCpz8PDzo6y553lgbc3NfXVl0jdPOlV8WfT1i7GG7yjvio+uhfOonKPfKhna2+CEN+bue+Wf/9KmNBJMUBAXTBUgjQgdEpbIODrsoOtgKbxofgrLGUQqezzvRFCoFUaaROBDb7Bqez6QGwVrBkECC4NoJYSw6ZalQVdDOW2B0vLarIZjKi42dNOYFy+96/eum/+Enfnw6d/bMtLt9YqrC6RU46wwm2gTgiikPD+cTR3UC+sTWqDwyNsju3p1uXL9Rn6URUUbayETCqK51Wd2Xh+MEzdgwLoYZ5ZPdkErAob1OJro1PfTgg/PGaPHK2NjlTi5Pi2NcSFOeYcORv7lKgzlJC+8EV8nrcNMOhjf98q6GMkFawcCMffsURAxw0e9yZchWGTzJ0/JIGpScbGJsCrbzNrOz+GkY2vRrsgLBGPqyLejJOBgTa4MD0U5I86m0EVQ5ac54eYfEEK/M0YhoJ2hrOjhsR0YQp60UdmVCoNAgpr9eKxyOviPXUwybhmtvvCs35aSO01U1/rpmpK9PUZZc6zJ+7nbWdhoZ0gJ6UZVG+fcZxtXVdHrjGweGPtkgpk3GCi/g5N7Yv1Hvc10LTponD9vwWO5A5701GNIG/wRnkxmYC/T1Oh/GxXg0WqAFa8tnOPycdsPY4DkSV2ynaD6Alr49uZLVWB64/75KzLCyCA4na0M5VNpi3o8//ngldJAAwph0dBl3PT/GY5IUc/KKo17/W3Vij7WHDjrR0I3TORr20Je5qYT5nGtMaJexk6DC9yOmXfefX7x4Ybp8+eJ07hx4w1p1FZyWwa7eZJWQStgYGxrVDngUJd7baHbTppOrdM4XI8pNjA5MY9SI9S0D/Y64LGaJy+K8Cnj7pAZmO9o6vhqrfcpnnBAdZ43dBGc+bPzzT+NPBVtGyO5OjQ+6746rYVhbrzyqDSJosN2nO1TuGlHphGqs0hb8qZHBZgSf8bfPVOB/q5MR3HTR6KSI24J5nTRgsLz0/U4bTOrzOgE8grLlcJC8NU70kDxlwpB4WM7I3T6ZI12Q375r8KjKkusAwRcE10hCcmOY70xGU8cSZIX/GZ/OgDTKsq3zHIeesy3HwrzgcfiYRI/SkSc6Gcp3+Z62+Qx8IXmSAB//mCPfmRQobnD1Gr9X0lXx34lKSsDI1NC6cuWl5aTbnJBH9ndfhWMQTTunXqwTTugMNlZbF/Tp7uZ9+OfiBa7L4ZqIxujeLOdqua4ehYLZCIwRlKzTk72BRAmiNqj7KqGlhHYb2WK/m4TKh47ZU089NRIfOzi5VNRp2+XBBx+qBBMxpZI1hjNGdTSSYf3X8t+bT6WfRmKQ+FQVOaLSRMr22vBlnIljaXfCDx1Q7SQz10j5F2vSJlyuCFqukeGKwV//yEemp576rel1T7xh2tk9PX3pi1+Z9k6dqQQT2r908cL04z/+Y9Ojr3lkun796rQ7KtzcHjqxSjTfXU5Aq6dLjiKYhTzPOORpqtr1ig1KNzFX15u0bbp5xYVz5XVtV20VMVdnLR1YZVr7jIQkx6r+1sbQl6B9bWnWtbB46sRZMFI6ZyBAm0AMyDVhDPZJuo6Ja4kd2kRijbxM/2J7l/juwL4YR+Un+0o7SLufoKwnC7tCVHOvNEv5VcfkOrqGsyM9rieb/54rBm1eV6FdKD2kWa/DwhvqofSfqs9xgYfy3PNpHwMdov5Qb/KO/plzSnqIl+guPheXka0Mbiij8ov6kb8ppUrVJemnY++zyWsGIflutrGRneNOsvBd6ZP9tO3aiQiMTRtZv9aTTjnf1CWLHlsqwDQmLRXVpFHKwhpH5AexyPnnO/6ufCb/K5+879hJVDPQlBsxZXOME/LyhD6CMlByVDaPm0otV8mLVflhyIyfLzzIJk1X9MkrTZYrgxY5tepPjl17rfhqJDmUTTVsGWmR81au5Zmj466cVjJdCU9LgrFzmWUlKiotvMXmxFLNj3eUETFDvtGGXOTdZMwlgQQ8qn+BwbxnNZEef56UXBK8EMaSl9FExhrEQ+nXGGiyyqxCx4o6hGUzXdnNoG/ZyoUdS2KHuCGda5OxqrUsvLHIze1pp5KhNq/ZkobqMu0k5U47t0ZXyVmb14wVvUb1PfxLY0jKk1dClF8BDUjSIgnldm8C4o9Lu4pDDV+XBKOW/04y5lDA+9//v4wEbwLFbReQhLJ/88b04Q9/eJQv3u8YTFUtab8SvxbadYlsT611kFE+EccWW3VJ5JK31AfStG2ge1cVcpWzP/ndoGfaZ6lDxYDEl8KYqdeOwGnnOm1NZ85eqAomzz3/nWl759R0VAnl7Vexhr2+fbjBBJPUgepX9XT6XtqijjNjLbyXz4r1rjvf5carAfrErJRR+a/xf4lh8Lf+pzSyjX62cUQ/ZI1799q8cf7gLu/pQ6RNxe+JbTy31pdu6ueGsDJZwekRQ0rfUB4ySaDiLgMTeddDfzNKWBZ8JGA7rjkJnDLeozIF/Rg30a5b+9azTIzEJyrvli03aGkcVh9PP1V7XlrN/tTwO6RzruO97Bt5WmzL2LOxQWVKXaldgi9rgpyfMU/nb2yvTqTe6WtU8a3wWevwxpAJ42LaDSS30Y78BS1I7tg/6Jgo86AdEkqMj0BH7FHsMXVOXsPY69PJUh3w7yswu2hg2wH8R/skmKTMa3N0pa2OmRbfbHdCqLSXRxg3/qBrL08Zp5Q/Kwl4PnizXLEqLplQoAzTj4f4sL+tAJa4mTa0PoG8LX0Lq8M2IUZg8sY6pu/mvjLhprrJbrTp4UB4tJIPw6ad7bVR9dc1FdeZq/TQxnI+2tFiAp9LS2MMYgYxxIzlGOuxqknub4iNy0GJ5WpC55e8Lq4k7lX176krKd0+JDZIRVWu0T2aHn74genP/tnvqwSTrla1V5tcdfVtxey6ogv8l3s/Ygnjg6bOVxlOu1pcVc79O7FU+sk/2vk8A/3S13DPRV1oX2I6P5VTcTl9DPWPcpNjtQ15aLY/I0FcnZG+oHyhPb/W037e/oTX26qTe01df/rWhlJ+7Usf2/XV9kg9y+9ivDKWcxVztJ3E1dQ/4oNr5Xeub2LxbK+N5D1p7pikaSaYpP53PPYpP9uXPkVekeO89EfLlhy6UFopf9pa2inqjaQd76Z/xTtzbHTYCfKJ+AMfOg7nKJ3TR0ubSVpJV8emztWmdmzqM/fNtF/yffWZdoa8xnyIxyI/YpuxmrTHxAzjwertNT47VtdFmec53nHMjk0bKPVTygztpC2TvKrtoU+K/lTGlD/767VfDipq1/nTdeX5lCtxwrhx7Tnt7c1xe97rataXSneSBEqsuJ7bpXp07yvKvz235eBQ2ppgsHLJOJy3csDejXaf7fG8+C/myedJ6/QFXAva8h35I3Wqa2c7+Yx0Ur+6n2QFNA68lm8XFXOglUlC0PgG+03b222/IJfjQKH4J577U4xX58oL0kLaoLczCcJxi6nikliSPpk6ez54GslTHmzl+b49Y7litNrcbv9dW1b/v+LFJ6bp85//3PRDP/SDdQi0993Z79ku3djJy70vCS25BvGZZz4/PfbY42ON4CVuyoA/dyvUC9/xT7l3r1UZlzfUk/KhMbO0T9R9GWeg3fKho5o/bWsP027KamHKOCSnfrLvSpJ+6hMfuyvxBRIdbcFBQHBAObAU+GTcMl5HJlAKlIGvdvR3Nk4CyBQ+L7FSsQqSArdj0eFSIfjTU6eOU0DVmFgraoFcp4f2NQo0VPnbBBsJnosuEKewq5hM7lCZ8ez99983/Y9/7a9N16++PF04e3a6ef3adGoX460NDQOFNedhoBLsUEh6rtvTHle1eB/iKEWs8vQaBjaMGRdZ7sVEx0vljxaUJwEOcwAAIABJREFUDoJoODBefs/NBh1WFQbtvPa1r63xsNFfwFwnpBuI2SjnmYcffrjBksSCw8OuqHH7aHrhO9+ZN03dqHR9GNPskIxsYdroEylkgm3XiXIBwKQBlQhjJGCkslARCFAAgxuHGTiQf/tEet+7ZRKGwI0AqSDmTeORPXjp8uWpNh5vt7OvoayT0FUo2mC0OonGuSAIDVx76cBP5KxP2O3WHay0rYJJA8H1SSckN1Npp5ICtqa57FdWewHc2Iy9dq2vimEdpUslXNR9agQgD+cNcsZRSnKcdnJstGsFD3jeKirXr97oEozDsVMhGXjxygT6V4alJbS/cvXK9Mgjr5rpREUX5ssGsvjFmHQa2awVKxo7WsYszUnyklVDmCOlSssAIDiwfzAH42jjNa95zXTh4sVKBtG5NyhFGy9ffbkSQB56+OHZ6LCSAuvP5uPRbe5ga4OEait8TyIJ/TJfZISEFMZCm/AZdETOUNTMh0QuNrctESp9HnzwwRoXJVYNTtAu9ID+L730YjmVyBFywX9s+orRxYd3707ffv7b04MPPVB027/BKfxWqiSHnT9/djp//lzRhaAGCpT24YvG6A4oLAGeTqYqXq+Tqp0QZSAhjaJ0CAxSlVFKcOZWb8y3IbZsmmPdkMiQBp4ORmNYV4JSpsGPNnTHRu0IpCuDGo2saynfvVNz8BG5RQjKYYnTm/TtehH4ZqOctfSee+lb8ldXzOwWTjJO5uPJGZMllTnopoNsQOj2rd4gl36LEdpl28VyaV76b5wOBftbf3UJtNa/TQexSD2lE8izlEu3z/2bfWpKXa6hqLPRDlJXYCFzV+eMucMXzjENQNpzzlYjsn37XXBuqgQGA1l8r0Ekz2jPaNDpCKo/MYzFxUx04a5E5sHa8A4ySxtgIvPopLPuD7qUMXx0NB3sH1QiC3JSdkQF+0j6OJxOjeuEmF+VXj/RQbkK8I/1L1kdmN6ljfve3F7zvibGZMudwf/Qj816kgVJutTwzIC1dOX9LuXd1c5cs40g46hgAo5rY2msp3H+0Y9+dN50gHdLHsaVUl2K/v5KwjOxVnz3J85ZOsl8zpjpC/4wYLI4Fr3JK39VQss4Ia6jqS7Uns2ghXxVdt5d7qHevPrBjUHnrEFum8iyNiLPUIHjH/4fvzT963/96enP/Jk/V0Hfz3/+C9MtSoSP6jCM673v/dHprW99S8kXuqZtjaPSvfCM1RSUw7Sly2kbMsE4eMbx1TVccVpGOSq8GYEV7Wm/E2N1FLXFdTS0ndIeT/tCfKg1GJuhyWf2m+2ko6kNnsEH6UzbrmMG41xz9avYr20l7xbuFw9yJVHVimldMKpc1YalpyYG1hd+F89u/tMGVl9Id/2hmv/YLHbOrov04m8xVHpLi3pmOGfQWjlM/8c1EO9oQ342gPKKgccHygmOPG2kfYhuyuvRtLGUc/uxudaTm3RaByK0OaWDcus45GOfcx3T8XWOvJv8XG1g746gnxsUG0mgUQ1EenuFyL3oRCUo+E06z7gygoeuhfZE0rDGN4qaqXedrzgjLf0+scu2c1zygP3MuDP4I3Ujv+M/OX7XRz0i/XLNlXH1qLqFfts+al2tveC70meNQ2w0KKfKO2P2oABrs6xDJ2KlHa+NJ726/eW6o+xXWXctqsrWqOqSvLKWmeTF5OVei95QVldIS/FzbZfYj+2wyU7JW+0a10A8zPk1tvcpph5jX5/o+GaeGUlnzFeMzHFn3/17VwFaxrqZTJg6L2nRtl8H4F8xhlGJQ362UqrBc96thIvQv67Pmp8Nmrru+tnFJ5XU3FUJc+2NV4CPrk3LUPsT2FJ8bgU0sMwkMnWpegZ+6gBbB4r5HLvj13/9N6aPfawrsLH5S7IbbVy9+nJVsPy5n/3Z6Tsv/HHRtXluofGM1yNxM3FtbW9IX3kheSv5XrrRF3Nre6r1h/oldRLvJkan3rUv/Ym2MTuWoz6q9aoKhh0gPYE/s3Vi2tk9Nf36b3x0evnqjWnrxA4atJOax3iqOtCwOQqDRmBdzJLurJN+vOPoeEfznNjiWN3Ylw5re4Xn1NXG4sQWZX4tnyk3ea1k4krSdJat4Gvn45qXHV/VOJfqGs7H/sWBlH9pZfzMNVl80d6MyTGrF3O8i102YpPzPfBjg5+kyzrR3TRWB4ltfMbmfNtZzUPMyYof8If9qgfupd+aPxebQFyuOYx5KBfSOG3S5sNOdlAvJG3UK2sMTp0kpjjHtf5NvZB6qGw45s+GuhWkBuE3dM6d40o2s0ogMSdlkp8knTg+sTrtFw8lSUfH0DZpX8EDDTspAFukN2RosxJPxlVcJeeVlM1z7e93NdeuKjSv1zj85ea+8Q7aaz7DDjQpDmt4SQqRDmnL6rtLVzc86a/jn53M1/HIpRqh8814P234/hJv6FO5/E1b8IsJOClL8p99SGN5x+/dSBFXmYs0N+6njcUzjl99rR5KHKGN9EVcZ8ctvuu3+H1iAmvq1UTGMsRNYjriiRtlyhJ+vCetGZO2CuPR5hAX+Zl0TJ9BXS8GaYdSwYTDDr1eR9P1ay/XFTlv/lNvnN7yn/4nVaGuTl+PU9onR3JS2qXJ79qe0kyMM2agbCV/pN7ThtDXMh6d/aWMu36uQdrbqQ/Fn9QpadPLP/5Ur6a9rYypD5JH5GtlyNiFVYX4XF9HvvHZxBs/Sz3gOubcGh8WfJc/fSb5INta60nbcL604wE2ec2f9snffpb6kn4SA+SBstMiCS31W2J50iN1ifook2OaB8Zhwju9Sb/W/XwmNqpjGaMb0fJtJnqqh+TPxBHHZ1yRv3nXpNl8VvlKnSMvzQp+Va3UdUq+3PSL2jbwe3lKm0i+VGaIEWo7ipPi21oexJbU+/KQdBJv4APHtZ6L8t/6zIp/S1U/9YFtOWZtWecHXcUq98xcN3UZ4xNrHQ/tuk4pS9ph2r9J4+RN2/F76Se/qzvop/Bluys84Udq74rD2qjo0F6T3q/gX/N9V3uGjw/Hwe3yicY+p8l72K3iaCZaOta2BfqQhPNUHtSzKQtpf7vGacvKT2JF8ooyljhqX8TRiW0yMfWZ/qLjdr3EqcUXbk5a+4jOybW/VxUk4/1pXyub+jyul7qXfmhTTHacGXvUpjFex5gziaXmPfbCyh8mmWocOCYOv33yxPTMM89Mf/kv/6Wy8U7tdX/4zfI0ScaMhb3F69dvTJ/5f/9oevzxJ/qgzHavO34rPMDcqzrgSDrkGW8zkNeUJ7Ha9dIe5Ln1Hrtyog4Rh1KnJC74PHPhlhJvNVCGGYM6rq7I8YsEQA0CGVTBFEAUEoHYIEA6VMnICoMLIWOlolwrPxmbsSjwAqQMpNMkAQS8VBD8bn9p/AlUCm8quwR7F8+5qzQStBfQMKOpA0cCk+1JYw0paPT61z0x/fRP/fXp2889N12+cHE6uHF92t7CCegTMyo9NrRuHfXJNBm5waUVuBtarWk7MFMgPzYxa/uQDPZhiPaa3Zo3jF0jhdK1THAVAKUZtLF6hVVGSK4gwH/m7Nn5xCCCwHP8V0I+rgq6ef3GdLC/Xxvp9C9jskHH5nwqDtYLmuuAMK6+E3UpLcrvtG/mmRuPabA49gbSzhp0rTTwBVANL2iFwuZzE1JasfSpM7MWCxChO85jOUtcH9CnYVJw+axKC2510IT/vJeT8bPWAqAKXmBgjK4JZhXgQ/u8j7Dbl3xLe1SwIHFBEGfsbK7vj0oqtGfliQY8rs5BUZwem8+dSa1Sb94HcE9OZ86e2djQpI+8Oxte75MfKNkTNcbZANnank7tnZ6TcHgWXlFhmmkr8DPOxUg8ng5u9Z2lzIeKCiSIMH/lHRpS2cT22IzWYWuMuFOJM/TbWXpH1Q7BGcZLW2WAnuw+vIOU+XDi4GA8w+/Q6+tf/3qtHf19+9vfrkQQZZ2EFDepmQOJHXeOcPoXQxW6wPskkTzyyCMlq1zbw1hNFGKclXjEZ5Qmq+Scs/WMiQr8bsAIOWLczIPvSfSif6pHUK4VRVhJDkMWWR+SWhjr0a3Gm/vuvzwdUCqaEzMVXECOT9bn3jtNwkl/Dq2oYOGJwWUDh+/UKSRHscPO+WqNJPFR+RP7NZaZQ524rqDmzgh0avByipWAwuap+p7rfq2Lm1FifRtH4+qWykjtHSM+T8Nd2aUkLJ+zTvy07DIbz64z7+uklR4l+D0cIDDhXnpNI0b5VJ9BB522DESW8j+5Mx3sL4Edxrjouq5aoLwYhLDvMkRGcEhd3+XWl4Ch7SUmdrnw5VqzSrIZzi6fm8jnBrkOg/goD8MzN+tKsJaptf5uPY7DulwVprOuE9GOHidZ+ood/mnYOm/XzQQ23k0dohG51n1iqME+ZIJnxGCz/2mPDYnGNk4E92Z2y/fePJ5r1692AsnYrHAclPhvmViu1mOtSFBonOskC3UI9GaNead0/kSCTZ80K31xEl3YST+8p0Gt3dTO/va0O8qF10bB2CXlHeWi5JCthXCIbEMngGeffPLJwM5OJqqg5CjFe9/9D1SmP2OTB1inhd9b9gxCqJvzZ/KsvOdYvAJAXs2fRcdR+jntUm3ECq+Wk9eb9lWxLe4hTUzSiQJ3SOQpG3BcCcHa/72/96FyEt74xjdP3/7j70zPPvvVOlkIb4rX7373u6e3v+Pt9S7Jp1t1RU0neDa/Lrjl2JmvTpAOlIGz0mmHy2mZlPW2L5aKC7zD89rN+b26UqfP9dDeupd/UHblKOtdvw/804aXl1w7x+yYlEvXUxtndtTGBoUYLM+oD1JPaLspJ/oUOlv6IX6ubyAfJG7rPLU9vZwqsz/xrEzsLv8x2472n/TwvRyLvlSNK67Ica2lSc5xTWPxyso2jmdNf+dsYMPnfJ8KPvanjvDv9Vq4ZtIoMZNn5T95Idf0XnNyLK6PejfXmLVyfYtnR3mH2Q8cDr5tKae2Jf+51v6c6XTc/tBGH1HaONvJOfi+FYScs/zhOGacCvsgMUzZk6a5PtBX3a+8rgOpXCXi+OWXlFf7esW8R8Ia9lBiAT4Bf8s36/6SJ72eBRs6/W1pYdKkNleuhbwkLuf6+J3yZ5+Oxe+L/4a9lvNLGUieXfOAlVaWinSLbSbWSotc+1n2qzJQB7p7jEtiDM/kporya58zXmIvjJKAzE/961jln5zTjKmlr/rJUXxiY4rKZ2KtfJbzUp+75o7VfpRtx7zMhTl3ssG91o/nDGAm7ivv45bw1dvwXidxOh7HDJ+ZwK7cVMLZuGZr0Z95DVG3w0arh0C41pSg3d/6W//r9PLL18qWN351Yntr+uY3vzH9lfe9b/rBH/yvpus3ro/KjMuVfBtrMVc13KyAyDpKV+YuDZ1s8td6TdT3GT8TV9Y6XbtJnEq8F3+1rRNnF9q2nUdiCcHyY67L3T01feQj/6QTTLbAX3y09idm3BsTUX5dZzGLr92Ikb4GddWFxtP823foQ9o5Zu1BdYyBZ3WFNNZv42/G5PjWsphxw/WcmEPKYfIh7bpJkvLl78kbrpl4sdZN4nTGWsU613NtN6WOLdrUFZtLpeNZtkalQmOUyqI41r5k82Unse/MFXyc39p2c/y5JnVVUhwI8J2kTfrR6prFNu/EemXAmCV/y7+J7UmfluuOfUlj2nWNaDfxR1rwDDZ7Xc3HAZPVNYWuIRLNO9jYt4/oo/lCe7F4ZNaji+3uHHtdl8215E2ewVfsmG1XvQG/wDdOZTu3qhREVcqhp61+BR3wDUlox59zzFRF0zdtDO3+O67a1ebwSdw4gwZgnjrC+fU6MkYPnmxe+Y4/R/v6w6yVm7n6GsqRdnHadblZ7LrYt/Eh31eOxIscY/po4hzvuaHkgUPGIGYsCTx9oEdscdNTXnId6c/YizxpnIX3Gb/ylT+T7527dJL/6cs21nORxozDeIp6RcyUv+V15cPvE/eU/VS4bHaZ5HTnDlVXb07Hd27VYYg3vfE/qgQTDo613qk7LceGV9vlymnqpcQN16z85WFXp12Xvpe4Io2dS/KmPqz9Su+1vb3Wg+KLYxbf0zd0jIk7af9mH4mFrm3OxbXM/uS1lINcC2VY/hb7HavfJ321k5ZN6ZbT3PNa23/Zp/zhHo5j8xn5aG2Hps0oD6pr5TN/qgv0U6STbdpXrrfzynVOvdM0adnBh7WPlF0/W9th0oOf7hOljlFG1c/Geo1tJq5VHHYk1vG5NrJyLd+5po4v1zDtPHnENU9Z0C6Sjum3pnyJ7eLovXwI6ep7Ppv0dv7ir3tz9msclu+hjfiZY+EzZVYc81nXWL2o/nDzXVw2gcD9p+Rf6X0vevGcMpS8lraJPJqy7ZpJe9fKefEOv1d1r1GNDH8CvUpcG57yCnXbJzGU+bE/JQ/04ey+ms6EXHVlj90ryXtP2bVJm1+dZ5zXsau7UgZLVsZhCmVA3Ste2p4Y7VhTPtIG0+6uav/7+31YdySd3ws7+F6MEaNSJvgu8ZR5yQ+86/jFV5PDal9oFCPgfb7Pw/SZAOv6S0fHlPgsHZ0f7SUt57GPQ6T6GhyMqKIDdzsm8vTTT08/8iM/XL9Tvbow60TvkzQu3a3D8Nh1L1+9Nn3xi1+aLl2+b+yT92Fo5rW7s1cVOgsDRpVEvnOvU5uGcYt3aS+JzWlT5ToqK+6Nyg+uobonZaJwJoobJM7MsvJPf/sTdwVJwWA9wFQMvqhRpIA7AZlYA9kTytn5bMCPILiGWCrYMsCH8ca7CeIJukX8KhfYgTK+Y/waZwKPApVObwqAYJfKOOkiyObYU+j8nTFbQttFc+xrZ0hF+5pXPzL9ws9/cHrm6aenUzu7Ey4PRe+rhN3YdJCBCUiXIExLKWDmilPSxsJSlmoG9uGsUe6f+ZXQnmQzqkv0e+gvjSnn64awypgMNdeDqgnlgI07pNjARahJsKAUPicMBQ82tgUH3mNDvkBsaoFhfmzIU1lFsGTj341DN/zkJ9cxlbMATLsaTPxO2wCgfM1zjEFHmn5U3rVxPwzhdD6Sf0w8oF2qz/C3ypZ3i//2TlUVCu59FghoT17tTLLD6dWPvKZo5F27zBMa8E9Z4u8sheRVKzxLCa12NO9W4gY/pZkAIvh48kZeIgmAtad9kgmgg+X4oIclHHE0oTcZdjrzbTB1gg8JDM8991zRkDFcvu/ynISjXNA+SUQPPvTQvHEDnTjdzj1jzKkSIqauKCNQWqLTUlmHtw5q7eiTO2z7dEnLvs6kAS3XQmXD31deujKv78VLF0spQhd41yuNSNb46le/WkHJTiLq4CJGA9ULzp7pOyVffOnFOVmGudAOyoJkHmjMnEjUgFYkjTBGElV0AApfRhUeEkpoW15iTaAl1VHEWObFHD05YpIOiVzwCne4yePLBm4bf/xncosyxt99jc1Orf3LV6gG8+pOjqAyyo0btcHPuyd3+i5hkhqockJghO/OXzhX35tUYkIAySZ9Zc5SHcN1mo2fcY8wwc21Q5bylvrI9tig7X9dqUOFCK+ujcl00PjOa4byyp4Z96tkbCeLpBGjscuJYZ0FZAFalSE+EgQ0gsS9WYnXgdUOnHJySsNAjGbdmYPOmvimPhMLNPpbD3VZcE/A8K4JHGdOn52uXr32ihMF6lUDHLSi/jXBxLGrD9Rj0sQkjqLZMLByIx9awVv0BX38zvW3HcquUkHDQKfGj3Rgswt8caw6Go6XcXV5+3YwtVPUA9JUu4DEMehqJRP4FtxFzjQkDeQ4boN1YBftgTu8byKXyY5cc1XG2fFxtWngzQpYtEvFEnQup96KhwZuWcJdB81AoNenaShKR5NLWo+frGvG5oSXow5Upn5Un9k+uLazu1fSQ0IF8mMfGfzg9JwVQlJ2tVt4lgQT1kM56HLLnVFP8hsVTC5cvDQnlLhOy4ZEb0SIsWKDGwDq4LS/aGO2J+eTz8v6O19+QjNlV6dhngsbgyTBjQ1SZImKbb6Tzox4avIofzfu9NUMtPk3/6f/eXrVqx6Z3vzmPzU98/kvTM8993xVGGMO9fw0TW9/+9und73rXX3lISfV6XuuorKcJuX5dBA25X7ZyASntRWcl3ovcU9ZFo9mWRmbo+rplHme1ZGSptq/LXuduC12pnPsZ9mftoN2MD+xIWjjXvivTGYbGbxonGobMn0CbQd9EvFcHMsgpW2vf4qTfk4bBpm155snOzjvuJJO0kaaybfyYfscntzfPJ2UdNax1dZV19neuoKHsuH3GRixrf6sNwwdv+0qc7m+Kf/S0c/k7Qzk8Z3+U/p18ll9VlWEOshf18UN/y19NumpzjUQ5nrTh/N0LmtfTl60b/Wbf3dVqEUPij0GW9bBJ9v32jCxaWmvfYDEKdcu7QL9W9tzjjm+DBQ7vzUWJ387hgwouK48J90MvClDTaMOaNmedurm2seVgcU7y8nBlCFx3IQKA1mvDHr0iHONsr/8fKH78o4VlOzbZ1LmpInPLP0175vcuaZZ+9PLlSU8mz5yJ2c2Dfoquz5EoP/q+trufPfNOIVYQSt8i+2lKpY85zzSlnXc4iIJkR2YXKoe1DOzkC1lmZP3k77yhDwsFjNmbc5NvPJu807E7uuRmgeU1aTz+t3UC7yXcZ1l7bpihnzYPMkmW1dZ0P7INfeaCzeBm+ebl7EPLfHbQeAz0+/+7u9O/+iXP1yRlgr+jQD5d77zxxUI/Lmf+9vT6VO9plZAWnh6ub5MO0v6il2JkfKROCmf8HfKjDRMW8h28rs1H6vLxXm+5zP9YNcgP5OGJfN/QoLJ1Ws3p+3tvoqDK3LK3B++8Hrc2iv05e/6aszXuRuXM16ivCQu0Eb5SavqeWKousV+lJnUFbQhXcTNtV5Mnk25ljbKWeKHvoRtiwnaC45BDHdszkl5SxrJM9mm7SY/pQzbPgnlpTfqqjSrhrY95TzEn8TG1k8mYrUMaO8mfyXtUs43dfTmQYaUecdg2e3UA+Kuc027fW2HOt81losRaSumrSDPK9/ymwkmVcGwrhVdMFTd0dfHHVeVsJv7lCZfqnLbL9/Nz48qIeJa2nDoicLr+Ff2791OLF9wHzukfXrer0NIZWO37Km3e636ihJwTlkhwcRqvY3hS1Wc7qN1nkkp+D4kmCgLrn3zItUtWg4Zi5s0yK6VoI0tio2MjzU2/po6O2V88f9GmmEkFIpfyYdpu7hW6qdsiz7cWOJ3Y7zGFF0bbVP5TD7Rh1FHqsNTRh2f9n22IX8nTzS9FztfH9sx8F3Gf9Z+g3SXfrQtPvam5WYVWcfn2ogriXHKKP5nX/XIphz7DUfTrcOb0/d8zzum73r9E3WAkENj3d9O5VOrV9OW1MZMX4M+0k53vRIjxXTnxthtI/HGdRAr5En3rFyf9AEUNWVLvnGsae+tMSttbWUj9cy91jzblw/ko/RP0wZKvZnrdC+/xnE4Nsesb5r2V/vWC96krbTWI+K+Y7R97Yccr3KePGpfjiPtDWktT67pup6L+iJ1le/KT9CsffGeiVWoNvB27OGor5U/cUQsheZuTptAwtzcp0kZTx9OmdbOSF+h7PpVxcmkf9LAcbn2JgqlXPCM8k7b+hfSKG2QlEPGZmxNu15+lO981/k4HttWFrVfxEcxSxlKmZbGjiXbFJ+luXNLuyhxn3Vw3wqcS90qf+f8E0eS/9f6zflKV+fhemvnyo+pe13rouXwqVvnkYjX1fnQwYw9dbH2ljcXeNWe2GVfPRarj3dsQlxMzEq5SHzMtUxck06pN/lMLGUO8i6f2aYylP3Zh3xKfJy9tLZp2k+Wx1xrntXnyVia9po8IHaKU66jmMh4tFcZr5X7UwbFJHWtfGOhA9qGn7RjUudIA97JRFj1Lj9NhqLgA+OWT09Wsm8XeKAdDpy/613f3wncO33dHPFeaYpPyzjYC7567fr0uc89Mz362GuHn7VUemS/niRj2qHimDJl8ptFD7T7lT1p63ppP/r5OmkufS7lUHoU1sbVm/SNrUWcn/7EJWWnbHYSTFQsqazXjOwC8TMDh2m0CF4GGmUCQXit5BKUdCCSIGuFIZHsxzHZnyAiaKXyWisHgdrPaVOmEXQUfEFHprXdBFKVMM/IxAkYKi0YIR1JnnnkVQ9Pv/Z//er0yaeemu67eGna49qXq1cqc9jyibODPioE4NgoUAY5MBR7cbscoqCEc8PmGj/djMRxQLiO7+JotiGSgRAZJg0pxrD0Ne4Bn6ZKHMjsQ9o5d77L4lsVo5NgbtXGvRv6169dr9/PnT1bY6EdBR4aWRmBeZjUwfzYDAe4O0uwg6b0xTMmkjBuNwPlP94lAYCNfL7nChE2OAAB2mJutm31B+jlukPTvBaBdT53rpMN+CeQFghQIp+KF5TAHM5TCn/z6vZ0+tSZ+ZRNGi2Mj/lAB6sh8FknBSwb93StEpuv5Rilk6Ana8F8DeRpJAvSdeXFMGD4jvbNvmQ8/N0OTDsL/IOXlE0+u/++y7WpyqYZ62wQUKAhuQLaQFuuFDDpoiss9Dr1FQq3p5t1xc1hJZEkGHJfNokQB4cohU4GKcArx2d7rtyi88t8qdhiYopJUPCH1VmuXrtaGaj0ZdAPWjFv7kPjc+ZnMEb84iqbytikwsdIouI7gyj0xdj5G3qwLnz28pWXSznQV1cVuTPtnT5V1V74R9IV7UBL8QmZk57wrkkuVY1mlFRtZTMVDaAx7bhW8BCb4cyF31kL+pC+VKTQmGZc99//AM1W0hdX95AwUnM7w9UwUwVb4Dc+v3zfpQqAQOuWl95wYzysEYURdFI0WOWJCiCzOTtO4DhfZUnDSAzjbxWdG4S26RrILwYLNJ40tFumFnlG/lp0O+hSWBebbhpJOuplZB61DGhsiOUkmMhDyDyJEyarQYPiodrMHhtqwzvKe6g14NQb6iTWT+wVY6RPJZmMjZB0kPjcyiNFh+3F4WTM5QzWXeF9/Vc6gl4bZF9ioUYY9J9mg/U+AAAgAElEQVQT/XbboBQj1X3pIHkdFuNkbnMCHIGxuj5nObmbDhFjo8KW2b5pg1T7cwWqTkJxHgacpLvBRcdRmHX//fMpp9y0FHO9EieNcjFH45D2SCbTyMNYxMBk3OADcrxbSXydrEcSWd2xHdno8IPGPGvC/Nswb340EUlbQ37jGdrElr1VSYZcqyNvtmluoM216cSJ1ieUpS8ML09mOfGbTgQnq6nYkY6iuO/YPvnJT85XdrXt1tdNlaN88uR0+fJ905mzSwKPtibzaToulTVyDTOTWjvR77X/6meUXk3jeO2crHmcNj29KG6U/o1rHeX3tPcsLW4gADk/tXeq1o2Ekg/94t+fHn30sen1r/+u6bOf/ez0lWe/OtMcgHz88cen9773vdMff+eF6bFHX1NlE+nXzTPtM3hNG1xZXzvxjtXTjdo5OpBi59qJcL4VXI5AjL+LP9q/Pi/u6dxkcoV8oyMu/eE5bUPXnPYWrMKpbVzQtkyZk9/FfpOkeq59RRlVpbSdcuxp87uWyd/r+abOYc2di7+rZ7LdrPokjyXv+a7jT5+kT4S7Ubu5wZHvlZ0z9EbO0/XWZ9IulM6uV/Kxbel4O2b7c+zqYe0I21L+XaN8L30F9XX6Ospt+nW3uSZqJJpL/+S3fF+Z43191bbJlqsr7MN5Zl/Ozbnkxrw8LT7Zh2u9po+8Ix3WciSvJHZK00V+lutS1CnKXNpL+Zk2aM7LPnJ+KTf2tx6LvOhPeVT+kdeWdesePPTg9WK2azu5Bhm4y3E0r3JF22YQ3DmsZWlZM8fQ5f0tnyFdlIHk0+TpfG45Xd6bq7nWrqs0yLnNY6xk5tahJphoM2rPyrOuvbQpnyuuYVqPN2U4x/wKXrjH1V411jHIe7UD5dZym3iXfSR2KJcpe16XKZ2Uu+Qd6SWeSgNwP3XcxpqPzCGxbWd3ubrT9/3OMVhRZwkqNjaUrh/3sdeVfP/hWrn3v//95WceHNwq/4y+0bnPP/9cnTj7iR//sarw2HK9mVTlONUl4p7rZH/M243DlM3khbT1XYPU89puuSaJ8wZqU0eoK+Tp7NvvHLMJJhTiwoehgsnu3um5gskJrsgZCSYm74vTjoP5GDj2M8drkDrt1vI9xrXDzFm7TRyRJmkPJH+KlfaZgXExRrwo3TI25h0346VteY/+jPEp50lj+S3l0PZ9L59f6xnH6ztiRK6947R/eTtxQVnewIqt5k1wdOHzpfpm2sypf+VBMZD+3MhxzVIe1/qm59h+s/Zm8pu6RJonT7vOhRFxbRNrYoK/Muw4k6a5jjnWxLrUZfCaBwYq5rK3N29Qct0r+uye/Yy4Hj4/CSYmsenHMg6uWyRWogzwWcYj5PtKVhnXKapbOj6wVQmGvIPtXz7kya6w0n76UhHbZBH52b9NMOFzYnAeiur3lyvpmHtvmHTCQ9l22LlRwUTatkxuzXzF81bJhJ55/YK8rywwPxP6jDW4aaQOSZlT76atkLKvLpEnlBV+ehhA/lBf8dPkktxAk1+UvcQlx6icw6eutX0ai3DMKae2nfaTn0lXeZ92lJvsI+VMeXIjxwpcvJf4aXzKOJ7YblxobZfZRz13l/hDX2V9dER8ACw5nL73e79neuLxx6aTJ7n6t6+kw8ahgok6Ndc0Zdr+/CmvJX0cY8alk6byQvpa6cOJ83ymHkicXtNxbXumnkrZVzblJ/ljlpcR+0udr8zLZ+K7bSmv8lPSRx4oLBkxLOa06Of+fM2v2b9jS4yVJqljEv+ljziZdE46pu3mfHx3waGOvekrmlDqc6nT+D3lXPvKfhyv8qZsGIN0b058xH2WFvKgejZtUr7LOC5/i2OMm++Ms8tTfM+/tE/8TP5RR8qbjFv8X/Nc6lNpqZ/gmrtuyn7yubwoz2hjpc3DuJKGxt/X+jNplbZPyqz7tz7r2unTpI5Ou1I9nnxpu85XfrcNsYqfxmmTf+RT+5ZfE3ekyxqLxBh1Tt6AIK+kTZF23noO/G0MqnB4HCTRrkC3umdYB/l2duoAN7zFf1Q5zuQHr8RLPOp1ZW+kZV99knxZzwzeTH8ibURlkmfd/Ndeg84ZF1zbP661dFe2lQV5T9ubn9CiaMzVm9pO4/fEF+aqLSKtE9vlpdTp8gW0xfZAXk281GaEvu5LuBdHG/pgzNe9P/kv11oeFYfVb849cVvsu0M1/ZEMz/ccdquKYHUDyXYdvP/Tf/o/7/Wvq+a2p52yOTsBBf+r90dvVwWTL3/5K9MDDz5U62VssPo9rmhh222jv/Qj4Eno4J4HbfNf7TtFwo/45foV3oROS9tgjfPauLZHBT5+r2TtUcVojUlbv/2pJysWsVYegpnKkxfzXiUdtDTKUkiL2FEWOJVub8A3eLvQOYYEQ5VdKjM/kxH9W5C2bzMdVRL5Pe+48WR/ApHClzTxeRdMphIYbNtMJpMCnBf0dGOOcXmak3ndd/nS9C/++T+bPvzLvzw98tDDVcGEBBNORbfD0Vfg0Mbh7Q6IULYxlbXfYyjyPIxcz1MacYDU7iiRDqN6v9f5C2fnM08qJoE410+DWCO2lNo0TRcvXZgrmBh4IlBTGws7u7X5xCYc/3GvMTSAj3T42BxBCEkgQPihM+3QhptogIoVPEwaAUAswWzZSA0Gxuj7Ahf9WeGDtnrj7qiSTNh01sBgU5AkAzbqaYcqJF55oiBB906I6LUw0UAAgzaAIBuv5y+cn77zwgvzyTYNJTaNy7k/pgTh6VonvqN/kyJUbipVnlGBQEc3YwVzacvzrGGN4fi4EgxMdGBjlTVhXrSnYmcMJI4wF551E1/A8HoDnuM/rp1BWb7+da8rhUqbZdyMpBTmoiwwHtdW5U67ZHzuH3T1F+Wn16ONvW984xuzgcfYCPiZRESSCskNt6tyT1fA0bBlvr2ZS4WZ+0vBkyBBPyTd0LdX11A9hX+Mz0SpulPxzvH00MMPTS++9NL0/PPfrrYYL+96hU/xxSgViozxzyoorAk89KqHHi66Mia+811oAx+dOd+JVciqDhifmyCjIu7AQJ/I4DnaI/hw4fy5oh10cVOyrwo6qDGX/I8Tesgf44K/SVDReLBSDQks169eLweyruOqUq29UY2ci0VUQrp48cJ0+fKlOaGkKhdtcxJquzZucUotnZ6GYvPsuIewDl92iVeNp3QWip/Gxlo6n9ke32ukaixqBIr7i+7B+OmrdVpGcKb7NI/OGRWi7Jf35H9lrC5AGae+1Rs6MuXAjGoEtE2FDvWFYyG4f2NU9+AaFMZByW6NJdoSi9QRjkMHiP5dV3levkiHZDGeRrWrO8tpoaYRJws7iNVY06V4xX0DG/alXlDn1c+qgtVlEHnOZ+U92jJJArnSsCqD9/bRfM0IbYkBPNOGK0l6fR2JOKUegh+uvny1AnwY8j6DfqDtrLSlLeOpMI2iTuToBA95Rr09G5DD+bRqEP0wD9cILwAspR36Pn8RnNqf+bavoOvEEf/RH7JqkMixi+1lrI+g5R7Vg8ZJTnlRZ6Y/782ieTyjjLPOgzZC6/auZkRSI8kj7aT0MRBprnFd/FCn25bT/cqXa8ha/87v/M6suzpwe1TGcr9/PCeYiGlrm80r+2jbhCyekV6ujXZiGvk15ii96zqr852X407Hs+wlAmuxQVcYEwk16bgxNmhM0oy8WPQrDOsNFt6/8vLV6YM//8FKJHnb298xffazT0//7jOfKXurrsrZ26vrdN7+jnfUvat/9a/+lenNb3rT9IY3vKESiq2upHOofOdYxBvxW3nUfhMDaEOs9B3xUn1TGBF3Oa9pJM8qD66DOM3coZk0Zt10sHVIdMjTbp+T37gkZpyCN6js+PMn/TmGeSyVXNyfSwMxz74Ty5V3PyvnaiS3KVuzkMZdx0lPsVh9ZIKJfDnTJU70u5b6JcsYuwKL66S/4VzoNx1E52kQqsfaG0zyR/K6eLIOVim/3U7r2OQdx2n/ji95SdnqHLVXbsAmVuT4bMs+ScCrZ8sx39zoSbrrFzgGeKpt6Q6+Jq/fay18z/WVXltbnchHX/KVfKpNouwoG0nj5RT4ci+17UhHAxS2m9+nDEsn1y3lOnkk15r1z/ZsIzdVku9yDi0HrT/g58I3qiqNDVjHm/25GVfv1PUC/S8xN22mDAQmbvUcR9n10caah1+5Vksp/1neGf/QX74v/Rijwd71+hePmJ0S9pxzNxideJA8PURv3iTKtVvz0ZqPpUPT90Tpj+SN+Wjmal7iVvLCkkqyjHQ9V+lh6eK6+m4keIpX/u04XFNblW/EBIPPHSxd8F8MS55bt+H8u+/jca1g890mbnTiGDxnf/P3dblY/2t6LyWM5cXm7T71j43ICezz5y5Mv/RLvzT93u/9Xn1XVQBq0+y4ylW/9NKL08/8zAcqSR+/MivEJA4mTdf44DzE2eShTVlasNu2tb/EMHkn18Vn1QfM13b1IZV/Ps+NgPXmTm1go39JxNk+Wf7Lzt7p6Td+42PzFTkkmFDpxaoHqSvccHVdcq1zk8t58L3Bbj5TJzt+/05ay6PyoJiS7+qbJB2SV9dY0gHc5VojMTrpLX03ebLx0vVInZjjVA7cIKB9bVqxIgPXtuNPfSH10lr33ku3yPfS6U/C8eLX7bYNSUzpKrjtZ8yHJGLj1r4TV6UN9n6uc9JUmkMD43GuScXPRiwDPQKPZnx07dPT1qbeW2LWtC8+JN5Lb+1RvzN2N1dPWyWQzfI6NgE4VMM1DH1FV8cqcqNitgnryuvFjukEh76WRoxPH8XDFcZUK751i4389nl7nIfjAKCHQHrjwrXtsS7XjKI7+L4OH8Cnwz6jqqRjp1/iW3x/cocrbr2ic7kCqH3LrTqYYqw7Y/2pL7RhEteNpfuc65u2UMp8bkorKz6rz6gfkfYRs9dGThzWl1BnSneeSb9bPpZ/UncnFqsPed8NrUUGOt6aPmv68O6VyFf2pd2pP0nb4oX00K83RloyO3gDHqwY70hISEzINsVrvxe/mjZ97VxXo+agGxU1qbT5tul1T7y29DN+afPATh0wM8HEdsTC9KHsP20VacvPP8nudazyuFiW9od0y7VN38HxSM+0R12DbCPpIe6K+Yl9idfqXGU3ZUN/K3WR/WpX8l3ipnaM8/RvY2vqjMTX1JE5Z+emDkrd7DuJp9oIxlrE6NzjcjzaNDzDGimTuRaO2T7UqdJMWex1GQgWulg5Vh+5H6dto69C0rG8lDyYa2ycXYwWW5yz+xEe/FaHu1ltPND1FWvo10QI5y4uJW+nPZR2oOvIZ+JRygffizPS3nVNOfuTeLuwfcT/7Uub0Hfyp7yqHPGs+7TinLwjNsnn0lRe0A5J7E97yTXjp3OnL6vYaxcmrdOesh+xULnUFk28U54c471801yXtBMds/yaPD7bZyP5izEtPncf3KIvKibyj/kxPvZBpY8xXscLrylfJHtjW4nZ6rmUgdIVqwq0a9zK9Uz9yRisMpb+g2st3qQfQdva3o7dZI/aoz04mJNWjS+678c8tOm0Q8QP6St/KYP8NOnZvUT1rzyS+iHnnrawtocYIL4p2+oJbYPED5N1xTJ5Tpvk6Ljt+vndYw6an6rDnvTL3jbJmuynUcGkDvSPq71oAx8TvreCCVfkvObRx4Z/vlzHeXQbvdwHYVhzZSf9A9rje/5zzwX6yavigTxRuDySS9LucY5p/yg3rp3yVPHfEbfjPfljlvdPPPnRuzpqKfgq3XzB3wUWnlGZ0IkbITIK7bmpw/c6lgbrBSAVkIAicypUBu/XhuG6H57TeKMNr/tIgE5FLqMlgKgcNHAUChkqDeQMiPN5GtHpRKsYpJ+OlPM/c/rU9Ol/9f9M//Af/IPp1Q+/ajo6PJi27sIoZPOdmpN/apwn+ioQSqMbZG3l1wrP8S73Y3cZ3UpKGZUSahx3uuwsgkAWneAhEChkS3sdDLBMFWt4/sIFtrMmruhIA4+M/qLNHZII9orB2fCH6XX2+LwTTXrTng1/wYJ+SAqASa24IMOyCa7iZXPh2rVOyGCc8mAaY8mrPGcCBfNr42K5y0+ep2/mx5hMOuB5+mUe0N2qIdCcq31cf+isoHua4JvPfavGx5xThs6fv9B0O+5yTYK2Y5P/+VylLl9q2PLe6ZGwo5GQdARgeJ9x8T0/oS90BFwYF3RgvZRfT3TxXSVbjE18koD4jrkXIFXQZLfWmfcpF2XFE7M2oZenVEhKqU3Y8+d7o/P0mYlN9ry6hfcYL+MmQUND3GosyiH0AJwPD/brygkqctAm/7EWXmHRfNNVXtisZuN5VqxHjVlciUOfV69dmzdLa/ynOOnfG+eMFV6EBtD3xRdfquon9d7Vq0WXxx59dE5AIZmpDJL/cNe3+Ao9VRC1LgRVTjWf0Q5rwvpCD+jr1U0mLkE3q8uIiUe3b81JSXxnlQXaZwwa0KwP39EG41AeaUe+5AqkvnLBTee+E7gq/dzFINktOtMmyW9cg0OCAolr9D0nK1RVnKV8ukZKY6dVljqhhjt+U+/UM2NjVCNZeU5jfTbwRrLK2hDSaKj78MYGEpvqjNGTOARdusBQ3Pke9zGLhbTt2nUJNEurL1dEaGCwAe2dyV51wkZ9JVOMjM/9g/3indocHScrXXdxQt2lTCsHfM+6GsCADvJXGhIGeJaqG+3UOwZ/sr6bOm+cCLjbQSsDBRrv6kyNUg1e1obPvKZKIxE5RDZMnjMpT4yC78VL52gfXIdlgM759CbYdutAApQnTlaSif3p9DFvcY31Vg+4TibLel3O2ugVe9WL2g2OkfYqKDv4QUOPE/kGH/saKRyn64Xf6tK6HoWEhGEf8XniO3/bH3M8c/pM/e1agLuNYR2UvXXUNPFknvaTwSn/BqtPbHWiq05nOrrSVkOda6hIiNDpSQcAevM8GzVW3WgDvk9zgz/8fe78hQk9R6UR7SztpnZy2r7RCdPBcczybNon2gL1MzbK5jXQ/pizxJfS7oXJlvRfXQHEemIjachraEujOmk4Ngrg2xrj1BnlQKY8SkWqX/zff3F69atfPb3rL/zA9PTTn5s+8YmnSr9Am//mR390etvb3j4988wzdQUagWX0yhNPPDG95S1vLdsH/mgdCa524F+ZExflE9fLeSlbzlV81UlXh/IcTo+OV9J1wc/FyZ3pNpxnkmsqwWDQk3egAfxvQmR+lvyjDu4qEktZ5HT2xKjkfZ2Y8hUqiNLXK+kAaZ87R3UHP3NMMw04hTsSLNQv8qMyKP1Sjy9OcbmeG3ad7Ygpqb+0sZqWliZfdEquoTiYvpj06fl6VdJmIlGOX7s8fRzHA+0ch75Ijllaum6Ow/mZ3AAOyTvLdy1zvpO2qXzp1VS+m3NPvBUT0vcqHK6qXF0xiX7szz5tT/lQjpf1aNvQDXL5LeeS+jLlaMHPhffWc+R5gyhpuySuZF/+nuNUlp1f8lI/P1WyYLajH6ROVmfJ8+JG/V32U+spNrPAuE487cp10j5lw76wXdzAz/n1+nbSQUnH6p5e9WCvU9tfPremk/ybespxtQ/SJ7l8P3k1sT75ch4XMw/skF8MrPKc/pY8tIkRy3WMBqBdr7RpE58cZ/EVybyjAudMU/XZPZLGnE/KFcGq/79/ifVlZxXutLwkH+Y6+7s6Tj5KmdQ2rCSjVySGNN/Yjva3+kdeLlqMKiZdzbITJXJ+0l05dExVdbVu99u8915dZhJ7/+xKURfOX5w+97nPTR/84M/Pc/dUNhvI3/jG16c//+f/3PSTP/mTc4UDfMsN3s7biEr2mncNxmmDK6diOM+I/czBv9cYmxgm3aWX3ykTtmHczOcMdvu8dp1BQd6XX+t6hOM7c4LJtH1irmBy5WWuQyYx+sQ0bXU1hFxDZcM5qGNc70yoUAYYsz46z6eOE7fEq9Td8kHqdfWxciHtUxcYb9Ju2JC/cUWln7mO0j1l0jlpZ/iO6y7fJU7rVykr2h9iROKYc1V3ORfbT52wlne/E9eNMaUe3IxxHnVy4Kh8wnPam9rt+pVi9VoXtDyaWLicss2xreU99TvfcTiHq7SRIds3xpuYsbYj1rRQHmxDG4Y5ZCUN187vqyLrOEUqttlXzWMkE3CYjzgndo6Yhkw17y4bDFQzrKpMQ+/3MyMpsvB8SWQ1FkJcgINys9yf6CtyPEzG76nTrD6ijOR4y54b+FmJByMFr99vGhsn5avyX0627enaiOUdT+kDcJnknhik/OUmob5K2hy2qXyJPa5b2x5NT3HCuIIYo05OG8l2Mq6hvSXvG4fnPeQv8UDskW9sR1rkXkLqOL43Xso7xjD0ax27eyNpN4rBudnHmPCHxDH75T1j3cq2a2X8gtgb46E98cZ1Vt+45olVzpn4WFfJ6QST4+Pb087JrY0KJuwPtOycqFhvVgxM3Wib/HR+zkn97fPKd/r3PpPr4XNiWtkwI+blZ0lf1106JS1Tn9iusuX6qkvlVceU+ku7SV7M2JLzox1t6OzDdSz8G2snv4kttsv8PLDlfO5lB+dnaRsk7dO+E5fV225sy2/2r/5WFzGf1NepSxe7LK4vHjamdPf5RYZHAvG0VDFc7Lfeb0peMg7rWhhvWeuVe/GY9FZGkuaJf+pv9+iMufG5ey60hVzShlWCbU+aq2/zfdcpn9WGc92cW9pC2jy0JQ6Ki459zUPqs7SNUv7lB+XFNdIGh9b05UHVtZ2mDnUNHLft2b88rD7INeUZ5UQbif49iCiOafsl9hvflV94JrFeumYbYmzitZVw0sZIW8A+ldu0oQszBo9n0kuul9dz+pn7LczRg6V8lvJTumqvK/qzR5Q6Vxmq9Rn7Etgb4mjGjsUd6edcbSPtcNdC3FPu3P9LGU45lg/rWvjDw46BxkFo9RfPGcNUxpRnMVq6i0/KAJ+Lg7nnLWYrl4yB/j2wL2552N0D2CaPOWexQR6XljzngfDEf77XtsTGSsxCP9aeynFX52TP821v+896L26PJG6SghZevXnzxtgfvz7duLk//dEf/fvpjW968/CFWz6qGMPh7YpL8/epYSswhrT5xT1lXrpBd31OfvJOyfk4nMHP1K/aL8q2vOk6Qa/CkpEcJw8U3479V2m49eTHP7KRYJJCrFCksZ+KWUbLAaXAp7Gn8agyngcQSkiG4FnB0PHQrsSWASWu5fqcqIadWYl+ngoxAVMBTiPOfnPcLqCCm4kiGj4qFoFfA6UNtCUIKm2Z8+VLF6d/9Qd/MP3Cz39w+o/f8N3Trf2b09Et7uCEEZfkjwKKccKMjS3aYO5U4GDsbMbpLPKzHIjBCDg3AJJCzfzY/GMzA4GwQoVCZ6UNjSkZx41qFCsBxnPnzxbIqnD4SYYVQr5/ozf5VIzSxLYQ3qtXr81BWL430YLxmIQirepKnzFnnuXkxXxaemy6KVQpMAqcSo4+aKsVTd+BSntufgJUfMfYa54j09JsNpU583r44Ydrg5/x0iY/+cccixfGnFg3N2mlNX+T4Ug7JC/oEKRxkslYCrzX9JRxc3y3+nQz0QxpZcgNVPjMRILmmS5rdGO/10jj8vCgDafZER2BMRILOKmvgVM/b92qOcNXtTnHtSqHh/PGLvSG1gXsJ0/WRjPJGMyTTM6qQDNAioQH14eECzPvGJuKkeQIKm8wvtrc3T457d+4vrFBtVR/6RPj8DjvP/jgAzOfMSblkiscoDefoQwObh1WEgan/BnnS1deKrqdHdfPyLPw98VLl6v9Kgl2fFyn3qDJiy++WHJFlRXW58tf/nLRrcY2HA/W4+rVl6cDgvk7J4uPXEdPd0Nzk05YDxWka3Xp4sWJO1T5xxgZi/JLX12lpfnDgAVz4jurLjBOAiNu1JH0IJ739Vy3KsHk4HC/KpaQWOLVP/xO2S8VODjS1+T0iQhOSSlHjQ99VzSBSsYhv2tcbjhRI3LuM2J36ogusc4JjMbINEzagKbCAUZ5b9AabFocuJPT3ePe5Jj1TJxmUn/pwJbuG2WB6U8Hkd81Ogy6aNhujyuGqlLDSEYow2nnZG1Wg2EQLR1DgzTiiMEX5Yk1g1ZdjafL0cIfrDPfsdbqAeelMSL2akiyPhnwbjqOsuInOoHGTF+TXmhbo0NnX4NUXauM+lPeBHvsz8pP0DFpLG+w76QBJk9q3BTtSfLY2auS5+o7xgO9NBq1BXKtxF83uTXAoA3/dKTBZHGN/tX3/G4yZ0Xm465hKoyJra1/O0jktUMEVTkpWyX8ju7U9TbN9ws+8/y4u6kSk0qHnxjO2ND7GrxWn4HPeA/60p6JlKWPT5yoNezy8L1hwuepW5SfsjE8TcLJ4REESXstndFPfepTM5Y2ryF3beeAqeDr2XPn+2TWKAGrbQdvVILiCPRrHznmDCik7cTzzh+9wt+OT5lNQ9c5pRNZc2CjLTbBq7/bt2vTT+dl7qfKYS7B8AacqRKMONXlZhfrzRhuHuxPv//7v19VuN75/e+qal//8l/+wfSH//bfFQ7iTFy8eGl605veWHrx6aefLocTOSYhB75Ff1gxjO4MCtA+OkqZMCigbOhIQzMSOr0P1qCo/G11HZJMXH++0/7QbtL+sv96eOAfSSYLL3ZCgacOeC8dZ4M78ldXvxgbhbEJbZBCHa2tnmtSbY0r9rwmcR3kSP9DuU7e8fnE3nvJgZ85f235TrDgdPeSYCIvuxYGM3IurlvymTRxjtLYILoya9/aoNXfuNYt27Ad7eAM/Mz0HYmVGXRTf+UaOBbbX9OoJGlsMvtsypzP3+sZq9fkOPUl1uuZbbsWsI8JJjkuMYH55Lhto8fCBv9SgcUxL/zZm0PyjOPJeSTv+6zvi3P6lSnDCw8teJv9a8ukTeSaJI/VBIbtI77poyfd13Nqnl+q/6i3kUk3Fe3bcc80nxMKlmvOcq3cuPOQg+N1PD2+5UT2OsGEfh2v7ea6yfv9XG/w+08aJNJ8V7wAACAASURBVM+6Xq6PP52XGyauiXQuO23ol9RRttfPNf7JI6mLpJ+8nXQoewfbNaq8Ou/WTf1vLYcZR6hxhO5M/k96bWLLklzCM+qOfMZ1NlajbbbGEDYzl5EuFQbutX7iirqk6bVVG1ZJb2nkGDKAxnPGEpo4bd93wkwHWZs+VrTCxumqatiJ2CMf+MDPVH8vvXSl2sKHYX3w2Uj0/Lm//bOlM72qInm+6r6W0hqYMewH157vpOdaFpXn5BPGmrycPLvmY/5WL6e+Skyif/52Qzj5SR2qbWXSSeEvV4SgTUkgIea0d3r66Ed/c65gcuIEZZTx6ZoraWuDLkNexRD1Sdp5ORY3AhKb19jmXO+FteoHZXOtv/Nv20k+Yuzyo1hnP46JNlzLdSDcudTajStqcu1SltIfXGNSrd2dPsluf2ljMCY3rcWCxPQ1bXIzK2W3ZO7kZiIkskdyBAuem2nahq6z9FGnbOql5gdgSLtRfBLzeL+C4nWgog9D8F9VmKWqYwvVHD8Uk+Qd7frENumr7PCdvJd2kbgsb/newp9NE68IV358jokx9lsHh9PRHZLC1nbOVvlnTKJluasoVRxk3hTpCpC9CaTv1fqiqpyOA3aZpAH2dMLAcg26PEtbxgEXGRml9ImnjeSH3VN9MMArdKXFkti9XOUjz/mTObQcoKNaDuS/1AHaserTismNTS9jWLyXGKdNblzHuGVujCkn8jB96qvalnjmJribJtKk16ErLEgT23MzkL/1E9OOEz8co+0s9sJyajd1u88lNoq3vEt7YoqxFD7zd+kp7yvfyoD6zXaKD8bByvU41DPGpXLsjqFlphPV4d07d6DVbbyq6Z3v/C+nVz/y8LS7i3/dOhq/FX/XZFDbTGyXP/RbGIc6O2NG8pP2wNpeUY+lXamcr2Vc+yR1q7aXP+X/tAXT5xC3xFDXS17Icch7YiHPGDvSfpHnnH++r7yox5z7+qf9bNiFw09OnLTPTbu07TxxO/HTccMH8JB8lzbL2g4Tu7VxlGve5zP32nJdU38l3Rc92LYEm7Gpy9LGTZtKbJHH7mWDJNZIZ+VHXbpe08TUpJmb4/QjjvCshzaVR3krsW6tjxIHtPtyztod9MPniT1iI+9pKyQ/O2beS5vLtV/Ty/knrmvTJU8v69T6QB21titphzE6tkyCcd9B+RCnaTsP/PC7txSI04kJ8mbvc/YNBfTjfpdYpL3iu7mGxtGlbR8c7gPU0sp1YAzM1+SFtDWSLh5WVV6Us9ycN9ndZ5kLPgZrtXfq9LyPIL/2OmJzD38iqkxsrJlVbqISd9pfOU7aZD7qjsRSZVjeS5vZ2H/aTmk/q/Ow50wwIc7LOqStmD6BNEpMcU9AnHTsjNc1Fkv5TB5LmRN70v6WphlHU+7kSfu2T+XDvUftocRQMZ9D9fJmyUdVCSfRt31Rig+89a1vqRjv6VN7tRdFyAa69j7k1nxFDtWvv/KVZzeuyLFv4vbEO4v/RzV0xyA+pC8vhrQd2WMxuUQs4yBkfReJ9solz3hgVR0tFuf6s9/p/OnTPe4Ziz75W795VwWTDKlyS+fKxRLYVZB07IAYTDpmMkC+o0GgMCRgLUGC5SqCBF+dShc7J5uGE99L+FT+Mr6AmYAtSCmMEtg+NWCco4y8NrDWij0NTw0n36VtMpue/vd/NP1vf+fvTN/1xOumk1vTdPtwvxwMNqZ4lnFXUsRwUjqTmAV1c86rcTrLlH9uNNQJw7oagk35PrlgmxrZgK3P6xxoJDnWBGHaqtP3d5dMKMH8HOWAdnenyxcv1bj5j7bZsJNPzL67E1cysGkCUNGfJTX53Q1AAVAAAIRbgCjjd7r6RElpJApqHUjqpApBqsB9z6sVlg1Kx0q/JjZAd8BAnhIYNc74ToHiGcbEeNzQxpGusU99XxWlQR0rc6Y9N8B1xGnH5BATQBgzfZHQAmDhXLBByZoqN1YKMBmGMTJ36Op60jcJHi9fvVqb1OfOn2vA2+dOakCvE5Ncb+bGBrGbtcqFVVG8HobnWWPLZqm4qNbAHFBAtGUADC/82vW+vodrW5iXgQqVO+1VlZbTpysJg781CJGBg/2b0/lz5+bkrcaU5YoXsyYZK5vvzNeqDjo+JHLUuEY1kkPAdXevgpDwwcVLF6dz58/P1+u0U3xqunDxYtFx//CgFMkD993fV8uwxqPSwrlRHaUMv2mqdbh04WLNg83ovdN7FSTV0BEvVfLwB7RYrnVqZ5/vS9FWIKADxczHCj9gABuV/Lt+7UaNh3+Mj7WADhqerXDbISeoAL8TJGEd2eCvoNP2VsnLuXPQsSvQEIDhd9cf5cl/zR99ekca97z6Ohp5S+xRf8xOoZu+JnuMv/1euS4dRemwk13GVcOB5xg/G8L8FNfNxlbf1XMnKEfbGfRl3IzT9M37LVc8x3ckiJBIpILWiVDxypcagWUEjysApLEyWLg1SotpkKln1g6Bekxc08Hp0sbc69gVA+iDtYMH0shP3DIZxXGwoZ6GiXOl0kVjZRsn6j6dNQ02ExA0XnhWDJNOOgWut33Dk/TP2MV5HYTiOfinAnsdnDFxRvqwHocH3FXdmb3iismRrp1GsnLDs8ib12ghY2Y/G3ziWa+70qB1bDrmVBaRfiZ/kXGOoCufHVTpxKuypapCD/fddzID/GvwMe0ckjTdZTo42O9A7AgeklgjLRknSRKcPIef1DkG5Egq8Vl4g0xo1tKEN2igU2oSjs4rbYIM2jsakvI37Tz55JMlG24aIDMkferIXL5033SKKhyjaott15jHKUjWU+ff3zVq1UGunWs/88C4Pkh+1OlM/tdu1U7zXTZWPD3pd8UzxXH9L228vg1nuXN+6+5WVTApvXy4Xxs12ms7uzulT5599tnp05/+9PT4E6+rBJ9nn/3a9OWvPFsVsFoP9SZ24/X56eaN/fnKLoOP2o/p+PE8DoJjTLtYfFXu5/UcduGs12tjbjNgAt2UR9fA4IH86XjrlORRJ0bxzwRWfjfRyTFARxIetU9altqB5idjhnfXtiZjpy3lST6Qh73ebPm7eZF2mAfvSTf1R9rzBhvEf+lpwEVsn/k2NkOKZ+rEaZcf15/RSfYnnysPpUfGaY509rXJg/VmB93x6zfxjM8ri8mv0tDPDI74Ts4FkEk7zzE5b3Wc79q2MiUvOKb139KE71OPSN+sMKb+1vdUJn1XOqQMpvxs2jPdX8rvmrZ1tcq4go9n5fekj5+rF53nuq2kk/OQt9RD6/nk2By7/Ge/Bqp817Wsd+t+riVBRhx33umTqLdTj/fvr7zaxz6kt7Lh3+qDbp9Nk80rTNruax3gP/ttG6Y/TZlxjZ1/8rA8noGM5sdl0zux3fVLXkwZyL6UR/mZv/VztLfSrsz1bz97XDU3bERl3neU/eQj14mgUc1pEGnRS6Miz7huUfrTZvI0FVDqu1HJKGUz+XOTtku1jXthSPKXNpm2pX/zkzm0/9+2s/TLsUoD7Y+Mz8yyNuj3CtlcHcaRrhlArvL+O71Jpg1oslBvehOAvj1dvHCxShD/yq/84+lLX/pS+bJ8XrrhZFeM/PrXvzb99z/xE9OP/MgPT1SFhH/VI7l2Xjc8Y+tItpI3xbiUdectXyY/G7RP/JYnlY+1/eKz0iTfpd9NGvWBAT/nWYObHfsiflOptpVgwl87u6cqweTadWwRNqAImI6EhLjKcC0XtG0covhj2IXOUb1r0NjNYfnH+WiHilnSMvWqc1QenKOxFPFFmdKuN77A9wbcU2b9nrnZlra045LHKw60g97f3ICXB/I5cTz76gMSy6ZR6p/EK3Wl9E1dnLjl545de630TyWoL8HwtkG6AuRa5mte4W+p28R/16V+Dt+L+RlThebSClkzGd/11g+v/LgBftrr8kZuSK11Y8qRvztXZRUaNH+3DeBaa0s3rUwOXK7mk9eKtwfekkCOH4ptT3vyEvQjQUidRds8VxXAxrW7ViAhTsPvXmHOO21Xd/yW3xMn6Uu7ob/rSib820yKaD7lxLPf42dwdW3j/lJyKemRbSs7vq89WDEhksuGLEgb9aP86HhmvXCiDyyKAbzvO/KasmEyevIx7aSNAX3og2czPqCcyTuO23nKw44v8SrbSduofPRV0obty4fynJifmKcfOuvy4bOLv8q4G6/pD/BMburoU0sP24Cu6hSvB7RybMcbmk/lqcTPtCEaA/oabPjr+JgEKKrtHkx/8S++Z3rwgfsqwWSulIpfX1WsXunzON9cOzHAmD/xGTegHJNrJg3hi479dKKkmJb+rWuX62CMzDXR5uFveT31qLaxujjHIc5t0DmuRVNe5b/ER9o15ukcPdDEd9JkkbG1pdZ/y6up4x2/dnXKVPKIcuw4Z1slDjmv+5B+rI/6Wlm1P9dYedG2FR/4O/0V436uk33Ynj4CmClO53yln/0Wvo7qvvKxtE9ZTP3onlHGl5RBaUCbuZHuvOTJtvPbbk6sUK+In+LhvZ5VR7g2jjH1lVjgWvKMtMvP/Nz4kHrVscnzzmvNr/Zj3EJaJt1Sno3/uEbyffq3ro1920euU74vb7neqZv0u4zlqcvFVvVkXkUuXX1G/bFesxzfek3kIWltG7VvOhJs5AXGlAUM0uZ2/cUBeDBtQdel9lrOn69DdsS+Zr9w7GlWHO5E8/ysN8aGfq3ViE/ik4it4krivNjJd+oX5+5PsSU/lx+gN2vB3MUGf2fM0IExEttum7D1D7Yf3yt72mjaT+qz1GvaZ2I276iTtZlyTeUpsVUsUgcqP1m9P/16xla3CYx9EOij3nXsWcXHdZBed0jOH7heclL6kbhyx445YMh1c8TeSTCpeMvxndqHa3umb31gL+fqtesTV+Q8+thrR+yk976LL+toc9t//F/9L147z8R67R++43fmoV3AT640YszsWcgvfK6/o90ETfg8100MEr/UmWse2SLBxMFp3PO3n7mA6aTKBOnAODBBlu8E6MwEEtRURC62DGF/CimLZPKDmUxORiNBBk3hUEm4UZ1CmipdQsnQGjiCi8aOCyogqkxluBTsdMDWGWD0p7MjyN53+VIlmPzsBz4wvf7xJ6aJEon7N4pRT53am8vkFTjcaWVIbLHKMQ4j8czZzoSDVhoxBtjZJGZzuJJLju/Whpbz1FhM5eQaKkQmK0AL2pYX2DTiZAQbKYIR73JlS/HD2PhlHAqCG+mHoywgV6RYllPBtt+61meUu/caFQGA9tgk52QwGxdUtlCp2ZfARHvyoMpR/mZDHN6wBNPaOOC73mi/WfM2+YZx1Sn04YzLH26ywKvyiJvJaVST+aZSoQ/5MMuDqUBpi36ZZ95TV4kMI8FEI4ONUtqAdmmIu5lKPyRa8K+uYhnXTfB5j7lpxXzSIRDccYiZDye+6PPsqGgBPU3IoV/eZaysARuMRYO7S3lDeRPQe/TRR6s9/uO6GjaNaY9nvCKg6Duh1PveURU8SUyUjCJhQx4u0Lzdzgzt95U+y2lU5b/xqedrXy9duVJ8NY2NIDb8vC6H+ZEkw9jqKqSKZk61eUqCSSW6oApGBZ9SdreP6lloce3q1RoLz0F7NoQPbuGIn6gNbrJaGYugLa4xH+fhZ12BZ9lUV2ZYE691qqSeg65UIx4TD5b3VaDy8JUrLxe2kDQDPZAN+KbWYGe7kkm8Gqc2AwlGggHjPkqS3XinDYDeSNBwbHzsMsviXiqltYKENoxLJ+XkuJc4HYwyJisAspz0bJ3QG+59Qr4dPuYjdvdnJJV1CVh4QMOU73ixlW5zShnPt1pey5CqK8k6wUc8MJGJPkyOq7ZOLGXUmY+yVfJeJ2yOZoNM401lT9/Vxmpj27/7ap/GcvhCfOJv1tGrWsRrdZpzqiS/wUM8n0ZGG9ImefY4HJ+01MFy4z2DBOlgiG0ao/yspBhO4Iyy6BovacBzohS9VTplYIg4XTx09+700EMPV5COv8Uc2lJv8NMEO+XAQA7rxOk0xuC1XxpiGrH0lwlz6ljaoMIEV5vwj76RcxNVzl/sKjPt4HZ5ZZ0wDDuqDjDmU3unR9JSJwsgS1X+cQ/Z5bkORN4Z15xRsj0dlrIFCFCSjLqD/HXSZBuVO8XHZ89Snm+v1lpdmEF8HYh1kKJPtvY/7Ryecc347OMf//gsW41N0LKvYyPR6YH7H6xxcN2YekA7Ahnnu3UAA/5Kw1Vnd+0cls0Y5fmVA/E95Uf7Uh1cMjySd8WFrGYibmjXpDMNvtdcb3MCdJr2dnan41FC2yA+/Fr/TrST8Id/+G+nzz3z+UoIY85kqz///LdLX2DDmMzWerSrLRHANnnDOSU21FxiQ9TgnQGBtU3tnJIGVsDRubZ99e86yMfaa8PPAZiBPYxR3tQe4W/xnrkwRm0p1xXalixWpZ9lU5rv07kziKBe6LVZNoq0wbXZtH94Tiebeen4Q58MzDoexs7vOtWO341W3md9TtcVcT1e5pa/+664rJMnvmUAhyQHbRCDKvke49TZE6cqgXVUmym5vXt3OnP6dOkSy2bzWSV/uqM/mEj/zuod6HHHBW1TjuQVMUIsT1tWXBPz+Zkni1JnZ9vypz6gaySvizPpm7gWPOP3Kdvpt8nL+b0Yog6UX/1bDPRvecj10s5q/mjfwUxA+1NmdealS+JS0iFlzndSx6rztAW0AZsfu3qe9pPfpQ/ve/bv2jlXMS7HpE3ofNWHviNNTfJXn6hjwcGkob6dfWiPt8xuVmFR36hrcvNR/63lo5NbnE9ipL9rY9qmtpu2ksETacBPx5r2othiexkvcAzGQ6RZ8rF2sDpJeWODkjZdI+lefD4Sx8WjjGFo0/XGUAeFUnZLTjEeojIUa8J7ygDPWPlM/qnP4nCBsps+g7JXgajDW3Op5qS/fJKBWWkghkgLYzXKge/6ufRx84z3xODbd9rPbt3QPh72PDbPjRsE7g6nSxcvTb/2a//39G/+zR/Wc9glHBCgmhz+5Lee++b03d/93dNP/dRfr2Qdr/xSbsUc3q0w36ic05jQmyrqVvk7ZY7xq0flQ3VFrqk2lvpK/pMnaEe8WuTPjeRO9Em+XOszN1tSJmrDu6opdhUTCEAFk1/91V+bpi3kCx9utxJMTMRPeUtM0oZInEt7XjxIHOJ9eVc6IZPycvqFyReujfJsPFH7RF5JjNNn41krzaafYl/ynbR2PcTWnEcnmHaimHyYWJk6LnmjnycW1xv4icH+nnRO/6j4cGycph5Mnaz9oEztjEoE4mfHA6go2rpf2ZRuGxgxNtbST6j1wQauuTemOG/6xJ7Rl9JeS1oXDSsBZNOv1O5HXqxMrb2pPuCntkLq59RfaQfIIykfjRcmofQhisQj5oIvVgfWSMQ52RVR/de8sVUJQtK0+GRnxD5GZSsTeDkU0FcaLtKxXncxXTnVD1KXqiehBzKCn1C6AfpXZevy2NvH2OVqqyXBRP0l/lhBzGqTiT3aW5WcMq7KVS9oq/k8P920cl2YR/muY53EOPl2Lf95yl3fRZ5JnaEdwPv6J0lD6aZ8G0tLPZ7PqzedE885VjFduqX9Ii2kU+r01FFrOTUuIb7pr4kn8qA0YDzufehryRPzYZtBTP0G9yu0I9UBfJ645Jhb1/WhPK7IOTy8OZGb9J73/NB09syp6ezZ03McrSra1FXPba8ozx5eE3+ksTIqBklLx5Q86XhShtUtqUtTt9if8q3OMNYp9tq2uKo+tS3Hp+6cbbORMKENtMZy39fXVbYYl3FBsct5rf0Nfaf0a6RPykLalozP+JY6x7mpw9IWbKzzOrClEmrSRRlJ28+2c53Wbfmd76fNJpbfa0177XosJJgoU/x0HdIf9HtjkBmDgE7a8dpIYql0WWzEzcMZ8taavuoaMYE5aMuKDblnRPuJGcqa72vDipvJK7lmYkbSYc3z8oprpe0jHydWa2eqi/1b/8e9sqQX/alXtemM44gjyr885PPyg9+rG+VpecHv9eG10zJOI/8kbxgrMhbjWMUcacJzYqRjc32UH+1O12Rtv9pGjll6re01+V85U06MNdEWv8vb+hDXb9yoSsboKvZ0XP9+f/jFJhaM2CtxU74nfl9jHxU0paX+YtI2sdJ5yy/qyT44TRJE27L8y3V3zcSlxFPid+yN1TpH1TJpl5if/KwcpG9TdlRcx6W+dz6uV9rHynHikQUP7qVnXAf3y3if590btT3oYVxSrFY/lN7ZWRI3GPNOxSQ4ZNpz+MpXvjJ93/d978Qhdqr9F+aNQ33tEx5X7BNflQSTL3zhi9N99z9Q+x1VxWYUg6hKh+NvqoYYX0w+TF2iDpT+jJX/5F9owgFFfrJuqUP5XXnSzpJ3XQs+r8pruzu177COE8z49tufevJuGlUaMgm4PCxgyggafqmQBAkXPgOAyYy8ozCvAWhtlPG3hJFRBB6VgA4zwgAB/adS0YHSyZeBEyQ1MlVcqbDTQFWoZ6dnCLcgJuA6pgR7Qcc5q1gQySsvvjD9zb/xN+YEE67IIbmE629oy1PrMHTRoe7N7uoFKGirXGj0wuQmMLDxRZJJBffZ9N+28kHfYc8YPcmsIjU7r4Rmp6/BYPPMKhL8zYYRjiuBmlSge2ODiOsDvI7GTHXGZyks2r15k1Myy13l/I5wmUjSV5JcndeURALmw3O0XRvc29u1gc97Cj9z0gjjZY15+k8jz+dV0io4jQmNCMbgZoTyYFBVYVS5GGDm3QR53q9qHGfO9H1kXCMSYG5yiUoTfmGsggXrSdsmU5w9M5JIhozIz7wn/6VMQneecXz8zpisgEBflQgxkgoYG0pPhYLD2fzQyT0kcZw+fapOXjMf3ge0dLJoX94BVQUxPrcKi5VlxAQ23PsUd5ffBvBVAjjvyMRsRLBRfXN/un7tWq0vcmFgXtmSdgQSNQKhI/86gaeDO8m/AGbRkuogUxvzJRdcdzI4cZbhcdJkvtJpdxlfvUNS0sFh8Sy8zGZAtY2BsLszHRzerPatLEK7XF/jHBlrJ4p0BR0NVubViV3tOIjHJkHAI2Jp06IN652TnaHuxrmOPEFX1pqgU8tCB65LMZ7anc6ePTMSTEiQOTs7BzXuun6jk5I4zeV1IARXxOPmR0+m9IaIOob3dIh4Tt6daVybZE14v5t1ywk3eTZLzfedyR04kgf8yedWL5ruUulkqdKhvNwZQT8NWfDW8UCjcmjGZj/80gZL84qVfapCwQjCaTCZ9DEHLMY1BbQtDdQhqacMnmSgETlsWWtDRH2nzpQnxThppvFEsuF6c0pDWGwjYcDkDnmF9q2UcXJnt7FsJDXYtwYqn4vRgnhWXOnA28jMjbugW7d3opgJHuoSeKCS40YSBbiSG9HaM4zBJEB1qMEQaFBG0+2jSuxynU0U4V0rHfGT9UY++B18zORAvqN/ZZS/2XymLXCSvivBczgEtMOVW3VF0O1OGLl+/VrjLJsRhz3nmv/R7el4ZLCjV02acr2h7xn04ag2YrBXmeeEYekV+OuoE5z4TsxQBtV7BgYLAyj5PJJRtXdmw3Gc6CHBxCTadj4paXh7Tk48d/Z8Ve6AvrMTy5UiXl2xtVyHmLpX+0t5VCa0LXm2dHRULsp3cpzp7PE774mllicufUPST1yJoZyIuaVf0A3HHQTBdqqqRiNhrYPJvUEv1nA1XlW1utVY/fEnPzF95jOfqcSiKlE+oeOPysHooDEJwq3LDP6yUSjtEhs4/Vl4OBJeZuwaSQLaMGIm76qPlVN4j8QE7XvpS/98l4EG6KCs11qNxLYMwIk1vOsmjjxmAqq6XrtJ3euapQOpXS52OD51G/Smip76kj61abQBxB+dSm0LnSbfpd/sj/cYs//EcHG5EhSHE85n6eBLB3EwHV9lt/yauud4f7ZVHYt4L+/yjvR0rbhe0Wp4s40yEvu1qfmpM6p+4bOmwdRXQo0kSOnP89AQfkT/87tBiLo+cCQwQxswjIQy9bb2pfxlUKexYfH72la1atpynac8atC2quSMYIdrn32lT2gQQ/lTHnheHk2/TntdPiybajjv8oKYtH5vwZq+xlQc0TkH7+R3cSTXUhtdPaZtrI5wrgaq+dxEfIOpjJGghfOQTmnL5qaMc5G3lEvnIi3lg8QNZSD5uPTI0Z26os71cl74pI5D20A727baPwOL2wZ3HH4v7irryqZ+hYkd4mT68Mq+Nj9tSlP7qv6G/+XzYoNjSV9mPT7aJNiDTyK/24/PaufRrsFxaWRycG2yjhLTaeMnPoonaSvVOo3qh/ht+pcG7vke+6J8jVFhIANF+Gr4NOs+XUv9PuVKfMv14cSWekIfOvkveUD8lB/0fbuy4bKBK985f20V+dzrcLBPdvd2R6XCPlndvLFbPteF8xemL37xi9NTT/1WHUC5du36HCeoxKijo+mFF78zXb9xffq7f/cXah2hJ/3pt2R1meKfvgtv5teW7c1rhxbd1PpkzVP/H13v+qNZdt3nnarqqu6q6tvMsGc4Q1K8BRYFipRESqQkOlJMQZSDKIYtxInNGPoQf6Aky4CECEqQxAHkJA4CJPkXEkeBAMGKZIuIE5s3k1Jky5HISAJvM0NySJEc9ly7e3r6Vrf4WWs/5/zqsNjATFW97zn7svZav3XZa6+trnAtta2Mczlf5SXplbp2La/addJV/JN31vZRP9+JtlXogA1EfLbzu9Nv/dbvYKVVgglX5GSCie3ZT8qWc5JHGufbl5fPkn+Uz5xrYmDaH4mfianOy75oXzs//SX5SjsmZcnEf/tzPDyTejN1Ufk2Ox2PU6erd6WJc9X2kKel3Tmqw4z3xae0dcQ09YO01Abgc+TOA03GQYx9+RwVSOnH/xp3O0HCdZFfHMfsY4+EM8aeNhD2Z81rrK8YSnvKfSbl2p409LBJ2VHDf/VdeXvN+/Shbc2zrrlxMn7qj0hjaZf2QNPYaM5yDV6O0qFT4AAAIABJREFUw5Oi+IgmEqnfm2ZbnWRu9VM2fkalmFFcrA671PqOyrqdZLJkmXT1pfYhTvv/45paKlOO5JTkIed4MjaiFvnamrYrid3EpaaRmLKskRu5bQtKZzG2xzRVvEie0QdJuU8Mop/cdFVGHau8Wnpp6LtKUhwbHWkf+Hva5PZvnIN21vpV/hEn5eV8R55hzsln/N5+d8ck5HcxQTnVJljrYnV8+jPMr6tCLweB5DFj0uKXa5T6Q7zwp/MQy9xsYkx9KKHjr/q42o1iqvEd3udZbHCrDU8Th3TuTrsXtqf3v/8vTZcuYvfjt3sN4UbFS/pgU9vsqd+UDWNH0lE5XesC6bDWGWs7WbqLqfKVcifdUjdmvEJ6avcmn+lr8pn2WdrJaQM7DtdSmZEW0t3n0u9grPKa80ueFPP9TJzPRH3a06cX56Wx2Jb8Ig9I/9Qzjkd/U7l3c9p5K/vKw1qfOV71AjSQ9onTKSuun1eTWYnRttc/5RPHqk5e031t/6fdoyyLPerpte5N/8b1TbvXdRGX1G/ytvSXXjyn7Il/zEO7JHk77ebUg2kXOHfHqS7V9vY99zrlk+xTedFGSNvC8chXiRdpH0CHxEX/Xu+j+Y78Jn3UdfKZvCKGqqeU3dQ5XjWTdksd/r13b47jnmVz05YYNccPx+F49UhitzwDTaCVm/PyUB4kcZ6OW11lzCaTpqUpz969txQEII7Cd8QLeZ/+3FOY5XUcppS3PUDgWrDuHuJPPcf72a/PK+/MkbF6qD9tQH6Xh5XN/Ju2TDCpcYYtc9rWWRJ0Fww4XWFNXlzLkWu3prP8rm7wp3av8ey0XRPz+V35NpnTMacfKO4qM/I7+/HlB1Qc714dNqyE8622H65fvz593/e9s/YxqWDCIWwPdNUhsa3N2k/gIPhLL9+YvvrVr02PP/G6IrP7rYXNh8d1YKTGNvZV5QlolgfTc51nOyH4XAzhoCtjfOX27bJPWH/tN95z/0i9qp2iPimZHIfT0s9KvbbxLz7xz09UvAqFiywzzcQchrALlApX8Pc7FZbGa4KBBFBBCDZOQOZIoZDhZocpSk2bkSXh/Fsl4gZRGl48WwFA0nVHgJ7NneNxXYJGiEqmxjaEVKacjaw41bk21l18s+kEPg1sFpEN2xeeuz7957/6q9Njr7k2PXzl8nR8iKFIplJvoLoxBEMXLWvD82i6sNfOBM9waqezwfuUDYxONZE2iNuRKEOU05ZsSo77ihEONvw1uHm3Nh729qovN0wFZzfx2SS6cvVynZqUdwp8BzN7v7LMCvAJFLTFf2w+qVwMkveGzIMSWD7jpDjvMjfeIZhm8BaBNbAm/wie/M3vBsDoW95QSOjff6lIGtybDo6ftszyy7KfGkD8NEDt7wKcih5FU7QaDgftyxsqZ8coOKicTFiRXvTFdUSCNZ/DJ10CuLPTNJYNSsMD/EdbGq/S27+vXbtW83755Zeb10YSFW2TEMQ/Nklx0NkcoQ8SGkg0ImCZhl9tTg8FpPLk+wLjUY6Kdxkz87h48dJ8Eo2/+Y6+OruTjMoHMw/VrRGUKB2OLX0J9CQ5sHEMTzNX/uMaHpWGmIMCl68F13KQKjC2NXGFk/QtQK1rEJbqTBWcE2TvN83NeKzTxhsbtclsgJd5cq0Aa4vCYQOZRBOxTqfANpJn5SnxucqQsslZyRudRMU/N7qVWzedCYZosKlUeQfZ9x+yRjCWajkVpKs7pkk6GYlmO9vTpUsXiyfgBxLu+L4dDE5WNfaATfKaBkrrEa/4aT7p6g7enb5sNIndKvQ8+qMj0UkO3mvcZaB1iJRJ5TwN88SqChId9jVf6q45wDA2PuokaN2p3JmjfXd1b5AxFvgYJU3AzuC8SQfpZEKjew+40qXH2v30JmXT4vQmS+oZ+cN1gi6tf/v0PGtlZQA2vaEL7Tke6SJdyziJ5A9xSMNRnk9DUyPGzbT5irKxQcA4eI/vddbVh8iv158x7zLKolqBOOXa9jy7QgHfSS/b1SFgg7bvwWZ97pcMmIxJ32yIfvOb35yTZKjOY5YyYzB5ywRIZIHfLfGL7NJOXxvVFax8NtdHfWSQR/uBnxW8rjuOl/KBtsMCch0X3/eatKFP4LqMyZGtfm5rOV2lAZzBCJKcqmpP3ZHc1+awAY2RWrqsqqNszXQwgRQ61tU5IzCV9kttPo1gqA4t80l77WMf+1jRxSAaSRcmktE2AUoy9OUrE34Yayfy9R3sYkSNfcixWJUOgdg7BzQi21q9o/PFWCuhc9gdypc6bQY9gz9V+ajpx7PrgFTpQYL0R50gVye5jt1c4p2RlBFydf/B/fnqF65EYE1YX/Ta//K//sPp61//Rp04xLlsftydk01aVrHTFlzIOZC8UjIeFV9y7hng0Y7VDtApYj7SXGzIoJK6ke9sT94u+wJdGRssOiPaDI63sG8EWjNQJK11qBlXBl8y4CMWGVRp++wBaT0z1skr6h7xQllJPpaX1blJO+fhdxlMlH/G3mLpA991bEkvsU2eUn/XZkNVMmr9l7gldouH8jtzRq46cNGVtrx2zgBWYmj6WAaW9KHo9+BB24HqPL4Tb5P22kbpG5Y/8aCxV7r7vRsHJidqOzMv1wZ8uXe/E2eVebFFW/ws35Ax2gbtSZsM0KlP9bN4Xn+mqs+MKyy9og0MJJmGf/ykLejiSWz6UG/L/x1c7NOfrovrJj+I1fJ3ygW/q5+lu+ugv5DOuv2WHRrJUOhAZUP6S7feROjAhDR1Xd38Qs/aZj/bG05dIaRtVflI38pxgoVscsgzyrvj8F37d/4tE8d1/7r4YR+24ZiUt9kWHPgsz0l7fTX9fG0Y2xd3aK9kYFyP5Bz9qQxrQ2bChbyaONwBny7rvrZ77FM70Pk37s1Wzin+oW1xV98vMc8xSC+uCa0rU4cd3TLWviv9ZXykMbM/F8/FNsboBoGBR+0aeShtVMZIldIMSmmXKi/SVH7gc59pO2W5srfWa2MpC64tYhslUydLRUAqWlrpUDqrlzmkcP1b35o+97nPTc8+++z0/PMvlI+ZNsWtV16ZXnr5xenv/zd/f3rrW98y3bx5oxZknwMgB30azyowVknsFeskk8KYUYFHeVNuxWLXxPW3/+RRaSqWpZ4zJpB2uG3I3+pQeUtZsz35WL7R92uaYZO23UiEC1/23M6F6bd/+59M7eaAB3zXFTfEs+RBsTbHRZ+OWbz275Tv1KtipnZZ9pU2SeJwyqH4yHu2a0xJDEia5EaoMq5caPupu52jtPNvfW91rnPUbshYlOsk/vK365vyveYHnhNv02Zd7IjFd0yslwbqXPmlKhmdG1VHNhvjUwfLL3xuHMyxJ/7BKzWXYTO7Xv5E9xgr1NZKvrBqHz5D2n3qdj5Tf0PPDsi3feLhsvQH5T+xM22SxK9FB7cdb6KJ/DevsdeD4l9udPK4tOpnOv4kDtd3G10d1YvP8kBAX2W2rGBXjehr0KV580/b9Qv/NyYan7O/aimuGRVP8SfWh06UDXnJObe/1vab/+QXxkGFHemZ+ll+KB3ggcK4UlTeM17K88qIc9Vey5iXiV6utVimfKq/fJfn1VEpI9CLz3kvaSsfOn6+N26GTc17HlbhmZR/197PU44TWxPH1OX0o961b/lV+qsTxLclxtM2rrgmhtV7w1+i/dSBxiiguWuUa6J9y8EwfCj44eCAhPFXpiuX96ef+In3Tw9dvVwJJh42q/jWViemOa9mwY4pyyeOI7E2MU3sTB5PHZIYJ23ErnyX79K+Um61G6RjzrtiEuNAmLrZ9Urfzfl5YM/+nYc4n31pf+ZYU0+IR/5k/K6xsp40WfC6kwiVIWxC97TsX95IOwGeSV/wLBqqv9bjdP5iZdoW+axyqpzpNycPKxup/1sfj8pzGwvW2bYy4vqmH+JcacNN/wXTlyvLkid5NmOMfOfc1zRPfuA7ZSuTVnk3dTfvaKOk/ItfST+xizkas8yxpg5Pvezv/nTt5ae04zN+oZ2gL+maSb+z7AhlQdtNXZzxTWOwzs01c/7SNX3Y5M+UbX0P7WT5KfW2uCDOp18nncV69aXYrhyU3zd8Wm1DnjWmknpG/1+doS1iUhEyKK47Fu2ltEGlT9qtfs9YOHxmhXr8m/2L+2UoELsWW5k7er3WeFxLyN4S/Tof5VtcZLzilzgt7eQV/bx1co77c/KW6+Oa6jsaU+B5DjvVOsRhV+e8lg3Hqk5lLbQjnHPa7ClH8qZ9n2Wj2q/2t7ED7QexUfl2jcXhxBPbUMalJbTjJgp5rhJGq+r0TvmPfM8Bhx/+4ffWrQBcjUOcYG+3rzOEZtiU8Bk88PKNm9OTTz41XXv0sXEobKkURqV94vdFm7Hu6vXEdWnGGKGtsbGUGXGPAyaMwxtI3PfwgB5t6durKxPLK5lpv2+TkEaph2oNPvbR/2tOIUoFyERcFJnLRUkAXQd9JL4LKbOsQVshkMFcPI3bBCWBVKWgIWPbCgs/a9GHI6IBB5EIKBpsSwMGBpEZS5mNDVCNR8bjgrCwxXjjJACbOMVccQ+voJlgiEGQgacUlqIDZUm3Nqef/Vt/a3rzd71xurS3Ox3cJ4DcgSLGwryg/937XbWjbmXa3JjO73JnFMZnBxGlAYkX0KmDf71pYpl+BIFkmq5k0sFJxuemms614M730EDlIm2oYMLeK+PSUNf54yfBR0EDOnkinPZUIJx+U/HzmWul08B7BIZUGASCbQtBwEnT4BJo18YDz2scqNTpsxVFB4o8KckY2GSUH3nGjVvnbXIJ/fGfTjRtZ1YjbXhCMflZA8PEGJ4pcBpXbwg+ZhQWCDzgXmic0R63Ap2OizTNrL1a67h/S8eccSofgn/KB8kZgCIbrGyG2Q68AR/MvHLYFRtqPGyCunkcDg/rZ9UQ15W+rHwCDfm8Tv7v9sl/AwqMzauB2mHsgEgpAhJL7j2Y7yRjvLzbbfWVKPxHRRCeZ5yeEl9OVfTmjslMBkDLMBl3vEsr5kjb8FMFbU+Op7395kGDVfTjFTX8XtdSnZzUZ1kCDUcNPiBBhzEaSNaBkac1FGnfsbdi4g61u9P9BwdFH41gDTT4mrHqLLPRS1vQTh7luwu7fSUPY4AfUWI6/EWjIxQ/SVy7lRDDpkSX4G/l5aYYGNNOMMGK/s7xyqvyPcEP9YsbDeoNlXXRbpRJSydMZdZGhqfiuu+1M0Kbrqc6ROyxTYw2eNZ/takS5XJ53kAFa0mmqfqwT4b2SX6Cr5S7cwNXg1BdpbKvzfTN5VQcJyLrJp3Bq66FWO56il/qI/Umz7ueYg2BO8bsxqM09d3C5sjKVmfAo66pMmg/8kQad22EdXAqsUQc0/nju3TibKt1/WLwGwyBdvTvFXG56aGjY9vo4ov7nfAkrQ1s8rcBBdq0uoFJazp3GulrQ5Lv+c6NR+kr/qjHWSOrcsmzaYPQbq3rOAnke7XhXkG81hPqWUtuI2tFy8KHnerDvpv2S3JA2WYkPlAt5cKF2ixovdxJZyTzlH4YyQrqSMYFLpL8w+8G+MouGcm32jQa3fIE6/fRj360+lkCGV0VTUy/euWhSjBR9k1C4m8SVFse2nbRuE8byve0RVxn5UUbTCNbOzMdGB1heTDtD+wm51VXEsRp0nRw4LeSe/iS0uYmooznZwduYMfc5gjeiiN9vVtvYmNnfP2b36ircj7+sU9UsonX4sAPly5d7oow9zsBYHbWRmCmsDNOTyrfSavCePghTmjpRGtXwl/aMryrPZa2OL+fltu+GtG25CfX0fYSx8Rj5VxcEFN0duUlsZD30onSyWm+O6ikVvpzvPyuva8+lX76OD7b+Hv69KjOmfac+Jn8L/+xXtpGJmpIJ3E123POttUBj8YHaSn/y2M5Zu3NEuq66HWqUzBL9YKW+3QoxXtxWRlBZ3NiX94Vl6S1/K9cJg+oc0gwQYZSD7lu0MM5SRP1rHbNyQgupvw7Du1dbXHXzPWSllbAoF+xVh7RLuMdeAIdp16oSojjVFP5SqOCH3PTb3FcyX86203Hdq6lkXymv6de1G4Xz+R5bX+xSRngOf0M+065ZOysORjiGMsvHMEy5oDcm2QsP5hcI45evXplPi1Fn9qR+kXJg1bcEIfK3hsV9Hwv6SUOKb/auc79wQMSQrfr6kvXK3kwbQ7lWJ5YJ5Fo+4k3C2+0T2YwkXUFE/VDTJDTPkz9odxLg7XeL5kdG7V9JWT7tfJh8p72ruvvfMD3mrPZJrFJ57pLG+npuErO4mpE16VtzU4KYq55Ko0x8Rl2U9kDUZ1WP1AdoK/o+klj5dvEIivY0B9rhr9H2+KfOJI44+/oEGwAMUqbRqwR+5Q57HW+m/mgDqlYDazXmgT5+3e7auSnPvnJ6TOf+Uxdi9M2eW/EcR3riy+9NP3cz39o+tEf/ZHaZPPEVvFw3S7ENYy9/+zytJx34knZaxUn6yQucSp1YNJMu0keT5zWP2Bu6w1bcS/torQvUr5cG2XM59L2cT16bFSg2KigNTbjIRUVzu1Mv/M7vzs9OGATiHlhp3UFypRPsU1Z0/5wPD5LP7O9Fjvsa6xI/S2vZ9vyjHSAZsqreiUxR4yTX9IuErOlu7KrbLk2awxLO8P5JXY43rUvqiyvMcW5OPf1fBIDEiN9T7xznMqLeOP7tsvzlaiw2ZuzmxvLlbXqMNuWh1Jusz0qmJQejwqUqcdNiOi4QMcxc52WayHbB5R/jCnrlxmz8Hvmot50/vShP2dSgzwvn6QOp22TP6w6OA/OhPPht1ZMuEqSdELNwn+ND/rvpQPqKubjaWvYROmj1YGJsmU7Ibr/deJKyqc+ifqDZ4w5uBaznVGxi45Ll37eaPsdvcI/riBvvdAxBmlKzLmxYYwiruK1j6owc7RU+BVbMk4prcU2N9+MHxhn0T7Qp1a385yJv+gNN4v0xdO2UWem3Bsf6fXsOWlL64O7Xupe9bjzXPsZ9OM+gutiu7wjPxtvkG941rEpb45L/lTOnZe4WGs1NnwcV8bN1M3KET89dIkNYN/tT3R81DXIMRvbF6eokN6HeEgu5fDMnenypb3pAx/4yboiZ2enD461r3U07L3lSsa1TEmvnEPiivNOHZl6IPEuMTPbzWfS7lM2E5ftG7ugDvcNPhEnpRfjTTvPdUo+SPlJfaZtIhZlLNh30nbTFp39+TGmpJP+s205TuP92ku8I5+ICWL/WTosMS51T+K641AupL08uJYn5U4MNwYmJmSfqc8LJ88t13FIf31DZUidmbo4x+K8bTttI9dxzUspz44/6e8cU+emT516jraNgfl74pG+RvKqNNEOcW6uuzLrc9psjpXnxT4+M3kt7Q/XQztcnpVfSvvElURJE+cNHrsvpM2dfr32k7RRd+faS4ukmc/n/pW6RP888TR1uLKQ6yGd7DfbTdnTJtSXNimMNvPQHe1lwljt94wEfvWffMq7roVjbh3cFZ5MnnBsfLemoXOhUkWN/eiwDp1ZKbv3Ojfqas+0XbtidF9t4zrzveuWMqHuzziCPO86SlvXWj7QxhUT/Jv33HNjH6WwN64tX2NHyjTPIhuOIW0E18MEIbHBfpVP2zPeov2hHKVcGR8RL5Ie8rhrrHwpI/bHWMXe0iEj9ihPYPdVPGocevvqV786vec9P1RFEkgwRpfujMMo9HH3bt9gcOPGzdrLe+qpp6dLl6/UIdgICfRVluFzJj7JZ6lP3CN2/bSdnWet80hOsnqq+1w8Iz3xiT1QLJ7QplXoqSCaCUViNXSq8Xz0I//0xEVKwruQGmUKbCpkFargqiOp8lZA/d7Fzu/TANOAZAIJUC6oRkA+pxLNTaVUrIJmjlHjS0EW+Kvdo850dGHSYGznoJ2E8UAbcyO4kIaGiuAsw8jFVogpc3ztkYenv/pX/sr0hideN3FehCs/2znxntBxavZcl06ipmkFjo48yX5SJ7UNPAJIbOATUIGJGXMHUHrDqaqfsIF8cFRBEhkyhS4DEWuDi/nRPuX5XR8BtxTEzpKx7brLdNCJ/rjepIRjlFWjHY0vxmjSB8+b4ZdBfHlTEOB9NsoYK3RwE5J5uAHIWHrzsk8FMFaTDbIcN4FbNyczi4vPVDa2IV/Sj5UL/IyfrTBHSf9xekz+YmNaBZFGAvM1izCFnf4th8wmFX3yvc6Jz1Z1iZG9r+wy3t547oxN6Apv8HtXg+h2+JtqOM6HsUpLx1ryBv+MxJIyakcCjGNSzgV7+MX7vuijQHlUwuB3lRzjVGGqWPqesldrXXXWqgICxl1dQdFZ3VWq6969WYY9lcA7gDZVWehb+tc1B6MEbCvwnlMrto3p3qhKwlzEBTYpmEvJ+LhzV1ozFis12A5t+hnjt62jcbpAXjEQnAlHWe6MdnR4ildGRQVobyIUzzAnvke25SFlROer8JXEmJGspNNcm9k7y71zXEvEKQeUIkkmKEmc0eav5mmUahkyo+JEO6Qd4DagbxCGcTQdoe2SMCQNNIj4Wx1koEDDSDxpnu8kPw17T1esjXmNVvUB3xuQ4l2MI0/90IZJJ+IRTrw8wxhfvX173gCqRJqRFMWcaKcNvM7oFeedW+mUcWoJfaNxmUaMc9coV08qI3zfhupyf6k6s3FtHXzt8aujNXw9ReUVTvTXm+B9qkBZUn8mPtNWXXEWV3ik48c4rFqgkZ2y7YlISt1rGLrurUs4VUOFgl5f6Kwx6xjvvHqn5kXyln1XNvUwug06iEXKsH8rtxpp6ZiIY5nQpxEnfTAk5TX1vxta4vn87LAvaNd5QGOvRlOftRHYm1VUGOB5xqAxvjhMnCFs2uxs71T4EluEqkYYjyYY8S70qrmOChy1TYJ8DsdE3FeWitZsnIwEOZ1S+k6nnSty1CWNIX3SVT300NWHqyqVTpi2T7WDjBPkHhsQ0inlxACL65XOaq3FGM9ikp2uBCRfyYdif+NAR1eR15lPrFoU7aZDy4lt/rXMTpVkKM/WflQEi5iP+p85gZfaVK7pKI5UJwVv3351+spXnpmeffZbpetwOkg6uXWzk3+QUf7dvHVjOK29zjNGxXV7YkliFm3kOiJ3zUvLicl0xsUL18W193PaatxsB9t3XQvp5Bqkw172wijlrMMtb8hfyTPSUl+lHcB25rxqUMxMjNcvkK/VAyWrVa3Q4Pzpa7rEXe2PtPV08F1DcYy/dUz93fX2HfFDWhoISIc49YGYl3ODXu3j9P2pbGqIUdJJPeFa6Byq55tnDUyfTjJxbPqDBgC0IcQ15aeve+pACvOjD+VWPnRN5Ed5qhLguiBA/XOd9BXk1/Q/lqCJiZrLCTifo781LyM/2PUGA+rqtZEw7PgyIONYpaHtqWdaz/YGjidG/U5fhj6lX8qRbfKcZXR5TtxUF7he8oR+pd+rt5JujEm+S1x0btJIf0lbwra1WXyetgh8zZg1gizaBFb2dP2UGf2HhV87IV+7uPmMIHPjhxhCO/oknuKCv+VLPtMPU055R1qlfe8ayg/KJfYrukO5yLnLu2KU8xLnF2wYSa1s0keFGGVAX9UqbB7wkAZd8W6nMNxxzfYJtsLUG13idga/iqdOOJziWfnTydTp7y4bo8sGqTpbPNW+oq+0+cQleVc+lMbymT41n1s1DHpp/4tP4lLbd8s9466dFYFSxzjWLhncfmvZ0DPPdEwEW/jrX//69Kd/+qfTu971runi3v70a7/2a0UjEhG9XvWVV25N3/jGN6YP/dyHpvf/xPvLxrRSnUHItosPKoGnD+9s1qGeluXGzUW/tS8rv5c/MXBBeqX8qgtsY405+jmJncqUNv5arrWL5KO00VLu11hUBwJKBkk26gQTkklMMNncJGnt7AQT5THjZ2lfpx5O3HIM4qm0cezpL4lv2n/iXsrCmk4539aTfS2zcpvjVseJOdCNvnxP2ZfPU6eIuc4/1yj1tdjguOTt1HfiVOraxDb7kmfm8Wy1/QI+az8lDtu3vKqO0U5JPlnbebNNPGzaxMGS15EAb/VPsUQsVhfmPHJtrJBlgqp0ycoTtEk8xArO6iowJvXymi7ORX5xzZP/vfoDXJaHHGvRcviv5Jb0hkHbz7l++NmFRcNfMGmFmEjLaiZP9ojlMSIm/fziq/mdyVzlY5yRSNXVrdmIom8OCyKnVtMd1wyP6ryLvLWN27LUBxu04aRlYhLrc+9ubwBl7EU7L3WHsi5fpp/M+Bkrn6knbI+2sHHVtcpeYkGuszggndRDJkOmHSd2SPO0ax27ckp7+iFi1RoHEudS9pVd5+77PLO2L+QfvjP2wPs5brHc93kuZQiaaYNnXEud41yUI3UGbchLMwaOhKi+jpjDc4fT9rmN6ad/+t+bzm1xKI8qqKO6KtVQ0RPjUJFjEEv4OzEosSfxS9l0TimTiTH5e+Ji8qh9pP2btOR7fUD9TflCHljLtPTS719ji7ztOvm8vOT+wBrnxSKx2PX1udQP8rf4rAw5B3Xmmo+VFcZmrFjbV9mX/tLXftf6UR2b85DXc52lnzyl3sh+7UtadjvEf7rSvu3xM9dDGidtUj7UIamX11iU2J9zdX7pd0gj5+maSgOxb813i426XIljG7YpnjhHbaXUu9r6vCNGps5MHZvyLC7KW35HG/ldYqHPJm65Ptoy/HTOyVNiYdLJOL39JdbluOV7Pks/JHlcutun/TgWcUys9XPHm3Eu7cmMJaSPJn3Fait1u27yScaBtffXtnqume05l7QP9WfFaJ6pxP/SQ4s/sXthrw5QYUXUAeCtrfnQiJWiiQOlPNpPynnGCVI3ixepI+SRxKuUe2VNvvHABrHAsvkiWVXdwOdpxyRPKg/iBXxk5RVxTn6Tr52j9oN4qfzQlj5l8rdrLUYxL2P+7jnqX2qDOHfHokwVH590bN79194La1zDbuUgw7vf/a46rE8VcvbF2EMTT0jwZA4mmHzpS1+A2iOHAAAgAElEQVSeE0z6+vTeQ8ItoyBEycOQaecnX6f+PRXnHLR3frN9M/bA2btiLlZzT7sO/nRfWHlwrq5F6ofE6+KTT3z8n5UFnEpSQ0Vh5Xs3XpMhZQh+Ci4qZUFdxpdQAoobJmcZVn62BnnBLzejZCzHar8qeQ0TGZzP+cwNB5yk7I/EjQyeJFBhWRUBh0FIgKrmPQK+gk4qNAXDPtJodKGuXL40Xb18afq7f+fvTHdvvzpd2D43Xbm0P736KkkOp8uc7V+62AHcsYkJg9MOmVJsnmskGyT6y3/5p+q07PPPPVfOjndel7Awj3GCOukiAAnabN6ZZGFVDbOBCfYJZNCtTjaOzWYSDgymGHRmrPyDHsXwB4fTveH8047C7jOMRWD3BDnrx3hMNmBN3MB0DQQQ5qkiT4PRAKbjc1OSzb61QfKa17ymwII5G/DXWKDNTGhg3LmZKuAR3KIvrwjguX6vnQdlSWXIe5425DPa9H3mzn8GMKEPzzM2hV46W0JSvtBZWQy5k1Jc8qfVRnT6uVaGfwClBoHzrQQBrncZiRm5Sbl2ZGYjfYCaeAAP0j9r2UGgzswtRXV8PJ+Gky7eWcs8KmkDJz2uAuGkGleZuOFslj9jgwaekjBwu5z078CoCofAYiefdNKTvMn3nJCjwgsBThK8Do+4nqpLVIMRKQ+sk8Asjd186HYbW5kLcsrz8JrrKbYK4ryrcnU9nBv9GtDlZFIalypN6Dgb81RIGgak8obyOhrJCQQhdvd2J/CJqiX7e7ujhPVGBWvpH4dTbOV5jKG+JqeT2Az8tuLpq2Y0UMpwG5iqIyVeawDatso0N1N1thaDtU9vEPQRw9NIygBBroXr0/hAgNXra8jC7PWvE/FjM0o8UWfK6yaloA+4ombh494AYy5z0tu4t73v7OsglXNV7+W4xIjss2nWWdJJH551U6cDOuMqqShnqhHpySx5RadAvNAQ1Pjnb5M3oCEVhDwtZeCD/pm7tKdNky7agO4Sx83LlMpf7uwWvxsvOLnVm9/Zv/PVOBfXpYG6StlxPPBE6iOTz7Qh5E37S8eP/pmDeqX4eVxNjJFociJ9ihdeQcRn9ItcFZ3Hevc1Y217QQ9tDYNwTavmaXgSnEnDGPqQnEp/VCji7m2odsBJo81OuoM28K7rfR77ZwSI+J4+0NNih8Z42U9c3TGcBfkgbSXG9fGPf3zezGz6wOvjrsgqN3+xqlJpG7iOJRus6yixrQMkNjBejWRlJ20pMSyz5dMwNlgy652x+c8zi+NHElwvos4DiV/Kn7ySDltXjlvKoR4et5xXJSSu0Lv/YE64WmzS3pDqQBdJIf0OQWIrP3XFAKrj9U9lCjwy8U3sQyZ4Fz1BnyYeqVfEkuK5o6PSLfwTe9xsqcSaqmzSzzkvK+UoL4lLtk17nszJ75U5NvJpR8eFsWsz8q6Jk8qm1x5m0OWULMVVPsv6Nc4YoNLWon2r7blhKP+Ln73GS9l/HU95rAg2EvLWjlTax+m/yHP2lX6K/cqP8lQnN3WyM/8MUPj9olu7EpqYOtsFGxtVhUw7QyfRZ5UdeVo90pjXOkfcSzlgHM5NmdH2dX48A/5rd6qPtd2kofPyb+k58rt6w3ZcM5PjTX1tm9rJzsdNIm126as86/CK38p0YfuQicNxcpRnvdLH9VCX2n7bF1xL1MExg+ypn+QD9TrzyPWFXu1vdRl350z/2Y+BC9bUCoCuV9lJUTFDfHHd3LxIXSztMqCmveV3aZvRlkEJbCpwIuMAzRdNC/0F6S4vyb/SSvyQt3pzrzfh7Bv6aofU3cW7u6Uf8W+Va/CFOfufdNT3Ut5oEx9VeaIffY9Oxsb+aPmD3vytLued8mfHP2klvqC/wfJKcht+Jn6Atqc+ZrfdG2yuI23RXyUzj6qprlXRcCRIKcfSZl5DNoaOR9LtqLTmuuIjeVLc0+FWQp1P6w+biqpnYrFxH/lRGvK3tkLimBjEvLS5xIZlLE0bK6NJp0W3tn3dMtI2stdsJn40FvdaQTPtBcZFVUGqgH3qk5+qBDLl7TOf/nTpoEcefqiS44mn8N/1565PH/zgB6ef+qkPlJ9Sejuu34B+7d97fc/mtAFALZzQQb+Z/7xqozeP1Q/q37RP5T9xPPWOGOI6aJcq07y7xlb5InFOrBFLxNFcT3Gk7Mvjo0owAY9JWT48nuqKnOMTAqLYkHzXlRZzfZVhfYemWR/O8ncxTdI5NuXdeKA8p66Rhm6SSRPbtz3m5PxStymruSGhz5/40nhyuoqxvKX9P+ursCH1T8QO5+Oaua7ON3HRcTqHtOnlqTXvu5b8TN6ZrxgrZbokPqmD5D3py09lz2dcv8TM1PHqMXWrPE71J3wSNKm08qfrJI6rr+UZ6db2bcuZNEqa8rtxr9Ql+inOwed8V7lwzDn/hT+Xys6Oy3Usvhrx3bqO/KSTRTJ+oh2auFl6j/jJHEPolXTNEzeqvYP7s6/O+qXdYtwhffJFztvnpwK3CSalg4ceLaz0GrZKiusYBPq2cGZU3vJK+LSflB3a4JCSNHUOp23o04nZyW/87klXcSvtWvrMuZU9OQ7AZdwhMVLfP/mN9zxlq6zyfevX/re2S3IdtGv1d5RBD93Ja/KItEpbzHknzolN9i9OOW/6SfzjOeYiTWhfG1B+ds+A52g/MV455R19PNvL/RDjtGUT71DxnVjy/enoCBxkT+B4+ut//T+Y9nap/AZ/diyxNjJrM7P5WYxInSftxP21/Cd9pEPaVWvcc91SzpXpXAf7lU7rdTf+pP2p/aUt6PO2rcy6duvvkyflVXlTfhHTtAfFHdc8Zd35+dN+lQmvLUjfk99TnuRHZUP6pL6RTvbzbdg1qhCoI91sT3xIHZd6SflIfZZ2t+8teMiBqL6CPXkp10A8Tr2x2BSd/KscSE/HpK3pergO897DwGhp6vjEWD+3P3Em6Z76YK375Yu0Rfhd2bXd7Cf1Veqs1HdpQ4l36lDflxe1eeQn5yY9HZtj8X39orQroaeHYKWt67a2S+X1tINSzqVNYqt9u55nvWuMQRtGvzITNWzTdVrrFG1MfkpLcYqf+rypv7SbKtY6bpNIWWK+tiEeSvPC2XFwOfVa7U3duz+u2ewD2uynJS2NB55jn20cpNSv5G/ijsSPko6JoY7b9cx1UR9JQ/42YUP6plymrDt3frp3aoJJ33revhz/Jd7Jp3yeOoy/pdHaxxTPHJPvpg43JpPzFA+Sn1xz+V0dzRzs13iW+C2vK2vQhHkwr1u3X6l4wZwU8wB7jNhM24rXr1+f3vve99R+IcFd9t+xvVwH4ri9n/tgunHz1vT001+aHnnNtWobu27Gv42tOkRa/sywm7TbXe+UbT6TvuJS2vmlJ61oNxLInac8rq6UfsRo1RfQi/6oYmpfrrn+d+kYrsjhlwTdBFQ3L2lEZ08HTLBMYLBxAS4F3wHTl9lYfpaKXMBNQyxB2OQUCboYxJ0hnZvoEi2dRt8rRcf9s0MYimHHqU6dhyQWllURe2ygmbnPz1zss8adikPG1wi+f+/u9NpHH53+9//tH04f/8hHp9c8dHXa3iKI0tlQCl8J9QjE7p7vChU75y9MTz755PTZz362TjKSjXR4WCn3E7HjN77x8elv/s2/USd2YPzDgwfT7oULfXjIO3WHgmcOCV6snfcWs14E+6CHRqsbCG4O8B1rw6loTqVRqp+5ZtUMjY87d+/WpjX0hq4J+gqfwKLgu6EhTwEE/G4QjedpBx5QSBIIXWcdD8Zr1qAA5ZrYBn3zO8qAMkcmbqBoSWbQCaHtlIvFmehTT24OueHh5qbVDhy79FHR8S59EVxlLG5a8LtXzPCOATLal2cFJ77zGhu+y5PwVd0mTigYwJUXcCoI2gky9MnvzIfNwfsPOEG7ZAvOhslw8DRkDfQwfpNeuKqCtWOj7PHHH6/TfFxngwMjr0mnDph24sClSxfb0af/e3emSxf36xofrmKg5P2ro6pBGlXQiIAwp8Thm6KT16pwF/zRUc2zHNVzXWqcSh5373ZWKevvXKymQ4DlwWHfX8q8VNDpJDJv8YY22OzTSEOBlBzsdDlznmOetN8lsnpTkrlWOfe4413lV7Kz0Zvayh/PJ0baP+9IT2jAFTucXmuDqK+7qes6Xr0zUbmE9i7u7RXd9vb6Ki5oTjWT3LhrZWVlksbIDqhbkrX7aOdvOS0vbnstxVru6Z+21BHKmHKscSB2NP07GcsTT/CvcgNdUonyng6Qa6v8AbzQpJPatiprNBPJnI9Gl5meu3t77dyXTDQfwc/ii8br/VFWu0+ENM3EOceQTpX40UZlB04YM7zOc26O0I9GuAY2NCBQZLu8NxvXded9Bs+X0oCMR17CEPI9fpo4RHCW5AaNGfldo0fcEIvESDcsOmi99C8del3g//slC7bLuN1Yryznozb4bVcDXnuGdWEOJMp5DY2yZiKHeKbjoLOgLrFyhPTLtWeM9IFs56nhCkqOgLQ2SY1x4IFOiGPQEeBnP98bvMXrVWGnk0AST0wYreo6JzzXx0JINDl/YXfmJ8srMi90v9caVICyymUvVUncmKw5Ir+rBJO005jfJz7xiXlTpTdn+2Sy2HXp4uUq9bhsqrY+LGe/kmY6eSb1v3ilfKc+0ybQ8bECi/KQGKLNqu01y/aQHfSNV5zorJCw67rxvgE9+L3sugcHxdpi0+a5xl6dAcvn26f3ZZKE1Dr13HRwiCx1JSg+7401E3M6uaRLl3cCmbKv3mre6Q1uxlpJcSOwzHfwu3M1+VR5TDuU3xmTtop2qU532iTya2JA02a5YijtWmmknuA7nRJtLGVcvaQOE9/FMj5PXHFujptKfMhgJ5d2hTbknYp+zz777LyhsvZNunrXUuIzE2bkB51kZJvv019hTATHTND1mqnEQnFJm0t907LMJgFJb0t5eLHdOauXdG7Ft+pzYCTXZoqbnvxQDlwH/RMdxBrjSHhzg1vb3jHKR9JN/ccY3DB2UyR9Q3ktg1upy5xLVTVjDnWKt+0Dx9m0Xao32mZdqTX+K56sMu5dHl39KV9oX+iPqfMW++GwfJAuE96Y5bvasSkLYow+hc9K43K4RwAqgyEzjo/rtJZxNO5CAJPoteOdrxjt38qftCEo5frIqynr8B32mxsM2j85v/Sj07biGZLrmQt2cPPrch1VncYZNlTTySsLlyRxeYlrHKEN9oq+taX/vTJAuogV9Pu6172uxq/8IdfMyWtM5XMxUp3hnLwiyDXABlDOoSHPyeeJjfKfPCVNxR50HXbJjRsvT1TE4IQ7feVJe/lPWTZxT5+TNs5t94EXbXtlEPmW1n4P/vsfeq/0yUiQMZlUGmKj65sydp61GipVTPmbxM/ycy50BSL9DAOCyqL6Gt7U1tS+gmbQk76kp2OAVnyWySnKk2PicEnb652wjr3Hzz4I0/9a3oyxtA0EZhF3+OIXnpy+8pWvTJ/73Odn2sMbrDN3XZfe3pimF198Ybp162ZV7PzFv/uL07ve9QOF3VzvQ8Iva8e64Mc0bnVVmrI3JsrJdhymMYB7sIdtNqoQyCdinva+fJgypk3MWkuz1Kvq0cQkf1/osSRl+ZkYq08iJvq3GGtbjSFbZVtyRU7Zj1tcfXdUCSabW1whDCZTHa+TMVNGbEcbgznmxgS/z35GXHPnujoucTXxVdlJXNdW4Tn1sL6ddqH05Nmcv3pPPSnWw1d85rqlr6z/JM67pqlXvBrLtUyeFUvFKPVW2mqJ2WJUYv3Mg6HfpFs9v4mN2lUzedZ4LRUtxDkxPzFs0cHL1Yfavdl+xVk8WDdiXMoB9hP6R/8h6aLds14Xn1HvSXvHk/idenuxdXtTXb2TcS/tR2WRsbupmHOQf9RfXumrXnLsJpiUv3TMFWhRfURac6XuiLc4hzzwk9fhKOMLjxxPJ1Udom2Ajk+0DIm9/hRHl42f3pit5J76/7gip2jDKdlONileG9d5mkxXie3Edyq5nojZcsAj16uqRY3KOPKG8q+cGOcX691sMX4JD3owg2eMX7bPtFzrnrimjmAdCpMtt76SAeVS3Etcm5XH+CV9G+Uw/Uv6ST9T/eYzOW/1mbLh+NJWmHloJBeLVzyrXjd2nbGdtK/ENvlY+U7eV49K57NsGOju5h1tmAxKuxfOc8AJGccOIpZJYtXJ9Nf+2l+ddi/g89bKDN23UbEDK35KG+Uu/Qbl2nUV2+WTxPpcK/FhredcM21v+TTxeo2bvCNt5RHHKK/I19+Jd3jemL8YD93EcMfrert+yW/ys/HH7Ht9DWbOUzyiTf0K55u6PvkiP9fOkCek+ZrGxjJ4LtdNPEvZz/G1vdY2YeK6f6/xN8fRa3VSCSZxa95sX7jO9u0Y1am9FiSl9wE7/jbu6VikWfpr/C72MM61fKsn+GkszPVe+4RrTBSP0uZzXMk72iaOV6zR7pamHnbIdRCjXAf9hrUtpc5PeVOm1J/SRX6Ud9ou7GoJtr9eX9fDOauHXXPlTnlY84h0z3ZdW+U4bcnENWmqDBpDRfeIwfriYnPKoHRIvNemUZ8pO6yJOL/EwkdVidi31I90benD51PetPdq/TrwMfT+qPJFTPZg2bRHL+1sc3AcWw9d34entBH68F7vPa1p75zlMzEz/QtpSHvqENfGWNran3Bd9JvdozLBxCvPU260u31X/pR//FtZcFzaamJT2qbiGT/l1Vzb1NnO3Wd9TptE3tNHck7GL41vrROZyB+wjeKdTWyWu3X1F21SUdMEE3zySujnWu+5ym8fACQOTYLJl7/8lenRx14761voU/J53MUgoA+HRF1T6MHYLJihzSxd9WES19TXFX/Hdh1XCDt32nCeykHKhQfgSS6BTsq+NJTvSuY/8s//zxM36l2wdJYEbwFNhavS46eC5CQRAIIpln4X0B2sDCxT06aAtjbS+E5GZwz2ZeCfvpgw/yC0SoF2ZkJGNo9EMMu3MsaGYuV6C4KVZzFxgcTqjkUWxFOhgrXgrRBXVto46aaDLMjwOWOHYchq+vNnnpn+s1/5len73vmO6eSQTCU2Hnqzln9FpzFHnJqq4LG9M/3jf/KPO1vspDdEiIPs7p6vudy/fzD94A/+wPTjP/5j0/Xr35o4rUd72zvnCuA4lU8wh7YJ2LgO0FXF5twYA1UW6uTX2Px9+JHXzCfvmQsb/cydDVTaJCDoOtOezHv5ypXazL758su16YaQSXf66Hl0gIr38mQm8/Z5y0S5AcQYvZec/nVoFDhLKQp+zN0TvmnorgPmAqBCKH8B/Brv8t4i8B0MJ6jlxgG00AGtjeuxOQqPm8givYuH4m7nNIbpk3mSnGD2Pp/pfPA76+E4mRvJISlzfIazydh0xDvY18lLrXSXe9IYo/Q0qPTK7dtdwuukK6GIHcgUz2i8mIENrQnMQn9+d6PC9fPKD3iAscKTBmYJNHMCrZKY2ByCxzY5Xdebf6wtJT0Zi4kwbjC3nBog702hqlhSG7gdZHZzhpOBbgxy510p+R2Cbb0JksYLzv35C311h21CO08+igfyG3NmTTw9SaDUqjY6fhoPriHr5AZBB1c7GFyJOvd60ysDaho7jCMNLPEYevJMXS0wEuxo9+rVh6qaEEHrg8OD6dL+fmVe7l44P+3ukSlLEkQ7pRqhWDzFC+M6L2W8T9m3ItVRalos1WmSNvCLylCjQgxVxzDmbM/qNBoNyhjP9UlREjBejZOPi4TLL0kjdQ8/TdjgChixV913yskZZbOhR66LxhbGn/pLXioFbFLnKrgjfynrbuqpf6UJP5VP35EHUmf7nFcUpbHLewQnNeYMRIi76i3a8zoFdZe67+iog2MabK0nl0CcbThGaen7Bq27j95wc527r05ygfZuYsyJIcf9Dkab9NLG0B7wRCu0kd94VieuHMkRjFZWlB/tDfnSTSfecSyuu/YQ71DKrhK5huesXtBooz0xzQo+qafcZCHwr94iEU1MXpylg2lvtxNJrNrDRgE818mdHWLUvirdAL2ofjawgYRUZFfa1PiHzJYuGO1nEIxglHLz4Q9/uDaq5J0qqzwwaf8i+mZ72tvdm6sclCM0NmFLt41KJvKHjqt6Y8GTDiDIv+oZE0xSN872ykjGTdzWBmsewmgnkW45xd51c5arbXhe3kYvQD9lCtthY6uDWMyzcIvjv2MzpWg0n5gXezqhiz5Y53PDEVkqEXEFwHGtEVnttKtMKPvNj+3ANH2a/9M2MUCiY6CDJrb6fdo88r/9pcNgX2un0Y0/+5Ze6egri9o98nTjdm/k8S/XXMzXHrV9+UNaqKfFB+S9Nm5HQqCYkg6XWFO0GGU0eI42DfI4Fvky56P/0t8t43eMiQnyokEKdVW3Xy7FXP2B7wxm2p/rpm0grcCPO3denV548cXpueeuT69//etPBefgSZ7h6gd0CH9LM4OaL730ctHdMuninsEW+pZfDF4wDv7j35K81Ndl0pcJrK5n6gXnxFrMOieqsjg++0xdUTYRV0xF+VXGRGWB2RYZPJR0nBPDIigsD0NLnH7nlvrdTQRo4XhdC9eftt1cV++4fvIR7ys7rj3tLI5/b5zrF0lXxmQ/+rFexVQYOqqW9Qp9+7UOjidpmhhBG/p3YmfakMqC6+gpf3WPtp02SPNlJ/lIM+cJjUwMufNq67HSN2xm1+boCKLEpcPifialmSTPu+WfjuSWxI+ktWNnPPSJ/yCuuBb199ArPif/aafnuinPrD3JxNq5Jr/Lb849bVjxVfu7KosN35bvXr5x41QwE3lK3JZuveKNl1D9lVu3yqeib3w+ePCXf+mXqurkb/7mb5ZMYscToMQXld6FrSdTJfFA06997Wvlv/OP7x56+OHprW99a/mZt269Usl60EhfToyk3x/6oR+qjVaS/OjXykL0/cQTT1R70F/fzz6wX/h39eqVWiPGz7udYNMJGLAF7XI4gPE98+Wv1FVyzz///HyakDHwDM/Dm31g4VzFN0gAeuqpJ6dHHnl4+uVf/qXpjW96Y8VAyv8c14EuPNt61PGJ6QT3/LxFDuNiqoM0BlqVadZcrBP/1GP+bRxLrGXM8HcnF3OqvH+mTuF3+dv3aizD3tAmSltbeVX2xTJ9MgKh+CplQ7B5yJXK9x7UFTnntqnKBs4ja+MEuwnHVh2aurpN+ZPDD9V+YM7KgeP0p3EK43j8nbKrnGnzpu5wnmKNuts2pVn2lRt0zp3YTdu6nRio7SIvsEb68eKxWN3j62TkTvTutRJzErtdD+foOiZG+J7r5Zpqg4nVvjPzxdT6RcyaaXC8VNI1/ipNeVYdkj4Rn6f/qa1Vn0UCqIc4+J4rWqSb6ye+GA+W9xMLnV/rtk5I5P3S6XGthfOXntIZuhP7ci7oGD5LfawMW1U2dXnzqrGItvu00aSN9gB77MRKvCIHOsqXxFjBPU+9GnA34Y/4mj6zOk3cpL2SESoIlU3U89dXd621YT381cXLNmojChoQqznGD6fyYVWbwO/YrANgnt2wLSvLSv/i2ZG8J384vlrXUblJ+mtX2J44JK/wudgFjcB/+SrjE4lfvKv9Y8wQvuA/416+m7Ikz/PzLHsrEx/1HeUz3hF7cl3yudyYc831HcQQeZ9xpX+a4xF75VX+VibErsRwbUbtMues3ZpY6jPaovmdY2aeuW5iTH9GvKZxjMN603Q4Xb16afr3f/rfLR3J9zlGkjFJXkssEc9cU7FKTPOnOJV2aPJB6lfbV1+t5+yza6xPzBdPXCPpJ++mT5a6w8/FxvW4ch7qFcchLxnrcS/AeRonkibOLzE85yYfpd2a+k4ZcRxip/jke/bv2quj0+ZVntwLEM+lm3yZMsj4mSvtndaNnYwqdq31v/qTHDd9aPvVnrIf7WYxSBzvv9t/o29xx7481OH683muA3+bhCn9pa0yqu+VcxYDjG3arropsVL6Swt1i77F2k7UduQ5114aKus5j5RlY3Kp79N+MAaibPnTNuxnjfXrGAzvqae1VZVpabC2W5QL+3Iu8hZ91p5O6H/e8UDmmhd8X13VfsNyTbO2Bt8zfmPw8k5imvpJmUj84vmsvsh3jBNeK97Z3KqYIO05du2OlGNpqAzlvNn/LSxe+cHpu6OmidXiM1csBLuhrljdroPVzN2YhTJJAjBj0C5vviD5tO3Fjqt35VzXVBzkM/VZy+ViYxJzrXZHjMJkDPa6i59HYj6fmwyjTMsf3XfHgVLPZr/KvXisPpOuxm2Sj31W30NZSHz0PX2WxBd1GfMQj3hX+87Yl/xNTAr/iWfvkwxb/tBOJ+1vbkzPPPNM7b0THyPqa1Kzh7VJRmmbsQ/ffOGLT06XL7Pn1jHzTt7o5HHWDpqbX6E9MY952BXqAOVd3pvnPSqfeb35gzgUJY4rJ9jwvZeWByw6znN3VNC+8+qrsw8iDszy+cl/8ZETHnbBFTIF2kGmEaZw8IxKSIbV2bSdNKrScHXhNXwUahc7AUQFkkLsZwkGKm+ZSwHV+FWJCPIyqgug46phksaKi+hZ6wQojVYFOYWn2hplxxLAF5Dve5Q5bXPn31SK+Hv/5X8xPXbt2nTr5svT7s52JXJ0mfzeTPMqDjaQuL4Cxv5H/+i3KtiFw/zCiwR3OlGGkjr37t+bHnroyvQLP//z080bL0/Xv/XsROUdMGbe1BrBdddKwV8SIRqEBFraRmAs7b2/f7EEgQBSJTFsb9fGLidITVQx8Fy0GYGjKq9DIkJldvVGNIEwniH4w083AhmTATQBsU76VrZVV+jQYdBwMBEBWvOdiSC028kEXbbdKjE8Y4DQYB7v8plXqwiALReW9ewKAvIuz/S4+xQ7n7tB4Ng1Xtsx6SoV/A4dVGAANu+zzipaHS1odePlmyMBZ6nCkxunFQAYlS3SQLVspf1B6wqY7u7OgW/6ZX6ZKJabH3zffIVFsboAACAASURBVD0V7flHG2XkbPYVVBq5zH9vd3+mgdjSV3C3AcAzjNU1hI8KEGdw7SsiEkP67trNOonBs4zfMk6MT8Wl4eFPAko1v3HFCLRkvI899licCu9KRbTr+mtIKwt1eqdOoncpcTGNtlVICczQkuBry07zBRuJOjxpbObGSBpfYqA46xU39G3Gc4+vy7BbgSgN5U666JPDXreAAYP8KvvnRmlxSmhSMeaEkw1bXeqbORtAoaJJn97vwC5jtWKCQZt0QNIYaOxeNtHFaWjTCUFsKC9VRlSQ6h9PM6sMU3cteskKQn3qQDpYWpH5ZKBBvZPOggZjBhBKl2x0Br/XbGh05Cnr1iW9CelmsessL4sPOiEavDpI6g31Ugd+2oFL3aJ+431/lyYGIHocjZt+x3ict58pkxqeOkQ6azxfp4i3+pqb2ekbDoJ6OcduYog8lvo21yAxSwNZ2phEpP7XOV10bychOE9/0n460wawWv+0w6ANw9qLXTxn4lxm9bqG3pfZON7JeeV83Ls3y6P2BfSi3bmCCm3v7864yPjACHFEvCK5RN2sE0N/yGvJXOkOTqIu5cIZl2NxY00D3URE/u5Tu613uo/Ww+opjVUN414PTrz2Kd4P/+7vVoIJia7NV1vTK6/cLtmgcklfY7c9J2zJ81R4qRJ9J+1YqYt0EHRyfb6c7VFtSf3Rdl6fwZPP1HOFk1W+u2UhdZG2W20wbHZiSNqRynHKzjzucZWJgYrldFc7af3cYls1Vo1t4DghhM7X2fYEo/MS99Z9ip3iQ9kXY620J3QQxA5xYOmrrVplpOPSvUm/zKm/1/ZPXlhwdcx3nCKSZuq1xBGxxTVd6JSVrZbqB45VedU/cQ3VE2sfJXFM/LYv8UJ9rAPZPsCS4KLMiXs6TMqw8+y/O4ldXayM6lfkeqoLF722JAeJbYmZYqP921biqfIsP6zXQP5JbHce+m7KumvN3/KZNrlrKS3FSWhqZSvfa4fYjWHlYbnKxLFYwpsgiXzhT+wTKvbJw+IUn1vKtANwfXKnk23uzAGR/q4x/Fvf+tbM69BD3pKnkB/W0TXjcwMma15O+dD+rWfqSsD+j771B5Nu2nNJ9+I1ThoPGYaXeIdnSUbVlnddu90+sVJrNBK0uNar/sYWG5umrr3rkXwtTzUONB64ts5DWvFs8oRBwJ4bfhX2G9UwugoGn+t31BmtUeFoSfRuO9mNowowRyKTsmA7mVhF+/r04hrvrjEpcTJlQGxcB/fsy1iEYxAjlC+/X/iiCbiWD3lArFHmtREyMH1pXJOHrFWltsPD4mXaJMleea++t6g2cmH+rNYI3RdX2BRfYg9sbZU/gxwZXGv+6c1l2i0eG4E++kO+9L8JOsE773nPe6arVf3tbm2yYgvRPn4MFZCqisu4mpc2bt64UePf3e2KJtp6JMORyML46If3y98+tz295S1vmZ544vHp6aefnv7sz/6s5InqkthL+KbFm1VcY2simNX0p6oI9tKrpV/LDxz3k1cwb6PvwH7qyS/WibJ3vetd08/+7M9OV65cnu4/6IpPVKgkdiC/JB+ljhTPxEoDj9qcPLverMwYUOKGsiZPUYPAvqTV2j/Qx813XcPZFwqb3+eUc/GIdsVY+epklHLmipwjNom2t6frz70w/d7v/T/TweHxtL1DAvNJXZGDbVdYNORVmnsKk34M5ltVdsauzWUDyL75Kd20X8RHcQfZkX6pV9WViVOLT9BJgc51pvWoQON3TKPbXqpX8ayVCOnPRHLXKPWxVznBX4yTdp2P+tQxz3g1yoZr71L5KNfVftzYT1zW9je+KQ7Ja35ue7n5yHcZH5t5vSpYjrs+kaTj05twxV/l6/bnWbGO67X852aYvJZzSkxnTdQhbV8s/n/qD94XbxlrbkIwXmS7rxhdNj5SX88bU+MASPru2mL6jvggqSeMIxeNBrZ4tUzicfNgHyCUH5mDsTz9PBNtHJObFPCP9pgH6HqdWj/6Hm1nhSj6ZK74VVUldaP5rvGjednNprJuh30PTT0k5nU/5zY7FqCOdz3FPNcx+VBfX5qJQcqwsVZpkjKR9NNXS3sx/Tf1pbEI+2UsxqaVL9pwHPSrTGTiRep5+3QOiZlpJ0oP/WPa1YZV3sXBta2RtFPnKwtiEO/kXPjc2Gn2rWw4NvqsA3IjuYaf8l3qs7KzIo6uH1HPx3Uo5ypme2fiLOt3veHx6Uff997pHIlfm21rclK7fF3kt+IlbetZhc55uObqJ/pz7NpfKafqB3EvbbcFp5erQXOdU//apu251vKHtph87No4XvcGUsfwuzT1ebEy5cFxZNxGOeMzxqbsyyPyaPpjaZennjYeph7UvuZd8VZ8TBtWXpt1ylwNbqlElvMx1p1ylLKZuk86y9e+K1bzU/9RmeZ9sbJ5Avui49/G39T/a1lSZ4gfadukrnCdU64di2umHuVvbfzUrdm29Ey6pl3hmmR8QF1Dv9oB8o8xjOStpLHPr/2clAtp5Hwcm3aOfChWuJ7ipz9de+0meT151LnyjnMVl+W9lKm1HDo2+3J+uVeS8Wj1WOu35g1/pu+ftk7icMZjklekmXSV5mmnOyb9a/6Wn4ylKstV2bwqGbb9kT6dNJP/pUnapI6Dw43809evA88jUVads2DacoWyfFsxgJPj8tsYw+7efse5RxJMjgv7vfdwjwvH2f9sO2FJqofeqd8ap7wmb2vEHJaDi/hjJUcjdo3fZhvyf8qOPKqMrW0I30k+EJPFdO0Vecrx8q5ypgzynTan+jTxTdqqV+QT9ZdyyrtgED6pVdr4rG2u5WpUxt17x70H+tWvPTP9xb/4vqoEC53r9pA5HsztHe0PY/PdvMlBiKenxx57vGIq2Hba8KhaeCX1kbxZft3QMYwn99vE5ZTfWoONjeneqC5HzMF4TOo16ZVYlTyJXVFxnYOD+imt0w+qK3IcaDoaZy1igqgColG5BtUEpjQU1gwEATT4NSRVlgqmBquK/DsBahouOjwClUyYSkYGkclT2To/lbN9p4FTFU9wUOeNBe+57Kx+q5fMmUKD+RxTB352KjCI0/DI1avT//w//Y/Tl556atq7cL7+gwHrSqcNK7Q0IGHw4WCxgfPHn/5MgcZjr318+vSnPz19/esvTSSdMbSdnY3p0Wuvmf723/5PphdfeG46PoKZqNrRlUZ4jyx4FZ8AkAreoMH5sYkkw7l5BAPBYJYKt6QxbT388MOnNugtbcy6k2BSZRsPOsjjhngqFoO90F1DRZ7pKyiWxBMNKr432UCFZvks/9YQagN5yT5P3jNIXWMNZeM4OlGhjV+DToIcc+c5gl0GUsyo5zuz0HBy5TvHxHt16nScurz22KNzEEy5mpXtZmdnqhRNdFgLO/TIRJk2Eg7r1Ck8mO0qOwQ4BVaeE1x0Ulg77rZmLHyvESi9BF/eg8cA0sUo6ioC+5cuzo60SRluPlQ/Vca9ExjS0JBWKgKdMtr31ATPV5WPUSZcp0xe7+QnAvadzADNdORVPHwG79RG7riWCL6nTYKmXdXjaARVuSKiT6Lxvu/Zr3wLTetk1NjcOnzQyUVp7KTSEvzTASnDYVybYTUMcRF+7usXFr7QONRQnY3UiYD0cu0DAeOL+/tVdYDqMNDjwi5BPqqucL0R5dqmcgwwsNCVOkv85D9PfTkenQfXLw2GUrq7XSVGY3IxgDuJS2PQQLkbMbVGI9gp/2ewY8FqT4svG71WDCD4wjuNhb2xbvKMf6sLNOoWPYGT3gaMTh9ypnGkweqd8fAaa6LDKGZID/sTQ+RB56T+LT2ncRN3HSZ2p/wnXTUa0hgzaOJn6jrek65r3JmdtrG5r37FcJU+zkeZV8ZcTx0g+tBASYPP+bg2ZTiP088aWhozGp/wJ8/zrHZDGqI6U9DSKiNVsWgk3NCelYyUQfmRn/Kea2fykPSQ7nxv2V0dMeaYdhPPcMVWOiI8y3+MTQdY22rt0DUdl2Qi5+060n5vVnbGubKZxnPf092nhFtHtvOgwyPPdTLfcq8mJ1+R/U998lNdAWGUjEeu7t3vpCuu7yP5lP4NLEDnqhgzAqFcMbN2UNe2ZfHBuLdSWZltN8rXxxVL2pqlOziZFZsh8pM2QM37qK+hkSfTQZYX5QP7lm+7r05c007kp7i3tldz7LO8jE2P/NtghzypjS125xj79NlyF7djU/bE+cQGcRq6HXC9yAhAaz85F32AtGnSASn6HDZm5r+cpzysDGpbaF8m3Ryj8048TBnU/rCf1Cs5Pt438dc1cY7593r8ji350jHZZ47R4KEYpJ6WfuJv6ndpmo62/OYaSrsZa00qHCe2xAp1u7yXNMjxZrsLD3RgWt6ClhkQTJ+I9u2L91vn9RWByXfJL9I556uMlu8zqi6K6+pG+3KO2bf8n/S1/1wn55S6Lscm7VOupbm8p27Ups13eOawStz3P77ze3/nc97VRtY29Xv8MYI0zN8Nqa6a1sESqxC23vJ+ZgPfG9X/Uvr+oK49ZQ62L13Uh3yHTLgh2qfwe4NN2qU9kP6EdJe/WLutLXyHTgiWJwxy1NUiFXzr5EPllKQBMZi7pdcY5dihR/spbXu7TjO/rxIr0j7OdRYvxBrx1XXDD5VXtDGVARNTxYT01TrBZ0meWsu08ijmLXxPlaqmeVVP0YYiYeJeX6VW8YORcDTbfyRN7SwVrbrEcgeLXLuKobhxz8GV4bvoP6ccMa67nMIbp9/kkaoUM+y4skXu3a+rUElC0DYu++e4eYk4CO8UHuDT7e1NF3YvVLVJfS18jK5m2ocexAWeJdGDduD1qsBy8KDoAH3k/1dv355u33ql7/seJ2bhW8r444MyT/iF/niHwy3PP//c9Oij16af+ZmfqQQTvrt9+5XyN9qWW67zS8yUT1xP117+169NO0Xc8LvE9cSXb9OVI8FL+ftOuodDFGu5TgzP39d9pOyoY+VNKrARnKwKJj3x6bnnX6wEk0oqqdPq2FJdjr7GFx1Uv8MX0YZRtrXXy/+pUvZtp6QsadMmdiYe0JWyabfaQ37nOumjpL5NvSAdFjzozXgrR+gvao87NvUy/Tm3Xvv2Fb3+UB/etVhwckkisq15ThuNH2LnrEeqMuRSmUGedM6uY17L6Vx9xvWQ//LnjBfbHSAX87dGwoE05dQsB8K8BqfSuUdSnf6G+JF+GjRM/Zy6Q0zodTZxpdvlOfFZfaGcyU/20zrHa3jjSiuvMB8Jl1ae1sZ3DVsGlmt06NcYjTqGBKC6Siuu7GOc+rJuFuT6yMvMzz6ltz4gNHBTm+fVN9K2batvPyyhXSJ+nj+/W9VKclORsSTtcr7JE+rWHKMyxjikO9+bJAIPLb5vVw6gTWVP3lPGGNf6GhC+066wH9pJn9PfHa/8qP6VNtJV3kkd7Heuh3o431n7EsqV/chrrq984ffqaddQWhpTMhYm3orhztf4pFhDu1ZVEE9O+aujKoTjzjUydi1tytcZG/2ukeOf+WPESbY3t6YH9+9MO+c3pje8/rXTj/zID5b87u1yiOVwOjrpOGwdZqmrlfpQCno9bV7jRc4z6evarO1t536WHW7brpk2lDiZ74qjiZFn+UKpY9c0VvfM9nmcCpcX7RvaJ5aJccpV2p1rO3qt48oWHIdM5VPbV+alj/2nfZK6TxlO/8dnU7793Xnlz7U8re2SlC3HK24b6zHu6/fKiPpG7NzcWjaGlSf7l08dG30sJ/uXzd3ECdfcNUxsTl0uPY2vq9/TrnBOa95S/qWDa5dxhSV2dvbVgsmb63iN7dh+2kD2zWfyv+/rPydOpR2y1gXaOikH+XxhSBxGlEapb+xLOouBidGJubSpnhW/khdTF2b8QNuatrQ9tLX8m5+87z/xIrFHO8lxyxOOO3WZ46v9lnFYW2w7GbFS9m9TrpT7tJP4TBokLsjP4pz6x8qd6Adtj5T7mte4wmgUGSu5IMGEgwMkeng7R/LC9lYfqGXMjdU99uTV1P3d57g6eMSayyZkP3YkM9B+7dNGBWD3bU0QT58p10Zec47yp+uavCUvrscnPygXxviVGXlIuVZWpTXfM04TPdWj9rO2bbRDxQb5J3m89f3h9M1nvzF97/e+fXrTm940V4HnOXzQu3e4MWSrKoFQ9ZsqoU89+fR07dqjdS1pVSwZe0sphymfxVcjmT4PXKcdJn3kxz7X3/Zd6apIMHFtci7KVO5D8RmVdxgLNgE00+bhM5NcNv7Z//3hE5VdKqxUkio/FYXCJtikchT0+KlycMF5LrN1GaTPMUCDVPlMgptGWZ4CTIZ0MVRkApnjkMAae/ytgSAzpvDzu4a+45Thy8j2Dq44tW079GmwCCBQcSrIGu20xx3y/Nzd2ZlefOH56Rd/4Remv/BvvXXaIoC2s10JEPfu3pn297vCRJ1CGncUv+batentb//e6f/47d+ZfuzHfnx685vfMv36r/96BQhIEKAk7n/8wQ9Oly9fnJ795jemixcJBG1MR4d9pQflTymvCO0M5mggOMaa0/FxfU/CRAHS1tb02scfr5NIAI5BI95JUOfubeio0Sxgl4NWgr1dSS+pUD21ZuAe2vA8f+NQu+YELi0bLSArTPKIvOCJANqxgkQDBYG8Pr2uHKSyoq80IuXZfoaTAmQEdgUg+UXhFrjo26tRWH/a4yfJNip4FQnfFXiTZHL/fmW+AQCebOc7ebRPeFrmtR1sjTr6Zv0FbhIHGEMCSwcBejPTz9PIXwdb5Qsdxi5lvFtli72mSv5Ox4sx846OKdl5fUXE8XR+txUoc5EeOimlCHnmPMHHvr6pApqj2s1zzz1Xf68NNelHyWQ3N5Vf+Q8awjMPP/zI9OKLLxVN03BjvBXMHJUP6MdKBp6KwLkiuLRkLXaFIXjB+9gth22pMJVX8UaVZT2atja6vJknF9PgcX4k5/SJna7CUfw6SrwCCLTHf82r7QwyZ2iamJw8Sj8Hh8huZ13yHwlhV69cmR55+OGqrEQiCTKKIcLmPYqxSgLvnKugIdWM3JBXZzA219DxpjF82tjrEomuoYGFDowT8Fk2T1V0Og4lB2PTTeMwnUCN5t5jNpho6TfuGifBj4B8Ozi2W8bN2BzR0Ek8mY2ecYexBmcaMumgLc5PJxElD9ba1XotVwnV5vupKi499nWWv/3luFumOxjNf+kIVB+jbK68Dva7wVhUGo5uYp60Ue/zjAldadSlUTKPaVgs4ks6sfKGgbZ0FqRpGubyhsaq9oCYutCjN/20B3zeAGJvsJ2vOZSzOq58cAM4gxjyKuPQcSmjatguyXc6Cfzke/VMOqmnDMURPHeO4Ci4w/u265o7Dj63PR0encyS53G3Nf0wN8bsO8zbTTvfoToKG5ed3Nf8qa4VAzWW6/aj4UwhN4zzk5/8VJ0CvnChS92zEcF/1eaFTmpsfden/Jhr6TicxFHFyZ/OWzk/5UiMk9fSvvRgnY7vJDR5V/2ffOlcK1N3/PMzrgykH/9OZ0x7UXn1b9ew+WoJjmiXyLsGV9MxdS0cr3JKv2JG2kLKS+qmdIxJ+kEPib3yqPxy+tnWcbbV1ws27eTd5bslcUm5dF7aSjOGxPU82j45P+eWesi55rzSBnOdXRvXTR4RX2zTPrK9dBS1a3QOk49mpojNLOfsmic2SVvnus7+n/XDaI/nct3XNM41SltG2zUDNfojjkd7K+kjf0pjv9NuzHUU5xMv1d3yRNqEfsY42g6iGkCfQnZeqQeT7jmOlvG2f5LG6cMZSLRd8cO1o70MaLseOd6ktZ/Lm2mHyHvJvznebEd5SVqoY2zbdtIeye/UldjQ0JC/HQ92sdd26Ysw9k7I6Q3R5vdpenDIJlTruvJBxgZg2gR9vcjtWiMDPuovbC+uqdEG8D1x2oRYn1f3ND3wNw6mGzf6sELrn9MVOJgLtivrxHUr/99n/mS2R+uKnIMHZfdKS9pJLNcHtV9xWn1MbQvH7BrKi4xHf0r/TLx1bQ20iTNitW0lPue4Zh6ra7I6CCv2SqvU2cqE8yj+HwdUDh+M66soRz82FquvYcclTXI8veZdaVGbQ98Hn7GStuOUlTgjDblagf5oU7s07zHHNujA20ElHzAfsa5wiJP24zqX4s9T179is3biUflQw15CX7lZCb2wMZBzT4bhp3rVlvrUICzXd+5e2K0EFtoleeTqlctz2WGSSrjzGr+QSiUf+MBPTu973/sqsYU2enO3Sxf3enSCrmuZMrhea+me9qiyKb+pb2wv1y11TOoPKpikrkmM0J6rNR3JHWt8Sqxb617eTz885zdjaIlxJ+BPwyYjweT3f/8P6lqcExBlo8txz8kFoddK/wzZTztUeZNe2JZFw+MlSYN308ZK/nSs4oI0ko5n0SzxXV9F/HXTIm0RE2a8Onft0yTOu8ZpZ+A398nW+6fwe70OZ9kXzis3t1J/rm2lxC1pox43gTwxbu2LroPutOFnOU/9heKPcY0uODTjZSXDLH+nDvQZ4xCOgbaUDZ7Rt7ECbQaueVZ8YA0dZ/oE8rT8bUVanzVOXaeLke/hs+hjL7Ldm7o8z0/1iDhevtRWX1OufpRnl3hnb3Y5L/nZtrRP0l/UR9G+W9s/+Y7tpl2U7xO/zaoz2kjaF9BT3ldm1BVis7ZL2vmuGd9pc/K8PnKOK3HKOfEz11G96lxtS57R1qP97Ee72TEzL8frHGlD+yNtXPtSdlxnPxebXBvHchbGS1dlW/w0cUB5lQf5W/uDd4zZ8Rn98Z4HULQJ7F/M0iZZ29BpD6ddob8u9pWcjVhC+kvyf83bqjZb56ZXb9+czm2fTO/43rdN73zn9ww/Hb99czqs64i7Ymb73X1S3Uqc9LW2ceRT/RDX0jVSv+c65ZzF2sTss94RT9Z+urh2lu5IvSKOavMxvjnGGgmRjmOtg/xcve58XedTNt/qhL/Y5xyyD+RW3k08T3qs7QX5S9qLG0lj9YefiYHSSzrod/q38zrr7+RZxqxs8rlx/9QHretHtYStjgs5Dvd/lCHHJf/k/l/aDym3a9lPuvqduKFPpAynHK7X1Llrq+RaGKtXFnhWnczv6h/adN3FldTPa/47rXuXREz7tr/EpOSbxP3kKdYXe1/+p72U47R1bE8afSd/Sr0g5qU+kmb2J87btuuivkoe4t3c60l/UHyUpsl/p+LqcRWza8/3WSVTfKctq5aknoCX3e95cI8rrrniruO9jlf7RFqkzkzbjXHSN7gtTaSX9oX6LmPf0tEEE4oN8Dz/XazqjX1omuvNSQ7mdovCf5IVNjsxxH1B/WNl3TXQ77ZCd1U4ZH9pXAtcOnhUwGaMtf86DrbYtvrPsau3XC/9BXnfPeLU17UH6LWcI0YqVqgr+NsbJlxv5sXem/EtsYR3aFOZV9bU47zPXDJuLs9rg/K9twVoqxl3155v3/Bo+sY3vz59z/e8rap06g83FqCb+xn2H7geh/++9PSXp6tXH5oqcXhUf5Ue8s6a10jsKburrjLqYg/SXttU/Cm+H4ULZlke9oh5F85T/1Z5VPca1zZRpW8x6ERv2mQ9TTDa+OhH/umJAJQGmyAow2enGvBpbKXRoED5WTKWgC1AJNgLDCoUg6d+nopcBapik+iCpJ/7t0wqWKso0oDVOFYpS9h0VjOgySZJ/Yu7o22f8bGBWYA9b8q0IyPdisZHB/M9XrS382+CTv/1f/X3qqoH11RQReD8zrnpwnmCi5TCIYNzp4ICpbg3N6b/8D/6G9P3f/8PTP/vv/6jupv4s5/93PTud797euKJ101/8id/Uu8+++w3p9uvsIHVDnGVvxtlpne2z9eGOIJjsK+SC86dm6/kQRFR9l+B5N39ixcrmINQOafcVHvxxRfnoCnvQ1/val8MoMNp90In2PAftGcstAloCNIItOvixj8n/TghrfOSBpE8k+N1zTVkmkdOl99U8XhdDH0KOEWT7e0aH6WHASUTXBRk2pT//QxFRQDNbHYVlhUmdHA04Oi7ZGc45vAP9FCOGI/VN9oQbgNNMKad3kRth9ByfYxNR196kzxA4gJtmmjC3waWaZeNT6uZKE88y5pSHpZi3Soq50A/KmLB2rK5XAtjAJ2gFn3xrIHoVjxd5eXyxS53zD3aAqx0gFc5KUdfJmckJqVRrmLhZ5V1Ojycrly+UqWfSRLSGBQDdEZVTIyPdYd/WUdognNFMBQegtbiqJvCa4OVZCGNA/oja5EALfABjUywcZNZ/GOsKjXxQ/AnU9WqK8yrN4qBpAZ7DSje57903mvMm4zjbtGWfgnwPvboo9Oj167VtV0759l8pvwvRgsnK7lax5OLXcVEGXPt04hSBzDftZ5phWSS13JKVTknAEjwz3YTy10XHORUuKlD1DVd5WHZwGnd03ePF2YMB4fnaavKZh/3hs5ar6XecWPBU1Qa+Cpi1981N0ipfqu1HBVU0pEpDBrzdky+o75KParOyTb8XazRiKPqjThY+LdBYKA3t6WdQR4NBucjZvSpvTauHZdY5ljmtuIUlkZ06mD1dBqhYpR61340nPzbn+JnO5593VjpuJHM1xuhLfOd7MC4e1NGA5r+5SN+N2jL717zpvHkmvBTLOYZ/tEXOAE+yA88Zwlkx6oj1xt8nREurvmdQQ7prwy5lj3erqLm+2lXmVxngJC5a1j7PMFjfocOZh3TLs9l0KOTwNpJgX5dVWqafu/3fn+6e/fetL93sehHyX2uTQJTKedPn20od9KkToUYQf8kWMl/yrr8W7w6Nie0vZy/7abDIo7bfgZPSnbHfdPidSW3jgThdZAnbUjeXa9Dn+Bf7k4Xr50DfZskm3aheLDgUwdapEHqrXSM1G2JpawLlVq0W5T3pF/igt9XW3X6vkemrCd221+OU1rzmW1lgMC2cr76FcyL9+SBtHvWGLZ2qtZztx/Ha9szXw0sl1Ypd+dgbwAAIABJREFUO9qrGSRxjmKc47TfxEbn43q57ol9+bt6z7blI2m4pt9Z9LYP2hB7W2470cs+1m0l1ut8q9PEMXkbesjz67ElHZMHvBovaaL+znfEJflZ2mMHSo/kpwwyqjeSd5Qh+13TXnrIF8k/yWvKaspZzi/l0t8Zb/Jw0j7HIS2dH/RPfOsgVp+Atw1+YvP05vdyf3KvY3+2VDI5qkqWJpiUPrPKwEgw5b0cb86zbRlLnS8bf4kF2nbaxayLMrbwypLkvpTT7VPKJmhrc5Ufeb8T+uGdLvHbdhhrJV662Wuwin6rusVI+C75P2r7FvuF9vM/7WP5LpPoeZd25SFjG9AGv45/tEtf2PeuWa6jvKCPpwwl/ilf6pXUH9rmVf102CKMtXwkry0a43D97Eu93vqlqzCKpY6r1nYEfrD5tOnoV3uj5GpshFk9R/7Qv/NqW/IQWa3EDJLLSfoQ15x726gd8GzadTJ999vBSNfROVn10Xegv8knfIfuv3L58nT50uUij3xy69bN6VvPPjtdv369/Ceefd/7fnT6sR/7t+dkf/mibJhxDzZjxP/iKhLnrEynjLh2Z+lh5TN1kDactFBGUpemPuD0YeJe6s3UcSaOie9iVAW4I/6U+G+7yrP6yudr/Cd9Z3olgPBzc3P65rPXpz/4g39V1UsoULa1tU3J3MV3jaqJ9M9GPuupfy+2i//qm7pKdSQfiyfrMcnrYn7as0nnxGJ1c8qe8qv+W+ztDob2em6Okt9LTRblUhsMftQXSL3Gcx28XipfqjNTRuQb53P676NOKB82qbRIf9HY1pk68Oi4NjfSD0o9knre2FXqw8JITkEPW36t42secTo3dag2iriTuq31Wl+RJR3TDk99KbaeZRPTn/EKxq/v4mZA2m/Olf6MT8+VdcYhldZ3SwKj9OZz7Q35ir5rvanUODZCHWOupclqKdPSkeect+9IJz5f4hw9LnnU8ctj/K0+tD3Ggp1A7DaTxBlHYkLGRhyj69g4vVxR5OfyKH1oKysHueGjPZk2jWPmp2vm5kvaTM5X/la2MylF7FzbcK61ct82U8fa+T3xxzX3HebonLWNxEfnn3i8toX82/Vs/69tJ+Xe/nMd+Ix3XOM8PKksid0pzzwv/VJGnIP2GT/TRxDj6iDHSD7OZFs/A/lo6+Lu3vTKrZeno+N707/z4++bXv/6xwr3Nje6VD8JJn3A5KgOX6ET1OfKkXaUNHLd/H5t/0i79DvUt8oQbdiO9EsMFXMT+9WhqXP9LHVf4mz2IU07ztEHv3IuYkTGiPnM+ciXxrQco+9JH/cDtIXWuk++SB6UljmflOvkB8esbKVt4PvrtqVJYuVi57etJP0XPbfYUI4v9bpy4PxPjSOuaJOnxTjbd935PH3YxAXbXvevPZa6QhkUt3J86xiOdBIrtQ9oTz/B37Vp5AX1n9hgv2sfgTE6Z+dorDMxLvmaPvSX/Fy7XptHTFSWclzSVnlTj7vuzjf39hy336V94e+uw2LzLXH3XH91S8p+8rZ0FjPc/FameD8TBpOm8qe4LL8l/fxdGbN9x+0c121oV1aiyb2u/rgcW1v2IuQJxyiPJb6JRWt+cEzto/Ren/6r9hDzZ/+CdSORhAqT+nwdN29fkv2hvf39Ssyv/cqR6C9W2zfjM96s/VH2el2lNhKPotJaydVIMOEZ/GT6WtsC9LNOMEkZVWZSZztn+db10xeQJ5QbE4H8nHl4YD9xTnw2wUS8cZ9S+ZAXTCZKPk8ZSH3smvGs+8XoSyqYvPGN3zW97W1vmyuY0C57agcP2Pe8X2tC9RL8URJMLl26PO3ucgtC762J0fShPaCNULw+ntGXX9NNGsw2+khIUW/ARyYbG7NZxwqlXdKTRKXi81EV17Usv2Ls59cVOWvDRiBIBZUKTdBOQ3S96A6IgbqxyYRktjScJEgykMCqQ5AGooROUFQJyiRpsEtI23Tcjtl2NI41yhk7QK8iSQVRTsnIdKJUjMIpQLvwJXAjs0shVuFQBaCZeas21/d396ZHrj40/fEf/dH0P/yD/3563ROPT5cu7VeCiVfbbG938IbkD04Y3b1/b3rn933/9KEP/Vwlljx3/fnpu7/7bbVx8PnPf77avfHyS1Wu9tbNG7UBZ9WQNiD7FI+bebMyH8EhnTr64yQQ8zH5o8o9x+aZgmCmIXMjMYE2CdzxPXTyDqti4jiBR4UNM8CofML3bNRBUzftWRszWDu5Y3P+2zWnP57xnlbe9YQU60kChbxm27ybG/sKCd/LJ8lHglgG63RuVH60Ie+r9AUtqz6wN7SmiZu1nG4qnjs+LgDX4NV5YLwGFz15lpsP63LcM6DMV4IcFi1MsqmEpTidRLIBtDTBhPbgJ+lUMhl3SCe4Mm+SMXgW2nMf+Fe/+tV5M6QdSe/NvjiuZzgam7lNk7rH7E5fFSFuKKM1UK6OGhnmGmY6wK6ByTUCKPwITfmcZy5fvFxVTOQRA9o0z2c6gqwl87FSDu92Ek5vDkMXecZ7zA1i871OBOPopJRWHGQrIoCsg3MrbBmlq1kzqgQZcDU4Wxg1NphcM2jdivVBJY3wu+M3cQwZpj3+FU0OMExaph999NEKyr7uiSeqqhLJbXv7tEklhN7IICGFMcErbPySEZu6QSWThrh4l8pJBUTAufBoGMw6vi0vbOR0AFUHXV0l3nuPrI6Bz+nUtRHXJ/V9Zv6syj53EE1jYemrNxkWw2s5eemzZWyMk17qs/l6lZNOIFKpr3VmGipUUFHnFF/U1Vt9AigN0jSAPJWlrp6d0dhYEo8MkGrsep/2fRKcdrg+pddUg1eMTUOd3038MMDnHKC5yU1pjHlKx7m7xkk/vku9yN8GQys5gc2gccJXPexYpI1zJ/Gp+a/lm388o7xrVPN+81/riaPD1kvSUsxYnusgrnrHBECzz9/whjfM9IMW6DFOjTMXcIHxId8mTOoYklzKP2TVJD+DiSZUinvIPe3J14zHq10OxhVb2jE+w0+e60TIDqxrnxRvkzA2Tgmm/VROZVwt01iEE9ybgJ3s2G7Vv/yX/6qT9HYuTJyILmP1/IVpd3dv2t45PydgaLOJBc5lg1Pcg2fTxpP36KVL8rY88k+st/S661/2xEjwdK7afM5PrNTh6xLdHXQWH5Szs4Kv4ttiE/RmhWPKftKJ05bWvlLWPA2a3+fv6uzUy6X6xnVkfUWGFQ16TbS9xUppbZ+JRVVuZlVpQ3qKCcpB9pvv+Lz9+Z20Ws9BHhCfHN96jvKAdmXaXz5rW/oJPiM2pEyI0b4jb0gX20yfw3We7eJRqc531HPrNqQdP11Pxyaf07aBiIUfloo4jAfZTd2XwTA+1z5P2uTYXDN52p/O3XFKL9/N54pBgkdSBzu/xH1pJd5ncCXnor1pIEy+tW9tMfmP78WA1CHOMflzvR7OwZ/J4/LXep5Jm5SZ1AvZt/yaz9K2etcxy3/Y0yT8WwGGtniXJI2lSkljeP9bKi/0mI8nrpjJDTCu0hAPXIfZNljpgNyUkX/OklXXTB9x0edL5TlGp9yYvIcK4TOv4FTee2N23Ps8rl0zkKkdlHPoJMXeRGJOZXsO+/loVPDI8edaqwdMjJHGpf/RO1FBIvFeHleXKi/6jcq0ffE3fZgsb+BUf8QEGu338m/qismTSiamfX2Isom2xxV+BPLGphl+lBUJ6fdBvdd8oX6V70ueRwpPVSIYeltdJa6h1zPeQWt8p4/uWvMZtq1rLE/iI4oB2k0VVxh2XL8/7KyodKSMm9xvUI/2XDMrRloVkkBcxTNeenn68z//8+kLX/hC0ZvvKUH8jne8Y/rut/2F8lesdKrdtFRJzA1GlP+QrBG8W+s1MUk5Tx13FqZoQ6Y/kfIn/839bLZ8izW+l/ZL8XZUWklsO+3TnLbjXbvEtfQXiheOD0eVm3PTEXGT8+enrzzztekP//CPKqnk6Iig5vaEnZY6iqQIeAH5ky9MUpJW2vHKfdqs2NzS5Sx5VXek78h8Kh4yNkxTNv09Y4i5wZK25azTrQQ1NmH9fD2e1PG2OScxlH5frkl0LTNgzvtn2RT9TOv7xF3+Fh/Vy9pSKb+FiQ8O5ioF6Q8l3dIGyo2sAR3f1r/Yhm+gHyW+uJaOb9mMaBtd3DYZfNFpnciw3lBKfe44015V57juriOfJ6Z7iMC1KvkaibfYuGmPqaflZ8Yg9qvr6Kf050gwUec7xkU/LNUzpE3qXX1m11SeV5+4iSN/iL+JA87VcUrbGvNmX5kmXZQRx7e2y5y7mJ0y5BwZg+siT2mn5tooC/o8jsM5yKuOybV3LeSN1Clp6/F8XhEg7RtH2s5xDK6fayBu5yak2KdsrjE6eSSxU14/yyZw7qd8qgCQfEc96zuOf2272BbPL3q6E/zkWecr37tOZRfUnsJIPIzrErWjkoc5kV7XbG1sTDdefmE6PLo3feAn/9L05je/vq+830A2uAqSzX02U4evu2X18CUx2XiVPJ6+jfLET+mQtpM8J7+6NuKJayM9bC9xVp2adnbq7WzTdREvbEf6pu+eOt/xyLuzHRpXGdime0KM2fHK34wF3iYuq84ofToOYcjfYmZie/sInWxBHynD+rjKt33nuKXTGiPSrtA+c72cb9KiadurmDoybWMxIeVglv85Xte8qhyIB+KoY4FPjcFpayjTiel+5tqLvc4l9fzaRuK7TNRIbNK2qDjTSFTMuYt7xhKVc8exnlf2LY7x0/0z11lesC/lJnWS/KUfJQ6m3EkjcSVxWFmV35yj7+ccUhfbZspe8mPymvThZ/r8/i49HIt7eMqYexn6j4xR+16aKONJo9RZZ2F46n6eda9obV8mXxUWjytyvIZMXEsZSVlNXnWuaU9lf3yvbcVcTDgqv3XEFJi716Jgt1MNFJoU/5ZN0/qDPTIO4j809r5ynw/8MdGt17UPa8iDR6M655zEMPpnX6b2oO90EYBMMFHPp12gPk7sF6PEjtSHzjFlJrExbQ36VzbXMpX2pXrJvQr9k8TQxEl1qzws35vkI54oT85xsbEPKsHkzW9+U1VvxdfmX+/bdrImMXXs1Js3b9XBmy98/ovTlStXK8Gk4tujyqnyJz6py2veQ6darVQcTbvwFN+P2LG86Q0r8I1X9mlruh+f/DrrFq/OGrpPOUrdWAkmabhJYImXxk8Kr+CUAc/vpAydnAPwbxWkG1b2pTO1BnfadwM9gV3BXTM0/awVsMCpMOtQ2Pda+ahsZCLHTNsIGD/3xnUaqRDLsajqBLV7N2/suOgFmid9+rQYlkoUbHhtb0+PPPTw9Kv/6a9MD+7fmy5f4lqM47preGPiWYKNJ7X5W6BCJYYrV+qaj729/em/+2//QZWr/43f+I0KPhGEKQVbd42eq0STYhCSVGoDrzedyhAf9yjNazsy6CzhlBU4VBZWvuBvaEM7/LQk8zog3sLVm5kIHN+zwWziAnTmXYCPDW+ew7BgnfhphlVvcvUpJNbMk1auL8+5uce79Ms/ecrT2jortOHay5+1xtvbBZ5eeQKP8bvBRDfv5EHbZ44GF9MY0tjRSSTQYgUSFSj91qbedhsyJBKYYKPBmMZTnhxizqynWXm8r7KgTZIkDL5BfzLo5FvGLEjSBhul8quBrBdeeGFOHGH3l+zJTgbpzVRBWIXIe/KAm6f81BBm7sybvnnf9YDHS+HgLG11AE6Z1cA4PDqsU/Ia5io6r+Nh7F7no8HBz6p8cqHv4SbBhBLQtCFWmPAjAPMcfG6ClckfntLRCKsksf392ixmflZkgY6sB//xvWNgfHxG3yRUWSmB9xgj82Wu/D0nJI2rL3iHcfBT+ZRfCbCa+OJGNWNgnPRDggm/Q/fdvb7yBrqTBMTzjz16rZzL/b1WhDiWXazppErGwjfqCe7065JsjXWZCJQl5jSG06il7VZcy72+8KYGBwZSX4PVwUz71FAoPh8OVgZdNMIYcW929KaN2N3r1Vd51F3zW8smsQbQKcP8uMcpn6QxTkUEZV691Xqorw9S2aqUvRLA9nVk0xnRWFLhKyuWVC1ZOONu8sKWsVkvhrnZo47nGeWvK7icrqjlc+IA49Jg9F1tA75LbCHRUoOZn6nXbZef6lzeZ47yr46Aa13Yf+dOyRO0JNGNcYFhyCh6gmfpxwpc3JnNOpdhPZIh1VXpGC0GVJeqZSwGLJ2fGCv2SsukzcX9ThyBpmaaZ5Kbukm9pDwWth0e1BV2Bhh4VkxB55gMqU5kXPwnntY8N1tHaHiKGf7NHKCPY1Z/MN7zF84XfkJLec45m9hBf5UkeZ4Sib0R1jq+8Y0KJsgSG0WVNLi5OV3Y3as1Pbe9Uw4Lzsii8/vKucLWY2SvN0+Vg3RAar3mO5+XU2LKClLQOqE3P3TIPHWpvhAvHIM6rf9eZNRgtsEfeVZZKqdyVIUq+22uOtJOH+Ple3VVYok60ue6766spE3gOBNPcuzqMMdTiFz43AFydbROFe1kf44/22HjSrokvZyH88y/xWHbU27L1o1NhsRDZVFsXjC+rxYUD3Nu2iPirX8nlrmW6ZuIuWkjiQFii8/Ydj6bdFJu7cc5Jg2VrVqPSMyS9q59jsvfE+t8VxpIk/XY08/JYJe84lySz6VPfnbWc85LTJGX1V/SRp4Ry3VApYE84jrLC9pq2pxr3qcdHX/pl/pcGUs5S/n8TjR2/jkff8855RoqD372nfjd71NGHJN0zPG6Th1Ya/uHf8pwJ143ri8YM+5BroSwTiirzclNMLA3JItPIsGEv5N/7Tfl1M0IdZBzUU8bTJEHHY/rix4gSMI/7YpljZub0AH8cyNa/VprfbQkSeWGNG1o0635Wt4rGozzYzm3tYyKj3wudvg810xqQ/B9YrwJE+Kba2Q7uWbJ//KVsnSW/qm12dyqGEJiEP0bcNVelQ+t1ue60uf9B2zcnq4Mpu1TV+yQ3HGeJOLF19DPJRaATfXMM1+ptUFn4+NQlbT89xEXoD+TX/SR1FH4FSbPyOvYC+KMSbXo2fS5mRu+I/57+g6PP/54jYG2SNzlu90LF8rOfPrpp6cvfvGLlfzOeDks8Pa3v73iBPIx8sTY1VsL7mC7dFKDm0nQbXNchSlurPXPeg2Tt+Z1GZif6yWfyRffqV3k9yz9Z9szbg09nTrauSQupc5InZq45pgKX8iwGTbUwTgN+dTTX57+8F//MWhSSSZcleNG+IKJLUtWP1z89sWeUC86Tu3y8r2ovjEqd65plBgt3vhT21fbys+VCdc2bXj1nM+qQ4BSkvurOk8cAvNQkM+XrToqEJyVCJd6W9lTrysnjiGxofVaJzf7fWNN/63+U/e6nvOm6rBFD+73xoL2r/aBGKrM5hwLc6piDVWUG5/bz2/9y7PGWZyDc9MfZFxghnJNv8Zy5P9cJ+1TfRj+7oNGyxW1aU/or/G976qX1knzJmEox4Vx6s9YX+eUcuxnjF8/RIw/t41+WHxkaTF/P/SH66ecq6PkQ+mQvmO/0/a/OjN5X7lQf9mWMsABCa+cSlmTT5hPboY4P/rQP3QtxAexxPbkGXkxfRxtGpNokucT04zZpp3lZ4zFE8v2sdB22chd61fXQZ2T8pW2lnKUdqjynLJp++KtfzPfjH+kTZi8Ks3TVkm7Vdm0b/US49M/cNMo9yy0CbXj1nhiH8q8Y6LdkteRtJz6R9u76Fz2xoNpq2KtVCN7MP3we989vfWt31VYsHthvzD+ZAO/dpowV6tizknH1LoCccdz18lo8rVjc33Fr7RD83dpKT+Jw447/57Bc/id9ul6+718vLbp7Vc+Um7XmE6fGfdTXpSTnJN9J5bIk9pF2niOy/6Tz/3MDUsxVdmVpxIz1BXyfdqe38lGFl/kfWkoP842iIppEBXdVXjAMdOhL/gpposV0mo9Tp5NOmhny9PSKmVTejE25+j3tC/GpU2xlsnkmdQxysx6jzGxXf2iPOX625Z6Uv3m2ssjyr7jdU5ijXMT7+XJtPOSlupE7WgxpXV671GmfhBvaD9pnbjgd/oKyo08qUxr27lWa/vGuSlPxqYcgzSSZs7ZsSQGSF+e8cAufsBaZpLfFp+69xxTB2mvZ7vqnlyDXDdlu2LFI/6IISs+S+9cU2mWGCyvlw1uIuzA6qSt9IRe/tOWmHFhxCWpZgpdKilg7FlJT3wdfTz8po5Dt9zS32IXtU1Scx7xTH4qa65HHW7c3JwTTNivok/pp5y4FmmT+Lt8atzVQw3M1UOxyatL352kqFxozzBmP6dt8dExSD+e82DW/0/XuzVpllzneVnV1XXo83TP+YQhQFIgKIrwD1CE5LBv7AjKJkOS/4GpG4UVoTveSQqHbV2YCts/gLRI+YJ2yCEHCYgATcm0LBIARRIgKZMiJVA4D4CZ6Z7p7jp0lf2slc/eb+2p6YiOr7797Z07c+Va7zrkypWOS9lPParMSG+x1SQ359A+Jt7xN8k33/7Ot8YnP/nnxquvvlrxGuagE5iO62QRNpfCPySYoE9/93d+b7zwwotLgom0Uh6UN/tGv61kQ75B2orytfwljlN5JPWRlU+gSyaYOO6UE57jPqvh1BzMjUvaJpd0zq99/jNLBZM0KlfGXJkrJzQNsasA0msO2MEmwzlhMAKdTgcmA6cyqwpbBnRRJJ0Y++jz2edU/BIhGVKGUcEq3BJOJ0eB9OxjgkS5OFWTPh24Ar+ZYCLISoPTs5Nxfb/LH5JYcp2FmLEzbt24WUkAf/tv/a3x+muvVnLJKZUGOJriegckDw67hH3RbC6YPn1yPF577fXx9nferkXk5x88WErAsuhMIPDW7S5lr9NEgkkJZpRsLD6YwCN463Syw0iwawOhz8gCHGjH/9CIewn2dDLIPIM3Mqr5fTmHbx43BM1hcpUtQAhoFoBtQMXd9xrkKtStk+DCLEIBXV0w9Pw5DTf6zkIl8+xcmxTw9ttvFxCzuMn9GiHOqWBG+yox7uOdGeCkr4JbAdL5esKShofJCCiMAt9Zwl8+t12TSKStCThWq2As/JaGf5afev/9R+PGjaMlYcZkDMZkgoOYQL9pj/k0EMzxNAQ9aZN5I5hYi8EzO9uyXh79Qr8ZD9+Ze74ToLx//349T7ATWrlzrarOkJA0g8iMhXe7oMsuP2VLmVRhGBx2rqy6wnuYQ2hXztgzdn804FYW5twly30o4kyUou8qcNrQWeRZaOAxPVYOoS8vvPBCvcdkgZa9tRwqY4YGtA1fJN/RJrQwy533qcTon4oujdxWohgNfdSUCUe80yNwNM5ojwol4AK/kXxy+/atCuDevHlj3L1zuz5xIgncoiBJMKnz4yqx4nwcVAJIGynZN50xDUplTIyl/xoWVjBJZ6ONp16gVp7EdPUEn8fzjD7fk7K3GmqdUKKctLF8rQJrJ2enle2rEiXhgnbVf+qCNhzH2LvWZxHSV8cMe6Zslt4YPT4Veeu6HstSem6WWUyFrIGWxijP6LTlGOQN9ZTOVTqEtm0iiO0ybvFDo0UapMHO39JCWXLuai7HxKiZ6AORDMikgaeuVjdqqDD33GeSh/3VufU5dK0JBcqQxloGhGnfBA/oY+KhfOdvzHFlfE+Zdk65L5O5xGv5QL0EPcEwjELeD86b8KVcOvepn3SOHBdl8q7vtWFoRRTfRZ/UFeLV1qEVg6SXxrZ09rqOIu9xh3GVpZ/JmcoNSWVlb0XZ/cJ7qqjNahnqaHYRf/FLv10JrbTftOqkFT7bQelKRFWlZ2KEAalySmeFIvVo6fgZLFLOUTLy5DK+ZSF/lVWxU5uv6D93uqVtm85uH8HVCXM6u4xfu0N+9Bn70XLEglXjLf/yXu1dZXMbVOt2TDJZj6fifuVXuzPb1nZc8GF3zXK/ZNjPhTTGZJ8TFxabPY4Ok1/TRk+b1bH4+xZnfL+OnP1OJ9YxqQMX+Z72n+PyXWnHi7dp7+sbZD/Ffa/JD9BBZ4vflIkcV/ZZethH7yu+NXs/SiNre9in7K/ykTrSd3lNeiqL6Q9J0wwiJS1bp80jOycvbufOMee90mPbhxyD/eRe+2Ybzi33SM/UXepSbUaeNwhuG+od9UraDtoNVzmvyqs6Sr7cyqx9dhxbOckxySs55qvoqq6VJ7LNxAhxeCsL0Kj9DHCzj4zRvusjZNajpLQJDF71kXwd8CfBLBNMTLhIDNkmmYoJ8rHzup1bx5QyIz6t8kl8oAPF+me2z3f0o4nTHQDqSlr8q3mfSYv87fvS3tCGsK/Oz4I9c+F9i5G2ZTBpi6vqAxb4xRh9eNvW3l90TsiV/aiqfhvsVyb8TFxcn9spHUsCvbZZ8ojBQ2lvHzLJpOMmz8YOwb693uGsLPDuskNmxSXsnKTvgv/Xri2bNnjWBXQUt/OGHcX8GqNhXrF5XFjUPnWhmXagKTTGd8kEquaJTlQtfp6LrOKPPMQ9deTNPFpXelScZAbSsq0eW/OhNONTvMTH6aNDu8R7Y/XFONzvozyS9mKtfLjFk9QDWywRu+S3LRaIUcv7ZjJBYrJ6J7EoE6nynVv8vfTM1FFiaPLh8lyZIcXB44wEgcPD8Ud//CeVYLKze72SS3ZIMpkL4SvudzC5/KiI3fl+xu2GGa45r9rPJh3jPyQ9txit3PM885l+njZW2rbaBs6hspz+nLzG4VRdBbVtV/WQeCBG6TPoQ6iXfVfaTak3GZd2X/KQcioGEYuTZ32HMiMPSz+xusY+k4rZSbvlH8fP50f1E3sc+5gAtfJoRSNtF+2Wxaba6cQi3ley9axlh7/duOR8gx++P2VS2dA2cMyph6SjMQHn3jik+kL+UK6U71og8jgHEpqm7eKmB8enTZSYrf9Wc3ftcoUax6Fe71jIemyEdmHajr5D+1Oe7DGu/kvaa/y29SF8j35O+Q/nvYkm9Z/v02Zy7vJTOdIuk37SyXFkn93N6oKKvqXfL2M37s+7AAAgAElEQVRr86Sy4k5z8dCYv3aUG0S8Lk/ZpvelbZH2X+KtfVf+nFv1rBjE/GpTbfEicTT1g1hFf8QMryUPOh/Kv+OuuMNMqpLv+S6duJbf+dukLeMq0lU5dL7tD3oYOhbmzdixPCc9VwxsnUkq6rOzk3F6+mT8h3/5L47XXnupqhPv7TVvXZuJViSYlP35jF31XX3dNrU5/J64k3i02G7TZ5HWjifxwHmVtumzpbwkzicfpjxuMVZez7blGWXMvhhzEmed84/i/RXHe+T2I9cNlO/ELP52/re6LnW9cy5/JZ6lzDjP2Z+0KW3Ha/q6qXcTYxNnXENi8xH3aNfpxxj3ynlKWRGPnOPELXmCe8Sd9BPlp+ybNN7qO7E4ZUB9rF0gnYzDrQvua4XX1OH2Oa85n6lznUN5zM+tPaBMp37Jv3PuxRJ1BL8xZvucWJh2l+15zbmUXtpxKau2bf+8R5rSl6t0cuIM703dpe5cMCiODlPfJL3kBWmWmOB9+Zzj0Q5xDuRD+UDs57o2X9Lc2Kt6Itst3p6Jq/p/iV+OWf/VvnOP/ZF2zmPaSIlbyYvqR7G+12H6mMvCs+lX8z5PMCjeKRtlrcrO+hXxa44/S0yd3mxv7lY/Tobo8Xc+QM1BHX9DFf/T8vOwIzPhRzqLA9v5k6flJWmlrcf9rt2qs8VSbRvolLFV8dlr+j7yGs/bvny4xaSUY2njHKlbnV/aN57ONddau7+n4+Gj98Zrr71aFTZZg2esjJNiDxR9qAowFxfj0SM2y56P3/rNL4w33nhzHB7e6CM8F1/1su+TMsr6VflHMy55lT2ddg5rKbkes1RAmZvX1WnSSQzWD9I+JlGleDYqMDqXysLO5371ly+uMqacuDLUZ8KEzE1nM+iq0KgwZAIVpZNjsEdDSaFOJZGKZQ2oNUHS8RM8VD58NyDkcxmkSRBeBj+FUiXju9OwlyG2oFvCYmBiLmpp1NlPBdSy7SxapCMLQrHwUru4pzN2dsK5mvvjpRdfGv/LP/rF8auf/ZXx8osv9jE555x3xNlaB3WGE+198P4HlZziAiql6dlpf8ZCaS0OWtp0XQRmvDxvSR3KnNYC3yz7xfgVSHdUyzjQwcUujEuMDANQPONin0kc0s+KFryb+12414GlXRfz5DPmT3rpRHnsAu2zOMTOadrMTH0BQ6Xj/Fp5Aj41+cVnE4jcaUffTZwxUYa59UxojkHgmCJBRiOLsfAuaMHuqjQCBSMVNka6uzFSkfKsRzHwvBUoNC74ZAcYn4A74/c4GkFOY4n+sCuM64xdme4kksu7bqvs1hg1xgReE3zsq6We2QXP+OmjTiLf+VujnGf9Ds2cc86GS+zRYWWs9L1kewavUJYqeMaAgqxg3nRi6RffHTv3SsNUVIKlxiwBEuagz4Y/roQMEi2s3iINoTP9yyQQFYp0SsOHMXK//eqsxa7WYJKTCU4qUXFTh5LkkzQixWHLmtFPA5oa343bBPsbL+UXxmvf18oSoxaOoRWJQSQbvf7665VZ+dxz98bBPuPtc6aRdXbztPOw7rplhQOcEdvTEUtjWvzQcVN5JfaWkpwLds0XDbEaItAzHTpoXAkmcxc/z6biXAy4iz5j/LJDzu6p07GLop+BeUvQe/adhjPjWDNedwpb03BPo5s+GkzpfvdCpoYK4zGwSPsmJmhQSjMDayY0lc6MQFb9Po17aJo6bzViOsgAjdI5qzni7PCJBdDaQMaSAT2DjsiEgeKi9zHH6nTQgd2nhedHLetV7n3OYRrjaT84//SRhTV4DvrXTtdpIPFsG2FNyzIaZ4KJdFKOlT3bMMnOOVHmyviOJCj5lB3MvMfFJZ0NMVy7I503596d2Zm8lMYpfeE5A6naTfSjf9sb+7NKlTgoT/B+aclz9lE+Wvq1t57PDca6wKJR704x5ayqFs0qYmDoe48elQ7tANcYz+ZZ1sqrjmFX8+/qHLybNr7yla+Mf/fVP1uqoKCPScqjklo5C7O8Yu1YpfrRTFZqDGmZ4B6xuHhmLkZQteqjHFDsHZ2XDHLKWz5Xcl3vaKdO58MxcDzg7m7v8JA3xFOTUQ1K6vwlfvVcrDujtWMZx4oXK345fhO7Gm/WUvHyiU6FTlTanvl3ORSV+NeOiGPwU/tbHSDN5DXap+KBv2/fI8/Yb5+TJ3TW+Eza2n99CJ1D+6gNkf6Cz2cf8n3anRkIsh+OXwd2y7u+P/V0jX3uzEgdedWz6hx18RZHfD71v7anNBLLxBHfrR6UNt6fOCSWah/Yn5xX6SdNxDto7XOOWT5NfnCu/M15cEx53ed8v/6cvphj0M5TZsQ/x6Pe0s43wCA+aJNveUK50M/i/uxn8iJ9TX5Uv8qz/u68pz16ldz5Lu63H8qH7/EdC3ZO31Q85x3rnIKLnWCGvLbNBi51ZQ37qc7h2ZafWUHgYt3JU/NcSWvrIrpzZL9pR3/E+ZIGW/mRhxPXtKmUJexCnxe/5A99DXmxebqD0QsvxgHWST/1u0Hr5MfEmwsSbaKKiWPIeRX7lVtpSQVEKnykbpd3MiiW8iJN5JP9GQvZykfKSPYp+auuzxiCOjBjJjnmhT9nOVyx0wV+NiPwT1mzSmONffrHiz1RurkXlakkwRSkf73qx05a07bXtnFRkk/+ZQCUd+h3bOVY+uujEX/gWWaw9O60L5JfsP/YwJM4aqDL6mOLLTcTl+SZjFfpw9hO028mTkwbJOfGvutPpCynvkgs0vainYxLydfJB1OwK56rbZFxF+fb37aVeuSNbNt+yd85htQBK650glrpx9qlvlNV5/7Nn/zb8Zu/9cWxd/2wKphcXLQv1kcxWaGkcRVfSZ5jfGK+m1XarpzB7+lnaT+CBSfH685MnxcftYVtP/0s+V/96W/SK/FcfFZPiYUkliAHbMi332IY99pP/04Zl7biTPKENkrqZPEg+cj5lm98N7576741cYTv7upUTxSezs0Qji3tCsckr9jnVX67vLZHmVk1tiokz/gF/Vaeyt4dfO+KtVVd9GzdvY4P54YqZDwT07SdnGPGkLpJuZRm2gRpU3CP/oxB7rRBMrG/MGhWSmYhSPq46YDv0jNtT/lI/5tjTJ0HcdH7c46cX+deLKY9dR191aYRa9DjhYFxzA3P6t/JL1sZaxnfXRJMlOm0+9JuVOcazxKjMpkh7RZtavtlbDZl0DFoT8h7xmm2tpb6gj6ow8VXnnWDBbpLnWKsUt2V/p59FNu0i7Ujve47UlfRd+/f+lnaNmkfr/O1yqTYk3Zd0tBnlEP6y9hLp0XCp1hmfJr2Mp7t30kr2nLzjHrO94ifJSvzqGCuGSPKBIbjE6ogn4099Pzp8Xj//XfHf/HXf2rcONqvxUISTCopYm4wwcyomNx5x9TACrFWGTdupr5TtrUfpFH7z+qR1h3yqXyn7sg2xHh5yN+0oZQzbRFlKHWl15zjtBGNGZV9FJVLvEc8NKYr39t+2sPOTdrEWdFcGU1ZdXxek47yu3gibcQl/SGvp75KXaR9YExQ3BcbcjzObeo3+1P0vd5zJg/zt9jlM4498SDn03mU71MO5FtxRxlIWqjP7bfj29pQtrH4HuEnyYvSJHWJ9Fz183p0Vf4mvXMu1b1ijO8Wm7Sv056TvvRX/JNfHSs0lb+lvW07TnFA+8d+bfuZOm87z/YvbYetfeOcZAw6x5dykTYqNBYL+dvq5T6rHGx51/lNWwc6GVfTvuE5eSnplzZb8kLivWMUS5QtsbhwiuT+mTwmH8j7q392WedzPfW9MXPbV/erH5StHKtyRN+IobtBl816tRZ42NWk1culB+bGbJN+Gyv3anM3x+eISW4AcdNdJSFj13v0zrX1OEETTKAh/59MvWaflb/kR+dB+4h+Oh+OmWvYabSZ9om465yoX1NXSJv0A7Qb00ZKGZO3tUmVMcehrUB8nU3ors+VPE1fz/XutoubF4+Pn46HD98br73+6njzzTdrnrRn+bs2RMwTJEww+b9/41+Mj3/8E2N//3DZ+ChPGItOfK+/xd/paxm70M7a4pEJJqwfmQPgM1u/teY+julRfrle8jYrJElv+XvRUf/s13/1wsWVNKzSKHIRzEUOBUSFnsaaDKSRqVGRAkrHsuN0Og0NCco1B5zGwxZsGUwaOQLaVYwiARQ+vktAz8ST0bNUVgL7YthYDn1mRTkOgdZal5ag4TmN7AKMmWCyOL6VFXYxjg6PauJu/f/HVPz9v//fje9865vjhefvV5bx6dnTcfPG4di7tjsODw4rCwonUyf1+h5VEHo3QSunNYs8jwbpOWTZZ4w7t2935tk0ummLY3dkGp0kPpkPFRflfVggdIH8nXfeKSPWowKYB/lA+qkU+d7g3wvcHqchL6VDY/UJnT7pSGIATq7CYTCD9ngv3z23T2WjwhYIGCPP58KRYKuTnAvGCmsl9zx+vCyaaXzm7nffqcFNOzoY/KYT5XjoKwv99I3FP3leXtWpkF48zxmaGQzFydfwlbdpPxcfNTiS992xTR9JpuG4FPun0SXY0z60rTHP0tdW8NC5417GUop4LuboOMofFSgne+/9ruCROx2lFQuEvIe2aEdZsQwyY3/++efLPgP8oSGLnCYiCbK9k64DmgYpysEcJOj00UvyMck4tONitcknPA+dSD6BNzx/XIOI++kX/aEtjhPifdAemtE/6AFtuFe+5t30jzHmwiRtyG9iCn3mPpVhYqSKErnk6A1oBR85VzxrVROev3nrRskvyg5Dg4QVEkvu3eXYoONx44hKBOx8HLWTR/3QQUbPje7FTeUbWiQe2395Lp0MFgZKyUVwRWxp46GdWQMBKlbbqN1XHLMRQXd1g/LYfSnEXgxydo6CHbWDbeJQyiKYpLMl74qljz9omU9jR33FM9xnhZ1111/rN7NfdSY0RnVoNYAYg8ciiQ3IyZOnTwqXea4S+QjwzYB+OsqpgzEsqfRzdtpGoHqS47d8hvEYtLRv/Kae1hHQ4VG/lk6vI76aF6r/MxvdAKUGGfeoZ8XxKrG51xnwhfsnp8NjdmhLJ6rki3LMh5T168Qx2zLL19LoFVicwRd1lbwpvdt57F2DaECeMUlPemu8co9l4+wPeGAwFV6R3mKdDpDv1SjTftJ5xQClQhD9yiCYToz8nkkiHrFln2uXXh2b0HKSjkrKAH2nHf+L6exaJSkVehI4Pp+JvIsNM4/9qLGQDDuTovj913/918f333l3SV4Cl6hmUhh72IlDre+vV6Ug6MPv0rYTObv8tLaTfMTxAfyzH/KcjsFWh2lrGKgsu3Eef+Mz8vZiv9XSJEGutlPkb51e75Nv5EkX4+DfrurSLfsecdL3OaYMUNQ9RdMOsmn/Zjv8Lb7r7EirZb45YihKf/p89kHbJrE36eq9aTfL0+KCiWfpcGsPJI74fmXBd6c/kX6GfoD8ry7QTrRP0jK/p32UTjttSadLWBXlSLV9si9io3Lnd8csj6jTMmCq7uWZxZ6fiVQLNgYDZsAgZTZ1mfyvHW6/1BPiSspJ6k+DHFxL/ex8ya9Ji61eS/tt1f9rcD55Z9vPnLN0UrOP23kVG5L2XNMGlgbSPoPSzoHypO3nd3nCcTs2dX/aFynz+hXKRMqW9sFW1sWjtN31A+xzj7FtqcR/qz7JZ9zHWGyLd9kn9NfizIMpMyE3783xJg0SU+WJ7XicU7EjeUled6zOmW1cxaeJX9I/+cr5d4z2a8tbpS/mAvcWE1Km5TtxRUwVd8BvS7z6Dtreyr79SllNrFIWkz/FQtuTf7QP1Os5DzlX9sH3pGwos4kXS6ykjkrsHU9LG3HkRrU3S/+jurQTvLfmaGIGtnLSxzHVvFRwa61IIw2McZjIKs3Fa32XTny+XvNoBdXUf8Vf0zaU/9UnxiSsuND2y1oJIuMM3SYy1vaR46T6C8m1idc5VzynDG55VHlwTlPvpS4Xg6WNvylHidHJL/KBnySYpB+kPmX8qbcSh5I35B3p5Dixv09mFbdj7O8bN8af/OlXx7/8zS+M6/tH4/yiqz2enj6ro2rxJfpYl9ZzxF/kz5SbfJ8ykWOmn5Wg8KwXp/p722DSynGpK5WTq4Lt4rX4oizzjP4GfxukrfnD/uOYsVmdxWR67QflVJrapvGl1Ju07e/qHe9LufcaY6RfHpmZOsqjY9ULSV95Ul4pPTA3NDl29aD+AONx3g1+lw/7rDHCxYS2Z5mL1jdiZ+mmaf/3jlmTJvbIHF82LSUNeMZAvHpC7JQ3jBXlfMsLylfKh/NhDM95VZ/ajmM1YY0KL6mHUz+IE9oktqHcP5sJ5Mlf2kiJx/ovzrV9tP88I++p6618eRWWpz6R7/kUq1umSBDsZKC0BZ2H1JnipnpPX0af1PlOOyT5XlkEu51X5ST7lXhon+Q/9UDaEvK2Y8zfnBOupT+qDIgntstYjBuKJ7TLWI2P0yfj+0WnmaC79Z0T7+Vf4wnpq1SGXvh+0szxaAMxF/r1JtLog5csThmVljynHZXxIenFe4zP8Lc8L581Nl8vvcq78bXVy8oR/fmAHdQgYSWbcmTvo/FTP/kT48H9jv+TYFJj2cVHZ6NP74Q3waQrg61HXKX+cV629ufWPpNfpZlyRT/d3KQc2Sb3KvepD7b8t2079XCPb91gkran8iym6gerU+W9tHUdl9jhs2krbLFHvsh+K7fZP55L/a+ulRfF/KvGS39sXxtRnjN2AR1cjK/Y8Kx+nRuMk8+VnUzEcDOlNk5ioO933ny/+pDxybsuOqtHnReecdzyQeoL58J3SDNtR+mprtXvEyOSF/yN92kX8LebOxOT5YXkW+Ug4x6pn5Vd8djkiNWu7Y1vYp32AveLG/4uPonRqcPSd70KW/3d+I7jgkZpvzj3yacpL1uZlld97ipfUD63X44x+UasSrtcnkt+tC+p8+SNxB/nyjnfyvlWV2XcQpxVn9SaJWuQex1LT/tGHuNa2uFileMqjCNWOWNTqet8dyY+JEb2+3qD28LzM57IukjzSm+eVDasatKVnUkqPK0NgTdv3SpbFNrzTNOs1yifzopYOFG+p/TTrMyvvHKf40teU7fSZq6pi9/aU9DMOJ6633lVvylPYg20FZsTd6VdvlvdaRwmZVx+8L1ugks+3vpOrLsnxnjvqotPx3vvvTvefPONOu6Vog5tLLCh4zrFU2v+6P8HHzweT548Hf/qt39nvPzyK+PWrTtzA0Qn5yfe+LeYv+QXzER+dYL8yH3KZ+G2G7lde5sJJMrL1vZ0TZLr2Feu0zL/0tA+KmuLHWCCiUCznVAnPZ2VDNylYKcjmGCtsAkS6ew4qARHlWQaaxJzq1g0uBeHYC5m5yQk4fI+x6Ew+KkxY5/sh4DmZBGEKdCJ412y/S7/2qXh0zBSSbRf2+cgFhPMIMLORQs2R1Q8efx4/L2/+3fGzaPDqmJybZdWzwuUjligZ+Fmjrnp271tQGnjybJGGpqCKO+F6R998Gjs7/XCqAtQ7hqyiobA7UK/i4K3bvWxKVUBZS6UCIi+h3s9/4trfBekCTJ0okjvWNdptNIDc2RVDY0QntUYYXFM0ORZ29CJoC/QwOSGbFfeTiWmEcCniSVWntHJXAygmaxAoMydovK2SR5cJ+EBYHVstG3iiwaFCl1FUHN4dtZHnMyzbp1XDSYW+0hySMNHRSePmiShocSzyuZ7MxtPY4/2t1U15GcNC9pVntw9wyc0cZ6s+pLGpLIjRlT2/cxYJ1HHpAnuk2YsqDNG6KchRgUUeCl3AagUlFOVC9cN4NAmi90kXPAPfqiSrjssZO7UuDVw0pClX9zHe1NB0TZGuGDO/Oo48gzJVtxvMg7v5Ngq8cpEAfkCOqvgdWTpo9V+SFrhHtomwYUxJs1pl/u5jkyTOen4GQ/JI3wylqUazSFVbw7Ggwf3x2uvvVbJC5TxoqoCwaZbN6HJTp2xSbtUXNCYBfo68eD40u51+W6L3dvri9E3z3/WCNPg6/cQyFx3URqQQo7K8ZwJAhhL6WjwbunM9Sojvik3dnpyVsejEGTUuNbI414NGcdRO0VPu0KOCQf0w8XmHJ8Jm5afIyvYxVidvXQsdezSIDb4yLWHVPS53jtRpRPtVCUHSs5PmYRm6rQy2lgo6JqmXcFl7jZblP/OTvECfOdzWSlInMmFVedNI0TDQmNRves41anOHfeLAVTP4Zgug1+lR4ll7OwUj3PdjGuMIkq2ilXiUZ1DPRfqxBv7pB43sCK2u/ub+XlaO3jaGDdrWgwX6wwMep9BD75nRrg6zcCbel7dn85eBzzh7Z4D+g6NxACPOROvud8FmypHOHfGUfmMBBP75rt06IpPZkIgn9DPz9JHlYjZRzWUQ3nt2nJEUP0+rzPmMiYvLsat27fHl770pfErv/KZcefuvTozkpVN+lf93+PYLOa5g9TVpzq2q3cNt9PVFVM8g165L3tyVvVQpjKAurXJtCm9d3HyYuFFA1ueTXuuj5poudKmUAfLy+pteV9+bezv1uhjOo/Sn2c00NNJKJrUztnG1PyXWEI76ut0Lhe8nLv3lYeUbXWu92qr2990qraOwSorbbuq+xbcjoop2uv2O9tKTFvshumQ+5xYrR53nKnHs03H6n3aPI7X9/i8fU8bxms6p7YvjcQvZdaAbTpSSYu0GXw2/Z10EqX/VbQRc2w7Axy2py2+/e519UCOe0s/53fLezm+pKdzm7ifPGs7+XvOp/oh+UpaJ1/6t32/qg9igPMpdiRfJy22siU/+w6fV18kn6bsp4xt5z5/0w9Sp8ob8JDvcFwEGNAB0t2Kbavv1raNMpxYWOPi6LGpv2qOJpQkj4hFCxZPfzTbdP5aL3140TrnKHFoG3RxnrlfPbjyxIePEkusy7l2brQXnHP7sWAt+n8eUea8Ojc8m0HknDP+rh3uc0E17c6UQa/nZy7CJQ2z/+JG8nviFdfXvpms3UncjoNPg2+OV3o1ffr+xCoxleRKfkvdsWDerFJm30gcuMy/bQ+V3TOPdSx9FbuNF/ksG6Z36amr7Kv0UL/yXZuSv/HtrJ5QsjH5WH1t4mzqF/7GJmkbuwOeLsjL5/LbZSzt6msrDrfe3yYIbzEt5dXfkmftq/RZ5XitzJZ4U3wXFcf8nrZJtr9g0VKJtnthG72DvHX0Qre58YnvxmKgU8YWVh7bGVTyubbXFeeuHxyN3/m9L48/+MM/quol/EdEeAWxmk4I5wivpqcbmOQz+dXAunIrL6z9hhc4xmStuKRdJU87phyXGJ/03urK1EVb2Uj91PsOOtFXHttipDjqPPh8j7dlwmtbHVi8GkdiqMt9ZuWd3nRizKgXATspJBf0jWW5AKPtstU36iznRP1gfEz86pgDpbh7DminFyx6w0jSwgpJlZAXvHT92lpVNBM+Uielnk7dIRYk76duTx2e+ke6Oe5clJDm9elGkBlj0F9PO1/bUbndyiHHmHv0Vr5XfpZu+Zw4qBzzXftRTF/toZX/t7jFc15T/2xtZaow+i/5L/ncudj2UVvCMaiTCptnhRnno3mjF/yVce8vvzEqnTvW9EHT993qV/nD/icGp42Y+kfecMHc2KzzmTb4tj3xpebpOvjW+k5ssQp38kTimO1VddqogJnzkH3NuVNPWj1HWUzbU5tK+ooB6VPCB7k7n3vhb3FEOmDfKBNiWOpJbKdKvGTx6MkH4+LidPz1v/aTY+9ax/eo8FkrYhVGIrOkN2yRYML1PDY3ZXsrF2lfJN7k3CTeb/E9bTrnAro679y/xZzUu9m3VfetFd+SJ9WTts2zGdOxn8yT88k15sR1EbHcfvvMyjurznasYgJzKC/ybmMatqEcmjSVNrF9Fzu2sqWOhXbo8cK03Y5fuAHOZAd5cjt3jsH3pk5X9lOfqk9oT353rPJm6g7tlpwT+7KdJ3HH+VfWpDufjoff5H37JE6I1cpt2u/Os5/OzZYnlK+00a+KYSTeOn6eUZ5tP2Ugx8W9vHuL38pF8pz+XPqD6vbsh3yzpa/v3WKzbUi/5GvHrH7P/vi39HcsfHftznfZjnKecTR5Lu0C6aWcOL6t7bbFKdry/zYeBP0SYxyn8qX97vfU2Skn6cct8kqCB/52JOgl3zrGtEHVtc41cVurSDmuuZ92WfclkVhbDh6rvujPETs+642WxL9ZH+tN7r3xbVnjqnhtr2XLEySn0JbrufyW9oI8YsXKrR6EPlfhas5fJtWJ29pXadcakxcv1Y/iXc6bvGd/bFf7ePURGxdTri7x28RmEza0D13rAV/fffed8dZbHxsvv/xyrct5hBAbtvkde5v3klzC/9/+0r8aL7308rhz5175pkkfMSn7VzzvBu1ZkWnljdhgEr9pE7BuK33Sb3Xe+MQWkgfS/kj8VAYS97TNd/7PX/vsheCuASro0SA3JkgyIIVAZldpqIgSUFLpcr8GoSCaAKWQJ8grXL43gU5D0QWwVppz8XFmbfpc9llFw7isHmBCAsLAvS6IbRVPMhgOTBHXUoxXnG1UjO0qxAwCrMAzlh3cbazhya87wQGP1159ZTz+4P3xN376p8ef/9SPjDu3b47Tk6dVYaCWxgGBG0fLglPNxUVXrGjANet9t8ocYSvqPPCdagcX81zVl196qej36OGjdpx3dsb3vve9AhQEg7ljAYlP51EDMwMKtEHSSWa683cvSD+9lIyC5coCLHTPzETozxEhvM/sa9qw8gNjs1qHzo8OtWDqPLvAyHXaNXuU9znfzCPtq8zkpXSWVIaLoM2Sh8yvCSN80g/LF9p3FSjv15Cj3weH+zV3LvJmItezuaDdRyC10y948Dc0JihkOVoz5Hm3ysG5Y+wav8o0NCQ5hnusUkQbHuHi4jnPiQmCMp/0S/5n0dPKDdKffpkIYgWRlOPOvBuDYypUVItC4FiT3Z2q0AK96ZOJK8pgjlfsEoTFrlwkN5s0/I4AACAASURBVNlGhcJc3LrRu+6hpVgDf7hwTHtWEkHxSgtBmLa4Rv/lYcbdxw/1GXIkAUE/Elxow/acB5I/DDYjtySzkIxCVRHaoA/f+ta3Sj7oF991QjXKSMLhnZ1IhWLqaiX8Nwnpa1/7WiWR2OejG4fjuefujDt3blcSD/fevnOrEkxIMOOTgOJqgF0OfisPKtbkzTRUxVBxLz85okFDMDN1W3Z7kTqNtkuGLnjLbjqrZ8yFUHnVeSbBhHbSoKijfcgAvlRZxOSpDtxr3LSzTjnnkyXglwaj+k99pOHUmNJnvHMcj3TQ+NFw1VDSsBLPSifVTt3eLap+FZuQP6p+qH/S8ChnjoD9bo8TGrDwTxsaUrxXp4Y+pZ4XM9Pgdp64T6eXMej8Oa/clzwuvth/Psvo3OlFEgOEJNRRlQXD1V0DOg2HBweVSGF/7Cvv1+GW53S+kh+5p2X8YiYDTidtJk3RB3Eb+RXDwBzGoh6gP7TVRuGTMsi1LXRG0mlVrm1fw6vHRQBxp3BT3kG+xWKuOV5tNHlbOYBW7DKm3dRtBiINTjEH2jjKa83XvM6fGMAmLfH9hIWEudAEPUj62T84rGO0fuZnfqYWJR4+fH/8wCc+Pu7ff67wQ95oWWvbo/u+ZvIjS+L67lwMkXfE4DTqtS2knXgkNsLn8gNjLD05S/eqNzWCFx6dZlljcNNPeZSPtFGdAxeM5ck+/qrLPTsfW6zLYBX3OZZ+Ry9y5b9L+DZ/SNyS1xbne3MkxlV9SVxSd6YeTzlRxrkvZTztYfFLPpJeSev0Ieyz92mvi7F8Om/Ow1anJF3tY9pE6Tv4Hp1D58t+pE+RmOt175NGvCcDZzlfaZNJW+1D58jPnBvb9hnHIo9veS3lIedLG9c5tu8G3vye2JzPi91cSz2UfCi9t3NCm9l/aZk8lDpry2fZ5+34cm5t9yo5Ub5yju3TVhYuCdr8kv3Xn5UOBhRz3Fv5NICXPO492mhX8ZjYYgWk1t3dqe2Ra+p1ZUAbuWg2E+m0kdimsPWZ5dHEKN7DMwZrxEdtGed2S8Oc27S1vU+9afveo3+b8/xR70ic10b2uaRtObPYRXOxW7lPOU++t4+LTOBTVfLtWl2tfPCJ5yk72XYGFx2n/scWVz9q7hdZmQmC0iL5SJ7OsTtP0uH63prc4bXCXgKPM6FiO46yj+bOXYKLiZP0v4JaF1RSPVxEJnlImeE5dCP00OYqfY9NNo+lqySCqffkeTEB39XNGsYb7GuNhWRj7IjZPrZw0e1ax3msXtJB1stHvYq5OZ+rPPZiettIHcNxHnMekg+Tr+2/GOXcu+CTPKcdpk3PvcYpMu6mnNi282ysgopu4lHiqAkm9sV3ixXMi36yWKVeN0EC32CPks07u5Vg8uv//P8a3/zW24N1+d1rJAsjJ+0fYK4QFAW3MmncJKK0zaS99LFPXsd22mHlMqrreI8ytvUtkv+zfXk49Zj6RX/Z39SZxB+QE0qL+z5plImFtOP1xP+2ubuib+oR50d+V5+IIcp+8+xlvOln1+Mocz4do7EN36ufqn2vT+aCjPrAxWffb8KFmy+Y0/RdlPm6fx6FJs1t8xze2durGJQbjJRFaeUziYW0LT8n5iWPiP3SLzFIPnOe5BOeX9qdmIDsuHM2q4h6Xy7gOke+ywomi36NRUqxQuxzHMk7W32pfPe8MtGdZJ5615hV8r48m/Zmjjn5RNp4bWuj2KdFDmZ1Dekh7iW/OqdW3XL+6as+rtesMKpMaKPlPK8Y0DpE3k59X3osyrPnM+JdyhZ9zFhM6p2t3bbMA1XEp7yJy0t8N+L5Wx+s2yP2vx7zclmuO8HQ8aTc2C9jLI5TejPmXHDPmLDz7yY7n3V+nGvnws2v8m/qrvq7Nn5wVOrO+OD9h2N/f3f8tb/6n49nZ33E1c5ObwYpU2uXaqlzx/ySYLIe8ao82JftXCYuJk7nc1ssVbY+yoZVBlLOtvcqB6mXfY86wjhq0t53r7bCGoPjGu9Mnsk2ncucd/WlfCrPX8VbaZNo74tt4rZyo81m35VH7R3lUH0kb1g9Fp2ujtNWaN3WFcUSW5zb1MO2Ly2liTKa8566K/W+9zqfOa+Jyb6fz8QV+y+GyVO+2xgh3904rBwm9iaNEl+hsfTe+vOOX1ppy23x2XlOzOKaukl+MrZsVf+kue9K3ZC2kvOi7IlJtqktJn3EOt+h7lnWYcKuvkrH2K746pzIP86L/CxttFn0ubnfWG7qE20a13WNsarjtnKvXCqLKVuJS0knx6U+TF2kbNmPLd0dT+Ju6oHkrbTRSwYvZoLbTCRVLo1Dpv6mv665ygP0ifVb/KDU5fX7fBj/q/yzmRiy6BI36bO2eM6acK/x8e6jG0dV0YTYduuAXqNhM27x2qzcwfFrtOf6F4pUOoidyqn8Jv3k2a2cykd+2t+066QvbblO4N/0l78z0VKe1M6jLflb/t/219NMTKiV5onFJGoUX8cRYXw3oY01uG984+vjR37kk+PVV1+tdTkTYdhc2/5rrxtSwYSTFKhgQoLJ7dt3S++KKfbZfoijxRMePTrzNdR/4rDPLLp/xjjMX5BHU1b4W9xN31Se3Nruicv+Xdj7+c/9yoWTvlXMCoTCmuChMrFTaRRnEgn3ySSChOCikKeCclCpGHy/BPI53u1iWQqnAKURY1A/A2oC0VYZCPJmMacgJHDU3yaWxBE5ef9ShjYSA5z0ntQxTud5puzOxtFXAfRcnNcZTS+9+GJtIfmv/ubfHD/w1sfGvbu3x+nxSSWaXJxxrEAnILA41OXuOjDjfPXizrUKKrETfv/gYAGGyl27aIFkkdm5efr4yeI018L5plzXchTMWBf9eJ7x+Rtt0p5CrBJZ+YlKLAflYFk9RUXEp2eyOcd+N3ie4KWB6CKbi5YKvAH7rSMj/2rQp+HCbya1QF/aZAFfp4ozx7inF3B755+CaXvyHhUtkAsDTvLJ/sFa1lGHgz5WcsfcmX46z2bnd/uhcWT1F2irIWyVFg04F8iUKY1e+l00ncfcWOXFRWfGYuDgUiAwEo5IRDDB5e23314qOigrAiNtiy/SqHj2cL+SpfLIGMbUdLtWCTDc59hVNBrP/MbCJn0gGYqxqRToc1fl4CiGDp6ofJY+PLsY77zzbiVhGET0CB/uN5uc93Ld6iEaHPKreEK7LGTzHMkk8p2lBqWLRiXPw/soRvrN/bzDBCXGxjWSTvg0mMM9jJ3xcaQP9CUJhd/v3bvb2DH5Rb7QWCKhpar+7FyMV199abz++qvjlVdeKcOiKhmcUTbtaBwedMWD9Tic3n2nzMjzKh2NAvE8HbPE9TQqPFtco92229jpxBCDQhrmjLECrwScq8TxuqiijhBHG3u6zLPGaI1pUCL4WfF+GjEEU+2fiyItq109gyQT9WK9g4S9Sec0AHnG91UQcpBsdLwsMJdB9PRpvSsxX71avIoDW0k+vYgtPpiIR1ic/qShcCk4MhNMegF+rwzJwqsZtKnxzOPqaFNspA/oP/uiPk3nUP1CElKOVePiuLJze+FfY0T512hqh23dKQfOoQ9YUOCfDnPh1hyrlTSQGdqHF+AP5EQbQB6y4od803zaPGzCAxVu5VMwALkgEYx2eT90oJ98emwcrajbqOAlBpQhPxNulAXaMGFEHFbHtLxfW8puMr9ghtWWrG4khjJGbR6TCNHLnAVK22CIekFdxf0GNugbbTsnJC7B7rR/+/atTvSZjh59gX46DTWend3x5sfeGl/44hfGL/zCL4wf/nOfHO+//3h87etfH5/+9KfH888/qDOfpbs4XPJ1rUsvFg/vjHF9/6Dti3mOpXaXjrG6KoMo4gxjUq/C2yVDM0nERAV5V5722ZqrJeH3ooJmnZDXgRRtS7+7E0l9oUPdNESmCGi3fC56dWa9iys6buK398mPyow8Y18TGz4qWIHdWMckbaqgrBjWreXv0nb7mbpM+bPvYoD6V/tGGUz7I+1u6SjG8ds28GWQIWmvrpLu2oxbWqXvkM/YL+mQTrvOpPjsuL3X69KAsdle2lD2N/WedLC/6buIf+KU82yb0iXfpVOcc5V8KiaLedJDP0ObJukv/+W9jlF/SEyXB9OvUUbFzSrVbhXGqYu9P+fHMayyuO469DfvV8fa1wxaip9pT3pN2mz5JWUqf1M3rLq6famUl4/iPXkx+SdlLeXpqnt6broCAfLUi91rOdPkA+lLvzJBq+yfaRvQngkmGQCQB7QNpCXvTBstn0l+S3r4t7zveJO/nLu8NyvIrTKxVmLwfVsZSX2QtPU+rLUt70hrsUaeSr7va2zoqBYWmyj5jnuU1Zw/77Fd7Rz7seWpfP9lXpoVFCLJIXF7i0u2q6zX6mRVKlmPENA+KAzmyItZRdGxpK1JUJGjAvevty5esfK02nWXtZivTIgR8JExHe4R6wl4URWjEyg7kVJsSzzRtnCTinZs+VIkNVRFuzXxreShqqitO+WcO3lbHhE3pdWWj9bKab0zL2U5MTt94cQm8UJbiucNkG/xQvlLHzHfp03u3Mhz2r9cR671ey7jXi8QbrE1dZmLRtJoXTiax2wQKK1Kh7vj4Ojm+Kef+/z47vfeHRflIyGje2W/1fM7zCVJSBw3ZAC0bSDp6HjkucTky/i4Wwu03GfcKf2THL/4rT0g/aWZdp5+Scpc4eJMTsoAuEc86Q9JF3mH786/NsOH9UUn7SfPKCc1b/O99D/nf5VHq/D057b/vNdYlvilLYbfqf43HsFYDILzt/6duKDdnLZS2lRbvbdg+PR1/V06uEGE9+OTZFzEe5Jm6QsmL6RNk/2BTtoSK+6tfuwWe8WX0qeTaUgwKTy85JN34pv0zViGcw2Pk4CkT8fY9DelQ1dhXHcIc11eTjsl51B+qwqtF10ZyGe0hbVXUwe4EKBeSz0r/6mXfe7DOmONDdNvMP5D1ULn4nnOH7Q37qCsbe1INxBy3Sqv2/l2npUFfndjljaoiVHKjO9RztKm5Zp6RzmXZ3nOBSfGIv4lrc6edaIi9+ony3N+Jo+JQ22b9eJc4tvWTtBucwyJ7c6xn/Zb3LM/PrPy5VmNy2qzxsPFLeWn3j0rZhlvzDmrOQDlqQTGJr7H74+jo+vjP/sr/+nY3eHoXI4k7gSoPkoMe6mPRxsX84gFdsNvdk5v9Vjaj6lr5V9pusUhaefvW72az+c7Ltuda1KI7SRey2PSOnFRuiObxvZ81ncY3zUuYHx/azcq18p56jsxP218+6WspT2j7kt+UZ70GcRBcW3Fq9QzrEGxkXPFBPUrzynvjjnnVZ7POUtZ933aHs6Vek8shseMsXOP9KRdda+6PH0MZTNlz7GLWz7Hd/phn/g0pqyspf0grZUV+mdCF/clryQGOybtM/WWbYv7xoVS/8kvtKcdIs6pp5wb7/U9tmd/t/ihnU472gbyh31OGqvPuKb9kLKXc59jkI/9dLy0l/LjeFyXSd8hsUtbRjrmffodKXfyX86/+lBdvMUU6SHG+7t0Uda0m1KuU+/n/CkvyvCWbxf5nUcUsrHSudZO0dZR7/rduKy+hkeh4jupP1NOyx6ptclrZePLi/holWjF5q6qYDkqUcF1J+5l4zVJJswTuq5kcyZTQ9faGDl2ao2u6DWTvpxf3iX9pY9zw/fkxaS/8yhe22f9BNviE/vFWKQ8rJzbjtjo9/QN0lcxPi+fpf4Va5W5kgc3WM2xWKxADCO+8K1vfXP88A//UFUwwc6gv5WAu0dcHro3zUku4f9Xvvz7dUQOFUwqUB5+Q9o3jqloaKXEiOdcZRcv+GdVs/CJaFv6iGnyt7iiDSvNTKSRZ70vfbRKMPHFMnEqIyeDgWjgpDAJZqlI8t4EdcHD9wjkMmLea2d9ZwpgGggCQgqx7ST4JdOq5Pid674DAjL5GG8mRjhWQVXiFUCbsRXl9ZL5EcYSjil49Mtx2O+1uMncUc1Ogemwnp1ydMxelam9cXRUR1b8vb/zd8f5s7Px0gsv1HmIO+eneDhTKZ0OFulY9FJYWqB7N3ExxP5+7UAuQ2h3d7zz7veLyTW+nccSMnZHk8Rz0o6sZzFLL4I9jIejTFT4zhvVR1iQI+lE497xe+zOcS249jEPZr1rEKWScpHHo2pcaFWQVaA847hNSlEYVK78jkO1Krc+Csf5VYi9X4PTsz0dA+MEuOscs7mQmgowDVV3wS/HPczMO3kgjVL5tJTzTHBAeWg88YwLhfZZB0WQgI8Bf/rMgqVgxH06qXVPVdnYLZ7wiCP6rcOS4OY1516DjcQGeA4+NXAtuPEM9FZmVuCdCSNA6DwmSlDjGRZ4UW5cI4jCNXcKaezxjlKos3IIihCeA+TffPPN4j0SXmiDBAz7ovNKn6jUQ5AVB4rn00AiScSjK8w6VKmqGJ2HdBBMxGExmHdXlZlZWlSc43PZSYMRVyWH16CJgRpxyIVmnWXGXUkwKKV5rBXjY4G8Fe7JPHP8rOZEY4TfeNakoedfuD/eeOPV8dz9u0uCy9HRYa1Z3Lx5oxIXmh978ZV3aDRqKKh406jyWjry4kPqlpIljm6Zi8RphLQc8u71eLE0IErvnJ3NnXfrQgBtpH5qg6AkpcawOATnXb3H43Wcm8aWNQnB+dTwB0fBw9Jd58+KPx2b8+W9vq95tQNcqSfL0Kwkmi61udU1lDmn/5xtaDWhlPUlQQUzb1axSOOAvmGAdqWq4yrn6jjNjldvet1gjTgK71mFSSfZeb02y6O7QCDOF0ZRajl4WvxKG8Ogh7hAshq0JWmCfhSG1zmTz8bNGzcXPQL/8g4NOo1i+kxFKP55vjWJRBqgPofMt+7fqwQl+yQ26lSZoGWwTFnSfkBvdt87wJz2i3+Ll+qTrF7FNbCTf1Qr4r3FE9PQZ048ko4+iqPcJ5bzbg3BzjbvYD3/qIKEzINFYpcyvBzzMytgMQ4TQjxnUb3Ku27fuTtu3b4zHjz//PjZf/APurISTsf1g/Fnf/bva7EBI/r+c/e61OV0ykuf1xE0BHkjyM7O0blwIu3EFj/rHfOInXQElJPavT+dNEJl3C82Vx+m7pCm6kvua9lkcY4krg5A+96yeeYxAtvgsnQveRnYVeD25R3UaeM5N84/n+m0l3045zz7Zx+ro7Fbx/vVzSsvWrK+70/Hzu+J1VyT/r5DufY+3+HzW/r5uzRPGjpu29LW3zqB2kzaQGn3pY6RHj5/VV9Tf6fDKo3EmXS+tFeVVx1IAwxXLQyIF/ZB+jVPtTyqD50vdQKfnUzQuJP/9KXS1vP9tp26NfksZSZpf9XcOub07ex30sj71E/2V7u1P9cdnGLUVgdfGuT8suLlip3bOXXelB3pyndxNWmYcmRf5NGc35Qt9ak2iDjj/Cf9/DvlY/u77/G6PJn861x23zvBofVulx1P2U0e085QlooPJ+4t9JgVTPK98qK0ShssbY7ka+lxlZxJU57VL/govKEd9ZY5cCv+9vGtydPKn31e7LX5sP2xr9Iy+ym2yQ/yWvJ981YnqGq/JL+nDbmd4+QfefSjcDnHup0HbVvnfCsnyf85N8p6J1c0hnCvel/8KDmZY3TOpC+fFdi/2BlHh0fLbiWPrUsZt315Qj/TBQjsjmuzElzKHTZp2zSta/RDfHfHRdonLXoHfmIzYPu5+CA2+p7u03q0UC6kyHPqI/k9cZ/n8z75bDu3yTuJIR+FC2KUdND/Tezc6lHekXEHaa8dUvITNBT3m8+bjxN3cgxcT7vVcbat24uExRt1VPPFuHnrzvinn/+18a1vf3fsXrs+Tk7B+E4wKRpfo6/4bB0bavlbqxo71/6WuJfX+jpB2k6ok3cTf1OnZTv+nfpA+fPTd8mz9JPf5BPxso7HiSO28n5lxef8XOg77VkTqZxD5dx5tZ/Jh42XE+srYacX9PS77J+YZL8ZhzZBYd7caci78S3yOa4Zt8q+i5VbG02+TD2Xz604flG4Ujw+9Y3vt28rRl1OIt3agVtM3vYhcW+Lh37XN9a2UieAH9CDBRR1p3JvrIoEA+Uj41dL7GrGTp07FzT4TgJKHUE7ExTlHXEldZ/6mPGmjeWRoS4S+kz1OyoI2H/nYPGLZgUN6SjubHEs9aX2nDrOZ7ffwXWPaqW99KnUJy54WcF5a/98FM6q8+lL+e0zNqU9ljZK2gLq9sUHnEdL0D/oKp3lAdt1jF5fbLg6U3DFSH2Z5JeUPfmz+9lHfClPtp3ynr9JM/vq/W6iMPbC786/OJZ0NJ7oJiDHnDaf7yVmr+5MPbBgaMX+z2oN4fjp43Hz5kElmFzb7eO9z897cxYJJhfjWa85oHdH+/P2OX2etHm2No1jlo45z4k7qWtTp+b8NYb2wqo8Ip3Ue9I8+5FtayOmDyuu2L4JJsaHtAmM54G7yl3GudRpzqf0V67tI58+x73aPOpCcTr94aSj9/k+7R7Hnlgs3XuMs2LVaExqTFsTGqXZVRgtvfuIz7Wyus/7bsfsGOwL99EGcf3+bPtC33GbmJI6dYtTjsl3pP2kH8d41a/8boWC1CHygtgqNmk3Ok766VpU0tMxL9gScRjnhHero51D7eEF0+PI97RjUm/7t31M/yOvyVfyTvJ54oXjUP/wPe2lBU+mH5ZjlD/kobRbHa+/6Tvk+mTKrOPQTk1ZTd19VVKN41FO/S5dU0eKUeps9bLf5Untd/uT+sUxJa6nnk75lq/lzaIneXpz82Tih5jmnMnXaQ8UT86Npwv/zwRaaew7WQeAX9n0eXB4OKvcT3k7XeW31luI6Vzro1FqvXhvf9x77l5VNLF6PjZn8cbpWd3z+MnTxo6oxGLfk87Kj/RyzFvd5n3KhTic+gFaMD7eYzEI9ZztSmue265DbrFCfnK9xzXb1L/OrfhvdTB0rMm1vEu+AF+/9rV/P37oh35wvPHGG6U33QhLBZM+lv5sSTB5//0Pxu/97pfHgwfPj5s3b9eaETRP/Wd/lIuSQ49nm5sk02+Sby/pv6kvTT51rrhHbNJGTDlgjNI2/e1s27lSp+382uc/U8tvycwyhcpBQfHl2WnuybKDCrGKJomj4CsQPGsWjECfTJTgLWFT2Qlk3KfhLZEcqPdAMK+p3ARbQQ0awLjcl0HgrXG6CEbUNE6GXcZi6cw4uiHHwX21qEaZoTJY98b1AzMtW9lj1lXbO7vjheefH+enZ+N//rmfH1/+8u+NN19/ddy+eTBwkZ8ek41GUKbHifNjdiiMus/OcLLWjo/HwWH/jfF9eHhQJLf0IXNLf/j9UiWaixZS/9X5pgLK6IxQhBIaani5UJ5KnvEzznIGRh8hgaXK87TPvYxbgXdBjGv817gmSYS2EMAEsW2msQtF9I22PMqF722Y7Y4nTx7XsDRiBDb5nr6acayyqr7ULqu1FHEqNAFAQ0m6yRsu8jNuFhGVA42nen4afIRiTIzgeQ2IBrPewa5BwPigkYup3OvRMrzDoytY0Hx6clwGHkpF/jWxiufpwzZDMA1h5pfKGiSX0D+SExyHdE8lbNUNFzfL0Dti99yo/sqDJMfwXO2sqMo5O+PGXGDOIErN0/Hx8AxxKxlYgUTDn+QR514McvGYdilP9fzzzxd/uSgLPU16yp0bPc6j4gcVm0rJgA6JHi+88EIlyjAWrjMvebyTMlCBvZlg4RzL4y6gu1Cq/DF3XKNNcMHjh+TxPke5EzPoi2XEoJc05t4XXnwwXn75hXH7zs26bgkvEkw4LmNujl2USu5CFZvpqwHOxDZ1RCp5dUE6oGCAcqYRS39bFk0OaaUtNixKHycJ9Ro7TTVolbd+Dv7uIMJi5HAUGavDO637DBLqTPCMzl452Ms51ZxZ2IkiyE/RIY5m00kxsKFRYuBEGpg8UbgyOqCgca+ewqmvKivQwvOkZ8CYe57O47iuzV2AWcRAWtVZi+z4HK3TSDKhb+Idho4yL23ss0aGWbfpfJbhUZnPvUsmg3PuYOXdVjdSL3Nf0kbHi3dxJiAVWcA76ERylhU6yoA9Oyu853nkSoe09d3ZOL94NncsdbKOFTMwktMBY+74DXk83ug6sZ72pcc2uU5nxJ2cqTfEd/FfQ8yjwjRAmR9wnyROxpyGJO0buNPA047RcKMd6MMxV+nk61Qg3yasaO9AAxNWaIdKUTdvdWIdY9QGtNqSdMU2uXPv3vjUp350fPkrvz9+4Rf/USWTXCB3F81XJk28+/3vj3t371bC3t07d0pWWtd2EhXvwRYhOaRwAPGdwpqOvTT1+CvuTflFNornyrbZLx4XPwxYasM5F/W+2K0M7xb/Guifcuwc8ikmq5e1ZTqQ3rsP5cO0Xdu26FLHBt2zH+IJsqOj5Jj9TdmgXXH0Q07arEa0fTadLNsRe5R9E1crxhrBEH/Pd25xPJ2Y5Pl0gOyr8qIsbO1pbRfp4/fsh/3b2mnirTqF37XD+Ex7Kunq/foABkrlwYX/NhUS1A/SI/ucek1aSyflmP7Jl/ok9ovfWhetO2LTbqSN5KGkr2O2rQzoJM1sQztSnZMYlv3IebcvXrMygYljyXM5x/ZJ+dQ20EbpJIuVB7OPjtex+t32xXXbvsrG2NIs+Upccf75TSz0vqSff0sv++H75T9l1k95w8+Vf9YjaJuXe46Zv6t4Peer5jyOWCj6x5FZW97PPipPOY6UacdlP7f9174QHxOrbCftmWWC5x/O8TY5T5m1XyuvrFUCtI/E4q2sOgdbOl7SA0uyceNv4oh9kEbim9ev6mPyoX1Wjp2H5PEVM+stl6poXCULifvS17O30V+JW85dzcl1EmguJ7zpmxV/PevgvjYfbS72dexIyzHLl+o3HAXlCH5wftrOvFzdwopjfexgxz2omFh9nsl5ZYfU0RGdvCZt+ZuFbX38DByLy9osiTVinUHGnBdx0zlLHbGV5av4J/1b59T5riBslJjnXamnUiauIa1z5gAAIABJREFUkk1tvqLn5BF16aozugJSYoVt5VjSBlhxjeoQncQOjnBW+w0STD73+fGNb35nXN8/qiomHGPMTpCyaVhoZBd7JVcT+yAZdyYI1YJfJw7LT9o+6oak8/kz+n5ZX9M3/Q7pnzRLHKIt532rH+yD98iTYkXq8eQx21+DxG1XOo/ayFfJm2PMeaUd+UI/f6tP/N1xOxbnP2M/9LUrCzwbJ1NuPIM99aY875HNKUOJa6nPkt/ldWO0ttc8NWbsb6c2nXEt41zG7rby4NxudegWF/N70lKMTnwX4/3N+A7vNrbafmrrD+dPvUzCFC6B13Pc8DUJBGKEfoW8VAv883iJ5Fl5XH9ZPZU8uvJ02z7c4zzzPW1Ex5t2YWMjMUKP9V2TylPueec27i6f0IYYRdvqeu0fbVGxX/9b/ZI6iXvd5Q/P0K4+YdohWx7w/cZ3tvZo6prEX2VJHlP/GEeRX31GGqbNXL/tNH6mbk9dJ9+kXlllqemfuK6u3fKt8y0v0AbPGW9Ql3rf1u6RX/2dZ12k5Z3SY8sjbMATy6RV0uRinFf8EJR/+uSD8eDB3fFTP/kT4+T48YwT9UavPkznGelk5S9TwcTKhdlnx508tuqbdYOJOmqLWXnvtt3EUedbvpVeyhKf2tBpo1/VPrTTD1zjf2zMbbygbTffpD8nHujXKneJtfJG+r6ZTCEdUq+ra7TDlGH1Sya8iFsmf6kznHP1fuKbfbKKG3EzaSV2i3mON2mY9mFvcOr1B2U4dbR8qRzZbmNNV4GVf32XOJhrgz6vHCz4vakQJg6nvjfuJDbYT7FI3Eve8XmuGT836TBputVVyc/iiHwh9qQOyrg2f7tOod2Q4+ZdiSOJeYnF8oC8lXZF0j/bEx+hkfdv59OxJbZ5T9pQvl98U//wPHNL+8b4jYvzW244pO+u0Sgv6Z8qm8qaPGksTlkRM3KsyYvitRiQ+MV7raKjXlp8nhkn8PnUE2KIbaU/lr4BPk7F/2dMUlomFslr6glpWPporr/Wp5UKZhW8nGfX97pKodHWtrMvOOJwbuLrDfOdtEw8tdYFzlq34Heh39msffv2nSUplxjy0+NeF+Y99l26iDWJq85F2mPyVtpv9C91wHaulKMVz9qGkV+cU/nNtpxDZYz+iA3aRK4dpr3iHIg9Vo2R9vZDDGWj93e+8+3x8Y//wPjEJz5RJzX02gMniTA21tR73ZtqdiSYfPn3vjLu339QR+S40XmLvWkHFy1N9E/BvCJmvOj9GUdceGY+Z7vSXezWHnQdVFxT9lKXpz6r+fncr/7yRQprGoPJLDJsGlO+KIVz67zbthk+2wVrs3cFYQ0AAf6jDDYZQSNWRtAoVuGVIE7Q1AhxwiTQFny2CkTjQBoUg7DzaQq4ZVz9fVEoU3B1ANO4qTmtQGIHd0rJYZSfcaxMn0np2cLcR4gBZ+7OzVvj8OBg/P6XvzJ+4R/+/Lhz62DcunlUiSJ1tEAlZHfyyNPjJ7XQc3Lcu/LJXmM1h/4o0IDLc/eeWxbL6YcJJiyQ0w7jKuayFNJ01nBeWQTmyB3aMwkjjWP+TmdAJoZ+B/ssznDED5nS67lZBWjTMHY+3XFPZQqPC6kSTZFZL0Cr4Ow7C3GZIW+f6C9HgeQCnbzsXBp8c04VUn4HWGsX2kwkMsHBxACmGCeUOZCmPEeb9N1AHwED+m4FhMXZGKOrrczsfnla/gOUHn/wpBbsuGafmStLX3JNJ46+J1iQqUgJ0PcePlyqU8gXZNohW4yF//SRcQjS/EbFEOaFNqEj1WqkPWfDuaNepW9FEcdbi2/7e1UtQ6Pa97k4itJifPznfThD/Eb/mCvOCWcHHn/rlNMHg4nyrjgAPaU7/WWBkCNy4D/GRz/ga2jGvzzah3c6Jq6b2MG7+e+ROPIv93Nsj1hFuy44kvjB34c3uhpD07DLXvodvuVZ2uFe2uI5/jOeov/+QfUbfuJ7K4GTMvqpVAStkRee5z4VPXL00ssv1BE5N24eVqJVG7h7FZjBidybi8D0rXlrBiF22jnGOW187gC2suFnGtZiXBrMhRNzB5RKWyO/DcQOotB3aCBt4O0y/NihhHMz5U881xhcdQrG6jSexNqddpqtYNLGSi9IrsZcB356IbmNzQrI7jStCMpWFYS5MN26rwOKYpHVINT96ivGrmFHFZOkSyr2Y4ySg4PiS4PzOgCzNEslGeUxBfQDbHD80Imj2Ga5oEFgt4ywZ72THqWhE6bDrnPgkWCZpCC+wydPnzytSjc6qIWtUcFEBz2dlTSWSWSSXh6Nc/zkabVXiavuQpsZy2IYxnnRZO7QpY2W+bXkdI+/Kc+Y1b+0jZxgHDOHdcb8nEParGzv4+Pql8apeJB6ofXzWrGgZGLqQY1fjTLebXJXGthVJWynjyLjn8lqzINJIuILbdk+Yyi75Fonk4ox4j19h/eQHf4x3+pQEz+Pjm6Mnd0uqW1/GRPf4WP6gtMBRv34j3963Hvu/vgvf/pvjNdff6OSSzi7/vT0WdkV7777TlVZ++pXvzr+9N/8yZIktL93vcZG3/l/8+atxsnClH5XL0I1pphQqsPo2e/aZI5TrIJ7kSOOkuJZk4E8pkeDt/g8nKvm+w6MO8/qCPFOWbBv2rLamjgHbS+3syZ/+VzaCjrLV7W1MGk4CD5r8CMxlduKD2dQWJtdmmnf+n1rj4mx1ee5qKe9nXZ42uLpF2SfckE7+Vp9kAEA++Uw0572fud5qydsO/WMtoi8a79Sl2Ryj7hqoOJDuiiOD8t7t9is7Ck3OR7pp99iHx3XJdrPRW79rNSfYol0l4+DRT4UbPJe7UTnb6uPpaVzs50X35HX9fWSFujL5rF1kcN+a7frxKuT7VPPQQcm+xjb9Wg6/s5xJx/m3/ZF/nbepVUurCRvJl3k+63M6MfaF5/3WWnEEWv2QxvHOdeHUV6Td5e+zwXenPuU17Shcn69n8X9S3SYC9Hyb9ImaWwfl3FEBSfHkf5s8p800VbiU7uS35hzbcKUW9+VMlK7gGdSjPfmXCQNE5vE6n7XmnySfLPQaL44v2v3dAWIXiTN9/q3/LHFGH/3M4MtiWFpT2X/W07g/bWKRMr2ZTnpBbDsf8/rWokr53nRnZbAraNN1gqJ+j8l07U5oRNEnDN1rPNaNNizWkXb+enTazu1b7N/KaES/K0qpdhYs1If7VVS6qzceDErcNSRwxy3Nf0p3qN+Vnaw17R/Gzfty8oDiQPJD85V8ssWC5wj38fY5IGU/ZTlrW7a8l3yfbaV+irbTlmzPxzzkbrEOcb2ywQ9sSbbMP4lj8sr+DIm0lvBZP/gxvg/fvkz45332NxxMAbJ67tdQrt9sp1xTvWSsnna7yA2JX+KufCBgUrH6VgWfKwk/jXpRr28jTs6lq38cl3csc3EPWhhm/bPT9vK37f6zphE0m2Zj4k7iZ9b+bXfxlwyjrjwTy1wt/8hnWpMu+uxi/YVu7mC/rOy7d5+7+IknicWJ04op+kTJB51XKj9g5X/1qOy5CXjKs27beeqzz1eRD8v5UU9kXiUuop2jPMk36a8QLucly3WOzb9U7G3aCmmn6/HWxtHcNMEFS8zQUu8oN06snzGOrhuVUx1nBt+8p2J2/KmOAqW8c84KfYPMTjfLy8mBiXf2p54U7HHi1X/i9vin/1KPk68U2fRH+jBe7MaA8+ZzKcPanJT2iKpz7f8l7aEPO97nXPa8rec39TJxhfkDfWxvGj8QhrJj+KCsigvisOnZx0rU354rmMDx0tiY9rJymrbRhzltlbRkrb5rq1NoR+Y/RKnlClxIOU3MSgTgMQN6cKz/l5xlrkpNG25lQfOx7XrJAIdj2cnZ1XB5LXXXhp/5Sf+k/Hk8aMlwaQ2elWFK3C/q6ZhutcRT7G5d6sT/S3ndsWZy8cjOu9bGqYdJg2c+/Rvk86+TxpvbcK8l7nNhI1Vtjp+luNzI3Xymr8rc8YBtLFSlhPX5Hl+V+7Tpkw901jU8UttrUzoE4/km1zQ97e0X+3j4n9dLqR5KanXPovl9sH+YXsQb+afG0elfya95LyuNnPHftIuoO/67GljJn84n3w6FtuQPs4jn649en/69tIxZU49Le3AfTfcOveJD0kj3ysG+K7k1a1eTJ5R3ymvtud39Z1xPXnUPlw1X8qN9pi8kLo4+5d2VdIxedb3tA3RCcZiP89rc4pH2uzisrqJdpLe9lW8537jxdm+z+n/Jf5Je2Vzqwscd7aXa0eJleK92CxtUj5TZ4kn6gx1r3ZRJlBQfdkYnO+x79lHE63sg/QicMJ9VCax4mPN7STGYsvMZM+jmzeq4npX7/mg7trBL5vrFSV7+72WS9v4Z227nC+xRsbB82zMxh59772Hc6N9J6/IR9I858UELa45v9ptiY3SIHFBvZ70S52tz0Bs26Pi+TuxUdkSl7J9aKytI8Yp4ynTqcugW90754GxyzvNsyfj7be/U0fHf/KTn6x1ZjfSs3aG7Y2K6Woxp+PRo/friBwSTDgih2kw5p88rRxKM/zqosv099MG4p6MTddYPM494iYp52J1Yi7v1y5ynGJ1zvmHbPXPfuafXChoTlIChACsYNlhAcUFU9pgQrguUcywVYnmIDL4lyCZ4OuingNdFWMHhLbOoYtSCreBYO+VYSQQfdWIrsXew8NlQUZgpM+OQ+XFZzHpSSeCmAkk2Nau8an8qg+zQkEq6RKwuYtYxoZRMHj7XEQc705Cwanj6IBa2CTQMMa4fevW2Lk4H1/+3d8ev/iL/3Dcvn1rvPTii/UMARoWii3927vI+ygG+u1COQvS/DNRhj67CKbzpLCp2Oj3w/ceLmUN6ZuL+YIktKzFv2kswPCCgXNTIIbyn+dQpaLinTqA3i846JCa+OE8qeQELPqrQ25fFFIX8xn/k8cfFD24l+uAkv02o1JQMetS5fjk6dOqwMJIaFtlJ18qG3xqoHCfhqo09Tvv9VgWlUPPfwcXVSzwSy+m7Y+jg6MCJr7rJPI+QMt+Qn8Tu0gsoA9U6jhil/tZG4cV8Jv8TIUM3sVztEOig3yjwaQTw1gfPuzEBrGhjYJrdUwG7ZjprbHg4i38yW/Qhn71WWSPi470oRI95uLnkyfr0VUqKNp5cP9+jad3xHW2Prvr+WR+rYbCuxkj17n3rbfeGvefu19Zg++8807JBjRCOVlRhmf5x6fJTLxLJ9E5cVGT78oCiSy0Q3IHY7PcKNelHdfeffiwFAP04/v77z+qY280TOSNDtK2EVd42YfPFy9xJJZywjh5lraee+5en6M++qge5fv+/eeqYguJPR/72Gvj4KCDWfv7vUBbz1ycVzWkVGaWU/bc2cLRuQNIbEtDSSMwDduto1DHuS67ixrXq435adKHhidtLgG7uYtLmrR+aON2oRP3z2QCk0yKf65d79LIOx7905n06ThUdaBnz0q+xCPwbv96J8SxqI3BBq/TPyrhwF88l0pdWeITrFHPGswRa51DvvPe7fmkyGsn9bUhV9U9CMafdfBL3dvyTPWr1kPFL9NZXgPybZ70Ontji0kOyrhzqsFRuiKqHfUphP2P/vgbz3F8UOKi+CyW6nDAZ+q/Ohrn9KyqejjP8IH9cSy8F51V2H/Qpf7oOzxO+7an7q6dXqVrunIL7+YeDGiOeWHeoB+JWyaX6XCoD8XWPD7G6lf2S/znWfW/dJFOYrKYXrp6rxO45D91hHjJs1Y/su+1W+yYBJLmFcdFG1Yg4W+Dmeo0cMwkDtqyzGItBIstwEvFLjtB58//2I+NV197ffzcz/38+Mof/EFVPeEIsw8eP6ky6jX/O6Pe+82vf3184bd+qypLVWWtmXCjXsYOOT5p+wDHZR5D3uXxSy5Z6OsyvGUizOBHV0lY2G3UkfA7Y+xNuilT0rHGNndAXzLO55ESZbft7o4HDx7UIgfzq8wio1beMdmk5KyS0HYKz1988cWysajaxX9tXvphKUlxSCzinm2f4Hn7yrP2yz7blnIjBXTQOll4tYe109NB1fbLNnRWOzm6j0BLp0+bWTstHSuvzWzlZeFTnBcnfIf3i+HSQF0MfqpToZUBBW27fJ62M2DQ9nXjvUE9cUh9p3zocyyBsIkL0MB3KJeJadKycG0GPGirbNa5w21xNqcMtWPe/CKur9w7d4+gv2d58PR7vE/5Fe/lCf0l9aR2wYL1MZdJOx1Bx1N9m9X5Kok9dvg6V9KDMThH0JzkpprHWemLd4tBzpEYSFvaM/KGNImcr3re9y5YP5146Z3y7bhX+2HqhFmRgcC5wUraTttDWsob0pSx6WMUJs5FqqTZwv+1i6hLPSvjaaNlMET/Rd5VD1S786iF5BWup/+UgQtlkcV221WflhzvrkdByLPKt+3yru3ine9wjvRP0gaUr6WHuOe4tcGZ16t0n773MobJP8698yQvYSPxDumbGCZ9k/5bOU5ZSflbrzffXiX3iy06jyhVPjKomTKuDOTcSn9x3Xt838UssZ/jTxpIQ/u7xRCCVNLEynTKW/KsVUb8TfkjAVQ6Ov/yoWMrWby2LmTa97T5bAOfNGW87ORKFr58HCX3NK90ZTMrIZAs7fNigAGz4jHvr13nnYDeematTkC/ckzyrPPmPG5pe4leYetueVbs8HlxVTmRb9Iuc0zytfdof6mzpL3HBdlXbERLMmvTNS9YfmxN0rO/YpcBanUMTxnsZQEdG6KqQJa9dX384//9n9TROCSYnD276AT3eVTpThllJMezwNp6NxeJVlu4bVrfKf8nn5+cnnX8ZMaC1OGLbTN1TPJ+3isvL7Scxw2qq9J+NhYo32e/xA/lTqyRbsqcGCf9cxExZVY88Vq+S5xu22ZvifXZ18WGebbGfRLjjUkVfxNzPeGY6fbf/dTuWuRm0td3K9cdaGdxYl3kMyE/ed45bfno+ENhTslwx1Sco8Q3ZVy7OuVSWqZcqG+kt3OdGLvFSenmvcq9NCD5XLnOigPangczScc+arOI28QJHJP6OKtRii2rPTM3C07eFxuMPSmT2hnPzlk47rlLnDKmlLGm5OduBznsJDt52LkQo7S7Urf7N8+4aMDfPOtv9EV/hZgc7XisuPfQn8V3j6QM+Y5ntA9SV6y6b62Wlf2k7ymDW7sIHpAnUtfyjPZC8om8Id/6W9vvxEp7Qxm/l207fT3n1PHab37v+dkZ1+Lo17ST7L8+oO06TnW2dFc2Uz/bnjwkT7oBRl2yJix1oo5rNvSx/OwZD5MHF1yuqlWn44Bjyd97rxIH33rr9fEf/0d/eZycPh0HlSQ4N8CSxHZxNtgEX309Y0NoH5OW+k+scPzOlTKobMuf6r2P+l16eX9isTzqO5T55LXU+cqeGKHMgwtuvhFDnZ9MvlIf5IJvz9fpwufd9hoL0//Y2gzqCG0EZYbrzqfJtYnnjiHp5TpP0tT+q+v1n/I91W4dedc2mPxv5e6Sj+nnSmP7rU4z9qBMae+J6+JS8rJ9a5ug362u2MbStRu2OjplOfUtc59Ji8aK5Rv76ViN1bU+bqzPNU3pkjbX1p9PXLAv2m3Ol3wgFqlntnaf113wNpFEm4Z3td5u2cv5Sb25fa/61nlL21U8Sztb/ko9bd+379GnVdbEy7S5cv7tm7aOtovzxljFLttabI6Jb7lRc4sdqcuT3o5FHSmeGg/KcXivvJl8LO5awd7v9LV9nT4ya/ssbWQiC+8AY7lP+jju5E9+d/1uSxeSRogNS0M2DMhDzlPh826vW7HGvFQuenZWsWdiOMoN/lvpCWQhKnu5EZe24TnWF9j03Zv4r1W72jDQ3zUN2uF+/jed+13yM/aZMqjuqnmZcqhNoi3h+oxyQzu+T5xU/8mP4g3fPcpPmtfmxGl7Ja/JC2KgeJb3lu6OKpvwA224FopeYJ311u1b49Of/vHFV+v1fSrswed9UsPjx0/Go4fvj3/9r//f8cILL4579+5Pvlir+6pne147XufGjVq7nX6Adhk0Y31BGop9hQGT5xZbYK4T+V2elu+lrTiWuOV6QtkaMx666HkqmEDEzM50wnhQMNCB0KDQWOETggoWqZTSeNAQFQw09jXeMwDnuzT6BJNUymmkapCmIuZZjToVRjqiGkI+o4ALTrUAdXLyIceJNsxoNAiwBEdY4IwFsaJdlPFchayTPUqoj/uYhT4KZAZdrrM7uRNKCCr0wv/eckYxCze0fffO7XH71s1i1F/6pV8an//858fRwUEtHLOIvH+wX6sytcN2d7cqGOhUvvP971cfbty8WVloLKpo7Lrz2cBeMpUKzSoCKrtUymlU1TEeUYoxF1PLOGORb0aZNS5MQBAYNNIFTo1wF0RNkKEPmRgjXyxgNh1heaOPqUGwH9aCEvcDQFtHSmOZ3+AXaFXOTO2Y753EysrTpz2fVk+xWgd0aBr1TmveRV89usOxck0nybJ88FkaBKvS36nEIyqcCJwkDlTfjo+LTwVG5tISliQ9lMN446iqGrhYQP+4RwPcvjBe+iy9qaTBv5dffqlKPb333ruVSCGwezwPC7Y644yv+X9/ORe4xnn9elXY4Rn6zSIxNKa6CMF77tHIskIK7dB2V+np37/97W9XcorGAvSt6j0nJwttxBOu0x/aANytiEO7Gh38ZkUZFbwVBbjfozoI0KqsSGjRuLDPtPfKK68sFRF4jgVKxvmdt98e7z9+XAuplB4juYS2OLIJujDPvVjciwZ80i8SV46fct7yack4PGz1EmjI4i/vZzH52cVayYK2X3jh+XH37p3xqU99arz6ykvj4vy0CluUwpsVAMoAI/RV1R3WpA8X6kuu5rEsXS6zHVvxuUOQHTzgndDVY5pSb3Cf+qL1gBmwO4Ps3jQcVXRp5BaN+0DYTu467wSINn766AoMJvrbC3mHkxcOlmQqAtY6scpKKeYo99Y7bFsGOc6kDMMylvpoHSuo+HzvDGxDj2eUB3FMA4CxmCVM/9OJSOO7xjSTp7hPg6z4+aJprHGu8Ybxx98kQS64PisRafD1uHuedcSg1ZLwOHWPSWDSie/q1qoYMoPcGcDA2NGZ0VhJp0oj3wo1hTme5T4XzWvOi9fAs5NlsVBa0e+nx487qXLyqX1wV70BA3mL32nXnVhPj9EZfYzJwr8XF8tuNRPGwAz/QW+qe7E4cv5s3Vni0VwagtDRM9C1PXiW/yYcPnn8pN6tDSXNMritU8lYtJMq0QinAVtgLq5rUMMXHp+kE8T71SfSqo+GuagqViyUwzMVbDjnGkenXYw33vjY+PFP/wfj//mXvzX++5/92fHWD3x8HByiK3ES9qqKV/HZ8fE4PNgfD9/9/vgXv/EbRarjp50MhTwif7UjcOLY2emzwsQnHIc1TW/TlYAUCs6spvUY16/tjtNn52OPY6Nq12xnYi+O55wcbIm0WcWNsq3YKbfmrIxCnJnIsl3oNtCuLZpYhE2XfTVPgX5nO53Xte4IBTMbI6zW0PjHYk0u1OoIiMe0kUEN5rEC1Bx5tdfOmnKLjuR4NvCWPncC4q1x504nlsJ76B/uof3j46dVBWxrQ/Nd20V8K+yNXQpt93bAI532pJn2Idf8rxzVc7Ubbq0g4Di1w703gxdLUGVnVGUmHXnlTidHLFQHOYcLz1DmH36fCdE+Z2WOLuHbvlH2Xyez7LfRAV30lbKtjJZdHwFr2uB9JKYVH1ycL2Xu1R2p55wv+qB/Ip7192pkUInIdyfvSw/nYwGw+UdVPpqJ6HVc0kxCpy0XMwsPCD5GwES8qODgaSfa+E9etD+JmeoBbUHtaqtOOY+24ZidL3HL32s+N8kBH763E49ShvT5iq6RcEb/2tdqm0CdKB0Nwhjgbz+5g0mLrrJc6Uxasj/qFm3rsvfFrEjeEeu1RbllG5zUBtJGcX7VVfpb8r086FykbYOtkkF171EXFy9EdSZ+11eRn7nmfY5P3ue78pL9da7zCLTkHenlXImJiSEGmxJvvC95XXp5n/ygzlX3e13/THstx6w8KJP2L/nOmAbXnLvsj3y9zu1lyZTPlWXlJMfR78M+R6c2nqT8WBVGXBcz9dO1TRPXvMdr4mHKo2OzT9K7ru+uC4P2XRp23/v3qlJStrEVWDrgxW8V95jyJB/TlsErMNMFlfZbO6Cr/kl+tQ/S0zEXni2Kej1eaMX/1YaQD/VlxAaT7cVyn13kZ+raDEiK57RV+mwmscCHyRPyWC78J/apI8tPocQ1bc1jPsQPsWy1f9fk8FxU7nbZoY4dz+fu+F//t39cx+OcnVFVl1jUs9rZWPQrnt4r3Mf3R//6jsas9agO+1m8iq+3NytfzmRGqgpaIj/lO328Lf3SDpPf9W+UAa8b6E09krqw5uN8Pd4n7WdlQV5MDFAGxEHlT0xIjE9s9bnEU3wb7GMT2fnNWI+8xHvkCXWouJN+AyXQHat94TsYhK1IOx7FqX+RCfyOUToq4/ptxJo6WD2rmJxTQXHV/T6/+he9ACZdpZfzy2/6YblQmXiXNpu+nfjUPnL7zcq2eKMPX0kSSwy19br8Qr/wo6jCJ90TY23TT20D9VgujOScymNpF20xSF3NAq9xFm0/n0tMgCbyhfjV43ahoY9O0m5xAVKekw8XvTt9JxIFHLO+p/ar1YnxdcVV+U5bSN5cbbk1QTB/cz5S3/B7LrglDZ13PreYThs5PvWTcie/afOtG9rWo/DcMAL9rRhufIPnjHmI665zyM/iw5rguFYgkr8cg23xSXvyQums0fYp/3LNQTpJQ3WHtFAfUQGae4yzZj+LXyKOZkzJ+e57rw8qiLHRkqPP2HD2l/7SX6yjcEr3lc7GB2h7GFo1Jq/JQfbRxAR5LeNEWxvskt0QG6G0o9TdfqYucRzeC03SP6x4xLT5xVCfh/b8V4a0z9r2aF2g3kh6lb99crJsNtY2McE37c7GubaT0zZr7Fz5xL5HEy2VAAAgAElEQVQk3inzyrvrcmm7Lv5G2UnrEYJiW67b0U9xSp7SJ4d35Eftdde8vFd+d/zpC0n3rT50XuRR5VCap2ynjUZf1ffKPXNhXF87UJzo71Zh7pkWnxhjy2hvKKUvvXGyMcf5so/aefKJusr+aTPRP3HGucq1TXWg4/B5cVe6bnW7ej15Lm0PcT1pnfpWvkp7STxXNq6yMW1DDHX+0+ekz8oH96deTN3u32KztPRTLBX/kqbqw6vkX+xb+HZurNQmUjZsVx5wU6hz4BznmJ3n1G/eL01pl7a0g6Rrv7/jH2lXig08X2swbkLaHJFpf4mjydN+pi+vTSMdFvtnJn+VfTer+rOeRTzPOHdhYfjgYmNVqJ9rV9fZbDur4JXuIi54sq5j9jplx+iYYzCpdWUf02OF/VvzhAPtEmWMKuMt8+37sSZT45t6XPqJC8qGcW2Ta8RL/XX75Lym/2Zb6kOxCizRTrJytBiQWJ36yv7J9wut3GQ113m0CVbsuTa+8c1vVKz1R3/0U1Xxn6i2sX9iR8TMee7dd9gM/3j80R/9cSWY9GkKriF1DG7lkUheKjuOjd6dSO3/4vGZDEQsWNmvMYQ/nTaqdrS8nPRQH6X9l3o47T+ryNT8/PN/9rkLQQXmyYdS+aQQCdIJIIKuwikTJNNsFZECnAbZInTTCc1grb+l8nPgXEujMxVhOiZp6AuWZooqyCpCJ0UBdoF5MVpmYAcHhjFYqYTJ9v3cq+HKNRWUCj0dIgOaCgxBl6LNNBKcxIXRzy8quYB7rDrwja9/bfzxH//R+OxnP1uJJxxdcuPocLz6yitVwl5lS2IHC+V37lKKp7PXNby4h0UIBIE55nudNzoXOlT0gBnPKlDuIlcR0CecFADpclCnKViG6SxRnIazQO49ApsAovFRCo2zPw84QqVBa11gbGODe/jUOVRRrAbEGE8eP64FGd6rLDj3JhnQFw0TdzsvZ5vNM6gJFmB4AwzpSKyC2wv5tbu/LNAuMwhASJ80aOQVn08jT3krwyT4Sh6xPJQAa8JLKpIK0LGwPRU2bUkfFRSArMHKszpJ3Idz8v3vf68WWulbJphkJQAX2BvMLuroJu6/vrdfIGiQyZ338p+JThpXJukwJ7RlgonZ5/AZ72KRjd/pAwqeueQejRfnGRCXP+QH3iGIch/tkfwhz9OeAcHapT/5TyUl3cRGF3iTZ5Gtois7M6/tVaIPfe0jcUgKOK5FdZ6hj+ySODs5q9959717z439vf1aXCRA9sHjrkqgMwJfdWWh4/H05Hg8evSwnmMs4MGPf/ovVHLQjRuH4/yM4GxnDEML3t/YtR4pIt6m8iqlFpVUxNWiQ5XtXcsNcM1KNMm3Jd9lsLY86JRVkHIGQKTrwrex47XeOY/xKb4fJrS0Mu53zYovSynmtRR64X+t0a0lijUsxFh1SvetMUscYnFP/ZRGrH/ziby4eJwBKulEiVzo5X06IuIN72PhX92pXpEeu5RSjh3QzlHTY10MKqzd7ObSuNBwk3d1hFOn+qx81g4Rhg397yQi+54OhY6K/KETKR1XI2q3F3vBzln2u+R1BgMqoMGxRlGh5OSUxT1wuZMc1NN8QjNlL/W5JcEdOxszuebCizrY8ehcpeNJe623d8a9u3eWpDjwCHwwMEdfNehtVzlTP8hf6RyL4dxrIAx8EHvpUyXkgXFPj8eNm7dKf1mtiaQixs53E0F5D0fRlSxOPkDuCSpd7LTxTzUXxnVweKMWGj7xgz80Pv7xHxx/8qf/dvzX/81/Oz721sfbyJ1l/TGIb966VYtD7GxleeK9d74/fvtLX6ygFXhkdSiSVbq60FxIOjkrvmdRivssXa0doqzoZKuP7X8FU0YnryiDzqk2lfYd17U15VHbOX3WJeaVexNLumLK5bO5k4fr/ZXoslYv2AYpEuu0U134830G7tIuTF4ru7KcuTVZRb5q+O2AWdOn7Yutw3t60s/XmMrm8ti8Ds6wUJR2uvatdp047fgcSyU+VtJut5fOiv3NBRD7zTP851jHPiZspaFzlTjH38hU6cK5oEHfkIHr+71TmvbaJunjAUmq8Tg7+sL9GXjjGarn9cJmO86t/zqRU/Vlf3xv2uDl8M/kPBbk/ZfBpQw8uGDY+rTvPj7tI9Bo1wCnY5f/tINtX34A46j2RDn9DFLL99rmaTc7zy3nVHFq/ocnSm7mcTc1thnA8GxeaMB45QfkFkzhn33PIKp2VOuKdXFHvSK2qbOu+qQ9x588Wjx/NnfQzn7SrosJyhO6Ad7RNjUIUPYcTvtMMPV66hH6L25nYFEfuQNqHTSovnkc2yz5bsBNHuAzKwuWbtxp2ilr4oILjuqf9J+2voJ+mTZC+uLardog+kRNy7YxtZGcr7Lzj0+Wo0uT/8QW32WFRXkgMUI+TBmQF/gE+6xy5riT99PfF0/kZeilX3TZLo2khaz4t4rngvXa/o5P2ZbPMiijfuUeE4z4W3/RZ7eyalsrZq66Rlpl//3bef8oDPA9XQGk8X3Vlc2I+FXel7rM+Sh5nskW2qyJc2lz6js5npxTfUxogT7X5lB27VfZoLG7d8V4E5RcfOkKCasN34mR8kj7Fh1vMdFDXpMOjjdtca+lLK36fj1iR39HltFWVX/VeDoffjmScaujlYe0TeyLtgf31BGE0zfNMRQWz+pJ6iDenzJRPDLxGhxJ/lVekvbGd4yVLO8rHCgtPB69/3h85rO/Og4OjmbCCbqq4xqrDTOWeTw77+MZ1/esR0YkVhAsNqXOe6sCTVVG6YSeLc6nz+HYU09CN/7Bdzk3pbuiqp98k+07FjZXyA+24X3ZjjyRvGG78odjkFf5tFx38lJAUR1xUrb5XMBQJuRj+Sp9N/nIe5KfldmkZ5XQfrZumrC/+mK+Q34Qg7Yx3NSR+kD49YkFWyyWzvo78qXYveJK2xW2pU3r4oJ44HPeW8eUTCH2ntQhtqeOFb9qruMIHWmZc6OuVOZSH8jD+m98dx7S55XW2pb6JktbtQFolZmU13WMnRBnu+mnew/taatkX7S18K+wjeiP+MxGJDZ3QdNMBpDv+cz4WM6zciC/+bn41ROvt9iVMmhf9LUTv5x/6cZzypXzm7GSra1Fm1wzJsa7yuY96Cqmyjr+kxVMnHttJnlCeXPznRgkjpvMIP+lb69cMzfG0NUJsC22e/KEdKXvtitf8b70g2uez0mYWmNtyp/zod0nTko75xj9gf1wckwF6OPxyR/5ofEXfuxHqyoni18eRaytoO5IO8HF0Eu4Nr/Y35Rt+yi9xB3Hvuj5aUc7DynnyYtbnejYsn1p573OP9/FVvGN92njy0fyjHzJM73O0RXAV1umdXRHMNeqiYlJYpBz7H3SKMfGtcR+eaXbmPG90Qkz+hCO1fa3dq7+adK5/fhZmSriofYt5Sv9C+Uy/X/GnzGYLa1zDqQF9xtXV97EBzdp+a7Vfug4tXSABvy3L2xKw0cWox1DYqbvkg+uwrUt36UO+ig+Suzw+bymrGRCiX1J3Zi8LZaqr/kt5zL74lyKUVtcUH5NPtJWc95sV5tZ2dDWt19idsYY5FnlyD7IlxU7izVH9dUWIxyf8y5uir/OlRuyHb8yq2+mH+GnenLr/yhnKbcZL8zEmZVH2xdJ2zgxz7HZtxyjNFT/cm+uPzIH27iA8yEvW7lc28BNhOJ0vjfjUs2TvU1PO8f3a/dp4zkGYyiM3fgsGwelhbqaDU/0E9mrY3ym5V/zea1jzG37z+oa016XHjXfE/vx8XKNRT5WfhILtLX8zefUo9wr3QqjZhWg6zNpTP5InDHZkD6nnSxGmySlzll1e3s7xL8fPP9gfOpHf6TjHRcXtQbH/difHFXEGseTx8TrH48//MM/rPU94pcto725+bJszI0lswJUHVI6cxDEmurfTKbzCKSUm9ZdvZlD/Zt2I9f039O3Fa99ThmyDdq12nrR/fOf+5ULjZEUeidJoFL40jjIDm0VqACmkvcdtqcQbxlEEPb+HFwOygE5YCd464Dk9QQOJ0KiK3y+P4WNe1OpaqiaCbRUMJm7thEKnofYGu4JxLYlGCiwKUhF23nungJQTDkZib8L7GdJow6g71XJMwLnHDXw6OF744tf+ELtUmUx8Ktf/WrvKJ5lNb/73e/Wgg8l6008sXpHZv9BE+eB6+46oGqCRoy7yaRfGv+pJAXfMtDI6C1Ba25DWBmHYK2xIC+qxAQ0xo8RjBPPc2bW0Q79MiisYtZQd6y+JxeBpTFtyAM6b86hPGNQ3/7wSXYe71FRaOD7bAXGZqY0faY0ku/aCjvfBcc0MlUy0IUd8PK8/MT7mSOP0+B36XFJTjHO5uKNCkO5JZlB+tA/aJaluKo/M8vdYLiGLL+Z1euRN/xGnzhOh9+psgO93n33vXF02H+bqczvLqjyN/PKUQYeF+B47967W6zBeNllQT+4j77Cm8qgx9LwvDRlvB3E64V4HHC+G+yhP85dz2tXFOE5DV6UgHzOO6SXsuLRQibY6Hg6Pu5nBzFBmqqYcnRUCTvohqODw6qu0jz8rCqWsIOoFdsacD0+fboYISj0Tr5ZK1dwO/R78cUXZnLK3VJ2Dx7cr8XlZ2fH4+hwf+FBF0zcoq/BKd+IoX20TYUGK7HDf2ClTphycf2AHXpzEWY5+mYaHhc4RyYnrGf4lZ6ZjpoGkLqHai71Djgwzu9t/rPkeZ4V3clzyKYVZsiqxcgB+9wFpVwyFg1v3tnGWyciKB/tVDd2uYtAnaVeFD/oF3+LkYsOnbjq7nDvcbxQtw2iFR/VFfJk82JXRFI3pFGJEcVv9NsxaTjQX3Yw8XwaMKl7U/9qmOsU1X0Etqtcdi8AcL8Gqro37QRohZzqDGYiUxm0VLSqqg59PrglgG3LOVgSEKbukHY6yvQDuaOv8rC8QVCnjF30ZAUo12REDfW0c7SLpIV6xWPouK6TI9byXh0E+m6ipXPgfNUOuiinnE6Oz9kX+VNDvuiKXM0AvZhZi5jT+WRedVIKk2dfuQY2dPnzXuhr3d+l0V9/483xyquvj+9+93vjf/gf/6dx4+btcfvO3UqKe/zk6WD36c1bN2uRhzLTHzx6NJ67e2d8+5vfHF/64hcqSYixgGGFe/M4QGSuHEAqmdSu1r1x/8GDZfGf/mq0dpWYDsAZVNV+9HsnrrQxzDXxWBtNvpGnxa/CqblQJba1LTkT0uZODa7pWCXG6RSa3CUOKWv2M/lpAckZSNeG8xn7rn5LPS+mKqdlv+64WHnZwU3bvaspkbXeSSDLwsAMkFFBKWvFiA2+R7nevr+P5lmPNNHuS/omHqVjp44oXVbBrPWorbT/Hb/4oa7PQNFyjvSlBaquJJPv512Je9KcimoeD6NMVslP/s/jGtLuM7m1FlOrQmHrBLQgO0d4hwnr0pvPuiequNR3yk3X/b2DRF8GnnGnsfyjHNu2+F/JPRM/wFWTZtNmll48az+gLUeuVXXD2T8wg5KpYG/qMJ4vfYddhy6fi7+8owIJUelSv0r+0Sa0P+JbLt6or8TuXEjIYI3YkG1QOUbbTJyXV9eFlE5yd7HBoxnXgFXbE8pd21jrkRNih3pcOaWdc2yoqFYG3Xy/f6PD4LHStyQkF862j7B/2Ase6hbp5zudf32hLWbwbCY5iIPyms8Z1JMntWtsT/9XXifBJLGLdviNuXZcjaG9MK9drcz5Hu/VbtL35XvpgWk7JK5JZ3WowR11q3IiPig7+pmOQZyxT2nj5Pu4j/G1TlzPD5cP6Ie00KaVftpCidnOnTrA/vjdObb9xMzEgbQLUvf4fMsNuNYJgrnwCC6sdk8nYtBH5XqlYdttC6/OGIZ9TcxKvbL+fdn2F1f9PYNYSX/nam8eN6lvXtfncTfivTRPPe1vjFFfs2y6aWs7JmVTrNraomXDxa7ylH3fW3hzfnmhR98fXyv76/Ops8QWaSyN/j+67vRXsyQ5D/tbXXt3V28zQ3JIcZnhmJRJG6Ys04BhwIAAA9YXyZAg/5f6Zsu2KBr6bMvyBoMWF5MURZrikMPZuruqq2sxnoz8nfPcM60a9Nx73/csmZERTzwZGRl52M6uwNC4EQRqfV/jtReyjE2SMzJ3aV5Kf69Y2TYSn+Nor6U3Ksvd7t3++F//m1Wt7t1331/HH0oMZmuHTu/Feed+t9zoFv3NGGRuaoyzQzJJ6TNuszOybSP3t8+0M978Q9/WdXuBtuXeY8wG4I95R67xH4ykq93X9gNtC8330g64Rs/8tKDtXnqL58BNvsh9dBnuup5daRedcb+2sy+6Z9MHrNYeesz3Ns7A6B7b5QN2xWrHA34VRsCocy7bLR/eqG/kB1PZOf3hu+Bz+2NJ9/i4uSVdMfehB3Qrf4c3LWzeG0futvD0/3lH3ik2qe1kDNfI3rvbDxh33GXxpuj/PiKnfQL+Y5GodcfvuX/5z52Ayya6D1df1nP50YsHa8GHf/PezJtV9aWHPQb8Kq7R/k0/26dceTh96n7Bp+ZS/FXaYGET36Gv9B9/YSeux33NnZv3rHfecixyYiiTXE5GaXPLix4vvTk2aExch99tXOKPbX6jI/o889Mny6+wA7GBXNuyNcZs9Q5PeRC+eW6o0p7mW/nsyseOcVr4e1txl+fPP7392q//6u2Xv/1Lt2fP3rt99OGHK5Gw49x5Tv/tffp+xZ3DV+04XXOe1lW+oXkHXtb8jf02t4OZ7Ucah+E8HYYv3tXcmh56DxvOPRkHmxzNz2Zcz+TO0UcVSmcz22HrxTN8xo+0/beMvJ9e99/HMZR7DtLrSeJwGStxsPaLMKw5TnMw+k/27C3X85PkaI0CDpCh2E3LsjHpam+wRkW6qw/x3MiCHU4FuTPxFveYZ+fonfNoRzphDmx+wRZ6DkSPr7zEODQ20GM++Jjb1HEpV1y+6q92w83uK+xgY9rNt3+VnbTeGusrt2hf4ndY1HrBd9Ipfqff4XdjRm/oNy7b/It+kE2/2xy7Y7jN8cjEdc0ljCe7h304Qifd0Xm67N6Wufc29p+8LbHk83gp+s2Xdvyjsc1Y8L1XmXqO+8mR/rE1a1HaT6ZXXkCf4PfEdBKjno3F5Og54TzBk9ZTbY19ssEDMyr5Pc/Me5LAuiopr4SR1ytpJP1a773/4KiY65iZ5ktL5o5s3sm73mWuzo61XVtb9ril+Xv6Z+3A0diJaZA/LMPlmsfgEHyB98MKa/04xmeff3777ne/e/v5X/j527d/+Vtrnj7/poqJ48mzITSbAH/0ox/ffud3fmdVm87a4pwYMZsy239bo0vsPidmiP/TXbxJzGlVJ96Jd2QDSySHsk9joP+emfG4yhsP4hPiE8nv8Bf/7Lf+ydsIjCPsiQqS0kDGSChi30fpGGQ7TQbLyf2EMl2yPRu8mnBTpnYATU7S/nPyf5aWvpJ0oAacgbDyNQhqA5gMy6NtdpgoXyiTnhpto0NyyZEMvQOAAx19OEqkVpZtg/EA5ZtVfj7PnIDqi5W4kQzkzz/7dJ3xNZUhkqn9Yge/b8e5jCuIsM/FolRtyMscdhCx9aHlibhRQuPVxtkONs/Ju1Z56QUis0CX9jkSJbJBuOkYHTIZWETk/jsrySKL+RIqcr3MPkbR/ejJ5gDvLEp7j++b/HG40V8TyPRTcHf6PLvGPMckgb6M8c3O//n9nZVg4jlpi0UAwEhWDYwc/RqX7ILdgN+2iSBKBjI26ecxkbl3W0d0rEWDywQ6RBpJsFMobVHVhrwQLboB3CKXvCdnkOXd6Vcqd+Q9qQgSsE1237NnHxy719eizQ6Y5z1Kb8GMBaZ7wV8/Rj4TJFU5oCcS10V9YxcA//ijj24/+P4PViZjxgBu5GfayA7zXNV5jJUJZwJsaV90L9dbXO+qKv172m0nRJxuEksin+jK4MuUp1+7g7P4mx1uayL6dr1jMGSqVqSMWRb3v3z18vbBs6mK4lk5niIXRabPnsVZPbk9e//922/+5n9y++RrH6/d4zke4+2b7KCbBJPBwnNHBLtvW0dUxjbOBJPGeo6eHwjh+HIdJXKeHzkYYwfg7ELKZ2zHvZJpYK9yckd28i7XueS0d7QNOZuFn7HbOatY9YTo/DqLcAUGE9CeBUC41SSRPqft7Ay5nCSISTTxD2a0f8wzohcS2+4QgUzY92J87hWoXITgCJ6OfyYTfuQu6TjLo0WWHLzn5f0S8HIfcvD69Syqtz+89oVvlCSR72XuIvFpU9qMqHlHV0Ca/k3WbJ45chv89Y7of3bFd2Cw5bKyovcE84P3n62d1pErmZokNhYak8HhVEWZgHAC7bO7bxYXyQoJTxuiZ4gTmR5++8vxu/Fj7Bou8Dfaxaf0Lo3IZu1e3UEqumZ8jXnklbFzzJTKJAsPg+Evx1ey/eCFZ8DChZO1EKqvOxSy5J2A1+OnT24fffy1Jaf/+X/5F7f/5//5V7f3n314y0JQ9CTVUvLeyU7P0X6pcPb89v67795+9IMf3L73l395+8P/9w92CYiRc2SSo8ySnJIKNZl4ZIzTnw8/+mglxtJtE6bIhg9smWYMkjyYz8JbMqImjsbcBCIy6OAfH84fz31fXIjzmeQW3DAm9F1bEPYO2pjUCXrnO3YWnWudYGOwpvkRjD1wZleXu/LHGfs5vqWfPf0c+Yw9nIvA/FzewUZXBZpVLn6u59O9r4Md3qV6G3tjY3gBrnb6gJMXsYn8VE2FrnsnX4D/4EbG0LiuY6qWXd/912OsTd5xlRffRYbj9wYTx24ngaQxeI3/LvkPn3CgxiJ2P7p5HjnHp+be4XbZzTHj+OpV8Ds+LMmN5w6DfHcXb3PvmUhjPJt/Rwfi6wVHzj6NT7ny4wSUl87vuQ3sU+UrFUzCy5LIy6/lORZhog9wEiaGx+QzFUvSPlVFRrcmoI779tg5zhAX8fzlX3M0X6qIPXiwsASHaY6S6/LeVLUzt1t6tyufxffzPdpJD9Kn4CLMNk+Gs8NVXi8cNNdZ1wSX9g56+ppnBvNw73W9Spe7ihPOkHsEWbWlMbDnt7n2usDBfttujUWuzfd2hsd+9HPJYR955F620bwmWrr6bhfa3sFljMyZYQC9xfH8vUvCrSpQMyYzFmkf/zTBnLslfIc7zMIKO2L93ee2a20xp9FW9uR9bBmPz/PxLPaf/llknXacAe7mVldcao7c9t941Ne0vl0xa/qztOOoFsj/eUb3NSJex+yWr1gxvJXMEYybajb6+u/CyJb3VHqaY04iE7wureIXegw8s5H6y52YbDzmu1kUgNv65d2uHfubhVo2oB9k56dn8ddjV4OfqbbWMoustHUwcnxXL1aw98iO389n7ETMx2eN2/R3pQYvLnwe8cgOWh7r3lXN73z+yCL3zrjRb7JqGfu95ahsdcY7CcNLbx88uv0v/+J/vf2/f/jHtydP3l0V7XJIQhJQOrkjeHskeO+KlW1/7afmndGH2aDhO9Wjru0lG2PNb8FGc4x8vza2fDFxlINn7ViV98A2Pol9k1f7msZN7fDexg+YPhzUHHNX9tqJoo3l3Sd4Tl58Ne7gPrbY8SX4mDY372IDuL65E133TH3Nveu7HNG3z24X923bgtfdl7Rb/OLwCTtBiIz0sX2GfrqGffRiWeNGL1q6dvmnHSi/+pqumtQ7mtv/6o++rvjOWuw4j/lp/2EeaCz4JmMOaxr76LNrzJmNiTGYBY9skZnkPosX2puf5hx0V98l1M1caZILvwr3PEtCK655jsUqgbjwjbzNd8wTjIn28YvsMhXw4kPoeGO2xHwy8X7jGE4dLMH1W3/gb8dq23Y6pp7PxTdyn3k7XObbuyqccQ7Nl6Ru7pN2doJSnk8++u090bXrvOLA9+0PzGHIXVwxG54WV9xzw7ZbsoBJjeenr5rjoTvBRByDfHCxtLH1Ft68epmjs97cvnjx+e3lyxe3/+A//Ju33/iP/sOlV++9++46gpMPgzk9xlc8S3vZFwx2f+P/lQtom+fhEs256FHPCfkJNqht/H7zPLJ0Pxy1MAgvG6/5jx5j/DvyIF/t8P72h47RaB+tve1fGntc6zM27vn6Ff1l51fO45qObTUON1fNc41B+17j8FV++sp32s94VvNJ7WFD8JXddUwRVsA17Wu5zAL4bFAcnjZYeOqSg5Rnjsxfw7iMY+Md+9MecsgzfUd36GnbJxy3btHj0nrRPuLKL5qXNF4eeLXnR7CNnuk/vbr6cd9rBy7R42o89ft6j7E48PtSda7xtvWm/SN54SA4C9kZj57/te3xwTBQ/3O/GKnq+e37O66Vz/3Nfo0rHSIf9tL62PHFiT8lkemcv17tAg/q9rT+pO2whO/KZ9aU+r72pWxCjKY3esPhtD+fJ57qBA6blFTH6L6xCZ/lOT2/OdYO9xzPJupVjXpvnEvloFlzvq13rr7tedqJY7ta0q6MmM/pwoGTOy6uwm/e3ZwWH3IfvW39bI4Gi9hyNlvmvYnL0FE+iu9qDGiMNKZshP4a18Safvzpp7cUcfgbP/83br/6N3/lqHQTnVk+ZlcyzgkaOTL++9//we33fu/3bu+//2zJbU7PSPx85rhwc/HGHO+9EmMSfzrXb9IPfFGcRoJJ+tpJy41lbOxu3MW8d3xMzz+u2MSfG8e8Z42jCiZrEvsVCx0EqdE9wDKamgQSeAOXTjfouZdhNoA2aWFcDfJNInpimWva6R9O+Dhvd+CowYkhr5LzO9GmSQPFQThVhlgThL3oJxirrI9dHZFFZKPygmyhfGaSQE4NzsDPOegJVuqn9ufZCRw/X+fLzWQk/5ThWwGJVb77wS0ZUjHStcCUHSsvc45iFj1zz71dJnuc8AL+nT22lGiVUJ8d7pI2VsZZyPNW5kRIVj8z4c/ObbvTsrixj/hZst33tFPkaIACw+agAHw7Pe1c50vuIBNSmHGhM8ei9Aav6yQe8W24DtMAACAASURBVFvH1lwmrnTMe+mG99CRnthNsOdMyGlngORlRieoG3DI9Wmz5/f4koW2NAFdur1AfhbGmziSL0A9JhN7sa/blQQF9sB5A9LRsSfrqAXJP3EonE4cev5WMtp7c22u+cu//Mu1GJFxyDOym50DM4FlH12xhK6vHZ4b/MdmkhRx7/b8+Ys96RkwzS7k9KF3syCvTQw9V7/WpPn169W29AFxSFvikHOdKiWIkclF+hjHnf+ycMopGiNOPM/IfwIgMOp730ulknu3jz/68Dg/L22dBflZbKHLq4pDKnOsALCjAB6vxITHTx7fPvjwwyXXLLxm4STHTi15roX3t7f333v39s2f/Znb3/7bf/v2K9/5zi1nb0ZvUt4x1QfWruVd7n1Kbp71/v3eE50mUBtQz93XObrnch5c7F45Nnj6xTrLNVWMhqDRYXo875jJbWQvmzbvOxZ81m6KCY7TyfN+k4os9kzAgM9Jgkkwej1/LRzeXfwdW7wrg8gn+tGLMQsbcrzA/cmKZadpS/Qp30v6iUw6M3/pk4WS2yRHmRzl5yJTu5qCZBmTkZ6c9mfGJe1Ie+1s58PzDpV28ozR+S/3DsZzx44AAZ8U2atoRM/zc2Q+geP810FnAQ6EBRZNG3cZy3U8WiaHZ1nLA+P2RBEuw+E8L/Y6vOHB7d0EwvcuTu2N7pvkaa9JJxnD8Yw/eXaQTWIavKLT2kHPVrUwlcbqqDFjof2wMT8FVfNzqgicZQphL3mRKf+BQ+Sel68SHJqVppDR5bfz/JeziJgxyTvstlncbVcwWUfCLRm/vT16/GRPoF+v38Mp/td/8S9vL754uZJw3nv/2S2ThpWZnkWHe7Nou2jC/RDlt7cf//BHtz/4/d+b85w/+2xhENktXd5+KmOU9n34wYdrjD7+eLCLztMlExFVsxDY6GbGf5HjFZy9P5xj7+QLNqSfucYzMgZsIO/qxShj0TxzJRQcCyOzYE5/8hN/o1v5+6pfaQM7WlWe9iSgfW/aZHGs/T7MFcylszhRJ4qNDMaHn5OjSSiZichoHi7c3GvJpZKO1jVV6lufeoJsHIxTjugiu77Oe/hLbRy7PZNCTBpNWMwfPIvewwU8KZ/7rieBZKCdJmU9vo1h2nL1aeZDI6MJMEl29L4l4704yP+0fMwZjlLGazxOX7OONFoTzUk4xgPNl+DKVeY9hvHlZNt97nv4iPbrHcgg2/FnM/FdMrJTzILUrlhlXrPmKbvyQ8+d6FpkOwspZ6JZT8xXsGJiM6sSWI9j46Xfm6fiHWuBpZIvjypVm9fGj2eelHuDYema+VjaTl/yM5h4liad+U7a/1M/9VO3b37zm9um3i6fnmTp9D9VsCTLsE/VglaFxrKnlUy4g1uRTWzfbn6Vccyz8QcBt9yXtlz9EF/fGCVYwEfhwD0XHf8wwjeHWPKNeu4FK7ipTddxWH3bOu2dLU82p82NkYPNOYbpy1XBR5BIUvXyjU+frsBL3iOBiYwPTLw/iV89HzOn5GvpDcwgF/Mi/rdtpucKLc+WRT7PDvD804a8y5jBXfbVduFdZNL4CJ9yDQz4KhvI3E1yvXsO/rST0QZX5zl4sqoKY7PDvb2/MdUz2Wy3S3ui60kabT8miHUNgrc8Dn+3z5AmD8/lL1uv+E4ybixt/7HGZVc063k130JXhneex5Wt8VlYNAnQd58//hWeCd6FC+HAfIi25O9eNORrDu759s3tVVUw8L24j+sO2ezYwomDOVZy+9+aszUf6OCw8Tv6PzsE1jGLsa8cl/zf/ZP/YSXtJvH+4cPgZnR7+tF2c/q782iQJeuVOKdazhx56biAq46mH+b3dHDNW2qhiO8i055XrKD2rujpuuVLdhzv1KUzaZje+e7K79lb2uZdfQ/8Ye981sm9BgsaPxqzcj3ccY/xggVXu/d37oOpaduyyzfzPjFDvJO9tx/F2bw/84fVzqoayN5yX+MjGaSNdGH89t3qc3QVPtNhOtcY6He41HFkttM/8Qh9n2cO1+0kUJwv7SNTfTEfyzXLNl9ORQr9Y/f0Tdyn+ywGsLB2H1HZY5N3XOet+mihAMfLBgkVRMcn3k0oZjPGkQ8bDvbl4h/BMTzDezyHTHvxNPLLvGpkNnoufgHHc72NG/xp+4Elr2VrszGDnPlHPMcztIesj+N6cvxvHX/WuJt3sEdj3vqZz1SkvaOTe7Ex79R284zGwMU1Xs+mv04yaJ/jd7raegxn6LgxaJ5NDrgUW2VHkhZ97n3m71/FieHGxLTO48FOv3ImhRj/63MOzrRibMGRV7eXL5/f/r1f+fbtb//Hv7E44fup6pwKl/vI7fZr7Yv7d7E6/W39bf6OpzRetN+iL57NntrP+w5/a1zN73Syxxz+6n/brTGgd2wmuiP+2PM0OsXvk3H7CxwbjrVv4vNaRlcb67kyDDhke++sXNp2T6Y99s1l2FL6Z1Mu/c69OI7P9M+YNVe9+mX6iyvg897fOGXc8DmYaN7Fh6Q9YiHG5kwOmU1qzWFPPzrrMXwZ/5E28M98BW7HL4hbeFbjiz7Cl9bl4JG1BP7nyh9aT6/+qW2JneMhdLrHsjmV75vL5/v2+2ROl3rcW4/pqe+bV+Eg8OZqS8YzzyBH8hZjpQf0mw+y5qHvZMtOjaExHT+YzatTJZoO5XOx0lyLH5GX+UHbF3tpu2yuwb7hwYxv3n2uKTfO8uf6YizaP/g9OmOtQDvyHvHMK3a2H0of+lpjzPfkp3HI75HLVNWfzT3a6b5eN4UrOI9xkFipreljvou8sgExceNsnndM9fpur80emzPqiF64h9/gF2sMd7yw8dZ6t/fT/eYH1/7kGpszF9ZvueUn3c81MCGfiRWnPXxAx1MOHr6PHsy4WLdM4Yesgf7St35prb8lzjHzsbcr9v3FixdLd/IzleSTYPJHf/RHtxwxFF2eanzZfDs8xpxLUp3NodkkZQzFs5eebyPPBnobiqxDZlxs4jQ/aXwhx+v88TrPou9wD69k5/dUMGnn5SaOivLoBCM+Sw5P4LRJQYMQp9xgykhlm3OaAPZKCtpwG2y0LdcjidpN2ECkHab+Csz5W3Akg2mROPfl2SoRmCSktM6aTGSxMGR7TwCPRJMdTATweY4ssrQJqbcQYREUQM8REbcjYaMBPb+nzGkWoxOdNRYLTJJAsgMPWfzMoEcWqZaQsvMJolLWCbpOkA6xSJ8EOAG48WgSKCCefpwOfxKVGhDbybSCIhAcdetAOzRj7LmHQ4+pJri8z6BCdpZs9gJbxhcI5H4Lh561JhhZoM4i2J5oAi86ITGnHUUm1tGHlUyxdyuunRD3ZrcRZ8JRm+hkzFbpoh3MSpJPjjMyKdVeDoS8GHoT5+XYX80CYsY419AhhIzBczJkeRCZe+d5k4hQvgsQGXsAhBTke05N/5ootIPSbv0TZI/OZCxkXyIWnHveHRCmIwcRup3nkOY9z198PlUI9vixzch4kRYJTxmjfLaPulkEJYGoV7MD6UrGm4yyO7gCD/KM7ARb/2JDWw/W2Fvw2z85yaXX9+6tHf1ZhE151kwSObX8pLtJGIlcPt3HTKTCwCxGzZER2Tnywx/9aI19xiuVSj777NPbm9evbn/+5//f2uH7tU8+vn3729+6/fRP/9Tt61/72u3jjz+6vfduSm/twMyD80iqGf+7u8GDL+sMvXVkjUSR6XKCK5ONuf/eO/8cM0FPHMPSOJiF0ejMKnBY1UtG1uMw+ZT8PIhedh1uwjE+YbAmunSMU8ZlZ35OOydYjCzlWIM4fzoFN/rcVLv+YTNC+uL5F+s5S9/fzgIVcswWosMSRpqgZFxVWRGUSRUa+pf7JJMEq/NulZ3yHgsDdrXxiUsPtw9C9pErO4QQN0lYuW6R1zURn9+RChjSwSJkxESfv01yh7Hqxfqe7Ghbrpv32PX3+vb0SUjU6DNZkjnSzB/mndoR+cQOvnj+xUqUhEcIYtoJw8iXTCRtwLvWJ7jtu4xX2hNiyk/yIcGc+Nee3JOjd6Tvab9df8bMBHzhxLY5GOoeQaj8nefFb5NBsHH5lH2c2OF/N+fI9bAkz8lRevxDnjFc7J3bk6fv3d5//4NVaerf/Omf3f7kT/7N4ggff/zJspvI9v1nH2x8miOFYp9p66PHD28vXj5fVdP+7//z/1zJJVkojlySeLO4yw6EBydVEIg8Hz98fHv//eD7m9vjJ5OAyMZMGPm0yEyiCT3mi9Ke2C0+KZkGJghwNDcwtqcOn4F7NgBXtKkDQ8abji8c24FhvMc75u/ZfbzqPdVuT3ZjcvVV/AdRHxdzHoO17lmc8271IbgSvVzJxTvrv7GJP6eDqkIdQL4Xafg5z5xEwcbrYPjD2zu3wWB66/nwnh8YLzH3WzCGaeTemJxru/18pOesSe+jWeC98oR+F/m67hjjyxGEOOHg8CRorR2oL+bYruhE85M1Nlv+sMt7e850rsGMz4Mjq6LW7Zw8NmeGgc3bjKH2512rRPC9s4ICXuda7xLgMRZk4nP9Wrwzi4qby2R8VuXDnF0f2947WviZBBKMPRsz/gfH3Ivu5iF55nD+hzMJfnue/X21nyv38t5p/yTAL46ydbMTktmlRQj2lup0uS5Jvl+uRM8zQNT8mq8zbzVP4dPJzLxJ9UWUMF2bxJmUiJ0FmXUc47uTTJrrfR74aB6VpIDxV7NJIL83fuOiK0llz3HMy2Fkxuo73/nO0uNg+ieffLJwNL/n8/jQBD2SLGNjwrP33l9t84yVQJ0A707g897FgR48uD15+mT9dE8+7yQdVWHMncxLcv3q116gg+fGCu5OYuM837thYj6X3GvBKu32DjZJ1+ljJ6JPmdqpYJF7+X82Zs5PF3KNRbPVh0ePj/vSLr6L7nlnY5DP1njtZMa+DobAfD/p7+ELcrzQTs7NZ/BXP/QrclalJH1vXhTsp8dLXyshasboTCC+tgefyi5n3GUw6Uwg9Dv/2NgVD9b6NO2fgHg4Rvtp9/EpcFS/vbdjTOJB7Vvuzp9fryR9PNdCZ+aFcPOQ9b2Zdwr0STDJcYJ0pn2OdglGsl96fPCFe+cRMWnb0v89v9au5gXGNs9J4nx43dKLzQ/IjK5cx49PXbgffvbwwe3Tzz5ficOZb/4f/9f/NRVHklzy5rar+7G/62LFVFBpbrV0bh+7lvst8BgDPpZeiL81ltJBnNa8ITI0zxue/3onLp/VHclV/OSYN9bxBOZvLQv34e3s3XiRJ/7GD8Gm9hH0ABZ0m/iQXJN7OjbauKv93nvFp4UXK79muBdbhNtt03yjn9qzYh7ZaLKP/WhcSvviW67+uO3QBobEMA472RsVl35ubKGzbN0z0kY+i1ybg+Wzjkl6Rz43t8ncoXlTcw54xibYdGNcqoQeONbzlT2fNkb0CHbmGYubrgS1s8oVPeDvzEv5pNaTJZ8Vf9pH9dQRiv1eMmFnOFviRrFfR/RGDvrWvoxMYCT5ubaxU7yOv6J//Tn9frk29+zNhjvJt9+l3drVHGHJbifx5ZDqHvfuZ57niKwDp/fiocU349x6zX5V7W7/k3bk/bkmc9j4x47/sVs2is92f8gFz9Y39zb+XvW8Zepob4tubISfyvM6uQEfvuKS+Ub78PZLjSd8Z5715ReJ3b+8PXr4zu35i89uv/qr37n96q985/buu09vzzI/XxWVdzLbPkoYdusznf4q+9KfbovPYET3md/0mWfSicYjsjcu/dz+jC3CRJjdnKyfld/FrNhR2mXB+vDTVXmgsfXE7FT5m81T+ceGxMn0v/Gr9bR5S/MkvK51AC/BN9q/unfNN3ZcrKsx0zW40hzJ73CaLBsz0ub8F/mkTfqpfa4lb3NIz4alx8LzThBtu+NL2g/PWl3if7MBiB6ygYnhnnN2uNc4JKbAfvJTMonPyBL/8P3V93ccmL21rfAT+pV2SPDxLHrb9uIZLS8+jU/003sbJ9oP83V0D1/oz9tm6Waua27EH3oPvfA330LWnt9YQQ9cY2Hes+gSzg8L+JNeq6X3FtL53dzT/eEXGtv5M88ly/x99QX8G149VRDvJjBf8a1tpvErv+M3nkcG4uFssu/rPrExstQ+7zRn6fVr+J/Y/RyTM/ZD3vCt5909jxEL1w54Bl+Xvr0ZHzt4PrH4PD/r3/k975jnnxWYGo8PmTk+8zYcC87QM+MsXrdiFTs5Nr5/qoDMvNx6NazMfG/NBXbsVj/MO9KfjlfkPrF/4wGP8vzeJJznZo0pRw1+46e+sY7ISQRoxb4fz3pF3h/fmwSTbGJLgsmf/MmfTMz9/feXnGaz48yxzjX2qf4+a4zZFDjrZWRxjNtW7LXOWVWe6Yj5ce5lFzDPPMUYNvem3+2TYRpcOvxvEkwoeSvKFRgaZNtJAU0K3uS9AUQn8j1joizXEn4cK8Nv0sSgtKeDzg0eDSCMw3PaMXNqTRA4RIGsK+HlzOZ4lyzeTNWMJJYshd2LKh0cZ3yMl8wNKANg6BQw7crzO0mDXLI4uSoWrCz2WSSM8cuOahAEBuQ14PZo7Sb2HZleQRhBQsJ7jDlCgd1c20dBIEx+Cu4BAuWFr6Qubco1ccDdnhiPa5f+fJFy/VPtITKiw95nXBtwEaIF4ut4hrvlrZBNJJOxMay0x3gx5rk2IDjBGOPdvw+QJ5kE2GWHz2RfNhG5TmzSdqU2JZMgOcuwd4npJLokySWfJYFhEl7OHSar0s6kLK7Pr+PaoIkkynZM/+gzcsJBAhX39GSGjQN3gEyHcq++SA4xVucC84xPHFXr8Qr+fvlyyVOgXeWRyf67uzOvdWxIy9jW/Xs783KXu+SAlq6tRK55Doe0SEB28L9z28GZCUjmfey5HX07Z7Jb9hKdiR3eH8eF4OReTr8dp3s5vVy3jp54/Gg9ZxZkJ2nDwn104w9+/3dvv//7v3f7y+9+d2dMPl/HWqxFhb04yGHPWJ5JJjl+x5itcUn0cP+bhXFJJvN59H8IzEw6RpcnCcxCMFKbsXr6ZCpH0fksGLMHMvT3IitZ+NpNWH7i9s7to48+XkSCHsLkyOnJrkxlQT6LKYmHPU2SzZYzxy9YJ8iN0LD7caJJIJsEkzSErl7xhowspiFPc67eLGgtDHl0liFbviPlajfpa/9hDHKvxMfIrx1/Ps9/CGSTY5mr+d7kcj1znV962kn7yGnPBL19ziaHzExiJZvsCd6VnJOHhKQZ29stJVpnB9dEKfPOvCN9y/Pefe/dRdRiD/BqkeacHZ3yzvfv3374g+/fIXc5VkGChYkQzJcMyW9FB0xcDr2ucn89sYUn9HJN+F59eUc+eBNCjSuQe0+e0uMs0El20iZkjd7zMcZ7ss+HcOazHvP0T3ZyuECe9fTJk5VwmjaZgOXzVIL6/g9+fPsf/+lv3X7/93//9umnnx0k/Bvf+KmVWJLjbD765JPbB88+WMdMqEQU7Pjgow9u3//+927/+//xvy3MSUDqy+DYm9e39957d43fOqItCUU7CLFKJt6/f3v8aBaZEyCO/iHokuWUXmQD9M546n/ItaoFPUHCVa421PwKjpI7Gz1/Kj0/ASd2xU86XscRWWdQYTiKXdhwu7HiwLbbuQPYcxfOSVqugP110rk44V6I9jw+KG3ix3Id35JnC9SuCcbO2Pc9DgujPEPfYi/dn7WItBaSJiEQHvgbr8Gpmo+xu+b7rmsbEBhjw64fzJ0ELZNI+GisfN4TrMas5P0MF5gk+e7HyGD+u78ncYcc4ut2VZ7mFb6HhRb+xoecRxUNPr6+vX19HmeWz/ga/jA/cQPcF95OW7PKNIs5fFBP/PN5fF8qV+FnZNyTSeO/sDXzl+Wz93GK20+0H2ZHjknpQAhZNubm+arBwaU5YO+AfvB7/DQW+kMnW89gMH1h70cQYS980Af6v/QyY7D4+HnMgXkZHSerxSl2mdJc08G21mPcZh2zUTuo+VKbChbfCk/adirBQ9/s4vsqnSd7vuYYix0cxeXMU3KdeW7kkvYLEsFdO5JSzc5Ce54zCR77CIFKMNuGPkGfXaafPoWXtx3z67mWH59+JZH94UrCSZWYJDXm8/yMr5FgCK+ixyrHsGFcyLPTNzwh/fe3frcNrO/W8VfnHISPP+ygqhGQd2SW3z/PsZiV4MZ+I7dcI4DTvKJ1eXGDLJILohWGugeewIXWffqTnezTtllspmN85djm4AO/ePqJnBGj4tW5QMnWln1VpZ820hnjCWx1bIAfxj9hEzshg/j9VLCbozIncX6uuZuId/KiSVzJ97B//Msk+bNj/TT+zbn4o3X9WqicKg50xlhc+5kkGuOe7+jbvPPuhhp6YOzIhu6xh3Vk2ua99NPYuYasjD9bTx/X8/bxd+yBLztsbifftd6sxMxdlXYlDO/5Z4Kbf/Sv//Xta1/7+joTPMciruOTdzxr+dp9LJg53r3bGdxs3Rs5v13HLpL/8gthkPtIUZyFrOFWfuLNxgb3MS+eOE/s9zzSTx+bexhvz2u5jl6N7l+5yJWTsIf2gTho6x49ymdfxT3pDp3OT7GrlgOdIQvjS2ZLprtibnRB3/1+hw9U1eY7vjTzrQc5InTmf9pkztPPOoLWezPa4gs7tpQIlH/8HHm2b22bIqe2qcZP14qd4BQt33zWsePmRa4nt7QDR2k7pHPa0fG8K0/CCXoxp8cMTuq7sSXXxqe0LwsNSXDzufuMhQUF7dYHHGV89nAXPvKr+HO+P49Hnx3Mg7fjN8g4vvT6L9fBHLoHi3J01op57pgsu+t5Dt/AHtjP4lM7efHtOiZm/JO+N/ej22wHvqf9vQBEN8TtW6eNKxnm2iWH+5HdeWRw7s01uDZe1uPcvrh1hKyMF93r8Yfb+SkWkTmyWHdjV2NQz3mMm00ruYevcR29NtYtd21e9vI2lfqe3159+eL25u2r23/2n/2nt1/4+Z+7vffe03X8/FRYnB3ysyA5sRi+PX2lp42j7W+6/zhUjw29aj3X/rbjxvfc3/7D84wTLGmcJZvmAPleLB/WNn9MX+G4Z5lL0LPGLeNnXrZwcrd17PusboRb3eF0tVGl+67NPXa4UGMbe2t8hRdwxlpN65R2X3W1dZjv5RcOG7LhbsfN9Kvxzr18C/u62nnrE9m1jWnfyRXmmHVx8h7v2fl/rp3BDfMUdtx4nd9bXsbWPXlPJzHwCbmv1xLpMttsPWhfzW4bO2BhY2LHcvW97SH99ndjQONC2mTs2A57zP1wvn0A3PB+cbj2CVe882xrcXTXM9hDjyU7JEM65NnjL2dNx7Xtz/Ns+mZMJMh2X68Y1Zyh29M4nN9hXvc1nydBwPzl+qw8j+42LrGpEyuGg+YduHlkl9/FTOhq6wR8gFvR2/irxhM4ABfYwMg3yVRzvGj+zvvDKfAj8jR+ZJD2S/SmN57fejHroTM3VCncOp0kk/Sh1wZbj2G6ZJU5svOc55FXfmqbNuMKK0a6x6H1eo31jvtIlBbj9TPPar+Sds4JA7Pej0PhFsbGd1mbyyamJJj80rd+cVXSHdnOhtOsX0R3ckROjvr80Y9+fPuzP/uzxakS55jNyLOmbIPl9GU4S+ZSa010xyZbfxYGbN+Wo+6sE8CvPO/KtfSjMRQu4S2txz3n12f6w2bWETkm4oJmHG471jbWfG5nm8GVVNAOLp3M95yG5zURzDWrFO7eMciAGRSDIIx83oSgAT7X5P7ezRSBXBNMKI57JWJcHTVj78leA8ZRynSD+7HD87KbhOEi0JxW5KGCQxMuE84uVd0DTZ5RtAS4BOIYX34CYyRokaKUrd+lcjlME2+Z+QzeTrIeB85ogHXIfRO5duAM3GSjlRZBW2CwF7jpBPDVbkqfZ1vo5Hzeffp0dr5XgDjt0RcOThs5p/Qp16S6xSo3tI4SmjLNwEhf1kRol93viQtZyDgErI8ejhNkI7J66WGqPpjAZGK19KnaT0da564yYa8nKZnAYTshhC4/2xE1gPfuI8DBWdGPHnMOMe9teWmfvsaeAXvrj+uGGE8iwXpOVf5gg+mPo3fGcU8AJBl95DsB1Te3BzvIq5/RDzZyt793j0J6+vjJWlTNtRbgrxMK99MD/TonrK+OBC96hkBFHshr4xfcSWBmnY+2j3lph2ViGPkA7bQhfTwScW4T9GSzSx7Hzt63t1cp0fXdf3v75JOPb9/4+tfWUTkJamRFMO9yLBHcYoPeE+c3z3eEzehugnKDGzkiZY7asTt59OfN7bPPPl9kJ/KKE5z+zGSUz/jzP/vzFeCP85NQkKBm2pZ7swiy7LsqnKwAwNs3x66KKSE2QRPVsFR+ynuXThR5pqOpqKB/cfhj71nonrJx+e7Bgwncjazm+vCDXYRo6WOuefkyY5K+zTXJqP/ii8hmFmP5l1zfiXiRqyoDKi2o3nJOoM7dPSrDWDRp0gH3lP/Pu2AIG25smXGY6jOIsSDVlZBdJxMI+90J5+hldIjO8sNHm1a1pAluL0J7fwLE60iXXY0rbcwYhWD94i/+4u2znE+4k9uSdJDxTOm9PCPHFrx4/nwtrKjUlL6mHVmMgjP5LLvWQ9bTZotS8AcpJ0OZ8eRhUtz41USvJ5MwuSeqCHu3J20h95SqRrybyNFrx4zBjYyd4+ok02hzrsHjGveTyBP5ZUy++93v3v7gD/7g9ru/+3u3P/2zP1/k3zEP69CoVDZ5/HTtao2ck6QVLH7/vfdv7733/i3vjDxjh7/zO//37d/+2z+/ffjhB+u4rbcrk/sk0o8ezw77BCHzrJx3SR8GL293jljDGdP32D8/Y2wiC2UOMwYJcjYxxjNMjJt/8EVtW7Duit3j6yY5rnkb26CT92zf5EDvLFrc9cs9ocz9w2MfHdUD8Ix8jus0pzv8xg7E0qeeEGrflFEc2cAJ9trcjM8RNOfnmhvzMUkS4s989vbtvdubV5Oc0QEMk9zGDvro4oM5HAAAIABJREFUOxNX8wLP8Hfe5XfP8feM6yx4WQDPd8072Be8yTNwvMGwHPF0HmvIvo1TJndZcI8OjB+bYybyPXktXV4+cALTeNhqnx3XlSTEvmFo/F/KpJMJnmCivCbnl9LpjePZwarahWfiLMGB2Oov/MIv3P7Vv/pXSxeWP93zsuhYyyafm1uRAfsxeW6dW3OAR4/uBHrZn/tw5rTt137t1xY2/c7v/M6RQKs8qbE6ZT8GRUfYKf3ueSedxCnpmbEiP9yWnnVQBKdqrGbSnmts+XPv1eer34Q3+pS/m9f7O/d5Zttd82Tyb/9CPj0vYc/kqY1X7GtezF9oD/6Mg64U9p1p1fPUVYVxJ5x5TwfgtLltkl6vd63EgPPYqGnTSF37P/88lUNnh9UkHpwVm9bcaSWAnMdqGGtxB/zL3zBq2eH99OzeLfPI2AmfiifE5wnafOMb31i6mATJ2Hz46uMca5hyt+8/W/erdmbDA1s3302f8I/Vjnu3VYFCxQz609eTtzmFcVsYkCDhm9f7VKOZUzXH4F+HvwyOtH0JQFkepufmyVeb9262bfc6LIStR/xi414H6noOvqqqLP8p+WUWS1cFjV0xp9tybt4Yzj9HwM1RS/knXoN/snM6N7oySSr5LoHLJBgmLpKk8SXjXVIcHufvFW9IIG/Hedigo3VXFdn9D071uPFZvRi67OVILjjncNpIT5ME0zyu7S16k0qNjuKacR4ZDrGfRs1RFtM/8THyzfE4SQLJPf/8n//zlVSSpGK75yIf45vFcDs2cZfHj54e4xWZJVk67xAvjO/EKYxl5uu4iZ/mnq2j+kN/yD19Wnz5fqrrTCUoMjIOxp4Ot4+AsRKVJJlknK745Tl5rvbzK+yl29VYf86j7yblHsqycc6iCp3xrozRyTNnMwNcPGzudfjPVBmCER1LjW7oLw516HZ0IhtS9qKm5KZeYOMj6QtORhYLq+ropnxvLNMmMuWr+Ep6rG35u/tv7NlMvm8/5fPhR6Pf8LPlBBPoWdtSJ2csPKgNSXwyXqf9eZ/rYHmSMAdrz8rFuUac0njzzdo+iwRvVgXINR/eO4mvfr1l3XPSq+zoeGNs3sWP8yvGha/M9RZN0t/4suy8VUGYbOC+Mc78MHGezAta79vHpi84D/9ALjlSfXGDSpLr8cl12s7m8714WOSZ78V79Q8far7Od+F5ZJyw4sSxxk4snHXMpu2VnrVNsbuOHZIV+Xs/2047XMPG2AS7d4+/6ZR3a0vb0pUnGys28RNzrZ1A/OmPf3C7987blWDys9/86duzZ++t46sTS8sxhTNms8gbucJJukReHQsxls0Z2Wj7se4PXUufm+vCHfc1xuQe49c6bVzYZnMffvKKOZ6ftneMu23EODS+tW2thNd7Jx6cWDAczJEaeT4s6TE88Lk3h6qYdOcI21kgbp/nd1ik3ezIs+lW80oYyX4iU0fB83nit91Gekz27UPhvZ89TnTx5PEnN+Pneuz6s3mepP+Z95vL8mPhNfEN+a75QPt0/Ujf9R/G8rFsR//geI8duZvrrPWlnYzVvOHKI/QdTuKnPofLdBd25nv41ry9v+9+9hhdfZUxaXxvvMIde+6a79NXONay6HddOXfrG9yjW3l+yy3Phzf5XXVifuHgyNvX4kDeSY+NW/62ptRyJ/M1J90VWtM/2NkVULU1z1Q51Ybc7kff39y07QbW4T78/zx71n2Mp752/Ip8mh/gTfrU7ei42rzbRuKzCptxz3vEI9vXwXm81PP5BHYkCYs8U+2sfQT8xntGBrNuh8fQ38j1i7URYNYy1zjtiivht/Stsa9tQuJsnkdn066FbbsCbK6/4tiV89FNfoE9GBv8FOfMvOuv/uqvbh98+MHt3/uV76y4+NjSrHvOZobbOqEglfGzrvEXf/EXa6NFONjY/ju3R48eH+sbkW82lKykuqX3qWI+3EWs4ohPbYGsY18rCf2rfALs45/pafrWnOiK+3SWPcEWdn7vt//Zf/8WgeFsKYuXAQ8Na4MBEpwoUpB7AdeVGCFd3kvZ2gkggiPQs0ycQdW2BoqeRDQRYXQmSRSHU6J4PqfkjCz3Cy7ecZj7KIR4sWWwzgLfxIBhCrg0kGk3UGsljSIvQ99KvypR7EBHE0SLu85Q5YQiB6V9GZ2xSNAhiRUN9F9FADlCY9JGj7zku8hFQkGeQ8kpvLEHNN3ffGZsW9YWio31lQRyJNZ2AhImsteED2NJh43f0tMdaEqkz3gAprSzJwy53+Iwh4CkAqdc38CGBCDLZMlxZGK1+rYnp+lvB6GMAWJFDhzLJDCMI/TPuNI9YySRybPSziFS55EzTXKv9sVJN0Eyltqs79qpDQ1aAOoYQzuxqsSzPpBr3jO2Pce5nLvmUqJ+xg4JQIaaCGtHO2v9yRE5vYipfcbedT3x0J8878s9Oc33khfYGptpx9dkIIklxzlpe/GqS97Sk5HVBJgkjiEa0eGFn3s38+Bxzk19c3v65NHtW7/0C7d3nzxZx+KsnRp7x/uUJ31zW6UH9s7q0aO7u6jZS2MLR3w4kYv+qXJw4MQulXyXCExFk3tZoGSHl6MO1ri9fXt78cWLM4hYZ7YnOcG/LKIK/qxKDCsb+MuFdZFJFgRWIsEtz5uKHJ9++uP17oxbxiU/c90PfvDDYxEuEzj3ZuEhJU0//fGne5foct3HoqVF4ehe/msCku/SRsFQuphJEp0ztvxV5IscJZDj81yvEorkoLxvLZCsIMBUdEqf2D8iaAz43KmoNKs6SZZBTqb9e/f+/QTZR1NzbX6Hl4OvE/AN4Z5kIedSzuhkY1TWW19+OXHvDXkr8r2K4OyEnqVGOa5gD2quy31Za3j5cu4bP2jH61SfWkcQnCdVrWSfJAtF30//k2zk4Egwdy9graedVRfIn8yQssZUmJ6f6a/FDX6mJwk9sTTpzvchj3lX7CPJEkhZkjY8P7oD/7Kbmw9hK3n2wvCVAPLk2MHm++hqdC36muNZUukrQcM8B/mPnaQ8+rvvvrfem8XiLCKkrdH76NLD3c4srGURJtj77NkHK8Ekcv/T/+9PlxxyJM6Tx49uT1P+cC1kjC49zA71kNu9mBIuY+Eu77lfu3+1Xb8PjN4Y1yQ2/Vg6fFnE4t/yndLKzVfYRO7nzxd3q7PlT+74YJ2NKeDAj7ChL18nqHHqwLTXbuiZrPrHN7K72Nf44OywmYCdhMS0y8655tP4RnPAsYfzuMXhmGMMc+8ExMm0AwEHz9+rulmw7Opzh45tXrOeva89Fp/3Llr6LZjDdvhuOk7W2odPtJ81Rj1ufKu+s63o6JGIvf2Q+7Wh39U+aLUJqGzfY4Gbv4sd+N3PhRpkFhm/nfmBuZA+4UFpe/xQ7NiCRWww/iD2NBWcZr5E5uYmHeTq93YAvDGdjehz7DYLBdmdbjcMjBl9OlT0+AWHYkv6Rv/vnt06C2+Dh2Pr/hnrwZOHx/tTTYUsBQ34TrbWfAvPxLv5MoFEn+Ng5moHx9y7rtM2dtdHadEtcknb0l7zU35cm7Un7UjCfi8WJFn8Os/zztyf79pH5Bm4eOs9mZKnOSjMMr44Jh1gb61PrjUeeSZdhVdk1lzZZ5lnLRnXEV1p3/KtNedpPbnqIezSLoHYzL2u9s4P8LueZU7GPy98eHs3aYdusE/9YTvtP+coktmlS95+Nk60HTSuzc7/ExO9K9fDeb83V45uzQJ5FuKTZDuL/7FVNrT87bapfBafGd5AbuuzXW740ZNZ9Mm/2PpP//RPr/l/xJO/00f8wTNXLCRBqSzSb/uVIEzP6d4RsKqjIJYcl7CxtbH6pSc7iSN2tYJgKhTW8Z9z9XCxHOlJJxP0TF/4C/jQNojbtt60TeZeyXOHr85xZlUpZs3dgtkPHt5efPFyyeAYs07IyPju5JzZrTiAuea89xL/SOL8BGi1mU3yUflcbCD38pUrOPjOlIlubDlwriqb3pk3Cq6mAsDapHO+fwZhWC28wYVUe1i8ayUnZa43XPl3f/d3b//4H//j29e/8Y2th0kMng1ESaTK+6dKZPpsx2MSxZO0OAu0SkRHM6JLc3zPJP5Ef31/9TjiB2JJ7c+arxhj/RoXPDuHc48FBZtF6JS5FvzjN9LuJ0/fPRIwyN11ebf5l7klfwwb+Qht0158hg/CW/h1i098Uu7nJ/iPxjAYjsfpW6ZPypznO7GMhc3v3F/zYLrDhrRpWeDWFdfAyfzs/qctsKdjI+iDtrYM8x42ZczglDbQe3FDusGG0kCLbMbgLj85y3/D2PaFzUX4d5x62vZmJZg1x2ueoc/NMczNIt8cEblkXfMN7cWT+MVc0/58+eDXsY0nRyJ1ro1uxNbaV7Uc4Q+uaJzg2+Ile8G19TSfw1ZyoWv525jw1Vfcwq/Y61Q+ernmBHgbWdBnWA03vXe9C/lcx4cOXomdwe88z/v0q+P4Fox64Sgy7sQT7+af6epCjxV+vcvfLaw1J+h3mqeRNxk2h7qL82eFL/wMj+ifzVs9k03DNm2CaWmrBSB6TcfMf9m9d+OgefbrFTd6fru9fb10MQkmP/83fvb2wQfvr/l8dlknRjP6N9ZOnvlMPAsm9OYc9t/zYG07uOXlCAs6jzfRxfbdbavkkOuMkfFnb95Fx9gyXSXbxs9cq0+xRTLu97Qun/g3nEgbTzxVKeuUH4xzL/zCa/TNM2AoO+7YQe6xeJ7r2u5wfe8z/6AXxrRxr3mzdvkMTozuzoKvsSbT/I0Tsevma67Tl1yrXWmvRVq/+55+aEtifO3XjNvg2cRj8j0dNK9rmeqfoy89o+cAOJv393tgjTFv7okf9M/mcjhj/2zZWTuk22TY19Mf+n7Ffv0wbmRpfYF+6CNbax5OXlc/pB3eYW3XMzt2xpbzHd1om7v6L3HK5iuuoW8wjS1ex9V1Vy6Cd4XPNgchX/aT++hl6zOs7Q2aPa+GEwdX2JUg+YUeC9yR/NkGHecL6Cl95/PYkL5L7oYDYk54U2OTI6S0C6ew/s4/RcdVzMJl0wenCvR44L55lnjg6KYKlIMNeXbi15E1vUoyBezvWGJsOUkq+Pi8+0x0hGHwwnyrOYV78r5lMzse0xu42Ub7TPaFZ4kXaXP7ZDazePjr1+vY0VRhzxE5WZeZefg+Kn1XI4mPff55NlR/fiSYOErIHKd9gY31cwrFg7XJMv9wJfhxzGn3BjU2igfT67ad9u+tq2RNdo3f3s0+yH7Zao7IaQdgcD2wlb+NlFDb4CmWF7mXMVFswrpL9O8SXJNGwroSCcBCURucck8DC5AgCEIEjtqbz6+Er42SQh0OQCWGPULKwHcZcc88icZcnOca8CshIC9nJ62dKjtzPtcysiweBCABcffL703k1jv32aj6nusEtYALWebnOOpz50R+5yApaMtIn4yLhQjjod/G3jsFH9phIaPGukk3sJ3kjDNA4/mtHwwIQYtMxoHkjMRz5y1A6yB3k8+ejC1SleoZK0mDjFJB4tzV185ukfp9lFEWgHLfFy/mGBtyRky63z3paNvkAMzRrjbcNgcYgSbHxblI3OBcjaexb8K7+l3Zfh1cZzutA1fwIhN9XgkAexcN2en/YWe1U3IlJdwJ5s0bmrT5ux2y92nPauv63/zLOPckmX6eRGKCECbAh2ySGHIcmXJOHuBj90G74KQxgrXTh9k1fZfczc7Nvk5b4sTWEUG73Ojnn392e//9d2+/9Iu/cPupb3zt9vBBzpi7d3uwjxMYxzo7+NZi//0cotNJJbaQ/uRxB/q8xvft3coa5ErOztY7g6enjU4bVlj0TmalZ9CvwaF3jgo37dBDOHosOddp4x6nN2OXK7NUGfeNf6OHjqrZu/42LpuM5P0J3sHeBEw7GSVkaGHItvnYb/SoCV2eoZKLCXkW/dOuEI4f//hHtxx1lr9hIAJjZ1sWufPsBHPy3eE3dnvnmKjXKyEgxy7NtfMfv3lXppMMNUeunOPMZzRuwVMEk16rijDB4ye77RPkFYBJFZLvf//7a4x9Du/HLhLdmSjn8hfZnVxlRIOTE4gdQmiy2O3M+PBf2po+N263rzW2CxtWhssEmHrC1rqMO+Q+xAmJTXuzQCSDnT039po0mCAaO/Z9nGO+cTXv5mfWUXf76CyBJIsEy4Z2dg1MhglL3/eibj7LTrFcQzfzjkli+OL2wQcfHIsRCwf3YlPGJgvSuccOscG5JKg8Wc9//PTx7OR+/GhVL5kEkxyPMHa9FkPfTpA+E4mVhLQTO5aPSSWxZUOTRIzIN87wWSbPkR8/vvzhqjCxs4v2wB3coEoj8hnkTz7e3RxxrrUr8iyfzi95/5S4P9892Hf6J/3p8WkfOTu1z92n+EcHh+hc89Im97mnJ6BsbSa2k2gs4STtMcnHjxZ/2oHD8JnnL14se8q1uNtxbZWnnLaOHsG/iJ990fsO7jVvMBfARXIv3uE6ftL4diDpkOOeZOaeXnzVluZs9Or0UfGr5w7fGa+7i3XGsOcK8Ge1PXL6cnC5F2JzzVQ/SQnLeyvBxCJK2hrbFrDNJB1Wkwv8wkvoPd1efHLt8j91rnFbu9OuDha4ZsYtiUejvz0ePKt5AA6j0t4ZmHQs0t3dej23aJ02njjjWnxcCyHnLrzIiy+3sNBcPm3pwMJq27Z78mfL7DUYRV/Idd2yF3AFIGFB3ifo0TZjAbDtORVwDk44q7rHAjLMPfHi5CxwCL80BuZNZMhfavc1qCJYB986qAM7GkPz3hMDktgwSZjeszB+75JsPzac7W4yQeNb49PBTzZvN36ub39szpzvDp+450RHm/ZcmUzOPszuHvodG+ogS3OW5v/aOn58OFL+dSBRW8gQPsGQE5vOIx3zHayiewdJ3fPoxsC0SRW59oHu7YA3XkAPvP/VqyzizrEyKjmN3u2d/Ss52JGO5yLeGoOVbDtVXCSxKNevnzm6SHWz/Mz3fHH4T46aDL75bhKNH64kk8wrVkD/fhJQc/b0HNGnPPJCrntz1EbrcX5fuP06nHiO0Gyd8T095mua4+b6jn00Jh3+JPi3KpgMF6FXB76vRdB31jGIMwc4K1gtfX2dpJWhYY2fbLntpzmJ72N7we8cQdD8BO5m8Z+v9/xlS8WBsgnp+uyl31vx4D/9txmI3/7e975/+63f+me33/7t37796Z/+6e3Tz1+sOzNnnHeq5pg4x5T4d/ze++8/24vSs3C+xiWV6sIFnzxZ3C7HMCYhWRtztCx8GB84fj92lvsddRodkXDF90mAWrxvHft0JmfOXG18sDlK2pBnkCcd4s9mM0eOupsS23dwfQfA6YSkFfjMR5jr9QJ0YzpcyU9zR4tG/APbxoWaI5pLifHpw2B2jjeaBDe8D5YtnxNsr4rFEmtcsxbGwg/DY7dONT9mMz2PTNsd3waL9CdtEpu0CAHzjXPzKXbgPvKPreGXUeRJxLpbJeO0h7vHAzU+H3a05ZP3kDGZ51iQ2fQw1fn8B7fJg3w8fz6/d3twf5KbyJ8d5DNjB6+Gk58LsmnL03djD8P/bDqQGJD22sGt3fRb//Hb/pysrjH0jv+JC7RPxlMat+ASufR8Q2n2/NS3trFZTJkjdtgr7B393EfivBkemff2vMGGD77BvJZ985M9x2g/gQfiEc372fEkA4z+r0WhY6PXJJ26p7kw2fMT5N2xhfYB+tH+qu3V8/Sn/Zi+tt6wJWNDB/QTN7Co7V662/40CSbp//PPP10JJv/Ff/Gf3376p75+++STj5x9uqqMzzvGq/Scis3m8/Q/fYUbvdB95Yra1DLWPnLVP7JsDtfPa/nRXZjSsbwrP/M8R0Tj1o2BjYtsuysawNJDT1bC0ujy+KdsOrWJ7JwntQ7Rn4N37A3L+t/Xtn1MtWMbSQZ7ew7c952c/0wSYotXfWqM/Kqx8Nlg5ByxnXaJkbUcO14Of2EtbOjxIzPj1joBB9pPnmN4yvvkfuPf+1/jXZ7XfLrnSYtnbX9xlQH9vuIJG2isgClssce0x/2KaezK9eYmsLTlQsYnrxk+3ycbpG+SPzoWCSt6/QMO6T8d73kdnWFvMIsf0l66YKw9AwZddRtvMGb6r03Gon1UtwuukwU/52e+p6uDK8H+iYGY65lDpm2Nv43PMLB1QJ/gsGu0hd57buMbefa4+qztyTvymWS+1hFy4/vajuAo2fFBxort4Yn6Zn5Nv7VhJZdW9bH2g/h8+3u/w7Ble3sTBb8y8dC3R4Jt2jBxs1TLmbnDku+OsyQm1Tpx9dc26tGLnhMa7+Yd1/FuX9dY0bEpcSFxU/af2NY6mubxo9svf+fbazNi3rk2lawKpsGYVyuJ0xE5qXgSuapgktjgWhN8OEd9zTzkxZrrT0wxGx1mUxdsIw95A7Phc+I87E2fm9fexfWzimxzQPI4Y4B7U0lVEISP62cqmAAZ4AUMGQTwaYPrwGcbCuE2KPvdixs8vgow8xnQNOCEp63t0PzeIAcwBJ0s3nWQmhMxAciz8zsi24B9BdcVRNkL3XMsxczEF8EtgqHdZHoFJn8jxiYUSwZ7J9C1hO0pxxXRPIjF1WExZKB1vHsH7NqJ9Zh4DuVjTB10I7v0y4ST47cgFR2xINaTK3rFKIBCjyODyDWqbwAXFV5ercWVmcB4Rtp6LS1FZ4By2mXylSBDyroCIDruvZ0d3o73dFinIQ6YnzuZ6EwvGKlEsQx8j0O+z/tVbiHblg+95Qzm57nLvR02EBVwp9d+nkBzdxGNnjQRbDLYDqpB/WrXCzx3gK9lj6hox9hrygmeiyQ9Dg2C7Kf7wEFcgbVtFcFrogJzln4nuWKPQwfktZXcm1zo79qBsUsI91g1DnV72/k3aGvPyH0vOtaiaRxKFnHzLJO2tDUEMk2Is/ns009X4O+Xf/nbt5/7uZ+9PX6UoG4qm4yM30bOaz09ySH5b499JthHOFIL7yaZ+JR+rKoTtZNh+nL3s5GR4M/dHUIjq/X/x6JFE7Umndll510w8tTPc1dFgtF0JNfzGwJVeX7OG0+SF5/w+FFKKJ5tZzeIEKI5wZ8nK3lMtutq7705iizvmAD0mbEbHRCME2hp/My12Qk4i1wT3BKA5LtG5/ZRDpWAAJ8Hg97cvnj+4tgFfcXu3nnRk4HozujPPsv9dlt/p6IGQpt2TxLKyNPvFt9mMqByzxC/vD/9+Ou//ut1X5IU8jyy7d1BEnxGFiO/VYI7u4p3Kbn4FkcdrfHf1VYm8eK2FgASAIE3dsLzCbBIH/L5yTksuI/u8vfsm7xMbD3zwJu1ADBJniZQbJQ+81mNfQe+r+SP2b3W2Jtn8Rl8tsQiE6SFq/F9OTJrl+Nc7bzdVtUSx9DkOaoltP8yARi5vFpVGNaZ9itwP8GitK0ntklIiR0kqP3sg2drsSlHGCWxJKT5yaPH63djt/RkVfiYTPW0PdXG8nmuHV0d/9nE1xjlMz6bXruOnwh28+c9uWgO2ZzU2Kaf6ZsFcLIZDjOBIdUrjGH72BnPJBicVUoa3/Xr6s8aS1dG/+ufXJxvnwsztA8GuiZzi7TPRNJ1J6caDG59vP69bGjjGXnn7+ZJy6ddyoiPvacPZ4WU5syNw/xj8/j2jTCdHfChPd74wGmHjtobGRhLGBPsaI7Qz5r3vF1JII580/Zuq90g27ttX6RKxwQS37wdTGkdXeOWAmELx7JT9QxiaEcSU5a+7fHpSSC9gZ09Kae7efZUv5nFsWv/jHMw0cIifptnNK/QZ5y/j81bY7a5xx093H2KX3Rf2mGiDddwKH41716T8oX12Uk/+puxgjfGP22PD5n2fnEkPQlkOw4vbcxYxZ8JBKStWcQMHpKncTr6K1BRNtQ4YkxhNj6LYybBZNniOk7rrILg+doiqGdM6HDzHvNQfW8+wlYsorauwSW2ww74rbZ3v+e9s2AwC+v8V/phHtY6pUonLPVzJaGV7p1zCzs2Z9GOj2/Zhvus8djzXLwM76ET3de2zYz1xx9/cvv5n//5tTie/yJnXCrJk82pjJlnNFYaV/jkWjqbv+mm/vT8un0DvsrW+GzybP828/fZxZW2dqyF3Vzt2nyczWmHtvMR7oMXfI/Pl+xXcOosY6SNaUf+g6GtQ3xN5g1RoUwHkhu8KsQtLNhTusnhOhZw13vXYuJuSRIUHw5n6bHAl3OdQJuKfRJUVCCiG/n761//+rHALbGA3bEtfGhxkwcPbu/lKIBdrSjX5Pc5BunxSoadNPilMUeii2fi6fTpKl82y5710X04oZ/Gs+052Gg8c996Ro6a3IvV6x07uHf4zB1szN+SMnJdxi06lgpSKcWcIxL/6W/99u1f/sv//fabv/mf3H7mZ35m8f/oQGwxuJmf+ezAu815h5cMT4we5To4kuE9ecBwPH1bsqqqq+kPfWIn/TeZwo3MdzJf+uSTT27P3n92+/GP59hMiU1JaudHoiuSC6M/+fvgTctPJbFxYnb9X57lKCzcWUUJlVhgPf1jk3CkMSD9kTzQSQQwd8USdwyCzWur+Uw+Fyc655zBzp+smgtf6Bu9aD0zVgLXMMHnkTf/kzak/41nq53bd9MNz/BeXHJxnD6+ifmvJObM4/DtSbYe3jg/VauFudd5UJKz4In3t87gz2Jh9G1kkgpcU7Jcm8mOreEL9O+uTGN7kf/4OvyUrbF/vt4zydZRGuJ4dMMi2/C7qTZNhr3YI7ZFfmyO//b+vNc4dzyMbmmX9nuOn2ym/ebidnsHbRY66HtjHZmkHR1DxsUsgHQVHPLNPZ2YIbbj+WvzQhKaHj4+KlW2vM3tOm7Ycjyw+94skOdZdERfRg/PinRstPkRHsQ2jEXuxcP4KmPJv0ng9x7JWemjOF/0t/VK/9v3sFn2ne9gPZmIg7ARuP1ob5CUYPJf/Vf/5e1rn3x0+/DDZ7cvY5sryXJXvNrHUcMtet32DsP1qXkzDkGOd7j/YutMAAAgAElEQVRgJbn7nB237yDvq891D/zgExrXelz9PvEbFXGnypl/V72PPuKTuY5uHZx4Twu9c3TBwt65a58ta6u1rtNnnkeqNWcgP/gy1d3O2BN+yt5cn3Eiw16H0g79b/+gTx3z6vFz7xxZOQliuKOx8Xd/3hjS14k5akv7GvpG5jC611XMO6wN2ZgWP6Jt2kHOZAEXXNfjQReuc7vrHMkz84z2P9re89rGDO/ia1tW3mk89fs6TnCreVM+k2CiTewube0+ijGKPxz4XIvS5kFswt/pq/s7BuJZjUktG/ZnE0B+th/z+ck7z8QouoHTN6bREThJ7lcdOmU1SSb6wVbMnXs+i/e3ndLhxmDvJkfjZm7ac3/tasygH+SK+3lH3imm02uv7W/NndlT637ehe/ye8ZGnIUtNM7mHuM032ftFU87KxZ5p3slrOh/vz/V5BuTxq5e3z744MMDi6cyUypFThJb+9i0P/5V0h/ZwwZ8r/lz+6b2D+TtnlzHtjzP2DX3goU4FhtJzC/H0mdz86/9+r9/HJGTtbz1b8XUXt6yjp1j6H74wx+tI3WSTJN5zIzRVH6RkzCym6N1Jm74zqpgwk5wiDxeXDaWA199n350fPc6ZnS34xHGjX42F879nYBjrO/9T7/9P6wjcpBNigdA852gVh4ywD3Xa6xBQmKAD+MGuIhSk7YmDE0krmQw3yGpuR9AMpD8BNKIqQkO5VpCv5TuaoUBvIwWuBzCql0uy2B3mwxkRn19rlRs7bxqhQcEjP501rOTJXLMYElAyHv0tycdU57/DFAbKzI9jOrSb7LNz/RVECL9B7zAW5CYQ7g6T+CBRFuAZaQUn240cUm/2xEho64xVvTOxBoJDHlbOrOyaM+dPN7ZoH119Euem5xZDKK3nt8gnDaY/Of39DeyH/kMuVo7SlbG/vzkCAOQA8zn2dH5O5/PGM2iHDtrckUnvbtJbRNI+sFBWATmEE6ZTcnUk+RPgk7+0XOTmp5QCWJenWfrUr5jj/nc7vt2IMb4JIe3vSNrNKvxoEmrtriG7nin9uV+ssp3ErZabz133fvm9Toaoj8j8yZRsAT2LDBV2njrXgMuOQB2z9LOpZvO+9471db9SXjYuGL30WDz2Er+S1Amz4v+vHjx+e3lFy9uX//6126//O1v3z766MO1ozEotAIYK5kkJHuIwKwjzq71hUP5/Cfq5FcE+JIZOTaVW2ZicZaHngzKxrQ9opN8dzn/XYLJ3eopZyAS4ZGk0kSAo5vd5xMEaMxgqwn+rF1ECycHlwXOY79ZML//zpRxpjdN8OHIlHabHf1I5hC4weuQBG3on7k2JJ8triN6duBEOx48mmN+YH7eyfEHl0Os5P80nmlbdofyU9eJ0mErbya4zLecwYd1xRpLhAIpRIrThpCkb33rWyuom8SRP/7jP967Cye4GX0U+FrH9FQwsUlxj6H3Rf+OSrnL/5znpaY/eTf5DC4mMW/vlrj/4PbieWQ/uBq5IWL8jaAOncgzkO/Ryzmjp7HOGLqWLmqLY0TWDt1Hc7wFXMu9LYMsjmo/mdK12Peq4PFqAhtpexbF+DkYGTtPsJ9/T1vX76++XMklnz9/vt4Rotr8Zun+5izpQ3Q+5z02WV3BzW23TxaefLH0Ie2QhJRnByeDGdmR+t5779+evvfuwp88a2Vk33tnJ5pMGcCM6QqY7gXYJJgsv5kjdFL9ZFct6ESMfE936HTaz+Z6XPir2HTahsPAeVwTJvF/vu+A28t9hnq+m4QClezOinbNLzxzznaaJF9246fkKZi9ZGhBfgchFn7tJIQrZ7kGObr9xniwavSXP6SLJktkemBB7Y5qrD7s0TGPG/d7siWhqf1cdqa/fnVWQPAecvYO2NPchi9kF43j+gvrmyuynyy0CeDB/w7UCPCy33NsZrxmvnF38Wtds3dU5r62J4vxZzKlqosTEPRuCRaZKJokjt8ee2w/GfvAsXFhHCvysLCTe3qxIb9P8vbssm/b6XkUH9QTT7qVBJfYbl+/+l8+34R+6e+uFmNsV393QoIxwb3gKV1p2837FrYF78O/dvJZY3jayKZV/MpiM58QeQR/glGqD4xNj5y9L88IpuVvie9pf35PcCPtzYQfTrZuG6uWDx+7AvRv3k5ltHVQ3nl+c89b+AW6Z06xrqmgOt2g93TBfZFHY4TEp/6sbRhekUPjAJ4/ejbYcfDrjGftRun3kAP9XDa5d36bUxj/k6NNdZD8jT/5brVp45Fr2GT+NpZpG/tufpZrPvro43X0VDhyFpMToCGH/N1BI7I6bL8qLt2xyeLD+DsMIVeyWONUi/2Ns5HJmsfvhPvug77nValgxz/kGpsfrr6redXC0VfDe51Dbaz1+YqnPZ8lC/hBr9k2rkaWPRc65Ljy68/FhWDZ0o0KYJ6+cgJqa+z33CM8Y1XQWdVWzkVabThkecyvz91q8GbZ16uJ/eQfvFrz8L0zcSXAJJFqzXsmKTkJtTMeEO8699wLQlXJYt6ZBceZ249eJhn40VHBBfZHXnDAZ2w7mP7Nb37z9vHHHy3uzJ7arvye5KlVDWRXoSMnlUL4RfjV/jffhbMGI1Oq+Q//8A9Xskh+rjnAqyTwvLcSi//W3/pbt7/zd/7OsYs/905y9yT+TRLOYGuqLqo0kmdnThBZ4IP0LnOXJLPkKEYbjf7yr/5qJUaHF+eZP/j+D45qi508ADdjP2lDz+lzXf7L0UZ57zrOcVdVffU6x85OVc78SwJpjn3sz+hX5k42BP279H7p1OtX6zlior1Yzz4yPpFTrlE5xWJX5JL+2k1ppzk8yH35LzLtAHDGKveFi6d/8X/5PjJNMtXa1bmrCeZ7PiTXaEs+5+/ZB1/imWwHpvHH+Vx8EA6mzZ4dW4iUs0ELRsN4fAcnEgvG5YdXmq+cSeYTZ5mqhsZGPIqs+QpnQeHacKlxdubQ4//pEB+yuPOqPjSxEZh32NheYMMJ2rbmXbPByCJLvue34T5f03yWrSa5RQyRXyF78x9yWwm5O56Fl+ZvvqLjcHl+xkF/x5dOnK/j0J7T/p/vONq4Y07XfqzY3p73mk9qKzkMt5pdx3QO1yWPtYBRVZw7hpF78r35sPE1J1mVl9cRX2dsgw5feSf9zPf0fb1rpUferZ4CU5ePrVhp8xD+kC41V4wM8ze+3tic7xprmjf1nFS8kc+/8r/cl8/SJjF4Y5yf4kmtd/S35fjlSgzMBrRXt5dfPr/9g3/wX98++jDYnLlpquJm3q+C2Pho8tcG+GIOZF5HD7yv52Hkd+UdV35Hdu5l280Rmte5v3EH7mkPXXa8cSYx/E2PTcet847YztqRnjOfK+ZzlfGpw5JDhwsYl9xrzuszuka+sAiHaE4Hq6L/wWDvc03rr+/YhX7i+/h986/WD/LmX7t94xPCgc5ELHxBf13vb32/xifo+3CsseefxNszmUEf4ST9OOfeU/lYlfYrT+LHVIsiZ+3vd7NlvivPynv4xtgfOc98cza29HyejbB3XKLl2RhifGCgOZv+at9V9+g6jkGfPQ8uGHft4SManzvhzpj0HIKOwrSrnZN5616Pa+Ni27OxbLyl8+7n22BN7tF2Po7OwSu4zB8NT7UycLfyUPt8WGUMGltaXmTDr7KdxkX6TZfYFb0lh45bt4/Rl9WHvZne2ivd6DkvuzZWrTcwxzilDXxJjw1Z4Jj8/CTWqm416xa5Vl/E3xoDGs8WDu95X/vk/J5j21eFuH2k+6pkv+e76Sfek997XI1t+Ak9aJ/bcRb9Svt67RVGklmu6/Eiw7YJbYIn697bbWFB4my//h/82qr0nn/ZvLB0Zb33ixU/+PLlq5VgksT/yDWcf2z2rLKcdg3uPF9xu+Hd2bw2/EpSqr4clX0fPLjDBc3PIquOM5FH81+8Hw+h4+mHd6ZdrXPtZ1cFk1xoIZpRIysagPwAYJ3pIK6XA5qe2DC6NnYdBB4NLAaXkSIzDJQw2qhl2/gOeLaimPgzEsDLQWQAJUlQVk6xSc4Cm5ONrN8EZlfAce+KUOaWkjNmA+eZvu8qFv18IGUCMnL8ck3WjQkZcxbesf6uc8gBb4NPGz6ZXNt4dWZXspL7GHueLcuOg8nzvBPoaGvkZFeiiYmkp04siZ6auGdimECRgE/rkfHkgIB0O7K1YLBAawKYV1Kaa9tppe30d4HjDo6vcdjBpiEOJ+gZX84MKfMsC2ze1WQd4Fu8ZZsdOGznDfg8uwmLdpiojFzOpBl21k6xyUePWz8XoYEP7eTorPbTcWC8SPZOEFprdUUq2+45u3Z0Pb6cDB3uSSE7b7Lj3rgAO8Tc47v87IB4E2T28XZnRzubvic6sA0R8pP8l61Kurh3Zhgu/VxOZXaGH+OW8cpiwG2cQtr2/Plnt6dPHt1+8Rd/4fazP/vNdUzFLDa+WZPDJc7sEt7H40z7UpJ6rGDFV9Yk+y6Z30g21+zVtJOgTGLK7HoMwfjJpJLG7nV/JZfM8/bBz4K7FdBHuK7vbb08dXEC1AIcSIod6RJMJvD55exGeTi+7rDTd1J6bHAJ3mu/kqBTpuxcbOZcZyHrrGBhQpr7OxmFPVr4giEcczv89rt5j8lLYzl9H52dHRJfReLWuO+FCH4avsC6h4+eLNlcyWDk41oBugRA88xMsnN9doc///yzJbsJQE+yCx87ZO70hblOW/mJFy/nSA4EblXTSHDRYkQtLqXNIWKn795nYKdM/DqLdcYYjhjPnpQ0wZ/dOcH9SfBofG++k/eSl2sW1r4zPkO5Pt816V3f7115kVm+098E1vLu/My/yDPvjS+MrLOwmvtVH4BNkWsmFUksiTVZiM1PupV3ZFEh/coiQJ6lJHHGM0HqwdVJVPve9753BKztRsWn0v4sBM8zprLHx598vPzw2iGaSkU7yWNVMnmSY3LeWT+z6LRsZwfdnj55uhKEkpiQf47+Yrs9WYDJPdnpwMTiQvv5jc+IOLkb/8az07+c1ZzafyTIbTLeHMKzlp0mMFfHi3kf/0APrhPws12zQGXM+Pcm/nCw8afx9U3K9jvPNEmzlRRxxTN9brkcScxFjODrjM8kOy9u55ixrc+uU8FCG5snkgVuMrxpfJIJSvM21zXX8QxzERgZ+4MpAjq9SMXnd3+67yPHXX1w938lNFbVLPh7cp5aUB0Hu2QEq8kgYz9cNYmML44xhtNrzFMec/sWvB5GpD8wUZIirnXwF4vMx4Lt3Som9JbM2dHJs0I1TrzueYu5zDEv3D665z2pGhb/o836BmPJDucxzmk/brsWpXdyDsxlh7m+53CwtDHC4gT8GJ918pa0ZTjpWQI3zzXPyxj03Mw4N4bkfv5X0IK/TJKJfpuH0W/P6EVS16q80hzTePE1zRmbM+R5nuMe8wC2QobGnC10/4YDjX86bHzjEZz13Dv8/3Lci2fyy/SUnGFY3tVBy8X16shC4zo+fOaSHcTB/2Fcfsa+gtUqL9A5Oo/DNA717+H/cNFP+OpnY1H7khWTKBnqZ+Ps8oF77s1O8jyc/PPnny8eoUKHa64BRjaPXy2Zp9LWTjA274KNi0PtRRD8ZWF47Uo87HJXJMx4eH5jJrttu1tj/GZ4M9xYtlZ4yg66zQ/WjqydiPLm7S3HTqaKF9ld51CLU69Knb0poisiJiFqFvT42zyfjfTn7Z+Xju2qK8FwnJU/Ib8Ax4zfHFOK6y67WHYwC8z+Lje6/DJdyNGDy5/uz5Zu53iCfUNY0ipOsn3aOoV0JbomgXZmZK5ZuJjjP/msvXFg4d6dejSzdyBF/+7fC798eifpJTb24ssvVzD3N3/zN29//+///VUJMzr14otJjCc/nCT9zzGsqubNRoY3K9iZ6pC559Mff7qS+vLc/B2uiRPSl3DJWTQfCbBt/sY48AHmTnAMDmfukooo8bG4v3jDSkKpz41x2hvemsSkrt7jnWyQ3rsvupj7GlvFh2AFvVl+kt2nUuUxVufGjnWETapo7LPpm2emD/TZ+2An3p0E5XVE5ObeSbSLHO1czt+DkTugvTc9HZVcbvduT5+kiudwGFhrrPLeb3zjG6u/eXfG7OOPPz6ShaI/64ipSpqV3ALjzIlyTcdnl6/Ymwu6gsgEx+fYRfJvuyVTiZE5PnZVkq1/2gP/YAschw/LVvaRFleOyC/C++aNuGv6moR72NvcL321iKcfMF2cM5iW+R+5ay/+pK/5iSvDVIkbFlCv/V9Ys6u+8YX52TH5fP/8+ed3Ep5xzuaY7f9wJXqfCjrLF+wEP/f3XKrnw3TtGNudwKHv2sqe4Kc29MbWVb3vndPOYIixI7O0me9qnco7csyZjULeYazxr9Y/dtI6deVa7f/7ev4XzowfPBMExAboE1/d2Jtn+zy/J4nP3+lbL+7h2ekHHk2+uOnzVZ0q1RYTx/jy9o/+0T9cMcVlk/cm2Xj2oN2tMt06T1/xP31mD+TTYwon8cz2AS1vek3eB45WrFhbWrfoI57c7/b8JNEsbH97N2bk2tgv/9c/6VJ0cSp43J1vsJ0Zt0nsgi8wnk/JeLXOwxu4qa3Nx0+bmLUGes+GYETrKN945Vdt540/dBU2La6+5/3dh6nIPm3o+U+vYzSe6Ss9hdWLS2+fGWxpezWW+tn2he+63tiNzp1HgLIbWEX/8UT6CKvoY2OKMeBTbUT/qgQT8lu8sBKu9S3P6nmcscpP4wevxavbH7S/ci9szvUW4I2J+Ss5X+0BxrBVP7XB342JjUPGhC3k+RnP2Agb7O+uc5HmEPqmv21PxuOqI61jrXv8YGMoGayxWf5n+MNVz4wbGyDf5nh9j3a2HZE7bGrsh8l4QdsXuZM3vGgbSDxujhieYyHhjP6TX+PTV/lZY9vJUcaAnriP3EcGSZCYo5/xO+1evnXP93usf0LGq0DCzGRefZkjSOfoy8GJbCJ6d9lD5hLhux1jyHjEBsNXw3ln0//dQgDsr/2fZ7Aztsi+6aLPzVfpOBs1f873bA7HXeOx8fLTzz5dFUyePZvNpviG+H8STL548XIl4v/Jn/zJ6qfNVFOsYGQCw1J5OEkqqWK5Nj8XB4fTi6Puuf7aBFibG+kku/Rd8x/vgm10hG617MgLtpPX0pl/9lv/5K2HATwEgcFwegTchKINyEvb0Cj3FSz6mZSYYrUSASqKcjUa1yIA2i5A24EaE4sI1JE57mNAuQ+gaxeH2o4819u5lIFcyrmdg4VjA6ivnGH/9P4uv5ZnBTRyNtNyxBXQ7zFZu793FnbaalLTQLMMK6R0T2K9e8mxFiYpyZXIAejV36p0wZDzWYJjTaJ6QkGWlLcdG316vpNLOKMAnUxh7TJmE5SYoODK0nz18jiaCBjnpwl6O642AHJ5cP/hIYdl/ftf3sGYruQsfZn+DLFcO2TWIs/soGyHRN7kE8Jp1+1amNsl+Vsn9A/ARQfasXNWrVeAjQ4A8p58NPFsXU6I0N+5Rlt7zMjFO9ffZzW4O1mE8CTPQsKasJCts6Qzk6EL1/doczsIv+cngt44Y7x6LPOczmjUHvrIGcI2Ns/pWxDJ55xJkL2djkUHMmoc02b4dWDLIglTGWP51To72bXr5945F5178fz5soGf/plv3P7Gz/3M7YMPnq0dB1lsnAX9KdeqcgkCteSyxzqUahzTmWByav+5K59cT7sVHHd1ZDCLhv3vIMB2qB7lsSnNVBSxk7Dfw06bRJNzl2NfyVn7mADBBPg4lQGmwlEHrVK2DKFZer4CxGegsUlz2pEgRp4taDfBS0ciTFCbvjWGwoAed/rROpsM1pkcneVwm0TDmk5YaRKTrNi0DT70BAXBCM5EDj9JoPfuqx20SPvzHviZJIfYr74vn7TO7J3JQwhh+kf2TaJhgB1a7R9Oov5qJQj8RAGdUYZjh+6S657g5h2Ca1NVZo6iePhoFtcbs5Q/ZUc9eYK3OWt+As1ngtsRPNs4j0Ponz5niWEFb6oqGn+uHXQ5ssNN+NGHD2ZhOvaJe6m+Fpm2nuR5vmsfvsbi0RyDo0zgaue9OR6icSvv+vGPfrR2tSZYPDsqp0pM/G3uz4J32pJ+ffbZ56uMfP7OLuvYThJ8Ur5vLYjtwH4MOVwltpEjcvLeJJSsQPVOSrDbLQkmqdoS0js4OTK86mZk1NwybY9Mmv8sgn/burh3vcCMtGUSnGbHVfut9jUh83SzuU7b8nXCSrcz7u2XYKA2nj5/7Lt1DM9SDaNxgh53/+med+hn9mX3BGiZzj7i546v3uBssnJgVjnxTFiio/6D+d02/nE9u+L618lx+wOyxOFhGts4jui5LFwbj+YA/LJJ7XXyn7/Jr/kO/9JzlFnMm8DZKdezElfLlSyv/WJzdJNtpg3BFRwgi+A4erfv4bbbwYFJulmYUvrfutgB5Mgi1QB6brTeazFTJcR9BAneNf4wZfnHfykRnvGMP9XXPMuCnzbEp0S/5u/xj4273Rb6ftXjYx62jvea3YC9IHzodu2MyDMENzp4lve1z77i7mB/FuLPIIwxWRUFdxXI5hp0RAAhf9t0YF6x9GCViM0Rj2Pb7MSz+DkVLtOH1knVP9gBHYUv/PG5mHSOdWTBP7R+GP/WMeMJC08up5rOBGXSX/1Yi5/bt6fNdGotMxxVsWYRqzkHW2rsa9vr4HT8yYOHcz+Z+R0+6hvMOHFzqpmlRH6u6Z2l/W76qF900vtgtTHQN+/1t+s6MNzX4GxwtQPevmPX5LF898PIeXZswng2jlvS8ZbB6FYWgWaXk2dbFKF7dPicD574krnoy3XU4NgzDNO+/KSz/y7/FPJmzJaeLLsYZ5N7BO3WO1Z758vRk6mG2D5pyWQnSsbmRvcHo3AZ7yMDcmqelnZLiMYv9OXOWEfvj4T954vj3NXHiTXQo5aHIgZ7LXz79+1o94/p38io/63xfp0j2oLg+7stm9b98K/r/OLgL6tM8jy1MdvffJEE5PC98DY8ODvfnrz77u3ho8e33/iN37j93b/7d1dlueyQSxuy+HokAm4ZHH5w2+yD+1Op1PHQrWdwA27nu4znkZi8EoPOCqrm1s0TcOa8g6+H8SvxPdz7skDA39ALeMC+cv/SiQS078/57uJKPfa4jgR7GJBrVWtRlRKun7o9SXt8bZ7bFQG1Zcm5+G/7grTbXI//4zuj22lX2p5NE+Se++FNY2U+5yfJd9n7PtIZ18k1PZ/L+LfPC7c/Oe+9270Kfpuz0DdyzufwUHWXyC8LJCtJ+21iM1N15RyjiYHiROIj5ibZnZ73vPvk6bKvnhv0GOKJfBR5Dhd6eHv05PGBVTA0bc2zxd3gIT0y1qdczvkjfphrzZfJm9wkbtGvPF879S+fRVbi0a7l1yOX2UH/+MB++AIfei7csf1c5+9V5XbrTPrffg6XwEfYFV819028c3jkWaWhOYf+d9vFEejF1X5gbp4dOedfL5x65v13Ht5JTpzKtFMplu/p9i7OvKu5rHn+vWyOGd5z5ZL4Ty/w5t5eUO45gt/188DKvcisTcZyxum01/RVjJLt4l2emZ/0anB+YsjmPXSLT881sIF9uXZxmeX/X9+eP//09vTpo9t/89/8w3juW+bp2TSyNiAcx7ieG9H4EL5J3/xN11s+bAMHTP/ZFB1kp/72HrrdfpSeH/7sUmHROF/t4uSH7yzqrl3No/NZV3k4fO7G0eEB7P707Dg233Pyn3OjFV1rHdUHMoEJ+dky9vnJue4ef8t+tRevb5/IP+Sdkhbxdnrjfn8bF/3Th+E2ZwWoxh642T9JSjv1zTXsno7gBN4LJ9q3sFO6zu7m+LuZx7Q8cbhcB+NxC1jX7Ww+4lkdX9L2lpHf2x5xGTLSbjjbcqKL7Zfbb7de9ByGDCTZ5tliCj223b7WfxjYvsB8GW6xq/Yvba90Y1UJ3Ztr4PxVF+A7DqSqf2Sj+jwbost5RsfAGzu+CjdgJh0nu4f3w5uywW/m7/pszkQHTr4zn7A9c6zGWrIkG3aX+xpf6OjJlydJ3vNbZ+k83DraF/+xjiWd+Tl+5xlXLDDmrQfkdfX9szlqYlaSu230Zz+JnarqS6f1oWXGtvifU0ZpfzZaTZKKhNG0ad45c6/8zEaSsaWJa+cZ2tM61Ry9v8817M/71/pxHU/PVjyPPGFNYyL/YM5JN/V78aG9HpEEk1/9m79y++STj4+Y9/LnuwJ14kOff/Z8JSv/0R/90eKlqVw4vDnJO8P1TrsLbj1YMfZVgfntHJkU7oMjrfWivakz74GzsL/HiU9t/aMXV/4h5sR3WbOnf+Ti/nu/9U//u7dIPGXXEZNLA5GH9mRDg65BpiZawKYnPQCr7zOoGqgtHAvjaMP1ftdQgCavlKkD0gAHYF4Bg9LkXf0+hunzLHqtQJ9yWBZZLzvy21k0gcrnwN+kzrMXCO6gX97DGSIu+T4lkl6/HUVe1Tz2pAbhPBdxJuaTHYdXI8luFcDLuXLyV9DqyQCDJZMmscYcaWKgPcaCmXNEwhl08g6OR6kjRgBsVxuP4z3O4I0xpVvaQs5NrtbCRsowVUnDdkYNFvSgSdlKMFmL67NDcp2JaDfTnuAAvNyX5z15mh1tcZBTwi1VMLJgjehxaldHhowARGDNcXEQdKAnHE0yG0SWg3znJ3cfBJyWfu3MRO+gx+1EX385iygcNODxd2TStt/PorcSTIxxO+Ml4Ms/9rpAunbldd8QJePv2n5HO1ryzX2C93CMg8w1nbi0QHtPzlvflu3unRnXCRQ9IMvbO7MgtIA7yUavx/FwCHvfwC6l+nJVjEh2Y87L/rmf/Znbe+8+XrsPpl+pyDK/J3g81QGS/LQz7HcgWZB3rOYIb5aU2dO5s5DMB2tnYfyrJmZ39GtP5I2gowe86G2qR2QrnsXXbsH1eILoQVVTcengwEyyVsneXSEFGV+7rHIU1r0kAL5ZTjnje5L7WVxEZHI/GwRiB5EAACAASURBVMs72O9M/pNckoolE3CGyRbh2CDb1UZjzg56MnNOUs8du5x6B7j62e5PW5PJut6fhbbLuJw2eAZVPEe/8gw6esUGmGmh/tBJyX0r2eQ8HgY2IqX8sv6MjPdOzhXoubcqYxz6sMdx2cbrwctFJB9NCew8tzPiVx92XlP7z4zzYPIEmfAZfk0/Z3fqqXQdgCXjFYTZx1HYPSVrOgvy64iZneQAt5o/pN3w9ww2jL6uQOxOVOxS1LneuZKCa3n2qhjz/PlaODkqne1FabJepcjXoskkqPBni1fUhDpjGkL/6mWC4F/ePn8xZdTz3/d/8MMllHyf933/B2cZ87wn73//2QcrsdKRRl88f7GOv8k7Q46DEY+fPBnb3AmEAtBJMFG1xQJ/Yzp7OW30xHky5o+ngtmMMbs7vtsJtDiFcff9wumdSNoTE3ZvIjd6cwZyfM++mhtc/cv4ocnwn+OozsUm+qjdbX+Hjm71bAJ/6nGSSeJ/O8P9wUpswCMt7oz9nEf/jD9M4nElyqZc9fblK3F5423ex3bZ0pLpXpzXnvax7Jxs4EzLbro21ayu1zXXxvlM1vNdc44ee/fxT3x4Y8zBsbNDbyd08GU9fp5bbunQMWPWwV54s8Yqcr3ZbTgYoFqNNhnTlknkusqPl+ybp/A7cKkXL1uvjZl+kUfw5E4i2t6Vv67bhcWu/Mq4Lk6zj6RYslkBjrMKBp2l4/pncty2m9/X/DI7MPeCn37qu3E2/nkeXpvvBNG8DwfznNGX85zynlMujM7uwr14nWcIGLXMfK6aYmN4eMt65+30a92HNc61e/HkJMNljCH5kk/jQvPYxiO+uN/X40anhreMH8BJ2/erwMMm+KuVRLQVP/c252896/N/tf/KC682OFzt1arGN9h1VhFqvT1tEj5MoqxrRm45omaSfBee19Ekea95Evxio1ecgOVkz/Y9r8em+UzjlGf0ePb35E4PRsAnluW5xkgwrIPSJ0+dHbf528IqmSaRyjvZzbmIYNHNcV5TxhAHogPsie6xO5/npxhO5rDiLQtjzDHiP1Sv2zi4xq2O650NGWdCGx5KX+eIlrPs8irbfxwvF/8zfi+VM/LscBp9JuPmzXjCYTPR8Te326MHc0Rq/hd/YJwyfxodnPmQeYNkhHz35u0sNKXtvm/+kvc7asb45jPziBeff7Eev+xzVZ3cFS72PDQcU0C3fULak+TqHO+Km1w5EDnisnb4HZzynXu3R0+frt79+q//+u3v/b2/t3Dp+efP1+K/43sG189KI3AL3hs3+LMCwUn8v1QGjJ2uudjmFlOlYm+G2Avqxs0cjA+54jO5Zv4TnWvfYgGYPvDVeGCPw5MnT2+pLtO4wt/nnamMhHe0DmQhJP1VIYXd8rP5zryQfNiqo3IyX0sFAnbmHvhy2tjsBIajsCzPkfgoYWBhz/Jrwzm8K+/ohOt8/0USzHdcEK9j47k3843uP4zJtfPeh8v3GeeTl05SNx9lvOGz9q9+7yQTxxXxW+YKE4NyhOvgBVxf/jr4VfjCRqLjFog9i77iCZHTg4ePVrKQSlN5f76f4P5sJoo+4wbko52xEXjILugZ+0ubBOZhR66JfMe2zwRLutr+2PO9szlBEkz47OawMEg1mryXrjRPC3bBRW3Du/TV3+KC8DPji0/mGd1/Pgf+4h8WXM2R6WT7TP1kN+aB7f/GL6aCWI54PDd6RW6dTNOc6OqXl53dOytTwRr2Tk7mUHk2DokHwp0rNvdYtT+G7/BiVZgqjnjlCPyjBT9t0UfVsluufGDaIC7S3AwHWni2E0xevPjs9sEH793+0T/6B7d79xJzSVxxjsiJIx/sOXGWroltkBVfcx3D5rRtSy1rYwV/2UL/3Z8dfrwqMLFtdgzr24Zy3/iZJCfOEVn9LOMs/sYOJBXkp4rr+Il2tf+mT6d9XzfnTc96XtA8FXdtmbLFxlI6YtGdLnp2c1oybq5g7K4c3zs8j4xcP62fGFrbjnlK8/4ec+0iM3bZftaYX+cO9Lj71rrd9hh+aQMRzCSL7ivcozP9jHOefbfSrESw63wErvGVEr4jH/foW8+Trs+hx3QD3sDCqz3RaWNmbswOl63vqlq9gZ4e0HHPN57uhzvsvWOcrW9wLdf1Wkn7HG2/vqtxkg7BKvy613H51BNLz3VE3CNya//RPiQJJkO+J4jsOnMusoGneBmdvH5/tckr7rfO4bPGt/GndQEe4AN8xfJzmdvvo1JynXV6GNS+EEbAw9ZxmJD3kmnHDTwn1xn33B/uGv6Mm/b8iizpuvXp/I0XLd+/EmSGg6z4ZNZp9lqpucIZe53Y6bNnHyy/Bh9trsyz8xn+b3zSlsYWtomX0Z/0zZHUrsdfrjpAL/1sjIZrTkf47PPPbr/0rV+8ffTRh3u+vmNNe90+lSxTweTzz5+vBJNgVo7IGcycBBtxxuFbSSyeI6bXxsV1fNDY21TVGhlm3WT5hL2+nX7SN7Jq7mGstJ+ONvY0jud378u1uEtzrnv/9H/8b98CvgYZWegZLJkxaUwGALlpQkthGR8jMUnyeZPSzoY5BmUDsYFtI0n73CNThyKvgNWeaHonUAesAKCdFmOk+LmHgjZh1p87/dyLyAQrEJBFTJ8BVgCSz01a2nk0GB0Tmx3szzubqAsQLPB5+3rKkz6YSREHsIjw3u0NGMiYgSf1CWlc/fqKnTAUqh1YggccPDBuwo2gOZaHfnXA4wDxVdFjklw4NSCoqguguEseZgLb5Cp6Sjc9S1uQww7SLkdX4NOkC5HTbwZEpwDKm9sEPFeCSVUvaQBKm+w+XzqahY0d2L/3dnavI7OIEMeI9AD/DnQ3aaGriAX5AtM+ZoiDXwGPBwNO7ZCNbTvmJl9pC3t4ZxXuPZMNrmPlHF2Osh3rutFxLZcgNpmOjdwtb553GHvjdNjHRklkmxwPkr2D2zCAUzRxZCOtk9dAj+/Ws/fCt8ApkOaQYBKCMIvSk5QTp5vsTRVGkqi2zhPfJQJz3SyuTynVEKFn7z+7/fK3v7UcUP5+8zoBjglQ5h2rJGPKXa7dJLNDwmJ77x7sdmnzkvnhZZQpu3s+MbxkF+du5nPySYbLNtcf7brqrOOUzU2J250YcbRjBx35l/68Jzv5fBaKLLCOXsyikl3pa9/klsf9pW+pmDRkbI5wmSSPbcNVQpxPObH8fH7sMIGplIKmgwKKTRCb0EZfmjCOzs24ncfxTBUB/XQ9GXDe7HUmePcSJzkCFQKZrqHbTQD4wlX5pnbYNDnwziuG5n0wKwRHEiACg+i2r8897ZePCUcWqfdiCbITQpTkP7iiEgs/0mQcwRFIWX7otV31E7xuH0Um3m98/EQsGw8PrN87tGDYCmAnOLEWyibJLv8WFu0g5dGn2h3u3TABns05k7OLLHYjYWgC9pHfEDoB02XzdbyO8c2CrYpleVcCmXQCdq3dBavyzQQJU8Uk5RbTp7/4i++udvz1X3//9oMf/nD9njLnqvlkvKY8XzKrn68+v/j8+fJxwbC8L4Hn+OMsgKSdS64Phhe9+/TdVcFk+MpUS+mJU/sf/sRP43lMQLf/MJk1aeCvmiPAJfIHTYJz+VwQNd+ZwIxNTOC5/YbrcRA2RXfOtpsonLuj6fBygXtR6Q7HquoN+fz0GYMX844kDWcB+dzlnKB/kly7/3ygcroC9tGnldRYZZpN0FScybvodpKNYNOa6O/yuHxr+zy/+45/Mrb5mWcnae86yWGL3hUE9zwT3NX/lHGuxCJ2efim43iDkceBOSXvcNnWPb6o+ThMnHE6KzjgZMYbH1ttXdxyOG3Ke45eqRgx/ekFCDi/ki72mc6RMWyF4cOLZqFYcpZ+9Ryj5cw/8T/0tHVvBDQJV6fvHDwbXjGBmimZfR4LtJZfj5Km019c2TjENvkY/cB3g3SerV/s1Hwqf7esjvnFHvu8k74bK7YrqUtiIt919D1JjruCBPy8vj9z3mNutxdHD73bBLbnZ40RS7cuFa58j29ZTKXjy0/uikza2/5l2dK9syyruRNspCMzevMPl/LufLYW4G6zEHlynJ1MtsrVnov/xq91Ju9JgjD98l0vRBlTfWt/HPt9+PBuglLjvLEcPDirxOASS+/ensm+px5MwsFwwUmG9jcbYfPrGWs+NkEZHKVl2HMxONyYFTvky1s+MM8OMH1jI8a0dZLtXWMPPec4ZTqbS7R72nB/jq1bFc+erN+d0W1ROIu55vpffPH82EjQOqL/V2wnYzb4cCeYsNGFLVvfycQ4OvawZXdy99G7luNx9Ow7o6tkC0PWWDzMAuPgO96Z75Ps2liZyiSRjc/W82JHb4JnOwn44cMV34KTjx8PbmU+5V8fNzIV8qYMfvshfCd2nd+zSI8bj8+binMffvjR7cmjpwt40+b/n7E777VsSa7Dfmp+c49smeyBzabIppq02LT/tSUBhg3DBgzBn9QTLFGmxM8iUyYlkv3moeYyVkb+9l53v5Kgaj7ee8/ZQ2ZkxIoVkZGZjQPhY5+msHfvwpb3Z1Irn5+8/tXtiy+/mkLhXYiSMc517Iw/GYx4vYp/E7es/odTPnm8ikF++MMf3n75y1/ORPvt3uyO8OTJ2uHmnRXnjJ4svrB3L2mOvMa9Jkrz7NanfDeTLfdvz54+W+JcC2tWQc95zKf8Vdtp45DJoHnW3nlp85/ho08PPWEXeZYJknnveSzawpVdtJDrYqsmvWGBGIMsFS7glnmP2E+7rf6EvTA6uhUunaOhcm0S9LFR1/EzncfDFXxHh9O+9z8Ybu/YUroWu1IYYQeWvE8MFf6eXQfznwJfu8TkutjB7/7u797+9m//dumhPqad8Cd88NXOOxgXOcielM+92oC/4QyOmcxRJ3JbeQc/RcYKkdgROc8urVOggW+kDcmPZCFOzrS3Q9RaIbv9wdGPh7NLStyAd4mV8NCMJayGsXP/FOdFpivW2cer5/pggrhC/Jh35zqxyoxrCmFmpbD35XvHpXZRUJ53FqXswvUskEuhT+1c17gbe7CTpaMW+eIU1CUHkvd1/hGWpr10U/6Q3MUgbeNy83CPz2JHPQGefvkcduL7zRF8hlsb5/HD2d375DZpY/ARXpiUoU/GnJzHh02hse+MIRmKTfN32hsZRl5HLmPnF9pvLz5esUdzoG7D2OfwuLwHx+1cOp+X9wa7eyXz+Km0ffA6zzgmtNfCg3N3zp5kEm9mPF7lv5fPb69eP799+GEKTP7XtavW0u1VfDZHeMHoNTb7iDtHALApHLF5Dr+pTzgRvTE3g080h8XfDv5wmZ8wjuRLhsbilPV5LHHHFEsvhh4etofLwi994t9gQ3+PO+uTeExfxrYvSdAtGPeS05VvwUG2xHdd42p8Eb63jncf8jzzTzjxiuU3X3bflf/B644102YF4u7XXjvrkG2u8+wjltx5Tjkt/hqPmD7Nzor6AIdPjJhFMbnH+NOlwcUzPm2OgofBzY4XxEPTv4fLtvJTu/3OJ+bd5ndyj/kePDX3KRCjk4f/2/Od5Np44/3NV/L7FYPZm2ekPU5oINt+Bnsiy/af+d0cUusHmcj7ioNaVm0jjfWd977q18olbDxZvH3P4eVZcIXcPVO7out5Hk7hPbgwzF5xanE+bZc7f/VyeDrbz/VsxDjRKe1i6/Syc4M9Dvn8Lt88F2vxNbCR/yRTsqJn8hBpW/hN5jFSXG/OM8/BVcls2fHGTVjTGMin0V/cVrtxoi5kZnuxTbvEy7eQV+Rk59XhA+dGAnzasoXNJ8V+5hNOnzKcfHRcAVF48+zulv/6eNkurBoZTGze8f4VS9Mfu+2QMb4hJoPPTmQgS4sQIov0QZya+5+u46FuK6+uwCTvsWvZyzX/lGPunq2dwVNg8m//7f+7XjXHXY5zmp1c5InPBYEw7OkuUvd+MbpFTE4qga98QPscv/vJHqIrYl7xHrzJzy4uwiu9Z43zX/6bP3+TAbQqFrFSwHElWJx3ruvEC9JyJboarHGMO9df709jKSXQZsCICePzHJ3p7ykQJ0lYBANImtQ3kFDGBoBFRioQPYByf64q0IrIHjCE9+roGVqDFXA6HNYGPs7zjnFmgnpNDpxbK3Wf20FpQzuTRZZWgDLEeYFk7SbCMLVpjdeejMw912KOVljkcCWkd/CjbQDqICO12oEeAXQ6Yuw4aPoEmBqMm1h7RzssoJHJe89L/xlSF3wgcvSdwQmi1gMuk0EnyTp3ojgD5SqW2EGIMeFoBFX5XNDAedBBTjCvV7lG77X1BOYBJ99rC8dri9m2Ic47zwcc2kf2SZJwVsgKMsWemhx6n7HNz5UU3Kt76SuAHD2ZointkXihUxwR+1x92IROf9i58War+ka/8zeSk3sQS3rNTukMnYJVK2Cr1VAdrGj/ctzHSsW9MuDNXpkbW86q2NjzXmEex/zFF5/f3nv33dsvfvF7t9/57d8ep7NWb+S6KVJox55JA/++tYVhTQgtme3E/bpfsU8FcuyKjjaeZxJkJUD2yvz0DcnbhnUWIl223h8sXBRvjbExWrZTxUZ078DKOpJm3XOsXpMkuHseapwzHerxordWDc4Z67N6cchFzleeraIPOznsfOTNzrUdAb46XnpGZzvx0biAtNB/GAr7+OK7vnaIm2MmBFqr3TtAYq/0m62QbXTMttVsPHZ7Dcbv+p4JmnNdklAheYJufRpbOBMd5OAdAoX2WXhBBzcLr++cQThVuuTFLt2ThOL1WDi+iu1eg1YyOgPXIYyNEZHpBL0TkER31uT+7iP50JfZdOfcfr5xxxjAr4VxeyVtxlJyOO1Kf+bdM5FB9xaZzQqsHfzmWZKa8bsSh4KG9q38ato//nC2KwwHy9E4GdPo/8effLqI78cff7yuyXeZ1Fln2L96dXv2dI7ryu95zjuP35lJivv3jzMx+egUmCTRACdyjE9zM5PAZNY4i/fBF8m4lPfon2vGF83YuZ6N+qxtrfkifDPO3uN6fMBzZ/v+E28zaZJ/ErbTh9taaRfcT7PY87KxHDGyC5e68v7wbw+toj4g/dCp4QBnwZFiBEdiGe8DOzfm4hejp+euJf05G+4AGi4dwWtWQO+qeb6ODdJveNpcv3ml4hZ4k/s6Ae8YiIyt/rDR2N2q5K9jDfgrfNd3zRPbV9pdZrBwCtuSmBI4kcPo6XmkStuvZLlEAjk5AnFkcp7FDOOOGKKKXptvejd9afnDpSSOx3ftTGlt4RqZ0invbDxbulkrd7ybPvd2482ReozJUl9OuxibaF4O5/O5pCYbv3IrfPU67m3T10QMDF8ca+/+GNmtYwQ2N5GgG10/j9eBqd3G3Muni03FBivhsgv/kjsmh9bRxQt3jJF244bwLRjZQTlZ4dKKTMiGHqzrwpuOnQDOYy2Nk3fQ/9xzTD4cRUCTeMs1nWzUVhjYsaPnt8/uHe3af8Mw1xovfyuMa9mfKHf3yCFtYnd39Wq4H04w8hr8x2Gu47rkg5PuFZjddjp+cqS7nI+uTRH3uQ0aPeifV53oeIqNsN/cZ9IF9hr3xo2FDUvP53jWxvo+jSVjIx4mQ3YOc7sPrT/N+dvmtXXtyLSLtxvL3Nc6KG5t7F16l+Nfw9d2bkU1+jxvtCF64p1ksvzum9frfvHkcYzi60ykP14asPBv2f7Dpf+Lq8QPZueYB4+ygeSR4F5+5SgEnqKSTq5FXhKE77737rE7JAzrMccL8kxxIf0MN82k73dTYPLk3UN/+FC+ciWL64gcz2rdX6v4N843vkQH7F4R/Bsbnsml3/zmN5O7CTZGjzL58+Z2+8EPfrAS16sQ55Zjp8LthuPPnOnmObsQceKkSfK3rUceOOXY9hT2GCdxzeK08bcPprgg18BbMhArsAvYPjLPrlujJG0DbJ2dNQc49W8m/BIlmfwjV9eww8ak5hXyEtrekxLD18/jv2A4HQgfMDEiHzU7hnx5FIPfzXUmb/DyTkKXrSYG5u8yVvIWihPwhtYbxTJ8SNrQk0f8eO51tJIYKu9Nn9mSMcGxx+dmi/NZABadypGc/qWtxkzRQ/7ue/Ls/B0Ocvrs4TPwK9inmFHsA++Tz85Rnn/zN3+9Cnq0sY/0W+O8i8cXh7r/4JjAz3eTA58dQtOe8MIZ8xQ3zQ7KKT7r2GDGbHSyjz7NuNCHaWMKcSdGCzaJDQ8edf/hERfk+blfbAdXY1cpXj5wZcd8+LNnDmZNwT+fnt8/+PDD4714VmNYZJh/eZ7dj8gCXjsueHBjxr39C5+jzVef0juIpu94Cp8lVhj5z0T46MPEWPk8R832vIG2KmqCi9oiNoP1+Adcgh8KMuFy2+PCu/ioXZwip5P2pC0LW3bhIuyTL6LP7dfZCj6QvhoLsUiew2fnu2nPg3VMoLYtG7xN8bqiwAPXduEnOeTzp19/dXv3nax8/ub28NH92z//5//L7Qff/95aJR255mhuhfHLF2//CKfP3YOnECCfK0aCeeye7sH0a1/hNX/asaNnGRvfeUbL0v3DGe7u0Gss1nN2nrRjgvbl2sO3yG81juHN2uH53QZ67b62gcbc5qjswLUtu6stdcxlrPkp7SK/xXF2LMRPdHzpu+YsPS5w22cpUAs/O+0yfGGOPxaXRg/zjtlVe3yiYsIuZvBdfk7cirue+RU8Y2zWvNfkQPtZw0nmCK+Tq0++CV+BYfxj+gYHtUW/7FgG/xw12PFV43Prp2fgsNrZORb+Cadybc8z9ZjChrHzORJMgQKdaTzV544T9LtjPxiFv8htNI63PdNzmM+2PYc9wG9jv/q3Ng85i/NhGB1rTPN8vlB/tKXH1O8z2X934Suulr7n++fBueweX0dRaXvzW7LHYbXx6jPYHznjiLkP3/Ou6FAKIvkr9yrmGA4xizyaw3r3Gud9DQ7Z2ApP7Mx49XP0BJ7Aiqu9aAdOpC2xL0W7ZIaLNJ+AFa0TbCK6B3/gq+sVy9glUztyHX1KbKcoJD/PHFCKzhS1nPPjQhi2/zongFyOWe7Yw7u08eTv8YtnUfDMg3yz3m/uPvOquf6Lr764/eIXv7i99967e4OOwczhCONfP//8y1Vk8ld/9e+WPFIcPeM1O73zt8NFZtfQxREqr9RzjAvv907PWSRAZ05sHSzOdZ1bb91qezz53uRh6SXdZBd4G12796//4l+8IeB2Zp0sBUT9UAbfgAX0GD2F1ej+PPcxNGCan0hKlAsQXx1o7wbhnTrIMeRvJKyrC5sI5PMGsTa0JhWU645h7wlGDosxGzQCbpBoUPR87W9yIeHHSBlmT/rP/dmSdlYMGjtt7bEwvpxBj7MxWcH0roQXdAoEj37v5HWKWlqmR0J0ryQ8QHFXn84q2dORACggj2QhQZyt8TdG+sZxmhgy1vrnb88z5j2R1EnV1p3WSfdztoxJANdEsYG9f6cH7bgb2Ltt2oR49PhzZBIJxvQg+hskPZt96k8TEI4Mic2z+10DYnUe+yak7IlesNsm1f1etkF/jAsQAuSAdOyvVvFvIOs+Xh06IjcBw15dXNso05UFkKLZXbTVoNh2TP/oZduo8Vqf7cQuxxi74eBa94B62rcI/MOHi1gsQroTEY6ySQC3dhx5neKNZ8uR/PQnP7799Kc/uX3w/gT8a4zXUUwpSJmjcfzT1mnf3SNA3Otau4usDZB3f2yTD5/fhuVkkMrIFLpYDdmOp9vR+g5jYUQSFHOMTZK+e6XyZWKgsdKzWr7zrjPRf9rlTOy1jjTO5hlZITh6OefZ5vsZ9+xwMjvBsPv8vBI4Yy+x0nbOnhtH9J+ewAfvyd/8bWMm22sCO99vol7+qMndTECeWwDCXrrgb0kBSRy2iZDTh+vP3K8YVd+asK1ij02SyQ6p0ZfGB/aa93SSBY6Rr59kpV3r/p3YzBaI+b7bwx+TkTEyDj0+3kn/rn5m7SCw/S/fYlyDDYvL7IlxvquJGjuSkBru83KObUtCcW3hODvseA8utGwtBScP8vNM4AdT8o5cp8DEJElzkzMxshPtOctxT74kcZoCki+/+PL2xRdf3j7//ItlRyHQObM+x+hEfqvI5OWLVYiSe4eMT8FHnp9znJePeTLbVU+7pkiGDqSP7KptAldir3yigMQzcv78lYOOvuV4inOXiCv3pJN0kC+7XtfBljYcer5XMPIjgztT/Ecfh48O7keGQTl9WmPw2nEF5y4d7FXVeh8h0b6osaYT2Pw5/qSvB+7XNvxk37ZLL+k7XNcu7811fCX7aVtuLtC2fviqVRh5ntuub+1j1/aQO2HVny/5ronhuzstaBPMZ+fGo/3P0vdXr9cE1+DC3qZzb4UtEd12b6KNLCR8/fReOAPDtEPfGw+ae7SPbvzXd7o+9pGE76xe7TYan1x7xxdUMH+M8fYP2tNj0MnsjjGMq7b4m2z1oe0STvvO+9oP5Xf+h5w69ux7/1PvbP3FNelwJxBhjHa3jvT7xYnRdZwQD88RXX3fyT2GU119WMv34Kt1/MRe0jNjWjvtsKvDhmtBZPs+usQO2F3k3cl/2NB4crW/1tWW92G/m6vwSfoOb1ofcg/89HvH6jhWy0xyk631e7ShudX53uFy3kMWV33N52tni+MoFE89dylqfnDlaMGu8aN3j09r/T+fuI9BubMd/iS/bQXMxqJbYkzjTn/vYNFOPGUTSX1vO7W1vV3KxOF5ZsfWdiTtd+Fh9Nf4wLUli9XROVfrakPd77bh07fN2eGJURxTN/fcLZZbE7HVP7I9ClEUetduprGbFI8sgFyd2gVI2d1LMcT2O6/XrgbD++WfRtfPnZhwYdwtPmC4VI4PONt7d6JqCpDzWfqPR+S+FB4mqfz+e++tXWZw8LabllPrePP3/G5i1YT/ev79B7fnz16snVNGX6bgI4Umsam0aRUUZKJ2F5mEd3740Ue3733veyuBuZ7x/MU6snVkPkU52rh24f/wqgAAIABJREFUwMjukXsXKbbW/mm+OwtA+CX9WavjU6S0/S1/BRfE+vTS+zrxufB9jyndaO4Is1ueo6vDd+3qJu9Ivnj024p++/nii87NGWu+h/7P2Mx4DNZOrKnduLFjJ+08NLizTxOsCbKFEXtSXiLcZEnjwNXPiYfWMQ+Phz9cc03G+YhndgGIFZqKl4KfK6exfaMYg17Q//Qx8uiikY6dc9863vPVq5UbSZsseiS//MykDDubyb5zN7e8A2da+p2c5pNHKz4hl+gzHF88eccs4ex2Pm09jC04igiPn23LZ1fZpUtZ6LMneuhDvluxzy5qs1gFLlr5CqJ6MdgcQ3gW7R/xzFv1/O7xku3j+NJ8lj7wn+S5sKN2fhEz8tNd3BP5TTHM6HD+Hn44GOTa3Gt1MdxbR6p+8MEuzps4h5xyxFWep210M23GtSIbXCBFWKODswgrE9x037iKEfHXd9+diSdYiS8v/dn+o7ED/kTPcm/iXPlucfPaJSwFnrX7I3tdPCu2ufOqZ6x9rspP/3J9noPzmkyWS5D3NF5pd9pml6b4uJHb5B1hcHY1T+E9uz58T01Wrs8WEGVXzVe3zz7/9Pbzn//s9j/89//d7aOPPlxHcS+7lpvbckrRs5hvcYKdd2bf3Wbcqf0b2eMXzem0E3YZk45nfNefsfnmr6PDO4eUqLt2WWSD7V96/PO7dsl1i+voRuMr3wHz0p6OB5tjew++1G32DtjLL+ae2BubIadrfNp+SfvwRr7IDjjwsNvTttfxKl6U79vWhhed/OnkZsnFzvzb6ctTFHb3eMu8Q2xlTPDbkU9w4dxdxXfwaWSXGGsWFIjJxEC51xE5nt8/2+5wDDIWU4l78MPlU9buaeekr8/gXceJMOk6Hq3H+EzbBF+mL/SkOSJbarthC+wDZ+Uzr/7B9W+TT+5VpNg26Rl3x+rbO0lqn2d3fLPatXd07d2e2JBnt53TL2PS12hT3gkL51l7YVDtkq0dON4Vi+hA89VuF9xo+bQsWpZ4Z2OZeIK9wYrm+fSRTeNV9LBxtPH4Kq/FcXeMK9/g3mt83vjVWAMLxQ44QHJns4D3nGNQ8CR+7Tm0vM+CPb5BkRt7k0OAG3yYz/EMeJY4hH91HODYvd2Ppngo8cxaJPT4naOIeOnRmynQ13f9xmnx3JaNtsW/OCJxdmI+j1pbfmMtJrx3+/uPf3P71a9+dXv//fd2Hnx2I3fyQDjUV199c/vyy69uf/PX/35hlh3sRpcSS47fzW78s+Ol0zsce34WzpFHfPXinzvn0By1bam5P73Lu/AJfDjPkkNqTgJD6DPsWu39i//n/14RpAF/m7NuJ0jBcw9gZLAMpAfjChSc5hW4Vf83CHGCBNBO8Ujw7QAHyOc5cVoIO2NuZ9ZklmITSpOLKzg0KeA8yYGjbCBOXwVR+tsOx2cUnOF3UvgKJAZ2APXIndypyrw6gwYr7zfOlCfvebK3K7ednjGhmKqlklQ9VgPtxE7afJKJMdpUP5tEvyb6vZchNxBRYs4CSeoEzlUncw1Ha5yAs3FA0lSbt9O46jC9IO9rAOT97fi9twG3E9p+R5DSPoBrjFrHmqj6HgltsCAfbW5yKFjJcwHPVQeWEyqg1oY8z6pofXIvgNIuTrVJRY+R67UDce8JgLVaeRVpnEl7/UUG3YcU6N9KXmRVVgU9sIcc13miSXTsFa4IgjGQ2G2nRmfaGfs9AaYgMu9NcQjZw8bgQhIm6/tNTLN1Vv7lmIg8K05qJZf2ir3Xr7ITSoLbd9ZxON/5zke39959Z123VpzvIH9t/bqyu9sN7SDqkPul+MQYHc5lfNes4nnL7iWuv9rGMZarSnLfv3dquOpDO6J+v98nub5Xetka97KDCcelX2mPxNyJdWciExlx7E3rQfuoFZRs/Jpz/ibRPKR6KmARenrXeKkPCJ5r4RCbogvaL+Bu0tjk0u/0lm9yHzuf7x/dXuwV2kciofTb9miwtO3UWCHM3nv1VW3rMBXmaNvbMFqQzzcYBzgOB01iZEzznA78xs+dq5FhNryHN9q89M2uIfeH+JJjBx7e1UmG67PTN/574cZeTYrEr8rilzn64tzSuf1qCskWXu7EjjbjJPGhzvLV76VzO+meAGz0ewpZtIGeJeGfBKpjchbGXApMcq1kIDlrIy7W8l9Fc4s4P7998/U3q6gkRSYhtOu8+DdvVoFJJh/S9hfPs+PJTGTkuQh59DI7XE0Scx2kcbQt7eykRduFsTKukm50h57lbyS4k/vOJF+Jrr0jUfvoA/t2G+hvxuLEjeHDEjjeeU1I5ex5O/Rkgsb4OKKGfOfzwXo+Dn90RFAHhq2nc3zX24/Roa9kJbHRPhEGGXP9p4P61DwTpsInvM7nzVFO/D23qsbpch2+AAPY6cLMdcTAOTnrfc0VraY2hjjT6s+Dc4tGNtGygoe+gwX5G69YvmWtEpjAzXmv9BBOnL5wJttgcfTbWDZuwwTyJmcYANfIgxx9Tm7aSjfvymgKqbxLf+GUe9iOxIDxa6xqrkYXjF/jm+s84whmdyFf+5f2EW/j//3+9onaq/3a05+fY3qe33t998kxxo+z9cGOXdS6Cku/XZzK5/BR3X64sL5biQI4fW7V793tO1seyx/vontFZ9HDeLr1rsuq/H7O6ntN6h/+oCaL6GTaCMvEVY5NMZYdr7Cf/NT3fj4d1z8TCvSX3pKfMWvZ5zuciG41jjTXb78eW4NxjX2N2zOhfY4nLPVMY+XzlaDaq4l6zK6xLP7U9hlsnpzE3QKTtqW2a2PoexNDdlAgs+YrzVf5CPaQrq7vcwzzRYcXT1sbPIw8FBrzDSmGVyDfx2LRUW1pvWvegGetd9j68C07SdC/ts3DLrODUI5p27t6LT6+j2tyzYzDFKKIwduf41Ziu6UXi8tPq5b89xFr9zYfXH55+9WHe+EBPjGc4tythjyy2vmuP5yi7dlx8lzMxO7CDcN78Jf0a/maPRkfbpKxyA4E4k8xjQkMPhM2Ggs6FY7mffnMESf8WL7LxPZatLG2cJ4Jg7Qjuzp88+zp7cHDR7evnz1bth6+mmN71s40a3vme0uH+AGYH36YuMlYvc1npa14GfvU7rwrbUh/30mBzcv5m2/kvxqLGj/4OTpKtjBhYjVHxk5RIH+Pk7ElOIAPtYzznbxeYyEsSJvXDph7xWGeEflmHGbBwqyqZgP4x7Lfew+WTRqzXJt7E/OPfk+htslksifT9PHJO09WkVDrD9toXCZHsRs7zi4F2Rk1eQSYk5/is9yHY3fbYciSc+0gw88018wz7A6cZ+X3JM+X7Gq318YH3+X7vKP5/conHvH/LKzzPkdqdS4rz1Vc0b4LvueIoOFw43ft1pGYZtnf/Qe74GXq1ehw9Cd9Gf4zukbO9JE88p24KNeM3G6ruCAxEtmyCT5TXJbYa3R69Em+weKPHhu6edUDNsCODht6MDLk7/NOOOQ9jT9XH/bg3hRl0x82TG/I1LPah4zcxlfDxfP381gMxwrBGT4tPx0N3/FbnhU9yfFT5NaYkmKXY2x2Lq3Hjr6Ra55BZ5s/pHDGMQXyhOSa3HfPQfROWM2vE+8rnsm4mwugwzhbfkbfUmB14Mzz57f33//g9vzF+IFzwvTVUdx48Jidn1+6tRanZTIsi3Em1/jN069u//V/9evbP/2n/+0tW/ezpWzygfuaPMzxc+v+KuiCxfrfOArb28bxurabK9fovNH1GR0L8Ksw8vQVwzPDHd4WO7ief4KPHXP1Z8at8Y3/bWzxPZ/hu45B8Iq0z3VsT5zW92tTY3jjIhxsn0kn6KF2mLsZ2ziL8tiez8Q5xk1xiXhgbDoFksPN9G8mWk+snPmW6Oh5VK2+XhfrwonR29Wbb+Xv7sYA4yvT9s4xTNtndwBybB6SJ8MEHKBjldbfllGeodis58dgaOsLLMQt4WquMZfZeNljCHONlecefHT7PZxY/3Nf+sXu6Wz3kR60vRjjq662TPt6v3d8lWfgV/CAXFq29CTFa4sD7B012fHiopcdWdt2yAkPaVyBVeK9+BeLkLRV29tHeaf2N566nmzwXhyy8UJ/tSnvwOF6Fxz9cS/OkPtM5Ht+3uuzPJ/t0N9814XQLcc8LxxxxVi7EIQPgxXN31vP9IFM8a6TH8xO0WlnuIjjjcguP/vetr8eTzLvuUBy7LHK73m3uf7lE/aibn3Js+bYwfCq4dAwRLHZ7PC8Y/btG/AXHKzzWnQ5zzZPPXY2BXbTxjMXp+1zhPe927/76//v9md/9mcHt8/Rq/l8dDPcLrn1F7dPPvn09vFvPlntja4Mv9kLzm+Tw0pRqcKeGbcz9sfb6ZQCEwvIyZ9e0Xm+lU8mc1w3f9MxY9Q7xvX18AkOrQKTfnE7UQoGOBg2hczfjLS/AyYcrQZ4dv/ditkK321qUNWWK+m9Sz7P7YgRv9yXQUtgHSH5XGBJmIzzSpSBSwu9k1BdiekZSPuVHLSBm8D33LQNgOV+71BJeNcpZJvfGaWrY9NewScH1GSsjXy9a1crJ2HSSkj+MeaVMNkJoR5PCqXP06hNeut8P2PMgBusGUgnyJGe/IwMADB9a6A+yL3E7V65j7TQSzJux5Tv6JS+93Wt88YK8LR9GLN21ACHQbuvHanfBRZNWD3TdxxlV87SY/0g53Z4bZfk39eRUztHMm3nkOvSPsSNrfjJ8becyDTP9j39aVvORNz0/VzRTQdat3INgiygzG4Uyz72hK42G58uMCHDtsV2XLmncYqcGhPZg2fEbiQUYWN+KnqTlMsk7cKLTKjvidc51uO2tqZMVu9nP/vJ7Sc/+fHt/feyqmcSQLOhbxIqWXUwK1zX+P5HCkySFO0tSLvt6/e+d61P+/a/xrvWgdla9s0x0dH42E9pgkHv2S7HbAvl42zvWqmTZ12TTNGl3jFk2iWZvnd42ZO5Vocaz07KLqK0E/Nx2isRv1dZCW70pfWFQ6YfsC+f83mtm0g6e/Fd2wT8blxDevLZIuIbz+7a8aOVoPWvfeW6bycWhsjcPfblilXt89g90tHt029+jW85ZTcB/WDajJVkmf4JXvnh1p/Wkzv+ZAcwnqHP7cfW2OwvYN/aWWhX/C63VFviNUdpG3ev733XeBjbSmXxFRsOv7B3YGojbN1RCCsYElRnV4L5d06UKDSQgFpGv4rWHh54N+R6ErD5PaRQYmuR08sOBuTYeJ7JpvRxdHWSq99883QdjZPrv1yJ11Rcfz2c4/WrxakyxgmkusAk7yaLbAmYhJzkAOxv/M1nbOWqq+3XyEvwzadMP4KLZwFB6x09MV7sKO/lD3vc26eyVXx36fwKLmZiZBWYrC1Z7x5p0+Tdal6rFs+dp86jl+j0ku1GZG1quzjs/PXG4QPHZutPfYNNXSiRZ7O/jLHxb3/dXIXsvb/tJ/bdbWYv5EDmsE+7Fq7swqPGndwviBu/n63CzyPg8pzweJiCB+RaY3317XSs8bnbd3KkmYz1HXm0ntjB5I4v3LjEx/R4tb3TW1jHBui8+1rXyLOxn31aoeU53nXVQe+FfbiJ9ub6jjmugWf7ifZ5+bwLzRsrjQF76baxPzJsf9bcoblHruGLco2/w40m4XIeoaS9Vwzv+6O3+MeVl7Ctses5Xqf9YOOHier2v9d293d+X313hNAqLk454V7ZvrmVfvQ9dHmuvnt2PLnQ87ZX8spPW/CePnpWALoGnkp6kUePjd+vCci7eHcmmbUVZ6CzfJB+nbZ47gCTe0205P6Ohe/KYI3MnUnA1vHmLexprWBOkcP+d9XJbtfbdPjKr91/1ePut3eva/bkXI9dnoEXScCf+j5cb9n43onByrSrHtvBI89Y43SZBH30+MmxKEP76C6+2XhNfvzFngc/9XZ3un06H+reHt94uBXL7DzHiWtn0ZZ4yrnVxnO9aipIZrx3sTtbTV9xjeVfJBT3u5Z3zQ40u6CErelvfoorz222T+647GUfTZl3N9ZMX8+j8PJ3+sEHamPe8d77H9yxu9bRU87n6jTYw0+myJItORIixQsKXsc+5v35mXbnv0ygZ6HD8xcvb0+fZ8HDrEZXYJKxtRNK48jhuyxI2MXc8LHtJbhsK/wrlo3Pmd0r+2hE15EVOxJ/dL4xipPxE9Px/1mIMRzl3BKfPaV9jR9kJ9dDB5s3wj9+NbLMM1Jg/M677y7527Uhsl27oq3jPPiYSSR3Mcnqx16ckWdlAtuxk7HXJK+TC+gcC97GX68d3PaRHFaX0p9cG/5thwRyY0/H5GR2ptn+pnOYjcsZAzwybUrfjpzaPvKgOUzkxZ/wn7kehtHB1nXv6yO90qe8F8cYbBruOnx2FiPN78NFMuYmQOQR8VU2Ks+YfmVRUB+lYjeOKcw6jx7Le1KkRY9wqCnYmjit3yNv28VNsJUfUQSkn97XO2uTlXeQE9kZG/x3Yd3OFfDvCtZwMs/M389fPDt2wNRWtta+c127i9OOfiRGvDe+s7lfnm8M+CrtbL8/7Zy8hn7BF7ZjDOnt2/ikvCj9EstFZufukaffhOs4GLmLj9cRr3s8xVJwN/fmP+8QR7F/z6L38Q0mFtNfE8t53tq59C0F4u0z0zcrs+ncaSv3Vy7euBkH/oeshh+/WP7foovkhTLp/95779w++fjvVxHGP/tn/+T2Z7/+x+tI7jlae46Nym46ZHv0qxaUGeP0T9s6x5vvjWNjSbcXPrTu6Rf/c+VUrVMdl9PP44iqXYDbdsE+YXrzNu8TBzWmXuNGWGwHYH3teZ2rPXmecWET7DU/267dzyfhNR23Ny/q+MO1MDPvwinpOL2iu+KHHjO4kp9kN+OXMZ8ciDFQYNL9mZ1K7+60Dwf1FefiO+Rk+Ro2xxcNng2HfJu/zoKoTDbnPfSRDvGr8nk+v/JgOmic9Z082IXjPOhHF//gD/yO8aZn5N/6TDYnlk1uufmVftGX4XhTxIzHNl/EO6/5keZana/3/G5n+7DlP/fOOumD57qPrPRP/+HbcUT2nq9z3XVMyAte+Ekv2vd5B93LZH6KoLzT5+0/2w7IF6Z1Hl872tf1c07fdS5wMB4tm7yDPV79Y9oX+3QsGjzteWy6SNe6IEVfDszPTh67wCQLnK+Y2rJ9W7xvnsW4w/h5zxRWwNW8M/lffK3zcfSRbR86sHMruFDnnjreTjsUXOv3stnNd9h37smuY8OhZ4ev0YnM/7+34p7lj18Pp33wcDg6TMkjO/fcvkCMcMp7drqc+2ObZy508f8sMnj96vbX//5vbr/+9a/XETn5l93FgoW4auSowOTLL75aizcVtE6/EiMPhoVv4TVj92eBNf3Dh+Z0hFkAQf/0szlX+5+rHzFe7c/ZG8z0LDjE5ywZ/OW/+fM3SEMHM23kDYgUzMMoTl/DKNIAIENZ2kgBRVf5U55rhyhkA6bf2zk0ADJuShYjVekFzABOO1egcSV0HAUy0iBOHpyzpA6DaaffhEnQeAVNzzPgDFDb5hlTYNLP7nZcQZSSMXxgdJD2vbX7StZcSOH6+9GcTf9wn3vf8m+HC9xevZikZYK4tKWVt4ldEwvKO4H6EAeTI5w/+V9BGvD7CTjIp9vbJI9O0CN9Iaer0bUuG8sOCt6mF2TPJujJtdCJPra+I3q+A3ACFnp+nahoPdZ3slvGv4OoHgvg1I4PgNB/8rjKWTvJm15dnbX3IiLaeY6fivNJMp/E9e4q/rRVsmjhjEC3KjVh2np2HZHTsjwJ7TwfRiEX9K71I88zGSswVcDSconursrOrc/ZZeWYGE2yJLaRQPtNAvhntx9873u3n//8d2/f+e6H62zUtdXqq9jCPrd3Tzpr0wrkbT9iguI48uY/fUTO7uz8qHv107jRGTa8kCfkogrbfNf3us9nb7tmEgl1RM+qSxunyc7oORtK3zuonjGbt9x955AgmJjvJCqQhWOb+p2MyOeTsDy3WYcj3Y8Ostjd0om9I0qTdj6gEzhtj/BG2xtfBJEtj/ZxaWdWQSF2+c5kzEoIHTu0TNsOrN/BijbDpfRFUSKi0P6cn/RT3/NOyRbfDfE8V1A3OXXtXX92FkrSvTyLHXqu8TfeV3xff++xgFlLDpsANulvH9k4dNXVxsrzurFbAZ1r4IfJD7vkpL1WWrU/iM51cL62KF8B+0yqrgAeWdwTIqtf+T6V0DugXL52F5jkeV1gQl/bhw7HO8/4XInHV5McjF7lWSkuiR7Nfy/Wiq1g2bOnc3zXV19+eazaDHlHchUAOPe7fUKe2zbZv8PzDkQQfuNGP/mt2Zp4MGP1v1a9XP1e61V+78Cidduz9Ycd+ny1eR1ROJM2Sdh5b/u7XIcjjAxOHR89GlRp22FvKcCIDuBC9ApfWm3Yk0ZpX9t2vmM3OBQ5w9NM8CQBk6Q+2ZIX/dR246H/4+uz+j8V9VPFn3/k1ePd/pA9Lt1bCadJiBhjfU+7jvHZO9HkXkdn0q/GgsZKet6Ywz5h3bWvJtWav105z/aUh5vrOKlxyLPJ1diRZ+se2cJ/7RQDXZ+rT5F9VqD32DXP7rHSYFxO4iqrGfkf+tMcEMZ6VveruZnnkh09YAtXnO3kkza3fua+5t90i290bfzL+KkpMNEHukB2hx/YvMKq47cVprqW7Tp+Ip8fcnM8zGX3CxhiLLWTHJtLH0eTrInqfU7wjr0aM8hyPWtPSnZ/PLtlTU6t662r14Sr+LJ1L32QsGtspEvXMe1xbD1v+2+dwcG11Vi17+Ub+QV2Ay/1fY43mIk+unoHa3Yx9h25JTm18Udfety0Gxa2zsKXGZu7pdnd/qtPgW/z+S5G3NhJHnSfXBp7W8ZTYDKFeq0v6/f9zAOHd8GE1fwHxmUFehXw0aG7/ZscQ/Nv8poi93OSuv1drml7ufriFHksP7VXMLZsrrgx/Ti3IDbu0YPOMTV2Z6X1iu1TpOgonT3ZMPfPLlh8EF0bOx9/mvvGbs640Lt3fcvaqfXbWHi3wGS48DlBsMY/yeQnc5xg++728423bdP53fEkK4GcxGgmGPa53ZkMPzF4dhx5+s3T9X10Y/399OkqDv7q6zni8Omz56vAJLYUbjDHNdqZ4UzELh1cK/BGf+l4c1q2c2LFXHeXTyW2f3h7+s2zY0Kkn9U63TbFF+T7R6sQIzuGTFFWPpuJlvEL4pvOocASbZy1+DNRS94mgnGoznt6j74rcGkuEk5FHsNJz0R8+0jv+cEPfrDG45NPPtn6cP/27PnTI7enL/Rsjf8uCsx3KQSnR+zI+OR7siQrvjW5BxgBU12f9oslZyvz5FhmQo8vXMdcVVJen42HvqateXcS55EX+ybvGdMZBzEJ3RFLZ0J88lZjW5lAjI7yZTluJe1NAr8XoNAXY4nfLM58/95RhNPYx+eLNcgohSf4Ny7P73gu3IOZ8pfsGibmZ3aDzPMUgax4eh/VaHFA2uIZ2iEmyAQaH4/zG2M5RFiOO8PuFEjBOLKh08ZRn/JTG2Bu2vLN108P2zNeeQY55b47nGfzHHg4R6BZElKLhLYusEk8Kn/nv0wW5TivyC82Qx+bq9kdF2ega3jQ6vOOo+U6TNIaI/6s5XP4prSxdn9RZCIXst63c2Wdb83vawJ67eD16Pb4yXlMEJxjn2Ttp/FZOYcHc9QafeOrJhacBSV82yr02zJd+cq1u1LsJBhzu/3Oj3/79j//T//jKjh5+vSbvZBtJs0yGRc8k+s54o+dm2frrTt0j07AX2MB907/OpOyxuZt8QG/65mwpX27sRls33q1dnLeRwDvfJh7m3OxrfZpzd/1nx7BXxh5jbe7j3iln3hoF+yI4/oattq6K3ep7drYPtIzYGPPGfAl5k+0xf38R+c8YAtZa88sfILb7HjyHOQ5YzKTrd0PY8Vnt7xGT5IbmAXXy16Ka8Cl8Qnj5+Fc2jg+fnZYoJ/tw835WJmf9/HrfEfw15FCLWu5inzWei2/K4cMQ+jewcXrSBGftZ5d/TdO5HP6z+493/jx9T1W7AoHy9jKC7Vcr3wO/tHD5i55r0IIhXhwtH0B/ySWPPzSXgwgt0n/taH1se20Ob75M7KhF6cuhSedBSberT95l3HqOK9lePUbrsu9dKbHoGOgXEPH2r5hmc/SrmtOy7jTEW1yL+xsbgtfje2y4WWMt7WDfnORPK9xtu2xuR/Z5l4YN23K/P7Mz06ueIpyybRtEl9pWeuznLh+tR3Lz+bZxs7PhYP7VAL9mB3B56jF5NEVasR/zX/nTnNkj1+SM+y86lbeAYsGX87Y0YJkOru499rB8vnt8y+/uP3hH/7h7cMPP1h9mKMwJ78/77rdvvzy67WDydf7qJzEA2RtB/NZlD4LP8NtRpaT94bVkaE2WrBkh8181/6GHXVs2roL8+mFn8Yn93WMJW4wrutZCkw4GwNAOdrpt2G3sgMEjeukrucZxB7UJibt1CgsReqEZ95L8E3+e1KNM9XhvHMCj6lmXIO/E42UqJ1svgMqTQwWqdvboXoOA2hhA5581sDexIExAd92ND0R2caGWABHK6ibYLwNGClGOwljxEktZXLUwg4KgPQBvHvy9fE7s/LJc7vvQGs56U0youCtT4ywyWTGtCvtGyCvwSJdcU0bgP772RPRHG474jaGljVDbHvIfUDmKnO62s6xCYV3X2XVgKTN9K9thfzoZRPUJgFpB92im7mX/XH8gKHt2Jiyie5Ly0b72AK9PpIWO+jKOzqhoe9XHW1nf5LaIY15FJKsPeyQDmv3THZl0neSgm3vC0OcK7aPAyJTY805+hyRJNMmIAhF3rVwZgM7Zw+nlp6swOnlkYY+MDHFIy9f3F6uHR4e3H7xi9+7/eynP7lltX8qFl+9SvGIXUgSzM7vnj2TAjlr/AzQG1fyDEEWPWtyeufac1m9S76FgUv3DuZ4bgd/fXYToP/Y+05dr91HNjmROKdXjdn0X3BHMYfyAAAgAElEQVR3vussLjnx8TwD/KorCEmSs6Pb47Q56HOb6HOLaD4DZjeO0JV8JhDVDjjXNtg+Js9rPHa9fsO7s1/nSoDV5kX0znMQ6fF6bm2DCZubsPazERB27JnXa9p+G6NO20Wczt128AjXCxglvd4WQMBu/Sbv3AtXrhjUWHiMww4i2mct/VmzBmNPnpOfkkxtH9rXiacVMN+bSR5tdM963lZ+EwHp+1q1tP+1z592j590FvicITzYQucGi6YwYbVlb30InwU8uS7vyjX+E+DhP9NmZzqmWO/ZcaY74ovD5N61Q8lK6k6gEb/89VdTcZ0Ed5J9+QcDjbG2wW3JtvS/dcm72CaZ852u933+xlHWMVu7yCTPb//WnM1YdzDRKyRhc+4XjKVPngF7V1vWEUmTeM24OYZAu2BCCk9aP2bnjkl48c24T+7N8/RZgVb7vvbZVoF4Htk3r2m7bJ2b9k3gxS7TTxwHjrB/40cedtGZ7W+/vQ1xc//GJ1wpCdI5w3kfkVaToqnUh//8L9l0gq19zbWdpwzPFXhkDicW7z12eZpdrK627P3je2Zikh9q39Q60nrdekyHfdbxR+NN+5j2M8OJ9kR6sODAjJlEIrP8bDuhP93vhYfb5/X78LQrtjb/8R664N1XzMStYN7iZzsg5o8i/2U/e4elvgb3M7bkfbZtgutp2yRM6J2xpgfkEZ2DU308ScsPTuS6Tih6pvdkBxP41u8zzrCu7f3As4pDl/zrGB/j0b588UzFuHvxRmMUPfGz7aptJ7JytBNfgJt4X2NzcxV6TQ9hvL/Jwnj7nA3RQ2286g+9xRfys+NedtefTYxg58PhQvqDV2m3cV3tiiet3Ti7z+yz8R4vkn+gZ9rU79D/tgs6YPy9Q3ER7gGDyf0qwwNbaieT1QYv3T/X8Znr3ySj2C9bWxOkK4yfO2FDP6b71O0YDNpYuIsvPKNxn0wPzGqd33z/5OBTjHn1wW3PLTuY0HzC72lrJt/s4GCM6MXZ/hDAkc/JnWbiQPEnnc0zmtMsLKotivV1yez16d9hYsti7bQTX/vw/toFw/gYG/rfsUD7M/YT2YWH0NPhDqPYkdtMuNpCfnI2dmxQGJFd6TJR/8WXX62C07GlTNK82CvmJg4/d2B7M7vn7BXJxswYa3veP7mb0ajzp93GJkH97OnwBzjb9sQXkSEdzvXLN+yC6JabdgQHOlaQD2lsyBjkiAk+J9ezAzyM3eYnbpnvkvRu/AuHc01+pj/Tp3XY5bGjSeM0nbDLwRynO6KeRPS54xQMJwt+NG1KW2bV5uzIwTbgvL6bsD/8yp6Ibazh2+genMpRYvgojEqBibhCnrbvy/vyd44lSbvszoEzN9ZN284izjyvjx4f/zpJ7fTT7iHaO7vlzLErjdW4NZ0hn8U/wuFXHmVW30rOD1+dwrGeIIKNk0+eArbrrlns1DgptuDbojMp4Jo2nsV5J8+dI61w0aVzm6eS7eICq+B6CgTIMe/g8zqGiRx7VwXcIF4w7TM2bJnd8XX0RhuXLB9MMf8UH82CNe0K7uaa7FrJDpqbek+KXBKCajf5shEY0jmUTDx/9OFHtx/96B+s9/7VX/3V7fPPPz9iENvLpw0LX57lCOqZwGNveGk+f7bjl+gXXWmcZDv5DGamT+88nqNixBArjqgFBasPr2e3Yn6U3kbma/eRYMTrKeTybgVw7QPIo9soB0aW+tb2uybgw4nv3V/HbBujfPbDH/7g9vu//3u3P/7jX91+/nu/e/vxj3/n9uxZdOHp7Hay9HN8yZLTs+d3jkHAzelKx0I4mD5ceRD8oYfGvTmGe5ozNna2Lnoe25vr9s5f+3gBz2t/Rb/YpnaQpXfzr/itv9snN8fVrx6j1n/vueKffAYu1f7O/c19my+RHX+V66/46X3sWft7nMRWV97FP8PW0emRs3EZuU1OSXtH5+LHnq5uaxNdzmcwuOXZK/XF6Lm2/fjsoHruQND3h8eEw+T6wdwz7uvcouMe7LbW815wzfvb3um4sRaL8b25t/2Q33M9n4k/kB/b9Sxc5RrTNkeCnbnGnGj7c7YBg/AGmIgveQfd1w/6BDt83n/jO2zMs+hM2/nh5xxPu43hyv/u2vKMe/5dMaP9rX7zvbNAa45e7+vYV8fP7Xv0zTsbr9ybd8E+zzeOVxyhs7kuC/FynWJbNhncN37G10/+T7/Ya3SqdQEGaO/6bi+Gy0/fwzV/t79179Vurni8djjcc8Z5jvFLP3qXYfrScVTjuPwrvMAh8IZZQDjPp7P0IKcWNF5lPHN92iUnMEWYw5Ei87wHt8znntsYhst2m9N/vGHGfXRrMGJ204MPy2bWUdovb89fvrj9/Oc/v3300Yd7genMy10LTHIUfXYwSaHJj370o2On2eXH3sx8Zorx57h1cz5n/kkeLf1cWLPzy/H1bN819NtYNzbCE3oFp1sfbArSftczO49x71//xb9YR+S0QhJqLmSwGuhayuZzPxlAN47iMKQGCIEGYGU4QND7huAMURQANohqq5+UFNn2budhdaKg265fbdhNBjwfWAGFq+Pxt7aSi/40SOedjET/Oa9cR16cpH6v8yvvn5MfDa4NkP1OzqMTb/l+Jbr3jiMU0zM4f0dY2FKYDIAfOR4Bzl4dbaeDdpKcTK6luJ6j2KkJ21WRTxlY5X3uVHAFYaBNDxFjgNIBsXv7+QJsclJp2DbjGnrj2fSg7Ycc2i7yu0C2k4FtrHmWAEUiBFHyXetV604DHwep365DZtoGu4gL0egE6xUH2g5bH+gzPdd38m67hT9WiHAUdNf3TTRXO0za7S1fmxyusdvOeK0238EwB9vEpUmCPuS6q86RB7tse8h3h3z3riPPX6bqccA+93z52We350+/uv3sJz++/eIXv1hJmCQ8kvCccwPv3V69nOTb6NWS1h3iLgBs3D1+X5X7bzv4BqKdK86v959X7N1F7EidzNfeYaRJQttcY91Vln3P6MAsAlm2vh14kladKO4xuvqVk/ScQc5JuOasvbznmlijS5n8H/1PAn5W2Q1envd2fxqj6ETajqjmfjbJztrxa9uVTCOySGtji7GA4z1Wa2XJi9lGVeIsOCL5GSwXzDQGXe2ubRU+XnWgyQndZ0f+hjOwhL6yHTbStkymeS8cdf01qMjnsR0rC7pPb7Nb7QrJglsCvJUs2EUm+QznwEn0vzGArx49yRmQc5VEgnvW844VxsOvyAQGjJxHP/GTwSHH5A0JXXq0OcLI6PT7sRW+IM/tRF8CZ981iU9b6MR6/z6nNn7tDMamT3Q8MsnftvEeGb1ZK2AzOZHxSIEJ3Sdr703b7GZyx89X0H/i/thrk941VlXciwfmOCG+5fWrc0WBsTR2PZZ0jy3iGa3vbWPtK5oLvMruPDvIFKTAD5xtFTW+OYPjPDf3SYrkeYKZA5PWlo7D+3Cp0YuzwLk/l3DqZAQdh0HX/uMJSRI7p5is6Kr2aIu/2+fb4vrqT40X7HYPmR9YVlvss/VOdLjed/pDF5p7Nh4vOe/EEpv1WeOoM1yn0GMm0mCY6xpj2gezI7JujsPGPaMTBPpAR2HUVb89r8e1uWrauwqrNn70GLMlCYjG0dazDs4bP696A+Po4cnf7u4QZuyMm9iBPfFvcMoWq42N+d0YCGTbf/R4zuqkSWjOM+4e+cTPisPW3O/edWIV5+7djvSX7utnfs5E1rnS6Y7uPZiCLPy19b3thzz65xqv45jDkePVTuLbFQ60bD3HPeTTuNXf0RF4Qz/xDO+lr/RHv7yvfWE+61jKveRDr1t2jfG5nh70tc0NGvP0sWNHO5fAQG2iTzChMYUM1hgnJlirK6dojPzaX/PtOELbcvuO9itti9dY5+TzmZ6bAlcyksDiZ/iRq2zX37sgae3CV21fYzU9Wf9fIiv9YE8j+0e3B/cH964xHd2BG62X2jTcLhxov23jUONYj2Vjx5L3rjhYRRJ28KlCxbbJY3D2EWb08TpuVsOlWNbEXidh9XPsYa/gW9sPnzuADY86cXXGZyaEjYufC4vqKA36M6e/nSt7jfno4Y4xVoHJgyW/+B/tbD3vuADu0elcn2NuJpF57r4pJuS3MzE4/R6MTGygeGL9nV3pXrxcO5nMjhDhVLOLyYP7w0XtBgAPwnvWIV97cYMxt6Mu33a2f+Ks08eE471cOxHAe/3G8fkKdte8ZD0/WL+LY+Fu42/aJNGNLzXHWc+vY5Rdo+352bxOO40DDpW/TV7nM5zbOLkO128e1ZhyYtRou3wQvGn5NY62XIwPXVLgkesVsTSG54jPWV0++Y2Dt+5dh5OHgH9wUx/x1o4T2l83ZzNJ0P7vjEHOxDwZNBfRp7RNkQTd7jHKd9nFZE2Q75g8Y9F5U4sPD1uq/CP5TtHGnG/fOtm4Pf7qbs7hsIG9uhfeKUo449xHt8Qqq6+rQG24av5ml7PAZR9/tfDi3EGJzxkduFvwDKfZQceaeYc8iLH56KOP1hFZnbNIu5uDNUfoWOPxw8erIE2/+K7oWX7vHS3TDgV8nr297S2bJOX660LCxjv8Jf2aVfMPVvGKXHG+145gwtOnz9aiB4ssms/I2eN1aZs41TPydz7PM4yfiWd6SMcUhGSQjE10+4P331/3Z+EDHpPn+y+FJfcezFF3ecbR/l1wb5cFNkx36chMpM0EGxs8vts725BXdtlaC9dWYdAcsJgjuP/gD/7h7Z/8k//m9rOf/fT23vvvLvuZoqkpMHznnXdvr185wvXlau/g5OTK3nn8zp08AWxpHYUtdJONGxP3tE9vvuM6Os3Hdp68dfTkn7uwMgv16hhTXIKfoQe5z38wW5saYz3LNeK/zjdrm/jnyqPd25wenraudxwP8/TV3wfnKP/KHq48X99bvvqIGzX3bb7DHvOTvlnF73mDmyfHiYxnPGayNf+6CKLHvjnz4O7gHnnzFxOrD9+JTicGdA0cm9h5duDJtRkPOVrHGdETfbELhzyq3YHSt8bHa8zDDvl1ONi+rn839saZDLSTPRuHvg4nyne4w/iikXMXx5Bnc1W607bGLvmr/rv9Seu98eYftZXd+/tqd3zskpXFw3ss4Z++5Bp2RJ+1kUyMoef28+fe2fm9/zVHakwxfj7zbp/LJXTf2yabnxlTNm0M+L5cq7Cpx4dueefb4q/GjPTr+o62o8Vfw+Vus2uhPsFUO4Bob8uPnOgUH5Vn5Lrsbp0IVvFqx5bNhTo3zo5wndwbnTGn2pyy+w7jcIu0f92zd7CUs1/+LTubrF2PctTQHK0D6/MdGce3TX8nBvcfXTPOrcMnnsUnZo7IRgtTbJN/xxjev7eOm8suqSkw+c53Ptqxgd3Jh2clznr+PMeWfn377NPPb59++tnthz/84erfyH4WQSy+8TxFNufOTHYoM26NIY5udVwsP5xr+IWrzQ1unhtjdEwQnFNMnPfB4bsymbj5sOF/9ef/5xvga2DypQBlBupM4neyxeA0YbiCZgTegRtlbYfbgUiuj0J0YEcpCY9QAHEbgva186XMnBtHxbAZTAMb5fIuzrX7Q16SGvkubWVwVg8weGDMIfTgAXKKIihqR0B2J1imsuk82w54aat+6QOZkBeDErSFhC6CVdsY5l1HRdqu9I/BkJ3AoceYked5q487ccq5GccjCHw8QQqCk88pujFG0Nv4++gdsmwyajxiGMY87/G3dpBnnv22fxw5o2L42kbnO4gx1q3nTSCbxHXbr87PMxs4AUWulfS6rg4BIK3TxoweeC8bF+DRuZZ5Ewl6w7npP5u9ygOe9E9y5liuREK/nNMMFNvm6RM5JNm22rb1jewUph0rRDeASnrkniaF+oWIXp0PApJ+ps8qskdPzjNlka38/Pqbr2+PHs8qj4D0i+cvbo8e3r/98R/9w9tv/eD7VVn5YiUd1rZYixDkDNRX+6iTu2f7LX213OktR9xkBxOrrZt0XHWc3i/HICm6L2r9XYnUkP6djIJVCs/oDTLgZxOvdtqzNV4m/mfL3fRl2elOuh/Pr+pYxAUOs823Je9UlcKB3AtXDlw9gofZweTU+eDei2M1JcwWwCtQJLvWxXzWO3NYMdjFWr1KpUk/2/a+twJSfZjhyiS7REPujwwlI5xRnlvSt24v/YURbffawabb7zU5cS8OwdfA1q4e138+pX0IGcCmDnLgJn/Lhjqwa10TmEgE8f9Noldb9m4AubdxdxIsQzo7McT3kKMVwrbojN7ywb0SyvFTdF9SLIae90ZPOynt+bPl8ySQtCcYcpDOrQd5F47WkymSZPyWccttthJ+uSfV6UKwSTvhnDHNOEQ2SRzy1yHwX6+JiRdrFdmsGpsiuvYT6YM+0sHV95wPuXcBoDN5b54Hk/EYeMoXJnH35PGTwcedHO8+Gj/9GVmfO1QYc/Jp3OKr2CmcMTb5PitfBWg4Klxgb8s+nEm/C24dfYPItx9uO8gzroVBbRf8FP22ghbXidwOXa3t6WHoyGWO3ejg2T3sUzvaxtrXp03XSRW2xm/TIThiTHO8V+tX/FWPd08o6Hvk1UkqmNH94ju0k+40H8rvVuAOVx9/BA/SLrZ3cuvZ7pc9dkDcXBV/wYvprPFtPTSO5B5dkozPdd0Hbcq7xj+d7cV3mq9KmnU72KWx0d/m3x14sqOOm2DDYN8ZkGp3+7G2yfO+TNZOUE5XyLTtdfo5BR7G0HUjyzm+gjyizwJ8nLLH3qT4cNQpyAv/6OfjutcxzHOawy+b2ceYXftwxRJ4kGe2Hrd/NX70f8WyNaHO7dNJurz0uFZ35Tp9SD9xgeh4ZOnvjn/wIrbkecYrbYaf+uaz5nftY8UB3UfPbyzR78bj/O4/4936nWcmgTxJOhMgs/OTxIdx7/i3dX+1b281T14t4ysuN09rjOyxvvbfWLIxY8MeyZS/oV8w4W02Qd5JHEqaL1nZIkInbooUzx2CYMs8I8crJjY+C7oaQ/W/+YAxn/ZPYUZ2onqbDMgUhrEB7VcgEwzuOKOxvfUvibVp31n0Tm/payYdI4bh30nOnTuzpB2uG91UhjNH0a3C3e3LOlE/+vRyTWgaPxjrmeSyeEGO2IxO3j95kN3VTp0e9pgdTNJOetJ2Rt/xTvfSnYx/VvDlX0+A2Fo+9w9mj3/vQtLIB8f6+ptvFg4/X4XCiaGHk4bbpQB1Ci+nCJ8NTGGGeNQOKi+m6GSvHL9i3anL87zjuKZ7k+/RP5xL3N7+kQ4tvd/F2HwgHKSvravtr9t/WJRiXNlvxybk37rY+i4OyXUm8Pt5jef5/G0T7fRS2+ALH513m6zk19JW8ajYCP839p0Elpw/ucDr26NlIzM5n/9y/RmbApJzkUZPIpABW2gdFl+kHRY8KPgyznb2aF5Oxsaw8S/tyzPIKv1PvBH504tvkmdJbLd5JFzFIfhAJXhZbIRji9ntXJLYi16ya/LsGCbyk3cezJzFKo0VjauT4Jk4JCtTg1fySK1XcPLNqykhlL8im7RNfIgTHNC/80GNeWL09GHFeSbdd6GdPpB5ZObYF/rnecvPrqPHsgvW8OTOWct9m5TCVXqsJy5+fcuCxehx5I9r8tPsqT83/qNvI2c2OnZzuz1/lrh58FfbPF//2ueTacc1xi/vgVU4Mn+VZ9BJR8vjOOyzsQB+igdS3JP8GX/Dbtl6j0WuEeMlBm+uoX1LFnuXnxRKPbw/sk0e6N1339l+9tXtk48/vn33u9+5vfPO49uv//Qfr92T/+AP/+HskHx/jt6JvB4+fLwmtaZ9c6SgXZTXmK6ixbs7vjcvpI/Gv7lg6zqOBveaJ4p54BYZnnmUc5EtHJixHe6bo8ZwmebpubaxxN+uucZHrvV5jyV91afm34332udd/IyYBU7kecYUT8enybJz5leenr/1ma5qY+s9jpHv2m+SOQy6i1/n0fUrT31MsiqKO48s985zIcC5Y4A25h1syHumjVNgAp9hAXlO4ddw0PyT99S/2bntboFJnr+OrH8xuV0y1s/2n3lm89IuFhrsnWfAXtw9fcZdyLdzv42zfI7YsrGJTrANbfG38Sez3MsHk4H3moDX1raDxvTuf3Naut96AMvZeNsLLiQHRWfh9HrP3j01/kN78Pn8JBN5B32iU6v/O3bo/uT6XIu3K4Zja/l5xFl7vuOuP5/4mVy05RpH9rjAAvd1DtQc1/L3+7mNU/Sw86P6ai6c72bTrWt5vp2xPR9+rhxqFjK+eb1iheh+2u26zJmtXbC3Hnc/0kb6k+eR64GPL1+vHdLfdvRMrm0uyQde9YfNmmO2MBb+NI5qG9mt+GXPv2lf20JkkralEIYc4WQWc08s/HjJLvext/FRWfw5eZXGQvo8+jL/jd5PHonMFjY8uH8LH33x6uVeQP7+ji9nd0x6mfa9evVmFZh8+slnt+xkkgITmJZ3JE5c/X81eavg2ujA3Z2e27+GL66273kM87u4R2N+64TfxW9sny7AqB5LdsvGDg70F3/xf71x4UqY7UT0csyrUnjOhxTIEHY+X4OwV9G18edlOtOJmG6EZ3PIeR4lI6R8FoUTGBGM5wMgxJZSA942tiblrajAkQz0r5O02tgDQ/kEdp38BKYA17X6j0wCsCYdkTOH6tlk24CuP1bWUAIkhAy1y9gKZDhHK7BXG+7NGKRw4+r8lyz3GOWIHESbrHM/oMs7Q4CfPHo8Scmd8DRuErfAT9LzmlzjSCird9KpNUZ1hiwAH928u+NN657xoR8N+nQDoKdfCoYYJOLBURmXlhnATh+tomkSiiy3IwJ+DNvzGDSQ5gxzb69yaXLAEfU9wNzz/O15rm0neSXdfW0THGPToIXw9G4DrdNNztgCO/Sc2Up0KpY5gLa11omQjdXvXWGJzBivsNVF0nYihbzpg+s8sx0sctm6CneAqvxuT6qnH+Non6125bzYp998c/vVr351+53/4rdu3//u+2ufanKtepFzxVdtYw+v/Fx92H8gycY3tn2t3m0i1rjmcwUmcUpwx7v2Bipzruyuls/bjZXPPOu4Zq8Saz+zZJ1VOjnjdXfAbgDxvp5JjxFWWEAv6b9toOlw7lfpydbyrCO5YoeATVBVu8OQ3Jt2meQmKzrjPWTdmELHG4vhbvxZB5Pazak3XueZbdN8A+w/+lrbUV7HLOeyszM61n0iR7bck5ueBQ+acGhD2s238I+un8Bgksmez2cfBGSTn8aPDvrZHT1ofEDcjUGeHaxpfSRD7c3PO0nCS1GhACztyfMzqYC8kveZDHq1ilSWb9m6pTgFrudzBajtZ7Rr5PFq+Qg6IugMeZQwXcHHg7GLTITwOSuRt4uH+NVck3eqkM/fCSzyUyGShOtM8E6gzcb4NQkcdpz2pW0mJ0ZGL1aBSa5Jsjc7mkxiaqrIkXcEX7uPQCA4swtWBce5D7Fns8YFJkdu33z9ze3dd97dGDI4BHsEAsaMXntOnn8tAG49yu/0Gt/Is/MZ+WQyhc/xHpwP34AbdjJZfm6fYX/FEvZ2xT7PxkmPZ+4JRngCp/m9tLN9lPsyFnzy4ol7oh0WwK3mts2Zu32NH2y6+9VY14mRke3wtES4E184/mU4F9zWnrZr4xybyHVw3ViZSLhiX9rWAeMK1pwFfNnat/kkW7CDCVnSmfYHrava3Jyl5ZzfYUX7737G4X9rAnl0MSvMz0RM21aeyV9IzBkffGXZ2y6ko+vedXKac2tZ+BBZRI4z2TQYn39HTFE7Mhrzts1TZpOcbh548qCTAxgHsqRTwxmjRxIko0uwHqfUp3nvGrkDPxW3tr12ooyeDe7OimL6PTZx7j5FJpHllct3G47+b+yDKWzM2C/ftwuIGlfIyHjyl1c9abwg/5Yvf9QxL+zIz17oQTe1sfMAzfdgY8dbrePtA+mnCU34p930gg7hAN6tQFNxcceixks7PPvKnRbX3IUFaScbIstOTPUY5nniJ7bS+rHijDoX3vvxueFGQ3yNt5/NVegw/HHNel7hwWp3TSrOONk+d7h8twn+Pnkc3nEmHL27eRDs4v9OvJrJhRydYYxwPc/Je3EdeqodCkzsItjyP+1tYg3vVozLN5hw83eenfbZlSG2bkICj+Mj4IBJ3qyGVZRLp7uvLfses/FPM5kZnWb/djZZHN//6gigwd83a9U4W+br4MxVP+jdsuccUVM8hW1FRuFlp31nscLsziXOWM/J8TLhdM+fryTsbz7+ZO+ItSeI1u4kMG90FQ6sHtl9aR9NlrjXWGVnjMNH19Ff57iOH3798m5x0d0k73nsJ50RP8BQydaekJVHonuNiy3fZQMb09mZPl1t2uf0jCxg0TV+Y+/0sfXX76sPexeLft9g/RRtvY0T0pWlx6/s6HDuNg2Dybr7hP8MB5lJAHa5dP3+uSBw2jRHQOLKxjT3TyxxFtvms/bNcsbNo42JNsFXnIgdwQzXw+Xx9+cxOitfuQpKzp0go4eTL5qiJTHPib2KaR7fEh9LoPB9cibZXWh2kt3bVNZuZoMLswhBIQofPbvgnfEIXqDAIZzn0cMprB7+Olu/82/kmO9XjHt/ClYe74We+X7x9j0Jp6gf5zOmcpjwW9zPPuzekyLLtlXjJWbyPjrKnp7shYEv9tEzODs+bswUEukfjA3uLL+xx8jCP36UTfGT7R9mvJPrS/x8FinTP7vRepb+0av8LQbONWIdtrPa9Z/YOQb+pB3JEaSPi8fVqnuYBcsbEw78WAVGo8+Rt8lvfT9xbnAYl8Lp80xzLZ45+YbXa0fyfD/5/Fe3Dz/88Pbe2l1mJuaTW7i9eXX7rd/64e13fue3124mP/3ZT458xhSO3Ls9ejjH+oYnpMBkHdu7izXDT7vgs+27+9+8AoeExbCg8Rr3o+fL3+2cZOuhz8ipxzl9XLbwenbOwIFO/njuHtd8B2Z33CQ3AU/SdoWF9BpXgGXacrWtbhI6IXgAACAASURBVEvuhefdL7LTZj4jbbfwkT1ERj35l3v5QzKGTXle5//YKK6Av7Hx5iHwMbLwvtk9ZCaf8/3wsdjWzGOdsc2Zi2aT5IY7mveCP/SvcwhXDDLJ2xwT/mSHtEwga4P3nr7r7q647b/wDLjcPvcsRBzbc03a0LtSwE3j5L0KIo09u6VTaX/zWfYxBTUj4451PN/zls0/enQUn2s7fqqfrYd5nmJNfSJH9sIfyLvSa7rle/LI5+aO2y4PXrJ3i+3dF2Fk84j2d/z88nXbB5Jf/zz0dy+yVezQdrz6H4zb80L60dhuTtN73Y/bXOMAfTN+/ibrtme/0zU+oMeHvrNDz7vySzbkWbB05Wj2boO90FF/Mt+TfGTrS/Md+Bqdz/Ey62i3nc9P7unZ06kR6Pf2/XyW/H76mNxj3jd8ZXLE+cxCbXbasr8WRxy6vvP5bAMW4nojp/N4SveRY96Jj6QNycM7Njltg8Pwjm0NT5ic5cj+/u3Jk9lRTJ9TYJJ5vxSY/OxnP7t9+OEHez4nxyO9d/v666+2fSSvnmPmv7p9/tkXK5+edtyJs9/Y/GEWQs9iuFkUQTfoCl8Zv7/mKzfHlwtpWzRWPa+Z/oTT6EvrHK4Cu/n1/N2x0KFP/+pf/R9v3NSkxouHqE8CgdO/QwBf7VWQdTYa8qFhnqWqL58jwzEmOwkoOkGIGVEDV5QAwDp3FJhQHk7zJPyzskAFfTtkit/97fsniXpusdSGfATTVYHXg9yERp8Msr97wkLAYIIF2aQw7YgauK7EBMEAlO5zHTI9k9mTMF3v3ue5z84Cd1clLaKyg6DkHVqxWgHpxpL3du6ZXGnAQyBU0Ie09mQWUONkgFcbhuB6gd1Opqefkt/ad3U+HES+R16v5JS+uQaAnsRlzt0yvv2uBn6GfwY9szVRk7f+m/1d9bdJIPC6kta2TwQ315JH64BnIJX0i9PRH5/Tee90f+NCX0MunGp+0nv3IkXGWltgzOlQJU7OBH+/P/cd47gTXnGaxsF7l17u6tH8vE580Vu6Rl7ahcB6l59pC8I/K19mssXkS3Rp5Pbm9nd/97e373/ve7c//dM/vb2f7T0f3rvdv4Wgn9tzt26s31dxyWylPW3y173bm3sTZP/nFJhc9eZQwkpKG6+rAzruXQ04t+Necq73k3nrCXJMt7xj6dh63qRelyM3bhVMNgl/G/5F7yahe3er/sGkmbw3trC2n4mkWr2ediEMntk6qo+NKwh1PmsixM8JGKJzfNyJn2+OCfK3YVa/70gM7WN96GTratvXanetwqfLJgKvOn32fSYkPOv6TLiAfMEeQSZ/Mu2aBDJOoA0LtzevyHfu7SCdjSHrPTlDtledaEyDMWQocFq+bE8AdXB49QMtXxzAGKz37kkb95ms7UKgPEPg7L3soyf/EVd2mb46tzb4srjLOqt6sIJMn2T13jqvfbYgXoUom/D7DB7n78ggfVk6cC8FvDkX91xxQebR09ar/J77euVrrs2K1/xn2/V8ZmvkLuDopCdusXRsd7hxH/Z3con8cVW6kx0wPIRO0M9cA39wQeMe257vJ8nUbfJ3Y9YVlxfmvMkkzSQD2Etz3vZBy7ZWxflsL3n6+pMPeIb+wwP4FZzMO7NjkbaxtVwD39a55ut8+XOb/1x/DTAOp7KLDIx326txYb+NCevde4v63Ls42X4PHCT3q0/wjgRm5LE93Prb9/zF1Zb51OavEme59218ki7QoXlGduSihedW5O0fG8c7oQXD+lpYoN30jQ/RD9e1fHr8yavjJBOlJ1faxTF7i8/WUbrXckhbBNMreRq+tPUff/MMsUInHnKNCd0TG07Ow6+0LsBs+nrXpkb+7PWqIy2z01/e5W6zvfwkN62kccxR+5jRy/FDAKN1mv2zEeOnTW0HBx/a5+6yef6iZem5rRetL5H/lTu7Ns/LJIGCxqtOph18iPEgSzYENxtfPYdfaJ3MZ3SnJ1181nbJ3hsT8j07hAVwCfZ5Vt8nJqd3HRdpp+edHGKw2w4LYp3WG/rXsmOTq105DuXRnGMtLuU3/K29zXvSFvquzcb62s7T55xcqHmK++BT9xcmkDV9XNc6Xie6X0fMrHbuCeQZr5lc6Vho+nTv9vhRCvnurkBuWWmLvhtbf68ilrVV8DxfvzoebT1z39JLPP+ytTt9dPwXHt7+tNuFm5w+ZSbspvDsPL4HZ+BvHB2USd5cl+8lPk+sGB1TjNK4zk7nvSMDtpx30OlVRLcLNRoHIq80z04r8J2/v+I5PWHTa/VmzgGveGDwNZgy/H216eX8Dhe1c3Hue7d1zE443CeffrbPEZ+YM6vlFJh8axJx7yJjHNiecc/umWJpds6mDx+wYsnxvTiz3JciWBiX54rZxVHRi8ePZ+exzhHiVooPGhPFGSObFEdNsWTrLv3TFvh+9QkTd842/KdPOIuc6WXrvKNP5B2zAxad4OMGu0+9NY70/w6W7WOP4EJjufs65wVP+D5HmGqDBWeNzfJexzV7ojcT1fPvjKdgWOdw2cTVF/IV2m43M5OCzRVGhvKOd1fc5rrvf//7izP+h//wH5YNpmhLrhhOw9DIwGrTFOhcuQkZpWdrh7a1Sv/cEeCMd7N4YwqcO5ad+4cP53fyhwd5dzjn+nwfM4a/k1+wD9aGA8RSxFPa19wK9rmncxILZxy3s4s52tfY8bf1Pt831rMRE2v5/t29GroXVdBhE9wWquIAmaRin2n/KvKoRR4HflwWfrR+t17YpZdva13Xhy4wbBuj4+m3XDvZju0kt/zoWyu3+741Btu/5nOc6cgP1uKwtEd+YzD45bo3+E/WJtrorgW2aWOO2zE5zX7hL9uCg+v92yfNDppZrf3wWDy6CthWLuH17aMPP7j98Ic/uP3yl394++lPf3J79GSOFMjupusYyTfmAnL1PhZv840cc/G2jb9hnnGnf+wIljSHbDu84tmVV7iW3sO6xj87aUVHrvweR2zsz72NW80Xcl0Xw5lPkptiT97vc/07uEJ8hWN1gxuPznmE9vvaZ5yjw9ddMfDMhcB1PBM/0Rj+NvvR5sbs5i89Zi1nsszYpkjpyZPZQXf8VooSU8QyuY6T74zeNP9hi/xZ4/P0f+YWmz/oG87tiBz9O/zqPqbMcdO5T/FH2qrojZxbH+nsFStgxBUn6eJZdDNFkNoE0/hReUj61pgnVsh3co2e0zqv/zhG+1bv6efS66te5pn8o8WaPdbGkNzJq2VDduIlc6byBbnW73m2BWjffDW7HWf+ju7ATTrd45PPGu+Ogomdw2j8oFNTaD5FfMb1sIU1BzE7g3Xc33rZvr3bBo9w0rYlz9Lv9LljQ34gbeycSXMA4/q2mJZdNsbmdzqRn/ICCxfD/dfEzckpyccOfvJMZEPua3wePjyOm8vz8N618H4v6OQ3W3fYYsfy+d3iNoUfZKjPVw7h83NMz4Jf+Vf91V76BN/FQ3flfe5w5jgsHCt+j/1Nznzww7+JLYJvU0gcvMP5yDIF/PGzX33z9e33f//31w5i84zZ+URxSPjgy5ev184l2cEkBSbZYSVtmgXJ2SV0xi4xmaOxzTGKs+Ca+cjY1fpuLzJmH2lv2t8bdzR+kDfeaM4q49S5ERyz+Vi3ZfmSv/zLf/EGGWTArWyEDPiQQ4qfM1qtJPKcJmCAJQONROU9hEEhriR9goTZyiq/d3DaTpwxI24rcVqV9IKYtMlK4g6YOpgAagBhApFJ8CFGnSRrMutepOQw4B3kG5g8W0U9QEFKM/Cd1GMkPYDtuBr0XdPtA4LApx3UfLco2FEs8ngbVZ/53YSwC0KasBgPwCcBki0UFyjvrXo4eZPuCWyWDGpFr4Cs9eE6xshUjuAZo5tJHjLmhNohATEAmfe2IyDr6/joy9VB5PP8FyNFyoAykG2i4rn0uJ/XuqJvnkX327F3wHi917sngBnHeiVo7QzIu59/7St59pgDbk73SkC04+o0yF2g6l1HQFYTz/pmMtCqhKuuu9eKuDhUiaQuEFNgooCKI9P2vA9oktuhqzs4XA5778hBZmwy1YpWzWR7yvfee/eW1R1ffvnF2rby93//F2sryoUVrzI5l9+SpJnt2AZDDh+2yM9U2OazbZX799W+FdgmSL2bjPKEnpBuPTm+r51C9LfJFfxoPIcNCSyvxOVteKRfjSOHrkWOVWBybFe8+0OH4Qq9bcLNxnsHE1g8Mpugnt/SF+Q7fcjz7GDieRPYTHLZmLeeuK7ts0k/EtYFXmxB+0bWs4sL/9oJHLjabXbvtHmKZ3rs2p+t+3bQ11joPgFBJ6WMDezqPvudDeda/dR+spLUSQBqUjL3q34nN75Yf9hby+2K1Y1Vmzof9rOC1CT4KrEDB72z9brtuWW5LE4SpX4eWGNL0R30CHbogGATpnhPVlzxe3w1/c41ixw+f3774P0PVlLItu3LZu8NKcWZFk/ZW/ybHMl78zsOgxf1mGcM1tivnSPmqAGr6ySo+D0BKf3J97k3P/NfyPDsYvL1ChzyHx3tALPlck14w8/mOfm9E5x0le/jN9buVruILO/Ns9m7yaLGpSHAs2MUvboWQbG75k2NmWnL8v9756n8rX2TcDxXddJVnJo+5N2R3fABqDoBdGPVmUSepDp7SfuNDVLPd/XfGWs8GlfB6UeXzwkO2MF2JUIaw9sulh3tVSh4S35KHLvWeLR9dUDY466PjQtXDDo5cGSQVchn4rbbaoKJfTVO+mz9XCsCBovn/OizgEuQfGL2HKfgc5P/1z6wF2Pib8+mB+yy8fPqn9vvkeGSQf73ZjC425H7OzlFT3JvsDg/4ewqMNnFdu1XtadjCL/fjZ/CwYe0wFnj3joB//iyGcORN87ROHD9nb3inf6eJHLvwGCV/UjxjMemwGoKUoYXL1+x7aj9Kk7c8UHrhPEZfjDtb97ovfSNXNt2vG8S9ifpC5bhqcZJ0qOvE1M92ruLahP9oFfdL+05238eCeg72AP7jAMd6meQX8cT2tzxbsfk2uNntzf9zH1JqnifuA3e08uR6cFGj1XA7LLxvdt+jsGefM8k0qMpROTzYG7H/q232tBcoGOkq97Dmo4T6ZP7PL85b49pP/OwDVt405/LjiiJOWa8zqLUTpJOQmx2ob3q5ol3Z7FfnsUn4xcLE1YSdybp4SCuBRdc3+ONM1lJrw0nNswkQ3NsMslPqyNhC53Ld+P7g+V3J7/Je3jrPj/7wcmpcl8Sh6NvMGP0jA6e2HOXI17jE8lMCUFbgpNR5JU2Pt76Z7c3eMEXNrY2X11yWzmc4Q3nf+fEzNKnl4rGRsfp2IqRc5zQ8+eLw3362eer4PjcWv71mmDN39O3kf7CzP3u9m9wPO0WF+A/uQ8XPWPBN+uIBdtM4wTyiLbLpldikjwrz5id/94/VtC3j6FvjTf6zX7WxMNa2DD5Re33E6drX5S2nXzk3u3h2kr73N3lqgM9hvznYNrW60dTYNwxyZWv+P6KY8O/zp1k+j7vvXJYMuALlw2ExO145+RWM87Gqn2Y8R05zXXN+Tyr/YP+aSN9WDx66+QU4k9brKhsfc29dk/oduWaDz54f9lnjunMz9gS/Wku1GObsXz8cCbTte/Q71fD8dNvOVn6ycclPovuwCL+A8bkPoX6xqF1Z2R67nSCk618+toC/dVaNbxis413CrcHO5LXmHiBr5JfzM/EZBZVsoe8U6y3fMMGVJhEb/zUXvhOv3Pbwqv9vNzPPk1w9FEU/Kvxz891/OXj2UFHzEJO+EvzY1hirPL38xdZQX1y4LQhq2/FodpJl9sX0+PIPRM6ka3c/NhcFgWMfOm4xa38WN4fLEz7+97lI3Z+pH2r+JVN8095nhXDZD76fi5IwEfJYfRzOG4mp6IrfNPKn+ydyQKQs5tZdiMZnFs6ei9j+Gh99p3vfHT7kz/549uPf/w7t3fezbF5M/fx5N33lgymD3azerWKrpb+7AVw7ZcbL7vvdMzP63dv+5vfNeZXnoEX0S+2N+O8j0/a+VX6CQNybc+9kKvvG6NwPm0kQ8VZuXc9f+9YDVPyfDm9lykW3+N54ODexbBxGtayC7hy9WV0KT/tqgE7vVdRDD/d+EeH9YkstP3EmMHB5v5pU96ZVfiZOI3unb7+3Nnx5EzfPq4d520O4R0jg/kPLsIIdjE7HOR0hXMXEfowejJ+Fmft79oXky+599F8+Sy2JJdgDLQdx+MnehE9H8a25eXYefrT49P8xVh4X8vfu6/6C/v5O9cZ8+ZijaXyPeyjC2Xci5Oxr+ZizQ3yPT/p8/b5eV76H30JH16YWTJ2rf73T1wAr0juc8WWtQPldXxmV9yzsJ+dLZtM0dHjJ2v+MO3qmKXb3L6QPsOGq19p/9VtYWt0je021gyn/fZ8M5lfOdSBObt4tLHptLuzwES8dfVH8Lhj5zNvMshOl3tXi/bp9MF7l2/eeeboQ/v9I/e0d3pjz+yU/p5caeKsbt+hc7uwxvvx29hVrlkcY+/gMcd+PjsKdfGn3GPHEO20G1uuSY55chgT56pdCBfNnN/scn5bRfpsMO9Orj+69/Gnn9z+4A/+4Pb9739v53Cza8veZWxxtykwyQ4mn3z86ToqJ/ZhRzcbQSwMuGUhw7mDSfKfq9Dn2bN1fRZ34ow2XkghcI8PnnLN17FxY+f96RObvuYV2yfgmJ1jWAUmBo4htVNUlNHgRMgLTO8nOTOT9SqZkQ3KxoG00jZIdmWgDlBCyodE27olfwNnwICAISG5t4k25TN51SAOwBlfOzoGnu9awG/bQUWbEL0m6N1/bcwz036g7vqzeunucTWACRg1yUDGG/zbiV8d6aq+31uZ5nnvPB5FjWJSkgbA47yzPSnRBCi/n5MhO+G6jjd5uFbu6iPlXmNl295KsqYdigJ6PFt2iEYqtNcYru3Vz6MPOF6BgfEzxoB6gUAlmfO3Ks4mzOSqDa2vdKoJAGeyAti9TVwH4L6nY8aoycQ1EGpy2cTQOLFdz2pHmDbmc1tQ+Ts61wSp2wHA24FeiYR3sm/ft3yR1VwLpNgRO7zamr62k3/nnXd31bHAegJ7znGNjaNYdkFBZNNV5/ECa8xrUp79aUP3Jc+GjU2WyDyfNSmflYK2t31z+/zzz25ffvH57R/86Ldu/+Wf/PHte9/77iLDaUcCs/v33tzu3U+gd04wSOKtwoe1S8IUndwpPLHy2vmXtVX2neBtzZVVxUortYTSluFazVwrCeF9ExW3z84jW/a7Mta9jRfX3+nX4ZSmkPPcotZ47hfRHdfDL21Kheihp0tO52TN6Pgk0JuI0X14tIpk9moV2+vP6ye4QWqvRN9zfA5rEE9EcyVx92S2hCX7mHum/7Czg4/2kekzrOHXGs8bS8hh+ZKt8+2Tm4zlcz6nCYK2anvb4kWNjokZn3e7HeGGjMJSGN2YgeTrHz5hrFoPEHHBBX2FaZ3M10fJmjy/x4KeIoetZ13k4L7GX22CCfwgf+DaI4DZkwk+x6UUduAFc77169vjJ7MyZPRqEqwC1VHTeytJh8TnvfldIizPtZUrrEsbV6HIiznixhEDuVe1Mv2mG8YJD8v9uTekOL9/9tlnx6RCxs1KLOPi5xD2sUn/0Rv63TbFnpDh673xCzlvmx/P9/iBCRs6l2cJFmzFHXnaAcH4tx7z+R0gRUZ5JmwgTwmDTLi9ej0cqMd1BWk50qh2MJlil9p6vlYIpB1573Dhc1cObWmfTjf5ePamyKbPqs99OJbgm/zoMd/MNhpbD/6y/NObFaA3x2/8ab3RHz/flqSAg+mzIO/Ek5kcg1MLm3ZlP5vFSbsNHYc03g0G5ZhFuzVN0cOY1bmrjWeNTJMAuLujI450xVH9hKH6oQ0wve2AvK8ckW1I+q1n5f9ejf+66u7o+sQOzdvYljYFP9/GEJrvpC0KA699mEnacxK3+2Ss+p1sa/o8RZzklj4c3GBfyHbzXraobTNGM4F+8IDty6d45Sy8nZ2KzkmzfNfxX+sU39Dt6bE98WFpyuHf9RPXfZsPuPrIFNe3bcVv4Zz4Mr9FnxYv3BiSAhPtpbewVp+aq9AHNtH64b4et7fpVcsC72mewIe1/rcNeWa3i15LBtn2nz613niX89WNtbxF667kcLdpJh52YXEdZdB+nZ7D0ZbtlbN0266/n2399pGTCpizC8Vhj/sBZMTu8B1+cMll84IU2bbdLP5UK9aXDW1bgO9i6/sPBsv6H+yjYy1P+Y/DXnZxyhVnYJJn0AV+Zo39tkfHzHmvnUuOWOhyxCaMlDOBv+w178qq8JHh3ilg83z8LP7FxETOt05/oj/xizMpO7gk+e64IXJmP6cO7l0Yq9DDmLInE3RsYZ2fnaMvHj9a42cy2NjT/ebeeMd6/y4Oye/GMO9aR6ftM8SX3/hP7GCS3WNTYJJ7vvjyq9unn362F4zN5HUKTIbn3C2Es/dc5x/m3bOrx+nr7x51xo5mzF6tXW5tM90Lr/AmSc/IRMErXxABrGMbXp34b1yawytaoOPnNS/Xyk6Tpb5P+/XFZHmP5R2sWysKZwJu2nPGe40dcO3Mfw1Pffbi2YHlxrlzEMuWt18k28apVy/ORUT8BA4kxnIfe7GCODzmxcs5LuPwLZeJRPre+iWXxc/BBLFD7rnGumSmjdrmHnaZz3sltdgPZ+oYQVFtRJ/3HfZsp+Ujth87Pu1uMG/p0727xzDpb4pHmgccOccqJJjcWfjT8C9jj9fi/2SLyxvTI4atArGFgbvwtv0Mm2IXEwMqkJ3xE/v0pApdaZ/eNsvnN3dpztVyz7XNiUZW5+IEY9iLutKmtKdtRlsnrhku4/14AA503fX8Lt8Y2U/O7dzxhdw6T4drkBEcyjV5R+YV0p4zVpwdINl0+93cK/Z79HjyjomxxYVimPhgBUFX/3r6kfNIR32+cmA2YdeF5qoP1zb8z2/x42OXs3vlGot9vOLrfYzlOjJm74w6Y/Xg9s6TR6vQJLnJX//6T28/+tFv7Tzxq9uLl5ljyRG85+I3Y84Ox2efRXJ8c48nPG0ORR4ndp7Fmu5tnewYCnfJZ/wD7GQnowO7cG4veGeX9Bim8StsGBfwLDyA/OUg8rcCEz44Yw7jmvuse/aCtcyHLLvaecF1Et2OOdsWrhwKv/Uu71l+5NmzhZvpm2KIKcCYo2Zbp97GafP+luvJWc6FbGR8YmQW1gwGWt0/mBmBT6fwPZwbBnccyd/ByZM/JB4cbtOy8NyZ9A4/mTwwG/f74OPINu1KGx3PYcK8dY1edM7vfNYoEbvvIjZ65JhrdkxeGRdzhdrYnBXm6Hfew195P0y72pfnkA+89u6OY9r+3EfmfPZ1lxa8no/HLfx9HcdrPEheeW77+HXfLly2g0naYqLce1vXPRt2ZGiXbu+dSVtGJ77MEb5sFvdTYJLdgC1Qx0nwSxwQH8/zjUf7U/rY8m2+ZHybx+eZ8g/NLTvOg/OeZaw6Js537W9hmGvXOO+d5sWL5JRrLF7Je7vN8oiHrHf+pY/IiQxwjS7iIscpyjgX6TaGDy85FxhFFnY2abxSDAsj4Ake8uVXXy3fncIKtQHpHzxiF80neh7AsTZse+T2YD0LFxmMOBef5+/42RSJnMfzzSLlzr+mwOTp029un3z26e2Xv/zlOhZnilGy0PbZOjIn7cqznj/PblBP1xE5yalbbJO+rKLqtXt5cq2zg8l5VOzEG+IjccbK3zp1Zsf+dkU7Y9fBdv6ATrNp3NHY8g/Nr+wKZZzhD1u59y//5f/2RqPywHa2HHhuQpo6CFpO7dGTNSAUwIS1TgOYEdTsaKERaVwUQxFLByENxECtlUXn22FROkDE4cYoVONwNISpvSZtWtjAHHnNcwU12mSwAHZPonPEjP76NwDpbfAEKWQCaMlMmzzLYHfyFfi7BwCSi3vWar7X5xmjWU2yCON21pwvgDUZG0BHGiWxr0459zz9+pvZlqxWKCDcy3Hswof7D4egcnJNnOiP/jUYz/mPbxZppldNkgBxj6M+eR890J+z2m2I/+rHPpYJQWWA7TAZVI8Px+Jn3nl11NdxvI5vk9Vuext0jy8ZmnDkOAQp7App9nc7EjLm3Jts6ju9RMqaaPR3rXPGhl6StfYjWAJ7z+YIs+J76Wdty++e9eydGEplK3vsoEFiPvrCmbZe6Wc72k7u0wdBvnbTi+xUkkngJG4+/s3f316+fH77kz/+1e0f/dEvVxD86kXOLL5/e/b0m3UummKUqbK1inoHc7fXE4DsisUOnOjMGrvaaYF+0KFZmfTt6aNDx44Clp2g3knVt5HZ1o8B8GmvLfa/9e49CaKtrR90N3iznmG3CUHCvrfJLdkjeEtHNw5NZe63C0ziiKcA8lx5qR+IHLztoCjPni3VzomcttOMIbzpZBK95rTzN11yTzvpsb0ZIr5LezyLDPp7Pqdtq0njnbFQQFQr1CQ52Xn7iX4vnZQQg6d3g4hz5a92tRwyod/j2EHq+NJJ0F6DLPKySrX97B382MlRwUD7Qe1OpXqKKXAU/bhjR4L9vbqn+Qo/nc+uCSP9ObAj51nuQJ9PoHPNH+hx7hf8aJ8dX0yKxh9PG5Lgm+slyrJF4OO9Ralxz3f/uQUmz549P1YN6p/28on5m/ytZo0ccm+4y2effb6Su7kmhSaN43ha68bwiUlWtu7B7KtPwhvzOTvIT+PbYytwi6zD+dw7gYkkyjxn2hafPIFQt5EsjZOxyd/hA2kLbuL3XLM45578U8Ri3O2sBRPynDdv7CIzxROe5ZrGC4n35hp0ExeRkO0gTVDWZ/96TxI0jgdInxV2069+F7049To7aMxKP77cmJKfe/hhmDM/7fQyV+HU2tFJlgOX9mpjfTJZku+NNQ40XGEKDZpHn214vdJg4afjk769o0b7rTwnyazYYMckcKTxuDGD72of3wVGsgAAIABJREFUf23P4bO3Hrpf7NEcFtZlK/kUx+DB7WvFa43x3g+rlm5t7tH+w++epw3N187xmMl6mHrFVvrg3Xd5wF0up8+u9Q4xxtuLns6VcbDhbQW5M5FxHvvW/YVXcJht5P3e2fzrxImZVDQ2fAF8ZgNpF/zwHHJIgcmy+xyjsRMBbL8LwI8x24Wmq7hoF/e2Lr0NG/qd9KHHpdt5tcOrTvfYjD2cxWVXjtR4DdvaJvtZ3ituYdet0/38ec74j3C1PL/jRs9u3J5xO7fqJjdJ6Mb/lmPHltc29N+w7op9gy13C7gXx9yrLG2xD6v4ouZ+nXg8vl8xw8QAdM/4rmft9x7x5y5KwjkygUQ+2ujZMLPtNvcZb/YT+qWY5W16CA/ehkNpd5Jw4ra78psCDwnQ5gTsLW2AfTnnmm4tf/bo0UrKyQElXuEf0ocsSlnEO894NPaZ/6J/ClPTnsEUW3Pf3S2C7TvCR1/ZDHnEZ/TY4jmDN7d11MTqy955Dg7l/fJxZAOblj5tbp9ni5nHN8SfjW0uPasdTMjRcyK352ti9fXty6++vv3d3/39sqs58ufNip/YbvsoBSbN2cgQbtuWWhEhebCtYF56QR9xmDwzBWb8AQzO3wrwZ/J4Lx6oI6rp5bzrPF7XO/v7VZDw0DXnDnFLZntXiEwaWYlJv04/Y4eP2Wrdamu6nuvTdkl598Opzic1jjZmyRfBWn4AVsGmvHN2AJkiHz6zdR6fEv8lT5EdjJtrXu01ugML2k+Ig2I78iEmA+jjlQPRn7TvyjOPQuxXJ5fUx9x3XP9ocjtrgmjn59iRorEea+PdeR76lOuzy0P7ITjKPnKfMcTFyda1V3tni3isI+CNcecHjFnnCVrOZ77wzBHx3aNHt3VEFnzJTznt5m/9TjpETod/2HjXOYjGHT720JFd2JH4iZ6x/T7eveXkunzWvBLOeQesOH303SKehal7hyqxXN4dWxMbNO+iB527MMkcecm3j+1NTiqLF5aO7Dw1+23MW/J+OcXwuZdt8dd2B+Nfux3BnyfvpABgfBe9Mb7szphaLJfPEzv+oz/6o9vHv/n49vHHH6/dNJ+88+5qt4mu1fYV2yRHPqup429mPF7f3nnyOGuybw/u31tH5KTA5Lvf/c7GjjfriJzEGEG34auO/bAoa7AhOHxivljq5MX0mZ2RI0xrrkW2zQXoT8uj+WRzFu0YDN7FEXuHsvEZ55G0bItdk782TN/uHmkfmdoJdNlZHQu78G1zrtP3713Ww/Xsdrh46G3duyZhdxzcPLH1BW7CD/1obn61TTbadgSP+afc33kC97Cftn0+r3344MgcvyTeHH9kd8pz9/QJbXbO+LKQ0Xu1z8T06NXoHIxqvjptn2MQG99cG5WN/npeWmB+rrHReHuGuaz8HZszgU9fen5NEU9koRicjfub/tN799hNgc7CDH4tfQ0PGts7/5ETXCI/duTKtjc6xE9c74WhHeu0ftFHbc39jVPakO+vOpW/O5Y1ngrgkp9VhOOZrYP63/xhPY891w4m7ctH3qOffA3fvWSV+bgc5bQLeMlN0Zr3XnkMbmBc87NxwudwC66wETbUXKvn6/AnMrj6wpb1VbfwpM7VrHnWyRYcnNo44liNp/mdr4ErOEFz487LXLls5+HznT60HvUCo8YAtkn+jaV9Xb5P7NK4FV1TSKYfdEJf+Yv8PQUyj484mC8w95OdzdpP8HenDkwMsI6S236S3Se2je59+vlnt9/7vd9bPnb8fHZMe38Wm+9ilRcvXq0Cky+/+Gr9FLfS4cSyy2ZfT741shv+d/JCY0qPE5evz2rzBwXzxqt1lV26H/7xN+IWOAYrPKMxxTPu/fmf/++rwIQReBhAaOEC4vxE0l++CLmd4Dz/OuFrsNJQFWxtVO7RsNzfkwnAsKtUEXHKTVn6c46zjeyqrPoMPBrA29gamMiE0TGi/G1w9dnzxglPkjuyRGSvypBnCQx8x7G1wekHJ9bOtx0LcGvH0obGOdviMe9//vTZ2l4nW/SnHw0aCxh2clNSNO+QDPGeBs9n3zydybDaOvfODiGbODiHtpW9SX0H3PqwJuH29mddAUlWfnbhC+AGcgICfUBMJDq0B7FrcGyjMhatQ2/7Pe/3DjqUv1tmntvj20TB99qS67qoi46282cPV7Kc9pyAeq6CM5bkjpC27jWJ4Ai1mc63PraN90TBVSb0zrN8f9rVGex0oma1wUqQKtbo56/JpKxK27aWdzSOaDcsadLaMlEhnu9jI85vC9nN0TgpNPnRb/3g9ke//MNVtfjwwb1VXJKVBGsi9t6923vvvrMmFbLavYOqpbeLiqfA5EySwRhyoRMT1Dgj9VwJsgjUqnocbOqxqD/m3qlSmXZsMnvHjqpIZelAFXM0qSWjaxu1vduwHPW2h+PoIg6xtua96ucd8rEK5PZWnZc6msHw0xHHRownnTh8QiZ3VtHS+ZA5l36CG76RXrRO9bPYMXtJf7ug7kwWnbvvrCr7/d68i+9potzE6AyeLisK9+Q0GZOTSasmy70S0PgJJhrjOlHGh+V7mDXXniuQ4EW3d45gOScy+N20Z/BoZN4kEjaShzYKFO8kaHdxYvs2zyKD/C24b+ILk1o2CHTaJKjW9zzPeLa/W5iyOVSKJZdubz6kXfRYkpfesBXnIcISSdO1ynUnLqYQYCZB8t/CrlSWP5rVkOTUAVFzqPQpY5rxmORTkstzdGEnFTvoyGTFXRsfgpt7wvVSbZ17g3v5WzI9n/kvbeNj11jsJF5W6pFL3kEmPX6C08ZIY5OfLU92J5Dz3diMRNHgXK4Z/zfJtvZdeW7ru+fSFxMO+TuJvtbT8JIHa1zOgrfFee2SdO/eOs/UFs6PH+cYyFSx55zPs8ikOWhzAVyYHfJfnbhlb2TXz/Jdnjmrm85doK4+ov06HWius2x4H/Hl++Y1+KHP4AlevmR/2VmC7mkn2YsbrFbUtuZsxsHYdUFO8/ADp/fuG46SWBNr25fSAXzLM4cvzy4Th3y2n2g5k2XLsHke/HNP63zrXtsHvYVD/z9fd9Zs2XFcCfrkgBxAABQoUhLBKtI4qCiJapX0x/uhW60HDb9EeuiSqdpKIkWCAIGcM9tWeHx7r7uRrDRLu/ees4cID/flyz08IhIYr22X6/zrq1607rKxE3sTfJ7bw8M0sUN+Rk/ZL/+H/4S7rCMatv20b/IMGAzj26/l5pXALs7xPu5At/FGshXDSJqTtXyc3WjOxObd3W96DOmotpAF+4I/bQd5D1zpsUk7G0/yjNZXMsjPTPCufuzVjS0v3MO9RwHKPhJsFdja7nxzJ/7bGMP11in+gT+gM9rdtsdfei6ecLX35j58kc/gZt+T5/Hj+RnfwebYKl/BBjsOnGvH5yl6JKeOc+jk+JYkvyd3kfvwCbhBv7W/Zdgy07581vLVzjwP19THg3OXb1kF0EkSVVLW+HuGcdMWernazG/dPwtMmuNmtdM8b4pA9C+frV1K98S8lbR0lu2evnowQn8P214dnmNC8pnkpjZqc/fJ72s89jErIZH6e9UVY3HVu9WGJPZ2biG7GerH8juPpvhg+eNwo2Wr08YIJBi2sHftEjeTCMY4E+/41ekTzzzOYKodDk9MaR67bPvVOfGqWNg18CZ/h/uxh7RBchEXbX5Bx9guvGJrY8sT+5xx7BSwnUfdTFKUzKIH4SBfP3t++1//69+PreVXkcqx+8l5lMdqVyU26WjbET8eDJ4E8xSStI1khwB62TF3xkuCu3WqMYw+rvhvx9Bpl2Q2n5X85ImJE7sY5/it+PM8K//gCzw0RnRWDEkn5ZaGn0+hCjyAdQfX3TsKsc9lg3uhS3Pbxkxtal8CI8kRf6A/+ds78tzoMZ3re8aGM/GQ6+f8+M6DHfJ4MxPLV/8xBR5zv/fAcH3P89Yq/yr0PXnc3EfmJm6DJwqTLC7Q7sUz9kpOGJO+rhxjjqZcixXOQjN+Vnuuk2dr3Pcq6vfFv83X0gb2nJ+Ra9pOJ1qHOt51bfOe1ea9Cx7sbL1g9ysn+/LlwZFOfzdjvHKgWx7GuH0X3cCbTn50HvOcGEBM23hPz/BH/vLK61K4kB0k6WjeETnnnXYuoR+Kw4wXvQ/+2R0ixRrss/tinMdnO47nPP7YjgIwXuGOMSL/xLNpG8zNER/NMzJRlP7EHujflZ82R/U+bZbjhwNZSJa2Nx9wzxRkLe2+swq9nw+70g+LB4zrZ599dvvOp5/e/vmf/3n58qyEfvjBo2NuJu9cOfxV6PZwF/PNpGviqBzN9sHD+6v45Hvf++7tF7/4i9snn3y84/1wy8jg8SpYXPh9LAg5j5icOYJz58H2361DZHj607PYoDmOvrFZ/W9cpMeez3fwL6fdngUmzU8883qfNmqP54hbW/f5kci99UeO2WfGPe/Mbl0LV3eh5HWBrXaR0eJI2181fui3+RntbJnpCyzyk48WU3m+Z+S+K2fVl9zb/m188Cy6wJ/GL8xiDbY37ZpcId1uHgC75G26wGRx5JqLap85fYwPGY6R6+7KLPmu0dVgj518Pa/jBO3hj3qOQpvzmQK2/J5n+keXHFfRvpsOyHukf3aWoWu5Jp/DLfyg7enqz3JPvu/526sO4Emeo8/+NrZiMDbUf+eZbI4faEzEGzo3levlyfqYNvxk6bDFGRUTKb65zj3qO51aBYx7swIFWvxJt63108T/oSuJ01Jkv3mpcZbf4NOPQa7Fmj5jT7CBDeM27R/oN45K711r7q5tVJuaN7Wu4kH9s8d8tWutBz4XImgrne0247pspIur9DnPX/njKryEL/SHHabPpz3PbnF0SP4nz8XNfM9n6rd3099jrPYuKd7TsRMeQt5sgz2yvd7FxfN7/if39Vx8uEN8XnJjycePfziP1ybPl6uA5N3td19/dfvJT35y+/DDp4t3nD5/Ft8Go1Jgklz6l1/8bi3ctMhhxiOx2iyCzI6Siv9nzCeujc7iUfKe4R6rj3seqjlK77QCG/EF2MdWxdAHn9jz/uy94xN4dPikf/zHv33HeJtMMgygDUwFC4zj/r1zZegIa6rnvZSxNMlF5hFpCVIVxcCM0rVjb2No5WtQYYCtlILBfJb3n0luq6DO7bcbzBgrp57vEGVOtQM6bdLm63s5Fs9rZwP4erKgx6aBzu8SoJxAExqA2yCl71OUkMnsOp/55VTnvlzE95yIOfq3q3Nfvp5t+BpMGnyMUVYH5JpM6FNWFVRLL3YmuJMVHRC3PtAFfVpgvbc3ToWW9jSR7wpSRIrj55xbNvoAmK5O7eoA2hl7XjtwThbYCpgAu0mukxCfO8M0If/fBTiCUDYjYKSHxvHqlK42cv2bPK86RG+bfCNlANx3MCLfa2eTYff19fCinQFHfwbIQ1TtjsBuFEBJurdOANoVAO6jgYwV3GvHDCf6GcariQr7y71ffvnFOu7mpz/9ye2//Jcf3DJx9fDh/dvLF89ujwP297LF1QR8+S6rw3bN+7EK9t3edWTtFrSSN/sc0ar6Zl9Wqa1Zuv2v9WZ2+z+LJr6hUzsxNrW8c+WSdW0Ft+xsFxG4PwURV7JrrK8EFw7SI+1cdmdr1J3gy/hpx/v0DqGhq6pypy3zZPruM4FO7rUdr7YiZavQZ23FOEmvsZ38PFdLRVf4rXzPz+V62NREhC9s/4HM3yVmWcXXlf7n797jJ39J5xCGPK+JO0wbYU5imD6zOc/kl2GSMc73XWHf433IfwWjIyNyu04yDFE7d4dgwyfpnO3h8QsY2fbXOJzPyXsefK6U6YCRTMbP3b/NkTN3g+cVxOxJutbbHh86BQf0z+euPc9LPI9+0e5cKwjsALb7xX8Prs2EDSKa+zORkt0mkihCjPP546x+XTub2JHj7vvprXbiLuvnPgOVrRlDOj0FWjORwq6c/xjZRT8yMdHH4zx79vUKwukI+acd0/dzJfHaCnoDQusou6QD+kt2+f4IeNfOLvM//1oO+cw757vzaBN6lkSbxEdjTvvx9qGCFcFzJrkaszJ2T54+XbjOT2QL+oXVmx/bASWBxf37adPwZsmbtq+2cfJYSZasSl4J93NrWEGhBBGy3zbdtsP28RPXs7H0u4PQtoXB79k9w8S36zvhceXo+VugvfhfjokrrjlHngwGi0FaBjP2892Vc/WYdaDTPO2KEVkEGR0YnZutfZuPwclD3/YxeEcb10qY8yiWrc4HJjZW02s+8bSpcwKXrjd2wB4+R/In+jzJvL3zoALNOhZHO/Ff/Vht2NclydJtMmbaItkjdtA2+qfARP86Hjo5293Va9PmkXdzhNYxvhOPFid6z7RrkpfXse9dNceenCN/vo/PhBniLna2cHdNXN09woq8JVJxVs9ZEz/l8+B546x3KzBJodb7uC+/kLFa/a4jeRbu1258dM9zmjfQIfIlczLOmB12uXcDoTOdYMfF2STu3Ylq2Gqc8Bb34FHwvG0EhvhMn5o7sRt47ogc/WXv9Hh8y2yljwP0d+QF69oG6XLzEmOStk1C/fRHxr1toOMb1w5+zS6F4hb6Y4zgdvvlxq/w3zWOG0PpKZnFR8yzdiFnreCFn3xX8x++uDmudtOF1adFv1IkMNwDTvjpOca537Guz8Rb/G/hVmMkO2w/1Fge/zNb9E5yXtyS6z94PIUluX4lHXfB5zo+Jgm5Fy9vSQCG/z34YIp22Wl+H641k4P5x07oknE44o4tdGOF/8OuOZJpLsJN877YL1xLO/O7HEjzkfbD8LfzaG37ExeeK9tmgvAsMOE3cZnoYCYnn794eRSYzMTM/TW+7Yvo2FoTuSd4hi9OETm9wiEHU03CTV6w4/kpKBi7NN44wjXRb/Kh43QLpPj7PF/yW24t7xgMmon5tHOKzG77iJjpi/HuNsrfwYuO9TrhalyNw+DAgxVUi4HotmvhbWOcMSdnye+rbRuT9hk+Mwb6ig/6/uQEr2/37p+FSD1RDINsyU0nOxZYhSm3c1eEjiHlgJvTNo8mA34HZkTf4LkxPScIssjtnKTsfMDg7Rwj6j3k7W++Ku9WVBG/yxfTy+ZlrXNiKX2aibP7tyy40/dcI7fKJxpTk4/5O/gyseT9jWFnnicwEexePH/ra+Tub7JbE6vZueLx7FyTdpPV6Pe5c2u+t7gR/kRPrPZle/ha/s77xLvNg5sPsJt8n2vzXXLI3//+928/+tGPbr/85S+nAGJPBuoPe8r9csKDSycXxQFgifzr6PesPOdb+Ow8I+9PH9Oejj/XiumVu2Jx2aVjik5nzCcJtgo1Nu/jb+ATu+Db6Lk26s+S5/a3cCKfpb1kHJnMsU4TuyaHYLf12d3y3TFplO/7CI707/GjR7dPPvlk7XKwxn1P7Gfi1VjTieQb11ER+5jd9CuFJVmfk0KTrK7+0z/92e3TTz9dbXG8yL1aeLXGbB9thgONHZ3Hil5xqvk/2dG1tjfyZNPNwehK4ybb5suutj5cYy9+2vyIPRoHONgYf+DCtmMxAdvrBbJLZ4obrP5VrECH8t6l9/GniWtrMd+y231EIo51xXF22D9PDJhJ2/Yt7RtmLCfH9j4fgpO1T3V982Lc3XNOvzOxFQ4z2Dip3eaEdpBsDqjN2ktXYNk1vmpbPPn7uYPJ4bPsjL91l265J2OMz3sm2Wiz/qQtkXtzEc9rOevL2a67Od2Mf3Snc9BdpEKeLft8xpf3ODUWtf88cxRnDoWON+bTnffZQXZsyKkS7Lvf1fbS9tacDwdsOeZZ792Rbu+yl90EFRS33TcmsEM5rnX9LrDpAhNjQhemeHZ8X8e6q3+JO4KZO47Luz3/WrRDP9hoc0SxXvsG74J1ub7nNs/2nYtN27+TQ+MhvNQW+qGtfHZssNu0Fg+voyDPuYD0I9fIAXo3PdO/yKOLhHF1/tX99KFjWGNxcLvaAXMK/Kd4mczb31/xjTw9kyzsIBV59fFX8vGNKX4nW39fcceYOWqU3+jrl//ci0rz0wJl1y68XMfXvVg7mPz0pz9dxZsTY967PX36ZOnlFChn96PXty+++PJOgYnxXIsZMneYXPOKZc6YPruh4Hbmy/3MhUteeyfQ4RtT3CZG6tyLsW0OCM86vsJ/YdpyLLVbqjhqcaMckZMbuuKXYecmhAfot+FEqKnAziQD5+dFQEcHMvjO6/GsXCsZhygI3PsanfSzFQWh7vsoOeLQjqCDB4rWBsvQGCiDyzMYO+eELHdCxfP1W5IG0eXwc29XOxp4IE7JtdGYdH9XWzdxT5vytxW17Zw8S99UL63qvlShZoeFgM2ehItipj0NiHl+JkoWsOcYgHXExwTs7YQo2+rnAnHnhE7gwFEDlSWvXdnKmQMrFVLkLIg7Aq8ibE0MjZN2teMVZPoOeeBs00bvFUgJLHOP67tiF9AAbODdAaK259qpfJtVjcYz70VIm3i3HfgdCaGj5NZAw0E08UFG2CigaOJGP9tOug30qgGlSVU7XrrQciHfJsTeJTj3bASMLRmHPqN72Xad9bgmC7cj6+S3lW6ZTEFmBgjnyK6zD5NwMIbsL0A+jqT1Y8D91csXi0Dl/NL/9qc/W2er5bn5/MGDeyuQuyWRuoBmikZia8HNHIIjobK2Yl4FXyLgd8vWJCav5Gm1eSWRzwkuej3tnsrV33dMjs1NTFJ5/mxoch4RtQo5OKvawYSNu7ZxFqY2LndiAiYZiyZPR4drtwyEF7FZhO3RrM6alQAn8hi/kctZfPMNu76fZJAz7KYIbuRnBeqZfLoSqa7eNMnQdshG4X77jvye/6PP2Rr/nCwlF76R/yA793lu60STftJI8V3ek/s6sIr8EDK+t5MqiCX/DOtzX65jH4J42MgX6q+kJZxLu+4mck97JMcrBsHX85nn6oisBBNoNLG5097IeW0bfhaXHmO9t9f0N3+/CGKt+uUfrgUm/LXK6S4+47PzU2LCM+1Uwj7GXt6uJFKC0LWT2PLBD1cgNP5CMcWMAR8SvNNe7/Q3XcvneZ4zM/MziTR+aZJgUzjKFjOBN4nBsaFZATuGls/T1xxb9iqTE8+f375+9vXCGmdReycsGL1JQitnV85Kw/SNzPNeiUhjJVAVoME38l5HBO0JXbrZz5tEwVmQ2HbriJYkNftf87v1rKUjXXl/uz1/8eL2+uVsQTz4PFwq93740UcL07/6+usl38jp5auQ++nzmgzbGJvK9ZHtuVV5+2PjwXfP+J5bxs7k5Nh4runAQZ9yj2CgORu8gMGRvdUmxmHigglGm5do4wpd9yojsu0g0JgYb9/B0z5uMUn3fJ+g7BoMkhE7zM9ODOoLrIMz+pG2t42Mv3+zEq6ThLDC+kzO4NS4JXw/3zXF09cj7po7kdMElvsw8G0/eY6dHfWr/SV5azuMzc8p/ntye/IoK1CniK798DV50BzOc/OcJa+9So5Owijtbd8sVhy/NLvGzSqy85hLOpj7bA8Ph7SDjXaBSQe4zT/SDr6qOUba8OTJTDBffR+c0KfGhKsuwDM+u/m+2EN72jfNs08/Ie6U3GdX8/l5bCNsW4mgrE6JLPcqUPqa9/H9azwygbDtzFhncj7vyITClXuRMzuDBR0PsCn+tcfbZE7z4LYt4+0nW2Tn5B4doU/sR/9H58fH3OUU5+IG/gyXxy/YC95Hl41Xc4VJ+kwii4/Jc9tmGleaC8Bd90ogwWVxg/Z7btts2163fz37g0eH3baOtv7nHmOEoy39zgTKWp022HX4/u3DZyyGK/GjEudrYvXd29lF5PJPO8SXja3Xz7JzQ4qeztjsLL4Wt0kO92vyjuQTFPjiIWkn7G/ba72KPPXjyeMpArFdNjt49OTxsg24mwITfDv+LLu15njgVdxyf77LM88ij4nP59/kfviP0RUFrTP5EJIBP9IGOjQx7N6dp/IcS18VEu+dYcP9spuK98Iwurd89y7WaDyik6cMZ5Lb7iGDq/sM7zvH8M0ObAtfU3Dz8tXt3//9PybH8WqvTN9HtMLmI96YswCKM05uBNdgFyMHYjxjsSXVo6hz5G/yJb8nnqY/HXvxgfoqLufv8K3OGYwcz51C2cqyy9oRg401zvG1+Snns3B7Txq2T4bdJxbfX/lRO8fwHfmeTeuHXBGspAPsrTlF+1A6J/+a6/gdE/74rGvpy9rx4+1MwOD4p1/e587fz0rkyX1MW6eYNc+ceCEfncG3cW89oDv8TWNkc5x17vyDKbxoPMPN1li8fL6USS6GrbHTedfYqvu0Je+KbHKNndnWUcV7Fzf25nqc19+4bPQ0z1pytUJ4F3jkvRNnn8eJ5bpM2mXyzjNPzv52xXr80vKFi5ONPdn5B7bLnw6ev1pHjCUGjr1kF488p3O3MBe3h0tkmL970pP+wV5+w/vxAmPYz2XTC8cePVqrdn/1q1/d/vVf/3U1g956h/yesZ7YeXxVfm9fwF7oxrL3vXAxz+Z/847Ik902f1jHST6cGAOe73BqfPDamXO2888z8H79oque2VyK3uM2yz/teJb9XTlaTCd6YmcSfcSdLLqxEDP3yw/EVp5tjGTvs5tvjuyZ3RxOTj55x1VIs/3Z8ncPH9yePH54e/TBg9sf/uEf3n7ykx/fvve9742NL/1KYcRMsB/YYcfgZCrX7kaTF2j+dPiIrXwwBZckN3LUX7rZcm0edfUtVz7R9mvMFL/jJ3jb+rmPW3Vt+wX2jXeuo472BG3ksXZruj8ccvGvOgLRshk+iN7ri3jLhK82eSc5kRvsh2ft68jg1OfJ3+DyxoJ/6WdcMRZPYx+RmfmOxVf2bnHGbfmRB6NR+kAPom5tZ8cEaRW8TL7kLH5pGxrcmaJ3uZfGotH5yaNYPHDFrOy+k90A0raJFZ8cvIyutE2StxwZvtd+QBtX3PXqPHol7WCbuKpr+Sq7n5BX5GnBlxwWXTReHa/QJ2M4PniOX4SlZQhCAAAgAElEQVT5ZI6X0KnFHSvObw7R+p9rzAWnbX28G7sku7wX9pjf9X6y7NgH74mcsotvcheLt+yCH/fq+/q5+Wp8G5/QOcIp0D8Xu/d4jh95cfCA47ttNOv5wcrNv423CXq8pfGL7PUFZ+QPYX3aaAy0F4Y2vsmZNTfxfedafNaxXO7JUaD00/PxFBw1HMEO9XSvZS3+7jlU+KEfrSP4b/oOk/n3KxZ02/IdO5xn2Iktu2RNDiDXH5h7zMcMd6D/zcfSr9hV/HXsVvzGhul826r8TJ4343f3eHJxzHCN2Z2rj3+027h4IL4yOBOZ5Xnscp796vafv/n17ec///nKrSbHqSA4RSaTK0s+7+UqMPnqq69vL18M3yar4RTnPGXvYILrkj97X7qskHEvksj7wxPTH/Fz3gG38C12Rn/s9sYO8i5Y7L35jo/V/5Wj/4e//9t33SgDwYlxGGlIJzoEfbOidcgwZcp3/a+DJODbDolhn6RgCEsTOX83Kclnaa/zHhlFO+xck/Yg0SZ68rlJimtRBgL8PuLRTgPQIp4MSLDHIRN8B6icS+4NeNpOUP8QaXJs8kReAcb8bntB76OYjNWuFnkXIEPi4+CT6IjihbAv49rBwPTj3AbsfXkCjpasKCHHt1a37gkezqYVMYmNvKeBCdFxne+BnX6GqK0E8zag1jOAJDHdpIt+IIr0RhDdBIsxtXPO7wIa9pLndzLXeJFLAzsnBVRbf1rP6ZpVFIgSJzbAM5NLV2f2vnZ3mxCOfMZRAIsrUJAlJ9oJAMSGfE3AIq89Zk3u9SUkkAyNO/vRf8SgcUrl47OdIJu+zWpA27YexGAdgTKrF+a9tsmdZMmsIpiVM6O3E+SaCLSF5RyBM4QljiKr9b/84vPbtz58evubfX7pco7L6X29HElKRmaN8y7r3rg2OZnZxccKAFvOnpWmu7CjEpPOm1wGs3cgkTxsBzDB2iRBkBN6JmAx3mS5CNVO/JH9ktuxWm2j0QEEd49VmnfOl03Or7rf5LNJ1+pSrQBoTNB2erW7vxKEq907T37i2uysdT8TGHsbeu06MPVtEhMp+HpxFMo1iSdXcmocOjCoErZN8JDTs72ja5w3DFgEc++sQH55NuLJ1lof2Xr7CjaLJLiPfWqP6/I3HxiCL1HUhJIfz/vcF1/Db/L5yAb/0v6fPvBFubaxE3GKD4S78edffPHFap9r6YKxaMLN1zQ/ob9NgI0F/FzB3dqR4NxlJc+F9ZKRHYw1VufZjx4OEfTsPNO57XiHoEB/Tux7dMuROnRBck1BWJ65EqB7ojb49cGjKe6ZidVM4D49/Kfn8Gds0NbVuT7jZ4yTOA5eRkcGg6egCv8ZGU8CwJaB4y8muE5f419TYJLxev5ijovJZ4ooPY8Ml7/apN3YstnmOmyA/iD97R/5rbTFucgjmydH4QyiPtsxToFgY1Qf8URudAtOSiLnGelX+vAqZ7dn5eLean+4w9vbw0ePV64+uBNuE3nPJN4UqUga2h3o9DGTkNGGxgmywyW6aGuwdCSH2EtCd+GIgIKMyQUPwF2MfcsZx5/AZlaNw5MUQD3f556T7em3Nz+5fxbTtu95nQm+NSEy8ULajc9on2p7PAWPP+OAThafu7m0D9Ln/IzuCxbjn9dz7VKxzsXeW4rWhAFcSuI/gIFvZpIgW0xH/tFPk2JH8dMu2DGueAyemUmH6C07gAv0GqaQNVncse9dxM0/tB9oH97P8j58C6+DlXwD3Gp7oIvakNVHjW+dKKBLrWswiR68ejPB9CHjvWo2yafYWhIHeWbjbvOMYCa8bH7reeRBn73/5D6jHd3HxgHxqqJ8ergwfx+vZbKI713jl8UXxwSIAuDb7d2bc/I57+1jBa6+jd4uOa6Jp4mTyDiJo7UKfx/FMd8Nt80XZEbv+B9JxBnvs7jKePF//CT99byO4XF6HKHlunaXWcm/c1eg/n7mfZOUyaTfrK558vjxOvYJDhiLji+0a7hEYvvZUjaybJ9CLqMjk0+g23nfcLgzOc5G6Di9y3V8h74f/KJ0ByeEPbAdT/J+Ornsbk0ETZENTMv3Yi62j1fk2cZnbXqceGbv4Ll8wJ3C2DPxunR87Toyupi43NncClSv9tM4wL9oo3F//MFsoS/2Tl/bxvTLs92/dDL6uotDjHO+P+1mxkbCsbnkjHNyJ0/Xz/hZMbjxyk8JR75pjvcbHzBynAl58g6vyrMn+Thci52JP/PZke/a3Jg8jJfVY9GzpVe1gpidreL/XRCQ560J9oczMUiP2/ZGxvtc7VoE0fZNvsduHSu+eb716zzGhS2fx/O9vb14+WrtRpei4YVlDzPZ/3ofkzNoBHu90y5CMLRj+eZ+ChjSN0XYjUf0mvyMBwwkXzEGn2XHMfgD9xPTm5QwXmlbni8+WRgTfd28Vx+0m+7lZ+7VZ/q9sPvdWTzeGHOXRw3n1DYL7Vaf1rEu585KB+fcdoCr53nX3/O+p4+fHLjmezZ4Hav2m9OWN0dRgskFcSN5DhZOnlHbGpPXkb8bczr/BTu8M23reAo3tYMyzDx53YnXxj4/YSNbzE86NzKe+CUywKFh1zV/2P4Odqc/Bw6mEKgWTw5uvx5+v3f4nC3Lx694xrUgWd/lYZf+72NN8/zZcn2KKmD7yFoif3T2tLkpJs//4AVb6JyDPrMjcQfuiatMMcxZgJhn5b/PG3/I/DqWnWPK9WzM7ijkQ6dg8eQ1z5Xla0fM17Oa3Zhrm3bRK9zp8c4f0qfWTTEku8RD5X3JlG3T3+bvMAru+Dttl+vMffkfH2Q+QiyW2MKY9vVkFF5nsQl8uvP3zk3gfHyj9jy8/3DlARN7O543fhVfXbvcLBvdx+KtCa03e3L3we2DR/duH33rw9sf/MG3bz/+8Y9vf/zHf3z45dXue/Ghjwe79sLTFKUtPdq77Fg40bz54EdlG/lMH1vn6Cr9Zn9snS5ceVTjwZVfwPIZ84lR2CVdWvr8UH7jPEoNztH3tcPjUVQ3fW9/oB3yQO2LtCOfLTvdwTq7SjEQX5zv2Seb0Yb2C82h0g78pfFZW5pLwUlY25jFRnINHtUy5X9gTT8LXyaH3Ec+Jn47ZjjHd47I7SOKYQOuEX7R785z5PlGzqNTMChtiTxii1NMNvN/bb8Hvm9yQe/a98BH7cjPjmNhoHE8OLnduCVlLsU35jbodvgf7kzPr/aw/E4VktAp1/HN8D/X55/cb9pIZjiNe7yzdYEsW+74WWTAt474JjfsKCLXyZXLRZFt2oT/pMh7cfRdJMFu2Gdio4xb2kbH6PPqW3j7PiYUthivzhvr2+rrLiaY8ZwCEzsYe0fLDY7yO73bVnMieK8dPWnPBzcfZkfGIz/D03EkOGBuuDELp5rjVc/j7rSned46Fmpz19ZvWAFT6RT7gys4U/OAznfnXfLdZI8b6QsuQfcV8Ey8PjlZNksueARsbIzRxtHP4V30veMm8ob9eYccwaHHe9Hf+/TL4gzcqX0vWSZ2hr9z/M25a9yS08MHt//4j/+4/dmf/dmSU8ZDnh8GZHwSlyYf+NvffrHy6SlozHPje8nA7s7tL/jZjg+MaXzNimV3IRo74qfpufiansJH8co1T9i6biyGi55cJ3JYPOqf/vHv3jFAE9kUyIPcCFTvOosJOjtJ2EDJMNKZGAvFzbuQJtdQUM6Y8eX9HC4nlmvbiZr4FexcHXIbnedJCHc7OJYeDGS+E0iUuokU5dJ/MmlQb4XglBiecUAqvEOiqx3KAoRd1ZUJQt+1zDh5YN+EYbXVyrGd3A/QL/Kxgwxnmm4/vIjnkuue0GBk+oGkNGgCDEqcnzEyE1Czje/dbf1bfqvwZU8MGcMDKJdz2Tul7BW8yFPec5KU84xIeuE6QEbHjQWZCQoArPvdlzHq9pJVkwBA159dCTECRL/bcLUVINET9smpNzF3/9UOgAY9ZwNkepDqCpg9g93nXkDe5K7tONewGzrvHngxCYAzmZbP2WL6pDjIc5sYLp3bRy6YYXvfGb1L5nv1+Sy6muNP5plDbgHo4MmsNrXiMaA/E2oJLM5dLnJ266//85e3//5Xf3n7wWd/cvvw6ZMjKI8DebtXOa0k+1aKXr91bxvRHIVT22/U71YuWKGYwG7kupPRb2cF6LF9+rbbM1CbVff07yTSk2i0NbcdYDopNMmUOXrqfTq95HfZOv5K3I2b58DPJtQC1/eRfnhy/W7saFq1tkpdE4Tn+aC5fshAtkBdmzmva0+5pNhndOHNmzkKBzFsfOBf2Beb6kDSczvAaJuDQ2ul9t6phEwFYrDGs47kxCUwYptNumBcBwPGjh9tf371a/xGJiasZkz74CGZtY3AKLpFPtp/nczO52lD+zufrV12+LFNhBWMwrv3BYCtG/QbdpjYyfs6+KbHxmfd9/Du0UfGGN7DS+8TxHlWCkzImQ6ZgJd0UvGc/rSfWWN3mwK/8fXRxZkU0o7lk99Nwij3ZsVIvjsmPx6EQE6SUxvbz+TZwVn+RcCQv1+8TEJvEpW2Jm7dIgP2FpuzmmR99vbdKixJMC+5FtlLlGoHvTU+frZdp0+2BRbII615TvuzJYfj+JvzDHh27/7WU/IRhGlb63knMxsrpsBk5Lsma3blffqVApMk8NZxbVklnS3hd0HJ2sFkTWilAGYKqMjmyy+/vH388ccbw2YM2r+yyyWj2tqS3uVzSYPVjvLXOAs7vuJ/7j0SHJciVfL5pv7bxeYsWsQH+Y3G+XlndPrUy24j7Ogj4PA7E0Ad+NDt3HcmUvaRaqoLCWfz1O4jG717vxXqu0gxvnhvqwwnYfPo8MN9bjB9zDKt2clDoTXZ0r3wKzy+OV+eKwDvd9E740/vYToORcclLPmBfhd7yHeCY23A4ciSfBoj8baWvd+XnuxdAdpWBpsmoZd/EkxsWH/y93p3CnD3CiI2GsxLEVr+wVCJgWDpShi8eLFs8cmHWZU2yWGBc+th5DNH4J27vDUu5Bnd53znOTAikx4p7sBfYOnjJ7OKbiXvd4yanzm2bHTfznhngd4UGw9XCXeRfBmMHl/QPPhotxXTd3aYml14Gicd7Xc9JlLc3THmiCQTB+fuDPrWPqixIO1pXuS4RPp0jOsqlktl9LyjueTinqsfKZjMMQMT/0WWs3r7PM4IJtBr+jfyNpE4k79sQHJOnEGe8F3By4znjD65nLg0uE0O79OtpStbr8iN/efZvSMD+yLLQwa7qLBlytbpW/rqWe5bHDEr79f2/rPrB33Fy1uXl43uxUDHatutnymgYOvs9uoH+JD2oxmntQPf5s98UreRPPWpJzhTXBL54we5H0ckp451PR+PytFACsxiP/Au75zk3OwGgi+Mjpw7uZlMgSlpWyY8c79Jw9G3nfe4je/DV5fffc9q4VMv3i2MsnLcYWpksuK67Eq3V5tPMczgDB9Ip43teWzheVRk8yjcdmLvpR1Hgh6XFZdLzqbAPkVa+Z94N7uzrQKVdZxh8CgcZPATjz/91LlLZPu3q77jCH3N+2KmbmPnDTp29Ixpw7mLlL6HU2TlKl7dxbrpAx+62rQG99yxkx517o7su//s49XLKVRjn+37YB5ZiAW1c713r37E5SxC83zPYJfwzzNe7RXaMPTKb5tP4In8En6YtvOvMBLuvo83+yxthpHNk9i/Nnovzp4+zUTNy2OCV/u7vfnMpHDzlvYJMIN+kM/iCLUymt/q8XfP5I4dKXXufpL3RL4ndmVFdbjGFILHRr7+6tnKZ/IPkYecWMco6bOJaZ/ra+7X15ZdPlvHqFV+XXE5Xcwz8Rk+iD+jt72zSfMgvkp7OjYUQzuWxZjBjjyni27J1ffNhxoz2paC3Qpc8dOOERrP4Uf37eBne4FBntG2biLL+2Gqlbzkyi6bW4/sp/ALf2CbeW/nGHKfOBvPGv2YYl/+TXwXfVrXba5nd2X6kPes8d27X674c+e0PHf8+dvbg2y/ta59fRy1omhx7dCYHV6zSDQLLx4/WnwlO2+mDR8+fXx79TpF3E9v3/nOd24//OEPZweTtbtHih/nCEvtouNsMbn78ZWz4KRtDy7ke9+1jRq7tuvWDboJ98jw5I7z7hPzz+Mf+jkzjucuD/BRHPL6zRyH1Pznyn3jt3Emu83kHcue1xFBd3dwM+7koQ9sr7Gcb9AXeu6ZuALMxgfYKgxvuegL2XiW9hjPazvoFq7Hpo2fNsiZmKBszDLGchAdg/dYLRnn+I3nX6+dqK/jzGaz65MJXtcs7rsLsvMceQKyZF+OkNVv2NG6RQ+al/T19DfvZpewt8eo2wF38kx4wE8tI6kd1+2+fNW51uFld1XUrJ/Gy7WdR2i5wzDzaK2fzdUb69I3foE/48fJYWx87+Kzc150vPXZZ8bt0LPXWSD+ZNlWntXc39xHikjiczv+aj1Im3sM9Yecu+9J0K3vj0UBjsA9d2jPs/S3fRG7a35nHPkDRY78RvpL56/jod3RXX57caiNJY0LHRv2Vu2Tl5zCPzrb/t0YkJ13XTlex455L54i568PZAofyFZ/yQOH1n/9gw2H/9j+lT1a+KXddFC+ODnmcBlzwolfLI5mp/oC0+Fk7jV2Pd+S0KbjAYUn6VPPWcA+RSpLR9ZOj9mFc+JnPMAz6Hl2cUvxZrAs7YcbKR6ZWGt2nk6/sovJ7Jbl2Ofxv2ShyIQM2f77/MTMd47vau5BRi1vbaXzxhK2Np/Bo67Fyc2T6Mo6IofDaOJLaRAboGqQpiHZ7WJIsEa3s8nzJBg72GqyxNkBR/enTXmmFdMNpt7VnUcSta+BRRs4AUbYANIgJaDQ5n5mBiWgKMHLcVAABEFA0UDHcCgFoORcKHHaS+mbgHUAkTba2gnoAC0yJJ88V8BMBhuR1o8kSdJelYTnKqg54/zowwZm5+8CoyY3gE5bhuBNlRnZkdECqnszCZHr7gDpdsId+AJ57UnT1urBvbqijYhsjSH9MbbGi/4x4jbcJtRA1lhxiD1O7AcA52eeByC7/Qgzea1x2BP6gJlN5LkBNkSLE+yde8i5dSlt1D4y62cKijgcNkNGfpJl2oA0seEOpnOdQFGA3+OvDZxtkwFOhrOWiKQTHZwcNrdXwpv8CypbEWMcl63vxOo6c28fmzLfJ6E5FenAMQk1WJfvs3X5ItKPsspwjpj4/PPfrEDsL3/x57dvf/LRWsV8rkRNEu7V2n4yBQVLr3bH75RqHAUmE8TSv7afY2tMqy+PApMhXClSWXq5+ncm5Q+D3TuPxEYG886WLNnvwDWSyPOuJB/eXHGryUyCXHoOV+Hb2Y5z8qfta923MaWv7fvhcuNoH4eTROIUEQx5ZHvTn5CvOSao5Rt5Of9vClNGPkumO6nV48BuyQh+wTh24/vGCqRurTzcq2WNN90m38Z3mOGaxhnBu0CqyXe3Ke1kj3wLnGFvnRBRYBJ/0j62fRs8uxZudNDSZLoxsG0ZLihsUNV+xanGx6uN0BNYBH/4gfYz1+QG+UYDtREOeu7v82vtKxxtoA18d56R59kdrUm73xee7t0PBvPnPNkOANY50/dnVevTD3NuY86snkmQwfocU3gWmNDVtuX8jjDTtfw9BSYT4HRg4t7mE85kzn24X/T5888/v6VYgj90HrTx7TFqu/COyEJxMN/kOjrGpsmUfOiZsY08JHubC7Drxhj95Yc9gw0ufqXIbm2DOxNh6V+KckxOhb282CsPsmtB8OyrZ7MCOBM04y9fr60sA7+ClujF0+w+U7vGjF6dRxqs9yeRkp2uFlbOpC3/R9+NSfNamKSQt7k9X5drjpWkdQSaYCXv54cf3J/jjdjKgY/bpUQe6dtU6PeK/HP3AuPIfsie/uGAvRoRd5e08Qw7wAxnOtvVdp52RL/Jhc3QydHRWZFK5xZmVOLyjHFyxN15rvL4pfDX4aDkS8dgHQzO3/kv+CSDxkR4Rc/5E9cundnny+NiyxbreIy2FfLMZ4pZmo/BobY7ttW+vH0H/83ntK7AQFwbn23/6f72Sy0jtsr+Osa7wwsmTXR78258d57XiQIyW7vOVIEa3BFfSoR2f2Ek+TVWGJtpSzjXbPNsQmUmqZ8cXGvGaQpil+1sTIDHD+5P3GObVnJlZ/rUbYLnE/+dxTVT8DX4YUxblzs2WHqwjtaaiRC20bxZnOGnFdiKqRZH2P1xP/z0t91D1nEkx8KF2lJ7F92uI0es8n9zLlgRo9AzuYo1Npk4SA5i+cLB6+ACPt9j+mavVLLibnb3C06dK6Da74vBOoamU3Qz71FAxq5McOEzPdEC5/C/1qXGQM9i/wpW2VW+nzGeApNV2Lh3KrQ4hJ4fk1VrK+jRC8/FrVPkQL7wgx0aM/rYsUp0uQtMyLt1qP0qvDE+q43XgqUqFDIeRzv3ZIIEV3bHSVzWdurayEyexljqQ8Y0epKfGR+cYWx3Cnmn2MNOvHunxl1gAq9WP6+TXEchu2NWh1+ta9dW+qPny9+sDXzmOIL8U2CS9+Y/2dOhscOZLMv/nkz1jsaqtVvLPhoS70/b8QdHJDr6MDuXhM8l6bl2rlu8YxdxrKNcFcadMWu+t4sJ/Pd8GGDctQGvUzzAB8I+9xtLssAxyWWuGzvGd4YTzfEtrXsdz+Ra3MYxTXIr8mT4DXtQGGynvBTi0A9xmHbhnt4j/8XXGIMQjzzvPKr27m4mktl5Lh0gGzbUvvU6UQonJPzbjvye+8/dfEavYEfz5vY/sKLbdAeXa0fH9q9ytHnfHAvzZh1T0f/gS2PtspWaRNE+fq79e/cLL873Vz8qLp/+wsSJbTxj+dlXs1BtLUTKiue9VfnERg9uz76eo9/JBIcziWFiI9wtkwueT550Xns69mucGZt37MnEfvhkc8lp1847ldzIgo60H0hb6DLZkjebbV3mhxTwsePFt/cOCPApstGmfOf3sZGMyxTssfEe/zwjz/T8yMZiCT5Re9mYmIJO9XgaIzyG3MiZnvmcfsPW3MfetFlhGT6rHd7fsSmeBUdXbL92RZwccdvneqeccI2nPix9yPjC973wc8nPEW47n5AdF/P/0QcPb48zYbt0+t3aefnhB/dWgUmOyPn+979/+/a3vz05uZWsmnxpc3B6sWS0jk87dzgSq+EyxiL3k+mVi7d87nCLrcewsseVDBoX7oDInZziWbR61YUs1jEm3i2OyPuM/7L/LEqshQvyvct+6/gY9sIPwyg+m752LNOyYdN+dv/ZDr+KJ5KDv/k6uko2jQuegUPwc9f2G2/xjYL83iW226/fV58H73qc1jFMb17tOGQm44MpOT6lMQmvkDvRj85deG/3cYqjzh0fc4328598XPuX5lDd7vY3fApfb/cJtmLc8nx8x2dkj//2+NDtjhXWZzuXK4+Q5xrntkk6wo+TB/zOu7S5x0Lf8rNjntbXjhO1b/JRcwxi64Hdt3zm/dq6bPG2F2bUzniLq+/iPItv2ULzIH7T7qXwQRs7njo+Wzj4du1Ya9zFz9oJx/lXn/N59IG8xA/izsgUH5QHg3ltp+zNeK7nZnHOo9kR27XG8Rjr8G35nrVJwKs7y5ONqXam/TZ2SBt7Do/96DO/ZG5b+/X9iGMqn2KOEfb0Due53j38eNrC18EasjBOR+5iyxKX6Bz65NVnjiff4+3pL11ofyIPSg9dM7HXudsr3sZWu625106pK87IvOE+ZlZ+LePE3vm2xAr/9b/+11XEqf+R1yrQ3QXEOe4uskuByWy6MP+SSxqbsSh+Eq74nPi+/diB5btYKMbJ9zVmGDs6lvvS357bybu7foJe4vuNK20jB9b94z/+7bu8dLaUmi1OkD1kGcA3wBxB4b27K911DlHuyiEDxKkNkEkQnVswtiK3wbQzaDCjyPnJaIB43oE0ILjAwTUN0Ifi7ZViAJYS90oZwIFASWQA8SuAtxNrB+I5SAfC2z+vBG05wV0hGdKY5xmfJnFIBgNgdEsx9tbga6vcOkfwXJU1K5sPQmNl9SWhT0bGDbhx1PrVJFE7UmBiC07nolLiBojTIQxo5ZokZ9dqghorbb3KgBwYUwMwcORcGQon3gDYQU8+70CfsdE590VnJBy1PWOlaORKcgATEDGpAHhX3zcRoGOCLwCCWPy+4ImDZsctcyQnz9IHxAVxpGur+GLvMNN4wcbIxARRO7G2xx6D3COJLUFh3NLfbl8m8RojrEQx3uQxujf4NjtXZGJmCjTOJP1MRkwiZI7BWcdFvXl7e/X65e3LL367yNQvfvEXt+9+97vrmIr7t7e3F8+fDdlbE1W3WYW5Cp92Qrd2ATkJ15R75Dq40Hix2i/ZWsFWE8cpLEuBSWzi3G3ktLtxTE22FGescd3jm1DWWLedtP1d2+bvZfPbH3qv+9h9B1f0iJy7cKLf0e+GKyOnc0X86MyQMed1nvKdxOhawZdEVh95sAtMzokfE8GzYhV2cJLXdrV/arvpAORw8seW5g9WkApb8szotn/s9arfEp+NqY3h7Kt9GBmwR+PgWjhi8sYksuuWDmx8EmzkXjiPI1xJTRNV35FPk0Z6Mvg5yWFEhr0iwt7fcu7xaP98xabGrqt+w6M3e4vF9lX9u3bTC+04iP/ePjrtR4Cv9/O99IpfWTieVVxbNyMLWx4vPdgEG68I3gR/bMU3k6QPV5GmdrFfcpEkST8keNPWldB89/aooG75kGOPt90o4LfjxMLvvvziyyPxtwowtl63/ilEpDvsEWfj69oerBaiA5Kj+oqnsikTRPTJs1vu+p5nXLGnx40tCHi7wCRBgcmO2/p9VjGts68fztE47nM0TyYyFJgImHOUWsY8QBUdGTybhN3x/v376OFs6Z/nrLHZBWt8p3ta78m9kwqCZ7w4+GisXIfDRF7ZsjGr1GDMnUmDHUTSrfAcATa8hl24Br3yt2RErlOE3IVaxq9tbNnH3qYcfvEt8Hm1Y1HA31kAACAASURBVJ9HfvVNw6H2ZMq983xp/Vh4vHYImx3NGvPzbvbydvufPK8TXrihs4n5O74Qnk47zslxuks3+YU8zzMzVnio8fJcNtMyz30ShM1/xXv65pn4FZ14n1/vdmuDYnDfXbGIzPghfeI3krSUBBHoLpyqREXGej0nBXIvXqwdAPgM7YUTS28294Khrrn+3bbPf+azln/fM9dnhf85ORzdjw7M+8+d+eYZkxRIX2BxjhdKsis/HUPFdjtYx4eNY/6eif17tzdZRZYCgT0JYRJqvYvP3jx3sHdixUkizXbp7UMbf1sP6E0nZtcK2r1TS/t0fRDHTI33tLf9JxtY7cp2v1V804ketrXatncYWvq87D87RMT2ZvKH/XoPH3D6hLGdM1bJsTLD++lZfjeOSeCt6/fWyikImGaM/0iyz+QzPcTh+MGOI7v45fTZ5wRqc7XlU3Z8BfvaJpd+JqbZRUbw2bjlp8Qbn9OxKftv3gc3yKPxqm1k8HH4OL3mU8mXrzfOsY9rPsikZGOG6+E5DCA7/czucx999K0VdJl41MaMX96nWKPtOM9TYAKL0t9cG26Ve43/OUbn0Z9kmS2ccDcx/MR0E4+JyXL9wSP3goAl1xRVVdFV3p+YMzLJ+9kcvB+/7XjXmWBufbnGAMcOjptfk6OxTYHJtG12oslOJikWToHJKohbRXF3C0zwtPNdKYo+/SP54//tp/gZ4yjfgweQofbhEXCkC0yGj09iOJhGT4dXZuesWRkoJqPXcOCIkdZCi/HB+Ed+JhGcf2wbx/DMtJk8O+5r/ExbOofSfNr7w93JpW3PuDYOikE8Fz7wHZ3rgEH5zM6AOMBwmsHA9v30qRPPV3/gubkPlpxYOvHtjMGZtIersNjP5X/+NwUm3qUNfnp+yzbv6/F2b7ftkPlu4+jwJO4VWtLbQy557o6V8MXFiRcuP7q9eP5iTQLg1CaegyPBn5///Ofr2Kl/+Zd/OSbg6MHiJ3uiEOb1eBhPYzWYcBbMyp/lOfSEjDI2zbNgMx1InNY24fPmk+wwMjFBpE3sSL89X/uvtosbwwNHjUamcB7W9ji1juFjxijv4E8ii8g7z2+5aG/zAgUmuCY+1LpN5meM8s3CnY5z2JS201F2TD/JfNlw7cLJpumE51glDG8978DKtbvUu9uD7K6M761KiHNCKqWM64iNxChrd8ApTsnCuIePHtw+/vhba8FcjsdZu2ouvubo7rGrnsBj2wuP3p3HPkfnFd5d+9v8io/oeK3xovkLv92cvPXkig0tp3VdSnCr6Ir8rth85UDXv/F29rr0cvu9VThaRf6d96CPjbn0GA40J0tbcaL8tJCi8dq78AJ9po9sOZ+33ps4zOfuJYf219f2w294G9mYuzAW/ZPsTFQ3L9X2PDOxefTUpDo/qh98rr53nKctrUvwDmee3d52rn/7d/lU/p59t53ys2SS7/xu7OizQjdy7hzonQKlnXjv79czdrExXWieSg/WZ3unPLgrDu7i0bah1l/3ND+AQ/x19994aZNcRP7WPj5hxaA7B3Ji3hSlZbGu69qvHfa95y5apvTj1ZuJ++lQ48ApIzubTP6YTvCldIOOr4K85OA3N4ELjam4Jrmk/WwS3+PD+Fjy0Vfvd2/L2rNwlXVM6C4uTIyc/GEX7pKVdwTaV5H6Ps55jt+ef1ceySfL17V8Gp/d29+nnR2r6kvraWOHOU55dbLJNeLMvNMiqfYTzYe068qt0xaFyfH5gxFTP5C2drykINV44C70wdguPNxYSLd9p/2ORGoswjXWvW9zXPoUZRhHOJb3+iy+NcWb8a95x+i5Yy9vq6guz/3it18ec5QzBrObmUIq9/JHzTdgmn6LRePvW9fZ6ZWjeOadHM/2bfxYZCg2tgMKfb9yk9XHv//7/+sdZaKoEYpKQmdAqZTpxK8GAoU2bE7B4Et05x2UKA4gWw8LkBoUOfK8ow2ZAhAYx8YJdJKXwF3b5JkRt9O8PjvPlExoASMLUQpyAcqck3aretZnCqF/1+CMnHI9o9XuKxCuyuS3b+fc6jqCQBu8a4HRDiibsKcCaznOHXCpklRRHfK/VpZZlbMVJJNy7wMz7z2u3071Ktc7JPA2ydfING27gmCPTzuMvCMFAiuJc2x5dSYw9Zl+tFFxIu2UmsSQdxPTfO9zbfUOdtN6JuDLfUC3iV3kjqS5nyO62oEqyfxMG+xcwlkBcfJDKPKc1ie21zpKLkCxxw5AGgPXGE863Yk/xPVql0gBgNRWzq0DWG1q8tgOkdPVDkfIXAkWpzHvmCDAbhXGPlX9SKfxyaRf8sjPnn29trX64ovf3r747ee373zn09vf/M1f354+nS1NMwP19vWr0KQ1Ji9fvVjvkEi1g8nSk1pNMjLmN06CcLUbu3von/4c8ll2/WAdAbS2tDxW1U41sSM3Wg79jlUpvFYRncEzHG2i1fbaui7Bl5UMdMt4tk7TCc+EeU0sW2fbZj1vdhwZ39H24T1wmmzmeVNgsg4hqjOwZwv2WfU6+jDtt5MCu4affa/ffUfnkC242O0Y+/xgVkHUmZuClk5qtXyvxLTJHV3tIIhdXz/r6urGg1wHO3rSOO/lJxY3qK1n2+f3mLEnRBSB1p/rmOU5o5fnzjGNn+/zt3lm684VN1vmVz0kG1gmiRpf1nhIJ+kgTgNr+ufS66VH5ySj8Tc+aUcHlZ7PPzSJX2czPjiPi8MRzi34MhE91dr5LuOyijN3gQkZI4rGMZ93cj7tXuN9f4oi6MsR6FRi/Ox/EuF3g7jgZiYlvvrdV3N0zE66WxF52u4knDvY7ISo9uJSdn1p3cHl+I98h4eReW9VzZ/gX1c+KfhyL2xp7nRwukxo7wnitUPLLjBZ/V3FNFPlncDnk08+uT14mEnwTPzNZLJVr0sn3s6xGPksBSJPHoWD4T058/3usWRWpLPVxcfu2epzH39WATOM6GRCB+n8cNq6VkzkbPe9BgLHwYXorQITMjJxmt13ZhLrnPRi1+1njJ3AD26YLOtjl3JNnzubttCdjK8VErhY3m2rbtjgOzZ85VX0fZKmZ2F2X582mkQYzBgf0pizOP7uez5XFNdcx7h1P5qXJ+FLnnT6fXxf2ySd4O1aRbGTDBJz/Czd7v6SBf41OxOdk6faDmvZm3Hlf/M5foiHHkmTnejm97WPPml7fr7INvlJ/u0YQNzTcVXzBj6CTjQO0E8++fCrtTNgj19+b18Jr1oerTvGUH8Se6zdpFYx8kxo5+fg8+z+oy3tK3N/MDL/U6CUAgf4LJGU61csu3fekOhYuvhm7H/sNLt4TIGJz5qfv8426TvRMTt2TOJv/oWP7GK1yzFkcLA5Bd/ZPqvjaLpzLkoYrtb2wJ/Q5+BZMC5+FIdKG913cN1diJXE4zmG41snPzDcEK6L0cbP3U2wwLnFbeoYQvZinBsP6QS/RYfF4Fd/Yhz5MjrciapVpLITZOyq7Yzc6ClcPtuXovasfJt+X/lR2mD8JN3xHryPLPVPO+A3+2rMyjWrP8H+KnIwZuwo7Qlm5xoYnXsl6PKzsUv/fKYNHVPmM5Nuj56MvSk0hD/pt+KSPNOuWmSb9uQZOC85uy/PzD34xYn7Z4H4Ydt7gvzKG2bhwNioCc+DXznOrjhM5DKJuyk27ELNHhMxV3Plq3/DpxyRk/fq+4ldyatN8jxH4+Ta/ExO69nz50fsNAVEKWY9j8jxjNGJyd80TsBh2Np4zA7y2RRDPjx8aPcDlpFZy5edrmT7LjRpX2NVLf1p+TUeL2zJJO/Dc2cEE6n0Xkwo95H7886F3ZcJF5igj3Y3YDtsVBvoRq7H18hO29vmm38MViZPMfLnX7yL35Yz0u6rb8PJ8j1Z0y39Y9dXfsTe6JsxusqYTHGhPG98ZOKPOd67++bvPBenIhe61/3zXpym83TkcuhMFXTZuWTt11CTsWS+5LB3HZyj8M5cqDy4SYJru7Q3E/dpzy9/+cvDN1kRauIl71m2cguunrvxGLO894gZ6niFvBO3Nwaw2U/+U//yM7GHnBfsY3vjS884r/NyfEdzmR4Xz2CL9EZ/XZvrfDbHWk+BJRnqNz3iq9gLrHy5joeavGyuCWYPnqXoZ3Li+tKcwoIPfuTkUufuNe3n0262Qa7eiX/0WBnPa+66ccA7Z1flk4eKYfzMPXmH57t22cvKzUz8tjBvTzLeezDFz+T9zg6L+1jr5A3CO273kpe6f/v4k2/d/uRP/mQVmWRnoeQbYDv5wjS4SLaRZY6JWvHsfr8ctaJPspQbwjnoR/uk62dXPnL1szDJM5vHzGZhZ8zW75WLaKzyrn6GMcvPzp2tcVn5w+wwOv96XgGGxj7Fd/iksWSzdJeOGmNyay7JFnxnHFov+RL9YK9dYEKfybvt4yqz9n3GWEzfuHqVGztzjXdFDvksuafkuyLAfGYXkPbl+X1xvO13005ctv1R4695s8V/tm+Ecy2TPDc5/u6Lcewx4BvZk593Y6nRAfpkzPAuY5933on363im9rvRqcZecjeWPcZXudPZ3ANXm1u5np/r3NoVf2CYmAOXpROZK3EEFUwbnnN3N3s7ybQ9j1xfrYK3jsMS02gH7IOp2nFyy5E7XMjvdDnPJ8M1NnsnIjuA8L/0sf1Nc5nmOeTvXr5MvkJ+hr41LrVuLB3PLpQbm/2dtuNLnoHXHPq+xzX3tzyvHOeKlWRHJ9s3+o6ekrtryZs+eXbHZq07+T46Iv7NfelX/o6PSR6v9b3HrPNX+Avdaq43J1+cRxo1/2i9xRvu6ufkRaJrLRc4mr5YMJXfexdR3CW5v0ePH91eJsdQ/Lnbmj6mb3/wB39w++yzz26ffvrpUdhtsU9yi5FH3pMj55NTX8ey7aNn22/pI10gHzrauJW8yvJzexdf+mfMGuevXDQy6XndwbrhIXQANydrsZLit9W27GCicYSRh5v8zk+r4jgBiQsNbcdKuIhX/haotwPNs5Zhv3GO6rmKoIlIEwDgz/CupNr3uZ8DTWftzsL4WwHaQCVABSgMoAEbYLXDagelvcCb8gJ7Rqj/R9JhywnA5HoTg0hF2iEgTL/MUpsAbJLbBLjHh6KswXdO5CaUmSxZWxoeqxNCNPf2rlVtmVwDubXuUH7y6oAh38U50SuyzuSYbV/Tzh4jCt4yo+BrrNfk5Ozg0AHAVQcZhKSjdzdhMD5NWvqzHm9jzOnb4rYBDgHMNYgp5+Qds9PFKd8rkNARlWJALvJAXNsh5H7EBrlvUvk+Uki2ZNN9a6DPs+3CQrfaEeoje9fXRcR3JTaAQhA5uN65Rn/yDlt7GSf2CERb3u0kEA44svq0E9AKFeJYzp1GVBLOriVrZc2bFNl9sI7DyQ4lf/mXv7j99Cc/vj1//mx9vrbcymRvtvgMiH8wzt47T2x7/9mgU/8xgWFCwwZuyXIB4+8rMJmtlu+f25TvHX1Ox7E3u7Ql83Wb2VXhP6vwOhhum77qQOvojPEq1fgG0WnbMm762CS/CRjcuDrPsZFzAoE9Iz9wgj2eRD+7NO1tzFKJfByj40iiWQU3q4FnEgLuahciTefaFzTZ7aCoSRj7XiuPdrDTpKlxGolrO5WM935JnkW07p2rohE6RLx9IXvL8xfheJiizplYXfb2ahIxbJyf1veFDZtEsVly6J9sl+3zgey0MdT7uoDxHLezIAF30P8OhL2vr4HZ2tCcI9e1Pi97PQqzzmOqBG/8F//LLvpnkgz0u/uXa3KfCSU4nHfSVz9XYcmhf5PcW1gZ/7bbbGeTYE/GffV5FZdMgQniTU6tS1MI8vwoJlrBfbYr3ud30sH218bOON3dxeGcbMiWfs+fPV9HBcC++CvJO75L+/CGbq/3IqjIbtsg/5T7ektq8s1z7eyS+/K5JPB13D0XXrf+6C+dXb5kF5hETunny1czQZXAIsfjZBU9GaZKPe23qhEW8MtWQSa5PRzu7fIfy0cdE8fjS9JXk2DTLr5k62qtXGw9b3+pHz1R0v1edlIBemMTO4A5ngV3lx4+nAQavU472j56dxJJ7fbPdqRit/AOB8cb8Snvpg/xXTgl/etgC5+BU8svXwoy2u80h8WzovvDk0bv3W/1eu4nI7rExkywtq+4ji2Zw+z2nXhV+q+4pnFlFVBu/86Hs7HmR7lm6dsea3GEHSTbr+uj98AC7fS+TnLmHrFFxxv9rPb/rrm3j5d5/vUkqa0A7mBWf4wvvcQt6RwZX+XRSTHXXHm+dxy6vRPG+tR6w5ZXrFYTwrkmMo4+4u6u5Y/45zW5/iY7KYRHThygfwpRUwgSvxt8z3N7RydFsUnu2YFuYc0uFhYDxb/Ri+nD+Hny/+YOd2exUftjca+JG7hLn9pu5r67Ow3294e+r93DEselvGS2ge6khmeTnS1ps8preNUcUZXvM1meXUyCyeTfXCfJoGsxiRXPjXlsm09nF837WkfWDjQb8yKjvEPxwSriqwnNlufq24pBpkCsOceJO2dhDD6Bi/Ara4J/H7NHTt6Z9hhn8fE134Br6qf+N59sDD35wLQt+su/Xn168yeTDXmWHMf6fhf+w0T2gcccOFEFqhKu2cFkyXpP+MPgfJaxTf+TzJT8zfeKWshzdOw8xg2/yEozPrw5JVsaLJ3YNquk6cSMwfDX6DbO3X4sbYAnxijfd4FJftd3145Oji/qeOPKeemBHUzyPnyQfEdnJ/eQwpLYT3Y0SYFJdjBZO2PuLebXdXsdROv+jNHEZnS++bnf6QwfpO1rDPYuKfgv3c29p447DvKcjD1i+3JcdCzy752ZuliRPzrwfnMq78eTFCZnDLIDhQLC+E16boHZKe+7q+V7QpLtX2MIR9s2J6FjfI+f+szXTkw5iWiyglv8nPGCce2D2bVrca4rV2GbZKf/Vi77XLzYvtWzWgebTzzYO4DR4asfJovGTu3xHmMHF/RDDroxxHtGhuGtd3OZ1In+jeJP3pVPJ/88t7mF9pB5c4DEDbBluORgQ/7Jp69dg9aW6ee27/AaL847jtzpjhnZU/ti/l+7oxdkmfvtIELPmxM0trRu0DF5wPwdzpZr5BvJxvPGT2+c3IU09GVNTq4C2PNIP/Z/6tj4bXjdPmbkNXwl7xj8fLh20chz2EsXKTV3ZbdX3WKL7RNxCe+ia82DyB/GRt7k3/1qXGOvfjYXMUG0dnfbHJ/NkuHwy3089ioyWQm5nU/ceZQ1afnw9ig7CryeXXNT2B69fvqtJ7ePPvpwFZjYwh+Wy43lnXQHV+k+sLOMDd/OBulhcxNtp/vNE1pv2kb4wMYWMuFf2rZhBL/nHf05v2A3s/QDX28eqP9sUfuzsG+N+V701m2kU/hO6xg90d68i+9qOetrP6vxu/WXjbFdMoHJ13FoObum5QiH/cRZ2NLhf/eEI710fZ4vB9Of6cuSYXR6pa8n9smzybgxzbthX+RsVy662v4Nf55dI8/j0ekCjBqZZ3HPuYiFHRqbxi64fvLXyX/LRaQtcKH7iR+/b+HU2gOwdjj3XrsX9xHHPYbeCaPodett8622DfpLX5uLsu/r+LI1MhCvzAKF85i7jv3P3+HR/DTG8/0UORt7/Ij8TOb3fXCBzbQu5zr64hmwO3H2mgPYudmFV7vYm/7wyfze9b24C86RZ3Z+TC5MG/nKxryD0yzyMTvxNieQVzGmzSPZ/FVPW9/8ro253+I7O4dEdvmdPcNu3EIhFLtuTgDb9dFcJJ7qXpzFGCr8EheEEyU+S1968VnnfhxpxaeS/+j9cCGLxq+YBs/YF05H3xc+7dxlj7c+0yPtyf0W+hx+cOcf2CEMWPPo797d4Vl/9Ed/tI6iy7xm3pcCkxWTvpyiuZevXt6++PLLFYMl5xM9sRhIX7pP9KN1i5wW37CAYS9ApA/tb8nT/AQ9aJ9nQwM2Yrz5MTy3473DH/zd3/2f7wgQaCFGAB2ZQCQMGCVv0gOINDgvjfAi1D5DPI1dlcaPnhxOoMmjxndgbFAZAaDXPu3hMCMIk9eEy1AEB4Ay915/z7VpoyNKAGP3uwHRAOQ6/dfmJmbu6c8iI04A0fF9BzecTPrzagc9SdABIeCC2L/P8RzX2LnAuWEvX87E1k6iX1eCrDPR8r+CMsp1dWyIGmffZ9TlO4D64P4ABHDoYPFMGMzECv1gZLNb8ZyNaPKCLgra2mEwHv1njB14cRZ3iP6uMm/SQVesYEVEmsi2Dl/J20EU93ai/ewr2Ck0ahJHhzjA/NRXIPcNedUKDAByjMPeQcZz2H7bH+eZ5zaR4GjyWZOl7nMTHE5S0ryT8J7NiXk/vWhnQSfYpbbnWhjRdqDIRLFC9Dv3vn41K8oXcX329VqVmi12/8f/+H9vP/vpj29//df//fZ4FZWkuCSrSnN9cCvbTip8mJ/jKGfV3PNnSdTd/Xc6iswtJrE8BSYjn7n2+LlvNZE1tm91wRRWLbzd981KxnM106zM2UHQ5WzlJZfx0avAhHx7LGG58fpGZ9YHeeF5bM1Vz+EV3W3sbDLW77jrCM8JtPY7iC4b67adZCgBzIPb673dng7PvbNiZgKEqcw0Gc42VbBqM9LNKS8nXsdzdaDWwcC0LeM8+ta2rk8mSVt+nazt4OiYKHmXwrpZBdo2ZAwbg5Eq2KIAIAQm2/z6l3sQK3jpXj4ypLoTCOTV5KTHHd4emFeFTlba6HfL7Xp9+3myz7Phju/zGf0wqdrJAfqxfOYHM/aNT3DTM/JcmMp3+fnBPnbrKv8eZ3qhMCLvt9pqcFaByPi5Y9JhwOVY1ZpmrqTIXvGhwMQOQsawg8D8nn6eWxKfx4DFLuxihnzTdTrUuNAT7XD1d7/76vbs62dHBXY+t5tJ+m07w3xOhpJy/G4HaJGNiSB6zifgQ8h7/u4Ayarfxi360dyOnPQV9vAn7DttWba1dvkY/2oHk1VE8+rV+vvz3/x6jVnGNH4kv0+hySQcYqPTl101vxMqGfdMII/uZ4K1jsfZvOCKvSavrLpsXfU7rEjbm5+m3/QWlnVlfnM4/EdMgOeRrWvjAPEocYR7w+uGJ5yTzbCk/Xj7BLjS9g1jJazEIclOLR6zi1za/ukaDNGm5kS4U8vw6ofw8hPPzvPtr76SvsAXMpb4Tt+MBzlkFReMynfNZdoW09aOZSYhY6LxXAFNVjhQywTG0e/V73XMxlkgeuVs4gqY0r7Z7pON7+zNhENzRXKGNezZ/Th0x09k2X6WbvBHdEay0SQymzcJRD9bt5qvX9/hfoVqEj+wL/auKOLxkyfLthQYnP3eBeR7ha54eLU9K7hfvdjbHw+vy7vmKL1ddPI6K1CS+J5CrsbQhe1vJr42lm3Da/vdveNH25DEz9L1DYbsseOlfPa+uBL3X2NdhblX7ued5Og+tpjJu3shr6tQZOwq18CaLDwYGxj9Xu3Z/cnfSQxHfitxmF0UHjw4dhbomE6hNn5i/FJAMPo1hQr5Xf/pInk2/jVeLVyoJPs1nsJP9Y2c2Yk2dTzFrzWfYiNsZmxouM/sxnfuIojjsfPYOFxb/dnH6x6+8diy9zyqB350/Nf8YsbW0ZNnkrxtszG3bRsfWhiY4u7LMVZwykp0/iXXZ5zoWQqNHj95tMY92Ng5AJibhB4ekefBBli9dtDZu2Rpe3xidiKbpOzwJTgKt4d37OKtlSTfk3zHZMFYFszPs+GISQi5Ee/V5sgnhcRsYXRqYo2OHQ472nyXvznI/O3e7cU+BofM+JjhJVPY+uzZ87VqLgUmS0ZrR4B3q5B2cCjs5+4kDH3MPY44Pt97xqBsrW379KXZwSKymzt9LjfX+T3tJyvcxnhIbo89n8ffkZHJncgYJwg2HriyE81XHt/jjgt1Mlz/3IcveG7zmVPnFKXfu7168XJN/rJ1uhGdzWd0mt9tX7k44y4w6filMQa3oPcdE17x+co/Wt+unDnfJf8xHuTcLeHghbWaOzJP+xWP6kM+My7GpN8T2fN3jX+L8+1Vmd3vxsbWE3jT7xj/kFjjLBxpbqutCcHC09NOPt1z+Me1En/jr3HHf/LTcUt0FabynbB5+jXxKDmun4s/D753jm3GMrvonTkFsumfeV/6s/jKLmbsXMaM5fuP3sp38rC51yQLbKOX7TfZOpsWz7Z/PcftPA6b/esnXWhOQnZ5ZrAnBZrRESuiTW7pJ3/RucszPpmdT8i0dco72XfaQg5sqXcn19fmUTgF3eBnmpPTJZzCuK84YetU+I3x8nxttVvc2o1nHdM9RcYTI4UX3psd4pKzPfz+FDDluydPH61j5qyujo7k/7wn/G8wUttxdzhizNL+yMW8xzWOIsfmgMumKy952MUuuG6ZdhxqzMYZvn+BJrwQb7UO8S8zwXgurjIWeX5k3vNd+T02pI2594HV83UsmPfl/WzDmDY3aj3p7+nKyVFnJ56+pnm269lv4yS80RbfGUN/GxM4wP7ax7IjPizXyiVoD/xkt2Ojc3ywdt7x42sH7TmqWd4RbpE3W8HhvKPlDC/bR45+T1zgWjk5ujTjMXSYrpGJPrQekYuYKIW5KWo3VnmPQgm6g/dqY66JfeVnz1GQUduNd9OVxq18Z+K+/UKPhXfQDbKjFyOjWXBDJ7od7jOhzP/hOBMPJ49+5i3EXa2jI/8pkhOTzN9zRHp8sHc059NvOkH36MRg0LnwNP0wFu7tXGMuXruXK9ZbBSaDbz0esC5ybdw1lrBk+cDg45ajOMX4ut+4wa3DxoPTq8jyXFAJD2EReblnoXLFc80V+DHvyz2dy9c+110xA7blfn5UftUz84zObeO39NpmDvJY+txtYmuNaXLArYfdz9xjR0AceTjEyKN1Wj/YMP3x7OZq8ZXRgXzGHuku39a5gc49L11PgesGELigL+wEdqYdORHhRz/60Yovk9NZCxZfztx/fn/2/Nntq12MnO/ttg/D2yaML79C9+Fg9HLJu63QEgAAIABJREFU6rK7rWexe3rQ/omON+62fpENH2Cs8lOeauXbckQOAqHCKA8HXpJ9DWZAkPIbSOByNVbKh3RT3gV4+4gUDovyURKgNMqEGA0otpNpBY5QenubvE8gkwkASb7ck7/zXFteEhwymXbld8rdQQJn0k6B80K0DJ7kgoEwcIxM/4AdWepnnpfPOOxlDDsoiAKROeNPOxlGA2U+B+KKI44zpHaRi23Z4zgy0c4RBfxW+6vAJO3pSZ4Gf4DPEOhZk4QPHmQb6bvnwXb1HD14PzmfXUyaMNAfcqabDZSSEWkfAAYC5AO4GV2DFgAOsCyAfTDtb3kb17aJKzi83ed6p0KdXrW+k58kgbHttrEBBK2rBAUBEuu5Vj+0pfWOU3DNGcScK+zSzq7K7wQKoAewxoJOGwvvYacmjtbk6Xbq13Fv+QBGenlN4kj0G4N2jsckqarzTTBzzZLhyxe3X/3yP1bQ9Ytf/MXtj773h4sIhQTNasu9a87annJ2+JEEQUDS/7Wi8oMhn2TdOLFWkjqXfm/ROvKZwG7JDiHbK66bqK1nHpm5vbJ9fTQrO0+idTrgcRrnSpY8f21H93sKTOiGcbsGNmNjqxt3Vli43v0wkONrYrF6XNtuXf+2xSE79MwOVHoCKWM4yaBJ4uU4Cys6ZgeRu1XtjsjhGOGtpAiba/LBX1wDKnrAzjoZtI4X2VvhC+jSF4kru/XQF+2BVUgBvFo4sXBnJi35IoQO2cm7UhEbPwcnOwhYkzd7q09+UeKEXeXdgnJFEnY0abKSNhvr36f3/APbNVFOZ/ix/mmsD2K+AwlYYeIP3lx9BVn2GB4+PcfA1UrfDijoa95vbO8EI3tXHBN27iXfxv6VkNhJUe2zK8lg3az4kFheWLqOQ5kCk1VIeX92PyG7NcG7V5eyd/aBVGuTsW05v0oCaidz6Dl/wvd0EmGKESahsyZC3+UYsWe3r79+duyQks/tltJ2zWfxSWSxeNW989x23NOYngHpTALmf+vZwU32zjAdDPB7fKpndqLBd9pHXs03ox9hqrkvVf+ZFFkTWq9er+PTfv3rX6/AIdX4+fm97/7hWhH2/Nmz27/927/dPvzw6Q7YIrPIbiZFM6aKawdHzyLnN68n4atd7IR92QmlOTB9a7uFUa238LL9Ff/KRuiJZ/LtrR+558XLF7dHeztq1wjklk99MEU2xgkGwfn8dD3dhh35iTfDANgpyHyzkqnzjuY0OAU8hDtXP0LG6Zdre+zJ43j+u30sUU0orDPLd7Gn/uFJkg1jL+eRHGSyipf2yk5JKbjWMcDBT169qkDYFtBnoSPuDJf1BX73uIbPkyN77HFJu6LvbFaMdmD4PnIlPoTs+R39g0PG2PhddUU8RA/Jc9lwbaHvPYsDVpLu2l/94M+1vXWEv3Bt8xPtpoPig37PmjjayaqnH354HGvhHRmLSaC9WkXJeCv7C5d8mR1MsoL3tSPjZpcRxVlJYGUbdFvB0msJuRRIik2thFoLAepYwLRZQWnakH4esdhWCH1vH5avcHl24/6Df+37fd9ct30RudEdsv/g4STBxDjBuZFbki/Pbk8eP1mT33Asx6IcuvYyn7+ZreI/eHQctWFSLwWAbHq47/xjo308YuMeHcQ32kfwHbAqf8NkOsymmueyX8+CvT02ZJrn2V0lfc3z3O+ZE29OvGSCP9fBKfG/As85DtPOGjujvhKuU2SQ6/lL8uV7yMF46nNiopk8nYUnZCz+4rvb5ppTLZx7NYtx6GRzvYxj+xKLAFzz0ccfrS3WjWePceRnssxxN7Ag+ja7rE1uI7tPpg0KVDOOiy/fnx1gIl+2i9PMWO8CytvsctArYXtCn02FM+AndEVeIn2i93lnCkzIaux7JrxgVdrBppvvGofhb9mdcgrp/Td2oyvj8+BNioWzW8dMmDsWcB8neu8sTKaD46dm0QP/yVewCWMvjukxmnYnyT/tw/n5sGvOrHlcroejaUc/fxWYPBzfRjYmoK/8k5+Ba6374qrW43zGxuRBOomf34fP72Ok9qKsjGkvYJj3vFuHy8Kb9/Egdu+ZkUH+j86/2curzmM1r/5tcGKKE/lmz8ClvR+vF7fCRDJq28TBI2djCtO01X15T56VBHonpI2b92kXHTfeMPfkwgrrJnfgfbC92yM/6bvmgVav53r3yEHRl+wy9uTJ4xXnwMn2ZeEgxuPw63tHaHLlR8XoYzd2MDx34KAzMObs773bow+Sw35xZ5V/FkJlBxA7yfCRfGvzEPn7zuPTh8YSuOTexhjjAscyvnSLTNoXst/mxmlj+6hgT3QCP4Z5fFFjV+vJks3GHnp6lXf610e38GOwwjgcurzHTazUdgGf4WvjjbZe4y5Yr0+t17gIfUw/+YKTGw13TH64uQS7GH88xwyv9qyFEFNwdMQB794uv7YmV7Nr5oPz6Mb4qxSYfPzxR7cf/OAHa1GEGHtscbhF44X+kzl+wr7aN+hHxzEt0zUedXQ4G3S98cENyJferf7vo+jIFkfxd+6h0z6DxZnkziIF+tnPOOdAZvJdbJZ7xTAvn79YzzaB137Is1oezaHzORujb9fYuHloYx/daZ8VPbnyts5/NE7ip/kMBvCTfBCcFsfio3wqve38APzRVrlY2KB9R9+Ts3n0cE2q5juxTa4XD1zzDXhYzxXQM37a+GR8gy9dqJz7TRKPvu1D1LdfNUYwGCdpvTqP8pmjA3uc+CLyNP6Nv8Gk9YzssrfjQ76lfWzubVvgX421cWws4Yu0ybj332xWG/mdtq/GUm0yJ0oHhh/NEc8WQWfc+Gvt127Pn3glRZvPbo8fnzsN48nmTtuGYT//YsyT++m2kok2a8vC1nDMFFXvYuZ43g/WjtBjB41p9DvP5jdwMTaydohI7mMPAHvk4+z2SQ58/oEDu7hhLQR5/Xr5qpXT+GD8offC+7WzaR257n36yN7haNt0c5crR4R/bD7PY1893/A+btm8Xb/znLw78w4Zt8SIeHP+DpfK953z8U4x38RAM29vrBVskGfe04vv6SU9k9PyOXmxqYUtFVMZc3JkZ3DNeJz+PkVik4/OP7ky+EWn7KiW/DBfkjzx97//2coXp1Atz/7888/X7pFi9hm/7X933mLtLFkLdOEL38H+l4z24p/2T2wKJ4HF+kB2ftJh19PdyMB45DP+Ed4csWqOyGE4FATQMy6d0HjXcbYUVCOvArgWaDSxy1YwESJFaWVvYuNzz+aUgRdn2YLQ3iit6u0OOCgOgOYIFadQZApOQQ0SR5rnMBakmmMGlrnX87SxgdfvZC247eCJkztIy05KvNmBtIkuWynnPQDX+5u4zykdmbgaY3+5zsSdVbUSKJIoi0Bug87WtNoHCBEBAUd+CqjJGbgolskWcwmSJU8kSvOuK1giDa0HOaLksrvYHeOjE00OOdcrkWCgSJFxo9MN9nQwCbsVHOUcub3CLtfTgX5vj2P6sAhUEkC7Uj0/GTtCzeG2XXFSHC0bQa4kUJBd7U5/2mk1me7kBfKtDcbOe6620n9rk7ZcbZLNaqP+tu7nd/bXyYg8Exlusodc0Iulp7vinp34GQwQyBrvBFnRozz7d7/7ch2H84MffHb78z//s9vTJ48XCdobCVSBSdJC51bI9KHbtRzDLrxoGZ1k8AyOMtFwEprBwyVv26iWkiu4WM+x4nM7ndwxdSeDNdfdIc6VRrsVVp/WBK8+INj61n1sfVyJyDd3jwFyb+tBk2Bj1cHJlSSfMhvnDV9OOZ3Y1gRi7G+2hEtCZo63mGBujsiZ/xxokvRx8OwhbUJq9OPatvZvHXzCWASjZRY5ZacHSQcOunHlrlynf9rQtnKQiLUTwqxe8o895Bo2g2h28ANbVpC9q/zZK2LWCcY8/w7hrarh9oN+11738X1XrEHimry23DrAIgsEHz+BO2efJhmu/01+mi/M9Vs3ti3Rs8YV5JzuNVnHW/K+5kHa7TnaELKd58zWiXbuOlcS5Ltg9QqIsgX7KqhIwD1H5pDjev4qLkllwgS5kUu+p5NsmTzzHT+zfk9yZk8itvzZE7LYY9B+PWQ3R+SEQJN9fuf/FDZpV+u3NilwSltzHxtq3iLYkBBv+4udk30n6JDe1tv36SbedvVBHcg6Imd8xO/WhMiXX355+83nv93FNLMqJQHED3/4w9sPPvtsjdn/9z//57LPJ0nw7VWeOVJg2jv+3hbzyzeu1bxz7NlwzdkpKLtljd+ayWFbJ8NXnIteju2NPrZPzjt6kmEFjw/uz1a1O0jI+02OeV7jdONLkFlxEE7jnZ3UG7s5i2cayyIXvNU45icdZnOxmyPpv5Nzi0evVbzzbEkcbexkQ94p6GErjZvN28JzyTbjk2enmEvSMf5l3jETSUnq0i1YO+M3E/l0Wl+O5O+9+T5JTuMEQ9ggHG/c8uzGo/zeOOgd7r/yJ/1zvIFEAj/Inj0TX27+nWtTbNW8Dmb0WPLffppwmvsGr/TJe2BXdCx2cfU/C0tq9zX3p7144zWGWlx9J268p/1kJ5iWbu3JkI4N9KF3oDI5nXN215FNj2fCfJ2ju8+Zni2dxy7Xvzw7Bf0Zt72rWWRxxglzvvAa9wdztBHcyzX08t29s9hvjemeeJ3tp+dl7f/ZhHFKEcbS763z9Dj34SiulWQWpy1Z1+qvxndybs6QZ4qTGsPT/8klKDQ8J13DT9irBQ4H7mUHqNcp3nm1irkXdu7FFmt8s0PMli37J98ptthjtAv5+KCMZyZDJbnxInyDbOBY6177+9xH3oc+bwWgf2lfHzkgVhHnpU9k9T79nd1LZvzYZt7F/vXbSi1tWongFHfsgk32imPlnZ0shpUtx0xsxb9JpEl0WrTDtuigse92LkzdO1iQr5/aKmbrI41yzcNHOYru0e1b3xrfkM/SZu+Nz0hbIovWzbQnybzZweDV7cnTKVpyxF6uj32zOzvE4Fb4d5Lra2zu7aNOy+fSDfof2dhlJe9STMIm4G76mHbb1cIYKOx1HRzqHAH+gx8rMGHT+bz5nzgoq9RnN6y3t9/85jfHETl2F7GIgB/rOGKONx6+DSdbd+AoHzH85tzJMW1YxWE71gnXyj2dWO78oXcYT3+zm+HHKVqZ457ptbEzHuSX+9vGTl567tJKbmTv3fkJC+VNmnPAgrYpYzO84M3t4fYzrqG/MPfKVchx8OP+8r+ZkKCTzfnyGdnRgQN3do5PPvTKKdIOnAHewoCMTbhuy4N88/y2c5iQz9v34kX5/li0sHUg+uVz+pr7+THyh0Vd2HFtkzYrlND/ef7sQiTuiM1nPHGtfJ58EFuk//2O5y+ez0KA0v8r1nRc2uOQyanZneT00/wE3cHZJ08xBSauGTubsfd/4eL2Ba7HY7SRHD071wc/cZrDFndMec2JknvrqH7Bem286hX7Hzu0q+sU+CjGln/IZ+xXPhh2wBVtYbfNl1t/5V2aJ/NDJqpgQf42B4L/tnz1jR40ZrSt0z39gc95Jn3UR3Jhx4u77kUpdrnMcyxIOvHvzIGH0yQWsaBqHcG3j/DO9dGVFJhod7579PjhsYNJCkxyNJy22d33fXrPju748o1lPqMTbL3HDM7ZFf2MRyZvxX+mrdFHMa5n4abJ3To61nvdTxf6efI7gysxvrsr141fT+R2LqBtLbvXLvzcWAnr6FEXcPGZdIFd4E702vjrt/6yq5ah/sF4z2YznmUikIz5FLyo80XycT2BeLWx5riwl19t/Ol20IXGg7Ww8cHEcf6xpevf9K1xRZzXOhE5p03p2+z6ODvUGJue/1ptWpPpU4DZ/fJ72iuvwMeT48Qm5/F05AQ/GzvYK1zhJ9fetWvn8bsTx/SMLpFbfna+ZxWgbQ7f+p/7hwudx2+TAx+CM5G5d4ihjQFZtN8xthOznQW17eO7DTBn2pj4bi+au3fOHbgeFrZPwSnYEXtZ+esdG7OHtrGeM1oT7StnuhdM7xxCgnK8qXkGeeAu9O3AlXCS5Oq2zkVOOGfbO93jf2FQYtUs8rOQePnZFJPvHWW9h5+Nt5zdOsff93hfOYfvcBk233Zq/HFo+bHGSLpBb11LrvRTf9sXiqHd47l0oTmmueLTN53FIzDmOjb5O/7QLszX+UExdPrZOEt3PC8yaf9CvmkLbgDXvDN9yg6oz/fcUdpgh0y5z1wDR/kznCTP/vjjT26ffvrp2gUJroeH/ebzz4+dsGHbuj++e++4D7PJ/ZpnwB/ynvgncUrb+pXTkD15px8wTxzasT07bR8tDnDvvX/6p//nnYFAhCmjAUCCCKGDnNM1nNtitqEDqyv4AYXsYBJHgNRQeiCeNpiQ7oFvhwVEO7gD2J6j+q4T7ACkgVQShxJGcdI2/5xHdBcwpwq7SYH7KWnkQBYAg3G2cnS/BApAoYF3ycKKpNqOkkICHE7mCvZL0TawOgcO8HquCn/kRqVddjDhTL1PUUCDKAcL8E+nsCcA9xm/MRqGZyzJoYMzOuNnnFufA0s/9N2YNdHVBkGWMeGo8wwFSVfd5VSRnWX0tf1Qj6P+sCE24RmH066JzQbnJpZNXOhM9zW/I+x5PifPbgD7FYTocO5n4y0z97dduU7AxoaaxLfuG3t9a9LVoEvWiqPeR2o5CbpML7U592gPOfku98yW2pNQX1i2JoFu64iDAPu3v/3J7ec//2+3H3z2/aVXC4uOSYGpdJ6xh3Xn0TJ3HfwmjPvc6m7D+fv7CkyQrc24bYVWkwvY+JLnTtYlTW6r2sHo2cWE3pP9NwpMMrGVSe5jQnMSJXCmf7btdV8XjNxmgpxutFOkY+0nmthwkC2js73r7vVVk2H2h7jRB/4pbbKlvImWEMvzPM6ePPrmGX5d9NDkkM21Y6XP+dkTZe2zRgY50mx0Dxa4l16THx+U+5AV35HNev7aAeE8Wg2mkQcf2KTC2AmCZvzubncpoEKOPPew150Q49ORf383XzBucPAa1Fyxmp5pc/of21R00Ue9kF/amTZIFJJ9nsUvkfk3cXgSl0hVvu/VGouo7bNhYRS8NAHVvoSMtN8YaJPgbvhCeMOs/icHfGcFwvfvreRxPusCk8P/rO0es03jBHjkfg0UJbVdk+sWVqYCrpL92kw32C595GMaf3/969+sgq7cYwvZBBYZj4yVwt4r/2DTdu4Q4PX4d1Fk3i2QbtmmT0P2Hx8TpRKrzWNbxvwGzOq2tZ8yJpn0SCI/couOPXv+4varX/1qFZjgV3nWT37yk1vO2UzB4H/+53+uY9Xye3YgmN1KXq+Jj7HZ+NxZHZzdCxyJQeazMvjcGS2rrdnQ0inFDcdq1nOr32nT3S3tO8HaCYP1vp0gb05xjs8Ub4z/nNVbR/C6quSnCKa5LXy8y/nPSWP6Of7pnExonJfwgekCwCt+rATPLkAUBHp/F3/BCmPvOe3v8Jw1Mb/axt/fzwEByw/hNuw3K1yb49EZnKv9pv4J1ta86k60u87Y6EM/r+MAvKpjhPabfW1jME7AHsZXzpGV7sGjWh/O68/JjNXmzRear+ZzPs3v5CbJPjI4V9C3DNuPOILM91d55sgUGEu++oFTNB8xLs09O/a4+ntxXfv8xo+FzXv3g6xGWTtOJZGfpJ8jD1eSMttrh1NOn1dhSSZQdpF529u0f3ayWzz4wbnLzejDJCNXu/cE//Rn8MKOdElUwf4kwpoPrOfsgsXgG7kYp9aFxqF8zzZzT1bX0rvGZfKlv8354K0+uGbGa28zd0zYnQnU1kHc6Ksvv9z+c46lzK4n/MZK+ryaHTbzL3LBbdbufbtATjvaTlynuKEnfiXMIhe+hh22r017e0KQ320cT4GPa/hMixsab9JGXBBGTNFe+OussM01Jsfyjs5b2Dbf+MKPJEfZpIkIcjYuZOAdMHlyKsH+c5UwbF96uyc6r7bWmCvnkHeJ9eH40UZHgV4mmXPP06eP7xxhkXsVluT7bEXMR+f5uP0kA1/uAr/xzXlf7s09+Tl+9tw5Fy7daf9t/HR4XPrLVow1DBUfOEqnsQl/zvvyjOhtJr9NAM0z7hYw5zPj2/mV9htrcmVjRdq++MedIpPBkBTY59rwuBTeRCcXL9tHJPQulVcdxmHoqrFOP9hC+1ztO3F2CiXyd9qydKtyGGyF7DvRbVybO048GVs/V2F6V18P3+gd3dOPjing5oGle/cy72384DvznKtvFjew01VgnknOvQPQ1e7yDHIhBzLK5xmzYDjcbxxlqxLEjcN+13c66/3t3xZubm6gLXRXP9p3uddn7td37Wq50//2QZFj55iMS+6j766nUy1fcoLpPdmLk0zhyMR/JkPE8HxI+N1w9Sn+7pza9PHN7cEHE3vKMafdEvr0tmVORg/uzS405C6+gS9y4vnbOOLguSfvsAPIiherUKXzDOLiPEcxozH00yr/61jSef1QuGgXgI4VPau5Z3PSKw919A9O0TjGjro4sHWKPlzHtd9NzoMJe7fpOo6t8xTphxiD7dIT7zrwaU/usZvTH989apr+6hfe0FiW9tN1460tuNWR57/sODHyTBHZHO+XYtUUmKwdWddO0y9WDJr2LRvbRxomNpwc6L3bRx+nCPPJilvj91JkggdEN1PYdOW+7c+NaetT88HIHe7SpbwbpthB9er/jVnjKLnQjXW83cqRTqK19Uub45/YbORrp+AjRt1zD+3b18M2v9b+xlb8NUfkLOyvo+veJwf+A4Y3pjZ2aX9zb+9vHWz8xbPISzuNAX/dXIqsYYbx1E4czrOMVcu3OVX7Uu2EYXiVsYMX69l7cUbyUGyIzbZcuk9XP6afV8zJdev47xdzRM/1utWXt7NINDuRkx9fjuN2O+iYeNLxgbkWx+jxai7W9x5c47Jzt/FInBJjHRudYqvGMjiCY7XfJn+f9djCQLLSpuu497taDmKgHsNZJHd3Fy6clw4Mbs6cn3+ruD88bcfE3nm1Y++HvTCbDjs6sm2mbaWLDtbCrOQctj9IqxOra2f7KvI7cWQW0sCeo13ZjcU86uYH/IJ20K3mK3juOu68jkCTT8l7xIF3MGDnW+jFVV+bZxiHXEterU/6zU+17eb6LsoV88uFp30+g4fGzliEU9i9pNuS6/CT/N7FlrlOfqz5ettw4+lsUDBFgjhMuBybxMHpTcdU8JgMe3z6M7/TBZi2xnnvENlj7p25XtEyTM116e8UwT1eO5g4FjF+PP/sEDc2kt0Yp5Dx8dMnazFpfJrxpKeei4Oucd68PTyiC+i0FR4Y07QX7831KSahuzitfBgM4lca39nykvU//MP//S5fIo5XR9TJlAYMQEFxGGc70SuhNID5eSQ17yUwnwpChuQZ1+CqwaWJOyF7LkO5gmsHx4wCcHl3Ps91kUe+k6RWFZmfdkK4JlUZdwNW+mCgFDHkewPi907ydrspRjsDxpnK5pVQqiRf9107OiC7A6aCNSSwttQZJzgTFQdB3EFW6qQZXYOB/iPqFFhi7HQuk0x6uJzObHXIYCRpenzyuz6Tzbw/yc67W0npfxMRuoloMvaWzzLgx4+PiUb3G5cm0gD70O9N4E1S0ilj14DYQClwoEdsaYHKntQhF6T8qnPsoANM7xW4CxiM49WhNuCQNTkDi3xu0gDBOInWAGETD/rRdtrEg71pYzsp9txk4wpoSFoDbN7VbdP2XJstytNPE5WzUuXN7Yvf/mbp0M9+9rPbT3/6k9ujnIm3d4VIdbyEVUo4Tv2d30avxhackdukcuKeu+dme0aIWcZ/TTLvsT51bAhxipeWzKrApIlP7l/VwHu73VP3bZ15Et+j8btIZrV/J91tU9nPRqCuOO8dpy94cHvxfBK1EiTRExiqT+0f6IR3sDXXzM9zVQ/f4J10p/9GJEf359xwshvnm6TpjJN+jl3MMT/9zNb9tns6emeMa2vF/r5Jif5ktwnkiy3wMXAmfUKWGi/ze2Ng/k5x0NVOEUifI1ra7HskKc9J4QtME7T0uC88qyCN3K8JPvbanKBxrO3x1J/R8dOezpXa+RwvaR/AxiWb+Qz424FA5NDJ1k5c8CEZexiZz+ix/v2+tuU+vg0+k7OgnG4jwfBuOE4moCY5lO8FlPm5fHaq+9fnQ6AfZDXSDjaXX3gdXHt97CDUyUAyyH0miIw9HrSO9qgtiz17/OMUFdA7fEUyh6yzg0lsyC4medckv08+Rxeb89DLlRzfO3d4HxxvLrB4zl4p1LrNV+Z5vWL1ajvGAbfko2ERTsBu+Zd8vo6AefN2ccHsXPL5b7/YW8m/WccFZleTz/7k+6vA5Msvvlhban/80UerkCQT5BnnoFl2L3Hs4GwtniKfFAhNAgEONRbpRwfK54ZW5+p2NidBTnYLJzaflfTGKVLZ3n4avx6+eK6QgPk4hnHq5JFr4Ns5GXFOCOgXu5oxOFcBR9bsk91efQQOk59+zz35H/3Adfkg+qF9Pb539Hzj27KbKs5MbLJwbW/jrz0ju2y5OnoO54xDYwd/g/vl2mU/e4NeOzOIX1oXPZdc6PHCkV2AIA5oTtWx0NXf0qkkNjo2WAVntVsYPSE774aHa/J13XG3QPHQrzrykM3mu56k4TP5n+YJ+d0OGT1+2r/Gpfxvcw3Po/vRx44f6W4H3jCzx4tM2ybh6MLphw+mwOTJ04U/bAQWxajTjyT7Y/sroSaOWvg9xXntO0dPBg9SGDLtmklwfgI/ev12sHYVz3Yh8krebr+6CqXO47bYQN7zeh/zkaQGv8OWtKv7m3v5q9HT0f3ZGe5MhLrHWNHp1rc8K++gD7k2MSEdyOTI4N5MPOe/BMqy/c2Pg2uTyJkY7tmzOYok2w2v99aqXQVJ/Jqjh9IG8XlPhOiTpBE9hj1wuT/XxuYa/P41hxHuze+nD/GjXZSJm5Afu57nzRa6aYOFMHgSrCHfhZd1vEaue7Vj3uQnYG/bI9zoiYjlDx8sMX9/AAAgAElEQVQ92jqXPM7sItPxApyQ9+i8C/9w+IuanIGdfLTnNJ90H5nl+LlMFM+OJDny+MnKt0yRxuNjV5K8tzne4MHY06vXLxdHymeZYPve9753Z4eGxDd0z3ikT4+fpMDm3F1pcbSta91nv6+Yb43BufLAuOoznuOIn7bVFcfWUXA4lnfCkJMzvL7du6yw9YwZ25mUS6FC8CP288UXX6yJyjUxs46+mesU2vC7hw/Z19C3fN4xTnMK+rRwZ2OeQjq5BTibIhfJTLaGP7bNeRccH1ln0cQUA7Dr9mH0wL3a5Zr+O5+ZWOndLQbTRy9ab3OvMfL8lg15nLmo0R92DVvZMQzBJ/IsObf5bvJz+kQH8+6+p/tM9i1fdg+n9IGf7DisZamPPeb4f95vxSN/QD7st3NmrTswWPEbGbtG//yNc7C1fK9//AzfSV7xXXZobn7Cxleb1/b/4xvztzHP3yPHyUOe8RF///KIV4y/tp3yO7dAp+O4x9XnekbHZLHbFHjPivBdnLVjNhyN3+IjxKd3/MLm0q49+F3tnsVf+s74RBf7X48T7OrnwTlYlef0Ik5yfp8/dY9Y+8rXOh4hL3kVf/MpMKhjGrxcf4wFzHNvcwL40HEX/b8WimaM2FWepf3s3/vd9/jR7FpjNw02ikMPVkyBxer7XpTCH9/slL12SZjjHDKZPrHhHNH14bee3D755ON1pGsmu2KvJxbPcY1tc3gCfYBX1zG+jlX7384xhdvRyeaP/VnzgPaXc837F59N+4bTsQ++hb/0LG319xVr6KI2wZoUkK9n1W4CrmmMNG5kxobb/+i7vrZN+a6fSTfFBPCwcRiO5b627TsGu/9ouWZM08bm2o0/2uidfJnP6QSMaP64eNNe7T95lezgMDtKNFcgxy6yg5FiYuPCd7b+jO+bxYPkRkf15e3afTO5zRGCcclzOkaVQ2vsyrV2SMExtIuekXPbuXHj12Nd3e7DjtaJAVOU4dr2eXl/F2BecfWKL77vXHrrTOsYXTEe5GJyvvnNzL/NfAUsh4XeaRFLY8lpa5O70V79hTlkeT7rXOBy9ZkwHb8hdzzADiZHgcleZK9/Vx3ng9tneIdrY/s4yrUfjS95R2Plkv2KTbPb3uR/4cTo1lkw2nrb3O2KK7CAH6Qj+odTegZd7HfjEWl7L67AJXt89Kmxms/H82C9nLp7+nPcHRfEKdr/uq/12DHCcxTWxKXp28R231wwlWsSW9M1bSUPds8WGpPYCn2Es/rR/JE8YZ0j4+n06Rsfrvz9mgN/92YV42TH8tyv/iA2E5yMbHI8cOKwxftqoV/zoTs2uGUgh6YP7yvS77iEDHF+vLn1x7xH9xuP43eWDqfAhKEC6lboFqgq7SZJrbzvIyLXIIthDkF/s0hPJjM6WHsfmJyEfpw6gXi+QQMm/uZccz0AoLgUTB8k2CgzQV+3cGyC0kbQzoPR5RkSRgCADBizdjE0DvEqu3Y0i+hJOFaVYzv5JjLaRrbrOquebdu7nd155vns+nAAiIBjr3y7ylH79NN92tTEZsl+r9JLorwNpuWTfjZoeeZ8NiTZv3ay3tmTjhyGZ9B3YMQwYjzO2QPi73u25zRxRM7yrnaOQOvqzIBdf9/67xmcVbc57bRaHLkhCyDXTrNJ5JW4tFw5UXqIyCTYSQDC8SCg3nkliAImwNQEvoNDICWwuRI88hUUt2NtW1k2UQk/7UrA9WHO1H5wf+2GkH85Dufrr353+953P7391V/9H2urqpClGZ9UpZ87eewSkTvbmXp2VgwcevDum9vcIVWt+4NNc3b86lslqWDv/8/Xn/ZamizXgeaOyJhyzry8pGY0WYCqKFFAV7W6ge7+0/2hVFCpWuq/In26FHnnm/MQGY1l5s9+19lMVgCBc87e7+BubrZsubm5+Tzz2PWl4Vc51bnOIpujbip5ZDaoniATnWs7mfs3PeZeyehxcpL7Wsf7OfvdqeTy09MzkVvv6V8TWDbdjl6/Lzmt1KMnFj/Yr3HuBIPOgg3xtzMo5C3/kmDivDx6Fl1xRFeuMSGCHd1/OqcfjX2ex+byd57VwbEpaT+JL0+zTx8XLlpP+IPWd/f3JADWtC9qx99BvCY/jblN0PQb0Qshzz/60XLKZz3hMLbwBXbQCb7b32TU4996Ziy8kw7k+ib23d+1r8su2UHzhgsnV8+Ml3Yb525/2xNZwLhOouRHNpCzVYHymQnaRU7fmxKh/JvrBYnvFU7sQDqJoGnb9G9+5oiF1SkyapxtLCc7GDlH7pyJj/FY2UnoXLlov/aYQE41j2++HdvKM52xniQMz8vn+CX+CN+XL2zZSv9wr/ia/LNTDuluvyEI4KcSz7kGtrT/pCP4m+/IpXX0Ce/IYsIPW6ElySRJMMnPfJbj8eITP/no49tnn346ePXLP/uzWfTKAl5AchMIswiQRaytYHLX47OLcfXtqmTTOADv9N2CaxbIGqPyzNg6eTd2+47955oEMOk+nbns8GlSL/tnF+ze7i38ozFwbeI6GseztW/kLTh6Fub0lY5aqG8uiR+lrzl+qM8+hQtZKJuFobNABBtxPTakSsmMx8MxWS1HGDz9OyVW9+fZxfZQ6v6pjl/jCtvoV3aJPyaYNBdru2i/NP05uNLzAhxJ240r3c9PC2Z3TnsqA8ChPp6A/4YBzREkFWSXY+sPjtr3+t4ifvfxkVdoV48ZOdA/smAT7Imeu1e7GxNhDGzvZ/Tctvv6yKG05+XrV4NRr16/uVe+SsDjvvAyiRdvb9//kOO/drdXqg+lPT+cs3eDE/TLGATTV4dOgtOpdALX+LgkTKjGkesHm09lu6vNjhm8KvzdfdnZKdcLkN5BRx+5+iXLfZ8FEXwwzxaUhd89bsu7Lr8Cr2ceeOZNmdvtzpvvd+ftwfQ8L/g5+JDqOwkin8pSCcTEH2Vn0HCn2OYJ0JqDiCav/j3fCmA5ZuIkYvZuHpjX+pH72BjsFAimV/f+nPl1zy/Z5WDj8b0qiJpbsZuOeeAEd99934m9fmaS0YNHZ1EdPs9YHd5wX/A6f9PhYOjM2c9iydj/lmmcgNedK537cM9cnyNE6UPa6x0qUSpf/Bh78cw5Aqv4Zfrec2g4DS/oZOS3x8m8P74+FcViXwnSBZPTjpT7t2iW++1gTv/CVXZ8N7nY97n+s88/nQST1vvGF7bN9/bPxi5YJPa09riVZ+ee6fsGC9lc2p3/kbGE2p57POJsB2PxW/2ZnW5nzqGNd4w4fGOrzm0SSar/7BGA4XLfzL0S8BPYvHzmtn+xNfx/g7lsvPUWDrfvaqwzP+Yv88zIa+KBRy4d89DH5myJH9K3ffbbWVA1FuJRuefRP3genbvr5akqaFy0Cb/Ie1Ts8wz9yrV0h68lG3LreZ+xaRnCK3YsqUaf+AkVGsncswSoYRL5Rq5pn0rMd1uuYynyDiXL9d8c9+KgK3P2jV8Y57Tb7wL+8JTvIhPj657cJ/b6WAHRe/r55PaIEWLBZGD82YCFsSTJJS4Um893wQYYnDTN9DM+J31nb+Y1jiMWI859eVZ+Pi68Gpu2CYsFxrXnS7m+9URiEQ4Xu33zehMCjC+5tC9qfbS4C3Pgqbb2AqTxgl+5Jr/DeJz/4hkbD/LMHm/cv/XXtb1QSkZ4W2QZv/j4jw/G0fjip7iw8yF8hG+hQ3mXObn2pX/kjKM8tknbyIOueE+eQY69AIVzWWzzTvjU2D66epLeJZjAqNaLE5S8bwi488M5JnvHarjds3e3169ez5xvQ//Z4HK7ffzJh3NETpIqVe6CLcH+qZJ0Yj/Gm1z0/x8MTic6H+6GX9L9jZuItz6Na5pD5lo+x7vxCJjbbWg9xLMkURob1XD5AXpPF+EbjIJh2kIWo0MSu844ib+IL1w8+dpA1X0jt9YvuvWPfed7cnRvdIqP0PbGRf6huSz90/e+no498s3L71/HMvc8Kt/TZzYQHrZHhOIMOx8Oz0j8fHh6JbPBiMc5A59oLPiNxqn8fvG2TZDiF7qfY4uzUJs5wFYqhQtXgtW2kz+E8fq1trUVNOEM/M2z8H5j/jhXbd1qP32do3pi+FMp/2kl7/TzMXbsPc2n4SPZ9xrk3ccd/TX+8K99SGN5+9mpc3fWSozH4v9qMF+eGIF2pd2Xrl6V4bVfzJ6NNydru+Dz9K19nzY+qQIWwJtk6avSVGNG49ijfTXvESMgH3gOF/lWbfDc1ucZ+3NEj5iI9dhc12trnkPPogkzTz3zJrpApmkH3knnjXXHs9mKduNH+bzXDIybfmT8Ys/09xEr8hxrhN4rDpBr8x1u1mt+MJ6c+rrGtPUdP5xEi61AY7zy7rStY+9kkH6oTq5d/AtuwB+QDe6jr3CUXbGZ5hRtH/pCR+jbfP5ucYO/yFGtNoGwtw8//Oj2/L1NlH8bn/52sSr2hYfhQtqoLfd1m9o8l2txwDwz9/zDpOmVZ8+J8ApxEusd+I0xYJN41CSYtDMF7kgpUM+NEYZO+T3l2TW0B0tnKWU/DxCsIWwJtg6MugfgcNQM+5HYtQFTXH1irBZF2vgbuDg470JI3Od5AlA/Z1z6xTgZTA98TwSagDAC3/uOIWhf/4yWzQTsLOJQgn+M4CMUd+M6ZeDuC9h2kp9FUM7jft9ZsH7xKgu4u/uHE9UuCmviSQHJpgniu9kVmsX8DUiSAVl3oIIu5Bq/z87gZ9ciWK73XSv8I1jQge7DI7AAfTrd4NtOLp834X4kSk3Q2j60D5C08/FZy9b1AIleZ3Elxv5IwAFukzB6AdCaELTMm6A0KTR2dLP1CdD2e9suta+v0x4khK64tsHrkSCTEUxoctXkIIt7E2CdMnwJXPxw++1vfzMk49/89f94+x/+h//LVC1hs9IuOOI5I/wkQunv9mt3Dgy5yrmn88kS2n7/o3M2jnOMTR1x1fZjLO47Uq8t60R63rdBPxNRx+JIumpb6LbfsctTKmHMuxt3XO+zXCMQot+wINe0LTeGt01ywh2kWF27DuT0PoTJe5v40kW6tPiwO2rzL7vxlphlp+zu2Edq0gcJJmyTvyMHOn8fk0q6Mc4mF43N7FO75v2nnDl9j2x6MtryhSv8sZ95Hp0yoYVNucb3+dnP1ra2/cbUXN8Ti+imAPfjxBnxaHKlDU1W6U3jRk8aEFMY83Nk32fazd7JEB95nMzxJe13OnjQ9oZMSVjh85FIfKOJdOS1E84t8WeyB5dMbLw/nyPZOEqSECZKUbuYc33kPpzq7I7r8W3b2z6+u33/3QYYH/1F+tEchN2wPcllxmx19WDKOaaBHFd2u+ODraSP33773SxG6G/IfZ7XASXtwvHuE6qDPyqY0CtjS8ZsPONDDxpnIq+ekKUt4UW5ViC95dNBqealZEtm8Cq7abNikefm6Js//umL6WPO33z37NksYqVSSRJLgr3/5M//YvlRdle93R368Tt73vtWMlg83q1lO4m5qpgYn8GDUxUg7V+57JERGQd6ytZhcPtdPNYkQh/hyWDkWWBbHn8t+DVX1qbGAiUYm3eymVyXMcl74Zrv7vp3jqPKubON32zo8Xr9xFuysJrgs8Qmupr3hhfhoMow03+LBCuv3a0E3x0beff/9+TNDZ5nAbztKvzC2JCDZ8E6OMgHN3/KLpbWN33HB43l3Wcfjk5ejdHe1zwYx20/2Qkmzcv4Mwkm/KR2t85cvu7pETuw9NGvCyrxUT1BbX3oSW1zfbbYPmLxeCtA0THBh0eZz9E159gGMl1c3QAieZNX8wC+mD7mWnj/8tXLsxj98vb++x/cd/4NGzyL/lu1KMH0PbpwE0x2ESLc7fvgyFmYaT9v51cqn42MTsP1LcGIYFOOuGL7s4B4KqV1FSryIdPBkgnwrv+Bua1//GXzyCd+8ywkZOGi7VcfNgi0FX58luQbz9Bmst5E661MYvEvZ6QPhp1jvKI3ZLntSyW3nROGy8WeFnvim7dCC/1Nf3PPey+3DUnw6RLLfEGuh60CJfmsA4k9j0kVK3/DVzpGn4NFMIUOD5bSE8ddVrI5XKKTrbdseOY2b3d3XOuO0rwSNXMvrtQ2ql84bL6zuJwxzeIA3czf/Mhg4Ivntzfvv39fDG4+h1NoJ/ttPkRW+A3chKfNT9meeUeeG5mmfXlXklp3nNc2s1gcGcQ/5Pf45VwXXx18i3/wntiisXFPgn2RV1eGge/sb/zlGa+dS/w4m37yb/TsVDmIbJcPPB/dznvXNr6/JUEtVez4Wv0SIE3CzC5wXwlZbJmPZV/w37XxbbGNC6t38TfvXryzkL/848svv5oKJsGVJGolsLk7gK+jguiCZ0pOgRXawu7xtcZvWMsOmh/4Dn+coPupsvSI/QnQLp5tsgO/PhVizvlkjauNbd4J+71X+9lS8x59ggMZ87YHz2pOSS7sk+7APve0DMxxtLdjCM0pWg/YjkWwwbezuL5Vnb65V7/quQmZ8mc9fnmXpHB9yjPzmfc07vV8U5thAlt/9Af5Hp+C07gDP9v9h6dpL/vShvbZ+E77Pb7PWO99b88xqps80nOV/P31V1/dvs0Rra+T9PXe4Eb+SXyJLNL+YAxs0o6WAX0y/o9y9r1niKHg7/qtfesHf5jj87wHRjZOGd9erMm9xoEs9L1xpjmRRO+2c3Oqthl62Pauz2zJ37lfhQGctf1lrsPj+QI6SR8dcYR/tK70OgGdgit8Trcpv+d+SRlkAYvJEva1v6KPnte+K22jj+bAvueL+WbXjv9wFNfZicxfmf+MIs5C0DXHzPNSXXE3MVzcNhtZXr18NZsd1j8lzvDi9tEnH94+/vjD2y9/+ct7MuZ8P34tc8FtOyzS5wsf/+H3rY/a2piWZ3RMJUmK7aPwnJZlPsvYbYLx+kL/ej7VutUYm9877vcofzjcOKgfbZsth7iYsfXiAPS+5YQPwJ+OtzQukEH3we/d39bZfI8H9Ly0ZdP+tjGz+Zp+SdRs3MTZeoy6jeZV+CqM4jvgkYXf/D0+KEcovns7x5RY12CDYpF4EV8Gf1q+Pmt+sNi+8eT27fmdn0qCydjdmRcYb3w7z+Bvc18wP9+RMxnRHc/2vp5PpG3WDn9ON+g3niDJ5D7+hwcZp+ZOT4zhIbnL2MHHtB1/YTdwhRzNofvvn8O+7d8edUPvdxzFU3YtBObRiyfrPOdIw9x/H79ZU9l/PV6P8wLP63sf5xLkObY38bQtDcpXanfzRDrX+k4PcA34oQ2ep43N67zDZ8Zw5HzWJ+a7zF3KN7NV9j5tCPadY41/zAazIzdjJs5i3tV6krbhyGS28+ZrbqEfjbFpG1y02Rfm8Nfko2/wvuXjM/YjBgQPWrf13fjzF+0D2Tf9Z498TnNT785z9aXx1vse5yvNceC4NuB57d/79+5P2hbbuHhLEkivo4nn2S82xjzPODqa+V/mYamSawPcxHV+umJfuR72ws+xXVVcTmxBH8VlcS6Yz0c2N83vdKn9LB7Glq2daIeY8rP//J//wzudb4IKiCKQLmEXQeSFm1n8wZQ3dzwEEGvCyakiuJxaEym/U7gWUhtlAwyjbRJA0AwSaPTEx+8M6BFYEPo933INEglso9SvCJLjMGAdrAGwHAUFa0ffBuJ7Tg4xbud5Bw07GLNr7SxAkCHlJltEpsFOcPueCXd2cCrrLCBqDBKon/6+OTvEzi6FtDH6YAEt7wAI+a5JS7fzxzm2IhmF64gAAnkbq/6uHYISlyZlHAM9bGdDxx+N0fMAGaBu8Gsde3TsdM1zHsnHo/NuR939ZbxNKBEVNkdngWUDKBJHFsCPI6C7/Z52vsDZ5BMxoYftxAGza+hv26c2GsvGBP1yvfsf+9OTNOPiM2Cf98TJDnZVkJ7Ovprjt7LIlaolf7r9/ve/u/3VX/3V7W/+5t/ePvn4w9u7nxIw2WzM/b9EJ8+97+x7tju59t/1c8f+3ZDkTUJRlGSfRU57X9chmfIj90WDxiD9Gx1Guk7b7oksKg6dCU6fAYjswSey9bNxZI/G2UXOdpr9e+NFP4OeZTLbevRoT95nzHtM5/fz0EtWV4JJvjLxQJx6EsVHscENHlzjMOTgON8EMiyeN3YvGb6yNeGA9jzafpOSR90eXazjvBqrMlFPgJkNI178Ax8Cn9hdkyZY3vjKDlyXa7odTaSN02O7Oxlg2nEWnLUFnvIpPYbtG9mv8YBlrYuub53X9sYY9th4jcw2uSeLp7Z2Zc7DxeYGuadladGqcahxvfvbbVwytUEpflq7e/JjDBA1nCIBnp9yZvJZjICn+X6vTZbzfs+XkbGxzELAD9+v/6erML51DB7SjZH5WVw0/nYdTLWdeyBqjyxYO05fr+MU8/yUUv/d735/X7zNu+0AZLvaSk4+X/14dsoEXklrJrb4F/2JTBDY3JvfE4BUEt8YNG/jNzJu3t8T/Ud7JTPjn2u/mF2926/f//73t6++/mbk8eVXX99epxz/qzdTIevzzz6doF18TnbfZ2fYd3P0RIJbu8CcHd90f/FhS2WujBaHVV+SOJgx3+9vM8HMO/TLsx79Ytts5OZcz+ZGxrV9Av/HPlb3rp08cN/7TCw9g67yISvPTcKg32RL1uGf7JRtep7+4SXeN/zyLD7nnCHPd99wxhxxdwJK/A8dwCl/ONUL2M/gUyXb0cXBvuOHBSob3zyPXDog9njdE0ybMr0rn/7Z/In+d9/ufvX4G/6CPgvQ5W+42ZNnuJkKAL6HbZ6VnzAFNjY/5d/aZuAUG/fMf+w+Cynt5xr7vZdePdWLrY4jOYt/onueOc87u9ft+F6/uwutHSBLXwQgejyMOXlaEIicP/nk09FxxwEkuUHiwspvF/uSbDbVN34MT1mdTZDaZJyOeu/ayUnijz5nW/75N3ieI5rCeQ+XnLZJWj64Qq/TPtjZ2JDklPzjA+maeW3r3COXnLE9vqIxrfXCWBobGIe3JGgiwJtA/SyWZKzei1/4YXA0XiLJetEtR8plYTCBl7dv0//l3WlDcHqxIEddxcM5KOiUmq5KQyOHquijf4ImMLD9Cf1mI5kT262Vse55I0yijz3fW928za4kic/RzehV/5OgZ0FXm+5c6+3GKODHyODHH++JFwKCeJfr2HzuFXBqzpI2wKBcwwflGsmc05YEwibIvLzbe2AHrkMPGgf4H9fgxu1D+C2437adZ3362eej13O0y0lmyt9ZDMj/JJRkYXh9z+qQttmFl3bkHveND08lkdfXkWu5hywdKTSJOHW04QjgBAY9L3GR3DulkE+gLz8jx/i9l69ezOI17pKfeXdkkt+zcN2xqvz+KIO26+b4WYBe27h2UOd7Pjwfb0WL8I9NMPnjH/847Uri8Obon+O6TpG5ftb+vhzOP1yXfcA0Ph8Pg83xqc2vJYG17cX43d/vH3H/lDHd40rEfwZbMyc/iYPu4ZNhERvw7OYnj++Do/CRjkowoEN5dushf9FcnJ20bNjXxfWuHdW4hT62n+M7OpmXD6NTfHBzAonXHavUHtdHrxo3jJPPmm/DOvjY8llfe1Xbk8xAJjgZWdGh5j3wAx8xZ+rEaePcPpIO6JO/6cq22xE3SajadqYNE7OeI6CSPJYk8614RG+MlfGAEakEkWu6CrIxz8/2v7hG8+O0sRe6ewzg5+L/u9sH729iCyx9nPs3B5KE9eiXWh8bxyXq0zEyxBfyTvJnO31N+37te/xs+c1y33xnEUY1SrJt3s8n7lhc5eLdT8aSPsg7bWSb+ty41HNFupR7LMrBzR5DXM2GhuA9fp+fkrHgeSfcew48zzX46dgGPaid6k84xKkU9/U336yPO/HLoHH0VRLU+r3F2XAscknI9P0P39w+/8V1LNz4kqkMt5XlN8lk9at12O+7wTN89qpi3H4cjlsPyHOMpdjbo43+nH4am97g2+NhbkMPPeNJHPrHq1Lq6PkzicmXDhlPtn3nblNpdeXgXWzLJhB42PjgOfpPR3uRM7/f+RyOoJr8w+bC+zvPeOAzjc1sTFtb/9sG9M3PtKMrvCzurWz6H5tpzG//5vueM7k245cqacP5pmro2zkKphNM8k7yamxNO8wXyYuvw3vMQ/b+TaLVnsa2kcnZXKIiKd/CD9JTup6/ezGWnvOTZNX+THvgCHtoGV62tG0lK++3vvHdHEdzHYUGZxpH+K4eL7qRz9LGxrO84z6XqbmRMWgO1YvHF95vXNARrHyMeas+NG7d7X8SyzbGSUeHN5xjiiVfNL81ho1H+gcP8IdHnz8sdRdVnmzqaZviexvjybS5Nfm2rsAO720+BR+bu8O0+5hNnOKq3I6DND+das+Hn0Q+Sc7qyru4Fhn0+9hK+77+vX0eLmZuKSm5ZdpJq/m85dP421gHI+mX2DPZ4Y0qHrGttvc8e20vPu3iDfF3ktgebZ5tskO2Pp8/32qRzSXJxXU4mPYMjv+4G0v7mkcfCRebK9753Nudd5Jd/NEdRyu57UWKcNxyVM5umBi7fy/rmjsXFDPIczshPLg2eHlir2ToZ7e1fQSMYhf63LyVTyC3XCt+QZ9H9/5//+U/vuN0gDnDQHh6ohIBmKiscK4yZnlJTw48jyHlew1DOBlyG2BPNH4OUB6NgkMF7JTb501YtO9xskmY+ge8GVbaHecr+CRjhxP1bspDZv7+PzNqA9KTgUcwa4J+B1Ak40ykfU6BGHY/C/mZdp3gWn6mvwnmTVscnRO1PufRw+bp58s1qibfiDFZc5SdsEAf7sRnSqtuNlaTIaSJrDnVR8XvI3KAo58cwKNMW8eblAJLJCIBvYyt9gOsx+fnbwGy/N4B7B7zRyBqcteG3wBOhumDrHr61A6W4Qt6AyyOF4kA4m1Tj0DsHp8HgPvd5Eo27UTpWZOJbu8jOdx716Ea6x7zR3vmJJ44wtOge5/uC1lnJ/4toPvd7Te//vvb69cvb//m3/71JJhkopXEkrx61QgAACAASURBVNu7H4Jg9wBpgovAcs9YzC7TnWxdRxhsUO2+IzUVTE6mhKzK1rspi3wWaAeTzk67nZhciShKVxp3Kx/31JSzK+s+55io+kqw9aGxglzolfFjz51g0qSp2+/3fsa87+BP9Goc7iR4PC3dBQd7zLyHnmyJ9ytIqf38ACcsMAwPBAsQp00iCXlcpz3B2DNhE0Rtp7r37TEOJqJwrX8+yrBl3RMj8mE7iMfa1JJb+KsdsI5P5Xf6uY/y5y+0uX1uvusJftt3v7sJ4NjfHOOxiX7eDQvgC/+uPdqa55IXjIEFLe/cBy/gn4mKZz7qbvoCi4PRPTmCFZuMsTbWhN+EoxdgGnfhSfDNTl+6RRaPpKxlvu+6SnA+9oWeI838DcI25TlPKW+T58gh369PyU6ii1PRw7SB7ifBI1Xk8m8WMU+yQvMPfck1T3zo7d3sIolc+3iWPTJgF5VU29jx2WNejEfk+9VXX8/CBPk7b9JCCL/XBLZ9aSaiP3y/ZYzb37XOpd3k0zI2Ns7VtLvJ54sFV5Y4f9K7oJqv8FXawq5SJSA7gX/3u9/d/v7v/34SSyZIHt4yC7/v3f78l7+8ffzRh7df/OLzKb26x8/s7qatcpNS9D/OTzq0trELvOwnWARH2TmM2DNkNyEhbRUYwHMfA3vth+es3LOYnOtxgke+xsbTHjiQ4OW2dTWabWsfOzM29H5K9I8+7zEL9LdtMPpHV9zvufqY5zcHuePxWahL9Rh2D2PYfBbf7TJveWjDyP/IMm28c8+zk8RiiIWwixtskk/jA9nl2WT36DvIfew7iY048MHellGeDbObuz3adlJR3UcXcH9+sP1N2rf2dI1r+xS2TL+MZ//sfl26uxPatPvRL/a8kUy1jdza/tunGRefeff6VwmlV2VD7eRTRl5H/2A+HGz8Zv/NQb27MWvmSmfjQRJsP/74k9t7SSqbhfjshH41x3/S30kw+XErFrydagZb1WP432Dq8qbGPGPwiEXtz+f62+323VQt2QXVkc0xVHYqYY0dNg84a8hPKnDQO7720Vcbp2nbmbvhPvTskQNdY7iLFosLZ0fW0d/Rg2e3STCZLtgdOokgu9ElCSbxQ4OhSRb4KZxi513hfTOXPVW4EoDZc96vM67nnpOYxnY7AMbXNF7RZZ/xKfSk7QWeWlCCyXS8ffDY3MFy+viIoXSZH4W1gkovT1W+9gU40wTb3tsjdPgM+J33mS92nKAxOO3LdxYYYZA+2GjCtnxurNl394ms6EvLBQbhSfS0A1w9Phn3jz75+Pby1evxzQJcuEKSS/bInODc4gOOFF7jKAvjmmvpWGTz4uUmjWkHvgcncl/eTbZP8OvY4tybBMizWGMxaux/08wmqGxOEb3ZNjw9JofsHcuCI5IHDg6L09dwwzmC7Wx2oGN0KP55A7m7Uz1JJX/4wx9mV2Vs57tzrOhuAlp88i/tNX/K94+B4uaczataJyTaJHFu+n+qp8UmyBKHU4mI/9SnVA21A57vn2OPflydNwejm3SrsZ7s6G37Uvcbn9Zf7zN3oKeex0e0bTd2zue1oEjP4Hj7AHbLXvQ/MhSDFJNpfNsxWo5lbgOjPKN5xqMPbuw3dviHOWv7W7/zZbgG+T3GXemNOb73sUn63Drc/XBdf9/ya91rnsKeyEVlxvid2J4qbgm54OtTgfAkivdCA7ngfcEdR3A17rbutL8kG9yJ/uW9ds2zt/wtoTE8I0fk4M8Xp9lR6OeyXfNG2J7r4H/7hMiYDOhe8LEXYcRjcj+7aoyATfoNE3quJ4GN3vDJ5vTGrH2LMd8k3eU912fn2OZKBNCmtgP6SZfwUzuItbH70PbZ9+X90Zn8jMx6/pb3RG753tyCPPlFi/rGhH0mwXZ0ueaH7pk+Sc5zzNxUaX5+e/li54cqc/XmtlSCw02SYPLhxx/cPvn0o9tnn302R+TE94QzxE+FNyZZml49jt/6603ygZ309PHvno/gxZtYe1V/M454gHEzNsaMnHrTcvtkuPwEG84x3pK+2Ed2jUeP8StYSFfmuhzzWkfA0Y1pb8WcOk7Jb+Ua+NwxRutH7SfvzvXhl/YDjXPeYXz4u1wDo+Gp2IdnXb5y4w/mNBIEjAG8bl5BruTmWY8+nx533C7t2njTbao1hP9k7uKZ7ffhOA7K993t41R/MC8ktgtvEjfaNS3Phy/zDNVNHpJ6OmbEf+lj+gyb8kw+lwzpMB3BtWBk+9efs6u7Xz/z1dHrM1/Pccw9L2YHntmY1irU+Gj+e9f/Mx6t/+0ze2yb36QdK6etEL7P+4cVR8i7+31v21SejA1dRy7e8W02S7y9Y1z3BydLe+hp20XbPX83432q0c+GhYo3euejHyFPWOZvsnrEq8ex67gYPcpPWEi/4UM+T6zR/CXXmj/eeZhj045ezOaSOkKWvJ/4iSO8bgNbwg89n+2wATbdWJw22WTAPxqTHu+8o9eFca78NKds2Rurnl+TQV+Xz/ba6OByW5iX9jSes0uxkLbDGa9JUF+fCOvgBawiq7YdNpLwoc/7PvKEVdqVZ95x+nZV7ho7e3fFKWLz9+elSm+qOL5IldxNMMmmxolvnHli+sW3eacNeCqZNCb1PMq48Cd8eHM6uqpN6Y8YK9vkY3DqGZf/7//xv00FE+RJIDcPJ/QI3vnAgOJx0bkHmCECJwYp8NGTvseJxV04VRaOAICrayi9znOClCnXj9GeAMvdSKtcWk+8IihkhrIBkTaqfOZvz6bUnoGgPA4SAqMPZA90OojjWnJ0z518nx2Gsnr1tf9up+N5AJOyZEKffmdRZADhnI/YDmTI8cngza43wLOLHguaPYHjwJrQ5HeLO5cxXosDCDiQSj+U9uxJEENZ0ncd0USHkf+8YyZfNdnw7Ixv+qt9PZFtsKXnj45M/0YnnXF1dj20wTJCfRvnV0cLNQDRtftnJ4jTk1R6Rm+vjNFdiOQwjA+n19llZK9PwAbhEVhufTF2juShV0CJXNsWG5h7kgBgV87X8UhrO7v4kf49tbklL/BC/3b3sx10e771e5MJuhOD3/7m16Mj//Sf/MXt3/27v7m9/37K3O1ulLc/fn97/iyB1uscNzrkzEAOaBNM7jkV9x2Tt1udRz1E/SKz2rjyviqYzDjXrlOVSlZ210LDnQTdE1TOsX0I3SxQbLC+STTdRLSaePd38/tedN8VxyF7d+tkO5e5bQjlVcEBCYCBJjlsrNtDb/gCY5j20EPjzY7pWJOiJhSZEO/i+BLPcfwTIM+upA08tKOUZd194Du8G+l5imfXmLNvdpl3TOnas9B2Zbw/DZo+weBDzMmeXWpLk3zfDd7+tIkdPf6e4fntC9tm8xyYHfy2cO3zlhUyKGAqsNQ6ol0wo5+jTfwmvTBxpDe4BT3R7ybyrYP5nfx7EQiRNma9oNnyatJpEszPII3Bf3iEE+T5/MVm7yvVvThEdvhJnrmTs+tceH1OgGOr7CzfQkDnnll8WgLcxyOkrfQyFRh2F+ruNrlkdi2kZfdsPm+utX7o2dhHFhZW5htsWE6zQUMJJhvYdN3aaBYwcjxOfHT+dXJJT6zJq/3NZdPv3b779rv7xJnvfWqnGzDhB+kDGdrxSzf4GvpET4yZyVHr1yPvnDE8R4dlV3wwJItYf/rii+lzFm7GLm7PppJfjsf58MMPbp98/HGEs2OZ5KAT6IvP+e67b0+SyWa+b/vWLzTWCSC3v8u7spit2ttg6kkMbqyBq2yA7nalHRPYPDML3/fMkTprO/dHn9aOt8KGRboLs09y5HEw/Do5b6B1Sywaq550w4jrPZvcSSY9nngY7B/+c686tu+476Y8gYTRpSzeHfk2R2l8S6IQ/MChZ+5zAo+OsmM/Es3n75PYpn+9OGYO0D43192DUpPMfS245zr3tP63rzTPuuYyT3ctmCNF7ngoHCK7vGcD4lO87H4sUp7d1QaVx2Zvj7zC5/kJG+kA30Dmdy55uAtZZhKc381p+JapbHEWwR8x/wm/P8cApG33iXvxmZn0nrlJz8UECvnElrcASPOZliVemzan7R999PG8Q3LJ2NfzTT6a/kwZ/rX9d7PgvPxh/q7KU/CK7CTw3jl1JQ/So9kFaOH32R4JOH9LNjlzWtWp8ILGPu/VL7bRNkvv3Hf3oyeg03OUXDNyr3K0e/0uBt859ozLVikZPIs/n9LwZxfXnDF2BSFfv84izX63NvTq9v0cixP7VS74NlVMdgx/XAWXXJTF1pNATh+VotUm1/I3dhzTRffhMOSAI6UPEjdyD72mZ48cz3nI+bznxsaCTvtprOC6ZOrWbW0dPYieHU7cu9AOZO/C8zliiQ3BfjrvWnrJPub6lDm/V83ZcedL4Xiuv89lKnBGrycRs3anXglR+2yyyzOecIBnz24ffPTRBGWTGOF5uSbxqvzPZ1nwvfxrfO0mT8b+YHnkOkfdTYJHjq15NSWLcTcc0mLa3UbeW5/V/6adp7pr8HSSsMrO5/qptpMqPMHO7/couefPZzEy7cYF9QGv5FuNt/eq4tR4lmtjG22zi6/LXyc2kuSXSVL4cbD/D3/445lTPJ8jADd5I0f9XZWw6HAf6+foEHqqXanAkveLV+TzDsimqpNxG0w7iRA97jNPeLu49ubN+7dvvt6NXqt3y7l7bpi/v//hu8O5d2zaH7H1eyDaxoQXyzHbRv1Op71HfCIbUhwp1dh6X0QrbIOLxnD4cAWc8w7cgEwyPrDRfC3v8YwsGIsBiZfkJxyjm/TVs/SDzZtP9Fi5R8IFLOMLYPD6sqvKQftNXPGRw8AMnMJ74Wk+N8ae1zwx34tp9TzZHIOPuB+T+DMxN/MlnC84JOnWTtDh2MP/Uw1oq51ISl0Mfjvf5zttThuSYBI8ueLCG49o3rk6denbxd2uvjfHyjNjT/A513/w/gdjw/zCnQscHTHPgB84CV1Nm1S6iBzNjXJf61XPRchGpUo8SBvonnfkXvrBF/jMRgb21OOVa1zPr+BtdG6qgNYxomzksp8rKU5CFN+dnxbAzB3oUuRkwca4sB3vI1tY1+80zvkOH5g+VLVT+t0LjPTFuFskah03R0jcYDjD202WfP/N69HfPGOriTt+cxP9HUEYDc73bz54fXv//de3zz//9PaLX/xi9PXuq89xuYuHGx9sXri4KPZ0xcPIiEzcY07OLncMNp7acwZ423znmitfGwHhsffBVnjmvTAx/qt3d9/x5d36QWsmcMja1yTwHn6jAllz57a31ntzlvWxe7wKbDLeMLz5DTv1LN+5t3kUnpfv2AW/0/OpjrPh5fBfdQx+BybSIe0wv2uM6sQRPkk729/wz+TGrqOfz18k4WSPt4MR47/PMWy5to8p9P7oR3PztkX3hxusHDa+oh1wOJVmp7+dzHEwEEfxszkB7h1uluR+bdE2cwT35t2dlNLxkcT4mnPwrbjA2PpDkujdp57YIB/a+veIf6175s/eK1HLeD76CONGp7uN4zNPQnAqKXfiVGOgNrcf2g264aenAv2J09wxOOuMtTGJ7tNxNiVp2/fNRfgg/Z90vbMOkM/wnsh55jsn7qCv7a9Hzmcs3Wes9Ytuw6/WOe3jY+kBWzTfYs/GqbGteWxk45gcc6NH3G18bJ+fZ4qZaSs/xe/TK/goztxYNHHJV6+ebDA1F4aNZJT3hDNkjuPZ8bGdxJ/P2Q0d9re+DxebmHkwY7lFPgs36gRYegqD0276eeeUPyxv5Yt73PiA5pTNj6c9qUF+4lQ7t7oq4OaZXRHKHIjezZg9X/4yFVvrSHtrynfbfnbx/HDGjXnvJoRHnrz6ssmmTjcgy/zEm8lKDISd07s7hh9+ZV5hvMnlcc6XNluXefZf/vN/vCeYMGxgHwPOxFFwl/PmsEz2ETFObgPLSxxaySi/QejJFGLFcIG4huaeKCLlakfXIMJBIpF5P4CnvMDDOwyQfrv3HrCu0lGIH4cjOCPwrx9NegF/TyzJjuOmuN7dgeYmacDoDlYnsE7JES8kBpHijLWFcnCQY7BnvJIBvcbytJzW/bgJZ+JmAnBKSDbpuib/18J1OxvjhZS4N/cBasGwnlw2IY9u5u+vvvxyyJv+NjiPoR1iAUQYsQlLgps9qTW+0YVOymii1w49AbYGoEwgABsyRwcXkK4Me++6O78TiOGUhhQdB2vC12SGHptU0edHQpe/m9S23re8Glz9TrYdKOjxa9LRzk3fe0LIJoBd3kH/994NUOanSf/2xW7QzehfMhm73vOXA6Y5Bz6lx/M/SSRff/Xl7be//c3tvfee3f6X//n/evun//Sf7PcT0Fpsend7OwtQr6Yizyav3IMAk124Y/U4wTRuKpG0TZFHkz3k9k5y7wsgiZ9fu+yX+yzpgp3RX7bOhrQnz8sEFFF8JCowiryNoeumH1VVoglxP5Njafxc/Hp+e/d2x6AxWD+bpNEN73b9LLLUIt307Z4RvYErssxz4TudToBOH2bH/G1LCNIlREQQpu0A4bDATufhNGcs4Yocstsp987EKOTqTLTnHWexI9eGSPFXJhgtkyEwqd5wkqzoHh/YxIfOsd2R2dkD2TKlI/wA3IJZJg/XPc8mQEZHEGR+rAkVvbyPwcEy7+BnGyvhaJPIHu/059vvNsHgEX/Im38gQ75h2nxODUAie7LGl8LjJV4bUBj9O7s7+cjGQlglQzhjgtfAifxU+aP7bIx2wWgJ+LZrsUSiyZDDl1mYtONkMSjtzE5tvtBRXcb0+1QtmYW1t7eUx7XIY2IQfZ42/LC7FqMml/9bQm2cX75+dd8Rd0/yKntsHFvMvfAoixIpTW8Heb4z+aP3ZN4/YZuxis3QfSSc/kUejVfRAXLJ57sgtLus+AZE37g2Lj7yLHbVPv3++zrfSaRJ0tjvfv/725/+9MXt+7MYszz4x9vnn//i9md/9mfTjhw5Eh71ahZABBQ3qeC7b7+ZxaT8gymR10xq3+24DK59t5V62BvMEKBcf3+Ch2dBzzXNi40VntXB01xvh0jGAS6wGb55OfEGyR4DfRM0fLXHM7ReNPaQL0zV98alfBb5WCyNHjaPXh+8CXppJ14+cjjVIJpLTn/OArsdwinLmwDqvoe/2uQT3COfsyFzlObsG6B8feeLEpzhll2K8Iy/pMMwVlB7/O3zBJiWdxgHeosb+Vzf2VL0bHnWtYhOjrk2bZ0FzjqDlZzWdnK268qVn2U7698z6V3/++jL9WV2nx8pTvnWk9jCztgkvp0JeQJm8Y3hLsaZD/zu+z2adPDq5Va+aQxazrc+fnZ2ZoGnFhj4keZt+gzz4AE/REfhonvvPK9K/MPn8SlJCnz16vbhRx+NrLedkesecRHsX5+SYxiz0HywNwu/Sew6Fc3Sp/RF+2YMZ3fOzp+1ZzAuxz4dTtRcKDwx/1TsmeSg4pbNYdlr9JefMJ73wMDhhXlX5gD+wdl5d44WOAvEOKodg+mDhavr3q0ud/nvPeNCEGQW5Sdu8Pz2+uWrqbwxvnES9Xbx782btb8vv/xiEyJTXTAVjBIsnGSe6HL6Hp8au9pdcHxGfrYsnr13VWCN/VosZtO5Vl/YgXnoBDIfKs+0rTSnIp98T/8iy/fPue5s1PfN+WERH9lY7dja5RVXNZ88W8AwclhOuXbTfH70tCq8GCt4NDp1gqr5yYf4CYO82/PJe8sY73vpXXOlrUhzJZjADckL9PGugEd++XwW53Nc3Nm9lbFLu6N38cXhnJEBPJ2A5Czix59tAtT3U/lmg/wZ1ySXRP+GV7zZRBPth8ft67RX7AjXNP+FKcPFKhFvxjLxkzm+Z3Xw62++Hl39+OOPp/1pU4KmwzPPvBcHVf54x8EuZJUyrxiDNtscFHsQKI4cVPTJc7Ya3ZcjnyRp7RwqCzxvbt99u2eDR4Zp+zVH2WQH+N5YTZfZS89NFkdutx9/Ckc9ensqeqwNbR/wjvVLPw0umNtNjOCHH4ZD01PjkXvpTvMFvMp1SWAjo2nfe4uJCYRn3HHLPH+46cHktCtcLvov4eDu4x6qkfEz7ZNgeDBPO3FfXP3bb1Y371yvnrvYfxv9n+p0x8bYCVn3u2Ff+73mN7D9sl0V5a9jIfjatdk9vgy+4IeDiyeY73c/GwfznsYEnKP9dCfqZJw6hkFOdJG+mX/BbvZNn+B/x/fynviW+Grx7dheYtv57pJZ9H15y/tv3p/qkRuDuuIwubbn8JMEMXGda+7EljL3EXuCg/Qg7bbIceHixhe3D+FIT3dxk3PPffkkC+w4cFfPw1EtNub54or6Y85yr+5yFqm6gk/rlvHpeYi24C64ePNy/LbjLrgQXOXv6Co9av2nD+1z+WQ+FTfkz+iefohD5joLco6r6zL+fBr8F2diEzNeJxHA4vm+Y/mdqjfxN/cxqMpT/EveY8H99Yl7BwOC2+FHSTgbXnHWSpa7neMYp7LF8oTI8/03r24fffTB7dNPtoJJ9H0Tz5cvrR09PWrM53nHxrjev1cCY2/dZ7pz5+ynTyv/XfwnB3bbXA1GXPzSkR7Xhq3mdPDMT5g2P1Mu9sxl5h3neOL0g9w70SS2yWcH53pdQwwIN9TOnkOYT9KdfJd/zS3ZRs9J8nvbMczjC/lY/oadmvu4t/0n+6DXY3elX/CCHfb8P/LhN9s+pi+nAkzzM76YjeojvUobhoOeqrjNr/gAuuQZj7gPK9v+6Y/3b5+eJi8Y//HFU8Fgf3ovH4MP4tx0jF4Nz8087Kwl8IueQ8763hxeG2bM3+4xnexKRU794sdVYbWh7e5PT7wQP6EbLfN+X+4zljA4fd756tNKEDCR3va4GpdsmAiHz1Hd0UPxXhien82N9QfnSpVA+tW2Ou869tJ2l/v5gLXp2y1JYN2H5jFiLfzM01Tw69jsaVfmUIeL8gttUyPbVMT/7rv7ZgB22/4WnjTW0A+fGaeeG7GP5kS4iI0IEiTGR0wFoE1SNkbmX3CMHlrDb5tsLGLX2uk5fM1j+9NWMoJ9cI4uGit97XiGd7d90Y2Oa+S98WHm5c2Rrf/lu02ovI6XoiONo23jKsONPbxYn6e9+uOZdxs8fjF+f/z5s6fzk/Zx2hvdh0vDGY9f7jlHbzJpzsp3uidxjsw3JuHs4HfiThn/9o+Ry9jMzOEW/+hn29roTG1Odw37iWyiZ+EFqqDmM3IhY+8g/8b5Z//bf/j/vOtJOOGayHppGzVF6QflMwTWC3OPDKV0ss9HonQUFYCnc49kj7I3genPKCTjaafU1/W72iE0kHY/BD+bNGg3ZbQjSqngbjuDy3sBIIB/NCJtQ1h6Z4333xWtKrB4NvIxjvMQFJMTIDhBmSIvrr2D6VG2JJjYuQx4AH4CIso4pYLB9LeCZhxlkyKgKLBF4Z2xlnOotQvRGwM+ZLDHHRAMSZvKBO9uWYATRGglv+9OOyS+Hd044BP8sguVU0ZeTBJMHh7Jwz1ZxC5zJcLOZJ8MpiNdw6KcGGcCnBrMfjrk3mJJl1Kk12wQgeFoOJYGHhMbIE0XyQ7xJYd2NnRI+9IfOm1M2AZ50Wn3Psrj7vRrh5Nyvb2ISxdl5+f5mbRvW967JXP2h++/u/3i888m8PztN1/ffv+739z+6q/+8vY3f/Nvb8/iCGaRbBdLdofay9t3OSJndq2cBJP3rmx1ZXfbsRpF/RqbqPNRjfPPyaOd8NwnKz66c4Lc9P0RsNmCtjSpblLiHY/BhX4e/eDYe/d6X9dtbJ1qnZjA5myW3UktudCf1gdtY4Nk2fJ1/7Xod5VlZtf97ARt7FZdDOM7krm5i4jrt7LYu2SgbTzXP8GL831jGJ3t6xIQXfzPGYgJ0O9C/u70yzOvxSI21WPmWfkuC2t7z7WLPu3e5IWnZfPb8c+XJyGpSS558tdtr37vQLkjStib8WmdM1nwHj9PE6j9PXuXvmg/35Tn4Aj85OBILa76HDbAMb6K3+Xjf3y7C8Z4w8j0JIS6F7foz+ezszMn8vhX/+pf3X71q189SaalvxYV6ULuhaFXZaOdNHvHYtQecyNQFr25jqU4k9qcknMWe/M+96RaBT0bgpqk3WMYSXiYRZIcyZaSzdm5fnbypw10cI74yrFC54iSHY8E3rdy14zLq52csQt22twu9yHJ+scnZ8drFk8s7sAVxL6f136Uj22ewD7ZrcBJZNILu/Qrz853vQDaixnwtDmD3/1snTDedxwebA6v/WESS379m99OwnUWMel0MOSTTz69/fKXvxwZJeCWymhz5vVMRr8dfxPfPROTM1Z3HpgEu6Q61k7eyDALzLgX3W+eu0WxNsmNzhuztD/XCnILKEg2uBZe9l5jkd/zny6RxyOXoCvpg7O9XZvPtBs3Zattw3eOcM5hzt+vXr6+J5I85SqOYLuC+Ll+23lVSxjbOX2PbKILSaCeCWom5CeBND8XM66jvdYe1sCaL8OOfL87fF7dF2gtiEtSHszMovupnNU+q7ln4+jsgD3BWue4PwbbjWvjzsprkxiiK60jK+9dIIBJsJgts6f3Xmwp7fvC5UkuW/tId7Ig/XRML363VZDGHmeuGp19WiWMH7EYODs+lCSW6Hbaf+cvWTQ+ZzFr18Utih1MkDDHtCz34B/5A32m4+0Lm6M21sGgR/yj8/zycIQE1F6/ur1/SqDvbty1IW0YHfsptvj9JNRstbBN3o+uhrtOoOS0f/hCgq/Z2VnHuQwWnoo8ko7Tv9j06NOR6WDEJMCuu2jOc3fUkllmB02OKN35F94Bw/W5cRvu59oJPp2jKGDmHFNzkjh7MXcxJH3ayiLr38PLr80os7hxDj3KdVO/dnaGRz7ZfRSsz1zvu1lQmfnY88Pdk5D5fLH6XZD3+S6OzCK6LNTaqTg8YsrOvjc/+WsLmngbrDTuuc8izASja3f2nb+esWie1Dro87zzwyRaVRI1/OGXLN5Z3IKt93jMsGlBkgAAIABJREFUz1S5NM47/985Mr20WCqgnB2kOKP74FbaQI/51fbXgyXHT/U8kx0uV3taZaKfLbE2tsBvLN4uh1Pt5lEm+Hl886effzY+OomueQb+mKCYKiY210zC0+02FcgGo6MjqWT6On5nz4OPr46OTWLxOSKHzMgi1+a/MVD1Kd9LSBZg5HP51bGN70+S45lDDGd4/Xp8VOYSOdYpbbWJZrA6YzFHSp1KEVXW/ZqrLi/hr9n+zC1UKzlHH+DRKh7l2tjUn7748syj9oiEyGpKUT9/MUmB+T1cJrYsnhT5wGkBVXzcYikf11wg3PjtuyS5XEfwaH8fHcsW96iC3VGPs0Rmjv4bf3+SjFQDYpOe0bYxeqUS3VnMCJeGcelLOFvzomAqHZukgjreqOXdWOt5+R5XHf2Ljzu1CekJH3X5sOOHDz43J5tE9bPzsbFncLEWzVo/ccK0KWOjHfhwY8C862ymaPyiXzlKIwsu5nV8JjxxT3Nuv1/XrL9wbWSe5J7Lf65v6vHL+80NzBXIZf3KVeEFL8p7Gx/GJioJMn9Pwu2pcJW/JVLAj53TJIbgWJZnt2fvFgcUMQrmpP0wEFbE/796vUfv3LH3VAcit8eFOL6HHxXjy89NKIhNvj9xAHI1RyCDtEPcGI6SdbiTmInkytYd88LH+dM9dnTmq+wBB6NDPQ+QuB154KR4rvv4kDsPPJWMPS/f2z0rOUjbzAn73T32+EnzOn5YnBc2wfu0X7IE/dIn3JI/6+caX/zpbtPiEpX8ORj4diuOWAz1k40GdyOz/Pd72pzfB/9UsRvsuirsrE5vzJ8NSTDJ3y9ePL998tEH9womed7GH64qrJ5NvniifvNr9AY2PGIB+2s57kbCrVxxUtnufNU4kn/z+016uZLqW1/4hafv+YdxxOYr3WY6M3Pbs+FRIjaOQg9VV0/fO/ZDJjgCXg3zyLRlwiYf203e+RxWG4u2r44N0Ns8v+eSjzzzXkn9xc75xSS63d7LNvJMY7IYt/rre+31LnbSeuOzPKsXeo0jDkBO/e72U3e9r6Nt+Qnf+Vt7nszfgkWZixz74aclkOVdkWvGmV2YJwxmTJLzVVkAxxHvg4swj09rHQ2fyRrCYsS1qRWXUJXh8pex5XPixG03gCTBzJjR38iYLyV7+tbjx8foKx+BH1485OnG6BmTiXO/nfW3L7744p7Yzcd1sj4sijzFBt/k+Mmfksy8R4P02NLxxtXmJvk8JDQ+TEWSts+8p9cS2Tss7vfRu60zv4vuzTfMfTJOiaVGX/KZIzY9k58mO5jQ65899mM/tfj/aPvG0tj7+47F722S06MPhMV5ns0csIIu7txwE4vaNsiQjjRnau4GM1s/ZkzOv0f94YPyeWPVI8egx3QWXzUGxmVlstw472Xv7Z/JyTjkOjjbiTppsjm9YhntA8nxcW2a7dBniRe4F3ujX+bw3cfGBu2Fw2SD03queWZiHUkylaQ5x9udhDMVyHc99arSQldnnUAC10mCyXXk/YR/n8SaxDlzX97R1d08U/vo8fz8T//7//qOQ2wDIQRCAVg9WHmwpBEDb9dMrg/RdmYQYvjoaJpUc4YmHHfDPgFYkwrgwJHmviaTbQjuMUjtnLUlfeIUcn0WEfq+JiAMpQlmG34ToTtwPZwBh5yl/TLL7pOOQwbJIm3Lvzuh/G7LiWkzR9SDytjIz4Qgf1No1/TkZUB4go3J7NzFeOOWpJJMZOJUAV52fwxgPkwA25E24Pj8Pqk9hDsJJvnXE1L96X56FkBJoGZkWOXROciRvaDr2TkIEHLNtPuUa95KFKdE8+lfExT6hWSQp8zBBCXGEZ5sbOVxgTXAt8swixANxk1E9HsA+pyxFceWfqYdvVubHHMPOXnuBLJOSc52AuSMxLX9PU4CyITO0zV/c0wNmA2qnCk7cH3bE0cHP5yrtos51w7WTNB3/BYEldJ8cUpM5bs//uH3t7//+7+7/eLzT2//j//7v799/PGHQxkSkE6AWtnIdTRxzrtAteTq7e29ZxtsXfzYSQmMaN1bGW99x5Xj3a/es/9bdp75SLqVhg6pIaMn4HyCIk2Gmmw8yhfA96SMc/EM+sF5Dc6dygS+o/s/5zgae2P/s4vpHzlih1S6/xkDTowO6vPoTpXi1J52ktdnp3Tw8MyrjLAM8CEfB5/2s50s7P07gbZwNrZbAajoIhnAeX0w9k2wrh25Eg82wMf+PWN90C6E3TEoC7xnwZpvbXvrgCCcuAcuztFJyHNPUhEtJL/11wIyXxhVzmewnu/Th0d9ap7gnODuI71xPxvKT6RW/1s/6S8Mb67Apz/67wkEnAlic4B732rHStuyMZdg9s/+2T+7/f3f//2UWpcxDX8WL67z3PVv33vtSvk5wn4tomymfwKY2pzEsjzXjtn0Owkou6Pi2mkUn5yqJXQ/QX+7T3MCZ85mzXdsOtdmkWaCMHOUyuLL+o5dSE8fxp+dAHIH+/AvPCU/Be/JAWf88suvpm0WGaJ3xpSc/GTv+iEw06S37Y3fSjsfeUr+ZqeC9ne7OLiMH/o874VfbIketr7cMSYLoAPuz26///0fbr/93e93R2N2+J6JchIOPv30s9tf/MVfjC+ZhaHXWzIyx2Rs8sEuMOee7H5gm7OwFrxLVYeqRLUl9XexzESI7TSPHbxQqaOS45r36d+l79dRYXZOPx7zdPnAK+HCGBlbetA+ou0Vz2wfJZC747E7tydgf8pM7kL7Ls5bFFnb20pBFqvghMUfY8oRRyaq9iQBwjEi4a7GdrFpuTXZOxIm8qN7fl9/sYtCdxnMrsRnZ4yv81Mz6c9ioFWH7e91jF3PY3An+Jv3CDD3IgofSXdGt08ig0Q5OMgfLCZclVGMFbvJMy2qpG9pQ/7zZ/Bvd/xfwXb49er1HiM0bZpynF1xY32gf+lLrp1dHxbzlC2+V647vPwkDzcXaJ/omfdjJ05VE/jffJevhT0CjOzX93k+26L/7U+7H3Aki/MvXr66JVAWbJ3dJIO7izMr77Pj+dj/vPfHzFve7o7WH8LtLy45bU/AfZJ7rkD/6N0cfbM7u8hW+yXrjwzOLhdnd+vPXW4Se2bMrgQd8muuAxfzPsGFx+c5gki/8R68kBxXd09J2LGdtQu6Zf4pOyaLt6+nQtLb4e9Z+E91whw3lAW2qWp0FjjfzY7UiDRVVX665ei4VbNwu01WaG4Ne1OlInLShg5+3X3EQ9WTYHL61AtRze29p3kJvSM7+hj/8ChvWB3Z88UWAP3Np7GR1lU4nMWbxVHJ+BfPbdv0Hjrb49u+Op+3b2jsN9aNPa7fXaRPS4HnuvCh5bermXS5K3LggjCLPg4u53iqTz6ehIw//vGP96TZXJO4U67Jz/ZLk650+G54yx5DuHIJFqZN0cnI+6OPPxz5xc/k+08++eRemYHfyHjA6zl24M2beV9XjqJHec4s5Dg7examUuknlc8+GP2daoinqoVkFX2dheSH4zTpmvmquSjZ+5n4je/8FFAcXL7dJu71xz/+aewnmJQAZnhP9Ce7/MT2Mm9av7VV1JqzPfJuuJp2sK2Lw/x0e/vTctflKRsMHT04gePH/vUO35kTqNp0bNRCGX7KLtiiWAw/O8lFJw40x+ae+YQxw4vxGbq0eLgVUZsn3x3e+YW9asdjrCccMf2VUKv/8GSrDm0ScM+Bth3vpgIM7CIr8s3f5AHb71ypqk+2fehL7h1ZnYpZP3dN9DLtx43ME5rv0w2cia3tz002mMTDM+cWvCav5oF0K/21MEmn4CHf3/ISdH/EaG3LMxbTN8lsedHGOWOz5uWrw7Gj3TwQ+3ieZeg6Eg4O9nzKfPuR9+V5fV0v9mhD89A8W1wssfX864oTbB0G59n555it+MzgDH5nvGA63WPndBcGk6n+5nMJkOyqfRm+zBZ70UqsofGCjS0WXPNqOutd5nvkyuaad6XtbJndtG3S5/w0r+jFE22lV3ykz8kiYybGsnx7K7fhS+1TE6ce+dSRXXv86Mba/eNPmj/1995xTxyryt87l7twVMw6P7ta6viU57epXvJnf/b5VOCU0Njy0m/48cg7yZi9wNXmSG2T+f7Ch8QVdi2D7ZkPtd67nv1udbPr6DM41/EasoM3bfs9pvSMLZhzT5tO4rsq0drWsWm62Qu51nSax/E/MBrX8ZM+Guduo+fAOmPRMYxc0+tlnqffkSccu/9+PssmI8mGZJj30538bpy1/9Lv3aBAL8ij1x7gB87bXJFfyDVi+rgCH8Cu3dc4RF6wg940JhtjMrnHvs8GPwn2aYs4k+dFpnAz9sbvGJPMtfRh5rhns5bKD2RoEy9d5QtUAFx/m1j6lWgROYg3eJ9ErBmPs3Ey60/519yiMd3cg79rGdF749UY2joIkz13ZHkqDyfBxOZnuk8W+F+eT9f1PVw3CTqOl6OXHX+m03Cj7Wcj+Zto0voNv3IvuTd3oo/06W5zVdUXnrVPmnXOkxDUeqdt2qot/Al9ZRv8cqqffn/Wtbp/+uiz3Cc+xBYjZ4k5xsT4Sq5uearykWv4ZWsL9Ma6cq8l5vfVzWtNQ7tyn3HG31zf9ti8MM96TNrGa6wN0SH2ip+xBzGq5cUXV9Mu+Ohn8wTxPBy5465kq09pa/u1xraeR5Cj0x60u7mQPqZvjpTXhpajZ3QftKExePXv2e2bqaayY5MqaGk7zmGTmblhr3+PrkjUPmtu7J393QuGHC7WG+kyhnhY4zEOCq+e/R//6T/cj8hpggugLQDn7wb8R7DiyCipZ6WzGtNAz9loHBLahKwnBrnOoAK7dsYNjG3Q3qPtQA7IMAT3UFIG04RI+4F5/o6QGSiFonDtWBt8utqGPgBAoNBjoQ0UoInLo/N8AsB1zpbrgCqCTx7Gd2T7U5ITsmN6F+UF6OPI2vm/VO74oWJHT2I57cfxHrmf7LsssaR9nUXv+jbyJijjJE+FjwC/iVr3x7p/nq9//b1gjQzWfNfOTZuQhgaOGdsDuhx8HO58XqXnWhYx6BkHJWGP4bbTbj1MIGp2H6SM/gnG78R2S3Z6dn4HUq3nPUHkWICM65BWegHE2f8/RozzuckZjGCfQLt17vF3QAQQ1zEtxvQuWE569HH+rQw53TevcjzS97e/+7u/m8D9X//1/3T76//pf7y9/TELehsAmkWUFxvQvCaOb+dYgnv2q6z4gzOTFXjGk40+sdXZC3c2WNYitmsesa7JMeyc8QtPO4ksdJPMYZNxhhHwL+9oEugdxlYbmoCYCMy7ZH5WVqnxvwJcxuSq/gH/LB/R90fH+nNte0IYL4E+WTBp/DaZ7AlLvqe3qXrZTo3jldU55H/GcRfbLn2+qkpdgdeVJwwl5yeYUWV94TvCaHzgM8LClkbXn12JCr2Y0T6l/ZrJQesC/SfffGeS077IeDwSr7ZPffPThOaR1PDPj5PDWcw9/2BQt6t11DvyGcx4tK32t3TV9a2TiGzkY/LCTlznu7bbtqH8HuwIxoacJcDuSED932u2bLJ3spGV71VOFt7mJ1+SxQq+PDiUXbHkpPx/ZGsi6villLqN3prQpg1kkyNwJJikgkkWD+Kn0/bV71PF7BxvgVPNd283qMPGEkCG43QN5mon7tU7+fCUL7748vbdtGcXpiOvllNzpv6djbRd9/2t45GNoB2SDcfTjnxHNo8+kexhYr6ny484yp7vehfecOT53//7302CSdr73ffrizLGKR+f6iU5wzrPjY8RSBSgCjH/9tutYBJ/w1Yz1jkSpH1zgtdjYyf5QVva/r17SrRXpSM435MMFQ5gprEcnTg7kCQIt79gU/TyEQthDpvO94/8XJa7gAa92rDAHjGSFbMfflw+M894vgmLdjwu3mz1A3ZHZ3LP8rVrgVgyFpsa3zAVYt7OQmT7xgm4VfKYiXVPzNl+Yzs8GV17d+2eoJOjx+FHp1x1npdAgmShxsu8H073hNMYG3/fsVsYK8hiXB+5hGTKvINeuGb/fjaLSJE339E22b5V8BEWRX8FxwXG5tlzTJ0jdjbBBd8I3wleBXM7ObH5Eh+jHXQLjj3xz5kcH54Gd/hbfqN1v+eUsITd0N/29+aBLQdBivD4l69e/2yCycXFsoi2RzemfTOXUE1vSMoeQ5EgtvZkXjJYdLgGbLOzShlfyQVpmwST3DeBtfM8c7eWHd3aCjxJxL0qwOBHdIUPYJPwM88QVOcbe47lOc0JYDod3n7N7G8Dd9Gd7Gp8nUomORonAb1NBMtiSJJLsmM7ssqOuZ1P7Tzsx9lEkIo6ObN8qy+kikkvRtBRJeOvCib/cIOD9k+y2FlEpx9syTwsfYTpcJKN97zfdxcHTXnnrVTnX+Np+7RHnkNnBRl7fK/5wiYBwOq8A69pW+F/Gn8e5xCeb+zoUHP1wdOTWOX7q89XZTn4s7Z18cd8fj1vExdWZ1Q0ua5NP7J7K0leOaIqFUzw8MjKwmt4XfOOtyexfPzbsTvH0agwF542ySLvr7+wsBnMauzOmAv85j38Bj0XLMw1KmvM0SuHM2ZxYTc47OJKEmZmEfAkDlqky3MlcYlVpB3Nh5dnrz2QW/NtFUxyHX+ZdkUOjoPJ33/4Y+S4c/E8L7Y0fPGnDUzjuBmT8NCOG7B/+Esf+E7tveYlGe9dnGr/4TryxLEloOR6ejZH/Jzqb2l/9CL3qfDA/iIT+sF+zc8EtvkJMSDY1fJsXVrft/EIfKllkPuiA0lazzP/xb/4F6OXv/71r0fm40eebeyq42TmD2nn6v4uDrIpPGiOeZqE9d048Si3PPfTTz+9J7CYk7g2P2H4I2/OdyO7qX6zSUA9H5s2pG0Px3I9LtAZe3J7xI9NVto5Ud/L71qMwAXo2/CHOmLPnDZtFn/NtXZTu8/P5ku5N+Oyx3Xtop6kA7Zhrh5f7nit8S2JW77M0Tq7gIZD3n35kTHeQacbk1tnei7GTsxhYH7aGv2e0uUniYSOetba+W4yMz9qPDAuly1ujNTiea713p7XDi9RMUO1wMM5fE5XyCz3tD/xPWzlD8jE9z0HtDvY2Ha7YTKd6b7z2drCp3YcKvf3opYFKXOQ9s294MTu014+RNIHXcjnsPp+HHv5exVH2Cacgm/5/HHRyZyEjvl+5bZVBcRXcPY7Z71tnD32k+qFr16+d/vlL38x81f+BhakLW2/jxiwNrQbZsTfZ+HzYFXjv/6RmfFj+wsjq4PNy5tPXHOfjefRxVwTO+/S/fkMJuhD41fzGXYFo+5YcY5XaZ+rT9GrtnFzJ7pMd72z+RBbbVt67CeMbxn272yl76NnjxjAlt0fXZikqBPDz/rF8ofmX5vooD8to55XLZe+jlGlI81j+WvP7zb39drQPBu3pi+PHKKfTXceeVjLu2WUOI0qdtoUHZJQrL3WXDp5AsaQETzRTouz9KD1xnfWAa/55hVPfNSXK85zcY49GjQVQa/xg4HkZKwa++lOrsVfJbXRSRAFLxsHlpdsgsn455M8Tkc8v7mX5xrj8QmpnPNjjoje+We3y7N6/Vkf7tdNDOvdJIl7bvtP40cmZNocznhNf2eD6x6p2vOt4d+nsuhW0Xt6HGnrF1sjP7gAL8yxRh6ZW3z/3X3TfnMjetU40H4AR20b1Q4yg+N4rvhU7oHR/RnMbC6mH8a/7Zp8G+vMg+Ged3lPft6PmKnKQ8av4+5k1zavHcvPtkInbsFf8fV8X/5mP+lj2yoe2O2mQ3lubD7vwsnpBb/eG3hb79vPwY+0HQ/Eu9tO29ebe+BedNb7Y7eJPW/Rgo2XsqH4dtWQu2J5j8Xo44n7ZG74iK+StiLT8RenkqOxbrtRUfeRK4z+JcGEkNspdwDi0TEz1AatPKOzVgE28h4hqwzyCBocCmFPgOyUfmtgImwK0g63SWk/h3G1QFoh9QGI+JtCMVoGQomRC47G8zuxpp1ZO3kDDXSQsjwDUWtgHzA+zsDz+xm+b+NvEG3SQwmMASDX/wGsDoCe4nWj8K928p57ZsJ3drAEcBu8KTpwck8TuFxDsX+YJIDN7qaDDKl1AwDTxySYDIgccpTfTURnnJw3nXO8T5CwATMJHHlf2g9gvLeJYTsQbRjjMdE6u/A6wcQ9+s6BjZxOUIJ+GL88s52o5ymhxrGzzZYrR/RIPD2zn9s63/Jogtlg0cShCQIdbf3N8wC67x/HrfEjToJtLLHbMpgyYtcmNsFGNQDPTf//8Pvf3b7+akuq/r//X//P2Q2WmOX3330zxDdBgyyECFRnInN3NideeXfSp8T7yHVKOz+e2Fdl4s55FV1+25i3HcLBlqfrBjOeP901Be8eJ/XwrZ/T2AP46YGxbJLX4ztjci+teZUc5tTZUdpokZGN3OV/7Ob/LMFEf+hQtzPvn0CmxCvKWD83UWR1qnFu25kSy1um0b+8ZxOUrgnSnkV37ebWfgknqoo0Zvq9Sd8jpubvl+9tibkOfDSxbXlmLNgjnEvj27/CwBaFNvB37aOQFv7K+GsrjPD9I4n37MaHXPuYgNiEttuRoIl3IUXGWL86uAMfYMYjKaHnPZ6P/u0uuzq6hZ6xiTynsRd2Npaz+wTvtdHkzyTcpLKfhV94hz488S0/XefWhvCtjLJYsso6gfAcmXMSHtjYYNP9rO5NeEzb8t8YJig71Xfevbt9893usHNMFb5lEaH91GJR8G8rQxkf3IKvhd8doIHZjeX5Pgkm336z55TjbGz10Vf02JIZTEHqjS07MG6RDyw1Ycx7QqQt3LdvTnstOLRNjL8/XOopZizeP9G/Z7dJgo0sk2Dy1dffzBh8/c2392BMJhqpfpOdgRmr+X8ShrK7MzJJG1O55Jtvvp6xMmHJu1Jdi05mN1v6sAv3G+ieYOJMoC9/dNn0BrWDfzPOldj6hKecQFHLet7pHYdrk69xs5PR5207cMR7HnGE/POMHdNTleG0c3RkKr/FDznveyeC6Ue4QPoW28lO0V0oXt/NViUxSCac80nPcU2RUa4dHTgVZZxjrF9JcGg+nXsyUWOv7I5dPOpHFofSifbxuYacYftwmB+3pG7bT+Q/1RlqUZa+5zo4q9/01fjMESpngo1zN9eHMxbCjUWuiWxGL39MFbcN0JrTwBm+BfawHVgwO9cOnm0VwOVHwRfJVQLu0+9kCZwj0ZT6zn09ucfT7xz/BD2HKx1ueZfh6PB1vnzPZR79N5m1r20+3fwZP9B/f9P/3Bf5ZXHv1eskPXxwkpfi36/F8F0ICAZ8d08wGV41yRCbVLIV+LZc/4zdWXye8r9VmUvfJAVrU/C/9U9CxHx/NgRsAODaBQ8nnEGeMYAp+a71rtvQ19z17SRg4Kuerfz26sMugvI5PbbRiZH90eXYcKqWbODw+fyfowjfez4JJllUi918+cUXk7Q1QcFwwVPN5Icf3t5SzURyyVZjWP73lAPsUU1TtaCOd9QvY+2YVbZE1h2AzPubE9A18xp4pf9t7zlO7f6uqhBCRjhK+6X2q5lDw8zmH2sve9yMBbN+Vp7RyXPt6x+DWm0z9BDOtc3BD5/hvpdMd8GCbTo+sO3N74vfO5/XF+1IP2eRLHaX42xOiW6LwXxxfHMSP/LOtGVw7CSYBBN/iF8552LnebFVFZ3ydxJM+p3eq3/NiflfPxtDe34wHOlUUNzF+V2gmbnBJJJsMgl8Nmegb607xgkeL+fbDJPWwcHNKZO8n6vcaM6SuFw+T9tSsSQV2qZc+0+7yy0LGTnKq+d/ezTkVaWx5zwwg071feYZq89pz3VOOP1c+V7HoqRtfH0nD6zdP9+jrk5SQPx5ZKWsvX5FBmlXxjX/cm+uUVbacQdps1hUruP7ybPnxXtk7+I2H+me5lL//J//83nnHi30bpIDVH6OLvT8CK9iy6mQF1nw4Xffr6Li2WDBHvNTH3Nt+tLB53y2ur4x1mDo6JzNUlNVK8lXV2VISQyNjXgG7PH+R3ykm62TbGrxIu/etngGrt94FRmxu4sXXkf8sIXlmiqVrhS7b/xb5MCfGb+MZ+JH9DVykiTt2J6tWLN4MjqXKkgnSTBxKMePtt/UD0lvaZMFhqf2sD5Kkgd/YTHD33lfEizjC8mlcZgPxiGNW7fpUU5ip/RPPBh2iX+vLT49EhnO9+d+N/7GnA/mLyWNtb2wVdeY7/Xn+W6P/tnk9O4j+8Zz87025jOfN372PXyt9+fnPWZ4+p42Ncbrn7mztvp7uMDwoGtT2+pf9Gh11jvYFl6R6/QRT737pUlwenVPgkxV1PgU8xr26eceA7cVs3JEzstXV4LJxCTOYioduvPOOtYbF3fs9C707Sac5iZsnv5rA59O95cP7Lz3kSvhA/q/Y3MdJcK+e0G/eQibobfaQj9bZ/GSu86eTQ0zrzzjI75CX7Svn+P93k0OMN1PGOR6728O1PJojGOnxql958/JuefN+X02u5wNyEnObhvWXu1onmN8W5+iU23v9CM/+Y6eO2h7+zL21Hyr+QNeRR/hhevZxSP3JOvGEjKbBP7E+U+sSOUH2KgKSVc01iY6Mv70bPrF1WB7Y19zxntSxzm2l24vFl782Pyh8SiyFifahIjdKMp30jkY0jpGv8h/x2kXvfkcY/6IwWTG3kb+b1N57YdJMqUj7R+Muc+M2d3nzdGuqeK7vrSxxrjy1/293+fIjh9+HFzF8XO95FBjzufQ0Z6DiDeMnkxFvDkk50myOEwMJ3KkUssHp7riUlcCCn+TZzR2zOtOcrTk8cYq+MKW8rc128aRtgNjbZzZBD8Cn9vWyLz9V37XXs+HCX09mee5ZEq36G7+xj/Trj6ur32jdW++Gc+m+/mbzC+/kXWh6/iX1p/0WUJO7tN3+suOOxlHvLVl6pm5Ps/z7nu85qyP0bX2+4+4T+7i1W1zmzCy3LPHzThMvOnYiPGd40on8WNjpuwsP81hkoTiezzinnijwEMVK0j6RNQMAAAgAElEQVQ7VHTiM4JvNirSDXYppgqf4Ydxe/Zf/vN/fEeIjAHZlHnT4N4DhXghcE0COCATh/wt2NiGTnBIfX5a3Or3ZrA6INKOpg2uHW3fT7gNvIRgQHuR8JGINKFk/PmsJ6MNrk0SWmkYMoX0N1kzzG4L549EX+T8OouUU2xAIpd/AOwHQMizDXcUdUqe7d13UMxiwJm8MbL72e9VyhlpoPDAh4y1c+R7tts4YqYJHuB/JF1ttNnpt+3dIMXjomXaO3JMoPKAIBCfMZxAyrMnuzAYlfdzVvThibNU1veUP4/DHWdWK94Mce5zNvsElbbNd1meCT4gnUnxWVgPwaX/xqqdURs1+V4E8NqZgCjlmvSrs+sBL6LSTobecSJ0lo62DbRtaGuDb4/x6koCHtek/pEEhUzlPQku5zkJ0nBSf/u3v5pkqH/9r//17a/+6i/PmZl7LvKPP+QoqT1TN5GyLeeU8vMbkB/5qDxSJTnTnslqPkGKJjrkPNhzsu0FvtoB93i0Dbb8kIFJMKlzs13fWHonZHUcQsuRUzd2sK513XfthOazOQdwjZ3N0nVt8Xnr3vQliRznvnbu/Q4BOw69d1+sL0n/T2WfAvJLhltqnn9ozB77uV0Lr0+xwilG1+73GdszWc+1ISfbnk1yMvF1jYmf/j9i9mDas7VNJMpkm5Nvv9bOmYyz+w5mei//SKfowuNEVGlB5N71TfaRkkcCCA8ncz0B5KrSwcfTGT7Fc59MBio5CDlsEoq0+c5iR9tF48OdmDzsZHnESmO95/FeVQAeCTAcN8mgV2Qa+eMcSmAieyaCJsn8sGekQoH2zndn4SC7UOds0jdv7jvIlihuOXgTliyavUlp5oNHMHjt51qMwR/SDvqUfu/xKu9u33y7x66kOknbqiPt3B+c3bav9IPbbPVR19tP9zPxJ/aSXazffP3NfYdujxO79Vn6TZfolgApv9G2lmvtvoNPbUN5fgJlbdONeXx34xY9IMe2sX7HAuJOOnMk0a9+9beTWDI+6OzczbMiw3/5L//l2QG5gfuM5yzmnwDO2x/fTgb4lqD/452sr15dJYMtNjV3is6MrWaR9XAYMtwx2Goqd592fARuin/kmtyffyZvm1ibIzt28kYWEjDyszP0Ww/wYdyyOan25D27q+w2E3OL3IKfORro7dsfJrBo/PEvOvvxxx/PLoWd0DnmrhbR3i5/yLt6keflq5dPzvbN8zKRx69n/I/f7UlmdOr1y11YwGv0W1/bv27C1gZW4UPPNQStkvXKj5Pv9PX771fVDoe+Y8vZJYQP9tjDvvb3zdG8H3eB/XAn/ZjfX+7ENDzZDnt2vW26dOLxGZedX+cDbv/2yKDxEce/3suYTrWK/UeHg2Hk5nOLW5lftC9LcK3xItebq9JdegynWrae3/xs7eOa1Jszuq+DDvQh7c3vWdhOFYVZ6I69nxLHnrGcJ1z7u9uPP+wumCQ1zaLqu59mgXsFcpIkjnDsmGy9ozsdcM4AZQeUSf7Y0Ekam+v3pKizOLE8quUxOmOx+36kz5Vg0r4t9/FndGFxaf0e2Q6vOePMpyxWnESBg6nth133MjuGkkh45nSvDnffRLjntw+mgskH06mvvvxiF1VS4eQcUxke+ePbnVPk91OL7s6v2//cdWER+B6g3aTna16WOZt/8ev4BNsanLonsVx6Pf74zPHMk1qn7s8sPuoedkqn2/bwxsbb4Jpre/4UOahWhlPCE35fP/pv7b53vCo0dlvwVrI0juyZDbZN9byFDuT+6FLjaLdnseJK/sSt3//gw9v7H34w8+os2gvs2+gU3zH6cmJHmTtGJ7b6xre3L/70xWhu5B2c/vDDD3aDwjki5+NPPhq8EZDDB8lQoLBjFWyGbNJ2nNd9Odp3FtEn8TPYswH22ZedZMuDn5Pk8iYBwqv6C92kBx3juhYnNtgY+Ucm+bcJJuZC+532qF6VZOFU25hKKD/d5pipqZqU+dHY1WJ1kiVTenPw8MdrcYnPbg6f3wVjtf0aW3Z2zf/4kOVpu7DautBzhcHCw8Hpqv6KBbkfX9GGx00TEoGHJ5xE005cptN4/vDQF8ufBnfrSOK2qfQnx09ExpIU2MX4lu92gbzjTuxv+72JPI9+z/gnaTVKzE+ZZ+MDOELbMh4T7rhV5J4eMzs2fjbYkJsx7XnU45yqMQ9f0S/8qDFhOfgeDeBesvNe8zS4wyd2bFrfmhc3Hnqme/Hf5nO5/he/+Pz2+eef3f7rf/2v94TtjFv0wJE0OPq95Hwdx5m+ZLF//E8SCY4f0a78xAfpmZhDLzDQ9+b0wzcOH4dn5M8u7z7ttCl/47a4S8ZD8tUVs1js1SY6w3a0kc6RNy7dCUjGS/zRMy0geXa+38+2AqHPm/PkXnOW/p5uqdbBr5Jzj33bffdr5+PXvCd/x1ekTfk8/qH9G7ygh+0TYLC2s0XjyK/hdSrGrd/YI23a5tuHkJ/30gl4FTv1nh2nxSU44PpLjhsn34orz26vXr/42Qom7Zsf7Yq/23FbXmmuRwfFKvJ3z5eMFR2+cCmLYnRicb/HM/2/5LtJ2e0b+Gk+KO9snen3epafPW64fZ6XDSKj26d/iTsbB/6Af5/5zkncJ3s/+QdtML7dDlik3/npmXQjP5t/Ln5e1dlxKzrf3CXvbDuehMUzD0sVuFlYPMmH4+NPPPAa630XHnnJc/XX59rT/Whc4pe0He5on/exN3boPrbdP/kUuoaHdp/pGV8wsg8+v/1p5hzGioxn/M9mljxPZZNONqFj2TyU73OvSiAth0dfZGy3+sDO/Xf8gwM7nnRSe2DKJiMfXnSOB5Rg0voM2x7t4OkYbgI6XGen9O0RO5tLzXifY0glYLFX/aNvZNH+JZ9lcfz1m8RpLll7hv73z8cxzHslCOFsdI3c+GEy5ZObM8CJTaZ+vjz8bMria/Kc6ElieeJG+Y79i0Pwe3xH2iWZOG3CS8c3v8rxrCdJ+iz2e6/7ey0cjriG33mUr77TB1jLth55wiPO5rr8t2Gwn9N+Cu/o4wrxjIy9hNqeD7a9ey7bc9KJuG1zhvTRmqXN50lucvxr3qvSJM5j3mRM2GHrez4TU3nkqj2W8KB1sPG2sTWf99pB3oevsin2nJ84mXXNxs7GfLJ/wvtO1Uq4lp+SLdd2FpuTaNJxx7xjdDsVkB7WvsZWTlUU40l36NzI+iSWsRe21e1/9p/+9//1HUemkXmIQc/FgIFA86AejFzfztAA5jrknNJqhHdQds9AEFy3Oxg3u50Db2doYA08ItWEpEGHsvsMECOBBJ/P9Rvp6AFGfnsi0fJrgBBg4sAFHJqsxEhjOE3MybmJBCLSiu552mScKHbu6R0Q7QjawZHFZEmeoP847Rcp5bSBiganVNiYZ1UFkTbYHpP01ZgYozxzCPCrrQKQf11i0EIE59BymHac7EuA3yRl9NbOtOwUPxOodlhxkNMWK26nwa37nCVwb32NQxpyM+do7qR8HPp5Dp2lN0rSWWwwTg3gwG7kekh0drkBLe2hXwDAszi8tgMGTz9kozVZ5KTa2bSzvzvhU2Um3+V5jQ2eAcjzsxcA2DSd2zZfIMgeLh0/pe2PfrCNv/3bv719/dWXExD49//+/7alTX/66fb111+NzDJRefP65e3161cTyN/A4ynrdoLJMyb3esJLKMZ+z5lubbNtT0hW2wK7911f0+PSNkCPEiCDsZ7Z+tCEg1zu+lSJXT7jkBqrEdh2pKM/h1B1gks7Ku3pgAwHM2PlrOza3fBICGG2PiH/YzfR8VM1hk7QHbsjtOf6/EooGcyYxLcNqLYOv/1xg6EwQxCD3FV42PZ1gskVzO1xNHatu/O+s0AjWLJ2cSWPcers1f2r6yuD/Mzfbcvt19qXmQSs7K5VQPpKDy4svxYAr76fgPYpDxOSLuCDUPPnjR2PpFufEJ4OhrAneKTfiNfogQX4Q65hbO7N+xuHOxhEn6+S2WvbCC+u0RMc76efax+brZ4JG16AVCNpgsx4SZO7LGIr6zr6egJl9HF3Ei6RWxxMtYAlm2lrjgJ4NccmXdVWenzpn74L2iCEsd/oWo7JyXb1fB8eYXE8vcvCwnKbaxHbLjtYQSaPMhI0YleNS/k97/nuu+/niBzknk7AjLZ7hN97co0xg/101NiTt3vbZ+V3i0mNH/kdke9gwx3jD7CxlcaOJ89J4G92nH51+81vfnv79rvvR8YqmOTaJD6m9PmbN+/PuFpcj2mmfeGvmZT+5te/nuSS9CvBakGL9Ylrj6tju9i9Y2On4C5gIPl3PLif0bvJFe1fMuaCC31f408SS+Ijc9ShZKPIQhDF781r4alnNu9vbtrBist2l8PnXTu52UoOswB/dpLn88gpPxPwvXzqJYP2s7NEfnb40uNM2jN592/mC2fOAsPuejFHAVwlWnPtBI9P8Kf74feeK6iM0DbEV+Uz2DITylPKHq9KANOue7uKcYFHW8NftaFt6BEz+pru27ZnFxNmrM7RDKmCoGJMc4zsDl28frkLoicJgfzpQvO+sT2ll6d27+4yIbNgo8RyeJ+xoX9j3/zBSQiFJUvP9lgVx1uGS+M19J0Me+zwjV5YnAX49xYbm1MZv/w0z027zEdybcYrOvYm5Ujff//g0IvhM/wXH3OvYHKOEZvV29u72f28FWheTLDOXAq39lM/en4z4392QEWeZJDf+c7p85xxvUFLGHvnaJUc9WjjZOke+Nu+IO98+WKDbvfrT8KcygSweAI0Sbw8nJu855jRs0CbBJMNGv44vCoJJknkjmxevX55+/CD92857zv6kWQ9nCdyyJFAc9zCe3tETiqZzO9nd2aYGl+ytmPh41RpOHPkzHXN66btp6LS8N7nzyaZgQ+a8ZgdP9dixyNfNWbte3o8c/yp79gVfFhueh2h49nGxFjgbMaVru/xOBvAyj9xlPye8ZjjfY+/wevpfvtGn2m3eeR+LoHpJEmpKHOy09g9nuRZ15xqE3r4/Uccbb3bagc7187PqRz05s1UhvrTF1+Mj4RtsdXs8E+SiVjO4M0EKn8YvEuCVxYHcIjMG5NkkmOYsmDw8tXKzbyTLl/+eYPz/qVNeS9bgI+Re+6RyJEEk+GokzizPHTGKPicTRFJOj5B3vzkyy+OcJWy5wfwrvuU9mAaXUmsxe+bULcB20kyTbLy25+mKsIXX361GJsjcXLU1MyxtppJ+pPkEklsuWc3GV1VqLQ37eH3/YysxHkuX7Jzpcbc/Wvl2pg1O0wLP6ac+cMCZmScewS9zV/4FziY+wY/jk9zz1SVevFiEpaGz50kbD4o8QU+YY6mee/aPYyDtT33vKQ39HhG5EdPxPHY62LHJmHknza0f59FwvdOss9JAGLLud9CIXu2ML7jkBjZ2xnvnuNP+898gT02t/P8/IQ9/I95FB9kXN3j+3y+cajY0MZAyA1+PeF5teEAVliA8JO/bBy8J/ieRaO8X1tznYXDvOuzzz69/fmf//L23/7bf3tSFcxzNza583XvjL7kOeaL+OBce443guOSAjrGyc4tnhgHOJL2Bp96wTfY1RvE6Fj6QDdaVyy4NI5JCslPeuk5eV9i0Y94h1cZ946Rtc/yPUzKe82rB4NPgm7auBtErvl788Dcn3vFxcUSL/+3c6THed3lWxYvzCXhD11u2eaZjhzKPdpLX+HIz/lx+pS+XXpwHX3NZ5nnOxpy27FVDBuX4CE5qrSU5zgyin1l7sZHLdcfuJ4+G2+cd+W5Zf9Xv57dPvjwze0Xv/hsjshxzI+2sEM+ruUKoyV6eFfLy/Vt+61THQtU3bXnFOy8+dbOgzfBhO/jJ8yR4EZz956jNIelC/rcbYpsJwbyKkljG09snsR2WrfvY33W0NhFY45+eV63x3d+4hpwFAfoPpvj9VwPR/Jstki3Rs4nRqGKYGSQ9uJL4lTwFL6wo7QFf4GR3Zf2g82T2qew5cexpDs+f+TVj301fnSFD33UR88ZrvbixVY/P/NVMRl8ja62bbY8O4mV7Kyz5TsJz/qgTzgxWRvrn0swgV0X9u3m79HxefCOgH7hv7jIIy63zjkGMffS28Y5Oqb99znbqUKbedlgz3tX8QCysuCf9oipaMt90/bEArJR7op/0bHmDf07PR55n/UaG7rzHnrf+KfdrWPdpzufy7wiyTvHSOjpPTlg1jqTRPpy5O0dkoroZGTJv7K36EM4JYydfpwKmhlQ93qu+8Qc6LWfsBn/IudLl34+QY2ePNqjvz23+0Dn2XhjNB+a+x79LC7SGAibe47U9uX9xszcIf2TgCK+nfmHtRu21LjnXTYpPmK9v7XTXDPP8C7v72vpL2x5xB56k+dJUDY31T86I2bfFULwLP4svCTv7GfccfxU7JdI0tjs93yXubLj6Bwll9j18ImpxLh8YWQ2m/6zuXCr8/V8n/6NDE5MsBPcWo/n9ySYRIkRF8pAUSOkBEFNTBix8jOu1zgv0CiDQGEYAufTDlnj7SSmIEAnneL0Gki0rUlEk6MmgAOIVcqtnbPJRsqqkkeun0DaWRTyDs4DseoJ1jUBvc4VzXs8A3D3RNEAk9Oj40UseiEAcJvs5J5e0GwH2Qrs/RkD9z4Fsre3Fy83S3II1uvdIfqUWNxmEjpgc8hXrmPoAERQq8nJHUQOkU8JczJL25ZEbrCGQ2mCd5fBnNm9izB0JfcCFODwSLYA4TjTOmcQMJgAGYv+nExn7E6QIgkm084TJJ7MWAvoBwkQgiGoJ6mAXmlnA9W8c84S/3EcWo9ZA72xQV7SLoSXrrbzaGfNibCHDnAY+yZD2te21c7b59oHQ9IHxNxYrUyV5t5Ekg5WyGafCiSHQGWB9le/+tXo7N/8239z+8u//Mvby5fv3b74059OwP7b2ycff3J2BKSSyfPbyyn/eiVxeF7s4f2pMLALevAIPlgwhUnaQBcAvODI9feV7EB36T7HbAyGoJ8AJdm3/qdd/nt/E6zGzib2jSvdLwEBGDEyP8k7xhbOcHLtfHMNAs2+7XRqYtqYyl7or77TVwHqp/Jd+1FxJGPQgRNjMBOBKRm4O7HJd/V9SVs+Wwy/jiJY/bx2mDbByXgKztDHxRYj/LT8NOKRd42tTMXCDTp2mWZjlc9zT9q+in3t3hOIYVNdMs176OPIf5IqNokGjpNv+1+29+i7xl5nt/BV+SLXCEhpK/xArIxH3rlZxBsEZ/98fq7LfyTL2aYmfyOzKYF/7VRqDOrJ4X0x6eD1ynN36PJNMCvt9Y7WC+1pW52jK+YYg13oaT/P98PA5iyz8Po6gb+9b4Ieb9fH020JKPl7J6NbjSILtrn//TevZ3F/y8OuD/GuwYbahaof+Fd+ZtFsgpUvNnv70e6cJyromSzmxpHI4zHwro8dZDA+44uSdX9sKrzwm2/OQs0p98nmtMf7+PQm+Z6Tnz2GOOIj9rQe5ztHmcAiGANvYWX7sPZ//K7PtPVu6VmEfPFiysb/+te/uX351dczbtnZu5ORZ1OC/5/807+4vX71ZgLKeVcWQXGMXJed0tkZnMXEtZmTWJsAx9dfz7gJVgS6lF3f/sLCxS+ywbNUD2hfAx/5Wnoh+HBxhV3Ml+DiPpyCnyAX76QPcIH956fARif+0Bu6kfvmHaeag7nE6siFF3Qiz4WfaTvfHJvLAv37738wC19ZDFtb3GMG7DpNuwXpGyMWJ5LsdS3Aj/6fRb+7Xp0dqfSodzbHX9BtmCNZYwP3a9v7b9+T9gsYbbs2mT3/emHBnKC5UcuBnrdNwe/mxMY7+po2+p+FqVThyLXRybwPvsC+8KUd56dndN/9zFlcv2PrcZSCPkkA8qy1mfWv0+8fN/EnfmzK3R6emP7m/ix85t9g3cFGR4zt8UI/DX/hM8hZP+4cpZJPjRFfmKMfHKdHn/8BDpxAbN5nTGZsnz27ffzJJyPDDdq/2uh+LUrHllO9ZH/+sAs3UzUuxzh+Pz4jiUb6bK7Sc5Y8b76v8uw4QpKDnp3ktLQ/NkAf9LG5YZ7l+8Y9smruvrznJNGfhVjjbJ7x+tXrO/eYa++7HN9OhZxt984z73P3s2klz4qPm7nfvdTyLry/ThJafGL4zSRO5riTDyfYH58LN9Pn2M8cZZb56jkO8d3t+fweHZ9jcs5cA8Y5KtMCSfozc+Th5FsJhh5EP0dvslPzcB38TZI1ORmX9lUdeGv5m3uqYKZtuDfO86jH7eclzj3OyZbHbwJz5IOfwarZozSJ2UkiuI7z4/v63fQA9hjLPZbvOqKKnt3fcT/L/Bz/dColwrpeXL4w6iovbS6Pn+N1bOODDz4cnH//ww9vv/3tb+9xmoxRAmqOArDANr73LGpm/JIY20d0Rcc+/vijSbrMve9/8OZuc3kn/cVLjDHONPr8cJTAyv/y+cMzT9wk4z9VJJIgkITIo1+SDeHZlQBzHQH8JIZR713c352wPX/8fqqlXTszJzH5u23Lcr2fbl999fXty5O4NdVQ9gy7Tag91fEcqbYByO9uz2+Zm62P4HPoELz8ublh4/qjHMmQnoz+1XG2j98bFxgJ12AUf2deZ7xGxy2WnBhAMDq6k2QbmHD391PZZY+YWC7z4+1djvg7fe8FDn3KZx2j0Ua74VUwuebDgrt7dKLjIMwZ+UEYMHhdu/txgjt2nXkxDPH+wc0f93icwbtTmpsOB4/zmZhec7v2AfwFTOgxMCftz3oekO+3wtImm8yRfQ+bCWEhOyJXPjFj4xib8X+HQ7TfgtUwMPfilLlu5nIzrwkO7mJZ3tNcK/dGJzZ+tMGA4bqV+L392Xnwcoms/m1cQrv9vvi8/KbxLb+nvVlUIOdcl3Yq0e44J/fvRoadJ4iF0MW0UbJVnpuEO1yPHPIe8V9x2Mf5Wp6Xz/I/10Z/I6eOg+PW+urd2gK3yWjxafkxXogXw5CWgYor5qyLj1diErvnh3rOHBn527iSV9rZcxRtMTb5m8zzHLYId/Qzn6+ObDK2WBmbip+fMbzrjEpSy43af7JzY99zLfqMPyXJN/9m7J+HL+/8Mv/zGV3beebLaUPelyNyPvr4g6na89lnn92PC6NL2mMs/Gz5hvNKAGpMYldk3rbXn132vVwEnrAJ/fLs9XvXhhk+R1/ZBJ5ubtA+yO9+0mlrPrl3xvC2thg/rV38XnBRG81T8bfmeI98yjh6Xo+7eAR98fwLT5a782Npv/v7nvQHprFxesRGZowPV3fMZq9PLa9ePKNLHS/hGxI7aDk+9t1Y5xmtN7lubf2HOwcjk/zEo3/ueb4zl2uZGHf+tLEmbXEtvpyYTXw6PiX2CQ/ynGDdVcFqcfbuD88YwBTj27ELY4APdfJJsOCyq03Y9gyc09it/OK7zprXqWASDuP9MMtY4arkyD+uHlx7bG1MY2+NgW33bUc5AWCw+6xh4JvwH76aS5C5tqT6ZmKou2nk8qn08JqrrQ+1zmusprJQ4j9v3txjAI8Y9IhlZIsDZlz5x/CoxGxtuMWZcu0kHMzmht1Yi5vTAzirbbm+McnacsfUMk/J3EuCCRumO482w96HdxTny+9dRcS78FR8Ipsy0t58bi29/UtjrvHXhsYA+EO2ZJFn5Rn+btzCHegXfvZo33SEPjSv4f+Xe2+ioep+zYtxYL4lXGp9327Uf4KBdWRe2i3WxHfH9tN3OtzzYn6VTuW5uQ9nxvUkk7DFPCP/Oi4gtthcWd973gnbxYH3+ONdz8L9Mq9Of3vuET+Nh2WNNOth2UAxc89TwWk2Q55TIjK3Xry6kr8a24ZPwfSaQxm/O6dVwSSdiSBkM1NiRgK4OC7GL1jKeTASg0gZgBRBAnADijxTSs7Nc5vsEzxHxAma0ORzExb98N48z//ZwfP27SgFgPDszlLqRAeAwthNzNoQgBdHaOJDAbyzgZRhImbkxVgppTaTh4mAdrgeMORzpFippp6IGVcy2bZfC59ps0lEntVyDAEbQldnYAKOvL8ntWRiPOd9JlcneI2MpE3aTR/003fasdO464gP3wMZeth6BFSdianv9AmYIqd3MlKB3JGJ0uhnkTuLhbknjgigNvgm42v0vUqatiNP/58s6hyyoYR9O9wmbhw7HUK6+29yQVry3lmgP8k5xorcgGo7mHbWF/jt5JbtsbeuPPRILP09YPreKade5f4cG7BZ7Uuo//D7300Q8c///M9v/+7f/c3t888/v3311ZfZwDoB7Dj9BKSnH+c8z5DfrPg721OfLJIinFEftto4ZqJhLAHs3Tm+W8KaSTJyHFmwTVjRtkr34GSXY2OX7KztrcebEzJ2nHQHV7QH5rROGLv5eXS38QZmPxKcPAvOjJ7MUUJn5+3Dud+5V9CCo9dnY5rPO4kicso71qfsQnZka8Ke/rUDRsT0++7UivBy+nbJLDlaEj/Pr1Kc+tYEf2W7i/8qk8BMNtXY1qSjyTwnro2CKvypoBby9jgxQkj4om3PBsRUQEHwYteC1LJ9+Q8kh66FMGeRCAY2Yc69ysaazA3eH3x2fmdky/7JwiI6LHXfXe9nt9Xz27cp8f/sSvpskpf3CHg1yWO3O46bVR5vMr7i7FSexZMTZJ8gapW93yXkswNm+MCppnP6pQ/kyaaNQWQ1/u0kFqbNQyKn3O+VHOkInfWFV6Wa9CmBntyXBLiturRZ8f7d/d1JwjRhxA8i7y17fi2G5V6L7/fjoE7weG33p0mISHsytoIkHZRE1NkHPSSL3Et30qYcH5OFGuSVLzCB4Q/oe/rZgTf8j/71ODWXoUf0Z2R3ZOazJrdslA02h2ucaD7YXGHsZHZ4/nT7wx/+OEkm32XHczLJcxTD4MhPt7/4i7+4ffb5p7vj+b2UsX5990Pa9Xf//e9uv/3t70Y3yJUdCjDcfcotAe+tuHVxZ7tmN+DDh2SBaAOFyysat9hNntvBkuZY4+uOHZA1X8zpk1AAACAASURBVKXtOEdPnNnlcrRdCNYm/RKoYUsdlMm1AuhbBe/amexoqDwnHALmbz83w94kzruyeJZFfjodQJnjz2aMNgBND3BhOiBJbbD/XqY0VTi2TXe8PonM5EPXJDzwHRJZ8Cl+eCf930xA5Ztvvp6+zeLRJK9c5Z/bp/dktu2OP2y/0/zY+ORZfMHyuq3CkIS6tO8+ET7XkZP3XhNgJfR30f2aKywW3Bfv68hB450FTLptvMhkKkUU98fLwndxjztXPMdZbsW7U95zEkxWJ+zyxIUio5/bhQvr4FLIOD5A5/kqvkjwht/Jz8HO5wnQfzyLw7sI/OL24uUuQBiPJJeEh07S2Nu3E6h8NtUVf5zg2LtJ0N+jBtMP/y4Zb1IQO8xzL161yTkZlXyePrF7QbJHrIOj+g9DcbT0+Y5NZ25Az9I2wVHclLzxGHORObztPi8UoP/xFlu1gybcI8958+r1/biQyGGOykkw6KckGqVSZXaNvbh99umno7uxo8iRng7/SBWGdz8NRj97/mIw+vbsvftxHvxnjjRqDBSMIdORY3BtAp87L5jvsrD8ZnmSY3PG5qtksjkVHG6s6Lk+DjtjlfaqnngGv+eM9KHneGxjdGwWiJc3/P8JexMmPZIcPTPyIJmZZPIo1jklm271aNRjq1+/q5Xm0v6Xlc10T/VRVSxeeTPXHgBPxJtRNNuk0b4rwsMdjuMFHA6Xf+SVlpNefBI/tb+Cr9RHa4CcqPyo3+kCCr9IE643AM0ztw0nXT1KuRDzte3dyqb7WYyobSbx5WCSMsVUyYeJRXxGY6n2ExhbJZicnS1v4ug5bMvTwTngV+7Vbn68vCyfApxEBRNIYDC4K5c8niomZ3XUgLjXPjsf9keZSB0n/Y0h8Vl8VDxx2zGnDszDp0tVLvGoI/W3tooxG59KvJJ6Rp3VvzcuVif0LPcf39GXttfLcn/X9hR7CZ6ggol6s6sBUcL7aLn4eNk6aHxlYyMHlfnR9pWxiftMJlcW1E3aGPVS0W30xKr84kimotf9pzWJIjFOBVEnoKv/rt4V90Cj3HAkBisZAE/MQ8VafWzgFueSp+s+Ni1E9YWKL1BIcnxJcVb6o8kvXGfyqXwJL/hsZcw57p2LfTRg4oK0E7Spvlav2B8xg3Yt/dGar0e9wOECjzIij0rT9MEYT/0+fg7002dNGU38qJ/u3BvT63F0mX7Lnitn6h7jwBmDdFyrbo5EDfGhOMy+63/rhxiD4Hm00/aBIzf7GAy/l9/8TMwJHcH37fO1Lso5N0mmdozebse/SDv6IF7x2fQv7S7v5eX0vcTALlpoYxMTQTPxsnLJqxs9pL987mftjvylTs7YkTZOenqtNl3e2/vt2r+UrdZPjQeUR9cTjFcYf+4jrk22b3+dMblpgva9N3mlfZSuQJFyk/Ofuihxp2OV5o7Bz93HPlZBnnHeHL86tzC7x7yNHm7f2qPLOqaQ8SBxnzZb/lCefJY2qK9rmjJW9Efj/m3zihvs6A++29nZk+Wbb76uxCNpLB+sOnESgMQzyev678qt8pI8pD1TP8mTeU1XvPs1/rXvYiTtm0fmuYimzCX2UneIEzee2eLzYiN5i/bF+zg2pRfGPmUMTNnwPvlG/KT+ov/SS/tgfzYfsufdvohxtD17bJEJdWIN7t3PC/2VZ5XxwgLjZ4DF6/eJs0u72rQ0RwyJYbzHRdrU6Y5dW+e1XOPmkdRT0q5iHBU/7g15YtzkpdTFPke6JZZQ3pQZf1MvSsNs27WawhGziUF/SJ2b8SrnkrYLA5ev0MdsJRZbbeT41eljpa5pO9qb/HgecQD0mXKSelpZ7423Xc2AmAfY0SrF8oDzoJ0Uk9l/dW2vW/Ri9OfkwHbUndp0aYJ8AGHZAC2f2I462DF4r/i+MDnrYbfXs1FyS+jX38DHMyagHkt+qEois/on/t3rFhNQjf+pSxODyK/0x5ifvAY/rbao1paqfEyRxu/1ibS7SWf96cTnxlQrTsXRsbMBKWVU2suvym36hlyvTk57BrZUdzh3YiWeDV0dFzaCxBP4WUwvr+m3pI5JG5U0TNlIG59+p2NQBvRP0v6LU1wXEgvLyy0nHUfto4WbBsofr9JCncNzGSfXGR9Xb2tf5Ft9VPVG+0a9Icp7pIdjg5Y+Xz2U2Jn7UgbFjs6lspN6VD52/pJ/9/6F+sLYWHV01iZpmz95tPlp89lvP90WbWxfXNlYXro2jaWnPFcbwyhOcnVVvxlj0ebUs/71X/7HvYxqRxNY7oGTitoOCSh9qAK1B8Bel4reALLM77NkbAdlf1QEKgkZVoOsgDjxyaSpdCWGzpng5XPgyP7KtDAazoHjtFqFTKdwVuHTUUTQykluUNyBKpWwytfnS4d0lu2HIEeaKMwK3d4h8j6UjhlgKutSkNNHghu2XQB1aRDvXEjz1VC4mDdZoQqfSkd6pEHV0K6AaxSFQYsUdsYj3VLB5XzYdgpmzqHBbc+85F4dTxW39PM+hcS+CLJb4Las8BLcCQwS2Cxazc4kEleSz1flN4bE8cp32RcNVxngOR+vdslFGbQ9n6qEVHSMQX7QmO3nJZ+p7Ao8ksbyreNPpd3zSEC6jbD8koZPA5F8udJ6dnascz2L5v17Lzxh/H7++ecKNP/93//98t1331VZ3tpRcMScUKKtXLcW8Sk5aelMPjcPs2jXYErwX0ZlykdvxnIDWyp5aZmvnT05C9yjXPh9rztp190TgquU7xVsjIOgHOkU73Vd6jz5Xz4S8DhHyjn9EpQnQGl6befGyxPyfIIs20yamAHtvKcO4L1jS90hj9knFyzSQdhAaO8INPtSZ5LvNJwJLORb6aIT1N93uX5/K8A3O1XVacpR89+2wNgBtO2IEW1J0WQSjIqXRl+62zv1uUEJddkKONcM1A786uRjIzxKI8GVOrFpTSC0Ay3uvtAuK3cJlOSHjb4Dz2eXlSAqZVm7B9/4/UNd1HPk89Sv8ng6bPJgzhMlpvvomE23Mhb5R/2jXZX2PWeWFtx2vaqn7NMGvrxzSyarxeFh4pyrvR1OnccYUpcKbrVp2hMxSdnU3gi60ohFsgo4HXIMQCeW7Ps96w6T2NTyK914VuoQyp87p82HDQZ5MNXBXHh3HPY5n7lRZ9tBIb84XmVXGsAP7HolwcT+cQ84Q6yhXKgXU//YH/WN/MGrCzLIgUED+c5+i8F4TYzg3POqHVeXpR2Ttx2f9622ao7IIcGEBBEWMcvhmIVR5O/LL79cvvrydcktwJ2+kmjU89u7dn7864/LTz/9vFxe9q5U7bQ7v9xB08fjWI2oE5KkkZVMcpzwgTtAkydyXtWP2r6U1eaRreKSn50rZU/Z/DWG2BJUuEcniuvMhqdf6mF5TB1WizVzPFk/y532HRTORc8a01HbfZ1j+ZP+IQPO9fXNbS9KMU+fOqlKfnp6dlbdKF4+6l2DJAVJh9K1E+hkLtztcfrkZJUxnsMiQ8nBfSeUZSDO0q063WIOMAg7ZDgypfX0UoucXfK5cYrzZGCcdv1N3CJ/6jAXVpyditoycazYqmlJZcJOblM2bEtnn+fplyh3Bqy1a/IDcsD9VSlidBhYbLX3Sy+sZgK6/Ss+JCFudL9HSlnRjHa1kWWzKxDZiYLa4h4PC+W9CzmDQSbPZeBZPauuKlxxTWB3S+zzN/lBLKt+t/+07/E4vDb9e9Fbv4DFyqury+Lrm+uW/Q/v31eFDgJrVH+r5PE4d1u97rwo74kDiwbFe+CPowoQO3/ayT6KZo59jKTnvYynDlaekgeTT8SyiXMrUXMSuJRXj/mqHWHj+25J460FoGdVrSHJ5tP98oRjmCrhojd7UN3r+uqysD0JJyRinj97OgHr69IDJRseH8GxOCSVVelvkp4aw1GxwqM1im8KZ7Qvh75u2W38IW0I2GapZG0WAd06JqeOJ+zjcexAY8QOsoj15B1fbd859gxxZSdxEe8NWCb+ky/V4/iee9uXeNb38k/PbR/tqP5Ku6dOcSGBsWwBvUwua5npal4dO9DvhN95HjpSvWs/bK91cC+qwcP5DG2k/eJVneP4kT+C8SaYsHNcvuS7WjA7PS075P3V3zpeqauGXXy8KPlT31EymP8sMhMvoYpr2gVxU3Pw9pcBNedKDGNVBvFx6ZFJgi7Zn808Hp/r/epzcUQ+Wx2lnU8/sHmohYJX7QD6QIyorqjrJsHRBBOqlVTyzVRq6zLehwuVnioh8Qjd1YvVzb+te/QNtIPq47QvPl8cyW/YamVKfd+82kHksgODuZUf56TGPTEE/UFtoYFq6KbdzMUK+RASyJu0b7Is7eTiqfxpldrGSAfLzV0v5vJnvE5bkbwqjRKHla+wbl7YsIbz2XzV85l6e8OEW+Ks9yT/ZVwnn6s+A1Ne3VxVYp4yUuOqpP2tepV+oTa5+jI7uwkuey/0Qu6I2YhZ1AvyavJuj6N3X/K7C1fKujEC9aJ6VVzFcx1X0kQ7pp7dv9rOno6N9/p4KnWJ86ouArtpP0qOJmGS9/qa+n6Q6fIC+79Vtsyjm+xn8d1UPlFP5HzJ03vdYp+4x0Ua21QOjTcrn/KxeiH9IvlCzWa/pAHX0s4qC7EwuT9WU1sgJnN82sfWT13JzY1kzpOYjV/gCWNO+ofyW1Wbvdk2dHidcTDtbvJI2byJuSTmVjetOmcSdjNW6G+0vy443fcCecqnfKm82A+PlDeJrXVIxy7kxdQhfL/fBKtOSfvjLubmnU7U4N5OYt+wbVUsdGPLo0fL2enJ8uTx8fLtt9+U3GorHUvGgZJXU7/Jg9ucPEx2zXi6dN/HZPp5vVidf8p9+gzNi135Rh3OHOXaT2J223MujBUkzpb2+wVWdH3JVcR15VvHazvSIfnVsee1ia/kv8T26knuUVaU5dRjvBd3SB/lUrrJ93vbsPKalZaGf+2PMSxpt/oUUenba/f2XRlRr3ivfCtv1TjLPyTRdrPB8gj3Ox77n/ou9VZeq/yIJfK58l2ux0kr+Vv+cM64J5MnbL9kthrvSjDSIbGY/ZUmyc9il97g18fp4Du6YJ50yEVvjySq/mGniBmtVSMf6jb1i32Wpxhj6+Wu3qm9TVrY57QFjs057eMRP9VmHGM83mf/xYHqV21jyXH5sFXyux7DvWvbkwzwYLF69KTX6D+hT5Ub+8HzGTf3u3lTXZs6QRmt+a+E4z5WXD6wjVp7oMoZPub19ZqEhh1QH2ov9/4SbaV9WXVcYVsSuNv3dL58n/zj3OmX7WVeGbAN6Zy6Wr2oHEAXdL78xe9cb5Kc+lW6ibugtXROeUtfU1sshktsob2TJoxNHS7fiAHED64T0Y6bZrvycNMu58tn5r19REzrFDGofC8mkL8dd67N8YzELuIqXvVnoCfPccOCeJjvk0ecX55nnMp8Ce5RDuznHgNpB2jTHAr1oXQnwQSfjj/tQM6PawSPT6YS5Wzc4BoLjfRYrgabbpXmVvtqJbY4vjLlvMby//yvf7xXgUpghUpDlIzZBr4z/FWqKpFUimZLO0lOouA+AzEyfApHKqwUPBW/33Gdgu17DTYTYwmkZGr7KehIQRJAJJPpHGZVBr6jUsUeBNGmTGKSiQoxwZ4AweBGKhUF2t/S2MkwBp+cKxkrjYogIAUwFb6JCyp3A3F1tuzhtjiTfavnz7m9dbxCgGQZfw+aXXhIwFJOgGfqchbb7rzpBKMJNAy0ODYz9Zy3/N3zcg1C1JxFGc7kK50SFVWCsqSpYyh+nrFbkQRAWsphStZyraC1+uvZ9AfbWZ0JhKSBdFzPwY0dPfbLOU06qcRU5rYjLydwVOaUbZVZyms6hSpj5VJns4O0HYTUUGio6OsayBln9AG/TKlsAz/bbuoOzP/ww38UuP/++79ZfvOb33RG/pwVzTySRHJ83BV3WNRzoU4nq3hhklVa3/RuKIBZ061ftzOATQrbKqeolNNgsjBRZ1NPEsI+GCCP6Iznov86t5Ox7SK5uwI14jxXWqtj1GEJxnLO83p5wACvRkudt85DJE6on9TVGi31qc/fAuj3FWCWN1I21FPKp/y6D04gK6nLBf+roYxAabexlWNO4Kxh8zm88mx5voDAlBFjfK1/Hp5fqZ5zkcsFGsFOOlpFk5L/rayaAIZXFxEFB+pwATj2kedVQsn0Fbqqx2wr70uatB0mkexmPV7AYB7tKovKufotn187JA9YGOjg2FoqcECYYFYd4S4z7a19Tb7ZJ5jIGwk05c2i9wEB1NYdtpv6nmdr45Qdx9S68GGJ3NWWDTN+zlESFFY/0AdzrIE2xXHZJ3GQusDxpl1MGuhQrHJRCSbtRPUxFe3g8bvJJlYcqWcD3Ko60O26s10doGyu2CyODNG2b0GU++Vmdlgos9pmEzcco7IrvRxbyjz90RHgeuSCI3IIospzOuTyN8/NRSX50jlIh3Ad0wQBnctM1tCRlLb8tg8a5bxow5w7x5l2LLGT8tb2uhc3SDDhiBwW0l14aX6+W775+uvlyy9fT+W/g9nR2NU2pN2bn98sv/zytsA63wHc6SOBeJ3ftkcsqndCRh+PBM7uLPKkr/q47jkiANtOU933mSMw1K+tM7YqKtjJrmLROE5Zk0e83oBEyn8lEBUW7KCAdkgMk3PCM6Wx/MXvJCaRYOVv/dpOYCfs9KJD2ZLjreKa/YTG6Jt37993Vj42E534qcv/F0Z+/HjdwVz6ZexH2cGhm7Ih7bBJmwx3ElqVlZ6FVOaIwXcSa+Pk9GdqjHM2sT5J0+Nh0iX9aezTiUTaCjEe/Uqb43vnpeesA60u7id/d9vtH7Xc9XXQFywFf2MBi6epiDT8Iy9Jl/ZDOhClzaWPHy8u1h2k6lJ+L/wlrWchQXo6BuXx0+jGvq9tgI6x2Lau/bQtMm/JnpS07eAcfc9dtHy2r6m3xQnqofbVOklSG5V+mjrI7+RraHP29GlVT+A/zwAXZrJSz8/dcnd7U1Ui4CuOy6qFyetOymOReT1aM475U+alV772sVazI5d7SKqehITGop304Zm7YqK9rjd4l5hQ/wla+F9dBk1zsdHkEtrVNrQOnzDoLFyqB2nPgJwBO/C8xx2VLjnoYy1Z+Kg6Y8QawPlHh8vzZ+fFt13B5EPxyf1U0GHMLFZXdSloU0kmNXv1XVdUaTtcOnUqI5Bklgta3IHNLH6Ocr/QoOzQcScz8h8dmBUIHGcGsLVzzKcysMq3ejMSgVJXK4+pS/N35ZoIfb2fyhXyuzpdHhbHNR/0UWzIdfHWYDDl4HPBNeXLBTZ9qDqCaBbtlBMT+m1PmyIfa6P7mJxOJkvbnjh/1csTqOVe+nJ6hg47LDnkfPOUCZIK+R69zViYY+I3F5X82kl0JJhcXlysfd+SSzox5fGTtuPpsyU+sl8pR0l7x6Rt5F5oB88rMySx4JM6dujjf9qi/2KdB7g5qh3RlvTfbMN2zGjpvMHR8gR9KtxQQUiOS+nEG/6rO/muYjQcxXjZ1dK0Aca4vFb7JTYXs4uzUp+UHS58dFiy1ptUNj/KI23LjlidZ5LonIuSCfo9CWnKStKa5xgsFZeoV/X7+3Pr/vQn+V487W/Krf4CmIQ4hbS3b+JY5mKfnNF032yVyYXqT/3V4pOpRuNUKzO2n7hQ3Z6+ibzrXChn8hHY4BP/IjYjf6f/mXgkdXkuvjv/+lDygePlvj3/9jjAdb1gT3/BxI5BfSVOyj7RPjqgdPDYwpQTbd5W0XFLxBNnSR/H1/isfTOrBCReaN+GY2E66F5yH0fXJfZS55ZszVxSKdSYwjYXJCv2ncqK98oT6ob0g6ovV2wsmKNRYpFOXtBecz90FfuZjKI9Sn7aYwTnUfnJhF3ovVV/6oUV5Vjsmj6Fvqv2jOde33TCDn/iaPnctvhNLGrfu1+d4Ja+nfZFmmuLlVHnUx6Tn7XP+iq82if1vG3or5R+qKPkG4s9wGhxjIbzRzyXa/B51Cm2KZ216Ykl9C1cD4DO2Leat4k1Fw/XRkfkbDum0fnU/uIDSP+nT8+W169eLM+fny9ffPHFaoOVj45P9GZJ+5f2XL7JPmuLVls8QqGu0nd1fMpMLpzbZ9ulLXkfGsDzfUxO+6zGvZT/5Fnnhd+4N5MM5X9thmsqPp8jQMqvGry9t/3rvP7qeO7Gmcb+pb19sR/KQ9oLZT9pmzZNXlQ3JP9IS3WwtM74i9/VtfZxKvwmDyp78sqGK7akKHWY47Pvzm3ygLTT1hSNKx7bx2Aqw46V36VT+zQtY/7f2zJtReIg7YVt+2y/14YkvlNf5Vj4Tr+F742BlezNJkXnNvu516/2veKu4Av81ptOtO8//IrNx0497jyI2VveSYo4qs016ira1ebST2VDfScW6PllcXzTn/JN2t89xhAjldwVdq9VkHp+zq3zrR5Vlm2vPhPfefyo1lKUhYzX5bWJUbQTrO14xFHqd3FJ8pJj47n6sznXRf2ZTyvCKCs8ryqOgVFY64o4qLyeNlT7kN85L/Je3Ydd4xjZqKCjLImXxATKYyYbpCxsGKb1jokL0jXtnViZ+5UNeVUf3fV7/VfHqS1S/+TaiLgp7bs6yf75OfFh+rfqN+2jcS2vX9fWZwNNbSIZH0De0S5Iw9RhOc7sp76aOp3nyGfK/GarHsaKEtvSjnT1+33/0keiTZNn6H9WEJEG+IDit1xLFw+o3/1NW1cpfMRT5vg95z1tiLoocRuJqGzcUqdu67sd9+B/yZiFD6YqqnPM+MVpB//rX//nvcRNxaszkEKeAEoFrBAnsyrsAtA9wzkJDE5D8Tmgl79pZFIJqjwFICoMieCA9wCEvguc0gHxu1RMGhMVkwaEsa1HrOwyoouek1XHay78eEwNz1JYUolLR8brAqlzQb8V8AeKfgIo6TjJTDmPPNuzM/m+FPRU1aA9S4pXMPloW3RwblZ6zsJ87rySaTWKCqr9FGxpaOgrux/q+bWwsi1UJzBRyPf8kc5Y8qgKs5T7BA6ygsne4KqMNQbynMpbnliN2ghTPdOqE4ctcJQ75nqrwmRbxZPjDJCQogLPRCyTAaBFObBTJcOzuuVrlT7P9H55Q6VW8zlKMhVMzotjdo4SiCpvyiptcK/ysukCAnBbBq9Gea/8VFZ7JefRFmahAjh/+eXN8pe//Lky7P/Lf/m75dtvvlmdiauLPraj+OfyYnly0jtzodUGYuZs6zj3sTJtkSnOfBxnvGT7mixeF3+Z0wayvdjXxkInRl4hMMeuu5RPx5d8KtCQVhp7aLSBT2S65zv1gX3KBI0EzOmA5Jwqo8pEApTUoSu/b1Upx+foZK+UZ4N0OrYYO+aA6wjqW+It+7TXBxppebd4DoA6BtYF6TTqgnZBastTH4PiOKUxfeG99/C7QDtBRToyFVQfg+kik3OUQb0NWLROXMHIBCczEVDbQoDdneKO2X6sAGCezRmSBsoM3nNPlsLkuQlc+/NNZf/DvtoF9Vbqs9RlOtGtN55U4JixJk8msFYvQ8900AXCKdfynLSX35QJbZvXFR2POkEsZUPe93qdIvkywWBeux97glt1p2OzbRYbyIRXzu1bykBiDnUMbTdtWndoJ3TYxBCWU7YvlgPlOU3DBpjdvy2TnYU22sgknxyfNpI52etW56Z49b6DM9JJXdSJBd2HxABclzhof5/2k/HAS5lgQj/4Drqks6nDJx21M+K1HJd01WEWdym36YDxHvooV/nMdFRSJzgPiR9ywcxrS9ZYTDw8rASTH37401q5hGMY6ln391Ve+NXLl2sADJlKh4bnvf3lbbXhkTbQg8Rn9RM0bt3fcuwOtN7p1rvBxQTp4NUc3PYCQfIl3ytPie1px/vFGrVj83jbsSnP7R3BdEBK78N3d5/q6ArPpE3d5cIKz3z79pfg8cZKXtuB4A7aGKhlLPCnPkY7vRx58nEN3PHd6elZ4dk//enPtcjPQjI63aMtsFNlm6Z6EAtD2g71WR2zMDtWm+cOK3BSAU2PMCCoNIHWLrcPvfvovbZNG/6ptiYAQUdKD0z1u8Lca5WrrcIhi2zQlMVz2rOkvzLgfKqbVjxXCzNPKrFBrLnZqqYhdNM5VbYNPPHbJRU2JqGrg7fbjnR3pYoPU860R7SxjbGD24yXwFknmZjEu2EseZJ5Qj/V6ywwMx8tm62bigf8N/pRvij6TOUEZSDt4H53Uepx5UP95mfbTpsl3bS/8jYY6On5eWEhhPfk5LT+15E3tTsfenKMw1UtZCPPzAX8UkfngC8naU09LNZJG6l+r1d3O7GrfY7wcicY/pv2DXzKn/PZ7XdSo9/rY+ZY1V2pw+XbpG3R7WBb4NCeSs/6Oc5x55nrEVYz3+gNcDucgZ7jOSckDNYiSR9kdzjHeD0+Pl5evnyxnD97trx582Z5/55EnaPlthbP2+ViofKO16oM0bYUnWCdpQrIegRQHwzRSeKWQVFvThK6drH0USW0H7WuHH+fADFNUAVHXCXuko+cj7RHfKdvVvO5Vpx4WB2N+f6cvkiMks9r2d+CQNpV59v2lOOez8Y+6aNkvCTtTvqRFRQrX6oTrZUt23J84i7t+uc+Ox6u6eDvyP0cS6YOSLtKX5iTR0+e1HE4b9++XWMI6AR0FxVnWIjzmUWro6Pl/fuusPD+3fvlaqrlcQ26jEU3K5icnPbRDdpW8dKG3dpHFC8lJlYPy0NWBSldPomNRc+FKludXEM7/FcXcK/YUL5NvOu8ah98ln5QVzIZnyX8I8bD/LDAgK0iEInMvHv3fnn/7kP4vS07zAfYpTDPbAriGbShH6j8698b8xKTScfsf/lFUwXUY2zlZ/Rm6aVJmJV/1I/S103vPk/+kyYmH7og64Yz9Vvbzm1no3NJOywqMD76mThq05ckv3fCyB6DOhf2m7l2Z6hyWGMZ2dfGpvy038O58VvlIGV6k6OWveQFr5GXxNBpC3hfMnu0mRydMAAAIABJREFUVQpb7fLoA32YHEs+R7/C8Ru/0F9LrLr3oexzH6/a9HNzQvK6ulL96by7sCFfKaPKEfJmcoG8kH6GPnv6qiy+qw+Ndei7b/oLO9YVrMFXJqjJ/1yn/NF3Nw7RHtgAzKx+83isPCbFhDLxXMqLusBnlUzedZKy/kz6a4xRO8TvLjolPXwvP33Ol7BN/Qc+qwOhM7iVClJ+p89q6X35Xfp7Hc8mWcej52jXBRb1iHYpx8X7xkKdTKs/mfhavdx4q+Un/eK0ifKp/VbHJE8Zh+O54r+yccfw7/Wqs6WNR4T5zHqdBFfjucq6/p1zxSu8q3/sa/Hb5eVqI2ruRlZrPHM0uAl6yox9bn7sypD08/z82XJ8uCyvX3+xvHz5cpVB7bBzkHoj+UUd4nOcI2XUa3Nc6k75TDz6uQQT7hNXqS+aH7qCicki+Rz91K3dLTFdTGK/vWav9+Qvk//Aqdol++8Ynd9c30js7qKnfKx9ST1qjC1pwvPkgZaTTo5Jv0W97u8pwzzP9oy/pI2u9xP3Onq0bWzTjjEGY7LK615++ZxxlJwj+6JNSD3me3AQOhdfSJ2vzVHv81prKvOXPKedcW6811evfZAUH5UilPOMJ2qnxO1pA7Vz9Kd0K+tng5+136nr1utCIHI83EOSID5y8wz4t2MjuVju7c3bVDrpuUX2SdDwiArxI/fTV6sf8VmZlteaj7cK7Oq61JE8Q96RX9VvRbPCJe18yTfSMuUj38szpfvA+n3C+eqXOu/0P5+tDpHni84HB5UkzkZ/dRr6Mcei7us4U8c2XFQ3OVJ+rDXb2VQmzyvXNf45taG25Yx8Oldpr+X9tMnqjdT1+wo46Wc7T/o83sfn1MvyqfOT8ivN9nPCZ+no2OEdT+aAZolpuTYTrLxfPCDtpYW4Qx5e5X38Wfpl+3t+09bJJx6x5fh9Zn+GP7tKZuJv36O/Xrx4sW5+L8ww1a6dG22Aukv9nGs6zrVznPNkf2hPGrkOT5vpS8uX9kN+FLNCV+VWfoVW0kB8bPzUPvo8Y6rcUziqNh92lWtxruPN9Ubtp2MpXfzoeD1Cm3upFipuVUbdgIMe0hara+TRg3/+p/9+n4vuEnGvICRKKnUJJCOlEpCpBHq2l+1vizIPA+SrwMfZwhpMFTjtKWxOpIzLazIO7akoFMgOZLR7qjDnPamIN2fIkvydmGGpOxfHZVqBoxk+VcpqPTeqA29pmFMhavQEzSoC+6PBS4DCtTpU0nud4Alc7A19zeMEzWUwMvegAUa/Ah+zUJRKqxTDBIAYd4IXlahjUHAEiTprzht0KZpPiS3nTSPvXNOOQpR087uw3/VWYMVCQSmwcDASTMoL9MdARAqgYFXe57PCzbwQ0C3ne3bx3ly1o2FJvRw/c2Qw3PGm476XpQJzlB6P/itfOrAG/PxexQe9HWcqZkHu5wyOAE/jIciWN9es2zHU0o4FDnZmG2zwfvlQHqKPOEgubDVfe5RDg2mu/d//+/8tB/4ffv9fq3IJZbHh7XLY7lvZEhQjYOSRAin/9LvOdqQKT+yMW2lXJbR7AYDy/Oxi7r92QKuU8BwPRfvwhTv3oBF96Yy+nhvbTaOh8eS3DHxJS4F+7yqrENuaVSuwcrEnAZXjySCY4Nr58NX5U08IetSbxb8Y5gnEpwPgmFKuNKA9/m3HNggRYJbznM/UOVAnqktLR1CheXYiOV77b1CNz3tdyOKV/bFcmsY5HQT1jWPX4VBP1QLQHCnS1/SihPpDXdL2sRfNpb2GGyNrhqpBLw0wyQToUmVCG+bv2pAEjMiB7XCfOkLAZdBs/TyOpDp3DwQZl/3z2B3BgGOWZgLD0j3zX52yt1HOp6/al5W3J/CuvZLm6nj7f/x4O4fYsSYA1qYnWJWH5LOUq5w7nmklhHTMBdAmg+RuGGV6ryMTK2zP9WzC5gsrEdSiy1SkaHlrPeHYW0exU65xAa+9q6kDJyyEm+CkXs3Fd21FV2zqhDn6LU2VoZLjOR/aRWXnGv2pLAu6U3a4V/7b6y3lgrllsYZKFOom9bvjTR5O7CI/2Gev017JV6m3yhZGHV36nQkmyoD6y+sdlzzts30WfX64M671Gc479uDnn99Uggk7evm+dsoPfvr+++/LRkHfrmBgslDPMYFXnGASTNAh0B1e+emnn9YAkviUfhNwbf5ue9QJnfdl85RbcY+Le9xnJRT1urZHfSEdq99TNURZJWNdHcSzTe5wnrUl+gnOLXq4k7M64US7oL3UicFxxZaaGCqea77aFkRplyQS7mOs2o7mbaqSXPbReLNzkgQTmiDJqZJKrORAcOX0ZHn/4eMErrYj/B4/2nakWSZyPaJmcAHPqoNyKnDSR2qwsL3iyvIdKH/OAtTpuriqbS3bMEnYBKDpr8ciaK+VKdIroJu7P9UN0nO9bpxzPnuMGtiFZfhKFBy7zG8eL2BlqJ7P+6I/dOXVRHOwKPzP83qeGvfz3XoW+ZSvLQwbAY4OYHUCzXGc/17yBt6rnVpVQ3hdxE79T6I1GAgdpf1Ghu5uW69a3a30bR3p0QGilm8rqnRSqfqP3+DvqrCz29WrnlQ/irXE04kTfJ8YUhqbnIcsP3t2vjw7P6/A1OMnJ+WIm2Byc0si2t1ydXlRpfTBOr3QzMLQbX1XSfCTGAtTadvEIcU7Vj6cQDe7qMrHmAQd+g8dqd7TR/b1gmPZlkoAuiubkgkm+lGJVaVjYkdlPbGLthE3sJ41lXm0iz7fDQjwvjwunuNZlUBbyWbtN3EUDhXFOB7nlNKtJOVQPrt8h8fLF69elhz++ONfK0Hv8Oh4ueWIjsLsLE5dV7IJCYBUNqkNACTBPTlZS1nry/L8wlpzRJO2QVtR8x9VBJEZPhNQ1i9lcQ8bzHMbD3aSu3wnllBvpC9Wc4MskYgVx5+qQ5Kf01aqD5yXtIdp3/J750V9K87SztCXfN7qnw+ul/+UBcfo0bDyrTwrFsq4QfZBuohjEuOq8/WvNl7sNDOD6PrTT05Pq1LJL7/80jaZBKVJMCEBRZ0nz15ew2skmbyv4L4JJk33w9LnJJmwaHp6hi7dqotI05wDvrPP/p48JG3Fn2XjL/sIQejABgkSTIr/oxpb48NONuG//nn2Ifuh7NK++mxOMmldMHpdXmydb9CdxODbsqMXHy/XxNc+OookW/y99n+KByYAzRigr76f/Je6YutL24DEIYU5csPOVAKQj4ov1l2Wm1+WskoCmfpc+ZO/Gk910qTYybgEts5jDbUziVW5V99S+UwaQ4vWW9sxNfoVzpk+izhInM08w3/MwdPCMD02ZRAaSTeCwx6Rs5d9jx2risMRK1U32J44OGOCtFX8NfpMDJrYWBth3Egdl7rChU+xqvxgH9If05ekHRPju+LXQWEPsTP3SCsXD7I9+yFWUkfIF+JD+dB5o10XbX0Gv7mBRn9dWTXhl75u/QVbXHYFVGIHQXfpa2w5n6F/DGYVw/Js7Bp8p89r/5zP7K8LzPJpHQF523jNGAl9Eqen/nDsGRORL/ZymTZM2ipje96CLuJEsUQn05wUD2eSj7yV9i6P9lUnbuMjifx09S3oQ/qQ8pbPSBrQRiVBjvzvsaA0F0szZmkjv4Mx5GcXb8Q2Kz48bJ/NOVfmXSCS50uHT1wA7CYWVe43XNtrEhlXVz/QV48Ide7Kbk2VrbY1xAK2Y2rsf9niBcyzLRw9P3+2nD87W549e7p88803K52NQTnnqRN4nnZA/FByEEf9JI/I137nq7K6+X+FEPaXlW5UB2zzj23cdlgrr8qB16dOdAwZj019IE/mfOgD5obR5N30DTKGIO4R88g7uQYlH4sJU1fZ183P3zZ3Jf/Z/5QLbVC2l357ysjqK0QFU/uuDMiXidmkq5iqsVPHhNNG2oayov2SV7py40Edhcm1Od6Ms2pv7Jv8l3jX5yfmFHuhBzx2W/q4FpF0cr7Um6nPxTj+Jl+7kTxxXvZBvW+ffd56/WBvPuM75hE50sv5a76w0u1sjpwdhrQv/0t35yxtS2J9j99bddkkD+8xb97jtUWbT+1DeQQuv6Fv1V0838/qjcRSxGvKnxrcJ287bnSXGy+19al7WL8kyZDny3v6AI7d5ytvmRCS8c+Se9YjiYVNjEG+Xvm9krEPyub7HOMMuS6YMXjplZhGfFcnGhD7mLnb+w/S0esTz6mnUgcpe/K2+ltaaN+UrdTl8Mx+rrgvda/21rVmn5fJGMoQ7WWS7wNMP+tiyUviBcclJkv9n/q9+9bVDxPzOL98x3vwA22aXCum5XfbS2ypfIox1d32X9o5du282IzvW5Z7g5yyw3vXYeThPVaTl9IfNi7t3PHKd/IfbaWfIoYqvrjtdYncPO341JeuQeAr0q7r4NxfVY5HJxw/flw4XV+0MMpjkt/7SCl1FP3RHy4M/4//8/+8d6eaN8tIAoc0up9T4P7u5CIYKnQfZgawi+JpbDQU+aoiSmDrpGqU98KroU0jp5LItgWw+3468fRZYMp400GU8Ys5p6wniRYKo8JcytYg7bo7r9uVgWRelZ/PSeDjhHmNBp82NF7elw62BlGaKACOrcpLsmg/59h63EtXIyC1cTv31Tko5iTp5K530qn0ZcIEPwpkOkiZzV+M7/EYxxs4SQHQaDoHOgXypXRUqakopBFB/uKjAcU8U6Mij8gL8rAOAt9DX86m1MHcO6oetcIiQfGkwcKAydK/xuDicSw46pQlT6/8MP33PNzPATVBkH3T4PA5wQzv7UvKdY5JhbcHqV6fIFNFyoKAO7NXwxkVQQQ38nSC/87E7QWDn3/+efnjH/9Q2fT/7b/9H8uL5+dVWrwM8yyCnJ2erdmy6iqSUXiueqad40o3XZVjAtGHB312+XuAEqViVwBb2d0E+13M6PbbQWi5Iztwc5I6o7VkacBCOoAJDNKodwZrZxJLJ/gTo5gGLEEw32eSgbo6HYME4LzffzaQWXw2C2nKsAbRsdgP9UbqnQogVIDo1yXDFIF06KSXOoH763kkqcQ5tA3Wbhs8zp/0FTwXUMA5mQQg6SBf2n+Bp/RRtvi9MvTHaKYRznlt3gcs9Q4+ExZMxlDedI4MNLR9c3fZwzKEymHey/W2SVvaE8e9yVtno5ZhH5BvOXEdPoGM8uocYAMImqg3t4XIbUFKXlOe1KXqyQS0yeP237nlt8/pC66jbeeDI3I8okM50XY416mjBeHJr+pFf9vL5fqsz57V+PAM9gT50p7v7NvexvUcd5nx1sW9YK5+6pKWY4cszz+LCV3iuW1wyVUd9dClfwGHqTekkTZQPTexpLZzsWNcu8AikPTRjvLZnadJz5wv20t65Hf2g+SL3pXXuk+Zlk7ypIBWOyfvwJteW4B0guvaIuVfmjrv3A+v6fArH2F6H9gF+VZ+3jto4lJ/r+c/Oq4Ek59++rmOyLFyCQkmjJPKQ19++eXy/Py8gpkmRWh7+cxCAkcI0QaJmCxGM+8//PBDB2Um+z4xdi1A19m6ExC/+7Rcz45Mg7bKBEmu6MHc2cZvOrnaI2VCO1z6aSoXVUWFOR4FOmVQWLvE7xmo6fmchclZHNFhS9lHx7aOxkFpWUv7dnb2dMUlBE9IMKnjCeZom35+8xd0IcDK/x4vx+dQdazHf3l9tQYJmi5tq93Fveq0SZJGb4LRS3/G8VUlj1VZoAMgy+h9d7IxDsZT7bG4PYkP0lwe7RL/SyVflAxOovPKo7VYR6WcTkJMrCgPGWRwvtNhPZhzVim93k7mdlQO2IqxV5UrjpE462Mf+E857OpPBVM+VZIYVSGyqo5z6fNSLqA//HB2erqcPCYxro/y6iMLSZbb6FkVKqZClXpw9QlICOI+EtproWeOYTggcaydXfBl6Z1DEplyJ2ovuvYxUr1ZoJM3bqYaTldwMUDFNRkccA60MakP2nZvR4Tq+HsN9/D/1atXxTvnz59XMtrRMXabks+NvSEKPEuCCUkkyDD9Y0GCstDIvkfErPhmFpW1gfqLHkdasj1JUt3JDuIVHvjUCanoLP4K+0z1nqNDdgE2bhA7aHfU++ph7rU/4tX0tcRQzPfN7fV69FNjrb4X7FYBwNFx+pDiSV7L/2V+pyJQncV+sFSCyRnVI2iP+UVnnDypRD4W/39586b4nc3/pIJxJA7BUqo5wc+VAMiiLclnl1fL4eyAxN9Mf7RkqwK2vXDlmA3CJx+cnJ6ui/zyDvd9/PCx7J9yor++6YBtYV26JlZXP2ln1bfSXV2q/RLn+n3ytP1Nm6nN9jerTSrP6DFtZ9pk58t+iEntX82xydPjX2tDmn5bYob9SdqXXzfJ0dJDnSPvihPXQPgkmKBny4ehyid24vSsEkzWRKeDg9JzyKU2mbbq+I2xW8g0iZ8mmLS+7R3e7OzG76/kj9HLyrw0kv4Z0HSce9xYfsbIZGH8qXBU8kacZeIHjEk+EN/0UbCtb5RT+UhekNcSE/e89bFQ/GWCCfe1bWBhuzc58Bn9+/HDRVcCmkXvPmar5av6NosI1Sa0mc1T6ivtlvJkPGXVR+MnS6NOAmPBdTtGUp+V+FphlNFhHk23jvPTp5JvFmbU1y1PrbuVa+lPwFS8Kc+V33c/2NWjsWaRvmnUiWPqBOWhdSi2hs0HnSQmXdWVuYilrhVHyVckG6mTHVfOaye/brE4eaxf23dSH+/bUWfIVz5T3Vvjqs1kTfvU/+JwxwLfGrCXFtqmDK5LexMyXDjIhX79EfAbc8MrOFm51mfQV9Be8dln0S/a1C9I2ZPXfI7jTmyQenGLw25HhmWMxPgfz0c/MO8uLFTJ/Invyrftt/WmyRWnD19KD+Xk4T1bspTPpy1pCT+pM9vX6k06ViBNGmhn1al8xuezsoY8qxyo1+SB/GyMMvlM3kLP0ia/kXDLK20wr+hQsdMeT+x1luOyXXU/9yszLuLpF/O91f5o3/gyY5bf9GXSnsnbylnOtfNlP9KmKV/q/Jr3SrLtxMb04ZK/HItJ52BBfXHXRbQPzpvyqL11FzPfg7+hLe9dFPT+jhNs/rh2WzmmSpfHxnWlrifLF1+8Kt6ARmJp5axjnr15Rdu06u7Ckr0ZInkvYyR+r4w4vqZP70Lv963PtG3eJx+KV5pPkKteyEq9rHzLr/a3YoVxrGEmaukTOl/eW3wwla2skrXR+GFsS32zHgsw8Tn6rr3hmWl7tCuO1/mRx9QPv7ZX22ZbYyriA9pCXlLPqx+l/2b32pYXf80AvVYa7PGkceTEttLVBE55Q5onZkldV22Q/P2YKuK9GYC+qVelhzIqXtTOat/F29JNuqqHuN51PmWBa+mvvmGOk3b5TX3h4u2+X9mPtMkpx36fuk5MkvjXvrev2/FD/pxHY+8tO32sbfFrbYjtCqBeLy84D663KHeJP4w1eu3eD9T+0rY4Tr1UvDDxIyIb8gbPE/dkooV0cV4ZW28IuutKwTP/8gjP5NrEJemntR9Mcgsu8LaBT0wiDZ0nXuXRxDk+p7F4V6QhdrS3g9Uu+nGNFW3VgOmLcRru4z3Xp0x4jfJStnSOaU0+UZfIH8Y35evEE+v64/hSYnb0eyYzaFuTp6SP/uNezrRLzr10zXiK/CEW47Nyqd2Qb5j/pLs4XRrZR8ZZvDF0TLyTGKGvw3ePzc5RCVe9avtWhrNf2nd5XkyQ/LZf00m5dDxiPNtxvmwfetEH+dA4s/Ki7Ntf7hePOofF65PMIQ0bN/cxjb4XD+ibFg8dElvbii7IA92/TgAGw3CdPru+m3ag9OExianti9LnGsck8VQlopBfaVz4/J/+8f+6F7ilM7gPMKSCkcllAoGnHaITuZDPvQI1J1AifM6IJZiRqRLkJBM4MQlEFE6F2Un0+1ScEsPxamRlINvl1RK/qwG2hO04aBqEFayMk84OG+7RIUogLEgQ3AkoBE4qZPssY2qMpWM6ZdJkr0htU2Yg4FkAyx3ro+n6bO1tt4m0wOHHmBAYTcFM4KmSScUuIE/jVMBgFPGjyeIXVGkE5SvnJsGXbelAqCAT/AAQi34TZaEd+VKlrgOWykM+UXmkUKnEqy9jBA1SYnBLJiagqbG0TwZjKmIyf45jAxldyUMDXvfujixJeguqlQ/bTUMtD0ujPWhXuQq8VI4JjAT4GiQ/d/pOgyKdoQSHymAaRoF473y+Wv76179W1ZLf/vY3y29/87ed1cxO7tndT4KJSpoFi9Q/AoQcIw4f9ygHadxYqFjpV+cIdgUFgM56hNEEG12A38Bbn8dthYJqfw7QVT7VXeo159c+KxfbHGxVMZI/vS/BgSCRNpQ/+SZ1WjpzqW+5VqCyOWbbDnJ5WydTQ5NAT56ADi07vXiec5+8qK5UF63GacqX931bqT4+CNBIPBFUptF0Xtmx20G+LgVmPxMcIR/yYMpEt9E7XM2C/fXvBJ27eknq19RjaTPV+5uesjLXJKBNIGp/v/TSxqhvBOjO9d4pLXm+2xLJ5Lm0Q2kDtBnakNZzvfiprpU/dbxTn6YsO25pzrMFRPKpdkbe4Bk+Z9Xb910mM/lD3kxZEnhpn6UhekK6K1OJKbJ/Xie/sgDVpqETQhx72gLblA6JY3qc7Vzx3wV33mcGszoTfdd07Tmz0oPPbvmDZ7aELXZJl7yPyVBGW++xCD5JWrOIzbO1lzWyow7Kch99d3FfcCodnau0tdJBfZN8oy6hMgcLqtrKjRYd1JFn8zk5P/KD96+2LxIdnEPnj7bov4EA++zc7G2r2Eo+3I8x+TWv8XxbkkNIpCHBpOh41wHUZ0+fLq9fv15esMBcFUw64UWbxHsC5+/evqsKJpdX18uz82fL8+fPlz/96U+9sADtJjHH8fWxOH2mduHDm9s6hkGsqE0oZ4YKNVNBRL2o/BfGspxrOF/Kce3GICA5/CvvKGPOceqA1IN9ROC227TltnlMHWyAufvUsgL9O9DeSdqMh/sMynM/tOxM/Xb2T097EYl2SEal/drtc0zg7rYWmd+zgAjfPHm8fLy4mIQCy3E2v6wBvzmKZU2QrAXmDsz2jpxGNtg3+ns6R0qB7UwErD7F8Ra2v+KLWGDwaJOtmh4VFjB8LP51koR+k/wqPyhTe1+I7IyDg6PlyaMpkT7BZfWPCbIey9UVN54WHaAx1S0ur26WjxeXdcRE8SoVd6gcYQn4yznGcnwc+iYNHx0fLY+Kf9r21vnvhwfLcSVQ31cVFxIsGoNvZaaVkToaiCtLt3WCSC9oUl2x57VtI7s0WXwFDzS/yEf6DHs7R1v8sagonk+Mps6Ngkhr4qZ2h2vUneIPX+FNZB+nm4VsKubgqReWmIgfiV8fP36oACo+E/4W/2uhdKoSVXWPoWlhmKmCIfbS/nCNY3TXFuO7oULKVVc9yooSzhM05q8TordjmTw21CMC9Q3UIdIg7bx6VZ1ex0je9jFAjdl6cbfO/Z3ghzqkdOz4ClyzxQw45olEMY5TOqzkpMOD++VRHVV1sBxw38FSCSd1fMnp6fLm5zclg3Wk68FxVZbif50pf0eSyf1ygy2tI7PuF6pW8EcyQs6jhlVaqffESfm55HPGxPUVQHzEsV1b1Z/EUYnLtS/aFulY1SGGJp/DLmLstMPpV9g/MYGfbT/9BeVEG/lAj0fwj34YsNI39jXxUeGFSDDhs0H45J2sCije0dYn7vU7bbp+bfuZXV3Q482US+aT/6dnTytBzoRM+kJCEHbWaiaMu2Wkky5INiHxkwQTcQ14Cl58/vy87n30uAN4ysRqN+OICG1szot6W5ob99F+e0RO0fVR75oU4ziH8qmYIpNPnAfaTz2Y9r/xFr+3MvIYNHml6UGSVwdqeYUmH95zdF/vsG8LSJJcJ475d3F5ueJlEqTRO/Y/cbT9SUyqDiu6TSXQxNT1XGziVOWoWa+xtA9mZbeiwT3HC7EZpOOLxh30n7hen8TYnX4E99PX22tsbx+TV3M4CRvKsrzcGKWrRm0yRAW3TS9zrbEuxseirbaqK65+Kjvrok/x/yywJq3kx/7O/7/e3T/5Pr9KMFGu0u7pg/gcMYzjW+k+ixUpo/IeekF5WDfqcETYLCqV3Z7jDw18S2df1RM+H9qrc7Lfe/ujTKmrvVasK9+pd6W7/kTqGuMbytEaz73vipDoKY8X4BqTa7qNvqbv6djp9VXHIOShumZsfOpd/Y7GiZ1M6/FM9leZls4ZO9fngYYmUOTxyi5e7BcmoIFzZ2y16FV+pkdCd6xlxRizuFe6I3bZqwNoh+8dswkQKYeZcJ3zlPEJ58vnpi4Qe2irlEFpo44U6+3tizjFOZC2yoB2vvyo8f/Tv/b52l9pzv2OreKGkRznM9RFjEv5AQ8XPw7d0id2/PyeiQr2lbHsbUDxb2HltlHFg8d9rGraLG1qX9M2jf7x/tWrF8urL16WvZMG0ln9QT+dA31BeUW/LW2jPOLcer/3bPi9k8abvr0haz9HuQ7C/Y2hShsUr/q7eiEXLJVvbbP9yfiSv6kf5JWyWUuPO6sUJcbKe+Vpn7G3ffLQHmdnbCP1n9fLI/KqetTneZ1JM/tEPvXmQ5syFR/HlhEjSvzhmljqAvVo9te+ySfKrvFYMa3t5NxWvysRnxjWtpFzPx/Z/9Txytd+w7A8kfrE+2wrZcoEtc/5P96XusE2tE8131PZzd9SVuT99o87KaGwM3hi4i4bvub7bYE5Y2ebXuyEtpKhWoO6r00y6sLkM5/NfNintNXgP6u3pn1OuVG/a4fSTrHeVWBt1g+lObxoggX0EXvTx7TL5Xsegt+aLuJjrhOvOC/KnXzc+LH9J3SgcX71oLwm3ksd7xw4H9Kn1vPY7D7rb+ob4xVVuaSqxna1B/5MlJDu2kRf9zKSeqbkY2yu/r66k/v2NNce+VzoZpKJejnpI8+JZTPBRjkW56n30ufzPnlAHaRfmvIk3cW/0j91f47NefUwTSzZAAAgAElEQVS54hO+h3e0gep1ni1PiZ9JiGeDmvY/50D96EbK5CflOWkmn6S8qmOcG/kz7T/9lz/UkbbLdfmbeif1yh6/SuNMHJGX0qY7T/qWzqPzKhYvflg6kVPeU9bBqZUMVjEcjm1Gr2wJ085h8U2tdXTsjb55LHStecRGEeeVa+rZ//LP//d9GmcDwhqJNHQqDo2AAiBBc4JVEjK8AWcfvCfIXvkLWLxPBoFw/qms/LyBnt4NuAGZfi8jCqA0gGnEVYgyl5PLOASLKmB3lbmzMZlNA1BKd3YHJJ24Vocgs70yUzIdBcvXKJAKQinZKKmZQEEaO0+MxQx6aUWpZuZV4endJA346LtA2ucSONwb9QZ9vz7jUrruwZVzw30ECVUmggODSxqmBPoysHMrnzg/zunKoxGMZt40Lml8vdf+2r808JkR6DzS9xa+Fl4SWko5zpmoGnV3UprAUOfOx04e36uQVhAyRxFlSUXp7Fjkfce7V27Ky+fAYvKfv2so1AkrGIpz2wTRzAtKvku7tRPLgozypROqMVaJQzN2yxJ8//d//7flu+++XX73u98tr16+KMe7SocftDPEQoiLEyzGVTn22fG76YHOsNcQlswS/A5HjmuLT/OM8kowaafvdhZJpGMdszPAMXl7q1TQT7c9DWAaWvWF/JUGS8BEUN7kGb4TsCS4yKzLNITqTPvnXKfzwfUaIQ2MMtPP2s7T1UDCF1zrffTfwIQLA/bJ4z9SLvegKtu1j63/Hhc4JsiCoSonKcqHrk7NHDfAMwR9NUackwluqpP4Pc9WZAzaHOVx6+txLRpXoGh3drJyRADMMq5pQ9RJygJtm2Xqd62LtpKiZgE7DzW+0Zvo1Zxn9ZNjTrDnvBdf3W7nZMo/Gw83b6cOd15tgwCBGecrKIjdBAmKlCd4gHuqxP3YDvlWOaRv6oHUKYK1pkEnKdVi2wQnk5eVZ+83KKmOJ8BsUELQlPpvBQqxI1u69nNw0ooSxVf+pnzYV2U1QbP9l9bNq20DpU/a36Z3A87e9bMdGSa26YoMW9CvA5udlHMfZexXXV46riuAyHuOgX6UrHzqxLkMxPC9QSfHlphqj6O4xsCxAFh5efv23Zq8Qsn5xIDqRO2MekHdlva4sMBu96lyoj5K3qH/Lr6o270/cZ18vtetJaMT0Ep5SV0N3eBxEkzevXu/VjAhwQT7RWLJV199VTvrGRPjRS6shtSLh8vypz/9uRbAuO/07LTOBSXBpGSEOarEq04qbfr2giiB7NYzkxhYu1knCYIkpUrcvuk5nh1ayqsBCXWWerNo6m7kqdphAqtOvjrHtnRUWYDShlVf6/mtk1c8+emuzlTXBtEGuln9bD/Lqb/FTnfVC/SQ9/gMrq0FOBNTBl9Bk55Pgq5PahczO9NZ+CKJh0oOOEB8NvjjWe2t4/r4QQI87OBt3TqL4xMwMUGV/oOx2e1XMnjQya7cU4tWVJOYBBFoIE/rzOeYtG1N364mccgh6PMn1pLPuw2TLLYKaWvCGAkYB10uWrnbkkrAL/BUB6O4h/8vX70o2uAHwKvvP1xUMg5yzHhIMvnw4WMk3D3cnZh6FlxGEgCV5srxPD5aTp48oqjGcjeViUrnTfJJLqyVbiBx6tNdVZ5p3dd6mISXk5PT4tNVLmqht1KimvZzlBSLteJL9Yv21++VmZRt9TSV6kyyVL+nzqAN9Qnf0+/TJycVkCfBhAAHGwjOnp6VgnfBrI+f6PKlnDFOZZ7LjxfLh/fvS4Z7oeoWZb/aZ+2GR7Mos51o3VVeivdLMDu2x86SyysWyfvIztTj9Zn4X/W7K5jQJgu7mWCinK84d7IZtaXqJema/E6CCalShSGuG8uVPzMLuFa3KmxTuKIXc1jYJzmgeZSkfHiUo39ul0eHh8uzp6fLIX4SSUi311XK/eWL80ow+fHHH5ery+vluhJyHi/Xt1QtuVkOOHO49PrhcsnC+Sw+v0Nv1Q6crooDDSvwNDZA31e80Ta0KxdsPkDbbitKoAvRJS4+IuedENfj8T5tmLhdWyVPTaG7kF939I5+mACkc2Og1Gd0u607S1/OYpm/ixUab0/QZ+IRNd6l+cYqtjnmxEPcn5tf9L/ZJAKPO24D9h0TEPv2wpB9U6/ZZtOor63Etzjyl6pf/O6imD4ln2tX2tFxVQX76eefyj4zB/zGM/j9dHTdGgg+PKqkIOSTOaRqXOPajhHhc7548Xx5/uK8PhsgVO85n4kZpMUD3RglmMU2zmGNgQqNlMee5Cx5z7F6zIHjEQNter5jCBnQVX+V/E2CScvswwQTadi+7Keaf/x46FHHzU3lk65c4gJ07xynvYdVEEjm2o5ogQbpC2YMx76v817xjfbT1UEbbp1y+2uCCb6CJfhnh++UZ8aPVN70UZwncIcLz/ZL/Fm0+URiW/u76rerObJLfZuJUyVvU+0I3Ib+cl6lv1ibpBJxOfOLbX0Qu6ig7ra7Xhly/vq1++WffRRH6UOJmZRz9Yx45AFum4qK0t2xFw5C742eaBnuuIr+51oxwmpss4tZGugnGDtwUdx+0x91Zo/hYXUE+TltMPJqO8YKXVBabdboNGMVJjyIS9MvsQ15xbaoToKd5nd9YsYOv7sTVUzVscFHFa+wmsI2/xNTWvF7Vz6Vj1pGOmEKnGNMRV1dNnriNmUbJ3ldHa9eNm4kXpe/nSvpm/hH+VwrqXzKqnBbFRvn3AVrfQB9Tb63XXEXry4OQQv5x/7oI+15Stzr8S/GAuRPcUjaZ/kEGnRictPMGL/+rf3UrqVPv+70ng0u1a+pmkv74jH1d8an2r5qc6eqceAF5W/FdBNTcWuh/XHOlX2uR29IA8fGdfo9m05u3yGPbLDkfc3fVFWtY4AGNJJACT/B31z74sX58uVXr1f/QKwn9lRv6E8qR8oV+id9jtQz2U/7Lw/33DY1bLNz+x9Wa0r/ST2lXXKjn227eK48qPvEWv4ub6a/oE2w/9WxqUxphYS9rhHTaP/tu/pb/hcnqsPUO1bHSN9c+UxM4XtpxziM6alv5SfbTnuh/Gxz1n4E+NfrU4Ydl3baBXi/11bTL/lWbKkcMjblPPWE/eq5bB/IzVPSTTmXf2g7+cTrXJ9JnnoQ55jxcS/0Er/ab/vseORD9bR2Iu+XXj678MBU0uI62lY3OSfGSembtqyOu4rkZu4Fx7Qtmo3RY2M3+rV8mJyIz0PlzP2cO76rOS1BmmhTnM/ePMlxvu2T7WWP2ijyl204F6X/6iSDTsyFdq7b8XztpT6/tpHraKv/wI5dBU6a5XqvdNv0Q9snx1d8TSxlNqKuPv20X/0aHO44sq3CIiNLpY/wp2e90LmkjVz7MKFvlfHxnVKP66tzn7QWw6lntHnyuL/nPOz7mjJd/SP+Vpts2+9X9lafYBJg0rdTn9oPeUKZq1nZVSR2Dk1k0rfMMahjMolFfaGsJA/Iaz6Xa7X3yqNYQx2zl1NiQ60bH1bXSr3Lc4wV247PRr71T5wn7bY2Q3pJ07yOa7d1sPYriStIL+/R9zT+IK1a5lu3OR/y997Gq+PSBimT0kUcqd5xLOVzTJw29b38JJ5snNa5E+oc16zY4HU9fhH4BLqjP56AX+PYddtfdRZH5MicMrQ/psDujUR2QuO0BwN7gTe4sw+2FHDzfNc1wWHb5aRh9v5kwHSs/F7DplFSeFNAZTLHLA1SGJxMGTYZkj5ffPxYO+SsBJKLmQQbi0azgGgbe8Cm4lNhldKbIJiKyv7bV/sOsJTG9s3+52JMGm7nrejNrrECxVt57lJwo6wUyHZUerlEZStTMp58Fv1X2ao8GCPXpAOSTk+eebYZvwYv8pQ85hwLDmRoaeT1xQOzaJj8olIUPOlI2WfnHDqoKKCRxi5BDf0uoDcZuASNKiA1Trn8p7IgcFz9myOBDF4lMBVMFhg2cPIAhHfgUSWvQk8ed741+hr0BBCbrLdy9rkbQNuqkig3vtpe80dnwbZBNsN8dl4DHj3fcQKw9IFyxn/+85+L7/7hH36/fP/93xRvsRuKtvnfCuywq5gQEK+djNtRFd2HznrnOj6rDOWVovscfSOfOK8+hy20RZcYJPfJX/Kthj/1RSp9+cf70glIY/pQfnqB3QBZ8rJOUsoM9wredNZTPhL8qkcMQij38iT94/os2Zo6XqdNOeezzrJAssffxsjfpINGk89er2x5zRYQ2Eq3Nx81aO37KKG+6cTkaXd+SwPn/3NBV8GL8+88IboCocoon+QvDX7z2exkiPPCbS/nKQFU82ADIHnIa7VP6A/lrfhqHCJ50+t9Vff4uQDEnEOo7VHXfg7MqQdxUHouWu55Lw2ST3iO5/62PPa12qfUW/KR/LV3Cmw/9XTbit71lt+LB5SVBC0JqtghLoiibwmwFWdBfvZV/diArO+Th5x38cCqu2dBOR0s57jpuvGtMucztWO9WLnR3OfS9w0THSyPWaybAJfyA8boYHjaRXT0VM0KJ/xzfCJPact5XgWs5rg2v7cig3Zcuqr/PHLB36kmQV9ZmKhylRF0UD8KeJX/xGk6lOKY1Gd8ZwCR/rmwLz8A5uV3vkv9L22VNfnaPtTczREmyUP2Gb1Gv9lxyuI7CSZWLmFhnHZIJCU50gom8gx9qp0hszOYCl3QB6eb3dbQiAQVqnY9edwlDlv3brrUahqbHDePNv+1zba6R+/43RJUyqGYijW8Z+FI2Wjcx72tl7sC1cPkTGVXOy82MElE22Ab8oiyXzsrJmDBd/Ajc6MeVJf07pOu5rBilAgy0neC/ugrJJ0EJufzvJwcsOtSCQm1SAYfEmx+sMg6ic+zuA5dPMIEm88OxMccEzGLwiZ8njxuGaRKQe1YofpBJUt0Apn6n/5BL4OF9A8ZdVehutLfu1pFl0/FNyDBRcddLCqdSdxgwdV5Tt3cdqyPaapCKBPg4XqCDuIjMBXteuwQx+NUosnLl5VgQ5Dr7bt3y4f3Hyqx5N27D73Tf3CJAfutUtlWFaeeQYLnHCdEcslJ0ZKj97ryBIrRRbhOwGi9UxVLqrrJcSUIkQxgpRLmsatLdbBZ3cBiMnhAO13yxgLVrsJfzfEEvdRryY/ybyVncSzCYFTwee/W347XqWo6U5Wo21yWVy9fLs+fnde59c9fPq9y5SzKbbqy7STO+vv370q+8RWRw/dv3xV9a1G+ji86WB4fdyWMwmOnJ2viQtoskrG0+/qQ6C8qdYBy2X1SuPXxo5pr/NJKiqPE/OySNwGyknmmLra2onRg2eLjSpSBR9TNyhyy2j7pds6ux9twrEjtQpoEksLjV139hvmB58V7BCVJIucZJKdXwiVtUk3t/n45efR4OUe3H7Iyjh90sJw8Pli++/br5ejgYBL+PhQPUYHo8uZmuby+Xe6PHi0fr2+Xa45nefRkef/xopJQCDPW3JAAdXKyyl7x1ez+06Y0rhYPuEu2ExbgT2yOGEiZg3bYwUqGX3ct9W43cSzfo7u1heVzHWMHWjdnYC5xgbpXHxud5DGNXQGqZQl7Qpu5+5nPzLW2QLkQaxXuu98CSupv8UriIoNkxQuTDF3yMMFpnt+/HS0EtrdYRQfPVnwxibZ8Zudql9e2NP5SC67wnQsoa1JU6XTGsyVNQ4dHTx4tz1+8XH766afWh6dd6h9aV2Whk5N5tnGJft5HjsfhSJiP8FHb05MTklM4due4ZLp2ac1GG31c/YY+cqqKFq2VjzIWpd+UyWutE9oWJs4Ra6j/0THqb8/BThyW+GmPqYwLSO8+Aqf9tFwUrgS4pY9xhm7ILt+Bd0z2sboBbXrElr6eR4a6aYb+mVSgPdSmb7TouZMfql/o3AmQ7wOk3IcN8XtsmXqp/Kq5v4+U7Ao1tq0vq81UjvQ9oRtzXTzrgsRUdDForDyZEFHjmSRx5QEMp19k3EGfr/2Y+0q8W/H2HJ/gvJk0b9xLbGHg36Q1bUH6I4m1Hae+04Ybt5L7yr3z0j7SVoFRn6mva1k2ZiV2y8QN+V2MJ+6UDvQVnYhtM7gu73Ysw2q0265J+Yh7K0l4KtEVD06iSy5emSSQtlG9LK0Yb+kbKzXHq/Tt3zvxk+eoq12UpB9dmY/KaO0vi9nVl84HbSL32HzlVv4zFqJfiqx7vKVzBh1JXKeanHpdu1FxwSdP1hgrMivvmEilL1nHDBZm3o5AkgZcW3QEX3Pc4SyM2C/9oLIRs1Fr78MTj6MKlHFqMVb66/Aj49BXAwNlbKXs4CQ8Zewo5yp9F3lXbKJdtb+pX5QxZbUxcyeS06/C5I+PO9F8ForRt9BA/1tZLh1WSYHbcbdtL7dNi46/9NbEiuwX16JnWJwxacQ4lb6Ec2ycT55NX1wZUx6IXMqHjBd/pfyrg8YUYta21W2L639VMjleXr9+ubx82Unnxi2cP/lR+cnFNGPjbR87zqXcp+6RJvY3226ZaNvvpgrlhOu2/m+bBcVT4Bp5M9cM9F3Ug865tMWmGW/SVspT4p3GTcfLbSWJW6O6tWPiN+dP+yZ+Us+mjXeOpYNxjeR93ls9LnWp86+s0BbP5rNrY8pLYgP7Wtg+jvFy/IUpR+nLsym76hH5MPuqT1Z8PTEf+STn2HKOPEv6OCfV99nk4xzYz8TAjl/7ZMxHu8v3GftJe6TPYYKJtMiEP8fZfulW5dHnpQyLq8QXOectaz0nD6p9TUPqN56jzhezbLikn+/cpQ1rnfJwMzcxhNSb6j99QXS7cVRjEc5dPacquG+2NWM0hVdnbcuxcS90t/+F88eebph/O/1A7KZcaw8rrjDrimvl2NgAnpgK8qlPoa2YwDWH2qQ1Scq8qg8at/bR4/K84yg6EUs7aN4pmzAbBOQlx2rsaj3aecqeFn3Y5DT+zR57yz+FMcdu0A9xcmJT5d65TFmXrsqZ+rXanOICqQv0FYnDge/la/W3vCXfQwvXjxmLRz4nnzLfbI4jXuR90kefVDqWHZqELuPl/Mb3zo1ymW0kZk+ZyzU1+yr+Mu7u/KftbJu0VWfiWcazlDvnRX2qfSkbGmsj2jf1suMTY2j7NlzYuEY8b1Vnx69OUxbFONyv/Uhe4H7jxNJRrKw8JmaVt0oPzPoKm9ESE8mXPq+qhA5Oth/SDH2pbaXv9XlZlmfnzws/aat91orDqGCikkzjpCKVyKmcEixoTBSmVDIqBttPRZhKLw2TgQU6yqSrEHIiHbyMxzPpn5OgIOZk7vuXhkKmFKAbABBopOOoEikhHaNtgFNAsZaPnMlKY+EESgtfHa+M7fcKWoJNaYxiL+URDtMKPMfYaTAcr6+tpLpseQqH8y3TqSxUWt7/ORC8N84CCedXRUcbLnAnMFXY7EMC9gRJzi/tubCa/UqgK4+olFPZMwaBBnRTSDLAwLNUPirAFVBNtiMB3nrmZNQxHwIm+z3oqvl5FimUD2UoZad4yWobAQIFks7Pnq9VXMqNwDFp4j09X/2f3zelPjslw/gm36TseERO837vBt30SO86Kof78LAC7H/5y18KnLD783e/+8/LF1+8LABQOmLAXcpAzcujx+tvyl8Dld7Bzy5U5QO6C06bf3rHt3O4BY9ZQCTxqXdPyWvOl7pjU77bOYPOk/yQsiIddZAE1uovHfii0ezQ7bMXOwAq7/te+dWoy3v2WQCXwNK5znFJk+zzqkcmgSmfL8iS3wSIAqTN+eBcYo476IWZHJ9j15inLt8bN8ef/TMIxSKS/XF+0klJGqhHHS/X87tAXeek56mPI5F3aqxR7jTtVjpe9lVe0zb6DOfQIMaeT2zXwAa/V1u7UqR8n6AwwbH65WaqRtg/+SPBSY6v32+VQ+wLbTOnyTvybDqn8ozgRtsmXzh29W7ahNQbtp2vgkSDfgVqWTCdxCr5Ux1gn22DZwkAfa5z4+fkA/pjsEegS1va8aShdmD/bNtNGssXPkv60Tf1jIBSeqqny07NuarKU+ERFiaurktZp11lwUVZks9S3qSNdladwPyULEyCj/NeRzbEDkffr0D4uI+nUK7YlQkNkaO06YwZ58u+0L59EL9pkwXhzmfycC+wt45WTgTSHcjt/ojZ0r4nb6UjsepF7PZUusoFvgouTWUEKo/88svbhZ3UVHqoBehJODs9ebJ8++23lSRC+7TRAZ9xahb01k3tXKUKSuupo1q8MjHn6KirZ6yVaiJRSfxrsKxp4FFHJ9V3x+645Y3khT1N2oHsOawFsDiyT1rLp95L3w3s142TvZ9t80zGz7xocw3oGrTle+WABBwebV/ZPUJftCXstmteuK2AqfxFGyT1nDyBNz5V8s7F9dXy4eJjz83SQft2mhtHKYutQ6eiTy3Is6DeQZ1yGueYDxb9S1+1gFfglr4y1+oI8TOftSvSA7wDbsnAR8pA8eDR4boYC020tQZJykdiwd8zlyeYIJ2Vl57HbdeQdrdtRAegwLkEt1+9elV9JaBMf6AZuIxkhJ9+/JleFc+mo1w7jSrZs3dbwKsGJEpvwoeciX50sJydPJ5EgU+1gHx91TvZDCZJg8Vy15PsxLxxtMlycLQmBTRf9DFFrTN61w738pt0cnExdbjzLV3Vz+KHshMEPQsfNj8fTfCHoLelVcEezGXrv5uaf5J6Xn/xevnmm6+XL16/qgomq349nGpY983HyIxHD73jGKJ378tvXHGhyemzYGUikPcW7Ub3pa3g90rMPzxYLiuRoyso8T3z/PLlq+UPf/jDWgK/A1FNQ/Bm88a266zp2UFg7E/pwElUKjmdJKJKQJmNCdWfqSLGcVHu5CMwr60W0zeNpwQ6AXKC9yRMTjIcbgPy9fT0bHl6crJ8BZ8ib0fUI7lZXpyfLL/92+8rAeUvf/nr8vbth6pYQb9IKPl4dbPc3B8uf337brm4+bTc3h8sH6+uKwhSdKpqSF2BhMCislMBERN+1uqonURLf9HVT5/2sWYs2NVu4NEvjBH7QNCNOdaGcF3HEvooFm0rv6ufi853t5UIxHeVCDTBYPlavGcwi9+VW69BFq14o61dA6RVHaB1W+o/MUvLZTte2nRxZeIGZUYbWrq9qlYUWqhXgr6VMI1Omx3ltEkFkXr2LOL1s5u/lGsS8kiQ0g+yYAPtmlQqbm3+6+pvzOfT86fL2bOnxRMcVUFFIXUdlcI6waQTCSuPqXwUjri7rv8kgPUO7PtKMKmKIY+PS4agNX1s3NELi6VPPm1HlLYebwWyp13zmNUMOilRTCd9sV1iQe1iY7NOdFKvtL/beih1Wb7XfvhKn9r36XJH2lWcnMJchTU5QoojvEiG+1B2swPgnUjp2D02p/vPMQ8tI9oE7b28ZSDX/tOWvoLyUN9VILoTInNsvYDJd1u/XdTU16lx6rtPgqg8Kr/TprhRW2yfGztOxV6rvty1rHANv5Nwo/51DhJfF1/VTuxOOOBPeSX5yxL07W82jt0vZIkneCZyJNbO2J+6n2c4NtpKf8xx5oK6z9S/kEf1xeA/457yZ1vDwQ1npyuWS/7Wz1OP5qKM4+EZJjLwXj9OH7372X64tNUuZvs+I8ft+6SrMiV/lU0fm+h7ZcLP6t6+pxMs934a/dz8yI6b2o6+oro64+Tlu+82Ae5l1CqF4kfni0Rg7ifBRKxF2+gz/iOn/DF/Hr8k3bm+q0oRO+sKbOJvec/4Fnpcv5/rHI+8lzH0rEKonJNQ6pzp86v/9eOTB50jxiLfKV/6AfKqfqD2K/ldPUrf01/lXmMRykb63PJNjesTFbR7jUGcCM7nL9cAfC7x3aLPAMbGLh33cv4To6U+k660lesU0jH5M30G+qsMqZPoW8WqC9vclP3Hdn58/6HxzdHRQoK8dG19RzJ7xwq4huSx07OTqgrHsZngENv3vtYD/adMSUtlORNMcp6c5/Qj1cW0lzEleVL9ucfu6jzmWb1gG7yusYk45khe9LfW9ZPEbtx+NjVz7ZZI38luxRPrcZ1dYUFZyPUc5z15N78zPuHYki7axOzjXl+rpxOfJYYQP2eMKTGB/cpX6e04fUbOsTY2+53tpn7eYxCfRT97PWCLWTFfypr2Kq9XTqSbmFrskrbAGHT63soR1zsu54M293ZK+XMMtm/yUOom50maywfqKfvu7+ox2kx9p33mPt4j3ylz2sKMwScfOJ7P8Z7zVq9g1T6I91exhWp7jknLCj0PdFltkP9UVT20LWnvO9bV2Jfv1ROpA1Pvpa00Zq8cp++eOkb9Lr50rvnepAxpt8eXXR2YOORWJV75g+egTx+z2LhN/VS/eSRiJEs4dsdbx9ZWFZfG5P5pR/cyxDUdW2xczWf5PJ/NGE3gUV7sj/Iov8qT0sXra35j/sVBaevU1ys2q1hOJ2vv4yZl41k7ABdGVTvwSVZISRlxXuRzx6Bd5Hf5QBymTCsD6l3p40YcbCj9Vm87J9l2x3E6NgPdmI9MCuR7Kwrxvbg+7azYaIsndpIp15ok6DN9hnJgn+U5dXv6JOok7VXaRrGMCVX6UsaF08b5TG1D8nPyWOoMKjc2Xm05li+9d+Xz2PCdiTX1Po48pz9rhUNPNCHBROGQee2sDKLAyKQCXRnGgecgNV6CvwQXAoZkYoUxlZRKTcOXiwD8hmKG+Jld48TLfBVAGuWn8sxnKJjcp0J3YhPoyDypPAFyJQATHK5+evRJgKhk8DQUgkcddYG5dE7gJA2c/FIwsTCp891GvYMRMq8Ke6+cDKykMnUu946TylCFkDRNQ+73Ch0KiDYNFNGubcgb0lmFJxPbhoBahWSWOb+nIpZfpDef4Q15MccvPfdGOpWDAser7TwwEGNYSDChL2y7LFrH0So+p2hspmgd7dFOCf9TiQoUS/ZMftiVv09jngpaoyM95dWcf0HdBgpYcG5HPEGoiSIdaMX4bkDi4Xx3gkqDbzL/23HkfnYcQS92MFxefFx++OGHCtr93d/9XR2JQzlSFukIwooh8+MAACAASURBVBK0N/CQ/aZP7AY2UJ1Gq0vnE2DdynyqzDcHqJ2jptN2nnODvz4D1DmXP+qZUyY2f0u6p0HTcPid+i1pajvZr1436rLhqZtoT2Pn9cxhyrjfy7/ckwuRfi8wpy/Jcwn8/I3vdD58lmOCXv5Om9KneaezoJXP5I/Ul3uaaVe8Pg2az6syaGQhT8a+8sSresHfpIEBD+nofAouvL6Drp3xLFAhwURAlI6YbaQuSVqljDkefu9g7VSAimxjZVXwL0hNHuM999O2tlI7uuqVOUaruXgDyeqFdOSV46ZtB7wF0y0P2xEPSWfnUPqpt+1bzp/jShtGu8510sRr7Lt9yfblCfnN9rO/D5yG4XP7vx9T8pi0Vu9pb7kmnVf5JTGMgFR84ViklfOVsqwN5V6TEUyiUWdUX1ikjN0sxUPLUlUGcJbsW7fXtJW+8qH9YCziAeeJzzpulmhXrxJUSV1he+qfR0+2RXP6hX13jO62oy0SMlhg19Hnec6h8qk+oh3fa/OdU/WmfWIMLtQ5buXEMYg1nHt1Gfd2Mswk5tbiWus1E5tThugzY/rrX3+sRZD3Hz70Is3ojWdPzypRkqoNjM2EF3Qi9wLgsX0Egali4vedYPKm2L6POGpM1Mdq0DcX8vvoETFCnVdcmKF1Lc6x2G3VBxNEkc8T36y2ZMqSy0csCooLlAltsXi6+zeVN8JZk7dy/gw8cG8uCoklupIP1QNua7GdKiDowQq8jP4Vy62+x0EHv9UR50+fzWLvQdH46pYqBlfLAQ7ystSCL05oLQxOqePN/jQ+ZncPC0Qc1VFyMoF4k0vKRnJUH0djUGmBnXqDgxpLbIu37tAVP9dxIFRqmN2QYgHloDAf5W131TeaJ9oOl02t4xcf2g/5VRvJPfCvixvqs+5La1f6Bz1YdOW/OPbi6rL6+MMPf1ouPvK+ky6V5daJ7Xx3oJpKc5x9e9bPqwpQ7DSvWgTLk8fQ6nEdbQK9xB/qHvsGYeuIEhbA69ibw+Xq5m4hx4SKG8pu+4WeK996sSr9UNyiqtv1rvLkd3VG4hD1Cr/p55UuNSF66QQE5oV28TFK/j987N3M4+txHBYj/fabb5avv/mqzq/32tK54uS7xvX4p60D+ngc2qOyh0EC+lMyMsGqTDABF6uraHvV+4cHxbt8VzvMDrYKFm1XHleffvr5za8WiQm6lH6c0sb0pfTyAGFwgXYFOwStCKL51wEXZKJ3rPaxNyxwzBE+E5gjycTAU+1Ovb8vf6B4qKr89AYNbf3N9eXy9OyUTIfl69evl2cspHHc5v3NcvDpavnm61fLf/7Nf1pur6+XP/7xP5bLy9s6Yql0/ySY3C5Hy1/evFtu7g+Wi5u75Qr/ieQN7MvICH2ikol0reBuHftx8SDJgj7Dq/A5/8/Pn69VgOgzFTBqTj9+KF3TlRw7yYvXTkRpe2OcQrtkNSNkDF2zDxSJzX0Vb9NncTb3YC/YrJD+LnwuLtM+pmzYRuONDj4bRFP388oz0U3K4WozJ5jccgkvNGaEHz3n2eMu+Q4d1xsBSPDohVn6K26ygh3P6yMnupKXtpL39MEqQyQdVtUfjmbkqKNnZ8vp07PlL3/uKmEk98D77MqmShNJIySAFOa4NyGT4w+6ilDLWCeZcQxayU9UMPF4NsdZ/Hq/YWVoR/tJu/Sxxav6Der3nGNxoZit4yU9Tm1l0WB2iSe2Ezem/+j7LQ7QZ3CvGPNu4g7EYgi63pG8fFNJhvBO+0I9Z435m9e09TXPB72LVb3KtekbifGUb37Tfmjbi4fk4/CR5L+uftpH9Pjn2HOMPkPMaPuJIcRJ9FcdVLKUJdtnR+rmH3bsoPRslCE35kj/n5x0WXuSv+X/TL4UVzp360Bm0VZZVR5oC7qudnKXuOScblhmjsmIRQ59Tm28GND5U4fos3idbWrrCyNxZNn4x/rF8qJxqwy0i1vEMOn/yvv6UY1H+whI5zh9Sftp+8YFea6VUeQpcSLtyA/6c5scbItAzoOLOX0Niwatj/V7aMsjwFoP97GU/J6bE8Sl0lq83EdANpaTF8TEtEHbteA/iTC+ei33GXvkeSQ6mnAAjVtvNm5JH4D7agPVTfs2XluJCRF7xP+DluhBEz6cC+koL+Zc2h7HBarLoCnXGnOwn8l/6kZ1Rcbu7Ze/lW4dvtaPVIc5JvoOvnJhI3Gq/LNi6ZE52l//JoFNzFgbOMbX2OscfnNhtp/T8R2P05b35Ddl2u/VXVZ75XtjKjlOaeRYlTfpqE0hUfbu023tvEeGiBfDT1R35AhQcYHx2LZTzYf4PCSYcBThq1cv6zsX7cQbzms+Vx5r+w+OarlRXpx7aOd3e9l2fsUiic3XeYikap+fuD5lmj5Bx4wdpF+88WfHfOVT2+N35Tf16sGYnarQGEf3aGfko4w15XvnUd61ba+RL4yJidfsT8aWkhfUo/K69EzdKc32r+plaZ92Zq+f0144l47JZxkHS12R89DVnrZjuL1fW8LYpWPyg/EzaSVGcjzOt7E050dZkQ/VAV7PXBg/0u7JS7bhmmD2Tf5QXmnfeLvXZaxe2yOvaCuTZ5y3xEXSNXn6czIhD6tTyheLoy0q/lsVLqiy1/Ed59f+Yg2JUVSC91Rl1Y7WWPD12DQ865tiIO9PGZO3U0Yde8Ypst/2PXnKeXMs6hGudZ20bZu6t/1QZSlji4yrNlPNBkX1eeut+46xUpFsgiTyONdph3lWJkrKl8XjJEhQ1cp1wDlOMuWQ6x1z+lKOUz2acmj/nLPE+/ZNO2vb9NE2xCZVXZAKW7GuI16Qv8QD1eeaxN5QBdZInqq+cM3hQfnTibHEH9pZn5G2frMXHXt1fUKaG7vyOo/hFJPgK3MtttMkbHUi7YmXxPwdg+xNNL022b4Mz9Wnkpbys/IvbbkeX9J7idvi6yfmTLuTNkleU18p9+qfvR7mevph/EAbvLcV9tmYuc/J9fX0I4257nEX95F83PLVa7/aqfRF0n44N1xne8S74DP9KudL23Hwz//03+8TCKgUVBgyjQ2mEUiF5uSkAyiDfu47OquQ6cDRORW4yjoZMwU1jbyCq3JLYu4VnmAnjbnPNNCSCx6CXNoRxKsAutx1J5jU3ygqBVpgI5OkceU99xqEU7GnklsNQWQJpvJydZx+GDRVyexBovOZBqx3lM1iRVRPSEDuPBkU2gO5PUDZg9EMMPvbypwDQjW+WR7O+5wTBUAA4ZE1GiCVjaArhV1FrTBKA3nIZ6k4NkDqtLZjKsgwwYoAXMmDO0ynGsK+ogzPKyd9FotZxHZcCmsalRVwV4WL295k9pkkkwRfKWM5zpQJAY3BjpbZumJdyJIPNdpNx862dAfi9qyWCSpY4GR1wImgWDuxVSb04mL5wx/+vc6h/9u//dvlt7/97ZrtOet7naEygUsXp9Lw1jl/E+zUsHX/cKK2ftUcTV8T7CX4ZBgqe3nHXX7qI67XgXUuEoSq97hOoCOdpX0+I39T/xQNa5Fk2x23N0oaxr0eSV6Uf9KoGMBwPBoOdZ6ylDTXqCZfQmv5MvU11wpMKiiMcxtJOT4/9VcaWgGGz9/TR31OmyxmVVZtHJ2WOs5gnsDic/zL9e764Xf1uAlGfldzPBVMUmfIP6kXV/sTYFcg7fMMyDgen5M6PhOn9vopwUXaLWWzgNyAgwTktJPy4+dtobIzh6WZ+iDnWh5LgCyI9/l7hywDq9p0aJE6XMcyHQKvkQ8SfEkD75NnkjflB/Wzc5PtJtaw3y6YJ6aRT6Gn86eeELjLY5v+8Mz71pP8riMine2vPIJsu4gvP0h/dlVZepz+FL+yW42y7peXayBRHZsL+vugoP1R9u3HKvtPHj9ILmRHGrSSdsrB2sc5r5rvoQ/jI8An/3n2LjpBGkgnF9yTNxmD+sl5EB8IVv09aUvbBl7VZ/Kz/CbIVRfndUWPWpzeql8VPSfJwHPoof2f/0zVrav1zFyC7uzgJZBHcI7XXAjaztDthV+qFrx580slqRAg5jnsFsY+1uL9fQc8a7dF7ZLrgB3jdWd7z3FXMKGstZn3uVNY/JSOgDKljGsnHjjiEaBWz7iowP06bzqF8gfXaqOUZ/UGz9FJVxe4mGIiDs45dr0CoZOYzf32jftczCnf4Pq6PvP9qxevipbQ46c3P/exKct9LTpDzc1BPqpgqzbU8dUzp6JC7e8mcYmFdhY4B4swB2enHEHTfEFfSZ7ogPIW3K+2Jqm45GR0HvPp2LUdvCr3Ho9Ti/hjU7k/+Z2FVY8ZVGalrXIiNlT/pXx5JBfPhIY4yRztss7JzXVV5vnxx58qweT+/qCOypFv4H8SA6zo0XMzC6oj4/SRSiu1WHx8uJywiMExOZGAo20rnDHBLjyPOo6h/ncFk9s6pq6D02knCVKWLzbJuHn+unZNjMKz5Hd5Vt2qvhGbSNsstUofn5z2os+7X95W4L3m7+52eX5+Xrjzu2+/q7PrqcDn7s+S2UkC+3Tb/h3/2QUP374n0eTjxXJ5QTJD24w+pqd3xdZznzypZCYrCaQNMwGm7M/swKqjoUYutAP8/uqL18uPP/5YugYM1Yv2U71nKuZpE9Xd9KcDEl3JzWOR6r6ZwMIys4hXi/6Dy9cqMCyOs2h8dV2BS8bBGE02Klx9e1fXFJ/2OUrL4QEydrCwYPX87Gx5eX6+HLJ4cnC3HB9+Wr7/7vXyn77/drm5ulr+8O9/XK5vWDDnWB+ql1wvH69ul6u7++Xn9xfL3cHx8v7yuhJMqHJS1TYmOFXJQI/BrFu1QKsk6N+ITw1GcQ/8byIRx7jUfL5/X7aPI6asCiM20g5DNuML6i7muHwlkoaOGj/vcdGGUbcEUnlZHVbzAv0mSVJ7l3gmcU/K4KYHO0kkbWPpmfF35anU7+p/nkfiAfEO7s/qXtoMaF0Bq08eKbFVsOqjwvrYIDGZC84Hy5YIoL5j/1wvDnSCCTb6yemT5dn5eVUIU29BX5JLXrx4Xv/Zud0YqsdJIgo0Zw64Dz6nH/itpSdPHpdt6eBi42R0nvgD4dCOsmiX+H4//+rypD19SV9TvGg7HWvpI4Hoj5hNTJB+gva2fJfdRirnFD/Ho79qnq67UlElBU384uOHi67SNgnDVRlnAvfeb//4DRoYDNVm2wdtof20j+nbr9eOreWz94n5xZ6pW8Tn+r1iS+cj6Vy2ZoLr6Reil/r4wtYN0ljbjX5yrMqSvoByqv2Ab3gGtOMe5V774xxwffK58pRyn8FleS3nVHp8To5tL8fpe9vIMWnf1YPaGW3AytMk+U1yZeI5aIY+c7FOzCYWynmBPh0nevIgCUmc6zE9zm321+8ccybP8cyuUNTyqFwlbnCc8rLX6ivImz1fXV3JALv3Gg/uOOV2pDj6g+8snS/f2udqcxJaUxbEeBkfcW71oZUp2hQzao/kMZ5N37xHmXKBFB336LhjcVybc6xOsYKllVJsQ12Tn/Wj9GELfw4WzEUa6Z8LJmKy1A3GcDfd34nf6gLpxHhSt6TscA19N05v3I6+8t4/Y5/KBLSsIwGnlP/av5F9x596BqzTmGWr9NLHmT1MXPJZaTv3dtjK2YlV5eHEfOLVrOQpXU+o7lkb7DregNF2wbOxxXb8BbaNaickXNImlcWwexyRQ2IlSedibmkEj+Scp+xssorebn2prlQXK3POefFL0E4dsdf79gOe9TliMuc+fSTayRip96TPx3fYMTfzpf01Vpy6q8aOnatjOHt+xV8Vd9stku51szKSif/Swzk1tiafy3P/fzRPm6+uSh8wsYB+j7psHxdMu2m/pIN6Rn5MXbDZ5m3hP8elTMNj4H/jxXs7Lz+kTRMPaQe0LfrQ6ojsZ9L/IT7tozn9S56UZxvHbtft7ZC0Ux7yufJOYg3e6+M7VxkPdJ1TedjbZ8eStnwvS9qalDX7J++hFyqFfPjXeVx5wOOC4zjjnPM6Ho8Kb1Ybjc3rqc9S9pN2aW+UHeUoY8Itmx3vShzh9ymr0t5niu8cc/YLqWVzMhtJ0jY7xj6ekfhbJ7hmn1b885mEfcZVck0iNhtsQ/fZ55RlZTDn034bf8xYMzTShidvQhv8UDfV0wZrz4kxH9CXWBIbSXcbBcSm8q6+JvaNhJyTOT4vE06rv7UR5dPq78mT2lrXoFPHiBPFjiZC8Exlg3acE3Wh+Je21PVcA0Zm/Phm/Ck7tiXdmz9687PP1JY7z3sbkNhEfORaljrfOZS35euUQ3kncQzvnUtjplyXGx7lCeO46hTxpZjVzV2uX6Tt29vSHFP2q3jsuOPIbMqQ7vKvNlW95fgck3Loepl9EKsZDz/ICiZOlo2loU7ltTeIOdFpsFKgsm0HmgsLgoo9SLcPKh8NqZ8FlhDbc47SEdI45JiSKZOwGSyX6QVNGjUVUTH0ZEJ3iGyqKIyxylIx0sexKEwyvPRIhSpgT9CTYyhgamaiVVPizHJL+uRY9/PqLkznwUUFaZqgPAGdQMIMzj3f7I35XhFISw0srwbdGK+/ywsKtwotFXCCVJ+bAUIFRMWTfXU+UhHkfCs08r6Gn2sqgDZZ3CxU1FgMQk2wOIUd2lLKuvhmKp44vjRGKchr+ckJHKXxdxz71z2/55xnfzbA0kkm2Rf5MPkxz8lzPltpdpnIduw6KEW5bMqB//DDfyxv3/6yPH9+vnz77TfL73//+9XRrTmdTNJnT5+uwYHaUbjLXmdHgYHsDNL0ogMZ6Q1QWtkTcN0Mj3K058HWI1vpuD0PCBD3/Kjx5FnQh+vMElQ32X9+938aoOzL0SG7grfzge0H9/lsA0+O0e9Tr2h8EoQb1NGIabTTGHvsgXwkGNLJ2fOcfLLpJSvBbOcuyjca1dTd6k+dgJTpvWy2fmRxYytB7Tg/p2PUV3tn3gA/OnE1jJNchXFVLup5c9yVfVZHpZ5ZAfXMr3ozwQf6P3f8OJ/pkKy2LUoYJp84X45Zuj4A15N8kzoqHScBu6V4TShUtwmgbDt5UxCV8ijdHY8Jh8qFr/Khn73e+dae2HYCGWm06tk4o11waD+luZ+lgzY1n588w3uew3+dX+6x34I750iaIi+CKB1JZdY+2EdtiXzNfdmHdGge3DMg3rGUrIwzyOKkO0ebbzsBQLqqg1LXC5bFWDoYRd+TPmZGecfmOHbtqA56XTe7leBtA5zc665LQTPfZfC3ssnnGJ10dOmDAdzNJm2lxvlOB0i9xyu0BO8ZVLbPtiGGUW6ZZ50adTILtu5gLTkfR6dkYpIueM8iFLt7WZDhXoKyvFKG+Ouvv64EE2nKc7eSg3c1tndv3y1v376rxThKX0MrM/KpwIUTX39FH/rZdlTeFv90UkNXvvAsc3UDz1fPdSC8eU2b4WdtFf1Mh0d5FOMYGLONtCHylk6wgUA+p/yknnKeeKaB30rAYNnPBfM5minnW/ukPgYH4BjBW40/75aPFx9qbshouLm9W66nxLG6iZ19JhCscz/H77A4r861igR8oD7kSBSqNdTiSJU873jNGlQYLLhi2Xk2yVR+p0ymji0aTmPqIRNvnIOi35RtR54Sjzqv+inqcWUZ2rSu6sVbPvdxH0+XL7/8cuUveJFF8p/f/FILrzc3vViWOu76+qruo73e6XqycDQbfajEEo4w4qgljjQ5Pq5jZKy8wvy0XV5ZfMVELG5WFbG7T8stxVrYNT/fldWvKjBbcjfPKzxS2K2P8unn9nypwxLzakukV/L3Xm+veArfqnDlslxdXi1P6zihXnw6Oz0tfuBorC+/fL189dXr0kPqJqpjNIDtxALkzQQTMHEnmPQOdW1QJ471Ais8QMn7t29+eRC0ZyFUbLbaevXpJFRpQ9iZxVFIP/30UyVcMZ/qk05+ozTwHE01eCfxSe988viaODt9LQPceBvszdFV7BBLfbXuap6ElaqWRtLkyLpyCW+TNLDc3/XRU3d3y/PzZ8vTk9Plq1cvl+X2ejm6v11Onxwuf/PtF8v3331d1/zbv/1hufh4XQlJVED4wML41e3y7uJ6eXtxvVzeflo+Xt8uVxyFQgLPVJZEBjhOpXyVoX8mcDEGgzzKJLQmWYGEAwI7/Clb6PB379/XEWrNcwdr0mP6y4k1uM55Kr1+iP/Uianekz5r4pfE+PKqQWRxjLbVwNceC/O7mIY2sDXYOu2X+MTAnrra+IZ4rW1A7xDzWpJ5wOvSEBqfnJ6sC08kFelPND7DP+oKRT2e3k3V/hDqvJNMuiJo2zL1GfofuTs5O1nOnz+vimDoJu7tRLpnJUdffPGqj6mphLfGOcgDr1YWY4x9NEbjirOnveDWgT03V2xJJSSqrDiOo52q0kb7a+oed0prA431QDfeq8tdMM8kB+bfCibqd+31+uB5o07QrvnqPDcfbAkmNVc3jTeqghd0P1gWEkxIRNsnmPTCdCemialrjm+bLiZH6g+r15LH9RnVEfokJW+zwUmM7Pgaz22JtvJzvjYfP9x8I16RT1ebSyJNHYm6VUOp+4+2ZPDVzyJB9KirJ6iXlcPUczxDm+NCP99ZldC54Dt1Nt81nm6ewbZq92nLymG8z4QM2xJLKHOOV34yluRc7Rcukj72P+OeGYuqGOLIL3MhptbvyUoutJW+vG3qb4vj5BPlgumg78gg1zJ+2l/1zsQ29zZeekoP9afjc97yOvWq/GfflFl4iWRa/RYXb53jfi1NWH0WS2cMSP6nHzyPBSDnwDkSW4nvTf7QP2OuTU4QCytPjsexyJeNsdoui3UKW910co8+017OwCv2K312eUMaaW/EtI6PRXjoaX+dJ79j7C6KJU+nnlDutI0+u3ytqJbre76Xn5iLjxcfC5+64UDMB//ybG2gY1A3lL2N+EnJzGyWUvYZv3YZnFPXPDhyrjToWvVGPa/8JU2VZ56fiQHqamVCGjtXiVmTz8t3PepKgOV3zlFzeYQP+Iw/7AkbGZ4+bQzTVXMOK0H6+Yvzkl1oZUyfcbuQmXha7LDJeleo2OS5edAxpYzJZ85P6lJtZ26YcNzaVufRuIT0sS/qgv19XNc0neqHkcxIm84F12hPC8N4LN4uwU4MI9/u9YQ6VD0jHrKfbdv6uY2jtgQlP9OGfvwDfzBiysqg/JlYIJ+h/lLf5AKn92p3nRv7If8bA1K/pg61n8qr17bNavlI+8D3xqbtp3orx68eTB0oD6QeSrqqO5zLtI95jzJoNUHxs7phbz+cY/nc8dg3Pztv0CDj7/qH0ldZ0K6n7neMzmfytXMpppLXHG/an0o8nwqXXk+/VpuBbq2qgY0Hvcb3HnlpArtYlPulZcZjtUFpK/zdZzrfab+Ub+XK+6GfCYMbru5EtuRXcUk+Xz1dcZg4YnvFg3Jl7/NdNxwUJo0KV/QpT5aQ1+gXsVjoV4kZg1OSj/c4Q95RDvHd2CxmPNfnSpucf+gmTzlP5TOgo6ysNRudjAM2OO7CB+Iu5yN1J/2pWFEd/9mbSfiO54tNSsbrWLY+Isfx+iz6hP+FDfFZ8nzKmLpBHJ8xDWVOvCK9oItzkHHM1EnSWp3Y/NFrU/ZD3ZJYUnr4bMdNe/zHZps4I18ydr53E5t2TF2TttBYhzLlHGsf1Ttg6aRd6iGrvGn3kg+0r9LTdl2/9LnKS/YNx69tU1fsc3z5Kt+lXlH2E3unjYJeKx7813/5H/cym0xjZ1KQDSbbeCoMOyehnaz87MSnglGYfa7gmfZ0vCWqoCVfVdYaQYntaxoZmUqwkQ6b4EbwpuFPYyYxVVB17QB3J4GACvcqUAmcEzxKlwRrMgh0yuSQdExVwKsimoUhFGg6dCoGx5FjtU8tDL3ILh2htXSXhs5t0kIGtD8y1x7gSfNk3gRUOScaEH53cSNBvjzlb16fgFAaa0T3cyz4SP6mnb1jlYrR9/IYdKAPtVhlWbJJMBHMr4k/8yD6UX0yk7COdmmjpBwpC46hFM+cjYUBU3mlkuN9AsTkpzTyKhnn4f+j6z2Y7EqS7MxIhUQioQooheoSLUgjl8sfv2aUQ9v9KWPG6e6p6lLQqdXa5x7fvScvMSgry8z3rohwedzDwyOf0d071uSANE9AkkmBpF3rVyf4reJHft6+fTPesav45nr8+c9/Gt98800l72yl6FwIiDDSx4+O7yU9eZ9O1nPadXoJghK8wh+SNe101parOvParT6BRIJEwW8CPXXcquaUQ3VldaIdTCnLSVvfLc20gSuA2Rk315vdcZuqTHVSO2hgkjaSd5vEEJQr61y3DSKkg8/eAlnlKP1Bypb0aZ0ksbom4/JZjmk7BuVQHdjajwQAdpcpcDvbugskEwx6j3YiHbrP/z/p0AtV0rSSA3PBBdogm/oQ57/YekD2BJUGkNJ86/+UifRd8qB0YdOhSh/lnKSp9+TfFLUpf/pW3nPfFpuo6eBCuukzUqe24ELf6Du0V1uMoJ/yZxXgTZCmrTZI8xr5nzjB35Xp9OnyyefJkwwIFvC+oakAlO/9n/ebDHY+fOeCeYIx3qXOSzcBaNKd3zNhkXIpIHZO+h5+CgjLV3BUwyxm8H66N7DgQgcTFoRXGbjfKUTbmrpbyadoN8y9/F3jmLuCnR9JFf2h+C/55kJn70y/Lh2BXtImCxhy0duEeupu7baaPiDHmyBZ3iqH/DQZ3X6+F2xSN9RH7U767sQi0Jkgmnez+FXB1QzK/LyOQTg5qQUseFI2xCNlxs749ttva9FZ+q54gYV9zkg/q0Vl7mdcLFzxDJ7ZduKmkgD1e7Wxv78AYgJjxYdz1/r0Zc2jvsdCRI8XEKu7+GEifGt3008lz303n2Ugmb7OVpbaHH+mzVM+9H++rzt87FYFvTqXfthERnayKfy1z27zPov+9g7e39VC7xVFGHd343TKpra7l37X4jH4SAEBVMP2WmBWY7jpRX59BgvfdUwOxUgUAMwd9GAyg25tVtl/cNtBmi84kQAAIABJREFUH1fDPNW19HGLvNJeei5E6JvyWcXUO8ZDIc0q5z7Xz5RvforJXQRHnJFNaGWBCcc6eR1yyP8cA8UC8ekpx5j0rtfVX7Z8UdxE551Ddjzs1N7Veg7HH8IDaEX3EopOHLvdIUrmopC2ZIqOPcwLHWYxkWRXwaH2ydACvWzs2EnitpkHdQ2LUbb19vstZtFf6Xv1zdpwdcT7P4XpeX+dPszuZo7leHQ0vnn1anz55ReVoLfDSen+HOvdPCIH2jLOKuR5/74Wctn5RKci9V990HdgI3779ddKXpUIbJI66h82iiIbCijKrlYHn6tKVHzxxRd1JCU0lpbVhaGS7F3UA/6uI0Dq3smymbyDW300EbtT+ygc/YIFVugEMU/Fu7XA0fEjOqJN5W/k5oxdxjMBpl5S3EFxEt1L+J/iEYpLXjx/Nj5/9nzs3F6N26uz8eTRwfjm65fj1def1xE5f//7j+P8jF1p+9Wt6Pzyepxe3owPZxdVYHJycT0uKfChAyQx1rTrFN4cPTrqRNliN6fNj/b5+lbljaJAF7C079haOpigI70oCg/WJKBxgthKzKXPL6yJPJddmt1cZoGdMqmvTLtdOHgpJlz13Xu0042Vep7iJWXfeZUczeKsxFSJj+qaOBZHPWo7ParNtD648B7HKc1iEO2UtsS/+SkWosCy8xAmNHuxsoosObZqbkJAB7nHhDM/0bvjJ8dl1+jAhK5VEVEdaUQxHccbHS1FKRRN0XkMnYFO3YWGTmK9SQF5x/YfP360HEVhYYsdTCr22ZlFZFWItsa+K517tzTX2l3ARG3pHkeBkcRmPBHbi3GYpx1MpJV4zXdkTJlYXN+uH23dX4/IKTt30+9t29tH5FAwAi0YZxeTrrvCq2PJtN2NdW9rDuqJc1O+lB/GaoJVWTaO1c9R3KKf1yfpdxqLU7zWdkg/VzQsfNzHx21tfsYsZWuqUHPtkqr8l22d/jHppe0i3rQjH+/0vRmbOFdjAe7FLtjxSzxkYrzfvS6SeAQTY2lb2bmP1FHmLv18XvOhsauxg/GKOMtnJuY1PtCHyEPfoZwZu9GBqPFKH+WbCz5iUhPw+X43WLhIxHuVh4px5hyVHWOUnKtybb5N22syXlypLK34oONc/V5ir8QRiVX7mi74sWA086eLz63jcTrfoo3nmS7Gy2fjI3YDO9eMzdyACA5wocK4WP4pbxnTak/0A4xFOvBurjUGOzp6VN2K7Jyl7okTi/c7LXcpn2J355f0Mx4rHaFQc3Z5UHe1T8qm1+nvUv/5Th7xu7Fd4ei5iOmGDmVHvwF966iZGxYh6e7Yi/TG1oy58Dlx3RxrYtq+vnGQul9yNPMpPsexVCw5d8Kbj+2YExzXOWHGVnnhGAfz4LM6mi86m4qB+hmd3/WdW5poQ120WWz86FxBH3TXu/XPzy7quPHyU7u7hcWqo3YVwbRfMX6Gbi9ffjYeHh2WvVIHxRdbW7HVnaZvbzBM3U88K1/Sbzk/sURi9MzTeJ2213l/6pmJXxrb9b/EPhavaiecj3bAd2sTkYXSgTh6RJo4du3bEj/MxdmSlzhKIOnjPLZ2Qf/JmF1Hyo5G2nHlRduf/tI5KFfyMjFdrhUpW9Kg8f79Lppr/ND0dC7S0XvSp/g7stHHitkJruXc3Lr6pW1PXfT52iHXILWL2qlcdNb3+525D2nlM3PRODGTtBdHc5+/Mw7HIC98j9i2cNUsuOd3CyXNzUgrdV097VzW2uUvcaE0512pH+IevleH7ulMHQ/KscG99uE79TNtAVmD6DycMq2sVIe72cFEXdK/8M4tTnHM0kQb5ziVG+csr73O9/uubU5EvJF2ctHV2UVEWpSeErtEwUTKVtESWeeI0Ul7x+X71cf0Kennim6zwEObo63SHkAjPlPulBPmUuuBe32Eq8/Vbunn4Kf4h8+INT1ijdgI0+/GuLQfPp/NaPDfQnD9oTzJObvBCv8m7XmndKt82V4fLZ10tjmAY5ef/GS+5hG1CeamEqerW2lPlXvXYZQ9MajPlz9iBGkJXuX/5Kd6K0+UObGIsi9GFY+nncx7PuWLFnptitnTnkk/88bqdRUunXPUa6+flF+fm9jNS+Y8zbFvi2DyGD5lk/cn/6n9a1vQGEhc6Ni0i+otYxWrio1bPuZJHjM/l/FAdTBJ4JBAQGeq0XQADjgdi0zMwWmEMrjkdwin4ZXhEEpB9UxI3pdOxWu3BHN3JddyT1acSaQcn4IuUVOZVFIVTwHTyQmefIbHodhSXeOtkOk4HLsAPZlWxmA6dj5n/O5qkDcaBI13OYzpODB02yBTBUqglSCsP1+PyPmU4jlXx6aAqRRJW9+T4E7lgLcZDMuLDAB1kHxnECIPVCLHmEDr3wLlym4aBo1IOgHnyHfKpI4s5YTvBYwqOsm1WhDyDLgJRBOQek8Zy+nE+anMsbNKw5P8KSO9MxdFZiLB79NZuZCxyKOMiK4IXi/fEsgsu8Wmg07gowFPmZV3/CSwYowE5Rrdn3/5x/jw4f346qsvx3fffVtHCCjftESuxEtV0h+Pq4tuL8pCk+9w+PW8ubOPIEme8f0KeHtxTd1oOe2Ek2P3+logmjtFk68C655PL2DwE1qloVQ+DVrb+Ju87YDGdypn6r5j18ALtivguaNA5f6iojrOO3NxV5Dqu7RJPF85cOwhBottSdu+DQocuyBxm1yRNuq3AMjko3MUUAj8Esj8WwBkC0ydv/al3wkUXo+z0J4kaE0b5L1bGU4AXgmG2RJVv2XLL/7WwW/ByL3gYOqyi5TKsQGU96Z+CpyKppuzar1eei/VoCxFzDFJW21cAufU1dbzXqhD9/SlBp3aA22gdNfuChR9vrw1oEsgJRBNG6Ud9Tn6RoGlPEydd06pj/oEkzfpC6WrPxNspr6lD3F+jl96Sntp2HTr3V/iiny39ylr6oAANwMk7SbX+L0+RxnVhtKG0F1J2goWJZF/flJg4hzWY4/WI0lyPgJm52Ag6U9Wz01cFb9GL7jn3DOQpHsH9yKX0KZ3DXfgm0Vuzp1n5/3a4zoaYxaHJJ2ghfRXzpQPbRY+oxN6vTDnYq303/qr5Kf8S9wpjdKGF093utgXer97964C0kokPzhojHbwYLx69ao6HDhP5b8T9fu1W/rk40kdV8EzWfhivtCNcZWO3vWc8YNbv8Xf7nwTO9P20qr28sFz4TaLe3rX8lXRfrtIoq3j2dAy7ay2OO2W12diCjryPsakHdHvQkflyzlqd1P3KTCiUARZsChbG7NivV4Q513yzmRuYwcW2G/Gx5OTWii7m8mx6i43sbRn5HaBYicWSLjCh0r0T//rAnjNg8Xu4+PeYfzgoHf+TXtdLaHdOT13uckDbDSJ3kw0a/fSXpesEeFFcZly7rPq72rZfn/BxLhFP5I+Vn6sPL4pHiNDLryyYG7ikoQFss3iIsc47cyOCup0261ehCCQJNZg2NX5a3as4/hDlqFJbHOE0P4sOi7sPTt/2DHDYLbwNIvRu+xiH+MKrMdu0lmwKibi/paZpg6f107E3Y7zqvhjLv4hu8py4jptpT7CmEBZV9aQC7rK5JnVldwpfNt9C5CRx4+PxzffvBrfvPq6uvNBX3SjFnhmBygWI3gPY0S2WXR89/ZddTOqVuYz+Wxcob7xPgpMfvnllyWxYxyc4y5seXtbx4IQT8DHwhwPDso2Irunp2d1rFfPG7kH13bCCRuCra/uIujKfnfcKd80id3+qBPO1SlrHmujz6GQiGeUj6Rwcx61UvI7sSuywXPPz896ESt3CNOVpY7ZoShrb1ycnY2Xz5+PJ0dH49WXX46bi/Nxc3kyjg/36oic7797VUU6P/7407i+otDuoIpIbu52xruT83F2dTvenV7U8TgUmFze3FbxCUVnjIkYvXh12K3zLXoX0zJPimHElNosOpigO9iK4+PHdS98xS9gx5vG3c1DG6huissTq/tcZIRihYwTxGDib/5mgVAZMCYx3u/juuYxY+E7GY9xtLqgfqx4g45kvSNNH5hYhnHmrmvmJoYsmhErzd1slcCsGLl3Q6JLdgIQ1ySdxYvGb8gWY9ZnSQdkCuHVv1psyN90X6NbJvz59dffihe8E16ho3QxscCkcMdtL3JQYEG3jir+PDtvM3vHYsBB3c+CG91Puptmy44FJkXr3U5alpyM7sAiv/tZyFYveopxFx97u3bOK7tV0+v4T5/ZC31t80puZ4GwuFE/kT7az+7HTG23sZkWjNS75s41+EVR5iVtwm/uyl5gqxpHtF4X3Wbh64rt78oH+M8i04wTtK3GzWIXE6faXAtMjBW0h+byuvtS0zfjHmMbbJH61O4S/swiuplXk26p14tMTv/r3Pq53TGHZ5mDkN/Ow7n7HL8XqzhPsSdy1bF85wm6O0tv8OIa7DV03D6fsZs/0c/rx0rPrq9qkdkCB+2POEs+cK1z3P7UNrVN3K84A7qXTM4jMd39Ly2luXhd++HYtBMmpLVBGfuYt018pL0xhyvPtHcedau+JF5V11LvjGWkS8Zv/O482t5SsLN2auEdWzzReLsXbLh/LeruYjLt1hJzzDycNHZ+0JncCUWZ2kz12Wc45rTjYm15D4a0A5S0MN9aPmCvYyToqJ+B3ktcO/nrO3nG1h+lrJsTUa8pyM5FqJQz4zrjcN/B58YS2j71x1yEca9YN32ItrbeO9buVryH+8zjSgdt6Krb7acpwDybR1vpp8EzxsrKsjJS2HceF+i4wU92UM5cVOYCzOG4xuHzWga6EN3r1XVjAPXf/JI+uGxUdZqjE1XnUa8ur4rfxCB2c1k6/NUx0e3PxKrENM+ePRnPnj8tmqkrjMGYvW3h2tEx9aH52EdGeY1YW6yxeonpLy1gns/dxpmJ1dc86bq7Wh6mHsgL/Y/2LW1zy+Waa23a99EZ5nRbp3ruNR+PVo3jXtUNaKXt0y+lXVYWkpYZp6W/lv/KBdc5PnVf+Uj7xfXqkc9gLuqMuFBd1y76TBcuM/+R/lqd3NI1fWH6A+eU87Tzo7ZUu61NaszdBQ76Afmp3ZBP5gbUb5+p/bEYLW2wc3NMYl/ljGuVKWXd2FgM7viSNulD5RefaR+TZi4aOy/lS/vIGNVzeaYvU47kb2Is56nNVDYXm7m3N87Oz8pOJJ/0pbXBYHaHT94t9Kvjam+rACPHbm7bMUuLfEbOX5+S4/V39T/1RRnxecp+2k3tpMUGXuuY6vkU7s0jbByjclB6jz0H389iV+Xa98lP7Ujqt8+Hfq7Dag98jjbcdycdylfVsTP4sHn6xVw/hL7EMJ3f6GJjeGZxiUVT1VGLzoIzXhdzLLJSe3W65W7qkHLueHhe4dWKR8EMnd/NQpDiZ8VQbIhr8J/2imdZVMy1dpdWR9Mm8FxzldKWefpZ4gNz0xbIbJ+n7U0cqCwR9zyam9cdb8YC2iD4ow0RQ/BT2RKH2bWk8jwepT75k/bFscgHx6zt0Y6o/8ps6rp+Q1pkoa12XN+l3qf+JV7K+Mg5FYaaHT2NbVNH2l92bMWz+Kcd43N5WEfvRcGRdJSmO3QwEQwkQRLwcJNFDxCS363QT2OeRNZIaKQzIPHluVibiq/jc5Jp3BZgG23qGDdjkniZnElC+7wEQ2uio1saSwN+umCCshjwSAsBu7TTGPEz3y8jdBwJhqRJ0loFSCHKe5xDGTGrSaN9UjphDdTWOa0Grxc4PGtbcG7wZHugFBrHugUvKnACIH5fE2HdilEh1clmUKjT7zG1U/N+lYeffEZyKAMhnbzKneMTZMgrEzk6QX9m8JtOJUGQ8l5g6LarW/fmTkMcjclWjYlOpniows7OM4B/ErskXwUZST+SsTWOmfTw3c4tZTFlOvXGsfOZoHwFL70Ti2SHRnALljWuZZBmILTK4F21jSfJxwLaTz/9NPb2d8e/+3d/Gd9//109k2ITEncu5rBry2c1gO92tBlwCjrYCUxGJuVPOWt56F1njlEDzTca5tbLXmizXTu/px7hhHmG4FAZSwAoSFdH/M4jRwy8Koke567nMwwI0rnu7jCuLohRz7egXfllDLaq11YpE/Jf/Zdm2rGUcWVya19NCjnODHaVyy2ImT3Y7snPNsjXQTk/7b5Ax8+dy9betU7fb0PNM3hPJWyue5dIAl1lXF03Sa/D5JnujjOgqHvm7kv5Jl3T7yhnCTiVH37yTuXA4MUgwHszgPe7DH7y9+LlbBedQaU8lW75HMbQiQ0WuteOYAIXfVv6JenHT+2AyaitLXfu3uO4bEsLGOZfJkgSgNfC3WyBqN4JUPWLLiZIi63Mawu0JwLm9Kf6Ucbv87IANZ/RCeD1qAWu81/6Vem+pbe8V68M9hMraIOlr7qi/pdO7O7UYpiyyk+CCRbk6WQCbdekSC9O8A5pmvqWttPEUsrtw0dHi10vHa/FkU6wpK7rH9APeYoMwW+TrMxFXroQpu1yLtLRo6/UG3kmbeVl0l98wDw7aQiNZnFGFOOlL+N9LDz19Y1j+WeShd+RO+cgz9xheHp+Vr6NAoZ6FjvxD3onwWfPnteRN1lgIu30YdgYjth58+ZN3c/RFdJM2dNWQTuToltbmD5FWpGcbJ2aic9otdvHDbRvdFFDXfdZWz+nHiUmVvfEVVbXl1+56F2c+gbf5z3SOPVe+e/POnDmM57LP4tHKM7pnQttT13s0g+DyaElizQcQXJ+eTHOLi4G/CJwL32agTk4WVmmTIBFE/0iiym1OD6DKH0SmIsYBxpbYLIzk8uVVJ5HJ3AECXZl8b/zXctCwt5MVs7EKnNV9wnZ3Q1igY3+Sj3iOBa7DKrn8kI8xtxyx7DFR52w64QpdKZwwS4mnmEL7dAPiktYYMTVUgyCv9ReVmFJzbmx2+VFx0kkJOr4iiq82B1PHh93LDEXrGk337bQYLV3lRrQkqhggfuOImUKLqoIgkLvXqgpms4uPzy3/XQXlFHI0b6nsZM0UTfUH5Mk8pXvXcRuHe0CLZLPFh5ZMN682h0nHz/27k+O0FgKTL4Z3377h/Hs6ZNlM0DJ9t7c8TN30FKEwPuwF+/fvR9v37yrOVkQgozZeQE9gne9YP7r0h2K8bn5wtiy4qK5mP/x5HRZgKXIiu840qUKIE5Pq9CNMdChhl3NyH8t7pX+9e5C4hC6n6w2o3mtPXMBvuz4LPahwOT6snEXOgaNXUitBZuJgyk+sg2w3QSKD5cX1e2G5oI7gyNGRxWXUGTy/PHjcXt5Xkfk7O9ej++//XL8h3//5/Hmzevx048/jYtzEl1jnF9ds8Q/Xr8/GTc7+1Vocnp1O86vbsYZ3yFTswDjweFhFz3MRF4dkVby00URjX+bBtosfnKkFPTsLkBPi5YWDbFAVcWH1x2zNubpjmEmptVtjxCFn8avVfQWNk4/mUl3ftemmuQSjxWOve7NOco1eNidW9oM/ZGYvvSLwojddbOD8+anMQjXaYsKY8yWwfVccOXE3SxINy7oxSY76aReukjmYl77mdvCqY+PH1dnEcdr4eOCO2bHGXeC85M5I79066GDCfIOD7vIhGNuntb/6HDZ+ys6c9BHqbvuMGaOvmu8u1txbGGL/d0qMEE3XXDWn1ZuYq+LRwr/3fYubnGw/pbFS/3WgpGve67OE5tWfqoWSft54pTeKLH6R/2mdk07p10TJyW9xFId37fdq+vH7NI3k+zYDDodwDv8gb55lTtiiY6hGzv0cUMunGLLEmeKszKe5VlLIjs6znnkov5ZW26Mihy7EdA5r/i1N5f0Im9HohSE6MvFJuJ0fQo/O/7q4w4tBvK5bQ9mB6+598OYhGeZa+T5/u149e/6GXHs6kvvd1lg0RdZbB+0063Kq4NP21Xjx8wLrf6OxZHuvgMPxCHq3OJDp99ebfmagzHXp03i58OHR+PivI8ONB6mwMSiT65xnBm7J55MW2Ls7Hj8m+dTeJnxxjbmyFwg80Iv3759u3Sd8/3yWDoZKyTOT7nQnqovvYBDnNC2AnwkT+Uzz1Q2pFsWMzTemsddzpgMmVRPMp5r+00xbueLyo7PxWHHyU8Lh/idMZp75134nYMHbUOT12Jp+EhnosTlyr5jYgGRjl7Ga4wLmmWsrc1p3W87UDys42IsmFo3Q7kAqQwk39Mvis22uRp1LfNR8lNedDt5ukj3RreMabkPGuRCcY7d36EP+J3rjRHpyOL8xD+Lz5xrDnRrMx7xaMicg7+3jemFKsdjDLbabXK894/I1hdof13XkJ58X3lAdr7v7xVu5RoWB/H95FPbVns0Cd1NOgawOFj/iM+jY1cfmdNdDOR35pd457aoonnRGNqxySdtVK7/qE88y/yaui9PtA15rTkCbaQ21XGWD528ET+0T+8uYqvP7I5Y6kDaMOVHXSn9qOPfb6qwWnuh/OmLtvZG3JixmdgsfbW2XX0z76Tt935xm/49c0zGwupq+mDpaU5IPJf3aLsS85vHc76OWb6kf9YWcL/+Ku1+2zhyJScLdnA+jqfiyOlHvVf/pe7k9+Yv5Xf6n+IVXZXCBivD2jR+auuUG2lugZX22O+T5sqJtly+iI0WuzoX4bf+UblU9vTv8kDdTzshD5JP2lSv00+m7XEjAYXEWZjp/GpDzU13eHOuylDZ4CqgppC/O8glP7xO+qY++KzEA9rClK/UqZy3z/Ja+S+tU96K7lPH5b88qnWWmQdbsV37w5I7cGMUZyCT5ja1d8zPDmAe9bbY51mQ4QYmaaH8KuvIl7FA2nDyH9hvckAWZEgTsUTiPnXF95fc4gN214IQaORaffOw43JtZuoD/kO5LTlFX9kcNY+N1paZeyAnfXJ6UjGgdotrlHk/M5eqzulHXffKOaV9Swxd+YpZYKMtU+b5DnnW7hk3iZ8YE7SxO7I+IW1HPtPYymJo49SUSWNWsYmyot32HfoaxsRzLb5Pv6E9SWzvWrs+2BhDG+vf0qht68FSo6BOa1fFp7WRf+JKrhG766fZLKHNcMxcx2fmosHc4lDfr00iVs5YJe1H+fZ/+p//pTywBJBwGei48KLTY3Am6l0YdvAOzr8VJoFLOtl0YqmU+R4NuWDB65KhKp5KnAAxDZ+OJ4GUjjOBgmPMzxQ2FVRmuFiVDphrqiJsBtIKpWMRXGzBXAJy56CD2tKhxjF3LPXun7VNlsKTiSGenULq+akEJ16XRkOapmNwvGk4EggmD1Wi5E2CJBc4t8ZBw5EATKcsDVRqq7TlSQID5UOnnD8NDnSYjlu6KcPeIwh2UU+F7LPbaMHcQQTBZBk/Fr1nS9dK5Lq4OZPmJN8cnwnuNJYLwJrP4LkaR2ihIZQfvsukZM5Doyzt/ZtrWv968Sb1xGt4vjSXZnZvacO3N64uzyvhS4D24uVn4z/9p/9r7gQ7rKRH07B32O0fdACzgJLayQmA7x3zyowyT6Bkh4fUDfncu3+6+pm5q3PalXQsJgpTrngmO5QfPyG52QmVpFcuRDhmx+bfBj38nQktDb3OPUFT/t4Gvumj/dJeJH9NXKWz4H0G0TpqwZN8E+wJRB2/dNBO8zfPFmRzHX9LV77XTqjzLXcs1nWhkqDIsfiTdxtkaWNyAZrrsugG+c5q2HyfciCPeTdBtTYhQZhz9TPlRrmu8+fnjuMFvMwFufQV6op8Uz8dV9IlgaygXxpmUJG08h7HUH+z63AGzvBemvxbIEmf6Rwdfwf/nrXXCWJl1USMPE8/tdqH9UxnxiUWSJurvdFHe69+VDrwbgNcF0rSz0gH5V6ZEujyt0kp/bE6LhgVSEtzsY2yYDC5tYf+LY9NiKe9StvgdT7f+9U7gZZ+17Og+dykizLrYvQCaGdnA7+vObEodXpW4J+52iJY27r1AYlx1Bk+WxPdXXDDkQ6JS9jBpQ1J+69PdHGe9zMux+JYTRwtNtyjeKYsmzSzBb42QgCvbFpoIO/1wdpVFsrRfXYicw/35yKbQYZjTH4t/md2PkhZUPZ8LwsQb9+9qyDz9OysEpp2bXnx/LNatOeIHIteLJhwHr3L/bT+F8fwPp6hLOojfGfaf7GGn6k/LYudvPZMePVOfEbMaHALndLHKmvcY9GIWE8dkqbGBrlTuRJXddRAL7IoK/oZ+eU7HZv2h+vEK9gnEz9tx9x933Y9AzWDKhaFOni6rONxWKiCVwTNS9Jg4m/wsba3/GGcgQ6N6ESjfC92dDla4q66LLAQxPEvBOGFOeYqOwUFmQBzfjXuWWgIncQ26RtZ4HZRX7vO/S6igp/6PWuSVL+RXR61QbbF5G+D5gV77e+XrLJQTsAI7aBFddaYHUxYbOXIPnjKeOExycGjRw+XBBNFbiyMFA5lYYyuA5csLu9WsQDvrdat1d1tPXpRfRAzVAB7fV1FQTu0Mj140Me53MLvtdAP3vUOUc8p51gVbNfDOt4L/m9tedoe3yvd9VGNf9biqLLb4E185SxIWAoCZhKdIpoHdUTOo+pg8oc//GF89vzZ0l684onqyNPnGKOr0Be9gZe//frbeP/uQxWMI498L44RX1lgwkJv8X8em6K/FOuWX5qLxnQmqYTCPO7BApOff/65u8RU0onFCHzPg7L5zJejpsC/rRN31QnFLhL6ExMSa3t1zuyeSXoK5GfXCXgvptTWIgenJyd1VjX/KulDz4eZCD79+HEcoVeHD8bN9eW4urioApOvPv98fPXixbg4+TD2d27G46P9KjD5/rtvxscP78ff//r3QW3Nze3OOLu4Gpc3d9W95P3pxXj78byOy7lhdw7H91xejXO6TT08qu4u6DF0qH8lUt3FU/1csWHrLHP58ssvqzDLTjXIOHzFpr//8KEKs7Rl0FddzthP+4JM5aaTxgIdi2l/xUm8v4vc1vhMfugzKq5yPkuc2IuW/DOmME+TSbSKOaPYRXyTC0kZJ2Bj1Z9a0JoLzX08UBd+2Y67OzT04oFTsSKUAAAgAElEQVT4Mn2D/oCf4iFo15ix/Yk+qnS/ita6gyHPQx+6k9lB2TM6kWDHGB9/E5t+/vnL6jzVu6y7kIP3UUyBvmDn5B3P5rri8YP9spMWmDReWLuJoGjKxtjpThTyoP1d57yZl/94P4V5HTvY6aaTeLt794tLOhaEBisW0577PN6jr/F3vxPfaPuqfKu6mMyjceYRPXavKd95dVNdrMAlHcd2gSp06vh07aLF81i41hcZ96pDudikbzIW8G+uLVwavk3s6DUth4x57bCz0H0mQffn4lbGLr6L8Zlo5V3y6GIW5vbfa8yvj2Dh2uN8sW9isKS5hY125FK/xXjGSuZ1qtva7FjnOBqbntcig3gJ/dQ+Mn6LBTKel+68E/lnjuqWWCxtMffiV/wnhrS40TwC/obf6dKErJZNm3a9u8i0TiZelcYWt0grbZw6kDgwC2jgJ3PWThgvaUPlZS+O9+J3Firxu+M3zvFd2h9tVuJI6dMY57SKOtkMVZu+5jGc2iD5VjakCovXGNr5eq1yrQyzsK9d3cYWZVN2u9iZfxnn6kMzD2EOSExMbPHo+KgKLaSTcVTzmvLp5pk6qk8wp2Bsrvzpg7hen6Hd6Pm3TzS+5IgafYzyBU3xj73I0zZbmc6FGt8lvxynsbMY1M1B+gqva1nvufE741A+tYHqA3+7EObcSp6rcKpjkXrO7GDimLQrRd/JI/CbPGuM2LaS+81byXN9mM/hc2yBCzYWuIpZpZf3qweZe/aZlX+eBUI997XbF/PgX68jrEdggNMay9HpjiNyXozDhw8K36gnYk75LhZUFs0Btcx2MR7/xE7KjVgldcN5Oj+fWXh2dkNL/qffSNuvvuQ7HW/aYuW6eU4h1Zp7F7Ppt/K+kiNy0/igWbCgjW0f3vqqLdfnOS8+x66IpbQH0lZ54T05RnVbOU45kMb6IcfvNdKPv/ldvvF8r624a+Z5na/8Shyh75d3qaP6j8Ss8sbrtWUWIK2yuBYqqBOOO5+XcU7yRfpIi+RF6pD8kY5LXD+NlDw375z+STum7fD96rz8cs1Af6wvdOw8Mwt80ldod71Wv6Et3WJ67XbKhfNVB+7FhnYmpMNhdA1a7PY8+skOJsql9CyetAupfEryX3upfVfetMvakZTB9Mlep09IW53rMGkT9O3iCedc60MzX7QW8rd9rvXOw97IaE5MuhbGnjqacZc0NSZJ36Z+aGc8osYj09LOKUPOUbqqk/V9nWrQR84kJpKeaSvV8dRRdcCNP9JEO1UyNjfi6G/y/j44rW1FyVVtHtmtYkQxj7isdHUeuURBKp/zz3yc+sTnzlFfJu+kpbLAONM+iivVM4tpxXhpa/UR8tZngRW0EXQvcTPTIi8Tv6b9Nu5IPdLfykfpZvFMYo3EOO1vO28pH7VrPjOxbdpl563sqSfaHzeOZTwiTT8lK9oM6Cf+l9f6AJ5FPk0bpl1izLnm633Kfr33+rJyZdpDfZkxT93z//2//+POwgM+EISlIqiAOhYVPwEnRHHXm4NMsCvxEiTohDR6yZBU9ARnGkLG4nskZDosr1MxVXDfkXNQ2NIJJVAV0PHMDAJUnBRMjeUWnHutRkGjRPWx1UvOIwEzv2swvHcx5B5rEhWk6dCSr6lgOiKVQWC8VTTuSWchnXSkjMPvpasKuXV+0jB5zGfJQ2XOcai46fzTODl+FdC5Q/tU4gSp8kGDkXSRd+lMldd0Lv5ue2ASbUWbCURxPC4ArkCL3U6zneQkkg5Y/UoZLXAzdzXhQBJMqvgpo9Iig4N03DxbUKsxkW4kGjTi6wLyei4ofFEWkCmN+e+//zZe//5rGZg//vGPS0Kvr+kdDe2IZleH/bXApOWhK8xxagtNPY90trk1qNOhpC4Q7POeBAhptwRtGkXtg47K81M5p87vEhyqj9o5bYl6IE23Mr81xsq+DlR7x8JTJ1WbvxkIbB24upYg1ffLV74zEaORd2w5F/XB+6W9NNBWm5TQlmkflYeW1+DjLEhSLrd2Wb1WVvM6+SbP0okKaJXB/NujNtK+ZrDn86QHz/Wf7fadd9mjmUTPz9Rhn5WgQ9prm9dnd9WwtkQaJj+28qP+l92rJHUnhaVXFhMp01sgU3Zj8oHFt9ab9dgRdcXnWuiTtiLtijKlTEtndSLn5X3O27nrN6WR80z/mf5D/dA3WFSlz3ZM8tI5ZyX14iPjODLfoS6lTWR+LsYLrqWJeqv+65e0A+k30184T55nYZ5jlTa5+LJgA5ZCokNb20g6B1xWgYkdMDrYWuUjfYAA2MIb38s9zrPeN23yMq4pdymnSS8WMfmnDyKRqL4xT+1WAl4DUe1Jy+5ddWRJ25nyo5ymn+Zax9+JPBbeOrFn0lmbI0/426D1U349bXrqtTbm7OK8j1/hyIvreUTOXLAiEHv54kUVlDIegbZ852/o/9tvv9XiDX9bPCDdUo9daCzQHx2tpNsqfz3Svm69Vv3gpwsr7uhhMc3g3Ofhfw1QlAnH4zOSD+L5RW+KfxQH9lnnBqMWwyW91dXEeLWwOzuauYum+FfjmouCS6FHz5cdh42P9+auj8vaiUKrfxarGDdFJoyBo/XKVswEmxgiW8b2buzGH+A2MSliXouou3Q46R3ufQgGC420RZ1to+c4E6sqx+VH5/gTW6YNqGMmJq8zvgKTlexecPxG8zt5ou20+468NZFgsRWLD1zDXEgi+z+LsNCxF8pPxps3b/vYiFOOg+kdyrS/bL7NVvJzgbd3BVFcfFnHBtXxXTvoJl0+ukOLHV7EkxakQRsDXo4WobsEHUx26UaETZiLmcphFqs0FXpxkyKU0rNem+lvZpHyPT86P1sSODNW6kI7Wuj2okkdA4EPoNvexLttU2g53slkeE43m6dPntTRWF98/vnEvL3bmX/7s1hJzA5t+R/9f/fm7Xj//kMV5rioJqZQZhgni9sUmJj8RG753IITZe38ooupGDuLpjyLccBru6Bgs9pW93Em0I0FDviODMGzGsssrH1wcFhxSu3umgsUncShnXIfK2PHDwpuHj6gmP66Yh9otcwDnbu6Ln1h/o7tjha7s0PlNfRldxc8vLsZdAh6xBFBjx+Prz57MXZursb+zvU43L8d33/71fjLn34YH96/G//7f/9LHZHDks/VzRgX17fj5PxqfDi7HG8oMLm6HRcUoPB9zQXLsDP2Dpo2D496t24l2OaRCGI8jxtgzsbFdEqiOIuiLLrrMBcLh96+e195j9bptUAH2m3xtTt97SjnO5FF7fAWd2ZsJv6+j0f6vcp/YkoxUGI2/YaJPWQdmWdO5h20R1mMOl/QuhILjXzOZ3QDKT9bx1d1ERjPgWbiNa51NyDPdnF/9WvY2V4MYXzlC2pXdXcyQvaUb4tMKBhC1rFfFPyQUH1w2EUndC95+rSLTYpmdy172A/4i72jwKSxCm2dexHeHd3oofJgwUX5WMyGC637XQAo3mq84jGrHVdKo6LrPFpGf2D3EmnAc9D30rdpbysZPn2TeEgbIM6SZ2lPeGbnjxpvKW/MvxLB5PvY3cZGjevb6uYCfxr79LgbC/dGlFXudqogRfkycerf6vd27mmXl/nPxVmxS+a7Wm7XDmzOzXHYztt7pI34Sb8gjcpHzgVp8aH0ztyei8blq9hFWZsoVpxZ9m8ebYMvBINq/+ULY4SPPte4XB1TfuC/x5SZWEaPuNc4rnzPjGP4XDyb8QvvTT0vPDNxj/xIHK9uSZvCTbO4pfIyt421sZyN6e8vhHJ9b+jpYkn+1k+ZH1jmGEUJ8oqfiUe9R/yVvke+Zvcm/Ywyrn44r5JvFkVicSzjI75H1u2UhJ16+/ZN4Ri7I0FfY27zzdsCE94ntnBOmRPAL6YcKMPGQGBdi5S075n7kIfieN6n7Sa+x5cpP3yXi7/dHbhtuzaoMOnEktuFYr9rPLTarbQ5+rW0XxY5KaPasrRp/p7xobwx3laHjCUYn53SlSU+y2LblF/lP22g8qQ+cb+xYpFl2uvlOVU91HYvY8ia91w4onNf573tlrQWzbrgtdWBe5h/8qn5DZbuPLoynfyXV+q3Y6ocyzwih4VSPhfz01GT7+nAISZWN8GwvA+e4R+R+8dPjksPlBHj9ZyLvKn3xiJdF5esR3xrq3L+Ynntj7ZeO5523fn6nrQh8kh59D7mLv28XvnV/va1rWvpJ4wJHZP3Fb+vZz51zjff65zUR21g28R5FN/MuXufuqMuaCfUO324diDlOG2Zfs1YOv2qz5Dvn6IR4zOuT0wp/+XBouNxhJ8+Xn3K3ITzyne70UBfJd2ke/Ir6aSMSRvHlrLE79rCxL3yMOmY929/1y/k/LW76AK/ayvdjJN20Plqaxy79i11OHMkvjflWhuqLUu/ru93I4m04xrG6QYg+WABGnjd54klS3YKy/ZmiLZnaxf3kqN5xArrWzlGZSx1K+nhO5Sf1He/U4bNT/p8fag+iJ/KimM0V1Q2gtHPYuXEnYWdmPfeuu6Wtkt9MmeXtt7vtGWOzTFLd3Ky/d96zOVC+5m/dUz6b2Wk+Dxjr9oUFUcYivv4TNyY9JCXjjOxj58VdsNf0R1zrhO7Hiw2BftXAY72KgpMtM3pi7iO6z0iR9xv/lc+SbfUCzd4OQ/mYFcv84rmyMWI0tm4Je2k9ou582z8GAW3rgHzfXfC7eIoZVXapUxqyzLf4ji3Oqwd0B+K53ken5EX6LxhdwVK2yK99I3aKW2qdoPn+F1i98Rn0tpYRzuhrKp7fu585YnPZUyOM3nj/cYk3G9O2ZxezXH6Bufge5aYlSNy0iA7QEGejJHJ+XkCOhmRRtbJqNgqaDo1J5LO6b6D6sSqjMrFdavkl8Tx3IW/GKJZEJKM4z0J0hQUFVMmOjedjvNLB5dBZRqlFCznqtEogznHpVG2xZ1BkQKWQWYu5PGsElbPf5oORKFxjL47wUkCL+emkqoYLhBYOb4FDgIjFTeVUR47N2nENQmi05n7XYJSQRPv8n2CpXR28kvQJA0ykN+CkjR8ggef4xicR8ozPNAh8r2Jtk7cdreNAhBzsSV1p+YwO5LYgjvn6HsS3CEnNdcZ8MlPgzQBmeCKsctDrtHwK0/8NGjY0sdn9Ts6Oer52NynzPEZRpRjA969ezv+9Mcfxg8//FBBee8E7IX1bGFVQdQ08vmeetc8okc5qUIAqig5rmImVtRFeawOm+zWqCmHGsV0DtBGvTeA6h2st5Us0kakPKRR9neeo4xoZ1IelbXkbdqWlEWgCQk0ikz8PHmrXUPm+KdTVQ9KBufitckhF6bSxqlD2iDHn44lAd5WT5UbF8NTBzx7PsFbyvLWdkiX/NwAUZshWFZudaKZJOA5nYRmwWntYKIMGFC7kCPASZvYweZ6BmjRYO6U1i8lkJDu6Z+0Tam3CUQFScpK2ri6Z56hKP/T7mxtqDKqvivfvcuwW/2vPrmDCs/4Tv/tGHxe2m/nm0GrcifPkofiAeklIFXmfId/5zylo8+QhvzUdgrotOvSRD/G2ATi8lhaCBj1nUm38sPR6jYxRgJeF0bThzpu9U96JmbwO+XNBRNpaHJVuUgbVsnrOPah5lwLI31UDguNayV1A1vnph76XvVa3eFZjEWasKvbawuMzp1PjlMd9Br1Q2DKruH0P9qvtH8tl72bVCBa9Jk7hKAf37mox9j0HyZ4tX98x/M6GOmFYcciqN36e22htNDXp44rpynjNa7rq9qlzmIU/hval327u60Chi9evhyPj4+X9uTe70/4hK9sX9xYBtr0Ald3N/N/Pvc4G/1M4o8O3Pp+PifB7Jy0TSZ8+D4TIx0wNgbzX+tWF3Jo85MOYu0tNuL6wqqVgOtFBj5Lv5uYzrEl9ii5ojj0oDGOOKfGMotLtZ3qPseotAytNBBXgcFo9V/2x8Vdd1rGWaJFuxlwFw4r/9sL4zXOzY5mdvzxf+2ir7Ghb1zVC3Ycj5j+WJus/G9tp76M+WsD1B8xGfxB/qsQYO6q5R3bouXqQBQ7/7jGBI22EBkBE/C87F7iwi9BOXiOxUWKIFhoVK8sbAEnscueuTDuSmSNeXTjzc04Pztfig+YU+/a7aI4/ulf2A1ugq0Kmm9vxjVjZoc6cliYuhfs5H0dwdPHCC+JgtpRv9tJdbrAqA8efaJOiI2kCZ0s2C1uosWFRBLxzK30cadbzLJLp2S49LWTcRTcwHf0/ofvvx/ffvvtePr0SS1mY9/Kx+mDJ97EXrCITVv/j++h84dxNo84E58rM2V/d/t4jg/v3i84s/R0ztPEZ+kzoQGLFdHOFP5g3ymKeP36dR+nNo9vKbwzn0/HB+ZHwUzFCkub6k5uoE/QqnxLLVSxk7/loLrizN3DHBvE99BFO9FL7J14Y7wUmNzMo2eUf97NcUPQsop8bq+qVuj48LAKTD5/+qyOyHn8cG/s3l2OP37/avz7v/xxvH/3dvz1r38bl5e3JStXt3fj4up2fDi7GCcXN+P1h7Nxfn1XXUwu67sbEghlux8+6mNVDh/2kVa2D6blL+NCV9pXdTc/PkOeKWCAnhwv1P7ophYn+R//B08tLsmYXTu7YuPGaB6/0d+3/YF2PM9//I2O9FEAHcuJIfShrSfdLSN9ePpe7rMITRttIW75kHk80mKDozAm4wDv5Xr+Gcvqb4rH6GUdE7VX9oH3QC/jGH0CY+J36Nn+bVZdbI5UFL8Wxqv8QRcCil94dheSPCtZP/l4WrTk86fPntQC2uPHFH/NjiF3XWxF8Qu8pSAFPWBu6HZ1YaI7ysMHRXeK8XqBZEq0i9VzuCUrdSKYWLsTmY399KnrzuzFFpaNxdBNvzeZrv73okZ3MfGzxNNii4xvffYiQPOXTtZ2gYm6h41Xx0/Y8bczqmAEH4Btbz/SPr1ljcXm9RgH5M0CE+YrzvZ6Xs14xWWFXwPPps/imCauw9cxVmNLMYnFLcqMecDKddBJa+ZcjAd8V/mA8D/lT2bBTuOsFQsZN6060IVn4tIumlxxW9Paov0uJlrww+y8w9/wsTbdPTisjlt85gKVvLu5ZXG0iztaztZutfrztAnSUf8ILe1ywu/KnxsH5IX0zDiM+emPpUm/n4WJ2S3y6nIWzzV2lUb9nPYVbYN6kVn/xN/qvYVq4sbEwMqy90vHxFTO37yA9i1l3ThKLCWdxFjGbxlHir/1mScnH4uvyCL/KyPmZXuu3bGodXzNO2zHJOYBA1VucOJL9Znv+57VZvgM56LNr5xYFIZ4vCHX04Es4xnjwtYDGLN2+FBmfI82XRkw1lMOnV/6Br9baL/TnaWkuzGDC+3m7Bijz1Mm02Yt+jCLe6WPMocMeaxcyoxyIw3UxaRJxiWOW1lkeTVluo79iW4yzqv81OzsZ9EQ31UX59lhzMUtaaQM8NO8rDhT3bA7n+Nte932xLheW6I94POia8Xu4Bh8beMDPq/OW3NNAMzdz+4xgOP62OS98Xx233tSRZhrJx2u52/zIOqMsWHKQx9Rvh7vrd5qj6W9f2eOSp2UJ8qnupWxk/YpsbLXG99Ld+1L6m/L0RpbyGPv8blphygw4Z8bFDJP5f3Korrk2JV35VcaylvtsTrge9Om+WzflTLuc5WFtPOpA/6ePOT3bc7oU+PwGt+hTm79Zcq74/ez7tDeuv8pPmsPzQFznfPM69M2KTfKoTlA36G91d4otzm2xjXd+ch1xJQ/fbfYXB4oh8p18s378zna2pRJc29be6vuaHOUa7G9Y9A/SAf1RBpyP/aSeJcCCxeBHVdj7o5pyeHoo+TvwrvqYkIc2LH2ytO1k+FWzxMHOZ7EDcrZwps4nri+m3kkbV3m/IuGNe6Otetd8xQHdUVelz7PAjzmv5VReS+tuV+65rjNP6evWvwXOJku6HMsjkEMxrOTPsZKXFcFJ7MAxphK7KSsICfZpCFtU45HuREbW8jA+iH8Xc6YjEKYmnfFL/No4BlIuh6ReUTfa8GR5YTaFmmpHCZN1WefId+1jykv8i59od9LR/Uv7VfabrCwuS3iS+OWxF/pd9qHdwGZcbJjM/6V1nyeWGwrc9pY5T39Es8SJ5iPctw8J/UrfYgY0PsdiwVL8mnRh5D15EPiK54hDkkbnz7NuUmrtHc8y2ITaxfks+MUP9cRORKGm/iCweZuYAVJxUrDZ7V9ClAOZgssBU4yXBCW4FoBS8cgIZJoCoaCzTXu4NOB+1zmaCJZRitcKnQ62TQS6ZjugdEIrgUzPsMxySDHb7VdhSiesTqFgnEoMIIZfmrk/M5nWahiQYP8cYegc3fMOrQMspy745QvCoq80PjqpOSD92ey1HH4zARDqUwqmgZxa5iSP/l8xiBA5xrvkwcaXOetjAmUdLD8tKWh/BZ8pTNPcJwASMeFkpUjnIoHIE0QrvPiujKQU6CkbYJyPluMke2roo2V+uQzNXjqgrTP98ujNOqp0+oKc7PziFXp7WwbIDKuX3/9Zfz444/j66+/Hn/60x/H1199WQsUAkV3VFeSbFblKzMuOGi8toB5cTa0PJuLpoI/+eN8GyD2+dc6uHRQmTjRKSW9p/oVJ7LFZYI59d6gj++UZXVLpy4PdQ4J8rlffimLzScX+7rKUvubySHo7vzUQcfls6CRCSronnLP74Jkr1dP1JsE5ib40j4vgHTy876TZezrgp/zlj46M2WAd6WOMScXfDI5kmBZXdRJmrjsgP66q7Dn4gzvMcmRTpl3ZtKj/VCf7y29ix5zt2M6W/VHekkPgbz8lWbKd/oT5SbnXnycY0+eJfBQrlLvtZsJhHiUTr93P/bCWOt0Z8R9Vv6dwYoymnN3Ltsg3mvSpjhHn7P1LWl/lWHxgHiDe1IGl4W/mRD2rHHttvrnc7Z+KHWfZ+eZ1vrBtJUZiOhb+Jn+0blznz45g9q0wfJb2yFvLdaSDgKyStbPAhN5VvJG4unmtn5ibw085PXW52nr5AnPMFjjM36vv+cROdo9ls7VJWmh/alnzR2nzAs+sXCaMiKdlDHm2diQXc2diLJgLmWPz7lH2cZmWegqT11QZ1yNU/cq6ehuWz43eJeu8jCxpAmJlA2/TzvCWM4vLwa71JE7Oga4e45iBgpLXjx/Po4f9RE52jqxCbRg7Cx+ZbETn/FsC8Ocu4l6i0wcu/pUnQKKRp1wVm5z7PoqxiANtcna4LVAsJOrVvmrD743A6akI+PphTqKSuBvB+fGAuIJfVL76t41ZcBUY2JnehVqTJ8QxX7K1BKQ1rEe3WXCXUuNxTrZSsEPO0HYlaGOrYeqlCYtCQQSJmXLa4ffmvzq41jGuK7OOL2QyQg5wsMOJo1pKhPScj+LYbR1WxsrVtc+JRZVltIWKsPMqXbX3rDTto9KgXbGFRZe2TZTfYcHuasLWeFvks4skrMg69/Q5OTjxyqA+PDxZLx9+65koTpPTJ9ei+3XXchkIhk+cLxKdRuwUIqj2Gond7dYtahYuTk+erScxa0foGBoIDe8j13T7BTk+IlZ5FO0qxbk6zFBJmGab8hftyTl2vJF09cVH2cC0e9rUXyeeVx0RH7mYijvWOLCuagsVjk6fFjHZjBX/udYnD//+c/jyy+/qCQ9C9HuYiepVT5ptlyn+IDkPx0W6GBStnsWluGLMrEg9n/29Nn48L4LTLSjyOzl1eWC5fj8gqOXOCZrdvVxnvCXogjtTvmv2QkAPvZxBvrZ3jm7YhWKB3rBXLzUXT5IVqEX1dS96M1nFIlAkzxDGj2i2xadnXgf8ns9jzLSNtC9j+8Lr95ej507eHE3Hj98OD57+rQKTK7OTsbxg93qYvKnH16NH77/QxWY/PTTP8bV1d24uLyuDjiX13fj4/nlOLu6G7++Oxnn12OccHTO7RiX13TI2amCiKfPn7ZO1TEHOyULNZ6ZQOV35MljY7Uj6M3Lly/L1rFQzJzgHV1m8D90pel59cJN2gJ1u2Ueu92LcWKEouZcoJE28kJfqk13kWrBXjsU5/VC4pITmC165SnPdOHLOFv8XphkbmJQ9nm2Ma6YWRusX0Pm2n42/aAHct2upGMBaIHcY58SexhrtL1qTCKO2ia77DzSXYTWNt3Mh/95NrpHQpH3c/wUu9awcXQjefn5i7G/PwsC55gtVMB2wDc7djx6xA7uPqueDig8sxdyPZ5lPUoQ0y+GuhsuOnfCO/NG0KBjgrUboTYl/enir+b9PKOP6liPfdjiR/krbvPvVY/XI3F4P/NVjhh/24TbQYEJvpNjgygwdNE9C0y6w0LPocfN8Z1d8Of/0NGCIsYgPi3sOhfivfbe3+jD3EDjtbxDO18L8Lvtr1M/6popu4mTnD8Vj9AmE/TaU+Nfc2tJ28YdffRD0chjbSY/Mn5nvBbkOLfMDxi70KqbYhjkgUIsZb5yLNUx4/Dec3inOVRjYmPMxFjGXqWLEw8mDhAjiIkzT+q9xM/iYbFLd3BovabAugueWk/V99VnrEdBWUCuTIpbuTbzyfKh59R8yn+Jax2neY3yexSKRlE9Op2+T6yUeVDtjjKkfImJW27Wjrj4CZ4jtub+wpnV2aszeL4zcy/KjPgjO/MZf2m/nbN0l8baKPPV+htsHmPCRom3fZZYR9luXW899TuvVR4yhjB+STwij9WBjhVa79UZsAB+TdmS5/q49EPyVR/peO77w3Wzl37IZzA240N9o+NOuyff1Bn1QH+2yv5VKXvKtAUm8ka5rTFipzgGbmJGZUe/qu33vXyvjdE+yDcL6qo7VxRo+F51KP2l+uf8io/gpnlcorJtbsEu6Y8eHg0K2apTys5OxQKM58mTLs6kYxfPML7OOHDBGtO+8I70NR4xuNjdOCpbWUzepMxLv/aRa7de8cCKP9cOPL7be/QZiWHzd+Zl7Gmx4ta+KNfbsVUFdxSYKOPS2Z+Jj/L3XGdKG+3Y1aGtz05b6LXamuSHeqiMeK084gRVa0sAACAASURBVG/zqNynvuezfHfOTZqaW0tbybO1S6k3SfO0qVlgIg1SVrgPeVbXc+zO1edJ75Qr5+hnyg73mm9w3tJra6OcX9os7tGu60+wuxaIJs1TH7aylDYXjKQf2+by8936g/yM96G35m5yHUT6aKeNxWojTRyDct/XzQ0gDUGWmCXlFFxGAcL+LHRIf7DFFPo7Zdd5pkz6fmnUdquP+Sq/QrZl2hftpfJbf88NmcTW8jZzbWIC5asK3QNfaveVdW1DYmixpLopD5RR9ajoVHnZLtRxnqlnqR+8k2fIv5LTmY/gpzKZPs93qhP6F2XP56Xdzmur01Z1o1vjzcQsbKxAPnh/6cbs3mX31bSxxbPKz6zrl+qu69PSVxtYtnN21lFeuAf5dKOe63tpB9IG6PPEJVtMsG4W6mJf7jU+7PW1tfj1UzR27N6rTBgzi021L74/bZK4zvhnu1Ytv7inO3d2LOU6lf6odCC68Gp3ltxWFOkp91yvnKWsqgvS1bUh4wrxk2PJ96a95JmpL1zvvYXFZpdo5oBtVG/4WTjkv/+3/+duu0tUpnGTAEtDqYORQAq9wpXAP5mQYELjkQZ066BSkXUsOgh+usjoZ7xfwUxHJgMM2nRI6RQkqMT2fRrNfIeCqDCkMkkLBZlr/b6MmIt87pacSXmT5tIahuKMPDcp3yEd6122PpxCYMeRTmZ1dWYqFc9lLi6oSgvnr3LxDh1ECvKSoJhgkOvlt0Inb5WXdOa+JxO/OndkMBVRXmr8M/BxfCqWsqLxTCAi7fwsZYSxujifwaR0c046RH6avC/+T/BKgrKuNfia8im9fWe1niaongFaVs6m/vB7GanprU2u6bw1SBogaS79EjClcVAvnBd/mwDs9lKcy/mgEsLwn//79z5P8scf/7V2HXMcDgnXasU4z/dUJ205qlPrzia9ZJA651yUBWnEO0EdCTSUm+RrB3Xr8R8aNvXDxRgBJ+8WGPNOHQbBsfRTt7dAJe2OII731VjnQoYyyLXKnPplAsfAM5OqyzFBc4eHINb5mCBL27J1Qo5bXgvKlAfHCf10kNuggWfymcmbBBfaOnVQuWt7uRbKKMPpoOQ5z00eCZ60z3mv71H3eY9JF6/zGlq+syAmbdOnGCAxZ77XucvDXhjtnRoCfnbU+Qztd8qf89H20D5ZWU+b59hzXgkA0p9Ka2U3QY02zWBbWmivlLfVBvRu126DypmzvQMtbWS+z+8SWOf36QuTDgKNBI4+K32Aeqjv0GfkQih8MnHK91sZlI/6eH+mnxWXrGcb96J3Lqqk/dHXKhfa3JQ95yht1AP/Vp/gmwFE8pDvBbDaXucv/6SZBSZl93d3Kvl/TzdmgQnHUmCr1XH4nLKW96RNumdfZxKodhbuNJ38PzuYOH/HXPqwtAXunf7s4M4ggN+bPzM5M21k+8e2jcqC/tEdmNpqfU/KpPZWO841JlEFz4x38T+bdp8pM9rjpsl6rrxjV855/un52Xjz9l2BZxZeWWSsDjJXl+PJ8fH46ssvBrv4GY+BjTiSn/CKRQV3pzM+xisNHHvbExdxXMhZ7XXr5O1ciJgBeSy6ade1N4lzt0GZOsH7mhYdpJiIS/un3PBdBiXyEz67uA6N9FP8NBmjj+cnNOLe8lW1Q6YXMrpLQiea5A9zgdZ15ivH4MxdNLWDFB1hIZxCAxaZKXiZXReg9cX5RRUANU727PheWBO3UdTgMUEl67MQlIXvsgcc/bO/Px4dPeyFYRIbc2FdnfNYHum+DUBJUur3pKt/ayfVWXGmdrsC19m9Y1v4qTzzTBJP/J080mayw5XnIXcvXryoxVf0nr8p5UA+4dPvv78ZZ+cX1akHmsp3ikt6ro3fyrdUYqUT7h6n02PvDjB0fIHu0Mr231cX+Ngu8KNYo2zJ7d24ur4d53Q0wDpwDEONqm1aLTBXEZGFUOsOaRayC8MVbupYp3gQCXADeL9rmenuHIXp5q7U9v2bI+nmgqbtg2vRkcWlu7vx4rMX409//uN48YLCgxezwGTuVJ4x0bbA5PXrN1VgAr2x4bwf3df2cSSeto3iEG28OideKrpSEHF7U51JKHSj8E2swvfwm4V3CkyQm9Zrdrt2tyBsFdfx/i5o7EiD91t0CzfXmIhjptDNXlzrpPFed/aZMmHHKZ7BsTnV/pbz6+cuawpM0HH+1aLLPAaClu08l5NGHhzs1RE5T4+Px9cvXo6dm8txuHs39sZlFZh89+2r8fbN6/GPf/xcBSaXVzdVVIYo0rHk5PJm/P7+dHy8uKkuJlcUK+3sVREKSbSj46MqGriaC2JlG6JgsjFEd99RdqA1/LDAxCNyoCsFJm/fvevuVoUvO9ZZ4r04ogFZRhcz8VM2+rYTY8Yj4sr8+1M5Bp5T8k6HllkUmrZTXKid4PrskqCt4d6HR0fln5QNsTZy5Hy0d/oVz2dH33hvHxO0JvQqeTllWv9QeOhibclbuOLgfkEO1xROnziDv4lLE8tgu/S11eL/8ePixccPJ0uBCYv2L17SdYbjh9wY0D6uOnBc3xR2gXeIP/ypQhY6/Dw5Lhnl2R5r1B1qWk/ogKKu3t6tR8A6Rv1/Y5S5ADhzQfoA/a3P1Rdoq3rMa/eDLW5MLJt43bjany1bXTBgzswOLugFPpUiAjqS0M0FGWmMtu445l67zDTmxUo3TbPNtYse3G9MlbjLMZcN9ijcWSigPeIa818dJ/eu88Ti6U8zrlwWizdHNsCH9JfqpxhFm7peQ8K97Z84rWRkbrRp/ViLOhIvrXPsxCzP7Dhlv+QUemUOQdk05uH6jNkcK88ACylbmeNRdozVxAJiErFy5oIap3WfqTomcOZPjWUco52zMvYR47iQrfx5T+ZFzC+JX7RvLf8ew2LH3HURNGM7cWPpXvmTxiTaSPjhNdossZB00u9kfORCgL6ziijn0XB2Xkp94pnY8Op6O3O5aacZk/GwcV9tDIiOFFt9gGYWDmrnlRl9vzJh/kp5NmZ2/NpmaVzHCN7c75Jk0Y2Y3HhVuiQv1TOvcc4+v/hx10copqzxDPkN/5lHFgVlPK+dUGayWIhnLjZrFlHJR+mex7OkH+W6zIOZczPG9DgZFyFLvudxC/q8jEfrWeQmzjkyqwsr+99anJsL7/LfBZ3MKzAv3t8FWV3YlLGAcq7sbeMDPndREXxuPhmf3DjPriXd+RQ/Vqiaoc6cL/r/2WfPK3bA3zkmbZ700u9Lk22caddq5box5HqcmrKvTK+4o2fn3/Iuc6OZ89L+3Pdra2cCP0+/4jPFRe2LV975rhxH6jWxW+GsKIARV8lX5TBzGvJPfdR3q9+MUXpUHBLFO9JLPdzaZZ+pvEg//U7SN+NN6Zf4NOet3eJ7dTn1X/vKM31u2lbHkzaif++OT/p8fSJ/e23ORVk3H+s1mXswxyDPvVbcav7Ad/iMlEHfqaw6Z67N35Uh9UCbpJ5II31v2pzEaMiyuUl1SNvfmMruhjNHMXM7PI95uZHE9QHfz3hdDGfe0qDsKXb48qI7ecx/0qDmOQsKOsZeN9pIz87PdAcTsZ389508x1gk5d3r5JVymbwrXhMvTfvXp2113nCNPdvOFm6f3W356TFB6pI/pW3JKLrF+at2bNkUMhnvOFZlX53jc3PT2zXyymNUZ8X2ACnDqYPKs/lh886FsWPDi/eYE01+ODftlbqg/imjFlta6Mv42OiB3+q1vC5wMpdQG+PZoD3jVGjvkUmJA5VpYm26f9IZRx/O88Qh2sa0Mc7fgkroxu/gAXOhSyw7c8PKiEc+pW2VJ8qINpV3Mo7Ka+3sTP9K4WsfU7rVd3XTeUAbOvxmPtYNYFubtLXN2uzsgJIyoI1Ie+Qz0kakv3J+/HSOaRO1N9J8a5f93DlIU3Ff+hzHIEbZ2l6f5TN8Nz/NJSsj6ov2Yed//dN/rQ4mLpwnMxRsjTAE4IEu1ElYHq6h68Chd535ki3ISCfuRHW0OmcNooZNAJqAhHslWDrQZNrWceTzVTQ/S2CmUH3KgSsIXOMzFGDB91YIl8roaUCLtrbNmcZdRUujmeNIPtTv0zGwY0xmS0+vFVzpwPhcmuoQdH4abR1aVm9L6wQFOl35q4FWIOWJc0hAk47O+Sa42d7rd9JXJUgQpGFbvOn8xXtS1gQS/Ex6+LkKqyzxbGh47/w7nfIEoJ515q4FZbqTWlSDziNv5vUqo3TUAC08nEG/BSYCO42ONNiCdnRlTSyvLfDVc42Busr8CUIotjDYgfcEIBSY/Ou//n28efumkukch0OiRP4AXdYFoV4IoHISY81Z8y5gLfycyVB1CO+srC42hN1Wsy2oTtTgLXnljhN5pM4l+Er93QY50tmxVOK7zqtfz9iW1sqoz0heKP/SIeUtC/QyOFNWlWsdCrxJe+oCfeqQhl6dlp86+9R56e6Y0qb7HsaQsio9deaCDZN52ovW8z6fW1uYupx2QL4J3uR5vld/oR4kP5VVddv5FLyrXZy9q1a9Vef8nPvUtzXY74Wle/o/F7PSz6QNTntQc47FOP3I1g7m2NR15SptVfIhfSTvUTa1QzxH/fdnH/nUrcR9fvpHg6MMrNPXpO9XJ3h2Jkozccc7BH85j5Qf/ba04X3ZNUqbJIjyOfqbTDLwmUGaC1rSWj8vrZWzDLq0C8qcOrzK0hoo8FkGK14rXbyHa9RDgwN5Z5Jp66ukSQZRGXgh0tnWsp7HeK5vave7HUw60bjuItUXag/U29QrftdO1ThmgYrYA3kWy4gP7tm1uSDHmADlJL0rWIoj2ZoXvfiv7Mpfk7rqJ9+bjEyb4BjEK9xP8MBYTLCajNT+cs22Qlw7q63XzjaPOvGfttj3+hkFJu8/fKx2+gRYBCzPn39Wv5+dnoyvvvy8OlxAV3VF+ecdb968qflRZMLnJha1QXyX8kfBBomwpM/qj9gZ3K3Upaf2JBOY8l9fprz7k3Hy//l5F/3ZPl851g6p36nP6Q8JRqGHbSi1LynLzsNARJ9S+lRVC1PWZ0GSmFa/VTLMLoiL81oYbv/bR5lBJ8bGQnvxiwB5p+057azBxTXnmcRVjj0ip4oJb7oLEYtYJI5LPmYXCuQXvXtSxyzsjsvzi+5o8pBFy3lOauiPtlB6ld7PM461a9LWa7QZXGuyPX0cC/vdQYIzZTtJBe3ctY8u8Ez+/uKLL8Y///M/19iqRe75eckLSWR0h6ID/ge/8dnVJbbkwzg9OR2//f665OHqam13TaGbxxAiG+VbJwaGviZsDcprblVs18UlNY4HXaRcMUodG9ELaMVfjgW5uBwXFAdV/4pZXFIL/zPxOosZmiZdHFELU9qpeVSR9KwOJrMYRj3wOwuLXIisgn+KxjjmaHaUs/BRXUDeSkdvruuoAxYZod0P3383/vCHb8aTZ9CzC5nKJ88ifujE+7GP2A66w3DsTXW9iIXComst2LbcwmP4U0fbTCyqT1N/Sy/pCsAO+ouLcT4LVvTlLo5je/SjT588K7qzoC6WEtdMCNXjn119avfzxBLgirbN6FsXmHThzW63V95rPVN3yg/NBGm96+pqXF603PIdslE6N1pWqmAF3u7vjaODg+pg8urly3FzfjqeHB2McXM+/vzHb8Z3335dBSZ///u/1hE54E46MFzd3FVByYezq/H25GJ8OL8e5zejOpjQEaeXwEYdx/XomMUUupescZFYgSK2LojqvAJ8J46B3xRn0YnAguay6acns8DkonSnW/L2P21h06UXd5SpxMUUmIjHypbNuEdarba/v9tiPuyXnSG9Rzzu+1xU5Gdi0bblFHAcLp1/EqsYT4ixxIfqFZM6QL/PzwsL9Lx64ZiiwPZN/X/zG1npZLWxdBX4zOO3jC+0Hy7ia2t5nrJtwha7B29++eWXcXFO96Y+kofjcdiZ/fjxo+WomcSgdFfhSJh+Z/Oc4iKef/SojyfrRbzO8ViIWs+YBSa8hwITO2Dqs5QBF23EHvpCx9E2dRGZJYbiuXlETsUZ056KxdMnJ94wbsl4r44RnR1MCjfctixSYFLFmddXVTCIbYAe8IeiA+2DBTn+DX/pKqJt8V282+S2OCHj24zruMfFY2id3yWdGls0Ljc2Fmfpk0rO6qiGtcOGvBAXSWWeI4bnd8crffsZ66K5f7csTxw+O8lhFzNvajxtIZ8dbMou7u2VHcliaMdUcjQ7ARnfqffeK223saXPkGYuIEhfYwxjGW2TuontrsWSiSP0zfKDYzgy9kn7Zrzh99o8r2GsFoIZN/LT+TYtugNT+5r7xWZeZwyrPdJ+in3lqbZrWWCZu2fNhxh3ibPUFWW1XVgvsHKt7zcm4Dkco7Yem9WdenyucYg4s+RsLlKpO8ln7YByIxZMuZb/8oe/3YxnzKvMpI5wHf7o/KzjBXGn+MZ3Zgwqv+Sj+p32h2sy5r+4ZMHo4ZKHN8aWn/KK9zpu8zDiGf1K44/1yEzsAzpjES60Mx9gjNEFgGtRg3KuzZXe+pDtYizBgTQoeZiymPG9OQRwCwt2a4FJ26bUVQtX0s/KJ+lI7oLP2h/3+DuuWbtEZQxmXKzu8mw3n1YHmYnNDx8+XDZ2cL+b+1ho5B1g8cbn3b2UAmnk6vlnz5Ycz4KV585o5U9Z1f44/j4uqnVXPU0bq21Qh/xZsUQUg6dNVh9z3t4njdLPpR3QbqUcea2b4RbbNjeGrh54LXAr+Z0xhpsdxT3ylvvEa77DsaT/Lcw7u+SlLPg871Gv/DvtE+/Szqi7STPlXblR78SWOT55ueVN2nGf43O1ofpY/esSQ0wfl8/u53XnS/mWNj7p7nOUI8atXXAuyoPfqQ/STWzkPHxW+j5pxk8xpDY85+xn+gqeCU5xl7564LP5mYvt6oJ20Pl7ve9KO1MbvuY6k/TVLqReSmNtKu/SrhnLlN5CQ+yLuYpZCLHY2+oK0t2RE0MqM7URYx7BleNlzPJAHfYnY3GthrHkZkH5pQ8pmZydJMs+R3co7XXOrTYssElhrldkQVGOTzlxw9ES7wf2k4bKd/7N+OWLGNGNUdpDC0w8CnZrn5yrdtL8vT6v5L3m38ehp/wrm8zd9Z9P6bcyJS/S99V8Cuv3JhztjjpS+J8ir14+6Vit7uG42tbXtL/87fXV2Sb8VepPykP6c3Vdm6c9YjzqlPggOwc15lqPq1W+8jnquzwjx8WYwOHdYbnXt9TFtJ/yg++Mr8W127W3tHXqgPLB/Cz6VIf5qdyIz7U54nN1RZ8nhks5yflLtxxrxXQCkehUJa3klbGQNtCOSMqWNFX+GZM5A8epnGddhvTM/ATzK5niiBwNeCfv1mIRA481cLpf5eZ9CfqsTNKJOxkVTiFQ4HyGA9o6V5mahlaC8FMh0BDxfpU5g6sM4nK+jm+rnBrqBEvJxDT4CZC31xQdPBdpcz4SCc8yQDNxxDNlUo6RZzgXF2jq/bYsnMJtxVcaE3mnw0rny+86RekriHfHrc5GgCSwVwHKUE2nkuDOeSSIkfe+K52h3ymDCrLBiEqf8qRS+ryUqQQvCWSTr/J26/SVOccgqPo/wIKtXGc1bgUgdEOYLbOUzYXmtVuYhFpf5/tTNnUaGvwyjhMYaCCUDcep0eLaNqy2KV4X3AXcOqM0OnzW55v2Lq527tfjb3/76/jw4X2BlP/8n//vaqdIEi5pyEID4/CeCl7mTp+HhwQ86y7xbnK2tjpuXVnPRl6MfZ0d60FC66Jv2hQCQVoZkxSWHs5R+5B8V/5TRtJhpPPReag7n5KD/CyBqfxL8KutUIaZR+o079N+CUydq7RVBn1GAlbHK1+2zoZn6jxSvrb0cR7SiO8FGdJKO7TKWe9gz2u3oE1aKe+L85lBrE5VP5IOk99dNBZQOr62cwDO9Qy7BPzO1edvbXqfk74esVTPm8HQljZb27XY07kLK/UJOsqnBKrS0MRzyooA13uVmZRpE7IlEwatU5bcVdxuoRN2Kd/+nn5Ov+U4EogpQ/pjeSdQMuEl0EgbrI9Q5gSg2AYWzgA2vBva6IPU4QRuGTg6J4PG1D/HyPUm97Zz930ZcH/KznvdYouWtuA91vRnXCP4YwzySl5q/7XPjlnQqVynHyvdqbb5q/0rWSSZcclCXRcr1Nnuh707N2UmMZE2TX4IeC3QKLrN3b3KK2GGvzs/fX/ZtHmkDnQCb3jMA4sOYhPnw2IS79a/pfymDezdz42FeCfX10LP0VE9k4Ia3kPgwOeCXeZj1zbu1XaqO7lAq3xKk5antcAkbV/aT44Oef32bc9td7fayNfC+t7eePnis/H4+Gg8Pn5UgYTPVgbhG/LO+NktzTUZRAnelXPtE4s7dfTXTIK0LbJ1excASD98duvO2rrYXcVeJ25wF8GKd9ylu7aX1N5LrwziM5CosVZHgi70sPBWLOHCSwZOzsf3I+MUj1Qio45Qmjuby3atu1rd5dKdJ+bulr3G/iwUsgubcfOTI41qkYVFzXmkDF0SPCqm7PEMwuxogf/qrh29IMD9FEQYnB89PCxcRDFCLxh0Z47iyyzmMyGSuigtExejX14DrVxU/ZSfLdu6Q2Kxi0vE2cZlaXsZM8cW/vWvfy1amNhh3izCwh8KF/ifRXM+Y9Gf4o93b9/WES5nZ11AdXrWnWjYWcQ8PdpDTLa/S5F6F5jQtcFFs7KNU1bLP1ZSdL8Kseh2V0Uns3UmxQ+V+MGGQlcSXdw+8bE+Hlq1r2m5N15piEhRQndl1OaatEmfpm67k2vZ0VUFMd2WtzrxzGM7oDX0876DPRcAu8vO0yePx/fffT9effP1ePbs8Th+QuFBY3sW1su2zAVU7BML2fz//u27KjCh8FrbROcS/bDFk7w/aWpSSP1zEYPCnCt2B2+KErj+8aPjOr5M3Ah2ZwG59Xnd3VtdgWqRYOLswZndE35XZwfm3m2Ab2/7uMy7O+3FzTjYO1h219nthRcUPZjbPAqMQicxYne+2R13tYOqC0z2d+66eOfBg/H58+fjq89ejLP378aTo72xN67HX/78h6XA5G9/+/s4P78e+wcPaofe2cX1uLgZ493JxTi5vB3vzy7Hxe3OOKfDyVUfD7RHd8bDHiu7sMpmxtGBhQXmEQnaHvjx+eefF15BZ548edpY9+a2/A4FJsTudJvpo/tYOOrCKjG9LfATA0Pr0imKrTjDex7FkHFCYgj9d8YE8BVeIiuMaYv5gbFiJmN6sVvGRxRXocfKr3F72bNJH8clNmJsfO810AI5FCP2sSbdIQF7QmcMvmu807Gi/pqCJbvtVf5it5OdTZP1KBp1BP3HdqkTtPnnCKOff/5lXF7Q1bILaJ8+fTIeHR+NZ8+elMyKw5v27V85GgzfvB5H08Vje/u79cyeo7hkLbz1eJjCe7N8SX8pn8sWzHzaln6tk8SAbXfcBV+4fq+7oWE3LRQXi4qlxEmJ8xPf6PdXGexCeuZdsdWmwIQiJzqYQI/Ec2JyO6CIb6vjxU7jDt6FrRJ7ifWNubQrXJd5RP+Wr/o3feM2vsz4yNh6kaEoLvlUTJu4faGTGGDGSj6zeQW+svOE9tnFx17g6Ge2HUz+Nv/XzgvIokeaQD8LOIg71TXjA7vHGKMYBxvzON9c7DDfqXyr49kR2LllnrLHTLexw2WhN/HiQrNl8btjSnWT7/UljJfnuYN2wf+bwhkxkjooblX+tQvaGWMCFxx4j5iHa4wreF7arSziEVNrL7jPhTnHIVbIYgULY+St8oofywITdUCeuSBpPID/c17SVL1tene+XT/tnH2fuq9+JP3bPvUCDf7HuIl7Or9Ix43OM2pb9BP6KN/tPCt/N/kmfdQpdSdzIRSYHB5yVHH7IuehzBkTiv2VIW2BP108Vwb1eeWXZ37MXfyOvXEubdnvH03mXJUL5Ybn4DscY8lJbJho/Noyru0ThxqD5zEO2G6L8x2TG1/0sfpK4zWe6zyaF+3/lKPMFym7yTvp0X6frn+z2BgsXPRf/b6xMh/iSygw2Z9xNt9RhIm/e/b8aflmZcOfPF+90o77s+ItCsOr6Lh9nTZbmiUm0U6mDGXenc8T36Qdz/E4f9+xfYbynDZTX2TxtPYlcVfmdZZc0cRy6rBxtHZM/ph38p3q2xLnRhWpPpT38b1y77hzruqfNBOjOY68x3emP0p++rv2xfdrt/g7cUX6NGVb/K48mt9LmZU/62f4z7aB2j11w5/e4xyUMf2VY/Gn806Z1LY6Nm2GPMm1Te2BeTDl1ven3CsXvCv9cvJCOdjKRX4urVKf0h8yV+1nzs9nMFZ9vViLv9Fbecl96SfYBPWA432jkCr9SsXn1QHcjTutVdrHPvGyCyHSJmrD5bH+LfmYz9GWq9PJZ+In4qDiE7HQtL3yjXe5WYYCE4tQoL82NbG3clyy1uVNFdcre47R+9NeiLekedpw7bP6VT9rM9Lesj4nPdLuyWMLgNSDsnXg5zk+aSJGF0vpN7VhKY/8rv1QJsSIJa/VvbfRFXKHrXeMhaOgOfhj5lwL184cl7zSRpXNYYPnxfmgOyXfqw+JQZP+qefqnGtR8JQ5cY25EH0Ac5ZOzCPxYBZ+acvEgtJAPWKzAflBrnOs+vXUK/Un6xjM3acNVwaUGXF42vs8gYDv7eqs/IkHUj/S3qXP95q0g+I/cZU68G/5XO2U33ufNMqcOc9qTLkeWca4tVnpw5W97Ewnnb2+ZIYjcrK9rYIlk2Wui2ISauvA08E5GY29isvnaZR0GOlUNW5cq+HQuKcTUZAVgMVZRdu1VFpbHFGFpVCrxApdOmyDpgQeaRidx7IbK9qVp4OQFuwycsyLw54LBSTZZbwGIgE2SiUoVfDL8MwdlyTmnYPVR4I1d8z6PAMgi3BUPB2gQpZgQGMikEojx3utijewM0HqIoNGcmvABamOWQCjwfL+Ln7owMd/KafKquNwnC7c9PddIc4zBGgJX/ThhgAAIABJREFUwNJ4pBNS5jQMCQQqmJ8Js8XAz2R3Al/lvng0nYKBFUnNHNNiYGYijAS64/SZCWQ1yr6/kgaRoJa/qwFaF0kFDb1jx0KOUUm3n3/+RwVvr159Pb76+qs6Fufnn3+uYDLBGwlyxshn7GRouesEcy0aFXCd7YXv141Mp8/iwtq2u+bIbmLmPXf1KBe+FzqyyMGiD0cVsPigjkAr6SQfNYzqgAY7wadORrlHb6o9/9zZkw5CWdHI5nfySkPt7vytPm2TbdqvDGK2dlE534KdlE15KmiGjugPc17aarJYOuU0bTXvziSReq4eCchdKO4KUap9m+aOK4FC+o1VxjqgVtZNGmknMoDKICb11rF5/rw8Vn7u637vrmjZ6KIZdZI5+F3Zo5nwUZ8yINS566PKH8w6AOnue/PvBLFZgJnAWLnVrnl/+lvtZ/FugjCCh+rkMxdHpHG+U7/jPPWtJSNzcUL66Ue8J0G2/OJafs/q1gTOXmciT31kt6uJKBfTan7VCWEemzATh+qu75fm+kcBqjTxHfqIxAfKWoIpPmsg1MnRTvivrbu3+iqQS/7sVdv73hWsvZPG8pa/a8HahcdZ1cy7Pc7FYMdAjU4NgP4FuM7dvwSCyI9FC524XgtMEuBJT5/td9JCHajFtgnAq8taJKgSSKt7HiGlvcRXQJsqMLnErvR4PjXvpncnkkqGd3rRQ0wizbR70Id/zJn/Hx09WgpP+Jz7vJe/UwZ4rgvxYhrt0+rrPYRuPVfcBF3RaW9v/P76dR0dwi5t5soCVu0GpqPKw8Px5RcvK3EHj8UoiSVYUIZfHnmojEG/TtDfX6BhHr143+fTK4d9HFwbG+/zeLfmU2Mb3k0Bkkli8aL8Zyzwfg241gAvbXIGePoS6Kmd6iNWdmrnPjyvoo5YWBU3+R5tRmIuZLw6MUxcRvLAdsTdrrzlpHDdwz5CUSxocO7uRv5msTz9UC0VTd1k56k7+hgDydj2Aei8CZR1YYhkBgVS/CQNANY4LN6zQMfixrrACn5Z4o/p1xi39Fjwwuy4IjZI3yufFhxJwrU6ynWXB5/Fe7SB0pK/LTqouc0dOG2zriuxwNyrg8njx5Vk53++P6ULw9u3he36KIIueF9xSHeNqoKaGTuVrxjdicKjF8QTdXrRLD6Cbs3P23H4YH882D8Yj46OqlPFyceT8fb9+3ED3yjsoVDphv2YXYDd9j6P2erfSW5cXl0Wjq4NQBN/qidrWd56pE/hRf3LLFThbxZJsal3N53QwIdSjMD14g4KgjI50R1Mjsb33303vv32D+PZZxTrHC2JniwwQW77iKzuYvLm99f1N3R0IbcKoaaPsIWtssR7LXRJrKDvglYUl/C/SQG+g/8UmGB72jav3QhIuogRKl6ro4nmEUTzuEM+81xs7UAfRdTHUnbL695ddfzoeMEQzAs/B38raVSNhrpDFbHEglMnzqTApHbgXl+Nhwd74/jo4TikOODo0Xj18vMxri7G7s3FODrcGX/5y7fjm1dfjPfv3o4ff/ypiqH2DjjO82x8PD2vApM3H8/H5d1eFZpc3u2O04urOj6n6FOdKeDTfumDRWb8FH/izxmLsT10o9CAoix0p+677eIKbOz7D+/LJ3z4+LHusdjD+Kvt8nqcmb4YWcUeVeJ0dvMRt4idE0sbp+g7XDxWbsRGaW/s7iTWE9e1nMwdpWX3ugW8NkV8U5jmoNsLZ0GnvmDB27dd5ImqorfF81n4zXs8NsiYAfmDPo1vi0JLEQfvvLyiQLB9nbFXFuIyfmyXi2fHx4+KNxTInZ50C2h808OjwyoyoQAFedVn8sbGHI2l0Es6UvEZ8WstxB1y79M6yov3dXFn5w+W2GvKAd1X7HqQtOZ37XD6vPaf+Cn9ez11eXbbKrsGrjvb1R0xovbWn4v9mxjBvxv7ND3tjFbY7bq7lyAJXNMdXSiUOpvFE6sdtMsE/lB80nRo3dFeKmPKcNmxSBDf8/1By8yVGOuLiyxIUt4szDCereKDuSjh89uv9wJe/lvw9Mx3VOxUC6TrMReLXBePkH3yRT1HaI98ekzGmmBez1T3uo4D124By2LvHJtHs2rjxWvKTcav5gqkTdLL8ZrUNU7Zth93kUYZblrg3cgXda4jY+3yMdddNFCLELNjlTambZFdfbsDjbrHNTxPeZDuvhssgs2QRvJLXim7PIdxY2t9r9cmDjKP6Hu2ca743+dDK/OfWazTdG2d43MxkvYVOUhZENMqP46tizt2yl+cnpwsmJRnOo/GNnl8Tf/u/21LGocoG+ibcWQvmNp5/G7p8uEc677aPNMxrWPk/cYiaw6l41djEm2MNlhZbH+2dgmqeGEP29rzdRHXnDN0FNdmPOFz2g92x+BcXHXO0jPp7DPFQx6fmDKmbDi/1feI+Zse6hV2oN417YX4y1yFdoTvWZB1UYXCgyzoUOeUKfMC5kPcSKE/6wWtnn/7w9UOyUexiDSVdlyPbWLzn/lT7Dld9qQX4y6cu7s7HlZBSkWUJYPoIL6T4hI7HKbs8N4sljGf4jXiTY+nzAITbVLLyno8gfcuPjRkSb3gHmXF50gDeZx2frXX6yZc7UznXvvIIH4Xn2kji89goFkoKR98n5jMAhM/z4XDrVxr83hH5ny0QWm7l+dPudvy/1NYMLGe3yufSTflSRlXBp1jylFjg85TiQPlkbGP/lQsKr9S1h1/8stugC6EixfanzTelma+S/1LmUtaSEOfIS7W9zbGarvn2oqYnGvQJXXY+WRez7ny081wri2lLU2/lT4gbdE25yj/vMY5pp1nTGlrtWOJEZTxtBPJM+hcnTHmMYu+h2vEEdxLzkW/73udP/fa/aTj5baZ932URwB2Hl2aOFZxmvKX91aHkbkxqHVxHju4KV6w+I1rKOhgk91iD2eeNH2KNLE7SGP4dd76JHGAPEqa3o+Ze3NP6qf4wWN7lOH0VfxuARDP5hniJN5N7jW7lzgn5VuaGZ8Vv6Zcl++d/tV10pR/6Qy+c+0ZOuj/S5/YQLzfsub47aaqvCjvdRQqtnzmiuUzzzPPqtwY92iP0B2wFPGFGMFcpXNyPpVfi1M+ku6Fv+dauEXH8lWa+dyOWZHNdcOiz/aZvkfdSxuZn2l7HKu0dQ2idG3iX77TrnP9toOPPJJW+i/lQ71xXsqy/lVs5v3aN8ckv7yO+7nGDqPaVuMO6e7n/kwMxrOhu/PiHfoK5q3d0a6k3d75X//036qDiQoqo1TCnGgaRROa6xm1awWqjFKxE5RKiDIWHhkyqeg4fKcA1ISEz9EJpiA3oG4jZyVSvkuwVYwMYeBdOleJtRjYSZd0GGmE7CwhYNHoJEAvIY7d5OkkHAeVhtJKYXaOAjnuM5ASrNQZ4lSc0eaZdvfR6ULnm7RUmAXnGivBiI7Ze313Ok/BwyLAO+3MEyB6PWNCwVLgBGcCkwSLW2ersXYcOlrGlwqRxs6AJYUdNrZyrMGR7zIw1/AJSgRtjpd3uFi+znWeW77fC6dWXxpgSlflXNpVK/dZvV5z3F+Di9K72v3VydkMhnmeCe+l6nYu2DVt1na+/L04hwlguw0wLVHPevcohmK/AYL6TgL3b3/7WyVVKS4hiQ4/P2WQSt4iOCKZylzL6FV1eyddSWKqfwB6dbQ+O1jbw8rTktO5k76PDV2TRV7TMroGsAk604jDe40j4xLg8hwc4/a4jgTUPmeb4ElAkgbWxK+fqespt8xNR8918lfnpSwbhHKvDlFbxdgdp7rmfPxOvXfsdhnZOiTtjjItaNk6OG3LFlz2Am8H6D7Lc/bSkWtDmbP0cw7adYOyTBCplzxTWRIQd9L4/vmVtfh7tQI5bVPbtvvn5gqqkocJbrRxPkNeZZDgvLWl6pJJee2J/E0AoA3a2kDfx3xNjlhIII0cc21xL7t/v12nfoQFMWUKeqsLSyD5ifbTAoYEDtrc6aqjyr3fn8BImVPntaUsWtHGdUnQoP97e+PBQc8zfQjjY/5cK435KfCRDtIu5VIgmfhCTCL927esuzCbRl1kUnZ2Vr0bFOgbud/2tOwOwJb2GLv9O3rLolPiCmnmc6Ul4xOkqm/Fl+VIAjomdAKE712oI+GqLxH08TPnnTxZZMFd9vPoEGVUm50yu4x5b/feGa5+zk/Gw+5k3ltHd8zjRurs75nUVO9b3lyM6J8kxnqxZU2Cik2SZm0v6H7QbcZpiY8cQwcrxPU1yrr6xnsSHGsveSYBXi8uWuzWux5I/pJ055lv372rAhMWouAru+YpAMFvHR8djc+eP62d9x4bp83QjrLIyzsIrjLwYEy5eCwN2m/3MrnFcDyThL2FmzyP8Vdx3ZThPlqnk0Rin8R3+p3Uf+0nXQDQNf2jPkL98TkWx+lDCUa7lX7jCuXaxbyt7fN5/Cy9qmMi6ZjQuEx/YMtWMQyFIynD8JDPKDSgxTv/mBfFgcXXucMCrCQt0q6Xb63WoO2LO0naRQ214EoalmStRyTssghzUPiudzbf1MJlBV7nl4XvtX/GAIzRYk1tAeM0GWDSxIX3jH0Sb9t5RdpKB7FL6d48z9ad1eJUZYGx1RE5dDA5flyd6Poc3PPqwkAXkx9//LHkiVik/claEO/fpVuzYxbfl67e3o2ryy74yKMOGAvd7XBPuCAQLQVZz58+HS8++2xcX16Of/3pp/Hu/GJcUHhDl5DeG1yL1fCyirmuo33s/u5SfEKnMeRvf6e7ohgrViJstm9tW74m6wpXRmvX0tHLqz7GyIK+WWzh39XFJuLKLlA4Gj98//348qsvqr04C9MmNnimck4iDJ15945ChJPx+6+/lQ2BXugI32E37Dyp73GXbGJVxk2CR1vdxfyjioEuLq/GweGDsofwnGtI6PA3xUMZj6X/qs4StUuzcXEmw4xdms8dI7fP7VgHOvDvIcna2fEG+nJcGDpC0TkL5eenZ8uu/YoxZvK0Y2d3N+6OQ47HOXwwdm/vxhfPn4+XT56ORwd74+biZBzu347/+B/+NL7+6uV4/eb3OiLn4rKL+7E/ZxdX4+PF9Ti5uB5n1zvj3cl5dTA5vbyp6y4Z9+HhOHz4oIoJTPxD07KbczEAmvKPQlh4Aw2Q6ZcvX5bPf/b0WX0vv16/fl07uvT3hfPnwntj4TX20B+lX9tibGmub6+CjdnJScypHRC7ateUV/1gFwO2Hqc91y91Ycn97meJQ32ffkPMrt5XnE3np9298o8sRlN01na8i87Lprqp46bjwaLvxB9t7/szk6sdQ3bxMp/1olAXVPPT48koKmEuDx8eFW+q0Ojjx/q9eXxQfEM3eZ/4cPWdt6WTnagknurkK/dxP88BazhfCqEyNiw7E108tJFivC48WTdU6cua/73w1r6p/bX5kO4i2jrEu6GFtkVeisvrSZPH6rjPVc56l30X4xkDKV/gCzroYLvFch1v9D0Vh1VTqo6dls+KF9rcXgDPGKrjvpaFetcstDIuME7UL4oVWzb2yycZ94FvtON2aVO2Ok7qxUPHkMn2JUaafPD9q57hd/rIPWMPsYvxB/637NkstoKG4rYHB13QC8+QPefh8y3swY/5Wf40zjXWyPybtJFWFrKnXTZ+NEbcxpHKifkzN6llfrSOx5oL0RY9SkN1v/nYxTo8S1qUHZwxRR0ddn1dxV7YTDr2tXyu+UH5YWE9x43YtU7boH/S30gH5Vvfrg2R9/pK7bP8M640F6EtUAf07fJffIwNMOe6zuN63N6t8WHRf9oA3ldFM1WE2faGz86nb+zC9L7XgmYUA/nusfRioD6x6cZiXtsGHAG+rp9N/nOvj/abuqhsKyfaFOlvx8uOdxiDR7N1TC1WzdyW8rPgkrkQ37FcY3LmazG4NPU+7aXXMxbtnHzUpjAvF4Ght7GM41ful/fOzjDmSnwn14kBebZjV3b5DBqY90ts67XaEnOiboap3ENsTiLeB+M5v61v14caG5n34PlZEK7suYiUeR+L4s15Od6OMy7HzvQzYAWwGHOg4175z1nQ1LLYvkT/ydFXHO1INz5lXbqlHdGO+17pvM27pI/V7yEXrU9rR0XjF+eqfUtblng1cYif++6W4/X4FX21cojOtT1vPyw217bAP/PLiZ+UzcK50SHReSUtuNZNLtJGvwePtTuOUzlUtvze3BzXSUuf57wTL0I3bZV2NX2Gucqkc8qQ9ilxpHKqLU3/IU35qX40fmn7tfq85rU+Td/jux03co196/mv6znSx7nyU1r5TK4xJ2Ecrc1wPCkrjlP9du6dQ+k4f8tbZaz06YAufGdlM8TPXp92p21xx8XyxHyQdou5dOy9rotxH++wCIp7wBPOLXUu5SjlP22tNr7kYVO8pGwv2LQ2z3THzCwoK/rGUSjYPQprlU95rp1WJ8RAzp+xiOG1k9pl8DW5Tv+GBsQkiSXzudBl6X45j9fhfnMvfC9+g6bkmqWF8sLz9BHKhZuW5Jt5OueiL7Wowby09HebmrxfsXfbJt/D78ZiJZ8z56C+mTtK+1bFIRw3PvMW2ql7uYH5HP14zrU3Aa1F1Orfoh9BD8ZHbkI6io1qrfCuN9U13t1fC8fnkcnGxOqmBc3SUjtfcWPQwbgv8Zc6I71TxuSfeEf7kPpmLhPMBNYSr4prxYTy19hQW7X1UXZn5rrkH+8umYxNf75r+yx9a9rq/F077H3MvW1kd9zLOWjnlau0+7zHrt75fOeo/dYecb1d5dOupq1V58Vai+2YhUDaduMI6cf4d/7n//gvlc3WiCUDk3gmKw06VIJs45nGTwOUhpsXJ7BM8JiGLxXMSSXQkAkKr2Oy0pSfKr/3FbB10WNWfiUgkaBptPleQKyDlVGlaCrvNCKZXE6F0qFtaYfCModqUxw7+lV+hUEB5mcqSVe27dUuvnTIOjoF8D5gXM+c1LDzXO/x3X6WQEQapGLxcnnt9wqqfMqfKnUKqWPXsGwN9GLIoztIAgh5J68FOytNrYpbz+KSj7xLQ6rxVgcs4kjQIl97V2cn2Phf2Xcu0k8eOjZ1reZf3Uv2ZheO9VgNCobquqWryNw9Awg4PKykeM153JXsrM+cOxFjR9QaYJlo6oT9w6OjcXp2UkldkigYmX/5l38ZJx8/jm+++WZ8++239T/JFxd5cy4lA1ZQzmMLeFfOD1qZAOBzk9/SwgWrBOgmFqvK+PxiOQ9O+Uy5VK50ehUAzl2ffEY7UxKMyk8aVZ4nuPd7bZB8F9gqR6nHjkPnl8BTu+l4PmUXlSmdlvqgsxDE+7kBqXTcgiKN+tZ+rY64Exv53LRHyq26lDZInqZz8vvUXR0bc/M9jkfQk9/J67QF8jSdP9/Lu0p+srA0z5ckyNaxtQ/rcwTlYQYVnaBcdyLq8xKA5WfpZAUWfiYtnL9JPoG+MqBNFATnvBKEJA3ST7btdod9B1beZ3u99NlbP8biN58Z9Dle6Zm+IwGJPN8C89RvxsbiljaRv128SZnXH2RFvHTmKArQKterb+tuk7ZnzjmB35ooa3umjjq/xB9pl/QxfJa7j/q++x1M9J9cm4GLc2wz29W97NQlucp3v/7y61Lpn3oiXx2rY0lfJm9NMoBllA14RkELvsfxVFA2cZVBhxjB4FhZFMNJr0w4m7BVlhb/tche05hnKif85OgHFmFdmLDdvhjBZDa0bNnv4wH0f53AX+m+lX19Bcl6bKAFJsjIb7/91kmjOrKjF0gdm3on7/XxKRcsJNqiWhrvVrFc4yoW27n/fR1x8aESvOcXLELuVHHKg/398fLF89qxz4KufK0xzWDX7iVpr5EXeMiuYf85zxVn/v90vdmWZslxpecxR+QQOVRWASAKDbAJskFJN7zia2tJlJr9EJKueEEugiOAypqrMjPmSesz8++cHaeys1atiPj/M/hgtm2bubn5GhTjGvorlvPssq2zeojHzjl36VQrAxmMMqDi+cgXl10hbotV9EcnL/nSMpfzeBzmhvZkH3ieNsD5Tce9+lIlnvm/E0UdP+cw7bYYIgawsF4L7rv97j7qYC3Dm3aE9yYuJM9kl7qyXvafI1NmdcB2VAlqEITqygy9uEQQsI9xGnes3K1HjvhsuYUJZMui1OHhgpEkyPTCTeOmgU/7YYBy6xvJNYpDzGRl/RRALQOUBh0Iap1WBZPn9bN2W5L49OHd+DATEZBJ5VQnXDvqGIrHxYWwt/NMZOZS3s14Fjdk4Y8FPBaNx0NxzdNnz8bLF6eVfPLl11+Pd5fX47Yq+z2MGzCi6/JWskkFCCq40k78JMRdrauOaRnjYGddKM/kKefbhVCS37b8zXHd2ir9JbnYgtu7Y0lQ+Iu/+Ivx5s0n482b1yUb2kD5jToLn2Yhm/+//vKrSvoA05Fxj7JSXxebXOnVLVPyjKrqQkrFtHX09fauF4b5yYIBn/E980/iCs/99ttvF9nSzqiHtTlhHltJe7RrzSHWyhtip+PnjuWSWxPailfNI4yuLsfLly+qAg+J5uySq8WVuUuXz5YFlmrBwzg+2B/HHGOzs1tH5JBgcjjux8PN+Tg6eBh//d/+fHz66evxzbdfVzLUzS0y0Hzv7Op6nF3djPcXN+Ps6n78eH49bsfeuLi5G9ckwVEZiQSWk5PyB0giKL5RO8CPyocSV7RbncDzUONIFZPSn9PTEkO/45gn8J05rbElmWpijQElPs9FP3HsMWdt30xu5e+FYTOBOnlX2mix2NhDYoa4a+LQGhfoY1nk/4sRil/Ee7EmMVQ97+N9DqqCS+NBH4vTu+bnTmSCiZWM1AumPCd5T8YOul+9yKpuyqfryLKajz7iwITOJ0/6+C/scwflOrmEJDAS6eALLpzwfHRCvSL5kwpc7cP3jvBOMGF399OuWDOrn1b/5mKe41a6ORMcHRNxwNKGiTHOR4+tlUQ7PL1i/EPJqO/oo3I6EVrZlDs3Tq1V2Hr6tpUQdpaAI1hIUpnvo1oJtpf5kpNwjBZ/Nz9+6Eon4MRMUJEjNEaAUX2dgeP6nIpUcHp8bBKIawHqcTv1g+iL+Fc/97rilXLRnKJlq/GHWIs/O/HBAKfyvZXnlVOtFSN6PEct0G79P3Hf8WQO1HnmQjuDvFG9Dk7u/Kk3tOnFi5dVEUbdMf7h+NuuHFPaYqKbvGTxBSZPFjt4Z8YY5Oa0Ie/RFhqwlpfJI8Ubfdj0e+X8Yr84ZH8Ln2YFOGQBnQFvPGI7cUSs8vnYBTcFOofYIBfg+EweYpxFvTBmtJ1bdUObpe3WD1BWGQOx0meIDdhz2gAWqHfqrIX3JSRsZmEhW3xQdsX9xbe7a463+q3EYg7GPbbJpFfs3UzG4nn4Rs4lY9uLkNfj5KRxieON5Izqi3/zfc6zFWXUEROzaLtzKv/ejqF9UGf5qQ5g9jspZj0qnedxTcZexP3tYrz2UFmUb+p7Z4wu504dSt/euUoe6tzqA6sL+mfKZ2Kqsm4sUX3b+r7HMznLChg+w7b5HPvgeNg+bRvXixHOn3OBvDDvLnJzLbaPZ1FVk2P/MAE8E12qpFEW/uPIWfraR5/jl3Y8CL5Yx8u9PC2bKTY5Pi2TM542K0k/1oXeBKFNSgw2jtNzM49Bn8lJjknbrp/+Sy6uHyQOJkfys8Rdx9/r0K+PvaZtyn0do1p9mM3YykLyMC6hj+JPjpN98nr9VjEAvRfz5PiMjT6q46isqm/KQNo18bh8v+CM23F1rtRL+W3KnM9y3MTKlF/blnEV++c4qtvGJ2yLHMJ+2F/HsOewtxX4LL+zvYnjttOxFxu1K45p4pkSlnYs++TYphx7rTGxirXMJFa/U/5sC387J+r7wgVnQoxY54K14+1icnL5hX9F1VDHQr1wjNImK8POAe3LuBGfLzEx1ko4Uviwq9KLd86/9qN+Eq+Zx604R+mfpm1Q1v252MCpd2l3tVs5t9p6x5Sf2o2yezNWUhv02fAw/TeTdD6mayY86J8n/1SP/Exdt//6D46dbZB/pYxlX1OP9K9T/425aV/kcuJnVd/d67HP8VGPVp+hcVgMTgwVB5RX5cI2q3epEzxX+17rHpVs1NxkweIZd7K6inaK5yHPxprpG1xK2518TEwxibJiGjNxlPcSH3lU6XzOffIPnmeMUk7H9627JCt1cg6fGd/wHfYl8VfeoSyow+oQ1yqztF+MSFx2jG3b9ti8lAWfYexGmZAjuKamLvB5cmKvU4a0IbRLn0W9TuwXS3IsHCfuTd0WL/xp/Kh4xExocRzkONqdSjARZAUZQVOhTnK/FWLPt1WxFuchzshM0FPgDTI4sAqe16qcadicOIOpSboqw2cuMBPAEoR5n4NQO4IA+035ty0o56D7fifyEYBYiWKCtgLsNRqMNP45yVWiKILEkt4kVrTF7HKFXnJGdm0tms5zvAX+BKx8lu1xDpzvJCr2M8mOY5jKbkYVHM0xsl0qoaCXjpX94fn+LlD7TIGc5wo+Kj7fCdIpcxoh5UZlWQ1/Z9/xnCYiTS693gCJoKOi65hILh0f284iEURWpcxAi21wzh0nn+kObs5ATsJ4y45ESu5PYuP1Jbubo0gcg5Umr2X1F2Nw38ejsFOVf70A2eSfErH/+Z//Mb744ovxqyr7/Xnt/CLA1rq5Hj2gXIkLlkzHmbGNGj3nKw2P8uk8KHcaI77X0SqCtRwG7/E9j/vmu9RX2qsONuBBTFgQWssuZh9cyNagJnF2PpK0ihMfI45ikY6ycupir/OUeOL82A9xQoLqopvBIgm1xoz71EkNsqDPtRqYltnHxpZnKMvqm/OaxFCiq46688P+0L88Z64ISSTMaZh9XxpoxspELW3QKrNr4oBY1OPfPmuNwTz/VcPX8sTu85VES9pa0/vcaXFQ/c/2OgbOu++WhDAOtNsgoDKxJRhe77U5h1zrgrgBJ/vNd+pSy4rJgx2I0oBXO3sgFgxLorTYqShRqqOkDtTXzYjRAAAgAElEQVTzbtpp3uqk9/t52kjHreR1rxdaXUQRN92to+3gnVUScAauEyfdxZU2Nm2o/EP7qIzZX2Uq/97qkuMvjnNtJyQQPF/LFaezIa7QZkks7RKvOnu+M8TBSxY0sAUkmFRFj6i8pPzLe8SJxHbnQT0v2zQDMwY/z84+1Fi7YO1zxC5+JrmXDPL+rsjQdo93iE3otPfwHfcs9nMuDCSGqhOMDwunVqXq4zLWZFkJv7s1mr+wyNPHCiG/BmSVC/vjnDomuehDBRMSCqi0RYCURWhlw93Mco608YlBJc/z/SlrzJ87s88vLkpPf/ixj7nxOBiCvM/YQb0zxs8++3Swk5UFLXlVYgT39UJWy4P6wThJwsWAFUvWY2tS1sV0PmO+zs/OZ3WwdqKcM3WP5/NsSzf7LOcd2a1kn9og3mW20xl0QYLnydMdQ+aeRNcOUDcG/c9keWsDnOva3X7QCdbe77XKoxySxSpxiz6xY75k+aGxVD7p2OOYGYgQU8WElIO9WcFt0e/RO7PrKJe5S5CqDLXod9840IucjRu7Dzu1k5RF5srYn3q25Yu5eOOuDROMrU6l7ZEHlf7P6hzqA8+R4xRuhb0QL9KOO/+0zQQTKpkU9t3fj+9/+G6cnZ9XpYttgonvTk73yFdAmWfSqjZt4bwkWF1fjT0W8tghPh7Gsycn4/nTp+P5s6d13/fv3o8fzy/Gxe1tVUG4r50yXbkHu7JWH2ktJiEGZ6cWrKkqs3844MrYD/45hymLzePmEX7Uppk+QF6j3qVdU5f1ucp+DIIUvQBtgsnLl6dLBRODV44b40mCCYuMJOJ9+cXbkhN3bdNeFuTAMnGOY4T4h/zo5Gsz6rnzWLHS7dtO6Gahn/HwGcyt/og74XiXPCm5elUCmTvVcr7tt/bAoIpY2QsHdQZVJVaef+AYg8Yg5ruqRs4Kg2W7ap6m7Zn+N/jKeJKIwhFKx1Ta2T8Yn7x4MT55/nzs3F6PvXuOyNkdv/ur34zXr1+ML7/6oo7IIcHkYbC6tTsub27Hh8vrSix5f3lbiSZ3Y39c3T1UdZyqh1i7d48rGQjcox+MG/hVx3RNDiS3d/xJKuF/j5Xie74DD9ml7xFoNUf0P5LctP/iT46hv4t3+X55TPHjaypsrJtCmEP+F+9y96W+fnJpfSJtvsed+HfGI5R/f4q9tic5Q+lRicDuUvXo6hJ/cV2Y6oSBvdJXbY18BPlMvse1LYePj5yxf/Cg5iU7ZaPoKzj4/PlpYRn4xVg6vy9e9JyhX9lHrnEMmT8SLkgyatw+7ETCmaC1Lsh3cgNds83qaGH+xBXtyly3mrxyTR5Rnx1fsVQda2xvv1VbYlVQ35u+Z3OyPv7GOe9iL72A1jxt3e2bCSHNPXqXKngLPvA/HIeYhm27vUHesqpaHrnRC5C+Xz9K+1NVl0iYmLsWF58kjrHlXn2a4gVjrWDjeJpg0pjUGyXWnfXd94zT+H51NW2WY9O2dWfczYoUykjy/25vc1S+98hcfe16bx2/1InI6ol+g5uPnDvkVB21jeqyNp/3u8ju8/S9HWd9p7L/VJE6Pl4WkcSt5HG+y+u0gQaFfW7Ko/jkOxIXfX9x2fIBWdzu47SsMuOc2Hd/qn9pI/0u/XK5Xm00igo18ovmZuvxCvJfkzbpo/zXd4k9GRfhGsehOVsvTpBUpB9UHOJhTYJfq7msR3Z3PKD96E68fHy09QTLJUmfRIDarU0lkYmFjjVVxUpvZgK6ekx7Cs/LvpPwTAWNroSWGK0+8VnGkPTRW/Z7ccDYjffoG8iPXOzS3uhDNNZSCbB9525vV53in3/zuxVr9JPhJMa0vVZMdPHkY/bYa51HYztem9i8HQ9jy+knKWP6I2KAOuQ4aavESJNjrZBoFkNyS8eR9+nf6UMxHrYd2XLs1TH+Tl/AueAe5435qCO+xqwCWYuRe30sOcnCM/HX5Iau0NWVuspHOtgvP+blC5LNuwKfGLraEmJda2XUlfs15js+4oafOU/ac1TCfoorzo+xhMVmTH7uu2iX3CAxyDHhp1zV8fdvkxHl8on99fxZqWvhpZMDKov2z1ifMit+KFPZF7maMpUyyfuNZaV88rsc3LHbzr990qYlZraPs1YR4XfbJgcVN8XCrX75fG2B19u2kreohuD1zI/y+jF5SN0Uj7aJ7PrSGQOSe7rWl+Ox7YPz7jwnpiRf4nN1yOdpc9QrF8f1s71eOXNcjFPJeSoeU1Vm2x7r79t+eU5yFfXN8VOPeIefpe8g/isD2V+fqxykTijPP5F/qwgva2KNDanHiT2VtDYT2Hg3epAcwnH3GVxDm7VPjp3z7xg77/x0kxh91O4nhtI28Ze4UR0PNhNOeJ/tMRagzIK5zI8Yn76wfC3bn3zF8Za72U7lSV3OcU780sfjmanfqbfiAs/2fSYMgufqpZxYvVI/5Tu2Idu6fY9jwD3GSx0DZUreUONXG3/4vzG/ZHkmHcJBxHCfqw13DpUh+59jq6yJIz5fvzUTldP+2M60H1ZpQwY6xoY/1ZWosw2pG3JtZczr1JW0/XymDRCvHXf6KlfyM+XdmK/64rX2QU6VfRIreT//UtfEWXkKc2gFGZ+hTtVR5nOj4NaWck+tM08dpV222YSuxE9xic8yb8N3Oj/J43f+x9//3YMDLtlOR8PO+J0PXpRgv51vBcMGaZBQdEmdIK0SZIP4TELv5OYkJonJyXQgSjAmMKOYSYA0JlYwIejhIGR7bZeTmcZRgv1IAGcSDZlmktVUgjS8tkHFLwPqGbFzEUnB9BmCiQRV4FZBO6HmoMtUz6QaJ99dS86LP7djah/TqPjeVBQNpPLAd01yH5epS7DVCGlIkySpQAKrxsF5TmWTJDmG/I2s1BjOhQbIZIJFkiHbATj0503UTT6gLYyXIM5P5VwHl+tz0ar70k4ai0WCuIa+ne3H5TS3Rr+CaXPnvIptv5FlDRPtM2DM7zon/u5utDpTdy44r8Dbzp4lrTupgnKUB7Xr6//7f/+f8erVy/Gb3/xm/O53v6txycxBj8AqAzAdnHxHGZVZGYgx0MAbhFC/dPYTxNqR78Vp5Sr11jPcUzY/ptdiTcpJG8w+59tEEoMSW7KsTvNTnMvFitRL9Vw5TyxKHUxS4byLf+pgknj1SWNkW/hcA1CO4QxwJ47YJsmlxiX11wQTsdVnOZ7Kqm2z/cqjsiZ5tv/KouNmH2mfBl/ioWMmHmzn3b5vcTCD8LVb3yQRyspGQJU21PESsTnCuW7s6JLSXOczP2YsHSPHXZl2DJyrdDBdzHROJYpcq1xoX3xOLVplRnmcFbnqQwdcJS/OUwf3mvSlPNk252fddf+4vBvtLAI/qy+p0x1kWxNOxFzbnrLMdQSpCXQkQZUwOc++K2U3dS4/d9x0ALiXZ1ue0h32tlHcNXif9lfZdczSfqQNESu1kV7nM3mXiVzqTdkUjuiYi1W9462PA3M3Lbvb/Gdb5EK02/9zjP19CaJFEJV+kCSI3ujY+jMDRM69hNC/XXh0jMQQPk/d07bWGO+1w5m8Qf1AfuqInLnj1VLqyq5YLw/qOcW2dtKfCR7qgPjl+1ufZ8Wt464Q89lnn403b97ULvb/+I//aP4z9d1+2V7tgZwCGZJkF/+b+MF9Oj8uYLDATQUT9I6FyK+++mrZsevCzJOT4/Hzn31WVcXYBSY/651izUdYUMaxpS/t8PRuJpJUnEeJvu2WrygLXOf8ZmKRCR7wD8ecazMozLsyMMF34o67yhkHF9OcA3GMtss/1U3eVYGTW+SxF+jobwYT6ItOo7qavKX0Go50f1eLkOKxiSW+S54OdyepxGcuNu+uF5e0JfI+38XnicUmLGtjKPFtX0sfd9thZkGTf5xTzoJ5caZ5nF8n1XcQmAN1jo96B707c8Q9sVj5Vx/kPOy+sQR/Hi/jfKU/pM5lgknN+Uyal0fj+8hdHSsWWek3iSWnHD0ysYr7f3j3Q9lpEozptxxauyWfzb4kT4b7kWCT/KUWaSYvrEUX/ASqVJCoc9gLIySlnZOAwREvLHCSgMCOw52dqhJUR+XM46J435JUQ1oB9rAWOI7HzdV1vV/8ko+V3s6zf32OflPhwUMv2rtwxEa6j9mOBfc45qfG+qESCX/961+PTz99M05Pny3HcKij4i7jenlxUQkmJCJ89farSiaxgokybBCz7NTst3YjF1yqvVQtnDaBMegqJH2sS1UMmMlaBkLEtq6Y1FU5tAdwKSsyqXfqPz8NrqQvld/XkV0zUZ/EmC7n30dJ1dGFVDC5vS38K3+mjkzqREfklB24LOhjD54cH47D3Z3x9PBovHr+fLx+9mzcX12Mg3Eznp7sj//1r387Xr16Pr7++u344u2Xgym8r+SGm3F1e18JJu8ubirJ5MPlbSWYXN+PqmDCgh2JOZ1I2QsppWPlM++XD+YcaBMZJ7CW6iXsGOZ/dFQ5Y267qlUff6Y962N31rLtjLV4u+UZjmXyDmXQ765urpf4iZyIuU1OnZxb2+H3yX1ccEnuu/VN5ClbTqIt1Q+tPtYxKe3D0v8P78+K/1BVBDtaSZVUU5i7p61cRnvlHMkt2mfEbnT8Rn+9cG5WkwV31+olT8bTp89qfNGvjtuQfLk/Tk+f13UkByUP0i/npxVMKkm1kp6OZoIK95/Gru7q6jIPOUdiup+VTZg8PueF3+Uzcg3eKa/UR+enXKKf07iTvNH72+avlcN67tYEk/YD1/PV+4jQXnhvnt9Je3U0WiWXXBYvyQom4KIVaZrvd4JO48iaYCJPT1tfC6DEUmbykN/J92ivdlr9Y8G0jguJ7/oowF7I6vabaNKVUeQajKf+S3JQ9TF9mG5/V6XhN7mbfoncH5lFHtVd5sLYADLZxz72Qr54zjM66MtOzo458XzxVJ3zp7ZTrpPYn76IuGVbsl+OY413LPzI3eRs6UvLhR0rnqfsyjmN39pGruU++lI+70xibj/EI7caX/lnfFYekTjCZy4eJ+5wX3JF2mSCtv6X9sk5b/09Lp2u0vtzY57tFztzDuSMJt70vPYxTfTN+BR/s5kAOyVWOw4G9rWfddzSblfPJfmScaijUw8PK07mmFP5jePVqgrfUtUJltRVkdFD/scPQf8WG1EVnnphqOJZ1zfj/Ozi0Q5nxmI7t7lgIIdMmVV209Yrh2J0cnLl+eqaSs7rEXrOuzKq7097GV+TTeTc8lr7p0yLo/q36bfIi/1OXJHf2V512e/Tf1HGvEasdmE4/WkXSI338F6uO5qVa+Bz6XMyhsqgfEtZ5z34seq+c2HbjW/I23KuVt7W/lfZXRLy9ntxq47IodLN5N68kyTLfnYfKc5c0Q8TTF6/erEcm5Pj1/asK3nat61/rc7KUdPPEXew1+iP8yrGrfqy7ggXf+Qsjp3Y7PPlNs6/nytT4lnbvuZj9s17ClfnsW9WR/O65CQ+O8deWWmb3dXwfKdjpK2XL6VdZO5y7Gy3uuM787nax+Rlxs0cnxw/Y3COVeK3/dNuqoO+f7veZH9tJ8/Kucg4rtc4lsbnsk/yYe28iXmJGWkDUn/V17R9vsOfXKOPlDItR3FMnFNxQX5jkkPaLO7VN059kJclNoq/yoRzp+zZ9uSJ2idxMLmSfC/HX/zYXpcy7Jyn38v1Ps8jirvC3FrZW31WRrNvtZmYisHTl/Qa+5rzzLtcM9ty5q1tybn52Fgm9izyPpNb8TFsR/I/dbDiOnNNOHVNm5c+trKf18t3k9vzWc7Z/wwbU0flDNriZR4mn1780jm2lSQ4K8T6fMfNnz5rXdtc26XtcE5MepTbGmdV73imY8bvYhs+bZ6WUOM/r821dsdJeROr3PC2HQt11IShtNfIDrbQMVKnfIeJW/JHMcW4R/Mf1gDbb1BmjM2pN2JAxkiVJd+Z61byEPmVMbb0V5LTiCXyIK63wp94xXucG/VXHmJbbL/cnuu2a/zZJjmz7RKn5MW00bnmO+fChKO0Z/ZHGdR+8Q75inqXGFzy5RE5CpeGSeEQBGkMD94GL43uC852RCBLg+hkCnxbA+277Lw/VQSVSjCyPRpxKz4QQE2jt4CbZ6RFgkkSzFRaBVVjINl55AhNh9sMWPvKYKfxcCwUHo2DWWAocBIAv6c99jEFxOcQIUCBCEr6Tg2hwqdw2H776/uS0Gcfk5Ax/u5uZcEE0uqiCBns9lvDq3BqLNOYCNISzRRkgc6+8Dz7kYaLZzRJ6IACf7dMrJVANCTIgcFpg4MNvJ0ZxjwJID7L6xzzNDq2zbYy/oK846B80v6VTK2BXce8dY1dmb2YIXFDjnN8/I6fPyFhM9udzNIc75bTfibOropPkJ8dN7///e9r8euTT16PX//6v1QwTpA12YYxJ9hVejqDRcoN1zKuV3XW93q8jwCu8XYeBCB3OOSiWc6hfSidnSXZkuRrGARcx0THWNLcukPySi9mJuHVKOn0KpM+S3mXEOQ7Ft2d4+57aY+Ew+faxtSrJKcaXMdPQuv1OgzqmmOv0eCnFUWSICrPj524rv6RRCif57tsQxoM5TrJq21Wv/hp8onYxzhrT8QyfnYguQmMzrvz5jt8f9qVbi9Vd+aCdyVedHLSOq7sal/Pfk6yYKln9c/52Tpv6hjt81+SbudaWXTs7K92i+skqklotlhs0E/dSRxCfg24L4TPMxfvbis4lXiSuF6/33UFLMeR/ki4Shbc3T2fmWT6YwTad/mcLNGtPBc2zzmhL2JgksUc45xzsVcn0Ha7ML/YnYmXzk+2O3HQsU7nXR02KSj7pD3iMwNJkkPnR7tgBR2e445B7kGmq0LFLH+cOufzeRbPMVimPtkfx8rkPaaKvluSPzmC9m8ra2KvDhbX5aKh/TGY5ju1/aVT7ESfweKtTaI92FyCnE2Ie9FBvFb+7VPLeZfKL/mJI4l8tmMi5not7SYwR+UAKmz90z/90/jyyy8b0+airGRfOaS/Yn1i+WJvZsAt7RfPY+4I7NImdtmTRMExAHxOMsXZ2XntOjw5PqrjPlywdyGix7sDEiwo17EYc5dwk/NO7hKnmVP5pjonz069dT5tL44+z7JMPf3lubRbrMDeMk/Jnxgnvqe0e+HLQSfriqHaNPlIOvyJbbVgXAHINTFTbmY/UrcSQ2uuZhUbEnkWndIZnHZikcXRSV6Jyemr1OLYPO5A3dA2Jr6zoE1CjfiVDlHp5k4HI8j9rUAsgQmSYHZ3KkGifQ2SUjoB4nDvYBwddkl428PnjrF8XFsjFlawatoveIq6wr1yJ/Um7a+2Rt/Jc3x1POFpOoviDtiUCSZP49iI7777dpxdnFeCCXPrvSu+P65o5HyWPSttl3uvOF/JNyxE7ZGUTQI8VRYfqppJ1RqpTM/7cXVzO26wO3sH45qFS+x6Bc37f+aUIAuJWT1+lQWyVPFgIRv7hfwbNJG7it9pR5Qxd92rT2KPlQgWoz8XHqHWbb/bXyDpgGp/n3326Xj16sWyA1RZdb6Yk/Ozs9L/d+/ej2+++rqw5DqqiWi3eD66S9l1/Vl302nPSr7uuyoR7egEk7tKsijsBqtn0mpiINc4PnJdnlVVTci1eVjPhk47JJ4qu/IeZbgWaHd6hzKJjyRgcQ3JJj/88H3hI++rRTgWG1kw290tvOTZHUDqRdqTo4NxQILJ0VEll7x6+nQ8XF9WgsmzJwfjf/tf/nK8fv18fPXV2/Hll1+NuzvkYHd8OL8YN/ejEkw+XN2NH86uKsHk5n6nKpjcs8AAPj1w9MhJ+ZPqNQvfhVezJKzzLn7Q7k8//bT8XfwjF/UYI+YUbCe5hJ/1j1L1M5Cp7mlj6SvvFSPEMRco5Yde7zxQwSTtqLgqDmu7eQ720SC4HE87WkfpzsUWdVic/xjvFPv9qV2Wz/E3RzNdXl6XHPI51S7gACR+yQurSmsl4ZYUL9jGO2m7voCyhTwk31X2nyEPDw9L8gX2kv9PT6kaR3WJTuTkd3ZkkxhIIhhzrp7zLPWA8WExumMG3Q4rmPRzT+v5vc7WMY7Ub/+Wu+Z3cjsxVDzI4HfaUa6DL+hv80z87pQJsSuf3TLWsYPVp2jfKHGlZaHtNIvW/gNXq/z1TDBh/Lp6Sd9fsY7dXuAWMx2/fp/HIa1nzetvlV9nxdhYwBBLkpeVLM3jwBprm7+s72LzmDslu8JVcnFlMmVfP8i+rv7hOl5wSxY/0/amT2eFWY/3cc4NfLdckTjMpp0+/iRtdicurYlSqdupX8q+c6b/jE4XJ5lJa/ZJPlOYP3mScuhzxY/Ec5/jfY471xj74d3NDS8XrNr6FY4l98Pd+J7+90JBY0EfT7HGXeTciYvikLFaOXpyXm2QY5+LFWKcckK7eVZWPbEfzqvP4V3yb7BdvtAJWuuC9KvXL5dKeNg4+16JJHPXqvJT81/J2kfU1ir+UzyQKpeViLRTFUPXJOcxfvzwrlX4YWfs7jFmHBm5P87OLgpPd3ZIgu22gkPYF+SRjX1Pnzwrm3p50TGujJPRNpPRjdWh33y2VOCYcWfHJBegtFNidGJoxu1JcHATl1zLOetdxG3zrfDnPPhc3yl+8Ww5qBggR1dGuVaZFHeVaeVLTufCm9irzNs/baD+VuqGMYoy7XNRXd0seZkVZvDRE+t5truKfUb6IMYyfFfeq+/AODh2LlKJrfoAdSxlJcg15nvcsOsfPB9/oH1+Eh+bQ6urL15S5QtO1AkP2hbnCIi3imC+W36kXeM96dvpv7Qv0xv9vEdMYIzysxzfxC4+F1cd+8RJ9Vb7KKZ02/DhGpftn/NRctIl2GqM9Lu0pYmnylTGNcQo7Zk4rZ7YrlxgFC+UXXVUvVEenF9xreLsHDE5uaX6sL3edQr7IK4nPxC/EsPVPeM8KauZVKH9sY/9/FkRZ2KhsQJ1VP5ZXGIu9Pt7rwH0/T47+VTGH7WRaQ+1teqwz1AuHS/7r4wpe7Yx49RiuTqpHutPydu5RzmnP7lBx3tJMhPPnDOfYz+Ub94rJvKZ6372UTlzHOyj2JT4nDbf8d/OR8058UDWSKY/qdxl/MD2OpalR3OzgBv6E9O1yeJv6VdVk+/YVHIt+5C6Zj+Ta/F74sUSH6lN+rfFYfWD1OPEaeUjxy51IuM2zpNj4bgpW4539k9sVI+8JueI6xML1BN+JibJYcRzYmweLau+53sSA3ivPMuYP21Qh7U78FexQTwWNx1/P6/+kyiAnz4TYeqauRbJWqX/5FPimXrgM+XpmXS3tcfcQzvdEKNuiUnqSMp42mn5a+vpXC+a/Fbcce7Tl04+4PimfXNcuVd5Mg4ir1eOm/92TFVMzu+UBe2fSStpU/xui3s8U36eup/xr619VCeVBWVD2RP3baP6lfGnxFZlhZ/ppymL6mJxKhJMEpy2QMWDFQwFOBe6zELMwREM0vimQiaxSqBNMHSSNUoKvELBz0wcqEGcJBCi5eDlhEDOy8hMZd86uU6YgrglFk6ExsXEkiyxlmRrO64SFIXHkkMkmChIArrCzVinkTLhoghdOZ4P42CWSV2eOye+gyZdIsj/UzFTwVJYk6AIHgKt73DebihjPEHGNnuthsd5tY86CpLCJD0qbzqWSYZ8fwNC73jq96ylvVrBOugiCKj0zoltyX7ZD8FE4iH4SKLdqcozdEwkHio63/GZ5NixSEOVxEiCAfirwAK1xNTFIkpkmqCxztV9+6lzh6LzRgCkEy26nNnZh/fjX//1X+u63/6Wc+TfLIFggUnHsMcuFjwmUNsXHRJlx3f7Mw2JBlv5zuAAREz5VN6LjOzs1s4Pr3Xu1EvG2n8SMueqr+0d81vD7P3OxZb4K9sJpLY/9cHn2o4kkWk0kswk6dC4prG3j76b8XDHlLiqkVMXciwTc+0n1xEkxFkUT8W+JCjbcXEcEg9Sp/3ctnp2suPJnEikxACv9V51IPVQYpJGmc9aH0Yt3JfM1SJfE7TVidyvBBM/y/65AJ62JQMP2UbnOzHEdqX8p9PpPIirKV9bvUzbkPPkdXyPD9zEat2l92g82SE1F5Qcv5yTkrXSgR4P/mcM+9m98FMF7aPcacpqErd0Brym29bJcJKKxEwXHuxrzrGfqa/a1rQFOhk+U9tqUGpR/uiffUs5dY58nvO4xQWf57zx3pLXuUPRcdROdFvvaxGDICV/g9/83/rWNqlq7swFfHVX7OzgTwdg0iF2jNkd1Tq7VpZiQUunxvvUK58ruc35pi0G3HTAdP742znIcc0Ek5QTfidgiU5dXpBo0rvpe9Ghkz7lXlxL+9rR6RLS/Gvb6AnI6yLuMi8zGYV2GbRjYRd7QYJk72p8KDxIJ1IZcgxsS+JbXUN5TXYnzvb2WLEb7LZ2vdNmsPfd+15IJOmE5JKqFLZLgPdkvDh9Pliw517xrhcSO8Bb9797VwvL4rzYxN/IpgtjtpfPMrginiXWtC5121O3E9dz3J1n+4rM1gL+4UHtpOTd9IG2YP8ZT+Q4dUHbLK9h3N0llvIoH9AeyivUSX6Wns6dEUhDLhJwfy1czJ3DzpsLO75L7DD4RttNEEHWWCTUmVamsuKeMkg7CRBVu2sHKeeYd7nW4nH7XbmCnalch81xfqlgQqKPDnDyeNqXO1wZB/nofFlxWJ5ngMp5kD9snWLHUP8HX8ZxqHvD4XeueTY684LjPp6flrzqw/344w8l2x4xUTYhzuDVBqcNEUf5qf2kPSzs+o+xqoUVAswsbBMEqrLwHKpRJ7qMW/Dy5q7KA9xWRaFRx+R0RQR3zq/8U3wiIHZx1QtgD3fr4i/vbhn1eIj16AjbtWL+evRc27n+e/l+VjTxuAt3qbOIj1yBQ2/efDJev365VDDxXseKOeSIHBZXGOPvvv1ucIwICSbODeOtXbTCh/pikEKeV9x5Vv1Rdi8rSWSWryaxZ9qcXhzv+ZEb8bzGpsZTKqtQwaR50Vo+Wj+mYsQAACAASURBVBvKZ+5g1ZbJP9q/vqukK5OtqjoItuwW3aHCUR97wrX0mcRgnsP/yGAdDTTTiTgipyqYHB2OT56fjpdPnoyd26txuHM3np7sjb/+3X8dr189H19++Xa8/eLtoJgBaUyX17fj9mFnvL+4GmfX9+P7D5fj7OpuXN7ej4vru7FTld4Quj4iJ/u/HLsVu1C1HfQdDCGZiDk3wUTuYYLJd999tySXgVfEGMTu5Fu5KG08he/Tb8z71PPduTtZ3iAnYwz1B/J57o7Sf25O0fNoTESeYV/lM9oXuYFzrR3RX1l8lAeCbdiPlmcWSU3YqKoTvHvydPAT+RC31EffoT/LNR5JIl5yLX4g7zUZj37y//FxH2V2dXVZOsb8UPofLHr58uWjSinqg/aVI3Lq+JVKvuiFN+7jeSQV9XE1HAXU/CL5Ib87/nLfn2JML9w7ftrp/FvbBk5iU/jXtqjv1V9b7FdUR1E/5Yr98zH2rTa3EzO6GklfU8nB5UN38B997GM5GjdqTurok8bHvmf1uSvZf8ZZfKZtqesm53WHrPwx7Ub6Ab3ZoCtUmVhcyS0lSx7VQDvWBWbjCYyVfoJynL5d6rVYBn5hf5nvjKs90osdki5780TyWn1yE6adx5XXIh/ET6yc1LKUMqS+Kw/5vbrmsTx+J56K4doKeZq2wp+22fdqa7R18hX+zliWv4sj8kr1gPsYM+6jEpV63NzMeOZaESVjJLZFeeJe9SRlhGel70YbXHyQJ/m98582WD23r7ZdDBVzjKt1NZremNUVKQ/GceFBL0Az5/JU40rYOLhVcccyM7vjYG+vYmrFE2eycvFHY5TTHyrbtzcGVarubpHpg3F7Bx7tjw8fzslVqQRQ5B3OQ8VM8IlKfiwMPjl5Mm6ub+uYnMSWbsu6MC+fS3xinOm/Y4IOyO+VEeclFxr4TG5amw6fNB/Wb9CmcY0brZQhn0fbuDd3LvOZPqjzwlzjO8n3bZ9/81NfIudd/qX95T6TmLiO/uirpSyK5yYl6VPKgWk/98un3JzDuoPXylH1pWyr95R8zMR1x4qftsex8TnqtTbb59VYEjvY60qqNY8kVOxTabGTu+oY+BkD78olLHo1HvF8qny9fEWlrl4M09asWNGy13amk9mUM3VKfU3fzjnp65sn6qNoN42lG7ewn+Kc7xNXuE88d2yM6Yt1aQf7d/jJmsSa+l998mjXyZnFhbQVLgqLM77D/mf8ZfFrp1wic8yr7dYf9qcYn3Ob9kF81N9OGXPcxO/0AbWp2rl8T45V+hWpB86lc53tUxccI+TKxHu+y3nVx+TZ6g7jVon08xiZ1GXxWjncyprt1S5kvxbDGhvPHK+0Kc6Xssw1Jj7wWY61fZRfi6v2R73Y2inlQP6aY+J8eW/yJseZ7/J38djnyHOUV22hMQhjBtyX/NN5XeaaDdzHR8XfHY9M+EuukHGI6tesQgqjURblYiu/6kp06rL2m+fm8+QW8l3uSb6QflHqUCFT70Ne2kD7O/7aG15S15wn7LU2AM6rnIqBOSe829iMY0T7lZOU34/JYHLGtFHOhTYx507MwK70UXrr8bfyv7R9tp++GrMWA3JOxN7khH7vZ7lBx/hfbWJCzwMnXbu2bdu+q6v2RfxWVl0X1e6J5ckv+Ew5Sbzz2dpy5Max5fnmBeDL9BHerU/KhGPt+nj6uTnHaYP4nfcoN2nv5DfKT+KFPnf2m3vtd9qc5NpyEe4zZih2KDP2y9iCOCfu8LdYoe5px5Rf8dz2Gf/b6qh2z3Ypc8lrlAGxq95FgomCaUBLYPXlNi4n2WtwBJNkaBzsiCCloqfx9vc0/GlEHEAnPY0vz3chXGWzXI+ZdZIWJ1SlQGHSgVLg7K/9dFATQJMA1RmYLJrMnRq+ZyGgoXVJoOyjAS5LiWqY+Ok70yAKEH5H0IUynBxzoLHdGmwFIgWZawVbDUoqrd/leOjYOeYqCAkmGjEV0jnXMKQxlWikQ6rBTtIqQGpsJOY61E2oOjjvnCgHa7LJY2BO8HCc7u/aWOR483sG7wQsx4jvlszeyuDv3ay0UeOaOpTybVvVGR3jJAPem4TAOeG8Od9d4z2P2Olz2jrJJN9BAJi2ARxffPGn8c03X4+f//znVeKbQPn9NMQ4iJZTLAJ4crQQ4wLtmeiUGJFAt459B1GcZ/ouMDo2SS4MsNo/dbHA9rZ3wqoDXuPcca1zw1jpCPN7O6+Ux+8F2pxPF3UN7uuwOE8SOTEsZUMZ51r7nLqTc5dGQtIi+G4NpsYlyZn6zmdZOpN+67wnQVZ/xB/GRkNOkNDdCOK9RiX7J+YpQzouKdfiss92jnmOxk3DqnOvfIsV6rFOQMpsGkpxQAJSwc/aOc8Oyk6+4Fniee3SrIXulsHioDOw13kUratilL/7nrRlidnKs/Mk0XMsEq8YFzFWWc3xS7ySACjb2gBLXZtcYj8c3+4Ya3Or459jKR4RpUo8M8vYXV51hPL8t2DiHB+xN8dQLJeAuCtW3XH8tEeOs8/I8atxmgsy3G/AaevkiReOUTrTaVuSO9gX5yL13zaK+znnPsP5LX2eiQ7aZZ+ljNFuk+S6qkfvLO/r2OXd9lY853NJsTiSwZLkHeyOalnqBS9w2iNXuE4s2+Kt459t5Xp39CqPLqLL25KfVZtnFSzlMp1/FtmqlPNlV81wIcu+bHld41IvgvDPygMGpE0WtWQqTg339DmSXVafXcn09ZtvvpnEu/NVlDMTKU060OGyLfRbPSn9mUlcYi2LAoWVc0ED3P3u+x+qHTcsyNRxNE36nz9/No4ODwa7q3muwSgXMakQgjyQlOJxYVxHG6t6wNwRoIPAXHF98seap1kZRpxOO9jBq174cZHEgBb32n+dbTFbXas5njvLUw+UA75Pe6EDUjo5d0Uj44lz2jr6l/Y58bTwoJJMCJB2FTf1q2zkTBzWXnC9lVjENr4jQGCfKki+3wEGbduKbm0HesflmlS34u1aRY5+ufOv9LOSVHdqrntMexd46cIgqWM9h9ZnJ/d154h6LcdhIa11oRMh6I94oC3NcW2d6cCJsuDuHfWZXshRXEDg/XC7Vy9fjufPOiFKjP3w4f1goZX/aXMv8q1nvi5tDZ8hnWb9uh6PLqVaZeZJep+VX+oYNpxNFmWLI5Ny1/p/dXM3bqrKwcHYPzwc9xxpWMc8rcmLaVMWnriUPe0y2LZDm0VgOblRyrNyqO3I/jTWtk11vCtQHwkH8OZf/OLndUTOy5ddwYQxlhs7d4w/CSbgNYvf33/3/VwQWqsXMTbyUN5horQYan/y2dodxgl85mcF5KiwEsEW9TDtjrun+Y4Ek0p/dCF4VuVTFnsBGV+0fSRlWr4Mt0YnWIjrBabDDtlXQkOnDjLvxc9mwrjYK/8oG7a/N1hbP9rbHU8OD8ab09Px7OhwHI77cbh7N44Pxvjdf/vz8frVafkvJJjc3+9UdZJzKmjcj/Hu/HKc3zxUggk/z69vx8X17djd5+ignXF43HMkLyufYFZJsNqaPFZZod3YHhIV0B9svLhpggn4Q9/FUXEsOTFj5zyKN8q0cuZcFS5OvlpYc9cJhOKwGOLPxFTnURxtW8fCfPuzynlycHmD7RBvfH7ay1Uu2t6gs1QwcWfb3W1zgDq2biYu17HEsyqJVTrkELxD/utiTFcWXeVtGbubXsjF3/eoImSZainMzdnZh7IFfEb1kidPTioxSL10vHmfdhedJH5ie3j3mrjCs1unqRyg3+b4OBbYAm2r78h5yEoOjmnGYnhuYzrzswbFe8f5uiFATFd+1ek1Qbd1dfs/72ofjCpza8noxvlpe2eCiRVMHh2jMxe4O+Gvea0y2ol8nTSmbK12q1fcaY9JLNk2fXp9bPG77U0vmlafK7Gl39E2zyNy2u8TT7Z+Km1Up3LOHtuS5n/yiZR9Fz0wBV4jhzQe2pWLiDWsO8xtZ/9s7ESm5PzJr9Mvsw30KRcAtAM5ds5B9sXfnQflxecqN6nnqdv5zIVbzCORnRuxy+9NRM571a0+XoPFdI6GWZ1M9ah9vx5c+a9tV7a5xl3gfGciiH1z7vnbhQznTZw2vpYJBlzP/y4stn5wPM56xNSTp33kKe+vnNe5KGaSSfdtfx751pWOFn2dXLHlc7eOxEOOb6uiay8C1Zg+kCTQsUSGiASTuzt44EEltTeGcoxVH2d1dn5e2Mf1x09OindSwQQ9LBzfQQ/b31ev+OlCin6FNkMOyHjrR6YOKDMZH0d+XGSpfuw3h82ja/UXjBGLlc4r11oFm2vkWc0he8FX+ynfk6v5LH0ceVHiYnI971Nm8/mOQ/GTmQyw4nFXr9U+8cyap6jGxPGMpRPTR+I7Y248x2eqE2KxMc9c8HIcjJeJqeo1/VSGO8n9vuzu4dFBJRxVP+HBrAXMRV2Pai3cemAHPcd17S5xXuxkJpiIB+K78bLEDLmFcpL8tDjoZjEPm6ZdSz/NuIz8Q5uZ4ysP8v1pP31PXr+1fR3vXCtz2mbtL9y7+jpfsJWb5F38LrYkF+cecUj59j3Gp8V0ZTEXXflMXc1++u6f2vvVXnmf/UnemDzTOIDY6zPtk/KYtkk7ZjsS+52r9jnhgo1nicfIqovV+qbKjnqQ483v4n9yZ8c07aq2XWzPMUpbpX47R+oSn6tf6ftwL2ORlVKzTeq0483f2Ad8AXXHvhqH8j2OvfOdbUpd18/ivfqCKWP2Txk0HpPPt5/el9yK9+u/FW+v/9rvFFMd80dxhlmVwXmq98N+aoNX633Gbe0nz9XOMtbOmTjuWKZ/KW+j3UtbJxexT3XNPCKHBFfek/3U3xHPnRcxmjb5bPVGW+M7Mnb8U2xpzpv3bn0n5d0x53n2M3XFcclqa8Vn4Qt7Pc7a4MQL+W/aHG2NHCntpu1VX7bXKjcmeKr7+HBzYXGNFcyqXfj3/pMfa2vVM/RDrphrf7wv4xzwAsfKtnkNz3Z+xAffq3zxDse3+XbHcld71jE23iM3EVe2tsGxNU6fMVmfYSwl7ZLx9uTfiTuOifOo/eMa2q5+KR9pSxK3PrZm7dipP1zj+Mqpcs7lNtpQ9VddSbvhu8Uq3uWYuIZg7JDvxL+d//5//x9VwWT5YAY3aIikfms4dbCa8Kyl+VQUrlc5U+jSaGok0tilQU8SrJApKNleAYq2LqXhourKI3Ceu0lweBUsS2ApvAK3ThM/DXIkSS0BmTtfrWCi4VTgU3i3Bq0M2wQOgoIqvxPp5Glk7HsaCIJ2RaBmyVBBOwU6F5iSiKTBViC9T8X1ec6hxjaVp8o2xvEg3rslyJ7tJOALGBIXFU2SmsBtQoULOLS3+9VJFTnO63ddwnXbNp+rMWVBwjY45hon+iKpkEDYlsVo3K5ZyoK5cuJPnQefb3sTXFI+1KNyIkJWMahleGZZrQKZO3eLz+NzKhjZJIL/z88+1OLB27dvKxj++eefj09ev1oCZhgwztNL49wAjle9Eg/Bj3YaAOH5Alc6eoyD1wiQOtXqvY6UfRX4BFauOzk+Wc6rVwZ9bpJ65ytBkPspaUoQwAxUF1xSJ8QW2yMp4FmCOL9viYqETiLNuLirid99nsaQdjOf2Q+xSaOrPGiweK9OShoN50AjqPyuSRbtMnGP+DUZwrIYp56kvqas2U7akDs+JOT0D0NNwENj6VyboZ5yIr6Kq/ZRWXE8xX3nl+ud3zZ47NjpoC4JJu4a0kYR0OPIjsQ3x8IKJmlnXIDNPth3DWwS0cSDnC8TN2y3sqOsZcaquq4zo4xIYi3J7EK8cpK6U+MYC0qSBO2uMiE+eG/iL9dc17ESa/Un50lZdb6dL5/rvLnDJe112k51MvVWDOY6dghz/Ejai+QJXss4yiv4THKkfKS82td13nuBJvmDeONz1a969zznmt/XBYlOSuI5uTivzug42R7HqZIu5oJl8geJq7iZgSzno/B/BiORBZ6JzhEMlcw1f+rgu4EC22CflR/b7t+MmU5c2mN5QD17r5NjtIXJDXrX69kS+KpEg9FJDch7Oq3KCwv8LtAjwJR31ra2DGHTe5HacThkN/zd7bKLHEfMIACL1CQi5vFc6KLzq/PlPK84cT+ePH1SbXnsEFG5hF20zckY7w8zQYRAr+ehg0M//9lnZV9MMFHHmQedEO6nrSxmOT/ade2RQQLxIJ1frr04v+ijEGdVFeW6dzw/1FFDPMvzze2/72M+fBf3ymfpn3In/vK9dkydFhvlPLSpgq2zYo2yIQblAol2RplSTkvfmGeqULWSLBxYLBB/tWEucPkM+vHq1evxxdu3S6WGWlCtyioPjyqYlJ5WqeZ1Nx3JW+qAOlNycv9QO08bh+AhLE4fVKIJnxGo1XGjTDZnnztWypf6SRu1186PgdaFZ80FVe2ndl/MTd3muZ1w1XbZ3eEunneicS/oaJ9oAxUYPnn9ejx98rT8JGUN+WeXKPwwMUw9l4/7t36huO67mj92xTh+Z8yur6iGslPJJraLZIIaqzpK7HrsHxyNS5K2+Iw2V4IKMjGTLeZig9jtsQvFbR7tbO/FVe2bO+sbZ3su08eS57kzXZu1Ymb3GNzJhRIWrV+9ellHS/7sZz+rKiZHx70QrR2veSsecl3cm3l6/+7d+Obrbys5lr9NliLBU5wzQVp5UXdcqNjacD6/YYeou5GpGDPtgPiXicm0j4Ud5rST3Bj/g0HSujKnja3gyRxfME+uTxtoX+toJ5h4ZFRhy6ySUrjEBgCOBptH5JBWZADIuaKdVQVl3NUROSSYfPL8+XgCb98d48nhGAe79+Ov/vK/VILJ119/Nd6+/XLcP5DMxBE5l5Vg8uPZxbi4HZVgwk8STM6ubsbR8cm4ub0fRyedjOAc1djOxA8S3GhPBimVB/rNkWwEktEh/XGr0rDIvJwVPXfT2Tf9ZAN2cgXakDuhrBIj71HXinvN1Q9thvjd2NiL8OJuykdj5mGNP8kF8g3x6REPnzonh9Ie2v70M/IdJFxypINHDVGdRz/DTR7IJpVdODaiK0Z0kgIYJldOnmIpf22KtgoehOyyQEZftLHMKQlAHMnkJgnexeIZ7+h71uotyfdNkG3/rmXaZGHmm2eUz74b55FPv7CxxIS/1v3EwtbptQJQ8qbEmsalTiwxsbZ1xM/al9c2NN9bueyaDNeYrw/hT3HAZAcLnPI5+t+7PzvQ22Wp0YV+Ttn5q65oUn7VTM6xDSaY0B4XPxtHuhIE/llxjLn4rZzrC2tvXITgp1zIsfC4Hv2Q5EAZU1AP1AX7r06lz6Fv4zjnNXlf9XOXYGnvuNaGqEO8n75aeYbv1X2+o7oO7TcWIx/TpibvdH4Zr1xMMC6rbGnX+Vv7LnYzfnzuQoX8ie9NtOL+jEOp4/IKnun92g77ntW2kHe5tfigbZALVaW/0fiUMsz7u3reYeGbx4fJLTJ+krE4/YStL6k8obvYW+7RR+MdC1+diXp8Rhs9tgXMablbk5yfPX9amFWVKVlMmfpgAjhzDu+zuh3Hw9WC1zyWRB1wrDkap+RjYGc6QZh2ewQ1FRM7ZtC8pxNMuuoQfgf+Bs/vRSr5Bgnpnagu3sN9uVYfTJllvhxnfdOFp6evNZMwjTvJxRsvOvFj5aC9kCAOqmPqohzT+Ik81thr424v8juHLnKIp+pj+sQm0ssJ1UevkecZe1En+Snm2BY5l5igXnmdfUn/XB2Eu5UOT1Bt3+Do0UY3nqNM8iwXpRb/YS7cpm/oOIpl2gtjbcZ4WMcgwQS/hnmgog3HKrEe4VFz+mz4LlYw0SZSweT56VqpS163cO2Z4JQ4pY1Zr1mPD8o5Ml6MHbNwU2KYGCE2+DxjoclTjE0khxe3jANsfVX+ZoGxkyrbNvtM+0BFoWrzXCyV2/hs50j7oCw4H8klEwP1JWmDeqiMy9/EBcZJfzvlWdumL5Dxd2V2ayfEusRhf9f/V87tq3ZHTOCnz02b6jwpC8oVleO6Ok5jmv3lGdsYuM9GJ9R310ZsT3LZ9NdW+9+xSvm6Njef7X0pq3LALUfmb3XW+UzsNN7L8/UV0wbLU9v/bR/TeWT8jMlr/5JfiH3acfXDvvK9cuJnXqOuisliqfMr78tnVsMmRyyMQT5JTpv8wLlNn0IOoU74DJ7PpmP8WdZB5c7qwcoBmhvq9/l+43HyHf0qsT11vWL9IU9urq31MCoeRsUux4z2+A7ny/F2fniHmG38XptB++0zbaRd+i58pw7mfHiP3Nl5VTaUPXV5waMZV3asMxbr5jmxyGfJ+Rh77ELzgk5QSJwTi5QHn+N12S/5levXzmUVQsB3m5t66j3Gl+Y4KTuOqbZAuVXnnRf1wnml/bRJ+6+9haPRZ+fSn8ZI1XvjX/anZRidPVnGxP4Ri12PKVyrCsp1xNy0G7ZHOTdJRfyRL2i7xXnaT8yIn/qs9D2ru2lfjAsm51Xf5LOJ28qCY5/3+SxlIW24bRXD5Uf0iWeqJ+owfRZntAOJXdxP+yoeNWP/C+78j7//u/JM01gtghVHrSj0gk/e48TY4VRMDVgabydOJ13QSeVIwZRECKqC+BaQIfzlBM/KBiqdhIzd0qVg8+iSNJr2S0MrONhufmrAl7ZNo2LFFAK1tJWAh0Cl0qt4gltN3gQWSxynsVTIXaRRwJLsdLWK3TpLMD93XNKo+nv2T+MoWDkejgWfC0w6kwr84kxwBmSUvOL3BPZtUM3vaI+OtoTAYJLjkKCl8dc5aQFfz0VHuAkwOU+QS4IROkopf/a3xmlG8NJQbMfPcUjFs19UcAEsJHB+rrL7t0RS4PEdGlJ1Qn1RBwWIkuGZxaejSRnyNkq9SIYc4vgaECfo9vaLP9X8cJb469evx5vXr5v07I4CPgJ3BH5T3kt2Z+JOEYm5y8Bx4F06RNtxS2coF7X4XBlNHaDfGgsJmYBHNj66nM4X16h/4kYCbTvaTXY9czTvsb15rzqRiWGp9ynTXivxZKwwHi76ZN904NN59vtMRuGZuThJH3L+Jd2OoWRMndb4SSYMaNvXlkUWy3qnbwYKnRM/Vw7FL/X9Y8Q1S8dJFJLcOE/pfNk2SSc/nR9xJ/uu/jJe3VaCVvMcuivOqF4Dqz3OfSRJ/luxvUb/Uaa8Y+YcpW1SjpTH7I9zq03QMRbLlBkxTLxzHJ1Tf1qJhRY2OetgZdoccUsiWzqqDZqVgtImVt/m+bdbuV8ckLm7NYkR14rBEj/k23sMVDlvVmdwbrUjqRviC98xVjpr7AZHfwxQm0RoGySmOlCJN6XDUZEmSaw6xH0GeH33FrPEaAkVZNrEWa61nK+YgVzQdxaXmFcWI7jGOVZeWnaPygnL8TWb23YYGLb9qXMe++dRZW3nzpZFrcajJoXyI+aMd9heZYrne41k2+u0S8rr4hxx7EEcgWc/+L52vM4z11sf2OnfFYJ8pzxmDdixY/F8Low9jPvbvla8Fbd73noXGAE0K6/0DucObDavo4bETn3PHMiztAPKr/Jsv0uXazG8qxO48NJyhv3rBXo4HQtpVT5+BoktIf/82bPx4sVpLdibxW0w1ffSThcj1RfeUQkaS6n6dtDVAd6rM1uyVDymjzjjXvUNGWXxo8qcsog7dwxzrwvJjq1cuBeRrpcjnbTX2lDe51jyPHBXm6fTaLupXJMOb16nA8n3Oo3OsXh8eNx8HQS/notSPFt98BlyJMdIXD49fVHlXQmya7tNtmKMXBB2YaTHp3GVf+gtyYoswirj+wd7S4KJu1JZPOAfi+nNX9ekZgTFAAjtdOzUK96psycWyXu7fDX61bthaFfybTHPYKPj7kJq2cO52E/7Kog17Yc6KN+mXSSYUMGE5A8+Z3yRHwLg33777SKTzqPBLZ6d2Maz9UfgnCuX7aODtN/YHsaKQC591W6V5pEUccUxSEe1AFmJMvAUnn1yvJRcr4B5LBAj61TsaJ7MAmBzfH28lDt33Xut/ZJjO97KZX5vn8UN7ukdMiQsH41f/vKX48/+7M/G69evKsHE4z8MJMJSkEGqhJBc8u7Hd+OH739YqjaJXxwnIwdzfuV32c6tj037GOezy4s14fzwoCqYiB20RUzkqJXkLGxK6ES6PnbHAKD4VX7WPVjAOeKN0fo0qy2HX+CDNKdSb/EpahHtrnduk2gjL6S/YjCflexwzNzRflUweX5yPD6l0s7x0di5uRonBw/j6GCMv/yLX40XL56OP/3xj+PHd+/H7S2pirvj+uZuXN3ej+/efRjvL2/Hh6u7cXW/W8kl97v744pkY2T95raqX2GPeT99QY7K5s6gsJ/TFwMqHo8DlljdggAV13CsFNehj7VoOZPl5GnivfIlR5QDNmfuBdDkvNrMwv5qX/tAy3jNWES1kUBaBLUNELUMNE5hr7JN8hMrt/B8/mk/5Anilpwh/b/6bI/dYFeVYFLvuwVHwbOu3FZzO8srdyVJbW0HpMQUZQ9OCOZS+YvPjAfwXoLZjJMbBviM78FwOCQYZtCPhTMTTFyUs2/0iefws5N15y70mVziM5nv9h+Zg/abHP/GsR7TjtP378mtmifxWS88OL78ru1vO9gLEvRLzOm5tnJd+zLqTMqUuNY2/nH1ErFELg5/8PgbrtZXQvYraX9WVeMak8arrVfsTm7/Uf/TvnAfn2ecif40PzmcnlmHWOrYwYEt7IX23PTRMtp9ZF7UE8dbfPQasVBuI4dJ/DZOtPUXci4cB+2s75OfNEfsJFP9kS2fJfYiT7D9PLf9tj66mflMv1osVb+Mk3CdfgT3gy/ySn18f+oPp21GZvncvqcei83OVfo8vMPgsryA/mr/0TFtpXNhvEK+4rV8LlZxLOTebm90yvfy93L0z+Q+YqR8yfiDdkObU5IeVQPEDn0ek0aUVRccxK7Eweaa8xisedSuPiwL93D7pycn1X6ey71drWqM0xen446kN46zmhUZ1X/avOoJLgAAIABJREFUiM/AGDOu/H913Yn0KyaPPuJm2kq+452OlZVN0Ec4HnqKLav4Ascy7pFkx+7w6yXJpG13J87U+M2qtY5p8kjlmHeC3zyXsTL5xvlwwU97qG9SmFUbzNrvcF7km7nQkBxK/PIzr3d+jZ8oZz67xnQuXiQeKAtcx+fOgfItRvideqxOyhf1bdQv41LKIffzTBejK36115hNgoI4o9+pTvu58bFcLFWHtNk8y7hF4pT+gm22/3C3qq61cG4q6nTFy/ZZOn602qsxP8f3ORmnL56XjGPnxBk5YuNVJzjl3KZ/oo3RB0w81UZ4hNjWhxRr83PnXh1Vt8VVYwjqdOKAbXT+u519RA7PA1et/uN9cPTiYnPTpNydZykX4qvymr5Iru0of1zngq/8xrHwGjEtdcH5Vj61dTxD7uLYp1/gdWK+MpV65bj5fmVaWXc80gard8l77IdtbNnu6p6FB1HlUH3TNsuPuCftk31R//0+fYTEftvoeG37YAzNPmWyZeqkz1e3xAttJu8xwVL9TAzQ30yukvKb82hsbss9/Nsxbn7blSKVHZ8pjiVXcYy1ffLaXJtJHFSO1LlKLiYeMufO5F7nPjGV9shNHI/CPdYeZ3vlTcq3/XGsxG/xIucw7bRYnLrmvKszNTf4BNje6Qs4F9oux04d8nv1SHl2vJVV9UOe6f32L2Xb33mW+OHzC1tm7FS5zHsLq/AdosqS71qwdVY8y8QJuUyNE4HKGVtJnHC8vNYYdXOervKLnPC73EbfP2WXvjDOVeV4xitrfuc6XB19PDd/Jtd2brcyb5xAO6esronla9Uw50Nu6dg5rtlO+in3XOcVfeoKadwjt91yEHF8a3/EcrE/dV0Z5b32X/unztE+bEFu8kmdEtf8TLtjsoz9U9+4HgyzHWKVXE7/AVmp48JnbM55SZ5mXNaYM3/nWlzKkuPl+7wnMV1dsS0LhnBEzrYhPjBJn6CUQKdRzwlUKLxOobDBNorP+/nrgp/gKeBK1gyOC1wOmACmMrLrsAzGXJiTLNmWpVDjrAyQgCvoaZi25EUAyf6ZWMJ7BRXBNBdfJSsK4iOBmccpqNwpdAqqnyVgKZQ7D2upUCfZMdaQqwRJUJwXxzTnJ4XLBc40Du6+KmfsoDPQebeBfHcT+w6B+REwTlD03nSyaSfvs7qMSTYq1qqkvVvG6igE/hhbstb42aV62yFNkqfiVj/nWetbQKbtOY7OP31RwWqh42E9lzPJT4KZRoN+CXSClrKp/HkNnyexWWQgMhQN4rqDgGsIfjMPX3zxRQXqOAv2zZs3tdhSpYWR1VsCyk1cnRMNT+pBAp0kxvapqyYeiQ/KjotKW51l/La4oRG2LdxTpJiddzOwp34oA9wjufzY88ow7vfZ2n6vsbMN6pM6nXiwnaetsyBhUD94h0Rla/hos6QlAydcp2zyebe5y+37/gzy+jljm8ZAWXGRTewyoNBtJ5DZjkDiAsbIduSCkljCO93BlGTed6iLPHO7y4tnOE7qQDrwzuHH5j/JqrrSdomSs7M0XR0b0iX9V6dnyTlZFzVmgLfPEV8zfJW3lB/1cWvntHHKs3jinPiMxbBGBrTzk+Pu+DXONH5avSHJi+ObWKATrXOgDNlGcagHpoMf2e6UOxZ8HH+fs47luiNc+eSRFVyZSRa0z2CnBFtd8TnKgLyCewy05LiJuUlOdZjFqsSZvn63KyBMvMxnqN9ihnxAbOKZLK4YfE27A26Aozqgjrm4J9ljLKjCou1zDMWY3Z3mJCnjiateZ/v5+UiPl4S6bg/fEdS2pLOJB9onx1N9k0s5/8oRc9I2sgPA9mvLC6gs4feJa/xeO/M/nMXOjS7prG6oC+pS40ufy9x4eT/kL8rkOh4umLSTVjueK3myHfCV5HYZdebUneQ6wmJI6nSSYpwmF4pqEW4uxHVAtzGYZ9FHnk0y0xIY39kdHFFIgI7EZrDPsS25qmS3TkzhiJwMZDIO2hz6LS4kz9ORYOzPPpzVwqjvRn54bsstO/G7kpgyyj0mOf/Lv/xLJ1LMqi7iSTpFyoY4K9/yWhfEnE9xnXHNvuigiV8GS5T/bEe9c3IBHNfbedSh+ptcQLvK85bg+ayAQoCdbNl1J08na2hzxSmxgDlZ5KJwcXQCxAwQsKBEQk8nanSSE/NcfZ673JNTWGaZ+1kQ4t0kHsgTGecs/cnfJgOVDlaS8JqUpR6ot+IGz6dP2GuDZsWJZlKRuOhOW/HEuajKG/OInEww4YgcxpQFWnfnyj3STug4ii9iaCfAdYKUC6NtfzrN058sdsDlFo51P4+b2qHqRqeJshBJ0JyfC45zhGUtnPRCLokSJXMzqM8iN4sw6fskd1t9QBd8O0HZduivJUZwv/opH+N7FoHpI0dj/epXvxq/+MUvxvPnT8fJE8rpdwKA403iEfqKfHJMDskl/M+im9gpv1VvFnsZzv5iR+Yik3rhTyqYsJO1sHWek+wcLT5ZLXh1FQv5HAMO/paPOe1A2qmyY1GBgb8zENNcAz27qV3c2jTHsRJb724rubKSIKwgM0u5i3v4ajscFbA7xuHeTiWYfPbqVSWY7N3djMO9u3G0/1BH5Dx9cjS+/vrr8dVXX4+dXRbGOF7poY5Z+vHscpxd3VaSCRVMPnB0Dr4xCWAkW+6QhNhH3HSydVcQLWw5aPsnzijrfGblEv0nxgCsARPxNz+87wom9VzsWhy/teUsyuIqJ1acWI/FUS4dR+Sc52qDxejCh7k4UkejzgW21r0e70z4VJ+2trASu2YiBc9gHntu2+7SZuMG8jflC3t4c9MVdLiXZAQSCCytXwEpEl9nopnJGDwnOWf5ejMpFixx97+LY/WcGcjrhLyWN+aCcYcbVCLofAZHVnlEjovjjqv+K/PHvOlfyUl5F7YcvPSIAU/Mkju4oIL824/s04JVM/ltPQJwrSrZPLHHrZLwIlG8F/uadykzPj85dLenE1/0HZybjC+0PKOrncRoVRCaQJIV+sA4gP/g03o01n0lDXVC7bozV1kr2zt9yrYV7WvDTTs2slYoa+632zte79YERZ8lz7bdYo3zI3bpo6pbq6yvVV3kJXJZ56M551rhK3XB8X+sP+zw7SrNygc/5frd1vbf5G7J8z3ixMQ0585Yl7ivD5nYznMMTGvbxCV+Mg7pa8gNPhaMN64g7iTHKt2asTvez3vlqvytTmX8g+dkHMP2yTlWX5+kMxIPO8Ygrujf1Wezaoi2z/nU33T+xWblRTsrj1VuTJRBfuybtjzHhue0zPUmNfvOc8AY7n3+7Oli82+uu1KIMkWcDe62Xxte2u4j39jiSiq5xE/rxC2Sp2vulkrTLXml+8Vv2CAwq04c7I7jk+NBBRWTVitpqBK8uhoVx3q7ge7yiuqEXaHQMaFfzeG7umPp3S242nEoxpo5wq7AGUxO47PkG86zY6XcyAuNtadtUsdsg9c6/+qtOLVianPw9pvWhNa8XzlWh3uuOkHI9zrnxs7T5sqpfY59TZ1XJ7d+vwtg6mXdWxXe9pYqo/In29NY2MnQJoVrY7027UbqWMYq7K++un3FdpMghGapL7WJbFblICGe8atkTggWGyoqUfqwq3s9e1JcNhNM0ofro8nWylz6ier+yq3XY1vUD/WxqwKtCTg55lsb5bwn//Az7bf3J9+xAont87uyuzud4LnI/MR/56jkb3K/fLaxU/pqvIv5Sd9N30HZFsMycShjy/ZBmVZf08+yXX5WPl5UoxbDbeviJ82YsXYzx0u74nP8Tj9pa/PSH9Eu+pkYIZ9HdjJuKa7l3KaddW6yH4npqTPaS8c558c2q0faCdvrfGtPnAdjEsppjoXY5BwoAzmv2a/C0FnVQTxLriGHThlODuK75RYZI+L3jH3qb2c8wDlQRsQ3x8uxSdvqtcWRrOrqRvfZF+Uy+5p+sM+D6Fd15un32reUATcM5lgps/keuYN8Q1uF7TOpbzv/Vke0soaYn/q4tWHKh3bHjb7qCN//1M9t/8o4se/hs1oDnTqaMmDflO3kl8u75hGQ+sfiy7I5sAay50l8TzwAt0wwUR/UNd6h/6AtznVLMU2bu/Ur5AvVj5mIZLXcav/Emzr2eMaPHXdxpmRsHnOYG6rVq+3881yLSaSNV8ecM3Vd+68dYqMB1xgLJLbA5jP5qQkYOYbJebQfOY/2RTuQOmm7Pjb/zrHxOv5Wd8Uinq3vm1icdmKLU4kvtlN8kbvzt/5Acn5xQc6kjvmOxFl13HbznWu99k2upeysm/x6s0XNCxVMJKc69DyMl/rAdH5tjIObQmJgWgCxIQJ3Cj/X9HX9aRpZr1NgeUc+W+Nh5xdSNIlCV/bogBH/XARGKUpQOPM9FqRUTgHV9ipUGhwJoH/XGdMEaJYzD9vgqNBpfBwTFZo+LAIfJFmAFZhyLATLhQBUgOmnBEQHj2foVGl8FNBUpq1RTPLC78iHi8fOifJBgkUGaZNAaMydL2UnA5n2JZ1tZSrbrLyolD2/fb4j11GqHwEnMNTlj1p5NcIq2jJ3M8isUUyZVWE16o6PTm4CnnOSu/iTBNh3ldln2B/GzkUQ25LyncRJuaygI0k4Vbq1y6L2Pbvj++++HX/605+q7+zk+vnPf1Y7vPh+AYipHwT8bWvKuLIhcPA3MmAVg5wf7k8ZU7410o5lkurEAcbFaga2QbCtHa4zGJn64HUJnv5u23u8WdDotznetDcdTfuv7nOfbU9SlbokdvCulInEOfudY+U4ORaJCRLhNFaSsuynY5Njrj6lc5xEu5/dR0bZ5iQU9j0db42y40HfksAhS5l1yr2ZrJIy5H3OQ8oM73YObJt4rJPvs7qdvRRcfd3tBLPH/7pOeRpI58Lzux1P7Y4EJUmhuuhc2/bETZ+7xTX1N6/VHvmZtkvn2/K84mvKmO21ffaXBBN2uCbm2ieuLfmdu1OVOcdlaUdtMu0FTj/zGmXN8VHv0gFVhvlMfFGWnUefZ58kJnyubGRwRTlMG556ajsMWqfe+W7H0bGzzY6Puv2w09jJ35JgZRLM0x67qKttpd3cxznMn332WS3SSrD8jmeqwx0Q7CCaBK/kZjmKoxc9JYliFBnifV8fj9OLwGQx97m3lmF3/Lcyt8UBCbU/wV4dBGU+9YDFt9TPVZc6EYZAqnprGXbtZcqVDkMfodELYIVJ9x1U9N21MDEDjPYRDOdzjsqhMgdzwjgsOjLPeLcSlmd+8r3cZMtB1SFsYP2bHI7r6ujCSDA5O7+o+WWxUjvOLSzUwzdIQHBHtnNIP20nC5G1g3cmVlXll5nwkdhFvx0LncGa14PDRxnpfGaCVslG7RBecZD5snrHv/3bv1Ub1UHntvjD5B7qfnKg1DHHUFnK65GdxBbHWZ3iPTp8LPbxLPXDXRAe+Vdjj04h25FUYGKJ76EP5aTWztLzOgZDHyYr6HB9yc3csdEO91pKlEoLVcZ+7jYtHra3Mw72qb7Qxy8SjGV+a+F1LuQyt47V0cHhwn94/t/8zd/UkRr/8A//MP75n/+55FUskiuoHzVGdQRV26vk3eqOY849Oo3OdY39XDTj+8LVOYbiv7hHwtGL09Olggl9ZcxMMLEag3OrnCiP2j/xU7xGf8Aj3s2ibgcPZhLxTBoy6YVxNSm/sZ+yq73L22OSxtzRXMlHVj2pBc7Wn8KGWbmvGM0uC2KdPOE1LeuN6/aj52BWPZmk0L6qgynHfuactE1vP5SjJkkw+dnPPqsgPdUSsmJNYd3dfe9cvrquI2JMMPnhhx/r0dgN3/eIf+ATjzVIIp5XP1gMm7tSHIv352dLgiXfM47KG/27mzJrUEffpdtrqd/2IfRbFxsyqziZPKI99lmVbHHNDuYxnnAUzdwswXXsoIXTnJ+dFX6ha4XP8G8qE84dplSm2GGext3Y27kfL589rQSTZ0eH43Dnfuw9XI9nTw7Gf/3Nn403n7wc//7v/z7evfswbm4fBmve1xzpcH07PlzejPPru/Hj+dU4v3moCiZX7ODe2x9XBEeOjsvPYLFTu1EVTFhM9KicOvJ3TdBAxk0wQY+tosW4Yg/6//NxeXHZJWKpZjDnJ/mKurnFWStSuXjP92n/aq6w8bMWhEFG57c3C7hIulYbbZnv41n0e/gpP39k52fwkPbKicS25IOpD4v/VfLTyV4l09edPGBiS/GT0tFOorMqh3GmlG1kR3yWCxu3YUzoEPNnpQ/mwiQTPifBRA4EZtcO7dPTuif12/Eo7kLS6Fz4Zsz0w7kH++nRJyzOiQO9Y3fFbP01Ptvid3O/dVd9zoWyYHJQxgyaj/UGE/00ny//1M5ascukXedGvNamWoGkd6VTIbMTR6gABlaacANeiZ1lp2sDjv5jj6T9gNNYEdJKksxd26fe8Yh+VYntOQ7IelcM66SibC9zIS/KILB8p7jBvEdcdyOXfKZxeq0aI5d0HGy7866vn76V15bPfwtOt29Ucjg55Won+3gl2u275br0EbyhPdzrHJtgok+tzmfbe47WhAZlOH3O5OLlS8yjqjNuZT/tk/6RfUkuoqxZBcVxlEvIO3iW8mibk8eKd3xHgB+8d6G6bfNa9Qb7JKfQDno/f6fO6KfYV+9LXLV/2kf5qbbLdtfcVpKOSULte8H/ODYankISCVhCAkjL3rqxgms52m3nvo+CqySt2/VIzaoWRDWJeYwW/XehqGx0BSl2xs5DJwTs72PfiVeTNLA/Tk5InDvu4+Mm3+0KimNwFBk/OR4MfeK9+BRl72fypH5kVXmbsfBK9txbE0yIH/B/H52yJt1qH/m5jdXql/p8q3c4B/q26waAfq5zJeYrQ9qa5FlyVj4z0T7xz2ckn1auxPCMOSkLiQFia+oHz/Ofusd1/I9OGM92IRiOV2M7j4jYvlO8ou36jTzD+Idy7vy42MT7xDnHQr/y0Thh048Py3dtbrBWDgW4kV18m0pY3GOBtLkWP8HNl69elIyBX46bnLnbpC1fE1jkR3JA50+dVjfTvm1jW+JM3qve+lniSeJqjlHNHbpUlaLWJP0V64j/9oYD5Ta5cY3/THrPmJY2znmTh9C25EhpZ1ImnSP7tMVG2yD22l7H3udmrKF1u+UzuUbKhxwqdS3taNoQ7Z1tVQZTV9K++Mxsc2NGJ5onrqvvyoLP3OK2z3KcbEvjcickMva5cJljp88nL3ZslL3t+Kb+85xcU8xxsP3ZbtfAtNnih+8SP3M+jGMa75C7rdyh42C2I2UzuQC/44eYPLntH+9Bx/W/6Av2wGNAlH3G4yecAluOzz03VKt/jkFz2Ja7bbvrKK5K4mqMV0YT27dyw9/KqZiWfrvjqHzyTI8Tcf58fiXzU8V3+p36tjk+iWfaspRrniUXkmukHKUsGPOw/Y6NvEsMUDZ8n1hp35Sh2jw9j2POTXHKfMVASF6Oucn1oYqPsKYTR3ylfqQ/Isd0zOVyXJ+8S9ufY8E4s7nPo2RLjqy2MzdPJn/mmdkO5cL1AebJOXUN3LVF2uL4Op+5/uDYKQuJrW4mcM7h3vgzxkr5uT3aJv3tfKY2Kv0NZZl+yG/SJiSe8SzHOO2EmCY32Mo739tfbY1jK7aozynPcgbbqI4k36KttElbXfGbeeyh8UDHUxmW92TsUXlPH0BsSbtS7ybBhF8k4iqXndTIZUMVyq2hcyI/ZkCz4wk6Bic1MvkeQc1JlCgkydIwlkDMRBUAL8FOIYLYd1CsA6LZTtuUACugOOgOrI6iCSYGPzSMCo0G1UA+97n7IY1igkaSChU1A0sS+xqDWQJO48d3lsbhHndAbPuUhIb3qez8rqLzzAxIJVAnSJFgkg6tToHl6FIpGQdBRsdeo+gYm7mpjJm9uAX9Vtre2cUz6CtkkkCgSrolV4JmK08HrXW4BFZJpTqR7cvf09jZR8fI+c52OJ46IRKy2gU1q1co18iTspc/t84G91p6mGDnH//4h3J22FVNOWjOiMeZ4J2pxzVm19c1ViykKK95TQJFjfXUnQz2lPHdnNmYfdY4b8lJGm3fadBF+eEnjj7tXBLEwlFQtwRvx145caHDXVXOkQ6jAO88+xwxJsFc2RTQxSjJkvOWsppOYvY3Safjnji0YEtUl0nimfdrBLeObQYFVvK2ngcunm5JbOo41xjg8Qgovhcr1Jdtf/jcQNC2reKZOuacJDkxOJfXqGuNr51gUs+au48eE5pOMFHXHaMmnUUBHiWfqIeSg5yTj8mA7xKfttidjoo2qGR57hTzfok+QezcCZl90UYpbws+KJCTfDp+zp8EugjKXSdCbP/5WVvNdWdfklLthj/zPVtnA1kxSKFuuujr/ToqjlkS8SQ2Eks5gbImtkieegwbK+UBOp1pg5Vb7bOYWkSxAsidKCax9z0SOX56HI4BNN/HQiEVTEz+8NniirabUn3qdhLEoyoLvyZ+8bvjVXq97IjuACf8ARvP77XoHTtI1bvEXcdB3FMf/Lx3y/b4ZX+XvyNBz3vFc3fq2eZaPJjBHq+VjItR2qyWhZ1xe91BZPVdLmEwj+AXz6dvfMbCD/PYpapxDnthWTznOhNN+N5gYOq1v5ccGfycgZuai3KgWmeqAsl5l7kmwOvY0l4qlzD3VFjgvS6s+zvvZr7qeJ3rTghqUn89K9F0soXPpA+0XWxRrvleB9RrGQNtp/KS2OGYcY165xiJR+qwOC92awO1AdqT1Eex22cseDKTqLJN8ubEp9LxGbz1iIrkgAdHvZNe7NNJX4K7jFUl6TyMg9qt6c5Hjy5YS2Zr29sP6EWbwo5K3tobYKCLngRiCcSz8G0FNBJMKsG6zhPvqiZiFOewm2yJg/u3f/u39d0//uM/jrdv3y6BH3mJfFUMYxds7ux3DsUExo65lwMpu2KxlTwMMqGu9Ffb5VyTZGSCCf2xdOfZ2YeSTxNMnMe0U8572j7fgf50IlgfY1W6XLSwF+UKB+Y8ll6wI3JuLmBh5PqaChr7VcGmjgOZu2qLo8wFVktYE8wqHJlJlRV4mVUCxNbWiYOJD+txii2PfeSFC++2L/ucvpJz4LPxGeDTJOt8/vnn45NPXo+Xr04r+Jd2ofzCu65+VInvM8Hku2+/q6oX4B52Y6tffdxJl+zORUi5SVYE0GZRwYTS+WXzCfbOMXfOLq+vlt1XyiDYudrJXlxg3PhHX8RTub76q02QX+Ri8vER+tHJkBW0qKo87Z8hI1RrqXK62OriYKN32t5xBBi/P4y9QYLJs/HpqxeVYHLEZw/X4+nJ/vir3/56PH92Usnz33zz3djbP54VTO7Hh4urSi4hqeTHMxJM7sfV3cO4proJuEuli1nVUhmlDydUdrq57uo5UeVNboZtJEnBJBPLyHMt80hyCUcgVSJ8HTV0W89iDFIe5VTq7Bpw7ACzlSXkDKl76AQBYG2kslpzU/wOPGsfzu/ap2001a6mT6BdKR+FgN6sbsPfBs68T1zM5y/8okp77FaSAn2i2kUvaHZCQl0XR9G5GcRkLN7hmChTVZFrv5M+jdsUd5mbjLD3ZXsrWehwJrY9WSqY8BkLwyycwRWYOzHTeeWnttkAorbZZ4OXtUFhdybuLeWG14qDPlf9dJ7FldSb/C7ttHYkbX3bvV4sXOzSHKvkb/3exjSvT+6XeM1ioT5RJ5u0P4TtRf7Q2U5e7qQRuUIfIdyLjdpjefTyjFpg7QQi3t/c5KYWr7vKYif2aTMq2WRnrUCacmByg/2kzRlPSVzUv0yd0FfQj5Q/2HbHRJwvHZr80+co6/xEZq0Q63zaj07oa3kQM/seFwL3xtOnz2rcxE6fYf94p1w3eT/95G/lQj2xbeK/XNx55x4Dx/Ip+Q/32HbkyvFLP8/n6Q+JBz7DNolVYpl9dHz1d8W3k0oC7oVD2qq+Y++1VeqnnEX/MbHZfuYcObf6GOk/GuR3/BwTfiKjPNvkLPpIReaqYLJLJWSSEo9m5bqdwtr2uRoTSDyhQgj2HTtA9Z+qXDIrrGJ36vjHebRNH73ZVVuQqzoe7bZOORkHh/hgyBJHnqBLd5VcUjj2tPlFJbFc31ZSHzoLzyFBFx2GwxWvqATf9VgQ28uYcE8nd7ZcUa2Pe8G5tFnKibKcssV36Xd0gmP/U470I41Bq99eo11K7FcGUsf0YTLuaiyz5+1xBRNlUtvl88Ve2yU2FMcM/U+/R/1SJrUP+mslV3PDgYnQ+v4uWNJ+/TllmPlIW6NeKbPqhxiSsqy9yZ9jt+2k1XGcs6r0NSuZHcK790mOPuDy4urYxdefvCr5Brtph5i0Yu+6KU0car1pn9LjQOU69t957jnt44bVUec+9Vf89dn2z7HY4rJ/5w7+xBTltZPaVh9yi5U+P7FBf1Y8s20+U9tu+52ntCF5T96XY+DzE8+TN+ijGitT3r0vn6Xci5fKgLbF8RK7lXM/95lrrLj9NjHauZc/5Bx2tbmVZ6pj/lT31Lns78ew3Lb77jw6xXvFG57tAmjKyMol12NZs2/G5LjO9Shl2HvFhuQW4pjyqaxoA3PMVj18fLRlYqEY45EW6qDjnO8xwcQxcw6Vg5TLxOFcCE/OkXjrMZwer5rPyuQI3iUvqIXqufnJGJoya7tT3+QafLddRzFWod0xlqweOSePeMPt7XjC5h02cs0kB31Y2lb+SFQrko/0MZzrkaGJ+doC7s14feIZ9zqHW863xWefveVI2ji4J34xDFs7bXyrMZ2KmLO6ayTmqu+1CQo/K0nN5veUhZwX42X0M32+tOXaJtpBggnjzDP4fFlDn8kvyRWcNzkF7dXPEjt4p+sbKdN8T6w1j5axD1sbok2V08obnTv4jkdUKnP6Esqq3Nt2bWWNZ3KPa3uuiWebU+8TI3L9LOOwPIP3OAbe79p34ldirXgjpqovcgSrv3hPcnhlhp8mw+c6nZzJzURik23URthW+69upC11vkpFZ9tmAAAgAElEQVTe/q+/+98f+CWDTAafbJQPqaBG7DDlc8mUE5hgIeHfyr+NkVAYnEuDZgftiMLu4KroXaZ3ktwZVVl2pUbWXbVhggMK48LH1rCk4U9l0zj7s76b7yNgmguvOXGCi0Qkx4tHWIFEg5zkQEAX+PhbQNDop7HMyVa5Jcj1rihRnX1TsPleMs/9VuXQsEvEHPsy2rXRsJ0OA3AkO3j2sYs9GuokPc5xZnA6vxlI0CjZhyRfBDVa5jpQqkxpJO2nfWjwayOhYnrmsOOj4cgFXq8V5JQD2ysoapwcxyR/ytxKlHpvmsdECU4FHBPYXHCzggxtU6aqffd34+3bL8af/vTHCoZ+/vkvKwCOYyqoaRRsSz9zXUQxycTvff7iMMTubp+VOo2TaZ8kxMriI7CZz9EwCITKuX8bwOKMWnY+CqTKgbItaUzDo460QatvlrYpE8ox92c2ojqqjKZOpy6mLCfYe6TTlqh7vRgmvibh0yg7BtyjQcn+KYe21XnQQHi/f/tuzwP3uRqKhUTMRVrGWAPte9XTtBGJV/bHOVcGHN8kijl2zke2iX6ls62tUCaBXEhZtbvOKV+TCVuu2p+VpEs6mnD2mXwdbOmycxmUov0mvmnH7GfaMnXfdjuG+bcyLoERU9RxsYZAk8c2qEPeqx3xueKuY8jCA1nOyrO2S8yvz+eCqnKxfceyC2eScWUyyUySLuVOskqZ3SqhN4Oh1bbCr16ssDpRkjAJobbXIKA8JJ32XFjlHc6DySy5u0EOov6JX9rUDHouWDIXM7Sr4q3fO/baIwkm19XRF5TgLzxth0a94938786CNYDTgXZ1KivQqD+OT9uBtbqMCSYXF10BQ1lVvxw/dSafZ9+d35bDrnRhEMbn5X07M8FDDFbW6Cv95/iY1Sa2/onPcrdyRhdHpEuo9xzvjLubtWQ518gFDIDzXn5nHHmemNwJF72AzLgkR+jP2klUj5VXdWTRpdkujMV6TS+AEgw+Oz8b3373fX3nGei0s/jNw8P49NNPKxmBtqiv/m4yEHPV1XE6aEOfeqfwmlHu+Mgb/Ml7M6lCPWOBk/lK58rxVrbkODq6/O3CRWKGjhD3O/6OZ3ItcUXdSyxPXEjOlcECdVc9ZnxrjuYcaA/0M8Rpd9iI12L7ZS3sUsWjXexcDHGeuSc5eDpIOPgkk8DfXaw8ONwfV5dXpm11ifT9/U62nkciZIIJ57AzByRo8I+FScbHOfc8bnnTwqnmIJHO5FEMYo1t10bIzxPXnT+Pp6CPvIuR8MhIxon+W6KfI3KePX1WFVloJzJ0fvahkjE4Ioef2h7nwrFTbtMWOM8uwtFedIG/3elvkkhyvTq3uXbNt00mlwucqcp888inDgR0ckLJ8UwGZ752ph/TCReNpenb0GcWfFreu7JPY3PvbEdmxAX5Q1dd6Oscf+W7+Uwfp4WckLz9y1/+crx69XJ8+uZ1H9+1CdDzHnSeJIQP799XBZNvv/mmS9yj91XangSpdZd6lzanqs16Hq62osYdjGIhN4L8tPbi8nLZpckRQsia2HJ4dDQuLi8WrpP63RWn1kUW+knSuYu86plVIPybNnMt89Nj1DuWiu/t9xFmT6uaTZ8XXP5F/eci1G4ldZFMw+RT7eRwn+MGHsaLp0/GJy+ejyd8Fgkmf/nb34wnJ4fjD3/4w/juux/G/sFJHa1EBZPzy+txcXNXVUyoYHJ2fTfuxu64qQX0+3F+eTmOT07msSfa5NvCdzgkgTPa333q9tPXrphxUGOCb8Xv+oQs6JE8hJwhk4XfVG+YPkX6m3ILuYO22yOK1sSn9knF8cIq2jWTKPPz4jqzFL661nPRx6ZoT1Kf04eVe7ErrapMzKSv1CPf58/U/Zrv4tNHM9GPhL22/92fmWhefZCnd98cQ/0EZbDtVFdrk6eYYAEG8xmLZC7S8ZM5IfgOfulvcI0JJuqmnEb/AvsLxlxdUYGn2+Rzu4LJ0+X4X3GuMayrsch55PNp8xxDccRx01f8GIaKj31UxloNxd/lK/l3vtPftSHOu+9aK5d0EjD/V0LwrCSFTPaRQfjyKxaSNNRHfXS1Ebl02/DG1LbrvWjOv447sHLeR3OZYLJy6pLSknWDrdv2KnNyAOaGa6yamXZcvrtyzF7EWPykzbG8jhH6I1Y6N9nH1uG1yrLv5OfCaXc5Zqj5rM/wvYwbCSbypYyNKI/J4cUd+ZtcTzlKGyov02Yl95P/yjW0IVwrJ5YXpZ6tstKJzvoy8vnkUgaeE2ey/+qAY8XxZCTiGWujrzXns1KPcyJXNRYpHjom9sHrs0Kt47TKWfOCHD/t+6ovVtJu2SbBBH53MI/lBAs8xtBquvSZo6eL42F7Lq/GBQkml1fLUY+VpDWPliLeTHsroaQ4y1oZhPX3xkp0nhjtTiVc3t8TmzqYFUx2xptPPhlPnzwtm1MLyTsk9l1XkiWJ7310ZNsuMaL96sYq5QXuo59cujp1lt9dXHBOE1/8zFi7OODu6eXvOPocedlW/pRH2kb1Xl9FmdNf1TeRX+m/JB5qa5MHylHsw8r3GtvUZXHc9utPKUPiGZ8r/+oX1UEKe6wIPRfr7Jv6xLvRJ31a7JW6nbFvOUjqlPhk39RlMa/eNY87qmTUmRjQ49cbALsKYyfXI9fIN37/89NnZefWY2LXY9l73DoxUG7HM+Uy+jMmNTim4q7+gxUu7JMY4bzk+OeY2++cW7Fq6fs8IgIZzOv1jUx0Zcwc/1zfSFlMnu3z1RsxJO12ciKxyPZxXWKh19pX7QN/Z6xne51YZzvyvtQb3mcMSqyzb9oc8ZP32T5jJN4jdjh3beM7tu88JJb2c3qDhPrrOG7tc9pmMZi2pc1Rp1dsX+24c6Ae5FjaJ/uc1+ScKF/aQNrhRujtHIsfzknaQu+37cpUro16fbbTcVU+1Xfn0u95vpUWuF+e5MKwc208JNeDtKuOic9Upp1H26DekjBwAEZM/M45ULe0IVZGqcollQGxrlXkfbYhY1TKcsqH2GuyT7Ztu+bg/YwFGwTgXh4RJqaKV8guMY6y64v/cFh/K6/Gl/XJ0g5tebtj5/N4TyZ12Q85jBigXmmDHBf8fDeUqBPy4cLRWf1xOUo6fMPSHWIVla+6+iPqp1iRWJY6nFhi+9RzfST5owkmHkXE5+U3RsVc5VS51147J+oI41XVPmf8mndhi5wn44V8zjX+nb6i/eAa/XV1Xh+7cai5lfKnrKuT3p98J8fLZBTHQ1k0pq/tTplWdsUTY54+azsvjjltyAQTdU780l5ubRBtwrZlG9I2bG2Kf+tX2U65Tdpj++KcJpbI7+WStlebtdiOv//v/2dVMNkScY2QoK0AJYhujUYCCs/cGjAFIwdJAUwilYMpWVPYtx1xp1z1YTqMZhT7nMVIzl0oBradUPu2NaQa7naYm7g7ViUoE4zNIEvBFyzTqOXvPKuctL3OcLQNGq8kqQnaKpTvYlzc4cg7EbZU6nRqnR+FXidOUOU9OvKOmcKl4qbjiaGhhCjvkMTRLg2QiQIqST7TsdgaQseFtqjQW+Of5A1g4nvaZ4KJ86gz1IrRmXeMTcutTsZ6JrHKp3wq60kunH+fnQbJ79Ipzs/SQSkgMygzA1bKKzsaqi3TcPMu51FDyZzf3lyPP/zhP2snBgtdlO5mHCBN6IXZ8waI6b8lZSsIWQEeSr93gFidTzKC01ILNzNzkTFR9jCQJUvzO+XKcRToUmdzjP09wTgB0NLaGoY08FuClORSuWEIexfy2r80IPwuIVO+eW7KbQJu6r5kgp/qkUbVhYMs+6WRU7+d63QIDLymvmTgKmXNYFSOSWK1Yy5Ge56qn6cB8322UeyWZEsIlA/7a9atY6HD4HjneCXGaKh4XpL1LT5pNDMYlgkm7D5lkUPi2zg6zyWcA6zuMCeVVDXPg5ZcSM4NZCgHGYRxPJI0qY+5aGofcxyS8Hl/yqNnmIpZypsYrpxLQCXmZchZ4JnBjZSn1LtMUEjcFAdNMEn9V6a0SzmPyp3PurppwqiOWlnCyigutqauKz98psxzf5KV1C/lxWu8z2uSL2yxhrZZ/cExlZTV/VUiuBNEvNfvJUnOsQu1JgSxqMERGXXW9ST/ykAFJpeKFb2LvGVhTUQo/FnsUSf52ld1D4xXDy4vOXKBXaa9OKnMKMvcu8UQdXZ9f+OVi2XudqbdHgHg+2qe5hF08pGUXdrw7j075yyf2YTea1PnVxzFYe4FuRo3Fvhn2XauYYzpTwbeTDDhexMCJdUEYR8vbLTTgRymc2qbEi/r95kYVfJstHrusKeNH87Pqo/0+/yiF6MYf9oJ3ySZk52GlhlWx/nZCzY9V7QneSYLXDpR8g3tkYkoPMNqAwb0kUV37fA998hP1VcxwjlXB5OXcK96aFCQ+5QfPvN/nut8KJcrj1or36iH6bAqA7Y18cOjKrO+krhi2+TgVGLQcRfvO7lgp3Z6cL06Yf99N+1y4dzPyu5XlYz9mSDU43F5dVGL/FCy3u3SZZQZl04G4bp1dxdcjWfKva0gqC5pW8UWuY5YRilruKk2wznievFAu6iT7tjXXEWVAtoLF7OvchsrbJBgQtLu0ycc68JixYdxeXFezj0JMixSiClisYEAubscg+sWW1S77ZtjWZabRRTnPHnCghUkB8wy8rUb9+hwnF+e13Eldc3DrH5BAH0ekdM7Mk3KJrmyj8dhDPSLHLPm55b5Xo/3gwOYYGJgvfHDnfrt59n2xs/e0e8ROSaYUMHkdZUZ7wQTOYEyhp6SgHD24cN4/+79+Obrr8sWVZLJbfshqQ9V6YWExcm5nQvnm4UEfAYCTshCVR6gPD/yOnW35Gpuuij9JWH3vvHUseG5dTzIrNIkNpPIVT5dHCHLd8qfPpQ2oHGnNxb4DBJM0BmqO71792PfOxNM+NkBo8OxRwUDgky7vZh3dMjPMZ6fHI/Xp8/GCeO5czcOd+/qiJw//83n4+mT4/H73/9+XHBEwAMLK4e1qHd5czsub+8rweTD1c14d3E9bsfuuMWu0Me5CEM79Z9q8ffZs3F5dbmU/tUuiqmMF+NBcomJY/qEnZT1brx79752sVes46CP35VDise8k3l3nBbb7gJVlHEXOxc+Ad7Miklyg4XDV6Uc5FXfto8i0cYhE+qteKrOKt+16WYeaSXHLKyblRg+Fp/RrjC2VJASx1ktNqiHPpW8NTLMpIx1R6m8WDxZA4MkHqzHlOq7krjW9r/nRK6A7vEejshpO9VJl+zMxjbTlwxOOrfoYNvm5mZcY4IJGEbQk2pWPMv+dptNMvHoCReT1iO50keWgzh36XMmxigTVmjRTiSXEnOzTTwvfQexIjlF62ZzNHERHEUHSIjq3/vYQY40WarPkLTJEUh3BD/XI/h8tkco9ByCZ73guhxtWMlwnYjUuN/v6SIOa2Jg2hb9VeUjfS/5k2OjjmjnvDd9ADmD/o26Ub7nTD5AhxzTRbaXYH5Xh1GOxOzyF4g37o7CEPVWP7L1rbEOGRV3ko/r/+pfpA/G8xwXbaZt0774LGNRYrA6pR+THCT9g+RyXPP/03UnTHokR3qgs3DfjWYfJJsaSSvbXdv99zLtjEYzkn7L6JiLw26gcRaOAmrtdY8n05HEgGyrqu/LjMPDj9c9PDwkzaBvfor3pe28CxdMX8348Gr+5rfilebRTqA8rku6qgST6etN/GPtzBu+Y8daX/X6ZDwzzuUaSvFM/IRWaZNd4zfVetzua5VT9SHrlmswS78ujNY0/lzVS5LsEVuUJI/g+cLRxekOvfS1OdrP+OtAQR3K6ytCb9bVqUmCSTx5bdhunyuZObqs4hufrran3zzdvvvNb+q5rFMSbivh/fNFVVgMdvvz+XRMz3jIR41j6TXVk/OdBBN2YMrbxN50dTBEJWmPKiZTfmBcvgbZsxZs0ZT5Gd/wHP2WnzZZ4ZLJZ9Pv4DfwJ4wRtpt+ztQJkxfzDuw6/a99s+xdJ2HRH3RDY5yOKfBn2VF0Zg9sVpk3P+tss6ZskaldDzrcM65VO/r5XMkldbVcrs3JNaA3LgrPSDBReXPStNh4+cEzbk3W0W/GA/Afvmm7moo5R5VS69Xtr15W9TV62zrii6nn4Pya+7oexz7M9H/bLra/kGcdAKXPpqxkFHQKHTy/n3rI2otb7lhszcF7eMpc8CF6+amdacfnPPiFdLrvzrSjm9mAs6x53zjy/Xl/Dp3xJryQOXmPTOrHFWP+xpPeNX42YfrkExt5n62aa05Xo9nETXPMx5i+vBoVbpo2Tpt01PT59OOzyLN1mvpEu2yWcVmjKfNzfadN9Cy96e/81B7+0w+6ZUx5xoFumOHLQwSNXbQ/8Ql64OH9Os7Fy+gAH099XZgl8p0DPiOGOeU7/YofmDNMM7HM9GvMEZ/BKNqhf2ps8QdyDdjCwDMmCuf3wa7jGhx6dOKCtLknDK+4xuQLvBtaZ/x51oEkfXom8yRXdPjEhp4rTFBXnH7arxjKuiYmw3+o61bjOy35E6Pe26hqsUeFWHZ7+gOTzuRj8t9cj2kjrUN9Vom3tyqWgI9D87KNa98QD1lz6wfbhk6JQ4VXJ+3oFvFc8h/8lufy094unUXHTqxIh5PPxtuNwY0tYz/2BrvS4PSzzjqV/UcjOM6c6NhpM+bvdJ2f6Rv/kpPdz1+5BXgx35NbunvqiD+3dY05pz5sH6R5Ne8WPh3XRsMptb+7YviezbjwLT9Agiz6a3/6TtN2lP1OBRPCxlE7gjC96eKlAxIcVSumQZkbJAaMqacAEoS8O4ViEh2B07dxcSLyneymuldwjbHuc65yvMfmyxcGdxExAgO8YMgJTqdwxclIv9MZ22li02i1y8gzDsZNiAgnepbC+tgn5vIs5iCcGIySzOeMzjTIGItioUCAQGvhb5uqZzCd9/RpDvpL8EF54akwcwek9qZh5sRYY0E2AUyKSNUHwpexTmMyeZLwcVjynAopxj2BAkUvCcld9xIImnc7sIw/rQUeyJzmpnO+BzYILENiI8ecGSRAZCqXWqOuIBx3svqnnHKqr8DJuheaIiz65mTku/fbv/zLv2w5yZ7Tf7/73W+3B48erI3DIysYb1MIGWfubbVeMQ51WmM5iWQRn2Tzs5IL1uYrvWB+kbfa7FrBOYoKn1snMjwdSTyuSg7njBJtgvTKCOpS8Pids3FW9NanSy1/mV1LMesfL08gzCCRB/QnV2f5nv2HXvRFDGrkBtAEVOcYZnCJ8aMvgBkyCOAxWMYBGHzN8AoECQZ6d/IkMGYeAE7aA6DIK3lgdNmEw6HtQOucI9kiU+jh76n7yIC5kjfAuDaY1saIBJPZnwom+sSTbTC7hPd0lvDk1NXmxM6Q42nw8Qte9878Gw3wE0P8JQjogDraTxAxwbp2p05Pxrng/ln3+/tjMrxHEPoMUpJgop8pn2jq55Q1PFvrt6pI0F8Hv/UG7u2U8V0BKOAePYzFTwAab+KF/D1xhu/J07Tx5jBpbw5TTvWZE9/4Lz/JIFmnl4KRnGiOPQlf1bU5dW3DAbzJYGRfNrpEPzzSfNQnqeJE0EGTL3entkqQNl45J5hMnmODrDusQM9N/soc8187qF1OP9/bAJv8mp12oH86mKFpJU5cdnC9bUdvMOlzyvDhYOYEfwfPa63W//DNgReab+CC0D7jnQkmrUeS9NvAegJovDTlxTzQbRnd4i1j7Q37zn5Pm0kwiZPy9rJLYGe98PPjKsF/v07rs00Z73SaJJfEDkydK+FNQnD6R5Nuvze9OL5nHTntV8YJ0+jDeqet8OLcNKa7zWM6OWTNVY7651ycbRgsS6dbP/1PzEYOPQtXwOPsHNmc49NuxhO9l3dygjMwKjiFjqYL6DTzybpkTv7l8wTpk8QanAX7JLEhmwqdrN5yEXyTn7dWlRrXEdSalxP7sWg8rx7JeFq+jvvU6b+sPf8mmwfBKDDL1MFsDNqf8VPpGlUUV0Aq455tZb7B7Rnf02++qfn+5ttv65mqsPH6VZ3+f/bs2ToF22OG38ngTG5Bw6J5bTwmmBtdttD0ohseDe3NHdbIzlI2HusEfAIlSaZ693a7c+9uJUSUHltJh6Fx6bPa0FtVSSoQdJzGq/Us/d0VykKrTnbrDWL6pU7AX3SZ+Eo+zin7XJOyklMFpGHO5qeuOpTnoyOTcJAKJj/88P32NNU2Hjyo+U3/N/11BZM32+Xbt9vLF6+2Z7/8Usk8Vb3o6rC7ZU/ruq5swDUv29DAz7sPEP1080ZVjYjdeZcExJWgQI5Lfy+fomRsJbDb9GCjQmEnmjsNYAWNxpUOEvXqupBlh+AJiQD4tPV53wsdvfxhBfcqAJlKNStAlT6TYFKVPyN/lTjQCSYP797Zvn/6ZHuQANH1x+3BnYvt9s3P2//7//yf23b9afunP/5xe/Hi9XbzZgKLTYckmKhg8u7TVlVM3iV5MTr0dhKXWm9nnejmZaQqoak32Tsxw1z4SFVK/jddpaYqBC0ahC6//pqqP5cVJKz4wEowgfPoxvSF/9iJxjadHNBXljTP01t8iFSgqao14wqfHds0c6ykh8hC+zp078SbcAyZpJsqwXUl2bLp078u/bfiKjAyOxoYngSTVNAp+z4STDKWsr2LX1WC0DY/ZOqSxi59dYX7tGFuSX5V+n/p1shicEF+Roeljw5e3qy1SiKYYObEkplHEik6qeKydUuqL63rC5KckgS8BdFWUmHrmvQhocdVFAeu6PXEY1/6QOvKoHHtW9PgSDTLXF0PREa1BRuKb+CTr/kf5oq2jb2ahxojdcJJ9Ed4Pz/zecdTWq/4lys56irDuv7wGGvjpebh7s9VCI0LK/hcV3blGg4JJl0NpU7Gb31Ya8oGHiVjcMDZL5h+LjmZfAVz0J3z+R3nCfCvRNMznWEPG2g239Gw5Dn47OpDVYGAqdiexoHZfP+0X9OE58VRrB1/Cs3zuSpS4W32y0/2Hf3oBjzBVk99Ta+RJ7Sld/aYz9LRGcuUUfj9LK/mQO+QBXgN1vNTkomY24ckSH5aCXqr4qB1887OiysOlbVoWeykTzGe9Klixhz/xKKwl/FaZ21KMLl3504l4lYCW10h07o5m/TRUYlbvX5zub3/8Kn4O3xdYxpXlmaux8bVth90SOJaVfypqlddNavH08nM7OitdWAy5jvPP3n8aPvuN9/W79Fb0b+5WO7Fy1eV7IJuhZHrsMJx9Rt/JrSYVT9zvSR9Me0FfTN5bPqF+T406Cva+pBG/h2+YMdJrUPr9qOY/7R1ZIYMwnLGNbH8jBntGHrppYPH2l+Gd/YNu9G/sdLXfHB+gDFM3kMT9M01h6UPPn7cfWSyGLsUXqPT5qbvlH8H/qbNhvXSX3AG3WbMzfftX1S8YlWUC5aFs9NvJ7dcld8SOalEk0os6oT7p5UcnSptvU7soLGEf12nRG/Sc9NXYxd2XDn2Vzrm3rI613/vcCQw419rPJ+xHsfYVkW82JZFDzrqoOVxVSA/RozAWDxLp6bPtDN9qHm4wu9px9qJG+1x9WXjzefM9+RoYrU8e5YRsoOn5k/PamvKq/FYF3Yj6+Pf1InWBl+hP1sHK2rvwDs1w/3aWZ/rT3vo4Ptpr+jxua55Dl4+9PxxOJg+sFboS9/QWWR6xrDnu3iCzFvzw/b3lfBzY59d0we6GwOd5fvz2qPFmbfprryX/lR+xvcTD34hA2vvk81H27mRTm9MPZLPZrwsc6+/V9WMeeiHPFgL9OorOuPzHZU/rQHexePmO/0g/Jj1cYgVTkFXcjaTR3acUzco9AGjfDb3Nac+yxjw1KTP1Fvez/dzDqH1jIGd9d60j8asP/r0zMtktqq95nDN8PfLj1yJOcGX8cnjuzrA9IVOCN5IAt24ltr3xsJnm3PKmMnGbE+MEH2tT12jmT2KkfQg2SS6d67pHCe9ks8SBwlP0p9TV8NkeT7PxOZlfJ6lN+YaTxm3L83eh5f6nY4VofdcD/o27Uy9RT6nvRIrs7cHK1tn7ZPLiVvZ48kn9LO9a3IIm9MhZ9kx5rOu14ckHVgML/OR8pw1hUvY9alfpo2AFcMb+xXYSz/nXbrA2tERO23++3/969IlewBrMMxcBAS3ab+/s8pcpUGBUMScSsZn0+iFoHmngOp6n0AbMOWTyTiJjCjV/gpm7pk627YnHYRomJ8xEozWrkXEFIhGIU2gcTgCR9KN7D0CnHHIWjb/CcqmwcxcL98e96tPQEIBhD4qlFhM7TI+5oDxppAwiOiDJmeAYa0nc01jCNBMo5zPcrfjHgxbzgoFRhkTmDw/lTCeALid8gpTH85GAy90YxjRJwEODgRloT9zd+I0QZA5Jpt8MvzP/I5WBFifE4BMoDcNv2fQM4GjulNtnDil8OJkK7ubfMSa7zKardx6YyTz+vXZ8+35s2fFE7/97Y/b73//u3ISEtxsY9IBxoxZ4lit09roSNADjzfdRyB/OIQ11wVIzwpe1v0OBlYQ8gxy0H/yGuNFn4Qm1d7KovNsMmNrPiuQYAxk4GwEp36hH5J8lnVwx642pnGjx/JzbirkPXxJh3CepzJl9Oi+OVfrYDzpN23lWcacEfDTRuQEspOOFDegNI3Q5Hv6Lj8zjwRAyIdTjtaPfDEyU79yNrJGdWJlbRbNzGS6kmxNI4YeU68CrFOOrIl1nDxqg77bOq6/aVDcVygd63/dpdd3h62BJ71T9xCv0zs20fSNZgxx2hQsJftoPAMG+ppBiq85AWzEtLWztDSZmO/6zNpZm+LBVG+o4PFx/ZmNZvOtM4R2/ZcymvRKgol1m2vg92lDycS0ASmBnU3OOEQBkWhYfLJKKM41PdN4gqtdJ4wTUTbtvAcnkLspb83nfX0SGzQBlLUj8+U43+pN2qxzvmd3ZiCLzq4KAWvjOckl2UC7eyf3KTZgFyjOz2yQ2F3ChS4AACAASURBVCSxsW2sLR+NIRLtyU/8NGWn6LES5Nru9SnTt2/fFMapsVaCz7H+eAtAT4lzczIPAYPm8yPZBX+yp/X3ugN0Ok0wXMaQU3Q2KNqZVqmlbRB+5CjGlmVegnShYZKQ5ribv44gcsadgFhVDVmnKmGq3vBpoDvtzwS/nCzzJ69l1xft8ER4AU0yz7fvLmszqioPfOxNY3r94cMHddI5SSbW3iaVKgTRmXGYplyqXkLGJMHRh+3QrrOQ4+oeSR/0jDnCgVPO85n26OeZJBJaqrYB++LPPOe7d++7csisSqe9aU8F9m2IGNvZrxCUa7vc2+DGP5PYOEBsRdbHKc3CC1WZIYH93FO7MNPa7GJj9SFxChbDywkMh/eSpJsxdDC3EwWyqZDEA0llneh6q4K102dIlB9OsMbkaOJdNIPjdmeyTn23jMK46HFg4MPfEGiBIYpmKyAq0Fo6cJ2ICE/YbH386HEly/z444/7ZuGLX59XolwqmOQnrBjahW7Wla2ko/FM7AcZzOZM5DtYd8cEK/GCTQ0/tCN8UXr3OrfCh1c/XfWGy82+AqZ0yQr2pEpM3qP7o3Pad7y765HDxrf+gRP7tHT7gcGURzWrdZrlc59Ial7ugDpMP51qm9ehScqKJ8Hkxx9/2J5+86TkP+/jX3NPn3WN2MuX27NfntfP0DhBpXeXwfTt11SAxWmwFYjnr5nHlIPYrCSO5LOPa3Nl35Bc17qk8lRViCoZ+/IO5BBYQDG6rn365j/BGT4dmxg/jy3F15JgrEu1seS65F4yXgJaK5BWflA2q68+VbLTraxzJQbd2O7curE9undn++Hbb7ZHd+9sF58+bPdvJ8Hkevu//6//o64P+N9///d9LcCH3pzrJJur7c37j1XB5P31je3l2/fb5cerqmCSKjepUpZEjcgBni5bUAnoF19UMJlB5shYnq9r0Na1UtajZebF9urV653Xat33JJqmJ4wNv4Se0Sltv/uKoVl1ZOL+suHrvua0PfHRjlH3KxBbR2RtJq6fNmHGMso2LOwRuaXL5zh9Rh/Rm9qPHN68lfhEV02tDc3e7ymZczgh/Brs0ji15STzhK0zRj5WdG7ail1VZbTw+rr6S0VKiSX5LtggFUzybtYpCSJZ67TR1YVaZ0sei2+dxKAkJ6l+lrlmvJnbTDCZdHF1j8pHEnMLR9R/xwbqtI0wI9wEy7eu7QMhcKvT5IKYR9vH1Q7aJpvw/Nd+po/eIOmKKy3Xqhp0BT3VF/ranOjDPlAVmZU03Pj4OAQDw3VlTDaxrNterads+LrCGP9W39kJLR2d5KZOppg+z5SB+Tn7/TU9dPad4Pd8TtfBItYhAf7i25XUx46bW+bSdu9G8Zg2Q6PCFuu6k9Aw2IFNJCeNozsOk3/iC9YW/mP3p46v6zfXO8cadgUHcjx9KbyQzwSF4ZSM24bTlOkax/KVzT2xKH5ePptJuXBVxmADDH/SM+eYx9fWL1e55EqZu9mEXxX+xGO1gyZ8NjY17X3pEzYuaN3SFVf49+bv7x2TrIONkX39iSVEV8XW3797txLHk0yaOFLx3LpOJnbt559/6epZK8FEO6oxps+MU5JBEpfpUbZWcmN+Fq7b+go+V34E97ieJ32nUuL33/9m++bJ44ppxR/5ePV5e/HydV3Fx823Pln39i2U0O9EFfxBjsT5vvSlO2GEH00vkZ3yB1Zsbsas8CQZILN+wlZ+6uMsO+TWes5N3ox7bhpP3DyTIckZbG3s6dN3/NDQip7Aw9qt79aVv3QovgyeThvwMhmBzx0goJ/Cc6ke4p1Hj7KWzb+T3uw4W1E2clxjXPK6/J6K0UTGV+I9eWf3cp1TVeVJcmZVGL+73b13d3v8OPbxXvG39ZixoD6M1UnkdNiMcdXBgBVvNk74iO6KTc56TVzRcYIj+Sl6mD/fduFItrUufoaeksHSbg5bqqBtTbTf/lMn+E97PPkFb4hzsaF4YW5yZmw2m8kOnQ5X0ofmkLGUHRxrN2M8adN48/vUp9qYMmR83tM+/cd2RT6nDqXT5/ocNvm43o2OPMvrpK3xNy/0NXIT6xqTdZ9r7TP+HF952nQyZs3wHB5CL23x89mwaffotB2Hj0ozFcNeex6ZH/8Nv5Aj68f2zDioeaMlOlkPsdKpN+geMTHVGugB8zNvfWgLVp56Y9flaxPZVYJTl8120RL/s1WlPxNP+/xlVebIgRjp1O3xqSPNoRkZtf4wibgIvpmJfxnHTDBI23N/Cd5Bv/zM9xVDWFfGTnqYD/mYuAFfoIm9bOOcMiqe57uv8RpZw3fmzZZ5d2IS/JhnKh63KphMnbDLfQ4fJHF7zTmYMOPYddU6wCnBhEzR5cYxce/kh4zbIa9p+/E7PdtXXfYhWHwmASkYAK1C8/hbEh3m/GG2tMGWw0x7P0v3W8/JF+TTu3gwP11zpUJK/L4eU/v3E/exL/AFGZt4xN6cZBn8NnVV0W4VsmAzp56mD9CSPUy/kc2Jnycmwu/TXuKNzAmOwGuZs3Gg27QR05eaejjv+27yhzl6dmKSPD99DzJJn6EtXVtj/du//strHYUYnH8AyOTmoHdCVnC+787u4Fyf5MWEjPTZQDKkM+Ch72kcTBZjY7jdmI7N5+q7TqUd9xDOCWceFF3d970ypCb4MC4EJwAVjFn/jLmMXwlEfxe6ESyZToRivk+B6iMJJhJSrIP5Al1oYuHS9wTEDA9ngLGQYEAY81wYEsiYoP1QEgk6NNhGZ/1hcHSiNID02c8UYMJi/JTM5ANzJEAtLO2cu8sbXbyfQEhvHhwnv6yZ9g5D0yccp/LvJe2A3BTeqbzw8+QlsoCOMzFhgoFDwfdpl8omX6c0KMCUyARY4kQWX9bpg3Y6Uioz7Seg+cc//vP25tXrchCySZDAZzZCrre+n92GBBrm/fQ3AexUHHn+7p1c8dCKC8045GV0Fm8LgM1nijYjaYj8z3Hk+Wno6IaSx2W0yFbaKh6+Wg7GyIQ3bjwwDf4ESWSmefa4WigBTlmy+HoaZLyIFnjCek3jOmmQ3yfPcUi+pks8az20ifbawbOM/nQ00BOf4cH57tS32mjdIOB9lFVmYCfPzPmQWTIxDVO+U3oy7dBpUy7wNvlh7G125vOpv6oizgq4AFL0Bz1kvTMWJwAnjyert3U95603IPWNH/GKNc47DD/6AhtoAgxYM+BiOk6cRHM/03aue+Q8fDodS+s/aY625KBsxSp9jz/IFnqR2TNvNB8236pgMuk3HUMgAu19xxbjr/ycn02+O4PXGSCgy9ltbXxhr8dVOpMmQBZ6mjf+D12yBpH7zNV6oyGwnufYMJ9lHAAbRzdB5vxLWfVsdkv8dOJzOo753V3LUx4b9B7BFZs8cNbUGyVHK2rY5cc7kJ1T8JlP7GM2hzIeiV/mHJo8fvykEy8+9GZ+xoN/M6f7D+637bx5lJHP5+4GzbP0mVLWmRdnMvTJZl82mNAejrM5Gzp6Hu8I0pSOzSbVqGS3OzBrsyx/Z/0yP/objps8mbFMXTxlnazCtmx6720G6xzXqLU89+nePJerWbIBk3mkgkk2Fei3J08er8SX3oiE99AiCQwZq/VqHuxgDp7LmOeGAFyQz+EzgY88R9bNtfmgNzN9x4YJcsIAvicLdPLUdfio2ltjCx9wZDjlkl3oThsEaAwLs7Vogk6VrLg2XuBja5+fgtbZoGpb7HqN27VBVXzl5MrCEa4+sZE49eHU03Rp9gM/vP+wPbifq3A6wSQ0y3+pDhfZynUJVUkupwVXFYeqGhDcOEpQsmFOJdBTcDDMOB3PkvlxIt542dLQbGJLPsvEnwLqbFq1vyoD0TPZJIkTnhO5sW/ffptTsJ0Y/vrVy0ouyQZtaCqIBAPCB+YzfSO6O5sg/kVPJWBt3pXcu4J33WcH44sfYp+rZHz7Zvk8iRHmXDgrCSirekl+ZsO9eO3eSuxbcopWE6+0LgyWPJIjFqzujdbPRxJ1n9DvzcgpT3R/f9bJ0N99991K7v799vhRn3IOz6Ap3JI5hafevnmz/fr810owSTWT169eVxJs2aOqltR4LOumjcZr7Yex39bEVV55583l2z3xreiTpIj797Y36xRQyjDU6aMV1C99vpKN2RZrBb+jJXycMbQv2ToGfXa/ZW2QtO5oPyu6z/fB89nUr+oTdQqqK8hcZPN3u9ju3so1MNt262Lbnjy6v333zZO6Iufi6sP24M7N7cmDu9vvf/qhNkP+7n/8z+0yFWCuc1VQ64U3l0ko+bx9+HyxPXv1dru8yu9bJZhEUpNiE1vZyWJHhZ5Uy3HFEkwPh0U/5fnMO75W9F/+ztwj467Iie1LBQ8buGkHfmPXyqYuu2mt267aHD0qqk7fYMo0HDp1JN0vAdu6Tb03r9CCLSaWLd9xBfbYC1iEveALZWwzeBT7kP3pXAMROqY6Zle06EST4pMlcPinx3CcMJ9YjA7JWjXtkhTWyS82weBEMifp9NVKjsv6Zi0ePXxYFUySlARvlrytpK7EXVIBMQnS6Ysezc/wZzYBk1RF5hzcsNF6+EGdHJixHs92DIz89rNt0ya+6wSme+VDsR/TTrXsf5kgnO/FZmCAidcnLpi4n5/U3/dVjYmfZGMyv2eDOno1z1XVzU9HifZ8X9X6xpV8+LzhaRJXOtEf783YUh6Bz8iGeGHoHR2G1+H+0qEf4793EgjMZf2nv2lcaTv9TJyPp6YfQ25CiIrfjcTyqQcam3UweNI49Mn8YouS4J0gPQxHb/MjonZhIvE4c2z56sQfNt2asQPoRU4kSNLZsPDktTwreQudMpe5cVNY4lYnEbAxeLYPPB0VZqb/ls8z33pn6DryMO3VjKmZX57rWGlf0xI8zVe3bjuuGNdTeX+uD/+PbiVbM4ZjXHkPz7Jz0RVJ1leFOeMi/zcukph7r5I5rH+t1xZZeLM9e/Zr6brIz+X7rk44fVYb8rHVneTx5T+yUgmg6zqPxoNt9+naVMisqmAXfW1jkllzNV+SBqJzrz5d1xWeGZPTumjbPfY1BvyN4KbIauZpw4pPiMfqCrs6nGmTkb/a+IT+gQ+mHoIT2485dKB1Y//YS8/QnTZYyCh5srb5SbfgURiVn2hceVc8wZjJxdQL0y5aK23X3+uaFbjHfFMBES8Zp2q09LQYgjGrBAfjSkA75P24lm3S8Pri0Mdktsa94tdFt0o2T6JJY1H+aPstnWDS1Uv6YERdN3e3K36Fx8ld2u25Xm+3b3byCRqbj3WO/MbG09+enTpt0hqvkedyAlZ/dLy+yHe+T/sHzY7x1LWSo+w/OtLX+W7qjKlnZ5ueIQP0MLwzdU1oM2UaZpvYTzvWYZ/vqGCGLnO/xn5U+y69X3PeaJ18aHz6gzkP2h3XxVizacf5zFN/TYxZ+n4lNVr7yQ9VQ+nml4f4MnZrdcaQu95bvju+QYv8PTFm/g4N6Krphxpzxpc55T/6JN+Jz5GDHJZRzZHM1/Ha0zUffJxJh4xpHi5CA5h58rs1hznyDNnCc+l/xp/Nf/p64mRomXbFX+jBfGYscDr6ze/IHR5Fq2lz6eZqbyUOeE4f1mtvZyVXizWTuxnjm5aPHYaP6E18a09xyi2emLEI66eCKx0x9S7dPHWBecw9BvwhESTvxZYY61kXeB7t6JzGNZ0sne9gAFgNxp9YxPVe+GfKZhI/o8+jIe0pe670VeJDwXDjAOnX9Axbip/Zr9iLxAbm/NAs/UTmSret2IE1mngbz+BNfXiGbiwkspJLxAXyt7XJTzFFOif0nLYevdETj+T5PJt/aF74/E6wTmMpeiefoyXZpTvtSeFJPFqxoqHT8vk8UAtLOYSHX7XLXvPhJ07M2Cb+tjZodLYR6AXX8y3yHNzjncL4SWIaunbaUmtmnNPesslZE/o345yxOTRNO2IQ5Gq3m3/7n/+/a0qZ8pt/T0BgoXYjvEr3dYlrpTI7YEG5YUATmwyJ4aZRmIJmUU3cc7virzLXXWIIs00wwRBjFMJjLJPBJhNy1tImowpUAMKUSsodnpnBvCYQ3xXiKL9WtFgB1EnbKZTmIPArQSR/u75nGm3vohlBn04AA3gOENZa1/2gsyLAYfAZFf2FmWwEcBjKSVr/PL8rtJXsYGwUW94FqCiPXqMoh6NU507zBZ6bHzq5iWGaYyTIUyjN3Rrjsck/QAxa4lljA4Sngss7Exj7roz+CvB+um6B92w2SmIgMv4EMkqBrysROgjXvP3s2S/bL7/8UqcDE9z+N3/4qQJgTbPcQX+AdPxpDSgvm0yC+xOMTXAKqJn7WTYZ6MnP3iEvlJP1JZOMBYOntBkejcNW6/j5uqoDhL8B1MmTc13oAqCQzGUMkhWUucWj5jvlfAIeYMl6Tn1Gsed5/Dhld+q9vMdJnEr8bHTNbf6ceneCcLzjs+ngznb1Zzyeczp/Gs3Jx2djQ3bStnUCAAAORsw6T0fG+jF2Ao3amyDQOM4gaRrMMx8kqLKv3bJBjC3c5eQd3p20y7NojR/MQ7/69Pl5/eZz8116Y9LjPLcEuZzupBfRxji9c+Z7azv7nLrJ73mv1nHtA7Zcts749LEDQXMOsx9zcHLEepJlPJGfgqzkwXqi76Q1PTznmDZUyck7HCY2ePI0HWOtJ43pPJuWdCJgP+lmTN5HS2B2YojY3uiQbC5lrgDjmSenU8ZmcLju3evrVMhDrcRXSrwaazbmet4dxEnfSW7pcWbDtYNGX8NsklmCMUJP4JstSNWrGPzoBAC9HLQEl9ZJ/t2ZWJVMpr4Njd5evt9LqptX2p/yTtdYM7a+5rVKxOOz9GeTgLPoZHHGL/HHehmPLO7GDY1B28nod+ADsnU4e13aXXtNh2TZd8JKgsfRMd1vJyLRI48eP+oEk/udAFPzu3Gzki5r/dYJQqdbnQxOADftZB0z/rkZQx/CTDYQ6Ab2e9ph2JSc5adAFZssSF6bRyuojcfme/ks65f5VvAwp3sXbpvrlncmftQm2Wcfpw0kJ+eg2JTrGcCsjYNPXWHCVYZwcK45yUaHCkQtD12FwloKEtBn006X3FcCb05U9yYeu1+67MO7qlQR3ujKJTfr9J/3EvjHZwJI6Jl5ksc8T97oYXQorFwJNIf/Yi20jTbWkW5he6ePof3gqMhvxpx1V00pvOpkP/m4fPumEkzCi3Sa8bEL9Lg+yZix0pF91/pwapdeSmCbTpaQn/lVFY6ckFw6YNc144oWVUXQEPa4d79LkGcTkj6fet5a98Z3Vz7qJKVOHGM3Sn+sxC+VJKZNcTomawznfv/9d9sf/vDT9vTp0ypbn5Ogkf+2sZ3MGvxKXyep5Pmz53VFTn7/sBLykpxAR1sPc8gYBXatw8QfpWsXDd9evq35zFLpmWFVC6hTpj3fvF++VoIuDP4Jo057zjeatnHyM9k+mmq+rytE6gBGn5YunbaqBCSJPgHp4tXtYrudDceb2XS8ud29fWP75tGD7ducrI28ZbNk+7Q9fnBv+3f/9qft9t3b2//8X/9r+/gpejnlnPuajtigtx+utndX19svry47uWS7sVcwuarEoFQR6E3D6BQ2t67sGFWi8HRoH7nJuueKHL/TtXVFwus32+s3XZ1q4hk2Kc9G3/am5ZGYmT7YmfYPjmv66A6+RZ6ja0Nn/eAJz8ExbGzpY9Uy1yGY6a+0L9S2zNWxUy+zNxlPaCD4yj7k56dckXJ9USf5uxpPJ5cET0TuyARb0GMPjukkJbw+bcWBA7oymxOmrqhAy4xJcC3ynSvsYJzMI8l0kcuHD+9vqR5QOuxTXzGbcX58/7GSsHLFSQK5eSfj6HZvlX/dV1k0r7bqb/5Ga2tBt/kcxgjfH4eH2l5MX6ITlo4T8GkPTXbMXpvLPY7537Rp5O/cPr3d4zyqEUQv5O+qall64boq8fRp+9Y7EkzcCT+xrg0dOGluLsAncA37NWMjOx87+bqSkGaMouxDeOhWx0smvtAmXoSFzBfmnvYeJqIHa71XgnEO8Rz0/tIf1Ja4jXhXtVeHoG5WGeXQIP/xudjEbOIWfqjrj45kwTzXCY0t3+Z3+Omr6tbC0r6Hj/QzNzn0yZYY88SsNd4ViA+GKZy+sGvHcT9v0ZfwBrmwfnWl1rqGq+g/4n1kBfZhb2zGpu8Z66t5l53r6kazah8/c+IfunnqurnhJgY0T/oa05QR9kz10CQS8126wt7VdvfOrbIV0SE50NU+zeft44dP26tXwUy5kis296qwItmUWM0fiHydN98mRm5+6koRZLptQOuk4s3yK1oH3b5zs6qmJXkuiSNXV5+357++2F6+fNVXeA7829cRdbJAbxb19Xr02IwP0Fm9dl1liO9U491ab7NP5oBP5nrx28klm0S+YduJK3bsupJr8Bhbiv+t49TD2mErPTvfpVdnLIF9jo5O/5JK6Tr4JolYeS+2gx2fm5HwZOupY0PLFZt4uOlwo32WJUN3bueAZOucgwcaQ9JZfU1C1aLdEzkqWW1dPRj+gGOrknWuHrx3r9rN3Fq+r6v6Yn6q0JWfjx4+2CsOGic+jC9bdmDF2+F/dN0TndeB3RkHSVt4YmIjfFbyvhJsi7/XIQm6w/qiDRrDB/jA97DqjN1qE79pc7YF7852zYNethbTJ7N+c22/pp+0Mfl52ql8z98WN0EvMRRyJGaRv/0uvpzP2GXzbL3bV3uS10n/jme0DbOmNsanj6rdKTtsr6sP6WHtsP8wDfvB/hovH92asJGFL5cumBvNcLv18hy7hrawrPFUfytegG+jwHMtaX5qjx2gzycPWJdJGzria/zqXTYI/5Av+pd+pLemD4jPZ3KCcUzbP+3bxAHkCW/Ose/6ZcUrppzuGG19p31yZuxsPLsgzomv6QH8P22cec+2zutG55jTeT12Hb0OKzngM/kPz2kDD01cOfsxl8mzc/54Y+7twB5TL8wkFrjHWPLT/ilak0082FcwZn+vY0js3K6fSvkEfratmHpr6iXznc9Un9k3T5W+cevG1KOw6LS1vidnk6enfrTOU5fNtafD6LiOz6zKgCt+e+bdiaPwLt2VdpI0yS7vOGZFOugHNDyv18S0njWmyTf2EOd+N11oj4RconfGMvV0nsdvUx+zZYU1htxNfvW5Nia/W68p6/N3OmT6KFN/aZueZ3emvaGT2ay8w27ld7paIsrFf/+b/3ytIcSfQjAHqCEdxrFq0NrM0cLfmycC+hMgIBwFalERm8KRZTQ3BigyE6wFW2WFBcsoDIt2ZsIZnJ8LNYEVZpgMaVyTAXbGuFBGs404IZpggMKgJDBeGfPbfSIPcJ1OqDEIYFFKoUHexWQVYFmnL/MsoE0grVfas+nSDm4HHGXI1vrf7I1kTDaV6ARmgAOjiDZTKUxgN42XtqchzPuAPae2y+s1Ted4MG+/nwBMB2asP2Mw13ICj8wdjxHQqUSsj/U6AwHjnOud9tEWnfJetbFOyqgGor0uL9V39NY4bso6v1VXxrx+9Wr75dkv2/Pnz7Ynjx5tf/EXf1EOQdN+bQqPSHHmgHZoMI3WBDKhVZ+ia4BJ4c6NOIqNcaRIGYU4ZFMZM/7A2gSku85YA6u1Wachd9CyTrbGsckJyJkdPOdDxqYRtWZnXulsxZyu6tLnBzA+Anfn9QSWKc8zOKIf0WGC3BnMIa/Gji+MexqR+YznzOVsbPQXGk7lPtuYskBeetx9BYSNSzyOLhOQW0d8fjaYjMx8Z8oOPcKIzQxRoIqO2EHV0lFp23uTn/L7NNZAYJXyrPu9v9xsz+ct++1EMMJT90yesDbTJk26mt/UJz6bAMs7c30mjx5OXfRwJxFM+k5n+AwQ6Vxrhz5pg26ZdoiDU0EKR7hXf3Hyp42f64EP008CzdmgDO13/bVOXudvZeQm+EbLvf+VpMQ2khV6KOPgzKZvZT4F7SbQpcumrMz+Qt9810HzBnTog/bTrsI+5g9n4IP0HTnKf9F7+V5Sg8AZm5p3YBzt4MvIHv1RYz/pJGttXq5KS9AzdEvfrhTsxJIEaTvwJ6g5x55AofmSKeNNoCsJJglyezelgNHOurHdNe614ZGxhH6vXr8t+4sHySN6zpOdecZ/u/OyNiHZKfjBSbP8Hf7ImIFX2AePpy+8NGV8YkbBdjqdbergS0vrYSu7gkn+5XRtAredmHG9J0ClncfrdOO9B/c6iaD+18Ey5aMzz+fPn69NSBildZh5wM74Iu+wx/kODUOLPcFiOS17IHvx+qyep126ztpYuymz5u4dp61zyqECxgtzTgzPDsEM+ZlEBTqPzKG5+Vljehy/TYxgPH3VR3yLTh7JOpfcbTfK74gDXiVd12ng8DI5dB0Pfqdf6Lu6xignTioI10k1+Ve8cp1rgbq0dDaIsq631mZjXd2y7IrnBTTwN9s3beeh8zsBquha1zocCdZ0x/TFpkzRI3T/1GtTd1Sybl3/05V/gjGzaZqfKjGFlm/fvC7+lDRHLvWZ8aPnxMPzez5Ln97c9rvJO3D3ebudCkm3W6+w6dVmvq81bP0Fn5HltNtYpU8D+T78sJctvQ1f96Y1HZf2yn+81ac5O9Ghk5CsQ9be8z3HCuV/4UekTzYtz2atnj79Zvvpp58q2Tt4/JtvnuzPJCiUtXu3NrwrITDXqTz/tRJMUs3k4/suG57y3tG/SajOO+wifcv/hSXYN9ijTo5u2/bq9av9NHjpv2Ddtamc6ho20DOXks3Qe20UFg8uH4C+Zy93GawEr0NHGp9x4FlJkLWBVRVZ1rzW+9mMDBaPzi0/Jf5ybPN23Rt6d25tTx8/2J4maS9JKrmq4NZFff5v/+L323bjevvHf/ynqnrz5vJjV8/ItWUfrrbLVNK6ut6evX63vf90vX1MlaNKsLlR9IgMJ8nkxrrqB7+F976G7yWYRFaSSJSfEibCn9FzsQvPnv+6Y0r6jZ2CAchQzvtpWAAAIABJREFU+uQ3h99iYzpxqdfABvXEUHz5GbugA/ADeZjYLesP10Z5kWsYs8d2VPCa60u2rS8dBi/BGrmi4dPni+3d4udsFGcu0cEqdbGrfLz0GR4gz3iSD0F/VpLSzRvbg/t9/VT/3TGW0MQVOeGjJIGlAlPFU+qKnHu1Xqkw9uTJo+3d+75uJDajdHySKz5c1Rp++tx3i+PhvB8+SbAysRAyULVw1nXMaAUbsn8wGz2UOWd8YjLoad3mezNWMn34o3JKywwdikdgIHTTDh8Bn7u6ozcA6hKyTpgtn7s3VzvxJJg5iXuNf+j+fM8vxgedhNt625z8nPPhM8Dv9Pue2HWz9fN8p5+92MeB5vDdMb8kwLZdOY8D/3uW30K/JcEi67pfSbKwuLb40BPPwzwlE0vGUt0vfCWOgE/7EFiw4YGp2ZNe4056nPoUJoSR2Lwp6xMvhR50w8Tt8AO5n/TD07mCpWIIYmcOlpWfeFR/IJtlO1aVLbyuignbQc7FFPP5xHkZo/L9GVP4L99HZ3Q/bTNgYGs6cdScC9uV78mZuBS9K+5gbNoOvlM9tHn9artzNyc+r7Z7d+5s3zxNhcIHpQ9SaSj67fWrN9uLF68qubASrK4+VpKadcUD9PY8CW4u1jLz7WSYvsrjkKHWdcVHlbCXpISkY8baX28PHtzbfvj++0oyef36cnvx4mVVIMq1X9ppnsipgF7Ld+8uS05Uj8JzofU8rd14KLa7kxN22fkcv79j/GzI1DV+tx4wf/gA3dMeXiKLZ/94xqrY06mH8js8T47xOLnDmxln1l7VH/QnG2LfadO1dd7Nd4l57Dh86TmHB+b4p05iq5pGBx/T29Y1PFP6/MZRPZQu3Xln+VzRM0kMSjJTxpM5STDJVYtJAMnfddXROgiCTunvfq4zCgZa6x++bz/gQVUwCab1j02qdTwlmOAZ6x/9XbZgJchPG0B/sVNk2rhqbZePXRv9I4kFHsNTeRbfTJ7YB326Zsb73rNWZ11irbVzth/5297MfPY8rjP/zfbYfNhvyg7+nbqevab3509joGvPcqgPz7Xt7sqBk35o3VXNujKOGMHEKuZhX2Oui/hEV1hr/xuPT9tjjnOuGV+ePXDE4V+IBaLbGVtlTMY6eYuupyumLjj8pestCVgSr+Mjq2DC5sNR9Dn9dMz32FD1DvtmPeZPa2vM+SnGMteJ3kObXe+sgwEw9xf4Y1RmMO/JZ5P2U2/jMeuLf7/EnX0owdy0y9eYsSUxmdJBK0aSvvO5GO6UySlLM6YwfSOfW7szHrI+2vXcjDHw8+nnGWdGj4nZ4ILM21zwAxyDpugt9oEXPEf3TPk3Zrw/14TuIadF93UFuuto8P7un9XhqE7Cpycm3+h76rXJ33345Lim2pzIlVgjmk46Tn7b7cGpmhQaeHbSKG0F88/q4saGP2f/GRN9wY8QI47/FxwFX6Sf9lX6sODUR1M3a5O9NT8xIePO/MitKoB8P3yanzNOm/6n/98Y94j9Twyvn+kv8o/J5pS/6XfyyfAN2qFR5i4em7Zguomb8wzfGW9Nfc5/k3CctsU4tA8nThxe6/3f/stfXU+BnyCY0ibcNnx3AVkZsUeAN6CqnVIEPDMnQqVz/U4lch4gwiHYFOB0lnucswlj3Ag0DSrGPvfJ0BoHBYA5LLzA0nT+DsORE3BHmdm0QelMWjLSGCDfZUNUcImCoKAno2BOwX0KgGMZpkmwBEiewVj0zk9BdMbsDNDr2ZVgAkQZxxT+qSgw+9nRQ1vrRZkWMB4nCIsOq5ziNPLdboSykx+mEddnG92ccPnz6jmUCqVECTL0U+DNEe/gQXSe49X35Ck7VGdh8x4azHXb+Xptbgnk9H2vF9vf/6//vf38888VoPjp97+r07RxJKJMM75cixCnY/IJA42Pp6HwHboYU+ZDcfgdXzR9e0OVDEwDaNPO2pN580bjyYOTJrXBsAIkaSvyXOtcZUHnhl+b2C+M4/pb8ovvm+9aHm0YNe8fJ0SmDsF/5G8ajryHX850BqDmxpQNLbIzQS7DZv55hlLGSxMIWEM65wwSrCMdPZ0ebeuTzLUBTZnTUZZ9bPpOPac/+nuOf9LobAD1/TUdyC6cDT5d4XugHgBAe21POe05ZYPqz+9uzQZHty3A3qd4pw3CN5O+1mP2Y/6eN5bQAt+bFz6dQHKCXW2149vVRKz313iB7p5GfAIH9Jljo2+LlitJr8d13PdbAHCcZZ463u9Thwjs0Adonz7YHvOcjgkQNtsCUNi7aWunjmpd1xu/E4RPnYIHfT+xAL0PP3hvYhtzPeMD6+Td/I33M8YErrKRERtjvpw0awUzHfLTbaCJIDUZIMfeVyI+mzKhg43gbi/6cpWrHmW+J47hoMMlvkv/dXqyytEfpyslmBRvrAD6tOV93UCXiM2ck2AiYY0O1UfmcJx2PfR3Phf0SYnc0BFvoXXeC67Jv96E69OPwG7aoLunbfA9/gfAyenUze0k93pM/kh7MEVOcybQmM3EjHnawoeP+g7rXEkRm6WSXjb19ZN55IocCSpN1040cbrfWvvJ0UUT5Qfx7MQjbLRkJ9jVT85F+p3Bb/IGU04+sdmz4/jF96qfkIHwLtrbqCZLsMHUUxNzkRfYYWIOuLbGdtE6OzQLn+GpnKyrTfToz31jKI5gV8/Jc+zZxI9ZZzQpvyEB65t9Ojz0yfir4sWt3nxKcK4n+Xm7vwLkCUzdvX1ciSJwgcaSfsx9Yp7mrebdotnH8Hmf0s58Z3AZTfHwPu7lNKI9jJJ5Thve1/p0kokEk+ir2jxdyUq5IufFixf1n/mzv1Ou6N/JqxNnNj+lGkMH9Uu+F86/HRtZm2yNV1VKydVcW13xuKp+LD0//ceWlSN5jgxkziW/a+3YwPycdjgbeHfvZCOpryNwACLvVznbCkE4/dN7MlWZYW2k9SZhY+5gyMwtWDzJ3r/97W8rwSSBeratEzuut/d1MvmiZD9X47x88bISxpNs8vZ1Vy5KokcYnAyGhnwzunT6TwIUEhHqqtdVZalka1WCjMzYOK4rMNaY4NnM19WWbOf0dcgivvI3G3bWQ2z4nqi3qqPppxJE96Byqkmta4jCr9ncz0nbOze3u7dubE8e3tu+ffRoux07c/15e3T31vbg7u1KMPl8fbX9wz/+45b7dD5epYJLV8/4ePW5kkveXX3eK5gkyeTdx+aP+BmZy8NUJLq4rqstDjvQiWVnTCj4laQs/9WG0LJ9WddsxL94+Wq3ZWjJTsHA/ib7dI3KJfTaxKYwJVn0HZlk39jAyLXDEu8/JGntzn79Cx/F+ptrB8Xa9rIHE5d5PmPIM2xKxpL233/I5urnqnKfZ5JwQF5bV62KOct/T9t9MKJxecYOC0257bn2xkWucPUezFSnslciSX5m7kkwyfjyXbBoJ5kk+evxdvWpNzACfSVYRPaCpbJpxzfm/0Yfp822AY2D4PSJV2EGPhIdBGuQF/JDx6P35DnzR5MDc7ZvgE7k1DhgM3wx+2Rnem3b32zd0Yl2VdFpJda5pkdlk9jX/Gvs3RicnOCHtqvNG2wuzMi+w3p8KTaycPlq//7DB7v8kaHWiTmdeVxfiEboXHJUm/uHTZ0+gPkbGxu2v7/sDlnK53SxdtgBazoxZ2Gm7XqLvMFG02b25l4nb6soQCfggU7KOhJkYL+00/j0KO+Nlp4vWl992stTG/PkL7oHpjKfyE3J9LpeoHhzVUuMzgwtYHc8VjbJdW4rbpCYVP7B0DaVVI+lv4yNz7gHq5cdbtzo+pPjGhZ8RB6mHkQbehXmw2uTX7xvPGgoKRbm6KpFF5VMnKtoHjzsa9KSYJI1fvbL8+3ly9frWtBcJZAkLZWg2pbDdkWYtQk/5z/XNLzTstw0L56PTdwrmlxXYkBjp1RFjI67s/3ww/dVWevmjdvbs2cZ06u9qoqYWGHhdc1N+LQqs9y9u/tb6BS6oV3bio+VjMemFO0u2tckH1MPwvzkp7CNw3XLBwwNW48fScaeozNCLv6yz6be0I/5sU9iZOwzWuPLecoXbvQdP9PY6Qg6w3hrLdfh2eD/9Dnlk3yxJZ1I2SeRJTHhi17/to2VjDmuRIKtYOtqd/mo5ukqoJLlhV2LXlXV7lPhm7xP59y724lU8XP62vnWR8GxuR40uNa4Jxbozfc+NMGHoTuLxiv5nM6jJyQQslv4nex5bvczRnL57lue9N7UeeJBbHPGBBuIueEfP6d/gLZTx9IPeIxN4LPyU7VnnYx30gWt6CVtTdvATpsDGs2f5JJfp08YgM7Ch3ga/bu/rnQ79c8xjtbblXq79Lj9kulD/et6tWOJ/DrztR7zb3J3Xitz1P/kf+vE//0aXSdmNs5J2xlfkKgVn6l8m2CfqtZ0XBl/xghTR6IhXkSjL+l97FWQd2OwjqosWPvJW/iI7uAH5Fl672wTp3wZE56b/Fr2e7+SrXEFXvA5HcpOn/V8noP30h75sFbBkcZ65rnJ/56vOMGKTYldSHKauHn395demHIzN/PN/zwva3HGI2Iemad4m3nNBJl8b0322O0psXquZ8aBDuSA3tPWGTeTa7SvxPc6BNiHfKZ81xgqxpIQylGhCH4mA3AZOTMu9iK4IIdipi0z7uCdaX/JplihMZ11rXlaA/yJDuiU9+feVMYwk0qmv3SOL+JlFSK1M/V29FquyTnTZMqxJJUZQzN++CI8LeHI2POM6qR5Lt87hJvPZyIKmZm0n/4RGcd/krPpd2s5dSM+/xq+nv6RdZ38CBdPGSRf/P/J43kehkJfugPO/wIXjKuKLv7b3/zlnmCCEbxsIQjcTDApAjkVvAKm8z13HxnoNA6TYECmvqZCn4EZhnwCEHehC16l3Qn0LLzAOiYUjJ/tMywZDyNrzALGAN7hnLRzjW4W8xxgTtsyYQmlsVIAjIyFIowTXMzFlZU9GQHt0pYx+My7ZwU8DXAZk3VFDqU/E0KmgrCGU+n5jFEKHROcRf98T1FQHk7cfuE0AwCfc5L3KBdEmPIufqls+9pjaIM5aTTB5VSKc/2mczON80wymrxJGQBEKS9FIR1jOgIeEosm3XelnfLoFUA/KgA8//XZ9k//9E/Fx9/95jfbt0+/qU2shw/u78HnfBdHIj9tvmVc+ucsnGUm9LeewFh+zgQTMmF++Z6ynIbka0CeLGcd8ACl6LMJCGNAOXi1tmsTucqer6AaxQj4T747KztGR0Z1XTG0gl90GNoAurIOGZgZnGGYZj/mMcECg4A3ZoBj6rfJJ5T8dLqm/p3yujtiw9HDT4DDdKCmHKAf2e1g9pETO/s0/glggR760fzpyAlg8RtgKMgwQbM+8IW+JpDOd4w3fa4Na6KPfD6fwR+ZYzZ96eQq+zqSlCZ/Tz3hczQXEERn66KfTtg57qv2u/GRSaAR3+E314Bp98wDnmOXgL8pT1Mm8rvgiDXrHJIvk7TQok/x9T8yNm31HD+e5VChzXScyBcdbb6cBnSY8oYHACq0o9+shfFZI21PmzrHbrx4C83MNe3gD7pj6qe8NwHU5PU8N3X7lA/9RJfOBIv0Me+Uz99OvM85oVHRYZ2uTXAvYzknmEiQoM/nGBvA390dyepvJUQJ9uX0UW/ed9JD+IEO9Bl6le1Y115IMHn5KpulSjC3Dc579K41wA/azPv5LFc0AflomHHil8wHuOdgWyOyj0fzDl2gLfgm45m6eG6kwWB0DEyVcb3/2AkiaScbaLBM2nrw8EFt3N+9lwSTdcJ62Vh6KmuW5N++X1Sg5zgh2hteHeDlwJLhyRNl89ddmng14xVsg6vy83xiDz8aEyyUNtELJkrbnDxjKvqsE0f5ntyUTloBdc5i+DOYDy2VjaRj2AjrP+3xxGV5vsZ2o21BV9npqxryLxtPXZ2hN9lb7hsL7npvLz19XGdHh1QgpTb5c1LvuNO7kv1uXNQcpm5OIDf33tcJ0GyM3+zN5rM99PfEo2fen3+nBHoCvnj6sAuNy0pGVsI+G9B6pMvt5zNJCedElC6tfrM2abNZ4KqcJJiknzjOqWAS/vzTn/60j2EG9CY+oWet7RmLJZip4mDhkxXQenDvfgUhYRF8lWS1Ome7Nputbdo9/Ma+coOM4134J5thLZuNw/M9+bA5mkMIjUVuF3/AfKUb1lUui2vWhkDLY9qD7dJuJQJt11UZ4T/8h/+wffvtt9s3VcWoS+jXOiwGTAW+9JnEnSSVvHr5ak8wefPqdSfvrVL00wZZ/4kDJhbJOOmMzD33ikcnV6l9p8e26/q8Nvujjxev7NglCQFr84M/YG0n7pzri9/od+uBPyMfdVK/yr934LaSt1aVIGuaqpQ2NEqOchVAqt7cvbXd3D5Xgsl3T57sCSZ3Lj5vv/nm8fbv/90ftu3ic12Rk4ol281szKRq5Kft3YdPdUVO/ssVObkeJ9fkvEvCQfzP+MN3btfYckLdHNr3uPeFTsfbkhUiNzPBhAwmoSEJJqlgkvWjfyc+zFr6bvI+X0RiyX6V3ShzzJ+bfijdtWO3KnHcviYfDt8Un6xKIfTN1NtOMnVcom0/HQ6PGTMbnnf4axULyYbwVVeJaTzUlaYaD7buch1c6ey9Eknj5XPsImM/Yid9PW5OX3eMpQPseaYSABfGeHi/bfCrN6+rX8kleSZ+8/37d6t6UmGFj10pKZg9a9cY5jhpJrjuCoEkmGTMTdOuHgAr4P85B74SHviaj4G2dBQZm++wiW0rjxL27BrewMf4Ycqr9Tywff8WGiU211fhfFzB606WbvyUynydaFmVXsaa9pU4rjNpfpkYLHOAUehOPDQxut9dt3Ln3t293flcbb5+PA6P4W22snm8q9yS2yl/9Or0G/DyjjV3TPZ1/4c/4RoNeL5w1vvo3N5kQZemb+sDOLptR5Klvzx8ZlxnrIAGZ72ClrttWElD088m6/hzjiefRU8Eo9XmsySRlWAdPVl0XCfS0S+0gtskK+Kr2Hi6HW4Pdpq4j77jm8DiwR99lVtXccm/8F75ITcb38x1nb6EdSFzM2ZLZru9lWy37DF7l7m1DuxT/jBWy/zFdnF9veUqvG+ePim9YwPhl5+fbW/eXK4Kh0kw+RK3W6OKA6zLq+cGJD1YMlvX2h1X/HVCVSf81/pVsmxwS67d7CvDt4rH3dl+8923VVnr7p17db1VKpikkokrgyt5dvmbzetfXhnKF9px1MJq7W/drcSC6bO7Iofc8FlgEVgUr8D34r/i5PwHmAbv5O+2F7f3Skn5W6zeOuN16w0vTT6hD33GPuZzyc9kLN/NGM+hLzuWHL04Y6ZJLM+7SczKmLKphK/xHf2UQ4CNVw8Mz2fI5/kv/mVolM9tdjrVbSMabyZZyFyqrxWzyThL5lKxL9VIXIm85LYPPCTRujFs/uurMh+WTzOvrDvsdDYC0kHzIVkkd/SsSKL1h+2nHvYO3pltuX5n2g76YLbJdvER0XynzUiCFXvAM7N/PFHyuQ6n7XNRwWn5jcYE2832zvb7bFcyXrI17fJZp01sZmyTfxtLHQdWzK115HFQkO5Fn7TR9qMxhHWd424a9triXXI1fQ70Y/vgj5ahfndixUlPtgoWNm4/xWfwxtQLbAJ/FF3wQuuqlke4HE3ENaa+iR/UBwgW7RI3yPxHVa6pZ6aug7Xy/dxsJbdnvWEt2U3jy/rN+Ux/H76lm8QX4SzYE43wxpQNazT12pmvzmO19vqZ9tPamydcMWmDp9gUun6O5ayfd/yw8DV/K8/xecgP2k88p39zR7sZn8u4xMfEDaYskr2pl+BzvgAcjY/nvOGYibUn79MxbCXZRMuzLE+dWTxQ8eH28fBE2oQLq/LeOCxCX3lWe9NGktPiy7wf/Dp0J3vMFk3ewcuzPbw45Zo+wBd4Bg5kw61F/rYPzN5bG/3P+MOMl2gjPuB5vvGrXb9oL8E457i9B4Pkbzouv4sX2Rt18HH6AlNv0klz/vRf5mPd6eT8lB8w1we9jM/Yp660JtqaNi3rQN+kDb7qmd+NJ21lHOLss1+fT13BxtG59PN87+K//+1fXU9DCBx5mJLHFJR5vbMSTOKYTCPTAnSU09MmRptGHkERIozg3usJJhhBgKL+XmV4ZSAS6AlgprKcxnUuzBwXRvC9IC8aEd5plKfSOoMVjJznKbkJRG1gTWOijdDCyfAJNCjyjA0TGrdFz0+KYIIpNDXnM0MlU51xIjRncMLooMkE2BMUTqWo33xPiU+eoRwJdyvSvtok/+aG0DTQKjJw5ifQQSe0Y7wYIxspc83m7xUcXSc8MoYJhmrs67SkDEP94bO8n5OMtU5K59sB6cOSdcdqnMdsYv3xj3/c+lqgG3U6Mo5Aym93hmKA0VWfehwAOAYiDukElpOGQINEFGs6M/IozglgAOY8x9EhE2k/jleUuvanwZ/ggaHKOxQX+cykQlOfK9WaBJM4RVPW55yP34/gBD2l/CqnifxN45jPJm8CRJ61jvs4x/UlE2gCN9O4MoSzv2kQp/E3v0m76ajguWnkp3Gho+ca+GzK7JcGqUvO+wzdJpgj//QUfj6DzQkk8jtDk+cBIc+gG/sxg2eTfmSVY5/n0AQwY0Tn2PF/nm+g0Pq2N5G6ChI6Ai9Td861N/azLj+DZPea98bmkdw27V3a8h9+Sruti7pMaseSvsyin+CDPBk3OtN1vp9Aqei8TqL1unUoYNq6+mA5mNqwxlPepj3lXGV9YpumzjvbC21aN44y/jDHOQ+ywmahFVs2+XTS0/P4RQLFdFamTZw2btqsIslyONkkPBxdWBsrKyEgz54DVhknHYDXv6Rp8wMAm6DQlDd8sPPrfuVTB7ETHHZaMraxk367wkv0cdq2UZvNnW6v+yRbglvpt6pvLB4tR3tdIYFWE1MVr9Zd0EdJcAkmgpFzTa3ldMDQEh1zXUS+zzzoLnSHmeCcryWYeCdtzKQFMggXqS4lsIw3zZNM0VP5mfZyRUtsc+YHL+CXVDCpBJNV2UJVAEA+9M57Kpi0zU2J8FzX0cFCY87vaDJxKpnPd/CH79GVjGSOgtkcNbhd+1NOMm7lxPM9+oYm+C/taRefkHPlzV39R46n3ZaUjmZ4wudTF+uTPJQsbh1w6EBYy2bp+ut2/PL9Ia8dMOszd1+Wd6Xr4cQqlbuSIFJRQSAi+DfPZF0jVzY2cw97cFraqbvMl96cNi/jpyMEJfFnnqPD6IPSgxfZhO8N3rMe0pb1xk9ZDzpm6qBpH/JOguD37t4rLJVN8g4qP6pkk6xlguPvLlNa/W1Vy4NNYN5pZ9lEcjOxu3F3xZe+773kKhh+YbmJT/Ftxa6T3LPm/oVuXaXY2463bih9taoa8ZdSYWjqDc8dfk5XCmkHPhvUrlNap4IqEbV1Wv/78pQX2cp8S2/eubU9+eab7Q9/+MP2/XffVbJJcHrWquRnJb+H9uHP0Dg+wItfX2y/Pn++XUZ/v73sJJhPn7ePOS28dO60FxNzsdlGyO5l7rEfN293edYklYQ33n14v4Kotzq5ZCWleK9ORy9/BGaYOEvf8yfbTTaNqfgiG9Xlo7UfEr9NAgtMX3JTwdUPlWxUuiSSmvWtq1BubzeuP21PHtzbfvz26ZZR38rJoCSYPH20/eHf/K60wT/8wz9s796nLPvt7fLdx+3jx65UkuSSy4+ft2evL+t6nK5g8nG7nYSSFajr6776BHX6b13ZwfGJH8lpaPnkyZP6L/qAf5T3Omnw/fann38p3uqEtKM6HLqSyYkp2DcnR89XzPGP0X9i68kDGU8OONgQLtovfd0JjcfGQemc/H/5nzN2UEl6Cx+jw8T2+EYgatfpuVqlKsi03kvSRtvTrjQlySQy3DaxMbjrXZ0+2/lyVSlrXL+upFm+v2uVMr70lfbCWw/uP+jN3zevi8/Dp1m3rEcSRe7c7auRGm9fFQ3+tQSTvJu+OzHlflUwseY99t6M5Bdlrn0d0FG1gE/iWXYIz+26b60NvU8+9Ffzq8MRnaww9ZA1wlP0n7Wlt/Fj07dtV+OArvhYmGKVyQ9PhwcSkO2Kacsn2cIbkoeOarN5fmJra2iecwywZ/r2X+GrlaySJGdyAhe1j9B2nizNeXouCSZ1hd0IChuL5EBYO+/PwDkfnc2wBlP32qiamwl0X9MrCa/H1atlQVaso+cQXdfV11o2uloAHOYn22te7C1dYayTztcOTaxN8hlnMMb8zHrC/vReZISeQ9/guVqH5TdmvHDRjkVWIoj2XS9EJgTyxehgYXEePLv7lMuu0z+NsZWoP669nrqVTMGZMylhxusyRus39aZ1oYtg5sj4/Qf3SuZSde3bb59WIofYWZJFn/3ya+m5vk5qKx42dr7brgNWgsnU51MPVAXfVYGveburG+6HPsp36woBKb9UySY3bpZee/zkUdul+w8qweTXX1OF7uVKLu/kHDabLsdj/mb3yLG4aOyRymq7f5urxAqrtqzBopO+eGDGac58jkaTj6fvNZ+f/Dd9D3sFeHLK99Sn04YZM70610q1ssmDNrzEheiI4qNVyaSvOG/djxf9jveSrBT9YAOJzJX9rQT9j4XR6JfJp2VfbPosmzrxF5uw24NS8tt2f2y2lZyvWHquw+kqfG0jHzy4vz15/GglMTV2M98aZw5PXUQHH9dXzvlNuz3Xc/L41Nn4Yz5rDtq1ZmQIffOTr5qx81UPe3skwejnwFnHAVQ2Ep+h9xwn3eazyZ/TVsyx5/MpX96dskbPeg8PzjXPZ3AWO3TW02wlfKcdutUa0m/RZxPjGmdj9U5g1RcfFk6ZtKDTPc9n8Ld19Y5xsmV0h3F6Hz3gBPNnS7WjXTQt/LuqD4r1ojEe9GzFLNYVUvudyLWHmCtKV0WT5buhC5qc18ueGX+U/ZhrbuyTJuwAXQEPpB3+7JzbeZPf3Lyf9qY+lgBO94h1TD4XLVAkAAAgAElEQVTz+5nHJy+xteSosfztfR+In4rn2fiv6cEpZztmWPrkjHFmIt9ZLsVTrIXv53rj8UlPvD5jKXRAvmNLYIIp675HD33BsOwrrDv1zvT3YOv0BUvAVXhMPAevVx91o0TvMxozHV06P/uPqwLPxJRTvsuGrAol+JMN6eqmR+xjYiw4lG3JOM96ybyn/Brn5DP0MvbJ/3mXbWR/Q1fYPe2gJZmGOfBbcJB9dHNs2egKYeVrrIrYk0fwn3lPbAKn4/WJX9Fh+mF0UdpEbz/h00kTfEe3Z9x0GD049Qlad3yt/YiZ1ELfeAet8pwEmfQpLqwPPOu7qavphOkDkIm0n8/Rh/ywX/lZtvu//NV/rAomCGpgGH86hITPJJyYEiCchgCj9TZ6/zsDC5NJu5Q65p/AzrsUGaUV8NVlhg8mtOgT9Nu8yGcIlLaUO5+CB7BMQcYoGRsHigHWH7rl5xTUs4LFFFORzD7PdApDJQCcn5MJMAjjbl5ODnC0pkDZXMln1hzAwBC5ez5tMlyYyzyBgn0Nxum4CQy0O5WKeTJMaDaVq8+ahn2lAwVDMfnZ/FSitQfcp/EgiPP5qdymIZ1rdv6cYSRMu8Jz4uy05sYQ/ixQNkqgUvgFSjLy60/bn/70L9uzZ8/q5ERORSa4lZ9VznAFj7MhkkB4OYM3VrLGqkRBDjNOsmR9bPxNQ2ztA0icdKAgJgjIcxQafiXLeMh7jBpQA0zhdwYKX+R5pSHRMyXdi9+uc6KxN7/I7hlI4I9WyscdjpOvgWWGiJGYAByP0HP5jqLncM+5nvUjAzGB5HxeMBbvhx6zzwn06A5t4SP0mQZq0hsYOK/NGdi3TuwA65wHUDvHMp0BtoCxB6zoxakDjTltTgOIN6dDjr4+o1PxLt2hTePI83MNGUJG2Fq2vbiuBJMzKJlgEb3ZF3psGk+0RSN9JIhuLc5rOdd52kAyk8/Cu+Y7P2eota2t81rMdoHMHRzeiv758nqZ3RivQGhKLE/6Tj7+msxxhObJHnwxbU3WFr+yacBMaey1gXgOCM4+YYKpv6eenjpl9qV9ckMe9W+ObOh8zmcT+E/8kXc5fuSVrITH4BcyhSejaxtUdjLuDvbW6Q9601jpWyd8so5pP/o6erHXuHUVnUfG9G18KpTQbaFr9FL6yOnRsvfr2qzpqExMONewaPCpK4+8fvN23ft9nD7OOEKjiRVK369ksR5XbwxffTiCHxwVPEp/s0HkEr+xT+guWYNOJk+hmbtg4Td90F3WcMpbnnVFTpXTF4BfpzZzB/q9+/dr0zu2i8yaR9rKWmVcfdd6b1hlgyd8kDbpaPyGt/C58UybMPWgNYbNtQfPCTr4nryhkaCRYAVdmv5r/uukZ1VIWPhCQCX2u+zacBJnO4KA7AAn37rNU65ppxJGBjYtG7JOeGbjK3SzCfhx8U3Z071sal94kn90IIe+de3aQKkNoK5g0vPvk2DlfN3o+9gbk/Y1Dfn9XkptLpyRk4DuD582GdbCY/4mn1MuDx+mT8yyJxOHzef5MyWz665jTi28Yo3RNzz36OHDSrj55smTSi5JoonN8rr66e2bSoDK5gmszw6z78YEu9FNdB07mUCmjevCF5VAk0odzSfsq4BLkoOSAPBpnfC0brsNqs2sTqCefM4uVHtrc4//M/V3t9dJcz2HBNCPE8dVYeXqOD0tOaQ2WL7yL+uUqkWR+x9//HH7/e9/39UFHz44NgiWXXt3ebknBCbB5Jeff9meP3tWST9JMCn5rtKjnVBurevnusICxoEd6QT6RYJJspSydpHHwvQfP+yX1NThD9Wp1onHfJk14XfRGWhMv84EAPoRvxvL/VUBpMe67Pqq9BCdmLWeMh0Z8lxVPUkFkxsX26OHd7uCyf2723dJqg+f37jYHt69tT16cGf7wx9+3N69e7v98x//Zduy6XFxc3t7+WF7/+HTdlnJJZ8qqSQJJlW95Orzdpnkze26qphkIy+6+kiC6gWGhdFCsCvfZf6Rl1xFwH6HVnkm+vD16zdVwSRyZsMWloUFraH2d2xWG829oTOvrKQHpl9fsrRO3MIw1W7GsqqU2CTM+jx88GC3LXRQrYNqeyuB9vZKmJVgMvHM9Gvyef6G+Xb+q1N2N/dqOaElXVBXU91N9bQe+2HbO+mFn8rewRpkoarhJPFlHUBIkggdUvo4Ojq45WauAbtViVbFo0tfx4euq24eP9gT3npTOLGirt5x+fayDnjAABJFs/FWydM325b0911NwPh6fQVdz4knDukcpavZ1bRHJtBhyjVa6Ucy1rQLxgu3w2YTI0x7Ys70qyty+ODBItFDGVcHDXvDJXrw3WWSE+Ivto2agfGJkeE9fA4j4Ac6YI61kqNiu1eCvfGzK12F8rhSY/IKGnz4+P6L6ljkLj9hp+mfGpf1EKdg087xjhmvy5oIFh+4KCXhD5+A/5KfsFB8xA52d3LSlK2pFyZuYQ/wCixFRtsgrk3VtTFGd00fSjuR3dh/8/cMe1k/Xdu71mPGG2EBNpIdyPUt3VbbTHTEmzMmSMZhy3wXubVWfrYO7QoDktS0Z31hFHICm/g5+Qw+wld8MnjpeDfJ1NFZn7c7t29WBZOHjx6ULki/uYrm+bNftw8fEn9oXZLxs5fpc8ppbE5sLxkwJmvy5xtIrVNcW9sVfaM/O2W6kkJvJSZ4e3tw//72+HGu6HxQejnJJbnG0xUFkvrYn/z0u7gKvTN5Pt/VwYT9OrGlC2p5W6+RHZgdVJp05VOjiZ9wLH+XjLJvaLVjwJUUh1/Zs/B6JzW+L7liL/ko/p4xKL+7OuaMFdNmvotfNjH7xAS7H3dxo55zLSq/Spv8chVyQo/ys9d1dEWzqpx4VVfaTJ/VM0kWLblLomyqWJR97c1ea5D5qxLzINfkfXi/PXr8eN9IKru5/KNUwY5dzWddzfB+XZGjMhd5wBfBiTdv3Cqc+oWeWHieTO78fEqwFW+1lniADJMH/eGZqUN8lrYkE6j4on9rxZcV52ADJ37S9sTbU1dMfvXs1Dl+R//5zLRxE/PgebqKvshP+t9cxDwmjpwYcsoP/5kNIyM2Z5unOjF2yujUpfwmOoFdQ7uzfPLh6Gp8PW3aXF+0Tztk0tys1+SjAyf2iNnQqdc9Y8xp2yGYqWvpYpi7rqNOlc2lk1WvVGmxYgljQx6+EbfAp22XOuFibgqjsfF9jW++sN/jEDh+8g7+tN6TpuIL+Mi6wwj5HI0n9pn2mayz69ZxyjK5OjB9JyPt+mHt6VoH7047OHkNPc2VT0H3T96CL/TF55/4Lv1kztHJbAB+yXdsQ9qYySDGgTfx1hHH6DgTek3dh+/P66XNc4wSndOG/ugJ+ArP4VP7IsFaMfoKOFgP+jR6va8x+/PDo3iCfNMhE3tJMMnBiymLbBnZP2NFPDD13eRPOhEf4FPrjHbat9bn+Or5ENp8z5gmpotNoxObrw/fmqxOfso8xIytz8Sr+ME6qfq5K9P1S95Fv/y0rzr3LmdiR15L37CMA/zW1RjQi1yZ89fokDbP/o7ntKvP6aOJ6xgT/45tYgfgqrNtnWuaNswJn138zV//p72CCSFB7HNAkdGcRqeU6Wp4KlSTqA0+V+kskMvQMiAGj9EAwakAvEMhpk0n5AAoBmUKMOamjDJ2wAezURrmm78pa0qPgTR3CtmYKdJpZDwzwfYEXWnbPVfK4lFmFngy+TyVZGG/ZngxaPoFWCgv4JpAqPhAiFIlg4KbwobJj9PRXa4WXaZhkv09lQDFf6ZJgaEV+GQE8kwzahzyDvLMdSQ4ve4dJLQOE8SY+wQGeJSy9p0AHWM5jfFUlNPYZNwVkBlXROFP173YINx5re4Fu7NdXr6t06v/83/83Xb59nU5CU+fflNlL6MoDyOdqG2fkEnfcS6V449D8TZlRtdpo3xfm13LOFrzszEkV3kezYGiyc9oxFBPQwjUnsEOnsHneIDx8HzJ/gKdOwjhoK+s4mnApnN2zKvvl5ygnI7CM/gz/aafecrbRgddlXeNO+s6TyXSicbkb0o176nokN/Tb9bR3daCK/s6rhP7QO2k+5z3lEGGezqjdOjUMd4P7SdAb0PTp+5aj7XjSJdM2cAPAMo0bnQiAy1LdIJJtNSOYMCkG3szdWnaIIsZOzmcQJkO0rb5ooH5NG3asZlAPUmJUyaAcWPkwM879qZ+n7Ii4Mj2TD1kvaYOp8emrZrjnXq0bNwC9Ay39c4aeBaN6AyylnKpOWFn7ciE54r+qyKSz85tmSs+n0Ajv7PVaIhfbegDPhNoo0ven0HRtJUgqAod7LA+8Iu1oOvRXF/WOn9nHMCdMZjrBE/TOeOgo9dcW7xEtiZtJy5CR/ro4Pu2ZztWWtnpeG7yaemMJcPv378rWba5xbabH15BE/Ydj/hcP04BJ7if71KhYdqFKUt0xHTesnEXOXz56vWqLNG6RBtn3s+7khmbhq0js3YzyWSubb53WoktovutHT2DPzlSoa8kGjYAb06+yjP4w8Z9+so7oWESHOoqkRV0FKDPz2w0h19jc23GzsSqtBFezmn3/GeTMiffQwvJRtYqc8jzbBV+ph+nTs0cJGQU0dc/dpmsTP2un4wxc2Z7rFvmTQ7ymZOvnHvOBR2UgE3pmhXQmDYaLuXcsKvamn1mfgI2ZA4fZLO8earvit4x5afmP2sWumXTUHnxtJn1jg3O72jVfeVkeF+/CP/sGzirgkmeS/KA8vtfSzDBXxPz4FN6wjMTP+T3XRfVHdld0QrvcvrQYMr6/KywzLriIRuxcHfWVaA8pzuSTPD40ePaLO9Trwk03yqeTILJ8+fPi7/zN/0eegpc0wXTJ6Hf8Bn5s9Fec6orvvqkDfwz9UOuGNj6sOw+d7wu+bg33/saHXZ+YtbJL9NW4sX4BrC3qwFt7JeOqrL0XUVl4qu93eXbmlfWLgkHP/300/bjb3+sDalUMaHPs2mf35NgkvaSvPM2VxD9y5+2ly9e1Fq8ftkVkeqAxKpkNO2ESguSpSauMq76ebEV/k+CTnRUXdWVRIQVlKqrMOoUVPez+zbxF5bMsQ/TDtM7fFI6jw2ZdjGnrQ/cuPywVB/JlUHrEEfLWvcfC+HO9tA9CSY3L663x4/ub7cvrrdH9+5s3yYp6tPVdvfmjUowefzo3vbv//0fthcvnm//+I//tN26fXe7uLi1ffj4abt8f7W9uny/vX3/cbu8ut5evH1XFUxckRP9ce/Bgy0J+nEWcnqXHmu5O6oikUEn6TKHyMz3339fsjV1TeTj5ctXVcEjaxyenMFONMmc4dmpo3stHPToih9nfwdOoBd2v3cFtDKf2OEECOv9lWBUCRfrioQvMHJOXi9MrRKQMsn6gDNh/IwBPSRE7qe7KwCaJMBP24f3vQnWNn1VelrVPfAdW8Tv5Cexx9O+9bVTjX/6+04yI4cZQ5BU9Fonar2vk+D5MBt2sc1J/Lp7P5uQXc1F9aKMLzIWffd5neCdbdd7af9GJ8e0Pj6SYtmg6BHJQXnGerVODL8fVeOm30geps/nXbaBPjBvGPTsPx2yd5xyZHPxc7fdctoYMhsp/Xvb7k/L1ncCSePt1rufrvo6IZV+6IbZtnmwU+hDb+BB/E8fC5xHf53b6+Dy1ZZEUr4fXOTvtBP/pmR7/Ztzt2E8sTqsYT2SuC3eNdeDHefX8NvYr2O8XWXisDEdczPntB3/OPTUD4w49ai+8QafMH/TzWyjvlM5Kr8nJhT+c1KRH0JfZw4zOSz9Cpabl4oKSYrIusxNhrS929ZRcbaSn1aVFvIFF2T89Oz0p4Ip8jn95Eq5jG/qx+bryNFRhWnaejxmbaeNgp/0i5YTx0waTZvaCYg3tyTO/O53v60KSKn4ln8//+mX7fnzJOKmek8nKzsNT39PHeCKHPwwdUDx6drMrOfWFY9d0KRlNQfJes1v9FWpsZW3knjzebt3585um2L7k/wSGkZHVxW/VRVtyiR5gDnEV+BX+L8qsn7uzTvynoOHrmOdMYqJfdMenI++U17YgYxJrMwGD9kQHzS2KXdpywaOw6H0H97hB+ND8j7x9TzNbi70Kx1jPadPmzbSvzF9eJfktpuFpWxg4UcYNT6Ga9jSFr+7+D8HBe8kjv5lYtLUZbHXoWWu8it7edW+0qQrfy74L1enB4Mad1V3WolKSTyNP5MEk1yPU0kmw8dJm+x+5p+rJQMmXSHCt8x3YqboDN9Nv3OuHd7P99O/wROetR5zvcgvfDDXZGIr7/ppbNZWH3QHnUtXn//OnM7xV7oQf04dPmkBN3iOPfcMOzVtGd6xQekdewp8GvG9jG/6DVPPHPYjB5q6kpY+p8zMuB354ptay0kX/vu0La272gZmrHiInqFXZv9smapZ2ss4514MP5T9Ymf3uS+dEF6GJ9kqz2Zs1f6qGFQ/sxGcQ1Z1AKH3++gia45m+XvaYLLHnoh17AZsbPZO/oERp07G/+QpNJr8m8/pnLIJq+rMoV8aa+CjiffR2LjotPm8OUwbqI3QOHp6xuHJDv0+ba3fyXrGiFf1Q3bxzFkWxRit79TrMw6Mh+GGqRPwLVu8+54rXjVpnu/YrDyPD9IGTGEe9Ii5Zw54Hd9Gdo2T7aE3PY8mUyfwE9m/wk+x/bdudpXStQ+AT6rNwggdX5m6Fk2tKb9sxkfqsxwi+3R14JBxFZpxzNgkLID36A58NuXBelhH6+0nXW590Ro96YqzfjPPPJfv5vf0hrY7OfnQTfTaOTY+ceG0f3mOXskzsKt1Vfgh9KCf0Mg64ac5n4xPsmTwwLwNYvpOs630CbPTa9rkn2tzYqlp08mMmHfml9+tEX0Hm6ed+Qz9bvxTB7Xf34f0ojN2W/tf/+Yvq4KJRaHoCaVFmwZxgq8EN0zMuzPjV1AYA53bwSQzAziE4BxMJcVoU4ABTnWqZNwfOUEQ4jII5kRhpnxzgBuFP4PrFtGiMP5pS2aSYAz6+TtjF1j2Xp5x9Q+DbUEo5tmXOU4nYAowATPOqRgp6fxkIIxprnPmks+nwsipnVJuK/BJqWL2aRAyX5vw03DoN23n9zxDiAi3Mdb92MO4U4I9/75vlOMSelWQcm1kFT0S4EoZ7nFf/QQ4xj+NpPlq56zkvENxTuU9jVPdf57A1TiRXmu5AEYCyBlXO30N2MtRvHlj+7u/+7vtl1/+VI7so4cPtt9WsLo3NBibUm4xAOuEZzY8gE1BiijQ3JmKB8kXYAOUTqNPkcy1zBpxrrQxnYa0J1OUnFDAsvqt4wQFggmu05GsEmW5028FEVuec7KzS0MyHvgpAUE6Js853QHgZT5ANj4nf8ZmQxZ9pswDdoygdicfmNsEQGnLvABCbaE1Y/+F7qwSyH1VAjBEN/xrzpF2pgMPDEmQwD8M6nyngxdOG7nfuo0w5ynrKjjkXbIC4PbatNPSgdZjA2iCCYaW7rIe1gno9vfU39afwbOmaM/g0Q+ThtMI+7yBZ5eVQ2d84af1Yq8Yb33TQROYNy92INy60FOTFnTH5A1yqZ8pc3OMnKcJWvM90DHBRT4v8JeTT6fNO+tBn+e0FP4GJthiQB2goFcnnT2bPq0L++g7z5MdNAFgbGSxUQA4WceDU19NG6rdOS6fWU82Pn+zMWyQtqyF/qYtYo/pxnNf+JrM6XfarNah7/YTSNXWkru5wZdx7GNbJ8YSCM/neS56ULtAvnnt2Ggvz33IZW2arMBjni/e2Zp3c7d0xu4/Thd+xDe7w3DRJwRSwaSvQ2ydwi5Zw4mN6LSmd95PMkXroOmcWgeYSVJgxiypwHpu66QdHp0ymN/JoSCBMdgshA0nzsGfkYckmPRm4st9ExDYT9uxawlAa49+5/DnvbSXNUObbNi0vHbA1JiMRcJLviPvdV/9SgCZ8pHP0ndtlq1NytArdDIPcxOclXzAKdAH3JefbH3ahdGnDcO7+cwdrnQAGYGz8NTccMLf6XsGUNiyHR8W/umAuQ33GudVv4fvOxkmAa7be/LG7IOdcVovc3f9wAwkJOOg5CGyUVV2+u+H9x8k7L5w3K06PUxvzmDL1DdsJr3l58QA+Qx2RQd2eKfB4pEpJ91n6//Mg96pMY37xcOfaS/BZQlRt+u6n7ZVr16+2H799dfCqPmPzqcTpx6zNtMu4NlpF/F5GDx9KaPvPTrqQzb37t6uKkGw1gxaJDECXqk1Gok5ZUNHFY7Mv5Is1hU67FslX68gQ9ubLmkeXir+WcHFGv+tWyXn1g3+cKd9/g4tU73khx9+2J5++7SSwuHykvlF14wtc4n8vHr5cnv+7HklmCTxJBuDJffjpNnkicYTRxJSX/F3XGFFbrMxGwwt2U9Filt3bq9TTzfrp+QcOr383pVYB+fREXjaeMgw2Q6v5jO2Mdc04JXwY/lZTkyuANzUV1tVz1iJzzdvbndzGvvene3604ft7s2L7TePH29Ps8GfTbVcSXLj8/abbx9vP/302+3tm1fbP//zP28fr9JnKifd2j5+vtjevPuwvXjTlUsurz5vr9992N7mqo8E4arKzbY9evyo6IAHJzaefgw60O3hpyQUJdEE/km1n+ibt28vy/45gUQ+Yc98Dp9NmTkwXtvmI/GpbSj92XzaPnptAA98WesU/yEJaivQ9mGdqHSibWLyGnsq46yA/I5P61R8V/iz5vEFxRfYIEEp+jZzSAWKXLGSBJOcuxf/mMkI8Q3SVmzoxBeZF5xonnRI28Ns7mSjN1fc3K1NOgcvbNJlYz1XgEXW2JFsstW1dauy0O272RzveEZkvm1rcERXFUuCCblOuxljXUHx+PHazHWlb7CEdlQ16coNk5fY/b5OoqtvZF4T08w1nu+iA9zSa3QkVbILUydr64yt2X794rHmreNQToLXKs+oYtL+QycKpYJIEmLzPjsHh8J2Ga94HdwBz3nH3KxTxlsJQeHvq8Y5057S0ekfRoreIQ95ljz6nl2BzfM3u9L2vjcMD5pf14lm1fS0j+f5ouTV2rItfbVpsHoqDfRmCtkNxmKPEujuKiZ9vYj/CjuthC9j5+flO7Eea7jbo8VTXSL9U8mIjRa+lDVin9FBAJg8C0an7drsu/5cP9lhsRf6P/He2sROFYXY1aXj5/hDp8SkMib2OP2GjknIxrPlty872TavE23RUcWxiUUmPsHz1iNtCJgXf6kgvErET//1WMPGQfBhXZNzP9cK3tp++ul3pQPyd8b/7Jfn25s3l6vaT6915Mc/63XQqq+ng6vFTuYhp3wPV7Vu7Y2TrGnb+VV1KUkGd+5ut273ddnx11LlOPgjGCNX5AS/Rf4kWuPXjAe2RHuJ0673PT7PobNc6d2bN5KW6taclQw99bW1sW6wyXltJOCTTfGUtGVD3fobN56gW+iZaVPJEJqKsYQ/89zcm5hYhhxMn2TqKHE5OiltOSxGHpNcm3nH7pIXMQv0iA2In0tfTR2esd+9d7vs77R9/D88kPVs2U+0ptcFf6NR0XVVaIiMRg5U8Xr96mVjtnVdTxIoI4d1OOJOqqF0dRWyCmekOlgSR/kK7DfbIpYvJjD5QjzvjGXmuNkx/dHLM77nmemb0utnuRKHFdO1FvSttSb7/K5JQ+twxlr4WVs7D6zDseRg8hD7iAbo5hm6eT6nH2Myx0k3tP2aHP75Z50DN2nAr8RH8AkdyO7N+JgxTj0xY5U+N/7pL8DD5kTO62D6quA87ZSxzo1S8mM/co8pfEhlvqM6Cp4U7ym7tpLCyp9cV7Lm8/hAb16/qQRNPGVs6a/2KN69K9vQCa8dqzmv67Qz7BMeY3PYbuNHk+lr+myuB32Gv6xNnvVu6OT6KLymv2kTp64+Ywn6y/pNuZvyMcdNh4sbz3ftK8J/aT/6KP9ip/gzxpvPtT3tNFme8gAr5jl973Zq+Uhiy2zJpKO+rOm02/wez5jHXNcDKxyHUub4+VZs0+x77h2TaXLGP+dPVuXR5d+daVz95Urm23fK/pjnxIxoL+nFOPRblYdzgGv5meZI52jLe6H73GfGQ/qhD/IMfpo+g7U0z10uR7wqz7PveY5PZn13bLUw3Yz35Ds6o/VFqgx1hTk08Aw5TFwdZpw2eNdRC48GX8xYSdpv7N4+emiBHmebN3ENuYVx066DzJGLxJLtdxU+WBiGbNE/7JO1gqEyRmOll/KO/aXpYxVmWPJCT4Z+M8Y+ed08yZ/204aYMx5iiy/++j//x9pd1PEcAIaYxnaCv1Zwx6YaImO0NsLtKOUzzpTnpsFPH4dz3m0Cq/luGsMsYNoMAKsrBpZjAqBM5ShwwmhNg10LX5WKO0if8UahWNQ5f8KFyTCRMRJCPzM+gOIAm8f9lRZLfxaVUsIw5oRJrRVmnuDMswAqpvHsBBDGT5kbaxJMMBCaT+VpnfIMoJOfFOdsF20YZM/ZTKvTdXFilpOGT/Iz/71+/Wq7dz8B9M6OOvNB4HadQKuNhaY3cIqO5jB5Y56kZqQ4HPifQ15O8LincBoFweRkAqaf8EvutC8nf9AnbQbMZ5wpk/0P//D3NZfHjx5uT5482lK6MH9HuWSz4O3l2z0Q0uvbWfAVOKuNjyO44n5f64evppyi5wRHUxnmd/TRtow8AY8JoCcompv/lEt4Ad3IjfHNgGXoN6/acNJ1Ff7albbAJSVLl+Q0oqA2YD0dPXqo9U5neTJIZJKDbeze+ZpineDzDA7CP2jPUAGD9BFjO53QCbAmiElb+B7oATxbr3ZSyNkJmAB0Akqy04HCDub0Se4OsGrTWM0BXf09gWsbyy6RO3UEw0UeOfYTFAOTzXc9V7oZHfKTIaZrvOd57/gcj0wjT1f1Z/0EEOi5/M1W7MbxdO/g1EHmUv2mlOiq0jV1Pn3nPfJHH7JJ7NnUX37/2jNTt02duPPL7T4R2zx5ZMSb4xf2sU4zHnw0ASFwp8pW6DLlxEYi2hzXnN0AACAASURBVBvrBEPpE2+hDX6ZSYF+hxEAHTaBjpp9TTlA29n3tJVojtb4ikxPGTA+DhQaexaNvKMffUz5nno4vydYRLcUbZYNnEk9dFPZ5rV5kpOa1rQ2RlZAljzCVPh5YqzQkpPsSoD0XZnGF80fOUmOxvR73hN0n7qv6PK5r395e5mrU7qShassBNczRkA+NMvfbU96Qzw2DT9ZS7RH8/QlOJl3OF+NUa63i+tjEwHvsDHW4dB9h1NuXdDJM1MfZ02SYJIT6uwZ3ZbnO4B3t+xy6HTWoxlj3k07VU55BCre1DUZ11X+uG186z9y7ydck3njs6kL2Wu8iq/pxcmbEjLgWnPBz72R1/Yg40Wjqbdgw1ovGx0Lu1tDvBn6GLdxaNMaGcO0O/oo/ZJqDHXdUm8Q0jFJMJmB5x53JyTwK85yKFjvShz2lCOdsSSAz45nQzEbDtFNSTDpk4rvtlu5unAlsky7g3fnnKzPtDfsDNm1xlPn07V0s7a1Y83a9B5XGe42YFStiDwGW2bTNDg0FUyStJDAxJvXr7ZcleOaHA4q59848FzGKIhH301+mtgniS5JAK9KFWsz8Rj3RSVPJ8Etm+T4Tpt4KP5ZbaSPgNr0wZLoQ2+Rf1i29WhfxfWlj9JVZUNTMpHxeQ/mzUZb2aw1fvKbyiWpavHtt0+rIkxwaN6tIP7yQ3IVTng/CSupYCLBJNflfMrJ/LqypHkrz3ifr0Hmmv65J7yTrNiG4ovPn6qCSX6WPl0n57Nhm+BU5CFJACpE7mtY1wb2Zjn9HFpMH2nytbFN/Lbruk+9qdcyu3RYleW+Lj6bFZnKrqyrT9N3ksizwXE7Vw/du1VX4qR6yTcPH2wXqcJzJ9eCftq+ffp4+/3vvt9evnyx/fLLLx3Uub61ZWmTVJJkkteX77c366qcV+8/bFfX2bj+FGBW/JFqj3mNvdnt5Yp9wBt4CU7I+mYjz4lr2DD68U9/+rnsH9s9N6i1bx3hIHq5Zd/VSO230p/nd9Nn6MhG8bmqcsm6DAm2KzkbCQ3mW3JZVaCOS4slpoQueCN9C/7m3XOyMf8q7UQ+3ifAvy52SBv5LzTrgHfj0Pys9a4rK9t3JZN0NLrDlAn8Rf9mE6ADZn3ffP5Fl+U5CSbRyzYSQ5NKDrl9q05pJ8Ekm6k9v7YNoUACj2WTx9VDkqeSYFLB8IWNWp935R04qGzFut+7q2v1v7ZjKtO4muu4PmT6B3keX0z8Q95a9o928zn9r7/ZHuzCrn3Z16wE2z5g6fKqLJeqJa2Tuo1OaurrRftaRwkm+rDZMjdoM/f8PXU8W25M+LwZccWaBg97TvA2/U+fvvhuJd7i+Ynddrux7BS+yud8+4nTrmOB1nWNeA+GoovZBjLCbrRvdVHVaCVVZUzsk8SwbNgHW3Ulk6PiExlg241x6t6Wn6Oc9owXVnJHVVBofbvb/mWD4O2p1zOnjAXtJi6JPkhVsfyU0Gzuxpor7diB4tkVSzCvxrF9sEryOJ2X59kK7cX/MXY8pS3VpSRHTV8YxsLj9Jx4Xj6fdLXmfAi6BOY1hvBCDrUlweT3v//d9ujRg9ID+f7Vq9fbLz8/qytyMrbo4XMVXvqt8fF1fe9QE3lPnw50Jbk3Y2NX0k++n/5PyRB7mbW70XgqevCHH74vPZZqWsERoWHkmW6S2Dfp1RjL9V+tm6fNCb1VMIGpuprTl9dP0kHTL8a75JhNhLEnL7Cx3rc26EGPiCfyJWyW0DcwJ7ljv/CYsczx5ncbjHQa/vLexGJsV55xDVGwZ2HFcWUzPkTvxNj47oUPxwHJ9JsKOXkmPBJdvyeX1EZPHyrh23SydOvNWsP1U3ywcF58gZUo2TzyoDB+29JOPMnVOBlL+OzJ4yR8taxMHN/4LIclu3oOmS+bsRL7px4gs2eZozPZfxulfDdySc+hn3bm2uBF60iX5FlrNf0IenP6/9o1HvyIB9mP+Xn6m3rG33TMHOOhuzqpdP6b9nnagUnb3b9dWH6Ogx7XbmONdU3aV67JIOd9Tc5RYRat5/rRTWRFTGLyKzp7fz6LJnP+5JFdmuNm/1PBZ7+abVRCIT8TH5EFchTcFx51gCHjwQfsm3mXLqlMm5wNWTHR6Oa797b4ZPPwt/hV2pj419rg0fQFM0jYtCZolHnAdn4X00Tj3RdZNostwrdwC36bsmZvxLzxw+RZmGSu8eTZiUPSdv5N3rJu05eYY5hyMHHp13goz7pS9Nyedqz5HBe5nbbGWPVDR7PBdAFanOVRIoSfUwfpe47lazoCj6Tv/Eev+fxMc2Mme3SaMU87XZVHg01HAsjUjxJM8hOf49f8TZ+nz8kfdFxwXuyFKnLoSI4ka6C9uI/qYVN34+3MG3/7bOIL48DT6MXHZV8ij+nf93wA7x329bjKCJbLGDpp484eMzzbF2Pv5PDj2qcp42cZ4auyYV0d/9jn9y4+nvMng2J9076Rt+lfwEaF/ZYPgO6FG9b1gOYhZ4HOnX5Z+p5jQbu5LmxLvrNG2maD0u9sK3PIfObhSfvTaafG8Ld/+5+qgkk6A+QM4KxkTPpg8r4vet57TggJ2JGp1gPH+IwTh8B7+jg7CucFKeW7qlwIqCCS8VGC0/GaBr+E/bqDjBgg784ToIBFnslGwtccaoAY3SbIxjycJzSeoAKtsjhAM2WFIefzFOZUrIfAHIGYybDoO40HwIBupewumnnzT/YeodcHZwGjc1oFD859ERLvMf5RnAVg1sZR+rQZ3WPvO0cZaDzA8cimWG2WBwavDDJzngCDwBAIwaiM3zUm2iaoEygxVBR1fpYiXwEvpxSuKiiWwH1nvabNZLlnTi9fvdh+/vnn7cWvL+q73/32t+XI3ryxbd9882R3si/fXe7JKumnBbrvf+asTXCsTC+HmZKbiolMWT+bYRSl9UfXPKfijBJ1lC0DRmExOtNwAvb69TelmHcra3BtkpIblV+yngmcpG8nE/AGXdVt9BUg+qEcyeyhQFeUbp2wtNYxDj3+DvxomyFhzCb/krkJpBjUCaAFDPABo302Pvo1pjMYNZZ8To9NcEenTl09E8zoCjTpoLa7wRNk7GQTc5ygTZv4Y/KPcQI2U6/qkz6YyQMMVL9nHA3Ctc82oDX+yVyBSHI+123qXWvp+zk+vMxgzjmwBfhc32VvRnDwACxJczsSbKYRBv61T4+QX23iUzQly96jd8yPTSA3ZJAdqXtGVzBoOtxTf6F3Nrvyj74037ON0TZbR1fgHXbFe/62XnNN8fqUm/kcec7Y2WLAVSKX8XLwrCma4He6P/PlSEwHb8offj3PXUArAa60I/GGPOZ5a7jrtgX6d922J9B2cGjn938lwWTXXSuIFD2XuWStoxfND53JLTpMe1g2dgUx8W1oENomDEomlWFmJ7XBphSj5E7wFUQPPbLB1Pa0N+9SEY6uy+MZa9pBqwD65v//n683bbbjSM408+4LLggQIEhq6Z62+f9mM72opR71/I/WR9mUVGSVCsRy93XscY8n4z1JqGEGO/fkyYyM8PDldQ8Pj5nQpaym7ZIHoLX0V6dK70oOfJq0dOEh7Zh0lk5lkwfgdm78njpUW8IRC1kdRD3J72AHHKE8PsPFJcfM7l/o487eylhnYb8qg1B14XZd7OUZcWJiHvEKfc8ApPca6BDPyRsGAtPmbG0I43BhSTpzj22n/bBdeQzHtBJ+hnOtrZJPaU86KLepR9dFwbG4v8WPZXdGgollv8WWlM7P5FbtCfe520E5bZ3cPNhyNY+pmvzQBc3ll8ZaHKnX1eEIJteZzQRi63jODmryz+CCulD53tpG5Sl5qGRwJGKl3PG387IGBKIqkXNqgknKqvaFBBL+rYklde76eX1ncfby6+Vyc3VZvEhliMQ22nz5Q39E3e245Q9to3az9NGoYLJNMJGPCJ48vTzVHBtAUE4dMz/WAjXJC5HEWf2jesJDJ6vRP97JYl8GntERXIcnvIdnCA60zemF/Wl7O2BR43JX1XCkK+Hu+LCql5Bg0pUtLlb5r/aHbjTBBNpStYQEk8+fPvXROY/j+K2qHtkYlP5Y6VGelH+aXntdgSISqEh+YwHLIyZceCDhpH2Sg9I19GkH41dSfifeGLziHdpS9aB4LHFK+hnVxvNMOFLGSMAqjDIwXWKQvbJ9HRBjgwgLefsvz8vrs+Pl7Ohgeff6YnnFIubt3XJa5d2flh8+fL/89OO75eNHjij4rRMZXw6Xu/unqlhy+/BYSSZXdw/L3ctSn88k11RQuZM4KunfIwlGIBuaFA+OpAd5UN6Dj0guQWaQU/4zrjr26Pp6uby8Wr5eXu3gckgqrVPOtTHKWMuRCXO7iYXpCzgHfBo7QL7dkcViEjZcHndeUx9oXwnGiyvyk12diYXTHjoeMabxD66TvEQRg9v7+/WIHANOdTRXVdfsErzqKxJsoaO7Q8Ut8pixBwN/UIl7kBOPqvCZ716/Xs5H4l9VXwLjHB0ur7/7ruYAv/rgiIB5x7dMdCFmYIJJbZEamEB7gc6vaimjmlXPZ2Nqg7biwKryEUH56d/Migz6gPpwq34ZATv5RBqoz1rWOiPe+RTLySOJWdIny7/VH+pqxo++KTv/yMav1oHobuYHOWDuKgZ3T0JwbxTT16Qd2+ea9kY+0y5u/RZxm7YC3VVjH/Pj/Y6J+WIHvThN2++7uS8D+ol9tcX68NP2m9TV/jQbqmbi6TyqyufFy47N2InYhfkhGWr2uRel8rsJJi6MOQ989jnxs7KScy2NM+ki9Sj9wcacnpwsdyNmxL2MyZgrfRcLyT/a7fQfxN3guLs6cqh3ROsLw3P6W3sErMa/4vuxyJ48zryJBeEdZUL/lU99WHSvc7Od3/4ur62v3eEH21TnJgZWp2UcQvysb+k7nV9kHN8EfMcROSSYGIMkEffTb18Ks3fVn+dO4ByxI3toDLOq44xFQ/uJ7uMfR2F3Xx+Wq8vLlQY5LyZoi1uIM5Bw18ecdJIKx/PhY1XfPn2qPplg0nI8E/oca8dOmq4mRvmO5rtOMHGOSkbBaSNWlLZFDK7Pp55X1+UOY3lTfWc8k7mj/7SLjpdvS/8M+qp79FGktTi5cPmoRKBu1F5qc7Xr8oX6xvsnpu54WNpIdQ7vcKGH2En5msOft0/KbNtokvc6UaSSIkfyh3Px+oJNg8fFY8pJx+HbJlMlrWnQyfMvI9a00vmx5b1kEX5i88bwp6AfMVIS0HgHuIx38Dd9qyomJPOOxFvjIuon8MLzU79RmilfSf+MfXid8SoX/M7Y4RU+xRBc9xhO9d5W7/o9bQBti9XS/qUs255y55jUdY4n46e0tcZdRlLNrtaZiSbKacpr9nFr63y/98tzu3hwHpXUMrp7dCpzl5iSNifeaN9VDKEP2r5uJ6FIy/QrfL82aDuubD/1s7Ta0kfdYD8TG+W9RXdwDZs44gQF+6M9SVuznUs253hEiPSV7xyr46rfq8pPMXvTEUzIxqqoPp0xDPWPPFv+QlRLsT/IH36evnzanR2/K7CmfJY21jmSd+Rh497af6/POZ5JIcqFNlX9axw04+dph+WdLa7Med7KYtuKtu/Ot/zjc75PXWsM1u/Sx3mSf6WtOiPlxXEnfXied6U824Y6YsWdYx3ad+UY+Tv5zDF7r3PDd98nzeVZ+8fnigXGpmD1j3Li3OYRUKuctuQWvyYPKr/YnSc2UQz5kV/FarxjxW0jSUUeLv3CmilxsZEIl/Po2oVznPOac26MSt0gVtRepj7hN9u1uqd6zqRN9c3Ej60H5U8TrMUSqbPtg3PY1TM7SSX5hzHNdfyZOOvz6lX75rPiIfvgEY5bu6Mu4tN4iT4S485TFGjLe/Rf5BnGYZK6/gb97kIEI34z1h7chKl+cny0qQym/Jpc6/ymLKQsy6diaP1P+0o7YDf7nJix5O0f//G/VoKJykbFlNlPW4GW4FW9pEqczwBJTobM1MSlFNvYPj4mWOOTCjmZxOcV+BRyDQRgyQyunCiNvYzuBKvYFVIAlMpORcR7FMQKTL287Cx221aCmzTgqTR9n5O2nVjfozKQJjrp0tN3akDzM42DE5+GdTtmlY737oCql+nwKmAqVQG7QFThFkBK662x0IgyFg3dCjCqrN88PzgZviDB2D2gMUnAYYIJuySlh/yr8neOkgYGoFOBSMO8L3nRMeq01bwNo0FZXgJcAHkAnSXXcMiODg6XP//5z1W1hKQJS+pT2pLvh5ypOgIs0jkzK5EYdm/xfgJf7qRrY9A7WHAqVaoavhxPBcbZDTzOyNIYe680d6FKBwkayiuWilOudEhNQlJ5ybd8uhODvtD/3C1S8zOUpEk9QOFShiStDV0hLyUvauDa4Z3BLsbn/BHsTkVPULvK443dGkWfWnwggacNmPcrv9KQT2mjrpA31BXypXqFNrKsl3KsLk0glXpRGcr20ymxnVzEk+YCBJ3+rdJnrjzOosFQlz11nBp1aaGxUIYSUCqPPrt1NJzz5CH1vL+1HPbiif98t3SwfZ51kcjfBJNp4Lc2Qr60XedY3Ze6TH3Gb5m0oTEXHOYcEjxkd7G8p0G3LXkp9Zp0WIHkAIjaEO2Yfc2kO+lOn+RJacdiiQGZ3n3fPJ18LI/w7gINI0AhSLZNkynsowCG74IXdWzSxb8nRth1ylOeBZPba9KBvhuYSH5bbXcEKnN+893qDfW3tkgdwvXkS/VbviNlmr/TiUm77zgSxCdQbt6YC5ilW6NyT8qfMg+2YTwkmND3XgTosn8uPiTPywvOQ3+fC0h8M2mj5C+qH9B/7BW0caGH+xNUspgpX5YtZEHv6mo4AS/Lq1cX0b9OMOGf/IUexp71mLrqk3zgOLiuvaBPBhW5z7G3DoC5e4R8T551/MqxNk8ALj85t+rx1LUEj6kmRt974bxpQ5vIgzvPDPC1nvToNuSPXY9UMOkS8IVnj48rQHlFmVDKW7IYsTdL76trBPQ6Gc6rspeOeiY+OT7a5Z2p22nLRQj1UuuBng91F/1TP6j7E6Op/6A/41HG5BP1e+oe5zntm7srlZvU57ZZi+VjV7XuQ/Xtcc73TDJr2MA7xNHauXayWj86Vvm4sPdhL/IYxOmFgE4wKWzFboWxELTHuEeClDKb9j31lzZ04pIuh93z4uLpUevioa8NVIjD5NHkTcfYu+pbvsS13l8l6o+P16NxCObyvxJMjo/r6JbLz59Lfjn2ozDs2EErztUW2Rdp5EKJ9sL+Jx1Y/MI/JKaX/o30R/c9PD1wDsNaPUy5lW9rB+VBB45SP2rHXOAVj1L1UH5oHm5eUP8z573A2jzf8y0ubEwtxmOhrfh/6Ch227H49P79u0oy8egUjyEqPTbaZPEPGUSWbq6vl49/+VhH5PA3R+SUjDw+Lv/pP/0fNRf/63/90w42ZTwGF1ZbQBWTJZL1OFpoJJiUHXOn5SgDXYvC8NUIdKlDCq+MBQ8qGNSuvhEo1BaqH5Vhdbi8WfRn8XBnwaPxu0dJeeQlfVtx1vBnytZQhRT9fri3HO8vy9uL86peckLwDpqT/Lj/svz08w/Lhx++X3777S/lSx0dwVd7y93D8/K4t1fJJTd3D8vXm7vlcf9g+XJztzzv7S83JPAcz93g2j7n3YQEF3PUvdLA6lQmmahTPIqAXeOfPn/ZCRCJUaGPPkDa513dYwWL9lvUebxn1btDJ2TyD+MwMFVHII1jBsStq/4Z87rFJaveC7uTOsZx+pzyU3pw8Alt3HGE3ONjJZiQCCY2FDs4bp/pBI9eaOO/R2ioM+STlm0SQkjebgxolSDuRYfV5+npcnZ6VkofHVaB2OOj5dXFRckUPvb+YS+wdB+spPvUR+Rc3yxPj725CP7UjhNTIojXu/atONHH+k2904G7xFt8Vz7EkdpjeS55bKvX9ZV8J8+AMdSJ8sW3+Ekd0bZy7p72uhgQOpDU0EklvXvRo3EaG3RluNL3dYRfJ5v4nHpBfQ89jA2k75/4WdsnDaQN+Kr0VvCpNrCfpzpHL7ptx5d01xaKWfwu37bOb/sqLVcbXGGCppn8LVZRjjKI7hw4j1Q0c+HdxYL0KdQDYm6xbmKatJmrjo7KHtJNv0LbAN+jxzsZqxMsV9qWrz+xju+V18sPiqOmTcCzJDu0ErvzfmN/zBXf+b3euYzjzkbVlF37QRL5rMynLeGeFbNFRRr7T9+cw0mnGSeQxxMrqC/tm3OpTtKHlpbiHGM0PoeeqSSTg/3lp58+VAVl9AH3g+V/+/hpucHOjCOkqspZ8E/yl3Yl49j2A3rTLgyundDP4P6tDi2+W3oeTNjl7w8/fii/h751pcWWbTGT/KRtcZx9tFNXYqHtxsctH7Urd8id9gxdaLVbEznEiM6r/obzIy+kTCf/+07xVr977rYVM2QiujJtzDDjK8qwfOT75QXtUNKX6tmld+NY+Knzu0qN2FWMbXzt5mpUeRxxR2mtX0ulEP5GPuVnk8xah1PF+nz5/u2boq3HXByT1D5sPPr46gpczuJ4V/stzDeOxqpqRON42nKH4acRt+1klqrzXe8Ch3PNODJ+AFVNPC4pZaTmQv07cKV6Sh8O+oKRxdKpu1InOy/qTPV06YGxKOw8qufF+/KA+lv7qo7NdSr1dvoq0/5171LXKgvyhd/TdqdOFTfZpm05bvlce0UfjV3kM/4uHZU735s6TH7X5m9te+ob7ZV9bno3bskxJYbjujES+5h4L2Un5YLn9JVXEBT0VScwfudO+qyxBxZQH+7Xo0+dU22L94kr7Lc4ET2ID2KCyNZ2ynceQZEJJowZ/5TjQqsSypAZN0TlxlZ+Uw84hlwElv9pE2yqrk07lbxhHCvxtLgy8VXKm7bf+dbepf7LuVQX+3ti6y2d6acYTR7f2tO0tdLVOU59m7wgX5eeGMmCW5lRFnyffKr+ED+n/GxlWr6Q3vbLeBTvMMkgsYvv5jnjGM4NbWSfU284l96T9MtYfcbDUradd/vke8SW6r6qSEry/4jZbuOl8j9xBPlnq68cj7F6Y0SFDSspsSv6JG6TXvIc42UekIlcc9D+Ox+pf+Q/sYWJQs6R/EYbxE9IUpD3pJvz6HWxG7/zN7TWPnAtcWPbGHzNPtrKOJz9Wf1njggaGzQcr3Yk8fxWj7eOwvbN9fLkfXlCPOOci3Wcr+SrsocjSVadaV/Sf3GO1dPOSerXlGd5Xrsr3+Y7tKPJy9I57ZV6IPVE6dKxBp79LVv9P/7hv7xIWIiYGe8a6hSO3xvsmdHubyozDYOGtgnTzkkCeweyddDS4H1LMSFgtTtl7CT8lkBvFbZ9W5XEy8wSzclVIAU07szjecfTShAFMHeZcI123MXwLQVqHx7qbMXOitR4O85UrKkUvVcFrPAL1qGBDKfAp6OZSkwm8V1ljFyxGU65jqt9tlSvcyVvaHSkqwKt4Ns/lWfNrZmkUd5NXuh2XirIk4AtlVntKmW3xH5nUCrEyUfS1X4ZtPW6ikaw5zhTuSX4VXEiKwRI6r4R0Dmt8qEE1JsvcRj+5Q9/KP48O6VE6uHy/v37CpZ9XzsYlipJyphM1HBOquGRWes5zCorFQTfSzFUkpdlgFvxajC4niDE+UznUAPLfRoks+zSmNIudNPppB+0k7twBRPKSCp3rrlgzH3H47gfjQ6LIQV+nl8qeKj+MZAnnyqLt7VzZ/cMtKZfl//VIVYOKngyglUlZ+VcD6dtY6TlJ/nacXFd/oIWOr/KlfTSkOT70piol2jXZ/Jv7xV8CAqde42t8iD/OlavS2/lzvH27+18CASlc+pdDbhztAW0yrV6kX4pW9Is++rz01noY3b4JzBXBuRRacm7LK/XyTIEYjoBUD2okfe7JbuStrafOkvZUtcm3zuHCSBso/Rcla+fSTKpExPgpy1w/uWzBPT2Yfu+1N2pZ7kfWrB7pQIJY0dVjsW/tfXr9xGcUK8ro+k8pmMJzVL+Ew9Ig6SFfOM129KOCbSkkzTyunrY/qjb1AV8bv9tQZC0su0trpAP5GHfqe5UPuSRb4G97dzKz4zXYGHzfAfyGE/J9CbBQp26tjfkiV1QVTFk/O8xN+7IM3Yde9O7sZaVgqSxQS4+iTrZv9LJIxHYxNrUNyVD453K1+NYrG2assjUwUrlU1pPLEgVlk4sMTFCfuVT/MJzVgbJvnRQ1ISu5zoiR/uVOkB+45oYLgOaq34fZfCda+XaSgFfPn8ZR6N0Uk/qFSoDvP7uopJNpox0ME9aswjZyR5djp57b25v+xi8Kj//0GfZR1a9ulz953c/nWPeqVMlj0obg6jfus67dIR7Z/Ys4Z/8twZ2IgHYdxctRsKUumO22fqQPmTbXFPHu2ChPCsv4ivtFQlNXLPqBO3VM8/NP6nDG1I2D0kb9WH3rZPy0iazQHRy2scOcl17x/NnZ122mr6SVEIyb/0bib1Z/Yt++F71UTqVKZfa8nYQu8yuOke7IP1yrpWl1KXNa41DqjrOqBgk7iZwbgWTOnP95KQWT7mXBJOvnz7VPLFwb+Cc/hEoM+DtPDo39Bc6dgLxfgXpSjdWie+7omOV/Ea3sfNy3UE3yKf+g/cIFozqMjk33Fk24KmT8pwf5U+aoduU8dYpXTEpbUDTtufHxUK+N/ZvzNv3d1IYdC4/4eRkTHc/y+I1C74//PB+rWJCCfIK8g8svn/Y/tzD3X3NRR0jdnVVR7tcfvlaFUzub5tG0MdElX/6p3+qe8U6XZlw+tY9fo7KmUf7IBtVXnpUobq8uuqdThwnUnPU5XXRNzuBmPuHenfJYO3inwlujF0/WHkVd2hrV1xXZ6vMHeqWWq8jJ4Y84Ps4P6VzR4IJ9CIRn+olJ0cHy+nh/vL2/Gz57ux0OaGcOwFfAj97z8uHH98tb95cLJeXX5Y//akTTO5uSZzZW57296tiyfXdw/L5+mZ5XPaXLze3vUbBqwAAIABJREFUlWByy26fi9c7/KANLzwxSspDI5MaDTQ7RirVUI0jq1SRzMBcff78Za3g5SKi8ps8+S0M1Nd6ca93wzeOSayVbeVcqBu0Z76r2+qdaSWr8MdIUM0A24qzh76kL8q4eEVZVw6NaSQegM9ubu+W2/u7dSGl/MGT00qq5J8BTfm3j3RlF3XLlv44Y8qAayc9LsUjvTjfOpJnrWTiETnouDrG8fl5OT07Lbl1d//BSDDh2ZJvqg7cP5Q96V1zbauUX+jEwi/Ps2u/j+fpHf/o2sSCykpeU1YSA4tvxI3aB/U5n9qe9PG5Rl/SBqQd0Y5t2+O7POenSfytP/t/HXszbCu076MwuyIxlUPUtVYvcZzaqo4zdcJs+hUZW5BX0ybLf+6czKRlbWaPjYHM6pDazcR2u7ZwVinr+e6kJ+nuPMjbxO0qfhDHEEnL9GuNEcmvK1YcldGwOb7DQLR+lPxAe/wmFlX+4Un/OZ85Tv82PiQuWuV1bBIxGUQfPnki7aoxHP0pFqehRy0Ewhu1Eac3DPoO39kKqmXFmKI0Fbdzy7pQTUpEbD50bp0baSR+F9tLB+VC36LHNDcDcd+q8+KYSfWE/Mt7XOhMHrDPYnXej57Z23uphfcff/ywnL/qqlWMiQSOP/7rL8tdVdXZq+oSRydH69F0yW/+XTQcuNJ4ljq+KpEM3ZZ+oLxUWK5o2OMsnDImFr3AwgzJjxyTR2Wv9g27mqTVsVZZiyM3uomRRDaqaKXclY/6NBPVimcOutqKOJcWbNt5Uy9oy/ThjUdrg5RJsbs8K0+qs1JWaNOked6DDTAOyDzbH+2K9sQ2vIc+8ZyYjRiueMfjaNMG618Ze3IMRUHt9pAV+bXp8RyV0Geiv/hC3H5xflp+Bu9kvulbVcU87+NF8bFIMGks1/JUC4OjynMlx40KU2A+GCQTTCopclSx4KMr33Q1NmjYx7P3XOqLrdh5HMmD36N+TxuwVu4e6y+lHgb2XjFGJKd4LeW7ObV1RvpF+p5bWVYWtHGJi8Rs6ib5UX2jbU0/Xj/Uvssntpt2xHemvvZ320y9S1v6FokBHb+/Kwc5JuXMmNS3xp0ymH1K+wgfZgUT73M+4UPopQ5MOthP28t5U190ZdF5/N63aJM8o09TclVrAMfrOhDPOu9iI/W1OmLH9kSCSdLdudCurbZq4H2PPkX3upnVODvv428XxKWHtlDfl35sk8+0J/Jy6q/UXWILY/M853w4juSdpB/84PPyhDyrHc14XmJE59i25Teeo11lN/mRe9Vr2/lPvJK6Xd3Lp7TIZ40PpjzKT75LuitfYhja2dFBcWyHOI229Ctcf0p/LNe10x90HrRnYovUARNP90wl7k0s4t8Z23Ge1LPGW5gv+Yvx2Wd8c+SjIqtj44pYpmwlGJnY4TgyJf1z5czn9N8qluXmPp4fq9ep9+T/rdx6neeVQ/076ZLt6BOnjpZe9pVPq1hBD+0z9kkMKo7QLjH2OsJ0YBB5Bdu2WxkFHLubKCQmnHLcx2A7psQJ9M13O2fKTseRZlxJ2bGP6iDxv32lHasdyaPKH+9SjrSF8m36MFs+S9wkT6YMi999j3KvbpV+tuunfVEXK3spD/YL2rPxhmfl56LFf/+7//ulS7l1FgqDB7gqZDJCAoc0qnZShqYzJleoDO3gDDK0A+NAnURBjkqtgmXD+Dm4ZIAO+HYWv33aKoU04glcZQB2hMnY9EOFwPidOMeW41Zgu3Rg737wPgVRpyCBlYzj2Hi/SkBaJtjzmu9IY+JvKnJ3hMqUGkkVRTKKxkmQvjLbWHDhGYNugiSFUkDhd8YLrQxi8qwGw2vQjuv+VsynIzt2X6pcbb8yv19ayDVQ0rnmr8q8Pq9nS0t/3yHPyo/Ov/TVmKej5E79CcCaVxmrZZx8j+fCV4m3sROYRBICDjh8f/jD/7e8f/euKpu8vrioM8kJ8nvmF0E0SpJaQlXDV0BgZFAaLFRx0I8VDA6+s4xwyoB/MzbkOeU050GD7pE4yr3JZgJdnrd/AjfeIXhLp9J7c2GVa/KITlstLgwQUrw6sojvOUM2yrI6Ft7L+M1IZqESWirLjqUTctpz0XALIO1zOc0sjlQGYi9SCIbkVQ3WFmALxpRvQbE0VkYTJKnTBDF8T/DzLQOdBkEZSMfN92o0Ux8o8wIzZaF3slmKEbDWge0teFR+t4GZpKPjS0DvNWmm/rWPXE8j6qJ06kDlUv0Lb7h4JijXoFVlrLHDLvWbfcqxaW9SF8nfAiadAnWR/ffZyWOtF7RLO3opdsqlTtfOKb+CEWnl3G7vS/v5TaP/0rzEu1gA0ylNB8a+Kq/aE6pAudCvnnORMh0h5iJ5L9tO2U/QJ3jf4gVppo71PvFCypPPygtWQTLgmoBWvkkAlEHL1CNbvkg7qyw4L9JBh8DKTC5WSksBqbpamXacglIxRs2JgcOR+MY1MU/Z8XWxfCaYMD89bpPE5pEf8uHUWfOcXvWx9EZ2Do/nudCFAceObwN1KeM1zsPW2fID/g106cB6UXXVx57jnpgMne0itG0oq9A5M8XFY4L71If8XUG358YVtJW8kXZL+UnZVh/vH4LbZpJiy3mPo/DPA0exdEUVjrtJR7wWomqBuUsUz6NXOmDGeylbXWXna0GnVofL5hfu2uvFaBNExaHyDWNKefXd6q/EJP6tXNKGiTnyM+2JDVu/965eqx2p88SmZaNG8LBKfZddnccRgl07kagTDAzWKQe5CKGuSx2s/VN+tBHiA/rB4jn97iowvROmkgafOoFXWvQ72e09A/KtrzoBK7Fp2vOn54lbtc3SucpLjx2mJJi42Fn76kdQhrbm/ewYbDyivlVn+t25aLmaR/dpZ1YcHs6z+kRdJ/7se7sSCjTSsZPPy7Hc34+qeW/X0uo46JdU17m5qeQHnEMTHMQOBoJ4j0F5/ZcV64wKkMomR8g4/yQJg+UIcGcSXMvecyWW3D88lk4RD2Uwoea/2m85kXZitabzUjy62sWRIL9i9LFwT5yVtsWgFcgYu1O1JfBYY8D2JwnUV19HIIkqN/z+4cMPy48//ljH5JBgAi3lHRbg6CtVSmgXupJgwvGY15d9XA7/O/FmWdhBy7yxg0cZou/oGudBuwZv6+9UctXy0tUjih1fqq0a9ygDjVyygMJ/k+DqyLnbu/JXSi/jqw36r3MYpeaT5+Rz7iseI0EC/n9o+sPPjTfHIuPYjMHCzRqAHP46c8kiXqVsPd5X5ZI3r86W7y9eLRcsdqIf95fl5PhwefP2Ynn16mS5vrmqHeSHh8fL7c3j8rK3v9w9PS83D4/L5e3d8uX6to7Mubq7X/aPjheQLfaJOdNvkqZinYOjw6KPfKGtYu7w1ahSk0fk8Ds6nXll4efqunWQ/Mmn75Dm0lX+VUcYnO8qfs2fYiPtk9jD38VGtK2/L8bxPfqP9LWeH1XH1P3OKXanK8vuHlGVQUN1ZSavOZce0XR1M3ZyD5+1KlocdEKIOr7tY5csFsvRNn0Va2SiokfSdJXPLvWf80jbfD87OS35QR6gPfaYNpHJi4tXy8EBcYaWIMjA2PsYmKeh77oPYg366eIt6bRiik5UbNnm3sTGzre4SgzmnGnztAuJU/WzbEM/jbbav5z2TJ2WfsO32vRa4iWzKBpr9X/mnSO0+Js54egP+L744aHjWvRL3Zz4uXEqdr+Tib03x5Y4xnHBD86/G4ysUiZteV/TpY/q0MYnjbyWdtW+Sn/bSR9Y36jupVpv0blxzdZfUa64Vz84g+Yds+gKLtpzbYwLxfZF3KKMNyadSeDiKunouJpfJ331U5VL8HQfFdzHM/M++uU/75deradHVR4WJjin3g1e+/ud+Dzirj2mkbSmvYgjdVOfcZ94b/o3I8G04izz6G71ZeGTKK+vzkv8pD7s8biQOY+SSD5I/8vn5DVtVuIk+y89+A3/+fn5sY5ue//+++XVRdt36Pbly5flz3/6t+EHjKMYj/oYK9+3/VwrhY1dtOmb06fz09PSQ2BrqgGy6K8+6xL4w28YMUhsLf09Oz9dvnvzppIfSSwFX9A2Msx08h/a6lOo85vv2t60zZrVn9NnrKNRRmyuaDyOyHGOkmb6wdq15APub7p2oqA+vlgfuhpHpq/YWu4xdq288N0Yh3Ltb7k4J+20Ueqs1BP2TzvpuEu/DJ5XDp2v9Ie51v7b8K1HLG9i1F6UJTYJTpAu0rNot78sx4eHy8Wrs9Ih6nZ0CXi2MMf5WSUvWWGK42grsYSquZX8gV46Kox/sH/Yclsx816P6IW7+7VKCTgc+ljBBJv+3euLFbcZH1j1PD4rCd6bBXBp6853cID0lS+khXzGM3kMRPkPI0EnY73MAfQSR3Ff+QGx0J12RZ5SD6hPkubOpTRWr4mH5N+M+2ztctq1/93fLV/zn+NJXJf2m3Hyb+s30k7qRvucunHbD/mY6/ajNryufmbjH9/XctTHKtkn59Hna57iSGffz3U2Frg58Ft9oU3XhrTN2tnqR60B9TqQ/VI2tfXaRTGI9rRsHTYJQQqa2470pr/GRJCP8pnu7kYMgUT4Pi6Ue3jG2Jt2T36WHsYRHJfzhD7gH/wIn3/r6CdpyX1ZHUz8KY9LK3GmPEL/tJn6YqssDszkdXkhn+Wa3x2v78rn1K+rHthUfpMX7Y82NXnGWAL2DN2t/eceaOTv9lN6S0/f7afj9p3KqnadTxNMoJs+ve3rNykbja07HpBxK3XEDp/HUchp36Gha4spP9Ih8QXX0k6qX+iP8TbtoLoM+eDIz6pMFUmUrlNVhdBa/5ybqsRAvsv3+A55rdby4IeRUJx+q/LCNXVv+qFiYJM5pNXEFB1b8D4+pTHt0Afm3zgVz7tZTLlyHhK/aQuQHXxzdatzyztM5KLvbD72KOTsI/10PL1poH32tA/q47RHxqblSeyy8cbUvf4tbxpHU5+Lh6Q5v1fsfWyqVxZyrcsx8qlu0X7Z962eVif7vrQdjot7+N12uQ72AOuqq7XlaRPVi+qPnDflr/AZCSYSW+GVGdLoSXwVlMpS5y2dM5m8J5mqDpbjm5U+CDTwvlQ09mNLKN+tAnaCa4fcAbu65nl/k3HaMNq/FPYElDjS/MtdsslsGhwVCL+5eFBK77CdJ4WLd7prPoFROlP2vxTRSwujCsQxSnsNWjJHghiZ0wmnnzoVGkwFORnf/tpHFR32mr5qcLaASQAiPVTqMqy081OjRh+Ya5jXDC7AcxmcUcnCjFCe7UXlk/UcZA1DKnISTErAxznr3iMNdV5cMBWcqLTkDZ5TGapUHT+fKgrnWaO+lqQegA5H4bffPi6//vpLBe/fveP87rM655JPgmE4HK3sOxhcTuDIqOddxTuW7BrZhtznHGrcCyS6UzOyxKWPgQTHIc9JAxWD7eWiprKd4Ez+kB+TP1LJKGe0Z4DVhdkEWI7b/tTYa5HypYBrVjBxPp0HndQ+W3uC4ylXOOVk/M+FJflQ41z8zwLlOCZnmxTH76nIU/6UV8GQPCIYTudIeVGONPAqdnVd6qTkY+mddJUffC99d95V7r43AVOD9i45z98s9Fr+VeCkHOvkqVd05u1v6rBvgascw5Yu8nLzHH1pu5A6JPvDby5woUNcSGsA3hV8tgAydYB9NmBof7b6senTwUb5hWed75wjxuC/BPG+V77eAg/nZbVhkf2vjVC/CIDLmRqBPu1bz9/QIZVk1TZW3uB36KusOA5lUd5Fh3KvtppP/tOW8qs9cMyOIUGYNNWuCE6kado4/5bHbDeDfwme0nbzDONy4UI7s8UIzqF8YZ/tz3YMCZ7kRXnAtlKWtvKVz+Tc61jZBkH5xDnWL01+85mSh6HjsRdcZ/56p2mfie0ChPpFuqc+UB8hN21zmneRHcrxci96UceYd1bgeQTbivcA4XGUk0kA+weHtThKoNNkPRMAuS441dZ6JrV6LWVSPld3aHOSd6RzY7un2uGn/VYvOOeps5Ie0qpk4IhFvXnGdL+7/5ez8vhUOxWb9h3oV4dXoO78bCSYWLmpg9/OMUD99o7koC4FSzBH2lF9pRYPhv4zSKGsb3lVp7HH3nzkNUsU+qx9UN7VdV7veelxm8EvT9NuLdh5bFwpq7krelV8o3pMLfKPRHDnJzFn6l9+11dQv6Vs8rc6qGg4Ekx6MbbxUj330EFo9Y383LsK5rnArV5nsE492Mcv7iZWpk5v3dY4gutU9kEuCleRRBVn24vdE4OrA5yPDLqrzyx65XF+2jwx6JbvmfPE19wPD5KILV19L9+hD/0lsRksw25XdDq8Ag7/TPITFTaurysh2iNy1OXaE2XYeecd/kaSkbp4xQELQaSmF7ztDkqfh6a1e5xAUJXx319YZMxABO+oZO/H3lGvbdTmSNeXCLr1vM+EusSbljLVNy1aP/WCQgYEOyjRR3815zSP4Oc17+1X1RErj7x5892aYFLzNfiVhSDaYdczx+KwAHR7fbPc3d5WggkNO58kAMh7hR+oLDCOElFX9Xj7WDD6U8lv+Elgv/3+7sLg0clxBVG5t2Q4qsoV7r69KwXHQgb3pu/uvO7o/hEE1yanrX95fKpj1VrnevRBL4qRkNX6beKqTmh+qeQUFvGOkbOHu+WHt2+WH968Xt6cny2kJtyxMLP3slxcnC+vLs6W12/Ol69fvyxXX6+wSsvd7ePy9LK/PO4tdUTO56vr5fL2frm+f6zvC0fR1fGr7QPA84X9x6Jm6XEwHP7yqKjl7i74EJzp0TgmmWj/TcaiggkVPMRPYi39oZZPjtqaCSjqprbf3be2N72Yn3Zc+TeZhN8MQvJ3YhBxpn4ZbXl8GfyV/odyUcHJkZRnW9v5t19b3Vb48umxFsDuxzEzvNuFdeh3cnxSPKst6IotnUwmrRvDNx5xobC/9wId8tlH4jSNGD+6y3iN+o05qQomp6f1G/9NMClmI5A2Yj1gMPoFPqnjMMYip/1Ep3pEjkFBqz3K+4nr6RfPpm6SV6YO6gVb6TkxZdPD+VHuaK95o2NbYqOtP6Htyed9h7ZYTCOuMrkEvVpHHN125YMKOo8E4bvbecSKvkbyWNvpUVUpjo3UVqw8NsYmv8JfYj4rtHrsSsGMsUO1MQDHiM3YXvKwY6nk2FHlTH0qrdRX9kncZDvlt43j23y3n+pY50l8Lr/yrsJxlVDWSUdWTqUNFzjgQ+aRz8bfzQPdh97sofxP+9j6M3GMSdwzGbJ9v2/tUNcfVX+kD6Qc18IsiysjwaRwRcWi7touj4QV9QJ9Kx/hflaN0wYbeBfjKwtWAxOvJb7yXn1N8Yt+a/p/zrV8LO3kR+VKTLyVBcegj5vYOe1cv5NFp16Uf/361fLdm9fl2/APLH/59aoSC5GZwiUDI6a8txy1vjKR0/gF70ifEO9FTCqGNsnEODPH7YFRONLBuBo0PX/1ann79m0lmHz8+LHapV/yVOI0Y0XNL3NHtPrY/jc9Diounf4+OlTetS3HKH+lHi/7GsfdqDe3NoxneN7y+xk7o33XIsR/+lXKgRVt6b8Ym3foC+a4Upa9l9hz8kvRJjZDtp77/TG6ZWeXvZoX7ud7+2KNdZo2U3er48umjQX/SjAhUWgslt1UJSSOLNyrnet9nCpJfw+julDrjIM6Zrcr4HkkOwkmyi92ENpD06rQNyqYEJ/GlhKLRh9xT1fW7oXW7aaSXrykQm+PSWyh38l76u8Rg1V/aXdSJsQV4oPi9bEZAD9BfZf4h2dMetE31h4ntk99Pu1q+wGpA6ff1Yk26hh9aH7PeIQ8nH1yjF5Tl/ve1FXqx5QD/bfJI7vHU6QNkH7GAbSNW6wgBti22ePtJBL/Ob7GFqOC9cCH2/el/dRvSnli84AVpLc0si/yvfPl9erHEDbiIs6Nulp6KudbOpdNHxUyscHatcQf4nJj/r7PI0Oxf5wiUBshhr1TH8lnSftpt+ex0Qwh9SH9NsmEPvlubbK+ve1u507+0ZdIHb6lobzNp3RyzNI554u2tbva7MRb3+I3368s5fzknKiXtafaQNv0OTF++SdxvJb6hU/XJKWN9+UcK1vSS/7x/cmPKS/epy7TVmh3sj3+Vtel3Nov6Z5rx/ZVm+a85NxpU771Lq8Vf4x4oYnY0nKV89qA2PrZPjEOqy6mjkrdB2/XmtGI664VL+M4VpOa5d+UA2nsBgfnNucEutGGGxPUt/p+JpAqF64ju6aROEHdJW+IgeyHtsU+rrb9mMrS84SQtOPOf2OaxmTpN2z1MG3nPPdYOzaV/dP25fOMRb2SCTvcw3jFKvJaqcXNyRMmZfm8zyQvpq5VLykz6gppZD/lEeOqroObDOqcqo99n8+nnsnfoGclsf2///PvX1RmOOkCOhpWaShcdEYFpTMtMdL4bZWHSs+gQivzPltWQvDpIgfv9r99830qtSLMyBKWwWW0DLLUOwJoMKb63ezjkemdhol2CGKYVZXKgQkw04hx6eBmMomKR4atoN4I9ibg6T40K0p3/uZ+FXEG4TX4OR85qdImgx0C+wpIRplE+mEiSs5lBbtHyTyVL/RQAW+BFM8mmLCPMqq8oAJxvqu9UQbfnXe+Qz4BbDf4bIDvPK8STbnMCn7OBR0FRkWWizYK8Oq4lSPYgR/+t2LqBasCGMO5cA4ImBLMl6Yagerb8/Pyyy9/rAQT7n/z3eva3UiQCyeTnRGMpWgZJQVp62SU4V15a/CfC3X2hzmTp9JoUvmDdnTwBIOTTr0ThWd0YjOxyPFUULDKnrczofwnfWp32ggIIgc8U4okAkPKWD0/AuUalO73cD4pqT5KVD6yw+Ogd9eUchqLZzoYKk/1jWPLY3AmTTxTuR2GdT43Wb4G01hoFWAmv87g4m4pNOmS4Etj5zPS2X5vZSR5yDE5R4yD5+g7DqE6N/Uvzyi//E2fpLE8n6DTdxjMUr9aKlWDpj5RrtU1ret6d3aCjm/Jf+oIDZT3JfDsQAvJVj1HzpN6PMEg/Cg4L3C0lt97roQkDee3APXWwUsbIi+rL9R1ggL6JCB0/AaI1Ntbo5typ86SL5StLX0dK/1hDNKJ+wRh0t7fqhzqyMJ2F578Tns6kzznPMiz2kUXtwWd2h77p81I+Z67OufOtOTdyVvznNaUJegjP9nPXNxJcOl71X3KBffYpjrRdp0PZcx38KkdSlua+iHtR9JMnvZ3gZt8J51sN/Wz9zK3BIxS97LI5Rnezh1tEfjFttkuiRke8YHO5bea17HDVZ3hWLbzx3cTX12oPz2lDHwvQLqIhb5B94JNkieLtsNW5ruoQIDeISjKIq5VABjr58+fV7ugTmIMZdcH31rK2XelvuaajrB6SDu99uF56j7uUe8aQElMlHIgfahgom72Ws/dXh1zQX8Y39evl7Gjt4/vwaYT5D0+oQpMY1b5RN4hmZYA8OXlVSXz2B/mlSoHtWA8yn7zLnGTTpL6SJujLpAe6gKPtNMGKC88L4+abKLz13r8sRILdAQ5TsV3gst8j3qV72mLPfLA5GD7kQ689DUhZLUjHNHhUVED3yVOKVoedJUx56TePxba5QHlnL60ztNea1fawfNf8wbc3OCbILNYvxYzR9DI43UOD/aXI4K648xwZAP5y0THtDHOsbJoP50TbUrTZermtL3q/fQ90kFuu9K4DkxayRgDs4n/DOYyJwTRWIxg4aS+n50tv338uDw9PCwfP/6lFluhs3pZ7Klj7Jynzq1royqA/MGOG/qDPBSdRzWQTPjtxJ2xS334Pyx0GjiQ99FPHXDoRdiUz9U33VR6yUUQ5bH9sa7wlXxs/1y809bU8ViVrOnRm3sLlS48+orkEqqXkIBAgkkulif+o92ry8tahPj4l78sNySqPTw0rz09r7vY5EPlpCsaTf2rTWEMrSd7MZ7F/ZL/cSxeBYzQK3XUQS8KUDlJvydtV+FrZM8KPSOgYWBJTJk86ZypR4teJPmhp8eGkceHmYQnPVfeGRVOao6enosXj/f3lvPjw+Wnd2+Xv/7h/UJK2c3XL0Rta2GEBOiL1+fLu/dvi09vb26Xu1sSZ5eF3KOH5aWql3y6vFrunl7G/+flCd+6yubUGau9c7cSljoxzwB32d+RaCa+RD5YTESmWFzkP/ZN34jfrGByfXO7YjV4q218H3VEO617ZxUAZVNZ1ndNfJXYQR0jhhGnqmPkmfQRtD0V1Iuk0MQz2hF3oCauVz+JBXmO93bgcpb7p20WnLtKc2+s4V7oAx3aJ6HKZO9S73d2zCfPquc92gTu9djOqvQ5dtGhTzpxpBNfrRqE/1DJcp8/ty4/Pq7dbSS4vX59UTa6DvYbvm8nxM0Ek6wQQh/5zxECHpEjHrfSo7gi9ZGy0jqpKy2l3k5dzXPOfeuiWX1O7MCnNGld2vTRxjjn3q9dk2/kDe1Of59JTJ2oZvUnNvM0zlH/07+H+96V3va+d4cmRpuy3UeY6YerP+RXcYD3T4zeWq/s8KjAxfuUDwstZAn+xB3yqEd39EaRmVyYNJIepTNHIFn7WhVQhz+yxfaOWVvDs+LRshmj0oeL9jc310UjdAXvUmYqKersbCyWzgVr7h3msaaQ9xMjUk67jXlUCfc4rp6X3hzHUcG8w/Err/yWcbvUK8hMxRgH9lzpRcLO4NHitxGj5RryB008ko32ocnJ8emaLMm10oPI3cB00Iwjl7Rd8lUvxvSxK8699ibH2fIzj0qST03Q0+Ya1FYe0ufM+ONqZ0c1IunS+Al/m2O+jip+99OPH2re0BP4bugZMH1XB6OK1lJJhoyZ8aj/tZGZXFm+zUgqLLswNkgqV8Yluc9jDIvnqkpKV9AjEbh11Nny7v370gn4F/SLMUIbK7BV4u6If+kneCQg/eVaJ4k1bb2HRWMqrHm0avlsdbzkjH0qz+J3vrfuntUtaTMXiOmrtsBNf6wDGOvj39vcAAAgAElEQVSGZiaaZAwo/zZGKl+zSUpsnxjcv5Ur+Ypxr7w/Yo0munmvFdGlya6/1IvZ5ashC08zAe7hvnfqa1Pst74u48Mu6bOfHB0tr85PK0G3ZPW5k+9IFD45a+yA3FSlxsIWR2Vr9XEKd8JQo1R/VYQmYXJUudbP4ej2ig+NuCsJJm/evOlj/6hqMqreuoAm71pBCnooS9q24qthp/Qv0w6VLhs+vvyt/s74R2H0wSfaM58tLBsJwcaZ9fFpX79Tu6L+8XvaBMdA+2JAda0xpInL5qYT9VPqX3WYciBd1Ll8pv5x7MoJz8sfjlf62Xfp5nvThqaO28UTs9qBvhAM4hyZMK/8k3Rkn8VgiVGzD/pO0rjvmxWTk/bSbGuT1OUlj5W4P+ObXHOOea9+oDpF/aJclr4kGT9s+ja+DE8bUyGeAbPlgm5Vv46qg63rm69KFiNuoF1V/tWb8hLf5XnnPjE394mHxCJr8suwccmv/MY/1w6lnXzjfNAu+tQEMfVpypM2zmcrwXSsBzaWmIngidnkE/nHMasrxUTyiX103Gm3fcZ+FZ+Hbfe90iRjW/KCbUhz8NI2OYh71t+HDlJe6Zfzp42Q76W97ck78rJ60ftWmRo+lr6BNjf1nPFP55Q+kkBYuJtjkkdlx9xMgC5P+uBn65Ot+qs22DdPG19TDqceb5/D/kH/GiP8GEciJo3kIfWi/FWJrmO9MnVu2gX1mXFh3q1OySpWjsX7nW/5Qx9LPk2+Sf1q8grXxIAtM2DiXp+2/879zHNo7KOsK7/6x/oJYhftke/xKNj0z9JP2dpN+mWRBeMJ+hfyOJ9ek8aJbYp3Bt636mfqDXWWci19xNjaIG0nYzXfQdkrDD/0ldhpa1P1j5QfZV87Vbb9H/7+v7yoqAwgqcABsdkJB21HG5DMRSTaycynBkK7Z5NnJ1rxd7BHBuzynbOMlxM+FX23JwMAm1q56TR3wDaVa3HQcJbb2bmvBZwSSIK0B71w74T4LCCbG2bful9pNLZASsY3WNUgfmZYasydSD4F4TKviwQyfhr+BDKCjFTijl2Dkp9bBanSyf41CJ6lhjQcGhoNE459OzRthNtZ7IWjHRCq4xylw22LgGgpyrFYpiKX/hV+H8FohcpFkhKAanOe2ydNFUbaM1AuT5mwwLzQNuDe3VG1Y6Z2Ex7Nc6yH8aVtjr7hhXWu5UgCYrcTO0F/+eWXKp38888/VWCrd4qSrNGVRkrprMGl5zIoRdsC/b37SfqVshrluQ1SGnzXQEorAsXOmYopgah8yPvzd2klb9uu4F1jkwFOFT79zHcoj7SpASk+YJEOGR+O50x46MBI7fwZSqyPu+p/6QgobwIjAYZgL5WmfeqF1JY5jZY6TflgLG1kOiDouFO+bE8gke9ULvI35SiBWwKtla+HE566xPn3HdIC+WhenUceCFZoLwGreoBPDSDParjUIwlAUreZOKCeUHcoT6lvpI1jlU+0JQKTBIbqCmWxA1m9i5L7re6TNNCeuNgj3bc2gLa0N6kD5XnutyxhJvPJT2nb5AV+SzsiPZKH1P/STLo4F9Ja26rcCggcTwJzdajvbzrNo9iUD8AhASMNv/ckb7KQ47t0BrxPmjmefIfjkGcSNPm3c+z78r06g47Xe+U3ZS5lQvp6LceV9tLMaeki2PK7Mpy8okyo13Rm+S5Y933ylnMi9hBzCNTlLUGrvGSg0OeVkQSJ8ge7f2jPNqQBkSR5UjuLveKdtzfXuwk6w3kwEOac9TvmOagCTX6njyb5puOhA2SpYmmJ/Nk357DkbW+pgGvrXJz1ifc+ff5cAQSd6eapDlS2PLiAO48VkbecU2WBNpTbdET6/OkOQOfiqPdueUGZUk/xHp0pecGKeOX8PXYCBuecz0QHbBSY57AWHxkj/+UT2hYfEBz8Oiq5sNMbTE1VA951f3tX/a7jMvb6DG7tn06qPJd8K5+qU9Iea+8NSmjndPJ8Vl3eGLCxh8Edky3oey3ADvpKn9mnufsynfzEs9Lb39WXfKcywOXV9WqfWp5an5l4DR5r7DLKOJ6eV3/AWiZVFA0HFsy+qvcM+KofUq+b9MM1xk2bxXvkpdfKaS+sgNRYJLIkr3Y/dZ86MxNPxGapswrzDyeyg9nt8+xU9xsLA/oH8gW0F4elX5D2K/Evz9Huu+/fLq/HInmf+b5XAXJ0CYsT7IDFFieGdzzOnfqtF9moCMAutLYv4hSTcvhc/ZiND9h+FthvHkejfvYdyn2Pt32SqYs6wF/4h7aqkl3jOP6JFVMP6uvwbvpaO19HCdWtzWa8JLd4VjftHB4d1HcWfkjU+fnnn5cfPnxYLqrEePub+BLOA+/jCJ7Lr5eVZPLp02/F5//25z+vuoHkDPhDu5xyPLFXL9qIo6CFfnbpu+H/UgGmsfRzLXyha1goKlkcwcQVo7SE1bspuy6egMZlh+LsYW1j4lxteVXxGRVRWKQgeaZlshO7nA8DEVzj/kqoI0HrYH85PdxfTg+W5T/+1Y/Lu1dny/Hey3J/cz3mcK+OcHv79s1ydnrcC3t3JOg8LA+PVGB5Wh6W5+X28akqmFxxnWO7nl+WO44WwL9iXkhkgWefX5ZXowS/mJrjgQy668fyHnmauWYxhnmXjp1cclW7xalupU8qf6qDWqc236rP1X8tA2235J/U617X9m8Xf9Tzqc/VRernxBsGOxO7VgWb4+l7pm30fipZaCvxi1uPDbxSyUydKKBNZnw+2zwzF8wTH+lveo649KZSEPPQfe8qU7bJ95Ox47ru2T+s+Tw56YSg4i92hV+8KjtL8ldvmOlKl20Du+w/tjx9I4N9fRxS2wByk7QhidcTH67jGEfkNc/PI5OtqGQiT8Za9IcSd0trMfBu+zOupf22Cpbf/RR3i6ea37oCkn5X6fCnPuqmFsxHRUR0owkmzUt97r2xObFI/tb6qnVK/95B5WlrGxP1O4bPMhJKHp9bl0//uqdeXYd8ZbKH+KDnpKuQINvwp/FK8aLjL1sx4nDiGGh3Xwlxs6qDPKpNUJ+ry7QztME7TChy3tENbcvP6n3wlUdAVPL2OO5ButRcUOUL/DL8PN/FO7qC19wlLX0ntgFDNyZwrNoO2kFe/Z68VbpuYDvb4j38XYmH2NMqH85RQu2L8Jtz6t89b43flfXqf9BbPSR+nrLQ8WEwnzENx5AxSHGuNGtemAFw8V/jxE6CcN7kKXXj1ldDH6gT2/52zBGsd352uvzww/vSJxVsf3yo4wS/fvncla84OvNlb3kIH1seW+VxyJv8h91TtuU1qkCm3gBz0qfinXovSTzHdcy2Pgn3//Djh/r+5evXGrdHkiLL8ngnnMzYgfZCG+V8Tn3SWNqkyMn/c+GafmH/9J2ge25OSxnK2L6xV8df/BCVCeVt+uS9+hL6nGL4jkODP39/TKztaGvVs/J/4mZ5imviL+cq9bwyKP/I/3e3N2uydGHnOnJoltwXc+mHid2hK3x/fsZxnx0DuLh43XIwlHovcredMk6mXqr5G7hTPIZPAR5FXnlPJ2FyhAgL94f1eVFHMB1VEiZjuDg/X6s0MkaxYOuE1sPySmKHlX9GovhWvpgv3p+xSnFQxhsYu3SWbzIek1hGvrHNtAPOqTpMvKq/5LPOh/PIddrT/usfFH4HO8fxPGlbsz3H4zvlP2lpn5IXkp94LmVGfVm6eBx9rX4XD/gOWMWk6ap4MNbc5GttcsUjSJofG5LW943jXhNvaEOlhTLnu6VD+qLypTyknpEvfF/SsK4NzJb0wIaapKktFB8Yp1j9vYEh6JsynHSX57QnHnfq9d7822tX0sBxp72xTT5zjYN7xL5z0XomaWa/Ur74W91qvHnin5Zf4xu/o5nBkdhYmrGQ1faMP4xFqXts23lO+7/apDhVIfulbKoLcn7Vr8mDzom/KQOFSYgHjuqdzqd6Xn9J2+7v8qDzBQPB/45J/KDOF3OmjBonNWHW8dlH5VVaqLvpQ65hGFOwL+ox2tE2GreWTnkverqOaKX6aG3G7iQQ9Q686tzwW69Hzyo0pYOHzlaf0b6JMc6RdlD+0/ctP78qajWukw/l/8KfA6/UOt7QhY5FH9S4GX1HNuSzlAt1o7ZV+ylOsU984oNtsSx9T7zBc8YrHJf9mLoEbNw7mPRZlLm0F8o2dM+1IfrK9zrCcPgnM8419U0ebaMelB+NnanjU77EiuoU6WvMj3k0tiBPJj7mXeIu6Gncdl2jH/OaNs3YJOMAw9VGipHYZ9sZN9N3cNzKk2sc6r8tXeWbvX/8f/6uZiAdF15koDEVioRQyJtZxiGpI6Bkh1TOKgyDjTIYxMOQVMk4z/csB3CWtNGxSCOTiSSlpNfs329XuSjCWIZmlMEiMIqwFpFGEAPGNoiz45w+t3OXBJWBVVoqcPup8KShs33pKnCSvgnsDJBCS5lXYW3w34HULdhN0JOgTebO3zVCzof3Oxc+Q/+SyVVeffTdcIxjh/xquGt3zm6AJg1f8dtQli5iJEArhTIW1ysoOSpkqARVcoID+ZfnErAl42ffPE/5ZQRBuq8HFaxeS0sPnu422lFjN6tzyLW//NufKzgPjQhE/tVf/by8PLeDxHOed1qGJXbK8FsqLZWAwWYVr/e5mKnBzfFrtHNxQMMkXQRmKk2NmmA9AYDtKcM6EwlQND7wTTpnOof8Tvk5sy7biHfSR/9rEKVxV6n5Lnk1ZSEBYCpqecI+yaPKlLSy7WmAJo+qKDViyoP8k7SQjyfIn5nL8mkasNUZi4CbTn/q19R3jFt6O9bkbemmAyJwSSfQeVmV/ZAh9beOg3yYRkxDq4zLWxrqBBvJu1vA6ZhyXhNcGPBsus9EQw3Z1Bld0j6BSvafv/89PafDJmh1TumTYFhdzvu2PJfznbTSICdA9V3SIXWa/Jt6UXv5LcDu/dlWApU+4mFI0wgqbHUs+c3KgTyXdJM3nFf5POXLv7U79iGBSI5T/eH9yhLXXcTOebR9aeFziSXkB2ltIsTqaMQxYeo+wbb93cqB/draytRnzpV9kj7yG3xDuynP8oDXlTfnxv4VNjpqOyAvqh89a1ub1c48TgCLwjcr8C98M45G0jaol0yg6x2mE8PwDP95F5/2l/75vRNGejG2ZbedEGVXoGowuuezd+QKyiuBd78D+9LLI3Jar/TxWGmrnKtMMJEmtqFeZLzXVAYZOwFWR22UZU+Hz/lTfm3TdysjdaxHVLxzMZHdL2K2zorfr0CdC1JU2qCNtvmz6hEOwOcvX+pZFoG5HycMvU2Cybi5cDT6zzlxrL7T79o4eFucqo7WSZOftC3Jo1tcID5PW6Oe7MBmz528oe3kE7qbOCGvK5f0IbGagX9xTfWxdO1TLYiLlSxXiV1gcbaO+sgqH0+Wl2+cZ98cV+o/bbF6dGKPxqXu+OMd4Oya96FQWTAnER3sSaUF8Mr5KUc1cO7zPEaN95nYZJDHPpmkxbu8h98InhFcKH4tbNu0dJe59se5cT7k58QJOqPiRHWceor+4mO9f/duOT0+rmMb2bVGwPnq6rKSIEgwIenJxYjEGwYWaEdnufXj748F6MpEjalSDvguX6jTpx3rihxb+73qwaFzEk9pA2qMI8iunKgv1dvpI6UdFWdbQUC8pR52J22NhYQj5HsctUJS2Ycff1w+/PihKhgxNvQGSeN8lqxT+ej2drm6vFq+fvlSx7ugD798/rz62iRksMDiLmcxUtrirPAEjQxwVSCnkuu7EiSJfixU8SzyROUS9FTJJ7sE3bRR9Jp+GTRhEbPmZ693lPnPqkZ8T5smbYs2+EPI78F+H7kAH49d0SSHOUeFU93xWju5X5aTw8Pl1cnhcvTyuPz09vXy8/s3y8HT43J3c1U2zTLxVt4hWQeZ7JLxLOyRSPKwPO3vLV9vuorJ7ePz8rh3sDwSeKyqW8tCEomViYgXdGl5jtboBAZLELesdJCMT2iCT8d/qkwauOnkkttKLvH4NPWidqYxppthOkE4saFyKoZMfs351xbxu1hf3Up/0nYrt4mbuKZu517jGLy/zsE+7so86gv7w70mgFodojflYAdHyfznl+WhKpH2O8QKYgTahIfUw9oudXXReyxON0bqJAOTTErXcuTV2HmNHqP/VDFpv/OwFvTOz1+VDuP90MTqJSTSlR7aw2a07DAn8Hsnl3RShXiINvuInePl5LQTg7Zj2l5zfibGmwueracad9XmldhFKJZKn1T81rSfldWKJnEtsahzt51zMaDzKe1NEml92wkmj4993Ka74cpWjbBeYwoDtFY0aVr25ozGSx5FNzFaHh3TekocAl8hwwS4Kw7z0rE7+aRruvX41XnKi3aBPjUf9XFrxPMyFum85AKndlNZLN1XyS27x/+lnWDuTNLQxiorvINNR2446u93Q9bbDoABqiLgqGgkPzmfha+Mo40EE2W2NsU9jeOdxsKh8yoPJP8413xqg0wq9zltszZUbDQUwDpHhTmwByPBRB6Uz+TPVp+dlNJrRi3Dpf8iPtjPeUSUGK71o/SHds6R+MCxOO/cn7HQicnnkeiJobVd4hdp2zgBnpyVX9zMVkePkuBxfFy46fu3byoRD1m+qWohn0pe0H13DyQINS8mbhJPSGd1YtMLn7z9hMYvMyZWdBoJJi6gYFv5dzaq1MGT8BWEY/dzJ7+3LnPeWx8frRVwtC/SUzprt1K+Ml4iv+qPMUfaQf7Wb6pk9BGnVX7Sdsmn3t9+OzQ+WY9AdDFO++BY7EP6ZT2evXHczMQszq/8bpxq5ddYa+Ae7aHYVh0MfRxH+q/qcG0xFVTAvRWfZeMrRwaOuPUaKx8Jput8Dp+6fIFzcEVXKiAhuP+1z0z/2k61DtbGKBulAwamKh/j4WE5Oz9b8Qxjo208raq+t79XlQxJfqtjmI4Ol9OT07WyibrB9isOPipQ2x/plYvi0ly/RZ0tz4g/1E/pq/WRQrtHCPp7xmW8lnqrbVnPofMhdpJHU+8pn/Kp4xRTO47kP+U6dX7aWseWetnf5fXk2/RJlYld2zePidvRzYMz9IPms8+1GaLkl6ONRywkkwfk2apqOJIG1QdVLTGSwdWvM+7TOlu8ot0p2znwjDFU+5uy7rqF/DOGsa5d6Re6uOv8JWbkGe6jT+lHy4vTl2w/BXuNfjQpNXWC+C2fsU/ainzOfhgz1t9O3J1Ya4vHk+dTL2onkx9SrjOer862f+oy+UwbWLHAqH7g+/w05udarHhFXCOvp+5TH8oDa5xsbPJPHt3OsXzgGFMeCgsWtngu/1odq06WbowHTK7cO/+0SUVKjntF79rntnvY6t8XA5BnaSvX2bSBORb7LG/Il8pNjs35N4kpdYUxuK3uLjlGbolVjjqG9ImxKrurLDI+/PmIOzV+mdWJ1Qu8x9is41L/JL/UXA/8QBws9aRrPerBjI3I//p1W1yuLpBH5V2fM6nH5AnpKw9/a+3FuTS+5jjEtokP1Me005s7euOe8ey+zubKTihVpnjOWJf6Ql3hfdKV79jPim9HbERe1aeUptqxLWbPvsozxs3kP/MGjO1mv6Wl+lF9LM3bR57FOPR76BfvST5Tvyt38q3j4zuxcPWbvCnfcZ+0ld6lR6lgkoTIB3yZ1xTQXUM8j4+w4zlACZdKjcHIYAXmBxFgSpz+DrbO0tEyVgtpC1b9XQ7odFYQmAQEKkUMaL2vdt+MHVR1znXv3rREvcZZRimmf2lDmgFS201ArIA43nRiU7BVQqmoVY5p6GQwHRMVp/2YILBBqED631OwKkaVjoyjovI9qZzpt/30PgLTGIUEehpL+eVbYCTBlPSowGgFRLt8te9SORGwrOcGwBCE5NExaaCdJ+mZNOSaNPPIHYLhnXHeu/54UVUvGQt+KF7+UYK0As4PHYxi0faXX/+4/OlPv9a9gBkywuts6CprxtnhFy2Qh+N8yU0Vm3TGnJs08PwugNIgqvAF7sqb9HJOc95sO/nR3c303QCKfCtP04bAW8UInVK+BBTyzha4W0p+jrWBcJ5DnMpXPeR4NPjJ68nH8qBgzD4zhlVHDMdfBW3/Ewwr9yrvVMqOTfr4mWBxC46UY/vgu9L4SjuNpDrVuYPXGXcGiJRB5Uulbl+U/dQjBmOyv9JAg+T9Ob86bYJWec/xCwTtg79rIxLUSEPvUcfM62bm9u4eQYs6ta89V66WfVafaPy/BQDVM9mmvJwgQkMvHXy/z3Nd3lTXaQME7T6T9lMa5Lt8v7RwHM5Jvkdjbj+8d52vcf5zzrd9XXlulNW3f9JLEJlj27YvTVNmvJ9P5zHp6++OT9mHD+XP1MvqOMedY7E/tmHfE7xm/9V/2rhMPNsGhzMAmLydfGs//705cl7T3mz1J33Xtjm2lD+iA45d+Vttci1md6C6/xNEvCtg6E44gvS8k2cyg9vxsRMfkC3teTe0yH5JX8dei3FjoZ3P1ovzSBDHSJ94v7a1FxvmUYfFY0cNZNVn7hDkt16o6h3O6vh0lnmvzgO0E0MqY5UA8dA7T+TV1LnJi8qD9kMeEnMYXEbf9rx3AgD/OT6E/hVN6/iVdmDZ6cxOR0pp4ybSpo6M4wADUMGE/lmthnYq23xUjIBoTR/aaKcgdb18mHZmF8/MXa6JodKe+mzyunhJ2qVNrLmN4yTUF/JVYi1pKg5Vr2unuG4JRv6GxiWjRdOuZMF4wFlUtwFr9a7p3qV3PUrP19wslCrvIyi06c5/9t/5dVFL/lIGi7fYkfHSx4lUn9wVUZl7L7VwTrDYM8zPTkYSyqiep97TRssjiYN0xOiHuETd2fPaC8/KgItkqePUL96Tejrbl08co/RgofXd998v56enxbOcuw6OJ9kL/qTsOp+UgJ8YeQbYtUPiLN9TDvc4OqFlbeyUjDNktTv6J/KRPmInv80KXdrXxCS+P8cl7uB4I2Vep1n6pqPr+9WT0LJlYQZ0850ZpLGU7BmLhSPp4Keff64EExMPCHKRYIJPSn/gTfzNSuD59Kl0CP9vrq/XXZ1FOxJALdU+Eh+0Kz3G9pWlfevNUXWvdreSTPJUR0ntjXKw+DLsijd5Tx4vnV6Lls/ll/Dv9KSPYCzdX4v5jbHUvW4ucA7kxfZBugpOLRKQZDB2HqPXuJ/jU0oPDv3Mgl3tOn7qHeL7L8/Lq5Oj5eL4YPnw3avlb358VwkmN1dfl6vr6/LLL16/7gSP46NKgqKiRu3QXkiaWZbHl+fl683t8uX6ZrlBrz4tyxUJKNCVI2LG0W5WEsCeVjIQFSmrAkzrGG2veJf+898EE3SFck6CCXS5urquo8/EHep8MXzvOu4qqLYv/ZRh9bw8q21TDrELk1d3j4lNrJg8k3owZcbAmm3Wolod0UdQtnVQ4insXAfbB2YYi/jwZOnfR49j2t0sYBvaIrFELq5zrTDZKPG/9nkshq0+7vJSFWj43jLcZ4zT9tnpWW0woh3mpPi5jv9yEe28d6XWZpjWMaVrRkJFV+5oe8R9XTHgYDk9o/poB7UTzxvfSDys7naOxDeZxEW/TMRIn6LneFbcFX/pUyRWsX3tQtox6Z1zJ2+k7+D4xQ4vVF94pKpJ6yzsKvcUrqrrHucydwAab7Mtx9UbRhoztH5qmnewtRe6oVUv5FK12IpLVMGbVYu735XStGK/2d9eSE4s02vzjZtW+1SJDDPJV7oqg+pP5vz2juNlxhEVQ+9p1xOT0ndjb75fTO6Rv9IrZRHeKrlbK1K0rysGrwWGEWerdkdFPv4uXPbYVWBSt6Sfnv6Kz3g/tCYOZeKGOEn+0j8qCo6qvMqsCznGwOQ3x8Z7rTrLfNa8xU3iTN9JFK9512SKvhkM4jvdgSn95XXnS7pNX+L3R1Fxr7QV1yqj4kV1b+kCE9yrGmgfnVh9BxNi67/7rhJMqGBWlW6enytZFFu0d3CwfP56vTy/zITjpG3xg8cBLjNujSyoC9UljpXNafyDJ/VZy2aUbjshA7SSJStRfSRfe7xgJb3Usd/acDDe9I9oT9o599P/6dnT37MNE6/5zr25KGHyVmP32zUpTrqrj8S9XLe8vgsnrRvm4k7aSf2P9FPEj2JQj+2x76nvuOam0dTZyV/V1xGHbrrPKsziIO4HH+vXaKv6aI2nSjIr+awE9eYd20oaMXb5Q/x7fETya/s7LSstF/Ion63XWm6kpXKF/VYueBRb6a6jlgPWSarFSgIGg+GvkmTCAm37N/PoyFxH0J+XtvZLWm7XHRiT9pI+p750wSr1QmOh7pu+YtpH40tey/no+e+NL8Y2MqaTfUnMpb5MPzjpra1J/0u1Jo7RtuZz3pOf20W6rf1RxpS5bFfbYz+z37s4ZFYLM5amHZQGO756VNMr+sYGW/na+5UTZS3Hb7+0S8kj0iDtbmJBfXLaMKmVvro2Jh3EZbanfy1fSTc+XdR1/kwwkg+3CVEuDntclvTOOVBH57zJk/6mveEe+qC+kR7qNsdiIpRj0mYbM9D/lWe533lR5pPHvOacpa1UdxgfVI6U23w3bSavZQxDec+2xXJiF3nEdnymktitUj8SP2inku9GEmvFYSK5dpsUa9zDsfJZPj/YHqwXG6Ccf3Vl8id99nvqjIwNq0PU0+oc8VDGI21Pu2ByiDyUWIB7trGo0tcnfUxO6gq/yyvoZ8CVCSbOv3EPx2JilDo4/Tn16+pnDbuHvfCoXXES7RoT4BO8wT9payxA2+b6vLZZ++/4lU3HI4+LVbR1yqC8zzvVG1zTNql3lUXj0Y574lzWAeeRpdJLG58JoPK2Y0t75Pqgc6SuUs/yDH8r89mG8pBjSt2gjHpShd8z5yHlXjlRPlc/wRjmoJl4LGU69Yh9Vkc7XufYsXJdHyYxnjRHvuEP51CMrS2qBJMEDgoLL0ilXE7nWCS30z35vfMgwXwB69itoYLmPTkRLQDzLLpWkiY1NvQAACAASURBVMdrwkQFMUYAYCqKTqgo5qvA0EsFt5ZRznQFfwOpFXOMLGCFnKAf54aWAX3eLa9kVraMTRlWmdvJTICqcCscGmGNeypzlbCT4SSm4rQ950RmNWipUd0CGg2MioFxu+AkzdNQyPiOxfYUYsfKM/RB58LzjFW0pQxHRpiLiAkIfF56+D7pW/QZCw7S0P4CgDUk9p33Cg74W6aX/2R8x+cnjiz3+DvfSwjGER29264TLgQL3E8GeJdE6+vc/+c//br88Y//urx+/brOYUfA+E/AtRTJ0k5gl5EkgNcBFB1fAxLSwrNkeZ88YYCNcSuT8oKKW6WfzqrGWAUiEJAfDJwZOJYXBW0CIvmYtuVF711lbCy6+U77qqGpHW+3vcNHvsUZcxy0axae4Mf7NNIrmBg7Q/nueOUh+8dvArLsc4JC2/PTvtTcbs4NTbmXp6VBtu+4Vc7yuvorQaPvSOCTRiCBotftm3zgGO1LAkfnK8eZoMJ7U17U17avcbB9Zd+FQYMDGs01sDcWpW1bmZXP1XOOS77hfexo09ip3z2fHloTKJG+K71GcMi5UH9s+VWjLZAUNKZxzr5qr9JuyY/JBwIN6SZwSAAhLQUwylXaAuU535EyljwniOIdHJFjCcx8p3QoADzoluBPvZF2O2VbHmm6d/Kf/c5nlat0AGxzp59jQcz7eE6wnfRMHZAyne1z3SCLY9rS3WeVMbFI0WyT6Occb2lvm/KyvJl2dzuHyrkgK/lSO+gYV13JGZhRHty5831gG20/wbSuANKyknMu4IQ2YrXW6X1MjnpHDCTP+VyCc4LSCTi7720H5HX6XA7GKNPXALlLz2vHSo5HQjB/NzbpRZWmayyCDifxWw43fWMsgNnfzVccqUibJp8qz9Io+TevtU1mcRantXFlRdvHMS2McT3SpkpPL33sD1nsZ+fLKwJ1pyf1CO9IO0p/6HMtlka1JNoWt9TOv0iW6IWReYasc63uS15Xb1uS2TlOvbx1ROTJloV5fJYynnhDeWFOxGTaNq6xGJJ4jveLr5Q9MRq/aT9s47qwAbvUm7c60Nglk7uaVe9uYYFcnn775vviuzq26Pp6h96OlZYSN8u3XtvRM5xZPnYU0meSSNidUH5BJTV2nwjSVvCIIOpYyO+g/+lamhwsSNsc38O4aIfvWQGwFptG4jL81raog6Rts2eVN5MctAXbxRnHqUw4F4lHGBs78jlK4s3r18Wrry9eFSajXx6PA30NoqcOZ96t6KAj6VyUDI9gUfMiQeXerS2Npa24OnV289SsYLLFC/K6OM9xaasKB0VieupseVc9JV+KEWebvbCu/vdT7MYcsMj2wPFWdRzHSR2L9dd/8zfLu/fvltOzs65WSMLSqI6hvIB9L79+raol+AJ1xMtIWis9WlVO7irQn867MtrzPhcWGK/Yr4JJ+wfFeyz0k8jXqfgc+9CJcC4uIT+Whq6A8kgCVA5N3AdPuOtcjFcYIoLQqTt7c0hv9PCoMhYs4APm3QAUSUBlC8ZxCPjjJOmfc4zowd5ycXK4/PD6fPnbn94vRy/Py+WXT7V4hk+GLSLJg9226OGufMBmgf2Fzf03d/fL9d1dJZlwRM4diYEsmLNoRHwAm3XQCSXMD7oWuuofwT+QjYVe5oT59R/ffT8LOQY+kRNkh+SStkmzyoA8bFC3dwD3hhn5YutTyc8+KwaQL616ZQAbWvp38rw6JOVkq7e537gAYy5/c1Qe0rdaaTP0kf4/CXdWKePa9c1tLbLWSWIDj+irqHNTtsR84p2iZx2ntBtD4pmSu6pmctDHGI9r0LUTEIn/kGRCQsnZ8qc//ak++R0dRKUmkkXK5lSAqOlvBRPoRzWW9GWseEL1kkyyTZ53XPKIY5FGLpjV7vpNZd6tT9Y+wTxKKvWdeMW5zE/tQdo5dYb6K+chr9X4R1IwiSV3962D4ZPSJeMouseHUbE1FgVMLjF5Y2I4S/xbJaYxHv/kSZIX1bnIQy1Uq1v2Z9XZtmF9jJGxkMQstuk8oB6hocHjjheeVKUjFx+VLz/tE208PFIWuysIJH7Sp9V3gP4G3p2nxmSNd7U3PU8dByqdM3wdsaHJLGIVfQhxNfZ/pZvVeMfGirRRypX9VL9k3/gN/UViY2Iz8bmfw2zsVAMTr+sviAn4zthW/wD7z05R7MCwo6W/Rky456mTakzm2GIzZNTjXbTX0ocxpF9vXNo5zH41P/Yit76p+DmxxYxX7FdVQefgIJLqsVVUevv+7feFl6hgUov0JDxfXzXGOzhYLq/vKtEResgrKw4bx4PKW3WUxUHHEdsmYHOmb4b1Vie0f9bVILXP2FZ4CoxKG/S9doGPBA/9RH056N7+e+/wNgZYfD92uudxcNIh9YoxS2VD/JRxfOXCOTMOrB3RX6eNTMA32cS5FMdCA21txZeHDnJu9aXElludrAyoo/O7tKGttn2dTOs7jS3Lc8Yn9WPkI3kI+0VMs+SPqmtHx/Vpn5JOWc1L27C3TH5lnvQVpJnyZiJOx8o66bT4bez+Lz0zKu2J4bhWeLzsZ1cwIcEEH4Akk9MTcGsflSWP5i5x9Cd+P/MJjXhnJwj2eoC+tvE6eUWck75gxnu0ba3POslE3aw88z2xQ+pXaWsyDjoTX8vkKd4FRpPX1M/yg/bTd7a/2XEuZUMdMmORyU3zb/v7LZ6jPY9XEPM5nz5nXHDrmyoL8njSx1hAyyv2p3WAiei0qWxpS2xH3SQNfb80Sh1qX7PP4oqMKzg3yrGxJd9Nm7XOMzZC6QPa54zZp3zx9zbBXTumznGOp//ciU3qisKQB+0nOcbEx+kz62/TfzfhKmfJf7advOLvOV9c0w/KfqoXxRTep25SZ6SsJ731x9Qhyq56GznIdTBj0KvOGtgk4/byl23Jj+pBbYM0zL6l/yIOsW/qC+2HGEbdi29qklz6L4lfpUvyrvcaj0kelFbyn/pdmiT+UxclnlCWHbv6Qb2XMqPNlyfst3gPPpLf1QGr/qrTMzqOaiKncy8mqrkDT+GzDz3dcdTGnDk2kz9tX/zsnBib5BneCXbA5weHNybZrSSjzlYG+Ew9Ka8nJtNue5+/bXGddJI2viN5OtdMtAfSebWfm4pkym7zTB+zSTuMTftl8plyJ3ZDRuUx+mViyTama4w9dao4hU/vT9ufNkf+8lquscjrjFfcl3bLuU98y7gs2CE+03/Wjki3Le9On6x1ZvKxMp/XnCf1Q+p4bRrj96jQvb//7//5JQ2+Sk+gkQrYxriH672jlF1JDdIUSI2EgimY43mJPgFrk4822kB2WxI9wU0/0+8uBhilR4kf1C6VOGupBHDcV8Buc47p0UEvxByf9KfMIjPSp5rgo5OdhWeFeuuAqpg1xqnsZdQE8DpulhiXHhpiBTANs4pDOnJPOiB8l8HTMKjUZWwZVjDhHEMDeUEHUpBXpVhHKTbnpJTHEETb8Dnblg4yun2XUUkuSRCRRgagzngIjmuoVMbuYhVAbIGSAYfmJYINBBVn4FthcAe15cHtVwOZw1qgff36ogDKr7/+uvz6yx8LrP/0008VGAaop/H8fbnhLkunMms+mee+9oJD7wBRaTCnGm3p4VwLjpwnxy9ISxlUcQo2oYUOlPyX9FaGpUEGL5J3NG7OucA2ZbV+Y7GkAg29eAL9vUflKlBJAJ0ypM5JZ1L5dw4FcQJEjb7GK+9XTtNocJ98q/Gw7VTuPttjGUGT2PWUcqkB1CCoM6VjzmvqXw2V/UndmvKqsVQ+aTeNv4ZmS7c0CPaJdyT/aeR2ZeFoZ1Fb+VJ325a6JnW+c60OECCnHlKGOlO4kwhYTMhAg7zT7+hzt7eOmbyZQI+/U69LU8dtvwQxzq8G1/mxza0eVW58Xj2d353P5CHbax3Q9tNntkA9HXT5uo9PnUfU+Yz0rTkZwUnf63zlmNJWyB/yrzyVNiTBbW32H4558rE8ZHt8T6BafAmgiSP2Uq9kW1xXLmgvnacEcfKgzzpm59t2dEDKHo/Ft5Qt+7Gd52/pAuctQZjPO2fyV9JEPa6OVferL2yPCltcYx48XiYdDPlKHcdvLEhNIEjwqBc75Evelf+1TeokgtIp360T+2xP7KAAvWj28lJg0qoTViPQ8ckEkw489qJKy1bLceowZUC59l3KsPMPbqqxjyOg6K904Vn+djeJ+idlwLk9Pu1qGiaggikJurm7+bF2LH6tpBOT3DhyoYNa58srFpjHorpHrvg+g/Q8D05KPnDHNQvO2g1ls3c4dhUug7XKaAYaOng+q8lpN1NPpY5XFtP29HE/bc/UH0lrr9m2fFT8RtW3sTtf+639TFnJxVDHUTju7KycXPSHY+kkBWxNzVBh+Nu7rqzBO354/6EWTAjwG4RNvel7c9xiJOdF/8R7PRaExWf6RaIIFR7AL3SERBBwHYuZZSdHwF4egg/pA3InFnGetFkEdv17BuAbj+bRgf1871pSJ+z2152OvSir/sm/E4/SBrjrLVUgjo6W779/W/zKoprHP1HBhD7xXR4RTxK4JQmlfKWx0199IS/o33hEDgv68ljhwLFgkDisdC/HQt2T1NU7kZ0z+U9bqC4Qy6RNIjglXcW33Ifs9xGsvUGg3hdlc/neO2sa12gzlVH1Z80xC2fLy0KihNUK/+Zv/7bOuyfJvCsfkLxAdcz2ZZFdNjJcX12tSSboTnjX+Ye3GD98lcEh9RR9yKMlHIP3UoHD4wkOKhGrA/V3JOsujG/MGYtYwzcmuaMqmAwdyf2MqezrUS+4lM/FMU5D5hJPyItcQ2f27luwWB8rUOOPRSFlu4Jro6JBHZVDVYy9ZXnNYv7h3vLX779f/s//8FfL+dHB8su//ktVP+EZaE6CCYt9JOt4/A+w4f7habm5u1tu7x+Xm4en5ZpPEqI4Ros5Y4fk3V0dY1T+Thwvy/iNM6BjTK4Ri0Fr+Bo68H4WbwxcM4/YH/T67W0HED1qaRvcbhw8q/Tom4inEldpB/Vl6Z88L86RN1quD6r6Z7aV+i91oPiJccE/2tXCUmOR1eQ+f4O3xIG8o448rcXillcSTJiPOqpm2A/fn31KPZE2sPzGp7ZhiUdpy4CgR+T43SSS0q9L6+Tqy0g25PrFxavSeezSLp01KpiIOaxgQoIJ19Rf3F+6YySYtH6fCSDqqB5jLwxrA+SnTizp57SZKxaqgHAfqeh8eOQz7cw2pi7kuu/Nz7TDW7yr35JzoCx30LUDieAMEkys1gY9ehekdqmxBXawjuIaybxi5eKJSmDvIxgSf2xtsvEabVPZuFokpYJJ90l9D4YkwSV1sLqbsUr30kXj+CMxvvEy2lee8BOdr5yTwn2P2IBZIlwbpb+4jQcm3lYWpXPjhN40p82r5MMRV4OHSw+OShHSwrEZr9nxo4ZvlX6BMsRn6oVtf2hfOyh/Nc6aR5UaT/WoOW2hPGob4oJVp7C5YeyqXfXqzkZDEh5dOO6F25R92qXvXRGwFwBt2+NWXJwQW0IXMZ80TL5JfCEu4j71qc9Is65e1XPvkc1WNKbaA+N6ffF6OT87Xc7GUSYkoVBpr44UJLHj7qEqmFQVkZGgXv0gOXrs3G473kdKNU/3b7XRDNvM4s7gEbFK80wvUPIMScJ8UvmLsdUxqVT+gIYLScx9PM6OfXnuZMKmffOCWEl5+fLlS7ULXRMj+V7xU+osdT30oaLm1C2NSY2r0G5iNXFj+grGfpVLn88FN+U9+WEmy+weV6n9EeunnkxcTJ/LpgwcxN/iKvlUmdvG0Ey4Lv/uARvy1EkfA9OC9U0CUe7sj/wofftIyfb3xGTaJGWxfI7hD0oD+9S+UidjdDWyrshmvKWqdFeiEtX1lrKX6Dti2vgBHFFkJSLmLXdSa+vVb45B/e/3rXyJ39W/2jA+jV3JA+j/PKJMrO87tQHOo7Lk+EyiFpducYfyJF/8/rN9KPk0eTbtdtqdbEO+dQ7Uwd6jbCgz6a+p96WPdnmrK5VL+dLf+5PF006IgBf4b1UQ72v+adwhfe2nmEI66ctKT/umDDr32rSyocOm2HbqsPKDxjGE9t+Yv/hW2qd9aBzSMausmmS/edbkL8e1fY+6xL4mb3CtNw53BQl5lT640Kwvv+WhjDlKV3Wb9zqX8pB8LN+KweWBkt8RA4Ye6o3UrdrH5D/lyHbss/1ybcb71DHSRD9f3SjN5J3kV3lA3WnsMscgf2hr7eu3+KmObR1HlOZ9jnmrb+yLtBSLVYWPoVv0V1JmnINMoEjdpO2j75V4EVXQ9H3FTPJQ+V6jyrw6WLrIj4mH5WV1Jd892jznPu2VdK1q1Wx+HxghZVTMk/5c2o3kjy39atPJOD7XdWjpV9hsJOtOX6XXW1JXyifyvWNOH1beAjMRW+41nnlCibpR2ZZ3lcukr7ZRfcyn99tfk8M6BcAjPKeel/dTVumv8WKxafmYI4fAv7WR8sXWpmmfXItUDtKuJa+DdfUL5Gflyvkypkp/xWPqdPkx9Yk6bauHeVaapozJt17zHcqflQUZm204BulDnER9urPG+3f/7f960cho/HWOaESwKBOkIu7F/rMVtH7LmKqMddRk/qlwWzkosCSsSJhcMFUxujOkHEmCLHu90FtO/cgG97xpLgpEEyCME4eX0+OTtYKJYxaka7yoYGL/HEsSWZqp0FRmClAqMhc9FFjG6WT4jjS2tOE57hod6SaNZHyZz/5nUouCuwLRzWKCDCxDyzwq5FJSUdlyBRvusPBImbG7QVprVFIZOP+pmATLE3T2rgLAcGVJf6OKRhpwM/AsT70LSi3c6a7pGchoZdDnCBsQSkN1fnpWDtTXL5+Xf/7nfy6gQ7lMzgTvSiBd3rp2L46dYDTkeFupjHNmKwDjzuhOlGr56gBkGpZ09kw2YbxWH0ljrfJW4WmUNPQE5KzK4z30C8VWZ6xTzefkZM3eTkdfYyE/qHikfdF5nBvnNT7tX5XMHg6Qu9TSwAqYVKzyRCpgFag0lfdSL9EvFSyypa4xkK9+k7+VnXTGeb7OtR0BPZW8QNe+pgwlDyd4V+naD2niHDs3KnD1Zo47Qbsyo47JPtqH/E2jlgBQuqmPuL8Nt2WMp55zjrh3G4ymHfqmo+vuTMcij0nb1AXqPedbY5z6wectzylt1JUmnBjQr766BSuOspGWPJd8n2A49bB0dJ7lFQ2y7SUd1TMpF9LBuXYu1G1JD3mb59U72oEENoIJeWy1GZXw1yVwbVc5FCje33YASPvJ34477YL9TF5MXsnr0qDGiA4cyVbSSP50zN/S79ordj6nXCSdsj1psAYH4/g2dYFAfWvvUjYT2NY4QidLpxyf12wzaW27SVNl3U95PQGmf/ubtGh7MHcwFh3HAj7XCWBjj9Rr4B11n/KsrhcMEr2vqhvDeVUX8hz/tS8ujJXdZeF/BCOUB3fByafKv+WFG6QeD17Yq936xZN7nahLv6oSRCUn9zgJDrlY5bw45+Ia+UFZMdF0lYW7dlZ4F9eS1w3iyduJAftaFytZq5ONdrDppVf22aV1t3z9erke59LzQ2LSSyW+vjo7rcVPgztWMuFdPeanrlwwjoiSf6zGoj7dzjv6D2ySgUr53PFgUztA0MF7HS1onPYjbYNB07btYqOBiIcekZ/VfXwyPnVk8dio+rFX5cGbXqtMD+dR+yMtdKS0Z7z97v6uKkNwjwlUPU/wTVe3ux9HE/Les9PzdUHC/ilH8oj9VO/IS6mbvVd7wDPcb8lH8C67ESsJro6x2e8qdSZ1WAlpLB44f2JV/aWSk/s+n51/7jTopBsWDTpZXv221V3Kq/o3j1rwOCUxikEG7bPP8p63b75bTkd5bBKj4XnoSXIJCST8TTtpB5R1+Ukd41yL87QTXQmoJVj7bxv0Td+I37TbnWA4K//ku9I+8qy/qQNqsWnoqeRrbV/2X16kTXm5FzfmYqo60rlTJ9XyJHbu8LASDkgqqQSTi04wAUebmNAVb3oBmUUgyulfX15VFRPeR4JJJy1RFad3OMIz2guxoTYU2tCeC2vqsNItY6GYSh/oKnaIIzdUNOFvKlOwmN5VIIbvMXZDiV3ku/o+dkQz/gyoiJe9Pu3XrEhF68UPHEUSZWlrh9TYkOKRU+Wn3T8sFyzcHe4vp3svy/vvzpef3r1ZTg/3l98+/lvxUFWHOTmuijFHBwcLi2GV+MfRQGNx/GXZX75eXi83VF7g+Kynp+Xmnr+XZf/waLl7uF+TZeQhaWswtua762qtlUy0g/gEvL82qQz/Fp/UijRd3artK/bPDR/SbCbfdyKGtippql5PbKEd1I4b+NRX5zv6yEWl1Ge+Q8ynTIszDcDxXndV84wylPqy2l2rhM3j8miz5oGqJvu7ycOpQwzmMTbjJvavZWZ/eX5pzCMOdMxlt+qM9sPVN9Om028Xx7iGDit61MJDHwPAwkvJ+khCaB1KAlT7PCzKihnpE8+x4Yg5bLq0TfB4nekDdl+dd/WNSRZ9ZEtjcu3LxLVtK1fdMnYfSx/Hp+5OmyX/2o+k2bd8gNXOjiMgmkd+n2BCDAKb0f9dbOnFQLGAR+aon9oGdHvyjeNNm5q2WdvmZyeYPFWlIu1n2+4+xittXcpI4nMq6uoDSeO1/aHzCueM3YyJg7nv/oEF+JlgKI7kU2wsnlBms32PsAH39fvFtr3rn//uJoQfjbVIq5RR6a1dVQdoT1PGtbniAn9zfpJvEluKFQzam2Aib9mefrP2IXnZo9SYfBIytJfSpTH4Ydkcn2t+/321MAADdmrim7Z3/BcrJT/ppxTvR3LzamM87m3oanWeNHT+CxtgH0fSqdfLFhOTo+oVx2WdoGeOK8EE/UCCib4YC0SfvlxWkoxVsJwzEu96Djoo7/FTLS9WqSMN9LnaVN7TNklXY419/NdZJa0aJ6aKSeHokSyX+mZinqWPexyxdW0/7WtXtrpEG097/Bdbll0u3bhXY8LemyDgwra8Kc1tW/3OZ+K59kU64UNM771uKLTCm/ZP/8UNCt7vu6Rn4qkc4+qrjAkzhsN7oLFxhpSXsnmjmsdagn7EYLiP5F14EqyfcQr1iIu59M2xksieGwpdd+Ae1y6wv+0PdnVHMSxjTt+s8AnHVI6ktsbgB51YcnZanxeVbLu3Jpjg4+ibOM/q196YMo+vVcbkMd+v/XONQt2StM97cgErN5zoMziX2g4/nVN5f41BfCOBnLlK3Zp4ateXmlVZbV99KV+mLpU26ltlyfHZtu9LvSnG147w6aKm7aT8+n4/xQyNPXo9oxKKhs0pmR3xWedKWZQW4rFdXd0VfPTP0u74zuxX2oTkae2WMXhp5VqUbfGejFulXkCOXJyVT2qtb2zCk+eyXyasqFeUCflGXjAGow7T3xUHK9s+n2txqTvkD+27sRaxvzLqfEtPdY56ZJvcIg85N+mzahe2es53pG4Qrzgf5WsPnknZ8z3er05OvLC17eIj25EuiTv0HxKb2A73yWdVQZFN3MMGp8w6lyYN+Tx6V1r4Hvub86/MNhZpfWyfJ/buuKHjz2fymn1OWdd3lFfkS/09x6gMOBfyAN8TN4s/lLPUPR691rk4jRVyzOrNxEnKpQmD4mfHUvww4m91BHDwiPMg3XzWNtOn2+JN8QJ95D4TV2izY14nq0+RPGG/pNcW83FdXOhGJ65BQ8cobzqn4J2KIY6qX45LeXSOUqaSN9TTzq3yIZ94r7TLOUxey7Gl/UjZgl745cST8tgwnxVPpK7UtoidlGeed63YWNm3El7Ff/Ja6i19dflW/eE70r6o77VnbkIt/fU//uG/VpTZAW4TE2Qmbk4GUZgFPrShkrPjqYQU9FR+fX87KApMl5SdpXpUYA7Uhep6P4L20LsMq4zqWLQn+F8Tscmm1uAUSB1HMpDd6/vToFnBZX+vd5YnMyTDwQCppASOqVj4XSOpQqJNGTPBSDrkW8ZMAOR7VeLJHDJBOlcCEueaT2meAECmncr6YdJ144wR3C1wHEcPKJQ5tq1CTyHhN4GpCwKr0bJs+Ng9Ce0E3dxb7xjZi/IVCQ8qAHmFYDrPyp+pqCrgNBxak0FKeMZuwH/9lz8sH//yl+JJzmM9PaXceJc+Z4EJgLcCDBzQlZfnohcKvPo0gu8A/An0MBgNuGiH8fFvK+D00UBFAcmxmK7SdMzyTyYk0VeVLM+6AMGuPOU2QYWg1LlU9tLAOr9luEemn++QN93RmFUWlJ0ECcqXBkLZUaHLq15PUCO/Cg5THqWZTmvqHseUCl/+UilPR2R3AX8LRJI+6Vja/wTD6VxIZ4Ek7SqzCSAExvK8hl6lnw5Ryl0CXMfiO5vHmo9YtDZxI420tLX/yRdN59bdJnv4rOBp6uzWcKkHBCCZGJTgioAJiVfyd8qvIKZ5qRNMpMV2zuQd9aOOVOo/35u0EyxsDbr8wnXp4bwkIJF2qW9tS72eNJE3EwCuOm0sZsrP8npV34hqSKkT5NHb6y4NKYiQP9NpTRnINrLvyT/2q+Rw2O+UTZ+Tnup1aeb8Fd0qyeDf/+c4fDadV8aQ9lbQQ1+cU9/ttZy3AtAcCzB2TwrUnMfUF0mXrX7c2nptrbpIW+oo5QPGAlaBTgQ206mwT6W7cAbq+JmH5ebmugBo8QnZ5yxWjGCK7apDmnYsoM6qL9odxo7ePho7+A3cct0FWO1My84sx+g4SiYHb+o4mWTSVTs4zmCcJT/wDosBU0ZN8OyAifNHvzPJkvfJt6n7S2+ye++29Ze8oeO5tRfSZ5VT7PBR775WpqCPWBi9xoLL1TWl4znOBMz2XGOCruxsPD896VLDY0d58cZYrOxnOKO7F+9Tz1RAcmAVAx05TvrOu3InrjhFfgJHcM0Kbcod4zHrPJ24tK+t35rmlsiX/vSbvtFGOszqdY+TKD4f1fC16/Kec6wOELdpE4rn6/gCjpVXxkfxngAAIABJREFUXuXxmzo2h0UK5ofF3BULvEy963xrt9Ur0nHF8CNYa5ID90HzTB7d6mmOyGFxAaceHetxC0X7ERygPX0Vnp9B57mbm99JJEDWGAc0o19cZ8GC3bDINXOhzUkaOidpGz2ioGkyfSftELS1DRa16PvZ6UklmbADFhzLPXV809VVLc4ir1xL3eecGtQXpyUuTBoyHoCztjj1pHLFO7Tl0IWqH12xp/Ev73IB3Hbk95aJ1ifqCGQxbb5905dTL9nPbKvf1xU4aVPMzT1i+tr1i596eFBVLPhOgjlH5FDphgQEnHnHNyuYPFSCSR3ldHm1/PbxYyeYfGk6r8HLSMxStzkPTb/Wto6Z9yjbN+P4SRY32THNclUtIJOcVYnWVkpkEa//NmHRY8oM1hSmrCqVs9KV8yF97B/ttG2olIzqHwuN5W9VNZOWZ9ormzZ0O51j8Q57Vgt4e8tyzm7a46NKMHlzfrIc7aHPr6sKSy30n58Wv5pgwsLdAzzE7ux7fL2D5er2frm8vVuu7x+W+9oSf1QJKLeUcz/uhAF4zp2JZRdHkI4KUqtuGZVMoAH9J5mI5BKCPiQT8Q9egJdIdrGKSdOlq33AT9oqeUI91dVyei7lN+c28ZXYUX3Gvdpk+UDMjw61Qmbqv8QYPq8u0e5wXZ1on+yHtr/xR+66nzvUIXXbw66ilz6Yel67qNylHW/69DHFaf/TbzoZx+G4wEB/+W+72GBtKzRhcZBKJOgiK5L0sb4db8kEEytFNSYkgaxLDfMujhFoenVQV50qXdcjA8fxbt5X4jPEyDHrT7aOeyz5WLHeOEpGXMrYHb/XxMDKnfOYeNJ+Jfbc4ibm1gpzPc9LVWAwwYRrJt21nm7dqr7uit7ziJTWL42d1BHyoH1OXVp6YiyQlg0ei7UkmIjV5L9OH2j8JQ7XRjvWsk9P7PaduyG9J7Ffy0rLdNnYkdRYtFo6gVT7atulK8d/2mQO1dnrfFSVqN5pXfw7/OmkB79VYgK4+qSPd5J3Ta6Hvto2+qHdTJ9FeXd+t/doV9UPW99bHlb2nQflXL/A98g70iVjMaxUS6dlVK6adB/HIo24nHa45mMEwOZRSy/lP2prtS/Ot2NMn0+8JR2ORkUg58T+q0Olg98dN++wapXPlk+FvSobRUn6TjCpqiGH+JqHdUSOfMy7Lq+vKtFOzE/GOn45G7fQL+h89JUJ953s5PFZZCWRbDKPmE89AO0Yr/yCbqL/dTwP8RsSMuqY3Na9zUezYotxvjpyyo1f9G/4u47bZ7f6Rvvgs4mt6Av2zwoe4l/5Ke1IyqL2Tn5Jm+Tc2kbNx9AX/p3t1nF5I1kn+V29K/9kvCznWmzSMtrHsSuL9qXimyPWLEbd0VVVvaQ38dxQRQsbP+irjXc8xp4aJ3RMGv3jkW/cz98uBvU6Res/9YNymHQ2QcVkUz6tylS8ytE4dRxOV8DhNxIwT47nsYFb36NlsJPCst/6c9ov5Y3n/VtdstVpjiN1VycnNX6AHplAlljH+eU9hUni2GboJT1px3nKtaz0WeyXFVrUO75PXaHOzHd5j7qZ3xi3tkI7+P/TdWfNeSTLmaATBAHuxVpOHVObjfT/b8ZmutVaWj36FbrUMjattm5JZ60qkiAAkhh73ePJdKQoHqsD4PsyY/Hw5XUPD4+vveM5Y5lygZ6z/am7PDtlo2JHX8KzfeCv4hip3LWSI/M+bPSIbpJ5x8Hg0BQPzPVBm2kX6D96mq9Jdia/TzmXzKaf0HfGbdCs5rGqopDLfMd2keHGM50kHT9rJmqxyeyUOCD9wa5JZpkYQ5v4bOJq9KArv7ZuxczjNgXP+nzaVO2ZG9rnc7FxNDSnKXPzKkLvWvcpS5N+cxzegY3MR1/Ghz6T3/ud40rcs11hN3asMPzYslnLr1ZB1hjIybTp2oLDyfDU9XD2tGvhJXI8+RsN8L15Wmu8+DXZnvEZ79MZYgj0IftFlqcc0avpU7yT7oebDjzSdnvSBF2nbcwz7FVhzmVn0pf+dl2V5NEkuK9EDXI9fTTrne/IIt5s/urENPxCL+aZGcuxtzn3wRvDHddokpO5/kc1kg6EwCTmnvmS+7xn/u2LdgyRfWBjQh82gixOvidv6UvcAKZ3+BKv4j8xSAlR+GvSfdoXusVnoZXKaHO8Zzlkf2esCl0kp6ZN/Otn6Dj/zXGTCz/hFjoJb+ZvWMqa4384aeKzkqm//sv//KDBTDABM4p7MrNFzEsYtSa77tcEzuqU35MnBaij+C3MeQNAGxQkoyRhhQOBEIjGGayAS2XQx2HM3dFf9kSIBMDLIK8Mesp1GpkwnuAxZsXYBLSVWQPBGeAJfYrx1t3KjH9+CmpTVFPBED4KIbSZz2uHApi0zneMLppQYpTX2ahRhNOgzLGiqTLTme9UInHA4lR5hxLFROjqNOtUAPjB/PLuBCBTERrfXIeiEWdu3OlOUeX9BCiq/eU87Xdf7qdPEjDpjMdp5AhtC1AHBidfBYj/9Meftn/9l3/Zbj/elEx8+83bKr2bfyktiHZVYvHzkXxFYSRAlfYZjzrpvXW2f9ZNIkkcpAQlp4HDp5Q02hFqAu+uc/RjdCV6TICaNoBNVU0y9owjgWryhl+tNaPDuE1FUiUhK8DQoF8Gr6B11iPOjbmlD0aHDOAhPE/hH/K+yvSOq2godz+jt7zHEJorvZN+zXEGPayPJA56iT7qgFsHyvEQus4+zWcajmkE8o4+5rrkGaCC/mHgOQWTdxlRPDEBLmA+HYT8bk0ZJ3qoq/Zki/a4auYIShzlFPEVngXkEnjerzJYMmZNGCf8kvHONWCYJt/l3dC7+TelfA9AQXfgJe1WgGHJsHGa59kJZyDpcnTG2xPYTCforD+mbbLugONZd0+wQqbY2/wNQAkk0fn0SP6mK9EdjfrKsnYMgWg8uQOTtdmDJmxZ/p4bAnT8lFUyaAx0wbQDKphM8DvXaAJt/IwmJXsrQH8GP2g8HaAJtmYb+p5ySWYBPjJvLuQ+QWEyhTZngH22q9PeTmfPOCb4tJ5strb2Ntfmeio9TRs5bXbNpYLtd9u7d7/s9/peXV/tyZ3akyEe+kVeO7h43H1t0wufXo8EE/rZWOmOnlcHUsgFvfr+w4d905zzR+/99PNPdcIaFoAb4MuuoHGccqRj6Qo6k96YPJxxlN7M5uq6P9md0NbYe/jxEd8mqTrJUcvZmI5knu/M+94QqqsAUtaxNinidDQdsmn//Ppqe/Xyxb4BXDRfd5vSR65UKOywrkqJ7LmfeWKayDbsqKy7TaEdc9gcve8T2OELNn8C/7Odms5iY9zWt8/Wne7sB5009aKkbWPNHEsPpUrAx+NkgqBG5gZ/hrYcXetmbbItfoyzr0+qRI3imw6eT/2bgGueZzdhcZX+8je+4QyS0fRpfLBZnofD8X0FSJ9s293tXZ34Yyd3XLaweNqv5KCLVZmkNvw7AYU+LVm4/1TV+PSVMWSMzQtdkSi+UpIq4e+5KUEHTl8oNGmd1uWzyT8+bpzVJYATUE5ySfj1m2/elN+SdxOUy0Z5qmokyYR80LNsUNpks2CY1i1HokTbhr5KRjn3aUvOPkrpkiftg8XWhy+cfHACg44n99bWOtQ6r2AznT3ngN/JBvtlbdoG9NVFk0e9l7ZKJye5+1lOMXf1nCSY/PjrX28//vhjJSE8sxndd9atzYBP2+26RiVJJX/8wx/q75sPN1X1z2ZlxuTghvlmLtYxOghWggPybt7pK3I6ydO1OH3Soq+GoV/zM5tgoVv0fWOElrvQZvfn12loMpq5O817xgetY+N3d4nz2PFqN4k6K6gTXsgm2Az0l89dVRsvK8Hk+cXF9vrqcvv+zcvt7avn2+X2afsc3fgxV9vkyqnQ+20lmIRH6wqfYJrtYru9T0DpYvvl/c32/uPtdvv5S12Vk+SSh9irxCrWid6M11VApT9WIlPdby3wWVdupGxwz6XW9tmzSjDJNTklv2sTKpt8WYMkZgnud5JYrxf5hKdbFtoHcC1rbSDV38cG45QZWG7KHtsIu4UewQH8qIk9yAvcyP7oj1zzIQ6/sjdMdtxfSTP5rLESrMkehrfYXBhv+jhs0oxX4L0kpLmeDt6A29PXN2/f7ps3xqcKRP6OTjO/0D0JQdFD2UDLwZKyQRdJTGuZ6uoYXQpbgkk2uMq3uegNvrxTG3JPG1fTKWUXRrJJmOXpigF1Yt1urvbElBmMbszVvjJZDq9nvuiV3/HT0VrHLzyHnmfbiI/ne9Yrn+X3rKP+K4H2U2JZnQSb748rm/t51+fsSQBVEc9pwlURZlXdozenr5Zn6S9yASdGlkq/zipHowJFJb7eH6dv4R+6qHVzNteOzc2sa3TW3FSectRy8rkSY+vzi76i7mv+D9xgA7gw4Cjtneolxaspre6a7eDRJf9sSicGPNkur7qs/1zfxvVdEp8fgo7wl+9qjMtfOPtCcBAbAmPP586+VPHjOqyE/8w5fc1YgKB82fzPrd9yCIuMoEt0W9aNDO8+ZuxFHYboBKr8y/qju+RcsQlxoujstAF3sFeeq6sH65o9VYU6+XTOm30jQ3gj+D/rht5FgySv1v8eKsEkY3375puabA4B5L/oC37Q5VVw1Pt1CntVCdsutpuPN9vNTePB589eFM5q/XdU7Gx5PiooGCcdIJku4wod+lrQxg6FzSo5rzde+FhsDDrhqeaLXCv2+PQz/DF5beo8cQm+cf52HVn5KZ+TiN7znPgEvhEfsc5iUdPXxHNsV37yY/mMu41eSvbAe61T0z8bVP7yinvl9+g2f+eZqT/ZenE7vDHj4NOnOGPku9uPq/Jib+wneTDJ5PjeuNN/3uW3sGVBMvmMX8K+ZO1nIhwdxvehE+iS0DD4NJirD310vC1zTQw2cpqEkvBvbFvi07GdwWoZt5iY9ck4KhnyoX3Wth2dbEP/V9tjrnAEntPWjBmzoS2/jRtckQfnlE+15BlmsLb6mD7KxPmlV4ZM0zXoJw7Ua9p8I7l/4jb4e9pPbeC16UeIq5BN68LHnz4LWRPjwpOzffoU/0/fv+RuXS9SuworQacTt3MV5eMrpaf/0FdYNr5L0rzkbxiKDBobuyCea+7/0edTTvEyfeJv4xFPJitwwax6QM+7Moudw3vGVb7gOqAwZc77fFljyXyjUyW95N0kkVd11oXH0P5sa+l+3+NpG8Nw9cRhfH794Qf4kIzQ5fh87psau3Z7LXr94e4Z35jYkyySD7oI/fI5nXSOi4vVTD4q/RMctQ5ANLY9rsLD0zPePPFH2ffE7ypm0DYQDdiDtlnth1g/mGT2hWc9P32qaRfQlA448+V5/HgtaxD6sSN5H89Ouznfn3iKDaTLznrDeMwb/wTbZG8tV+2yafQgbDl5FJ/ah6NDvUsv7jK+MNlekGHR2xWF+Nz4ySV+Tzvx3aat9s6kj/mKw+C9xhHXu12clTXL/q19dnoDL5CdxnPtk+W7jE8SLrzYOLiTOPFO27b2u+kNMu87uIc+j66gy8kamz7XmpxNnDplDPaY/cMXZJ9us7Zip+zjWR6mfmJD8ABfecbH8Bksk3fQ21pPvsZz0yZPrDX1t/6yljXHv/nrP3/IhGzEaHga0WnMCfExqT4NxEkitBQGIJR2LRoiNOMdJ96aoMeds/qwodZG//DiK7tr3dVap0bWd4ymk70EFvEayHcQSUnrZsQOhOendxKk8PsZRNSz98eJOsALIJsBJG0wAGmrg/vXddI39KLA6tTcqNrBYE6Dhc4TiPjsPN/p7GES65HTRwTN2lP0/bNL8k1AMdsA0K0VoZtKFHCY4MVc8lz6kcAka7OeXTRJSW/tcQRKOJaznZ/WJsHbMkblsPf48SAFNwUakAyNaj0/3W//4//7H9vvfvvb7c3rVxWoevP6dZfjzYmrVQrViainqzoK3gZIKVr0KDo99AbKVD7tjHdG3TSU3scveGACFdf6qALkGfI1FchcF3Lg/tFMStCJ3GuLUptybJPs+ul1A7KVZHYGEFm/OGCUNwBI4VpzcmNcxj1Bbj4DcGYQBM28M2XAXMiW0wH7+JfjpP8p31NHTcM9P5+BC04VRa0tRjnrNoEzPp6bC+hiPOhJP+dZxpmMmyMAxDjFGDL8U16n/o6DV8G5dYIL7aaeme9OkF5AtcqPXe9ZqNMJAuw5EWSOwZ6gC29lTnSn6gFoMMc9n6+Aft0D33KOj/HtdPgYbEBz6sXpWBvrI8csgaLaBLzdnWxGlqxOedPe5M9pX/IuuUBvazl/0icZswAngFWn/1dw1twbdHUQu+xJgrQr4EnPTjkFDmZAKG0BKGcb5hQwWub0dMZjnGSWPktbxkuH47Pi92Xv852+6OmMU9tkjb5Gv/NmOHr7OWWKnfNunskGN11n/az7nAM9PJ0AepxOmA6GvrIWaHvWUbXOK/Gvqj0NwDt5KePIlQKxZ6lgkvbKcbtO+fc+XTv/TT0W+RTUte74sDbc7npzm37NMxwqMto/G8ibDx79cHOzn4iTTBq6RP+4ciD0kTgxaS2ARW+QGetO33DM0Dk/yXXscSUyLgxLX+kHLcj0xDHPc73Ndd9tLsObPm4HpZNJEsRNwnROz/c1B111IwG6V8+fVSCa05WAMxqlz6xTHClrRn5CH0kY+Z4uIket3ztYdn3dm2h4n55MYDffp/xx1gON6V4yVXx+OrXYcqqqVPMou0iH4qnghFm2MYHMjKETI7PB0k+esUPaIX/WMLQ2D44t3ostymmsWvcVjJ/yVjLxeQXU16ZQ9BvdKKBCv0/diyb5DhZi1zNG8xdofXrV84p/EB/ANUQlo2tDuG3xZW3mVwBs8WVvQnRQhHNoYz/zycZ164SUGU+CVjazO7hFxg75b+ydMdKfyl9aH9cswtl438KEP5IE9asfvq+NrlwNCi9kgzwb91lfflboJshLd+/6fmxw0SeH49++QudZ9CYBX4I9OWzglz3xJhsxaT/P532OfDYK4RiYiM2Et1QHFFAQVPc92lnrGSxr/mjbhVcEHPK3uVcSWuS6gvNdweRP/tN/qp/5O3okdC2+WieIM+8EhuoqlV/ebb/8/HOdcA1WSYl7GMY6s29kNfTKd1lb+hHe8G4Sw8N/N7cfS0dd1mGIz1tdOrSqn3QFpMv6G+8mMDhtlr4TcN4vzVqbdGy1dWPL8O/l0+idj9vTVYUxc07Z9Rp7TjeNe3/1H5tT10XkRO3l5fb8ycX2q7evtzcvr7eHT7ddleq2N4oje7mWNCflO8HkUyWXfLzvKib3nx62d+9vto/ZDEkw7svDdpNqA6lSkGoF2SB5Foy6qrmsaxroS/qg7EMCyyvpMJ+TM9cgJQD97v374ukkZVV1mqzpfgClfbm0hW70TuPyTj5ROQpvTow1MSksDMuSgUO+kyR5WRsFcNx8Fi9NTAiPWX+6GL7xOYxU+mttNPV1so03KtnkSxI1UvmmcVrGAKOmnYw/c5zYmvwZ5/akE9NmAGyXu1x3s4K7AlfkQiAxuk2/aTv/hWdyGCTfFXZ52tV1mkZPKyEyuq5se1U96eeurtsP76pEKeXcGzF8rWk7lsUrmWsc1wkmnnFFDlvDHvQGfNvdkudRcRWt+PjwT57TzrRdeGxiv2mD6Ql9NS82HfBhIiXBYVlHdGQbjDWyWPqs7H2uxe31n1fk4Hl94j18FBrCAjtOfnhoXHF5bHrjo/ZVnm0fb47N4bkWmWeN5zLJBE1PNmrSA+5Al8aBl5VgUv50LceRBJO/2Oy57vBl+uHj990otZgr0bQ32ZOAkTbgmr5CrXHEy9evHp3STwVH657xTH8Fjtl9MwH3dW1a0TEGZ/mS5p82QtcZNMZznsl8Ghu3bci86DG6kd2ZPuj0S/iZxr9vPKxTqZLHrXfinOmLjRX/oXPoN9iDX0230Y15fh9TJfQ+PkE7eUHf5jb1XvyTME/GjberOt39pzpEVpVnnnRVoyRS9JWJfQjP9VnRLbuv7Rq/VT2sMXsnMOanjZv2ezoRt+Rm6Mg8m/bpu/zNDsXOfqwDc8fVlvlN1Sw+C71hEwOGrkMCn9oOugo7z5o7fQJDwUxkp/FuY1s+Ql17enlURcl39Ev64UOX7V+6dMaqVG+RxAUv2izqGHnjSHxur0HC49XTx1Xo8n3am74UG5u+83vabRze8scWw0ITB5IdfM7/Ktt/H1vSflhwf2JisVnzYBqeM8f8zd6GdnzUaReSlCTpiszh/4oHrCTFzMF6JGnWVY7hEfLfiVKpovikxhZdFPsWnyAHBJIQg2f4LGylilV0EZ1w4JpDd5O1s67BY5mztYSv2f7Wy41Rte33R3hnrdXUAfiTjaX/2ST2L5+fn+1rFPqARv6FrlNnTJt/2PDjihprgzcmDjvLj/HAQ/hzjm+OPd/PzdszbYL9UsGE/pYc52AuvvNe9VP/ras2grvWnheazzGy4bAcGZyy5HmxRfaFLiHPaDvly3qI4Zk7u8nWnmMI/Fz84u/0bYx5d/quZIacW1cxXbZ+7reYC3mlv+gyesh+3eQ/tM9aT0w26Qt7w9TaRQd+Kfyez9mqA+Okis26SWDt053t58SJ1hQP5mfGH39G23N/xFrgc2OsNanYS8fd51rQnfQ/XcWfKV1ZV1d2tS/xJb5B2qO7QgNywLa0Pe2YJ1m1rsZHj3mOHZm6hT7NZxNbWEf0CM0kLevP2k3bkO9gGOsDS+rD92wpvtO/zxOXia7O4Vn4UlvpZ/pr057kd2s7bS85pGsKj6f6TypAjsqx5j7twLTbmZc+Wj66P1hjrsMcY3hSkpj1E9skK9P2Z/2NH8/iD5jebSfxQ6au9Vxfv9Z+ghj3xPStixr7iV3j86lT0JveY7vgJrpfDgX+nvJr/ck/3iLbbJA2yDo+o4v4R3SOz6ftJe95VlzbXgXsMvlw6p30b89ujtlcJv+Lt7Ld1jWYJAnVpd//+1//+QOFMJkcIwIUZyOfRpOBHicwPxEdg00By+8hOmIJErYxAJZ38/IIBGAuxmJekVP3Pm9dfjpKNuDKuAoQrVLKmI9xK4O5SiO7YoXimQYmI6o7gldwnhLNXEoAV8lTlUwIH4OMZpj8zAS1mM/6RJmxTWODCadywjzAycwCPSvcCZjmuqBHJxgcJfbRAEDvd7LRssorLweBwTRmAj83JePA5D33Y+ExQad8R5g4E+mXk1q0W6fLEtAn8Bg9Y1XmOEHMfX4LWLRSTjWEdbJugUsGp2nwpU6nlbL99Gn713/91+1f/+V/l8/+7du3BcK/efN6z6JMdnB4rgFPbxBXYerlPFnvyd/FTw9toG7vOqEIYEq/ncF3BOEYB8Zq/mR8DiXeSTSUFqVM3ijsaSAolgIRy2kzbjyFj/Fr1mTSfYK13k84rjhoHnLHbFmjWlPAfQZTydPZ6DNy+Z7ixYNph0ETgDBOdJi6CtC0xqEhZ2LqNmsy5e8Accf1X2ikT2M9B7LIxgQv3mVQ/Uxbpa9O12aZz9c+166kE8EeOoAhIVMys+nTltVOlnCSwHpMvTUBZcnc2HiIgW+b8djhoh/QNz+n43YAhAYA+Bkduv8u0Tl5Urv0V9uoizpp7jtr9ljOe5POWk3QzGCb++wDr/k5jSuDjR7mCDBMGWJXz47ZpPfktTLM60TOnMcER63/uvISWz3bYLNyWngG6vAHR3jqInRtu3eUIiV75BSv1nqtBD46xrinTNJpaDXXKKX1z/ZNP0AWfsS7nLYpPxMwmSO7a0xsy3RCE9ze7eGyb3O9Aec9eOr0yOmO32kDrJ/P4J7Jf2Spql2kUto6DZR36Vryn4BBAlfR9blSIzJfIHadXJZQS3eF9niuN4WOct94LryYqgrZLLBpQ15nwAu+IONTN+T5nEKYDgBwXcD2ItcY9KlPzvjU7VVef/UvKGks1h7vTR1orYvvU159beiFbpPW9Dya4j+64MXLF9v/8ad/Ws71P/7jP9bpZ3ozPJBNF1cA1BUi6y7sovOXh7oi582rF9v1Kk9bweqrxiLWMGtVpaRXEgN8mc/IYGhFBjjjdJST42jIaaC/s8422dInZ0r71hImIVvpxxUaNtnTZn/edISl8871KomNp3td+uR1EgTIDNmc+picegafTb3SfSa411gvV3yksopA7R5UvrjcJMSWjrrvK/psbLIzGRcH1U94iAOavwXyzRf9n79I4tBV4b2qzFHX5HSSVSrmpO9gy7QVOzoDFKlGhM/p7+g58mnzqfvsKoF5P5g5OBF/Sz72N72rr2nz8yx+ZzN7DR762ogXz7fvv/u2g8tr0zY88vvf/35fv/TPbtFPE0tNu87mkHf+XW+G9HWQgkT8IfOP2GbdeqPvuB6BXcCj+Ql78i3YkvxdCVprI2/aBvINg1kD/Dd5U2UmuhaNyWPr2etHCSapZpEKJkkwSdJB5pyNpgrUV1JaJ1alYkl0y+3Nx7pm8/72rpJMat3X5nZ4eY6XbWKzq7rhCgjPtaj2727rvyS1RR/1tTLPts/B4GszuTHa073SVR3PWO1NHFX8fB1f5fFGbT7HZ3neWpLXT1/ut6q+tV3Uppx7ojO+bMDkihN+Xq1d1ntVMLl8eNheJyFge9h+9d2b7eX15XZ58Xn7tKpL5GBBEgXefvMmeQhFy7tcu5brb5JgUsk8qWDyoa/6iGzmeqDQt3b7G5uGR5LcX3y15o6v8EbpuHXda3BVfMvohnyWNU7SgVNMCchlLJU8tJKFQvfGXEfywOTnpmNXHKL/pn8TepE5uCXfk2l8/wi7rOo6riKim6cupP/NhR3JvHNogu2pYNGowFFY80snyMEPkp1afi6K32IjY/fgimmvzzgNL8GGpWvW9TX5LuMOja1Fvk+MJf1lfHlG8mvGlc9i+9JneE313RwKqQ20V11xKJswDiZ9/Hhbm6yhY35nC6rq0mXrUDqsschTvgw9AAAgAElEQVSqdLHwHt2LWLnKrf+tBJN1ZaRqJtPX7PVNwPi48iob1tMPgN2mPzIxNQwzf04+O/9O59KPnTQrWbFxjAQS1U0yTn5l6epV9WTKShI9e/O8TwPyIw7ceSSXwl9w+Y6D10Z3dOCMMR0b1H2dzTwlOzF/ycKoHHPYzSPRx7xnYk8F7VeSRiqgSFCZdGaD8n7mJBY3cWyS6oqHF1YKlldyHM/2ejYeD49Fl0Rfl65YyQfwq7mxwX6yW0WjdWDAvMKz0y5k3NZ32jJ8wS+Ej/patcM/pkPgQGulGjTfZvrl/Hb0U1VDXMs4avzjwJeYrrWn22A+9glvTR8TL6qcBb8ZC15grxxcY5v57xkPW5D+2te6q5/wXexQxfuS0FP622b4tgUnzkpHiam1Tu34hc0+yeIZX7BP2eVs/O/XZx8HDGaMlJy33r4r/qJbqnrd0s+dMNftwi58plS4yxyD9+oKn4W5dnnOUYBTbAf+oHfPMowPunrJcc04voTdrC3Z17eflfiw4oN0ZWTMhg/swK/zrLE/f97Viqz33KTEC+nL5hx6tp/0Yq/ogu93fl8Cg8/h3XwcOqc9VwQlRp41S+JwXSc3rtVhb2Ob4Dz+CB8idjftidElYUpikndgL/MjC5K0as2r8mIfWpEAFezvHtMkmsTnj83Mf/EJYuPD19PeFI9WnDW2t+OSZ1x86NVOJp/2Hy9NnGO98pz1ssYTu08bM2NQ5n/2S9Byrg9dl3foa+s+v6Ov6Fc8bi54Dl7Rx/SDvAOf/Ue2eLd5I35KRqbPP9sufVRX2bZM04d8lWDUJFzz7evdOrOtiuJRcXbKt8rjsVf6MD5znDpbwgEsEbqErw4ZXlc1L0NN/0w7hIZnG2ejdK6vZ41h8gGbaExk2/jJ64zr0g0qt1szySV02dx7Mjf9zXVpue0EUlVz6fmJcbSLJ84/tYmunic3GQMbCY94Fr5QeX/aMGs97eVckzlG8S7zoNsmb06Zm/Y/v/eBq97DtYahj7jp5Cdt57nouhxUStJplJV9CrxN7+mbHJBJ9OBjTP9p6h2/iwsdess1dUf8ecrZLmNrrNYufJf/bNzPNZwYCz0Of+G4GtV3+Dxz9/v0lYPsgn/n4cOMa+JB8UT0Il/wEJ9r0mHny3UIJJglsjCTOtlidJv6R1tpJ7EvB4P0OfXmOfYG4+WZxnVHnC7t4VPzIOc+nxhdfEyiR/mwp0qAvT9y2C/jaZt2VJRDP7hYjD1zowPoB2OZcsrWlL85kvbEY/c44NpXmTI6bQgZmnonY3AYUcx46ie8k3fJWL5nF7KuEqSMbR4mo0PxL/t3tlnmS5/CVGLSed8aSHC/+Nu/+Yu6IseCMjhAPWaZgoSIXRayM9EQieLDQAChSVgIgC4As4IZ+71BRxaYMRHSNjjHpmQHqzr7rO6hu2oG68SX6wqWUVxzfFXGd5UKLsZalM04MODByMfmKSakzPqkYpcHnowhI4oyy3syg6ayrnnXtSlHecEa/1I4E7Tpm3IwBkxEcDEbYcU0U7DMLetWJ3rG6ViK3NU41sZ6TUVTQapk948TxZPJMLnKLMYaWjCeeR6vMXy7M7AUTgK300CYYzLwir/cveWqiL3MagfYCV1+Uhi//PJzBaSyhv/2b/+2/eY3v6nNuxfPntWd3xWQW5newMpUZED4dMDKmC5QSKZaKeW+1C6tOYU3801gMq/h8TP/TeU2FUCvS9obUcH1wDTKGTPwO4Gb8TcebRmiBK0J2QUY9A/o5r0EKTkhjD0Zrc2TdWoP0JhKT0brbO8MsDMm7zD6xjnB1gRg2qPL8C5+pFemfplgGB9O3vTudFjyPXkhB4w/untvggLvcSymwcLnHLFpYOkJ4C19zyzK9DUNGb3Tm2CdmUifk7HoTTrla44U2s2xTnrKYJ68MX+nU+kj64kf6P1pOFtXd/CSXJj7sc5HYoCSj9OOTT07DSOjSV+iw9dAA/DNZtlgmECDwZ76Kb9LrDOm6ZBp1zu7Pka49XPaFOtGH9Q766Q4WqLxBOkfP9w8ynbWDv48y97ZAZwyxtEDaotvVgJm+P/cJgfRPOgHa1O8kU3GpX+M2xrhSz/nvIxr2jvgnMyhlfbw0sQ0ynNPu2ZdvG/c5sNeZQz/0dpN++u56bRwhKddn/TCNwko51/kI/q0TrF97CtbJJiYz3Rmdrt/mZM5B4Zhr+hUwcz0nf/MlYzTVa6Soxs5E8FadA59w7bkNLgkRs9wkHreLed0ROZsDelTgDU0J7MAbtEo5bpXyfbJq+nHtSnWFn13jHN9tf3qxx/rmoP8VxvFC2s0gO/rO3IFQDKyBeMlZPTGfeMEdJu2Km1Yq4wdFs1Pm4Dmku/Z/vlcv9eJ3OQLvkzAOf+68keXmxec1Yd1nHb1wPqCh237BSnYkeCqsoEr0z9jnQlEHSAcp0nHae+0lf+MeccbK/iF76d9ibN6//l++7M/+7Ptp59+3n7++ZfdNtnwyoZetbWSsrKxHQyHvsGaUx7oB3PW7yMdtBxTa1djyqnMlNYsB7M3FaqiwrrWok6LVdXETj4h45X0Pq7Ta0f2SW0mwWFwcwcpjiqObAmZy8bfvP4G35rT/Dv9vHjR5eTxllP0GXeq7aQSRDa5gnGzuRGn9Q+//0MlmOR91Rj2MS+fjB8z9ZjPMtYjCW2rhO2s4+1dqmt0Ag7eboz5pZLlWkcfCdvNx48DBPAbbAA75FmYZm580bl4fWINeMp35qKqBD8HVpi2NIH7VMHIz+iIJJZEbyTRJAnokYOMHW+lraxBXYlzc7PFBv8hiTxJhEhlp0qsa72pP3rHmI2zE8yO0sPsdWhSBzuilVap/6tKcnjYPn35UtdeJkEruqN83eXj12bCSupM3zbaih5Vcr/lGaawkZ+/6WB2Jptd8V+zkV9lfHOF2OfevMbrfqefqmLoShx+kc38bORtX7Yfv/tme/X86XZ9udW1pKkMmr6/efNme53NmYtUtvmwfYyOyMbd54ftPhVM7r9sHz7ebffR17mCppJP7rfbtdmWDbgKlq1Ent0WrpNY9G/mb8OjKp8+vaykOoklOZWjAmJ0eq6Gi03owE9fA2Szfdr0A9IFK7iO9ahKMxO00Cq0k/hxTjCZPlrp+9pkP3ROPuNv4y0yCH8YU18tqXT/ZbUzfaPSrVUBrTfkmwc6/lI+/yqRLc5CpkILfCNQ5zv8vQfutuiB4/pRflLer/9GAjM5m0km/CN4qp+5rKvAkmRSNH3acaPGUZ9qv62rfXXkJ+/2Cbdte/a8T86lb1fsRL/DPS1/gsWt+1pW+r/oXPJhPdGrbc5xfVq3dcQE2EK2c9pIGHi3MyvmNvEvnDv9AXrMd53U24dSKski8pKkm0rw7EpnM2GEH0Yn4KFcVVeHk0bFJvwGh/GV0fj8fShWWGPRd+ptWK/oVdd8Pt5gy7wLs1zFphxXirG90z71EZhOipo+ROHN+1RIOa5Bol/95AuIhUikzLuqNiXhNM8Hk0Qf1snctanN1+sEr+ZpOLs2i0PvccWLfutk+lrjxv6p+NUnf+kMNOIfTLqzJ3ODStuwT2HWra+JsWGWfryz88nSL7EN5KDxcSempJ3pW1UV6iTlJB770LTFC43djmQ6FSzyucQSMY2JSfU1517ykivSh82a6w8HohmemXNIgtKMuRUN69rdrk5Hl+WakcKyVZU3J16vK4k2+qmv01pViEeCT1/x2O/tdvt2Vf1bh2gq4UaC3qLlpP8hq11xx5XG9cy6do1e/hodGnt1AqgrwchA7FjsqeQHcopn4cuJy2Cyva/Sq30QaPpn7AhcRyeVnCxfZ/rZu7+6KmGJVflczMtaWUNjxPvsedZ6XquBL/I93u3k3eMKb/pW/D0yiyfNBw7abfTyycv3TXXbbLgu2bDuaDDHao3znmugMgcYY/pOeH/6yd5Hn/JdlsxJHGhMuq57Siw7V+Ok4l6ux3nxvPxWSfTWGG5rHmm7j1/QwDxaj5SFeVTBgP/A9kwbhMb0Ix6Y8j15YbY1dTp5opeNceo4mH/6Y5MPPetd353t7oHh+jd6mR41xunDn9vyHjvM1ufz87y0r190n/3qO2ttfvX98q/nu3R0PpMIMWNF8AlsMdc7v0vEgNlUg4AzjQt2Y0P8Dfvjm/PYyDKakWG8KJ4qASvjcE0X/mHvYK4pp3MfY46FztAPOzXpUXZ++XbWSuzLmuZ7+sm6znWefILuGce0S1O/zDnA/5NHtX3GmXMMxgYXiy1MnasddrH98yPhefox0yecc0Qrc0y/aYe9T3/xnehRvkjRvCptpl7lUTlojpdOkFTnu8mnGWPp3lVdj32BiytOupKBtIc/rT/+M8ep3xy62uXNnuPaY0YvdmX66mc9MuV84pQ5vrRT67iSS14mQXDt0emLnmGL+eXWfNroaTusL/pFeQeLKbKAHnxMc7be7Oa0OeTwrLMyv/m8v6e+N157U/SK/WFjL9u21jiyJsmn8UwnLBaWHZWFD53S1/g8inPs1572AWVy6H0Ho4wL3aZMsenWFC6ZuiDfwavm4PkpW1Pfimvpkx+tLXZ/vjOxRMbsOqCz/OJldJ6yMzHwlOVp7ya+yzP2fCZWg+PNY08wSUMEmEKeA5wGczfMFaC6XndBH5nwGDXvuxYCk3pXfyo6MNJdevMIcjGOmVwTqDdEa2x1mvihsvrjKCaYlM89WycKViaPbXhK9emTnPpKeabjDjAC/DiI0+I0hY3gJPGhNtc/dTAMMDV/gp6fc/OLMamfFw3O0NzcGOdpjCcoMaYJavRnrQRzgDmGe2+zHMS+h8/8KMokmFijqbgmCCjjOzJsp2GkpCconYZ5AiQ8wdAxQglG1tjXBoI5A8PucA2wDi8UAF+K5ggo9cb6BOxROAlK5PP//b/+1/bbf/tNzfW7774tAB7w7eRUggL5RzH+O/C5EkrQqOb90Kd/GcYGAkeWp8+bXp2kREGiGwNE2fl7Kv/MQWluhs364VEge5ZxS5v7hs0yBEAW3qAYyQ9g5ntr1XfKtjGJQ37Qp/VJSsNnfXPSL2P4GpiVAQmUTAcbn5DrqZuMhbwxSJNfyQCgiH+nwwqU+C5znSDOmBkP/WrTWudzgOZsSIEaG24TxJxlDwDgUHIK0uYZBDE09AYakqFpdNNn2pLNCJSf5Vub5j3H6lkyaDPLmKd+Z8DmmqOZuXxN3x2nQDsYoZ1Jp96cOq6FAGDYMOMkF3SHdaWXdlu27AQ7RFdNuSKDu31ZYJyzABTgn9AZ8GXH2IjZ7qTd5OlJt+kYkMlU7VLRi67Gw7t9uOvTPVN/0AlopG395fNJH3YRv2Tt97GtTSng5Rz4ONP3EQhc5TrNWft4ly6ZPDD14+T9zJHNnACJXnusNztprcayyiTPtqbTkLFpQ99zLdDQHPw9gaS1posmPprP00PAXs1jlZtunmqwHFAP/D6+rqPXZdqABBdhqnwOnKOtK2LwJ7kmlzCFZC/ylfHUHNcGQ/gw9FG5hExI/pyYpHWUe9Kbculn9pnfZ9CbE0V+M45a02zurwScuQYZmzLJ2sVfdEWc21evu4JZEnfyPDz14YNqDtmEyIn13LN+VNuLzcumfYJ1uduajpqOTsaQDcisVdqVOOK0YWgdfMxW0x/TZuXdPl0Sm90bGXgyz2Uzn21hk/EyvHfWzdai8eSBt8k03bzjwnLucqqw6WNTLeN9//7dvm50zpRb63jghd7oO+bR1dFa337efvrlp+1P//RPq78kWNhcKZ1XeLCTeEs/1VWIqZzQSQxpA19qH7/gY3PMeFQvcc2UwHA9m2sVcr1GlU4Ob3eFiryTaiTd36eqnBgfZs7prC/ry/gpK1Egc3L/85s3r2veM4mCjczGnxMedNrEGvS09c3YMi4OOplOX+HVXPkYfk0Fk2zM1Ub5+w/bT3/8qd7Jf9PuZYPEpjubRsbwkCSuvBd5jQx9+PC+5vPiZV/dxP4kYceGpfXJ6W/ymD7wts/ILrvJUYeNalNvXOE5fTc6KN/PAIO5NE90ctLUmfrYAxfxz1KZ6PKy1u2HH37YfvjVryrBJGXGZ4JJxkvWk0xSNP7l3fYuSWw//Vyn3VPJJOvIXsGE3sWzvXn++N57smWNs6VZVzJURcLe0LpNwKXKoya5fJ1CXafMsiGGttXPl7b1pQuWL4yX2aPDBhynsIpGl8cVDbFJwfrJd6fP8KxgQ1UBynvrlO+L6+vtxZPL7eriYfvh7avt7evn27OrJ9vdqu6UKzhfvXy5vXrxYnuyJQHqfV0HlOLMny+ebLf3SeC72z7efaqEklQvSXWT3KJVW71L5lxB0MGaq67m8qVLBMMNmfPuFyXpJZvBq3pJeDqVB/J+5hZfJuv6x59+KvnpoNezR0EwOLLtQTbDj1OoExuQ9fAaek18Zq3ah3xcHaV06qjelWe0Q/bDY3Ao26atxhDtk7XtaZtOtqvC0LpKLc/gR3onO6zv3h/Xu2mXnZt2aurjPFe2vbBjY9jI1axWlUS1vJOy/mxr5pF3yVvagMnyrjLISXh6+fJF/Vf68joy3pv0XT3pc1/ht7ALnBH/tfT70ycVFG+90vpr2o+ey4FXjiq8/fz0OeDuww4dCSY9r2ODk9xlTnDEbGvacXp4fn/mD39bz9ZxjZPbj4wcdAUTV+fknU6+aT7oKySOE8qwbxJMDp4+qm8est96gI4Lb9HhkZfCXKs0dfQXGs8Y0YHJ+2q8M66ovrY+ZIMO+awxaic+NE4IZOgx8mt2f+hLV1E+Y8OpIxsn9bpN3VYnwVfCTtM64+lN13PsLbwZ3sp/+LbWf1VSmWvVuK0TTPj7dVL5oWNKNva6quGU1yOoz9effo254yO6RxLjxJbGUzZ5JdKa+46fx7Un9F35hgvnHLqjk1jyHR3VfXXc0TU/4hzGPP05Yw8P7QHtPTng8dUa9JP5wWNiPvR8M0ZiyQtPSg5e17bycyUHpTJF5h7dX35uHXbsGGjZgLW+iUOXXSmd3liXXg4OJGsvX76qBMGqQLWuKZHUnTk0vu8KkOkXTojO1Ac9kDbPdncmB0TGxRLJgWor4m+wljbxPZ/eOPBl6YIVWOef0WGw+Ew+Lgy/Evj5EC1Tx8FOckxnwWDsGVriNzZGfB3f86Hn5gc/3jii12IL5gYmvk9/9BSMMPVAPgsfhAfigxU/14GHL1XBZMdU4/qjXR+ta4/wtyo2MPR5HScGyHd89CQ7oVPb0yeVCB0eOuhVpcAruS1+auLaiW/H70jCSV1vvjbRy1YuX6rXOvb/wIdsGDp230dFHzyLB/L9jHWTQzjXWqOredOd07b5buIIPHDY1qOaE30xeXbq2KkD8bvx8REfz7Of0v/Z1pIJfIfHxEsmDph6eNLqwF2dUD59mf+ob3Zpfq8dYzUGbU5sOGXCGCft8KyxWKspp3jddzM+lvWvykkjjmZN2HzjMk5rw9ahdcaCvnjkvDkNv8TeBuNJEFRxQt/0Qv6e6zzHTtdkHGwKWZz2XdzGWkyskDb0CX/nexW1Jg97dtIHjci9tU1b6I22c40mj6U/cRvYfNryxhudOD71H32Qz9hmz1iHtK1fPMHGTxnhf6Nb9VkxnVQYfFyhxx4PmZJEPtdq4rOpH/PO9O+nLkHrs5zjt4kNJ09PGZ5t8GsTI8rnYhJt0x5XdZq2VXvR+/mdXWYPUkFtQZNdf1ovz+IDNDbPuT54BE3wpWcS30uCSfzcrK+EAW1PG8sW+gw/is9lHOwSGZo625pO3xC/Sxyjh2Gd0Bfvisngt9ZV8Z8a4+OVszwnbhf7PLFP4e6Sib4ix74eOZ58T49P2SSf9KU9nnyOTnjKWvMxxW30JaZgjciOZD704gek/UkfmNCc7NviB7Kb9uE4Y0ITfhldo6+8Q/eddUTazRgTC0nf7Hw+V020/Pn/9pf/+SENmfDZSFAMFpExL4O2TqHGUZzMiylMmsGeRtBnSmJbnLkZQnjyXYjQwc7jhFSfFrws/+T2vsudUjZ9/UsHLG3CEIAE+ZK5XwH0cQ/nJLDxOZ04mX8HAhXofqgTaeaf72y2GctU2mizG8oq39rOsM3habAILkZK+4wFRep5Ssx6enYKDGNQSnCdqAmtrM28LmMaLPM39xKylQkG1AuaTyBDGPOZ8U4QVvy0lBNngoIKgK6g1bgfNmPajecqt7dvau4bqRKC+uR3ZXSFR3MaJkV5VxWcv/u7v6vNgqxXBaUSyMym08uXe0LI2SiFVt1/A4fLqw6WoV/NbfFoQL3520yiOICnbNoEp+NNClSQafLQ/L0VUpz23ijl0OEXoGmCmdB1GoZSbglQOGU7AvUU2xEgOgCINtqR6Tt8Wz80ACczRbtV0pXCJR/WJQqKE0rxWc/pXPp973tdlUMvCR4wBMU3KyDLaWLwnI6fugw4IJ/4XHsU9gQnZyBIhgEtY/VOxhOla37V18q+xNfzXTQzN/rMGlegcIGzjIWupksFQtCIYXJKoo12B5GnfNODggHTMUYz9KWPp+7Z9eM6yT1BtratxdFvy+xjcNl6tdt+fEq/2kx5z6E36QXjnSBv6q2pkyZfeW/aQuOzFvgDMECP6Ofovzyn3KDvrDdghx74Utu+n3YS31l7z2Qcdaf1LnMdrJvzrHcv+r5l9zhnvuRMm/StcR22rwPr7Me0J2TI+qATGk4eB74BMvSfuMCc8cB04AAgIMn4z8B/2mi8wKnbGXwki5J59mrKAF07ZZxOneBtgnjYaWKB+T49sGOUBA0/dfZ1/uHlCXQFoBv0xYn5VKCu8NCqSAR0TjlGzwBoMm7cOw768qU2zmLTjD3fGU/aoJuDc+gDNirtJnB8bBw0honT0ld/XNX3jSMklHRp9aYFW9qUz5oJCFhbn9OP5pi/iybZoFr4IH/PwAFchRYTxLce6gBdNq4+3HwoDNAy0Sdes1GbNqOzP97erusA2lnP3FJuuDbsV4JB6IO28I4EEQHYkttVUj7PR1dYl4xlzpMDu28o3PepYXMkv+EJ65bP2IvJ81OnHHqiT+3vwe+1BhJiVIfok8Z9ep1NbR6GCY7TxVO3wqn5LGs79XO30zq/T0J3oDJ3YbRTl1Pk13tVjcwvQfUk/rBWsZ3BdHVF5jhBSZbwTug8bdDUty9fv3qUnKJsfSqYpO2quLA91BoXn19cbC+e9zU22fxsv6QTTPybOIZMn3W/+9hTNS8YLldusB/aqc3wtdmhzamLMwZJIZKp6Ngp63WNy7PrKoldCVHZaF8JJuG/3/72t0VnslWyXvb2KLHsurqMbfp1CVqrfKJqV5LgMt9s0to8IHuufKIDJzaaGKixSdMXJshPeoojLYHNmPAYWZqOPBmYmzYC6FP36wf2VdEiODdz+vHHH7dvv/uurtR6/eplb0qfTnFnfEkwCW2SWHLz7n1djxP+qio7exWBbS9/OgOZGX8l67zvCmRkiM0s7JeEwy+f62dwYCqYpBrNkwSulo/Sm0wJJPVGfpfbbZzeV7YE/681TTXRJafwmSAE2lm3kudseF53G2Wbn1yWn2XDvezlqFBZ+u7mQyXx56Tv9unz9urZ9fbsycX2zcvr7ftvXm1Pnzxsn++T7HRfp2vfvHq9vX39ert4+Ly9e/fL9iHVTeK7X15uHz7eb+9uPlZizX2u7Eic4HPVEKgEk9gZG1mxcb1Gq9JMTWgr+zTxccn4ui4o+iayk/VNwgP7L8EkVZbyviSwif8FpjrJpe2cz+glWHLiTfzL9k67MfHZGZeQI7zte/qCL0KmSh9VAClVDUOx1tF0Y9vs1vtkruMarasrsJgEheW/wwyRHVd9TRxp7pJEyHr0Q/xYp65g4jxX+Oyy/fN87oDCuZJJnoseg3FzrVI20aLrisafg7EkQWQDsBMfYkvyPR5RiSDXFtPPaE7vTdvR2Ffyts2nI5l7ysy0D61nO+ZWSQnL/6LD6D50n/jla7/7bOK/6Uvgvf55YIzwba6WypqGhuJPeKixbQdxS9+sZ4pfP3VbR3ByXpPBF3G1bG9CxC7AZFn3qpwRnlqbG/iqsdlxlUdXMTkSvSdeiZ2WGHVgnE78YDthFjpN+7V+CR6ua46nz8FeTZlFX7St51cCEj8gfUW3188lQ+Gl8HMlmDy/rt9r7UfcJW02xg8o6mt3jDOi2kk/RzJm895RVYjfZRzk62xf0yY8lPYm1ud7ZexJ+hEvwPsSjtEzsh49XdhsHQazNpHXJK910tiqODeusiZXrad6U4ifuMdGF/0OXNJy6/sWo668hX5Tf2ac9EnmaSMgn+H1XqNGlDWWRIZP1RyjH9ApCRVwdyX8V3LBqtjy9On2rKpDJI6YBOUkP/e1k3k/7aSaWfPhGltVvWl5iTwUNhgxHeMy/iQ+qlpQ2ChVOAZunzEPSXCqqEgWtkY7Jl6JQqFP44KWd5siB7+0DdvlpxInm0/zExaFQdkeMZbp57RuuygMoYq5zZmJxaYeO+s3MVUbkMaL5zMHlWPZv2mH6RV22Hj5t+aa8YiRiHfwsyL/wfBFszp53ldoWhNzQvvMQQw4zzzNeq4qzXg3c4b54H5ye/5Z6mvFDoJbZoJJYbJUyPlKgklsZLC7BBP645Ctxi2wy4yHiO30enSC0NfWDP0mP7Sfdxy2nPwN6096oPdce+/AxNO/w5u+m5hm+mBshe/pa/0V9qgK9cd4D/uyT3fFMY5EH8+Qn7kBaNxz/DClFsnklLM5br9/bVywybRzE1uaI3zxyGYtHpzPTBs2N2jLPqy4deiF5nhorsvEm+Y6dfSMz9E97IB26Ov8nBh72mjvThpPzJsKtcHyYuJkxvrMeCVeY0PJsPasUT4Xm6F3ySv8gh/YUrbSPgD+m7Kfd8jb3AtBa/qZXLUNPaoAsoV+WgOxninj+MM4Zh/zs6n/rLc401x/Y8Fb2jePGceIHcvBjZlgUjpxYQnjzwjbZwoAACAASURBVN/6opvJAbrNuFvGwObuNm4lwuCfKct06uQd/AGXiAlMmWgc/Kn81GlXPEMe4UBt7PZzHegIL8AptfaVWJ99xAMDoj9dd/572gl8el4Da7Hr6qpO/Kn8XWudZ1xvcmD744YD6wsX6xfP8leN0zqx1XtMZRQ1mG3lexW9jBP2mnKXd5L8nmvutEl357181jqy8QUZmIlOfF88L/4S/5WvSY79hBHwkRjt5DO6edrUjAmNQzP2ZeJg8504BF9ljOGTxJz6cMRxoBNemD5Evo/OzmfnA2fwGtxj7cgo+k3bZB19hubkj1yGHomPpK3q/y/+y//5kJcQHrER6Rywp/RLQCvI3CcKp1IjLBkEpcbgGjwQHwaYSmIGYxCRom/QNcqVFiMJeqcayVGqERGLMCvAnQ2ZGv9yPotpApDWxuZcYAQTQJjKB1NUGaMvD3Vyi8GdQm3hMCfFwriUcb067nclSGnr2NjpjOUpmLK1GWcGZxopjKDvqYAxe53kSnLMUjDd/5HRKetTWxO81dooqb8yHGemYehnXBM8Af9lkFfWfie6tLP8iM4rYzgK11w5d7Wu47R2/s5GQ4OfZP13NjbByKnBJHyk9Og///M/d8n7z1+2169eVTnd/EvVliSZdGbWux3k7xs6KzO8DEVO9dQpuDgxfVKzA2KqeHS2PmXhmp/ptLVh6dLKU5gB7AkgKPZJywD7BFfS5pTbaXynY2A8xlRjvu9gyBlgWGvrMRXhNAg5xRYHH+9N+SwdUvetd6bmdJoo82mgGGQ6Zv5NruZn5jlBLH4nS4AEfUAOpsLMGKaRmg64eTPa6DRpNvukN31Gj6A9o40eARFx8oDquUaMmAzPtN1BnXXtUafH7U7+BI7pfxpK/dFT1tUphSnbwBUDhIfMGZjutT6cxWngpy7l0Mx1yvcHkGwnJbp8gkkgqvntad1dTKfs8rZ0I/63PlOXeHYHVkPfz9PDu15fwU1tmr+18dN80eMsQ+YLbIX2qiTQj/jT2OYY0RudZvtlR3M9yNoYYCvxXZ4tnbFd7BmleUf1BPYegJlyQjYmaJ36JZ8LmJgbOnpX0N58ZqBzjhUesO4Sd+g+tt/awA35W5AQfeY60RfAu3HRH/k5nVuAdOoUjsHsm26y9tNuaZtsnWmLTwC50O52Bd0nLxlDVWhbZcu7rdb32YyO3qg1XAHXqTMnjXJCq0okL4yWvsljDgBWFYdlN9sGdhlv86KzY6NmwKXt0eX28bYrHzSIbzsQu5hx1nqszSgJJs3TLet0Y/rKOPBmAgH4ARhHS3qqHYz7SjAJnbJ+eZZ8TZ2MR6c8tW7pE1q9QdxOSNoNQLb5GnxYd21/+lRJJuZcmwXXvRElwQRtjTHjy5iyyczG4Pf8nec8A+Ph9/yEp/ByxtYJJk0rATn6LWsFWzqFPJ0GfDVpCauTbzqiTlausu+FEctB7w3IBG3r9N7S//lsOr74fNqNGViYdmJWQCuoftFJE0m8lYgkmSCbUakkE54qnHd3V454TpC0/TiwjHlPns04janoXMdL24KF1rBbgrb3n/oUSZKNkzCczcpUKkw/5Xyuq4larx2bYWSLfQt9s/5on8/JZ2O+TswNz8WxpodgQld5ckinnYYZnT5JP/kMXrUmOa1YyVDPOpH6OldAXHf1nFSF+N3vfld0NbbCCE+6sp61ctqfTuyr8fqKKvzJ16O7Q5dg6mO9bSQ13mcT/KT7bXSwMbDL1LWwiWo2056e/QiYB4bGJ23HH2+sT3u82/XghVR0vLioIOWvf/3rSjBJ0kGqwtiAQu+MV4JJ1vX9z79s737+pfj1bl1HkeQTPDKDRWSzaFLlX4+NHjqDrpdgEhsSNzz8HLlJVYkgsw4KL99qGeKsF3r3euWKsbWplk34EfxPP/TJtIvsbRJcs+EVf6uwSYvTo02dSjBxT3w2Gu9z7VNKsz/dHhJMenq1Pbu82F5eX27fvXm5PdmSMPi5NrATuPvm1evtu7dvt4fP99v7JJikgknsx5PL7cPt3fb54aJs0MdUPLr7VAkmW4KtCXyPq2MOPdBxi6pwkADxfZ8+phsqkLkq1nwtwYQ+D12SYJLkFv5Q1p98NMZpv6eS8Ef53jN2wC/4h+3iqwiuwhWzLTw9balYS74TnE8ffCK+TtnYdc3JxLr6R5NDBxx2u+3hXdE6tiJt1bpeXZXfMTE/rJXxzwSTbvdIjKbPXJmT95JgUrZ2XUMVXSnhpINYfXUcmU770TnZQKN74vPT0VmLvt7lUyVjwakCYuk7lZeypoWNxinxidHRpjaXVwWNlpEj2D8xyNRdrZ9a5uYVpWiIdtNm4NH5k67yGb1nnPrkC7QP/PiKnJuPR/UStsfP9oM7ETS/w1h16cI62d59HdcGNY82xmu80oHe4EG0aR+5r5LpKjZHdZKZPAIfVUxwVTBhN8xR8lDGkL7KJ6gDO70ZRWeiAZqQm9wCIWbhMz48WSaHZzzP9qfDtpl9nY8EE3o9PKkCUniyrtor3dx4yro1RupEmrQBM864J1lCJ8k/fFK+FZ0UWTzzAd4NDeF22JgNztUpaK1NdEH7vr6vk3mqmtxKzMiaFh/UEne1H7oYTmPDXCktCJ6f0zfV54yLTPyYRBhyMvlfPKV0yNqw8j39aH3JUfAdm2yO9A6M4/BUtxX80/o/88tn6Yve6ATlxuTlV6Vi4aqMmOdKtyz7yM9RwcT1UcZTcZ8k7i4fhb7PlZH+zY2EplvWtzfJ8w+GnPIdPos8w/R84rwTnsXDU/eRA7w44xuzWgG68lPgqYn9Ev+eCT7WRjyB3J51Ytqc/vTE9X4nt/jl7GPX9XBbx57wOBt06K3DT5321/edcNSHLGpD8EuS0ds/g53y3vSpd18pNjkV5VYcnC1K26F93jc2dggvVxvrKEQWOn+7ylE8ve19XexatjBVDB2KqOvf4iskdrz8NzqDvpBgAi/m+9YZKpt1tabEJabskUc2eWILNPQZ/YyXZvxn4nRtzufz2dkHto54wJjx4uTjaSfJBx4hB197f841v088Nn0amHPaZ897J7SU0CnWQrfPPbk57rO++xrtfcamGUsnRB9+sMr+bBE7MLFo2+/HSUS+F5s2R3EL+nLaW3MwtqnHz2vtvZnIIobAFkybZU+M3o8sqRKStvI7f3La3DNPh07mWjGCUYl+8v5hDx77ssZLRqZM0Wkwufby0/zRcc4Rb+LhPGO9ps9BpuhXbbAV51gPe2V9xSWmvTdPephvT14n75vz7D/vh+6xC3m37FgdQujk0Oi/6CtrOzFYHtEfuZqYZMrEXDdjoysnzvIZfwgOwc8T49BF6KQdiarRmzHgKkkZO76cfDb1uHWqq6efXu7+0z7fdT2O667O+sWaZ3wTF+2YalQTMWa2/5Gcr/jXLMaQvsjSjJvMuczxzGesBz6aeHnquanLxXHm3vH8Xhw4basqaZ4dGztsN/mwxi1TbaPQLD/Z7rwvpom/9DcPbIk/ZT5ikRl36GTceN/ao4u5zJ/kl1ySb3uiZ75J25GfuedCt+Er7/K50qY4IJkjSxOPTXnTr1g0/DRlojHFkWBIP6T/Xa4XIxSv/dV//b8e0hDBNempnIACyg8jdUZ739GexmTMUJZ5DpC2qGnj8SAfl1iap20pfwqv/54Z+Cm5uwD0KkvJeDIO1f/aTFLKaF2X23dfLgGfCh3ROXwIDdzsgrScp6sVSMI4jMo0XlOwJ9DPCYy0L7MybWDijENwidBi1Knwv+aQUWLzOQKIoSUIJXDP+e8TB8eGQfqfAabZbhRrzWVkwOX7vNOnnTqQIxvM34TXna7zztq9/GSVP1/XrGQjbQEchqEA5DlTcZ0S67K2R3Aj9M3pzd/85t+2v//7vy8wnHvUv3n9psB3+CLldDPOnJIjaJnDNAZpp4KGq7RXFHNftaOEWgfxQhfGIuOVsV5B1ZVteoDuCOxRQWgCvKmwz4CN85C+98DPWDdAi8xSeBQQxRgXi1IlO1PeprH+dw55FEhVMJFgciQb7ABrbcrg0V13rODKlDt8VkGi5ZQxQOQitJxOL3ri0zlea0AG6Lm8n88YojyXzzix0wmgywBN62CdgOWpLylktJ9gn+zlZ95RWYeOnSCBk2TDBU1sWAWc7OX9h6Nj/HkvgYMJbs6OwjnB5AwSAD/6i2z0+n6p8mN007QTfv/3Tn2fzhA8mxvXjL0xcPJ6DH33MWPJXk2jaO3nmmjr38+7N5P1MeVuGlTGNnwnYQdNrCWenDxxnObuChUTpEzHcQITY528QGfjhUcAfDj3c32mHVJBCK+TLXYEP0+HaefNUbY97WcMxjsBGzvFQebMwhJ4YNouNpXs5W+giY63nt5DF+8CsPCEdZ8AeNpy30+9YGz4YzpQ58DYlGP0mLZ3zm/a3TmfiX/SVzYH0fsR3lnVNeif9J1AVlUwefeu+Cl2CzCeWIPeKRtTp9N7g4t+339fJeGVtKZfMid0QNvYPbxIf9Ymwrgix0mmtgedpZ22j40KCaSdGEyG4zhkTaPX0i/ZiVypjnD02UGu0KP04grysgnkxLjJHZ7Iu+yd6+nYYhvkghN5LjJ/kwSTz5/qhGH+3eZ0/dV1JZhEvwZbWMPZP7uchKCMFyb1U5AUr9D9Pqd7Jt+2jghGfHxd2uTVzF1wEp+mrRnActqQrM6gRzYMS7bWFZgZ73TEEvzMiSAJJjM4hJZ559gEaTxU9m7R0Dp04lFvUuZqgj/+8Q+lk1+/flObRGhYumdd+7GfpK0rPhq/0RXoT9/RQTANPFF6oa4zTBWGPlVca+TkQ8p2r+SV8FhOAgbnFz33kvldicfJ4ryPzmQpP504QOvSz2sjMleW2EwK/7Wtd2XmcWIZ/pg6KO3lP/pFcJ9j2WvxpRIhwqNJsE+ySRJMuoLJTa3jTz/9VD/h0DqVddHJFwLjfc3Hqhq0Tk2WvlsJ/zOx+PAnjyscJTq0zu6gHId06veJmdATVpt6HR6cuovOmrqXjcAHbCNd5uqEifn4efBgVwfpq1XC+3/yJ39SCSa5Iid0nQkm+sncUrGkrsj5ua/HuUsVpI+9aVDVTNbBB/aIbTUWByH40FOmym6mCkCVuH1WduRTVaJI0O5qywbhtI/7tQUL84QOvbZPavN2qZVV+UQlwl4neiPP0DPF91XmuK/MKhmINj5VQ6zqBBKw1uZL8UrkNlWKtodKMHlx9WR79eJqy37TxUrOuL682l48e7798O232+f720r6/3h/t91nDqkw9enz9v7mdruLn/k5ydZPKuGkKpisksVZj9CvgjNLpyUpvvRR/O7Cr4/LWFdcIIkNz59X0pcNYvo4SUORkV9+eVeb49OXmNjfFQWqpqRP+hgfqtzhJCS8Il4CW05s0Yt13ug5rmzJu3xXen73x5bfg0/72rcjeZRczPbJXQdWjypdH24+bs9fvtzevX+/41tymXlkbmJC0x/NWNqX7s0V8RKVTIJxbNJGv0gwSYwivBiftw/gXNT6RJ8EJ+S59Fs6rpI/O0EkdiVtN9a/qgSTTvo8rrFNuxlT2s17qYND7qwJ3URe29Z0gqHvOuHkOE3K7li/Q+Z7k8fnsPXEn2d9d/Rx9KdvPDF9F+9PXCnBpPkriZStjzthtDEKfEJXP6pwEvlacRaYuZNJWlf0fJI8eFQ76OePShE9noe+8i4HzEY1OboXxuu4RQ4X9Cbm9JdqriXtqfjh+rWWi/xLW9PvYU8aS6/EhLqi+kjy4EehI9vqc+2W/q02ygXvDZ+qXtIJz3Vw7uFLBcVDk/BmKp/lQFM+K+x/qmbKhrpiZ+qStH/eRJu+tTWZNgU2YA+Nnbz1BkXrQvqo1vBJxyCnzwzX8SFczVXkX7GH4t2VZIIf6wBixXKu+yjKqngU2jgcw0dIfzbh8AFeFE+E78w9ut+/KZ/iC3nORhFZU9GzfIaq8NW+LZ0Lp6VdOmHnva2rhYU+eT4b9sHiquqxN/X8upYpCQeRr/T7+mWquvVaBkvc3HyohHy4runfekF8tHBeri6RzLJwZo35dMoZn4qZqHKTZ9luvFuJL9nwu+2kHnyAXnwCtKYHvW+NMlbxAInt1ol/OjEemUx7qejjkBz6p18bkmxm0WPFgL2fuUrU6vm2/uHfGQN/lh6kW8KTwT7TRyIj+Jxfyf+c9jntpyJbkjfqMObDw/bLz79s37x5sycNGE/ahcvLd88GeDaonl3XOvN5yZl1JMN0ubUJvSudMcl5a97xY4JTYb3GdyvTKzjr+qoS5sW6k3Ce912baP312enCx2Y2+pGP1k+t64wPH6Mj/4Huyvdzf4C9m7pu0mAmGEz9ZX2sxxlLT37bFcSKG1h/OJs9Nz+6EEbyvnHNOeL787pZPzw4+zI2/Dr1Dtmie2ase7ZpDkWHlaRIX5xpirYqMRpz6YO6arxtpXGxDxNLWLO8a0z8e/KPfvwF9NOfGDteEQ9A7+LpdU1LfvIP972KlewLW9p0NZ6JMfEF3ZX29E/ezXmnz7JjeIuNnn6Z9vAMnQQn6MN+wFx366c97z6yvWP+7Da6sEE+n3gG7WEeMRnj9C6dfbbnaHjWszO2OuM8ZAJenP3g+ann2R9JEbGFXb2uK2ikbXxDLsiZ9Zo8D+9YK+P2Llqj7dQvk+/QYcr25E/ySCba71jXPy75UcCA/px4ZNpOvKB9CSaZv/2r4pvY+c9fKl4zYzpzLtPeoQ+5R4tJt2n7zbUqx8RrXvSf2HrygfGa19S59PPUYcY5MfPkcbwozmlt4mfHtw4fzHju1AkZA56MX9IH9B9fQwgTNE8loakTfPEPTCKBMv3TNWTt8R7Vtle0nHSH9ezPwQj4X8KopGk6CE/gKXbNvsakd56Ze6fTNp311rRXeW/uk7gyLH3BV6qEWmu5BjN2On0H62Z8aYf/zs9XvTTv1T7l3/7NX1QFkxBngvuZYT8ZJpNAoASFXZHBYfMdhSJoT4CmYusBN7AnDDYyJmBI/7Lgon8RrgMpz9a7fTVB3rMglE82/DFsMVcflSyGu37+bJW5nVUYjpJAXV6uS80YJ4YuZRZnuhi9hUJwlcBlPNM5QieLmkAvhjTGaZwK5K+AkXfzfeYqwQPoxAxpexqlrymGMoRV/jvh887CPitejGR8hDtzQsf0GSdLYgga5J1Jc4KCSQuQrxM/FcBdp1AZrJzEq+oOK1ua4eRwZmyhdZQHJSeBoxV5n0yhTP7pH/+hgrzhoySXxLmrU9YXfUoVj+c0XgIAwFP6r0DIqghQd5qXI90OT5dH7yw6mXLoDYinjVJwo6yR+6JnCeIJJidgFdic9Bf8yniB0Qkc0XmCRAZb2wUYEuhdd7BN4yxbLm3P7F9GjJFNGlCCsX1Cqf/hv+pvBRgov8lTUxYmjzLEM7A9QSR+ZGjwLZ7Hg8aS55X9sonN4ckzxqZfdJr0nqA6z+sbHULDmRwFMBkDYJd1ixJGR6cetLfz3dOj7OIEsaFJbcRehC/7/sJpyM8gJt9JNGEc6armly7XOoEwQ0zG8vcErABG3QtdhkzVnsflJK3p1E/0QDsD3beqA9NB8DtdXtdxrECI9U2QKr/7ezoCc65xomeiHDBOn+ObfM7uoQHdnXHM5LsCbFedmHkGYHjK/OmuaTvzu0zoXXAWL+qbDZw0s07AyV4pYgW9rFmeqzHWSfPeGJo8OBNNMhZzoy/MN+9YA+tofuQcPfFV1tM1QX6yxeY07RP+1g4MMddzglI0p+/8XTZt2Qtt4NtzoIu84RMylM+9a32ANXoBFjAHNsm7nB96Gbg/g+xqJ9epLdC388s6VXY4oP1NbxZ92t798kufrFilI93hjA7e64ptfeGLNWu90xgu5Xnj5OFfvMMJhEN6nY+N7ObB3nCeQc++izoB3d44uL39WO3XKflVuaRPq7XtrMSCxZfhGbxtoyj9mrfnrJfPcyI/OjTfz0SvzEGgzE/vCvQFO/Z7z/fgA1nJO+HdjCEJJjk9mI2Q0D2nvkO/0Dcg/dXLFzt94ToykzVLgsnE0LBEVWxZQVP6ibNj7ngLb+TzdsweV3tDO7YQv+MFNgt2Q3+bAxmvRIg6m7nfI3tcc0E+26a1zc9/57HCFxknnTHxG/nqPvtqg7i6/A/B5eLdxQOqV/V2UgfE4lwmiE8e54YN3VD4LaVIXeswEuXqmSqh2fjM/IpfVnJdMHZO/tXm5mWXag2/BSMGM2fMwZl4Nm1JKK4rTj58WOXtv9RmKB2SfvPvaumbs70jI3Pd4BQ6Dh3oIXJsLr35laobr+pUZQLJKbGZn6FJqpf8/PNPxZ8//9wJJn19XioDHWVG224dVw62Y742R5cPJ6Es8pB/7HLo1vJ3XL9BT6p0kHWbNhKvW0P4VJCAg1x8tPhjYtv0Pe1W6bqlK9lWfkadYqkN0pZpvJTnJI6U/l+lfLOGSTD54Ydfbd99923h/9A2QRq+X2QifPHh/fuSqXc//Vwnl7P5YEMrZdTD09GT1q0OQKwKA7Bvn0JuekdXRDbYqpzezhU5STS5eBKd21VMKmlkVV4q3hiB2bLD+9Wmzc9fq2DS+rqDFHRO+aKrNDbsnv6ymZ+Emej9yIvktlovNm4lg8VXzL/IbTjqOlVuLh62F8+ebteXF9uzq5QU+FKJJbFvL66fbd998812d5sNug/lC99lUy3Xdjw8bB9u77cPH3OF2d1WB+kTbM+mSOmv9lMzh8hkb2kmAWdV54kffdf3w+c5/Fb49vJye/3mddmvrHn8RYmHWdOsQxJMeoOvYxKtC46KOI3ROpHCevIjms96bGwDuaEf8ePELnRU3mFj0mfHQvoaLzpfnCTfw9jwWPmma+NXrKL56qjkVTww5tM4u6tF5d/HVOMpvd3XZES3kCv3MLMFhbdU+RxXathYK99p6Wq06vL+ffpasM6VdLWeNa9cpdMbvi3nrX9TqSmymQM8jWl7Ezljzan1rNXtbSe3SMbJ91nr9Pf8RZ9Cp8utxcRKjbdaxx6JJUfVJ7rGGsPWbf/7Ob5U6MOnb/vaCSgTcxrDHIv+9aUPdhMegSMkmHS7kZNOBlH9KnTc+WH5haFZrevC10nQyd+Ci0cVqE5WaPzbPIIHmy86ztf/Wsaiw1pmjko2sIy5VNWZVU2F7Wt72e/WdVtrI5SfAOfge7IpJiOgHL6o6lQjSD3XGFYjX2IxjSfa9ncZ7iNRtGn+qSsELHwdvq1ktWedtDZlF516zE2jmlf8+6qK0DZCElW+n7G18MP0b/ktc67oYt0y3ozD9TSwBXmAQ9mayavxG3Ybe3m1jy92Zvp11iTz66ugu4JOnqt5hQsujuuQ2h9/fN2iuUYOOwmv8W/zQZ+CnmvPB8KHU37IGvqcMYLYi00k78IdJXdPkpTVlXIO3/Kwk+SWf5ZJ8jtStQwWKfrGP1pxT/KK9x26S2LJYs69YjNMSIeTw/OGTfBxVxhoG1S+y7pycK80Env9Mc8c1b/JQn7yo/K7mAFeIJ+HbulKwDtmX3QKJpzxu9C35aj1SmLg7G/6E5sLv9Od5M5zZAQ96Wo4Os9nTmlLsiI60ZXhyVTqM2YxgYyf7JgzTOM78nabK/tWVbgcFqt1X4noxsr+0sXTvmcbAjYtn3JdWRo65HmYRIwrbeGZWodVXbLwauHQTvLKu41XPu54X4JJ7GK+q8rbD8G5faDEP2vARsHu0z/abeqyffgL9iB/cIpNttAtv/f1mUfSnNhNvqezZxvkGs/5aZ3m59YXH0+dQKbN1Zwy//k7XWE+X9MreIHf6n0y3PjvODE/40Ppn86dbc954nF8OcfHRhVdYchx7QTa5SebWUmBq9rajhNWdGjGVeb40Td9k3u/T5tJPvUF80aGYTxYnC4xVzI7bQxfI+2K2Teu6L0i/ELG2dBpG8V56HVxoMYb7bOjIx2QQ0Tw1fR3Jk/VvMc1Ntpj0ydu1z5+wnd0Abkm6/qBX3yOj8oPHEmV+sIr7Ddb4PrrSWt8WbKw9An9rF96RiJp+t/bXPY7bSYGBgtMrG+d0P7MM2kvCXbRV/HHxO+mXid7e7XmlUy5x9bWWlln/EjGJ23xTmMRB3mOxGLrQV6mLOPp8I/Pa2zxPxI7XLGiXYEumUub9hi0ix9qrKHjijtk/sFjYiFpV+JXZNwcpw8A00lwoFPYEzSnZ/I9Pm8sk5hCYhBtU+wTVeLp+pucwYF4fdpHcgX7WHM+zdS1eQYGmRWGPOOgRZ4TzyPb5nvoTskXrWfRlj6RK+CWlCkbWb8XL7Lve8QGra92yN7ENHRx3lcoAZ/xfdlsNDRePGAdzvw0dQVfkD3Ev6FB+oMTplzTEeIA7A18RibbD+7rENE2v9sjxS9sgnWdMnFuK+OMTS9cP5JIL/7qz//vqmAyjXn9cdFJFpiV0ZmLHGVc765swyk8GDCDzX+VULCUsjYoE0rVsxZqGtup7BGbsGHOCR4Qb2eWPSh9XJsSIleAYhkup9Qxa5coaod4glBgLIoFfcx3OqBT+U8mIzwYbhpTwpd2Esjqe5KPwJ65Aq9KnE0hZszOQCF0m0CdE6Ps4hyjNcpPAV6OLGDF8a0k6VWZYzcKC1wZwwRqDEFKLJdRuujgwgFmOmiQjSlKNoEt/Wc8DVySHHRXWfC5AqfWbV/nPhH9u9/+dvv973+XqEcFwOpU1boGwAlcDqWgA3DPAS0wtk5Ppexlfo9RJDcJljD6QMs0qJUpthwvxgqvx8lKf5EPwfm5Tl9bQ7zdBr1XXiZ7xmK9rMlZXs5OAH6fm8GMozWZ60rxzsQTmxqzT6Cd8dbPBDiTb6a86J8OAAqmrOc7Sg/oIFMMInpPXYP/6Lw55glcgVXOE5Bl/pFVgU86whwEpLRnPhSweVxeNHAToMznKc/f9DzuxX4MANugVpnlUQZ46j/8R9lPA4x/mg7H1QeSK/Cf9lpPZuOp79CuMVaQp08Hef01/gAAIABJREFUmaPvrQs9Qb9rT/9OECbQPoEbmgK7u/OzAvn73yuJbIJxAMg4a4OmrsJ4fK93xnR2Ho17Ag2g2Rz1VZtPTy/35ERzBC44Au4T1JfAhznE2WfYp5z63jrSa2cazlLbZ7CBFpJHjNE859zwF74EMiYfARr6UV53yq2NVn0BNwJFeMs7Ag94yiYOXqRX06fP0KbWNBmCC8jPoC3dA0wBW+RU4hB8MIFj6ftxKo/umPimxr9OTtKRk8/pjElrPEdm6Cr05IxM2qedyFnolIoDGUtOwufZbGw6qR2aoB0bVHy8rnUj65EFG8Sp3hb9cfWsk0zoprpD/KKD42e5aeDbQZM8Hz3Q9jI6oT9r0N7JnfBG+DTBrhCtN3MbWzpB5iRqxjGDmum/7PJDOybWNZ81b3RlF7gJbknfeZbem2v3WIY6mDj5pXhmVbJIu8FheSbZ9R9ubraXL19VkDkn1TLWWcEkdIYL8m7+S3WI6dgpW+7u2czlHOBhe+hegc65zl3JpKuqwIOC7/Qf+a2E5JV8hU+br7fCQxmzTZj6OU571dhX0DKVElxXVvpgAFByg77WYlbnyxj8XWNcp78zplzTIvH2w4e+ZqF55Es58b2m7UiWfc81hcVjR3JI+kTrbBQ2/x7BvKmfd322AuntmLq7tZ3u2gx62tW6VIOqcVUiSU5ffq6NbxtJ0bUSlL/77ruugHNzU2NKe/QC2uCXVBHJ3CfGze+RRfwh0AA/TUczCSu1Gbo21eHAzD2b47krPu2//eZNJ9zUJlV48+fi6z/+8afihXmq86jA0Mkl00bM+bAZdDm5mzbTM/k57U74h34lg1OPaovdyJo9qiS2Nh+nDs777BCdyhZyvum1JItVcOdVkn8OnVUbhONq0pSiz/rl/R9//PX2q1/9qv57+eJZfVb9L5mRYJINpPDDH3/3h0owuflwU35K/iVZNnxd14GoALiuivgaXiqZepJTffcVEAqta5Pr4fN2UYlSAXNdkSe7YK5u6Q3Q5mX4NTR58+abTipdd0SVXnnWwUI8ilZ4lFzTwyWHywGhB3LNQAVWoqtzOr73/1oOt4vSNUlGCYp8kc3XL5+3F8+utmfXSTB5sj29vNi+fLrbXmSz5OGh+PX7t2+3bM7Fn8u+dV3rkuDYly/b7ecv2/ubj71JXkkmXVXrInRdlUrCQxLmS/7XieGu+uKKm3UKeemCjPf1mzeF8b77/vvSA/BtxhF5zd+pZnUOOoVeNsxD11evutw9+SG/bXN7fbQxMTysOQN4acOGXfkYwQDj9DY+pyPpux2zrWf1N+MVdXhijEkAlJ6sjb/L4/q8JPO8X9e/Rbc0Vmn9nnGk7V0uF49nLfjX/ANB1ZKvp9e7zY4OyynrtIl/L7P5d5W/u+1U61FhI59lnStBJBv6r7oq1fSHsza3Hxs7SIzImOjeyOP1s56jcTZWVZnkSPpgn8SIuhyzyiSt8dCd/uPn+JwvRM/lJ2x8fobu9D0ddu5j2mF8wLfAU+b/+UtXQ4Ozw4+FrRZ+kkjcQeMvFcfIs2mn9M99JyWJ2cG0bYc7aauSepae5xeVDSiV1dXL+Anez3jnXeN40zwaeyxMeHHYp0o8WgkaM87Av0BDGAEupNPQB1ZCP+/RjeG9Dzc5bdlVbHfsvrAJfy/8m6SI8FfwQqqJdanvdd3ExbxuosFU4/CVeLhik+Qq49l9i2VLk6hYemNhsSREw70wvYDyxIDB4TAMn3e3i6N6JVs/fVg6qWT+Sctn8cEaL/kPPx1jSQZgX9tSOvLBNYWdpKaS0sebLqdfNF8netvHSzJkEpN6MziJQZHhwwc5quvAC/Cx8UzsW35YshKX/whDzzXnN5oDfFnPPj3KpM/4kjXadfHWp/FLF4/Nwfq+Esxb10z/v3h3VR0MTeHCvNP2rK/xkqjMHzP25u9Dl+CrOU62huxPfcUm0YN8Uvw07Ql9b83yjGQO7aA/3VGbM0nUL35u/UGfFm+smCp6+47vcB5r+QNrw2T+Pm0NGrJ94Z1n17mK86iOhD7sJgw09QMdVjT9dF9+Ofrm8EcdXlw6Ff/kezaMr5XPKqYx4g15HgZr3XlXOiN4I3/brC+7tjCddUwyUmLTnZTUdq/otCowSjBJYkmS1/r7xNrbp0KrPeZUlTEan1sftNs3EatKavNnY4em5cQf5pP+HNrADzYZGzMdWJUv0bHRo3oN/UUXHWvZ+pT9ndjJup/lm79BpsQMPIeu05dmB7RP1mEwvg1+mPZixijYJjJvXvBBfs59oTkvNMGHMJZ5sP9k1pjh9RkbsYdDB9CbX/PJpu1IW9MfNV529TwWGMy64g/401wn7dlyuHmuR363gVuysK6cw0fsk3e0n7bYOvIBu1Ry/krAYSeKqZZNhl1LHuLnrOqh1hIPzD08uohMeWbKyLS91nQmWc3+p8+PLx2ssu6hbdFsVWidskv/erdugBg2G4bPeOvqy7Kx67r1kYRm/Nl3yqECOoKfRQ7yHPuMBv5WwaOqXK5DD+hF5iuBJfuAY68HForPniQVY6GDpo0T58WX7PjEiDCg+ClbjEZ4imzS6YFb93f3ZcNmrMA6TB6ae6hpZ08CWDGGiU9Ktw2fcMoEPWA+0xaxK/EP4R66AU9OvVQ48WkfQEH3OWd6hgyg08SBk58mZvAuOzr7RZfYgoxVUgm6iZ/iAbyRddEHvCP2N21/3j947rjaS3vmGNsGR2VMbDyeoSfNn06Z8kq3eoa+8TfbZ85TV8x5Tn6k2ybP64eenvyEtvaR2RyYyTtzj3TaADpZQg+sOm3r5DP8C6vMucNru63/73/1Xx9MBPPWZFeJUEKFuRCqjDMgsSpaIC7jkmcZAcacEqjgyMp+wxy70hp3vuV5hnKCcO1SGBOgmPA0NsYWwmKQfB9nh5E/b/w0cKroWD1j7HOcxo4+FsJ8fa5/DEZQKA8CPgHMpK/nCUEpjmUYAhAZLooe8+ZvZXjPQOrj7W1nxg0DghcoPAbZODM+DudeGmoB5BnkPfdFKVEWLeyf9gy+tEsBBPg3/frkVWeyX+1BwrTdQtAlap30QJOsWU5n/sM//EPRKKflUhYwG0FpV5JJCV4CH8uZB6CmsSNk+DA/GRi/o0l+TtBCueank1Bz/boUagOeOf/8bQyUBwA3jU1/FgO8KknUSd0ja3oqAHw6jfA0KmcgxEAZ1+TPtDWDnlNxT1ma70yd8LXPyQV50ab+5zimErcuFDlgk58U5ZRbihx90xYdR1/oy3fzWYZrGsx8r6+Sp+VkTeNCLqdBKp2ytXEPHxe/1H3hR0WYqbfwp+BBndBcSWOAHN5k4DO26DWnhelN/NCnEzqYw8FsvdgnXs4AIv2QZYZ6On0A5tSRE7TMdWyw3IEGdgXNgP65/p7ZDdrWJ77MxdzxV8aQU4p9wu3xyUL6mX5Dv/TLiccX9Bre1H6yj/t6sXaOp+6esn+mhb6bbl2mjkyRH3akeKQvCh9VBY6yxscmisoGHWjJPKwnpx798v10KK2pcbKpdMB0LPFjPVPBi67ggr9nQGfqnKkX6Esgib6z9nOTnLyRRXok9KlTRWPz2LzTLsyQn+aB7hnLDETjT2M0f3ZuBk3w3s6L4/5432Uc5GfqtXw+N+fwDdw1+8nvebdpkypSH/cEgNtU1FgnV1TXovfOOj3rMbFX8E5sqT4T4E9ACg3Yx3nCNgHkiW9UVzj0QJ8EOBLFnBo+7v7uNe9kCMFziSqHPm+7nzFPLFGJppXR3lnXmWPo2Pqprw0ShJhrMO2zPuhy87VWj3RaHQvukyL5PLoz/UnACM1de5CNrJzKR0/rDWhnPMEvxstW1PdrjRMkpq85gtZf8hl5pa8qgPu5N/GSfEFnp6/Qb2LZM989tp99SpxM5qd54vG6viaBz5xCXvhiP7W8NhLpiIx/0nJuRNjkKJ3mxNjamc47PbcERzubnkOZIEZV+lrVGYwrw76777HNdWfjawMyJ2RWBRP6ZWIrydHGr5IFPizc/eSirl1QUU/CS3BmO/V9TZzS6+lfgGgmiOgXr9AzEgDpS7ZAolhoihfP/s4eSFtXhF4/7UQCMpHTiWknVViCgRNcroobdXL1Zvv5559r3KF3VQK466sT+EXTdqNrB5e7IkuVhx+lhZvmj0+TTNubZ/1X+jV3MI/TcWzTzh+n0uKh69yQlmRE39KpEn7wHJ5hF2rMlaD0Zbv7lEThDsofvHlUNGkd0RvaoWWqlyTJ5Mcfftjevn1TPkSt3drgCO1zuj1yWck7v/v9dvfxrpJKkmBSeuuuk+fb/n+pBPH8q6TFcX1k5pUkhpLZVE1cG2qFj6IHP9/XJu2nunXmoubSG31k+r6COOSngo4V4MrpvVVFbeGFZ9edrMBmoimbi3/Jdz6feqZlZZT3z/HYnNC96lPCwXnlq1Zp4ctKKLm6vNiSNBD+TD7Kk7yTa39SzeTp0+3bb76pCpN1vVDoV3oiFVsut5vowIsn27sk7mRTK5sRTy771oZsq6yE5IxbALrkJfNPYu+qINVzPkp/Cxa+ePlye/7ieSWaZNOIDg//ZV0jN9E/Ez+Q2cZlbQfzXj7nj82Ab2zaxI1TN4pV0G30ytQXmUM2XDNm44bZzXtuSMCpZBTmKFtZidjH9XVl5572SUP2TEli+kiyE/oK5Ke9jIe8hXf93bJ3VIFk29J//quy7UuWoh9qM+zqugL60eVPkwRyfVUV2GKHrEE+6yST69rET6LImUdDSwkmkns8k7ZLV77sOMEMVB7XKHUSDaxovfuK4X9/dY24zPRBJxbxORwy/56/T/uGNvTu1K+HbXRpx1GNzJj5Vu0/doKJJMY61LoqzMXuw33FJ3Xg4W6vWFG687b1P7wyfZ2uQNb4WztwRtEw+mIlo+38NK5wmjGIibvZoaJjJa510g+8jP9hInoLn00bg3bH/I8kIT4U3GCM4pBh0U+fg0k7KWTqxVr3sl1Jnmu+zHupnhs7TAd0Rasjob3nkeoendBa6zkSDOB8NO8aysv/rIS/w2entxsndxVBdIJv3FGPRmyzdYIdpw8MVzcfu5bkKEFurQT/94SSVbG0+bfHWrZvVMcIv6i6gZfCK+G7xnnHhhVbBRPzDdK/79DL39rc/x4b49N3Klu8ksXye9YOTchR81nH2+ht/U15z+94yLvWoQ6GrY07ct082RgqMnjQ82nZrOic0DY6N3i/cMGqhDhlka6f9mPiL77K3EjyvjmLqUwb9zVZ75hU8+vhm3U1nol76cPya5Msug5pTj8Z9gtn8JdmtYGpT+a4HtPvuH5MvJ8OgvWrKl9VmDkSGzIOslm2Yl0Zn99h7SkbSTCJb26cwQRJ/Cg8t/ARXkq/7PSMSVifzEX8UEzE5ltjtq5QRv7yu0OJ5StVQpaqfp20WsnPl9lD6cMAL1+8KF+mqs2tA2Kxq8Y4bVP6nJtS05bueqKzqve9Ebp5+jLaFBPLd6FxxhYcNfEZfsHP9I7+yJd+pn+Cz8428Gu6Lc/oiw2gE/DoxL3T/vjdmOa88Bg5Ml48hy5kE22Mge6aYz74teN+aOOdXV6WrNExvtfHWVamjzV1xfQxI9fTHzF3/M5HnzbZeGf8DL5he7/GW/nOXog1MJepI2HKGZekb6ceYr/RS5t8ltI5qsQt/y3yE5bWr/Uic6X7yrZflA9Djj2HF+Z6Tv1LzvDfWT9OG0YnWic8JaGk+Px0VSYd5d1UqBAfmbLt9/hkSeLAV9MGukIlAIcsTHzXN0Fs9X4+l4A/Zdi60F9t29teuglgv/J44ZPdXpjgik+d7XvdwBDsNeJJ5o9f2F20Y8/oefrWes11x4/5DKZMu9quQzr3XanOmHe61+0e9nZaj6JLfhon/cbXy3f4e+oAc59rSE5n7HO2M+2umDo6VNxKFfaRYEKn6W+Omf+Kd2fSlpg7+zQxz+R//euHjzXx0tl2oDm+mTTz3sR3c83nGsABhy7pQyhTV+ddBzj403QX3kdXOEh79MzkeVjC+EKLnf8XXpp8PW0KmcNT+Zt+O9OXPrXOdF3azrPWxTgmLdFr2j14B9aia+HWqY+9BxfRT0Wnv/1vf/nQQvW5wAnmTkOUJeUKyO8MvQavzPcOOkZFC52ekzeijM7ZblPZToNFGBEr47KhyzBiSgocE0xgb24Yred4JJhMxiilXIotDuxRoYMi9ixhy1xs5BGaqXQoBoyAvhPcz++K1qs6ACOCqTCtCioBiBxI4zE+Y0DvfE/Ja5cTg4mmkZlOOT6QuRr61PgXfaYTegZphM94ei36Dluh1bn+QD+aADQElIDc3vbp4hK+clYu667u//ef/qkURf7LNRF172QFpNohjFEoAJTPxgaPQJl+KXwGIu/OU/oEsWzhCp4TYpmEeVcyFX5t8JVxt0EhH3mXgAL3ZQxyinucrlPGqhJM6t7fdZfw1g5dThJSAuhKOZkLXqY0Jlgk6+Yy14YxTj/WeT6X9vQxeQKN8OjZkPibItd25pH5u0aB4tUeBcrg+l5gly7BvxQ1PWbdGLL5fMagvfyed2Z2MRCLTwDoOTdg5sy7Nb91VVff2dztx/GjS/D5BM7NQx1ArzJnKyt70nUaKrLDafV8bxTFce5ALPpMvWVdZTlOoDaBDd2MJ1Sc2cHYKLWNNs1TT+ok7xmgMd7AGJ5gQOvdCui2w2UjKXOcwCsno2YFk2mjpoxPY54x42H9Td7dwWidFu4A2wQQaIGPAJRpmw79f7fm0UkJcw13kJBg3MrytnZzvPgKj+BB+nxuGAN7gkAp52r8eH0GN6ZMTdBps8CcAPAJxsiTuerb+Mxh8gPa5zvjmEBuApyyqSuoP3Uv/TwxBD3NYT47p+yTMbHhM6g0McYuB+uKjgnorL+xAqoz0PU1AN7yeJxmTjvdRvi7r5HIv5zmdkVeycXaDJn8pX0JJnBQ5E256nIcLzop0nqmT6X/GkNkQ6d5hAy23eignJOpaO0YZd7LOwmA1jotKy+5hLxox+ZM1kWCCb3Z8+6SiQnGW8O0m+DeTDKb+GeCYLz4NX1kfXYnqSp29EnsjKH7PU7UZl45OV7jXKfK0q71nXybNiJ/kgRg0MwhDl5huXWHd94LvSQlsFPemXr87raTDmaCBJyAT8nzXLvQV1Ck9mdGcnGvUyeYWM96fgWPE9zOZvYjx3aUpp+4YOIhPE0PCdbXM+tk8+EAdVUVem7XoY7njk2X4p21iQtn0B9Hqc3Ytw5o4N+ZSClxD1+ETwUhdsxXJ5CfFa0Kk6Xi1jpl3HrlqJAVHtJP3TM87ran/+bPjDtB1nkyEcaUTCFpJ8/i7/wk24UNV4WAl89f7NVosimT04+RuVSCCAaOnCXInPnmChcVTH766ee2eU+v18n+3rAzF2uefrM2kblKXKjrZTq5cuoQn9GL3p96tuW7AzHs7fTrpi0QXJ9z7nXqtT1jn2lLZzvmU3htVUnMFTMVgJ/leNa1lzBxMFLaTFLN27ffdhWT77/fXr9+WfY73/WVo9k0yfUbH8sfiTxLMAnfJMGkqgDcCUDl9FZzRBKZ2JXIbFWTid75mKvHWlcn8U2CTeTyS/3vYbv/lP9P5aX7eib7G20D7itBg70vmds3sPrkcOmt/FzXoLHP+A2/WkP6iE8w1zpBx/arrqsK6oebD9uzumJqK5xXp/5S/S4JBtvD9urFs+2hqny8rOSSSjD58ml7ms2QXGf69u12fdnVRUpnVgWXJK1cbx/v7rab+/u+Hid6K/ZzXfladxksXZF5SCitucXHev6sNuv6eqT2CWcwJUHLXJHz6vXrks3IUfd/V/9lXX95934l8rb9fOwDtR7Fh3Qr/dD+YG9Ko+PkU/zMH3S6iB3fbXEFxtv3FPDzLp0IQ8+/jWdisaun2QhPsHmVdg4Gu3q66/+W5SNoWv3shz1aB/JZpz8AN4YnineSmJ2KB8uvYzc6kXpbV+W0LEUmwjNJiiv7XAnFuTL5uq43Tvwm618+fa7U2R4qiS7rlUon8Bx6ZQ5JogsdXd3HPuX9rHUqn7ABvlNm2XUTZILfkjHFb/Ov9cnxN5s8f048OfGJNs8/0/b8zN/zp/4nHvY7POVnJ2j2VaXh/dYRXQEoz1jbtFl6Oz5qdOVKoA7/3t81/+JjmLfH0YkEZz97/zuymsp3pwMG+IFPbfx49vg7iXnHyfXilxXXwX9wAJ2FPsXLK7kDVoaXrL3N78lD/ODWFeG2PuCUfxOXlk5c14dV8tzazP3+++/3qiElA0XrmQzUcYDqcyVvwGj0FBuqP3Ob2M56sJsHPm9dkX8dZ0oFwo6fTf2TttCOztE/feXaTJVH6B20Z78kSyRG1Wu3El3Kxn5eFUT6gE3PSey5r0QQI3MVdffjZGr73tNPLRu3YnHtwxy+y7RZ5fcuH34+N2Uov6uqN+c/fWr6Dd+wA2mTbTzr25KptQll3oe/3Ngu8pWfOWnceGAdBFjylzbEBecaka+z3O02Y8lzxhY+hofrwMaqBpCfeT94J/OB48i3tvL+flp1ARmxmLxvLfjbc60y33OCiXWjA/LezcebHVvlc75CP3NUAEJrdNSG9cDTmW/T/LgWL8+yzejG36o5fHl8pcmuoz5/qgomGXd8vVqH6P0KTawEseHTS5SZmHnypw1PvMOmx3bzD/NM/rNecFrtFwSXv3xZ8iHJOjY0+sd18EkwkYxZ19Kt6y/ZI7oAv5ecLBkTY9r9s73S1TFXcwuNJyZCM2uI3vYTpv6cMWoyO+0lXTN9/Dn+ifONnY7Oc3NsxkVGzzJblmxcha3tSRfvWMuyn+Pw36Qp/UiPa2fGZzM+9o9+oaP0RadPvY0eUxbmc8ZHx02aGs9cp+mvTR+QzZx6ba4TmyQGz7bi1bM+Ybt9ju8nnrQO1tEcpo6hB9k/B3szTm2jV/kpDvO6brUOHB+HIEpPr8N6mX/p/axrDi2Og+cTwxtf+oH/Q+cZS/b3Ob6IN8nZWWfnb3Gmqh65X9HYB69mDKj9uiOZga83abHHNEblIfpT8noOJeCJaWdUcJaghr7TTvodjsaLxdt1fWvqKz1O6CFr0aOpEBIdZd50RMnEqjgTX40NnfqSrRKDYY+mjMa2100R659Dj2RyHjYlw7sMVQWy8ELTZ+KAqXPowKlD5hjoojmHjNWc6Tp87nN8rC/z1Q/7NfGFfssXDG/X9bpHBZOsy7TR6BK+FydNv3xbdoBOo/foIfw7aZBnph/rGTqP3jtw5nElMx4ml/CK+EbkPeuZ/qc+ne+hQfBrRGjKxdQt06e3P2teaDpthznys2c8H86xNmf7Nekz7RA9y1YaK31Kf4dWsMOBo3tvOf+MCd0lzkqmsc54XD9TD80xsy/ogjfzOcxYc/1//vovHmpC8XTWv2mcTJbBcFVCdbZOrlWpo1F+2+JjSAAWGPbsWSlPgzrHAsRafIkp3p/EmQs4wbDxCxhauD4xeZR/piRKYNytOzL4CBBjO51QtEp7U6jPBp4jOJ/XL4O6NFb9SOAyC64vhkrlkgK0aw4MWhnPlTV3dnSsSzzkAvnj+haMOx0uoB9tMV+ViFqn0c6glIFnMCd4OQDWEVzu8XewM33nXlBKu+l1V8kg5XDd9FUBEajeEOhN9vDX//yf/7y9f/euvstpzh9++GFVOXlamdyT5/J7nOtc1TMFNWOYACff2XTL7zMxipLHu/hrGlmKjjLkjCQw0e8fyiFzThszG1TCyVQunXDR991z2BOs3++8zym/ZfTS37myxH4H6wjI6JvymSDX+uElgIEhxreMn+/JoLamApuAFY/tSugrSV2UJLlhmPSJ54zR8xx/CpI84i/6Kj+9S+FTnBMQnEGvZ/EA+dafNrSvjwJLdXF87k+9KkfVaWsGHPgAjqx30+k4NQuQWGcJORkbcGCt6Iimw5FgkhbRbOrfcvJvbvbEKmvI+JCV9CX5htzPdtgVdG89sO6ZXkEvcmM+E6gZP5nrdetKWNZwbsb1mh1X5BgLvpm63FpxJs5g1Jy1EZrkdKdS0mQTD0ywZ93zs9575Hh/rqDA1PtZgwBr8lHzXsEoASE85yebwO6k//ksHiRnJSurMkHsXP4+637lS/POXIdpp/vqjNar+NrPjDsnf+kT4DVznZul+k0/cwMRTaa84KvMs9od5XWnzZ0AluxyHiZPTjDIXmY8Eg3hBms4dU/xykjQYUPwClqzt3CP+YQeU6cBydbd833lQm8y5l8STApEjzsU0W6ueRBd2Z4VyOt2j/LKRctVVn7qYk55j63lh3wYA/XD2aXLmj4qmLi3e6WQ5sRnle58nFEd/VfYYm3USnjBk/T1x5tjk7HXsIN6qj+huwAkB/+s7znQeCk/8UvNMwHBKr3fp3dSnjjPZFMx7+INgb6jvP46mTHKfWZ8Nm/IasYZ3s3J8BkQEaj1Mxs/U24zBrhAKfusm2RZOoDsc0roO/pdcJxcc8a8R4dmQ6BkcFV4q0TkcaVNjX1Vv6LvyAcdH/6Yp/CmrSwHbl3hQb90FZwj2XH6DKXjs5Fep5YbL6bEedZI4BYfczIjN8dVOc2XAg7FB2utOGKuOcAb+TyJyUkCebZKdGYcOaXY1fO6wlBoAadJriQbk8+mnZm2zrNwU3gqn6Vf+OVruIU8ZrO1vl/Jmo1t++R09Mf33+Xk9MvanH396mXxVRJM0v7vf//7FTB4ukXG8i/XQKUNupvN9bOuu6rNl76Ggi6jJ8NDfp9Y4OwYZ2zGigfmpkO+C20la4cmHP+mVR8Q0C67MnVvxmE87HTx0LpeJ5uc/Tk8fiTOwa1JykvbsWevX7+p63G+//a77cWLZ+WXVIWKdUdzeC7VYcK7qTb1x9//Ybu9uS0b3gkmnyvBJLsWHRxL9YhjQ9o6d9+rYlwlRvRp72CO0CT6I3fNJKnkNu3lipykWKQah6TddQrYGnQ1yKfb1XXuoe41EpggPivpAAAgAElEQVRwEp4spKIJjIdX0w57BiOhUeG7hRWSTFAJ0zlEsBJnKsEkCUELs9WVOHFdE5R4lYMAkcfw8P129eRie/Xyxfbj9z9sz66u61qdVHK5yXU42YBclQ8+5gqz27st17UkwSQaM99XBZEkOS5/StKpYGaqX4S3s7ltTtFvdGXGnMolkZnwXq5XLZrf3pbNydUwudIr65MYQmG2xfP/P2N3tjRbclwHOs88VAGFgZRaev/rvmiqpdbwMqSJTYIAJKCqzjy1Lff4MtefLJr1gRUy/517x47wcF8+hIcHu5YNKwiXakGR61TXQE9Ym2c6iMT/hvdt/4feFpimz6fyTnhz9Og5v9r3tMWuynuv+H6XEOL4vOuCd+zCqaawPunK2G0H7fjp16Pqbjv+22Zi69Fz93iV/iy9diE4Yaj4BPobfH52NnVkp+QmgaUk+rNJMIlcJsFk522LCCXBZI4Fe7rjbp2UfqTi53yeTRj0n2MDcuSuOARbUWJsH7vUi2ASTNia25edi/t/rt//3nYJmtCj6ONvz97rW/YCDPEJo/k8+zlnSV0+noSbzG9okoowMy9n80Ke3YWVXdSXCPf+/YfLk8fLF3zvfp8KJvlNf9231tujqTxkgSD34E3jaBoZAxrMAsSnbLzZSgdokXfQPfgrv/vO7plKT5Pc8jB5WjuDZ8dna//O7znK9muS4U6CSdNg+lAJJsOvz/eInCRH5d/YDlvo4JqEPRU9HJkhJHsW+/WFfvS+tl/NrzZaFvW79XX4mqyhOdrdbM3drEQ/t66FFe3H4N2Vj8ViOmX6dyqZRHclweXRk/i30YO3Y8qCqd6z+Llxgu1bdGGSFDcxJvPHLmlbF9/2+Do5YXhijiraRburX5Zkm5OIiBax97IgNv5LHfue8bRthM9alpsvcz19yH14yhFTLdviIuzCa2LC8R3E1PPMyq3KtyuL9NED3VwL5WymljO0E5/I3+aN/UB2+Ebpe+wex+TkPjY7+qNh8yS5jgyj32KC45d3V3j+TcJ7fJDaTMWPkGCCDt1PuCsugC/zPvQyZjoyz9DjV3lJdbix0zbp0T3Bw7T5/t3btSXOBpHho5O84n66ohPQrzSoCowPEmGrglTPiTZ6biZmfHakb4XN1afjD83x7k8vz589nWTj6MfgURLfVFpJPyWk3Gi76wp8EnYMXMDrHU/M/XQAHtRP/ASvzC/7X3tsHbLlE5+gGzyH094DJ7p93+kisRXz0/rjOsl3x2h7/71e+Lewx3jhrfhT7hcjhpto3vRu3c5eRF/4gTYtx43j8MN9xtm6gHzqA5xHB/1Hd3ylTffTPR1v1m/3wAdx0PzOn3AvnFjfevW2a/rk2n2Mo9voeep2ur/B9aFp/JY5uSH/23/Gix/ph+gGVaXTVsdu4Ylxdb/b98z1tCsW0bwOK+55tnXbjE1yeVUmgxMzR1lkP0fgtEznvWgQX1I8655vRo4ebcw67858SB68yuRsEF2d03PKXu1qi2nDWsHw34n5sS1a36QvIyM5gub4Bv3+4f/jm7jX82QcvdDRXOD9xoDQgL8m7t26umWBvIQP4Ccd023SM3gVTrYMtiy5Lr6Bh/K+tjvgcX5vnxOP41u4BIebN4em0YNZM7xLwMWnrZfbvmADGHPrLNjO/vGc9SwyTYfACjTVduvott9aZvA0OvlbG40fjmpsGqT/iYHkud0stXHEPoaPjmFH9Ryhv/e0fQMzOyE9bdNR93aZ97QeauzsuFZjGZklW3iDH8VuDE9bm1NgYmLHJ7eg9Q8dYw7JZ67jDVjfGEWPpw/XKib//f/5u28aysOEE5M20fKbXXXZerAl7DbgRVECZgEFgVeA2iByr1TzzmbqZYCtXMB4A1AtyA0cwMg14wC8lITnAaWFGQG1AdQB1ssE0YGSz2s/H62iaIBKH1WYaGOnmWuM5pN51wYNwcoEJXgz/cpZ1QcEJB+MQMqQPsFkwpqxJZAoqGbMgA7g7OJggPrh+ZX4oQ03fNEGjQQTJbYwZi/UtcK/H+f2x9FDN8cryju7/8xRjOHdwXUySI/jM4ba08cTJP+Xf/mXORYnxvT3330/gUHP51MpboDnt9mJ+VqixipAAoxu6bdMxnwnlIJnbciQA4DRhp+2gVwC0QykcQQq4909zQ9pk4LXxzUgN+N2FyFXMWsrzw9fnBLQDVoW5vUVULfSakBuRa4dPGXOGSL4BNCSP238El80v8GR5tl7vNA34MrpJWcM+jZ8bo7xDWsAaLevL41n5kqfYAvjiqzjjzxr0e9eKZAVOLWLUim1v4GHPKf/+rIYoMztmsGM826fwfivFueOEchgyZxtUtdW9mk94DvDwO/wEVbjrzayu52rMXaS4NAOFlBU9EKeNSZta8NcwCIKz/zBZm2vwXhLMGn5Qi982IrS+71P3/r56dOp+EVGzTvd0G3D78GsKhE455qfhUqBpwT6x5A6yp/RBrf7PdlumN87wQS/dDANTUI7v2eBdM+AXvxoY6UNPNfhyk1OzqLY0Y/6NTqlSvYK3jF+8ilI2sYL7GiegtdkiX5PXyZJ7uzcD/8xePXd4kLT5x5DjKkXNfO9jWb4aF6bVlnCcr15qA3FNnRbjjj/ZMnceFZ7CcLejpf5dq1gsiW4d1cwG8Q4xv46DnqUgnEnSJbjEa76ZUrQb3CVnLEbRm8+y67hWwnytgs3IUTZ1j2X9obJN6do6bX8NTw5CaGr3yeJ4mCa9vJ+vMTui457l6MQPu0iH55U2cUcdFArfeXUtR52HS+1fI9sBGfPokPoFvuC7s3fkvhC+3znODT/w/XMgyom9ER+U9nFgmeutaOfoxNuY79VkliM2ISuwbdjQ+ofnsfD7G76xmJy28yhETns4HDKf87xREmCTX2EzNfZXZuxTJ9PIg4djB/TTv6L45ZkDzJzw57ddeIMeXi8u/o34TbPwHrzu0e4LOblPhVtJEWRpVtSSwIfy6Nwl01CZxk/uRucOok0aTe755OMMaWvZ0Fiy8IGPyfB8MkuuvuPbZ8+c+qax9B+5O2yPGqsuWYO+RGhASc7n/c7bvI7fytjyDvDs7n2+9//7lQw+fUJLD+fz+B++PKnH/+61Rh++nmOXFo6L63y3dzBB1gBE+8TN/L+tgXpUM+3/eU3+kIAqe2nfEcPvmDefa/b6Bt43jZ5fhPQwKeDtfEjQvtTdcTYYGXbdeGD9COJBlm8zjE5v/3ND5dfff/9JJhMAODY70mgSAJOkkvevXk7CWr5jDx9+fT5cvmyPmN8nPCTBUq8O3x4dkBO/64VBVTpSMWSnfPIY5IM3qfdk2Ayx3ud5LQsKqh+kf6nL/lMYlAqozS/tc8Q3aKiSeau7X32ERpf/ckEDE+Sdmj64eP7WRhKFYyZl5SVzpEZ50ipx9++Xl6+eDayliSuJHAlqvDpw7vL6xw99uL5JBekisn7t9kd/OXycRakV5fkM8fkvM3xTufM8MtgFfyOLD3faimzW+72mfyTyMimqsWWCx/cFtTSXrArySCbVPT9NZkiMhGZCUZ//nzbqXrT/xs0X0zdJK3hjySHnl3OkkGCIZ5zDzuIneS5YGL7p4PpSe46FTjTVzot/SNXHaCDnexBsjbXT8UJPkboFds0tICVEiyu+uYcCcr+pB/9Td787b2jh84mEVhio0zeEawly0k8Gl37/PlZOMu8Pr08e5FEkGcjC6sXU5Vh8S0YKFGkbdHBypNgsovfi90bbNvEliT7d+B/sVAC2M2WgkuLY1vJip6S9ADjfN77KPRcYyH/CWbChfu2+m90Zee0fm8fi+4LHbYCWCoiRVfvkYOhCXqOTJ1F05mjs7i/87THjz5KHaKjpy3EjGyeZJVeAMaP177NMSmb3EsG8r6OHTS9+js79NPn9ZmNu31DOpftg14PfdBbYkrTkH1DntCBDbFys0ehOT6pbb4ZUx2RE55MTGqTkjchkf7fBJfYnYtr1/4d/owCQKP2jcwrnTrtVTns/C0myEfouAb5yifbs3GeP4KO9KJ5uPH6xiHMATrf5GM3klzn6PgJm6wctXX818dPJ4Fw7K+zCaPHtHZS/OWzee6Lo4VulYKuWFLHWJlD9PB37k1csHnm3tfLb2J//AYLUenPm3d7JCVcxcdtU7bPZx7MM9svOrttmO6HOeOTplJF+DH9gN+5J9/xIBtsbIQ6voncDI/ZFPLlHAV/BEBVurVfT/Wxa6W6W0LP+kmrh8Nn6Ji+8UMf+KMnkYJ+m+Otqkw8OzcVW/hteBw9Wp+0T4EX89m8k/bFEDbedduQZJMdnaov5G/nbZN8Ow6R+9A/MfhPp6IZHAw+WlgiM/wuc6Sf5A328L29gy7ImKxR5Lu4HHrkeRVMXn/33fXYzvHHjm6KLZjjXINF0VVJMLFQnuc7lkDn6J+FPXTAe/wO/Nw+lDlpTMl9eL6fhW/tG6EZGvIRe57MdctftwE/8Ar8bplv3Op2eizo0X6ad9PT5NxzeM/fNmeTQTyCt8m5+/UVb6CnPtK32jMOf8Nt/IxuTR9teVfLCxymz+E6mrrOT/I73uj+NKYP7p6E5dwT+xjf92/drvlDG23D3jx33w90Q1+2Ht8x969PHxv6YYIJGqILWq8fk70Bexxoxw3xJ75oXxQ+mwNYL07TWO7dxtP80XIZ++zsIn5Q7eaKf4nPPHs++DT4cPQD3p8NaLMB5csDHxFtx2+p4yrb7zOe2OSti/BEj6H9RzwMRxQpwPv3fbQ5AQ7yI4anj61EVxh33o2+ePIeH/CCWE3LrDkyt/fypc3M/1Rfr4IC93aLdo3POOg1vzeN9NW8530d34EzbSPc4zN50/eOu8CD1d+b6AMrrjrsxH+sN/a4yE+usYXSf3GAtGGTVetruEF/pW9pn12D7/RF29EDYuiNLXxNx4inD47WRt/VN6qL3ipa0ikwwjv7b3YKeuF/MphxJBbAfzRP5gcvp/9dgbR1Hdvj3m/BF8bdc97xqdZRbPCNO2wuR9rv5B5jSX9UZW1ebJseL+BNn+Y5z7EZ+ApwXYz80X/7L//XtxAKAxk8I4AyArRj6HzcIHd2fsW5AhLuBbQmi1FB6Cmxq3Fd5+H1s4CjJxqBevG439vOxCiOOpcO4VuZYhaGZwcit0LI11mc/yWjZSb9ye5SAQA9WYyu7lNokAlqhnGf6/ltAvNZQBsD/mECSK6NQj6ZndkZR6Aztkzy7LjMPScZI4InmwnDBVgG+ARGq1y6eaBIgGorPbvVZIFSLgQrzwLpNk4AzRXoqtLGGGtTun13TXCosyAVA+2nn37a3UsT4P96+fmnHy//8A//cIIcnyfg+7vf/Xbea6EKrSkec7DC92FAVvAOjwow4eEOBLkmcJfxAgKCzYFo3u97Wli1BywyPwQ3vwHhtN1G471SmfK1dR4rw3fGG0OhBNK8Akg0ujdeAQ5+aOfc3LTTZE45c2TY8+QNDzQmeLadRQpOklnaMy781nLdssQobcXV11o+827ArX34YZzkh7EJgPEKHAC8+aQQ/dbj1f/btMSRTYnzNbrT7gMn4+x2mvOLT3CALAN4fBp5Nw7Jb+jKUd02tqpBK1jKLvcbK35t+Yff5tSCYtq6d7CbpnhMm43TfrtPpPolnkA3NDIfuU5xZ4E0CRt4614nNF/CX9dCNwYtHqOLtMOJaKOBUWcseLbldwzcUz2p5/hqcNZ5xnCL8m79lQST1iVwh3GxVRce7u7TrywyznnfVU645QDN2oCn3+DA7LQ6gdDGim6zZd6ckTV9v5fFXG+6tSHOWJs2TlAfzemb6xiP7uz5wYtsg6a/ORK4ax7Xh7Zr+igydLo6cJUIaQ7pg/vggj78kr0STEgwG3+ngskkAlQ1BvpVO8MH5+g8OzJyLcklMbh3Th7NIk2+b792oaWPAMsCzlV2T2WJqy00x5s4iu3YEhYYz6KDeUU7tHE0hgWIsUPOcSOqN+TejDPvy+KiaiBJNEHPzGs7T40TzTMW/O7n0Htjb11lPAvOE5hd+yX3SGrpoCR8jl4I3TrJAY0yhuhYC4toHblkcxsjeyfvzZiCXdqht8bpOgml+p5FwHbS7vVK8xSMExCm02De2L9ZBE5lgHfvJ2iZOfrwKSUyI+u7EJL+DL+fcubo3vORftDb9FPLzujCszg0foUS/adNY4Y1uT+Lg3jdDmkOL/mgV5bWe3Tg4K2jFE9lmvYh2CNwJNXu8o8dlkSaLCYlSNv6Orpa4nOuq7Sh4l3eKYgBz8zbzP+n3Xma73b75Nmff/55aOd6eC1zlUWq8A4chk+he37jv8DIBJNzT6pBpG9s59z/8cP7sacTgIpPl0XGt29TRW0xQLIRnW+OYaRFjJbx3MMegsFof28DmUf2ePtQ8Fd7M/dnx1cvek4bJzmubVTzmU+83hhwtdPPmfXeDQPIKV7Ks+GFOOW/+c1vpoLJb3/zm8uvf/2r66L+BOzOIlh2tWae3v785vLTjz9Ogkn8tG9fki2yiVNJMHEkU9sTQ+eTYHI7nzr2wibaf5xKGh83MebLHhkzlQC+PZpqJkkViE5OO0ncEKgJLfDYHou4tCNn/BNylP7uAsUt+RBdPWMBE8ak0eHrSfjYncdspNgb2awRkR8eye7/OQIlPmuOQXk+x+Z8/PDu8qvXry8vnj+9/PD9rybB5Me//rjJhXO0WBJrpvOXN2/fXd5/3ESZ/Ca5ZBYv95CJTR44CSaDsfP9MvMzX85OOn42WzgJGxJMXr3+7rpLOc8F00PXL1/W1g3tUk0j7Uemwj+RoXQzNI/s5dq7t++v7aRqyyZFnOpDxw7jT9J34bm874pNp7JR5J0Pz1+g3zqgRU+xPehzuPPx01kcnGTZLASvLhfAThIdWc/v/ILRhcd2IMORTbhqHPAh12EALMzYe/HeGJNcjW8Sfxn8Owkme9zI00uq0ISPk0y18vt4jlqa43OSkPJy38fnYs+mWsJi282Patsjz/XCxfr57JvVJWgHyx2xdfNPV0dqh3zDPDqNTqJT2AA+76/DJXQyl+5r+4btwKa//3sw6Ev8h038jXztETlrb2VHvPcM7a5JrZuUPkcMfTublA4+w/y0vUcQ3XYgw1L8MAVUHm0VSP/aloMxdF3raPTMESsHnqYJuur6jmNXtt/te9sins142xbX51yLDLLx2T97VMvtmLi0M7hwjgeJvRBeDV9OVZ1J5nh2dkxuXGZ2wVYF6evYZuF/dUHPb8coQ5v8zU9P+9f4XpX3X6y6xY+MEeYLCPNv6YyrbXoSPowfX+wx4v86wSTX+ODL86tDei63gvKjqULJP3P0I7uGfJGbVHi56po5du1h9Rq/kat7v0rsY3TcwYym702eb0nJLe95PnQc3Bob/dPgUPezcRbN28d8QIMzsSomoiW/GD9bPODfok8+zT37p21tMQPYl/ZvsvNt7E+YRfZginH3Ago+pB8eP90FjJZbflvebfHnPo5yjWWoXHVi0dlMiX/b90lfzJ3+5Z10EXrATfzUdITZZASvNEbD1+DW4sTiFznIdz5UaPHxJOlG36a/ErL11fzRn21X3sdI0564Nr0luSl9J/d4m52Se4eeWbh//mz8fvoq98a+io+S5cQkmHz//Xd7RM7TPR7HERfmm2zDAFiXsdDtxmEOWi/d46oYKL4M/fFt6IkOHR/vOA7Zx7t0TPfLXOoH3UFndFyHPmRfwCWfzf9kBW3u9Xi/F6/xk8ijfo9dfKp58TP8xt8xp/yRpiVdZNz4ofWi/ugDGdLO/d9tC6IZ/eg93dceE5xD2/t3W8fAT2hn3SQ+Lpuw9Va+WyhO201Pc0Q+yC69629zy/ejt8TCr3N+ktzGhzwVQebomYOT92McnDlVuCI3jVFti+F19lhoIzaPhsbFBkZnGNM63fhgxNhXc0TqreozjLzqmpM0vnrutokIDo7s5vjgSvTjF48eOpsCouPZq83/+NE4YHHbjH7Df3D/l3itbd7px8Gz2IfaxA8+W74tfOdzxnZ0iqNr8SdegAPt9zbumAdzfNMNq0On/S9f90i0qn6f++iwfpf28F7jFzzEn/RZ09JzcAYfpf+qrqT/fZ08ND9e3z/AutnxcKcxUDvoFprC/5ZDc6nPjWHs6Xvbk72Q661/W+58F4PD372+HJ7J846j7j6vztwjAG0maH5B88ZAuAFf8qmv5gYfsAN+iT+8hz9snGw/+gQft/1ofrVLntG3adZ2XdsWY9+eJBPrWO1/z9RXQY+2e+mo1m10btOv+dBc5T7vG7lKBRMPtTJtZThEeLRVER4ozbPAIEjVyst9JswAAG4bCd05v98LLCFKe4K2HTC8bwOgITpDD1F6QlvxEdB5boD38YMKJtq9guqTh2fMAhEBn/zdNBAkBS6USDMgAbUwRAGknfTvqvSOE2uhiWEA6AFuFBhjEZMOPT9+3MoodWZpGwOErIEf010BNovUd0cImfsGBHRr+hGONv6WrptQM7s6zuKl98ahz3hinPzhn//p8sd/+cME8nK27QTSTiAoAb0oqIwzxkra6wSBvGfPn0pAdilN8XqXBB2/4SU0wosE1XU8DDwY0IwD4zYvLRO5BygBN/1S5ii0V+aI4lgHdBdT2tkjx95pLp3vK8HkynMnQHzPL9rBt20gAFoGR8ZgzGjT8t/X0LTbb/5po6BlFkDiJ3KFZxu/GrdaRih/NIRfZLvf3Y6Ud3h3nuNEeVfakORBgXlPP2f8i4dbMjZHr5AJMjQYNbtSg8EPjyTRt1ZA7ciYF3iQcalElR2eEkwa23+Jjvi5HR1GceOK8cHcNhrwTfN0OxD0ggV493cbaHP/W+OsOQm94kTf39s81nTjCJAXcpE+wl4LaK2rmq/gM35l3MN64915vh1lBmdadwls5JogU75735ZYXgegA035naHtCIeuVJK+S1JoTGaUoA95J29t9EyfnqW04DqBrTvwBd3qGBF9DG3y3SIqrKPb0Raf5NPiWJ7NHMwiyvOtOIXf8Wjzsvltw+1ehr2PzOPxq7NWSZBkNuNPgoln8V/bNvmNIYsv6HF84H7GZxu8y8dbwSRjC81mQTh2QLD6lJ9Osm9j87R55mSOfDm7x7Jzfcr6P8vRObvobu6yeJT7BJuvuuIcg5RA+AO8msQluvp2bm3LTs9N078NWuNOn9OfLJwJuJD1jDfzHV5LgknutTAVmtzj87+ldxqffW/9PvwzlYmezAJLFkkiJ2wIY8NTsSEs4IWXG/uMK8/nP/3Ne7NIyRCXxIKHT3zjmmCCv8hSKiHknp23VArYZMTQp3Wk8aEFDPT+vC/Bxv23tv1UVkllgHd7DETO8w4fSTa4VvyfeMyjq23c+Aqrc03A1By1nM+CzbMN0pjvLad+K4dOh+Sewbww+jX4s1VM2Oyuw4yRz6kQsLTyXwdu4AXZEUzXnzl8XeLIOW4nMrdzNYg6OwLpenwBo40ffhu/96UtOod+YbPqQ+aWjRV+cz1J5Gk/fcmzsYE/fz1JWTmO5OzOSnB5qjB8t3K1+ujRHOOSihZZZIg9PcmYpwx4+sReoUsaR9N/gUIyAd9argT66cC2tcxXYz07jr6Bxy0DeGISizKWqiRmsR9O5fOWVKGqxC60DbbcBYYar/SZDxdcTMLBHI/zu99dfvjhh8uvf3WOJUmS0OGxVDB5dxJM3r99d/nxr3+dRJMJTGb39izW7gKXCkRku3Uo+gxuzjg3Wen9wZP4N0kkiUh8+vz18jl+QY6MmIThGz6gBYxcvAsPqN6yZYjZF3Ar9J3qlKeiDZxkbzRt8cZ1V/RUh3l0efP2zY3nDl5Epkavfv54eZZjcp7sTukseDx+9O3y9dPHy3fZafvyxeX3v/nN7DL8y1/+OskjOQ7lU+g4+SVPZiPFpzmG58kk3nz68nWqIi0GPJ2EtFQgstg58p73nIXYYHz4RwwDf+b+JHZkjp+/2GNtktQjuSTyrkrSVHk6CWxJeHA8l+pN0Qu70LYbPj68/7j+29PQfKsH9GJO5iH/TQLMwZ609ac//em68/OKZWcROnPmuXwPn5h39kRozi+ia6bShmPP5vibrWIx2J4qDadK0y0J5qridufiSQ7otskWrCHD65/fjqkd+TrH5amaNGW9rxi1mJ0Ek1zbpJOlmQSTJPXk6KS1CZMEls0nm4z37PliHZ2oH+GJnaP9LW2vDlrbJwkmnfSzdtoubEuwoWNusrDrE65v+Gj1GpsZTrIJzQuK0tM++/e2g1uv97O3mXn4jTx7Pxs/f797Hz7ZRerw8fDhNcHo6FzxobNhKPiW8Q2vnNwQ/lbTenf+b8VEOoQNOLbsHOP1eI8kPPYpW2h19+3YzdYDGb82I0PmJtctZBszWjb20f9sFm17Hxlp/cT/MyddIY1fpR3JgQGpYKCqOns8TqrzLZ+l3+F3/NF6c3DoHLORxDz+VPtVV3vw2L+ep3PZGHkGlvBRIouD7yqpHF8BP5Phsbs/frwmjbauvvLe2cFrzvSDXey+21FAe8XRXhJM0Dv4GLnpeR6M/JKKXzdf9ypb5wgT/hRbi23HV+aHXf39czS2BSL9bBs/zzqnvnlpeORsyEsyIzzVZ/LacYHW8d032Mnuv5d7GDX2zlnMCm0lLpMt/cs4OvGz7f6269DbMQTaNhbxUvzJJrv6rbP7OdXS1v70r/GFPadNeDw8cpKxzCOdJqnWXJMrMSH95F9YFGw7NO+zoOt5frf3oZHkD/arecgnPdoYcbXhTxJwRhLbIO9UOdD9bNXuM6zrBHcyw1/Aox0j5oOOLpxFs7Wj3OvIg5eJfX/Z6jZ5b5LcprpWjo+rBJNcn2NQT/Uh9h2MsEjKJr73bTquIYbQNiIcav79t3RX87ZxeW/Trv0A9g25wp/4Gv41//pNP332fOFv7yc/xqg917VBpnMfXdKYCAtavxv3Vabukhsa02A/+8GiMp3b745nZHYAACAASURBVMp3uHDD31ulYrRq2uBLNIZlrQ/RpC2M1l+5jjfFxMkQfoRBPZfWC/IM/kNX78Q7eR8ZREt9wCuN1fnNBmyyj3dU95hY2fy3G+bvMc/9q7i+jdw4fpMtcD+HkszgUvetx9b8ez9vaIjejacR6GBv7PTd2HCLiU375wiXzSHY+E7rgrnn6ZNJVGnZpj/meMqnqSq5dq25IZ9XG+zYbq1f3Z+2jCH8yO4Qz2CntTzq5yS2P392PTbt3pbOfewE+gXeTtLoqfyZNqZCTSV3tY5Hc/MnCeZ+/h7wwKFv1mScJNHyacztf+RaJzjlvdc4093xI1dMrwpf97gDZ9IGHch/JYfkCp3b5p2jKZN4ePCqcaJpkX7T6fRR/kaflmMxBLjWPIdvYLC+No7CnNxr417rFvY9WrDPVOy0wWv1f04F+LhxgDraEJ6kr3iabOYTLdnH/AX8B29hDNqw+Yyh7c7WRXC69QRMY3f7jQ10j9fhD/2//42st83VMfLeOE3u2m/CB/R280XPZ89bY1jat8Hl0f/4r//pWwueAbVRMYtcX28Z6VcASIn9lPe/ns97W4Bo40PJ5gkoHKAK8wjEECYT1wY2QfWJSbXT/cW4iOYeQIRRtNVKiNLG9NP/ZKcHYGsRDxhRgnF6MFQLfDscPR4A2EHujKH7lL9D8xiKIwB1jj1mCh1iGI6RfI5EoXTzPEG/NxIADoa2a4uB1UoS+DFU2ghDL04CQGgQzPOMeNd7jq9G+1Ho+vblc7LONjCTOUiAcXhudop8meNw/vCHP1y+fPp0+T4ljLPb7STRJBB4dUSyM6J2bXSQ8abgk8Oyi2R+J6C5xzzjM2DXxhhhx3+5h7LpXaVogN8pn3tnpP823xkfoW1+acPKESv4GpCRZWOeZ75sEJKCbtAFjIzk3E/p9gJAz6nf3dug14oXWDFajZXB4TnGOnmnnMmneeh+4+m0QcE1D1959hhaANTug5bTX6IZJZW5sKCU+1q5Gz+F3srx3hHQ3l5XBncDL6FP8NEO8D1GYg3FLAZy6Ckuso9+2oY3xtO8GcW7NNsMXLgOpxnOeF+b3tmyrD8Wp81vG2VtiNzzB2WF98x3GxSMVfzU8tTjbuMuQVM7cO8NKHKPB8njPY4b/z12Nc+SfdfwHSxpfUo3Lu23V4xEWJJxU9SNzdphIEeO7w2lBBdaT+XeYAMamZN379/NtTauQn9y5L3eaSx4eoy4Z9mBusEMbcENMow2HWwh12Qyf+d3iU+5Dsfdq13VuIYPn+4OyNGXs2P4VtHFOPBi85LF17QJK+AyXoTxMKfncgY7EdPbjjBY6r1wOkav3SZob9zsgDYoG7eX5x8mmGRhMs/NQuWXNcSzqIZ/6d04DsMbdYRhEkyS1Z3EnCzWTBWTU6VCGevwXf5JpFr+2Gz9B/0/CVLo1fOM1xqLx2Y5gbHGcVgJOzvBxG+SNLL72C4xVUUY+B2oxDNkHm82HjV/3GNaaPD23bspFx9+C20le5GLjCU8x27IPKMBp0xgn0PmWQkmkkLwITxePF8nDh/CnwSEJ0loHMtUeNmFGLt+8J3kAzYdbIUruS/HAXhn5n+OjTgLQ1Mp4Guc/K0Wl//WOfmYfaRrj5zS52wO2ACfYP7w67FL7eiXYJLfct+OLwlZT6cfcB5fD3487nOZV/am1P9ZpLq3J5TPJ19sTHzQ785vGV+CsXlnaB+rkzyoapJjO4aW12MRNnjDDoA3FpabNnAufDK25cjVnl9snjjunF/6wQ6ExqO2Pabk5dctd5ukShXrwidJJPrVr76fd+U9WYTNsT+ptkC2pi85ImH8ng1i510wCv/QF10a1hg9Yzz4oHWGdlo26Zh2yv0Oq9meFiG3EsUGBFuHmi92gJ3nbJ+ZV7ubiu7kiw4k17Aj8xls+nf/7t9tcsmvf3354Ydf72J8Av1nsfBzEkA+fZjEnfDxX//yl8ubn37eyiXB8kkOTJXGHCt2C6gOjp7rg5/ZnfN85yDhzMzTVGs4+j3Y9CFVB7KglMXhBBiT7HkWtVePbAIk+2LnYZNB01b6za8wd/kNTl93aZ2FejLZ89l6WqAzc/L02R47M3bjoVES28e/ywLit6+z+JGkktevX52DbWa18PIySVHfvb787e9+P+NPIlQCRm/efdhqLaHlt8WgLIBeIq85XivYdXb8jz55+nwxOn58ZPTzp0muDO/kuVTvyPfQB84uv28Fkt/+7ndz/YcffjNyEXkJP/keOgicr/7aqnftv+Se3RywuhcW5TM6mK3D14QNFhDyvvBb3o2nrwtPkzy9/k7+SYyAa+Yr/cmcPvTpU60kTsVK2trJewzn6LHhwUdDJwtfwdoe2xyRUBVO8hw7Dz+1LRD+6NjEyO/B/fQ1fLEYfLMnn53KapvAtcfy5Z4kJ8bfTxWbtVeiG7IL/NkekTsJPOvjrCysnswxa6tfFsctpML9JKbQ5TdfQwLPKaleG4d23qKLVGHbfrR/Ql5cg20dR4Ch/XlvL7ofTft5bd7bY2xiuoe9lOtJTPv0SaW4bSExoeiBkbGzC25w+cSpkmBinjvBpNvf/iVYewtOt280Ac9zjFewzTyFj9v/8P1+bDvG3UU6m4ROjIItj850qLlPO5Jlh8dPtVD6il7oeGP6dg2YnthB3rPvWn409pm7s7AzixyPNgE1PBn9HH4Nny1/b5l980PPXH28k2ASHTF8exIM/N5j6YQCvJ45g+VJIG3ffzZgneQJ7dHrbOfQIN+TaDy68ByVSP4TF51nju2F5m0LkOOhNWARazhYkTbYh/ke2ximdozE3OT9fC12Kcxhb97HH2CfCoT4F9b2HLAhJQDwK2826tpus+B/5r5jDvoCa5t3216TJCIRon0TMQI2X37Lf3wR40Q772JD8i8813a5eW1cXDt67VCyyN5nb9KR7h06TQXcWxJv7iVfnXRt/um4nle6zOKbeIY5Mib+OV9sNn8eOx22sOHSx/A4uW9M4U8Yh1hz/I5bO7cqjYOTR7/yM/h3qk0mKSrjZRvc25fmdn3g9a/pVBUW8aJ5yLvWRtjFY/4de7N5fXz1EyPPesEkr7Frxsd/OrZWkm0nmXeOy3kx/kdvEL3a9mfTzi/pz45ZGCeZR+d8SiwY27jmCT8ZF3kzHjq5nyfnjQFsL8+1bvWd/sa7eL8xtPkLtsHOxi1jdE2/4bZnyC7MNtcdf+o5hlX3+AuH+UTGjifEZ70Xj5F1WAN/9LttCrqi9R350B/jwY9kjB2L1i237vXuvNM78l18836DK3smz9Pd7kd/n3RG25ntw3VbwYLYfPQKnplkkXNEDnvXxm7yCKvwSeQl/+O7dfXAjpOYNzirnfzd9m3bFhIwGrfIlDWg9Cttvfru9fhCg7cn6QZ+Da/ELj8JIng1Y9j13K+XFy9fTnJ+4oOdyEa3jb0dX/HEKjJXdFXew+/LONMfsX/81TJEl6AV/oDBrSOv8xs9f3y1zJ1NivdYjK/Rmc/KLoGLM7/XONPqcLEAvK7PLYt0KFmhA+YI+7NhhKyTnTzTNgz+t3ZkjI2B/W78ya5sfqHz3WPO9ZktSL8YIxuHXEyC7Dn6WpymZftKz7JRe77oIe9rHZ92On7VCWRwCQ3gPNyiW7Mpav2ITYyC2e0n53frAa0jFpuyjrbxQsmS6I1fVVjL3+Ki2kcncqu/5Pp+vu5xll8MH71bfxpfjbPt0oxHkQP8BfPyW29obCzWFt5hx8IzsSDzxQ7Nu8xN0zv3sQPgh7bzjL5lvGy4q/2dI3Jyg2AGYFeajTGRcrOUNYUT47qPyAGUJqgVLgYm4JQn400wDwEZkYLkiKbjgo4IGwL0oi+lD9DaiCGgFDWhwiBXcBlH5tks4gj6IqZ74kC2EdPMiOFNEMVAMPWpDZWmk911yTBs5qYM7H67RoRKGFuxe68+t7CPQqszcCnRjEOQkfPCgGCE/ZJjacwAMfcC5DaY8EHG2AbW9jG7vPZsqynLfhzlH3/861Qs+fOf/zzOw6+//9XldUqAP7qd/8WQzLy/eLkCkwAi4WGMGNvsOnqyRrx5TN/ye1/D08aSezuYTqGY/9D84QLdAiUwJCsNBhTzvSHXANsAACCAZejm6IHmaXMCwEdxnDL73olfOO95hoLcYzY2CQHd4EQ7+uaxnZKW24B85Ln7IWhCrmQa40OGVv4GbnjLuIAhAG8Dn5JkJKBlK89WwK0UWxFSzmSXotVOYwfeboMSBnQADEhbIMzcCbhSbnPPVEnYIFamLnOglH3jH+wgL4z47mPzwtBxdivegldktPGDceQ3c9P6wHeKGkYw4syfxaErPpzkLu9rY+UeH1sxU76RJ/Jy1UvHIFlZzdFQG0Fvoyf9DK2zuwy96Lp2sBg/eCy4w7Ej/2Qlf9NBnAj8RDbaCNOm591LduFPG/LoyllTbh8f7Hs+T5DO+cnwnyyShSxUzZhrRyC9iV7mmnEHBwZnc9bf592FyHihWzMGWIEv6du2AcwduYQDnr13OPERvYIn+/luX//vja5ch1Nk29iN0RwKmOEL89M2RZ4NtuHHWQCpYy+6H00r84k3+7ebPGdxfhfTZtzZeZqS+TH8VOc51Ujw8jx78NoOhfQhi3RZRMrOhbQ5O4Fnp1MCi7sIJ6jZmDbJJyeZhsGcDijFCxcj34z5zKHqAXicvUeffvqQM+yXf/Jb8D9BeHMCIzOujNlieJyHfG8nnn6gu39pPlufTCDr5cvrOZowjCxlkXQWLVWOOcfl4MH0UQWejIdDhD/ye/jBbvfGhMYJC5JwJZiVd/R59BY0xrH/sGfq7th3Jw35ZJ+YO9hvzmBM3n9d6Jjd6nsc5CS1fDzl8meDYo7bWN7jE6xNtotMmQfzRybhi3fnuamMcgKm7ICxzV8sZrJvV89thbZcy2cWC40rgVztenfobWGqbY/VMeucwmpyT3bNbXju7ds3JyD9aOzLmedHS9uRibNrJYukqyuy+z/269ombVuEH/LOxoSef/LwUMbWDm2eZ3MZl/7qU/A/9M0CfPgvUq9c6Nhm33bReY4geflikrXN11QtUQ1jjkvbpGN6NJ/8qu6XQNeL5y8miGVcMB8d0Ji85DqbCt6xm+l9/MnfMtf0p77N76ne8nV3cPU7+Tdt94T/yCd7zxzwNVtu2ZJ8nrSVhJK08dvf/naPyPntb8d+uO4Cd6xdjrH58H7k893bt5f/9ac/n2OIcvxUjknZQGfm5sNJXrvq5qkisQtow1OzgHXOCD9HgUxC5aePl3fvP1y+Xh4HhGexNkfEbEWTJN0Mok4yBx26OmjtoCwMwQR+SssnfZUFieA+nmGLwB/BC/aIoOseO7OyAReGDy6PLp8/fZyxJ4Hky+ePk1gS/syROM+f5ditr5ff5DiJx4+mgknmKzuEo5/evt8jgjK+VGvZJJFPc2RO6JHkmtAgLx+enSDr82vCwMjbo+D6btyAb6F35jO0+eMf/zSfL1+9Hl2UI5GCQcGp9CW8lIDnHnP2sPJLkkgsqqNhxi9xNvQX4Jkjbs6Cd96X9rMITe+bD9gv8aJtvVTvYH/lPXgnc9rvp9sEk/bv+PhPJ4g7cZfxCTdvVlzg+YvnQ2OyHf3wwCY7O9kaM9KH2IbuI5uwLm0LjtlpnfZXHvc3fuXgwfHvE9CNvO3Y9siobMJJIujqnE0yyYJ+2nj1eiuKoctVb3zZBcOt2LR+fz4lrqSCCfm/2RAq1d6qwHQC51Yv2USzfWYDzOaDPdN+Hd+b7qA32UZsQdjgPnjadhPautff6EoG9QNNPk5yySYSOJIvhMw8ByPYJqOTzk7G3fEe2+bDsf8X1/m741vNfGzCUv51OXz2eeZtKtB8uukcdqSEbHxrca59pMTlbMzIfWKIcK3HjtZ0FV8yfydR7Yq/xxfKdTYV22TtnQ2c33TF9sG7pv9zrE12Oe8R2uHH8K3jtva4ik1Iojta5vFBMHLaPTr2anefyWUn4Gt+CnxBq/zOtzVHTS++VpqVoCZOET6ZPpyFuNnt+u0cfX2SC+zgZS+gNd3evHlvl0aXNV/H3qNL8BEfqeeVjOgfOe13sT/Y/I0p/KRJCptK3LdK0+TKPLBXxSzw5lYQW97Rx8G+s6Ce+81R+/9p/yorJ4EcVpON+ACZg9ih7Fc8JjaLZ9uHRHvywq4ydv4ZbEEH+NALGmSEP9gyYZzLa+sL8H21lX7Cv/a19Zt+My6JfujL/m/+3AT39TGnzYMvaAIv0mbkzfvxkjlMH0Zuvt2S0yc2eao5kReylPd1DHnH9vVUDFzsy39TETDHi33chE94hi8X/29Hdi6OPEwkQRf+szmhg/E6LJdQHXvYguGc9nGSkjZJPkfMPbu8fvVqknmn0tck926CWPtFfC284X34DC+jtfvozNY1bEv34HN99/d1Ps6GJ3KA92GYvsHL7lvLMHxmK+ED12/yv5v5ul//Fl6RB/qXTwR/tQF30ImskPnGLjLV+ql1EX2VT37L/XvcA1fg3XX+65hAWMV/TN9+SfeZD/Sj+2Aa3dgy7JnGCUkHaad9Bf44PjDfua91UONWfoNr/DIycY8l+Zt91hgX2lsEzT2p0Dhxl0lQTyz0spX7jl5CL/bt9GcGupYNnQQn2Aq5P/4BO7z9SLImZuFdfCsYxdawQc07cn3GkA3+Z/0sfnzL5djcp4pH+pl36Mu8LzwR/ZX4e8Uu9H/GNacTbIKJ+W6dhjfgAIynz0Omez8e1usrG5kck+tp49gacWXhO9ug12yaV0e2cn+q/J7j0ecoviePryc1dL/H/qsjeDJOPlLLT97RSbzp98a/v1w37bS9gdbWD9hCvZ6AXq2L83t8Fxg6fthJusZrXVHNO42JHFn7MW9No9w7/Xj8+PLy1cvxn8JPiRvlX/xS78T39+3gVXgMM9suSHtiRffzDYfNJyzVT+3ADHo/9KAX4VbjoX4sH+XI6tfXuHl+C831iU5oXw+NtYnfcw/sgdXG0HivLbYP/POuPEsPNOaz1eEEeRAvM7/Wz2CIfjV/tRyiI7kKb0kU6znI92tewdmkS0+1zDd26nPzXuv1oct//rv/8xsDsh+geG6G2J47SxjCYAlmxllyhhMjoIO5BkYBACMKbto5u5cBKUPORGCkJjoG6EV8RmQbCN57P3CCYYIwiXcMwA2wfZlFWNdb4cyzKfN7duUyNICLJII21PSHwDKKME4bk89PpYQ4dwTM2EYRXA3I264hyoqSB/Z9HRO3Y4KemJ5A3CvnVgSUVgslBYLJG6jwzjXA6+y3cxZU2svu2Cj9GMifPn4YJyHa/H/+z/95+fu///vJup5A+fPnk409wafj6LbxMXTN+XKnjOUEo4+SzafMqzly5+WegZ3/KPcxPtJ+ZV4zdu6VUoQWsAOx5tk2EhsAe24yHokcLSP4O3KCZ/3uHRnPGlNxeja4Q0E1v4zRccAjwYt7ozb34sc21mXOow++8Yl38jxDoA0v/b43AkPPNmDbiMj10F7QpJ1MONW82HKOvxnc5rSdRn1tWho/I6udELKNnv5uxYs/8lwb+Xgw9wrc3Gi9O5gyb3EOtQv8R44TlJ9jSDZ4aZGAo5r3tSKhzM1BBzXRzLXssjUHlDxe1m/tud5OBrp7Fo80FnsOXQXoZk7P8VToahzmh1ENz9zXzlqukQ+KN78vLTfbPO/qc/rSlyzS2EFK8eez6cdgYGymfbjuXfqWsTOo4QldyIltg40+xWdkroMhGde9YXOdr6x+niCkxJcbr60s6j8cJvPDt1/3HE84hOfuDajWp83X08anOC63s+7RJPf1HOkHXMp9jXPL17fSl23U5Hv/rQ0OJP5qXoRzHJjWu42JoUtjtXmDP+bPPU0jtDaPxtMBwL7Hfea5+cx993pjxxpjeemZv7MDfhyEc0TPPPNkA+zmZ2T/BGumFOIJomQBZ47CSYLJOb+VIZnroSXdCNeXP+ZQtatDvUTb6io9HrrR/HLKYCL6kYPob3Of31QJaEcJvkU/Ci6qtNBY1ToSHrWxDfMezOWxoUK75p+0leB3aJdgITkkq2w8CSbhRc5E2nef5BLyRyd1gkkSSchcft9F/t15rcpfvtNf5PpjEjQmGHKrAIK++CD39u4Uc5p2gxlwL7vBBUV/+vHnOY4jc64yjndvu7uYt+/aHe9kl85pHA2tssBkLvRxklQe32i1OnEXOXMPe8W8jLP1ZJOg8q91KUy46rUJGmTx99nc27o8c9X0yW9xqteembDRdUE6C/T8o+HzR2f3/CwSfLpcHq1s+Zd76DB2B367t40cL2Wc9CN5yP0S1RqT037+5b2vXuxi6o8//rjvfbY7/6/v/Lj9T6WN3CfBJEe4RI+FD9PnfGd7CHLQ0/mdfNz05OMNrJyjRO/H6v3sV/xAt+GTtfk3CQLvG5s24GT+RsPh4/BA5ufY6aGBuYJpsGkTqtbeNC7tjy1w/FB63ngEeHJvkkvCJ0k4SDLC73//+6kMY7FcxZhPJ8EkQb+ff/r58tOPP17ev3s7FU0GL8Ob4TKLkPy4c6bzlCZO9ZhzBvWctX2STGIHZsE/455qJsGFL98uj7KY9e0yFT4ilUvLndMkahhrZCsJGHAgi/Rz75l/vjd5zqJydsHdB4roug4Qjv45gdk51nWg/VZuOm2Or5ad+6kQ8iJHw6SayeP5/vXr5zkyJ5VNXjx9evn1d99dfvj1ryYp5c2bt5NEMpgcnEjVjkm0+XR5Ex7+9u3y9t37y7PZhZNA8doXqeST/od+q9dSueVUBU2C4jkCJn3P3LLvgh3fff/9zEOuC2qFd+xSXl7eheLFKxsVbkli5CWUWDtm8Si0UO3ErnpBQbbH4uEugDXft62aJICpLub4kiOr7ceaa3NKnuJrb/zmJL3MoliS6XZjxsQdMkdngXv958VOsvjuJEg1PkUGBXfZllf/LJW3glvnqK9UgO1xpkJVaJ0+wtV8Cug6/maw8smTCZBOgtEkZe3RX99993pwIIkibOW2r75+WXrucUDr8y/+rNx1gglMlkg7ybknIM+m3b9vR+SsrC0+t1/aNmjbkdrzLtiFZ9r3uP+OlxrzfWcDG3t/snODHcGUPWruJIZM8lEqJa1eGDv/2J2DzbWj8c3Pb2+/nyObb/752gb5u32YtJl/c4Txs6fXDU70Gt6CWcaYfuhPrtlJnCS9/Bu+O7ISmmYu6Rt6eZ6rY2kkTrg+/aoqju1boD3aRW6Cw9djA7ejq0eD15PIl4D9q3+VYLLHstyOBqJ7+zMxmomVHby4t3H4V2zLnt/2v5sm9CE/re20wedTOWj0RiXIr7+4Nln0UY5lDC6PrB5fjpze2zP+xpc3XbRxVfP+QEYdP3J4jyzhDfNizsnTvTyQf+8098MPZ36CI033bpM/k3HyQdF920h1sVvVTLYf/mu7M30gBzM/Z+tLvoshLt1j0+8iIp8m4zU3+BDtMg/mGIZ0jIXfaSxXPlFdrBL8299FM3Z7/ub3kIHYMOF5f5PP+3hDyxfbL4IzfmgtaJhfmGhBrvWId43d9mk3Qua+qVp1qgvmWlcQFHPm23qnBBNjTTIqfhXfRFv9jg4MfWdh+lQ3Sp/in/7008+7oPV5daR/6c/IzlQhSvK5KiaxB9Yeu5cTvCv2T8eaD/qELGdh/KwGD96Q4Zh/cxTfs6eTYJKENxVNYkRPNbmKwbP303e8gve9k8ySQ/7+la5n4Owp/gP+13b7DeYVLe5luq93P5pucCLPsqNgIRtKH2Bhz5M5bjkiPy2//Yx+NrZ4PuMTw0Yr84hX+T5ph9ya06an+HLaW1tsYxZXeSqae1fHvtEE7XvO8b9PzxsbuoqrwB7XGxvDr/ytPG9RcvRhJXC2joa/aGE9DK3ye/ugjWV8THTomE/omeutk8SeQsNdawqO5Gj6JKxt8rk+669npj+n0uR1/e3uiO4rlpwKoGiE/1qP3+vp0MgmWzxm3unnJLdPvPfTx9sRxsd/097YkCf6DZ+bz9AjFUyi/1oPo198v+fPnu9RrgejrU+an147xv8+Gz9bl2x8a32ke/xoG2Dil9mgcHwb8bWWGzxt7kdW09dUW3a0z6mEYiN9yyue6sSPtr9hdsss+za8k81e3qMvsNH4yRs+Xd9jY06wKJ+5Jt7TiSn6aI7gs340TjZG0B/pexd/WF9pK1uHvu8TRzy2cujYvM92h+/61/1u/G2MNpcjX7VJgV7qijh4Bp3p68yFJOyMvxNwmnfaJtCGSq1Rimw2iTHws3HPvDff4lH3pZ2h3V1Rhnv75JdwtLE4fdTPPHtva/gd7ujHvT5ou1V7+EVsJp/sMjidezOGtsvSD+O712+Nn/lNPCj3dxJQ+pl3qR43CSb3AJbBqmhi4h9MxOxs+DzlJbNAF0ZtQQ9RMAhQRMS0QzncG0h5b9ppI0R5QoDWBnAb89qiTLwHk7eCDJMRGH3F9E3YLR03G54eBLtNfuiWBJOedBOR9icgXiVatX0vhNPOyVIT/J5nj1EagEW/NipkFsbB8y4C1MZE3kvRUtT6gkEbjNCOEgCYPRaMaOz3xkvTuxmZwMxzx4l1jvMEZZIUcnaIJBCZZ//hH/5+gnph2iSYhOcGELOLMeVzzyKV93CCYiyogDLltI+TlvEobT/BxvMbISYPoUN+8w9ItSOTZ3I/OWkB9r0N2Taw2uBkdAhk3mcpAqcOfli8uymcLPbdzh5tEOmM23YOWr4pQgqcjOQ9+DJtkjtyrG8MZIoUPdEdj93f13JBbvBTB/gBG15mjMENsgdYydm9kdlGM0UhEIAGPY/u1z6ZuQfdBnsyBK/QvBfFlLHMnIUPW2Ga52lnShVvADvO6U253RKGGjN7/ppfWp7zrnHATiCegmtFZn7biegF47ThXXgNzfGO+XRvGx1D67MA0UYKRUne6JD0Mf+1nMeRiSy3AcOpWwfztuPfOPBLjlYnbwAAIABJREFUys9nEaYNv9zDgGiHpZ2S9I9ShRXkgpGIdrLxmx/wO56wS994QyPHI2lXOeLmsfDN0vl2RINARtoit3mGDHj30DuVoo4ubL3cBms7JfeG0MzT1wRsd3HQP5hJJ+E19Gz58ZzfyIC5Sptkc+dzA1IdeHIPnHUPo9MYch87Im0xpBlZPYetK+j7NmL7HX7Hp8238CSf9CcZwDv3xnHTaccZGqwxmLYTUB8MOAT3/sz9A/l19uoJXq1sRnfuwstuTb+VcrT4hYdyj6omM9dK559S19n9HQzr+Wl7gE1GbskZ23D6c1cVJfKSpFJ8kHsz1vxnYW+Drre59E7lDrffuwsl7cDczDc+N+cZUuuvfM/czjvOLt3ISBZhyFGeFXB++mSDdnlPcIjzCEMi25JTzA3Z3F3+m7BGN+Yzu/XxYvqur/Qmm+P9u3cTHMwibfNg85dgVB/foxrJysKeMZ/dyFlQSiLIkwlcXeZvOI5HV3YTBN+KWrPwfRKw0ZYN3g5bxkxfs787wYStZbELhmgr9E5g5T5wS+b1r5249Cu8zsaXkMaWwZ8c9dAwgdeMT9UUfkGOBWBXhjip3pHA7fv37y45UgFm5pMubpsQRpF5WBr60y3mEM6lHe9s24PeyHOxf1X8mUTgE1h2jFQSUNLGluZf3g7y5/e8W4Ud2Ng2SK4JBuW7/iURaRIRpqpEznHfgEWPseVM0gK5zLjyXjauuQ9fokX7pPe2g+BMFrezwCNJIu3wE+iY9ofaZ4EN3nO/IEIvkeN8hifyX5JLkmSSKibxLywOCTjGf0lyfOTzx7/+eHn75uc5jiiVOYLds3sseB74zYL+OVZl5PoJPbo6PUHPXE+iV2zABELnOJwkk08Vj1TveDRJF5HXj6lAlE0R152gu6CaOZ+5neQt37/NETwjj0mcqqoXbKgpj/x4j9HBi5kjiW9wi35LMHJ03kkwYZuM3fbx0yxGPp3Ej60OFBz57vXL4aGkDL1+9eLy+eOHy/Mnj+fo019///3QJ8lD4buMbHa2hTdTIebDp8ubd28noeTdh/eXFy9fXVLVY0vjHnshx/ueRZTxOZNUcfo4AbQvGzSCdWQg/JnkJVgvCLiys4kfeyzK0nODdCsL7NToTzwNZ5LAkd9D9+ywmmpkJ/mfb0UHk3XXj8q/BswybhVM2q+h99qXbRlenZrks2fDS5OEOAkGW+Vskl4ma+K2ozP9TcWJ9CW0GN3k6KNj/6UPg68SjU4QeXg5VXNOLCNytPbXLXkzdEoFGFjCBhv6Hz98KzHtho452uhZEqvWHszCWeYiR4Gl7RzR1DrJ9+iQ1Ue7Kzj35h3iCi9f7cYS968eW8qTHbYM23Z54Ja84Dufy7yRy21rA+za8D3P0J0+7+8Ze+xgcrftOxvyxqe3RWD2Uj5zRA5bKrw7CZ5nnMEZcj/zPbboLrCwcT9/WruIv0P/ra0b/bhJbvQdvzp/T+LSZRf67/vJb23/IGPj+83Y088ve8wMe4mckOHcJ3jeiwj0+vhFd7vm2/duP6RtLPrl/Yd3m2SQMZoTlUcmgebJNcEkeJIjncPLi0G3hI6eN7bMVhc9O5EPv9x4xqayp9cjI/UVTvEH2I2jn1OB6CTY8IHwG3k3n3P/SWY1rzYTZu4WUzfRxxzfcPTGwz22xqB854+1z53rHz7ssZTm3OYa+qbnhSzBP/33vJhEx0KGrx492ipUlZTLttYGn+0+LrB4nSSs5eE81zY87PJJXhxxM31NNatTDa99o+iMxNctqOFli3kP3nNiqGIa5qxp4Hk2+BUHg+Mn7tS2qjnXd3TEew/ifR83buV9kscsqqMfecEL8CsYPrvLa6G8fVh9Z3tIhE6fzGd0fcbWiUGrS14+WOiGvY3ZsIGMzNi+3ZJ5+B/0OTymOxK/MtYff/zpVDY7Rw8/yoLNw0SA5dtdo15/JLbHQ1nBr+kvX1TcH22iP+MP5XraGZ6IX5Kq3VN9XNLk2n4qlsRXTQJmfn+W9yZ2c2K67PPmF+8lb+KErUPIPj5ovcQXym+9phQ5SMJ2291j51Y1AbxMrmELXm/f1HOtb/UZb3X/8GNjQvO1MfEv8WvLeZ6lz/AJLGqca38NPXI/zKPj7vV4X0cD7etfPmHHPb7Rueazx9L6ttsyvtAuz4s/mAt0IAf0MdpZALZ4bAz6gu7Gk/a0QQ+RNbznmdbpaM+mbjllO5t32KbvaDiYfOz2LLLH1k91rsR7bHbHQw/009n0GexGUzwJ75pP8j52uPHCG3RmW/S48FDrteiExGgi//EF40Th+bGprhsr1z6a5Pqjwxv/rv2bKNf+854r39WRrdYx3IeW8DPv7VMv8Dc+00e+o7m96oHyH8hB8Cz+aT7NM/uOvLdfNHxSyT+tI/bI1k1m5p+lD6rMpJ/0x73stw30oL9T5WUT5tkpjQf4T5wZTcgSGuCdtN02C2xsX5DvhdbN0+ZX+2gO99AKT09yddZYq4oc/YIX2KJkCG+IC3Xb+S62JsbXNqnx6Qd7pOnS1/KssZMb6ymhs7gpe+hmG998KutliZ2QQzqsbT2/mUc8aNyNkemXGDa58O6bfbDxAbZWvj+0Zx8mlJJHOJDnYC+e2rj3rfBB64SbLbS4TR4lo/W6nT7ik461saPIebfb+jPjtuaW67kPP4tbzlj+x3/9T98QrI24NhIa/BAicRVl1gN0/ZImKmMuhBHoZ8jkWhssTVwAwqgIM+XdlGkrSODfIEgZtZJJv1roelzG28bIZqYl4WEX8tpQ0O/kNuircQlkpo895gZxwEAh5FkTfxXas1NoSrWfZBWOzgYF17CfUk2nNCMgNk+uN23b4LiO42SWuo/AmMt20hgehB8IEaAG6HvDoo2EofksUq2RZMFjxv/16+Wf//mfLn/5y/8eIEmA/Le/+WEXjD5uIDqLOwxk5x+bx/weWiToZAd33mX+BQ1bARrrBpvWeOix4j3js2CBx/O8bPPmcTxFGQOxXcyIM73jaQDEq81LQCLX8k5CvkHBdVYkLbShMSBxABZvAScGEbq1AqdMGD1D+yPr9/gAkNuIzbgBlvG1AYXnc989vwFk/bnizgFtgEamjMtcdHutBNsRgD/pmzkwRqB+345xGj8nR1v62eDtN0rjZvDu7ke/6yeFSUHtIkl2s2zgPM4tugqakavrwsBJpmqMpQDaSZdgIgACy1qZpN/miuHQdG8jj/FGlsKXDAEyecPhL2Mgt5Fu7PQJWUEzbcCpPXLqVlIu1xmWiz1b5g8tw7+MlAT5spO7DT060Ly3kyXZUZCod5a0Y3HPi+S/MTzjYjB4P3yxeHOVsWM0d7Bm5zsJN2vYU+rkM/PZmfDmlawNPZOtn8TGOlrtgf6rzPzGh6vTOFW0NuGD7iJfcB+O9nW8cTPwbhUQ6MXGqZbZlmW8hlfgcj9778gYX8txz7W+4RfjvsfNxsY2QttJ0W9tMbYb77TrHuPXz8XpzNMG9zOvWaycPt8lQKKH/swi31mkRJu4nZGXa5/OETnsCrr4JvN7xJR+oc/Q7+zabcxYuj5ccPDMLaN853vGcILx7IvwrMoaaXcXwjbjP86gZI3ZiX8W6WBf7iO/9EA+BQDbPsn1MaznrM6bM+AeOB7s2ooBt+Q2tEyfv3/93bzTopc+sBXz7uCFMRj3yukusuzCzvbhOncn2LZ9PwvCZ4cT7Bs8SYJ3BRW0D5PztwX+0FUZzMXc3eW/zlre82h2M7wbe+QcNVELGzfaJHFHonhspNsOGDzffAzD4TK7ZXaFX/ZYlvRnnebdUd12Y+ui+B0Zj+Mq+ATGzV9Yem9SJrurA/aNQY5pXJvwyezYWZpsZZkEcxKkxeepnBfbM3bo46e3oxLxsCBijztj5zDjx+D3HHP1dBOarrh6kt8yJjYfvcjWzt/pbxJMMi56P4kIuYfdGPv4u3MUhz4MXh+9G5lS2jzX6agkXmqzkynNzYvnLydwNQkydRyEBdvW42TJvJsr9lD6HzoncJZ72oaEQ7mWebATY+gwSeo5hmCTx5vXJZbAgYzFUUxtu+ADQR5z4GgHekLVxPTh3//7fz/H5aSCSQL3HHSBpq1g8mGO+Xz35u3lzc8/Xd5mbE93MTC7ZscOnmoel8vXs9t1Ewk3KW5pvxsUpmTzV5VLziaMqd7x+fIxdMgRh5+/XD5n3r8mMJEjZG5VLzM/jmEUg7tWHT3vfPl8F9Uzp2xrtrpd+dEDuUdCRAcmrjr62OeZkydPkyy3lWPS1lTLS4WsLIpk88ToiSTVPLq8evHi8u3r58url88vz3Is16ePl9/98MPlZSpRPH8+iynvP3ycKiaprpRlvSSXvP3w8fL+lPvN0TmPxj7eo1a22sT6ga9fvtrNK19uC1FKL9OT8Jctk+Dm6+++e7ATNm2Ej26Bl9Uf/g6/WAhMe8Eg9HSUQNrHn6qY4FM4kGfRlzzf/Ia1mQejTtURfgh7xTOSHvkz6dutetYekZcEk5Gzk8B+rZB4kpBV/1ybZBPNJHvmt/ZRyf0kEp3NNUPPy6NrIDa/pV87nqUnnHv9ehPh2Cf5nv/YxrMT+yyozQacJFefhZDIaGQoVYXGhpjTo262v3lKUsTw4zn6WIKJtiWYsMEW1x3lu3qaLkH3zS247UT/pQQTdgo9sbZdHWUg6f/oilvbt6opdD+8u+FVW7S30u30Bcxtu3Lk4fPq79AfPTZBbasDtP8dvTjtnQSjaevrbWHCu/DDBnWXV/k7xnTl6acqeG5S3MrMfqc32j7TlnF8+7K2pnZ3XhdD2SB4P/3yDs/wl9zb9ELRtN124ditJ/kq+ieVMKedI0OD6SqZPX18PZIiuiP24lbaSYLDv96VbZ5mnJMg+2wSe/Q3Y4svkH+rz1entA/eCxNsQzEjsUxjGNumqmOk7P74DCeRv49H1sYeobTVmw4ZrnOc5/a4za3W1Px51RGVGMVWyn36mr6t/WHhZvnR82O/1MYvduU9v7D74Hnzxlw71QITg4C3eA99u895RjwXb2xy0S3BxDx5HvaTCbEX/BbM5SPz79DQHIWW7CDvzW9jK50KpOY/n+EH/hx8IVdoTH4y3/rc9GMr0kH3cjO4Gp9l3NOdD3ZtPvs97SubO/QfOj27HXHY/RWTQrvQRwKLmH8SvdnrfCx9ScyYP9byfeWj9VSvuhTfS6rLOyzywAVYMusf4dmvmygauv/1rz9efv75zdixS8scK7sVQcV6Nhl8Y74WHsPnYs6NOXQpne3dYhp0G32kAsMkmkx1uFMZ5xxBmAomr16+HDyao/1yNPzjJ3ONvu02zVXG5nraXP687bq+4uHpfNMa3+QZPOFZ8tlyra3W280TZB2dyE73ofV28zSe8f7maXPfflb3XR98ZixsMPqpfV5jQjvjYVPrY2MTGacD2nfJc3yf+xhFnmN/so2a1r+k28z3FYfOAn/7HzD5flyepaPNSeMYOpFZ42z7ozGcvs47JR1GVnyHX63nLWazCfBY20j0S+7pPrjXGhpltkvutw3lzWd8RJVB4u+Jv6df+R67s2OwEgGa/2EzLKMrOvkIv+DH9mfJ4G71GYP8Kr8tPxlb9Es2YmsPTw1fRoce/6/1C94dOYlfeeJq9/p7eO4uMaOxGmaaM/ZXy6TqKezZluOZ16oE6B7rvFnX876bPtpD09hs+T3/Taw+cZ1n8Zm2ggpa4Dn2OSzIJ7nybpg4spHY+ddv48s2f+JxeCOmQfbJSdt6eFY7Yvrmv2MnLTf4s/sHt8w53ifb9KP5vx5/WCcc9BiMmZylfXEiNMOTxvxL97aPnN/Fffij7Bx0zz29KRAd8Qh7rMfue+sMGyaymYOfqX9t71nPvrfh4G6ud3/QqHWDa3ir7bVfwm0Y2nwPb20yNp98CrIKd42BzaYPNl6HD2y+zLPkh32V31v+/O19jbONY3kmv6WfbBNyp2LOo//2n//u2zDJt3UsgIiAnEk3mX4fgThGhgAtsAWYCNWgk2sYiuHZCtCivffY6dYKsQmKGTA8EDMW/Sdcud+1NmwINmEcw3oUzeNZnG+jpI2cBNF6nASOEJv0FgLAGzrdK8lW3kpSOhOugSn3TYmmgOVhEIyIqdGmmYcwYKJ5/iRT9Ny28LRSn/ceg5mTAzgIkPdi0Bash4J0ggjnnO70M8z/h3/+58sf//gvs/ibjOsffvhhnM0RiJT7m91pe8Zvxg4sEixDf0ZXjOkRyJMlD3QpGAKnjQYQ39FIkAt/o8MEgY/zCaRaltCSYHd/81t2cTXN8mwbLqEvMEbTjGPPJb/t1ItTblfM7EY7ARsGsDlvw7oVQfMuw7iN57zLMSPASfD4HlBbJgRctSXo+UvKscG9wZpjzzjjsHnPLy0k/1vKt+WBsSPBhFHdMpHv7fB4p762EYLvKAG4g++vgZ5z1ECX6HSPOYEFnWCSBX0JJrPQlkWuOm4k89ELquaRAXOvDBNwMtbGNRiFZ/Ob+WiDhWLRfjtxjdnNg7m+bTyeKliOChAkuQayDv9y8skqYybyv/28Lf5p44ajSVZbzBc4wKsJDjpewv2/hGET5DsVpgS/3b8Hqa1D0vNGR/WiZvPLlQdPmeR/hdHZ3XRwBd3xJvrsGd6bwJNr2RFijOkTGU3b+rN4Y5fxJkDe6w1y09eNjxwIPIW25AM26TeHDO4YI3qZv7MmdQ0Ke1fzD7nC62hNfvFUyyYZ7PG0HLTB5p77sbRT2nq1ccq8eB8ZyN/dP3IGM9H3fu7ZRZ7dSgPvrpnJ796+vSaYGG/a0u7Vvjnyk4WYW6AjCzQvrsGe19/vApq+Z1zB67Sx7SWR5bbA0TTYBBN8bx/EBp13bBbe/H07lm12yuaohuPgmte8O056O9YCh9E9KoLE88yYZgdiJYOS7TwvkayDwjA298081fFiZBt/ck7jkL5LhY+T6MKIThu/+m6PzUhf2HLathCbTwEpfLqBk8XBLNp3IOSGj0+u85726RLyLMBP/7Subl0iISOf+oQf9oiwtSUSEM1Y38yO+pQm3XLdeV9sFFgWG0NFnUngOwkmZBI/wa18BkPZ/fqWNrJA76iulbVg+i4YCcDA38Ger7uwEnrmd047fUV+F3vSziZ2tD3jmcxzbGu8ln7OzuLIwGTof7gef6K6wyT7zM7pXZyN30QHNna0/dc8J1CwOLRykQQACYJtV9FZ+dTH1qNjj379dq3Gl/e/ff/umqyScSYRInoh98FT85QAicVy5+Uuj6umtosPdL+dotdjio7tGhm+37nSOgB9Wp9cg2Rn5yrsEpxjd8BSn2zHwd/YJKkydKpr3OMofybvEvijB29+gASBW4LXbbf0Jh6rUpKEqLTzH//jf5wjh1LFZGh7AlrhkdD2w7t3k2CS/969eXP5+acf51p8lfDUBKaSGJPF1y977NLI/yQW7bEOw7snCLYJJruzLsGgyNwkviX4d7lc3idxI3L65MkckZMFYv7OYtkoooPzOeogbe+OV75FaKUksuNyEuC9JsHOmdMrRw92YZdynTk5TC3B5Fal7+skmOQdj759m+NNwzdTQenF81nsePUiSSdfs83+8v2rV5eXz59efv39r0Y+BkMz7tm19+SM9f3lzYdPc0xQsgkcmTPzdyp7TJD1JBnwEdLlJEbM8VBncZpNRA8F65Jg8uIkQuS6hSRBbzzMNgn/qSZET+FJR8s0T6ZaR9tl9Fjay7uUBl4dsUlvbYPPeEYP7gJ+2+imJf2GLXBY8MdxYLGDx9Y4NGOPKVE9lbYOHZP0xN4ZWT0LwzD26ktUFbH465mHiYVIjDs2iY0hGR+s2ZjJYl5wJX/7TJ/5gC9fvZoEM0miuxM8yStbBW2yV+sfOibBhIzlnaGr5MLQ/PmLXRhnf62NJRlgbTqLY7B5y7vdEh30s23A5hM8yR7tzx3/7Yigtp/xZ88vXL/5PLdB04v0Bv5hm+eInGDN+oxrUyWRSwUztsUx6NYPOhVHxnf4dvN7vJUPloSqyCJ5aR8i/Qntpr2qUsgmZ9fyu8yH/oyNUUdzoB/ddu8H8OvIubmYJM864wZ92gZk77HLrvQ+CzxJ0Jp2a8cvey285Iic2InBs9gN0/9Ht4TinrurHXd8wCSYrL8cu+dUDhq/cZM4MncdD5kxpPpJ7UpGl/t4RPQNORs77+j+edcvJHDzh/LbJpfsGBzXy/bL37nXUSAPBPH8AQth680uTELJyhM7LmNt/mr5gTk3f+l29BWea754MH+h1UmWbvzNu+AtDIelcHav7waAjjvcbIuHdicbRxIhO0MFqvYp72MONxvsVsGWnxeY8/6Mk519Px5YdPVFju9Fj7E96ZLFxK0O8hCbd3EuNuX8dhLIbCTK+MQVtAnDyNXYyhJ2TsJVvyPfvbfx7QHGfdvjuuhGWCehPvLW/rd5bB2cPsT/aIylL22O4m/hv9bpGXPuz38//fTTJUeGxSfN8RVb2TX+xK4j5B0bH77FrFeeVnebz8a4+3lPG/ld9b+MhV8WmyY2yy443yprx35SsSTJJNl0OboyieFPNumk6Yo+ZIDs5O/2T9DdPDV94Cuehqs9B3RZ+6360felLePm++GjfOovHNeeucfP+Lx9QTYh3ul24VHrWnZO2mqd0zTTJ+9Fx6YTXGJ/0C331/XnXj90367xnrOhiE1pA9w99jW9GyPaBun+3M+F8ZFXc+tvul2f0x82gONEJWM05jT+5zu+bnnNfNEXbFK/Zyxwp/U/noHLdGA+s7408aHEkMaPiHtxO76leZrN5HjTqURWyeLmqivpZnx82Y4/4+m2N9CCrm++Th+74ufM8TlibPpdul4/HCEYn6v1Jft95t6RfpXo3Hp5KmVWbMvcay9HxGQdEk91bIVO0jf8JbEuNoQj0tp3fyDHdZwr28K7J35/7Mh5fhIe1+5pzDCHwcckA2d+Jey0LodZ9Hza7FiuOMZ1zk4lm2wcwbtwCjamDfFH/UdfNNMuucEnsKblKd9t+Ek74i73+I3msCF96ISOsYdn3T9JPP86kQYtprLlwTr9aPlD2/ZP8bx109wj/ife0Ov1+Avd6Qz2F3lte0xfYFvz7L3tsDS4VdlLe+wrR556Jx7lL6Tv5i/3dAwhv6GNuW1s1Vaeo3PalsRHbI88yz9pXHng89wd4Wl+8HHr6pbV1oHwBX/d6xi4iu5ti/LD0EtsmS+XZyWdjG3z3//Lf/oWho7RMeVyqtRcO5cErYlh5891N1SdFUy5Y0YdI4DpWDpgV1k6FcMsCii7lSxKY0gC3IZAM4EJvDc2CACi5vM+g+feMOHcB7Bmx95xljAPZhpj4NsGYTETwWwwAoitVK5G/gEJyit0ISBZGJpxnwVkzDOlsLN78ewMcwYqkMG4V4V4d36neSVobbTdHMTbzhTjMyYGN55AF0yO+fSnlRtjax3wW8WN3BtA+uMf/3j5p3/6fwfYv3v9agK4k+DzJIHC7GzbnflpM+VXs1i2vLaMnQBTjzsLsNnltIB7253Ryorzep33M5+EhmNASBk+nVVqjIxmQMJg7N8ZIHEsshuFQApa6Zssd7LTTiTQ3l1xe5pr2gqdJtPvJA5EpgAGPmeAko02ogB3O8zmP+0qfQd0e8HE2NtovH8HGrYyzXP3hi5gxy8NYGTZPRkXuWljmIEgSAUvyJ45IW/j9FZgEeDn3eYRGFPgLdv3QK1/xtZtLF5lgWGd97SDbk0/czXHECQSMvO8zs08c3i6naY2qNGDsmknYvDoLB5zvhpnGYsWP9uhNKbgde5rxUgRM67aEWgaRR4vt5NVrjhqzD0/bUgwTlYJZ7FmF64zT7fgjUXzJ3NOovcyEMbZO0dopb/NUxRrrsMEiyqCRIwiMWz4JSiDJsZ+zwN4IYEIO7Pb0HxRZ93rR/P26uHFD31hyMCG1le+G2uCm0lCS/DjajAfZ50Owwvejx96foXw7w0sgXdGZv9OD66s7a7Y5guGpn6ExzjL7UC6hi7mrfEMX7vHmMhBG354DE6gGdnRbzYIW6jlmtHP8EQz9hDjuw1RfE6GtOvZLSO/pcZzLccsTL/tXFDJrM6fbtwdfXB2Xe6RIbujPPbby9d7vAtcxjuhwRr0q116rGe25mMwbKow7QLtjis7PJev2H92k7Md0m7Kd+ZohHbA8l5H0OV5wbv0N7on/LS7ADeoKmGi7bq8M31POxbQe3EOL14N7LP4lb7BuNwT3Tn0TgD/7OZFJ3OWBQP2AR5j9K+Ns31kc+Gd3eW3gU0L93m3xNKMPUHAJNnCUfQkHwka4gs6LPdO4sH512PqoC+bY6tfRK+nWsfjy89v3ly+DR1ybNuWz1+7ZKspWHBf221ll/yOQ1FJ6v1uMsT2WYw/FQyC2+eohPDJnINeSRehGbq8fvXdFSuyUxBN2HyNM7u4tTvu9I1O52CPvzPHLu5u2bFhzjEAqVAi2SoL4rsIt079VIR7tPudyIbnGw/aZqa3yFvM0sGh2kUpwSLjwkfGxJ7uuXUEDvyMPRBahPftZE1gKhUcYBKbLff9/NNPlw/vtzpk+hI6fPqcSmnB5lslmeWB/C1gvkcljA46FQXb3oIj6TtbMr/Ht5tF3KpsRt+zf/tv8mZ+83f0wSQ6n4BRkgAEb2Fm+MzuMcEVc49W+cwY177dnfRL6120V/ksQftdiNsEk//wH/7D5be//c3lV7/61fznufBI3v/+7bvZdf7548dJLskROalqkmuRm9h8o9vCeymHn+SuI7fpI3oNpiV4N0EFFVu+DaZFXiNBn3IMRSogjXmYqgNbyaR34U0iwWByPrMg/O3y6CTcs8PNU/hpMOoktbN70teXL15ez3JO/yX3sfsHs44OckSOI6CGRqFrFmK/fp2qOunWyMC3r3P06YvnTy9fPn64vHj25PLq+fPL65cvLn/7+9+NzzdY/O3r5ee372acSah5+/HT5c2Hj5dPc6xmrl1NAAAgAElEQVTHpKZc3r57f3kSvXJswqHhSZZk24dpB0NPou3w/KnMSHbDOwl+JkErAUlBFhidduN/kk38F37IdwH13LdyfIsT4Gl2ftuGcDI4K0bimvvIwtii5/jM1SO3JPC2bxqT+XL7+7S8QfWzW3Hw99nufp7gbXTMOaoL3uOZjNEmGDYkW3QSiY4+TZWl6d/Ry6tzNrkgvDk2xFmshCESTEL3jAsOd9WtJJhMBYETHE870Ynx+YN/GzO4bQAiW51gwv5LfyLjm1h0EgDKHg6tVq8+TCi34EGXkYVOMLnhyi2mYn4ay/kK5pJO6nv9dtUhJ3nqXjdol03Wtiw6jE1y2eTSTebcIGyq4tD/bI9pL7/lvrMoMTx+Koh4vznf55IUlQXVtavyXovQfIr2SxaPF//ICJsXD5MFcsquJtvazX3sHTqh++Z3CQJXg+nuC5+g3+v7HM10FiwcOzNJdOeo73nvOSJH0lMSkruCyb3Mti9m88IsnJzjuBZnDpbvFri1Uccm3jjk2CGncgzegU9Nk/Xjkly1x05d7WEbO7LxqarKsI31eT9vffEuvLCVTHb+9eshX54Ki082CQ6vbrxhj/BcvtlkGv/gT/6GoZ695wuY2bhn/maB5SRe6nO3PXSs0v33OLromWSWrSqGLnwDssrewKPXjZhTvWQ3bbH1LAjpF7rxX9hIaOp386uP5Ijv12MJfcljdqjHLmkfUb/58C2P6AGrhq511JF+sD1HR5wKGPTZtT1xtarQyHfjJ3VMjGzPHI99trgiycRc53MTOdaeRaPmkdWdXy9PT0IvuUAn48PzfLmxcU5FmdwrmSafSS6JHMY22wSTraA7R9I+2n7AdO10n+gSY4eHSZa0TpLn0276FVvU87mXPozNGIyhd5K864gcFUzy+1xPPOCuOjsaNPa17JmHXvQOfdD5ngcz7xLgxAvbX8cPV7msDVswCd/l797x3nqtMZoMNib2e7TX4zJe44AFMDnX2YFsdO/s97Qudr+4YdogD+lDb/BNWy3/nvF+toVYAl7K321L4hv8ZsMheW4M7rG1js09xph7+I6tX7VvnaJ3yeM9ffUefRDr4nf2+8gxPs8zbPTmEd9bpsir39A6f3d8Ao34K2PHTtLnpjb+kk2uj3M0TjYG3OkGi63tr+OFji/QdTA8v4lTthyZp/ah2z6QEANL0LJ95SSQud46+CrbVQ3MNXQKTWJfhy70E70xOH0qE8ZXzHUJ8ea8defVL6jFfZU5Jfn33A6uJbHl2fPxGfGTOZi/JQc6znKqOqdqy8OKLrl3kg5PBZN8NlY1zXOvBBgYol/0NxsjdnDoG/tMbIf8kkcybg2pdSm56XF7B7/FGiO+7lgp+ex5bWzod9EpV/twKphfrvNLb9/7Swo+sLXoRessbb/iYzR0jzm7pyPM5Ht7d+NQy0b6qFK0/rQ85DnxNuPhP0raybuMKTEf9mnrEbjW2Ah70Z9P0braPXRy6w9413xHLpuG7c+IIdD56NX6FU07GY8dYYMe+qadxtbWd+l7zwO+bT1Jl6EPniQP9zRM3x791//7/zoJJlvpASB/+bqZdxSL7w3mggtTqrjOoJR40Eaoxb8rsJ/FwF6Ikvhh4Qhh8wwBbqPHZOlzg9AM7ijznjT35BoQcO8D4Ts7uqZKxoPg4y6cAOE4kIxojEuhm5wGKgAECAgNRiUg42QdQzaZfvpo4ifYcSL7FB1m63H3rtp2pvTJNWDUAKc9jIOJ0U2mOCXabRIaQtSGBMNpAthHmf/jP/7j5Q9/+MPwUXYHvnqdzNKPlyy0rlBkQW0DEEpRJ5AocLcAzkBbg2iTDpKcsovNykRfHfyTOBQyMmLMLcM2RrwSSfiRgGe8hM73e2XeSolCSLB0FinO7oc8g165x9mhaVvgADj0AuuOKf+3wJrFunXMc/bxlnf3jzGT8eG9e4MS3+BBYMSAye8AFtj1Ii95ZyyRtTZO0SP9WhrcsvtaHil5eIG3fOZdjJ18J3v3jkMb4fc8nufhWt7Tcoo2jSmtzFo22nhAF/2+4mmdcwfPMj2fz9EXQFq5VcdJ3J6P8bQL8rPYcBaEknPiWTSRREHRMziNj7yOophdi0vLpm3PC8xNO+jFGMC7rUxhlefcwyigALN4+vT5LXnngW6p803Tt2vJrRMUosQTxEySGfkwxzfeyzEESvqu4WlnboznXUjbAB6Zx+/4GM65rxdwP0+J8v1nIQuPo7PxCizRHeNo2MVeZ77n/ixSeU/LU+vZrT6wOtuiYRv5uY5uD5T/HD+9iz2fPu5RHehpLD3/sKM/jWHGSg/VWZS5V4m2ewy6Emy12nWBGt0sZN/jV+vdNtjgFnr3++CB8edvuMaxuL/HOMl4zycevcpfJSfBh3vnlL6ju+Gr994bjP6mL7IoOQuTJ/iegGB4KXpQgg/c8UzbAs2v2TXd5aYTYIsDmXeyTTY4V0f2nSNybnR5qFdiK/YxLh20v9F4F/vzb8efFdFdYGxnJTQJ3wio4mEYEH2vYk8HpWEOvsjz7ElyiS/yDg6C3WPTnbJjM4ezw/1UDthki60Cgc8GS169nv7CWrjDLsjYJKq07pVgkms5sij/ct+Nd3fxu59dPtyKU6u7UmVvbe/8x0EQXKWDBD5yT34LbbLbbuyZJ3sUx5TET7Le5XL58eefJ5FgFm1PhaIkmJCz6873UwZ6k8RuNnHz3r3Di8arR7aSA39hg9JZ6HsxwV/lUR/M7bfbMX0dSLnX7XkmgV1V3ixQwoHRq2cnS476xBP53OM7ljeNxSK13aprc6Qy0I2n8V7a4Hzh/zkz+VQLzO9jU55kFYv/mY+R63OcS/tBjUW+jyw9fnI9IifvSkUiVR+TgPPdd99PIlcW8NEIvoZf3r97d/n5p5+vczC2zCz4rm7MOPX7Wq3mLN5vKdpHY8PQnYLh5KDt4vZx/A5H2WJsTH5R78Zt25Pemb6eAJLFSxjIJiEH3p93a0sgPnwHQ6POZvd9ztiYahebXBJ5iz+QI3J+//vfXRNMcg++GZq+fXf58vHTJN4kueTNm58vH9+/n4WcSWiZpODYfp8uzx5tdQf2VwdpRlcFK2chbRfSM9a3795e3iXRIse/JOE4SSZJaAlGpcrIqYw0GxROIvP4PuMPbAUTeoztx0+cd06loA3w0QuziDMVCZZ3lfBlj9BZkZ2Ry8nw2AQy+jO25gQLswP35ctJeslxOS9fPLt8+fzp8v13rybB5PG3r5e/+d1vL8+fPL78H3/7t9Ne8Cq0fZPkytl1/mgSS3589+Hy5v2H+XuqmOR4j5m3XdTMM5Hd8CW8CE2H3iexhO8FZ65jfvLk8vLVy8HMLN7QQasXVH1YW4pdEfnJO9tvm6PQPm+Fq7xrF1AltG0/2TrwEn/e9OVDjHc9c2kXVvtI5qNt/vZvdqy3BNGRw/GHtyJm/gWD4ztf4zxXvL9VdJWkQy+mnfHdzoJx3hmMwlcZd36/8dti7M7NJnhtTGifGR/lLBiuj752ybTz4sXoiK2mkPvy7JM5Imfw/tnS2D/6V4KJyi/m2zFYSTBpf2KxaufIQje+FxOYpeaTkJd+b+LM7lrHVz7bTmwsN168dP8snBEzo3PbHrkfb9ssPUeh9+iDR6nStBUH+JXBkeAfnOBn74arJMjdjvT7co73atvJYuIeubNxmDzXfiidb07aJm89ke/0Kp3hUxAZdvJ7XScD936Bv/c9El3XkiaHxnP/LFmdfifJ7MNu9hr74SSXeHb00NPH58iml4NBOSJHkpQjcvjJ3n31R4OXmaOTXLK0WH9zx3YSD5OA++FWyZj+a1uV7m99m+8v5oi3HGd2O6YE3yZxfGzSg09kMe+/+aRZmNsqoduv246R+wSTpu0mJt825klID++szTSScTA8C0K3I8pXr28Sdfvv97zvffd0fYC3J47SfjX/DMY2Hf1mzjZe8/8vwQTOod/uQH92eff+/TUWFh3NXxRXIufwoOXdNb6huevY2C9iYOTx8x7RaNMY3mjchYNkKW0Ze/iejWAxhIyrdNz36xv6z4JueOlsksIPbHHv5HfkvYO3iVecqimzyFcbizo2vb7VHr8IZ8UiR/8kYe7Thz1q8SSChi/Z4S37bHq0YRfHB1fF5C//+68jFzkmJ0fx7b/EQXYTx1bS3c0eabvjI+iMXs2jy+e3Ix2MSzvoFRlOQugm0C4fjT59kgXirRKXagOpqKSCSRZwZ6H40Ij90Rt8YTMaNv7yc2+28w1HjaF3ssMNdm7LWuvC5rfGs/SrK+Cz8WAiHkavWwxlk+Ut2I7/d+IAV34sPiHzLXP8Z/qFDUe+fkkP5/m25VrHsMfYhHk+42t85T/Sic1/Ldfaah+UvGXM8O2mOx7uqjf//Ty503bHrci5uGP63fNMVmEe/iZ/aTMYgZfyt7lDgzwb2fIsGuTd5LrnlzwMLtWGiRtWL2/mneYw8pB/sWMdGRJ7stcfms7DA/HJvuw6VPv5aBC5FqNquuBpfJS+e57/a77v59bYzF/amjHWBg7YRxZHbmeNaf+1roAzW0X4Fs/r9lUwDD3ISsflpoJcEujORnfjE0ck69psWUjfY79PhZQzV3jgKkfHJxEgbttr+PVU4AgNRl5PFUbJvmT4+lx0zZed55YrMsV+hO34zTqV9vguXbHO+nTG2pgGO+EdWuRvCSb8QVhG7+Nb9kB+J5/Wu/B/yy/+8nzelTYcj80en8IQ50go/AXTyG/7sR2jyHv1a+2xTWS6t9FzjS3S9zSv8ndgCn4V/0rMBX4prnD/TMs7+7tlSHzqGgN4krjZHsk9tvzhcbwA84zTdViOt1ufwbrui/lmf5unxjvzboyN5Zkr7Xmm47xozgZ6YNtW5SGYyO+7+a23jaD6aA7774zDOph3TGzlJPLe6yn6dxJM+qYbk+QInLOgfIICvbsSwUPgABDhbEECaDoyk3GCrwhHQBDRYn4G0YLKICNgbaQSbkzbytgi/b2BDCgT6GqHtI3RYa7JUFuFdO/YD0M82UXLVhTeheje1UreJGJYTOUegu6csbSv5B9lMYIUJ/YAJtpbBOaYeFcDgfcBN32luFIO2fcJSH/8cDVC0UGyQyuwvCN9HgabwNHSjWIPQEz/Hz2+vHzx/PLzzz9dklzy5z//+fKbOQpnA71Kdw64fNmdvVvm7+ksTE0gfs5gvi2OLRhs8Am93r59M0GyjOW2+4lBvYo1QEOpBdTa8KRU7LrCH8C7jRlCnnsZs5RFAyoja8tHr+Oc/yyIMdQosvzWSsh875iejqMYZbc8uONvmeA0NPgY172RDFDximCRvpCtPIe/+hkgaB7bSL039vFp+q39ex5uIGbMkq+WaQEr4/Ebo4YiwPc3o2fPdQWIjS97z62cJT4394uBtzO0KZh2QIB0K2cGjCOM4gziP+cr24F5k60nlw2Mrrwn8DNlt0+JaI4eHGWA4IOrQXpwdZTqBAtvCwAtp4PrJwGn6cxgyvO5X/vNA20Ipv/41RzA9Yw1O2k7SaINpdynAo9FYvop9zk7PPLLiOFU0SNx7iVbwTifq7Mc43GrIpP+chI4O+QzbRn7GFhn0dwYYUDuSfvwgY4gN/gw2ORMSI5BnJ43P+9ObziiHfRc+Yyh/HnG5yxtC5Shx+DK193BT24XMxK83wST8FQWFmAM/hkcP0YkXa+dq2yfAJFESM+aQ2PFw677ew27rZKgX4xjtgb5bx3TBmHjMfpxnsgjYwoO4pEokqZNG6TdR/wKvxpD6ApGO/7s59s56x0rbCZYjM7G53P5dYO6899ZwErf8Sf80EdtCsAZ5+vX320ZyQSNnzzeYyZOxj9dlX49ebxH5LDh4CVMvM3pZsErD7/G/eojAeLM8fLIOsXrdHyZhW8JJnmXeepkgNwb/o78b/B5d8FaxMs42F5ogIfYPRw5uJQxeUZSahZVmgfxUN6TAPAsXNaRc3goZ4BHXtN3OqjpNouib95cdTwezKfk2HaeVPDbBasNDuCZscM+vL8u2Eb+s4idtshr+mUhEz/Rwd6TdyT5YO2Qx5dHc8TNHkOR3ctZwA2dQxO72YPVGePK9NLKXPa8Li6vw9+2fb6Tg5vdsNgEgy1GOapHQvPa2Scx7MvyrnPO4aKxte0W7P/xxx9HT4R2HFZ2xOjM0OAsBg69s0vt6eJlFsstUO/xJc9XV1314iYt57/8du+MO4oqY1dNJ+OlqzdwkbKu66Dj5Yw744OfI4+VgHizXR5v9YuzkBk++5u//dvLz29+nsp/GUPkOMHl2M1zpM91N/S30a123+T7+GTk4Bz9yTYlU9mxfqXxse8zjjybJIAEr+neSYCrMq7kp21C/cGrdAj+adwxf/ltkromMLhVFFr3kG/zTJezafN+mID38DC7Yub/+S5OzFF+51z7+CN/8zd/c/mbv/n9JJikxHLuyfyN/AenPny4fE01ovcfxr/56ce/zhE5SaiYxdk5hmB3mX/68OnsuLoFAFvHhzcjo+HTVCbJYkgWNXNkVxLAkmDyPovDk6706PLpc5JM1t/JM+FVu8FXV66teava+PgkoWzwHQ4rNRxahvdCr/jKvrNxJdeFXklWfZhgsgkMsDTVWsJvOSInbX35/PHy9PHjqVT59cun8Qc/xF87CSa//u715fe/+c3oiL/85S+TAPcxvmAqtoT3Hj2+/OXdh8v//utPo8NGXkKTOrYr/GvXE4we3Xh4Z+oHnYXO8bGebuAJjpK9VMkZXfDu3Vng2CAlHsv4xTQyXgtu+b7xldsOIX7eytT6uxKD+VvwnI4PvR0RFzlIG+P/ngVd9qX30feZ8+hP89q7LMe2uqydF7wJZuT4q1RmEdRLLZy0xddX6v9qB89RYntsTuvd4bRrhYCkxrM7N4Ek8x923Kqiay7c/NTdWYb2MNOimaNwY1NkXlJhZTB46HGZDSpTcSR4Xb4VTBk/6tPaUmzXvGtwMlj7dPvYtruF7OiSka2zE46+U8HE3xJS2qZr+4JtYp4yb3D81sYmqLBxPdP2xb1N3XZnYyjsXfts5zyfU/Ho2DZJNFn/N9iReVlMaPtBtQK+3FTxOTjPl8TDm6i3CeyCohmPpPfenUkm8EDaj10FZ+gcWMJX5ef0+Nh5bVcbL506uvHYHqrvSUrjN6Rt/u29/tX2kzmW+TIVYzMudsjauFk8+Tz8+N13r0e+oi8c5WSe2Xlk6CoHZzfuzMlZKOIDPLCzPm18iD8h0ZJPmvHcYk43P3dic2OPZGH6Vmmk7bfZBXl2deM/fMV+aTsz8sEuzLxvPO22gH3jzw1s570Tf0mi6vUISiXb1/6dYzqP7sIHkwB9fIyOb7VtxPYwn6FRjyHvu6+ocPWjzobJe//TwuN1/icZ91Z1jBzble19xh2eDwZbXH164o1zXEBhaNux7AF2Y8s8jO25Nt90U34jw2g8dteXtVvfvnlz9V3oQuMIfdpPzXf0TLviZbmG7/hn9Ab/mXxk/NOmo08mDnpLoOgxmTO4dcXJE7OYRcUTh6AD+Y90Jxuz7c/p2+dPlySX5zPz8urV66tPNPhzEuPgFH4Ss894glGOQP3zn/7X6LEff/rxJMgHvzfJcfRv5vf4L2Io2uzYL78JTfA0fcTeZM/yp6bS2hw5ukcnX/XUqeoVvyZV9mKjj8wnfpB5OH5mx/96bvt72mwZYmv3tdZl+E0bub/9ZHZSY7bn8QG9KQYIy8TxxMYnHidxspIF2bBisfCWDmj8xWetq2FAv18fyXXrn+YzWOo+NiN9lLGI1ebdLWuSE/A3PriXBfiA/+kG8dseN/0ED9rGoVuNvf/mX7VPf7N9bsmCsAGfaJ+9kD6KZ8Cxjp1oHz+kvcbt3EseJbpr0zP4pm0Ec9i80Jg5uH8W3P8t7Da2TjC5bb7Y+IZ/5rXXbfgI5m/05LVq5lnoLduSDdFyb61VvFYyBawyr8OfJ8HE2NEDfg0vnKT/3A/byVfs52Aj/hIzo9+Ht79+GwykN9vOu5clthwen6Mtv329VpK8ykpVYoudvnb92tyTlHnszfydDQCt2zKeTjDBt4v3G+thy3kun2xS+s878tn+D1kixxKN4IH5Jt/sC/JgzaRlB9/ALvhI/tMni/swwByY03ssIyfiSq0rxGdUgLFBtNum/9ruzjU+Cr+APWrDCV8t8aQkVMN/sRvtJlaF39iPbInGDnwJt0IL6x10Dlm4t7XgCl9VohDaJL4T/WwMfGT6AC+MnXo2peAd2Nj4fu934H/3ND7hr16vMYeNfeZk48Vbecec55oYaeM5ncpW7bkXh9WnfPYaYdrpOBC+ltQJs/FC3o8XYF/35dF/+89/dz2o1stbUccAM7kG28SVDUbZAxoEfEDk49S5F0EZW4Syd4zfHPBdQN9gzQaxr47FCbB6lz4YMAHGOFcn80xQCGRM+jKTWKXBmniInPcAHDTrgAB6EZj8nXfpD+BvxvMefR2lplrB2T0LeKZUl2SOKguVZ9Ag/cOQ+t0Gd9qewPlxQkdIE7Q6gYir0MRgO84UWhE8jsyMsyrHJMiSXXtJFqHU4khmUebd27eXP/3pT5d//Kd/3MSR2bm6yR3oNhVIriUss9vi+dnRscGYZGtHaSRIJcDbgYCZk/Nbrs+i6snqeqhQN2OVk94BnAYZbVP4FC+6tjOKN11jzORe73LOLCNK++SteUsSBBBl2IfgdhGY83vwIDP5vUEYj2Xc+CT94+xc31HVPcied+mr8Zk/tKTgW8EyFtIGWqATJzoBzi4LyTjpRBcACk8Yj6EnZeW3xiMAeFsou53JxhFap9g5xreymD3uPL/GkkDIbSdLyzoeatnf99wSiybZonYRMERg2uw8/byBjD3mYp8ffDjKJ/fiTU596N9OC9liNOU3tCXPgsktS2S+ad1Ylff0YjdH4V4ezc3iyuWSADY+1ydzpY02iPFR3zsL2Mfo9DvFab7Mgev0Su4354MpJ2kGrraskxFtjsH9+FaOlYziefjQzg0d17qMDDEEzEees3BJJhn5iy+heRYEdhdd+s5Qnvd8U/mqg/cbEBv5yE7uj3tMDgNKH2AD+sAOdMz7rmeVngXl9LcTR+GHNtDUfC7WxDm5nXMYmtGlsCrPMdzxz73hjC/bwaEH6TAG2s1o26og1yoWZ6H39vvNaaQz7w1KhpY+k8c2RH1ns3jGwnbvEM6YBRrH+Tuy7f1okUVMvG585GXaiGN0l8yba3Z+5J4sxGWBxq6t9F1wDs5mN3jPA6cgeJTdlFmMGV46OxhXNnZXhP7NeCcB4+xuT0DrLPzkiCl2VO4P7utnntsjsLbiQP6OY5LveGiSTq7n09/OCsdH+Hb1/y2xxBzjZ/c3z+a3TW7JYtSXq+0GJ2en2JNH40jRsWSeTKZCRBZee8f7LsDsTsCtSrABdI6BqhjD8yfBEY3g3OLfx6mGIHiTNvD4VJY4wSu6KL/DiJHfWbzaEvnRdBMY/pKE8eBpjkbY8uTwLO8URL4dAbA2Vcbkfa1DyQNZzK4VOm0cpOd77F7ekTZUo2r9PXp+8Gx3SLARNlHq8SRvtJOJBmgMyzoDnz4b/XjsytBjElmmGtwGaeHJk0eP5liPOfrh4FWOFf38JZUj9kz0tNW229owW7p+2j6L9YthX86RI+9OdYws1G4SD92AZm3X0SWLE5vE7bnMzSwSP306nynVnT6o2OeIyNyXBa8khMyi/VlE3DG/GPs/fUhwCWanLzlKpxfRJ6iVoM+x+SdZ+v/j60+3LUuS7TBvR0ZkW5l1GwrA+7+ARAECMSg9DPmHknC7qsou+giOaebfXjPWTTBy5Djn7L2WN+bWTDM3Nx+8vZvvGV/0AP5Z27tJDPCxRAe6Cw/jG74O3Gnth3fn/xeToDnBpnNdH5lOP5xlc4SLrD/9YEz8v71eacuprkwvNvi7v/u7STDJzz//9NNcLctvmVLjoyf2Opw3qTTy22+TYPIx8hFazT3RCezt7SQJoE0lhZHNrUoZum0g5ptNSJkkgE+TRPH67dtJKEki2IsEWz98fLw+iXcvv/728eFTElDePT7VdUfffJsTfXtFSzZCY3PRNxue+Q79+UeuWMg4wkP5RxbYoLHrdX0r7G+901YScLNmT3wWXpnyxqkMmiSbT49vXi2G+uH77+bv929eP3764YfH3//4p8f/7R/+fp4L7yVx6n0qSoVmSZz4+Onxy5sPj9fvttJT/MHlicXGc7Vs+TPZzEwCSfh/bC4A64q+k8xDH2TemVP4anXli8ebUwI/v4/+rpOSMEh+wgnsDtq17ht+Pe/jbzokQ6MvsgZ0mO/T7sWrV6WhvEe3k0vvp4/oyrznyqGs/T6/gfvdII6+2p98fv233Ry9c6qNrDw9Q0l7ovDz4sxsbI1/Hn311Z6ECp+H97Y623VNnrGooAYDB+fy4WHdx6kgGvlPe/vMV6Pb0sfwnLjFCVqHjz5//PysNpH41sreJuLN5uc314EY6843a10OZy2Ojb94XYPEDrCTKlLiGzjb4dGO0eizP6PTMid4z3ON1dkM/MOX8Hme5YOMTH+I3V3//8JawVE57bk22TjC63Bo2h2+qjjRJlieKrPHfx47cjb2147tdb7oaCzs4+iMqpDiOh6i2vNAYzizfRT0grnbblq3pdvy6c5LNaLdFIa52N+nujgVG62d6hs9V1dPZWzhy1TVCW+FN2Mf4Winf1uuGpt0CXa0oGfGlpwrStAiP9ufl/zzPNhVSQzr52+yJj1l3vg96x/chY7497Kji8eMfyp/HV987cHGk1QIi/1/+tSFV+f9Ux1j9dXKEjslcQU+v/D86loxHetMN8Y2m3v7As1PaJfPhnbnUIw58b0bC6UtOA0GesroOSQHq6Jpxgz3NL7dq/xir+JP7DPk19wcLBIvS8re0OYcIGnchAbWiv8Z34mszLvnquU+pIgGaUNMNSWoSbcAACAASURBVL9bY2vCxqe93mS1DkkIZQPTpjFcvsSUUR2bHXo/dcx9w/XE+ekQcZvB+EPYXLW6Fckyttg3/aExXILvjDH9v/+4iVlpH1633stjiwPRFB69bwy9e/v+8csvvz5+f7PXuErQU3mHTY4NRC8yRBfS7elvYt/HjxePy7y0gw6eG98rV899/Wr8kSseHiS3160m9v6P//APg1kHW5zKQ8Gi5KX9WDHc1oNoyZcUOzZWdMLnl51bvESe12Zucpn1YlvaxlnXtonesZ6NN42LDLXdbh2Lj+/f41lrYu2bl1t3mI8xd79/ZDfuuoqM4smOS/a8Jp5TFS6NO+0991ZcT3kwZcZik7erFDWGgQdaV/i+/Ta+PTn0Hv+o/V46prET3dlr3IkmbcPpyzxL7/CLjYlMxM+1T5Bxdxwu7ThI0LLW4xNXHLsyFd0ek/QIZ7MZbPJUmMq1M3UgGD+gQdokT94ju54Z3pjTqV9eCzhVBCthzpwmKWCuNdl4OV93qwBfFRDZoOe4qyoP2YUfxj4dX/yyM7uJzVapMmX9tE8uo4PFzOlwfjO+9LnrVtm2qYyWPcI5BLGYi05/8snR/yPrGe+Jd+PXxCronKF1VT7HR/TE0ORgDPLc8ocv8rx4AX/4ilfsOOEsBQrQ7xkvOrKoH/51j0mbja2sW9tbPK/f1jX0bsZu/4EOhFFaB/NNx26HT88eqvXOsxJgyUzbT8kpec46GwPsTq9bU/FJNGvddbcPeVf8znzvvpEk3TyHvo1/N464VTLj5yrM0L7M6pZNfqaHMg+3R7CffBG2SxwDncy5bYtnMj7x1vyUSLjxX3ufu+9H7zd+RafQHF3SL9lPOzlEl+8zx/W/9gAeHa6N/GwZx48qYqNfnkG/5eXrhgM6DB7QprFrA4/n+6lgMr+c/ynWdCTDqYMgXm7wg+EpHcIBgD8FaO6dzsnVPUnnn74NPIuBySi2BPL1jeGfyuIoJ0pJexgUwb3/7PgYpC0j/OVGSgNiCrkFBihqY8KoABn56TNgw/N3wI0R7mNsZg1d0QgNCE3PEbO38ryPYxjsBGAxyAQ3qwSheYeuAa+pYkIAbUBh6Ce/nPLICbImgJQKIgJ5OaGWTYF//Zd/nhNpkxX1MiUEvx2+SHZ11j19EM4NtC7YjiGdcX+1YCvGKSWvvkm7x7nIOIAKYKgdpQY6aUMGWBspzmvoKOttAPnZpGqAlt+12WO2blkDQN3aA5NbuWEDsBQ2o0yG8JCN41Z0sz4JBJ27xO88xPC3fN2BNYMDvObZ7hvAaTDI6JLvO8DK33inx9RK7P49PmqjZq5pgz6wXg38AZYGg+SzaUMuL2N6rkg5JyjQ4vlzKsM85hRwG/f8Pms5JZivK4daNgewHuDUAR+6kvF3akoVD2DCOl369jHJAHhsKtdkY+IEwswdEKdz15BeAaCexx30GG8bKeuHz+mW1t3GQG+TDwaVHvKO76efl0un7kcfLU/sUtsG7bXzlzm1DtGWuZoHeW+A0jrZ5+3sNtAz51yRkzGhOzD0BMx/AP7DO60zGuy27fI7+uAJfJbA5XWl0oKKzJM+efc+wGQ389repr3RjQkYf9x7JNEaYJK8xWHrtRSAiSM2Y6pNxHugqOXPuhvLAp79Hygl65P0SN9X0K35vNvhKOoDnzfQAv7phk1M3JNwdBnQ2vyireZ9a9E67Y/kpuUZTzzHlITHKivI4ThC/QzEZ0z4n52YzaDDWzL2WyaNi/7OT/1njWYNzyn9JBfcv4MJUsL5LkP07SZG5HBlNtqu8qPBEcO7Z78pJZBnrU9we9o7CSbZYG3QHtvvhJtEDPw6gbtTyYQMZQ4JnGZO6YPTQ//enZPGZC135oTnyHcwSoK72Txr/tHf5xe5cuuHZxJfy+w4F3M1RuRtq7CtfG1CyfT/ItfZvf4iubAD4iok3WXHON+9zen05eH0lz4WJ156n630E7+nf2Uik0wSjJG1yub16MlTgv24/c+gA+yZMTgdj950Td4XfDLXCV46tTL6Z6to5fMEwOiujHMSHapsruBP2gq/zCZxkuyOG9FOTtuSxj74uGU3bcAUW7I81wYdfPnixTiowaXfnCToECWJzqlCkc3MBKjntPxxjOGanf9eS+MKxnw2wYskAEy57FQvSJLRysull5zYJdH7s320kefg4JKp0C0BxcwncpR/q0f3fdds5bNU1lhc4nqK3azaU43fPE/lCgq1bjIP2OLpM06lj2xGncqX2dD+/ocZI562oZ3xbNvXZi5bS6/Tp2xI3uHHjOzs9uCsF73dY0r76ED22Gryw554nx3EszA//J/Ekv/4H//j4+///u8fP/344/BG/Nnxf04Ce9qIXP726y+PX3/5+fHbL78+XsyJ4VwP82mSPKY47dlwXd1zAlenotzQ+PBHvn+XZJ/PnyeZZP5/824STlLVJNfjfE6NiK+SYPHq8TYbItHb56qjWY8PSUZbX2UPJixWkMTCvuez3fBaweJ30Hf5HI5OcM/BhMyfv4HvJhh1Ss4Pf58Nw2xozMZ7Nl9fJWAr+eqrx4tstH3+9Ej1kr//058e/9Pf/d3j65cvHr//9vskmLzLRnho+dXLx2/vPjzefHzxePNuq3vEprh2YBJyDk5/BqlfxWdcrJF5zEbFkaMZ+1QcuCrXZMNJQiad517y0T8fcm3rVQEFpmsMQm43eeO68gW+mOobR/59jye14/Mn3U87+Z5vSafRne3rdHvsYcbzvILsGYTeagGuyQkfw0X0Gl9ckGzLZyfp4curYPS5FcJePsvwRz8kqXA2ts/1BaFby91sqp+k5/DNBudSsYWcnWtyTnLLYp0XUwEn/7KBNgkmNnrjZ59Nl+jelL+JDA42SwXFw7uRhSRjpT/xlDtGgBPww66vOMHKjO/25yYXdnUMmHAx1+qBximwWPsQ+Ig+op/glLtt8zfdbD367zwjwWRjJarkqWpyleQm9+zAtHfky532y3Mbo+F/5jm8uOJ/VTRqHcz+pZ/nWHMt2In75E1jYBf4ldaKDAx2qcQt/eNhdnb72Qpk+/uOr30wGKTbblvY1wWGh33nppiMI/GtJJjkZ/gy8iCR+17OvdfxGeM4NHXoa/j9VAOMylOFCx3Yy1nrg/tH3s+/wQ4HQ+WZBKejE9lfc7AWjYnpg8WHSzu8u2t+KqKeRIGNvW2Cya5fNgVOxVYbbJJkYhuP/27N2n+CLS98F7m7Sog337V8js07Mt38RYb0MRjp8J/T7HRvvrO5L54T2zY8GIxXh/rms9D4XL2In8SdMs5Zo3M4bO1TkvnOqfNjey8MEv98K9dufHYPFpKJvNdr1HKBJoMhDg88Pzs+m/i3dX/y8MHa6ZM/3vxJNvia4de8m5+xx/jivm50YujjShc2uteC7vDzrrvmqvSswfOKteVlayaedd+s42+6hlOCS8ZtfnQZvsVP4k9fxBU/LJb4+edfHr/+/tskPGe9cv2oq6Dy/uC5vYt1eKmvGWTrYRP+lFhL24TGxRJqxoZMVbNNMGGH4qPEd4ltS0LJj3/609jHsanj2yeuvglA7BD5YpPp07uN4W8v9r2uWcabPvOcWBJfqX22/r1lt/tO/x1jxF94Rr9iccbLRrYviIZ/ZDfZH+08ffW6HpcuzXc25PCnudxtBzlp+YS7R/fcNsc7JrV6dCtGa59cNL1aX9EPbBfMCaeyh09se+w2HelzusX65XP8YiO+16Dxjznf+9RmeKH3aRo3+J29Nt62N3SOeZMTc8AT1jA/6W+JBN7daz0TmzrJe4ceT/6ZBIatlGdt2j6Zo30e4x6cdZLUrN/o4OjzxG6O7ZgzB3VlTev04aUa39A1SQVv3j79T7JCl8ADjWXxhDVqG/+0J1WFtnmWTsK/dMwTWJhHxYPNgf0gW3knlYG/zd5f3XiQeKBE2vRH3kcWE9vOYfWzXxC7tfszq3tazluPixkYZ2PDu24gg/f9JbG/tOX95tXmO303b2R8va/mXfRtWtJN1rHn1tgXjmsskHEYKzxnXRsH4b/Xb17v1VDnn/fF/8m5PQg2AZZpHQnX0FPwUidwtH1v3N7yKYmFLaTv8ky3LdHEWqFhnmPLjR8NvL82bqvDWi92zBg92/xinZsOZAgm0E7bT5jKd+lzY07rD+EHNqN1unUT85QHsHpw/RW63Tq1TOJ/+hM99529QQBfkfHV9Zt0r22YnAzgSzRpvrdnMRVMgBiEwrgJfii5djfOntGQSd+N/Rcb5dkoOkGZFqy7wLZBI2Q5jd2Tn7FSaCfg0oYRSAJyEJyCm3ZPYEUWnu96bIiIeP13C2WCmcACoGZelFaeb6NOMIyVsmslcjfcDCR6WwdKvw0Get1B6tMAFmPO3I/Tsr9/qbAneFdO1GQfnqAh5RnFP3NKoPnx+fHjDz9MEHnuuTvX+fzv/9v/9vjll5/PiaMEdBIU+jxGuxWgseen8c9aTtnvdbS2dOc6cq2g8jvlai0FlluY+zl0xG8UE0VKWeZvmzh425pkfPds/vSLNwDRyzlxD/YquXyPBniLk2TNrO9TqOuEMR6lTO8A985flBraOXXdAVinW8xL25wEvNuAPc88nbi626yfaQetjYB5tVHqcRob2TEOspv3gZLQqk+w4InI4MpkHPU9Gd3A3Dijq+Y06furChBlO/L2ecs72+xEG3zVsnunj7/zTP5P4CkGxPrjMYZyFP2H64T0lDE+17M0aLPm7VQzVnewcB9TG8SW9dYtDaQABDwpGM94kjVjav58fnZO2jcYFgCx6WP98zkdi386iEEOARG6On8L8GsbzeiWjI0D5Xf99zwzVzw29BwjfF21gm7sDrtJ96cPJzDMy8l6tG3dxV4w7vRR+pzEvHPXL5621jPn928HwHCofBeemmDT2MCXz2uS8G+DDQCydTCn0EbscwfzKK2es9/No0HIziWyd50YvIM0trTtNr4iO9a9dbbn6c1e2wv47xVl+OT+826X9YtObc/7O2uf9iQoNvB7yv653orNMZ9jaCfBhCzlOyA1c5pKEq62OZXMBFHxVcsfnZT3JHHEYXVFCuCb52zuj66b4PDq1MYzT3l9bpReJfElmKhqIsFkgrZVRSu/kzF8nbG50iDfJVCHf5UiVvEi44nTSZ7Ysbvs9TqyTeQYje660NqG1ltpak/zWnu0fvXNq3On9dKnHYT8ngomsR9OCWcuaSvPzr9UYHj75rmhxUnD07MhfTstYH2HPnN1zbW564SjgFTsG1xiDSdpIlcLTDLKZvEnqSR/Z61y+m4CIa9ywsyp9qsUNWyGdvjy6VQcbMgGWY/RIXNv8NFJSdqZ0tRJRP79CzuYZ8MTCULk/WC8/C0Y9ZTvd1fylSoiNlkFv+gFnz9pf5y8fD9tz5UJEkzOvb7nOg/Xe2RjJxuks6nw+dPjXa75OBsJZJQsOXUbGvfGb1+5OTxwEkDueI0jiH/9NP5sxD5lrTbTzVeiSRKgljfX8c73SWpKf6lygr+m3Znvdedt1lZyiIA4GwozGc9e57LVPkauk0Dw9V7PM7I6CS1rP1eucsLjui+bbWCnmh50Rd5F39kMylVSt+uY4BWBlpb59pf01/q38WzeDx/yHdL3n//858d/+k//6fEP//APE6xPVZss3/DoqeCSyk65uujnv/318e7Nm6nWmASTT0kSiWylYlBw57nPeypGTnRxk86u8X58fPywyVa5tiqJI7+/efP49fc3k1SSiiXvP318/Ja7zB+pHpNrQb4bWU51h/BzeDPN36siBU+uHtmywVON5iQyNk6GpaNX2H1YSgUdth1GYLNnfcu2r5+9J2kHM0Y3je+3CQRzZd1XLx7fvHz5+NO33zz+7k8/PH7I1SVfv5pqO6nMkitykp7z6cVXj1/fvH38/v7T4+Pnk4Cejcv4HlMpa22DJLfh1TmQsKc6M+bZBIvtnKvANnAZngpPZt55N8/2fOaqoo+b0BI57it2m4+sI53b9oYNGT2aQwLHtz7w6bnB3bibrvWZZ/EzWdEPHNVtto2bNTtXg4mj7GntlGzPgY4NgPGhGtNELvglG4zfQF3Ljn6znq6mXZrsekdPJMGE7khfgpq5Og92Wrnaig+JFZD9kcmzaYz/kmCSZ/cKgK/HuZ5x55ToCUDH3iTBJFVM0kc0yCYdvZrkEvIO3zRuND9jWP2xcuSqo14n86Vndt03rnK1seMgcz7HS/Czn/Rf+5hpr9e2/R5+w8y1KpCgexLVJL86rR+8M5UoTiUlawmL8ndVq50KMudf+ADvsYcX3l5jl7EYV9ti43valVOh04YDP9P8jKd9R3Kn3Z6zOBxabTuSTEKfTTJBezjL883fF47NfBab5//nfF7suu46JZH3m0kyiT7JBu+Tl25XCsKwaUuMIzp0xlprGBwyuGvsyPaNR3ruqvOILVgLwfOslQp8aGcuHaN5+iwnVjFrONjynjB0Eh9Ogsli+cjHVh/eyiT7zFSYerkbZ8OfSbxIdaqjd/Bs5gVzWMOdx+qejo2JB7ChMGBvMsEiLceznq71mt9XTvnkedahOnQJNhecn1jkJMrEDiexZ0+aNr3J6VN+Zk33BHoOK3WioffyM/bIVc0Th3xxVUIZ3n9sQjK+JV+ts8lKvoOLkiAzclinXrVhjny/rlTQepA9YivST9oUyySrZDfrvz7fi8f3qTZyNnQzL22RgbyrvL3v+BqzdtksThWWo0/bVuV72IVOb34e/2oSg3al0Yo8bILM4gjzhavpOnPOIZ3I19/+9vPjl99+nSpnkxB03udfxN6lmqXr4/AHP4kvjNfxH/zR68s/tC5jF84VOZGrC6Nv4mX0TxJ5E4uPHsrzEkzCQY072Sdrhm/789YxYuN8V+Pkv+RvscU8I6GffPe89EG/on3TZO3ol1cjwT90ID4hv90em5B2+PE9RzwrJqFN473Tw+f4Y2X2OkTdtGr9nt97zwh26+e76ubgxXMqvu0mjDLxmroOi07AP/jL/NoOwhViHHd6Nq5serTNYC99pg3j9jn6df+NMfp7NG1dZo53LOw9/iUeaTrcbXjz9Gy05yrqQ0c8x/6oUOnqXHQ3NuuOzj5na9HH+PRnL20qeEXfPLHUVdV2+MRVwRKN4uPlesqDIf6IhrBU07rp0nJ15wvzZlP9jZ5jw5/XYF7xksZjLUtsWuhDX0X7xqeizzN/OGdx9VY9zj/70a4VkmBC/7etwSPWQt+tO9L+0xYeGrbsWj82TZuS68kBGuOtu36AC2EQ9CeXX+C1s4g+k5iTv9EB3VvX+T1jJMN0n5iPdaGXp/pgsFjdCAIntKz2ZxkzXUHHpt3ehzEGbVx7WIupWm6bZq1zPEdHN29nTe0D0tHWt3WTd+yloTu8GBsdGy9Gry26u3UbW3jXd/rNuz0usm7NVX427tZVjfWaBnSuOcFU5pXkUvuk1rh5C9+aj2flDqwc7qGwxjh8ifXVrr1cmCPt2q/EC21f4c/ROalgkg4BcR3Nxvjbt5MRKwu+AUcLbAbqZIvPm6kplCmnm5LcbzagLnBAcFpxYeS8O58/LkDB6IRdh8nrdJ+JthA2c/b3KmIMwJ9soOs0XwvY3UA1aGHwMZf2GwyEFp3BR6lzII3vj8aOnnkfk3b/gn3GSzFRhvm7QQlmFTwdo3XAeitoQAh4GmVcFRlaWSbpI+MbhXxOY2XTJO8GVOfnX//tL4//3//3/5gS2TEI2QzIOxOUnVMN68ABScZCOJqGDOqUQ06AJ1nadQ9cKwhrN3OsMuVtZClcQdZWUniNk5DvKKj02YAMWLkb6uYRSmyfCbDf4GiDsvShXWPBXy0r81zuQD7OVK99nr+D8ubjOzgAghqYt4PAKDRf4NseOyfO3extbDsIwrgqb8dIozMaNz9wROghAM+Y2gigxaUsr3uIJaVkI2BO0xye7SDEyOJkE0dfbckt62Lz6+27XE2yp8b1Z4wMjL87QIKudES+C72UuMo40iY+3rUM8OpKUwkUbAku88bT+clpBagaBNwd7dbrnHK8TI/jCzS6r4u/jYFu107TR1tDk3P6voEGHu91ZrQ4hPi7M205uIyfnwxj27bW0+SVcc+YG7jo02eA5/BsZXiidesBfN3GPmMH+Dnc+J284J983xs3ZG31wp5eyz8br3hndfGWgNafcaPdlurfTQXAxzrmZ9ryTjtb/25+dYLFvOgLdsH7DabWjq07xRZ2IILstJOCD8i8cWofXmg7l3m0o0InLE+e62QOMGdbx96dE01/hAUa/5hr2wq86zOOTK8fcN/0fNqOKeF/3e9t3mk3beWKnHmvHCNjz3jaTggA5XsJJsPT58Thq0ky2IBc/knwGF74v0gwGRqcBBN8vp+tEwE7PPV+nXKytsZKxsIvsGS++/33vT4l/8dWZPyqXaSNuTqlqsDg17xrzRtX5nvOAN15dyjoiYx7N9M20QU/kJE89+333z5LDjdmhUckmCRRgx7KRoZs9JdfJ+HsSjAx14xTBQAbehwD85lxzCbhYggyLMlk5/rlHZtpK/RjZ3ejeRNM0sbrt2+mNP5gkqlslKDVVVEwfaNf49bGafjZmlrj4WHBt9y9m0opJ9EGb97xXp/wN396dpPkdhPR5vdgzu++m7Wa5OaDP+lfAdnWLezvm3d77dSefF+nK9c7ZGzfvHy1geyUZA1vn82Vj59XT+LBtJXfV5Z2bM/qFGdzRiIvWW/5t/4+o8ea1nRPEkyUlWe36YA8E4y99Ph28IsrIEK38Fz4K7ydMRt31mNKAD+vptwNibSFD7Mh5U5Wem38jXPvS5II8i+b99kASCJGeG7X79PzdGveTQUd+oHOgjHQFb/DLU9dM6c2X50To//ehuGpzMU1J2xh4zI2M8+HNplffub/vWJo7Ud+JsEkV+Skgknmlc3s6MALt+5VUR/eJcHkb4+3r1/PNTm5ziAJJtmUmtL00Zuf9gTW5JacDbmtKBT8dk4rnqocSS5J4teHz58ev/72+vHL778/Pr94ORU9kmzy1cskbyVgnnuzkzT9mOuu9rT42jmYYhYnpeVzEi8VIMt3yjiyLgleWDO2Ff6BNYa3zwbq8suedM73T9wyFao2+WBlfa+dpJs+vtsqa3Py+FQ2SULJd0nmSaJAgvAvX06CSRIFcgXQhyQ/fP78+OX128dvb5NMswcM0vAmHW1gJHGLyD95VA6Ynzd8lJN0v79eGixZRm7ZIVifLUlMJFdHDV7J9XHnVD45RSN/wwZ01PDGqTg52KCuniX7dGy+5yOQxy8x5n4P79Mrd3miO2AmunBP6+81eRIgk1ySzcz8bUOVLsn7qRZGbw3WGpu+NINtGk+nxFQnmEz1hq9T8W9PdJuPNcpP86YH0M5a5Pt8Fz3Nbx0Zzybaq1dTUWz0vGuDT+JRxj+4KdV73m9Vsvgf0VtpO1fj6MNc+Jj0MVpeOO5U46lTgL32Ek/orLm6qTYEVHNo7KZt7zRmRBtt8GOM6/4THh6RrwQF+v7tqa62enw3sCY5KwfBTmIDvsxPtmLW+MQpEhcyDlfq6c/nKweqhJyN7aq+2c+bd9ZpMPoZdz9jTB07+SOakIW82xjJuMKHz+vDpr/rGuGMI4mva8P3f9gQj/PBmkZD53M9afpN8lxs708//Th8GXuMhyfJ/8hwyzhfNm3l+uimw/hYx++cyOhz037H1+047SvBBD0aJ0f34j/yONj6xPu0xw7w8WI79pDOVbnn5HE9K0WtDMfWbGxvr80Kr+11MJMcWtc2jX3sK5Lq6m4xDbRf2Uz1iK3aB5fTwfBn8y1Z2rjG6k4+2si4g2uqMJ7YMPrQ3Xl2Spernn38IBUvYA78SZeNDjoJWWiMR/Dk4h7Xs65eDS4QA5333p+Eoq92s53Osa7iNvnp+8aQ8/znx/K3Encn/g1Lj1Z/VpDa+JfPWh+G7h2b5jfFHtHrq3sWG8/VnrHNuXpucOP6nuSAH5U+YIkn5qvK53O1j0OHZ4On5zpVrM6GO9+BPZ2+zgZbZCRyyX5eeibzX7nHW+IT7M7w9Kc9HJgKJj//mkTYK8EkenRsSxJlc9Xn+w9b8fNUraIHMu60zffGs9azf8IHeeZZ3TtjnOs+U8VkZQHGir1ldxOP//Off1o/58X6h5kAuegYBp1p3Zt/0LnXig5sHNDj7u/5kOMTng19vJXvPNs43ef8ybZ1+vQZndT6H92sb97hvzRG8rv+et50D1m1dyYOmWd9xn/h1zR2yPjwQLfZ42DPOn6XtlqX0F/ohd/p6F5DepGfY0/JvkuvW/oMb93psjr8JAQevdP0bL4gz3jgjkvprJZ96waroGH7teiVZ+82AX163ckvmeBPGuvTdw4ezYHRk8TTscThw/Fh9gprPNv7FKFD43/8JR7R8abZ7I2enwqm+2/08GZ7z99j+0/18ZGTk7goWXoSAzez8d/pZvSDW3pd2ubpo2XTGjf+hgHIO/3kb1gh49a+dpo/4k/n2cx/qkV++80kjoyuGl1+JdLyqbXjANAzIXDi19Ffi6GeuOTgFuvMzpInc7FWzePaaPnBP/0ZbGH/tTFJ0z598pfpVjqNPsJneLb1XOs//IuefJO2jehgPPAGWW4M/Lx2uhLUrSPd1PiafmAP6DU6J89mrvbXyAP91diBnNPl+Cg/JSCiS9rrPsl4PmOPsw65Livvq7prDy3PNaaBSfhiquCxScZPP5mnMdJF9Ci+2njWHhSnI/GJuHve4VOQ7SSoWq/Wwa3bGxvhrxyIyD+6KPMV37SO6Mbe4BVrsb7DHjqzXtfaxB9cfe9antZ3dzx4t2NDv1QwYYQwoYyfOJBxIgIAGxAQuFZaAktpq09DcXiGCU+ANndWNiC+B/0oBsIxAb5v4qis4n06Ok6dV5CaMslzBFBfiPwkjEzY2/1ELQgZN5DehrCFB4NZ6BaG0AqjYx5CjjaYsZUCcrwM2wAAIABJREFUpYfGADCD0UbWWBp49eLnnXGGzqlQoKrBCqZqJWgMw9CH9mg5Sv44H9eJgwVNWejp66uvHj///PPj3/7lXx//8i//PBnU6ed/+sd/HEM6iSnnfvAxsHVvGVpxDEIzwrPAeYNrSU5JmS2KBk1dsxPnuYMs3rsEbB1MYL2VPINizq34m+Yz9hMkyE9O6B1s9TovL+7/gFKvfyt2PA2gMDAz1xOwatBJ8VrTVlrm3fzRANb33b/P0MNc7wpGv3lO0Jos95hbJwBhAgRNM8YVT/quedVnDRZarijUfGaD8AL+SV7bKjj53vpapz1dEtBzZV16bkDPJL2tkTMmfJGfkvbMER0ZsFbIbUDoV2Ah7WQjKKdj0HPuR3+x8tT/0KHXiIGcoOwxJIwl3aYNYBtPd6ILg5fv/I5PMi50NUbzwCeAgjVLO9nUs0btWLaDkN+bL+jhdnbwj5LuNoeAu7Yb+mtQaA0bRJH7fhc4efLB+117erl/1347HXfbQAcDBK2rrVvLWcvgJOtNVfgr0z10CA1mnV9sApt2MjbzTDtjR/PfOamIZ/Ich1nf5uVvfBSd3TapdSb5xcd3nmxeZCfpTzLPprGxZNt4rIe/rXc/T+7wVINZuhd/NYBq/WneeN/c8Ij+YYC7XOq79ZEEE2017pgKCecaA/oobc4ans3zKe/v7tITWEa3tm+CVmQcsE0gykmrvMeGxAlE5ySf/JFNeK6PLbkTfDRvm6b4TBlietG6CdRZL1UXrEeCx6HdXN/y4Vzj8uHDOBFjt27XOMA2nVhgLvqg4+BDP+mf1kNpL2NQScW80f3rb1PqeK9zofszXjo+2ChX5KRSRP4tNriczq+//WYrutU95ByU4ZlzovbS+5tgZA1tMNgUzrtxtOhGV69Z253PJictz+51GbMp/enTlHheH3+s4nwnwYRNaByUcdm8aH2Xrdt57hl4v05djj46zmF4OGPKmCUO0QWTwJvk7G+3egLegZ9HZ361fkHGoDx2NqPhPPrU2tCz5FVw7VWqksSWnjuRR05zjUOumskm6bkOZHTZJHsmieTlI+/xjegqWNRp7TiwGZ8N29aHTz1cdw3TFWyD51sPjP356uXjzz/9NHQTxBqsfgJ/m8Adun+YpAjVQ1aeNqkpCVyzWe6K0HMqtHUleyDYr+JM24ix/efKrNicwQOnhLkNjO1nE8/ghvAff64DFnS075r/n3pyqsjtCRzzZn/4snnfZgtas8folLYFvgSH81noqipbPs98k2CS6iW5Kie///in6MrHVGAMDVcvbaWSX35OgsmbLxJMkmgSAZutmtk83aSL8Mr2sb7MbEwfHyH+d4JBr9++e/z+9u3jL3/72+O3128fXycx4MOnx/upRpErXmLfU7ljq3dEgneNUvr9uoZjbOy7Pbjx4uWuVWM7stSbRvk+9COHfByJWBfP7bVQ+X508Dl9Nmt7NjLmoInKFkkqebExg1nXuabpxeO7V68ef//jnx7fJ1Hg0+dJMBkeC9aZa4E+PF6/e/94mwpP55RNTtRPefqpSPLNs9R15ptx5yCC8vHZmEwi0ft3bx9vXu9VSlmF9XO3okt4Iu/S9Rlfgpy5KnZ4aaqxrq7MM+xLB9TILH2ET2Gmt2ezrXUrW4Jf6Wp+bOjgMxuP+UxCXeuPHjvskbWaNTqniaNjHQhQsSpzXxy5Ffc6wZ6uiFyFHptcsvjB2M0nSVQwanypVH+K3kziXtYj4+OXeSd0JHehQdrVdp7PWk7g7mz60xtbGeXFuY7kuwngx4Bu4tBujibBxDVVkwwxcYflDwkm+rKeHROAoeA+fOxZumk27uof/giOMM/FQFdgr7Hz6M9ToQW9G9N2f7phf/O339uPgh/x4OjG0RmbYJikouW5UGVtPz7DM/gZ/0xfdX1N/FR98zfMS8llbcLU7edof+b3OJUn6/ruPNvPsyP3udNHZHNkN9faTlLCBk13HeIfrQ93ioQ8V409J6voaoyLKbYqT9vm8bE+bx/pbxM7t3JA/oYXw3PB+fRvnucjXfhtN4Ln77o+KLQZnHFOINLHaEvuVQdxepFugtPzk57D0wjAdsKzgzlOjG79y63gg9bb97HtR04XK8ZuxA5tvGX91iSYRIYTY/4yqaSTTBpbGR89uHKxmDp0FavouK+YxOiqg3Myzsxp216emLGfhFV8qW+JCmQAP0jAxCd8mrSlXWNGN/6tdaIPJEIuLr3Kpq/tWh/MJkl0McyXeTSOwT/mqt+WW8/ket+Zy7H/1ptPps88Q//Tb3iVbNPh2si80XzXY2VsDxQuJotO/uFPPzxenATR9GM+/BU6C82b11LdLTZlfh7/q+WdnVg53RivPmbNzoZt7CA+kUi9cefE8Havgl/J97JeI+ungokEk1RdnCswZ90OFo5tDM8nZnd4jz0mq+Hfe4IJ3MsGwBHWNXpl12KvkEgS7dcnYXh9+q0YF7onATMJJn//93+32G+uocs1Q0uXXtPLXl1X2N7tTNroOLG10RYZa3vHHlkHMmb9yEvzdY9Nf/DoXWfR0WTYz7YreKrfxcfNR8b4P7KvbEjLNl1OJ5ifNW4aw9w9NvLFvotnwaF4uO1e45PGEMbNNrQM0JWrq9YXkHACdxiXNrWHpvShv8kQ/YK++Rs+ze/ik/Q0vkEjtq/9tJ5/8xPeMEb+Pd7zvc/JMn2Sz59+bHTISVLvuJT5RSHM4Ytjs/Fa6xTyaowZ18QxbtVvxyc9CS2jh6Yy/x7Ab33c+O3kce81oHNVWq5n26tyek0an1iD5u/GGen3vvdiXZ8xpluVkl43+rb9x7ue1Yd22RU+qkNHsXoS8DLu5wb82eNQwcWh+LGSZx/xj3REzx2Pk4G73iDL1s9Pexb0EfzUexlsetow5jzfehD/NobEI3i19SeZZSP03/6cufQeqXX+Akcf2ygZ5imnc8AhN0C8moMD8EV4U1wsfein9UA+y993/wLuaD3Vupp+pediR1XIZVMb891xBtz6lMkTN018wHXIZI7Nhu/4DfleO/FvrVPzROuk5nGf39eK3g9+gLXTbsfm8IB1mPV/sfHLxnDawk/dXvs+885JME7b1k175tU2Udsw0VZfvGy8dd31ia5eTMIHSNviQm0P7robLV/8f/7b/+uZYMKwEA53FNpEIlwUf57DrA1kKSwMSSFFQScoM3eYH6VKuWNWAAoAN4mXr3YzlTAPoY7ydoLiLtDpl2HRXisSpaieV+XcAFMrAH1bLAKij/TdiSS9kMCARSCEGL8ZvgUHYwMrhLMDpm3UGU9zzJj7tBYjkHEQ6laId+X0NKBOPn///bwn+JQTSHEWA1oBlQ4gZ+Pkn/7///04dinV9+3cWz7K8kPKF28pXMHP3AeWTa98lj4EE8YR5xyc06F49dWrzTBvpzN/S0YJTZoHGIa7o0TgGD8OToNkPI7m1gqgwsv4n4Jp0EqxrdLd/xkR8mVuvZ5/BNbzfcqnXsH6DWqRLeO9gw/gKp/bkG8nB+9S9Hi8FXU7u63QyCvQ1TrAPDM+Dqk+Gky0UbPueLrbyHcdMCIv+va9DbXWD2uEssGau+03yQioYDSTHbwO4RX4wSdp+8PHPQUDED911TG+cwL9AKWskTVsXdkydwcf+S465Vm298UGI9fpuAIOAoHDD+c0dQOp53wA03ImnUQmv9Y4fzfQx1MNEKyTgIG1aWAK6Fgb/TBA7yo4QM7zbDsEyqQCPQ0E6MIGae3Etix0gKllN/0+KwrUhn3m5x20bd06ACDXFJx/+KeNtHm3I47nm5b0grGgYd43R3KovylvP3fcr51rp3Pt45YwRo/85OiwKU6cmVfL2RMHnFLzgCJ9O0Gnk/R0t4t4ga6hb9Eo/ZBT64nffOdZ7zao6wCEuZCr54JU6dt+Rvt+9rzwS3/XuqFxRK9f80WPu+2reZL5KTF9Al/4MT+n9O8Erq776J/9Ht2ZKnAtU+ZHhsITQGcwgDXL9+YjwSSBXuA3/diYHl039zTvv7sNmv6rvH/+BoD7eZ/pd04vnCQMtML/6Tsbf/k7z8igzjuhSXRBPpdgEgy4OvJy7shqj7f5j80gp23Xm+fxwps3W+mBTmos+N0P381mcNvs9IW3U5I/pw1Vilgbf1Us+Pg5JzB3LWftj6Mw9iUnPd6cqhqHT9gEGCMbdivTu8mZd7LekhnmpPipUEgXy/D/29/+dja0t+JB+vzt9e/z+/DLuYNTEgA733TLc+zrbNLltMHj8fj9t99HbyX5d5JETgUwaxinduTnrB/djg+e+GF48LojFjbJ9zkpOBubL3fTKPPKOrR+TdJJTgzkPbiXLEwCxLSfzflcB5pKPi+eGPfTx5wo/HYDOCeQMc9Hp56qc9//sJvQdCwZWBpJxNy5CmZ1Qgc5wZPwOvvduoqOwV9JMEmwS0JAyxL538Sd358bXfl8+eHtzFM1HRhW1RG8yBZnXSQNS4ASDKeHos/c6TqEnbL3n+YakZXlbEavjsg4NgH3y8C2dcIH5NHn6GzdcgACL8HPdFjbxLyf/noeNgs6ADt69+BKm9z8Jgkm//iP/zgVTBKoH9k/V1SFT0LXScR5//7x26+/Pt78/vrx5vffhn9SwSQJFNlAG59zNkuzSRIbnpOnEoI2QS3B//gH4c1cD5MqQ0mu+Osvvz5++/31XBWTah6vU8UjVyZM7kow4F73Mjbj825ASfoZ3Psq67+bMt98t5UxG/exU/kpaIGWbEk+z+mXvBf9xc7vlXdXUsZcWnP0XQKoYwPOhuxgl5ebbJL57gm+z4+XLx6PH775+vF3P/74+CllYN++ffz262+Pz5Op8NVWbUkVr2yO5yT/OYUeHP8uenpsyyaYhF9sEIZXYi/WpqRS17cjx/l/9c+nuVrIxhRb2X5UdFkSTPIvFZiif4cXq4KFTYHW6XkmNNTm6oP3e0XL0fvWIM8tfa8TynSvNuGBqzLAttN4k82zNnyDC39sYCs4gHwk4BY6wPaRT/abnOT95ymxU/kiPCd2A8uMCjiVnmZcL746+nSrOmRzOe+oqJWxwEuqL6Ut68GuszNKi8NvWYu0l4388f+HXfbapIllPXJn/ZtJWJLAG54KBssVFXkn/7Mhd6x6931Wxe2mKZ1s7q5ehHnwhwoZ7FgnmMBZsDMd3vT0HZ55grNKKtlxXadg/d1+KiyQCiaSZ4Nz0u5ueu9Pa64NfBj+nJLl5yoidk+lNvhcn9rdwieb0GYO+oBhfTc681TE06+1Nu+ODzQGbwxGnwk4f0mbq7LCju06xIFG+PpO0x3DXrHjX+Y7/3/aRJvF0ntFTioHBI/kd2OyOXTHPY1DQ4exbSfBZOZ2rshZXbpYEZ+wV8O/R+9k7mxuYw72kH3F4/C3Z9umPunyKv7xJotcvLo4R3WhXetNUt45Lr1HN32Vwwm7MR7sAG+LlfibPdmqOosX4KPEZthrfvLd/7Y2bDteHv/+Q66AvNbcWu9nXyYP0gfNW/pCL/KuSkvwAT2Md6+fe0jI/Jq3Xb0lSVmF2/hG0ZdX8vCVLNXrjxZkrWWDbxDfYmzBIVDHqOh8uL3jES2/97ntYajltbS9mxEbg1Cpmi38+OnzyAMM2DFXfiy+br5EfwnTwenm3nGWwTdHn+cduNsazb7BuSIn44NvzX11wep2vMMHRP+sWQ4QxB72FTmxoV+famD4dbBNqkIdvIIvM2+yyU407s9zsIHvYbPYreHZXHV8kojZ8+XlxBOSwJvkkm9m7yWVlMbGDe/t93yYli/zbh6/2yL0bj67rxW9PvJWJ9wzR3Hke7vsBp7AZ/ihn7/zY/vnrbPpXPqL/WFb0oe53m3JU8FXddZ+JvNAC36mmEA+93uvKz3NZlhjvtjazKvasbE9/dfjQ9uw9Dn5aNuI9vrId8ZlndkAthzt4bI7XS85uXAn291+mjjM3d/C12RL//Rz80fr/DznABGdSTfjG7S1pq0XOi4Ek087w2SbMIuWeGZ4LDoi191WdXHfa5MdNx5z+lK3n5jsSWhRhXf8o6+SELaYm5+cnyMnR18Fr87aJcbgsMLhy0yB3US/lg+ySSbRR3/kX9+95t7xjJ8wBH7I5zbF9e3Z1vE5DDCHwyVjJOaXA9NH2Pgt/JXNVIflv6z40vQml2S2x91xlftzl1258AVsmrGI0aCNOZFT60R+4ApYrmmvb7Ju3YyZHLUM0ld/NC98Zw3omX6HbKCrCl4q6OAF9hvPGiMZar7ip+ZdMUny3LodH7VuwyfoaQ09Q2e2b02vmFdie+kHj6QfMbSWbfJp/eEjuKZtces1dOU70yutF+xloouD5Xg/WKH3O/UVjPDq5SYPW++eR8smzELXszfxM/I7TMi24c3GDuZCv65cbEyuZdocJdznubZNoY/EmZaP9M1ePePh/+2//M+fW1FkIoBWArg5PTj3ph+nkKHHfB18wRiEB8N4RoKJa1MYLo5fGzxEeCrMz5vpj9AznnNCYEu9XmJCuPJsO6/asohR0MN4J8OLUWkHpY1RGzNtYVjKyVxbyVAsft4BRc818+q/MSNhsYgNBI0xn6HlFdC4NuEbUAEVmDg/CZY1nrmc7MEE6wiBn8l8zu8JEuafEj35+W//+i+Pf/mXf3nS94fvv5+S0nFIc9ovmYo7hytwPeXCAjoTHKq7ujgbU473gOgLaG8gm6IA1tHBvHzfiSfWw9pRXhPsPPPlODMWFIs1sv4N4Cgv/NIgF92373W28Z3+9Zm/74onbVF2q5muTb273LXxar5q4/Y/+p3hyHuUGbkgp/nJWX3K1NngaSVtLT1DCaId3XLXJdbO2Fupo03LQWjVPNwBVXRHvx3DBgdnk+IkhViLUaizqbTlSPEbY5j2ckVOAoRt9FqJt6HVvzkzuPQTfsq4uo0E7Kbvuh6H/pB9qSxxg/A7kMq8jLN1lneMjyGhv9C+ATKAku84DXRLB7ruoK91EtlLGXe6NJ/hAaAMDwCx/yMgBdC2o545CPbfHdW0CzA2cMRjLf/Nt9aJjCZIY8zm9NRXJ7Mc7emZBvx3mWhg4Dk81zZuwd5ej9HP0edj6OuKHOuIHsaUNlW3Qlu67AlEz+Ziy1zaz+nZodfjqqTTYPAuf2je/N3j1S/6kcXWz34nN/BAg8lhqCoJrg+8Tg7GdrnP9Mh/+nbCoh0T7aG1dbPmdNqd59uOsSE+S1DV6c8nwDs8M+s3VYrWeR95PElqNpXRk/y0M9hrlzYCulWmI2d7AjhZ7BeuCj3zvcBigsB3+pn78OWpSmYMaEtumz5kiwPcOreTqGwuhQZJzNBWxp+1mc2Nk6QypyBOkgLs2rYOD9JPMCda+Tzjfp5kUV3jAP9svGRDloPVc/zhxx/2RPYNM1izbI4mAGmzZvHbFRROgp1ANl2asaWv/J/rNO68BRPM8+c6l313T7Hb+EeP1aWbTEo+JdRlY3DG9vHTXgvyIRtH22cCwHu9y/Jg/kmaxEN3Wc7Gx9jhgw0S7Bwsdq7JuCcX0SloSxdng2LGeDax0SD9Ds48V1+4I1Q5bjwGl+SnjHt8x26N7kiiZqo8pNz7bLReFRK3OkHw7cvBWVPCNVdKTGLqda1j6wS6Z3l2N2pD48aCrXNgFvakv8vv9FzP3xwTjJqyvWfDhR0SSNdmrnFJP/l58dJjTq2kso7Aw8jEOWXZtrj9HjSECfmKM9ZTMl/F9bk+ZKo8vJiksQQDJCVc81qKkUf6nO6la+j9PEdvTAJBNqaqRHCeg08zr9Ciy8Nqj15NW30wIPMmJ2iQd/J75pzKJakGkyom2TDc5LINCs5p7unz3QQhf//1t8ff/vqXx7vXbx5B+5+S9DGZXFtuOdt/796kRP0m8oX/zHNxd5Jw3p4KLY/Hb2/ePt68e//4+bffJsniU5JzXryaZJNsOUZuX7xIyfnj975Y+5FxZZ70yZagPdc4fbUy3YFnyV4wAh3a2G55Yq8eSgJTaEOuwu/77oeptvXdt0nC2wSSbLxFN0zVlzlpmwSQb0aPqXjz4vOnx5+++3aSS/J/rhkLDk6CzWM2BZNgkmSRx9DhOoEcxLOVlwYH1lU9+HNpswHb2Rw+G9ibRPdp9JRqHqvT6fbVa4mJvHufhL45m3yuqtuAZONvdq9tMn+Jjsh3r9++fvIWm0seYYLWsWs/1ibm+8W110aoWAB7infv+nrkd5LTcr1Sn0bbqgDwQ//Op04f7MzawvjlX16fAC8Nb0vAmMowSUrea7tSOSRrsAkmW30E/rAGrdv49ptg8mrGrfpenssGWr5Lgkm+n5ORX+81RLFl+ffu7btJ8Mq6TwJvYtanksofJZjAanccc+mprYJBL8Eert94Yi3X9TyTP5ZenYiiLzaa/m5MCUPCLd6h1/FW/80+tR63Pu9O8mvWNnKx9mirmsApsIg2nz9PZ3PNyalU5MQ/39fnqw8SL1qdBMOkrebv9t9HwCdJaeNM/a9tubm0rSAf7e+0r50x5O+uQLIHNTbJl13mh1rXpvuOPTRbuhnH0Dma6GCmJFOFJ3N1U7CtpN/BOmfzUX/dN50SOszY64qjbA7POsSHmFOIrlS5dMHY1bM2/GO2Lf1dScgXxu/4BD3kpxOmZCGJv7F1+ce/ji4Y/HEO7NBPNur3QNVusEXmkzC4WPPT2PLF/HvFWj6Pvo1Mb+LbJqZkjEubxQ10HFx+5wPvjP07p889s+t2xY6zvhnzk/YnAZB8Wx+82Lw8bVViV+a5bW18lO621jP+j7sxs7766l1j01foHpr0SdK7v0tHzJqfOFj7gOyQ90KHxC6MGXaELVvW736VvppXjXn1iNhu+HarIpERMqH9b04Mgf9l/PClzS59kbOnP3eSS9Ke2I95W3cxXzzl79i/YNbwHtryky/+Wv10Xzs+8uD1d1tZMxVMUgEyFUyiO5MwTN/NmA62xiNp1zzhr67c1ViVXNL/+Tl0frmVJ4a/zqnjrTh/XesVG/z999+N35K9l9je9JPDiVOBa+JIGx8k2409rDed3byGZ61bP9MyYh3TR288ivnQr23P/N7+Nr4hn2Qff48uuV250/bhPs5uR1v6IAveN56OL+A7vNXf8WHIHF1hDdFbfx2ruM+57WXHLe/2s3mm6Z/f0SXPoDv/p2VGX/Rtnrdpa+3zXf7nW6G/cZPT8GYfaiO37LJ9Get24c5dx8ilgwHmnWfJK5/Ed40R0lbk0tj7O/7QF2s8C6yK4errL74/18fGpyGPftJfcDd8gR9abtFmqiW61nOSzzbBRAWTxhTTT8aTeC9ZPRVMJJ7CmmhpffAh/vXTmvmejcOPdG7r++YJNn9jwVt5k86FN/ydtlsHjP5MDCcHrM4Bsbnq5sVX4wfir44HSDCZI+ln99uVRexKy4k1uLDJhe3IdOP6u42knxtrmiOd651+punXetV6wvd0Eb3Q/MkeTBz4WW1vsUGvI/lpXaLdp89/MA+9C/uF7sFwwVjkjD60VmkL/dLHMz5XByryuZiT8WZO6Q8fwAToQQ+QX3oi39OD7Hl+kiP9aF88El3SXpJWjT+fS/jgT7VckW/tk+f+vPkCDdo+ts3TDpmxto3pLnu6/kb2T+hk69h9tr2gw2cdPq285XdVRtFfDCft4CW62diXZrEFFz4l81m7+GsTEzn+mnXQB9tn/hlL6+MZ9//6X//zJJgALG1k5w7jcwLRAhICz7VCJbQcAE4mYsngTRCOYDN0GM8Ct3GcCdZd50+B5LRXUgbGvRZxgbvPWxEk0WEE4GSwGwuBAiq9a2wCLRYuzyVIEsa+A5w2PD0OoIPCamDSigZNMXzab2Fs4JBnMrb8E6xyr+RdsK2n0xehCwZEO27X3Et6nB9zH4E4Afe56uabbyaAnKD1P//Tf3/89tuvj5/+9OMzeDY0jTOcZ09FkpTz024HrOdE7Nloo2wGmOaEaTYqTkLQ3uUdgHydDrV2A/wrW9paCYg3kAGgKMNW2gKn3jeeFtJWKndwxsi10r/WZDPIPHMHnpTJcz1OcLHBVDZIvAfICRy00WnwAdzhKUrI+gMR1qZBwhMc1bVUDVg2GLCZ6tbC+wwvUMwAbZB6T2U0QP0CXNwyc7XV77ThvQN0OoMs7xzjlL6cE4kc7DZqex9gMmW3vCaZBcqzOzUJKuf0EBlDo1a45FSw4C5rFDtH5akzjwGyMWetr3VYI2Xu5tHtZc6ZF8OAh0PDCW5UUKRBPN1jTJ5LH/S3fhlQa+0dfzcveXb489VufGQ+dFt4p+UIn/gMULqPfwOGV8nt5j+8DmyMPjl6qOdjXfJZb7ygmTV1giUbwMaDFmuczymto8fYEvoHLQEWOp8sGifgkfE4NQpQhHej/zqIykmYyjQvNwGlTzgI3oUexgjM9ybRPaDB3rOf5BxAsjYNRrXXPE033e0a2Wk9SWbpQe9kLPTLXYfho9ZJPXZt4t/Wda3bfU7erFfjCvzXOrHbMJa77rHWCahO0mTfIXogJ1xAjtNWNi2H/lWJxjzp+vxtDaxh3kklg06cGYdwHIavZ/OFzQMio5PHxh3dYhyco6fzOUmSi7HwBtqaP52EN9GQM5N3w6PpE3ZEM+XbM7+MP21IMplKCnW6jC7LHCQW9GYpnjdX/MQRUx6ZPc7PyNFe07P4yFzYplyRsydUryoxbZPyzuvfXz/evd2kmO3r3EUeh7zKjJN91VmGBufUJgcN/mJPBCMCgdHw2ji5TjIn0Mt5k1C2GOlc2fNhs9Kz2fb6zdsN8D/L5K9jnv/zDB5rnTg8cE7o2QjJeg6urLuDJSGnDVX00DSfPXXpuf4Etsp7WWslNdfBCu7cwEbGi/+sPxnCd6GdwMD8XneVj30cR3yxc7Ds99+lMt+5e/njJpaMvn55XTm5dNnqZ2w2Plxbcp1uJ3/kkiyp0LWbT2sP6RbPmB96jD3NHeonKVPbdG3eS1LH/ly/5M2b3cyW+ZufAAAgAElEQVTe/nczJ6cu2b+RyxNEa3zy66+/PgOJPofX6a7QLJU2trz7JmS4EjVVA+Aemy4X5lhtyEYZC55orIDG7PZcjZOKKAc7kB/8CVfwixonowM5gge8y066LizjCY+kcsl/+A//YX7uSdBsdp3rsc7cE4DMnF//9vtck5MEk+D092/ePj7kSpRTwWROjuYKj7mHW5njTQbcQMrxD0LLr756/Bo98vHTXJPz4dPnx9tcbZGqDO822TPJQqlg4qR3xqaEOnmLPtnrgM5p8Ol//6f3YBQ2BQZJG401XI8QXmpd3tgiMqaCiZOyey3Q+m4ZY+RscPnouz2p/+c//fD48fvvH3/3049TBSYbNUmk+ZwEkcw9GDFXjcUunPLTmyDy8nl6/vfXr58BsdH5wcHj878fXz089+Ho5NnsTBB+rr7a09c//vjTU+8tBn07m0c20Ub/1XUb7MOdt/gcaT+0jQ6FdT9+Xjkk7+zq0ue66x2fkje2ix/a/qjvMj46Gj5rHTl3mqeywNm4lqzhSoZd79WtEj7YevK6tNoEDvMgZzPfr3eDdXDaVF1M4n6u5fhu8GloebW1SUr0N5qknfBX1iDfpb2Z29HfqmJEP6fvrWCSTdsN4GfdNwntq2eCSTb2J4E3YzubcWnf/+ZgLdufYkcXe36ZYOI9lS3Nx/rR31fizpUgiE/gJxijdX5/5jnft9/ZvnbzRvtpeV6CycYONukichTM4+BC69G8/4UtOpWhGtvQI561fhJMsiz40QEDPMuGji36uJsSKgz3M62zekx3v7TtIfqgwdrMxTX8s04wybzFfRr/w68qMgRb3eN4w+zPykap1PD92OFcq6Y6RcaTxLpN+LuC9Hmv5dUhorAyXy0JJvNvDnmtDsF73n3O6fh6+V6Vt45lsKt3fWEtGnPS84NLTgJu+1euU5zy/wfPHSE8GCk+h2vx4qsHA59r8z4tDcQ68l42P9YnWR1ig+HiqT14eMnd4ie+JxqwSe1Lmt+dL+iZ5Z0vr1XpmEJjB3K59mCD8nlWda5drOCcrRqy/BLf/MPjm6+/fVZSgR1b/0SX+dcVqcWdzJ+/lfZ7buYnBsQHzxU5M8eTtNv+jTbQ+ZnEcHBC+6zNe1k7GGFt2FZ163gI/s5nwajoaM3InTgQf43cGtvq3+WdjvW2z5D2vR+aihENreI7nvirighpK3RafZZrba4rHMVXJbN/G/8m1YMmSe/9XDeZCpDBHVMhbiqDXrGyyHo6zc/7mugfbdCd/jF2a41PUoHHu5vUlWs+NpGTz5a4e3RPbHGqCYafxl9dqH6qyF1Yo/kJjf+vfPu7Xs7fbZOsERyJT8Uaek+h7ZN2erOTHPMPeqx0013Gn8JTCVzNS8anP7oe/jI/37c9RZ98Rzd5b3zUU7nRXI2Nzm3MKK7Htln7pr353vUgH5geavnMO+FdflP+9pz3zGNjAruHhEbp356T59DMOrevgD7NO/p0rZh9w6Y1v5iu4PviD7ov32c8jTcz7sil8cABfH86hQ3RNt0zzx9/8sLDV3Wp0bUnNueKHBgePurktLSHb+nHHsvMNXo69lv12pOApoIH2uTZiUUniX+ulDsVQINfcgDoxA97zt5dHXxVIcTDZOXCMtfVjWjYaztxj+MX0VG9zi3z3Xc+b6zhb/Of+ai2OQdc9iDHxI2Ob/UFpjtVD/P9rH+uIjsJ8i2DxjAYq/Y46AL2teWIzUy7dGrbNvNeH2QPptDTrSPo9l6PjpXRXa0HySt+JAv9t3VsHUlHtA7Vft71fV/3Kxlhrqn+uNeMN2/iCXPUBrkTA6KnxKyMla7L9+JS6GhsT9t0s9299pLImh+bD/Ff5p5+fvrpp1mPPA8bZQxZJ8nRsEPa7v2UO8+37ck7xhU63XU5OsDmjaPb/2h67e97uEfsAT6jm9D/7h/oH5ZBE3oTzzcfkgf2gxwEmwUP4EU8tjGo+BRfVvFvu4Ln0KR59qkb/pf//P/4zNjkQ6e5RphOxtwGXqm9ZVrB2gaOHE8EstAJaM1iJjvp5as59dMGrpUdo5yx9InL3cz9MrPtefq3FIxn7otlcRtMCM6nbNzdQaQUgWXt2jx4AryTzShASXjbSBIujNCKpZ9jdBlmRpvDaNFa8bag6ruVawMwBnESODbuctbhKgH4BGnK+J3TBkAGgR3n6ZwUS7Dml59/fvzTf/+ncZTi8H77de6d/fbafPq41S4CalNaOPSbZJEzhlYMmVN4Lz85NplH7rvPOBIYS/9TCSXO5CkVR/EyHtaaQaAI8ZjPrUvznvXsZ/3OEKFVK+8GZoyXcTQfLD+FJhtUAwLRARDKnPAI54fyHGVwThsz/vihQWI+S3/NywxK2sTr+mmAbj6z3udkjzHiT31Jamp+BbQEKNNX06GdeZ/fgcsfyUsb5AaPFKf1MxeABbDP+3t67NPwIePg+7TzdUqNv3v/ePVy14hxQqcESG3sMQJAiGetmb8zN0EeAAT98BW67jp/NfF4INb8AEdlrHxOT9N3+WlsaMEZ57iQAye9tU3Hp292gaNgjekXoMO7eEWyRf5mEI1t1nU2WNe2sB/WoEHJ3UFC5wZTjCNAzsYAWjZWXfOVzxlJMtj2gR4dXVVlC815xn1O5Nk4vQMg/E8uQ+vZLD2bOj1GNGsebH3ic8BhkwOvUtjG651Nyryu0MpcGwTRB80zZPvZhgpWh/9bZ+6cXk6AJb+3A9LgunUaPjX/dnrzWfNmO4H0YANUcn/nhdZTdL51tQ7sPVkbeVdtobBO3utnmle1hXfwUutHvIe/m77KcQKS+eleVbxPb4xcnbEEP+Eh40Fv6wYU+57tyvf09J5c3tPzY19PUDhtbenivR8dDdkRz3Hw8xzdwZ7YJPVs22b6XIJqA2F25qLpbnBxIiSZpO9OMFl9vicb8Q0dNXStCmz9e+jReBX9rNcGu1PdY+/ibjlfDLPBvA7Amqvkl7y7p4Il0i0GGn03wegNAghcZjz0hDLWZCPf7Wbnu6cdAfDZRBsfsW95Pkm/1pzOm5Nvs+45rXs2bz9/ngBpruMYPj3VS2w8kgV2w2k7cpiN9eTjB4/h3/EVqhQ1W5dx9f2koVWexRvZHNTPOC4nCANTpc18//33PzydY1ctWDu2hw3Mu6lAIaFjZP7o41Rq7PdHHg4+nUSJuS5v1ykG2RrbkEL7xiqSSzIvyYpsIPxFn6EXnhVAExzP9z6z3inX66qejDfzIndwVcYb/owPxlas3r+uoCJf805oPRuM19VMbJq1S5sSIMn3bFqcKx9dfZlA3CboXr7jXilw/b/l81c+R55PAj3dmr7hXbaDzVTS2Clt9o8OyLt8nbwLB9FRrTObBrCKSkACBnk/iXq5IicVTLJJng3z0DdjTAUF1UuSDJgEk7/95a+Pt69fD/98ev/+8fr33x+fJ0lpk/ZfvdxrDGZMJyGpdZgS/pHJ6OJckfM6iRGfHpNc8SnXJM2GbfyEbJpk4/FUEZrKfHsaH82ewctPZ9P+m90ITEIV3Ys+dA3bC+PB51tedf3Itjvw0WCCqb6XjZxN6NrKLbvRli+SFDAbS7FLCdxFvj5+nKSTb1Mx5s8/TbLOYNDZjHz1eJ9rEdLGh49TcUl8YhIdwlsnYJafdLuEytUza+9G3s/GJRsXIV9duYHO779b/ZJKGKHRXOcwyWwnJnKrnoNHGwOQSXQh68PXqYzzzW5E8CvwG/uqLXQnPzBpYy16iP3MvFyvIOkSFgo/bfWRq2pTJ8Q15rrw6up2QazVJTmJvzi0/eXI3g9/StWkkzw+1+is/oyOyLXH+QfL2IzLOCVsZm7oRoYjb9PXs2rO6sbo68x3TmvnmdsVORPQe/N2ZDHJC3OlV2zVp026Sj9kHp7lk939A/p/N8s3HrH4dzekrQk/FObQnrXU7uC7UyXJu+1nwHE9jv69cctdFlvf9ncbS9mqIqt718/cje/FLPRv+6ZpT0JJ2lNFbv3E97PpASuRh41ZrZ6ip9mYHDKgW+Ddoc+5biu69I6x01c2jyWp8h2ftuHYGLqvE1vFAthq9N4Ng8UdsEP7IJ4nj3668gWtJonsze8z9fDxVrh7NQmJ4bPw51Omy7+AYcm9sSfGk39b+Wn9kVQfyNwjR7E5+KtxooNX1jzt8Xv4XXtN5rYPI1448kp+6zk/xz5xk+sU5fLI4m/Xl+8c9tqtleXw2GLp6OHw2m+//74YIKdp37zZxL+DQdYfvDYTv/tuq7G1T8J/aD059FJ6/8QSzbNjZZ6Dt7NOZPtqd3kW1oFTySTfh+7bue2hpIxzEjanCvja+axXvpurN4/8ead1PByQtUqCkn+eGV4/GyqhU+Py2DbjJLt4mq5RwcSJ8dZRcKh3yZVNVPyS+bTvl3mIK0jginyIeaHZ6J5Jor2S84dvDo/CxWTCnNGADDfNvX/HKdHp5vy08wcbwA4Zl/W+4hiJ713VWTOW0BUezvM5hZ+NmMzvt99+f7x9/+7xl7/+dfHDN4l/XxU14mskpihRLP107FL/aI1/MnbrwUbwKeLHPeNTJxEgmCK0zbzz3NevwoPB9l9Ngskk9SbBM7rkxM/7UASap1+b5GxIj5k+7LGRJ/Smr2CbllE0nzhDJch17IMu0l5/1zxhfC0jcA7bwbawP/k8tGOH8HrzGD1pDYyDjjCv5lOy2JuSZGvlfHUMPyPrLTaJfj1v40Iv+IK8p72uXErvddxq7e9itLxPvsR40Q/N9GFPSl/9PhkOn3U7eZd/2AcHjIGc9nhg2V6bjMU424YZA7vNP2y5IVfWR/ttz8dnO2MfHplrgReT9/o+9f1JMIkuRx9rwq/3Hv3YSS9N49GDJ6HFNdkTDzsJE9acXzprNodqtmLn2NIhyhUXzNzYf7aqZYzsjt46h3nvtpR8oh+ZQX9rQlfh+/xE68ZgrRuap+noOXx0Nu1H91dFKgmH6TvyEdvTycmzpge7mCfdnO/Ck3nHPjJ5I4P40RxgWjbK821v8WfmKFmqsWnHO/G59tBQG90WndP6zR5z3hc/ok/pLTRiSxdjXYm45maP0pyCQ4O7kuAzCfjnlpK8GzqQC+/jx9AzB47yeceByRVa0Rv0Jj7CG/fPxbla/5Cp68DNl0lbTxzzbvEvfYDObL228bbvM8audnK3O/AXXmIP8Y/+0IZM4Ge07OQ8ckKfqvg3vH0wa8fOWx/SsY0TxM/wIN+844d33c1u71ptJVp81bZJRcfQgf9Ehj0/VzgfrAGThXcSKxl/4v/9v/yXqWASYWvFP3/HEMbhOgrNwgA3HcCdQPIBjJQs5sxz4wiGKXNSqLKgMVoGTDja4Mu2TkgpfTQDUk4xCK1ILbBxAEkYJT9H2Z4Nt93o+PIeIsxI8Pr77otiYMwFgjFGvg9d1xncu1fbaBsjoIxpMaIFbyWlz3zWQsFYNFOahz4phgUHEcyrbBT6z3onMHlowkhOADKBud9fjwIaZfPLL3MdTpJLYngT2Ml8k7STPhZkbTCuS2ejZ8r14QHO2DiVMYBJVDmnO0bZnPV3ZVPGknfiIHVwtPkO0LHm6QtgaKCmH0aa4vY3mvs5xvBkOhK2u3EjmBQdJYvXNzCxzqsN/PzuJHV/RkkYz9M4nQAppUPRUFZt8PBavrs72z2/3sxnMJ68UaVqKVZ9tMykLwDb7wyGvu48TobIl/byXPNt80vLT9pvR6Z1Eh2HLtt2ghABlBshHxB3ThDPRubHT1PeOyWs6L6WzxwWcP/x5ZRuYMMcGvQaG/qmLRum2m/ZVp4qWRj4rY1L3t8SnJf+E5wCBHtd813WBGinS9sRyXf3jfJ2ZNqY0qcNLvAfPtVHxgHAAbfjfEwVjlMm9zhBaAfkps88q0IU3m1bwPgKNOIR60VGrW871HfZ7r/R0fsNxIb3skF/Eh/xG0CDJ5qv7/SlB7XbMtL640u+2M2IPUG8yR1oRi+MrvmcTP8NIJINtpuuugd2W0f07+wPGbnmFJC/Dhf8QJb6J1nWDpm2Hvk+dOMssuE2HYG9/OyAVuuclYcdi757U9Szrf/Ip/mwkz73PpvR64VvfaaNlpG0Q/fAWE9+j/4/4D5txGaO7J0y3WR51uEwQByqCcCWY2Xtmw+AYHPGo/n7iSkmgfPbOX0M4Ob7SQS12fFygyH+Wa98bwz9e+aY/zlH/W7r8/w+tDmVN/DjBuQ30WAdwA2upa/MexM+to/Qyv21LR9oDn/ASP15nk9fstjvOsAapY8JBJ+T3DCDNc+GWYJ1E0Q+dgr/Kf/ZmzWrvxcD4nUbBGjFSQifu4KLrm07qL87Ty4OdDL3SmwhQ3Hi6YVvXmWz7sXj93NVSko8z0buLNZel9AVsuBXvNybliNzpxJDkgsGkx17kpPKaEoHSOgY/o6DeDbD2cknzobPq7qHZ8K/5h+nJr/TQ3gYz4d3gq3a5rq6JTgURh9nfjDlJnxFz349pxljhzc5AM+PjT5XTOHhpzN2KnnQ43yZZ8DqJBazWe1XtL5hTziGeW4+i+0p3210/tF/+trg826aq1a48rC4P+sbXnwGYSbovPLFMWYHGlugaduFxVGbuDv8+u7d48c//Tg/08fink1UNr89KX9t6PFhfJZ+bFjQafTX3N2cTa4qk992Bm5o3QWfoCVbcLdvmTPezvpFV0gwSfWS/J9KCevvrP1NqfHQLVVKUnVDFZPXv/02ieDvkyTy/t0m8eSalzevhx/5Wiv/p5LJ3KTzaa6fGX5OAC+bOdGDuWIrV7okMexNqpZsZf61EhnLuT5hkogW3w5GO1epLB9vxZKMvbEQXZvvVBakN+k+a5IkkaXbl6WkPTc/nyeM3+1VQF/xDc/VDh/eTzJJ5Cu8PNcIff78+POf/rRXnZzN59H90cGfHo+vXsU3/Px4netOXjymqohEr9AofDF44gRR2aJsaL7Otb/lh2+Z+I1/DM6duWxyydev1g6GDoOhzmmv6Ou1cSmPv8EtWBU/Sb6jm/ihZBlWmRWvU3xNY/YVlqbz+FutJ9Nv+4CNe2FXbfMD1o9OdZyrahK821iqbY+qFvD2bMp/3s1iskvGdnyJJSx6SULjbLafyjqr79dXcoVc6NPJJXiPfEo+meqTk2ByHYrKCe28H12+CSyJX20FrcjG+JupHnbueU8wf5Ibcu3ZqUB277sxIz3CTi/m3TmgrflYo31mEy7Ya/Rhq8yNXu+/e6OgdZs2PNtj01c+a4zwhW9wdGaqHwWf7KbYuYrxlEbeAOOXV27YPGv8uThtbU+uizBOOA0vpb2ss+8n8XRKuXyZxI2vZ53OJijswBZ1gssTT9cmmj7adsHHxppnup31wTYuQCcYy2Cb41ewHde81udAm/FR3u1pagkm4cckmESXhD+tX3SdMVo3/rY+Q4eh08HhgzO+coL2un7EuPjjY6/P5g2syYZvFau9FpDeYFfbn2kdg24wRioQq4yHNpLEJAzvOmycYp/Z8e7894CCEvmR0sHbuQ7t7btJTG5a5PndJFt80sFwtOM/0xsSTBsLtl69+3dbgW3jOnxQ65D590aIsT1pRAjHx7qums/a52qSjAW9gn3n2s0YtGPzrZtm8Eh4Jj6G+Gnr9sSwxcXzuWS9jC3xksw1c4Tn8Ono+Reb1K7iIH5O//A9HMYGRf82n4vt0/1tK7LWU0n1VFFtfOv3fk8Ml97KGMjnnTb0EjltH6j1ZN7LmPOvfXrPG0frdHpi1+W6liDPqC458fojW8ElWc9UMHlzqpxlbaM+kxxFvlUwUfVskiLL1x3Mcqp0Na3YEDgDNp25f/owGHLodJIcVf/m78Uuhgdjd3NVfXgzCUth9cQ4w/HoK07QOtV3dz8TzeiPP7JvT5xTibhtu8RM8vMuwyvrm1TXOsnfd9v31KlVTfX+TInoM6Zs81bcwliMrXmj52hubW8Xy1wJe20nW++srdlkE7GM3sNgU5sGl47d+Ja4hjFdfHtVU6EHyRT93/Egst24xPOea1q0XgztbGYaH/+bHjGuxq9sVWOgwWe3w+xsTX46qB4Zgae9zx7ApZ1UQH/3HAZXnATEpz1PfCFxipP8bw3IoitsxuM5eKfjXObtuztGs05PHsye5/FfR4bO/iifiW4kA11hZfj6PK+iyp2/rB3907qyYyT9O93JjlqP1ut0Q+tZa5wxN93Gzpz4+BPPHN7HR2Kuk+yX6yZP8kLetRecd+M354rLKVRQ16a039PyrT/tm8O0dfQunWqvCk+0jmHn8Td60kn5nO0lS/iS7pC0kfbFHel7z/yRvrEHmO8yjvth4ZbFft8Y2Ulzbrs7/t+piNPjvuszNG2ZJYMdp0LvvA9XOdzgb/33s0/5OnwCZ8Eg7A95oBOefsKJH7kZgq3Hw3lejOP+Xfrq5+z76osOs7dDb/873j12ij5gS9J+3hVnto70j7WnzzthKGtNl1gfssdufP68cRqy73Pz1J9+Wictj6y/03jj4u+95pudYtsyFjkVwbPBE81ndMbI6H/9f/7fp4JJA3NKwib/BH/LuRoH6u3b52cYYhIDquy0xRPQGSCbe1ir9BGl1yC5N4UI9z3BZBboKCrOjEAk4dY2AWlgPgR3NYRqHc/7ca+TOAyttlpZYvQWlgZdoalsJGPI93PC4VwJ0oqAgmhF3ODuziRtyLxjvK3grCewgokTIBRofgrelEbfgD8B1lYCptlwR4uf//a3xz//8z/NJkgcnTjQDN+c6jsZhBt8cwp1mZnST0a17ERCO8weZ67uuh9j5m7co1AYGhmlNsbQtIVV2/lM4Jzz1MCNUsOzDXz9nvG1QaVsrV/oDHiZp037DkTG0ebItgw2sKBY2mgDBAOqzomRVuDWS98NptqQ4Cd9Uz7G3gDMfJsHGzBxvOkRhtuJsKwfY0lpU76e1Z++Wn7NqRV8Ax1gv+Ugn03Z/7Mhg4bGqAJE7qFjVM0pf+eE8NzZ/WkdbjLyNMBTBncDa8P3518bLIobT1LS6HG9dlXx2HktiE2JTg49A89RTj+zQXxOmnUf9KYAZfpLO2mbsbWBwlGhg4F3xsrcmsboTF5GPosGbRDJV/ohc+aS04NNe+00UGXcW07zjnHiX+O1Hs2rTyfC9VrPO7jXOBp7z8Ec2/bNmpw28ns2ju5gtQMawC96MMR4nL62NvmbDW39a23okeWjPYnuO2uuzSSYKGMPaKAlOwTA4/vmIfal6QNMk9Xhvw87BvJKVs2116Fppy/jBp5bnjpBcDdLv6xs1vqAXjFGoB+t8VnzR+tjeogeNP+snTW+23xjv9sQfESXD6+UDhmazAlbd6nvJutu2Fxl/masJ7gdxzPjFeRqXhpbcEo3kknzzdjgCDy9/WfjeRNM2Ls8K9lkghPn6oA8757O1mlohH/oWPRom4mPrPvoplNJgS1oG748uwH4zDu0ydzzef4fvVinclo/0pF4IH2jD5mUpc+OtAzQdZvMs4kuArXGulfA5PqAKymmbUQSZN/N5v2Wm7/A/pdt9cZ/82gSJmyytGz1eBsXoPXlHG2fTpCTgwRRxnn59HkCjgny51qc6IJUMNmg9xRnOmXzrw0kGBIfNXagA4Lvs5E3uizlvQ/fZiwCXBKr2MzBnAdXodPw0AkuBuuTT+u/cr4bxJwemJvOIa906jNh/SSiBJc2ThoeOAmNCQgr557qCglwpP0EajcZ7uNcfcQBI3cSKZIgQBetrd5gcwfgGvfREW0b0Ds/yY3xBp+EMa07+ghSX5h3y/A7qbDOqKutzsbr0R/B7ME8adNp1dEDbfOO/NGJT1t/KsLF5uS7VFpywgrmmE35JNE97bdNo7WjZL31Lb6g79B7eCj643ZdY2O4tqGNTdOWv+HSDpbok78XWiQZKRVwklyS31N2fE+jbxAhfJPfQ8Pff/1tEkz8TNWS0OPt6zebdCHB/2w+b+WITS55yvfZuJ7EhhePx9v3H+ZqmA9JNHn/cZJNors/D+5Km+vSXlUCTgBhEkw2+TLJ0mMLTs7gJEwdusM2NnU6eJpxsSGh22LSTUKiv54A+PwydvRgqyS67BWpnx9/+uGHa2P+xeeVp3PwJEon9Pnu66+fCTzp612uFkplhffxT18+3idRIDr5YxI/nMD5NNUonhssFYTcqi57JUraU/0gVRKs8dAhz33+9Pjh+yQP7dUVgo/xE3Lqa+VtfYJs3tDNPX+fwRJ0mmfohamycgI0ePLOp60P8Yb1IPt3/NY6hF1M+3zfmducHkwCyCZ0wkXkvYNWzyDw2fQX6xmZ/Bj+35PAd6w4FUpfnTumJ3EnlUe36s9eD7d+D/8V9oA36EvPZfywSuJT+R6/poJQbPKc1s7J7VQHzeZmqqzMptOmYCX5S1nx0SGppHMSW7OJASfc19VaDn6YpJpXjxdfrQ+I3jbPYVXv3GUDRu91yu+wvPfIXPsnvqOT/8h/etrVquTRPGK9c6VWrtbKWkv+CF4ZfcIHPckT6SfrxIY/2zj6d7DgR9d/7NrSv4tDdg1ghyQQjM26XfGC310POBspJ6bSPoP5swtwnb+bBj5rO8YGtf+2NvJKav53NudsvtOVoQXsPdidvjv3o0+i2uH3TUj89plgMjrgJJnmPRimccD8fqrU2nia/p5JYWtzyA+7DR+LSjR2ah7bazWuDdz2k+Gs9t++0F8qwNaJ7+WbkzD85GeJypu4kf9X525yhQpK4YOwR/gx14ysbtvkvae+PAnn4dFN4tsR5Zn1ifcQjX9Nj9bBcJWKTS1DW9k2Mn3ZPP7A+CxVhr37SRuu/44eyLpnnpMgkqvmT3J83gm2n8oX2TBLcuVZB7JB3kOrJIrs9aFbAcYzq4dW98C5+clnDn3yNx/fAR34K3w1+PMkoKABuWArJEKEJmwhGqT9juuQ+SRh5ve3bzfRCn8ap76sV2+m8Ckzr8zF2nuH7mzbikfpB89kvfiUbGePHRYXB0ib/OPDOEUAACAASURBVKdNitr4kH+hZW+IDu1PqfskmPz1578N/tjrCjfBBN/lAEkO2G41m11IPiibj9bGbyx8HP4e+5IKd9pIsthgtsOfeGr9lVdTLS7x9vy+FUy2AkJ+tE4Qi0Kvjh3gPfKW7xxA5WORV7S1nujuJ1rjX3PueOTdj8v8Pd8Y6I5d9Emf4Yu7zRg/5d27Z6IHLJyxsCfGifdtrvm8dUf7HpKxWl6Nw89LD63e7H/9rHEbU6+NPtEv3xmjud1lBQ17jayzfvmzPaemc8fmyGrHlvkJ+sYz/Ar4Ac3Zv17f5o32mzvuZp/HJq51absFy/0Rzz31ZyWYpK/Mjw4dOZzqpbNJ+KwUIiEZv4Xu4r8bB1hbdOeRWavE9c5B7uG3qWy5+gEubMzmrM/zQP2pECpBDG/g6daFf9Qemjz994qNkzM/6XA2gP7if1jjjMFncFVoYL+Yfeg4UuY+/JqYSqpult+mv9GhwQNVIbd511rf8Z11bP3ZOgzPZc3osvZ/6LSWAXKmf3qoY/h5RmyneS6/Z+53bJXnx588B/Pp7sXlm0TI7sCHHX950rCuMYJ97nv1T711KvaIrdF5LX/wjvbh3t7z7PgB/YXfzTOfd/IGPaJP/WSOZG5jbItR6DM8jdfzXbAUe5h2HFzzvvVmO/Fu5kmnoykcgofhZkl0YgWNY8i5yh15xtqIH3QiHj2oAmHbNLJIF8NXaY/MZKybbOd6ncUS3rVG+ekz6+KzC5NJMtnYE39t5Sn4d5M88aO2r3hA9N3Xe3jjFClhc0bnpIKJQdyN1wD/BLnKCQF4eqMrnzUz9CQI7SxYiJCAcGUPtvFG+BZIE85RcUb1CaYPuI6ApH8gFjExw91IPQXpOFYc2LtSRUyEw/yY3dguQLqGoReW4u0gdguhOQOhnrcm/m4QQUB6vYzBmIyZEWFg0jfDGRO3SSabQCRQm2BmA4mZdxTfuTs8wvKXv/zl8esvPz/evH6zQbZz4m373bvhc9p6lOyUat7SmVuSaduPMY1Dhp7WJUKeUw3fff/dM6g+a1F8SBgiaMpkCRI10EIXSrANJqWWnwJmglW+ozwIOMGc8ZezqU901w/HhXLDu2tQ4hRfV4M8gU6dqDNuQk7WAGcVFJo/ABrv3I05mrShaoehDSVD0TyLJ/NZ3muljCbmbyzWCx8KUjG4bbSNixz1erYyBhq0pW20QU80swaUvgSfbG6RdX0N/+cKqAF8u0at10b2XqxyBg7Ifp5lYNASGHF6mtPLAbe5wKGeTYLd53sq7vzufcB194mvCivtFNGjAgXW0voBY/m7adW80DoZbawp44vugFbohG/pKj85JeQnJc4bfDcQZuTzLOCuz+ZLMkWHmgsghw4te+RYsNr4OArkiW7s/nqMkb8nYDv2xMZE823PEeDJZ6FHj6EDMWSO/LbOWTlI4GadY2MAtPMzZemfG0vH5mofbchKA2i0oI+1CcSwKbver84Gwx8nmDSwwWfoQubaRhlPO5ttv+96om1hOzfN09rvfskPfWKO/ia/7GBjD33e8UjjhR4XOWs6zvjOph/7E31D99HdA6hPgkl+Zv2iA8hGn77h7AJ49Hzz8BdrMO3GJm+QWXArzwP5Tjd3kA5+yM+MT2D9aZPOiVT8w2HL/MhB+hhb8XkDoplP+sjGH3rs6bctm5zvM1fJNRwvJY7RmIxzOJqHm9/ocjSi09rO5buMLafREtBOH3BCvuvTqc2j5DF2xX3cEkxWR+0mzMhoVZNQ7n3W/OiGbICmz9ZHvhOcbV6jB4wn9ik2Br+jZb7PdR8bzMgp0lRqefN4nYDwoXk2bvfE+lWhAA3YQ+2GTo0Zs2E8/PBiNzXzvM2pofnZAGx9Z33y/azjCfIowW+N2/4kqAsH5POMQ0lsvN48jx/gsmBgMhRHda6GOtVt8nMc6VPRJIFZp5em4sLLJBKv/jWmHfsm10j+o3+y4Ulu6aLGnu2ksePmnOdgA/w1FSmqXHzLOxucZ5MAtf7RBv3Xed15Z1Mxn+X/CfxlwyDVNk4y6sVH1xWBeRbvwe5jE6cSQ+z50k3AzCbXVqPa6zLoTrgnbfJd7rq3dUbLZ/gim/P8FmvAhredzmd8MM8178H3d4xDRsNT4Y1cj5P/83d01Z///ONWbVFJ5myKZBM71+Hkmpz4SbtJ+Gl8lbmeYzYmc4JorygRW86Y58rPZ2WrT4+38dFy1V2uDcj7SbJ8//HxJtfw5MqPeV5ScuPBrWAym6ZfnY2/qY6V0vqL+Wym0d0CR/gOVm69ws6k7b1u6royqrHD/H6wYLBKEkySvJTT3JGlLamSa5Q+TXWL0DBytVfpPB7fp2rMd3tiOkkCs5HzLjj8xTPBJAk3exXOOQl6SlxP389r33aD69tvvxt9ZP1Hnk71IdhmEkxOwmVvrA2tXr18/PzLL8+Tj9GrGXM2jv/85z8//vrXvz5++eWXZ8JKB5fJUePz0RvHgcD7eJc88JvzHixO/u+6BL4gz9bC2gkSPXH1+G8fJ7B7x395h7zAihswXX1BP0xbj030Y6f0m+eTSJIKJmIHSdjba5Ey960KwZaHXo2dO9DYOirPTRCv7mqfvrKB9v33zypJub4gPtpca3QSPKcC62+buDltJDh2EuKy3mIIrTvwCxyTJAr44fNjk418Rxbok0vPXck0zQN0ofnlPX3DbXSecbRda3nr9e937j4NDDC26nM2gbfC1CbSBs+pZrK+Z8YkSL0Jt7vhn+/yO5u6Rm9tAxym78U7q5vMNTI9di3XXJ0EgcZrpwj86JDQVwJTYzV6Cx5pHIgG/Ca4mI7Ps42fN1549PSZG1uUd6xL99U2m287c/68tAyvhtdjg6Mnlse2kvHIY20+oSn888R1SaY7G1zWLgkmGYfxooO4rLkneaA3Oq2H++2DsQSzm2eMxfzaD3rS/1TQRKOVgXM1zOHjpdkmT+bfXqmz6ylxW7Jxqk/FlsemTQLGx/DRHrKBAWCcJGesHKwd47cpW99Yf/tdTCZGsHK2VwosX15XpCwPbSW2xtZisnSW9tA0CciTcDm6Ood5XgxmyP+xZxNLyjUrb34fvoucvXm7VwDRE/hi7cWOeSp5HT7a566kSNcPko3mV3yfz1y/CRsPHc/1L0mEpTvwuesWQ6/eXBDXwStwJp2wn2+lD7ow34mrah+/6rdjIJljx4la9rzXOoC/1LrDmsQeSFq09nS1Ptg3PiOdhz9bx9J/Y59PYl1sSz5PUsk//+u/PL6dEvGvx48Knz7tVfRLEu/rGsg73dGajkTfts/GPzR/ufw/PtbxSSPT8Pl8N4lOXz0TTLIhNHZ5QvG5+vNURDyLKvaQd1ufGAOMCIe4/ih0ttYZP7q23bJG1pG9a3+H/sNjjT1hF2vuu9ZP9Bnd1bRjH/CHfSvtoLsx0yPomX7sCXS7fm8b3PtqbHbrDOsotskf6bVvfGA+5AGmbPtsHI0hzLV1XH4Xu2evjTfPry0810CWYaAP+KP5ig8bPedqBO/CB+aNL9hgfnjo2nxFn8PBjWXRpPkxY/j555+vuFVd+2EtYRK8gp55d8YRH/nD+3Pw6punv236u6e18os+qjymLYlebJR2266a92rJrV4oIX4Sz+agwJcHU9i+0TeTsH3ivdHNZz+1eSdt2zhHf3obb9FxG2Pb/YM7je8y0DKXdvECXmvc0nK2tn73ANlO+yEtQ1MR6utXs/fncAsajkwnXvb+wyTJtT9kLXo8xuK77rv5hz4aX+DgXDq4dUr7PPme/2P85mjeZBR/s2l5TvsO1rP9LTNomnaib1Qj05/2+28yZB3Rw1rhPRhjDn6dij32IZpf/I6G6cs+u77gZ3ZifNrzT0yw+2XPWiabdnddFJlCO3FEuiSf8wvyO55nWzpBlnygF0zcOi/vpb/mSXzbeo8t4LPwe/ewzVX10VzTh7ikGGjGu4kwF3bFB3RJxwQyZ/M3ziSY5MrI4BS0WD/rOsRGx+F/PI2vJqZ59uNb56+uvPA8m8eGXHTbGBN5bl4effHf/sv//Bkh8hNQHKMxACalq9dpYKi+DDisg6mDBgUG/FR4k4W2J3IJqLYYKcJHmT2NXCWYPAl4MgkTQJBpBlx4r5UB5Zafo7hO5vYE9I6TQoDuhp1xasH+IyFhECdYe7J67s4DxsSMgEIDWeOxkPolrC0E/b71s14UlbbzN0AY5nLiZj4/VWlyykvG1SjyBJsTwPz06fHXv/zl8fPffj5ZY6/mnuwOiO61DLkzde/iHb6YnfI1wJTaBGCSHXWCDAEmql2MsAz/bcUFPDHK+wTknuDqlDPL3/5vkMiwaoOgWTt8CwBSWM8NthN8b3o2OG4DBST3s+14EW7gKTQK/Y0pY4jSsdacRY7RPYlrgEeVMGJUmx8YBYobH5i3sbSh7DmRZ3NrHsWLlF9+2iSj7BkPjkTTowEeWcDvlCt5btq1TABfdBAdhoZ0kPnSYfv5Jvj06WlzH1rmdOME468Eju4vcRPlkTsphzFCH4aabug5KZkqAHNPMMmzkY28ezegu3YJvlwVphpwWCu6tXUBo0hmzLsduCdSOOCzHZ/W8y17rYfRAf9yapoOKU/dfNR94E1gEg99Edw+joQ50ttAfvMbsJDvGvy3TsAfPXff33XuPHMqLOCL/JTtSscAnd5vEMrOsS/GD4hEDwFv6HbRIZu6X16R0zYpCSar4y8aC6qwhQADecMzd1tvnIIKl33dBCzBGbzec7a+1rZl6I4d6M52/M27+YSOY2fpkj/i/+Y7fN6BsrtOM6YGl9bF++wFvYSObevptHZ26KHhz2wanhN3w9MnUayfn/kc7LWn3recufF0tane7Kdj8pn5GbOfe9Ip+G6dgvAaXpc0mCCZOatgoh9g1gmm8MSMK6fEq7Rt2oxz3gkmGcPo4Dj0dT2Z/umqOQl2Ekwy790U36z+cZzOd3BC2xHY0vzhrrb5+Bl/N3bIfLbPLdlNZsj3nnqI7j2bBQcrGHuAbjZRbNik/7TnmoHMe2m2J9rw/gZnzxUWLxaLtQ7Ne5J70K51S36/cHVOmC2m6D7ydzbIg7/mmoH35wqi4LZz3UGqBORkejbC25nSliBT29bWm3nHyZCd926o788rY75tPjkePXp0n2uQyFrLlRLWeLo3keggtoAs6EPQPrSVuJnfE8DIvylpPSeLPs3m+D6/iROpxJAKIqHNysOuF5nYvfXrtPaU3X95XSvFEc87oQ09ZqytB+k9GG4r5+T06paNhXHSDn7O3OGFnFbcjdvdGFw++DhYEy9m3nl+Nkm+3ustBSasIz2c57KRnrY41YNVz5Usc7XQOZ29GOqqhriYa+e8NmTbCP2tT/qbJPPjj9CpbTfTRmQrOtSJTTzatq31tTmyh42ryQ+7gNfIVzYqQvckEiTB5KeffpoErWwc5mqcXY899TxJcO/ez/Whf/vLX3ezJBVjPizNk1ySxNRsLG3Z48cEzmCA0YEnWTV8Mxjx1cvH729SYej1I9tOuSbn3VwbmmoNe82Bq7gkHIfWexXWJvFetn0TWjLXrt6nfzLUdtH7+HLpksSB1V90Qsv/vKP6VjYCow9PiePozfEJs9n6+DwJJvNsEj6Gd3JKJ6dt135FB/z2e/g1chR5y7Veb6f6weqpDbrmbxs/e4XKdR1QEkz22O7qz1njs7nIpsXehZ54Gx9MHCH+2klUgslyOjg8kco2STDJ//QADNO81Pp6dNY5NIEnm36bFLNyMProxBQkdDop2e/QFW3zYQGygNezMTanIb+oQHBVZLwHkPt9lSjmFNbXOSm/+u/e/16JdSUa7TU2W7LfQZMnbjhxGfgWP0puHZtwrhVY3t2koswnc8xa7NW9exoxFU6GrknEPoG3qa71/sPjw7tzKivX9xz7HVqPDjzxoDtPP/2AEfVTyfBFAnFXpQObqtP/qbjX2KL9C/Sik++xjieOOAtMBtuPM8Z8x97073jDmuuf7nv/IQHC3TS7El8Tn9vN/ejU0MNGBL3N5m/SoGpYc1HVE691n+sXbFUU84ARp3JFV0E5vyfZLOOMvmy8b+zegWs6IIuWxpe1aGyAtwTI8/dipqu6V+OM9ita3theNo2NnKuZTtL0XJFSCSb5m88ce4s/6Ak+lM/DrzO+s1EzY39sQmbGK4Znbfgt7TuIa2bsAtU2pe++kPVJ+xeeuWSbDlv/JYcYNj48MnnWjO5dXLYxioxH1c3VjWv/nxv1qcyVKoWDt9/OdSPhwa9Pldb0Ozb8+CvPpIVzxZgYQCep4Q0Yk/1KO4PB5vrhreDoQNzy0WK3qbx8fIze4KD/8QX8KQE5mGCuA/v668HZsXabVPl4/Pbbb3OFUmTsw8foruuASNqhr3eML59Jc+Gble0rwcRmJL8e5oOZ6HDjgy/zd5Jg05cEk9YvrotEN/qO7mldM7bx+KSSh3JwMf/CP5tMcx2k8fn2t4cN2TLt94ZQ6zg2CA/29Z34o+U2G3O99o2x8DY8jWZ5ZuVldVbrUz7c8NWxAUnOzxzjI/7rX/5t/BYJJsO/x6bYIJ2rNo4sp52Vm6tSSuv3jKUP8NER/Ievv1meGt/8/fvhlXsFEwkmwVo5KBr7ODroVDBx1Tw7in5PGbldtWZzLmNwWtx4YPD/kdw1PuhnrB0+Xd12XT331IWV9EDX4ls/jd/PP8JH5BZvWGM+FH7Pz/ZzjZOusW6Nfdrm/hEmarsYWrragd7m55h/4677XNlnMVE2URt0e9tGssPPYk/bj2+7xu8cH+/Eojre1zKV8bGpPU9rlb6bZuKz7Af6axO/py3XbdA35LV5Dw/3+21fe70b2w8dgxHevxu5ZkMal8/B+HO9Ij17xUHX5+XLZ569J9A8+OSJU8FEBS8VUiKW2jWfaS8Ydq6cXF3hMAgMwYdpXjB3a0e3sAt3DEXXoi1aG39jA/Nom9Brftcn8DPZbtwwMYZcWT0HnDZGkffx0k44yaZ7ACP2REKbWBdZyHjwtHHzD/l98Jf5Giv91TICS6Jr85++/ESTXm+6wjjFUY3xitVdyRmtQ6yFOAx5ZDOzhuw6vjcvdlQb9NrosZOwFH4SR4Y9m6awd+ZtLu2bsp/WvnHsHdu2TbHG6RNN+E3myr9jK8LjeAIvwoGtv+jtPMvW5qd2zI/MZMz4564r7/Gp0IM/QU/SabCivvxs+sIXeDFtxY6SI2vYfJGx8f/J7v5cX4Je9jtMJYaXtugAvLVtJun5mjs+2nXbqy3pbnq2k02CTxWpoPOMezDy//pf//NnwhpiCF6M8CYhZE4//fvrUu4C2aA43xloK/8A2SQVJIBrA839Qa3QAIN89nS2HpvV598ocyU2T5Y146V/TIZhMBcQEwU9C1HJIIJCmI3QtDIlQIxi/0RkwqO9/JTY0SAFnUKPNn6EpRWWNimUtIPp0KUVDOGUyYXZ9e/+YMo0CSZxGhO4IRBR5jGqCZYmQ/Qv//pvT2fgVYKEAdDPkuG7YZ92837AfSrgLEDaxJM8ECMeYz53bidAfwJF5iMTOyf3Qn8BJjyS52yGAWGUDcNhrSnUtGHd8AneRDP9EGBrCUyh587nOonZ4FTmZZ61OUzZ68dab8B/qxjgdU4ssNJtZLzkAV8kQEphMViUDGV8B47kCLhb232V59OP59DSPBps6FsbDK11y7u98SFQhRf12yBWv23IAaFWgN1nG86mt7Vpg239dnN+K+qgJ6cztEtyyft3SZTaAEAb0NF/r677t9GyAZY1zbtkG0ihkzrBJO9ea5Lg/ZadoovQY/jlZQLxGdcaAfNHOyAOUMZP+Rkei0HLd4xH87zP0qZx9ppYCzye58Mz2sbPQAiaMHZoMfSZa6LWXjQP+oyuti4NdpRExN8NqvAwmTOnlg1ggO5oUPi0ESd4Tfc0IB9enyDElWDJ5uBTbRuHdWpeQo981oCQY2vsre9X722w6c7j5DX38wqQAWHmTybxCYeGHFiPyEHrPUD9cn6zeXCtP/q0rm590faM/PYa5TNgKs9ad4AJTwKu+kGj/knO0QcPN/8CdflJJ9Gx+Ld1U7ePlniFDDWoZmvxCJ1wxybWVuBS2zP/E3CXmJu1JJcAe/NbO1o9Z3P0c68W/PrfXZET/UBnZcMN1tNH+hRkymfGTFfNxtEJzJj3s7xoBasm6eRWwSs6Sf9p+55gkr5gx1mnW+UDPGVNmh9bdtGfg4HPnnb18F5onUCjK3KsLZ23m+mb/MeBfvL7Vy8mYJ7AoySN1YHXdQRrszeYlu/o+CcGnhP1qxvN2xgaDxg/XQjvKN+fJJPW9RnvJAdM20mE2QSTnBrNpvX0NcmrV3lzeIJuDh/RDzApvWbd8Y4AdLBlfAq2gPzdbevw3wkkhJesC3m/bNPShw6hlzjDHOK8J9jm+aXVRfe0OX7PSdTIJg58k43J/Jsk6GxQn41yyZ2u2tEfHJd5wsRz3/IJkErMYIOaDm3DJwnoJFPBVk8bluSCs7lDr6S9jMFJjP07d67/8CzZvgH/DfrbKKZPwgzff/f9c9ModGdnQ5/8Prj+zKNxRbB+6DnXXyR4FhnKFXK1AZUqKhz+1cur7+EH8kuvtTNr3mS3/VPzJ4OZY9sydlhAoG09/8g48AcdIuiReSeR4B/+T77+RMmyZMkO7DymjMjhvVf1qgr8/w+gNEEBuxoQ8nsggmoClVMMGRkZlK1q65ztt7IZKSnufu8ZbFDdulVNTe0f/3F+5u8J1p8qjLNPOzqfY7x+//0pR4i+//X908cPH54+R7d++zxBstHDLC79vj5C0jPiBxnTwcr5LHhwggcvvj59zI7nYH+CjVkUPou2Kg4lwSS5HlmwWm6QcGTwef2Lm3PvURUz5tmlfZIuHsfe+LVO5XcxgszrVlq5q+DABvo/lS9PVZ/4ifElN3lmj6LYzR0v5siHfP76xcun+JVZAPn+u29nAXWSCEf2PmWAn16+TMWW17MQ+SEJh8f/H13KAEj0OwGljPPq4x9TsQIHz5hEx2+MWnsSm5h/Eg5y/cjI598ue4MjZO7fvL4rgMA1eG2jwujDCQRd2Jid3ucM+0dugjeQZxwG9pPf/ruxkf3oQBcOiKds9a+Xk2Bx+1enWsJZ+H60mTi2owPyrDevkyC21ZG0k+xMAuZJtpuxOgkmc27zqSaD815ttTHlVGfipyQ2IWExsvuYYLJy880kJs11x1/Ohpn0Nf+ih1G4L5/P8ZEJ2L/eBP1gZp7biSHm5bLHUyZ96k6M3OaInPEhr38Wph1Ltn/32HiWz2A/uejPxdXID0xqHv3IqR9lxfvoN3wb7vb7VinbhNVdFBk+8FsSAG+eYgE73+c+7yDvsCtjwza3f7UcZivm0DfJwdHZln8YEkyYtp65a579OJ74jz4ac/GGXI8jDLYeTu0zbXJsrjElm81vHsfb+LZfEdzFHVQMyBHSkcuuYKKac7dvOcOO4wSFfz8xgLOQP307dnO2x5wEP4nJuS/juYmN65u2f4cjzJgf3715MkzJZ53IbPwvWTz+J9xZ/ZVAfG96iT3qCib3sWxbQfFK/kqFVgkmn7dyoOpUdmkuT1l7Mfxl63/dMlVHmrXO8qX1feU4sctshrv9mSzG9/hvguYmOOWf5+CrgvZjSwT6xx6mWvd+9sP3389RlJu8tIuHv/76yzm+K0e+LX6oZtOYszz9xs2Vi4qFn7gd3wFHZLO167LZddRiKpiM31E6DcYk/HZsgl/WPAxvzLhu0uhW7jOG+elYU/w719xcKxXS76PBWs/IVYHrjbKz8WKPZoNHrdfGUHIGPadn7OpjjMqzlqPawHXbx/T3wgSVlSrB5H/9+O/j+05lwzdJdNwkucHxs0CaCm7pvxhcx+XH73moGM9HhQljc4//lg2dbISF8di6JJrAwD3G78Uc05R3b0XDcKgsUm/1PX6j+TZHFjHFgNIGMp/fO7a7GH9XuzRZ7ACd0cfMkeQKz1o5upPuYI2+wLEbr58ntrate+Qibf+0DZY33hsLn/Et2vbye7yDDe/30w1yf/H7kyAg6arxhl3z7sbitl/agoeaEzajK3PRBfrhmp4P3IPtpifez6bAL7jiGebDPPq+5ca1xr7H+eKkJwbSdtmYdJLko72Ce81NyJk5uexp8RfPHrzM+uccxXlXAIFB8/0cbbpore09htb6/v/xr+YOx3JdCd7jJ58N+MaDPsy4n4SArXi5R4lmPTX8qNvj/eL85rb105jQNTJubtquid086kqeLzbqHXCj36kPxnp454mx0ImJm4T3nCMtr000ZSviK8aHzjj51/IHK3pO2ufqeYEF9Ii9xD21v+UXBrmXXutL26EeK8+0FnPx25OwlTnoDTZ0kAyIKWlrY6zv2ARchb6aO9V10nbxjjk29Bwx3Lal8Vdb2cuWS7rOP3MtTPK98ZIQBEPEDs2lmE/z02f6cuytRHFthqMdM4LHGR9ja/5yXyd8NNaSF/IPh9ru4BR0KGPM3qoUl7/JA92CD7Byv1+OyE9pG5Exl+hrTQ2X167l1htb0B790Qcy8YgRO+5Z49vNmngHe6HyYNokXgln2awXcUQOp837JMrA6hf/n//6v0+CST5IwziME7xOAGKc6CWi7ey2wSEQOthKmWcb/Dj32dNkR1veJxOQEC6xu0twph07DLdTeykP4l+7s/ShSbrBb8M6wniIzARCT6lP95loAypjqbN3W6kvxDu/XKTvlLuyyzftcx8hyTs66zN/NxlvYGxAze+Etvv7KHDI0CNRXUdgdxDvTqbdTQdM4nh8+vhpSj3/z//5P3f37e9fJrCaOcyuzj0LdiuNpD+ypS8H5/VdZnLamP6fRdExODu5IyN2LE5/TxlN/WKkjCsQzE/tBcBN0C3CkAFOUssbwweEjWmeIxmE4WzQ9ww/O0Dtd6Dbxod8nyrOl961oUFOc7+AKNJnfkfxZ4fxfwzwWKD/DwAAIABJREFU5tomnW10GTDXAAiyTuceSZz39tgJQJgH15Bz82WM25A+6nrudT35Me/a0g4IoG4HQNv0BVYA0CayW8p9K+V4d5PgLI5MFZ6XB4PqPOvp56t19vPvkdgiHdohMJdrGfiVqX13wguCZDtWKce3gYS0uZ0LwasFxi1P3biFgLTuIJuwJe1xJm+eL/gMw5+35U6QoecwiSGXnCXBiiHUBnNtHulqFjSNOQJMZ3ruYGaeEyMGH13jXrJAd8mj+el2k59+3yOOa2eP5czWOVbITrK0h84y5PSv9UV7W2ctIDbZ7+uaIHjHtmePaDJn2n79fY5wyt+wlayy+RyEJietA4/2ue3MfrdHOVkg7HGmw8arxxYJyvVpQ9smsg5D4JPFGvyiZZGePNp/Y99E1fPSz3sh/nmSmcTNxh242ME8esK+POpH953sGSPOgbH3d+P76vgJ2hwil7nkODw+3ztgOyyAe2zl6M840imtuzwCBnaCSdxpY/s4VmOPTsBtnBXncZ9Fvrzj0pMtFXUT4esYmD2ir/Us97EDs8tPtZKDU/lbokmCam2n2Bly/sgXyAMcJpP0yv36HD3ZEvI3CW+insWCLJaR/5azOXrtac+Uz2JN3rFYfifurfysw/1st4bxzKJ0nfneuNwJH5J84F7v4kz71oG5+X2uy3xusPPLJJjkGXNkmeD9VDnYnaZko7k9/WynkyzjLJmbToLm1OIyuAg5NX5XZZpKoKA3guXbpi077n86mvmji+0cmu+bK65jxjkdfnHKus8xPw/Bm1m4PIH5rVixQXV2R2JJeMUdONzF9JR/hW04Zv4mv+QqbWM/YRQblXelj2NbzpGV3X+bBYz5/tw5iBzkuZugtrui9xzXsyMqxyOkkshUxVjdJXv4XY7GTB9hlSDB4M5xVpWtn+N7XqaywD5rnf2tSHQHQtZ+5X823bj5G6anDY0pOX4qixMZXPpqcVhSDFw2R3hC8/HmCuag8QMmpFLFP/zDP0z1klQxiY5JMBkdOIuC+T0+06+//PL0y8+/zKI2X2r6dnQ7crQIsUcIXLztLCKNf/Vqr/mUBbck1+XIqiwuzm7vzxG8WbjdBJVdxL0xTinnU4n0qgC5iT3r429Qj1w+8qSMB1lSDYCORVbOvvZrRz45xTMtvW9Fy61koTpLFqQuX/JUupl6gS+S3PFmFkSSJJBju4Y/50Sdp/Q3z9l+//zrL88q2GTB8apcci122Fn4zSTQ0dnByEke3POGV9gXN9Ln+KT5HbbOPJxj4eDXHAFUi0hkuwNU9Kg/Gy6T4+GmgtSd5EIX8xw+BExlJ83R/n3jT3NUci4wpL2uWX3dhb4kYMAh/kxjAnlKO25/+K5o8PpVdpX9duEgvV1dSgLKLhgl3qJ6SeZ+yjOfTUT0f9qVYzGmkszixlY2Xfyk3xOvGuy1yLVH5OQeCSZZMBietNRj+pgA9R+//3EqD27C0evaBZ724Eg4eM9JHuaYl6ng83U3iRgjv6cdjqNom0MWmm8/+sjNhcw5DMq1zXH62f3M5jnN5/1uvlNBIfbdgvtyrfy9FUzoM0zmL7QfAhfG3p5NEe5r/rw+7nKg4Q6OmDgL5pffcuTSETmqQqRP+I8FVpyqk5QuHnoWPPmebc9yDd6irTuue4xL61Lb1x7LtKe5BTs1ujdpg4uxjshJgkn0Pgu85lDyZc+jsb3m8FSSCS+5YkEnGcgxv/rcMjA29sQ2xcG8h/8fHWkfr/0X4y0mjFOxjRuju/Fn7fOpGnVik+sDBgcsBG9AG3aNjNmwlQXr33+fSlXvk6R5kpKWg9yVceZs+Ik7/j6xm4wvbBVnvTjS4RrLFTdOcvOtVFAOF9lKCWnX2LqzKc49GVO+efv57cMvJi8PTFXGiVe8ej1HvH337XdTqWu45cHaVDEJd/l09Aw/2Yq5ibnvsxYDEzNa/ra24pYtviE+xTaoLCFunWfhpmx9qqxNv+r4NfJNzviFxgJPbj9Av1a/lkvTr9wXvim+DlNv3YuuLM4sR71jba0HdIHeDH4lYfTEP43fo620+AW/2BvXa0f7fTA2fGoTCe8NtuzyjBOb8vtWQPzll1+ffnn/69OHjx83CSoV6k6loVlwOhXcHfHQcnVxv+O3tJ1oe9oxovERZhPR+hV2/kdg9Htw8pTB/y6VDE8C5sjSpDbtegyOx6fzfjhovr0fnxDjeYx9pT1pl8RE2PFoF3xuXsivsSHXPV/4Ep+CrD3OfffFPXR/McWxXZuwQ0ZgJD1pzH/sByxks9suus/8NDbrL/tuHN2jb/hWf+53PiI707ZR4s4jj2O/Lw5/1v6MrzHTr4xBL4zzj/BL/lV+2lScittidWwiOernipm0/W0O0POjH/Db3/AFthkbOtv2jEz1vGrXvPccGeIIGjhmTKbSz+Dzyo52s5/G1uaO5gb0u/U6sSsVSUYOrmqpu9aZ58Jh7YuvFruYPtj8nfu0Qf87Zvwo64/Yt/i99rRltrH+0fZrV48vbCDLaZNYffMbsuOzq321+RwOsDtp26zXjhO4MT9tetQ5z01frNdqE58CZpgPY4JHsfPm+dG+eE7GIW3jZ7FTbIi+0jfyKp7Cx5M0YTybp8BaeEpvZkwOxqav3uHd+YxMitOws2OPT8wm6/xt41peGt/SjrS3+5p32fCY3323m5fuSmvuIzfDj87mVRhjDMxZbCY5vmNpd6zPuKSN1rcaJ/Ku4FBwydouvXKUV3Pf4RRVrU57zGljGLkgg+LxU0Gsjo0nv+xDv8O63RyVfGJYzbtwjbZNbY/xgtyDp2Wc+Mhtt7T38bPxw+ckjW2DZ64Ora/rmeYsz9j+Lp8Nl4CFrYvDqf6P//Kfv+pck9QxgOc8Y8KuE3lYk2sd1IA21JTAi+1KyDMy+QEgWbIEksG0C20U5hQvAYIXmB0hblIgo4lhGDA+O0y73dPes8tFO4GSATMhjyTDmLVBNonImPEAYn6m7ekbwQUSvduJISeg+fk4eU3i2uDGSTNX4VDKBDWpsFgUIRkQfEopym8mwBwQj0ImmJwjcSY4OoHnPR97HMkAS4JK5/iby8Cdcqd51yj4t2+nn02CcxZ92ujzGG6KTwYYEIaB8BtjzmICdOmLRTGKcjkrxxgxGAzDAsMSTADXcovocMwbIHzXsg1oZMZRQuQMWLVjtmNyl4fVVwAPbJpkjtJewfpPk2DCKJpzyQKuSztbnoBcVw+SKeed5i/9omvpE0JpfhrQmjD4nQ6Q3yYtDGW+Ywib8Pnd+z2jSa7xQB7zfIalCU527CLkADsyk53dkf20xfdXPxPMzyLOWUTyub7l8+wOpcdtiHo86V3axqFdebiPn1jisYuJ25fVn6gX/H3mcM+RYdkVsYsF3aYmsU2sMmeyjuFo7muSaH7oEbxEQNsWBFsi3/Q47cjY0gHkin0gSxvM3HGVYOJasglvvT+f5x/S7SfZyRjDOcTDfOVvcuq93vdI5OBD4z/dfiSbI3tfF18RNMSRzrV8wkDXtn1CENveCN5pq3klQ5uotFWe/Htmp14tIVTuN/cj/GS6x5vs9fv0ufuuHVtdKRU27gQTbTHm7FLLJHzTf1wAbrW8w3mLPDhKj2t+J5/kQf/oOuzIT3oOy2CHNkq+adkiSwgondaHPEubtLXHjvySpcuGfN7kXn03B7eTdnYJnFLw+RxWPo7pjuvaM3ps/Mmjnccji1N29Nu5CTaQ383SnhSm6ziTca7jBJ6KW4PLZ5ejHcJj3xJ6q6Tf6XMfHzNhrf3XxzekTbOAf5IKtp/rJOV/fc/vGeNJ/jhtMRZ5VxNv/WlspyvhIWTR/NxI+jS77TeBcrE51+TvjNnqYHY9vx0cb1m6dCsLJ5MQ93GC2HRt+vR5j5ZI1YfZpX+Csmm7LPjhiR/Dx55XKaJbtyOz+JZ7cUkBl3Ww8v6UgL0TCT5+2EoUsyvkVCvJNZNgkmN5pkpWkubuhU66OM7psdl26KXPOC1ecduy2wGJnLQdnRoLxxbQl/EvHirjNI40n02VFWPP0Wcnm2vkGsHO4a8nkJ2xb+d/sGQ4z+vBdmXptXll+eVc41/uofPkT2We5Y8513nLrTuSYxzzU1mix6ntHJmYnfKnVHfelf4LIG9VgA3kpI0ZA5wzn7PPWYShCxvw38DILiSeanzs5FkkgssCZnnef//v/30wIBU87LrA46ZtU/p9Hd4E1FV3yHezIDuLGffxOHh52sZJ3/lcW8/Wwf1Ldw/PmKowR35gGFncZNetZJK+mKeb72wyAZvZgcK8J+P03XdbzSX/JJckiPB/+0//aRayJe04Amxw+8WLpx9//PHpw6+bZJJgRhZzBs8OB0wHMzZTPU9VhNPGwY85bihHyqai0Ounj799nAomqVoSmf86/vkmlaT/0Vk7xVduNiksR+uMPsTPO4kUm5SVBOn0648rwQDnb7sS+TcvuBF5iT1I++Y9x/7huPRgy69vpb9JQZrkgUX/JLflXZHhZI8kmWY2xHz94+mH77+7sDVHJbz/sIs2OQ4nZWEnSe+Pr7OYs0ctrF80O9olRtXGmC1V/83Tqzd3Wffx+95sta5ZZMx4zJFEW7LXLrpg6a+/vt+98ldwZRfEMp99tB2Oiz+2PRd8g9Wp0Jm5ZS/4ObetXvlse5jnsW+rEyubdDu/m4O0wTvzGe4vgJdEnJSkzs+9z1xmzu5kOPYmP1VhVflofdNT2vnrLsYtHr0/CUyfn95+83Z0It9loXVtZhafPo29YauMy/o1m/w692RB/hw5wc+/fMdzhFySSzx3F2N3XJNcMhhyFuFi0z+f6lMjx4l7nIpLsYeX3B5c4Euag7O2eydUPS0PMM8qB2WsYLTvFgPv8t95P5va/IUs57v+HHckL8NdVE8pH7A5zOhEHW+d7+6/N1ltK6ytbxoFSNLhYmIlDZ8EgeFhxzbPJqOvXwffyGV4DVvYsr+xFcmca28mGfLdu2vxmc/ZtkCCJzvwH+3sHcO5OPXhi8Yhz2Ormse3rRzeeo4463jL2orFUmPJd46c8h227XtE8B75s5iUBMRwrMhmEkzyU+LR4vxOnOfgLsYi8Yc5WiMxnJOMtbw7HDJ2dI/IIUvPk29TMWrtu390OZ/tcRo5ivA+O/62jSurP//y83X/o7+xXOmu8rZY9fo6BtFOz9ksU8dd3DgTDpRj/d6cSqbrqf77jz89/c8ff6qA98YZVMJwpMzNDZZPsEP0xuJN2rXyt31y3XCfL8EHi1W+3/E2N/ihe/ESfoiducsld8zzriSihncFm7JZKYv7waboy/QlAfr0fRIZlmvOGB85xFPz3LxjeOBxnGB7qqU1xmccIl9d3ZX9Zl/IcjjJJMUc/tpciPzNHFdFCXaELrgnGGizmeezFVsx7666uXGDTayclNEk0dYCmXltG9q6fNnDz4sp5t484XragQ/zB+hb+tgxmbSH3Uj7IhfffLPHxnrH2v/VqanuPpz389Mvv/zy9NNPP8+c7vE4u/Erx/JlHN6lgs3xYb99u5jHVnYsyrgad1wEtrX9yGc5IoddWJ9id1OHY6ffksFjJubIwTly6d3uVk7cM1yw7FDHSzpmwRfxfd4JJ/EJ/lfGd+NON1cxlx0foo+wwbzxY8wzGYNN+Zl78PqOV7GnfyY7eD65oM/Wi2ae3r27Yif8GNjhvrzX+7stPs91bbvHnz0bFdg93/tpHcz8e4b3tF+IgxrfPINNYgfYOW3q8SLnuSZ9vnF68c849TMk7om7wp8812fejWNoX/vdxoIu8v/opDnFgZrrim3Ac2NEl9gI1QP0Q3zh8Wfu3yTG9Q1ng8Sxi7mWDLf+q7rvHjaxZdgYart2uNb4WHMztzN+0avB5fuotBmbk0A2x0+f+Png3den8Z/EZMSYgj/4dHNIcrKx49/2iNmDveuf7nhs3OL3wZJJFjj8KJ+3HUmciO9Bdptv5F6JAs0fetEcDk8F1LPGNG05cyOGkbFJPGziCqcgAh32bnKVv8ndRX4qqaztmnHS543xvZs4S19n3vJONj/xLLhn7OnB4FttFqKn+k4u8AnYKCGCrjg+hi5bY2n7QUaNmVgGO25c4OK0JZxps6WerecPLy8bDePoT/7WxrSp+b55yGf8unxmjPJTvNs4kR9to+d99A6bImEEbuRZuE7zsjzbHImLwrDII3v2aNvJndyEPJM/ks/ye5KDO/mlfTjrp482Ca7xM3Z89mjZ5c3P9RBHFWs3jzCVzLZtYo/JGftpXbjtH52w6dDfj3jsiECy7dmbq7BHSVoHzLHZ9DJjNBtD/tu//uevPRiA3QtHqA8RA+QRrgzwAt0ptVvZ9QIkyNsI4W+bTQ90DdhkY8+xKhso8Y4GsTbOBLon1ZmDiHSukbQSMp+OZhItHF39rcoDFJKhIyiMWJMEyQJ5pj4yRhQAmBpP/TXpQLwTElxDeJpwAZcmXbdTfFcJkVyyyrpA3OcCU3AGdAD6xZ7vNoZqnK4vT//2b/82Z3Qm4STXpFzxgMQ5n31LeyYLLs7Rvfvwz+YnY9jEbYD6GPUxLudsUo4AAoG45JmC3BR1FP+UezQmDSjpv4QdGacN5JtppozpXcYQMDa5YgCBTzurFA8g5O9HAAWc5hBQI2d5ngAPsu79E5A9QSKgn++AsrYAD86G+aVH7mHEgH87/kgK/ekkqDbSdAI4Ix25DzaoVNJ6c4PafWaYIIC5YXTSLvpMlwFoE0sEACmYKknHC+cE2VEbZz8lqc2HscouGH0xTmOgvtkEuDZmQ0rPYqASqLkH5iHycbjpQhN27zYPFv9nMbeCenl/HNwhI59DYp5XkHq+IL33DqE5OyDgGBkjl42R+oJYeQYjBtMaA8nuytUfs4DBQDq7fsbw5U1EyTLchfPBHbuZyDHybHwsYPq+K+Dsc3YxC4HKfLUTrCoAHCbv9FXbyGbjI2KFxMJngYx5lj28RydzTRNW4+X98Cuf9zt93no2wapzzrbFgYw7O9Y2BhFBghGBrNjAHfrd/THO9LRtyl63zrHABn29gzY5G3xJWHMG8sfed/vahtE3dpBtpTPa3o5E6zcngl41mWrZ7wCRuRBYaHt785LFWO/qcWo96QBDjwFM6PubC4yOHYzYo7o28Nk6tzuoNj+onWo6nLYm8WFlIlnaCUImQBAn8c5IXlzYXYT5l4WbKc03O/r2LGl6EDsbndskgS+zILd69mVsP4xZfNqg/Abj7iD38x3xz8vrkZ/BnrN7HL4/4hcOtkHzdYLiJOSfgGUCau1M0U08kl6ZP/g483IW/clanmu+ZgHzVO5IwHCqfEwyy1aBgBNv3iSIuAthTc5HX16u85U5Cv/Fly1MBPvyWezP7GQ5i087r7vrzxinXfR35urs3N6NN3PG27MgA3naxb5NPrAYRX5ngfvrOmJ537//+7/vImQy6l++mEVdu+Iu+TtHb8zzs5t77OFinnGE8zh6fvYuAjY+3DwyOIGWc0wlHJqxrOoejZcc0LW5ex3dg7eZS7YCVyKn/m4u3v7GVufbHffRow5CT8WCk5xivnEH/YIbdifvuJxjjn7LgmvkJTscN7kHX2wbAeOvBJhd3X62C5XTnvsECSWfNMZulZ17l69xGHk6Cdh8LDIPD9I2jn47mXA7sr0YuAHzwb1sTDjnVaevrdeTVNVJci838YSs706TJC3uGbDwP+3nvLp/dC7yfY5/Mga3zV2u5ogYWACrvv/+h9HNSaj6lAo/d+Bod8S8Xz716uXTD3/5Yd7/lx/+8vS3v/716e//+A9PP/zw/SaX7Rb73d12Ai45GueXn37e5JLo+Kfd0TNc/sti5vx9jqjZKiSbrEDu6Gl8syxa5piY7HjOgkZ+TwJYxs0ifeA9+hCOy97KPSXfiyeDdHtk0pu0ee2O8YWdZFBywDW/B5dil9LWzL22Nicx7/vC3S2bBIPB8yRIn+NwkmgiwSSLMO+++WbaliST/Pv1/funF/OeHOmxyYbB0ByRM8cLncX1tfEvriNzLuxyzNDYkOXUaVuPyfx9ku3yzh9++OFKWnFkTp6dtlusHht2fGKyhUvgP43bxo+eB/fTRv4l+9O8k54ZSzyGXeg5y7XNTc0FTth+Wn6fsfzyvA3Rg2+/3SOw8A/tTbvwM5i/53fvEUxpS+Rhg0sbgGp/IfGFcIjFhI0BBCv4H+27GPM7uW0X0qJv+ILknLQ1n2UhN3M6iSZvXj3jNTNXgwW/T2VIlXfGdpwKZMGPtCX9fZSRns8Xsb5JaMoJwXPE58pU/uEB97zdvlnPh99fv97KBtEP9nKfcxa7z09jw65fXFui41H0U7H4GW/FjZ9xfdVJvvwxdhKnTKfCfdjbTay1a3DjRGQPnoVfmOfhM7O77T7CArarttPccXbIHe5Ih7x7sWUTB8wfnbVDG18ff/3wGJ/xydMettK7bbCikzjLcy4oqeRODs717Lyk45s7fJ0NE3lXbE6SExdnNn6Wv0dOp/LVbsxwTDfdzbPYZ+XvR3/Pgmq+a0wJf8sRbNqwXHnlcPpWxyvmvvZvxg949XKSHPIPz7ljIX9MAl/k3GILjOJbfb0SR+4qfviPNiwm7btVTht+cqpAbIL7JgxGH5NI+cuv758+fPx0JQ/mvXvc1r0YculAHV/MV8UR0wYJyc0RM95JFE/lvoxDrlnOs4mKeU7skgW3vAtHze83F18fbfD5Omr568xJEkzmqLfvN5HbvOVnuMX4EN+8G8s4unm4ZpJ2JN6nzelLMNN598Z3OffONb+Kb4KrNUdlV+D5b58+brW+JztSN1YAjx9xmW3rmMbYkXPcAT0Tf8kY8tNgT/szO6evhgN1jMHnHdvUL7wUR9mE1V1MNS7ef/GPMz8Xx0318hM7dm30cv2vxfY8L8khEuzpV74P3sUubXLrVnwMHv34409PP/7880l8eBo+0TZ9n/n20nmLVOJXGb+Jq0zC7OJM25V+Fj3+5u2bw79v/zvjmfamcknuZ28ji0kuWTu3lRgmOfbBr/DO9qUy7suJF2t8BweWL9xYjdOYQ9gOb93Hj26sJp/t88Hllmf3Nnbne/refIuOGEPPMY5878HaE5uD9a4hT2KvbPwli8cGexeOST7hb/u6eHPLf48tLGdzHsckz4bXbCQOiK8tJ9pEp7E5uMKJF7MZ+uddxiJymeRb3M8aiUol3tv6RhbIvDmCnVeCw6kq1e0y1/pGH7X7tk93Vq1r0yZ6xZ6lDcYUvxt8jO97rQEl2f8+3q99/sasGZuK0zxyuv6bTTe35ObiOVV5lfyNvfr48eKh5ns2apw2w9vBsBMjIYsjq6c4AIzL3CcB7rGKg+qJs757uNbwkrOewb6OjJ5NYS3D4W1JCoHXj3MIM8V0Gjfcww8eDn84EXlir2atKrwzm7S+7AkKwaH8zHynzypHkLc8Q3zX++kj/7/5gDmBS3l3c8y2ffQisQfJkT1WZH/0/FRcgUX8bJyc3MKy3qyKPzVvgI25P8+HdY1Reb++wg8JbPoxOjZV+HczmTHZRNZ7M5b4IR+rdQ/Wtt+Zz/jHaVP7wzCerLKj+XzjztY7ztHBZ+PQzbV2TVdCCS7M7sMt+JQ20wHrg5Je+QPk2ef4j7Y/98k2vmUt2z2XPJxNDPQTFugX/c/fGddsWomvDe/IRL6/fYqNzfTYyTHQb/NNb3Ksdq+nwO88P88x3uwWvWWLtJv+NR+D29aPv369CySkT70WMFj7X//3/+0rp7WBlELoKGOblyFCKzxxThaYCVMTjQv4viwRfCQke8zEfW4fQwRwfWcSfd5Kx/AYKAOPTLhXZla+z+/a5pkW1GWEczSMBUWyqNXEVjuRcm0BEgh/j6OFEe/JPQh7X+d3AN1KTgFm3A55EHAP+U2pTokWTU4on5136xR/fvr5p59GOH/9+Zc9BmcWM5IlecrwlTM3iSVvnpfobSLZBK2rZfS4xsgnwAM4GEFz0HIoyMxRsEtaSbMel7wjpQgHLD9t9QrgfI/7bnbjtLQDQu7zGUMmSA9YWgHJWss3wHg0vAAh421OXUtJr+flDPtKpAE0TSrbuAGrJumuRfpzjXfT2Ufn2RghWv0ObdP/BmHArZ15J1lr4GqngNw/6ggj+mh8yRXHLO/PNTOPp8RyPrsM0OtddE07Qoqyc51h8Y42FrlPAh1CcMkcHUugfs7wvXf6waEN7m+QoJ01/XNdz9XKSJybDe7d126RoA0k7CJ+2o7sN8YZXz/bYJkDGKAN/uZw6Wf6jZy0nJOTXJfyr0GdjOebV0lk22DHysOeJ2mO9BUeDrGcObmPQ0u7EU7tyngko5uMtI3ahewlU4xl/4TJjcHtBCFl9L+JQpOTHuPH33NkmDluogC32o4x1PCg+8sG9/MTUEvA3z9kT4D9sd3mHb50/xCmR5vYtrPlbto4yzd3eWD2EsYvQU9J820h5+0Rg9p+eZ95anLUY/CIrf7WBmMSeSFzjd+e5fseG3bc+HA+tbvJnb62bpE3WK9P5ty1xpoemq/rPWdHmgoVsJKMLunfnaTd/tkleZzmBEfzz+45O9w2s/gELs9RItue3WU4/08AbB0N72Tj8tzJrj4JZJNI/OrebZ0+mEME2FzC1tj1BLXSL/aGnFz29SSZ5B4Z4rDHuO3fG6CWhR6Okr/jJBv3drL+zNboI3u1CRd3ycXWDcdO5N1ZQNtKKpsINOfGT1A1vOUuXc1hhZv5ubsuT6WBk4jhiJwkBS0W/DE7rXce7wo1ZD7tjiPdAd+tiPDlKc5EguQjO39sEiLco88th/3dnuG7SRT5N4vhWbDObsu3757ef9xgooXacfRSorUCib993IouuLDn5xr6yPHLNe1Aj3weJ9czyWxjF1zGA3CLBHhHN07571zXu048I+/FZ9r+5V0WInwuIDtJXQnAvdqF6Dkb+exIwa0G1ypIlb9nR+Bmiz5LOBqZi52XRyV3AAAgAElEQVSK3JxF+cifhSZcJeNw245d7IiMptx6fs/3Fv7hGHnzjNgHskjm80yJ9pzMXD/Yc3SLXcI36TiHmOPcQYrI9nLrld/cw0bDR/gMs12zwb3d7Z133hi/iRJ2cs24Hg5sTvMsfXSfQKln5fljxY5etH3L77ODZCrApVLdBq9g+yR6h799kyDSi6nuGD/gh++/f/qXf/rnp7/88P38nwSzPc9+Q3AzP582CeH9L++ffvrxx0na38qQKWv8Znep5UiqWWDaSlIjfydJxRnT7EE4Vip3fJojAbLLK3VHdoE+fY2eJkg0iyPxdw4mJtFkd8lkjqXCqlgXxQmsrv81c3p8JHKFy3cQEyaPDuQBJ7EWdrGldDbXjQ0Yvnz44Gx8yBFPvz+9O0kJ0bcsrM2u2tiNLKqdBf+p6DSB/4zDVtlIO3KMQlY/E/5cTMhi11Z8GcyxwHMd/bobCVRmwFfGPzpVohaTdlwl0a5+OG5obRn7Mu/hJ5/4Bv1tLOZHsW2wz3jiic0X2VF6074YTIUXuUYgTr/gJP4FW+HyHol7xw34UcH+5Sg7znlXc82d6/WnoheZH7vC7uOG76RV+htfKfKfnyMfx/fPT2P6OA6Zg5Whk5T3eoNzua7jNMsrNo4QndqqYnf1juWD2QBxJwiZ39wbO5p/0XFyD2PwNXb0Ob8baXwWX+gFHomFMNAc+Dtqv4ua+xy2ZRbTMz9n0XpxfJP5XTO29sieinASTMgMXdEHP5Oglt8lvi2HS/W5UwloONsGI485OxWTdpfpYKmjbg4XZZue8eoXiy1sgvasTK1PS776O3YLZrNZuFv7OLi+uF7uMQftDwqsDnZUGX9tW2638Sz8ZWXoedU1urcJ245Z+H2P+nj6Ovgbvy2Jna9ev5yqAd9/9/0kzEkuuRYZqzpd+ixWM3p97Ikk0MZUbQ6GZlMNrOnYZK7Pd+07Pbefr59enB3J5AqXmHFP8sqnj0+ptAS3tC8/E19LP3PUW8Yh+pj/9e3mMTumj/gToZ/NPVk8O8cn5Si4Dx9/e3r/4dPYuk0APZUuVBweudvnOSfe8/HIvLsD/cbFGMLSHGOCl+KDuQaPHIz5svEYHATWDi7NAv9WBp0Nbqc0fGTsr3/9y3CHVKwYDnXsUuQpCSbpXxLMklgzWHOSbbPxYN+38Z6MZ5LzlqsmlqkK0vR6rmmsFwtji+EVGWEPchTQp08frkXK5owSVHEp3LOf4bltI1qXLdD1osNy47sa0NiV05/GNvNEhvgV3gXf6Cv71G3S1vbL2FRjkLZEZlT6cCRO2hzuFPniu65sVaxpuMQfg4uRlySY/DILnneC3iwGTbXi5bcjY8dHMy783vRBm5OEbO7JpbGF//PM45/MuJ4YjEo3eVYqtIVrkdVNMFkdnWStJLM8bYUgtoFukHm+kbFrnyI4CrfIG07S3MSzYYBnu6b5jGt6rtgGctg+Sttn6yfNgfgheQd7IM5uoUwfm38Z0/H/DgfyGRvBzmgfG8Ju4VruM8e+l+iYdhlXWNb62/ET44KnGEOfw3B+Vj6XSNV6lOtsynVt96c3b+GGYhBtB9Jn40oGcVGfP2JP2uQ77Wabev71pTGO7usLzLc5Vxv7ua7t+R3/KZs8TnIaOUo7Oqarfy1H5lVb4I6/ew4ffydPrU9wje7lO4vikyQ6R5GvDYKJ7Y+vD75HzKVPwRz8mKyStdarqSib+MIchbw+oPaac0f3SO6Etfh7ntFzBlvxjuYB5N878rfF8Ixp2hBfgv297j1HbIdzWiuka61jeKH2tLy3bsJWep+f7n3Eju6Pdo9cTpLs+k8wmV7ne2ur4WBwpvWmscSYrt3ZqtXWToxjy5g+57r4LPkbRnQbms+2Do59PbErR725Nu/ppNw8+9H2wDv9yd98OGOhvXmumBWd9zz9yN9d2Y+uwZG2OR0ry3WPCRV4Pk7U7/A7PNQPWGuscQa4SF5yP/nIZ13Jxbh7Vp5h/YEcwriVqcQZ7mOwzDeu3TExcko+8jyVbcgOjMxzOhmwK+AMDziJovC/cdTctV1uTG+d3jFJTGVzB/peGPriX//L//0rMJ2A4wlaNfg1iBpEIBkH0c6Ex0YBZi9O8DXlwpGZmaw3GxDXSQRCOxjeUdhj6LUnz/eZiW9yYzJ7kRMQc9BMDoeEILWhANC55jEBoLPkmgxToFzfTmM/V7vaYFLGbifFv8d8DboxInTKxQsAzNmdb1fYAPuzMZwF+XVm8oz3v/76lDI3n1KO+AhwnJA5a+mcUWS89nkpT7078QTwERaLoBT4CtbV2XXTlinzd5eq16f0GYkEVPm7kwpiTCfj7mR8GUfAMqWXz+4PxCnPukE+8rNJT/nMXDZQAzrZZ+Yi17Qs+Fzw/TmQrIMKXMkq8GEMyS5QHZmvcTfGTVYBJYJOVtsQIvNkhqybS+MLxIETg+x9j0a7SUUbP2MxRviQT3IArLyLHgL0JvI+yzjZnYQgGkPvuAIgZ/fxM6P2ZY8JGZ062b3GB84B5fxtXmERpwWOIRyTQHF2ptgtzaneCgK90+VOHOlxND6Lc8qcr7HePiW8bWfFSfiq8pSPgdmWDX00ZgyQ9ne//kyu7epI8CTfI0kXRqY6RgKhr15OgkkC/Pe7dgECriOrnIGR7dc5PmJ3CdPB/xCMyE79E2RqHRvFPhUIcm8TSzrQpMg4Z27NIx2GF+aF7LQTSxc8G45IMGHDHu1YJxj9mb61Y9vEcJ+zFVpkjcJwfYFprfscFVji7342XdTmx78vHXzaM/b6Gel33ov8TALEBMnv8sNk0JzTY7o2mHyqDvgM+W3cMpYyotkUC4l2VXgfuYQp+tx4lLnO52TbtXSC/cnP5jPNZZpUs9OPY4mbwPImsJ69O9Z2J5Ex6XFZYh/cuI8R4UjgRbme7uwZ4Bal76QUcrNyL8Hk1SwOjT4em2ieNot9k8Syc351eo8GMU6tY63TdGh06izymB8Ob3Ou6I++xLFkh9nPPJvdyn1ZIMo/O+MSzO/+PdpdfMHnjeFpn/LnbZ92NrJ4uu+xi1cpbUHHjPW336Zs4gbQ6cSZzishxhzm/tUtpee37dntapyNqzHL+2FE9AAWZCFJckWeOzqailK12LnPTiLMSXqoCoHDdU6QMRiDEyRYmv5GBrIbd3TvBC9mTt/ssy5n4vMGXftf3kmOHzEg96YPkrln90wqi2Wn7JHD/FR5Kits5It/wlYn2WX0rsb+zzCydRC2dftaNwfbsuCc6jWzALpJI6rgpW2c//n9BGjmvS/36EjvMBc4ShYOhk+ehNg8FKdzTXNCyZPhEo7yIA9xquFyc1MJ2nkezg2LpmTlQxLnJF+fUv8tO2wqXb3x/q68RQ60vbHUd+QYPrZ+hjdkwSROKvxb/M84ZVfV61kIDC7oFw7dmI+jk5trLKdMeMr/33rROD3OfaoZTLLE7hJvbJ/2fU4Z4ZdP33733QQy/uFvf3v6x7/9w+xIT8WEJJjNQuJU9NlKTxnTHDORI3JyxOgkKCQAdPywc+DRlqb9eu/8lBwdGYKzKbk+R1IkweQcZTWbok5y1nDVL78//fRzjjLYY07jF41duBYvl0WqhCWIGb2J/5adWAle+pfxEIxseTZHxjD2IH3K89jvxtkbB/coWuO7Gvt1xu9l4g3x3+Zs86+zkSF4+jaLaqf6TXbffZ6yyNu3tYt/TBWXJJgkIW7lenejCxirvDqJyOfYSTybjOQn/2KSc9KfHGtwFlwG1w+vzeuCS8HHjHv7DDDET88nr6oA4ev5vrlDY5B78QScpReB4Nc1F6eyAmzqIDs/BofFa8b+fd2ke7hpgc1xJtpyyeOXLEomMXJ5oOSQa3fkmfQbS9Y25O/MswST4RpTBeTFLMjDaMkjeGauy73LSbbakTgAf4S/FhwZDvE6vkr8kfsYsx3LTZpgT9i8vCPPJ28d4H3kpe1LbVdXls0lG3bL113hDQ+lI2l3Fpg34deRvWtb87z0wx7d5dfPE0za5vK/JZg84m7j3urOOW/8HGmzHGvrDMH+4MkuMu2RZcGgmacTw0my5MRwjv/VXA2vj2+Qe9gGbd72PE8w0cbGdvwWRzQfuQYvNF4to4/zlvfz0XMdvoFbGb/Wp+WiSWRe/SBv9Gc31m2PporT+S/4I8Ek8bfY/Xdv363NONVLJikxfu853kuf6c34syZfQk8lo1zY8HnL14vr4Q8jmeF/v+0RnHyh9gvHFzjJqN5rHDYxMxVMkrz46cKI6B6+saX5Pw83yTjkPRJM8v783XP62MbhhhOwfzP2LDiepMj3Hz89ffz0eRIvVF0UTzHvk4w4lU9swLkX59tvg7PwhQ7m3UlucTxYby7k/z+TibNZxvMuvP+68dHlLdum7EAPH8gcf//DdzM+g1nnSOyMWWIq6d/Xr+GQy0FiDyNH97FDe2To2JrrCOfYupU5R921n+t3thpepb/pYzgMfzqx3Rcvvk572RP96piIZ7ARzftW9tdHxHv5cGxdfrJhFy4OV1qdGdtwFk69y7OMqbjqyPTBHWOuPWIQbC67IE5C/ujaHn+9fJ09x3c3NrSVPo3FjWHnWIDjf6SSWq5JgsmvHz5cSVHThz+e5gi22C3vVwHBu/SVHz+78c/R2N0XOo3Pj2/7x1ZuMRZrP4NLy3lzhHps4djQd3s8Xf6eONiJLkoSpqvGS/v8TPvof9sy7eeb9vrOZQcOhvV9/NKWm2tuzu51siWuQK7dK+7Xz8jv+mBMc595ZH+NGZ0hP9rM5uRZ2uF5aWf7Mm039JF9at5FnrUHNl/2+yi3+AZu3e8139rQ/bH4nu/atzR+rvWT7vB7XEefyZxx7rlly5tH8cXE442ttjzOOX3H6cl284R+jz7nJz9G29jnXuwkT43l+hTzGg7siFXvgYUtH3/Wnkc56mvI0s0V1j6QQbJFtxpjxWzy2XCs8Y3uZO/moJ45626nokhsmkqmYjFpW8enrvk/z3UUao81GXAsUGyQpKORk+BHqvRW0n/PpzHo+NOjbW58iIxIbMhcqrhzcaI5JnATNTN+KknAZZzPO4Zf/V8kv9APXCbXsSuNp40/bKMxiiFOjMDx4PSerKXqiip03tfrhngof8Mm/JZD8+bdjcXmB6bo78VNDl9sXdfG0YFJMpng/SYXnXHNT1y528JvujnifpvPr7jkOW0iVSzpKK7K9ud++GyjYMbcukLb9fxuXdY8R9adLIBrxGbmneIWzadhZ94rEZiskc2eO7HHfJbrhqudxCa+RuM9nYYr+ka2+BjGV0x0q8ieGPzhj+wYXWUHstZhbdHPR0yjJ2wk+bJpwnykL5LXtM29bNUj52ED236Mj3o2QQ/X+GarcbYNvyqYIO49+U0ygW47KMqWb5LJ7hZpEgRskKQh9b9tMCj/xqj9sX9rOEPnfZ6Z67sDSAQD1sLMSOazDGTK3QIPzm5PhrY8ftbK5X5gQFkE/R/H59FY5fsGO8DR5NjvxguA5HPklJBS7FGMAgiOxBr0PR8YePRY5jnp04f370eBMk7jdCej+5wPmWDftuHLJDq0Q7/9z/FJm7lEqYwhBQGI+btJzgrnq3XwUi73EMqWn8n+PufNtyEmC0moGSf2DDZycpGm4/SkRCD5AMJrRHZ3YwNmk2oy1gH8BmJA2ODfvzcA5HPOf37n/JCjBmEKOm1+eZeJbXLm3eSBjCAcj/rk3nbU8rtFv3Zk2hlvgtZ6pd1kynfe03pMvx7HuXUcVngOo6BdMIIhyE9ZkXl+ZHh20SVRY0LV51zb2jUyOhw5PGWHGQm6Sm7IoPZ5F9m+CP4co7A7KhvDlmSHBN1nA3tmX3s7rLtYuOR5k+38m0XNF6dSxEnE252a9859BOPR4MCINiyN3+YKoeiFP4aUsTIWcCjfv/v27QQqJ9HjVUpxbonpbX/OZ96AqP7ob+6d358SJFRif4MUCPFtqHaXRf61/oycf8mCwo6FuWQI9Z08mZ+03ziR/9xPD8i1UqDdX7J34Usw5Ow+om/Gi4x4X+M/Gfgzu+fZi0NbBQchSXsfzw/Mc/P5YyILJ8VYsz0th35fubur5lzC9yJB+bXP+qF95nUCixMkv8vb0XdY+4zUlmyzCY0hCHjaay45Y4/4MXziBJs4m3m33VccjrYp7Yx0/+/+3JU/2qmHs/Qg40Bf3Nv8J8+W3OA9bSfn2hPkV1qZnnieEvWcn9xPPzjRkwRynC32vttjDO45yFxuglAWIzfIdzufaUNkbBeQ3ox+r11NOc7lIcacTWvZx1lm/iYZ4V64NEdti7M7kO5mvOhbPjPvgg8ZxyzcwoJ8nyoW9EkfGwclvGqj73Jt2tcJJs/tgAXjZGf7f4/TuM+Uz9F9W7rauNGPtFm7s+ic/+36jgog+e5Ngkn6k7HlyKWN+YxctV1OEvCUgk3Syjl+xXi5nuOXPtMJWJmfqcawi97LTRPgz5xnUWH4BM52gnOjm7Ngf9unr182Cx+GcFA2MWd3buzi4GK75DA46YiCW553UXB8j6nYtdySQ+m6wcQ6Q5bcdDI1LDcuuaY5Nc5KfvyULKCCSeR+ggWvdwETJxlf4hyxcCVT1kIDHNz5TALKcmk7WQf/lSuuHb63rjp68o+xM+xf2vD3v/99xinHGpGXPg7UYim8Stsl6LWNTb/63GUy24GVtDNtkuTbOsofIqv4c9rWfCLvZyMkyQxOPa3sSfgTAFgeuzagAz+NhZxu+CpIIWiR3ZqP3F372M0XL/f538359Lccjx6mskow7OmPp+9/+GHG+z/9y788/fDd90//8s//NMe9xP1SwSQ8Lc9NBZMP7z9Mwv6U8I1ufbx3gU9S/zn+LBUK5piQq8LN2luLc+FW0csswifJYnZ1f04loT0eKNf+miTdSVrK979vEvVUIlrfbPD7ZRI8FovZ8k28uBcnJ8HlyGPzieaXM26n6tTYuMP3cAQ4QPcWd58m6SZHDuTdSdrJQseEKDP3k+iWBMZZsh2fNcfkKJubBJMk16SyRvqEG+bYnIxHFupWJ4PDW9FoMPDEGbKBYTddLM9R9attAq4i2XLs+9v7eKf8HR4qmU/VVn6XNuEFc32VjY/u+EcPVmd2jug2+4T7tM3EJ+joyvvuPDT+sODR/6bznjd9TwWld9+c6jebfLptun1i8oBHS6pxdnTsL8zPz0R28JGdk431jEyfCiZ73EN2X+8OQMeW5l2bdLE+BE4+XOUsnGVKYZnxyM+8K4lewcapGvBtkunuqgnLVZLocJIxTzzGokSOs8g1uV9fm7fSgenjWUheGc+4bQJN6wm9a34xfOXDhyuIvgl/GwdJO7LwtxVVl3Nt9SRJMvfxp83ljC25OYVQnsXi8CtzOb7I4Z5//H4fxzdV4mYBdxNCJNIuJGwy5VY5Ob6qY1tOEqx24SyrMyeR5SQxNTdTGQUXaB3SVjww7YkO0RUcwVyx7WQi99Ep3MM4GLMulw0LzKNrkvwr2SJz1L6m6hmLHb9vuf2paJAA7h5ZmeolkZFgn+Mp8pxJLI9fdaqS4o36M+05NEvyn/7ggYMDX1I6fheZL5tWOO47uMCum99U8MgmEePGX5gjrKbSxodNADtH/zz6VJsMmCqKm1wRm2wM6Rb7jG81t5h2SWDKuP3++ySYpIoJWTMmaRNMHZ2b6hLhx3f1BrIE/9IW3Bf+jo2eY9punTKm5AiuD0c7vrHKEzjk6vhy612wuI82SObL2LFv3z59924TiwKFy4E/DQbEbn3+vBXJ0t4kmEyFklMlMM9OQsjIyymrvv7Uxojik6mooW/8W21c3NwYDBkzRnP846sc+bKVC5dzLc9t7grffdbPCrcJb7LokWvEHlS3MH7aZj5x+fyNm3qX9jRmkT1+uX4012BbmwviMuzE3f/1XdK+wduTiCXeEp6ganDLTto7O+wPz8pRTnnGTz/9/PRTkmFP1elcl7jY62+yS/nEque4iY13wxz6wG/LnFsnMRdiJXDp4vVvbp8mfVgereLPy6mC5IjMb797N5gUuZznpWLXt99t8PEsFDY/7PElGxZ+yQBMNO5sd8e3YQ/5I4/61nONn4//VxuKyUHjM3vh3S3f3sFOaJe24DFsFnsNq7yv5518NCcyDx2jeuyDdpFb8uY5sKfl0DMarzu22XzbYrDxyj14Xvf74rhH/vQ9ekiHbEogn5NwffgXeeCPNb6br+ah+FDHJW77svaCHJmXfG8OyHp+pg1wlt1ubHBNnumYdNgNU3L95Ts4Vjj2s47YNUbGprm678iKftEf3Ea79d9YejesS3zFAjLui9/MO07VDnghBmnc/D33ZnH3bEbQ5l5Eh8n0gvzv8XR7ZCSZMwfLEbYd8R1jgyZeePAiXHGON6vxMwZkmjzcfGr9HVinjfz/xsKOFzgCZ9ZbptrlxpPgQe5j6/j8zVVavob/Xkf7qQZ2J4yZN+1sOaaD+Ww2cFzVMTcGiGuMzTnHRIa/pS2Pc8DWNjfL7xJNcLLmG+TEHNAJYyHRgy+T59FN80mPp/rh0x5LKO6e59K1HluyQYfMa96fubEJmZ1w6oN33zZ17S0biqfR+bF9D5sG851xNRdwHSY37yGDZIIsNobM/B0ZgPF0nvw0DrVvk99bttzfvCR9ILON9/n90Yd27HqPbWMXXWl8MYbwM3+LsfmObWo9ebQBYkFt09r2aQd7wraQu0mIPhvnmt9fSTD/7V//87CL7hwQMjAEvMkbYd0s6ntRlDHtRjZoDCgep2CCk192Ac31j+BGsLUlHTZBDF07LPpi4FqJ9UP/TJg2G8z8rR2MAkPbAZ9+noFHmtvIMPyPSvoopBTikeToO4Ex9tPuKsvrnXnuJmYkC3DPKmN4BZ7zfQKgAYbstMs4jVK8e3cZHLs2w1fTb5nvyEgc0PjHEn/yM06FwBCws3vLdXnXLmI9TZDUOXicuyY7SpkaG3M22YtHqVRsyf3tICrpJeMxfTB/OycJGO7iLKXMGDTJaqemA/RzBueHD1eiCNChZBlf2ZgICVkir4AUYQAkrfRZgAOqbSQbKBp0GU9jmHs6MHIFrk/QD/iQX+OjLYyMn8gSA/Oo+0hnY4V+X4atzj+ne74zf4/GsL/P7xwYY3Wd5zZB9YX8+7iIxbcxHHGeK/DYutYADo8Q9DbSDEqIjuBP2gEjFnyTBboBh0diC2cYxXu97pRrryzACZg/bcBc8kkHlR/JOFnSRsTGO41vE0CGt0tuuR/2NJ7BxwSns3s2gdAsYMRQCoRMsPKUz29ZNK7puyNy0jZyKBBOrmb33Em6YfjJjBL4HRzp/mon+Wu8bXsCW+hlP6ODMz0GdC6Jd3lPk5W2H7mnMeSSnaN/TW6aJK2t2OB1ZDvv6wW+tGuD6m8vuWub28RzxrpLwFewqZ0f79fPBOpnQfScrYeE6vuWMkwlhF04yv30Fl40MSQH5rYJbDu77RzTezqkbbDwEQfhjz5zLuGV/razyC6z57BPO/MzY9D8INf04mr3qeXNs4wt/RubMIGq3e1Gj42t/q5c3eeOsxkToJwdWLsgtDZryR6ZjXyw9zjIJH6dHdlZ4JmEpYfkzk4wSQHIHcM9JiS/c5T0eRZjj4yR53yXBbo9AuNe2Hx03HP0R/617sFhmNA2bY5LOElV+T4LjPADeXf/I/a2XU07JMC0DbrxdHf8p10JGGbXukCMnasZ62++ycJ9dh5uqUZ8s+cp8+Ooo2OZ5jplQLfMchaOdydcj6ExljgxOjNVnRL4eTOLgxJM0oZgOA6Se9gDeihAkL+TYLJl7lPJYBeWZix/PxVIDl/KovWM9UkwoZOj6193YTLf6btKGZmP7CpofsKhhJlJkIGR5ARWwTO44+zVy8ZNkGh3Yjxr0+EXdN+8kQvvESyIXOCG8+wp/5/dh1mkTqWFLBTdVWCUxcw9Gf/BpDrbujkonplrVDARHEm74UrGLsETf6ft4RDLMV9PoNj45jtcGuY60o9+SayySG+M8zPPyfxPUm549Cycb6IB+eBn0TWLe67BmfM9P8z4Nke/dWZ1CTbixJnjlOHHn/e4jXeXzWFPyA1sgznN59lE8qZdjomhb9lwkPsim8G+H3/8cXQhu8wdRTXPSnJlbPDLp6cf/vKXkeN/+ed/fvr+2++mismccf9NgvVbxXPPs99jCTK273/ZBJO892N2wYx+7Zn3czbzZhbOmGwVj004MBar+0kwSXLJHo+T5JJPqeg2FQ7OsaUpqX8Whud5X79O32YB/2B7Fjoyz7jJ2sOXT19f3MfzwA36xx7+B5t0En7nWKCzKOW55oetXx1L0vdy5cjP23c5ticVgv54ep3FpXNWdfQju6rjt+aIHKV/Bysn6PR0lZsfOZ4d9p/2yKB5dnR0E0zm/YeTxA6tM7B2dBIn6wgveItHGrfc13iVxKHlChuvCK7zOZsztJ/7aItwntWzTXZQ6bC5Sgcy3ZNnSc7KfenHYuH2vzlO+tTBW3j7LAh1ZHsTkZbHjk2ZCiX7z/U4ccYwOspmOo4p143ffxZv4YOKajPvSaJ4k//PoucBzjyD3TUG+BVsXkxdmfWu9jHTHriRqrjfffft4UP3Bo1djN1KFisvi/uZi9jufBYcxRt63M2jcbnndY8HoyN+wuE5Cqo2F7FTGcP1Z3aROBxiK7htssJg/Ns39zFPR9eWw9xHZPR7mzdEKcwRLsmeDgc+FSp+/20XDNh3x3U4EnD1exP8o2fRm9jsedZJAp4kxSN/7AvclmCCx2jj2oL7iJluY1+Lc/O/V+/uxUf+Yts9z8p1a0fvReS83z0d+1i9viv03Vxkk0NxS/wMNtPBzFkSEjvB5Nt3OXbij7ETscPff//dmeMcl3eSrmoHY+aWHszcnfEWh5Oce43tSTCJvWlu0/7H2Jo6zlK/dmxePb2UbH7GaOzpcP5g5VawG65wdD7PsmCfZ6WC18RBzs08CvAAACAASURBVAaZf/zHf1w+dJI3jKvPtLN9rSy5z/Fn4fVfvkyCyRyRE3t55mRld+fhjg0Fiz5dfYfVY09x15PUDKfZJ7EEHIFcalfrjjnRb/jA9mWcMgAb8/k0c/zx/futFvH2zfCFxcblWRJMYstTwSQEI8+O/UsiAp6Y/kZuJvnsTSqlJUlxx2H5WjbtbRzAuHZcx5hbBLJZD3/d+GQ28CwGwIHun3Fgz+mZzx2Tl+/55DCgbSIZ5Be1PWKrPDPvwEf/zM8XT2lZMheN3XmuOMjatq1E0TrWMSH3+mwT5+9j69mbq3/hrh8/Di/bd31++veffhq8vHyMV2+mOmVshIW46HPeRfbS38yz8Z+Yzqd78ZQdbhs0m0nOkXD5nP+s0peqWolPORKnE0wG684xh+IPbdvIQ+s6m9lzIhbARzNv9Evbuu0dAyAH5u+RwzzaArgC4+Cy+MpjH/J3x6bEbPJc82yulkvddhMf7s9yDbvR72KT6AGc4S95Nh+FjyguQzbpAL/JIrNYH/6gX/dC38qg9+BP+ra8d7kO+TcPdJsN5yflepyTX0r2jamkLe3uvxsr0h9zl9+vJIvD0fkpdJ8856eNBLknfk38NzFReM0miIdqB5k1H8ZjuF1wJph84lOu9RPn5WOSGTZo5vAkXxj7lgmyD3vMWe4ffz+x1UkIOwnxbj4/91jRnDKwckmWXHYlSaUd8Z1ODMK15qrnnXzQg5YnfNdYmbOA4NRRL39v5Djxn5NgQT7WTt/xvI7/tk/T+meujTscfDzSlx2buMxJMul4G53S7rYTPe/Nj+AG7tVxSFhGLx45oCOCxE/NK7/C/GX86H3GSbvgKFtAzuhC+gZ/226xU90nMtHxktb5lv/LvsYGZRP0WW9qX5d/THbIMJxmk3DsPJPfmHvNnXbzW9Nma7/0gw3JPdaPyTp81GYyKk61/tCN24/437YxbekNYmkLroinai+/qnWuMS6/x/anzem3NW92wP3kq+1Ot1EsgeyuX3RXxMObjIP3ZRzYIfhh/tqvsR7C/mpr/t7ExI1x9Fo1uWu5h+XsiusdIerznIDS/PHFv/6X/233J9SuDINNKdo4AgHkiLK4p8kuw0U4ke9c8/vnU474j3UC/SNAQIDCe762UoDHBW2A2YCXtkoayHNk4TLeBt9kpg2UnlHo4G6ToiYphABAAFvj12THOI6xPyVkkbRWGOSmjR8gusjKSf5IAGeedwTUAmX3DxD89NNPT9kZpmIJRUwgXcWABDuyQyLfZfyi/MZ1Ccbvk2DCeTMu2pp2MgoZP3MFZGZ8TplcY5Zn9TsoW346o4s8Kd2uZKt++qnUtBKADejbxgTVnpfTa+MMHIBzxpZRb+PlnvSVA5W2Zswyxu43X/qqb23k884mc1lYaINDpx7JsGe0zPkMUaJbxg9R6gBMt4leNjYAZY5AfmofgwaYtMV76Yd5WN3eXSSMs8AAQ5l7Qio5YNrSOsYIjAE4JEvlnp67/B6ZSclXbTWe7YgiwHQvPwFoG4CQv7xPv1w37znVJ+hV3zc6ehyZGJhdLNmAp7lIe+KwTr//uBdn7OhenN2AGDl9xHDzDJNbtrVVO5B/49IOo77nGsZrdDHgkfl7tRUOsoN3yNUJgsID/RpSXQ7+ys4uECOign837u1ijPYiOGMP5qzi+3zsNqyNuWT2kVQjbyM3dSZo6wm79DhOl9yHeJeDYA58lr85qk0c2DGyQE5ad/as5adr0evPbE0+k9jUz0fakH369NifdjiNk7YlwSQLXhxN4+QZK/f3ETndPnp1GfbzC9tlnIy7uWkZg7cwte0Y8o/gejd9gE++1w66oh1N9hqfvKv11jj0ODffWb1/vlvMmLX8XO+0a6COjYO5e18qduzxVLAUL2Jrsni6pcZXF5SQN+/m4e7vVibBO0K4ryoKJyNvF6U3YWyOwBp+dq/kN3amXWlLxqFtRz7PAl2CqcYlPzlyHJdU6IIT/T3bRc9WTpfUD3+cRfLPU9I998ENRD9twe/MQev1yMeccX4nRxv7HeOdpenXl/TxeYKJcU2AfatV7VmoeCKcW7712/wv8Jhn5zp8eEuqZ0fjYiEsMKYZM4tiw8N+fb9H2Jzd/BJ0OQbGeO0Knr1OC3wZezfJ3o44zFnwX67S8RZp85P+5d7sxoOts+AxhQLOgu7ZxU0OYFPagPtpQ66ZXQ4fdrGynev/OIZrI9tGTdJbEpW/+3YSc/S1+QHOyBklB2OjzoKoJBx6ZeLffXOS5uKfZEHv4hXPd1h9c6rsKVPP4YUf64DtrtM5eifzcZIDVQ6anZAngSc7nY3fHvOwC5jh5JsMtLZS+/MzHFMiCb8oep0xVxEk12kb3jcydyrFjD19SFZnw/AGemweYGyeY2zxuOYeacfoqMSls5CWo+/oUa6/gtmzuz6JXbvrE7brt8VgyWa4IZ3Pz21T+Po3ExzrNhuLkZuTPJXg2ZSzPQtYE4z47tsJoE2VzYNdOSLnX/7pn5/++sNfnrKA+Or1Lg4vtrx8ypFfw90mgf/9088//XQlmMTn3eMkNhlguN5JTo1MWIz38z76KskUXya5YnZs1xE5o09PX/fs7ZNwxp9MZQiYFm42fLUW/s4mvkmkYWthT/7O7nr2jV5dvPU8B2fAL/D35jWR/YxH/NN5zsv0Pdjz21O0yZFUWYhNBZMkB7yuRZc8OwkmGY8+7zsJJlkQz//rj8aXW1wYWToLL/cus5OQc46FZQ86KAQvVYdJP5KImGujS8Mxz477kXHHsJ6EBXoET+hB864La2aQdhccXGYDcRFt9P2F5+HRswC9FVnovSCTuMm0/yTHwVVcK3g/1UPtSJwzoe+KgGSi7dC7d1vhg39i99viT+IFy8fJtwp4+pVqB/BgxupU/2p5wXUyh7nPz00uWeyW8MbOZryyoDvXf5NKU+8u7nrzkl3Ibj+Er01u9znvLrv5yHkfuYRjCWHkjftiWjumHRTGd7Zdd9n03V2+G1/CvSc5+KEyym1f7phZxs57jeNWVny+S5juzvtPctOXz7voHbmecUnQNf7ul01uWz5+FqBn4WCP65q5e7HJRluZaxMN8eXLp/q81+Z/86D/myB9by7TdvOPf2Xs8lx2vDnS1d/D1WA7u6JvvYCLU7YvSj+9h21b/3ID0Ysx25/lMXeVneFIYaNnwSWJ48Gz3N8JJuE8o6Nn05YEgcHbs9HO8+NeT5z1xEfpobGdn8F+R6+VH6G9kyxb1XPNxeLDHhksyJzr1l58zcmEoz/5TJKJeWh/d33UTd7Lv1QCMnZsSXTM/Ju7/Lx8p4OnwfPg/ByR83ErfNgdbUz6OZmGyGb7fv3c9id6Udh7+THNXfBQ44RLGxv4Tg6uv3//PAuf4R1TuXZ2sL57+u77b5++fbsJs4mlrkx/njHNcfGvXif58eVJYE5S8yYjbH8XO4IDsZ0b/1y/EHbET+PjPurYo33rWEF+X//hPuIn94vrt4zh7J7HH52xmSPuni9QDE87z8/z6Gh+57M8e8aRfTrYGAozOh7fcXvzgnc2/zY3LR+XbolbHs4HL/j4uWfHaOUL9+xY2+DRqaqZucyc/pzE3lOVKH38+OHT2LjwncxjnqMa4vgwpwIre59+JAlThTC8ykaRa4xe7sbOnqe8b6/bKliDMyd5Me9KNZ05zvEkaQZX+lhP3LDtCd5hLBvDyRCOmb5Z4Idn+YmzkCPP50f6mxy3n05XvcOzzHvHKT2P/Bib1n3XGG+YfmMf3buTNbwbT4St+BQ+Bytwr7ZTf4Z7/e4eGxyuuVie6Xgabc33jnrzfDvH25awdz5zv8+92zv8be4lprHHrutxcI/5N4f0yhzknRLcWpbwJz5o21s4nfEOBtpo0nhB/2EDfHm0RR2XGW517LX2mxO60PG95k/Tr9kkdnPellsybdNm/m5sHaye4323Uqz+i7WM7Zq4wO+TXGiuWkdyTfwhFRovznWqULWvYDxan+HR5SOeuIS/O54+/umLe110uEBsx5mER36rP8Y7l3XMtfubduyGubt6R+Zh+ndifbmXLOXe2JdPHz9dR8fhhuSn5++KK5xECmPADxI3y73iTOKTjzra/CDzlxino2jbTg7uqcJ7EnyNkTVEfg0b6acNCq3DdLbn1O9igXknm0JnHjG25z9yl7Ww9MN45XvPbdvid7b85sA443ISmPS41oKLPWKipGnf0/u+Ln2KfJDh3JMYENnKuKmYophBntM4iTunXewWfWZH83zxQOOBUzV25rOWKbYk78izMgZ5Tq573AC8/tQmj5JVWNFtZkuad6jukvvE3PiWeAI9wGPYrDyv/Yf1e3dzaq69E0bOMd4n4bw5pfEnvztH4SH3/MA4WP2nCSY63ASijbeJ4HAAekSsjYtnEDgLqIDbxDWp8TwC0GQlnzXpaAVq8kiZ8xmDKLDgM2QUoLZzYhBzr7abdKQJkWlD57Pc3w5xG3UkVZBc/x4NkHZ1eyngRfiOsztjdRzEuHp5ViY+Dgkhy3tSUnvOtD4LCy9O0HGU5AStNsi+GfnmhRDeY5XA1B4Fkj4DNqSonUq/5960H7COwThlcillAuO92N9JJWTnMohnoUAQpkE41+xC9+5ItcABeNdYbSlBfUQMGbImQGSdvDFK+Vu2dhvRfJ8xZhgRYQDWOkLO6RW5HINRzhvjoF1AmGFrOWQIjCuiBZS7P+bF+8njjGHt3G3jAoDpDENsbsyFfnbbAbTd7Zvoc8spMGR0EtiNAdHPBmLzeRHHE1RupzBzz7mdhYKcu3gWawB+V++g+224887HbMCQP+dQN7HdNr2a0qPG2Zxp+8rYgr5AYJNIwb1ZGKjSfjs3jsh5/p2xbiIMs8htj22T+DyXATKX9I3+mjfPTwWTCRDPjqc40d/sLt7TN+9uMkIObyzehU+YDpeis9vvBDLvDG+OxIzxqRKj354Bg8mE9zdJ0I4mUWQWRuln6xmsuAzvwc/Gd/jh2cahdYIusQX0pm3fJkltkC9tyLWzO+ocC/LoMOY673x06pvo0yM6py39c0Fxy9W3gw7HbhKc0vuLoS1/xqmfaVx7rOhD41EfO5c2wkPY+RiwNGbpo++6j8Yp38N4+vp8vHfHt3caMxjB6fE9edOf5gc9vz239HCerW9n4d/c3W3YRcdcm884n/qxzlAwendkWzBELnEEeL7P32SwmZ+D75PkWTtkc38WkmbH99cNrE8Sy9nl3M/NGMhOb52in47IYWO8Rxb7508bgIRFe370OjxtMxYnv84iX3QifydpIwUwmr8h7Y/2x3ubI+5RafexEOTX+MIfCSbbhhm5a7xyRI5jADgd8Ad+JFie/y3UCEAO36vFE2XIvYc9dlQgDmbBPM8fR+ZUmSGXjWn7/T1GxvQKnMTunpLOef9gi4WKk/ghqDG6ehJy8J4UYVYhglPVuA9jyH36kufAp1Pd/JIBY9Y4G9lbvV27LTCywaHz38MCVtsZz2KD4QF+c83bCYYmSWAdsK1ekfFWHjbPwu3znPRHogOcwo12MWB3AuenBJP8HPk8Th/9C/+eAMZJwow+b1tXB+f5qeLw6dNVWUCf4LG/6ZREZ21rfR3/JAtn54jT8QHK1hi3Rz4Aq3uec5/AqGfkfnibJA34lfHzrlS/Mn4CCZnRv/71L5Nc189ozrzHge0RSvps3Dnvq2cvnj5++Hj5gPkuY/W3v/1tAnP/49/+bcc4u7FPUlESmuMj/fCXH7baXWTgLHSn0sk///2fZldySto/vQgvzEL4Jh6lSknmZ/7/+HEWGFIp8peff36SUNMVJ8KfRs5mB/ipQnEWFC/8S0La2d09tiD6cAKU43u8ef30/sOHwXULxINzVcIvPBJukA2LVQkU4tp4TdqU0veDE2cBu/2S5lTwUnvbb11d/TTPyCLZyMMc+/F1jo94cwKpSaDKzu24ZFPS/cxT2pqxzPFAo4knCWr8q1NN4cXBhfQ/iYDRq7QvyR8jZ1fp6DvBBD5IwIKH8CnvfTcVJfZ+WDt26vD2JP04+oa9YRuNRWS+nwkPjeVg9cPxWO1zNZc1roKfe7RVArebMIqvNN+Bu+xp5sMurgSn5yjRsbV2xe/Ymd8/q45yf79VCpM4toG7DU7R0+f+0iYYDLd4+3Z52rFLjTv6C+9yj8W1TS65kwNxLHOZWESenwSTjUvsYpG+b8LWWnAyiys5ejJ+Zt5pzh55ee698WUTwPmvzf9uG3MfEQRPzcnKCl9UtZiAzXLekYNKHun3PnJtY4GfbEmJfbf5Mqc4d/7OmEgQnnFJBZrEhr7clXpyzXDS8dPuCiZ5usVk8Q7PhslJqoM3LVd73fLRxu9t052kxNbhdfrzyL1b/i0CRG7yLzrOPlqA8zw2x8ICWbl5YmTl+TG44nQ2e+TaWRyILLzeI6tnp+DEz7IYsklSSTj4/iSYRI63Tdtf/LRtZ6rXGl/jQr+MZZL0VKBozoSzZWFI+5pTX3o6fvsmchnbxbw7oSeJjbil+TWnkf+1+7sgRG9xqz46BTaSY/GGMbBJtIqPkyNyPnx8+vTbHjk01boqwV6/84zV5ZubNfZqp3YYj9WP5VVznFz5GRu32cU+ONQ+CP1uWdx2JCHry+B4YhLhLZsguRVMkqw8sZRTmSj2MElB6dvTxHd2DL/Mcbjr8y/O7NG0kZPvTsJwZDGys+O/SWSNcfr36P/jcPwwNmSraC0fZ/v7Gro5du/EU33vmXZoe2fGLpwrssc39Gy+bMub32EmWfMecq0tjck4n1i7uTVvj36f+Zq2X8cbb3J1/sEJ2GE8PYeuDh/4nEShrSSa90fW388GiE0yHnv36s3K74kzh9tEXzc+v4nXaYu+5rjh9RnW5zfm/JFJCDrP6gSTtHNs3yS83slJiR+Hn47dfUgwkdirwvf4KLXYnb/honbi8Oak+QldMsZizxkr7Xf/I96xiXRLOxobYSD/w/PbH2v/xzu0K9/FH0ob6PrYteI73S7v1h82gYxdPmxV7yIvZPjys4vjwdnmZo3dj/iDHw1mnXUbuNaYhf81h2p70TKsT2Jt+S5tbfwjlxYzcY6ec+OnT/iw54vZNW73e2C2Zxq/xb/FVovLuSYy7ziO9kNbVvtduCGd6jFaLVk/qXGhkzzcRw87ASE+4xyNe2QIhrQfZFx919fYXB0enueKic2YJj5wNrY0X+NjZ3xiv2J0bLQmr+Y849w81hjlGXmfihHsGn3KT9c0H5Lo6vlJTMC1HnWkbfGjbrf85z5raZHFtLf1WtJa3mmdzRzOUcMJAJa99q7WP/Edsmp+4AbfrftqnuiDmBx7M/byyE/8TOMA93N/2hf5CN7nb31pTH0cp8YE64dwh82+OMfxp67xOJsd6Fzb08bCK54/x/xsP9gaCR84Ya+p0Cs/+XOeZx59Dx+tGfj+jqNuEl/eyZaRRWtvsM8Y5F79kpiUnzah46Vpf8uTyh3kXmKe8Yc37K7xyph38kVzn/Rfn8y/uSVbl69eVcKbi5I9/W48bGxtPgPz9TX3GlNr5+w1m+na+Le5Zr9PPGQdYvwM/vb7jD2MfoYJp0iD8dN/z3vx//6v/+Xr48O9kKAA6VZERgIh0On+md/ToQTrZA4ZNNfl/lY437ei5RoKSrm8V1YncG0h9yzXmsQIjDN3cx9yTSjSbzsenGveDm0DJmEfwD9nR+V3mUut5Aw0Ycjux1Gwszsz7bCoqz/a1IbOd4SBEiqxnUXv3VkjAPJqdsELnFpsz+7hyUw8Cyazc+aqZGNX2DmH7SSHLHAvYbaghfjskQlbIpIQ67N5S5uVkh9BnUDoBnyURO65zRxmLI1jxk6W2mR/Jsh8iDHSDpjPSSlnb8UuDDRYLwBt0JNsN4li/Iwzg5xnAEDJCNrsZxOl/J7xMD5Aqq9luJpMDcid8scMfn4ai9YbgIiMeB4QJLN9LzJoTCzcILtAo3WyQWZx4T4ygVxzPBHA1lntu5MW/hinvOU77Wnjyvjl87wj85W208m8L+Ob80QFW7rNAHhIQxbPsqNydnBvAL0Xm913L6DfZxubr/Rr9P3sJM7fjo+Knk1VgHP8EiztsbzHKTuzTrnhA/LwaBaCX25AnHEA7IuZS1q2vSttSDA8z0/kitOSvxGClh+YwiAxmOYl79JvshXhzI72JOzMbqhZvE4Fk8jozqn3wnl6dpOVXVRhdDl/Q5pmAXWJMB11nZ/ZKeY9+mBcXMNoN5ljCy6yVcFuRJAcMtZkvw1/MFSgTCAcCeoxNCee9Uge4I65Xpm/y2XDNs/Wt+5z2/FHQtLva0KRBQZz0XrfREOVh57LHYuzMzyLVycoQs7b1uEP5DFtv+f/XgCAG+xgt2F09xBhn7eDyf66xvV4hrlrPemycEi6PrJp7I1xz/2euSXm7vLb5M44ItjGpvnTvOd0RAlM98G4BBLha+O4hfzFilSC+P7Y2+jbZpTTCbpjzLbq0QkGn2BSHFTjRce///6HIZ9ZVlg5zoLgfZQcm5G2qq5hns1BFnB792e+pxOI99cvd6natWF3Nb12JtZpymLB+ytAlODe1IZIucwK0tFzc+U748tWLo7diSzwM+MqkDMLbF8S5NgqLdvvDUjk/iSYSATI352M7PpgWFcwcRzB2IEEYz9tVRbtwkfJoB1EysLmc0EfeA1X4PssNJ/A14xdVRdpvmuHK7ujXymJnt/bUco1H3/bahWXHXkS6L8TzJpPpZ3hdcYTx8j8pz+v3+yOgk6aw7tyzerOLkZxaPP8ueYskE6ZW+cFC/hX2c/Wq9wHp+kIvZ2E5BMwum396oYEk7Qh/aH7jUnmIv1ZXNjy+uSxK5hMH85CePoxgQyByitws/3cRYWtopBFp7Sh7Ti5bexlH3KdcXwMggyOxTmdI0vvij84Gq7ZWN4+EnllSwUlzH92x+wisyMU7sXO1b3I8VYpyT9lVX/9dSuypIIJTMnPyEievYH51UGV38hv+1uOTJlA3QkiwuTxz1Ih5ZtvnlLWMyDylx/+8mzXS3hprhmec9qYBJN/+Ovf5v9UMJnvzoLPyMJZXJgdyu/fT6nzJJbEB/74/sOVwDhjNxXYdtyHA/22yaQzj/yw4x+un7QWI6X1sxinAk6SADcp7GkSTaLrszD5ZhMP828quZxjDFZOYycW/yZI2XqTpN6jJ44ZhSWug//k0PcwF19cDN9jgRJwG5t7dvSmeocKJpmjNOXVy9iIV09vz5EAsHj6+/XpKT4zXvbL+/eT/ZMYyXLjXbCOPo1OXEfl7BFCjsiZ497OODc3JIf4x/WMk+hlIR5u2HnoSB16I1iWv/Ms/jB9EQS6AqNVQpmNhGcwj/zyHYZLHFvO/uHRcCDXqtyKW+U7ODA716YC4SY54MLmONequpVnC9oZuyyGxbatfY0tTNWQ9c+iO3Br8edONhNExtnwOH1ceV2dyM9OMIks5X0WABsf8l3GOgkmeR/fnqxmnNLeTlSGJ3AS1uFB8ESftdF1jwkmZENguhNm4WTzbcm+sROzoPx6Y13+t5hIdnohP5/ln/7173N0xeGqcxzX4UnsFVmV9IpfRndUMFFpSZJRvstn18KsI89OoLXlTqA6R+R4J26t3Y4NxEdWhzdoC08ik/nHxuEG4il2M/dYCAqbg8wtjsrWm6drjCoRyftXD+4jWeiFYDWO4IirIPK6RS9m40kWdpNkErlMGyKPSRToxIGdh/WBmj+0PUiMzhhlPMT7hltPGf0dY1iWe/kINp3dfHaxnTyPv350Tf/EPvLO2VmcqhpnIYgc4gGO4oiMwBqJZXSHLpFTz7iwbGJck+o2CU4fP2311uvYxvjB1UdyNonHs0t4d4yypfrXGMpPaxmNHUryDJwhcx03wJ34bsa4fdiRvdjUE0t69zZHhf86SW7hCBmXOYrwy/oP8WHm6KKnF08fPqbdOYZxeVKSUpKgsri2OJDxTGLS2tpUr9tk401Oer6pxBxa1Mn7yEv6buz1Z7nZvfGCHOX+rkaQ5zTmshWP2MO2JLl2jgs8i/lsHdwRq0jbHuXEPDaXMCc+o9tsPP/J/OQZnq1PbOntR/zx9PIk+BsjCQiPNtxGx45TJXmOD55+ZvNmKvBEdkfOhneu7Gan+47ZInPzI3HYPDsJ1x2LMDaZ+7Gzr26c8Iz8hJHLYRaHJsb6ZROg0x8JJpLCwv1jG1IhAS9mi+eBp53GMn9b4+CPsPeP/rfxpCcqjsGhlkPYzbY+xlXIDDvyuPiYtsBFY6ftbIr+uJYturFkY8v5h3vwM/NZvjM2jzhGx2A0/GEfWv9wSxyAXROL1Uf34DfaQm/Zi34OvGtOq599nYV6fWr94J/z8clVxxvznXt73vsztkx/2G2yas6NR8sW2TB35ix/42ut7y2n8Jo8+GlOmoPMwvpJ6vfs9MezW67gVbd/ffbd2N1y1La1uQxdxsWDXXm/o04dnTtze47GybN6PrVz9G+SJFM57XllfWOuHfQl9/A9yIPxGM5e3/tdm80T/cJ/+d3+xlubv3mG+fS3Met1iJ5rXPCxcs+FB5NEnfjcrpuaG7LHFvXc9zXXPBzeyT4aGzYm1+Gh7ODMy2yQ3ySoHhfjP89LAmxtIoMv9Plao6xEV3NszI1lntNxQu/x+aOtf+R5vs868MQph+ungubyS5ulch9fxbsbr+Fc3t/rmjhWxorPC1Obn5NHeE/38848A7eEn+bDml/6m3U29t2zxYvTvmuN+GBV3oGfNibld3Pn/dauyVljVMuw72FG60TLuPnP955NNvkm5AK2agvd0LfGIbhAjmEs3sZW9Hha29p53bjYVkE9m4nO8eKdGK7PPYc7ho4b3DWHPJPvYFwnwQQICrA0+etB1CGdNWD53IARxHR6glxVAcGgG0QCY3A5pRQmn5scJCfP7+8pP9KIDDDM2vMYsMkAOrccsDC0vdAOeE0i0G7lHJoxfgAAIABJREFURjiMD3KvTT43HiYjiSVLGjeIzSmkqE1wPIMyIvvmZ4TgGIkpzHFKMWaschxOzgBPyeY8cwjG65dPKVeb9JKQ/ynpOTsqtpw3Q9FO9NWffH9KYyYgiOy0oW+ZIAOMf38X4xpHD3Bvy/efPptLZIzi5L4Jon27pBwYansCtmOcTvYYEk1hMs4MLuUQfMo1gJKSNwmRAIFAa+9jCTe60gRYO8kuvWgSdsnZCfYaM7pJ/shu2oYE0g8kFQB6X+sd0DB3+sVoChbou51e+/cuimVHRhZdzFfaLiuRw2vsm6jQaTsEzUvaoq35jLPXcmG8yd4Y3jnGYZN/8uwm/NcYJDnk6EcC/8r76n+Pb5Mmz4NJea8MSXoKR3eu9ggp82T+zRNgTwD3z4z37Oz6sotqzm4dh/Hs1F4CuPhhwZOzx3A/EqgmV/07WWsjlufnH4OojcjH3P9iS1zPGfez6LqB38yDBBPz3mTBmDDsTXYv8niSCX779HHa0WPESV2M20SbJnn0Sb/IVa7lqHOGEDZtInd5JtxCwsmD9k6bzvEk2tjjqs3uJ7PP7q8jprTBMxJMsgDOZqRN5E4ymv4/OsGt20OIa5f/tO2l+d3ArrkyphsAXvJs3Dwn90/A67cdf9ic3zu4BdNgEXvqOey7sX4kdWQkn5N/bXq0B/AErntXru+Ex/w9dvcQ64x76zBy3fgs4MYuNCFrbmKOWy5bZ9muuQfhPJzGGMCR2OGQOE4XDkPPl3es3u17Qxqfl3jFl8inYwR2/pdgWrTD4fIzVSn6iJzgVBJM2u6ZW3ME24zH2vXbQc717MmlL0+7g4HMS6jp+SHf0Yfs7stcJjkhiRkR4rSTfGlfY2XbbXO9i9QbmIOXjyR+FyUSOI5u7LEbiy33gsebN5sElM/H6a/jHnGS9+9TdSU7BAUCTjn6LP6eXQTmlMzBDIHzxoxc2wsN+ucaJS/h3TiSJ3nBTw5lHLUsIue9ypRKfKA/xnR06HA1mBD+yA7BWzKujRlj88Gm0JMsIuC7Gb8sxAu4CmZuGf2dJ33KO7KDJ1W0Eqo3JubTWMBs9r3tPL5irBPkFzC6/JZTahouKc1Jxt1LhvVzuccmCV66dxZ8k5g62HXsVn5OUPX4Svm5vsIm7u2iwh4LkQQGdo8PgKe27cw1eQc559TDPI5/fIYkmJAh98FD+DwvrVLmAi4WZo0r+/Tb502+u23zvgMP2+dHd7bqhmIbrgnu8dHSr9dv7sBf2j6L2ZOQcSfR4nuwOZUddvFmj85gs/Tl//z//p+DfQm4zHGaZze9Cg/Da86u9Lfv3s0c5Iic7Ej+p3/8+y4evo7ur/6PzKWiw+dNKPk1lSJ/+/3pw/sPg1cjs9eRVJtUkyS55eNbNjXzawxmrr4ul04/4ivls+zwfpqfH/adWUyf8vkvnn759ddJmhn9OgsC5vDV6V/0FVZNkklVEBx7McejbYlmHOLyRx52u0iog6twm73N3/EP5ngcC96TdPXHVDB5m91yJ7ErvmQ+m13/LzdZgK1PtZKMwej8SS6XYJIKJssntrrflJ6OjT/jZZfWJhxtVTyBMfIJs+AG2XVOu3HIfXQj4ztYVTt9Mw7PbHxVBWoOO7bbueqn0iWOBxtdj4s370n7sktclZ58B3vwXTq9C5PrK+QzCzgZn0xK7EPzYXi17bixO/eyRytgweNN5kkbBfX2eNAct7K7zbwfzm8imSpg9/F/2pgxNS9ZlMfFJdzef+/RKf7Ogm7uTYKJ4yWbm8SnSkJbxqoXHoYDndLJ6YfxxinyfO1pX2AxZQNtxhaXgDWOAG3fAf4099jfE7De+NbyiCQArZ+132+ZcnyvbVo/s3/HEZOFJUmzfQF45Ltg8fz/++rT2p89knCTVlPafWVcpa38ZHv0P8/N/6mclDmAzfRoP9sgpzE1J3gILMlY5DMbfDI+Kpu0rrTNZ9vxHfEIvoHKRV2dhCyRGTaKbX/ku7ht5HLG9MgCHpnKJYNz53iM77/fqlfph0RqwYiMy86V4y53Z25iFBlfvLJjDOtDvBj7kn/NB/g4fAxctG0wTO/FGQv2ZCTPTaLo2KJKbGVT0redv3uRu/WHXcg7mmO0L5pEi8HmSbb+NJU9pgrE5/DcXdhNtai1JcuFlic/ryxjzhuD87v4nc+1XewPZ9HG9gtyj6C8xCLv2U1Fa/cnge53G/RWl/dopE0uWeyTkLD8fZJoviRWtMkD/L276uPypchLkgDyjDmW/AR493jl9Z3omMU4bU37cb0c4RNekv7evtomQdvR2zwdx+04fvvg8JHe9U/4kHaNPiSZ+CSts09p28zt8f9gh+fC1Hzf/o/fkxglAS/PwsFaX1uf2Fd+7ubdbaJyYykflb3SLlhCBxOf29+3smYSTFJZLjZmK0Ctv5s4f9qZ+5Ps4VhtcgR35vo39xGZdERcfmzQ027ICjeCGcYzMdj9fY/KHUx4vUe45rvYlrWna2MiUxay9bHtnPlnT7yHj+r9cMT4w+e2n2xdxks8l8zmu5YrMsuui3vA5fZJegzZArKwtmu5bu7FVfGzPJ9uwwj99x0Z1AZ99Azv9Df/NO3CqeAOO9fjln7DqDzb89kassk2mJPmmPrW/l/7yXwu78LN9Rme5l0SNvNdrzEZy8YHtpSt0Ua8Ne+FK3ROTMGY6I/xNZ6ub0yxQGxcc2/uU3Xu8mnPeg87bEzxCzIzfPYcV9G2Fxbg280ryFDGavnN8ljtpkf61896lE8VMCZBPXzo+H6LSsuxtLXHlh7E50uCSfpgrlxvLGAY24mXiq3kvulHVQmjLy1D5g0mkSX4DjNx5fTBpiH+uDa2PaEL4i35zqY4MSbzBtdxwSTxxledZM2TIOx5j/ZCG/gqwWu8J++hI+QxfycukGvgGAwztzPvZ/5bT5s7xbfO/bBOPy/9zUaPOtoQ59UmNgf2us/f+Jzr4U7bOvhCz83LHH/9++eJHeS5dJ7eNE7l+RIXWqbhaz5rPLeGrr2t9+xH64w1u7bD7I6f7uuxpm/ww7zDKbaJfMMCGMXWmCNzrF/0PNfzy3Ar76T/Pcfm2TXkqu1V46b58r7cPz7+x4/Pkj/EvvLc3M+Xb8y94r5n06Kxb5tBxycB9vgX2tD42DJBHtjrlbl77U0fyc/Yl//j//X/+NqEmhIb6NwEpCy+I7HKayGJGgP4gSJCS/hN8hLmHSi/ExjGz+QZHJOCdCJfbYgIafqV+9t4teICjlbONnyEpElXCyYAzE9AkHvakHk2ZUo/HfkRwzCKebKtXXMR6EO+jS+QNFbb1l38y3h0xQ4B2uzOm/b9/uXpl19+vkhvnIoEut++eXsW2TewyXgBurQlpDh9Smb9ENvs+j1JRRsQXCdMlnfay6FnyBikPJfy57o4CdklmHc38cx7//rXv9au4edHMIwhOw58Fj0aSMhu4jJDVCrD0dw0sFCIBkEED8HMffleIApJM17IXfpBwc0bYCT3iAv50fbWOXLfuw7bwUHA8kzyrh/kx+fdJuSsnTrBmsyf8nP6385N7kHylmjsIkrmAWDRZQSn+9wOSutZk3pjAPAFAdqoGfMmdgOOVS4NpnnPZZRG33aRJokQdmgC1f8rXUdgmjw0icv3kRFYuTt7dvEUKfPsy0E9Oy4ZUGRN0CkbU3NP5iBz1PqpX8pcPToieScZaQPdbaEDLXeuNbbe0waMsc3iSvJ4JZikLWlHggkSTNzXxon8N/lgB4wvW5HEtyy4tfHTbtgCNwdLT0CjiT699l72iM42uUbEEWX4nXuMBVkZ+3EW/Oi6xQ9yr21sCR2lXz2+j79nYTEBAXa1HYGeR3NFt+lHj0uPNTxIsCLB0dzXOiVxZfuQwNmWNm/ynmcbE3aWHCEsbHXbV2PXXCD3Ifi+b2L9qMPmX3t6rOGEa+AjvCNHLedN+vJ922zzZSxh64XPxzkwFs1DHvEe39CGOWO17La2+z6LjsFX9sTiVt6tgoUdrc0RNjHpDvjenOWuvDEyf46ysoORzuTn27cJgr+chIJtz1YwaedeO+hh69G88xxBh3+l/xYNL3v5dZOb3BvM9Lc5ynfLq34bpy88JP2fI3JmEX8DzrCjnbTGvrYX5rzlpeeUs5AArkBi7+iFDy9efJ3S5+a9xz2/x55uCeVdUFlbv32e9qaE+zkKRFszz1e1grOg2U507iOX4WEZ//yL/U4Aefpxgmu4Yut3y3iutWgIBxrrBQPI/29nIXzt/DeDf8os0nvzl/fYOYz35TPvm9/PAkLemfbnepUqcMapXDBHbWwgRKJPeON33383/HH0qI568jvMNC9s79ip65z1zxOkyPtTkQoeTX9ORR14BN/5RY113rlzu0ELPycwdRZ5/bQQbnfwYMjZKWoH9NrF3SE1TufrN7NgYREOziXI1n2jMzh5rsu4Gw+cMz7AJNWcKgptM9oeNXcjP/o7Z0CfXVyTYDoLbRtM5xux7zjJ+ogr//e7Nwhvri4+9TXBjz3f3XjT1VcvFp/aZ4I3ewThl6d3b7cCWtr297//fXTyf/2v/zVyE+wbW/z58yTa0Ov0/e27t8MVw3MyR/FHUsHkb3/569Nfvv/hKTuVsytUcsyMQZIgPn8enPr11/dTtSQJZhJMupzy8MezwDpycvqRsubjM3xZuzx29PUGG16+OuWLv3x5SpWh4RVZ3MrO71R0yjzWETE46ozrqeISnryVrE6FtLNZgE5M1eg6mqO5LzsKb8lL8zv+P14wSSzxLc/iQhLKY9uy2JojcpJgEs645mKTst59881VvSKy/tsk1f1+VSdJm1KOPhWQslC08x/+tzI17Tm8YudwqwWur7z+evvTj/xf23NMzsVNT7IPXmPi8XJySP7yDrES2N52gl+YcRG8yvePXAMO5nNtGV/5OiLhTrS+7dKdNCwm4R1X8Owc/zMVK+oI0OYwSTSlh/hHpCML3xtsX18q/wRsl19uNZ74ho7aZZf3um2fJIY74LV2AN+MHyUwHTub58I080du7dTuBJPmebEfqj1eenWSbvKs/J93td/E/+85aZ7UxxHkGr4RG9IV5WBWt8k9+3MTTHaczsLFHNF1H7MzR12dnWd97+Pv5OianNnpeThHHbm6Nv+uEDZVSk6CydqxLJTtwvjKySaYzHhImFPJpIL8uES406NM3zZmqw75m9/Bt6FXsIXtd33HD9mnfEcP81kvlC1nWQ4Lx3Ds1mFcybj0fLf/v+3cICv79/s5Ci6JH+t77FHTkSsJJvHptJOP0O3XlhHWs0PXPMJW70tsy9FrfJ32nSI5d7zhrlbZfElMa/CljlnVjuj92ICqdnTzgY2xql5Kx+GnZ9CjlgUcOLZNtcQkC0ZPP3z8NDx5EsIOR3jzNhzwtxkK42YeH/0y44tP4MwWjDwHj/6zRS92z/uGJ5xNKrk+epHkVVgS2zV25FRiTHJJVNfRByqdJeEy1334kMWDVOTa2d2q01vFcfuzyQSxIUkGIE+SB3ZxYH0B8QWxjjyPX2aDUu7np+pvElaiA22zYEmeK/73yK0znmIlkpitD5AN3D/Ps4A6MnaqDZqby55WZY+eN/rIRjfXG2+qYvztc7PxcBeu9/WLLXdSaNrH3nblXJw039OH0PKVqy+zozqxdjzFscFTtXr8ufsItHDNPO8RvxKPjE9FdvMzY5ikdpiYmE3u7ThTrmMvd6E3G6k28Sv+TH6fozLffTPxpElymSMQ94gJGwxaZ8xhnmuejR+dg63Nacyb9Zt8ZxG7bZSYM2yFb3+mx/AM5qU9ZKI5V3P3ljPX8Fvodd4dTq1aPWwnjy2X3of3tuw2HjWvaPzQ9rZPOBcs4tvgQny4CydPdQ28EZ+DYWLNve5gzjpWSpeb83o3/7D7FN9F8rD297ibH/2lg9rZ9ij36c9W+r6Pfu64rBgc7smGWSN65tfMcWS7dpFndMwC3pkXMiK+Ex3Eh+kY/b/9yBOnqyqYcLHtj37CCuNr7lt/xh6eo7NmPnJE3InjtH/N5ozvf9ZLzXO4WnzvJN3fsZJNbDOf7IDP8l7rCRLc8Sm6mOflHRJ3Wv7oFXtDp2EEuWi+0nx6bEEdKdWc2HjjaOYj15ONPN98xW8KOZgNCmej5jPuc9biYLp5yHPzrk5qaF7IbvipzbgLPtrj5vfWedXyr6OQz6Bc+pk1zCTmnvakTWkHGc4c2OzS2Ax7+D25D59rO3VxxGOrxx6c9enB2Zm8JR70Le+//bxtsP5KIiJ/xrrXCIPrxoLu5n6YnZ/amuv8zk82D91OfdcOupyfNnzBg+afbS9wpP6JL8PP1l/XNW43/0j74A29aTvY9hN2waJuF93SN/2G0Ww72cM/+5liW9akW/9zX/ND+AtX2DO4SOfwdzke9Lo5n/e1re12jy78t3/9f84ROQ1IhKENbTfymYGfMyTjdN478S2ymnSNe0YMj9BngJsUA6ZO0mCwKLpBaoPmHW3sKFQbnDYa7m8BewR31zfxocTGDEi2QWlAj9IFrO08p6BXad2zk8k7jAFlNPmAlVDEMdjjRVZRf/ju+yGkP/344wUSvyU49ylO2X3W654L+2p2lX36sEdMmFPK4p1xhvb3DQhNcOgEJBeUNrgLDN1PEdrBNDedYBKQmwDg2VEOYCXhtAF6JJB7RM4ucgNCipE2JVC7xvv5GWN2SAG39ANBAaJkA0jqI1n0niY6rTeULp81qOpPnpv/nYnlc6TsIkKfdxdY3tMBdv0FttrbINckmPEis03gAK02NEnQJ4aHbu/74sT+NgkG3pt3IqPepW0IPHl7HNMm340ZwFr79CVtmR3Yh1B98+abqdSjjQFrxty5tlNOvHb3fvm8QXxjZSwAunFuQ+vaJakbVGj92e/3uIq0mTFoY7JjkN0bd9DH9zMOcLVw0vi1UYhzHAcX2WgjbAx9RnbNC7LWOtbkrzGVM4MALEHOEcIvh+SGqSQYPVheR+Q0CWvdbMLfshOdaAxXXj9kUv/NF3nJ38H4aVMlyeVz19DHS69O1nLPa+5F7vSd3SMX2k2vE201/7mWM902C3kSgGnZhvVtQ8zX7mpe8keOEY5Hvdc/zmk/l31nP+nTHo9zL7TYbWDMMhfv3n37lFKw5s5z2VZ9b6xxTT7rcehn0Avf+7ttKD1t3NC/dhY4XsiN91p41++8i7PzZ7a2sZGNp5Mc0Xxujs0TfHvUI7LmGY2rM24WRus4k75nK0RtkElACamzwAwLdxw3uI6zsMU9jusYrsOWnYOj1ycxbGzm2WmYBJM53/s6PiGO3B7Z1QGQtAO+df9nLg4GNnHvc2ZHj88ClbFpeSBj5je2JvcI5s38TkD2eSUSmEOOtbn5Bxmhk97lGrIwi7ZTlWB3S24wcnU+4/D27ZtJMIFbu8C+C0LpS3Qq9yZQ7ogGWeN5Rpx5ZVqvxIvDhSSLXHJ8dmrgzCpgrB1a53R+P4v0eANZx6nJbX5yCOEmWd4A+i64q36Ra7LovXo8Bytei/LahD8Z37Z5FgrTRtwrCwnwET4YSw6ZMv7G3PwmQTtJAKlkg8/AABjXnKzxgWwM3qcMfDjgN3v+b8tNdqEaL+0zv/QAZt0cbIP+WWAQ2Bv8PrvpIkTjSJ7zZPd4k6oWdYJkSWDYPq9dyz0TKH779umXn34eBxe2x9GGc8Z+F3Lvyh0wbObx2NnwpQQ52BjPE0CCs3lOcwO4nwXRTvKfxZCpBrBJYZF/AfnGV/L25pvdsWk3uHc0j0klpOi+BCRjNYHhL3d1qvSf/xC5/vbbJN3kqL0NwCe55J/+6Z9mLP/H//gfTz/+/yi7t17JkiM70CcrK691IbubzR5IL/r/D9LM6Powf0PoAQShRwS6H6QG1CSLdc/MwTLzb+91gtUaTJKFOBGxwy/mdllmbm7+h9+f6ilb/TEnwfFr+Ca4Jn2nekpk7Ve/yrU4byfBJP99/dWXU6Uh68OupGJJ+s71OJl7ZDgbgPk7emR05aneorIQnTu66Jx0zVyu08iDbT5/+nmutUmw88NTEr2m+uPLl0/fJkHtlDqd6xls4JzgPvt5X8F0b6gMv58NrQsbpdpSJf1JCuwNI3ph9dtuUGU9+C9kddd8E0zC/+Mb5GqHHIzIVTnhz5y0ffX6KSf+P851UC+fvnz//goqJlknp9snMe/TnrbOnFKO/vWbt0OX5Zf4Iz9Pgg35Yoc2yLdJRhL91tZsWdfG8eiA5yWsuMoVZsxraO25xsstL3yJxj+Xf3F857adjziJLvP5FUw81Swm0e/EUbzygRojhyZsQv6exLZUWTz6Z+V4fWlyEB50iupKcp+KXsGka2967NpfnLq+7yRoneA8jA7vkXOb3Bl3+I2P09WbJm5xEl7pNjolz/9SgkmvzVYv2bn1v4wh8wxN6A+6vIOC1qxx1SaQ3Ff/0dN4RKIIPIlWbFGPY579bDeZlwc3UTR8d9m1XGh8Ekzms0qmejapxzcnqeTSBbE3HzduJAF21jyxwGya/nT7xJuQdT5Pssm5ri46YjDc8Z/NOXTCP6pw8lfY7vXhtvIFzAfn0CE9VvYin10JUgfrNmbLc3gH7+d96An/GMvaydi1TeLL+8boW7Vur3B7lOfbf9g4CH5JHDQ8u/hvcelelfL26csvvxgetfkLb6Nb+8Tju1aCCZ7Nb3bNVu6iU+dgTf2jv4Zfq3w73aAfcTj0mbU57eD19BW6jR+cTevDb9Zmr4ha30NyFhmAERqbXXQ6iSxD97PTEV9j8Mckaf48lUwkX0gW3CSx3US71+D5FW+tnxuH8s/z2ytp5mD1fg4pjTvfdQW44be5vvbjbODD3xMjPfg4Y3v/bq/FSYxveWhxlwSTtTnrv6xu3yqUrh2SuJTf2liNjdxElE36D3+KC2ZOkj0ka60eXr+t6XXblPgAex1m/tHxMGLahqG9ti7Dh/Q+OfUq0WDiM0deO95ORo2R/PZYrWdjw5HViZ8l5rLXZeO3y7ZW5Vs82XRwfRnZEuPCW5t4cCdA4116Kku167kJxfFLv/shyUN7repl96dK+a3ncmhw9fxdJffF0+JrcSZjuMeda6okZW4yPBvqN2x+/A6J7YmBw6fvv3g3+me/TwW5JLTvHuNjv/T0owxbZ75EyzM9bt6+s975Db5s+7+Ydg8I5B9fttuGE/BL68P2y/K5/i78dvTF6NTzjz1tv4f+Nw48yDaw+z43X/qBzbP34Xdo+ecm+Y4b93qTvcaTkgL4WmycsQ7eTaUcVfEOPcUE0jcak2M09J7PR6Zhq7ad4qO9EYyu5NPY0B+NrU1+22PoZKk8S49pr+V/7eoeJtLuY3Ig3UPP8696HtYi30V27VmEhvyuphfboe38Hg7Bm+iJHxsHkfUe9/C3QwXH56evzYnMkAW2e3hvL+DdQ9qnspdxdSIOnLGY6xzgmCtLt3qOmCJ+VvHRGuP3vM8/egoWgekf91npdFX98bO9rMEVh97xz9gedDQHc9ce/pwKeqlaWRXM2Q/jpGfYcpgHb7OD9E77J62HrKWxPOqjfn/hh/gZkyC++k28SIxsqucHQ5x9C3uJoZM50jnGh/Z4GU3Ml6wYp3FPouNVgXltkytyUsEkawcfh/9vfPC8Ojz+wuP2XSa+deJZ1pHMsLl57f3VsUEnwYuMZlwqpWizdT7fAE+iT2McNMDPeCJjZSPpJnoTzfUl9qkt65vnxqdN3OXbb6/DD60D/E0/4YdL9ioJnm2gV6xXxpn/Ej9qnmybmL8jW5lXaNZXqFsLfAGzmTd70DR6tJf0Z8e0jdPatI3CM2zO2Nj/+O/+zVXBJJ0JcufLDixnMhq7jGHCYWdTY5ypF0+jrNMOx5yAE4w27IS9DYlFoADSL8E0AW1TcAInGPkS8LMxxwC24CJ4G/0GJgSawfY85YcxbP4wmMCVBQQIPJ+xyt7d0tAbRDC2prP55hWzAZbLiAGd9zVCCdXNyblvvjkJJj8//fTDlpRUYjoKjULekN0GVzEFZxojR4NPIsvZrG/QFEMUwNo0AkDbyLYw+zy8NcYtVR9mg3oNV/qfAPo5iStw3krjWosT3EmCyS8JSq4ASnAs994KklFIwIP3FHaDorSZ9SO4lGD4KZ9HweDNBryUVBtuPP74SojJhXFQiikDjr4U9MU/h7/zffoSgKcA8TDew6P4iry79iYGhoPaICJ/N9/eoHavgXFVUSuv7gNPM6AZDzDb4Mdz5DjvGXmKnYG7+fMGPLLxjT2vazSd5v/sKrVKJ8TZ018bczQDIukJY8x49nqbO6PWeFd37RVCaN7yfdMm2dY/T6Dv0QihsbVHu+aFVfZ7EphctXHr+dCrdCYeQQf6FhDLeC7AWSdO6OwJPHweL/nFBJ6iSbKhE97MZsFcr3E2xQYM1F3hdEjLjPLpnCQynmDMgK1jlEdnHDDk93RX0x+QwLuhH5DHSD7aH7bG+Ky1tXk0pkPzY/9+yRlqniUbAFn67vvDrXfz2d7ZvGsL/OFtepbebNsInLY85XfGyEYlwcQ1V/kOD9CN+/uUb3yewGeMdJ/Xdixnzc+JRryf71sXccQFh8zBuub51of5m8OFP+lY/I1v6EROkbnRO+gNSKIV/jf2PIf2nu0xcI6bR9h+NgstemzTn2D4CXzANeln12orlFkvY0EvG36c44xrrz/YjR9zhcd2E3f5YDDT2PRX55oZwfB1/rNpNdd0zX3Oi/Nyyhyd8RKn1Rwba9kYJgd0/c3jH+dKidZTK2P7RPMQGZ/r/r7fhILZkD2nR60b4KuvxlB4AMZp54xe7flkLFMlJRu6Z5PX5qSrOV7OBvtWcMjzaZMOtm45qZj/ttrUngoOT40NSbLFh61AQsfns9Fz55k5qVFlU9m1gL/hhQr6hx9DI31L6siYOH4tl3Rm5qd6WZ/oar02cvAqcwjvboB7ig7U1Vv0rrmgNb3VOiafZXNYIAOuYcudqS+DAAAgAElEQVQEp9tnIIOjS6ZKwSbptN60BuETdPAZOuc92swG2YePe41HneYYvfXz81LBGb8EZSeAJCktrnENxX0yzpiblvh0Kk6cKxjo8gQcMvdsUKxe2iRVfkCez/UYbGL6zyYGeRfosfGQfoPxUiI97aTt0DqvqWDiapiWufax8EtjlHy2icVbqYSshqbWnI3aUvIbQM9zgnjjOJ8yre13Wv/n+nN1Fp90xjS+y1YEyunRzG/GNQkDi9Hzb08Kv3r667/+66ff/OY38/nf//3fTxWTyE7kJSeEJ9h+Ntvz+1wN8Ou/+PX6WK9ezWmZX6WKyfutYjIJQE97BcLS/mkSrpKUJsEkPkLmS2dJaB7deioYZS2uE4InKZnNJDep9LMby1vBJ3ovtAs9/ufv/+lUlHw1r5GH0aN1+mh5eTdhMke2FwZqexeajj6s6748xxcS/GusIcGkkx/zWfzHuf7JBu5JFAjwfZ1AaezRy1TneTkVTMLvKphkrOnz51PtYhJozjxyWjiLo6LChYVP/CF6dGzfq72GyRU5oeHKyCbub9LCVt2D8cI3dNXY7eILZfnpfDzTGA4PX37GwcJkaOaQa4/OadzWoWSPPLYvBWvt2BYfSVhc/bPl4BcLPE+6Fqhi/8le5pbPVnevPqIHn2Oyc9Jy9O3+hox6Dja6ddWL8RPYV1ik+Vvf4jidkD1VAM51SeEj1cLYKLZhffXdiE0Fk03S2MQ9cR2JFJIq8XB+i3dhFVjTGvRcn+unzQGBfeFS8rRX9bgOqCqRHBrjnf1dZFolg716a2S4Kpgk4/fekP7/l2ASvqCnzevHH5Ictj7kYJPZ8N9rAelrFX+y8T/VTFSfcu3mSXBt+3DR7Vzzqm8ykveuyCFzfBQ8dPe/to8dhZ2sSfs1aA3PD8aCnx6STxYbqMR6J5gY4+K0+3Sw/sjqPrcJJvR07EF8VtdMr6y9fHr75s3TV199+SzBxFhDK/Jg3NPX6ODVj3yCwYUn+Xf887mqaPW1f/ymWeu6Knhpfm+ywkTmO7xYNiNjgBNGhnI9Yn2/PC6BYTcGBKPZYBib79NYbvDOyOeHiSNsxbHYqE3cix0VRxg9P/Gcu8oYG0YPw3ZNw/AS/w2+Qut8Dq+SW7zU+m903NnEutbZpvXhLbGF4EWVa6NTJBPtdexbqTnfb2XpyFgSkLZqklirqtRwVb674rPnCrmdw1aAooPJGF1E52ZssBBMHCyztnz5SfstW+aa3z5iWHiufX7rkPbIv2QMfrr4TvNBxyutHT0FG/d6sDX5bjdXtkJdfsP+tS3UlzGj111Fa33Qtk2LI5MgvjE8eqRtfJKJF0//fCprfv/0p6HpXm9NT+QaxiSYLAbLAazI0drOjW0t7xt/nmv8vXJyX5MVOkuI7HWx2RQ9M9cSvnnzlBi4BMhUMAlPpYrJzC8b/VM5bu0Su9Y2yRxCA3JkbehD8tTxHbT+JRxEz3ve2tJf+BYP0W2NUX2G/9CheaNtt/g1DIQHum383pis7WXapsdax4i1oBvc2PTpuZkHfWUOYlVXHKAqCFkf+qnjVLBK2wjP9bo+9pv1lDzeMTiy0/Rv25x2xMXRB931hz69b0CG0OVR53aMLnINx2ZsMCH9pJ/QThyMTy2eoP3mFX3ks/wt+YHvzKY033tWPFw/Q6fBzGt/WzdY794Dah1GnuaaqpMUJN6BTvp51Fv4I3pFMojfkDe2DW5qGz+Jfrna8mBQ+PiSy0k+f3FVRun5+RtvNLZdrLMHdMQr8EHGxRaQL+MYHf8y17Us1qLL0XD032m7ecf+peq+1qDxJB1jjtaAHkCn9NH+ku/JRdvUln081jrTeGd/9ySJG3/3N/uwcwX3fdWf9UM/a88+4UtyB7+gKRucV3KwtmwroZOFtBd656CKPeX2YTxrruSbPLec66fXmH6gGz2PB4yPn4qfHGhQkdea5rX5FD3oPPILL7AHabdjHHRbY/mOYeT36EDfa6v5aujnwAw/6GBtvzN2+IHu8j0+p6v1ffHPwTRtd9Cp7ZB+zAMPWLu2m82n1sDvHnW49eSPWauOKWc8fIq2EZc9/r/+07//lDcYwWAatDPGCNHf+Vtmapx7AyEsj0AEAcPYlGr3CyQ2UxM4DALUNEAgdA2UjK/Bkd9ivG6LImBUgI7HBbXQnmd8erEpY8CBcriU5XFSBMjbCLQS8znhvLNY905GBvbbb/60iSWznscpn5OK557iVPQ4GwJ5JmOmHJLp3MoA3U7+y7WBQuGN8Z/EkDWsV1beyS71XNayhR+DXwHKZLW9WQeG0mCg8gxmbpBAYDOZzG02uU8GnTZGeF5uVm+c+wR6bQxQDlc7Jxu1BY5hYrg5QTa3uyQ5HsHnQEobrOZvfM2YUjT9Ho/MOeFTxr6dZbKoLWtH2PE2pYxfASwy/QgUvEebdlrJEH6M8zyVQSrAEnrZ4EAXCqyVfhuzZ4BtAvX3Cai0Rx80uCHjedbvE6TOidwtK7abdubpruVsmKLNgI1zMt2z+KzftyP0zECfoD99ZiwbYN/ANQUM2OCDpUWcymyS3MEhOoycCFzYfLsmdWUSb3JH67AGJfRWA482mNa7HVW6LK/kEnBsWY7uef02iSaZZ0pbJ4iSzYSc1rmvGth7xG9DhH/wR34z908+JKFs3wsuo6+AHvMDtPO9Tb7W0zI7G7Dq09wAJgAs7xuse66BZOuq8A9whzYdVOMkNbh+tFk9Zuu7xnorRJF/fE4XkXXyBcQ1eCIzZCi/Raucvt47ne+yleYLTM0JnpMAlXED3nQlujzKesse3jTPdsBbD9BleBUdzYdOREvOTQMpegvw9AxamRf98QjK2nE3ttsW7obFrs0mFLSstU7FmxwAPK//WasDUp0sbyd3x7X2Df3QNPMfmTnB4tg1tEmCiRPNj6B7A5+rF9Pmq9ebCJbgLTrl800y3E23rRCyrpyN6AairfvouktWZmM8AdcN0D0GRbb+9wb5126vc9qnxvCvDVr8m0Tamf/ZfMFT7Qia/yOPpY9HWaVvOTJoLcFkbd9es0BHLzbZU9WwSttLf6eNuWrn7ITuSerV+Smprk9OWe6hHx1zNng7wQS97+/33vpp65ySEDiCrdHmkvuTMBgapCIJ/M9+5VUySuu2seufLU6UYMOutR7A6/vcnsqDV/Cp765T9Mee4ZOMLZX3bArnc+WMh3dTvSwbzxn/mY81zHd0Jl1t4wP2g0uHRifROsGefA8zjb5NhbaTqBC6SOR9eTY8hoYnEWjK4R9MnOB9/87faRuOioDDq61rMp48kytEVnY2OYi+oYPGr5hTrD9ciU3suc0emJFda/6eNT5zT9vsK9lIW3gGbVvnzsb9JNHe+kM/+AFftp5MG6oUuFJAQFH7XocOU13gTpqTLJ7geHBDNqg6+PDVV19Ngno2oz2b/n/7298+/at/9a/ms7/92789OvDNnuyZShqboP9P//RP6yvMhu+LLS1+Ksd8/dVXT1+8e//0669/NQkR+W4T9+7j31My/ZxonWom3303G0pjM1KZ7tiP+H30AMwxgdTZSJMckODbBvdn4+JTEs92oyqf519kOLIwCRJ5NoGjyOoJ1uXZWdNzoKFljE1ve52gF3mlK+1kwSB0VZ4Lb6c/SULh2U4AmLmcSiWjL+Za189HdWcG2XCJbcm1Esvznz0l3RFmGbmbpMtN7eCz5rRwKpjkWoW1ibs5ed1ZZOPkBC/DQ6u7nZJdrKfiQL5PHxk/m9pYNXpm1uvcRTtrUEk47Rvg34t+J2E7NGI/tiLYnYjLN6CD2FMylb46zpC/bbi2Hg4t4p82djU2WCptRvfOdaEnUZ0Omu/q2gHjySnrHePixfbn0MlJudvPzPVOu8lPB4c32DF6hX5svZG+kmBi/lsVaW0t/IbOGXt4avTem+Why3e47EN8063GwEfX3y8lmNCD7RPSwca9FVzvBH9ydGGgrj7ysJFnDrcOiEyvTYjOn7U+R8wvfjoJJpee/P+oYNK+xmCpkxSEB7NJugkmp4rH2OFNMGHvJJgkpW9sz1x5cSc2zDUtp7x7voep59nj2zZuxoNTIe8c8PCZdWG3/Q7mZEd8DgejJfrne7YvbXmf7xvrddK179r3CW34/8bYuEaVwVRGHV0w12ilisF9lUXWMgl2799vBYFs8EYfDrYqnQzrmuveGLZVSPgzfN0rVpfvBlvep1Sar+Jj8Ffaf8YXt2wdW3LicOgswWT4YzMwh8RoqNrGXEV3bGR+26fS+Ur5XfuAW21rK07dFaQSU/rw9MP3Wwli8cz2l2Rk1d9Gb5+qKqpI0Zd4APZs7NS+MdvXeswYrUH7z64Fv9YpYzuHe+Y09YwxCcmb1AKH5jUJHbnaczH6VjaMHk0FW/Gbvfrm9odUMoJVx+c+CSarn7OB9RxbsyH96m86iS5Oe6qBWW9rC9Oy7y2H+fvasDr4nq2GLdKHE9NpiwzacMW/1oiP+AyHHAbAz3TCjSU3uZ1PyHclK2xl42bt48Pob7qPjrBuwVMSTNbWBoMt/+dZCSauyMl8v/n22638WYfGYmeDIydGfuJcEkZefra2tv1jPNi2eqvN8pNdW3tX1hETSjvhL5VpX08sbvF2DpnGng6+ioye8bgmXKwCvuq5whLigOx3xmTsbBI/HwawXu3/47PGATAn3XLrmLvqmDF57bb13/oGjhl/Msn0lcxvHfEEu+U38JZ1wDNspzmIwzTdyIu1ZFNax2uvx5jnOxYbPRqfxJ5P3seXWLyzlbUebbz5kItOuHj8Dh3tx6BJ0yLPSILP5xlf8KV9p+U5h2fuK07FDvBOxqk6QfZjohPtFdBJeY1OCr/CndascUX+5mOQC+uQVwcR8CY6Nd+gs/VsfvMcetjfig6g+5LgMYkYZ+O+cTO54JfSYXTN2K9UNK09Ob8xnuuZk7RBT+gv8bupfnvit603yJL4hLbn0MDEdFdBoTusN+M8fkHssnkb02U/DyPFd0PHR4yG17siRX52+Y45ADA+/Il1nWof5LdtqL/xwNiyUwGkr3OFdcgmmrVMjR09iUH6yvxgT7RrXwsdtG+vjs4h73hxaHGuFbx3d+7r4Ua3nCtyxPeMmU5rHkp7jUPRdg9w7N4p/sfrfHXt5bX3SQaznoNaoW+vl3nYw+w4oP7y2Q/n8BBdkz4dKDKOtJWxsasZK1sqeQEOxY9u+4ATYO7GMr1fSlfklS6yfnQbHu54pDZaX7dtQ0MYDLagc1tvwp/Wivw+4l+8mO+3Sv29j8BGSSCVrEs39TiXtzcxlZ6y1uaOl/FW06/5rG3n4zN5ToxRPK7bZddhxta1L/79//GvP3UChOCnDhkHE+yAqskCHSukP43StdA9sV7gDnpz5DFxCy8Go5Qo0TbEbfBbwBkXTG+emLGTIrofbbSANDBFC4pK0KjBVys0tBDYkGk8wLNKGl9G4NyhjWmAcAuIgSe54sWnOYmX8ee+71FsHxLE3qz0lKAaY7klBIYZAyybKVdZvxQ3u4KLMvGVpWVAGNKscwsIo/xLyQ0qlqBF+s9zc4/4qw3ST1WEsxmRMclateYNooc25/TJZ+fUKONzORZPRykf43En5uwp015fBiZ9JiDs9CcQyEnqTQMKPb/Fw5kTBetkAMWtrWdG9gQY0kYDMWseBxY/ohlZMF+8y0BGGbQMpV1r18qOQqTcyWQrDzzZ4OuWsRjMBAj29Hv+tUJeZ3o3pChta0k26Qdzea5LNjDUStw4GFR0Gr2Uai8HOK3jeE5yHgU8hidcc/hh+j7l05s+5qIPNMDXgmkJxG1QesFay6lSpz7Pd8AlOdmrHZJNfHujj7oMbwHi1/w/ezq/WyPDaOMja9QAyhwbpDEyxm7urQP9zlqFDhugfporNFQwyUmSaedsTs88A4wSFKn7EIFtOmiCDxP83GAavlxwvrw135/N/Yw/9HgEVj0/vGhtPMuusR+Rc1WogJ4GIPocQFilGfN+ZGySjM6OQ5UafeyH7OIBwIoup+u1tePeK8AEZ4w58tBBMXMjW+S4QRm57EBJghxzuvhsRD1mcG+7Z5FPUIUOAxgbHKFPA5RLj9VJffoAr/XvfNcAyd8NYMgVeaFn8L9+8T+dRn7Mo3Vz2+zWmfoAkJuX8AxQ23a1nUrray55lWAisYqeoRsHS1X5bdgsY84Gqj4bnG9i19o9vGT8CWxLWBk6nQomCVK2PVxbfRI+DpZzJUrrB383f+L7oXMFS8m0+e86fJwrIeb/Bw909RLJBfBV5j2n2c+GQV6zucpmWGtriw870IFvOpiG7ta19UoCjAngr86/N0TSjgSTrNGcFnuzpZphHJvm98npDXDNffNzOvT7pzh5WZe0n0DSYLazYTO6NTbrbKDv1Rq7uTfyd64kiyLmiODnvGYsAi1+g1ajI2Ijz2Z3noUjQg+nvJ8HG5PxtDYPRpKIElqkbb9rO906tLFMnsn95NlkaOc5Y+E4p1S/xGABrQSfZgP46dPT73//+73jvCpu0UmtI34peDp46SQUBmflGbxCL+dEqvYuf+JsiEd+yZYki6lc9vHDs6QPOkkgSIUJvlQ73mPDzmZfNhOybiottExfeuts+rWflnZVxKAbOrhgbgnyKTPLPjTvPuo9+vcKtpxqE2vmV+dYR+3Qj9rKOCbYfXBhEkzgLLaRDiXH64jn2pYNsOMt198EbxgbWg5DnJLz2fDL9Ta5Hid0ST//8A//8PQ//+c/TTn+X//618MHf/Pbvxke+N3vfjcYPnyZhKEkkSQQE5774v0ml+S/XJ+UzezBehHWsxYjy998M0ntEkxSJWX004tdU+uXZMC1pZtYLXiYjebhm5PQtfrz49NPqhudBJKxCa8+nySz6OiteLD6ILLdPmlG2LaCzLQtbCyDZ6a6Tzbuo5vO5jysZc0btz7q4bkaYCrlnIMAuZbl6dPTu7dvnn5IoPn9+0nu+fTxw1SFySbIHO0+mHr1fCrSvJmgHf2UJ6IDUyo/dNhki1M6Onjj+NGxQ6FFbMvirk3eiVytXlz9s/o7vspWDM265DP8OWvG6J1NVjz7GKxpjG0N0gf9SNeuD3D7ongbhoO5ydXghiqhDM+RGfb1EVt53/hKBajVS7tRBDdlHOzsVqra9+FBpz6N1ZjyezrN+FX3+WkqQW2lUrqpcWDLuvbSVn4De0fHpj16Gm3g3i3///ZKMLkv/HDve4L6u9ZZB3Y/84hO49fAVTBRLfmV2HLTd69YuWIiVa1kYwJ7Op5cNT569INmQ/lKMHFFzuqxq41Pt783bZ6dzK0l1hv/O8LGo8O/x4+CuVQvETid5JHgk3MCP2sUmg2fXwkmm4Ayp2AToC68kP4aR8d+0w0wyK3/Vkk3niY3dAj7gdfoTfPSJlr2nDsWg0fEJLTTFUjom7S17Z9N/PLvYBm8Eww3V1ecdZ6rqCeJe+Vp9WM2czfJYPg38aqD0SVt8IH4KfN6EkzyimajC8+G1shMJZg05rr+Lh5AWxhHvIgdGD134lHkP/0moTG/lciLlkujtcnhGUmtaR/ewvfk2/vFny+vK7p23ZZfo4OzeS+JeRNEBNLvaguzXknurCuy4Ut8wE7RNeJ0mRds3P5yyye+ndjk27ejM5K8Gux7+TFHb/K1P3xyDdvqBDpRW1gpzwcfvBg8sFZlrxTbhDW0havhmiRhNs1j+4JV6J/24c0rbVn7PXx1V/zjN+D9R1+bnVoMduN0eHE2BytRWjudMCzx1CYWm2Ut4NqO/eHf1vHmQD4Xc24iIfwHBy9u3k1vGIVOwSN5j0/TD3kwntjm4DOyTuek6hM9QDeGJ/Lft3N9351YN31Opb7FPiP3U13uHFQ4oT90t0fh/eXLvLiv3DG+jEGcOuMXm+4Ek41vvpzqfhJM6KbsAySxV/Xg9pEav1gva0GHikmStaZrY5S0ZWz0W/rCF/me/qOL2BB6w3jwRWNW2AjvaY+Ntn6NN8yFPsq46LXWHdbZOjTObV2z8rv+b+u65lnjQwN83HJFlnqvp/0h8ug3/Ci8jT5tH9G6vxNDNL+2P+Sm93HQkjx5RWt4+RHTZR78xYxZkjE9Re60z44/ymq+p8/gVLiczNP1ec14xOmtjbGl7R4HXrXGzfvWrDFr6DM6Nwk+Lz+bSrOhY8cH8x5NrTM+hXemclAqYNehFmNBj/zmWVLASZYe/XCq26V/1evz+8xNLKl5eZJNs59USa3W33Mz1mNXo1jFf8zBvK6quSdWRcf2YZfW4fiU3GVt4nNHH7Ihk+j+8cP4ePhzdbxKk/dVb+tLv5gEnZ4PPEg2W8bIpTlkDJKcrEnHy6xfxsCvgYvoabL8KHfz/uxRotWjPprknPgjx28Sg+sYBp7tdXrkIzRqbPrIf+EhB0EuXRa7mT261/eBrPzONeYwDVq2bI+Mff5qDtLAOdYp7eMDSaZsfX4niaL1C1rD7BmDtfTbtHvvvd2J32mT3MA2cBdbRQfiwwu/VcIo/d82gQ/M56R36VfjQQM4vf0RtgXv02075sVi1qRtgT1x46EDrfPy5V2hj81szK09Y2gs0zIZeqAhG4e3jfsRB7WOhhEat8zv/sP/uVfkeJgyFkjKD4DXJmYmwfmz4a2d+c0r5Q4XPJsgYW1gi7lkBrZiZshGIZ1yUiaM4XsBLLxFY5QYtyZ0G7VLcR4w3gq1GaSVVD6XLNKGN88Aq0As4GGsmWNOnY2iOgCdYWPgtdnKgZLI6x/+8PvJmA9t8ttkk02Gf4yeEmNzCnOV2ATlP+xph4xvlem9QTNjO0FcdwcL0gi+xHBlfAMo5nT1fQqTks33mV87OJREaN7fBXzHSKM/ZUFYrDnQwAnJHGxgJcEkfREAwq38fhR5KwBApNcYzTM+4Me6N0ACAK0vOSAbvfnbvNZglAI2zjZOnrv4uBzYdtpn/g9lUSlTtMj36NVAow1dxp1s5Px7PHWLTsBjG7al3V7joIRvK1BK0EnABrz0SeuE1j9NY/LGcHCufM7JmbmeCiY73vt6ke47xyZbUYZHml9/ySGwJuh/B702OEyJ55VSjuObEyv0UNPGvPcO6oCMTcBpQEZPGKtxzW9f3AGDz1/e96bTh5Q8Q0Ev4wFj1HaDpEeA27RqB3Q+TzA0Qd8BKAG2G4zf0t97mjbJJ07iM77G8WwdpuR9kmaykbS8vfM5my6nYgTdZcx5VbadbmkZ5tw6qcMhb+PZup+tog+MsUGH50cejr5sWpOvNvSSA9gGdM446EZ9GUNkK/oVIPP5M/15QBd5SJ/0Lp4xtj97fdpy9IAk+nXW8gTkP9vKEuxR2mlnUbtks0FS207Yottqu0lnNF8CXj3GtiWXs/ZwJze566QMtoWsNS55XJcOWpgvG0IXGbu+6ORed+tBl8I2Q6vjNPcdomi0fW6g2hyA3XznOhNj4ABt9ZLnV8bddmxPM9GHkc/IaRJMOEwZ5waDTnb02dyYJLZTTct643P2Bl0vWbk2oDco3Gu9v50tiwlytQyqZOKkdNpXwSTPBUtdG3V1eti88KE26R28hA8aB2Q07UDlN5vYstderPMXe7fYLm2FZnvS+L6Xkwzl+z2luMH3nJzOf9v3YuPvvvv2lAZfGYSjk3Q7MnyucFClIsnC9FKeffvu/ZaIfvtuAgr4ECbpoE9vSgyvHMfGmmU8nMH8Hj7Hr67FyVoJpOW78CH7mddOdIFv2lFtzDV2NZswc+Juq4Pg1bTVzqGk3bwmWWDswKmkkgCLtWs9mHlItr2SuiuYI2Hn8zoF2o7njDXXUNb1FtP+XG+1J1AWt7gCwUnb5RdOLr02c02S4sFt+uoA4KzdOWmXzcPVObsedBJncOTwXDHVgfK0Idkpv4+zTr+1Hh2f5ASd8E5jPDSl9zqIP+0c+eYjtH5Nf3jHWuIH16aMvOZ097nbmV697d+u3zrCSeK4q/SsXt2k1PwnoLgyuadSgz2CwdxBH5rkmpx8/9//+39/+sMf/vj07XffD/798Ycfnt693cQlGzZfff3VUzbG58z+0Yt/9Zd/+fTVF1/Of9FdST6ZE6EvNrEvc8jvI4+jp77/ft5/882fznU+61+snvh88lJG13z/w7Qj8JnqYqOTfr4DKbkyIFfFJCg2CRVnoyie0FZDedqrYE7VyMhFy3e0cOvG0Ih/NbJ4AjX0ZOg+8v1y/bn5/vj9dHmelQDoGTxmXUP/XBk0lUpONbv4Dkkmefrw4end27dbHSsJ4S+SBPL508uTvCXhPxVMxrZ9+nSdun77/v3T9z/8OFVdVsa2ugZ/eu3b+pd0xeqoraoleXNPjjf+jg18ftjBnEY+D85PGyPDrv45cv1o8+H6jm8MbpmTS8s3Yw2rzHb+dsCCbwkXpU9YgA3ugw/wYccR6MXG+qOHgjFPBQFyQweIueDBrcJ1V6zRj9gAHUOH31hn5THVbfOZeTVOhCkyDzYif0vcY2uTfBR6Nl6xdlsdYiuY3NUAUCi6YytvNfbGs2nPf4+Bt+YNvqlWNz65fjb91npaggn6N0bSFrw0eP/lBku3rbzf6o/X756WZ/Y3d0L+Vpa4E91hIeO8sHUl8g/GPNfj4O8PR44kmOSZSbIN/kllkyQafPywV+ic6h6xg/AYrBwazIbyuSKn4xXGMpVSTvUUcYq2T3iifa9HH7JthefxT37HP2h6WKfFSUn6XUzs+Xy/cnKuAaykxvYb1xf9adZoEh0m+S02aasPrj5NEPjl6LgkJ0wSQfqD0YOBy1Ya5/Rz/OE+dGGT/pqrTaM6xdj86lq0pgm5NZfQfPXk4jDPWtPYQEm8/FX6SpWN8GTW0H9o3DoLjfM6fSYB4NPH0adkJrp5eeXpKRv50cNwqSonc7H34f9tc7lc+7c83eufNtk7+pntWwx3J1DM+FSkOe3OPI79uvB1EsiqoiG9h37BH9Gx9J3fJSlp+0sicjDv8t4e5IkMbuoAACAASURBVLsTSFxt0rpJhZOla+zAvTnf9tz1u3Rd2qfrer4tW2gI95mP3/qdtWr+CZaWFJ7P+TJ5FRcji92PqjD4pHUi/G9dn9kuFUTnerKVV//EP8hxPhczYJPojU3oua+qk1Cyc06cexOAzTmATSxJJbT0DfMlETY87NBYvkulgfg4IzsvP59E3cCUieu/enP5LsbRMnj5I/cZvss+8APgAclDwU9sUiotZo6TlH+uyCEvGUfGE2HDB60bQyNx7k5cQk8+JSzY9rz1Mprbc+DnWZNeO+vfvJe2rOm9bqur+vm2zfmux2yMj33RlWIsxgqzsVXtz7R+bZnP52J1F7886CV6m55nJx+xA1+redlhDnRrmuCdHvf4QAeXtN3CXx3vyGfwIn7SVt7bv6LbyGbrhMbI+stv40PQYfrU9sQxTtK/tc1vHQbGg3RQ+9X0ScatUmU+czOCOXX8oXmu9QpZsi7WiV/ZfGfsKlRs8vrz6s7et2wsHoAtkhyR5NxUg9v4f77r+I7Pmjczl2v9JnltE0Ia57VOx8/joyR2c6pesoexTUl01PfMf8DLXl+HF7TjSt9JqJ3/Sd5e+0JXjt47h60ffUx0j95JkoLq5IMBT9+Zk7k2X2ZuaXv4LrhsDibcFaWvtSl7sLZ1Y9h0Dz/jl5J3mt7GKrZFXrWHB5t/Lh7PWicB/Iy5devQJ3GNHB47FXDpr+ZRsSE6N79rGRAf0f/g80r6pCP8Bu+MfB7eCZ53iBttm3+bt7s9yVHWWr94y7PXep/qo/xZOhVW0Lf1foyLsQPN6/xAeqj1n/HsgcnFAGwC3di63N/wSevMR5+Y3qcn2j6k7bZFxqTdxqduGvEZXYm/WkfBqOiz+mRlTtu3z33fnsCfNQ4ylM/tZTY27LkZlz3wtg1t+9hJevLyN5JgohGKoJV6E8oCIaDNY4yRz23gydDVUdoEljIYwEX7wAcjmmd6Y1ug2IK2EHLe28AROIGY9CMIi7nCbAKS5uCZPB/F6/sGMk1M/WB+QRmGZcZ77tcl5GgygPPVlhfGoHk+47vAwYv7PrNWnnnuH//xf5yN2FPydRjmx1W4547FMVJzEiMbt8uIKR29oH9NU0A0pbonVDeAoTqJfq0/YX33fu8VzVg4FxyavdtvDS+jOmDnOLFXEOcYsrkD/RiVfJdNnbSRYGrWHu0IwgheAvsnuI+GBJOxy9jfn3JrNkPy28w37YcujAzjIRDIIADOLagNuBgugSGBcnzpNeuNr3vTmMK0BoDIKMgreHrfEwo45ZWBoQzzKkge3t11vO9ebwerlVeeNe6Mp4OAkpp6I2Blc/luq3Xcv0mfgAbAxgCQe3POKVGKnVy04aEzpr1z53gDxlaac7fpOeEY3qV4nQK5NmkOz/x8ghmCl4/6A+3aQKBlMgdXT26QPvO7N9vWG9y7mO+qLivbG+i4Hd6lexuzkdlTevuH793bu3NbnbHBuwkqf8r63qfE8GwDUTLZ5bgv4HnaRPs2IPiQPeAIACMJ5Cbwnyuu4oxnfW4D9/notiSh0Z3sjLVfPjmn446eUGkp418H9pwAPLqBng7N6ATr2pui5LOBICP8uCaPwQe6QWCr5beBzPDtp7Vr9D7+bgeMQe+A1i8BxwZka2NnxBegtomgbbxOl6CvdthpwESfeT8nOJ92A9NGC5n1u7XTz53UJJuw34AbOQsd9LHtbuQPf+c59hSdgBQg1fP42HuJZHhHW+wsmWqZbXsLbF7A52xgzWbxSU7B++0Ekstf4l3yQdbQjc6i13pdH533OEnmCpj7nXVhY/OcgB2bw54Y315ts0Gztr1wSmz75UDNtRNbYtNdvFmfSQ47m19OWGYDdeQ4pzWrzPo4eBXcxgvXeGrDBH3QI4H2SX49AULjluACD8BDeU0gYaoLnM3VPUFyX69nbJmvOfeponbE0L1x4ejX44is/C8WWccugcbniQ/RX1988f465U63pG1JvvHWbc5tkskGs3Py+dvvv702lWM/hpaHN2HhtJm/44gLvKTtd+/fz8a1IBI9o6Q9Oufz3phIwHPs2AnM07VwDnyUvhZfvJpASHglTvEzbHuCfHRvxgp7rVOy9j1tkmG8MeuSgOu5IrHbhZUkvTYW4xdMEC6b9FVCvh19shv6wDAd7B96f9hgVssLfLU49McrgWbpsyf+BDacYuIomrvxZ9xsEN1FzukJgRg8yy/Z0vhbQSX/uiQwh3faKh0d7J9x5ll9O32V95EdDv6J5czz+Sy0oZ/4IfpZ+t+lPNcGcW5X19ADbe9Xn+xzSeRg17L22RDOHcDsL/sDP6Y9jm1fI4ge33/3/bEnd4J5Y9q0v9htkzJSqeR/+5u/mTGkgsnf/8M/HHlejMJGuObj/Rd7zcirN6+e/vIv/3Lml8olCQj91V/85QTrXr2uSlEf19Zl/VQvSbJQ+OwPv//jFRD/4ccfjgwFIy12TILLBJym5P5dDjfrHtzG/w3esg7ZmJurcT5/Oafo8i/JZvRIAkhkamzhqZSR52CR0X3HT8N/MK61v7DkbFZs5S06A1blG+E5umd5/tPTD99/dx3G2IpEW31hrsKZ5OTXczBiZOyzXLf4Zt6P3k1yUZJ3TuAmtIjrOnb66cXof/+mAsnZTJPI9ebtm/XxJpFs8RQ7Fbn9+uuv5+d0/+iNzzYR4tKpp4TwYOlzApAe6spSef7GwHdlHfgETkw7KbEd/Z31bDmjO8gt+7U2aBPX0B22F3TK58qXN26lF9vPyDwmwWQSsjaBiwymHYG/OwFmn72wbVWGhIXar70x3Lly6bPlO3O1iQITDpb5/NWVJhGZzQEaWDLxhshyBwwXq21cI+28fffmnCS9r09Iu+lz7fHzAC06Glf6Mr5Hv6X1G752Gpw84X966E4+vKuYNL5Dt8ZL5HDanpOq6wPFYMN3nt9zkpuq+7/6x3eMTRmMNFcz7QlGPungrJNgMkWZzrORqXnmyI2N/vnsJAew/+wG/PPq8yQrb1tpP7xDnyxfLTYJ/WAUOotM3rK6vggefvSb2TXP5DmxEJuh+rFOew3pBmPhJDh08faNLeHQ5t9NLv5skm5mPHOAi+92V6VItYBUEZgkwhy6OFWSkryRfmDQ9ofOwl5VWVfn3teqDb2iE0/CBd8YTw3Nf96EDbrAPNEQbUcG60pctMjzidFMpeGT9HtXTYh3sMm2SQRJHxfvPpw8phPp08GSWfMPm3TdsYnlkw9XbCN0jX0Idrmvk9mktesqqYc4Rsatz9br/EYYFz6A+a1D1pP+ggfzrDjZ6rmXY1PRkszDQlPZ9SQnNX69/YKnp++/30pj7IaKHJNccvhS1aa1B6oBRxZSPW11ttgAjJ0x9MZhaAHjhDYdy2Rv8r1Ya74XW6Qjl1Yb6yVrl495YlpslZjqtP1xbQnbAmd9P9V/1vajIbm89EcdKkXfjMfab3LnvQbozC7iAfzf89553bHK5ZO9Ri/PbUx76T3tfNiEBr4c/ZPnJRFHD08i8En4Xbo/zWGB/MuVNS17TsyzLbCwecDlg7XP2ktC1g7b3uv6dq5uTJW4+AHh2ySav515Rf/ktxs/3NJB9KIDkmK9jafZA8+gEzzQMZrmqSvuenSs5+mi0TEH1+AxPgO64J1Hv8QY2Aqy1z6EtrraC9tOH+g/44a1yWT70fSlcer3cbywIf678cB9HfXgnRN3Rzs+YftE7CXdhLczHzJq3s0T5KTlBm5ovZ/noivs58EycJM4qDmKC9Dl7A0703MmI+ZDF6ft1lXaMGa8YexsAB3Fp3eIp/23tdubRE4mGvfqY8Z0DtY6hBF7Skf80lq7rjRtDz6eZK7FDnCO93CEdSIHF9Y717J2XGSqerzYq1rzezb1WsPaz0ncRHILflz/+vZBht5zmG2TQfCJsa34P79iY24GOImRkumsX55czL0JsKNXT/xFHCqfSfhxWMOawDr6zDXIb+egex2eiu5M9e6TFILvyGzoBSdNsl4l6KNTyzffa3X47pXQmdaEvYFfvGf7Mjd7Lmzb9HVirS0D5GB0wMERbUubh5Pgl0MoeZYusOnvkJC5tGywD/iaL0UmrVdXnaPH+EKbvL4HJvBzXsWrPE83PurR6esXrse8YjZVFQrN6TL2hz5v3QYf+I3+yWPocOG0c0tC2yk6pteOTOc59MXHjf/Rlf1o24SH4ZXGdK2vYCLfm7P9Mzpx1/s+BITn2Hdr2rIjtme+SVCG1cTvInNzaCoxj6MLrGXzC0xovOx762K83PbIXC8deGQj7zO+Z7r7P/67f/OpCYIYmJoyzI83KLgZvQSuHWuGiBJrZ47yBfQeAQMHX4ACU+mH4fV74wIGWuAEyilnp18lQTSBENCCZVwMAsbj8FKWDChB6L6buLOoY+RWgcscBr4+XZtLn80mRifsTJtnc1GQIsKcE3kJII5DH2CbIOuUYk3gYO+8X8G8s7pnLY8xcLIidItR3RPqGzTa59ZQKtmcvyldAk/4EthMgA4YnbWpUtkZTxRsgC3Dx0A1nQR0nbCbTYCPuVt2jQ6jZCzGOtnv55QAg5nX6/tUmDnZa/g59CEEjAzA5pUi7c8FKGxUAP6PSgAfkanM2+nZy0ifYPwa6anjPTQnIy17lCrh77UgI4w12fDeOrUifASDaMpg9xgopR73n39/yl6fTYo8y0DRA8YjUJg27v4CZu4M1Fbw5sygTEneczq15VVQ0IYcQ50+riDwkQu/wy8r/zZ5b7Bl7QG35zpyA9R9wj58sBtAK38xHGmbLlmnastu53f0bPphQIyNbGQzcozZuceaDA2Pf0j7KaG+gQNr1esJdL979/4ka9wBYn1Fj9Dp5Lv5B08x0NpP29ERH+eKnD0JoYzt0iFBjFcDXsyxnZ+VUVUNbofAiatee0HR/D7/Za75Dw/J+uzg+w1Gnm9+4Uny1uBCm0AWura+YIfo2dHSJyDBLgA2xprvgYvmuwZ11opO2j5Xpxuz37bjwz7ueqT8+5bozG+ytvq1pmTP+HNNzqXPTzCkgWXL+65pSjwvBsh/gg3k1nisOXvu+6Y/MJzPAEZjaZBD9jZo8+d3/uKDttfWwLz97hktDy9lbI86C68KhrS+ybwzXhik8Ya/yQvHSf+3fU7lonWCjal1zS2DG5xz0ip940eOVsZvk5z9I7ds2aPjMDp1Kg7FZu/v/WNzc+VV64KZ7zntTT4TMLO5YM7tzLcNfcRGuRqmnQk8An+kv7sKyMp9HG/VLGyMzNUQdZpJP8Zhvdo+Xmt4TrBZywubncTOPJf74PP5VAyYKw1Wj46s5nqccz0MPny039HTCTqiZca9n333lJLakn56cy6Bg/QBr2SjGg4lNxOoVi3q4B703vLum6THHrYdJks/1QlIznbzPnzs2qVOeiE3N80Wx6TtDZxu8NypbLyLv6YU+vD2Yjz/2LmWa310IGLokYS3Cpy07m6Zp4tDu8uBPphXm+sgHbt91pT+W9ovn6XcvfZaz2ibbuQbobUggu/xe/qNDVOZAl4X0AjGzpjdS5u/ZzxnE0A/IzfxBWbzcJMz0oYKdWM3joPNyX39+t6wW7naBDU2BA+GZ9Ht8nuOv0Bnp/+5duSc/nWiMnxls/62u59NUPPtu7ezzzh4KMntJ8AxcvdQbpptaWc34w0dhqbHPkhkSV/RMWQ7ySV//de/eUpQ6+/+n797+sd//Mej+95c9nL4XVXF4wfFhmYu7968ffr6q69mLl9/+dVeNfpiT1Av3feEVOjz/XffzfVN4fH0l7nm81QO4oivD8E32gSunDiVZJLxZ+POhtTwUW0mTjW+JDIfns1BgU0cvU+VRV+NjTm2LrRgJ4eX37y+rihtzEuH4oPRIXMFzbk7/ND8whEHa+MNmxbRcapOtHyPzXr1+dPn4aHRYakCc18Fkve//vWvhmapNBM60hGbOJK578bkbE4eLGn9xj4dP2t9gE0QxJPDIx8/PH33Q5LAHbRYm57rENDwwnsnibt1k2vC+DWNCzq4w17rm2xmXH/607ebrlYBanqELWfbWufwiZ7jsw2ehV8bR2mv/QRybZ6NC8l5eHarEt6nLh/9DJujGVsHJv2NX5KYulfcrA+U1zwDow6GrnLXDpbstRHr4yR5JEFR89s53BsCLz//bKpEwJKtF+EVG53kAHZ3lQ//FRZDJ7zLpixf3L6j7+FWur1xbOOC9aPW5m3RnTvReJ47OviuJDtPXtVLXK/csYPLgNYfjfvhzPGjJmnEZvXyTfg0CSYjWyfBBFYJzsj3eHkSL85GL1rxn/QzfPt0V0eexLDjw+0Qd7MW7+FP+IP9x+P5vSTLxo36az+Nf/04tl4f7baPQMYa2+ABvzUHiSRJACKra+u3sis7FR7eq7/ePr06PlauyRkZOUmbaXvmdHghVU1H95bejhxG57iKbdbvrEvrivtw0JbuDw5rP8Mc93rAe4N9sMypVtX0TRJMsO/yb7TlVmqxbsFvUwnhJC68nipDy9v8odZvV1WIE5gebF22cGzKJGuu7wsvdQwCBn6UT3aLjYMh2g+hT/nYHd8aHjxJR2S4fcDm1cGNL/egkTb1z09iP8XtJPhmXLH9SY5k29an3KSHjY18GFyRz3Od3Mx58Pqx6U+fniVX4vkdy60ElhZ3EgZ9Ss6ig8Xq+Rurn7bqBh1pbvAnPU63ss+dpJLYFT/E+MjP+AMfN/HYpnXGISbVuqt1Gxw4CQOTkLrj7HXouEjrI/wSWyz+cunuz1ZmzVOiJr2duWyM5ccTT/s040/f+exP33w71UuW/usrrF08m9HXlUn3tdp8DrqFv84O2ZjEz/QSvvrxp43js8upiBLZzCG0ic/l2sG3ud5w7Wgwa5I4r3bO6XpxJ3NHz8aE/fcjvsjv2BNyY/7rO+0aeaWv9EdP9zrf+uWurDT47vjF9IsqDL2HBGfQE/jZe/JqrI1jjZNOtiZ5jz/Ji6tJ2ifBL3hJ2/gt+gQ2gX+MiyyinfhaaGsc5Cyv+S8xkeAl2DSvj9jq9vc2zuM9Oek55vvWB41vWxfoL7+Fd61rj7F1f8t06/DWq3ib3qVnGv/ms9C+9+Q6YWVs2YkpDK45scrGQPEbXc+btmdvJ9dn1h6SNkKDVPFKte60B9fG7qE33mWz6Flygw86qWyujz//Zg1yWORs1OZ3z/hhrrVeLDzyeeL+zV/Wih7vKh/4xfNJPkiSCn4nv8GW5oiXn2E6h/NOzTz6N8/wbdvest/oAUNP25V8HLqM/zzVzV5OAr54k/7tNYqV5fPoNDGG9KuiOf5kr+b1wx7mEO9kA+kzckwfNa7CC/g5/mViHW0z4J0Lw54DTJIaWn+lHWtt3RrL0smPOqvxSsZkD5wOvuRqquXu+EKL0KWvnslBs8iPhIamqXatWevi1uFyAsSA8Sz92jLe+hQeRWev9Cm91zKTPtIuHdyYtvV9xsoPFisODdjQtjH4/FG3ojFd2fqEDiMbnXDUh1LwgD7YutaRrRutE31C52dsKpb3ONsXZxPTBj8ITfFRxk3v5zvrSO7R1VxbD8OvcEr7TPmMHaOzY5OGr/7Dv/3XE11haIG0BuH5zgIS1gYYns1AnS4xyW6bwJsohUdAbRQCNz5v4NgKDPP5vjOn9JXvgFeKPW3I8pGJrV1Ma9ytWDGIRaYsmknm76OAd3zuYLw31SmqAdhTASGntzZDjuH86cfdkMgpLsA8we9v//TNVZI4zuUorjZQ06ZTP/fJEYBDFm/GsBnMW2K6DUrGbQNtAfJ95U0zX4LDKfNunYaH5r8NmG1g/L6eJk7qMPHPu+mBX1RYcRfZ0DWO9xECfNJZeoRjyjydQCIhIBjGjp8IXINn8wZiWoDS3gRszwayvxnkXwJLPmulAsRZ92eCfarImIP+KXQ8R1mRU/JHWZrbYzutDFvpU04+0z5gqz1gs5Vy/6aBhDFbL6AOwOuxb3u7gb7BxztRgoK9T60s4J0Ad4EbQA5/9oZrg4tepwYUaLv6YzeQ8j25Ns9Hmirty3i2UsfzaMGorgzfGwY9pjZibZBX8QeE7Qb46ou7Gk3zlTGTT/OnI3fj6C6n1cCpNyDxZrfTwBQ/+OzTuVs2gehbD2+AKe2SRXyFj24ZSmDAdTj7LYM3r0c/Wet8Zo0AVZWmgDhtTHm6up+5bVvLlXaM1Xf5HChpOeo5zVHasp8tY+baNiXra9PXPJsXAIXVRwnAb8IIG9P0M762dc0HnRDaffRatAwl2cSJTLTUNr7YWw3WKTKum8d2nHjYGrMPdA7wRp9ry7isb4NQ/H8B9ypLj+bP1uWcKjA2Y0G/0VsnaOpEdv/+8e/midYP+ENAlu7CU+iHLtah9ab5tu3B57tZks2A3Zjce7uXh+CCtEV/Grf+8M0jDw3AnCpMsddbecZvyK2NGmOePsreDk1S4vOcwKMnW2/qv8dBN7bD2Vgqeng2qk8yKL2X93PP9bffPkvW6AQTMq7tlpvmw4s+R+c3324bKV26SS02X+L4ZqOFHR+789mLKXn8DANVdNeGgGB5+MSmyszr41bF2M/3NGfop09JAnm2eYkdGHk8AQHyk8S+5fdNHsjvgnfzfdq78Ospf59EI5VhrDmMFFrAQTZI0zcHvbEAvXuv/8dzcu8uP78JJU5TuhrOlQCrO9DBmqRdDuyjfUspajTKd5ILBGbwdcaUOXJSs17kpnXClozbe5HJdui3f8e53QC0INQEQ06S2G6SvLmC8unTZs+s3dmAUVYWnQTzNnj9w9AAP9kgEYDId3CRxApX0M2dzkkumJO9eyVmO9bB+dF5t/4Kb2wiY9pNkHzpewe9jEMZd/bCWr9/+25+L7HCpmn6V0WFLpPAlDaHLueW4rmGJrb2BEw9T5/wWVqvCIYML7lS4mGjx+9C14zlb3772wm2/+EPf3j63e9+N+sW3yu/T5+hdSqBJAmEbg3PT1Dr06enX339q0kw+c1f/dXT+3fvJ3n9Ra4JnPuIU2p8Kw1FPnIlTPpJAkH4Au99f5Jm6PzWG5Hlly9W7zX+9n6SVUbvp0Ilv/KzSa6goy/cd6rlrS1enXWvpRPTe83lHhTYTX+0b/s+86sKA/AL3WCsy0M/jD8ZTtwNjnuzFc9oO8G111mDsV+5ImeTXfO75Z892Zbx59UVYxsA/TCVTbJ+EzRxlWICUEfHxQ9PAHlOJY+Pe1crGP2VzdVz1SremgChqx6OXs+4Rv88HARIMJqOoiu8Zt5oBjs44EKfZFxO5Xum7WVoQBc2XrA5oR262vMdrBSLoOPgkrbBcCRbkTmkrQ2c3fGH/Ebb1nLKaJ8rzsyBb8AW41+/xzeNXwdznEQbCZtrZ2+blcMk2czP+mYcwQgzxs/WRmVNySuepJvpLb6o9aYfxSkktLDx7ROYD5y2NDzXixyMbu7wlmd7Xf09CYunOknjleGp0x5+uvljK0ldlRF6J7lOo1pvv7PedOrzBJM9dDOydrBPXKfIXT7/YTZNl/0Hh1T1yPY92jej37Ip29iYf7O4PIHgTVwwTm1YN7jHac7GvI3DW7ekvRsfrW1rn8c64oHH2ENj5eZdY8RLkgCS2NSYTZJAPtt46Yepovv29eunr776cqqcRMctb+ypvxunrjx9OFcLWbc9IJa45caj4NJc72cN8kq2+D1TPWpiWLsBb66XrzxxjzuJKzp1bcZu5A6/nBPN+N31bXizKzBls+nVJHXepfub/qt/tpIU+bY2wavWNzEPeCTfo1HGxY7BAL1G1pT88jFbf9LZwT6DnT8sbhOzS7tOgF70r4A8/gj23HW7qzhePHKCsqGRWHP6SOB9bdpW5dprp5bW2+4mmGTdBmfPyebPzzVy92G0uWZpYiUfx46Ra6/iHnDBFka8rzNHn5tP7ioj7Y9m/BlH9HPbFXakaY+HQz84dq/IupPT8OiF7c/hrtab1tUY28fGq9e468ozOi9t5zk45abJ0iC/ja3AE/AIHBwfIM9J3OBDuMq65xPckfF+9933m3jy41aEal2xa7rx9j2EG9u1iTSxN2IuZK7tozHCYJmXuY//8vl9uCTPSHgKhP/8803yevUqCW6vTnJJ9hru66ysNZ62DjCFPRM0+rP1O0S/+exUKyu7lN/0Xo5EgJG9c+KZnKGb8TR/4i+f4UH6pbHN7bPd2Jje7z7yHJvU37d89DjRn30iH56np55jhI0p87uNDV0e59EbhObW42k9ns97X6QxVWOA9D0J/W/fXglcaE6GyTcdnN/YPEX7Xhd6waZl+NseHpqRc3OkY71Hf/NEt7bXdD5s4NnmzXzGv7S+YoZXvOPE9i+ffCoV0qMfRj7sMdgoRc/x7d++fUr1yeDP8cvnytBNAmUr0amxubVDb7opGC+YdioJxr5nz+wkmDRf4jmJFw7UNN+37kPzsSJzCHUx/OUbHhs6V2PmAGMdSOh1INONBZ7x+4nNu+Ib3mn+bjxCvrQ7vtapek3fZI5JIo8PRveFb1P9DaYLD4uDGk/zZ/rhz0rQG5k64w2dxbkuW34qm9BzjQ0bc152K30ktpYKJadSjn6td/oJPyVOQG8+6gfrLCaODmwYeclzj0mYnmkbgcZpT0KU6qahVe+x5/dieYtTN1bI/q7tuA+t4vHmNdis9Q5dh2+sc9p24BqN+F9stf1460CGrUfTq8dq/dnqtEOHSEpPm/6mM2/s+ctXzZDZjLfXCKaQc2Cd8gpL9vPG57VxauZBl7Ir1gZ9HLSky3ot0L51atvK5tm2p+aE9tar32f+YqnWnf6yhtp3AI4cjL75T//+f58rcgi9CeoMw7dyaMYGlgE3ZV0pg7QHtFBweRajCDgjnO862GUDlDLKRCiWdpj6mhYMJhjTihOhKI44E71h00xo/gQcY1ioZpih4TmJsoy7yuennzcQJflGsHyVXBI87vuf025ON4xQpoT8yb5MieGcRMj3G8z9WKZdhwAAIABJREFUaZyPuSv3GLilyW48BbhmDAQJnRjfyzHIOM89ojYfKAgAI+PszSYgIKWHc59oZwMygqFhxqDE99BN5vHZlM5n064yhCeRiVEYUFrB0Qbg+CQbXtYW71KWxtnAxHrhAXQAevGx7ym4rB0hZ0jxgDbIBaX7CP7yHGVLQWU/w/i102CVojX3nms7B+QTvzKcbfTQI30/ArsGET0fvIAe9AQF179rowg8h34AqP4pbSd9EsDwWzTikDHIaeenH3/ae/dspJzTFa1fel0b9DVAb0eEce4EE2vUst1r49Tko67aeW153Dwf2esTVwlw59SKUyx0I3roj57ccb4cp5XcNq8YO77nKOFhr7tG2dS7EwAAHuuLzsBsr2UD5PydZxjPl+c0d5zm/Ca6IEF/ZbV7bM1D+GOrLt0nlRowju6Kbaqy5mQZH6ZNWewt50P/n7Nhe58OfLRh5siGtcy0DD7Ko83J4YmzwXvJ89H/rT+sA75jwNmfXvfntjJAeYNgdEra5QjiSbRIuxz5tEmn0ROPMtx2cOzvx91s5BzipzxnHac89rFXqma07R77dTaqAEoOMxvU86avmt/IFd3RerXtL/4nG+ZjnR/fP/KxconZHAztZHKzmTLDW19kLMZnLAPma+PQ/PMq6a3t7+O4rF/rG/zEps+5wRNoha06EIEv0MLY2A9tG3/azc7Mi1x9c+5Pp58F39r5sgauXdBurhmjCx7HY17ssd888mGD7bWt2Szakunsl43b0DPOJf21kOuuKsK2AeYNupv/2PXPX29J5LYbq4+zGb/JbByAOJQ5cQhTTtA1yTB1N7s+YIPQZDaG52qcxdmzOXo2abJBzVaYL76GYdFVm23T2V+/XUdnsZ+TouZAji+HeRI9clXD29kMh6vxWTt/bZ/pM4kObWc5WlfQq64xNI7WZ5Ie0S3fCWqR14wn69+8fNmPs4HFN2hdy2lrvcvW4vE8T17HF/k8ic2fTVDmCiyfE0tOrOO91hn0bXwJeCevCVLnnwDH6PfDBxnXyGFVYEnb7CvbZm6XzT2bFq5X4XNIeskGoKSKZ/b309Oc3mnbewXVT8Ub68e2LM9s8KH1FB348QSJVu/cJ0DhignMJZnkVNTiA81aTmJV9MfSgF/EhsFPbRN7HHgfdslzkwxyAmbwVdb6X/yLfzFX5Pzq66+f/ut//a9Pf/d3fzd6K0nveR1ZTpLdyw3YuuImfWRNv3j/fpJKvv7qy6cvv/ji6csvvpykkiTZhxZTfeHMMb+fa3H+8IenP/7xm2kv70N3V0pkzGMbDg/snF88fX6uoGs+njVIACjt//DjJJlsIO7lJOs3Hmazs3G1/GUj806eRpfQfpI5TiWFDpbQFfRij6f9Axgj42evp4LOqQyY38dvdbIHf2ecozeT9Db6c8vtpo3ofmvevr4qOpn7XoWTO673RP097930kzgyeuVU5ZGoQq+NfxsbU5uBGW8Cyfu741t+/LgJenV6dnTZORzy6AOhFdlbGtz4grzvc+v7+EfG2z/DzwJ/aLm2cmWTvDWuF0B+9H3ah2MHH3mIDUq1OnhDDMT4m3b6aJ1Nb7E3+Z0YAznN85GNoffxhRPon3WYK7tunyUb7zmZnZONO4bdbLZB7FR6+mjsCEuxP61DMo70vf/xbTZmtTrtTn6wDqO7rqTvO3kLz8JR1pSO1542ZyP5bGZq7/rt8SMasy522wSTx3FdDPS/+AMd5vVcFWRO8IgKJlt5YH3YYJ5JuD1+WOT0l+wE+o6eOwcBsgkvxscOs49bZe2uStl04oNkHeEB/A6f8B3aD8LbeBbmyuftazTWfsRsMDIsSbbg1LxP+5sEndO2u4Fj/suXMNiWwc5VFe/evLkSTPL96MCTZEYnj783p5TXDlmzTXoNNlpMnO8mTvZQvYFsGvPikq0cszGO7XfocxI8p70fFzPke34Q3OWazKXZp+Mn3rIxdutUTpvN81xrclr/JWy41TQczNg2VUmKXicDqQiRgyvDg6cK2kWPg5nIcq9nr581y2d4lvxu4v6Hp1ev72svf8mW4h06Bf6PH7zze76JfYlgxPvQWrJv+lNRezHUVtpqnSHBpO3hJt29nLyR2CHzGnpUgqn1N2a2iI1qnJ3vHEIJjcll6wk6C0+gXftMnkf3rFUn/6wO6Kux7phMeJ19gBMbX6BL+mBD9T3vc6XaSRppnbh8v9V5+59YRfuk9MpU5xmHcnV6xnPJyiRAqxS+YxlbeyoAJcEk191lrpEBOirPvX//buLkizNT/TU+pevSw3ubdE826Uuf4duOTxhz7KHfDa3OVbZPL6KDHPJ6mgST6KDMwUFOv8Mz7LM5s0l8yzwPa6Qv71vG0gYMYl3wjLgmnoLb8c0vmS661lgk7ba8sxF4u2Ps+qLL2aC27yuHq3eal/3dOswYzdl3Pr9867p2mSx61m/5p3zlfJ852GeAJ8huXuHDfNfxPuviN2jrN2IIbUPRDU3SXjBUn/rPZ2SwdSMZTPtZE4f88j5yE0zngAGe0B+snrniLTygj+aFngNa5Hu08Bnfgp1vDMhONIadCofHTo09PxVE9qrSTTzqNYsP5vnhl0kK2Stz8RcMY8zG0tgvcxy6ToJY4q4nIS2yU1XatdW+TZ6fyhnnEAJex/t4bXisxmcc0SF4YaqLn2tSFs+sr4iO4gT0kbXm863h28M2bSPRLs9fzz4c/qCHez3iT8xe0NnMb7+eDmyd88wGHl8odG5smmcuOp6Kq+Ivvcb68nzzFH12Y/7lzqneuGU3LxuEb+fZOYiU64nuSm5kjUwYG7zaPCd20usg1myt9Mc2tu6eWoRnfFsxbRNdIpv2vPF360yyndf8JrItRkJPNq648fzzawnpanYmvCDBjc3hB2Z8EjrzfN6nL+OESzNP2BbG6Dh7+/YtC/rLfMX1YEqJaf08OqIZ+SVH1om+x8/Wg33EV35vHI9YRbttKzxjzbWJb/XVWL9/j4fbprWtf7R39AzbSN6bd9gPe/RtI8XrfDZzToIJ4rQBM+g2vE3EFlyEYDAfjSwDRVAFEC2i3yt5hYAc1ShFClUGVBOHIREsuRyAA9xtFMnEacIBcYTOfJsxjJMwUGyUYxQNBpm5XOVuk+G2m8OtnHoBPvy0mWkMbZ7NmD6lfG/uiP/06elPf/rmnErczYhVAHuFTACjk4uy3vPajvm0d2jRjtr0VXeIdUDd89bOmnmPPx6zrxPUihFcXslmxyrf4ZcTLMimDqUzdDsnRkeAThJK+gvN4kA3vTC/33845biNF58QaIkxPgdkus20RVlRnISNIcjn4YkOlttgbRDRoBxfh08oKmCSEU+EtHm5AbG1tgHSz0m6YrBa4TdgBxgejSMjQuE0cLvX9uZbMo3ODBNZItuMSiubps9zgBBwmgzeTTAwxpYlNJz1yOmaE/Qz/jzbz+MP+ok8a9s80BLdlo/vk05kBp/gn533Bts4BGlzg2Cr8jfJZPme8dp135Pb7p1uANzrjpZrUD4fp7UNw/Zxl+Vt+TbOXsPNLMxGyF1yz9j022BL2/R95olf0Rfvf3ZOYrlOY/VENu32hEgDrpZRINApMIYRv5I7CSZsgfW2/qFr/qPzG1z++NOuibXAS37rc4C7eQeNGXXjwVeX43GuDmjD7ju6EngH4vAcnYI3jZ2876mze/MECAUuW9flb/3gWTLV71vvNfBYh2eD9o0DrMctLwHOu65kmd3I7x7BD9uHnngAPzetmi74rceOV40Fbz2uZ+u0R11Ipw6wP4kFkcg+VdOyBVMYJ2DJ8SZnvRaP8tjJiy0DHOzmz3t9bruwfHOf9hFwxw/m25s2dCJ+faTDjHHk9M1swBkzAM6+tp4c+Tg6Eu2THMrGdsCo7UtvYjWIzRqjdWOPKSn+dk8UssvRYcFD+ex5MHRPdpLT9EvOmrf0Yz50W05btn3y95xS+2mrPeDr2disq0LGmUn1rbPZZAxtpzPHBM2dats5neDkdb2FSh5rf9iTdnzIz6P+a7tEj3UlCsGBDqh+9+13Q69Xp9rG569eP33zzVbGI2P4OnRSRhNtQtd8FofQ+hgfvWDs43zXCcvWB2xx6y0y4Tny6rVxQmp7KS9O7zziLHpbAEaAxRqlb6feh7afPgzO6Op55rYyuMFg6+BvtoMD7Xub9jPuE5S1QcD3sEZoaayNPcwL3w6vnasxQ+PIz5yYSTWHc9pFcP2S/ZwYr6uWlndWkm2SCFqSZXR9xFira7YiiivszIfs571Tc/i6g4IjP+f096Oeh618TofAc06JZPMs/XDCR68f20RXZ33/4i/+4ulf/st/+fSrX/3q6b/9t//29J//838+gajVHQlqJVnk3fv3g1ummskks22pz5xCSmnxv/rLv5jT6F9//fVUXEjb6Du658PPk7QSXfXNH7+ZTYfQPO+HJ5JEcapVjrydZPulS+pJ3ZvH9M6s0ySBnGS0c7XUVOioa1HTf9YlY8/+XbAj3ybtdyUY/Prhw08TZBxf6ySDd2CvMVPbkLZ3LfvL55tEFf5IgCjX5PDhm5/mdHaCuOOHru5TDYr/56Sa/uZKoLoa7MX4mas/Q/dpf5JDTtBvqltussIm+t2bTqNrqnoAHPbui+UB91fDB5KJQ5/t0ybLbatDI7o2Y+5gFpva2BLWonfpkw74WTv4iCy1jc149Asrhw6pdOMu88YE6U/QMDRp233zRoLsdzWjDsK2PKc/m9P5rQ3h6MLMR+XP/N1Jyd4LGmazcGh0aLg8sDSev8OnqRh0NmK20lmSxHZNbQjmb3q3+bflCX4ZvVlJ85JM+A34jl559CedTqezYX79eq+/liGxEdei4IHRW2fD8fnvJNvcOqKxbz/7iI1hxEvPnups7FTWdvj6yMtWHjlJE5MMEF/2XP9wNhH99sKCB/+j8/DIz3fyE7zqdat3bB+3P3gn9NjwcuoytOsKX9qxJo/y0HM21sbaLU9sBb62bovfdvOl2189stUFs36eyfPZTF5eXH0dnope++qLL/aaqEkg2dOhHQvIeIMvkjCwV4Cd6oBTlWyr+qr4YhPfBkaPDV1gnV3zrVbmuXl9scl/eyhwNxOalpfPffyk5fHr7MgsO/lwRc5csVObZjD4HZtdvC2xaKvGru5aXrgrgn77p7WZV5WqE/ukQ/BCy8Dj3x2DwGN8ouW7TYA1V1dzwb/NQ/jFnFZen8ti9z8Y7VTxav8q2Jkudh1V7NWOVcLhTYfwyV6pdCr/xS85icjK9D/OG17mb/mejfMKx1/45GxcGh86hEbapAubjp4jo6F11ilr9MP3m3Ci2iK+md+camXkTTvpo20gvvT52Of0MVU474QV80w7Nuh8zz/TlvbZ6b6yjB8MT+U3b9+8O8mWm+A1fXxYH7ETTMRnJKHMmE+VnMROplLdy89PYuVW6+T3sHU9T/YJ/8G3I48Ts9kqX/mXBJPBEJ8SM3gxsv309PHp/bs3pwrObV9/yV+VeM8P4KNbn/RF5tvPRWPywibMmOqqErgjr+S3dXLbLfzFr/VbfuNgzYNbbXjlGZut1rntU37DNvdYYMieH15sGfIZnhGn0lfLHX3zaJfRrXWtMaWvHgu7Y+3xVsZpXwuNJYvB2HmmY4V8cvTDR/aKyKW9hfY1G0c96pLxOU9VoIwhOlTMC95oOukHHqZr6CS/QSfzy7pa8/yGHjZP/IJn8WSPl8zPGE6CiUqgcx1drtEce3jHMumy+Aq5Uua77zdZLM/P1fAnKUPbxk3ntyzgdX6K6mDz+ak4kldraA4zp6znVPG77W7TCN3QS8KMQ7nWgGxPBayPSdQ/+3Onsiz5tqb40fy0M5VYT6wkffYak3lra23gK3jrktFzNd34tOfQiv6tnzh/5qxaAh4wJ+smPmBco78qwQT/9CtakjVr1fqu17IryrBHbedjoyXgmO/awfXT036Pm+7Ez61Twm+7t3IfxOFz9N4lmZ1kjlyd9vHD+LgOyIvVso36F88O7flEaAfbklvj6PHBT50wotKMAxF0Iz7l67Z9a0zOrmWt0at1Zn7fVTN6naxd+hYvT3vml/b81gHl7lvcRNzC+plDr5Vxtnz0ejdPsC8+Y4/YuMccA7Tne7MP5uc9Pa8dn8NqzbfkyfqybzdG32vA8Km8iV63xmY+D23wBn568R//3b+ZBJN82caTsmjj3E67Z1txPBJYu4wCxd/OeD4DRJtx0y9wh0it8CiGZjgGiuFsAt5O7Z1tx5C2QUgbTiMDIBaA4kbI3ZS7Ty8MrarCgmx/822gMYwWo/FhMz7RcwQ1ZUl/+GHv7Y5RjSN0kjUitHkmgdU1ILvpriRinLU2yGhCYCh+iQAJ7KGXoF4bqkfhCK0a9DRNFvA+vyJnnfAtSRiFnH8Jij4Gv50aHeV6DN0AkLpznHDn84umDxteHQhA0waUj0CJ0cKb7YDlMwIPlFEcW+rwTtyZeZ2TrpS89d67rO+74DkTYxxPJvuyzr3B5H1eKbkGv4LBFBSF1+208eygJ3myzg1qjZnsoieQYYxkgoHHV4/PNUhtALjrtxvanGvjMadeqwVgC8Jarlu5NSBoHUD/5LM2EAzSzmHv026w2wbx+bO7IZPfAb0CRmnHaet2wOipBIiWduscAZJ5Fo81v85p9M0vuRyP1kdN0wZGQAqnI4GMbDziQ58zXBfQK3Cb9shZvm9nRTuv3q7uUiZ3N1yyYbGBfzr9nwOWq6/u02XofI1ngpR70gh9yEGe5dzgV5t1I4/j/N+bt3i7DazfNW+0E/B4AkYb1+vHdeLwYc+XTNIjTUNyAvTQK3hmZTdge08QNC91u10Vy3P5HnDsOaPbo5zh4wQrtqLMfVIC393zS9WG51UfHsEXnsSnLcet13oerUfa/jRtrdujzvO5+ZMD+l8/jwAydnXo+gun8x91Y+ux/hvfsAX4l46XEPvIF4216Jl7ne8kUrSjJ2zWZH3ZHM/ghR5f06D1/tD1JJgkKIy/2PfwfZ6H6ej3BL+f8WjSjY4ee9SzxvXYDjtJ1+ozr8u3L5/evXs7fQtCBeRKMMnn5r+x77UKjR/Z8Ud7Rafp213pLV/799MkmITusGNKToZm+R7PBz6pYMLmdN+7EbDXWpC/2IALgL8M3vz+CuzrD09wMOATehCtjKMxR8qo559KJviKbkwlsNAsm1i5siOYjeOrv+d6aDFz60Vy3HLCEclzFxaaygu3nm4ZHdk5d7TDJ3QGOWq7QRfl2cyXncVfeZYz+2jXOM1p31zZSOuW97nTPChjEgpOJSZ6I/o4mzRsgjVqmW9fCg3pYFfAdIIJWtETeKfpSh+3bRysDn+ek1Zh2vHbzikN8nBt7qfqQ10nuX2vfTSXveJvKzqRX/NvPb6B6BeTPKGyg+B0aI/+ratbD5Oh+exUZ/I9PcJnaadVgCR02gqJWY+tsOjuZW17ze+TYJL//uZv/ubpb//v//vpf/yP/zF4aO3w4u60+fb9uxOUX2waOiTZLRrm3dt3T69ffT5VUIJz3rx6PcHI4dFz1cqUzT2nhIL7N8Hkp6cfvv9+2gq9silorT6eqi+bSLuJy+gMv0/QYPy0FxNkjC6R/JDPYaA8HzoMf0/ywx2QmiSZCpzunF3huvoML8IpeJDdYKPTD7vSSVF0kVPWd2W6LYUMFwhkJFHn82CbQ/sJ2OZkf1X7tKbDpIdfQ+Nt4+PTjycQMnJ3Nj9yKnr5am1VeDzr5RQ1GZ358J7PGIaGsX3ZzJNYPdfpfbiqJ3agG85lH1svknv+PTuJfnQdLI1f6XqB//w+iTp+n/W2Scl20tuNjS/TeHwLNrLlWRyAbqGftRMs3xiMXJsneyQASmbDF6E5fJvP01cn+KUv8pz2Xs3VARuw5+OrYJLnElxPgknmledcM5KkwNBmNmLPf/m9NaGHM1Ybg8bPlhj/+jiqM2wVIJghr3A7v2j9xrvKytrd+8q3SyYOM5Dtfe6WO0kmF7Z4GL+N7O1r7XHrU/PpV/znFeYZuT6VQ7Ke6DJ/nwSTxJUkxaYaUvoMrhiaHjn753yy9rFdK5HfuabvHkdiJrt25mI8dD7bbLOWTcZfnu+53vb6rtrUPkXLyLWpXJWHrbFxdTDV+klUk3CaDWR2c0/8LX7eZJPXU37/i3fvZs3fvlnbuTpxN4hvrPDpKYemhi4neU7p/OAS1yuysXRzx13Gdn/a+Oltx7eiMt2y+nRP4aIpHb22dSsjtU3duW9iSp65fOezYR6OjN68cEn5rfvsbqxswvUeKkqTrvRefrurOSUxIc+lion5sTtwIWze2KT/Nieya019bgzkprErnei79tmW3zZeRGfi4dYB1gBmxK/pf08Gx5deWxXdln9iFqvjTgJcquqdBLtpI1cpHGzda4qP8HvrGzLyON6MzbWjHWNpucw4GtuyJfd17HeiTWQjfAcvZB3Xb719x6ZD+ocJYJ5HO8G+0S3axv/t2y4NF4d13JUex0t8FHhn6HuunXnEkEOzubYpOvC+vjWx7D388P1Wpvxp/UV98blyFdrY0ZynPFdl73ebtP7ox7GX4jiwQmOo+U3s4dmwHF2ZCiVzeCR6dWPHeX33drFqElBSoaHlwt/wIxlo3Ne8/WhX8Jq1w4OP8qPdljXr2fzaPpB+uy04yLzH56lEY9/3vNjLnkev8TPbCI8eG9s4QhxGn3zIxkX0OfvY83mc28Ufp6/WMdrxm4wdr+Jvc7SXZe422O1v5Ldtx+hvONLv6f21XT9cCcHog09bvq5YxsFH9gnJqLUzNzSkk+mcG1PduAuv9Jqz7+1b0h+95mnXxjSe7RhFNt5jbhzUiP+R/bi57vQh3j569CRBqHcbbS3BpPVZ87e5Zlx4hHxMRf8kfp7rk6IY7HE0v19jyd5bEharAn3avzDjwaH8CwkriQfQiaEjPpjEkqlIthi2/+FrMp33z/2egwNPgkm3a12sL3vDfojdsZOZT9Zh8MOpagP/9fv2O+nwPIdPfd+xJLQbvp0Npz1NgxetFfo86ig87LnGkRJMMn76uX2lqST7+avZz6W32eM8jw5+o43WLZGl8GzjDHqviy08jnv0SnzkxPNPFZe0kc/9rmUen+YZtEfPlnk8Yjz4wtoaO73ec7OWaEEm8BpdyA5Zu3xvHch++lHxxFjEIviU4h2P2NC80n7oG4y7ft9dwYrvjZfwatuPtCPZGf0ap2ijcTXfQ7utG9HBODLnTtQj52jb760RXUxfGjca+O0le6d6krUQK8RPTZOWBdiAHOW7x8Nkk9jzH/7tv/7UzlwvoAVII5RSG0BG3SvmBC5NAuE4BZeCratyMJPFwJitQIEti+TZCcBV+VUZSwxzg4cGIhlHnk3GJYISkGeK6SjfFp4RlpNpF0XTSnWF8Nw7/2EznQHONo5TrSOO/gFI+S7MHqOvLFEcxQR957SOkmKnrOo4Fqeqw9J+A2tolvYAjGYOyjJ0i7PLiDwKT35D8CK0lGsDLsrAZ6FJwDSnIeD54iNBkduHfObcJmA7AOoEI8fxPSXpW9kADe5re+Qz8yFMhO+ZBT1OSAugDN82Jm1gCZGy573Bkd8QbrTSDgVGUeKBAUVTfvbevEl/jCf+BrwaiFkrz+qreb75nkKjABn/tM2wtfGkoKwruSe71qPn2gZJ+214tXGPIVns32/g8FSu4Qg0j+Fngfn0TR+Rq3ZyyCn6NRBtmljb7WurAvkeYMIzz8e1G5DmuLTYZIaeb8YRnmijs/RL8Of1rHuDcwCOzO08P1xXklx0eChV2cakjTGDnte933g3Bpq2dCca0a30BQP6CJC2zZdPn64TuHdVIg40EPXIQ3Tw9hXdeZd8ta6c/+jGBFPynjyzI837vmt6Dmg9bTcPNJ83QNCHoPOjjLUDRKdLgAOizRW/PIIjhrzXBjjRHx7a+93/HPh32+SxdRddxIY2uGhwZWyXTc/p/VN9pwFn88ZsOLx8fmoIX7LzbUOBLNigsQL5aae5AZ1xAzN0Dt7Ao2QW4MLDeQU2/Uab0/cJBE0pw7pHk91Mf3SIten1bFAnkOg5IL4DZY96dsf7/P7sGwDeNiFt+lxgWWCVfkpb7Uzjz3yPpu04jN6eZIkEhNehNp+8ZvwC5nlF6ySYNN1f5pqCStC5nquTQg2Y2b62V3jSd9k4SlCePqRDM+f87Yqx5e9p6ZnD2LZKm437yODYyiNfxnjTbe/DDW9KSEiCyVzLUHguG859RQ77ixcz3m+/zfWGdyW7BNqnykBKzj/d9h5/ZH4wrCAJXED2V8Y3kNsO9QYxNoGR7LEPSZjZZzcRwfUSTsQ0hkEjctuYBe/9EpbGY3TsWtXtj+zg5zG552qW/h1cfmHKCcTuBjV+zjN/+tO3VwKwZ8ksGdYnnU434L88J0g+c/6QhO6tpNDYwnM2Hwe7neAO3qEn2Ql8TS4TwJrxPZSUFfSiN9GaXLEtdMw117MplkDVzOvQOAEy881vOeJJdHA66rJfCZbnms2ntcE2TNnWndt+x56w0YMBPnsx17awF3RIvpPs0PICC1088JAYRnbpejRFYzZj5GsqGGyicvrr37IJGXOqjaRyyW9/+9tJzPgv/+W/PP3+978fOQm+aj9yT4/vpl/+S3nzL7/84un923dTuST9vXn9av5+8/rNbBxOMlpwyqGTCibB/eHR0SHf/7AHBSKvc3JfxYCPW3HjXPUV2Wxev+iUZB446GxKDr/W9YJsnA2ru8LG+p+NL3buOdn0ak7B0tujF07gxJo27eGW3kQhY3hGmWfVccgMO09vZMPjKb7vSSgY2uQ072efXTwruDZyPxumPw+tN2nj09NPU1Vqk6SMPaeiHfRYftlDHPmtsc74TzVC1zLsad+91mB4a66w3WpGmZPAZOMP/Aiz53n6UUVWQRs82jabPLAbjRHSZgelYXX6nL543By4bM8pgX1fANclb90fAAAgAElEQVTXWuzftx745ZP44aF+rjcO+UiPuhnPurIYzeEKWKPxZ+YQg5Q5R/dmrpLY6J74iW/fvdnN2EniOMmeqWpy8I+qKekDXfA+f8yc6fe09eeJKX2Fx30K+8/p9Xi9xW5SWk9z7TX3916Fceby8k42md+ezYIbT2zSPlvQPgxb1q9sZct9/yYJJqEHnwfG+qUEkx9yNW2uaj1VOOfQ07HFZK59M7p3+CC25Tyr9D89NL5tXTGaz40HT63dXd/P3EMTsRdy/8jL7Ea32X6T8W7FmuX9xqHG2PamsX/79BsDSfWzDeDnO5/twZPPN2H15VbmC2bcyh33dRrG9vLV4pzQ3Jhmjomrfdyk59Yx1hy+ym8HlyTBsK55ShLWtHdiAMMXucq3cHroetvCxdmu+L155+b35/GVbJZ9uvQm2ZJYTa+5bu/2eXOqdDfYt3rJrkO+n8NzJ16S98bCJth86bVufOxzr/rMe2NPX3DK2oithgrjNN+xXx13aHzSPEMH+54PhcfybOgroWYTTFanmYOkjuH7SeJZrIN3k1xw0epgUbpFG2O/ruu87mqujQXyN5r2+PjEaevCsEeW8Z0KOI9XOoV+6DUJJz/m/VnXY6/hCvPEu3kVl7llaTeZOp6d9tu24tH2Qc0fZm5fyTreNFoap6pe/pn/Rb9Pq4v4LEP7c6AsyXc5SJB5PtrpiQF82KqVqYLCZ90xbZJVaGGDjRzyvXpe+IqNmYpeJ5Err4nNTLsvolv2yupclZMrcuaapZephnP785kj2sDP8IXPyW77O9b/UacaOwzQskKXa5c+9Sxb2DZLn9YIL7Y/6RntoEfrxrZJPsd/5tf9tn7AT4+21Ht4tudz27hNNtIHXqKDxCu9h/esRdOPz/lLOFIfNq09k/7yO1dN5nsxKZiVfXU9ju/pGfNsut72czEJLEEe2Ufftey2bkXbx7W3RjaN+7m21eJ72md34IKMp2ni+p+hT12RM7+LP5CYzNFPrTNGj0f/xFadZKaxr5Ww0DLRPIMv6CtyYP9qEhXm1oKtUqZKO7rjmfQbDJw4FPyDJ9pOWafZLwx2qwM/LeuTXJqrqM/B6MuunHhC7GF8WMmRsN4VR0y1yDPetHv7n4ud6bSO7bTsjdyOrlr/GZ1Gj50E17bH2qEn9ceGk2f0hf0uO3oqxHSCdONM9gp/tg1nV1uPTGJQrkI8X5Jhsh/M1vTBt2TQ+7bFPktb+srfWQt2MWvS/IUHfGb8U+3zpx+fvvjyy6c//vGPl18i3tQ6Rhyx9RN+IJvWjm3v6iDk3LPNK40DxMYkdkgCaRvQ+i3j6ut86DJrQ/fDhngg8tFtk4mmaz6D/ciFtRDnmD3oExN5lEf0aDq1rFuPR12ARvDOYI6jU5q/xN/bv/Z3Y1kYs+1260hYAY37ebLU8+7n8MPFU8e/oOcbS/s7vxEznwomGnlcBEadcLVDwcAjDmAqqP1ovLNQCKA9TCKY0I5knlX2zPgabPRYEKdLHeYzY+v74QRtMh5G1+JiNnOQBdpENPYBVgc4zOm1k2W1Y/k4SnOz8/f0VgvQGvY433EENxMwc8s4v899xMeZXyZJpvqeeFvm22ezoT3fn5LtNrcp+vQnIN2nI4FWwpEYhzGiszm2cXYytMEccAmkjgGYrMgNpO8VOeu0jlCdIPDrt1u2KN+h+QR4zt2Vk3l5AtrZwGq+YaRzSi3t/hIAaUbvuRkvZULZUICUrLWiZCi8vCqrlPH+6U9/mjFoD5DJewZfH9oiF9ZHBRPKizNhfYyFEWkF1sCW0uq5mW87aRRTA78eE1mioNrItvF5NIqUcD/TzgfAgCdXfpPwkBJty3H0j/HQPxeYnWoee48wcIEf0M0rOjTo8LdxMbBklvPu8wbYfrNtXLdrXHK/p4NuWY+cPgcCNwDbU1t36WlryjGl21YH5sTrbhit3N/JbK1r2+DgP3KzG0M7ZuCLcQW40b/phw4MEh7jmIzhmmDZnsSKjlgAsXdLP+r5Bkz3XFPFZTdf2RA6bPXbJtHleWPLc0AOfiN71mzGPgl3d4DTGva42mlunm/+buCNtmgS/aQNes532msQm9/TMw3IrVX6YrwTvElwkg5pfnwERNYfmDGmXjv0bTq03c51blNRqBwSNDe32XA4V+SQ6X9uXKGhTcleW/o0uhtwNm5zbZvrOzoL3fJeW3TH2p2VETzdfV92b04lrw2dUo/uQT27Yg0m8QK+Ia+t31onmTceb7vTY0FrGyX5rsGsudGDbF30Stsotoaubp4O7egOc8pvpxLaBHSzmbG6CEbL3+HBy27XXbQfrxLOR2fPdWHnDtmTAd62q/V6j9Oc2LDm3y19f9/N7arA/CaYMO/J0J7sve2ttVo99LwiVa/ftSY5cXkCsIIkO+ZN/s2/6MjBpsFgdd96+pBgIoDcthTQ3tLyy5eLcbdUY3Tk3jt7V/jIuDK3PJv2gwmtjeo1nWgQHYGGO/fI3DpFGUtodeGEcxI5fWRMNgTmJM2pSoAHWwfneUF3DldjdroIH7ATs9mSBOjDFy2vGZ/nyHPzaZ8q0G5j6ZXzxd25nq2d3jzPiaf/8hl9dQeZV388Kx3/tOPNyZN57thceEWVs9kQfdAbja3o87R1YeeTCO9KS2OSTIQ+rctUU/Rdb/DG75gTmmf9sviDR49fkvHnP8H6saM//XRtJmS8b9++u5JO+RStgyWXZKw2GW79u8ky2XxnJ+gga94bBWRTMEACGV3AVgi6dgA088L3l/4d275XEHgWrxhvPn/z9u3Tb37zm+v+39/97ndnI/C+5uTCFle46N7E/jwJD2/fTqDjN3/1l5Ng8uWXX46ftqfdXswpMNfVJAD47XffTinlKfN/Eo2zSfQUXDJXHew6pIIQ+VnM5GT7qXB3KqOEdtl0HBx0Kq64rqzt+rVhezbqOsmnaZSNvg0k/zjXQtGXoUP4gi9N3tEnNAhPwmNsHN4YfHOCmrf/eycvsEfzGh2djWP3Z8/rYvwc+rj15bn+b4I9H4eu01/6OjoaxnIaLgFL8jWY5bracjfcBFYkGYVfw5djI8/mq2tKJinrJJjkd3e76zuTV7qGbRGAy3s+WNaRXYWbGh/0OqRd/ZEncgAnDE46lVaSENO6dK7/SQL4q1fX9TH5jHxN+z/+eCWjPeKcndfiW/ramOnu9p3ZCfgn80dr492kkTsm8MxePp0NsTpgEr8qaz3JP3PaNFVn+BrHp3q5MpP+9Jl2xXrIV/tPsMD4MAcjwTzwgI0/OA19/Gbx1Mppf9Z/023d3/33uQ7mJHjpt9ub5LOzDvEZzYWO1lZjO5/16/X8yT5j52FlstYJJhJRN8EkQcNN9EySQ9uI5/pn41QXJny6sVlfabL9b+VLbZkDnMim20TSbp5TQYQNYYvZH3xKhugrNL6x4NqPPIc/2v4+Ykb8ygblN20XXYm9vLJXAG9S4uun13NN2etzRc5iU1hksOpsYm2CW5Lh8j29Nnp2rrhL9Yq9OnLptRvMfGjrCfPRNZeveXzpy7aeCp9iCat/+G2STndN26dqOtJ7sYHRNzk5uzL16iT/3dceoedcFTdxifuavj0As/764J4XKpRtvHBx+V0xsf3n1sFXHypUniQa+Ax/sWn0RD5XIbr5KHPBe9bD+vNNH+UQL7febzyDnjAtGtoMM9fhizMPsq9a9Yz/JKh7pvkzbbBPdG7rD2Okm8lS2yPj4IvmfR/KUbmXT/PYJhnOa6p7TILo2dCELXqTuOfadjrPwCYTZz7Ym89gXdhX+scJYPM2D1iTHVs67wExlWTYEmuTu6t2TDuH9PHDT5tcnQSTOUjw4x3Lyuc27V+93jhOYic5XBb8tfGPbIAvb1sj9GHrYazB9g/XTkdftN/05jUME93y2fDzJJq8ejlJbq9fvTnXFy4O0R4+Ywsbz9ONj7asebNtTdui9r+smfU2z5Yd4yFv5AtPPr6S+/WnN0aa39q7aXlt/fVoax7lp8eav/dAyH04b/yuEyeDC+hz9MrY6eOmb57P52mDn07O2saZOxkmA702g/9UujqJAbAaHWYufPZeq/TBNhpD27zGk+ZDj4p5iEuZNxxoIxvdxWwue1Gx7B7To563Vq3jYYaMoRMOzLnlfBP5FjOKoQzvn6s0VYMcX+5cI9t6hK6f9MdUjHSwZBZ+9/Hyr+OhxiVpEY9IYh99ONd57lWcM96pPrp7fb128GBwfJ7vBBO84BlrPeM/B9gzL5jfQcSR8yTQp1raGX+ve/pv2uKTtvuJJSROohJ0b1a3X+i3FyZ0oCAY4Fz5Y3z0oHmIg2lD3CVxMXEVdgJ/tJySyZGzuoKI7dEPnmRbWhZ81zh1eD1xz80GurAReZy5nutipzLO0R1oyk7TW3hHX9a/ZShjtif+qDvTPv2gzal0M1c4bsJkYmrx39Mm3Iq+rePTFj+NPmUr2GDYVPUYCQWdYNbymjXayn7rE+Y/scnMnZ6mSxobS3RqmaTr8Sxd2XqdrLU+tA7jx5xE8PZt2x7S3XiybS86tC7XHn39qNOs7S+1Y/7sL7prA17En3Qw+2Fez/jv4GVtoM2FZw4+JAt0Zl5bluku+t/atIyIt+InORdTwcSDBmCybfyaWA0gMGorOqCuhQhwboPLME4m4TGUmAjjEqhHorjrPIupFGv6E5gG1kz4UYEB9nH+BHEQDoGbWfNZO21XFtjZYHHy71JYTwtG2oD3RlJO/o2y+WGDhskwyxx/TuBfyawh+hbxHWH1PqUtz2ZFfhulkd9QOhR5G7l8Zq0EqXe+CRjsKVgOkLV08jG/a1D/GAQj3PO6dSAmEz//BJPzXYKpE8R7eW8qp/yljcY9xTdlBy52e51KD8e5BRop9oyPMDfNOA9py1U2DYZbWeZzd3yFLpQ0gcGPlGHmoa92erVPlgBWMkTBMpAX2K2ykY8K6VEWrGs+F2B5BLH4z7MCzJQ4Zeq57tO6Psp9g2NGVuCCodA+EJl+QzNrRg5kRy8dVu4FR8gL5Z1Xa3kZ+WNIrTvQbF7GlXm1zPv8nwPnqkUA+B0MeFTMYU93Bd9gJhuDG/RZgL2nD+9A2Dqe29aWurVp91ze7ySQHXOCwPdvjQWAY8QZHMbQGub7pdU6thkPeQv96YwGZ2jNYOJDwIW+ndL2LxIUfjPjvEuSbV8cSfNG+3YOQo5c95W1FzTr9Z/N/3Pyxe8yN/+xG+3khJ4DpE+CCQPZr5kvg9oySh7IAn5o4KedtJE7gCW3dJADEAcUJOsBF5yWnjfe8To25ZTNfUaThytzknVPRlv3oRH93M4rPsI3wyODQ3eDCYCjX8hm+CiBluXxe0PDfNjVttd0UdMUn5JR7bdtkjmftnwOCFs782j+5TA/gs7W0SPfR4/GAcPr9FSDrKYBvemz6K7ebO45/pKusY53UOjWwK1nyAz5NKe8hp7o9hhcMH7Of9rBe70OYzs/JID9aqpy5B/wDwdlPOZmlEkweQaUc+KjAi8tS2xcr23a6YBY2xo2JDyock/mK6Emf8eeZ+6Codl0SbDusg+FJfVPLtmAZzipytTDVJn3lEE+CQwqpszJlSNrF+7NdX8PZfkbC6evBB8FYHcNdoNkNjcTVDgYlE7PK51Cl2W9AtrTb9ZpyxFuwESlgCQurs7dNWqZGf14knHS/5TGrTuI4cesQevhpcXq5tAvvPTNN99cyUjpH2byW9h71uig1rbP6ENW8HLsh7/TB37EL/qCu5Icsck7dzIZG8Fmsa1sV9qX1LbY6Ier8t/I3FwTtkkmsKexh945bas/G0sdOIO3WmeY54Vrq/Sy8bIXZDRjdEKXfLEl5DOBprFjJ+DuahzJ6BkLezB259PT048nOQBNY7sbr+y4u1rYBkfQ71GnmpN5wGwZF1rzQ9ia8PIkV5zAX/hSu/QejE4O8ltBXTp0sOWHPendOinzvmzy4Wd4zlomUPjD9+HdrSTHHqX6BTs5uurlZ1tS/LPPnn79q189ffHF+6cvv3g/PufbN29H9kdXxHf7uAlkSYD445++mTnmipwkJ2Qj/2MqkPz445VIn35H5o8A71juaiyzFlWBbRJMEpRMBZRTuQTOzZgXW5+T6lW2gv4zz6VVNlX3mo6ffn6eZJAx2WhLu36Xv5P44aqL1uueCZ2zAR16dQUTuIc/PoGobMBkzD9u5ZLxQV/uVRrxadOmk0gCw0mGXHk4NDjJPRdffnZs1ul8ceA5kV52fuILUzEzPvBWK7IeuSInJ/tcHZZFCcbKK7+jg/1kSeyBj5P24JR7fTYhRV9OZ8FPHWxjj+jx9GmebJhTlOOvvnk9CYtpfwLbOUWeAyqvXs26DQ6IT3I2xSTNNH/QQ7c93U1K8s2fEA9hHySq96Zh+sy/uer3bCpmXHRz2jCn6Ptg6aHlqV6y2GU/y0ZcsEde5yTnbCbtAZbEG9JOeFZ79AddnrbgYTy9em/XPu3Rl/h6aX0OQVSwjn3bNu9DNDdG3k1/ugzv0zG3rkoVpvsE+qWDzvwGrxysL7lk1+dOysCP3d+NKO+/Lrs4ScX3FRJokdehT12RExwxwehznasrPSTeCio/6gh0nvmfBJPMxfMwrGoVe13XfU2MNaMrYL3MkT/NJrGX/AK8pQ8+yqOPB4O4ohWl2mdiO/PaPGOsZEGf0+ZVCSyJR5uAFB6OnH795ZfDT+/OtbKhCd0xchNc//OPZ0Pgrj4M78dOToWEn346uO+zkfe9suMkeQ52WRsidtrjjG7O76MLohdiB9NGxhH9Jcku4xyZVSXtVM5gP0dX19Wwyv0rc78ystdw8s1golmrsyH8/fc5Ib3XxKRth2CiT4JNkpSQfmAFNAsfiO2RG3o17/E73Za+4Siv9HP6xVfizvhp8FVdb9C4ku5o/m/92XYz7bTt5Lc1fk470Y9sC8xDHh6x11SHnnW5T3/vPO9DNWLb+Twxqdb15iZ2IpGfbLQsPep79kpyRAbSMUA+ROvcudrvXCGT8cCF4cWO83eSj3WEBy49dgQWb/NTzWl5aXUdW0AHXL7bObQ51/Jlo/0c2qS3s16RAX4IfrsqW/6/fN15k2VHch34rL2wdZMaiZJp9P3/ncVmpNF8HNJklKhuko1uoKoAFGrsuMfv3pOP4BQMlpnv3SXCl+NLeHik2HSK9ePL3h1MzJl9mZ9vz1EOKfDIRrnj522+5S5ShTXwXMzKtjS2z2enSwkepkPK6MOrzHsLNl+8SEfGV9N1b74/dJFfIV942vkMuvsY17cuoRedEccaM/1ov5zukTW84k+0v9E5guHT8SXo2rUWc2xYxzwWyvLcthVsINtsPnQs7++YVeySOZBVz/ZccVmeISaEeebj+XSbnjTG4AM7k2vlc/IZOYQhZCbXRWZtbGRzO/cojut4WKc5MieGxc/2TfmtcgHehUfm0f4+XEbDjBf9m+58EO8j+2TE+BpXzbH1nz0Qx3kHm2jxPL5w/HwFFhOzpDC/Cl+MaXUqRSnpYrL5+FyfI3JiTzNffj85sA7Kj8nnzecpCP98d3oaPr9aX4NOiR8u+tbGq8T94lzXt5wlNk130fn500/X+PLMybNMp7w9chIm5jnkuuUw86Nn+Jh5Jwa2UU8ONc8QM9BFNGg/Le915I978TrXoyPdbVrwm8gRbGGnrOl5b36myDeTncKY053S+7wf/vTaEdrCMbimoDYOF57R1cG3I0+dI8l7xUqwgLx6Z8ePTQN2hT1zf64xf3wcnzG2KznCs5k/NGufKe/VpY4e0Vu2Ode0bMCrRzkxb7xqDAxt4R1syd/Wi8gZGW8bSNfbHvDp5QaMhQ62/yK2C21HBt69G39ULCIXSGZDBzJABuEwv5JN9HfbP7jK9otD2vcVI3sO/sEauO5ztqjty6WDTlE5NjHXTg7mbHyhJ+bgna1nlzwfO9P2m37BYjxiv/kjea58H5mZd/7X//x/jBfGcOf3ZrBJ9eQBUDu8HD0OLOITVEIBJLzTGaAU1OKnSSIYB8pze+G6AbGdcRNlmMwL0TbBtglVQIQ5BAQjmg4Xrers2HV2nu/Cp2wrKLsIMoLhiJhfvzz95c9/vloHZh4jfGdH4ASKpyrVLQlaE1hgNKP1KPwUswGnlR6gWOQXLHXQyzHwjlYE18/Z4WdRJ2N4++7dU3Zx2AVBoEc+TuXnm3dbje65dtymm0for413xgtMCe+jI0iOGE3OC6VhWDsx8VtBY+5jQC2mAC7KnGd6f75znc/JGUOEB+3UWTSgB2mX3eDWCaM2dhwoMgSEvBufySaeABhjA3To0/KNlj5r/aYfTYN2hNCIbrWT7zugZI65NnrB4HYwg48NaEOoOhN7natN4jb+4JtA1ZjhQQdt8GL14N6xAzjhGZ4uT/Y84efz3+4PN+CuYb6die5YMibpTGcTa63P7VBNMDrFsJs0yDu9l2FjCBlT1+L5Pi8Jr+NYHp2d4rJxlncXXn6/5PIEAXhm/qOfJ+mZncFJSCaRJEmf59iJS57QH90FiDuPm+7mRm/wOztiYTy7kDmTNfNHw8tADz/OTuBzvWDLIsqjnckY0CHPh5NsR8sDOpBVvEeznkfrTfMajfDyWhibbk9ZLLo7RMDLSxa0xT3JisZUjiO72Q6z8fkMLRWYcEbwS6C09P4yO8voDXspAPYs2CGoY1caC8kcp5a8tpNmzr5DJ3NtZ49eCO6bH2yJ5MBAyQnktJBk03qBvcdmDLd+bSClcPTW/V2Uh+s9dp/nGebf3y/Era67Jp9pLw47M8dZVErQdPw31+NvY5gAAI2mYOFDFvK+nUITCWPjW2zeBa3cw99KcWiPLUe8sVN4YhxtP+CHwI5ekTHPXB6kMHXbVVtcCE8ECQpO1qbnfPb7CI8ef/O/acyGTiL3tCdG9xtT9jze/IvMDMacDibmO2ON/TnJhdZ7GL5zuNtDr/xusJ5xbweT25aETuaJRnimuIOti+1cx34XiO0w3gLILZLIe/gsW6K8tmBw75zBqz2puTf/cl3mb4Eyv8MDWMmXaH9RkjtJmbZHbF3LPz2wgzzfCYYzptBewoL+r1+4iVr87KRDrptFlNevZ4GzgzZyucnX4fxdZHCOKlh82Ha5koqhtw4mmUcXZOG3uZAnujNx0E8/zXvSuaHnkfnBXIE3e4P3bAmfc4qMTqvUJJqGHqcg7NPHj8N7xd2emWSTDnD04frudDKI3mWxd/29beGdMVgcyecZA74Yt/ny+0Lb7kJDFo1r5HyKluLv34tp/PQ8F+ZIyqAB/SNLe1TOxlfGM3hzFlL5NLDzr//6r5/evHv79Pd///dPX73bY1EacyWp8jOx1vD9xYs5Zud33307x+YkWaXAJP7OYMMpzpzOJR8/bEfKj5+mo0d4kgKTdEP5OV3pzqLV/Dwytots63+QrRSYjA1Mcmi6DgUzdgctv1eS1zyiF5P8erHFGtNt5Sw4Zp7ouTT7PIUJFnna9rbPQh/bp1zs+fk6zuZK+JxCJjGvzRfuzXNHX5Jkevtuikr2KNTFsyh1aDzJ3HRBmt3826J68wm/DH1n0f20ul4abReL4cXBv+24tTYsxTf5d8UWv6RoaYuj+TGDDee4givxGjrlOJ5T0EUn4U3ueVxQkO9ovxom0R0x1SXHJ9YnG3yfxhQ4lnvye4qfRq9nZVbH7rNhJwvj6RBQz83vKToZn+G0t+aPt34Z23aZWH+Gfee/srVojb/8hjy3i1v5GPQr14Vf33///RbEfPppCos2/t/C3Vw7C/TZ4PNm47zZyVkFTFm8Y4PyPnaEPWLXOr5o/zHvEdfs+7bLytJ/8zpogw63z7W+B/+WP/ro59HNHtN0XjpzMv7Gnok1nnX21CllbSqfip/z6Ec2xo+ve4rO+j6256LNiRVztE14Hwz76utvRr63mHU7VpEPC//u758j57/sokqu3/t3w8PScRcz+h8cNkZ29dEO5rp9zn00mthDzpHP8Bh70Sf83SKi3RB2P3f9d3jJHqMX+22+4sLEUGJVx+/kZ+zHd998MzmCdL1rObnvzSJ3igb2WC/vyBgmJom3+evT2JJJkJ/jBR2rdnc13rjxMRaDUzB+9PZgMbnsPM+V3zo+8hbj/MtjtnRKSu7v8ltOEeMWgN8+INobg0LyjeHvHIdjRGCN3ChMzN+P8UXGJp4PnnScTb8esevxGs8nb/hE38yffu+BBvuv72GbyQtM5N9EbxKDKdb2/PhsaGihydhb51c/fp34JUWv0dPoV+g9cc0pInikU0CgF1V6Xrm/bQG+sY2eyYay/7CQXc0z2ARxm2M74YA5jU90ck18EL41/EKztiWXXT0buXKtecMU9vnKVZ+YnK7nGewMuYcZbA8fms3Ga9d9+LDdEeLn5fcUgDW+nv1kWwg+PvpuGtsNaluElg5yaMg3Qmv2gKznp5i/c+JXXi4dSaf11nYwWRubIx3fjV+VDid9pCu/GU3gQI+j5U+u7V/z+2FM2z/XTuxzivXQc3lwHy1O3+gl20GfltYfrwV9NoWPb9z849Aoc1NEgY6eT7blJcQI9FYMKeah/zA+f3s3P448owUbYe6uIxPj01T3FTbvEd/yHOsAYnD2En1yTfuVnmFtI38vTuzaSq7veD7zafxo20wf6bYxm0/eawHZeHqueG6+GTs6kgFzz/3srzmiJ/l/lBHvJm+5Ltd4Nlr4PjHSHEv26tVuhj0FCNmEAWv48cPn6dC/hSZTGDgdTn+dn3DTfPs+MgNP4ePQ/+QBYWkKXvp6WHLFZecI1bHt1T0Dz+F53j/x9en6Ts5h92Dkyf+koJ49Sld+m/dhD53PM58VoZ4jfa5O0NVty7VtE2ZTQXXKneLpLIYebGS/+dP8tsaKlifYAVfQAP6bB39QhxrFrebF7gw+12Yq72dbyL1TDCI/4qv2m2DpFColbq1uW77DB2PgP7Qe69xhHOS39ZO+83fgecKwb8wAACAASURBVOSFfMfHm79Ppxw61voox9W+QZ7dct3Ymme1TIUH5tJxSNsXWNLfwzMxL7rAYfJizu3/wfXcu8Xv61fDtpZbOADfzJedapyDO/QwP6PvNkc0Dj7aObLI78rYYG/Lca7D1/azrNdkbh1z/JY9zn2RRXzlQxh/vlfAzDdtuXMdPPZuNoLPijZsYp4VWvT17VPh2eBsjsgxsHaQOTgI1oO2MNVOBsW/gqWzaErACCRncQDTWZcPFY19TxvwBivg0k54E6KNOdB9/GwSB+c4FwznYF1G6CgSwSaogCBHWCyD1iBiArDaAozTKeRUPoZxf/7T93PEiu4hmIVOCeIDiCM8ByC0jU9QJvjL94C0wSs88nlXxAGQmyYxcnfrNwr66AxyMlsoE/BmjLdRez3J0lQl3m027y4JUwEagzJnJzsj+T4uJK2jB/zOwmnGGjpyEkO3MawHsBksCp9ryYiFqQYJ93mOuXJq2xGmE45RAsqcHT/pDOePM0MWjB+YcMrIrzm3k91gl+steBqnsZFFIG1M5izpmeuAXMb5GLg+4+nDWcQAtOf1W+DoMzQGiA1sbVha3wQDZKzxRYBB/3S0GGM77ewt8m5CiBOAVq0TDfBN4712qDAfN/a5Dm332k2OkXuLThaqVo7uhbH7HgUiW1Si/XQbGuNlNLJomKC0cckYXes7tOacc95X1u72s7ejm5bHm1Qjjy2neS7e0A36le+yMPF5ztBOUnZ3QufZkvb43Xr2iJ/ZQd4J3Nan3BdnP2xxXydABBiccNhrDrtwu5XQjKhr0aDp3c6Q4ORRnuAPvWhng00wLvRofWlnMXzMfCYYOOead6C5hQsrZ21fjWl+OlfyCKp3SsjtQvbdkaSDQvKLbl1gAmMe7eAsXn++EwXsnISLoDX3SexI+gm66DQ55jjDDLJP5/rZLevmihfoQmZ/C5ubjrG9M/6DeRzT9ms8Ew5wnvKc6E4WIOkb/CFH8KZ1tx3atin7vPsoPRjk/eQOLZuveEWWG4v93sHB6mh2O2ch86vZoZox53/X5Zk+ozszhpd3MdzYmdOB6xGD2KDG4cdxmktjz+DK2zfzf75XIJHfFXrkJ91xRE6/h60g63jXOJvnjf9QmI/mK5fbOamLXLbjx90Oc/h8OpjwRQQ5eYZ7g+HBX7qR5KLz17O7IAujGbPCkoxDcJTf87nCVH+vL7vdCuwizHNnsft0HfCcTPG2AUlML+5kPklopLNcnu/6/Mz3s1h7sFOgROf8Df9gyW2DtuhhgvA6QtJ1dIw+kbeWo4tHdXQUGcIj3WvQiM/DHzOX+MJdaBJ6LD5tA4lcP/L9YnFrdpK+fvP04w8/lF+xPkLGyI82XrqMx/35Za9PgJ8EryRTxiE5wG50kM8XQuc8K3OZbi9ps6vVbhKGJ2mYBAo62fk5GH+SHWyO4DML+5KMwTQ8X17t0X+OLAkNc61ndHALf9rnwvuMl/6Sq8hquojMrrE5TmBlF34+4uojlrS+sjX43edK5zmelWdkLlmY+eMf/zgFDmQSzTqY10EhRRBZEPrd776bnaCh67s3b8f+js6fbiOzSJPFsqfV8cSHmWOSfT/+5YeNbc653ePfpEDj669Gxz9++DQFN3Rx/CbdjabAbTzMKQhsfzz86B3Amc/bd++P3t0FWBk/HqzdXqz98PHDswV0Ph68ZJsUObLLMJ5Nu+xO/LXZof7qxKDbXhw20v3QLvFPYsg3szNvixU3qb+x3Mj3OVYMtiSzOkdvncVRGxemcKJ2nA/PZzfHYraug9d4Z5Fnv2f7Bicdr6hTXP5O0c5ZGE+3UTaxfZyWGzaNDYILZJvsogn7zlcjixJb8KntMxnIDCYGPP46u5oC8OyQ1CF25OksKnh+7uV7NtZnfBmb/EbPrfnfsVv7c+YJV+Ct+WW8OqQ65z0bTIb35/hUPnhkNBiVo3XHTpzjySzOKSjJO/M7nhgP/5E8+xvP8zP3wAl+/PJITLgL/u2/rd+6n8s9wKj2t1o/GsfHv6/jcXLd1cnnFA1ebYBOJ4jHY3IaA9sW0zFxU2jrn46wmhyxwVPcNvb6y+k0sAt/P/+yMRQdmmNLT1eTXniDo3kn+/b61WL6xeMTy/Bfjel+/voLdN0z0ZXsra+yvgxaXzb8FEFccc3RY+/oHJJuea5tTHMdOcl3NwbtyD0T7SfuP4UYkY3puJNuxa9ePX2dY56evgzWydlc9nM6kcVf2vzWFiXvgl3+LR9/fUq6MrTLUdrx24cOhxfD85O/4NOw0/k8v/Mnxn87G9q2K9bL6bLQNIzo2+Amjn60kXO8YHyi408p+NHJREeS5hG6Le0U9txHJG+R5RbdwqSlyd1hWByHN/iCH50rfMxdDYacvCWsJF8dq7FnPXafea8jri/dqu7L8OdZ/PRwVAP8dK0F7c67wCUdwS7//unL08+/bJ43diIyMz2DTr648djvjh9d7LrzCvmeb9BxUucy0I1M0ZW2G/mM7uNzCi/Cz45h0Tldqy6/oY5AWv1e+TcGGG0u864TA8FBvIJB7uHDyB9tDmI7c82xfPNzsUpRFNxeXN54a3Fi/a+wertb/jLH46TIJI5lY3yKR3I/m7LdX/uop3QSWJ7dGLJ/5//oevxlfoTx57POUcnDJFc44z4FJrkvnUy+ev/2FEV/NT6o2P6R9rDX92jduIvvrSvtmz/qLXnMM+kwncTbpe9z3M+cMt9H7Pc3XBy/po6l9zkdzzvEz3jamJD3ygeiB93wrMaCKe6Lj3029zza3fYROi606MhX73nJiXmvGKpxiV6hO5+q/Rs41LpvDaPzbsb1W2sh5txjYKd81nEf3UNHa1PkpOXlwq7aMMnPZ1s8j/63bovv4QNsvIohjxy0H/3I60uvs7aU/N2xBY6UsSbX45kxzDF2W+w/cjtE3giC/D3OAU3Yq8aG8E2sNRg6axqJ7xYzguu6RY68pXBwNvidjhlnPK73bPObQu3Y0VOYhA7oPYUHn3cdFl/JZvM7z20/X756xhEf7GzUiz5s57HNJdFdMmlcMEwHExucyDUa5m/8brlmb+iKseV6a1tdeHbxJPjy+dehH3vARrU8NzbJzbQse5+1ThtZ2gcYXpzjKHtTtLGTC8+S+2i/N59Z+2tfwrzhrHvNIZ/ns+T1psPZWd8xV3LC54V9dJNdYZPoGgyEQ2xanuNeNIDJjU18WXPkg3SshFfstxgx72bj2ibA9vWPV2/kYq1/wT33u47O/lbxXXSE7WWjMm48eYzr0QLGt963PUKrxl3YwE7KVbGX+RwW8s+tpbTdpZfu63m3zjxiVWP6+kGbd/HO9oP4d2xz85B/57PJbaSDSRusR+eAYiEMwkqMIF6/yD2Ei7C1EzBCwsmVKKrWZybC8cjfCG8igI+hp4y5LsROAUd+UhAOB+M6yeX4YrVDh/K6xvwAVyunpFE7ac+cLwuAJwkRRk5A8+XL0z/90z9Nwsq8vG+YeQK7AYSTlLZLdXfUnZa/p/iiCwbaQOTzdgLbkUqgEWVICyXA1I5bfm8lcE2DWJJuzn8OLZII+nhajlNmjuko4FQrbpLUWJKo+OqrrzcoOu3OY0jRNjRooEDrjGN2PZ1FwlyHLsAYoDXw571kivxQYIrle0rUAO7apiXH2HWCA0AoCXMZ/hMpDnCd7gOPBr1lth3vdvoyvi4i8Z33dHGMitx891tGu+UeBgD+Nvxt6AAuAH50tPHQ/QCvsYJhInvGZzzw5gLsc2TKPGMKTDZI7sQJA9a45rN2JBbY7RRab7Hn0HP1+8rSnbR2FJS28uaj4Czjcg8+rsN8n+cK19AF5hjfq5dbmenZ+EtGmv4MyaPx3kXFXZBEl2CJ8bfRYcxzHced3nGIR9/SvnoWaHK8xvsLR/K7XVVtNG/cvbu3OIMZpqOXn73zTlLSHDqRQZfbGQjedAcQ+swBU+xooQ1OkFMGmwNAh/I3rLDLuh3wR2PeNrR14RGbmzcr09npvIVTxoCv7k3iMkGEd8Ic9DTnxrxc25h62emxhc93Ymk1SP9mQffXu8sZZ837O1FArseOPeDuc33aRbB2aM2vddlzjIUT6D0dnDe246tnouW1m/9cYAztp/i9fY7bnmyBW+tt24VHX8Lf5r7z/Ze7Y1euN/2Pn7CUXujiQR+N03XtFGa+FnVh/wQVTylqye77tZ2Spu71bM7z2PJT0He9p3bwsfWNm3l3j4mcuAbWXEHnl/gDOTd6F7otZuf3yGKusyAGR+V0W5/Y4A6CGovynPGPToEdbMXb6VA1RXk7hglgpivCvWNxfODsCDyLWmwLeXBfEpAWZPK82By7gZPkzyMFSHQTjvG7M4/cQ752LmtbYnuC7XkHnwd2z5iy0/90r7Igk+dMYD9J6qUF+ijqsVC3Y95FI36/OfKpXXPjQBYF38wixmNASM/Yr8ZO9O8gtnWw5Slz3mLGXXTpgurHQpNck8/wPe/eKvzs5lqbOPb5yyZfJXDnWJk5Xii+QgqePg1WaZ/dPh3/K+9qTIDfEjEWgeiFI2PQlx+p0KSPJKE3uTcLyNNZ5Ow85YvHJrTOwscpmDpH0+Sdqy/32b3x38Nn/t/udGOHtjsEXmVMbGDrt3fl3sGYs/vaDkJ2YBee31xdgoZmZ9zt35hvCjp06rCDCN9DLzFQ+3lk8RGT+ZR5Xuhw6/wuoub98DD03UWZPb7lu+++HTp8+803mxw8i3sTZ77YBYeA+usUbnz4sMdgZQHihx/m/w8//LhHHKToJAtmKaY7hfTR0Z8+7oYF80iBCRomWI2uRoc//bxFPmxZru8isU2C7nx0THIci0UXx3/MLqw6Tx5N2Jp8xy/nH7OHdNjC2NBvjtHbznR516dPH88Czvqx7OBg9ASESZ5mIeT2dSLD6RAzOpsOoyd2XvnJ0Q67kKKAbbHmp6GPuHXkT57v0OFi9gjW+sSJP8lC+Pfd7353LZoOXbIL9uxUtAjHpnbs3Dak9T/zJXN8PPZJQurCiEoG4i094h/hO1ykU7AYdmZnYng7Z3GfTRutWy07eJx3dZ5EgYlxN//blpNXxR7sQXSFbEn84U/7e/k9xUb5NzsN52iR3YE6xSVv3zy9++r9JobP969er49AVzNuvz/Sc+zd2VkPo/BudPv8DzfJCR9t/15sWL/DosIWBOQ+96Ll2uaNufp5ME2Bievz99J/81f8sdnxXjEjunmOuXoH/M7fkV0+RO+mNIc5bnh21K9fkgITR1nk59j9yP5Jdk+XonfLB4vGHYd6N11wxAlakJPcbxGA3+geYzMvcgYX7+u3e2b+tR7BcP4SXk3ura5l/0J3ds87H2MAPDR+tO7P6cjQ/XN8jRzHtwUm77MgPDssI99beHfZpcRHCaoG9zdJDrvRZP257Mb/Mp2wUuip44djG8Wtt7TdnfFmPp8/X77zjP/45n2sjSN+8vXMNUWNVeDL/xoZPMcJ2qB2HzW2z279pnN4YHE+sv4cE7Pwf/vc4e/S4xz9dgqexaywr+UKvyMHdF6OWDwMk+gz3W3bMXw8ncKMwfjhd+NB858Mk1XXw3I62RtI8r43rxbDOnbcsV0Qci/Ev/gyuBCcSBGHXNby7o6nlx67SLiYshsiW+9Cv+hQ2/XMp+1Wrgme8/3gHhnF7/GjT0FaMGIL7G/Z4yfPHE9BRu82R2tY0mOwizjPm/j/lz36IWM1/vZ9O4bJcy0arY+9Y9pOQ6Hxyhk5vv2kx6O85eIUbW2BSf7XwSTvmnH/ut2a2N1xSE7ubzfHZYH7LoBu/DEn8/HM236snwpHxoa+3ML+FJiksCRjyM83r18+ffP1109fvf/6OiIi18E5ct6+Bp0iJ4/yza8hqzA+z5Rf6u9aJ9qXaX11DczP3+IL+G/OrvEsGE5uzG99iN3E1f5L7qNr/BVzldfyDLLT9KErj3aKpvLJPbt9L7R9zMuxXegG0+kEuYfP5oM3aNB/597OU6Kj+JLuk6/mGczAzzzfukv7NfjU74e/aMjPaf/EfOFh24xe23Ev3xef+HxyFold4ECe5Xoyc/k9czRxjnBbDB0ZjM3Kca0n/jImcdWWG3+Z+2bu2fzz08/zs+3Ao00g310cQ7efFVm/ezcdVSbPVEcGGvNs5k5R6cHXxMuT465jo8jFYMYpMLGG6DmXPZ0jtvaYZjIBq+gKvrp3faZzLHb8h8Ssnz5NHG2dC09De/qFJrBhPh/Fia90d3Btu5ev5ejp1GVPzzgS4+A9PW+b21ipIOgq0Dk+/OPaUdNADEIP0GHoHGyaouAtkn30QZKPafloGnsefqEPmwsz4MPl21WxD5rwWTrPNgV1J7dosw3fV4w3+YeyH1kv77VkvEdDepz3KLKj77CDX9XYbG7w8o5rbv+KzKB9niPnCP/5G9Nt6BwlmPe03MHn3G8urfuey49tfppn/2y+tB3kw6Dp2N7TqTHvC43IY+sk3WmfpmW0bS6ZkmcTl1++T45bPke88gFgDOxkB3zv+WLf5i07IBbmY6M/H77lnAx1rihzvHII/+9/+T+nwISD0Ubhdmn3NzcyvoTI34DUzzwz/yN+A+8I5gnMd0PXgjyCYATlaaYzbIAyE88EJTAaaJphLXw79oDEgitmIjxhIUjtcKh4EtR6xyhAQPuckRvnMcUSMUvOt5xk8dnRMeetnQp+c8h8JS1TgLKKt9GF837NP99lLEkcCnzwLJ8H9D23HZTcl4SN1nwUlyPrGQSqg7FWmhn/qeReJz+IvUkVi1NkYQRudjqkqGcN/xqTPVN4DeI2cR8APLu5u0rbwpLFEMqVd5BfvPRevJpFgmrzS2kZNGOmMADP9x1Ekc2WVeDZgER28sz8DnjI4cjN2T3eAEAW6Q5HqeeZ39d4bzDHSHJiASl57vl43jqL75/tFGmnkQ48ygVdzHtDx3YE24Fr5xk/OnBgTNHzkdb4yzAfEFoncHZWpVX7dgeSrEJjz4Ip3vscaJPQ04EnicIbg+iA+54bn3nqXLIdDHb3QfPNbgcO2T7v+XFSs/jwyyaUjLPptzzM7slNoqGTsdHbxzaR+Zz+3Y77HuvDsd13bqeVfrf3M/S+w7/GhGnnd44pUGCS+96//2rmtcHtfRa0OTBYq1N7jA18VSR44VmSROcYDjpGL8zN2Bj1/D18y/mS0z3q+VmVdOLRyOJDP89nZL0TTpF7icL+/FHG6VQ+bxwh/xxD48a/LMzoMEOfydiFZWdnunu8G2ZziuAPfLuSRGfxYfVlW1K00wU3wrOh+4skQ5aeI2PlO9B39GsHsXGI3LadaL1sDEITjiznJ9dLHrZf0fe2TfB7Y9Z1vnjtQHA/GWN/Gt/h0e6+e35+PH1vH8UcHum61+xCHFuSa3thsIPcjIkNTIKZk9z62wmQ1uXeVXAF/NO+OoHe8x3cvuck4uvQ+RRDkAdHvMGk33LY8aftSesI34Ss5pgO3do6mMmcQw//7/zvhVRyB2fyvPGnHrpSGcfw9hyL1pia+2Zx5RypoFBkOhOc3WdkOIvOCfxhGl8335PP3Y25wfLOcX2k4HGCv1kErNah3jc2rpJi/On4dXy/FDxMovWnLZ5oX3sXuE/SZApM7oLm0Z90NksR29mRk+fmGQJN+qljTJ7Nb2rbjW9tn+wCzDtgO9sDq3I9GrWdoUN93/JkF/PwM3QN/k5Hg1Mk4x4Bj2AavqQleY4MWT92d81tFxOGcG1k5krPIwfpWhGZTNFf3tWLpGS+f7Kf9HG+O4moLVa5iz356I/6nOIG3RLQLtdKDNrJr5PD1ar3JF8yBno/BR4//zKxRyfiFdV2LEeOFH/SF7wXZ+2Y9riczI/Pke8je/xGxXAw7saBPb968O48w0IQe2dBAf+mAOC7765iq/AhNMr3maOkAn/fmNuH9n5y1jYeX/Jc/2/xxBbQf/ftNxNvhTe5P0n7tuvTtSTHef3y89NffkjHki9TjDIFNa9ePf3wlx/miANdbCJ8ijOin3/5/i+X/GUsKSSRHA9OT9x0FoQ/jH8Q/2qLffbIqNON7iS9tgjr7fB8efxyxh4d306YnwZ/ukAEtq0tuuVUPNO0NPe8n77sUQ7BNPduTOd7GDU8/uWXp2+++npj29G7XWTPgqzk4ti8qyPUHu01XQSrg8DI+SmW866xK+Nfrm5v50F9G87uwxerI3zowaY3b57ef5XuH+vDhl+JOdI1gK0KhuRZ2bVsPmhFD/ga6NaJsMYY2Adz+As+5zPyvfkyEmcd+7BDg4MnAS2BLiaC157X76cL/K2HDfkXTvK/ehGOjsJS+kU22MTmD1sw2Hf4MzmUIwe51q77u8BkF8ZyvAwa73VbmAF7/RQXtF1BCwUwFioefcnbL2MX7hhuebiy5V2uJ+to++gP7ucJn7YInjzs4u9dKON5Clsjwx2ntN3s38mMApPxZRy9WDvFJ7mfPNjn7fCTI0/X9+GTfHn68PHT6EOeMRuYJjejU8LadzYl7+1/P33aRb2MWWwX2odXOoq13cQX8/ZcNgbeLD3vxVoy3bkW/oVnGhv9WV25OxLgffsdj/xr/Ggei2/oenITwbTtgPVq/If3s7N3j8ix4Dc6f3YuTxesz+uj6eDR9ivFXtvFRD5xfcwUAPF1xc3GkTGOv3I6BFiMcX2woWV8ZPlVbwC5j+VlW8jf/r0xthxebNDwqnK5fAv0dVzK5k+3hdzN913kXz6me99dRBm7yweMHM4iyjna7xHT8IlvJV65i9Z2YR42wF74Lnchzm0fwbOb/zCA7JP5PF8uUzx1+/Qb+2WBauLak/d8m85otQltabR2qzE7v88u5acXTz/88ONl22xOSKHEjnvvjayb1xaY6Ep0F5CLN/GD3vFj7ehef2Pjk85p7PvuzVArs+u390Lg+nfyn+triTfQNe/kA/D/2bfNZ7yefHNjAhx2ffvAj/nXzB8G8A/y7uSvYAB6r02/u1lNp7pzRFcKS/7ylx9WVp8cx3e6o7y5j8YePXta/GaLUtBlzI9YQ28s0sJN19k0Qi7Ghp4Ckxcvg7G7SfT9+7dPL198efoq/vGbPSqHD88W0+3WI35eyzsdbr8PrVpWrI20TwST7vjizjWR98dY6qLTsRm+99yee/vhaNXzaewmk7CPbWg/FWb0/PK+/vvGtI3p6MnK9330Ud4tNvEM1xpj+01wBA/QAe8b3/hqnS8P/dE5z8j8NubdzbtsMZyCc+yN99tght55LwyAEXBgjl0+R1X4jlw1RhgL24ceeIYOrsMjtG4+OhY2n8EKsd9l+04OyJzkHGJv40KIn6ez2+kQ0nzNc4Ze0+Urxe0bR3z48cenYLVYrnPu+b1zEXAr9LcJfDF514VmDWUK0nYjE9lwX943nf3Osb0jB1nUzjH3iu0cwTsFhx/G50jc4ggbcobec+RoupeeTdrWUDem3OMM6ZQiPrnqwY/ksFKUnI3q73ajjzyMWEDMAxue8eR0YNFhg5zCPfSRf7xw6BzvOS+sApVH3SBHfICsxaIHmUVf9H7EstY7tuDy9aaj8V3k2Xo8+h6blo1fp7NGYxFbR3f5Bt7fcUjrEp6wIXSEvPFDBmun0PBpC01OfsXYMxe2vv25sSHnO3Nv3W064Te+9HPalqHb5C5qA0XeL5fVa4j881xrjQVmZZ4KTOBz3ut3soL37EOe1XhiTDCHnHcMwBY8YjE/gi7TjTxr/L3TEYn84jU+om/7AWhHN9Gvad+Ybz7sDL/19uXvTW70iuz0PebmJ/mTN2QXfE43xd3Gx25kbs/siw4mbRzbASBQTWTXMqCE5vFnv1zlsDO8Rogcr3IYw/lvwen3tkGjmPksjLarDaA9S3idAOZRcSY4SjPjB6EnsIQuP7UhJAiPzsQ6j9tW/QpGTgu+Vy9fPP3jP/7jVZE1hiiGIkb/yxp9Y8g5xMNc7S+TeDtBQgOv4CALLEA983M+Yd7ByUPPpd/ZeTNJxTVsdnASTsCSOSrmIPAAbH++mnkILuOAv36743Edns6zT0vY3amh6m/vv2mWBfXjhJ+gJPQRGD06dACEgyjpRonyEyA079AHIJkfRUKDfk4raDuQ5CqyR07aKQLkrYSXop6FeAa5jQljzii3wVz62Xm7HQzQBsg1rfCEvmRMCfD2muddC9CCYe4A6NGIdwKEruYdQNVnDHmDXTuUaNSGIc/mLOLvtBuT3Pqc4o7d9ZN/+Az8cm/eiw7GgJ6ZvwKb1af73OMeB+N8z2+7ny0t8vvpTDRG/Pl5znDq1ps7+N6Ck7vtcuu3dwlayRMjSU44FmRTEJE5N+128WHfBRe2W8XzHXbG4H3PnPnaiRFaxjlNgUn0N0E5DNtikxsHjcnYmw/Lu3vxkMzjd5zjVAFzzhhSxpx9wlPjH9t05gf/WnaNgRMgOMrfsyv848d7h9kJDu9Fmk2Yuldg0Z/5rp0UTgF5ImOSK4o/8McROezoo5Ef/Tkdrzxr9Xp52olUrQstjo6zV5jBNjjmCa34ArdNvrshZN6T5DuL4I2VHQy23aX/+Ea+yI4xw0O4lvEIDNsWuc+cfWcs7IH72aMZn0T7SV40frGp9Mx3eLH6vAsMnGPYCnfaXvAlGlf2+z0vvTFmbc9i8u04b7tEeGLRliPIXjXO0hm+kGvyrnGCn7K4+X6KJjjcoYvkofs6WM6RA5evksDlFK2ZF34+4oe58Jvo+aP+5u8kDh8LTHJ/5gxD8Ht9h/sIMfzJ+x8deLKMlzOvg/k+Q6NZbPllu3YIjPbM1b2SLqbAxNEk7KT35rrIRjA8/NSBweLB7NScxMIGewpQyGr7uHy7fCeRBKPYSXM3DjgSn3SLMNZOXvYv/uevu5Mnc5SwVJTbSQYYR075Bp1Mfi4Du3CxxwrdFe1s0hT+pBPDp7XR5MH48r68/1H/nsvXJnoeZS50sHDgDPX8zHssaj3HoY0B5t2no2HbvRRSb1e9nF+9oFhByAAAIABJREFUZ64bJ2zL32SZDaI3VwFBCg+ClYcHcL/lsX0+CUmyLi7J37nuq1NYnl08I4+nO1nGGtpvh5albxbEtbON3Ph8O4usfeWz6eaQe77//k+jRylIaH1aX+vnsZUpMiF7ufev/uqvrsXevCdjJavmkmfnGds+fc+t5yegZT5TIJa5fPrp0xRk0e3Vwzt+G4w9Ms63bL+BD/zMTh3wvfyrk4jA/9An7w7vv/76q5nv7373uyneD70TQzl+gLyniMlRQpHvPCt//+677+bYJXgx2HB2SMcWpVgh83nEdthgITE/6cfL13umOkzg49lV9TxWX0OTmDFjnLGfIx0ydrQm23CefNLFyAFail3hwtA7RfMjc988/fM///PV+QG25icbs0vEW2iSzlV7LOy98y3vYV9nh/EpkrEw2t19kvzV0UTC8+eJn53nfuvtNc6zUBb+/P73v9/z6c9xtyk0GR09u5FyHIKjPlbv72ND0CjX02t2o22fAgjylvv4uujL5+Hr/tY17XM2PvS1GX+wV6cCOsoPbd61X4P/+3P93MZDfzfO8W/YHrJjbnROPuGOu9c25PvRi9jyp6er/fwuiCSB+PLpzbtdeI29zHsc6RFeTDxyCj2NwXP57XhkrPlbJyf3t38G7265lbS7j8tRYNy2v/MMjVX9+44lG242J0MejEPO47pn8ifp96Ow4jJDd3HksSuHYdfGE0nu4eHBt7EFJzme31JgEv/AETkKTDKXj59+mmT1tFufDkXbfeQ6DqWOiyVb8DwF6XR4MPx0YXvEFDjd/hv/uWNoOrX0ily8ftZGHh/YFLx7jJ3y/tWv+GbPjxy7fcs7T4Wnxo0vkS06JxcytnQ6F2x8kC4mscnfToHEL0/v36VgcYtbZxxnIUCByerKYkvkgc8UP3J8uFNgEuScmODkCuU/jMeYPSfdy2DpvPv4yBMrT0ywepXuK/nX+ZRL/68OqEuJLFyj5WDFgz0VB6L/mzdvt5DpxKizu/bVKdoacuzC7I4psdXuBEXv2+90zE3lWyueNSfyBOsUW+ZNG+PdR+TlHY0V5t+xROP24vV9RBPZh+PkdwpjTvH36s0WGMR/mgXFz+mi9dVgXjBwcOzg7nR4OZv2GlPZ9cQjoadicl2HdJBlJxJnbi5s/cLNS+wGKbrKZ+64o2MZeO+zzq3dvsEdi2Us8TPwYvl47/SeBeEUPFSelx9DN/Kd97T9GpxOB5czL1jP9+dj5J3deW/pvv6mjn06RmW8u8i6R9Lo+MbvVlwe3EaL+A3RyU+fsqD/eQrzyNDQeM3n9W/w6WyqHJqdI9Lg1GhA6VD+7sVb8jf2rzrd4HMKWPa9sasrS19//f7p6cvnKdrNkWWRMXkQdCNbZLY/b7o/n83+1T6mfBf+0fvFl+eL7p7VOTKyh+dk0t+Ztzj5caye13LaPr/v+SJky9+tX8aPxjAUFpH3PAM2okP7ceiDP40/xun+jq88t9/jevLrCBX+D1vh3vGVTv6bTMkJiC3ZA7mRjOEugFuKGbu5s13wzhwVarPBMBaf+llD6xR4niK3ji1yHZ/ZWG4frIsRpx3++CNtJ+Uy+ApdQJ7nKEqcwusXW1A+cwsv5xzSu+Pg4sTbocN0AkzXo7PBxPWJWSzEwheyLjcjv5a/g9X52f6CApM5dv7YscTcz44IOf5fYsWxSdOFeDuqXLme41OEntMJcI56vvM+7WcpbBUftAwo1hHr8SXkJ0YPU+T55u3VESnPllfogiU06XhmZD2FT+H/A8Z3PEQnLp/srLFO3jtYPkf0LWaiMbnMWPnRM7fZ0LAFHwobGp/EXS1/YgUYlfFcp0Sco1QViD7qA/rrlN1+Jewho+Qh19DzR9zNNbCifYzGHRg28zryEbm9fM2zbgFnxeHehQZdDP5o9x/9nMbdjvfCEz4/P7kxHwaRi8a/LnBg66yvohmsgkcwo3OZGStZ5DtmXL3mTgbaLuTZbcNyvec0VuGp0yIyXzIC74wLbeU7zbt5Sj/5HP236zrPSFY9i6/Kj2i7xS7IWeY7MiXG8DeeZ878j1yPVqGxcTQf0dAcryNy8nIg0g6mZAmhAvQqYA3E4AFrTxCQYjCDpdBAC9d2BDMBz2rgaAffOJP007o298XwChaaYMCSsY1jKZjCmHZsHxni3XmvOWm75JlWnkOvCSCOA//9n76/zkc1nxn/01ZiY1YWU+OAArRN9u8CQNMxO8/Wid7ilEdBpAQtvPveL1OFqbAkiRvK1KCFVhx+/CQnl6P7dO9qnTHPjpyza+JUy7onxnkc6nMO9I4tIPT+2uESmqRN5ASmp7CHo/KcJrszOfzqXY74bmERX8gxGQeolyKcIqRWYsqE35wT8+ln5PfQlNOHPt7fTjgdmnf/lCKJ3Ynlp3sedct8fW+H6XZquHfmPfIe0GlbTpYsPG3e6e7e0bJkrMOPuoaBJDvm6xpg2gFDPmMM2ukk+49OZPPK+6Zd6y+nUvwpiaEkQ3YxC3D2u8kvQ/B8XCPVJ3mhm8BNR5iAHrchXbldfmyBxM2rBeFHvLzxdRMoe/127zFvDl7r2iw0f755k/vIZc+36U8+OFj0TNtU85Bca7qjD0el507/FndeT4HJr1Psk0Xhk/ydRG8wad9iLPhtnLcjchflNN1g7yT3zxEwrQ/5XXW9Mbo/78jvDsmke3BkEjgPi5r0j/y2HctnkSNORMs8I228xkKm8Z2hb+fRPQIyRp5zv4nn+5xv8kG/51lngaZlAe/wGSa2szG2+FS8W/DUTaPvI0NoqFBp3ncCHXYcLch3JxTow6MzeWPZ7rxWZDN24NiPfEbm0d47BNAcnpaRW1/vnVrkb76zK+YEZS2bGa9kwGXbH7oIhTfjQ5SzJaDkuAvIyEU/a2mxieh8T35hLRrsLr6lTf7lc0kWHXToV8sdfvA3eu6Dw3M0zrtzVM7ufs8/mIm2bZcSDj5zcP9/Ckz4EHQdnvucbrQ/tQt0e1xC7ss88d9iogBjZWrbpBtT05BesTt9fKBgJkfk0EP2/IjGJBskuIY/U5BhF9tpQZ3iido9DfPoYMaTRXSLARt8WJB/mmTFtEU9RQPGIIm0NuaW39aPvqb9CzpgjtO5YvMm10LWzGsWGXYMbYObb95Nl2FPrt+i7hQobMK28d5xAlMQcM4YzzUwzGL2hx8/PuvsRme14m58YPtanuhKyz9syLskh/Izz/z++++vjgPsWPs1jwlhRwLM+cyzGHAX4oQm4QfdFhSjQ9uQ4ePZyaLTCLlE01yjWICf9JjoCd0vXhw8ylE5Y7dPQJ+xonN+JlE+cdDZ/ZSk+CxmnB3/cCXXJqGVBFgKQFIo8sc//mGelYWC8Ewr8w24UzyRTmGLGfk/z/7m62+GjZIU4VE+Z38z1r/+67+eMe0Z9vciBzkc/DxH06Bx4gZjWBv+etqSZ2x55uDW04vpOCHR1Xh4+weSB6u7cOjy1UuWJaiCR6FJuiv91V//1XW0zrtT/G6MeVZk7Iczpuxs7UKpFJgkXg0dU6jy44csUCT5lSMMtsjkD3/4w+hp+JZ/md/o2Ck6/PHDxxOzfZ4jvnYXvl2p24HAbrj2BSYZeHyp2HHd98aP03b57AbKfRl3x1Z0c3yH2ZhwJ2HI/Hz2+dfp7PKf/tP/+vS3f/u31xE57BAfc/l1FpBm/omrs9t/uyqSYUlmi2mLw+doktO1ZRIh72PLtqhvOxs9Pf00x0A+LzDpuKJxLZ9PMvqnnzYBeRZ3puNMit1nt/guTOoIpCsg2rA5cBuW8nvkPm5/YO3PlRM5zx//+uALue1cRtv03N+0hWdagEeWevE514/NPa18L3+5Fkvu8dyxpTjBXPN3aOF5/GTjFHN5fyfoFHYEQ9AsuBX9sCs1z1VgMouA7zbRnwKTwe7TwQQmPhZl4C3b0LEo+ZIryhj4bC3LTdfFCR1LNt600cccHvnf2CKezGeL+XELtoPW4zvFKJnTPDMLRemUmS37e/Wz4stnNiy5jBMnBgdTdDc2s/JEKZaaziXxa7JB4ucULd4FJtvR5BReTregL0+fPi6vwiddzbZbwvOOF6Hz5Z+/3EVFfjB/ii/qc/pyx8Ybl/sbfZ5/v0fJWCTr2Fg8xz9wjTiCj+SYWPrYfPAuPCX/7DX8Q3s6Pv7p6awa+Zhjcl68ePrum29GXr56v8dGzf+nTb1YKv7F6t4WSIfOsHbn+st0IgsmTSe8we31SR/9DePtmJO+0uGRTwvaZ8NSxo5+7AKf6wjtKTyLU7m5GEcV7ZFLm0uWL6BriWGSJyAPwZ/xES4f/BQbnqOZ9jmL3WIAc8ncNobfDjmP+YWJ/w9+GHs+602MK1+7WCc2znjIIjxAA7LxXA6eF0DAGPIUOuQITUXbjYHDi5cb90XP356OIylGSmdIMZACHDiKfoM/0y1kC1h33NshkYyizcZYW1RiEQT9mr4ZE38wzyB79Cg/YZLjjW7d2VwQvc298SXxwhE+VxHsmXe+z/h13OaH4TXeGMMd8/88RakdF5iveFpxt3hZ3idzSMHw0nK7PTiOyaYz10YOdkFqc297VObGcPku8d0PP3zYI6ifugPP+sbG2zKR68YevHq+EYL88KdbD8kznMl37Ndlr7+sXigwye9v376eQrDpwngKTOgmDBOD5zmtTx2bGD+8y09xSsZGjt2D77Cm/Qe2BbZ6Nl1jd/kQ3oMnZAwO9Di9t2WhZem3/FZ2gYzlecZoLYFM6eCBZujhHeZrTP053rmmMbJzGI/YjT6hQ2SVD5rnGBf8dw3+5Kfcf/O985lyKp6HL3Jb+NvYx9/jz4ceeX50w2aV1mX0QNv4Hl1Q0XKX95oPf73zbPPc6RLxdor38l48zM/ohUL98E9uNfPw7HT+iC+pC3NiwTl94OQ1c48Cj9HLcyy8ApDZoBY/6hSEtE3F88YsdDKPzKFjZB0HE39YtDWv4cvE+Hv8aJ6rQEMHEDzKveFtCsoUzLBd+DvyFJ09G4zYPHz/rQ5hl89y/P7Z0JKNSz8HhxdLWz/pWcdA/L3h3/y/Pkz7xj1G455nn82UV8HMKVDRUSbvYa/oEnkdPhx+HXf7Wm/rGBCOij1zP9+RPll3iPwk5kyO6xHj5GN0xOlxkIM8r7GcXYU7PYbWtTyLH2dMV4x8ZHEw4ByBPXy+ioi3SAWu9rjaN0F3/BJj0d21g3d3U/LD13Jdx2Cwp3343CdHx/atP7l59TwnP63fwt68pzFGYwUykNwJLMq8bGyge+jemNQ60vxsfKMDfa334B9fNWOQc0ZH720bBCP5sJ6d5+IJzMI7mPZoP8wV3rGPje9oybdoWypP0PGSXK08nfi+7blcRcv2dAf9L//X/zbRCYU0uSugOJQeQDuOOEeCkCMWpk8yrBbMgZaXS5I7+0uLxIzBNe43HgpkDA28ACk/OSKe02NuQu6cEzgvuPnHIJi/+3+LmLkrCZGLDtVSKoUlKp5/+vTTZRQ8V7J5KzhXWWaOBwxU1gs4c98mdText2fHbztCyvwIqkB7hfS0KK4z1+8zYtcppmx5bjuOaE3pJdKHr6fl3/LrZfrBXMBNmTjoqTaMfUxgyZHcQHrHBliS/MjfMZBkqZWuDbQg0M4AgGas+Mrp4qxw2JqmLUcNcPmcDANHz+VItGJxOBncdir/hQ6loOicMUv+G8Q8yzUMxV67xQ1JPLW8ts7QWzqX66brQHa+TKFGDM7zDiZok3uBEbqZdxs237UeAcvGldyTv1vHOIW+ayeSASaXM+cYNsfKzHEe2wHgUU/RvvGsHfH9fBNUy9stMGHc6U4bzNvx2XuXT1tkYoHh7iy0Mg3Y8dTuncWfpT26MQrmvbR+cdoXb+IGb+hLPmPo24CbN3mRePD5YkaO57mTM63naO75MMFYo09ZmEjty55Zu4Vq+/8mnOhE69IG6vdi+nYv2S5NHCo/c3+ChzjxF26eBJYgi3xyROjqXF/dZQSJgkLP4xyYHyzNPGEDujDej/Npx4C+CtQ5FuSbrYW33iegyLhyz54lmoTuneDvZ9GhSQ5OocAWwOAXGTK2xuKLvgfzr2qgc2SSOZA3z1jHYpNYlwN7diI0PnM+2/lhexuXOfNowDlEC84OXaRPMINT03NDV+O59W6TQdfuhZNwH3wsHeLLNAazVY1vS6Pg2b1FqX2ElsP+3HPxZ+34naA37qa9I1boOUevfSzvQNPGX/TzTnj9cs6vT6C6i9Z0nuzS5+bjL79uMpTd+3xaWLdd8DuM6iRFntWYNTp+AtN8vr7C3Y5Y15LMWZJQUL5Yfe+ybp6TYTxrZ911w+tTnAiT2i9JcMjej17G9pyCGnoc1qVgIM9q/7Xxc7s0rH+179nCGTvy4wOS27xHgIKOoR+Zv4LbsyOysbRl1/WTCD0dTO5iyvX3JjHx6uXTh4971AZMpFf/0obcrVvxMNiPRu1bPRaY5Hq2kA+Qz9JCn6y37JKxx84Zj3rdWGXO6MaWw5wknRz/w3/JItvw6nT30h6+cSO76pP03+5kG1RLwtMRzyMX+N+B5bXz6MRRjX9kYwpa3r+/kmvkt30C+D2LjhJNkzxZ3UyiDB6wa+MHfHnatq2nQH59wd1Vzv7y7RVB/NM//dNV5MjPigyubmcHUpIrW+C7BXnZob3dYjLOu2vPFubkX96b4Dv3hB/kAi/hQfyLxArmojAmz8j44mekIAOvwhPPgpHh63P8Xn+HX/rr5y0QunH3dPk4iwq5NnzK3NKRI+/97nffPn39zRbRRP9D0yz6wbK0TtbBJDtadc2ZJO/rV8Pf0DsFK5lfxhIM+fGHD09/+J9/uLrF4Lnj7ILTeUY6CqyufpluG4njepE19vldOsqdznAZ+9iDa+FuebUFe79uofCJL8VJ7Bf540fCaJjecQc+xD9P7Pbv/t2/ffrjH//49PHjdp66aH5+l5CRMI18piPhyO/JScD8KWIdPm1b69a/4PTY9TcpStpEM5u1HbcU0C9v2453fMSnSsHWXOO8ca3Oj97nut1tfncM5evCQHjavlCuYVtX3/nu6QD4/iqo7S4Puc5ifh+NhtbmYuzmd9mfk5PoRB98H16fHeD4SD9vf80xYrsQxle7/ZfnXSLxmZ1nn9yrsMR4+ljS6EAS1nus8PoC/IE5Jmc67qSw5HQ8eb3joc/hiURi43DHYPzrfK8gJWP1LvLQuMuXunXCkTYbM/Kv4FTbDn6B56LD0i+zTZyyXWaap+TXAmmKhabA5HTu0MlEcXhjGN5l3gpMxnccQ7sLFSN/J7kfGegCk9GXnF5x9PTn+C7Bmhfru2VBYW1HMCRdxu7jW9lc9ixHNuTd0Ve2jR+rYBit8QZPfwt7+BroEKxTFIDGZNhz4DI/Az93jNsJ1rjpj5jPGPCG34PeHUd6/mDTC90ttoNJ4rSvR8dfP705HZIGqxKDH59YTmf5d8f76LV+4xbbZyPadsbbImuyZwxwaPh1EvV0rosGYrcsnk+xzRQy3TlF90wnurMhTPHLxKa/7uKeQpDnR+6sJwbrLOCTjSwMDe9iRCOMJyez/FoZtbjAR2kZ4mN0zjH3tC/buUKYwNcOzfhndPjCzbITxovnjxjrmFCywA+3ODAyc4qd4eaMYTb7pUh5C7e2qGR9zWyyc4Tjq9frr/NFVq8/bVHPdATZAhOyMPnUU4gmTiOPuylicRVGBxTEHOIsfPOTPrBfxiJ/tC7UjWF5Dhu9Ody1YzqswEE+Ab6hv7xu+270+45HzzE5x6cUJ7EHeIrvfsrj7Br1OaZofOLNTenIzT+5cUQngLvgafNQn58+fvxpdfOXO5Yb+Zwuy3fOk+zgjw4m5gbfMn/+Mh7wMfI8/7f9W2Vbf7WPyEknk6QpclTjm9d7pEfuy3Weybax78YspjI+38PL9p/QHS/Jv3f0Yhm+wyny3RjN5+y4Eg63X5Hv2z/1e64Rz4iZ6B+d7rzgrQ+b7+98G5+SbncM1b6XucKKXMf/znUpFvddfCH62f6xsd7Yeeel6cVjXtH919HXdexz50gvzDz+Plq1b95+Hr6QM3RrWfRdrrXw2fmkjhHWIuy/KdTI5hob1Q7m5nniGXIavlvDuPA4/nTyzMc/b5mW68PTntPlV8QPmvWTE0ef7hhXnF7rH/P+OXXh3ling8lvFZjQG3Tic7SPh/d4oNjUkT1dFDM+QTbrbFJ7Y6npuLqdTBT1PFsnnRznXUDatB/9mY68ZzNCFWTmOgVJ4kJyYMyRv9lYlQLQU4xlQx7dEUuyx/xS+DA+78sXu9HpyCvdaFwY3p25dK4298d/clRw3iMH/ih/g1OjUEsPPoCNNpnPJZfH1pLnpqk5TAx//LfkzxQS0PV51WwA3c6MdCTjYH86H9Z6RpfRES06voC/+YzOGdv4ErOBMMf37BF8lx/wsOmXjZQXt6mkN++SYdjX/jq5Xht/bzJre9G8bFvcz20M79ixcZ7tpFuZY8YJR8kO/6D5xn8hZ8bKRsgX6WyT+VgnhZn52T4dXRbfuLfpAP87D9i8Nqf8tN6BFjCLHLBVfOIrD3g2+pAttQQtN3wxflvby/Yr2z+9/ayNL+Qh2CD6Yrzkc7Dh+Jcv/p//+3//ApgRoR2PFmTORX42Mb0gg9ZWzktGoE7VZRttQjREOgnRIfxRAIOVhKUAdih1woSxz88kADthqXaEg9DMHQbGwATkTlcBRCUkCaZTRAIg0IhgBKwob67JOCdB9DkKd86e/Php6XJ2jNudaYEK2BFk4NgKCAgYWonuOLVRMNWoEcJcoyLc2Ka990/dSvleHJs2yQdUCY3nULR87/gXrbfjiCcoYoRmB/xg+O7473uH3+dIgIBe/g0Yn5Z+BF51/fDr5Sbe8JfzRHHyDHJmp+cGp1k432QMsEbjVkIy9aj8uQYv2rHK55y1DtLJjmM2LKIzOoCJnuV6wJPdRQLdNsQ9/k4ek4N1oLaFfC9ytiyRFbLaoLpyfh/zQWeAmmDhBtddRMs/NE7REqevAxVGBG8yxgRh7geU7VSTUzs98K4dzDgyIydnMShtaN+9TSv9j1cVJFrBD4YS3VrOLfDdxnAX94EsfrQRyDh1AkGb7mCyu5zvuTaw75zuNlPZzZMkEbq0U83hj37ne8k9GLzjyOLAHbxejupEzncy3Zg53TCdnNJ/8205HH6fs2phMQcxC9R7zMa2vWV4QtetNF1djF5IAt40c7zQFpjkc/piAWuSQ3HIzhE5DL5EwlSfn+KAlbH7aC7Oxu5Q28KXO7Fw46NKbdfTEU5bPo9NUQ3vWY+OcP5uzGzng5OkEpSz4zildohyDTos9iwiw4jGtNHvn36aqnadk+jvZX9frLyRJ/gw2De7w7q4YR0Jx+TQT9gavi7v78TE0PUsdrPv9P/RWekEAx8CnsAPPOprJbXgDtq6l+MrwCHf5Dh/SzQIhmBycptkIz/ZXnJFN/G7+b7vvY8Yyd9th/AKFjWO3L9vm07/2sfy2bYmX9zNsxRY9Nmqja2wjiybP4f0ss2OssoRIKcNKGfT+NYObDIyz8mOcFXk44P9vDqHLj2P/I627GbzpB1btM89ScgvTj9dO/MyZ0lQwe/s1J9k2b1jr/WT7W5dNC8Ylt277iFf+U4Hpui95wyeTRCldXqCx8W/ecdp703P81nuCd23i8kmJoP7u7hSSZbTlYbsbuJyk//ONeansLkwoXUoY4UFl196dhmzD/R0zvrNUTTn6KXfkvXFgx133q+rwu1jb1vZJAoaY/inl2+fRaw63oROxP/rBSK05mt10SXcp1dsS9sAOPzIZ3a4W6PmmuyKH7k6hVJJ+Gced+L8yyz4v3mVneS7yLptuXdXYxYHHuOlyAOfsP2pMHzk5MgrPaQ77AJ7sPKzvgTdpWsjY2dhrP3S/N5HsAj0Juj8KbK3XSP4r5/OglX4un7Q+r753UJ3RGDt9naDiFxFJlc0Ujiy3VAE+tEPPin9yZWd7O1EKZwyX/g2R3x8+TKdPhzrIw5JnBHfaNsZ7xGaMIK9HcF1FOlJfsJR83mXY1UmVgsObGEsvJDoy7XxAfaInK+f3n/1/umbHDmUHaRn7imKz9/hUzpdZLx/+f7PV/citml2bJ1YM8nVFPjk2eOL/frl6c9//sskobuwKjxB23/+0/fXe0Y3X95db+jBmfZVuG4h/c9//vO1AM9fSwzx9Tdfb8H5SYY3hsMy2DE+52l1np+SOHR/5PP4uCkYsEi2NH2+k2piwhxTMsc05ci+cHU7LWS3bd55+cSRtLEJ2Z27yebL5iiQj5yeHbj8iTl2YoqvdrfYjG+i1KjP+oWNi2MLXu8CTMYHm8Z+XQu6985hsjY7Bt+/v3YU05/M65Fmt620kLv5lPwfOYnOkOXFmC3Coz/0Re6k7Zdxt/2Gu5lnnueZY5uP733R6+A9zIk+iJnw2JzQjp2hN/w1vMt9eG3sPpMjueb3eWnLZ8l1GW8WWRNvRog2KZyuHrugiZ5o6F38Qtdk3B2PDVZW97F5z8lFPfpsfKrF8138XlKtXMF5/rX7JbAXW+8infWNd4F+ihpPgUlfF99ixngWhNPpYb6fTT1bRKj7BCeSjM/xfrPIu3o9PBwpevEEqyZEnIWT7Yg3HUxmYb+LAs7xfaeLnvzcIP8Uvp5iFUfvHLy9/OVf13bQI7KT+/tz2AUbW5boep7ZshcaTGL4FD+sHc7Rhvc56OJk422cmvgym8yq9TP/Gx+Wj8932LafSDfEDfRmNk5k8eP1q7WPL3fD1Ddf5yjZOmLpFKjfvvrae11JfB6erG1Jcc8We2RhY48+3GPj/IQ3rZfGuf6lozeTY9NxYvMewVY+hng/8f8W920XPHHd2PizQc5GGYt1eLX5u33fbui5d71OvH51Dj4d9s7c17/cLmitk/hobjp1sUnL08VvvPQ3mfI5nwF/O06GHb1gRJbwJGMZP+bEA3ycF9cqAAAgAElEQVQ1/l/n/4yb3OcZkd33X+8muhy1mQ4mY6tDq9m4s/bxKjB52sLGFC2Ij6O7kQFd0nbDVDZira7AnOSJlu+LQ4qY4aEFFvnrxr88x5y6Y+bKB7u6cgN/8jx+XGKfjR+W93iHXvx4Y4hdbiwWH3eMudgde353D+a39nUth2035cyno/fxMze/tMVzsSWO19wYWAH+6oGxsikfPnzazpSn89Ole3UEDps8tuLXk3M/+1PyfBhCR+ST2ObWg0edYPNiG9ZOxn+xaTNFm6/3GKY3b57evU1ubnEm3XXgmWca+6Ndn4nXJrfGVEcH0rE8q3Ox/czWx851Xf5Zte5v200ncz+fDRa1rD++CzY2RrPT8hIdX9Hr9m3pa8ePjSN3jmBzbRc+nbGaB5sHnx55nM/pttibXsl/8MnbZ+PbyQ20H0J/0aHtnRgUv8QA5oYu+VzeZ/zGyWO8GZ88dB0MO5uU2ob6Dn3QZWQn3brOZiX2n655b48970R/cwjqTPfHs7htPmgH42N7t8BtC36GdudouivGmOP/Xg7+4gE6DjZko/ZsfrrzXSnQdD2+WMMgo8ZyxZUHA8kAvQstQxM5FvwOvcVaOpiMr3OOH6aHuovSr/X5tmDfP2MZXJwNU8vX9Qs2hw/b4CmfS/5dofvwKDb9xDj84JZf9pjuwuPJN54jbtjElk95C8/SKQbNBkPneEHHza3d5y+Q5zzTnIYup4srexYaiVfyvbnuBs/NeeE3vc6755jcr79++uM//nFi9cTW4b/OGfzAFECF/p5jjJ7PV4M1rUN0it1ojGo/Fg6wS8aZjRKOFUbP9avuzilsZcuouA4NyYXn/hY25LO2v/TdvMhG605+J1PP/e216e17dbEVeuTZdANGGivfo+1V5hgeia3DQ+s6ntk6Sh7NG50bC9tG5jqbicyL/0W20Ihc08vwRVzOl2XTm++P78NPYxXTmge9Qyv4yscgp9ad8jz6nXeRVzjedGo6kCmywx5PgYmXAsY2QJxujiHjSyAk+xHBs37+aRdOk8Bd47ytB/PsTAagSeINQc5ioXcyFnk2EBzHqNphAQ8gxdAsgXdx1DEDmGPsZxPyM4ORjibmeFXNHZAitN6R7++q5120DNiMURoH7sXTt9998/TTx1Sb75EEduzkGjvUgcU9rlVWQkB5GbulwQZrcRaBNmEirJg9tDg74Z+/Y73bR2Ek9IRPYYmAMz9H4LL74VRBEzA8HkA5TnOMJsMeZlAcDuWVfD0BygBBOS3AmTPWDviPP/5w7TA0D8U2bWQ6sOHMmHu3UzO2zE/F1hizszhANvGiv2vDTh7bcZvPzhnTDGU+u4qn6h0Zrwr2gMO1i/EsOpB7nWkArJ0ebZToDjACYIyKc0wFGhM02602i9Ocqvusu6VnWu/uEQ8JbN23enY7ofl9jeUmSwd0X6wT9/bdfcQTMO5AI89qUB2D/GoXE95Mi+R7By25bSOGnwIEyXaAq524LiTtJHI80Mk9S1uJqbvyFU/bSOUzQVTLYMazAfcmDfGLPHA89p5NljjPGv/sNGpMWfw9Lc8/37vr2lEK7rUMrCG5kz/whoOjQ06SOXZLrSF7/fQ2bfjOcTico3UMdl4MjSCeDJqvghz6hYaLjz/PYtns8zuFY+zGfP9LdofcHSRap/p3TmTezeElI3h10bSqQRt3YX7jJ2cmz4BJ7VDk95Hxs1uYc2E8CsSSgNwE77ZeN/foLfs6AUWdr3kFklOEcx9vQs7HFpz2xQpZYFLGtTbj8yTH7JZbDNlEEfnjTJq3oz4yl3G8jj2nG3CDzD/SuR3qdQ7XF7AT9PILrhbIt4NvDDCBTWkHjP5waI1n5nYWTy5ens5HebdncLjZX06loJSjm+9H1xKQnR3kcAKdyTRacOJ60c74Wl7JED5lnvkfb8nVnOVcZyAbe66L7BijezOuzIOf8PpNFmo2UB3ZPLr05hyfkWRbAqZ7weHe6W+MTTfvpzfkCC6jx2VbjjzPjqpq8601tPn6SUfw77ZxmyzzP1kkozCHLWC7Z84nifuIHRYtQoNJ3p7F48irfxGnnOMNC8+65YXlFrO1cRe8+jxYOu01XzyNffe9YAQ98/7Lrz7HRTVt+dT5LHOnc3R3di1Xlwb+/efjb4T07IOkiERyfNq2T3ywXJ9rs9Ny6HmO8oKjeQfsm/GchJJn5ae23sGvLbbcReP2h9umw4Z8H5q0TWn7KREFl71TsinX0sF0kcj4U6SaZMvi7ybm41ut7q0PEvu7EHLv1Fz/dxduc08nEujZ5RfMTtbPk3BoH7Z9Sz62seNn3irx5LnzjCuJvM/MoqIkHHtzYfcpzBVk5/OPP326MIEd/+673w0fQmM+cAoFUgwb3yt2Y3Us9i3HJO3CSHQh+pIiDJj+2MGEHb98tC93ImFlZ+OvFD2hW+4hj+MHZ7E/NE/3yJ9TZLwFXmifGGz8pVOcOnJanVDozizWZAd5Ch9ON7/ZiX1kUByVcaWoJAUmX339fo4OCm1zvwT1+7e7UJTx5fiC7GT9y5//PIsO2eWfQpcp1Hkd2f04MpbFoW+++fbpp583qSjB8Kc//eni9RTxn8RtioGSyMqY2aGl58badCeYTm7aJoUOfcTRx+DaWVTkd8DQzCPzozN0iE8o/mjfxzXhi6RtFjQSo0lUxNfhA0zSS2fUX/fM8Ck2frmxD7t16c/LJBB/HpurUCf8Hz7OsRRZIN3i5sbaYMtgh8Swgqkp7r6LScQvQ8vaFT1+2Mc9ygs+SsIGPyLj+Y5eTVx+fLdepOLLodPE8adgiz295nr8n1zLX2xaz3VnByN7yJeF+3wWNnp/rq0d23g6hXk+P0MhS9tRfjy+553wV/FA+xbrS27yd+e58+hdu02HPHd19OUsrvJdQscc6Rvd8XOS06cDbXzcPEdSDL1dI+Gc68kT7O1YX07jETMVwJANz5iOKmeBNc9u243+/A/P9BP+TJOcl4sLd0fM02Fpj5g/Ps36mdPt6KVuEevDL41X94Pfo7+nzXsKAtev+Pns8t171p9by5riq1nYOF0Golgr4xtzpeAkP1e2tuMnO8ynQBMbL/KTvJCpzX+l+8ZdoCYWY2vQx6aQ9h/Gtp0Fc7yccb5c3EfrOUImf59CSffd8dtdmJM5xc6QNXyDmeH95gCed8Fiw9qX6bjFuwbnXmWxfAvtYh9fv3k5RYloN7xSeFrxSfvSU/hzCi42l7L4P7yo4prQS2fj3I8u4qXVjV8Hr9BrCoTO4tLsoD7dXOGRfM3S5u4WtDKcPOR9vOfI4sllsEcbt4ob7rmi9dBw4uTND2U8P/z44/wuj8Gus4NZ6Mv9fE12OmPmr3ay/ub9826T47/kGPNjP/mF5D1/y82JB22uwzMbxPjgZIO9y/zgIvxjQ+KnBIPz/iyAvpl86av5fcrIzsbHAGJ8z9FHmzleO1b7XhBc/Vg8gN3XAt3kqrdwOnSTW0SbFLVmrGINdoj+5rrMqW2k4rnIE58z9OKn5qjA8DE+S3g5xSsf99gJOVp2gr8g3s59a4fu7rUrX3eBU+bjeEDjvXFgi3DmKLuzeOPZHbsu32yY2cLq/BM/47MFI3rVNjU02y4me4Re5tmbDckve7y26+Q/z2I3eRb7ZRyho81WuQft21cQF/KpBkPnuMH1z3MESfzxQEvmNLx/m5zLbn5N4BYfLbTKmHts4T0bCY8uv7263uNdrmFb6ZBjAti81ltzgp3iGu/AL89t/6tj+9Zvvgy573GT4YkLDoaEfnwZcULLvnvkYnxnjPwh2NRjZkfyPjFrrpPLz2e5nmz5u+ejcNlncMb48Svv4us0D67Yr7r7XwX8J6f4OO87N76+lbkZX8Yw9J0Ck/t4moyFPMpXsj0rbPuPn7rB9NqG20YsP8izn3So/Ul68PHDh9GVzINPJE6RK0t8twXvu95w+TRHFsi5bop9TetkxozO4+9/+nQVMLQu4j38MG8/Q5/GkKsw5uSfN/+wuRX0WN/u+ZGV7D+a8rWv+Kw62eR+PgHcjf+Dx/mO748+aLp+0L25jSzIZdCzxiY2Ey/ojg1Q4z+/eHEddU8+YKPrZz2hNjbDgZGJU5jt/eJbz+p8yuBM5dA7rnrkN5zvtcmWXXY97/+7v/u7ORY3eYFgqE3yIwOnixKfq31VfkCutxEHzdCXzyDeF9eLj23eNX8yNXH7dNJbDYNzjVvW+9v2kguYBM88t2Nbz8QnMtJrlXSC/vK1YT15ha/kPuPIPT1/Y4Ffm3NaX1qOnbzif+TB/OiSd+jWQi/oLPnL++Sd4Gx+5jnxM/Mdeecntp6zHWiOhmwhehlXvrdWK5eAfrmHTWNL2M/Mv7EZbfN8hcdiK/bXOjG58ZO9gDnez2aaLzn1N98UfSKX44/2ETl2czNmhE2w4PMOyCgMAZFIiOPiTLEEsNutY5OgwEuSFwPs8AMCnkWQ85y55wAdJ5mQEkBGaXaapAl6nT3bAJjP377Zo2kwzRnsw5ATbNsRSOiNd43SBuRx0O0QSxL259P6PtXnSYKdfQEDcCrTd5xpo7c7awgcQGbY7Dj4rXkmMMs5dACSYcm1uslwcPI+z2BUPn7a9ugNbP5mHEMzxgcN5pnnf0rFOecw2m2UIh8GlOKEd4y/IKCNcT7z73peJa3MF23w1Rga9IBPG1jGEm3aCHZQCczIN3Dg9OJZG6geQ1+/Bmf3GtEltLX4iC50zjwkJ40jPGJ0ACMQyHdo2TrRercLB5vc0qGCXBu/6tQFpyQm70TL0G1ad2ZhfHdl32A1EnElflePk2zZRZgFMc5OEgzPj6Yhp5xFfOuk4Tiwk7icUZ/OCysxxkEuG0RhFyd6HLOTnIdlLSecdXziiOJDJ/J9BpzxLp+3Ic3z1wgn0Nux4w1nfhNK93cWtVK4x3nfXQp3YUjP19E/WehgcC6FOsfztAzmOZEn7wxvR+Zept3mtidfnZw9bGdR9dXTq7PgymEmvwwe2TQvTpWxeqf34jkHLzyequMTdKDpYMK0dt0xM4wdZKArR9Iz2hgbV+MaZ6LtBrkaeTn/M/CcpzbOF76e4wRab8nXun5nIezYoJYrSRvXkxG0GwxIgHMWeR/ta5LvoU87Fz2ndTa201TrGjrBJFjU1cZjO7Ow8/PuSoJzHF9jpB95hudcwc/c5yz5O/DssVi8gGPec+lM7RBqnYaBbEeemaTzAYgLf9F/vj+46V38AvKQn51M2ZWBTdK7n471s4xBgijfaQ8uALrt2RaTtZyFBp5x+UKz4/vXWWR1Bm3eTVZgeMtqvg9P8WGTwS/mOIX5d3aA049ct7i+TnXjmedwmttnpBfo9TiGxkmYrtNAvkO7TZhukdYm1O9Cm8aPjKV5xkl3DZ40Xa/PTpERGcaH2d0xc96EYX7JAslFuzk/e49WW9k+CxdHzneOaSe/zxEsLR83eMrizbzj6derfbR5NP7TAfrdvDDOliM0C90kVNo28F2GHnPsxiYZ2Cj2suXfZ+yfMaTAZOz1l01+ty9CXoZmR77Ib76D/UO/F/cuD7JL1+GqMXgGfPK56zoQMx5zgxGSAPDqw8cfZx4JjBxLFt8y8qnowU7cedaL9bG2U+EGovhDtmAe3J5uh9lhWsdWkCc22tw6obN6uDLON10/aot8o7dNMzYYzua+sSW/rq25/CGdC6+F4F38i00w9k4MbBJkE92zqD7FWV+e/ur33w2d/uf//Ifh/7//9/9+Fro+fNggPLFR7kk8kkQMfzzfTXL/7GreZMAvg6et72zv8uLzLmIlJvn5l+l+EexYW7aLGLA199Gd8J0vdy345GjD8V2za/j1Hh/xZTE+RSs6XGTX2jfffvP07v3b08Xkm5mv5wztzyLavDsdXn748PThxw+z6JCFpJ8/baebka2n3XAxyZr3Sf7vQnyKdQfrzliz8/c//If/cB2LMDjy6+ehYf518gumwji2gA7lJz+odWEK/l/vwtHK1H0MSuuOmLB1XILKfXkHeRl+DE1Xz3N/ikvWT9xdwiMTaRN+ujw5hioLIHmmZ8kZpGPeFGX/xlEtg5unQDJ5h713/WrHeI0cnWTbjXfbAStjUYREf2Fm0yFzIYe92OieyHaKTvJP5yn+Ax1nKz0HpraNJ/Pwm01mbwfDsziRbl/HN8794hvvNHZ6oOuDxJnFNXavMYvMGINr2OGMRZLt0S/2d/us7WPxhdgttiq8khdyzejn6+QodrHeGBVDJw6SaFRg0mMm0xkv3zbjW6zbjlV+siG3z+IYlbsjqnmsDK3N67wWufHM6bZSHUzwNu7oFpc8LzBJXiWQkkKriW11Wpmx7v+6j97jVHCyeauxyb+kOPbjtWNvebE+3/jdT7tgMEUmJwa4/fG9JkVw5FXhSHctkaOCM1s8uwtQ/rGLk2N5tQs8+Z6vl9/lX0InyXjyJt51HYxLcXDor8X60vVpd+xmHKftO3ndGPqOAejQxQ/tIgsA9gid3SGtK1tjLV7z2zqeHB/pdDGJ3KZA8e27LTRZn+fFU47PvrvQ7Iv5Tbfu7CYA3fDSxSQ4eBrTTYFQnpejyDK2vEvequOS9ft061o6yNtcPkEdX0vPzJfPB1NsTApJjbW7fuV6/tM+/+6qSl74LbH7ySXksh8/JCe59oifuGN9M3kIRRAWZuBEJ83xjKygaWP6zGOOWX5+THr713yojt3wemzB690R2zkF7+azmQcb2ryZLMbEpulw83ZsZBZCt+g+HQbTjWRlULeamQNbdwoi6EzkW9fbjLPzyhurbHwFd+m2QgaFH+gmXwPfWqczPz44u8MPy8/odGILBcl59ru3u+DTMg5D2F/+503Tnf+846ivrnoKTHpcnsemsIttX/FoaHn0G3/YBr64WGH1Z+M5GBh8zXMzzx9//HAtNpPv0DlyyS7xe8YXO3n3x5iJn0rm2hdovyifK6zM2MQgg1Pz97vTcWG78K6Pl+KW7XKSvEGOzOF/yxNljPL17FbbTfKc95ufOfA7OlaD9T6D5+h74XktrpMP+IBu/E92D49tOMBjNqf5nLF1jLhYufmv/E5XXJefdLXlq/GQ/LcvBwt/a754m5/8nDwvuiFOM2YLta67/OCjC6EjvV0ZvDcL0JeMH42Mm63NnPKd4nK+JX+pdVvskGegiSNCFDkYZ9v+6E7+hpnkhG2PLdxxb1F43s3Htr5B/qfQ4BzVcOFBxQlkxfy8M0Zluqwe/neMQ+bNi+znJ7ngn/fz7/Fv8XqukS9hM8iWZ1nsJveZl/wDec894jM/YXT75mSLvrVdowP5DF7B5zyDnew8m1xz+2FNfzQzJjJKzzr3AX/pubGhZ57h3Y2HaA87N2Z8N/LQNhMf+hm5d/LRp5NOriGH9BENmp7sW7l8z9aSmleugVd4LrfXBQdkD73wIvxVNEZe0BIGiavQlI7a9CHe4NvlXeYB3/i2KcrfAt6zsfvk+cRC5J+OsumwRk6l5Rt2wQQY5PPwit7fvuLalDyvfQmy0HEr/M1n8WvYTj4FPMvz5CDaxqNn5kgmzBOWoLW1Z7kG/jvakrWmr3F03jn381fIDDnzTPhLNl3vOv5HnpVn+17+n19CLrwTBvQc0JCvRY/oJF+GH4i/GVvPxXMe8Qam4VvrSev0i//6n/+P6WDC2LSSImQ7D/ndQ4EsRwOTBwzSxvO0oJqz1k4iPvdI8lqwupg61+2u3Gbw1ZXBQu1xzATFAC33EvpV8E3mPTqWACzvIEA+Y+BG8M6Cgu0elGOZsInJJBBTWKLVzrs3m0QbJ+8EXgsue9xDdhjuGek7x59+3oRVO20MyZ2sW7oIdjE9gfy25FvHlyISUA4Kpz90aCO4iphxbmKRsjPehIijiydkIHTJfAQtDW7TUnN2+K4BxmuCziHzbMZsneCVx05gNn0Y/Eej7D7PBmTklXPHWWZUgS/A8HcnCygecGcw2mgxKgyf93OGzaHl8doBfBYVySRnq4GCXHgemlF+wMoZMEb8lKDJPCeJPrsJ9yzY1nHgM50RrvPxUhm/rdau983u2TicW8VrzLsgswk8xngKKaZ9492JYQzS23uH0C3XazDNk1w+Aul8fxbpjasDG7rdDlc7lzO+U+yDr2QbL4E/WrYB6msYoAZiDglM8e78TPJ5d1ZuR6fGJPe1I7EAvkF7knQzriowoXvosPTbaNxiGH3hcJG1xoTFpO24RBfttN8dDrtwihdJCrkOzrAhzc82pvSgdYktMbbcO/J0FpIynx7/0Hl2lu3iLQcitoKBy/M5UgypccMAiejG/1tmn3fP8X7zIivoZ16ug3n5nCzi0zrbw62hZebn+nba2dTuYtD6kCTBFIKdVn+NcZEPxw+13Pc88u5O9rIDMPvewb6BeAdPdv+m8Awv2Uj0hCtowIZ0ooCO0Xfja4csz2v8nPk8KZhce9E0QsNndnU6J80WqGe7JOBd6537G1PN0Xdz3vj4GLc+GHvbAPYKDqFxJyBXv3c+dMD78EIggycS6c6MJbf5yZmX/DQ3Tuzw55w3/eZ0QUtXgOyUpftru+Mj3R0X8BVmtTzTYThArtmtxkZ0ahu7W2s3kZy58xN1UkAfWJDnSgpJtsAickpH8Th/u2Zwo1qeNr7ci3ZnMSR6kiM5jv2bOb1KkeUWlujYxNau3O0xHnmPRM/SYAsNpjPV8U8FERKXgmN0YGvIxMjJSeLSKfadHvnZco0Og3/ji+8Z4klAWoT8LVuGNnCMrAmgfW8sbbvzexbNtV/v8ZD1Gc/xG2CF7+gS+epgD/Z3sGVMEjzu56OwFXnelTw+nQtz78rXLoC7V1cICaDY4MHcV7cM0mtYhQYwfJfscizCLmgIkBv/eqzkO9+nOIMtIxOxH5Mozk7is9BgzGjYn2cx6+uvvxnfY2zI7IrfnS7mFXnI+3QakHzM83Qj+e67757SZSO2+f37t9P2P3T8wx/+59z3H//jf5xx/fGPf5jrYFH0eP2e9XcsCrc9zbjyjPxMIUXbYvfFb5oig/iUpzvP+JLHr+VriMnEPWz9jYlfpoPR8PvzLr7C+xQ7KDCJnisw+e67b2d8oQufYp57dvZnfin6/OEvP05XlOhWxiH5G3sc2UqBSWj6zTffXQswaWmbsVkw/Oqrr+cd799/Nff/4z/+49Onn/cI1va32+9gY1rG+QRoaY6he3YhRi871oLfj+/pGIhsirVyTz5rm5YCoEnunoWZ3Ul7H5Uz12cX2+FhaB76fPV+u5f4B+9TDDdd187OT/EGnJjY4hw/sUc6KAbeBWLzt1N/dX1xOPcqdoS1+NtJy8zPTt+MPzKaAiJxDdljJ9omsmuSOWx+51PogvvZKvfAuaFpCtu+er9nbZ8iE7YbPywY5vtNWu2CV65bnm+RBZ/Se2BWx2FsD3wjM+3bw5tcY17kk2wYi+dpF70+6uJC/qVQxziyELG7sHcjw/odpyj55Sbq8zwbUzyDn5nnwE/3N23zu1xE28/tpnYXUbuXP508UPul7R9kvusPnAKTKShZX/Xmsw4mK6vTr3F8lC1elfOJzM74ToGJBfh7c8WxLnME2xa8/DJY4XiK7QQYjJu8UXJGp3A/eEN+nnere3GOzLmPR9mc210MPnh1Foby/OhnFySzZ2ycTSrtG8pzoTs/hK/ZsQvajb/xIu/7efQAXef9WfB5+epqTX771FsI7Ll4KY/Yfiqs2LHZZb0xKLlhczI3/ht/mOynCNNRHikw2ddvMXs4liK85AWNiW7lPWR36bkFJnlnNplsIeaX8UGD4bExiw26dGxOhy+U594LfXZBP49L2QX8yBjx1rMuDD1HB42ev76LVnUoZit2AW2xV/ESHUG//J3uXNMpd7pv3MWB6JFrZ0fuWdQmP+13drzND+35d/wFp3LMsiNh8UC8Zg54mmfyKS9beo4ocg8syHuDRWwoWRPD+PsvP/4w2JXuJbF707XoxYvx9+aYxsRp45uEV/cGzXTu4eOxr8u3jTvgNt3Zcaeb6vpexssXMp8uNEHDR/2jJ3wM2PEYo+S65McVnOV5Hz/sMRUdX/MlxKa6RKKRjTjy1HLnwUY+Xfu75LjzMh2PGH8+C/ahHx+g8Z/vPb5+HR/hHrHpdhV6fqQC2WNf+bvh09XZrDo6oGPeDz/gZ3hmnaAX8B1tyU4ub/fooNj2FErn9/jsuSY+2HbsyfGuyYVst/CM1fPZSr4dPwV/Wx7MrT+jLzCjYzx2b/Hg3mjZfkNjoHc2VsN6NsW7YYFYpjGg5QPvyAFduQonTjFo+zv0o301vhg5e5xbj0eeon+S3cu/PXwPlvNH/rUY2JyDHd3xi2+V7+lZCvx1+EBz/ipakx8Yl3Gyw3mH3FPLco5omyNjjp1p23zHzVt4Qab59XhIl43LMWro3faW3Wg/wWYivMh3FrjHP02OP3by+F1tv4yFbLVc5TP62rYPjxuzHv1idOg50y82iGx0Lsqz2cX2XX33KPvkmo8jn0YO+BHkhX8Pa0Mj99CX/OxmA3Sz/QLyZa7sMXk1d/aSj4Wm6McW0WU8UYyTsfjOWiIaelbPkX6RA7Hao23K32JoOkC+msePsbNr0KSfg6edw2FfM3/xD70ki+JLeGt++Zx88yPyXculYguxDRqN3xb/LevOpxBNHoa/CmPYqdBMQUfmoGjVnMkUX1d8nL8zl4w1+Y9gDRsCZ8yRrJGblte8vzGx7UPLJn0lK+jq+uZN6BEaoTnMbxtDrul8xyNs/qOM4AGbAZPIWeOcOfIn87e4PGPrPJh5dkxNTjIG/vjjGtv4MmeTQOuznFmewf9n5+nsIzZ7H71j//lVfDeYxjdyfWPcHJHjhia6Cbbhb3A2OPciMACb6O/s8lRg0gb/0UkZ5bQDpwpMANY4VccA2zEMCAjrLppvxeSOOwtA9+5bwgUIGK9cr9UQwB5Gnop7OyH6OIbszgthc2Z2rg3T8neXSOoAACAASURBVO5sKxhGP93ntua+OPcTsKWac84kvbsWAFHGA512h6Lg+RyT4RzpE7Al2NxdLRsM5hkcKMmWdoAYrzWKAZ/dBQLofwtkgSMA4HgMmJ0ke8tJquvRuBX6EVQYBskgRq+di0fH03PvIECr2ttZ7SRnnr3nxT8PpjnzeT4j28aDkrSytkOCzo/jaTBuwDOPlr3h9ykOYlxCg4BPO+mMOSBAR07Fo6PdTggjCtxybeQ0BmuP5vh0FRiRu0u3T4FJPp+uFdMi/j6jN9n9F2nfeSrP6dPK2B77gU86/ZgnOkkSMuRtcNqAdRKUQ7dzi/N6Lz7/S/nQFnj1xz+0ZAg5BU2D5hVeCl5yXzsKbYAaYNEyPzNeSdkNKlJRfye8HgGdsWJQ951bLZ1E3R7ndR+D0/eTDXxrbG86tOM1OvFlE/t2B15taj+v3FiEWV1Ngc5dSBQ5yOfhseK2Nkp0ju6QJQEW3DL2kaMEv7/cnQvwZOZ6dmO0U2knAMemDf2NGbcM4xW5kHgxFsa4cRUt2wlg8NumcE7IjGdzErZN6d3eLM9lw9iEjK9tLD245PwsWsJoWD9O0ilAcu0l/Cewh7McKvwLzdgJskdmHmVSZ6OeN2eHM+y9j+PAD8+GkeQiPy3e9LWwYloHHxsJTzqwbd0b+3aOW9JBim1Fh5ZL/G8/yNxhQRZ2Ztf0wUSOGFp4Ln/kUaY4hGwTnj/ilOCZfgdDJiiIrT/BM3thzvDN5+bKHs9Yp2vLJnWn+j4tmU+RL5wOf3MNrDP3Tiw1nY1dIsbc2260fYIPl50/i338yHx+J/G2ZSKdfrwX/ekZPcVX9PP90OT4Ko840AUmo69nt2n7CPGd5gzYLCCd4svmwxb+7sJW6MDB32esv5JdxvTeDkUdTsxPcmdxeRdLJ6A8i7dJkj6zy7/Rsv9f3HsKR7f9+h7pQF7JYeOCzxpD2WG+fK65sW2POsm/4N+0on99H+XFVzWu0Gbe/2Rn7RZw5B1tN+mMZ/tecVnrkMQY2UI7SZ08I35/7s1Cg3mQGwsE3iGQGh/h5RbKZpc5/YRveb53PsPSc7yfNry5xrzRgd6Qo9wfDLQ43Xbt7mByL3qtL313AVLEMvp8joGZ3cJZYE7XrNdrr5t3eMh+ra3frmuhhfbfYqzs0s73eUZolg4mf/M3/+7p7/7ub5/+23/7b/MZ2odmsEORxurFXexvPOHLhXVH7kMnx3bNdWfxhaxIluQ9xktOyQY+5lkfPn2YsWVRI5sD8t3I5vHX2P90isjxOL///e+evvrq/dVCnb1RKJ7xfv+n72dneuj9pz/9eZ6Xf4upwbBd1Mo7swCjUPM+quzV0Ozdu/ezsy/j/od/+IeR05/PDvT2WzM/SdzGZ5jfeJln8VXmeLfEzLOwtfFR3pHxpuCMvWudQ1/zfrTt4tDxeSJv1R48i1sbf+yGisHj0fnV8XM637Rwx0+YPTbmxEq7032ToHyj/KQb26DhXnAXe/BlRreurgRbZJf7J34/vlH+7mRX0zffhT7GIKkmOSc+vmOfe0EeTfl17QPkuTAIP5re7MCFt+cM8jmL/OQF4Ee/5znWbgzH3kVv2VrjzTsjI+QEhtFhvMn8f//7358d3Hdht2ezKXwCiUe7jRvfvVMHk/vvLfzYziXbneH213azw+s3qy9wOj/hpbnTl/Y1xZer/9vBBv3Qfxefn3c4aJ9K8QnsJ6/rS29hyTzzFJe4d/2zLV65Pju+fHyN2ZD16nQwObqZhPH4Y+f4kPVjxLS6Q2RX08YR6aKrUxIM2K4+ezymzh/RK9i4xSfrX2yXk7t9fT7fAsS7w170pRcpssjKt2kZJO/JV+XZbAtZbn8vtMk14+Oc/Bfd7ZzA5N3eb6zJBl9YOu3Q73mtzGznVP6gjsn8Mn6BeDRjE4uqCxrbXx1/d1wHy07esmPOt+donPDp22+/eXr1egvsxq7ETwv2PMvp3e3Mb1u2BUE2mKQr3vht6WwRGToFV9qsT1fkyUkuTsrDoGX7bYvfa3vFOjCpYx8+fs8NLWDPFBAfQsGKjqlcR1fkMhQ6p4Bw8w2336xoNMfIrY90x+6eQ+8tzPbf9Hl97tWV1sHNYd0bUcQ5MCayAVt8FzqOH5NivelEu0ddRH4esRSNOuaBSbn2x4/H/8gxX+k4kW5iJ4cyPsLpxrPYrJPOr+nLfdlsz04ueu3rFqqy9eYe2q1t//rqaoCG+Zm5WsjiT7f9Dd1gJPqYnxiHbpChPR70Pub2n//pT89sHFxgCyyC8S/gsKNxVoZXZvNPLEd+b9tw+0RyinwT/Lcwnq5weW7ejdfwhi1pvxIm5JrMM/55Nnpmno7LIyN0Dm61T5Dij/Y1+R7t+7uP/wiT8Dzftx3LmNjKsZena17sdN6VAuk92vzzHI0zecQT86cIRa7cuMVC5KR9FONdW7Z5zPZnjPXRR+z7PBdeuPbycQ62tZz189p+0CuY0T4UerkXjsEEfqS/ydElK26sn02j/G4x06I6vOt3Xn7v+RDGuoYP67rOs4gjxuc5RUFNP3Fb3ivvkrFEJhXxwoKeH9nOM7u7RfuDjW/WJ6aLZIqVTudfc+j7yEB+5n9zgMuJhTaPfxfA0iu0aT+x5ZBMtG4+k6OJ03fNTXzAp3jUMWMjM41Lj6w3dnb10XcRX/a4Oi5a2/z2Oua37Q85bdvbdu6Rxo6IEbfCQXaOTJB3OOf7+B7hOZnKnPBKhzDraWQK3nh2xtw+Rt6Ve9EFn/LTd7l38kLTSf+Oj8iW9Vi5FHpJTmA/uRSjKMhAR+/JdfiSe/GGHjSm9Hh+6zq0Mp/85Ou2rv9rvgf/l43IWJ8Vhjx0Ec0YupDSffDFvfTk8k8m7/Zpj7JytN7xNTPOPLM7ltE7mIrGbZubX3x02JK/FfrHJiZGdq88Fx/JO8gjGrL7ZEaMj5Z0oXnkXnaF7WaT2CUxYeNjyzBZ8g6y2nzKvQr6Ghe8yzPEI+QHHcgjfYH35ss372f3NWRvfMc5SnJ9TrjHJrWM8H/M23oUesFodivyxH9sf6VpDz880ztcAz/niBwAz2i1gaCoFBxjMVWLpxaU+e7zbHOYCkdH5DQYCDyeOSZ22VRgB+wGIE+gLTBmDDKmEERiMs+0O6cLTB6djP6boHFSRgHOYm782S0S2YA3i/KzU+048TmzfBYgzoL6tu3bgGMVeLuP+DddTGbn1r3ozTCgy75rq6a17EZ7ALnOwtO0ubMzED8YtPDCAiyBYiDSHjrJ0hj5vM9uRUpOIbtARcL6dnLiIOwRO5fRmg4tGwgypgBYwNbA3qCyc7qDJ8rlfkCzBkNL4E0QUWbPcG/Pn4HiYJBjC2rAXGBlHm2gfZafaAMwcx1dabD4V/Xoszbsm2hSOcpR7/ly5DM2ICrYadnoMYcGEkBthPc9cT5/HB3lYHHEhpbZ0XkV5ryYc+UbB7YYYZ1dssUx5uSjMycKn8gKeUdvjpX50XFJyZbhBdEsQt0JVgD3iFdNf7+TKcYAv8gyg4u2ggg8ZjTIa8/FZ7nH8+kteU8iZYo06ggvvCXDHUCRQUUp6+BsUZkAyViNcc62zHFlD0msNkSqHLPItjTZ3TH5txjwchejzlh30Tk6/vLp7bv3V3CeeVqY4ES1LtK11h+OMT7n/dEp458OOrVLGYYO778sFrMr7ECeFTlr3Gp5aH6RV7xsm9JY9CinrmPYu3AK9pLlLniDx+sUBD/u9rqwKWP3vmf6dopNnsnRoQ96m/MsiKTN9iSx73OM+7lLt02O0Svyxh4aS7AWrcxrdXiLnfIdnedskNd8514yQB5bFh7pDQ87gdLOnvbG7SSifcsTnQiW7X93G2q61/YAjdo5FCxxzuaa3fv2L5KqeR8arJ26AwS4lmssWqGP96IDPrctgvdj06bQbFt/wjK0Is831qw/0niSxG46GqQN+uDHHLexWGKHVfib//lF+EUG2ta0bLFbjZGPesepNnZ4Ox3eTvt2uBYb1gUaLVMwE82No5MIbU9g3zjWOUbxJJ49c3T0LHAo+giNs2jc8jqFJVlsOP5P25jVp3R4W3+AHPgZerLH06Xp7Aze3QEbiDfv+APwZmhxxr3+9W0Dc2/vxur59ThWzkY7Zoz0l05YKBXcwqe2j/CBfNDFtn/jM54OJj7HS3qav/0L77Vux5P4t510oBN5f/7vhDiMECgZY/uoZIAe5vgT8QM59G4xyDM5OYUwAT+0I4cKpi8bJiE4LanfbKHbKQTv82rbhyJL/LeMnU7dSaAcYbDdLNgYOtBFYVcL5J9TRJOC8rUHY9tPrJX3SXplvuwZf4CtffTVU2DTO/xz79/8zd88/dt/+788/ff//vdPf/jDH66EVcbRMpV3Lo7sIlgWzfLexvvWefL31bttsy64JjdsiiQ5rJbcIPt8DvoPF2c34I97zED+jy+D5rHV3373zcRLc9TB27fXIrYkSI5Lyjw+/piuAb88/fDnH6ZA5C9/+eHyAdf/3dhu7e/by3dLEdbw4d27p2+//e7p97//q5laZOR//I//sYsZH368OskMj84CLP0jQ/C5/Wk2+CowcczmHD2ynejgSK6lk3Qln7VNp8vemb/59wqagpt3wn85NYtoJ6mcBZBsuEiRQDYrZNEj+N+t71cGX429nc0lA1yLmfAQn0ZHEw8cudo5Pz+C0zz3uJzdMZ/ndIFJXoF2oYPkmXvzXHIWmrCXbPcU7rx7N8+NTKy/t8VzvUFjffj77Pj2AdovEMvCoKHJ2aEWO0CG8TjPhAsdu07B+Un0L1/XbtB52Ik/+Zwv3XPL7+GxeXchmDGiJ3wMfmd86WokKdrJrl28vDuY5h15/n4eTEpHkPsYJ75tZCfvYgvgSuOpeTWG40muJ//8I3ZpC/ifH0HWPg//Gfa3b2Gs6fDgeR0PP+aFrJvu0Ql7BG1vINjOOylWif4ohrmt5ljyF8lbLZ6mwCR6BO/uMSbvtKd6zXfl2988PpuVznE7ikb4J447Id/sju4TaC8uuTabPK0+0K/8pMcWt/nw+bxjc7zrnEdi1iTQPUehIt3hNy3/zzEtJ54crKsW+3SbvYAtxufvW77srr2PBMJf+pguMrEZ4WN+vni58jS+xum0otCl/U8+2Po5270i9jG2IEU6UzQ3XWi2oxP8FzuniI+NXNrfeTW0EoPCcbLfeNQYz19dOVsbyae6+HmKbWCdZ+q44Tg7uBdZXn97O65u94pge4533Z3vW0xzF1ErLuh3BIvbd8gCR7CjY1+86fFbNBMfiEk6xwMfPStYkc8Su48f9XZzDRkrnIbj4kb2KT8zVjEW3HwbH+51ihq368TSdx30LJIu5tzFNYlb+MCZZwpVb91cvOpd6Je9feMouL3mzint73ysLEqvf7KF1Gz7ZTvPwj+8c02e2XZTF8d8n3mnED/jWpu+toXPgPawEk8G299s95aV8/gUex+59yzYIG7k54qn2idX0JuiXfOLDLVPoUjdnNjOWzZ388CHHz/OMTnsbtO+sY7ejP1MgUfs/9kYSmbIG7yjQ+1DGKMjcvI8BZ1sVmyTDib/5t/8m3mX43GyHrH+1jtB4MiYDbqhW36H26wMneMnkpdH7Go/BO3oHbllR/M3fpkXOos9m48wiT/KXtBvPCAbHUuTsfwks7/lL8hbkFN20Rz83XihwMRcYKP58QPZtM4v8ZHEefIDcve6OvaYI2Pp8tYLnn6n22jMhyNjea7F4DyTzfMe8xd/8pHYpRnXHFn262AzrAhdYGrmgiZ43jK992yHE9fhe4rk8rlFT/LVsmMseIKueDZdS+aY4o0V0QA/yGjLDd0jMzDfNX0v/rGzTbOWuYwPVrEHchMdZ8O7Hufl3dXGXtdNF09HrB0fIOPr/ANdoDON6fk9mwDEaHjAPyArfDv0pc+dc27+0glrkY+5nrzHRtBH35pesSNoitb5vostbHiF+49FKxmj62E83xSuwrT2e3KNd9Oh38KAoeE5ohBPPY+sh367oXvx1LEseS7ZedRX74b5jcN51m6y2XXS5m3f51hqRb8dB4q7Lj/syBfeei7ZnU1YZ+MBzGcDWg/Jm/V482u9b12GvXDN++E9mcvPplXu+//4+pNeX5IlO/TbeTJPkzfz3irikSMCJap5+gIEJwS/s/AaiSQECIIgDQVpoIEEDZ6gN6AIklV182ZzTrbCMvNfxNpxU9oHB/8uwsPd3Jpl5ubmi3s+XmuhZAUv0r+NE9hi9rv1t/vpb3zSNrE3neU640Iv8tXyrz+wErzTY0STTvpBEwk8+Aw/Wuuhs7oP5qT969ZT4VX6r/kwdG494Bo29saR96kL9AB7zIZPfDFH5DSA6QBxC3WDcgNEXIN5ZcSy6BSwmWz6CYDfx3Aw/Ol0A1jFQ7tkZA/eWVJxqARUMwkdXBPEXKJ/dh1T0301FuNuIYhgRHgDsHO+5ijzs6Mkpcbspt32Nig/WXMpXXmcjAXIW96UwHvPwCSIwAnYAMoNvDPBnL91uncREBOiySils9OkAz2hqTmiVNAL4xOenNOYPwv4GYOAdBtF13cga8e2i5iYirKjjI0N/QdY15FArZw4Ca3cngEGPMMAJCAVB5TQejVOAkIpquoiSE8o8CEF9AREgEUHNWceTtaeBCP9RY82Tg2OzGUcborEMxp4NkjVtzamgLLnoB2DZf6fpbbyfZy0lNBNggmeYsCnrxurPUGETTBZ3j4lXX8L3e8yquYy11A6DRhuWdjEKnyKN55jbTl9gscFfhbh7mOwGL2nEWM88CcgS3EKAJCz5ss2XG2YAVkglIz4/mmsGYS0vePJYsNrmgL6gEVoxmi3DrjLzd7Zs21gbgN3zkd+ucvYPkGF+wQ0zccsDJ4SeglmZdEPfzgHPCWbG8SRbU4D3gZSn3JlfAAl2qDpON9nARQAJLPJnt8qIPeCfhvdDgwKNLa80De+a5lt0HbJKkY4ATYyhtcvuTgJHe08WNTRbu6J7t2S+UpQr41s/qG38Ku+oK9jRfAGOfnpZ4vh23bbbHOyw9kdmnh3AthnIYmsb39uRxA/rp7KwtDKcstOL+51YIRu+D39aB4aa4z9zW7j3+4AI/rsdff539e1JyAG7F06+BzB0uUyG9jjzaeDQC9HFtrhdQatXQRtt4BU85TPAgz42A6Bnh/6soFr859diuN8n/Kfc/TeWWwToKBf27Z0QGHwwNB2d8QOHX795eXLP6SE7iY7Lj7aRQt/+kI/wlCt23t+mpbGlO/Q6mm3rnt/vY9SzHcW+dqGtr6lx8lZ8yMZYm/aCXMGetM77Qazrm46GC4Y6eOnS45m3Gch84t3r48Ju7FOko63Mkf6TdfldfTRaTv86Lcpfe77s5OBvUdz+lvQfY86Wr2R/3SdhInmKW3gwWCn6PV8Dn/MbryTcMaGhFeGJicQyrHSD22y3/qCVwbnJhn77DpsbEofwilkIUfQ5DryZgHBIpQ+dkCueZEuILMCTPi4F30zruzqTLBMf+gpuEC/5vctkTBNqbrQTiMb2H7J6LAkDb35fOW2Fpb7GY0pGhe5Bu+sjv755e27+FCvdXb6BVukX3Zlpt9JdojMw+X8gjjqym3vXNwJR4sNf5zjPNd/WT24+GZ1BayQexP03KT1n4af9vO90Nlzln5uUOjH62xiPga7AbtG4EJDOq1llu0J7R2NY2x4xpw6smYWD04SPz/uxynpvjIU+2wnVvy5P/7p61nkzkKh35St59/95ZtvpvJl5P7bb74Nh8ziDxnEo7l/gwlbQn7s9kmSV33jT3/60/Ql/eV7JqmNrs+cqRLauoG9aruBVmwiHUjXo7F78Xtj2HxHF/m97Uu+m6DC8RGmtH9hJjvllbbPdbND++xM//Txh5f3794fn+PGqyurXwx9IqM5TmFs0jmq44nVJsFk7BlcclcyyDNbT0Wa59idk1QFlzRuJZMZey9I4q8830JP3sPwfn/eQ/emXbJJdzcWMDdLn6VH687QIzo1STfG1HPk+QJGm/BxJwntIsMuROfP4iH5zPfhQYG88GC+k8yHZ9gZiQPsO52VPke3sL85VshCXu7JuO44wfZDdaPhkdmllSpre4QEX8LiRPyWfJc2JZqwuWSA/iGHeNQr+9B03nFs1QS0YXfQOfogNGG/1u7cRxykCgkMtD7Oayx1sufvQGWq+Ux8K8eXbYUS7SWYFb7firVfbHztam8X/AfiToLJp62WO5ud7iOU8NkkGZ6jVxw9Qocu1t8Ek6nkdiqLpR3YYjHhYg5xr8UIsR2OYNlkKnhg6BAdfvCFuYFp+RVo+/QVyA3bPvGpX3Zhn16aSnJTne/XK/mOrZ0jCU/BF/oyR6x1RbG2y09sy1e46ZRF/I8zR3l+eLjjkrkuSQOTWHKOd0rBUgl2UzkgCUEntte4GI2W3pvInzmbQP9s9HmZpIzI/1SHO8Hu1u/0zlZ4Xd3dfLr0/+vKHo2Bmt/pRPO2ugjfrQwHE7f/sPT4Zb4fP/NUlRnsfvJ98ppE7LSVBJPw1lbW2yRslVLXB9gjuclU60YYBv+IXRgDn6bHoR3XtC2h91uPpz8W8IbWb7PIsMkSvbDK57j1xFaJmyTWsyjCJxz7kR3fozfevHw4x31FB+S4vVRKWb11Et1yNFThoPvonFvOn3hALCJ6eBM0Etteu5G+5n/rsZ532OH2CdcnlyTY9o6sp79rD9a+qjKU5ChVEmCN9AXvo23z8+DAU81pse1iXraaDmfnyCL+MXZt0mEjn6ki8sv6aGzgxjQ2uSZ2PddrwxoHG8ge/vBDqijd+ADv4MG00f63eH18d/YXDVq+6Dp8CRMbu3b4Sit7Kl+9DC+Fj4LBd/62CtgkOP/yy8tXf/j65adTtYDPDMPRhQ3hzG9+e2JDvN6/mS/y4J6WM/afvwmb9roM/5QNMOftY6EV/YOH6UR2kD+b79vvHJ1USVWtYy57cRLrtEX/oFHrgbXHd/ztiUnyLDwK86ATPdPYkZ3lH00M6MhOxzd7HHiXLYUfLXSzuXQRW2qeXc8Pz/XRIWOHgjvP+l73M+NczHZvNEZr9LjptTSih/B17AB60Tv0Ez4V67RORZ/glShMCRTmEm8176Ir2YKR8Il70JV86pc5wyPaWTy0OCr/xabwHNrSFbBpxqNSBP5qO0V2RpEfW5C+og89k2ezXeYzfTOe4I7ouS9PIqY1MddoUz/bDsCC6Vfwm2QSc5n+Z4MGGSa3GU9sAVpMVa2cpHDWQ1tP0GmeSwenraHrYyOSBI7GBPgMzRrD4aPGeX1v+198Du2ZM7xCH2XcXZkVLkVL9gTPegY5RBe4WVxF8uDGJT5Mkn5eQzf2lIznnrRvU5eCDHCrOco8pA2xtY3txGdYv9Rairlm+/iHncxm3Ol3xtjHxqJvx1/JjriZmAbeI9utu9MP9k61ur6PrLWs5H3TOjSCAxo/wAyNu1sn0RfmKfOh8k/r+af9wG+elVdtdQyS/kVj+hZmxGd0Sl753Z5Pxs1zriG77DBc5p7FgWujWlf1XNEj4Yfe5Nc2x7ga947+/9/+u//ut3ZKKDmGhmPt+6eBQCyCaYJS6nrKrV8l5BeUPp1EynaMpiogFagiyHluFvNH0A8xZIJxGEIsArsKZaq/X38NEnwJ3GG8BqfjfCaodhydVHtoBTiM+9PuxsDIt8IJwP70KntuFfspje74h7PATIHcID/CtMf9YDYOYV4J//fff/fy9VdfXUEfCgpNTDxBbqWZ396+3RLMnsMgMNZAgt8x8YLhPQNXmV1K1jNdyzDnVSDoCVTzHDyGR1rY8BnhYbTjfCYY8jQWgH3aTN8F8p67ZCibBgdPkNUy4brh8wMgLSjEGaSAhm+OE0iY3cuRGAVwSuUzyIQcSKNA8RVF9QTNDZgaaLViI3/4aXc3pcTdXQFGuzsZm/27tE7YfBcdKXBHtJgvtGToKWhtooPrVvHv7sB81wFb/UZ7vECxAmBx8F872+e865ORic9e64UNGKKt336PX/UVD7cOcz4u8OLatNvGHG/SZWljlXbK5O2uB8aADDEEjL62W9+uQ7XBtTnqoo4+wQML7DcAkigPuTFmxmN4tSrS0OOAnwSTfebupNuFqjjom+ijbwLS7VADGdqln1pPtcxsvze7OlUa8L/rt7/3Dkxzx1nAa53wQk+bd/Ogb/i1ddwTtDzn6epnLVy8smnXXK9twisLxALi7jPMgVDPwPt0I57yzJkbx6Scku9Ds3MsHN5onnKvZ8xOlpOk42gFgWNg7+bXLbUnsLQ8mTOibwcRDwLky5sbDGJjOaMdmG6Q1v0dWn62AdwNlK5D2nrNWF7prtoZiY4TyM3xEVXNB19xJs1PO/6LAu5A7DXGgLOzbN6gDp8Zp+vzWZn4jIetfs53Y6y2ky0zAffBJVmwThDpns9dTNM+eWdPtD0O4QS2c1zABgKygPzhyy9H1vL7BuziIN8VDXpswGsHAl7jgz7i76afPpF39DXvl5ORow4n2HwHP9lQ42heaLyA79DMdU3r4aUTYO/rZr4cP3OO54qcPRNMlAT//O0ufvYfmylZZIPjaxeu/yfwmgUlumH5fAPsbAB9Yl49Jw7k6K6qyMNOcH6ewTRzlj6sbruD+ewvPdgOEPr03MFJ+tdY0fxkl9M888iuOc935N+1bXOGF85imkXI1tfmcenleIC1b42hnv3Fv3kWWcyCZ4Ih+ZOAnHbjJD93irTeGV4/R5a0/uiAuf6N/ju2LPONF/hX+DV9wP/wwnPO2INJ7v5iFyXcT8euLc5C40/X+etZqLDDPP3hP40u+eWXWUxeGi9fTVLJqQw531fljYwx9iu/07sZE9p/++1fTsWBN9cxRHwnAYtgh7V5N17K5wQP8rxJePnszctXs1tn9Qf/iL6FR8kU+4A38735IIOtzwVhxnfMAkEteG+J161ukQWNP/3NH0/1kh37gksQtgAAIABJREFUzrlqb6t3v/v228ErOfogtP/stzdzjGoWIPKXBf22jakglcpIM65T9fLtu12Eypz4v/Px08unnzYRB49IMmBjyAU+CM3hTzYM/7ARaNc4nEw3Jqd/8CVZiJ3wDLg8z3/39t3gkxt7Hxx6jgUc3j/B6DgbqbiQCj+za/scuZR715d7Ozv1I0QSTPao2bsCW67Vj+jm8EyqwTjSo/VUxjD3jv+1eCL3wrHG2rjEeHOd86nze2gUWYq+YP/SDloI+Nm117qCPqIX4Q9z1b5iy/jMwameJcGwcQOZ5M+T400YXf8n7fG/8nliMFWeOe9V8UnfM2Z66/ILzkIcvZt+C07hq3zOmNl3fUobiXGg69rAvZ9c22yjgonNLDuGxS1ZfOQ/GgdMgtfhOTQiH+ib/tET5mB8plPBhG3DQ/f8rB2DL/J6bbj5bbHvbZ9s1rg3lUhQHCByKmosD24Fk42tLG9Of1JV9M0Xc0Rb/PY5ou/45zvm315++Wn1cI4uu7H96k/V0aJzt2rEZy8ff9wEuCzy5xkbU1m/P6nnk5gxp1l1gskmF7j2xjX3US4XTjmbFNK2TSr5TQwLVlna3ViITiOL5oVNX/ldmXdNxnDp9HP+Osy4emADgleb8Y1r04xr6dGWR/0RWF2stf4TrI+X6Y0Po++3WuVU4Pl8qy9M+5GV+O2Po3s9Bx4KFpzKNL/tov3kafz628vHTz9uUuxZtMG/9LMj4vLc8DEZaAy0tDRT96v+w5NP3L1XbqIH/p5rT3zT90sP8Y29i2wnuS8+x+jgXzb5Z+MYm5RApiaR5uit2OPgEnq3ebITCdrPbb4x98ZDD/rcfiqdZrEFtsG7E5x/2fkXe8bDjXXSJl/PokDro+iUt7Pb/+0cD5e21kc9mxtn7pc+b84xk7cegqNfH7e4yYOLI9Keagd5bpIN7qO5Nh5Nr6ddFUaetoj+Zj8kg8Ao+I8vs3KSzYsb48jfP/z9Py7nHKYTn8ETFirn2KnfFrttPzbRj33GqfgUnoUPO9lEIqRnWEhdvPD5rCvQX9rf6sIbk1ydeG/yRC94NHbR0WB5z7ZYWxB/1mc8kAomsK7nes7Tp8JX7C47DfP4Pn2LTd3Ew13ACFbNs9jbXYP4ZRIZE9Plf9Kj4XcLeK0H8UPryLxn79ED5nZ9niv5tOWNfOU6sS/6v+Oza7fuSt/NP37D6+ZYjC/twbV0xdr15Xv8xZ/o54zPcxIE2hbhOfqpMRNZ49e1DOU+Ng9OzO/5oz88X18bv+S6fBbnwMf6OQnztQkET5Mxv/FJ0dxntIRXbc6wltK2bTB9FqRzRP0j+dmY6YVNbL4r9tLBOzdbvYRNpWPyOf2IHYDV6Qy6Xf/5KPDxYN+q7kvu0Bp+wLvmno5qGXSP+dSWeYTvet0s7VkD8ayVy7uCZ9tg/Nj8ZiwdP9CXSw6DH95+Mfor98KhHZ/Nc+hjbeLbSazds8emv+JsdBF66AOe7TEF/+Q692sb7/D9JEzQBelj7MyXf/hydEP6HxqrChm/QyIKXegZ1+d3mzCPfmIH9C/85NV16Eg3tDzjPzxKR12bXI7tCq0lGTTGH1t+NmTR/08dcPsD1m7+2rbwqdMP1bC6UhE607n6wN8fOqsafHiA/sDDbIfx33hzk6LSB8lDeXbTgLziOzoDr+T52ZAAI9DHdCVfu/Uh/dMY8Y4dbFVGuj/9S3wov9MPEm16njtW0TLXugA92i5oM+NQfSbXGVPGJQ4zfs2JPfS8GA/b3TYn10vGaZ2daxyJza62XqKbnt+R8cYxbEloZd0bvdGi+ZyeT3/ZDDqcrNz47LaN9EKuwfPXPP3v/3f//jcld5zpg1hAJ4WiM25W6rkXihjEeBofP30aB3iCYOccW0Y9bec/pwConqDMARwmK+2PEToBtxg0DCug9HvAbI6POGffPvvexpRxIDRDxCjtHA3x6dMImWB7nkPRzc6FUa7LbO1kBuAFyBEKTGwXF+VpAQew2gzjLEYu6AW+MCE65lnZHfFxdn1txRMM/BQkwQmTfxu03LOVKfJnF1YDE7zBWcV8w0w/ZydjAig7Ov2lpD3HHAEoMbSAYBtAhuH3GBaANm97rbP77h1GQAMHq0EYIKH9PNt1nIbmdf2hNBuIjFI+k0q5T0ZoHTfxNGzo0075r+d4AoaB44l2eQ764YF8ByygKf7p38wjWue3XjQKL02A5Dhyub5luSuYjON/ylKjR5I7dtfIggTgmlGhpPWVAuJk2ImSXUBPUEOeGUWKDtDL6wSmzsIVJzD3MbqtX/At/mEYW2E2gGvQDSAwVq8A11mAJHPNW08nIn2TNYo3esHHfBkjw6aMPkPFmCz7OU7qXrRixPHy8k12Su0deMR1nJkcE2BHU54h6S33JMiTcu+X7j+76BL4H0P5hz3XV4AXMCDf+Nn9ZMGYALkGZaPja2d+rjV/t5xtUJT+IT9k17zQzS0ngNVT35DP8DO99wSnrePcDzheDsBxvjlE2mBnlMgGSqMXs9gpMYescijZQw7z9P9kofc1Scjos93RzXhvcHUHWtknZ5jDAK2zPH8cuAl439WLzGs75O2Q+p1TmN9GN3+2Afju4zLZzjWaWehzLb6iG0cSaleN3zuAwKF6nnnejpdncmJa5vBOnjl2I5n/Z6dk6wT6Fn6ie/As2tIH+A0N8A85ZQPIBkdQggkHHf+hO932tA2hTRy4dQw/TIn0XJtgQWxa+mnBfY/j2tK5FvrxGlyR/hp/yzuZfo6vbSy+Q28BvYx1MM7nS2t2qeXfeNkZPNbOf+uhJ5CfPp/qa2SYrM5RDLOgvThszqo9lQgu2Q/GO8HHBH7xoPFG5wZb5TkCn/pvfHAsXlkeWTud5BS0patdnz6kjWBigcGpaHAC+E0TbZgj/LG4OkHou8JCru1guWAFm9M2re0UnSKAwB7HoCQxwVylf+wyPKVf7Zxe2OHnHIO2ZUU9A6/gI+0Ye2OpxlH6bvwJtOfc8f/wH/7DVbWPfkJTgU4OVge1Zr7PUSeRD7ro1q93QmeeOYHcU5JWwAVd2udqe0T/CtKxCWuf3728fLZJlnBs270Eyb/88g/XfGbBfyvk7G7hlsuMJTROm/EDE/j79rtvrwBsfp+S2+/3WIxc449e8HlleHX6rQPvxCo4cZfYFsuSe7hMACLH4dgtb+FDICqvfZ/v04/Qyzyby3zOs+ymnYBNgigffxj8+dOPP7384csvZxj7fIuRCUR/MQkmf/u3fzPfD+1nF0mqkJ1doweffPPnb2ZRJYkmnz7+NLgrCSez2PLjx8tfYmsDYv/2b/92yuGkj//45z9f+k7QEK7981++uRath8+miuJdJSn3k9m8F5xqvIVH+KadCNy6mQyzSzBW65HR0W/fXrtpOvkl/JYEdfR0lFL4iAxHJnYxKFggZeM3KSV+SWPB4MzousQTsiAZnvj4w+6EM7a8snlJ/JzyySfRig1k39n12D5JQrkm8542XA8b2OVl7PRT22xBU3Y+tIQ/ch98r4+DZY7QkMVc13qw+9v4ms5jd1q34fu8Nh5b27zYTYAq/gO/pm1H3v/N3/zNyHB46Gl/6fHgB2PDV41z+XV4p3llx/zy8k/+yT+5KmFEbtAseibvF//sIv3uvt7kIEfk5IiK1gWeSWevHb+P3WS/4Rf4ii65aHv6J2bzezh14jSn4psYzMZD7iTfxQW72UriVPsAjm509OlVOvQlgf9NUMi4r6qRny32ztxvld6tbAKvzIaoLOieZJckYewcJVFkF6pnt32u+ezl5YeP0UknSfHNfeTcVCKZWMOv132NA/L70vWuIAovdqyi5TOJMflTZcpvjZ3wEz+n9Q8cZI6ShBM+yee0OdU96uhKdN42thLIYKfEH3Psa5JYT5KEvtCBuUecTv/w8e1r3JvG9K3147u3G/tkM5IQioenivE5hhgubExD5jYBbiuYzNElJxljjlRL34+eT98sttFBqo1J8kBLtpDM67vn43X0y3X9G1uPDnyWc4DZlai2mGhp1DQc3ya8OBWYJDDt/EgwuTD5OcoJlm8Zaj2c9/RF89UT5+gHP5Yt0n5jbLqUD0cfD/ZOfOJU1sj38F/aYZdW526CTf7EMfF2Xif2PQs6m7ASAzcx0lRrSlz3bEIbzHZsJ7vk2KdO/jMu2BIezSscvTupg/9TYWYxNrwmefLq9PEJ9V+8k57nD9Kj6JuxJfHi++9/GNpk4UQFI7EtfKZtSd+hK1y1dvk+Yg7PstFiHX28R+ifMcEE+EHc0FztJsmtImtOVobuZLckAdNnbU/TP/g2Y1y5vI/LImt0FbubMVusUz2azsOr4y+cqrDoyT4ZP5lEO2spoVXmNXpm5+i32YSyi5ZbFWt00GxyfXfsxH3MFv8Pj5EBOKE/4zV9osfa9ua9ZNuWC/yljVwj7gsjeWbLKr7Od2Qtbd36cvVAJ0igHdlujNI6kRxri19mzGSZHKNRr/207fMcvOo37WUs/GE8QMe0vtUffNF8GJpalGwcqG04Ht7fuM9uLG793fPKJwuN2w7TZ8ObWYh8v9VP0Qn/w4Kxn5FLc2XxHf6cRLKjt5/zt2Pc5K601/GN8Q0qMTR67dPHj1eS+A/f/zB2HS837/YcZjzWiPhY+LJ1k3GjZdqzAJ/2+FDmDtbXd7ipdUHj7vA+293y3TqYHr8wQhLvssG0jpiCQXv9q+MSaYPuscY5ia4n4TzjwydweCeHmDe0yib691OJe5OVmxfE4dBxcNdZI8B3YjXmgC5ObIb85jv8iGdH7lJp6tjK0KnjPo3t0a3xXfN6z3fLHEzEVtH1aOToErGZPAcdWq4aM+O9PEcSJFry19gs+rD1PDmDe8wNuTJ3M77g/9jNs+6U73rckgjEGIyLrtRv9Es/Qtfgg066DR0kd5gDdsAz0a59s7RH9vOefKe9/M0pIjlK8mCrxsjoLBbfcbonjidz2qGzmy/zW2gnpukVDdhYfci1jifr2CBegifMHb0dWqtiYwx0tv7ob9s5+kXfyUSuoTfIBv1Bb1842qaas36jLWPKa65ls1o/5Ts2Dm/DJS3XbaemvX//b//bqWBiMK3QJuh2FEIrW9eP8j7Zc93ZuefzgOVN0w+jc3AalJpwE6tagpKVeSYlM888wfxkZjWAaGdCn9eBSgnp3d3QRDCWZtIOoASMZVfZ9999d52XGYazu3Hai3DM7uo4EJss08Yn47UTsBWfALUJm/KPZ3feZmlvGbsGX2hrwh2rEAM6zmstsDLsDOKTYQgKptsdJQtm3ZvnNZMxkoynz3O8wssGV5+GVXsNePJsRmucqpMVDjzunK0z1ob5qfQx9iq+m1auI9TGnvZbQZhrz2j+IWzaMC7PbEM3SvMsgu654XdQtAFk2hDoBfr0KQtor8ezM5/7yWT3Cc3wLiOYa0JTijyfOVndPiDB8Q8vJYtUAM61YzQ+fppg7xqVj+OMkDu0+/GnPTbgpuVdsQAYafCpCgEeU+bYWOkbcgIwkeFWliMrx+HueWq5RufWcW2kKecLtB1AbQ76vlaewFRE1S57fMSo5jkNrJ+GZOV+/wOsnWmIRgw8OtM1qw/Ozrc3u0ug+UbwYvuVxbBdhO/2yN58/7LtMapkdWh/wBxQkt3HE/Q/AZLQC6hT0aT5Fk3yXQMu88phym/GMf0s0GZee+GBnuoEpyfYaPlPP3ue8ow23mjT+oxM0F95liQq/U/fmt4WtfBRt3HL40nwOg4WXjEmso7XmkeB0Ry3EFvVOi/nkitDD/DjvQ6soPXsDj4VUNYebbClgUvu7wAaB3tpe5duf+oydHg6GwuqT/DtlM2mA+4z69f55iy1o0uGW69zTloG2MyLl3IkyKk2wa62rUX7xj3P7O1L10yQNGWq7Uy9eQsIoy/xnTkUcFBeOb83aHyOoeU27y+n4CwsGKcAK770XPLXfLJJu9ntsYs4cVaDseCY5b9zjM5x8vMc8vR0HshOPwMd8h3b2aC9x+k+fR4scI7KabvW9joBOskgjROa3vQwkM9m6ofP8ObIwnVG80kSPuVW2YOh0RdbtSk0Gyx8cIagxu7CXJ4wX+Fl+jvf+b5xQRYSFhP/dfn9W762TLZFNvxzy/fKDvlPHzih7Mrq/j2ehHxyIuitxmRPu0pWtAe7uS60CVbfSlM3RiQ/rWvx92ssEWy7C4o9rrRv4cdvLfvpl9+nDyf5NfcF12SxWCCbI9nOE55tBw2fSsy6yvr//NMkB+CdPK93NtB/w1MJRL17Pwtb+Wzn9hPjtO4x33Abvs49Eyz+bPUvrBWZ3mSwHG/xN6Pa0r/QIHhudd6dmG0uNvBrIXJxy8ccn3gWo+PL3P5JFuWSLLOJQ2SCXKYtSW/pZyo/7lnRG5TL+GZB45TEh13p4Ywl8zQLzJ8nUHxX/+HfwbfsFN2CX/M5cwwDwxd5pUsmYSW2Ln5idpN+/8ME4uGY0DWL7Ami5f3XX3/18qc/fj2LvknGnbGcKgBZSMwz02bs8Tff/GUrk/z4y1QGSPKKRIZseohMjG7NYsO7LXWbxbmh57G/eDJtSur56ZQTJttzPNvxv0KTxj7ub9tAzlv26E20y7jsYmWnYBO8iu74u+2TeTyllco3lAy3CQJ5bjZHLJ77bTZMpMJYdtuKF+DrqZaQIOivv8zO/fk8VfTWZ+yF1VwzgalzhIcjBOApAb2h19sEsBYXpy3ljY0hfcPXdA0aSiiBaRvjwYfo1zoSfyXwlx38bauMJ9eYP/ey7fzabOCB0fOc/MffuT99sCPw9hN3ZOQWjoOncp14THRd6PGf/tN/umjQcZLRSXU8Dz5LHwSx24/P9fQt7JA5Nx+5f49/2WTN/O2iWMayC2aqg6w+PvN2KphEZ7BJ6GLu2EHtwjiu058rQenaNb1HSVxzVkk7Y6ve7O6w7bt+b2VJNLeTnP68bXjkdeNUM+6T/LC6gR+9FS/SrySz7dFQW0FyKqedCsGbNLKV3pJ0nkSSeIYTm5kqC3BbktJjL7bSxyZIq6hy/MOzEWEqGV68suXmu7KEKmtw/OKsjcnw/XpBMXyVeBNfA47MtQLU9BcsQTbaNoQnL5k48T0YK4u8ku5UeFNRMz6rSlJTfTb+86loSM94fvhCwLt1nL7r3y5u3xXUGsekT6lIkXlPFYGZ5y8+O0fmrJ7LXEQBuc8GMjRd3DQSO6+Z348/fFpsd3RWZhqWZUvXxqkCch+72thvMd4m+6Wv5oquh7n0jZ3vuNQuWN86ZWT5VHVcGdv/T5zLdk5VtDmKeSu04B9VNDOOmZMriWmxJN+NvmTP4D1zRv/kntZd7lsctbq27Sc6GWvjYfo+17x7v/PbNoJ+bh5++iZN09Hrp0pH2vvi6IHwTng0djT9Hdk7RxCJn24C/MZUYIKblxYP5E9icsYbPbk6N3pt45b5HX0sWpHPpoG5ZjfoPLq/eWFpmoWij1ccTMK9/mRcMOHO2R67seNT9fQ+Hi7X8CWWpvcilTkwt2QVdv5r+7/Vi9xnXtn56NvLVzk6kR/A34gfkL7++c/fXMnS/B843mftW0eY8U61zPuIJeNjx7yy1+QbrmD3yWquDz5dO5kqkNnp/eWh5yaX5PfZXDiVHpbH0FSSSvtrntV+G/nLfMPWeIL+wPP83ZZVPJXvWv6ez2q7iubwS+vitvfmuWMg5Jc+eWKgXNuJBu3DoQUfWvwRzfE8HcTu5zqLpY27Ya3GAeZXv/SdzkV7+i3zZPObuD+94948k8+vHc/0PLGK5lHzkWttLIItM7bcE3s981vVS/BE6wLtwsraRrtsUs57GJAdwx+xC+ifa17hz7dfzCb24bupJrobcsbunH6x5/BI6ytVBz07z+G3shfkIbRwb/dR0jy+RU99zvPpOn3ruUi77RuQGfTGyz1vl+921gvNQbfVurv9o1e6U+XbSbK//6y94BE6yLjZ1kmAOFUE8W3u4YN4r3ILXSWZBuZOu2SP7HjVhydvT9s/Zc117Re+bFvV9+qLsYSPrGWgJz2GN1sHup8fYE7pBDaUPiOD7LK5N46Lv8/xSTeeXJyOD9DaWFrnGHfz0+KETZiMb5bkH0dpNy5on9JYnnyozx1HyDzrA9nGo/1ZzMJ6VutfGzjEP9vmmBOVU8yJvuQZElrIBJvsc2M1tj3tpG1yFXrqrzmT0MJG5Hvrtj0/7BhcYY74EHiMre4ELf3RV7RLf+gK41n8fOdgiEfC6+aCDW78nu/YTngGn7SepjMaI6FLyw8ciYdcQ5/ja3S6cMu//d/8N78181MUbXAIoEZ0Pkp9BlmJAtoKcBG824oju7vd79QZR25A9llYt+upnYAZ2FHy2X2A8MBpg8pbGe8ROXkuRmfcgb0YIn3L+JIJyukTiOakAE659/0EprZ035aOXuO2TPJpwF2+CwgwKVfWcmUmZzFB2U6L7wInlyE5yQOMRk9uKqwkKGc8DGErau+fkz+Md0qSYoinY9aA7OlgzvS/ieF9fT50g7eugjAG5iROEB59QmO0Ynx8bsWMhxqwtoFsfqUM3YNOaY/Ba6HH28bgM2OTaylwCsS8Aj+5hlB3YBtAabAQ77odHIbplcU/HxglfPCUD4qHMmijz2ChzdL9HLFyAhGAVtodo3LKpy2o/WkWe4DZJ6AYvvtig376yWDlt7S3xxRteUbKi5LUd7zKeKJZz6lrZ0wJ7hw91KCqFSw66ReHx/yhPxnwuRUsRWzcuXd3riXKuSCxadygrJ/X4HvbjM7YbHs8n1dBXjyFZ56GwO4N1SS6D2R3z57+bebPOFoXXLSdDbt7rXbwhPO/OSwJiKbf+Pwpn1d1n0cCEJo2jdvY5/trsS+Bk1O+9AmOyIf2GN9nUN44nvPHiLsPfRsc0Od0Rss0oPnUKy1DDHnT03PyujZiF/XawXqCbH3XZ7pobNnZeX21eyp/OF8ZbS97N7Z6eXXnfe3UPn8DzHHq/DWYapkduZ0KRptlTCaBHM5t66yWibxfWdiKQ2yLvnTSSgNcjhz93fL0e/YNgJt2Z5E356LfSX10xsXnx+kisxkncGoeycsc2ZedQHVkD/3QffEeP6HtOjlJ0tpFLPPb+r3l1VzQNdHJoZ+gFBo2QG3eedqDleWgh53v6NIserHN2+4GfsnRzTc7itCty/x2Rr15mwBAlRFM/1ue6b3GF5edPYHlDp5ezJm5OotMrfeetu73MAR58UxtstdxzrYPznu9j+rCx+gUumXxkw7M9+tsbKlvwWtj8joLPNmFNQtKiytmHnK85DkuwAKn/mYsaZONfga3W//stfeCejsJaW/5LPK/QZnuJzszC7WnnfTJQi7HC20bv9kBmWu//+GHKxEHX48tqiMRW6/eemH1Q5IiQ9fGHfle0kjr93x/67I7G99ir0pgGRu/w5miq49XDlSO0bb+PZP28n0SC9J+Y1EJcR2omLHHPzgl8Tm6Ah1NGzYlfeH8mzs6eOmXHSpLm2dyaebVQkJeJcRsn1OSeG0AfmEHZ4zv9ji377797iTCfJxz6tmS9OVDEmVOgkkHZlrW6E62bmVsdf08L4HFHIly9EjbgFlQfZvdlTsv+S2LKWhjbug+usYcpv3QBR/TS/hccCN9yCL/BNVGn26lmTxv798qAQnKJ8Hk6682acWO2tBq+/TZ3D8JJj9mc8L3Wxr+xwTPslt+d+PNWE6yzerjN7OgNDQ41RliT+A+MpnF/vimOSKH7zt2KUfAlP4wn817gjJ5ZZfxKFyAbqGrII8gcts0csumoX/HC9iy2NokkLCbu5C+C1vaiS1ee7oZ0LFGqSKzGzR2vpfnd+E4UYAsNm5Fvv2tffpJk56z4Xfjxo43lfl2wb91zQTg3n+4MFCuCd91IocgfvpCRtkKOon80Sl2tNEprZfI2fBvcH6OezhJnTedVs/mGjrLM/nnMGPTPddkVxVbicbkahc57qPc7Mxjr/jD+ijZJud98+XYbrTMnOAB/bewNrrm6EYYiqxnbDOWk0hhfBJMYAJ9SpJF/pO7xTinAt+vP8/xXuwKnf60GfquDx2PglHYO/0Jz+aZubYDj/k9x2lFL+QVz9Nxjg3mT4XnyRFMPAu8b1fXXLGBo+9Gp3y+lXy2+sUmmGwFjjdT+e9NfLBUkJ3FlOX1wQvx7WfR/vcSTHajQeRpjoZIifOTGDL29vgA291ZwTgJYKurksAB68MNsZe3fNxVqZoPyKlquWQJ3S7scxIB8BJfCO1g6Mvf+3mPS7n4Mcnqc5z2TzM+fLb2YROm855tTRxvNoudoD67zG4Yg34sjda7zXdbffX2lxoPDZ9NotFWLdljj/ZIuzwndiZJRZNEcPwOvpnKXmvnggf3qNu0H7sy9n5w9fpt8SHyd+nea9H4xpZ9ZOra/tWRrZ/MC3k37rbrN/9u0ujEYKrCyYwl1TfGz1odbX7ZrpXNJOcL9G8VnqlmcqrN4GmyB5O/xkCLD81T85G+wwpwSvNL+zN4lB5pGjQf0L0T0/oyx5iv/MPGq2fX5+FH0mfmqPko322i3SYFvPticcuEto4iCp+MnJ4NN/RieAKvrAyub5X22QZ6budt8eLa+E1ey7WxBRLlYCnzfPPmLnwN7x5/xzX4rvH4JJRNsvwm70xyfZJtTzLPhQHOMTjjj362vkH6tjTc/i5/7Xcwy9Dt9L/5lP9rPnOdOev+jczX0bf4yvz3YvGsZ5SPnrGElvCeSsRo+PT/0yc2/ZVOmwpEO8vuyfv21dAcvYwBFh7MetYUck1s0iY4fjY6JjRSRcJxWXNM14kJisnfWGvnGSZs3UtP4mPxleaV/EYO6WV9xvc+kzE6otdzDuu/2uyqj/QvW4THW/91v5/P56/C2Wm3Y1f4jH7g++INGKtx81P3o4G+shtNKzLafKnfYz+q6rVnJnE+voC4W2Pyp25Dw8aubXvNo3im8Zhn43WPMeLUAn4lAAAgAElEQVTP5+I0nNe41Jw921qZXP7vPjUWuvDIibGh3cz7rAkefRFJPomaxkAP0l+wAxtvTmEJfac32BXz0LTV5shZqioee9v8RzY6Dta2iJy3n+NZeWVz0Lz1T76bio6ngln7Dk+Z85xeYxgZPThoKuid/7Bo22sy1vom79m51YX30Zj0KLzMfusj/BX60MveowWZyWuwr2oe8MPY03O8c95fPFP9wIPsMl7nl7AjxtUYp+cx39Pd5lJbeE1l+sWEn65kBtiqdVHLt/fstc/63H3Me+uprm/927hl9NaJ6QY3NRa6eXdxKz6ji+kMz6ZbjX1478RXxBPSvrVu8QN2HvZpueo1g8YnZFR8L2vwdLPxP/WXOcgrG4rX4Pin7vV7831jBDxhnO6HIZtnyBsdwGY8sZG+5LrGT3iEDW/5ZUufv7U+xzNkCL1zj8pWYiS5VlUpORHGlN/Cd62v/db4lZw07/Z3bOvE3P7dqWDiyzb8FDTF2gBsBXyBURzaJ8BIkDzlh//y7V8GGUpCANoQO8+1mHqVqjwZ9d3mPFsZwuPgMQgEuoOMq9zuM1oBCUy+AcUfr0zHTECCFAnE/sPf//3LP//n/3yU1oLkXcgDXC2ozLhPKVRnj2ZccToXyK3whhnyKhs01/w4OwJ3cUdp1GW020HAiBS1zzdzbRbfF2/urG6MT0m0MgPubhCRHWUp474OAOEGaPOKCVtornnJTrwTICJcHB+AsUEq5rXAB8S1Q0BxMzCCnLmXku8gF+ejx+u9uf495dJ08TvF29cDH4ykNikzQCv3pl8UXAPTUe5nRxEj0Ia8jRBamA/BS3PzBE+UIl5jbPUvv8selp3r2Tt3cervijUZz1UiM8GuK3iTyNMJCh4HVl+1l4BYnG3KjJHM7wzwBtoWFOb/lQl9dAnlZg4BBzxP+TZ4iIw275L1XnjBT63T8h2l3MYBH5jT5ifv7znbYNMzIGP+zQO+QavbiJ8zrk9GRit3PND82aDM70AG/muelLySwCAd3/yGHwf0fRYnaw2MOQRMEt9PW9qIc53PedbTwbmcs7Ngt6mBd/WUNu5PsBB5A1gjM31EDjq3Lmo+11d0oYPSn98DAW0g2T3fNZ/0nKA1fqKb6S1gyXVPG9r6basPrM646FyOSo+TXg+9xnadM9KzCy47C2fOpnLJJj0CyP28lRnB1BnpnOfeoDkB4KaXcd46YwNXA3Rnf+M6GulTxtALoubR2G6789cV0xrQN8Bq4ALkcJTwbvMTmpGZV6DuJONcQbtKjG071XbDfOqHsYzuSmWELMbWsWj53TPZKfZSsFG/l9eu/LgrcH3rhvtIqNzTAH93Tu3uazYQDduGoGWPz+/pZ2RYZSMJJvDeynYCkHdA/YnJLCzgz6euZD/JA6CMng22nwA9946je6qHtMNinrOj/4lPfU5fGiA3RnjiXHQirxnxPn8XOufYhpMMigZw0pShPLqOHKwTnV01W2Z9+jJBkV1MmGM6TqJNFpbz3NjCfE9X25XMTsZ+pxTz6jxY8fWxfM/5FhzAG8Z368M9Bohe1w+f4fW2t3lvF4p5R4t8Hvwgievo/saDcCj8znabK/7AxQ+jp+7zPdN3stT6yYKpOejkGM+3a6mTQjiztw90jgs4u+mzeLNY5k6Moge+OItLAnTsVx+ZcwVFBu9n1/u9K0vgBM7OtZxvvgf5bhnbazJvb2aRo6ssZT5V5Qp98v6V//H56nwYLPdmTnNc0PT15z1OIhU4MuZff/l5jx84fl7GHpwAE+vf6rvFVJk788huB/ttUG+rfcQ/TOJqy2gqvOwRKRvE2OM0P5/XLHRH56XvCbJKGmmd0nYv/cAnXvNdxkuXRgaVec7c4Dlj24omW3I8u9C/+sOXsyN0d+Fswshi/tXPW8Ekx6p+fPnpUyq1BM/kGI2tzjB8+OtWaXRvEkyGHlmsnnOTd1GX7cm1WSD4y1/+Mgkm+D/jz9GEU0XrYLbW/bBM2u5EqvQBP+Qa9jTvQ59emG/7B3PAAuz+hffOvMEzGfOU+D+Lj3B/bJ4Ay717NslkuzD+9VdfDd8JRO7YtoLploQ+VRKOXbp8oJPcLqAmeTYLl3xHMYQb8+yiG3sEz6KjsQi4elbjePPRGBDvwcZkFw0PUSb5bkZz5gRPwAj53rPap/A93oc5yHraN8Zcu3GJT2vvr40wuzjfulk76Yd5bX+bDb52nR2841pySz+mH2Spq5r4PuDj1rur51/jj7WtEkx2oX6vkayWfRBJwGKDPKexIDvYePKy34fn85nNMP+bIHJXTcC3Y89PgvAkdJw5hL8t8C0dbhttwX36P4upJ7l3kjf2ORsfsXlp9XT6FX251QZT7eSLSTCZTR2DPe5qf3s8zi5OTxLOVDBZHTHfTsXA33axOv7HSfizEWGP0tnKmjlCcKuL7NEljoGwwLq6/a6QIiE59Ib96N7wcRaYG0vTPfQuzAbT9+utR5a3R1e9W1vCxmRsqgJk8HxdYw/9JI3NEWnBtxW/bFkgz/wOOpbuXplNwt9usPJ7y2uqUIQXxk5/eD8JJld1mshlkjxOFchpQzVI1R2DF+aYyFTx2jhr7PtglmxMmV28G8PJTNNP6EYPqaaMVhnDYrvFo2x7+2HsQV6XfvsH/+54z/GHJ34zeulUZNj46+v4CCyUMe3muj2uaJ+1CS9JIDRfGXPuoYPsxo2vmwWmYCn6V9t0rftaD5g7Y4oJscN6sckm1/YcilGgER2Z54T/sqEw7xu3saMdk74IWMk4/GUVvAZXnYTTJJ30PEowIk+roza5LN8l7rx2Y/El3r911ur6XA+/0KHpJ39dNSE8jX5s4SbY3omKaElv84XSTp6VIzivuM5vm1CUz0O/U8k6fc5mjfWfd9yO0lusvn1nV7Yvu6jsezaILmlZ8B2/p+0VGpN3MuAaccxUcGan87r4883g0ujGyGVw8jMGhG9Gh58FHP2IjkoMAb5ourS8sVU9r2MrTiIqnLG2Yo9cmgSiU/lL/HwxWORmE4XeVIUIcu0Z5pEswCb8hsZn13hOp8mrNnssdAndRCZhHnPVOuf33ueZ7EdjUP0n/2IM5FjMLtd1P7WX74OX+0iWodWbN9f8Pu8lI20bPC/fwUDGyOfJfWxO06qTkdDZdeL4aROeREu6L8+WrIMe+qhfeY0eYKfdS2fBluSB7UDr0KMxZvuHZKntBR55rVcm3f5VvPLVvJ2Kyl1l8JW8SjypY7zwbT+n50Xf6N6Mj97nyzbNe47wMT2k4tLl81yb9XazufnhV/BZ8aT4We5nV+ib1qsZi3mgX2y0V8GEfJpn/W492LSVWBsbau68tq7FL/ioZZFfQT+hw5M3GkvBScaRayXSN291FYueU3SJ/RdvaIzA3hmLWEH7bsbXvo120Rr/r01a373XmrSf+8Q6jA0/9XjQoPnXvNM97Gpemz/xMv8kc+Letnf00uiS+b8niPi+dW3rBXzf9hUOwndPPEBfseOuzzOiVzKn5q3jCLku+hWtbl/r5dWRvu1DRo4kANIj+LvtFh31xLG9cSDXd/yr9X7rgsYI+Br9xpc5VVGeuo586GfjsFzbsk4/srHdfs9F8xH+ZFeeOhjv4aG002sEre/Fesh462g01Ed0brt268H7ZARYZGzcv/93/90ckYMRWvA0LKiQDmOGDNKRNnGI85sMpjkT9ZfNsJsMw1G0Z5fYCZwBUphmOg8sVjZdK6a0NwDtGBMThfmegFJ50OdEuf7n6dMXL7+eQGbG9K/+1b96+fDVVy/f/vnPL//5P//nUerJoooTqn3B3LiySgwOU51+b+BtaTV0OrufLkfllNVfBXVn38WZoixaGTFSrVBGmH/5bYLAApcYoJVxg7U2FNv+Ly/v3m4Fl1aqQFCuIYhtWNuAzYLJZ3fJ/hZ6IEe/FtCe41ROgJVgNehsxfMEji3MGed9bvHrY2XwceYu1wlKeY7XPN/7Vph4nxIB7pqeAFmu5SiFXpmb/I+BTOBrDErtFAE2CXcb7JYvdMgr2YvRAU600zzzdKp7rnqOl5fiuP88Qdvcl3Ys0kyJ+bfvrjLoU0p1jlNaJy/3p/9AlJ0HghwAB8cp122iS3b83JUP0L9p7xk918ZIpvAy3bW88NqxbqWZtpqXLqV5FH7LBkPairxlgpFYmXhtvI3DNfrbiruV8i6wSPDZICEA0kaV4QFy8LNx09HtPG3/koR26xX84BmM7bQzO+bWAc3ntLWOzpvR5Y5S2YXt10dnpD/AM50+vDhHm60T1bKm387ibkMLJMzZw2cRlkP2dIbyuZ0BjhY91E4RHu/vep66j0+5wTvo/uxH80+DkeGQE2R7GugtrXyf29j8/ryPTOCJa0EysvjzBlhz1rqdkg0K0Xb7sQHzbT8m616Ew+/GODx3fhc8Y4MGVL7Lrs5NlOz+shXaa2zR4AvoRXfzQ1a6zZZvMtJykmsDaoFFOpP+yTOuai/HKX06k23j8r4BJBuML9LXcfCiQ2sHIlvDcUk7nAaBO/p7eTWBcpUTNviOHg1EyXVkTL+yk3H17Do/dETrl+4vPjAfeX5kebYbZq5nN8ldjUwA2s77p+4wTz2PHAl2XQDIta2Dn7q/6Z/f0HDs4E+n/HsFFAdbnWo8dD/ZNkZ2o/Xy78kju2neg+WWz87ZzrEThc/IY163Mtc6LbsQtBUlLNTY1SbBJM/PtSoVKHvte3Y2gVm74W/nLUm/i6VjS3dOFsM0vZ5zZcyw6DoBdn5uUF0bGY+AcJ6jXLDAB1q6h0OD/0Y3ZkFzKvndu3vIJF2Z6ywGwhQzp6dCIfmf5/x670LsuXJ0SAcY0h9l9NOeHTDwEp0vAJfPqwtORcZT/YCcLu7fcWyfqoTpkV36KdfAzBZ7r0DT7GjeKn4wRvjkuSCKl/MsyS89b7l3z/+N/G8QOb8rx5z+ChzCaLnHubkXjx8dl2vsOsl1OdImc/ztX769joAwt3TYlvzfID99pRpO6/2WP7yaPg+NpvT94go6Mv5Bjx/uvZ9/71iXQDC278xNrheog4nonIyTfbhw/Nnlw39lu4fev/z68uWHDxOwD47/6qs/vPzx668m0SSLP/M3uGYTN/O8bFoIpslxRDnKIMklqVKXtvgqQ5+pHvhm9Br5iR4YPT/JTOuTm/f0L7tRUu2ox5dF51xDftif9q/bHvA5Wh86woqtojvIh/lcf3Vx3Jx5/ilHB+2Co/mj08eOnWQqev2uSnYnO0+1mCxyfrbJxFlsDc1vjHJ05a857/392KeUxVbZSHCaPp4qJ8dGhD9WBveYhWsH/JvV7Ulmym9PHxK9Wse3XW5saHNLzwn6oFXbZjhi9PGpwDgY+dgPOnZjCLupgp71jPCzTQNoS4eQbbpu8UEfA7F3wFrmD04iK9qFu31Pt8GDGQPd556b/ot9J2ZTr64bnHnkIP1ceq9cpU2yvO934Sz/2XY8kioe/Mu06T9ZznyQB3Obz/k9wWf0YQfI3vYnvHI2A50FPTSLtZiF++uI2FsPbTgrCxebPLr2d7M+7kq1i//z21TXSBLaGXe+n6pISWA4R0aE5qn4NPry83cvbyYB+M0Vd5pjb6ZKQI7JiTxtcgl8AANcSSbxr04FE3pmEk9OgongdBa2HaWXDU19xNro2ErQ2ooY95EvoSEeCr3nWJ1TJWUqCp74i2vIDJ3zlLtePBj99POPVwnwtQN31TZ8eWPxJBC9H908+P2nn4ZW5rv1Gx6kV8l8xyESO0kbfUxMy+roxVnsjw+QJMn3L1+83YSjkcEEfifBexP1dxP2fdzobhwYbhu63ckgpwLYm8RRdrfsJBCdhToYXGXm9FlSCzmAz+WNtKw84yRPuW5azFj4fydz3xjSTqqs4Du2aarhTuL6YvxXvvMc97JVOaYyx6ly6ZqZo6O/N5Xo/nNNZCA0MYfLF2tPe5yjgq8kjTuZn95nV2FguCRt7XdbvXNl7NjzM562h3TbK71XC8uLAXO0YXyxX6eCyeC3c3waXUiuekEh9msrYJeOueLjmzi+G0kWc6J7KndZgwpNRhYOjrCIZm7YL2PM2MQIfNc4D502YT4YYRfy84xgIjIP2+X6xBKWP3YxJHw16wiz23er9XmG++e+k+hCf+A1MajQHD/qK/5on8PcPPkx36efwX/5DW3Gnn3x7uXbb7+dZGJJYE+87vnmkD2Hz+MDJsHZYqL22Uy8aFwdm/F+9cxdHX6SME9S22CFHLv0+RdTGS68ugk8v758PhX17s1X7KoY2s139xEa9Fue2bEgPILX+eEdJyOPq482sbR17vq0q8/wOP+Rzb1t2H3M340HXsdOlvf3D95hV/zGH+Cr5bkdR2rMRXfgo9X9d6LVkwZ0Tuue/g4NYfKOR+mX45TIZu4JjRzV2naz5yZ9lIhCX9MBLUdwHFloedEfcwi75ns40Dznft+ZW/OMJ9q244XBJqXH2R62YXDtqVjYvNQYnX7Xl9ZNbR/Q2bzpZ64Ru9aueUV37bgHtkgMZuJmv3MEMJqao+5z97X72POccXQCrrm5bEtVUqPj2r6Ri/EpT4KEWIRxjJ/xOI6TzkNXcwXL6Tu5evJgy5uxwcD6tDGVTRTvPo8uO9WY+C7pK72AL8K3qbD64cOX15qU/tKZ+Zzr6GSyTwfj19YpN1Z3LN3GqPhHaGD+yTx/K/erMjIxvhOXIAM+P+lgrvVNPMK8kZ3Goxlfy1/b4tFv8V8Stzr+R/tA3S/jx3uN//I8m8D72eatsRVdOb71oRn9Tt96FtuOD9EVr7a+Z+/zyjaI76E/2Wo+G/xZ8Ufz4R42gS/Qr2iJ92FqSbjaRv8nfzeOpxvxgLZtLjPHrQcGX0yVv10PbL1M1+S7vgaPsN/6nj6KD3h2y6znoos5Mweep/3Ges9+0fmL5T7fCiYeiigacnO+RwQD3uDAgrcsAjJG7smi5iSWpHTjqWCCQQB0bV0DcG5Q7Z5pBt4z53fHD0XTwkCx3EDg11l0w0gZdJ5JiLd8ZQaxVR7+9b/+1wtG84yffp6zh7NrLGOfUqhn1wRD9+njxymbHDpMufwv3p5yo6dKwxe7eGfCxoidPmACGXi3Ajm7VU5mMkHEpOnfBgN2N0qc5dAifQvD3oGCdXqaOQmqOZqSxDlS4eyowwf620LSoN6czJFFX+wu/CfD4hdBXnM8iibO2JR5vc+GxbSMJ8G1wMI4NFi5N1X8dYnOFmbKQB/aoDRN+h7CBfinPwAbpdW7xXIdwD30qWDR7ykJQLYNVysYc0TpMbbmlDLIKzDOsOdzKw3Gj0PHwdqdF3tOm3nKNQmQTxm+b7+bc4LzF97+6ce7RDnjPfz2mx1ca5S7jz1feb9AYQFqXkN/oCf0E2BNu7IOW6EyzAyk1zwTwA7N0k5eZaE3b5u/3f1yqjBVotElHyd4Tmm2rsGfwBCd00Yfnz35yjU7h1sqewN7G8hLW4x962RjaGCU7+iSp8O2vJ1A1l3hqOmlbfeNnn+7Tply5nPWdxbCZ4FkHVIyubtnNrACXGRM9OvwwoY+XvFEzyH5o/+Mffo5fb/LuKVfTycj1ze/46V2OumWJ2/egbi7CgIecm0vnqYdYwWEesGAzuvrOC7NU7f+2V2KPuNL80LnNZgFtGVMT5B7gky7I1IwGXAzdvosuvoORu1uJrqkr12bv7wY/kF3sjAA79ctyet+ct+0z/vn762b2j61nfb9084DTejPHq6OWj5Pn81By48EEwu8jRf6eehNxrXZDvfopLF/J4nqOnLortSDh7y2fkOrBNQkeLbDxWZ0oIwtyr2SXJNsAMyhNRlvfcCuGjO5/fzzHE24c9QJJmlr9e+WRmdD8WTTlQxwQBrYkjE0pMvxugCH+fI7vUC+x04Gz5xd63RqFlw9Dy7BX8b4e3bVOATy9P3ip4NNMvaxjQmGnwQTdMavnWCS8WYnXqrbWGyBzzyTvpojJIMPs8hzkipmvMfOZm7Nm0BDL4guj+ziZN7Dmi1/bXvaRqK/4C98g1b604Fn/EQ+jIPu73kP9v/h4w+vEp9e/X6CC9rAT3Bk204YadZgHDNyHHdJE/QEx/P2AX6bYFz6LCmvAxr8gZULi5v3kQiv+3FXMkGfD3Pe+WucbyzBUHbmjHMbDHlK8uNV9oT9y/fk3HdkhK3nRwW/zcLRlFdfzPO0W+kDvhvePEeShAYwaxJT6M7vvvv2wh5p+9tv1v/xbDZ4seba5qmCN7vIdyGMrYON2JX1KzaxPb99+YcvJ1kKHopsJ1Cf8T51Z9q4E2Tu8t15HqyH/1sfwBOhJTmlW2bB48etLhRZzXPzP/g3R41IcFViPL7eVDD58sPLh/cfJrEnC8A5IjXjymJl2vzu229nXD98//Hl06dg8a1gaLGw9VOXfU+y3Ojua7F9/dWxwQfLJgkFX7ymyb0LvZNImtczh+3DZPFudOSZP/zhHvrN/NHNi93XHzbXndCVuZsgbnapn2MqVr42iSALHGl78PQcg3WOZDyLSF9+eH8tCjUefPvu/Tzvh1m02oTIkaNK4KXvlgc2VhAeMW7jHRk6R0UF5/hrvNL6CobBq66jHzJei1Cho0TQzEXbPHpj6BZZzyLiSVDo2ETeCwrl1UYJuvZK8Kgzsc1vaNZYwxyt/r43E7GPbHOu63HCEdqimyUgDla+KLdvdn7vjUh8FfNCV7pmYzAHf0zc5z5qLtfSS7vwuMfkwEmbhJEA6s5v/uf6iTHUH7vXesHYXE/H9cLe0u2uuJl2YMB57tD55yspxLHId3LUHm+zdNkjCO8kK7S2MzXxtK1utf3fRP9p/ySYDAY7R5O+/SLVMN7OEdCbF7m4N4v3e6zoL5tgcpJP4U38OlV75p5fq4LJ6gNJJpPAd6oHJRF5qq6losRUEztHAB69r/373p0AWDzvV5fd5brHR0nllhO/wqf0DR8mvGNjDfrnu7z/MQkmZ2F8dMFJMJlYzFl0NdfBDnvczPFZDo7GFx3DIge3bPx1AgIbes/xJre17xF8kLlMUuIcWfF2q3+tX3WOeZoEu+WHe342hrTVKda2qlShoiA8euGyRxIsPX5Xrexkn9dVQ9AadqEbuj+tH3a+gz13ni8dfKq5pL/kVFsr528G344+mGpUYkc7L47N6WRVlWjMxe3H3wvfeCe/PReU8CF7Bi9PH4NtruSMO0FMO7f+WYyXPzGGwSt1VJfnpH2xovZr0K99nCyvrm7c414GT45Q7/FK5nCx1PIgPl2+3USpxV+3Nt4KSnfJeMm42oGFEtfOvcHG7LmYBZlG2+ZPWIGs4pOe6/Rzjgn8+ZdJjh05/rSVh9CSX/n+w1YpWX289mBj37sRTtyh7dPYwuM35bmNbTP2jhEwB7AJuwwLtn40Fn41/ROc3O1+9+33B0PvUaqb7HMfV2+u8qzmI77WYKQkkb7bxAp8lb6Kgzbm955cXRg5Fdoq0WHx1drL9S8+n6Td9C3zPUezJW5/Fu47ztp+Ex5GG34fmkk0oH8bO+H7fqVbzGVjKGOzwbF9IPpaf+jr1rXL//dxmrfOf33UD56Aocm5mCa/eLDNSfbDD/wuvLuY9t540Niz+2a8cMmtl+91C4uNdFx4QV9hQTEhMoYe9D8e1z5exydkp+1r6yRy3nGj1nfaQQc0wufkmp6F8cxN68VbX68NuHyGGnfLZNaL9rnvL11gc0augzPMgbGaO7gULjff8CmMe9uGtQWXn/Ko+ofnI0vxQ566snkx7+H19uf4x/gIPZs/msf0LbQa+2ADZyW3oDXetTbEb6Aj/R6fla75PX+99RD+wtujv04ySOumxWEbl3rt+9+yaH7Es+lEtqjlkU7N88Q45sjfEy9AI9f5jLeN1TzktStN6WfzSvd9cOZUq1q73jgx91jLQxc0oRu63baP6NRzRe758PiILacf6GK8wC7lev2bo9vDm2fi6C1y7PlssH6wd91X64PaJy9o+sqvrYSIpz0JP7CH8AZ7ZiObeURrY8Uj9OFz7YVMNp8Mzj5JzsZ9xV/rqBrXsW09/3nPL5QAKkZFb7e+1382SAy/224+ypybi35t+3v5LHWU961D76N/m6Z0d/oGE1+Y4eDk9lWM0bMaB7UtHN+qKvq0/KU9c55xT4JJG2wKmqJCCMzm9yHoMcKOj8HA09FftyS48+m3lOQKJyVncAiVxewxomch72m8ExAb41W7fBvItwJYIf9lzg6njBmByzC/eXn55pt/mASLv/u7v3v5l//yXyZq9fLph+9fPv7ww8uf//HPp9z3ZlZfwjHnHO6i/Ow4md0Qex72CHedydaGJ/eHJk1vwr3KcBdqk5U3WbQnC+0lQccEv+OMnVLtd8mwVeIMVwNm79swYJqleUqWZiHk9Rld5hFwyLUNuHzedte4U2p5JfgE7TJmxxkI3wQwxGP2LMJIYQJlbRz03fzlXscE+K3p3YYGj/X4CWCD0b4Or2dOKBILu8CN/jNmQOSvZzGqg3F+o6Q7EMzger5nN0BgzNLf9AnA77E3mPQ95fk0AoJnWRBjMFr5JuDlXMNZbP75Vh7pXxTIpx8/HmXz+ggUMrdztHLdi6VKYCfY8uQTfAuoGlMrOWNTnhg9cq8sQ0qwlT8aeM3xUN1+G1k6L6/og5bt9FiosWvGYqD5vvp6FsXM/8j32dK2PMjhWMCaPwAMgMAXaZvRfzrTN7g7/f5iF2wyZr8xoK2TAYtUMuHs7uLN7v5cvZUEuPdX1nDLGMOC7uM0CP599tc6hH7J69OZHduQYODJ4ORAtKGlh9gqDsHvGUg8Rk7JGd4013Rly6HnGCsHjIMM9AHx5gVwaEf69fN3d6G/duDwPn6jH+gD38f+TILJbGS8y4bTEXQbmiRgLRAuQWhLE68upn/xe4Ja3nNwOR2e1047pyPXCJoYc+tZ79s2sfcNgMleYwZtd7CfjD9l1niGx061l9hrdhuv2UoAACAASURBVMriJPoaYz8vv9FjbR8SnIxzPEDecVAnqTPPayeheYQMssF4oNugA9EEqItueS7woe8G5+5gnPd5tvHg4dVzCXZ/mAST+ZtFkNt5XcC5QXv3NY/CQ2x1Y0N6tHU4OWUbjGkW3w+2I2vNH/kdvkiFA7pxdNgJDj+f3Tofj7nm1RweetEP6dP08zjtGfvYxMG7uwCjHTtXBFIuPr+qcGxp81yfhBM6t5Mesxt/eOjo18FSP52KRIfugiBTVexdMOYCfDsL8lw2CE17zGSoMUbfg29gm5ZX37VOe0X/E0hAk7xOacxJBD8LgP8/gg3mAU+lH57HVpFHOFmJfuNL0DfB67VNW3mLw4rfgqXzHmaHl+Entmft2vK/gBCblu8Ww2RxyM7lL15SAp+tpD/piz62wdEp2bHsiK7QsZ3PPEOfPE9ApbEvuUti2vLGmyvpE/4dnkzZ8bPYi14W2pcGP83CdTBqElH+6T/9py9///f/Zfjqm2++WZ3xy/oWeW9+0haaBsclaL2OZXYa7e7hxp7Nkwl2xxc01uXp3W28QfoErbZyg0BN25/QVALI7oTObsz7eEpOMjo8HXk4YmQyFYCSePTjx5fs6E17bVOSgBB8mbH+8Y9fz/8kP8RPzdE5c+zMT58mwSR+UKqXhFbf/PnPs4iWna0STKI7bAqYxIdZiNyF8Ssp9CRY/HiOv0tfHOdwYf3CUaEZjGG87B/e9zseJdvwQ56lAg4M3T5Z8ye+bvsl8IUfYLnB16daD70nmdYC0shrgnYnsSt+f2iSBB76m94fezhHGOVYjw1ezs7HCvI/fZ8sxg9eKn89911YM1UeJoH6DvA0nqUHBBeNmz5mr9mO0IrvQReRA3aD3zHjiy3J+fMHP8BsdN+tl7bdxgKR1/azzdkTQzb23P6RmcXct69wV2VqHvFMY8tYvd85uf0+9wkO6z/dnOvp4LwOJpoKbruTcXHKJsmZJzt4NxFr4zB0mkXUDSX8dlUjgb3IAP6Dqcwx/ZLnkxP6g62U5GGO0SP3WFyOPt8+b/LcjUUW3+/zsqBOC+/rjnHjSuHBPvIj+uTaaX4SsobfJtn3i5ckmLyZo/nuOg6LVX4en2kqk54qKMZNR+znSXXZ2FEdcXPj6E26y/MWw5xkrpHRVM5NBbZNsHb/tH+O1vFM9pv/GRvBf4puTRLIHIFYFdTMH/uY17GfJQMzX7OI/tlLdBgssdVXNmnt/VRM3Spqqxc3warxkHhH7ifX+PW2FZL6FhviH/oQT+gDvhvMcY7IybFqU9Hm3eeTbDI2dXZYbtUm/ND6YpOpt2KdI4pWv6ys8K/SrngUbBNebD8KfVf/3FXl8DXd4/njfx+64drGz/ludcf+OvedJPWpXXUSduHa0QWTO7lJqNvWy1XJi/2/qpeco1TEUh2N8/TDeoGQPDfOvfl59Z0/czS4cjDJVnFOG/SvMcJMjSvHnp7k/t/z1VzbttIct47O+Db4n7jv+5HZHNs02OtKvlFheGNCbOLRIieGun1fPt7Nbre93e/vDXk5FmiTJVRTyvWSuHqx+5LVOgaWjYeVrvmvaq1sS470DL/OguBvv718/10+L2/yj/M+xzyqUuV3WJHvmu/5AXk/4z0JXejMzvY9/FO+wdPm4ZEeR/M6fUSHmceMKxXEox+/++770S3pH50De8KyZCtti6HMmsbhP3qEfuETZyxtf17Z+FOBJAkm+N6RXMHlQ+ep/vVuKyZN0snqTfzTtEI/r09finzc8aH1D1onojd5Y3+Nv+XAtdqFqcwRHds08b7tOz/tiQFbj2kL367Pci9Apl/BJRY6xSX4M/AMHWvzL+zV+kXb8IT4d/oghkeWtWuejUssLW3B4fR8x4D4BmiHFsY+OKuOgfM9/sJb5KDjVvig6Us+tSNmgn9bBtvfojf8vnywGxDJStpoO/yKVx5VIGHplttLwZcueuJ02FLf0Bt/6susb3zaamewSNN2v1/57QQx80Ef85/Ru21s0zW/597GQvwItG7eaXvX88Ru5V6YiXzRO+w9/tc39rrlEn3RCz1b7vEEvc+W8lHIc2P7kZFTdY9ubh42DzaWuPfyXc8RZb7vPpMzcZyxMR8+XJW6zFHrFbxDj+IvshMamhu2wCaAnlu6MdegWfNozylM7veMueX+tjWLt54Yx7y37UDrWbOpI3LMbV+r/aeNJIPuadzb8pLnhwYSAs0//SQm1vzF9+vKKPBs6+amhefnlb1q/wBOYX/pUnNqPHShmJPP+ofntPOM4dMFbdPIefM4HwN2oOvpHvPeNvFpi/Ib3m7M5zs8Q2fqq2foT+OOfgbe1ze0b1+hMRPb2hi8dXDbm0uWckTO74EKD9HJ3wWRKo2UoUb4WbQ4QaAtQ3ifPWQyEc09cQjHIT0BpDyzGUMgJoJDURJibWDwHeAUjbx231H0aXMM/68/v/wP/8P/8+Xrr758+Tf/5t+8/N2/+Bcvv/388wSs/+N//I8TfM112SnIMQuQyzOVQQrAnTKXJ1icHWYjAIfCygjHGRbkwwDAB6AXJzLfpXRvXpeZ70zKOM8pi5odcWd73exan/87QeflrhjQzNjG1/vfjmPfwIwCaeXWTEo4AJNcRwEAX5Q0BcXodT8nQlEBqla23SZhFawA/hcQ7bBbYJ8CRcm3MHs/x0v8TqUX9AEMZa4xHgw34RT0aqOL3/BxB4PJFfqgl36ZN593rHcQsL83d22kWl4poAbva3g3EDVltGqBL87gBPbOOc6r6LLD6t4Rkf6m2sWC6ztARPkbF0XfGenp2xroXXzLK34nLw2E2lnvccdhyvW5lvPQNHryXoOsAYRnp9iTV5tO7cxQ4NrBhwB2O2MNItIP88e4j6E8ZfnnKLET3HD8gZ1W+M34zDWwQ0Zbl+49u+iThQ6Oj8DJ9m1BM91/V7XYIJBg6FQ/qSDmBuM3Exk/A1vaGt44enIM2nF+sxBDT6A5vY0uaDXAe84lX9rQK/i6dQ+eaFtF3zB65tT9DUa1n9/aSXSt8QlumAP0a3BDRz3bMt7XOngXmVpum0/oYTatx3z17SrRfx+VYez4MW3ijy2V3Lsu7mSm1kW5h/15AtK0z5blOosGDTwAQfPZdvr3xtOOWz/PvNGH9FSCaD0v9LB+sx+CAyNfx1HMGdd5Xvo7iaG1IPrkx3Y2vDffOZ4gx4BMJZMTvLzl6f6unTjzS9/lOIoEfRroti1AP78bl4zktp/pQ4NduqEBp7lb3XUnmAwvZ8mhdhOnLWelP+XolR4+pTzxAlm9ygD/jmOEhujNJpjHdmzI6mXXZ9ArSZ1g8pTL1gd0tdeWwyeN8xy7+y16T7W1sxCjjVnAP7ZnsrXr3PPlwySB/DhtCWDnuZKEAoqzg93n3DOZ8Z/ZlbgLB2if1wQxo9vhEXzRiWfkp+nRsk2PsJ1tJzPnAqThUTs9BIi71CIbpH9oOo7jHLm2CR9kgrNp+ib4cHTJYoxT+eAE+fkgeMO4Mve7WLTVKzKeTvKkmwRr6G06RtAj/bGAuc/IQufro/bw3B0AS7Du3smaEvj61fY0z0jboZcKBElAmL5X5b7c04F68k3vtT1AB/ok45a4b4Gf7p9A8ukbZ9o8ZH46qZzeSPJMKjamrb9885etNHjmj93WfpIsZv4nOWptdPgySRXuSbuCBGRskwvuYEkWQ4d+16aBpQfMrnrST9nJf9pLWzOmOFsnUW5k9gQf2Dp0FRTINZkXYwkNhidCp89zDvSnmX/4Jb7BH7/+ep4bmuSInCSYfPn+/VQ4yaLh9z989yrBJO39+R//cZKxs7jy889ZkN3d6JuotyUH6LTQfOf4l2tjwhyldXSmCjhXQOzaIb7SdvmyZ64kOND9xo5Hn0Gzqbx57A/+osdybRIZYE+6WZBLn1qXNq7jP2gvc798svZu2kky39HlWxE1R+TsLkXyDy/EXRx/WEJG5s+mE0knB9OmKlT4kZ1r35tdyJzkGgkm9AP+zXWCksalT3QoH75ln15Cl5bh1uWZ55THvyrJnEU3uhzWcc/K+yZk5LkWQmAeMpP+kyG2yjUqntEF+KOf0ZgHH/XCUut0ieeNWSyG5Dq4SD8s1l6BxF92AwJ8l7ngO5C73GtRTFLJYtulcHa/41U2JHwr6N/8bJ74L/SvefRqfh1Tsz7TjgfOTbxqksOueJWqDrvAvox9VygQp1na39VeZm7Gvw5m3I0jmyBwKp5UlZf44HtMTo7I2Z3qc0zxqXARfJBdqfGpt0LtXZUBVlzdswlOErYkXqDPVkuIrEXHbLUSdNxn/PLyS3aQPhJMopP7iJzmyfWT752ts8EobR//jm3Jc/j/8Gz4vhdXho/O0WSRI/ZyxpXnTKWVG3vsfGzFlsFMpxqFY7P4xuaXvnC0zPZt7Zy/9mkaQ5GtsUenksAkDyQ2eCqYjK6VZHE2nbUMzfN+p4LJ+oSbZL302HkR0F8ar63Uv8u+nIVGY7l19cbP2u/iez51e+sT43x1zUkWTBVo/iO7kuTgxas7BxM3qg0WqriykZnDiYP8tkdqhIAd0KaL9RsexQt018aoJHRtUh1ZyLViU7BvfuskOv3vedce29i6umPWrmMDcv0rv/wkpDlOK7Yv4dzxBep4rdW524PGYiqY9FG18OkkX83xOx/mvjmG6yQOsY1zxFdhvDx3EsR7l3wdY9Q0wGOtU71ns6M7koDBf8h0w9/4J8/KMS7BQo5ehBPxpXY7hjo2Q9Xzk6SoTddfvFfxTWMYHJDY1tGDLdver+3ZuGcSinNP+r+JCJ9O9Zds+siRijtBGWvjLlgHz/FZRp9exxXf8d3us/do3fwzxy5eiZm7LrHXb+Ji6JmYxx6Z8+b0Pz5TNhTtGgq8uzphE2T0E0Zlm8l+y7v78BC6NybpOWk5zPfiZRYp4QMYvuMEZE1/co11mBvTLx3d99QFrtNGb6oQU8k15N918Lj54M+LCef7ph06+F2f2NCn7mz7AWv0eNHN4nPPQfs3cIt5wcetM1qmYPmWFzF8beWZeCK/wZZt59LnXl8jpzD181q8NMe8HnxDj+M7sqc/Y9vO5ppOeH3yo776vm0W+WHf8B+ao02vK7Q8mIfbVm+CiYrCdAOb0nor782DsYmvPHXD2vE7mZXPz9/jwxijfrN1HZNp2978+IwZ6MMzNkcG0gcxHHKlj2za7bffR2fi7TsGcHTMwZj4nF5s/4kfOHGxEx8yV41RyBX5zJjFYPAVOTGGtlstH+2j9ZqRfjZOMy/G1n4CepJBz8OPzzlsW9Pj6fvhYrLZr8aF3nP8cDaPH5vfuOfygSuRuPX8nby8+jR/7RuFluFdfdYeDBb+j+9sndR17ELjrpapwcwn/tc2RRyJjvXaeq71IJ5nu3MdPUKf9TzS7/mOjKXvnYhCh/dam/G0HWz9YwxpF6/kPf3wxNyNG1r+O+mI7KU/5gQuxrt0DRwW7JJrWk8pfqA/xmouyTJ9gOb8X3xxxWeO3TWm0flJMJkLj5OXi00E4gEC9yQBufcRBh08dt70KICTWNGl9E2sezDUDOQEHFuYBSxm4k5Q7TqD6TgId5b5giyMPecPnqD57TSe7Pxff375f/zf/28v/9V/9bcv/8v/+r9++Wf/7J/N7rRv/vzNCE/+m+SUYR0BzK6NolH6abFoF2RO+d+3e8aoccQIET6G+MOXH2bCk/GfxdTs3snOuIwlCxe7w+GcpZUyvhPYPjueJkKRGMLPLy+f3Q4TQ75KLKWZX5eRbIM0C8VJWDk7dseDCUidiilnu02/X02wv68m34jf9V0luvhNm16HJ84zGhmc65PwMruon9dY8d5skuvOiU92av75hRJH/zbshE9iCeNASfRnbQvcpp0IOwAS+mZe8XTaEMQmaM1/bSyeCr9Bnv5TSg049HPHtnz5BBgNuCktYPK1cVqHyZjx8zw3SQjnvExHpfy103Gfb5l7GkSR21549mzBka2ocC9EGScZ6yDhkz4CSNll67cGOBQjmtMz6dfust5ELfQzH/rY4IkBYhgs8JH9jBHg0XdBqwZCeCLfTZLPr7vzhKOzz3HG5X7/BLUcoTFaj93had8u4ji8TxCzxu8E6i9woWz27ZzRVatzT7LBKXsbZzpj7CBgxtOOH5pegK/OC2SozBXD3fOL71t/CTA2YBasaJlggHNd8zzQ1vME0OTaJ604SWkvyYYNbsg7MAzY63fzdPNV+nkDhw1uWOjyvLYbgu1NX/SadrLIdoLYqdbV4JgOmUpVZxe6gClZzRyylWTXM7dvq1DJ2rw/iRrkunm6q3kAQGjT9t4cttyanwZlgOnrBfQNql4x/Crt/gTxbRsGbFYZW7IAvOb3XozVbyWa2VYL77HpM7cnaGjeAC5yK+CIL4HBbe9eAGi9494+expIBZDxfAc28CW6CSDl2YCxZIilc7DHOnxx9MeW1Q5iQcknD+eZ97yfAPC1mLIrP8A9ObznYp3Pp3Nv3umFXN/BDTw7YzxHimUHIF5CP+CALNxy8PqoLjTyPPZhAPfZ0Rj+14csXJjjiIX5zH0CXY2DVaSKPs5Crt/yPEHIT1NBbgMPvfMtO4Qzd/kuz4RvE5xPpY3cv38bpBNsY5/Jy5S0P/KKX5ovLXCrlNA0gWs4Jj3nAgpZEMNXvQDkaDR2Lter3DLzdHBS1tC0xYYuP987vRqP5d7RT5/dOwUliOHRfGYXmifwgTm0KCNBzA7EL7/8wyagzQKO0rwScoNx1rEbO//5OULpJEiQ9cwpnshiZ+Zr5uYEyDiMAlIXX1VSB/5lY9iUTjraM9U3uEzfBlOtHttkjfRzk0pWme/9v0wAIP6WQIzfxyac4Dl7lfYFp2De5cu315GluSY7OSXtkCtysm0tdpgx1VnLnSjQAUyl9n88CyHGEtoOf54FTXMfR5rM8PfITttGsrO277OXL6cixB49KnEi/ePTZUx//Pqrl6+/2iomCdJnh21srjL/qcaQ+zvBZI812J1au0i784SnF1dLrPp8Fk0HD54qJm0nR+bPguLlw1S1nYyJjF30OavwMCNZzZykelJe8zwyk3bhOvrC5/S5F1c2SWAXmaf9VOc5gRTJhVvlQXBlj1MVSJTwOfr1t5fhh3Q3PrhFMv0NHUePzTFMpxT9KLJUUdiEpLY30bdJ3pCsN/boJFzlWNn0ITh7bdP2G7YhS0+9k+fDSvkN1oMx02ZXTGg82TYQttZH+piuUrWwbaix5Rn5n3kWOIQbbQyAU7zit9V/myRhLiMv5JR+Zz/p86YrOaOjHY1Bh8PT7hUPSZvpJ1ot9trkjFkIOzpM9SJ6K8/eNrZ6iaSSC//NvH42i2fb5s2/uaZ9jaYLXTeY7+3GXKJL2Ur8IIFvFuWOb2a+wqNJHJCsMNUozoKhfkZHnNyGq1LR3n8S+c8CpqNiYk/tPJd5JfQxc/fm85cv3uYooLcTu0n7knzmSK9TcW2OXazkP32mzycJ5FSNWt9nE06u96ei5qdTvUSVqCSWrE5Kok0qBP86eX77t0m4EghgPPI6NvXnO0ljdMPccy+mmCOYvHm48UX0S6rC5YhmVYH1XVwnlSD4eitb28vBtDYu/B72mooS64OLD7Qto3thpVBynlPVC/kyOeYk8zk8/jZ8vMlS+Cz44XUfH8dajw+f9tdmTFXZqiicKlydBAerpn0+Hz4KD+8c3FWGR66+2M0m7X8ZLznwe/PRxnnvI1CXBbKxcCshJonBfOOF2dhyNpZlcZ0PtWHEu8TPJDedsY9Pd+SlMTT/rHEdXRV9Qhd00iUM07iQLqAX6XU8yH4Zq3Zxfa7n02eO2r+jv9D29oFOhe/BwhsnzvyET1YqVl9KalJttPuS54e+O1eOGtrkVVXR+AWZFDRZXL84xBE54Ru0bZ+LDWTLejzspQRJuhbOyliThDFVla7Fyc+vY+dHn86RaOtLpYpJkniXb7c6gOro7E6qkQ2eLJyM3vraMZ9NsNkj98hE+8irBe9NivhidclreyC5no2bzQO//DpJ1fnb44C2SvDtr0m+fnttRKVb0BLGa/2mH7DC81q0doQ0+4mWEkwcQRf7uJg1Vd1+PIkne0Q5G9105Iubd/qq41Bd6YbcPf0Y4+ADtK7rts2Z54q33dhxYxT6m+va19KWGAG68ek7RkIvDs4+FWHjo+F//Ot5mZ/2IfhZfDh6qJ9BN4ivacs8ouPotkruMw5+rt8be9JDxqpNPm/zOX3TuJ/c+o2+Q1t40Rj4XDDe6o2t1s8ePO0HeWUjxbfzrNf3btwpbfFBzBmbYS7ZvaksKf4DaFXFEv3Oa+uCxn/8GDwPc5P7PBtPo5drMja+JWyHhsaLNpfPfMAHXx6PNT3IRo938cpdiYQ+Dz3zvo99Ne/Na3TV6qdPQ2O2qHUd+eyx8YPY1273wjflEzXf5XdyJs6CJuZ/KpRfyaZ3dSr4qmmaNvgE+JyuwNv8SjKDN/m+5taifMs5++3ZYl94Bi+gWa5XwahpxseJf2buW0a0R691goC28RB642fPaR3RY+25nvZPAqUEbNfmfvpH201TuibjC88YZ1+LlnkVI4n/2eth9Mtim3sTQZ5Nnxpjrslzvv322/Hl8Ipn0od0Ln2iHxJa6Ga8l3ljp5qOLXf4iN4hV43p9JOOIqt85h5r63Q6q2Mq+T19SjVe/adP3EsHPMdt7s0hm4P3W+bIb+txNq77i0bmxJzmlY01Z+RAjK5plL6mP3yHkaH/9X//v/otII5xacWxRFSe79dxHnvnewJCqe4hsNKCC5AMEMgxGefc0XRa5twqngU5IzwnC7lBDCPaExRESpjSRiDiGvJP5zzyBc+3g7WLBALR+T470P7H//f/6+X/8x/+x5dff/np5X/xP/ufv/xP/u7vJgD8X/7Lf7mSBC5H7e1ZUMmup5NIss9996oUtR0FAcKAW8DyMkyyubdU+mQSpdzyKd8dg4lZQ59JMjmJC/leYGnByM5X2v34w3dXuTuTPQKVxaNTYp2RakdM31JG2NxT6BTMBhD3r41N80p+m53PJ8hg7taQrpPH2QGMrkZ3lWaP/wlYkdSy0cRNZDkNJ4lgEk+27uP+fvjzeCjzeRR4fnsmnXTCizbmu6sEynSLAZgPrjvfExzCOcJ+aINPKCsGFt2eCqhBkPeUDZ7Xnzb+/ex9/hrpBva5n6PDadZ2rntlHOp4DAbxAv5nlzADyTG7jNrvVMzpcdEly5f3L3SDM3zxbQMsz+B0tdLW//D47GT+6ecrwQR90CxPBUCMg9KXYLJ8v3IAGFOyeL+Nc/O/vvcc6sNfzdUJJjY9R089dogsnXcRnUFA++7f9mmDOWTX+cwJzkR/xMFnDK55O8GG3VG7O7M4qIxNA2zP5mCwCTO+s+BBt3htJwgfr+66z6sEqNpRwZ8NPPIdANRtrY7ZxYV2DvGXthhhDksDOXQG+FxDd2lDEJ9+MO/o1ONqXvAs/dbegsj7DFYA2qvx4GNjtLgw5fljS357vSNKgCH9nCDzVKYQwLor/UwJbbq1Kjg1b148H0B4KuL4HeDoz8MPU/LyTkK5ee62I5dOnwSnezc3Xdk6y+Kn591yuBVu8n12i+f7doDpntbHAsCxrxboJcF5JgAr+LA2566+tvbu3oWFhg3mWufjPfyCf9pe0DFsJxnP/G2/NkmALmOHOMf4DSbK55WLc6TgCegKkHFglma7WG/u7BToRCG8P3r0VKaYviYxZfhMlaHtp/7ifXLvCEA7XNEEMG17QWe3bWAf6Ab9b1zztKuwR38PZ80Yzm5Q82KxJL916fWMUVLh4DK7Y7PA+za77zap4Wl3sntvsF9VMeEc5JlJMIn+z1wZX77H12E+WeeLC0bixk59/LgOneAy3cDubAWVJBbcSbh4M/dH9rJIk4UPz6YH0Ytc4LncDxeOramFgdAggcGxnW/32R0g3WduYtHK9fvz+eipK9i2ySh/+MNXVxKS3QR4hCOJNhLDhm6FfxI4FGRuuSRrnx2Ms/ryl6nY0PL4YY4kel15a3Yin51cwY/GZSGDsyiQzHHT9/g5+jnHk6Wc//ut2uDZ7fDj9/Glzm6ytPX2feb+5xfJ73BbxiCQlAB+AvmZi2vMldQ2x4b9tFUE6DLP7qBg2kgf+Xjpc/5JuIWd6GnPahyVdlvmc88c+XRw+40Lt6KHOcZHdODgt19zxMAe4bWVZ268xF8KL7JP8AjZWzrvPWsLN8E/n9+/TTLRBhHZ7RyPk8WP0CBHuMT3CkbIjoOPnz6u7Yld+PHnl2//8u3w7x7dFH7fnXeS/W4MsAtqe+TVvXM0uiLV3lL5rbHELABbzDw21lGTAjuT2HXtbr8X//K73XLsxOLoxWTt33XQAu0zd7BJeGrme3z5JEnvosqeib2Lt2jHBuwGk9l7P0PK76sz9/il8c/fvhvfOjGB77799lrczbysbK0uTDKQYFb818Gs2Ql5jjVjwzOHk0AhoHYqt6Wfe9RYkp120bXxLxxBF2ZsfqcHQzsBuDyDzhbMgkfo4jyrsRB5S2wk31sEWz208kh22i40lg0tPvzhy1fYmJ5s/W1uO+iW61ZGl+86EC/Wsvwh+XxbJGd4h/53nd/Nqf76Pm1fz5p9JrswKt5Br2aBDI22/ysjsML6YCs/WZfOfRLbrpjNSWDLb+jaczn0HR2yMjAxkS9WFujcHXOk+Mbq9M0kVyWEUFVKVFpZXZp2Uw1yk6FXzja5lh6a705FyPadlgfvJNY9DmaTwSIP8/vM3UrU9O63TVhf7LDVSSOb+K7x2Oqgl4nNJQRy6e8rSWLneyqVTBJJqn5svCP6Kn8/5fWzJHgszlzbpCLA8g15EVPynKNY99iUkzDBfpG1XBMe7wCxeRoZefduKgDA4+Z9AsTv3y9fv9mksLU7O7ftB6bKVNtdcitOl/voAzjgloOXqa4ROyDekjjV8uby6iSTyQVe9QAAIABJREFUfBE9HH3xPtN4JSfOfJQ+TDWXuXcw0u5e3vlMguKdlJj0A/yVCoj4JhPKvvJ7ZryTTPDLpZdzffRn5v7ztzly/O4ve2cMaHMZon5zbO9lOzLf0fN1JFESAvnot56RRLO2AC4avpqQAvlb+4QOg8cjE+UL+c14u9+hXQfee17yXHyAZq1v6a2OP9EdMLH2eqGb7sTn5qb5CE33u7XRNmBGD0oagFno//YlyQofMG1M5cCzA5feWpu9RxbqS9qxMEnHwyT0ks9+N0+wPxsV7HZV8z5zCW/nmvg/iUHBxmzzhcPOEWKpCsf3zGt8qo1f3FWbyT7dPPSfauH35iA6wNy3TuEXoGvoYRyj684R7oOt374d/GbRic/onn3N8bhb4Uk1k1T81VbHtQZXvn//koSPtIXnPLPxAtzd8X/2K32H7fnjmcud35Nwm0Taz16mwl5swJcfPsx871h248KHVLU5un6SFGvhH+0a65Av/Ww/MjSGV8yNMbKtZGUwy4cPfxVr1S6Mabxo0NjJ/OVZ6Oi5jTOC/12LL+gavgb+WH26f3i/MQw90/iH3MOJ3WboQb80DehXca22PWJ+xjUbEE/i9GVfDu6EUdpvz30SoI2DvUsf8kyxr066Sh/gU1V62t9PPxrX5loVZ8gHuphnfcF3fDG/bwWgVEq6q/jAEHl21udmbe/wKH6iR7MWuc+88VrjnKe9at3vurTVx1NrOzTIQjceFwuEv9LWxYOf3esLvmcf6Aq8jQfhosZHMGo/k+71m8/jA3355YzfRmfzI96iz89YBBvcFVoWp9zVY8VU2g8RW/KqOkXu1T80R8deu8B/7OPI22/B7Xe1UvqdjHYMITzoOF22jPzh9VzDzvSmo8YI7Bi/trFgY8vmHzJmfSzt6Q+eoPPxWWNGMk9GLrx2dA2soM/aonPNGV0hNtr8xo74jh+QQgXBdzbw5Hs6Ynj4bJ79w0nqaJ4Ty6EP23bH9087sS2+p19ad5CT5nm8hhfo+LbP2jI/9BgMrt30VwyfDuv5ppPRnA/MNrd+pBfotuc96ME+m7eWd/aEzif75gWelBDDfsGWdL9+kyW6o/V6zzX7tTrtXguxThQaTzGLiltcsbyDDbuvbVtDI3EFvJDn3T7frjfgT/79yOm/+7f/7axS9pcTdLQj6OdbmVoYcERCwPEqoy1R2h1+KlEEIwg+Z/EL0Z4DfioajIMROBoRkmTljjPxZjP1ODUYyMSaiIz3//p/+T+//PDdN0mVf/mbP/7p5X/6L/7Fyz/+wz+8fPzh4xiYtDFKK2eGn6ByHFeByQXu2UG1FSwS2I3BYrwD3DgFq0/vrOhMxp/+9Kd1TE9QibEWbAFS7oDZLqgSjl+n+sM5y/QsYAzdz271Jew6Fj0fmCOuuZ0s13wcp4xya2ef0qU8zccq7fuYGjRGJ4GhAQy1q3ITYO7jOrT7CpSecsobSF5n7JUgnHLjlFQr73E+TnCRkmdECMPs/q+zkS+guVuMdsgSTSoBYdpLQPUcNTJO9akmQSlc9z+O4GHkFpjuQm8D14zPNQ1m+vuVmcnQuRYG2iiSEePsuXJdklPk4ZBLdOrX3/tOX/AXuj2fe4Go33aXRTuuW53iDoowTOS+gYT2e+ElAZmUiKRUKUX36SN+8X2uSztLm32+pK295j4yCM8BGZfuOUEUBqXn1DXP53ZbPdZ8D1S4h04kE+bgovtyyAT3PHv5boNdGc+A1V82mMOwGrsgaeaErDP8y5d3RRLzof9pY+7JOeEnEN79e9LdWPAiEHPJ2iPA2A4eA9z0R/MGXGj+e+ANfVsH3gBgMwZathIk62Nk0n/6sWk99C1nQ7/Rop0tfWj+GWByyiA2SKPjtY/eeJ+Dl0DjlvVf/b5/9w44n1u/hY47t7dj0LQzV83PURLZnXyBl8fukdhh/Gz3WtOm9dLM+dF3e7zB9tmcchrwGr699fXO1dA9i4Kfvz3B9DsQbDwDgL/cBRg8nqdxvp7A0Dzj/9EFA8I3G5wtR6MGp+5p/tBeX483niDb9/267zd5ZhPBNhCAz1qm0Y++EFTscuUWwvBK5uzDu5RPXjsXusRmTtB+kgRUUrqrlUgoy71ZaIzs4Ivl91smjBt/rm7bxZ78cZQknjTeg3HwDr71+ZLXsn9PPp5rPrvlgb65bNUE8++dUTN35zgwzo7F79Dxon3thv/izVatuzHPXUafvKYfdko9x/N9KlvMTu4NtOfae6y76xYtFmPv7p0NLu7xcrmvg5loi94SUPEmxyg89d0P35/dgnbyva7klLazGBFMGnybMXHiBf+zc8+uA2Oga+EyQWc2OH1IQvjwXB37sfPqKIi7spdEBnqlsWLPK94mK/m8z9h5Jncc2O/mGMx3l+/S16Vdx2nR883TCRaPjB9/ydjYFvPSOD7P70Vg/WFf4FMYkt1jS3ye52aX58udZJlrBJ/ZzQSSVQFLf9Btx7NHBWT3fD8n1wnumc+JXR/+NL52Khu3ZAzxwfIHR2QOfL55YKsfhj/pn3v+UilwkwbMiWesbCZY+mGC/Jk/OqgD0vi8dQY9uQu1u8t7devyXWixO8K3KlB4Ptd+/fVXk/gQX/frr/JdFni3FHkqgQwPzs6UH68EEztct297JMLwz8Fka5O2d03zsae/5giK+yjYLAZOtY6ja4yNj4W3tyrB2oj85wfjRTYr7SzP3c/HMyu7Oyf8+ub7KUufcvCzkfjXqSAxQZlPe5xXME3azneLa3Y38vBCKpRkl/ZZRI09YIfp4iRgZWf++3fr62aOJSJFduI35yinfLcJNbvQm2dPZYOz68oicWzazMFJBLBRZv3t+3hK89D6vLEo3MH2hLaTGJOF7uNn5lUsBf3x3JVUcnwPOhKPt/0iL41Fbsy6C6dZcE0iX3jDvMJP+i2mQnbJ0hVDODtBfY8vGm+FLuwS2V1+D4a8aUCHPGMvjU3y2zXfjrn57K60tHIZXXEnPoV/JGbg8zzfwn74L/cI0Kb9wScnwaRtwqWbTzWhHbdy3psMcGPpc3TIJEal0hs/XRwiixybVL0Y5/4vdBD9kP7dcnfHMEbHFziHk1zbuD6V2tixKyYz+jgLNEe3nCNt2b7FEZuA2H90QzCHxNa59iSN7VFUqxg2sSFHmfy2iSinWug8Izris1Rxuiv1ss/uxzf0Bzs6/HWSJ5KUgXeMmU1XEQgOyauqOzauBaNbzIDbxjadKqyxcbAlvyJyMkf9TCKOI1vuY1RgU3aQPKUdbSUJcI4XOzhgxhN9UlVF375bOxP3bI7JmWqgW4lnZOlUVSIT4il9ZNHO0a/XSdi9eSo2cmRlEoC2ui49lvYt2qdPcFv7Zr/sIZOXbccn7Cl6vWKg8+GO352jiOaou7MRTKWYqoJJl6VNuvOJqzbBZBPel08dK3d4MnJ2fAz4mqxfPkHhFPx0+713sM9csnuNsejD5le/P3EQ3kZXY3t+37o1fQ2GWdt4H1VMP5pDurN1WNtpfJlXur/Hw4bTjYNpj15U+YZv3Jiv7VnjJzTL6/uT2OBY+PZ3jOnTxz0+RrztVaXEwTOpyvTm5cv3mwCR+2zgTHxbAs7v8aFk2sgQeo3OOkdOWaDPd22TL0xbfpMxZo7oErYCf7Vc5f1UvPtt8askttjExSynytrRo+b+7UmSbP2G11q35LvwQhbm6X38nd+u2EM2k7zbxGhrAWOHqiKODa50QWJ/8Wsm5nuSHtEIXte/fGbPvafT+SzugQ3Slt/wQWMI+KrXjPB5+z3uNV464TnXsBLci3b8VrwMO+D3lmdy9OT11in9XOPRZvtlz/G3HqAjYD5JYe07pv/PBT1Y8vdoTN75EHidLOBpfG/8+kkv0xXB0P70o3WsWGUvVItJus5vxsl/t85w9ylHHO6GL+tm5ovvDquiMVsJxz/xXdsqfPy0M8Y8SZ+fr0/u2pXtTW6Bn5vHYXz0M4euZYNtGjHmthvmEb9b+yMH+R0NOyELn9qkn+vciz/1lQ1vHqZjPB9WJtNiz68WiatCM/61acYzW2c2L+OH5s3r92Pb9fP35JzPZL7MEf1qDtD4/58OQv8852krWybMAdlOm3jOfOU7fqZ2GyPSD01vPhV+1a5ryUR/Nnfs39MvE9tu/m5cMz5mfNOsaZx16tYX+S3jSKLIEwd5dutGdIrtHTk9a825N7hcElDsFnvT9Ml8tj5ETzTBu8aV68fXPRV7Gs+xSx2HEhNvPugYhjEu/tqchfSzj7Wjs9Bam65/+tjmC35p+9jz1nOZfkhkIcPsHV5nQ/Fh20j0ajlFV9eju36TGfgUT6Npz3frwid2IvPGiY/d03puEkzGeJ0gzAWoT5BoCDQLEBvs9rtGllCb4diC0UZfB/IdoOl3u6szeEoLkMgzgMRW6oBsHMtxQlJKb3YRrHNl4gCZ9DEMSlmZgP/T//H/8PJZBO/Ny+xaSxbXpx82y+cJ7ANi0/4Ek05SQEpp3+eKLsPkvpwJvP39/BKyDlpgnJTIYczSN2cq7+7NPfvaGPIeY+T97sDeQuTao+TNUZxKgiaYpR8X0Kly+G0EuuwmRqRcOtOuncX0b8twbTZTYid/bdzWiffnfNBWeozGCMxR7qomuE9fEoxtoOh3PNfBrJ6D5a23Lz/NAs2dvELYKGmvLbwNYH7+cUt+o8nVr5OA0P0ZXj1zwkGYXZAnwEx+KDZzflV20ViXA5mSpIeed7T4PgclAbT+/VVll5Py3r87mihOuuOKut3t7PYkjnF2Ne3WxOu7iz4n6L4LlpvMcQ9htUqeMXN1FiAcQ4BO+LeN3KWoT5BGUMYc+d0r+gKoof04I7NzZxdX9jipu38SmsxF86c+JajNye057HkMbQDm5gXGZHavnsWvPKPBzRNM9Oeh+W+fzS4y4wTmHJuUMTWQMobl0STibQb50zC2g2Jcnq3fF9CoyjQtF2jQc9FGX7sdoCezmZt8D4zQx2Tm9Xzei6vACn2AnvraIDVtJkEh8eFMIt1JN8UuNQ82ADWndKp7njw6zzj61TXp0zUPSa577LzuMbSN9b6d833eyuPdh5uHBkj/HMeJaGbxenc00msSq3KFMf6VI3d21bG72WmcJrf9DbIaF31NxlrX44mWlU1IuGmCh5+8lM9PJy8aJAkmdnyZ36YhzIGne67GuToLQ0rxcmbZjenrSaZia8yFtp86qvmtQVvzQtoAXNkFfGXsN8A8wf5fNnDlr/XZa5BqR+q9MzrPsMPX3AcffHifnRAbIM7zxsk5Z81bGJ8xnKDtde9xbHen7L3bksOKRrCI7/Pqr8utcy7pyraV5tXYzeGTt9pu4rWWUc9uOW1dggZ5/enISd5LMtHmHIkxAb0kiGVn6pcXThNIuWxElSQXAEMbQYxd7LiPl9vvtzJD3veZ6AquzTy8eZnqCXawCZI0xp4z7M+uWn2iw+fz2UGEJrvgclfMCf3C5xJk6GQOfQy/vpP59Eef8SW62H3DacwCiQAKuqy+t8BwSji/2Yoo/1/C7qTJkmTJDnPknFVvaOD/LwESA4UTxu4GFwS5oeAfgDuSG3DBZgP9qirnpBxV+9xP3JctzJKSiLjX3QY1HY6qqanlGeuY/jow1Pzg98a7j47S3D+fzb9zhZAEgHg86NFYV79tp6N73rze0zVpP/2G/uaElq276NoJBL/K85+eBWSN2QY9+4f26ERfOLmT9wSe8PXosbmOZjd2L9k7AfCccIf1W+ZyRU7+8dMEnrLu+EdAkE4wd7Yg46K36ZbGIPfp5OfJKzee2QT6/KMf8Jqg2pu3SSj49Iz29FbzoHnTwUvTVOZKBYO19UlY2OsIdkM2QfjMMX1t9ZK349v99NP7p2wUzDOngppxfTyVS3IyfjYePvb1k1vafTDeSYzLvGz8jb4/iYSxo1fw4JySa4yCxhlD6Mw2k8ELn9WBAfozVTNhLJsX9OTSaWVa4h/a4Q96duUvV7W4bmk3I9Lmvam7lUtuOXzx9PYcGsjpZgkmwd74e23F56lC8OucIo6fthgBH01AKFfcTJLzfdIztKRzBi9WsoHqL0lkWRzl2rjVcWS+cWfm3tg3PI5W+ZzMC97ku7GhJ8kH77L3+V5CijWzhgnKxe+PniPHjTvxLjq4YztVqPRDL/MjyElvUrGxO5f1n39kS9Mf+239GhNLMMEf9JKxNJ5Ht8YUS7tJL774Bv9IMMkzEky0p/3HCib8GNjt0Y8xzvBadL3rh8OD48KeSihLi7va4vGST4LYjbU39rIJyOubPE8wWb24V/jQXzZM6dD4H9fvh7esMzsxtDtVcFte1/dMysKprjIAZf1y+kGCSfte1xqe4q35e/TBOezUCSapyDRJrkdnfZ4rcxa7jo1OBdVjq/k7dPw9hlNZtjDv2MNzAvnLp9WRjS3ZgEyJ3b/W78xPBZM+5EBHjW+S68/ONdHz9yS7rZyv/lssTd/j9caXbD2a8b/yuQSXJJqMLZ5r9VJZ6044Xp7aq3FiN2LO+lBY9D27POt8VdS7fdKplJDNmBOeECPZsWcOywFJMGn7iob4KVf+jXY/MYmxFUk+OglSrdetHf2GJr0uEkwuep0EEwf/pv2TvKNSEj2ZOe8GzV5fItFpknOSuXgFlDbuzL5K+N931k4LoGf8ZN8crSk9To/RR/hlRKc2kjzXviT+9h1aPMetm+TbmBh+Wx1xV3Ddw2XP5T/jF6eGGds3gr/Iin7wMV1Cd190qzL19ApaGRM/xHyslTZ6/mPHzkZ04mBsXuOrkZ2vm3Qbuxxa38npWefVn5GXJJjYoM3fU9HttNv6kawMTR3EO1Vg2r8ZbFY2vbGv9cg80ZhOGwxW15Z4lm1prDtX4pxrnFQIjE3M73x7Oku7mdfghkp4Jz+tA/NZ+gw925+Dx/FtdOAmOm8SpuQ1fwdrJc4dnoQ7MqapvH50llgOXGOul96oyi4wKNyKHngI3iCf/qZ/+zmxyV4Ha0iPoVvzMXnIPJwEpwe6TT6ZPtGS/Paa0nfw26McGRfZaFuFbv1M4718fvvLiydtilr79I9f89PY8WfrJnJL3+W7zJu/iPfpx+bBjCPP8QVaz/Pb2YiMTdXDxrH0B3lGTzjWZjCsrk8x3d0j2kPpc7jkuqZK1e29XoTuNXdjZYPner2q0t96wpzRrzEuPbbPfJ8EE9jAe2jQumLs2fF/e1+SHbB+NsfZTnuPbFHr7NY3dHjbCXbqwvwneY0eQBv2jR17tPM9P7opbfYmN7rgbTaa/KxftgdPW47Tl4ogzZM9FmuDbsObcxHB4jH8hQZ4rOWCTaN7+jANHjQ3/ZEV68png+fIM/108+V9xSBZtJ4ZU/rRP11srWAPfOHnI281Bmk5bx3jnZaB5hn6znM9HzwfO5m9LjFcn896H191K4btQQW6t3kI76LbXL8TvHo2F/CGfexOJMGr1hJegxkaR7VuNOeOSTZGZ1vwBf3eiaW9Jg65WT987H1zo5vxuD4znoltHBmgG6y/WCHb1+PCn/ix/fS1x3cln7aH6Gpde33wGdlpu5AxZZyP+9ItV37/kd5snmUTu5Jk46If+UbXmv67v/7X3ylOk3ACiTAmWHSulh2mYpizYPld8NGEG4S1kbNwrTRyhzUiPp427nEh1jPDLYvqW+6C/TwZVAibd42LYepMpxD+r//qL5++fvr49O7t6wG4cUhTEjvPz/3kfXXFyzW2KTu3dmnLVk4J6gN0+2fnAKQvwpTx9+/ok88IYn7mnQ4KPTLa0phTdJcdx9yMfyeZCPhSRiMsR7nrG+O3gX9UeA3WKQSKnYFJUMWa3WCRYXKli0oRe4ptA0mbjT7zONUBElyhDHzXoAbtADz8mWcZDEAOOBEA3AP1GyBqsOxvSraNZX8m8YVTSDl4voEoQSTY6UN1F+P7kRECqNEAcBtZOFUrerytONGkDZBnp4JN9g4fHDQG4EeGsQ1edAK+IRM9/v5dCdDnOsLxw6/39UgnCacB4SSfOOVxKsUsn50rjpagRy6vI5mbZFMJM9/O5uwEQM6m6YryApz+J8EEDdao3PyZZ8fIDkD+8+o92mKkHtdh2s0G3x4Dvbomv3iE7DACz/nRNG5H+QaxW+Eh/xjAa93ReDZW7rt7nRYDNFv/0VMNuN3ZfY/+LEFchlNC353RxjD0VrGiyk43iCA7NiHpdHKKFqur7nu2AdUeP3n3Hcdq6BQdek7/AeDebdCovwZCfm+w9mio+3l6wFz0k9N71ghA8JOto2/pFp8PD54SshjImrEzSSKiW3at79NqO/Y7mHfZ/yMP/gb08LAT+3jxSvT8QULjc37dzbX+bK/I2aSYBmToTx7Y8g6+hbdSkhZN6Um0dpIgNGl7xsEbGuUEcJKZlNo/m9j6u/hhTmpvcAh/0sOtIx75gvxbHzQ0136+bXyD2m3DacuV10tP1EYkx2MDUxvkNl62GL+OjZgM0A02sbdDw3NCil0d5+Qke7YOmZPstXbWFQBvrNbOqTFMyfVT4hS/mhc9c+uzDZ4377TN/LF+3KQZG3mcHutvbeaatYP1BAly5QK5HIdERadUOFGRbDBYyuo7QXZXvsK/9BoelVSSNrKxMjQ695+b845lT27md7op/G5TZPjnaU9B0sNwdRxia6BiTOsF8x6HsvQnvJ1n6ZxUyWg6PMqv9TCv0A+9tRO6k7/F0D9ffKkMNZ4mD72eqcKhokTolfaVfmx+SR9OTcD8nNC0335Kft9N6t1MJJdJNOfEoaE54v1br798SgUbAUG2RtBz1vgkcjgJRp+kzd2c3CskH/WB8eLVvCfgfPtXL4d3VFzrk2dbTfH7BCpTWWKutzkBa+scByJ+U+gZ25+fKU08/aSK20mGTDtwNBkULORwZ7yN0ZuHnMRq/XYHnu9rYH5k50MjSUQCqJl/xqP6zJTlf9gsEOSzaYH/OctjOwcPfp/TO9aFfNEV7MJPP7+fKibxC5MUPhsj58Rt2rQJEJ4KLf/0p1+2hPpU9Dh277p+QuXGO5jTPpYNuowxiW70ONqzJVl3wdrbx7rLr2dcfbCCXE4loi9f9lDI2ZyAOchhCovi57Wjd5U0srL+Zw4S7HqgQXhndMv4upnjJuEvvXYzKhutSTBJUg+MqL9UkZhxp3T7JFCfJI+qtPN2DrV8OqeyXo4s89mv4O9Jrvntw1ZgGt1xAux88MxzTvRONZPdcO7gWGOgC+8cXhtccTYT6d72o1vn0O1ZE0Efuh/t2TrrS0+zc+hjrecau8jH2Th+tLHwEPuBXxvXD/27KkMljDZPGFPr/1QayLvKXBtvnsEPDt3gq+cxjRMPeLoTdfBJeCu/530bZ2mXjlv/f3ViJ4Y0jmh9PYcHys+6/eUXkyRm937Xfj0aSWQLuLZKiLW4sceuweq+56fI11/Zqig3Nr2T6Q6oQtoL27Qvz+dJDARttLWZ46kacTex1YW2itBikFTu2YNG/W/WMdVPTnJIeH+u6pvTjquvhmfPBmoqmMzp/ErK2MomW0GF7NA5eLF5Le0JiI9PMQlM3+da6sZ2sBNegxcbu44OmgSGJLgv/oIZ2KFPwfLZhDqbdzZBxH56Az206aDv8tedXPYjfBL5U90weCT8lQQcV46P7R7e3gomEkw24WQTDaLfydms+3WI766kIMFE8skkspyNrvafJC/utVVLj9Yll897JQhF+S23wx90nPbpnMf20EPiyGHereZSwc/o21xptpVv7n7wZg4n4LPhgRMTWZ20ydHw8MxnEqs3ocr8YCtxq8d17LE3vqT3Gmu2zvX5ox/cPp34SegkHq7dS09XFWV8ddNvfTTvsBnsU8fX2t8hn4++DDmC8XpzM7oNrmcj+Yyw1+iBSo6EhfHRpXtOAseeb7njT/jIVRxZw9h5B1BhhPUXcsBh9Xtwt7G4RiYJKGwWzIEfZ7wnwVNSbsbYuhOmg+PbHvgMr7TeQjv+QvqyDtZv/ZBcQbZXhgV/TFsvF0d0POkZ5n+9B9liS/I5rKFP9kufsN/a2bsSo7lODPJUMU97m7C113bNAddZ87VPc0VPJbasrN2Vuejs5jljb92Kd5tnM14+QfOzeeFnvIK25uEdPGCz85nRqj/GJ6/rBY3JGPiF5jv25iQP9fjbtpirNe53Hu0nPQmzkcfWKRmfpB78S157jyLf0V3Nl8Zh3NaAzwVnaTM0FfOiK7pt825clz76upC813qMDsOHPe/83vPJHILBXU1kbdGxdeSdCJQE3PWDxA7y/OC6E79qzJk2jH+xyH3CEY3pZzzg717XW4fv5ru+yCT5ta4wRa8znGItrVMnczQfmkdjibYHj7GTlq/QpyuZ0BMOUTzab/qDHPWeTsaHL9MOHEQ2zcMVoK0XHhMajB/PZJzddvMPnmQLproq3+7o7sZc7K6f+IfuoM/F7Ni6tKG6iPboAXxmXfp7dGET/KR2yHrTKd+J8WU8jZfMt22y5+lz/T/qzNa3fm+ceOHzhwrq7DWabIwvlW43IfOx3bkC/khRnuUH03ftM67N2yRl8VAxJbyd/ungPNe6BA9OxZSf9lAevtWfMcAj4cHY1jwnlpPv2kf3LlvTPjjebRxDrtA842Sf4K9HWnin7X/zBXnDI3RR99G/k5NHWaRTHteRzvB563d2q3W05x/p9GjH5UT02No+ts2hS6xNxtL8Ib9AvG5o9ld/+S+/YxzEG2KdzKYrKHuAJCHCPBSvgCJGYyQYJA4oZhB4aEWYAcpwppgEVRus551hnLNRmmBTTmpTGoJJ+hTQyVgo/3z2z//pP53rcX56/25Klb5LIsh1qmk3zwnoTz//NIy+gv3t6W2yo79ueaGAygYBt7LYNiyCU5wUFGOWnw0WbKJRoJieIORZSo0hzjU+raSGCU6ZZ3SJsDaTMAQ5sWyMGVsD7Dao3T+Bs+7m9C4JOjkZOAHHLTvmFGKDkVbEzTMqKlyOaRRNAAAgAElEQVR8dYLvTQs8xMj6+ehsAVeZd58GtQmB7spME1p9P4Iqgoen41zbOPEOI0hO2nhTOhTr0HASW55XddE+I9RAA2ibsc59vltuuuXEmvjuEdAwthOgTOZcObgULRlCkx6TtZjvrhjGblz3vwZXAsuM5KxZgm8xWqc8HWX2qMzJOz2FR93L7bRZK2GghAFvIOe7/szatHL1nA2c/Lw/O6ecx7k7J8hq/rs+Wzb9+uf7xwo08VIr4eVJwotEmCX+M9qe0hULDQISEpzJT0k1CZbnb2Mwnp3gPa70YdN8rl04Vz1p6/TdSTj0zKzLmz3x0bKB5s0zDGc+ex503GmRH215Hi90H2wB/iLHdBC59Y7x5HM2YYNZW0EnGyLsAgeP3vMukGgR9Nnjav5FD4AMLYx5aHiCZNfPE3S4nZ+lVWRbdSvjH2BWG93Gc+vrTeQBPpbuOXW4m3Ejw7li6fOeVDbP1sV5t+W15dsa0G+PQMocWnehT/OFU1x4wCaYZwQS4BB6btvKHfGbde0fG3BtKB1AfNnyqiwlgTHvTlDt0Nqc27YB1Nb7Dlot/z8CZUCzdZK1b0Gek1pVklNQgjzYKGXLrO/IxykB3lULMi56v8EqPGbdMsc4B66YyPcJBg9vVILJrMvZTCW35Cy8tLjn+cnBDtq1rqVj7yBIdM1dTrfx593Hbr7j7+dK8JQZr80FfITXOO35nOOBx53elqR24cqvX58kmLRczIbCsbuXfo8UnQ1Ka9480mse+gmw5tnYveig3Qy6r/KZtZikk1Te25NJeTebrXTb8N8pt2zd8AYMbc3NQUAOHbJBuwGDxaiwC5ya95LcmSQT6zFycuxF1oXe1LY26ArJ1Z4du19VG2ZelQCGR7Kx1UGB/N7lhPGB9i5Mc4L5jb8E5LxjnUZnvdxED8904NO4yPCc2D22ajHcXq8Qn6H1PJ+mx6yN9CMQsifbN0kLf5N7ssupbp1Jf6f/cYRPkjtnMc8mUQSO//WXX2fqrSeto+pycKxxBMeTXXSgIzm5804lFaYPumc3EFYv5h99bA1XH6/+GF/lVPAxNzp553QnWel7f65u6BPYsKkghwAH/cyOr11a2qcySeRvnvmyicRkZLH1qwnc/+H3v59NwpWVDSbFxkZfpr/8P8ldn788/fLLr4dfN3gaOztyc7DSjvOuHIXW0OL8vTuFF33wwOi2ExT57ZdfB7/g/yQ8pz+bbmjL33pmP4cp7iTEttWDOw5/oXP0BF2yOm6vbov/jb6DT85G4mKMTUJRbWJ17G54ZAM4yQnBIfRFZGID5evPbpLKq9nEDu+kWlBmP4GZSTzL9Xern4Z3DybiF894TwA5I+aPC5ROkmNk+PBh2hGUYe/QLuPhd+ezSXxXRfEol7Yx7AC9TB742qMnkuB3AnvhnVQ1TYA+PqvgGFmwxtoJVp/rIrr62Nl0ESBjczIn/bZNC/1bd7Zup7Na1zYOCf+61khCSb53QhZ2tbbwVCfYzBUj5/phOop8WcPVz4uTQhc6Au7Irrw1ys+8Zx6jP2Nbz9pdazCyuzrx9dst27z661QUlbh7rpfZKib3VbZ8QSdgV28/r2ByfVYVTBwKumh6nYe4/Ts6jO6cv4++Mb/5bBI01K/YFofn5jqbnfNcsXiqMerz8m3O9Q4wigQT1YJWX+0VEN/nCpbp7NrYc0VOrCK/JH046caG8RHoeL7C6oa9xrllJG3ABWxpPutEw/y9FVfu0t8wH9s8cYVUYzryBddkfO2L4BWY3k9Y5NEmk+vRzd+/bSWTcyVPEkyyqWsNZ3xzgCdykcqP2Ty77cuXb5tgos8kvJkz3b0V6L5PdZOR3Ur8DD9NkrHE/cOnZFzbcGN+JrZ7YfmT6NIYW7/mQH7Nm52Y+FH5UyNP58ANXgw+yBUIKoPRNWzZxggzs/uAUPhs10d1mftqqg2W3ckl+MLmKhy3fsldBQzv97r7vj8zLvzYGDTP0TP7jsMhi2Pou9b7z+hTlUPpOjJB1o1Je20D2nbDMWwDXqXf8pO85HcJJekH1uu5WHP2DT81H7Gx9C87qVx+85CNoV3DrVySNvOTT58EM4mE79/uNZWj+1WEerHx+rG1dTWguW4VyU20t4aNH60HWuVZfNFrdclOVSdLv7HFsclsKT2AxsGvn88VYnluxloHXkZHnet517a8WX8j16of3Cz22nwLx68e20ML5kz2/Fzf3JVSuabg/WDaxazvh5YweX7iZ9gs+jz6qn2w0RFlQy9sWvKOBnQ9/EQOyYB54Q38bh34Yp7H771m7YfQk3iCvGq311Vbxtqy3X6C9n2Gl/J32qP/6LRHemj3sgt14FBb5A8//MimtK7Ax/zuR122OHr5w2Y6mc8aSDz3Gf8LXdG95YWv1DjB/OHaR73l1gDtwHjsDVseXqSPtD+66+tdQZN8sv2uu4TZMxd+5aW7TnZtr5m+8Qq60rHkPT9zvZR39dtY9rLjD4fu7KORQzq28Y+167UmZ2T6ESPzW/kaZNc6oC99LT6AV60PndW2DV2sfWgoDmD92m/oWwzYvqaptdV3fmb89hmts36bDmlvdMWnTVh4/GfcbQetP17eOMpWC7sOFZyECzIPg9Kp5mHs+Sk2nHH/6U9/upLj8ay9QzLX8m7uZP/Sy8fWZIy+axuf5zI3h29+hLFaDunt1j29FnjNT/p4nhn/OTd9PE84Hp3p6uNjY9CpZYQNSttiu2Khnbzt6krPta3Cr3mGbmr+IPt8BWuNZ9JWaOUq7uYXMmHN0VZMjjy3rNGZYnH6xW8dD3vU+9bR537iBbrykYd7bdIf/kJzPEA+jal1buuyxmiNvVqnt142TrKHpm336KV8Ri7we9NB3JcvRwbTpoPqo6P/p3/3b75Tlm283e0+CymwXhtiFnj92eclwBBKsJYSBF4NHhMJfAAn3m8F3QLMyY5wZIMqJWJfn41OTBYCKOHcQMEcw6j/1T/6R5MoEnCbsWXDJSnJ+0xA1qs5oeReKSBvjHQcy3Fg7/K6jD3gDdDlPRsIgBshyDvtnGMUCoWBwXQyngi6xc8YVXlIfxljG0HABmO0oo2DTCEx3H0nXvoACNHS+CjdNkzmuAK2V6OgHWFZcHSfsl7FmTJOu4mDcaffur7BfH3vWWCLUstz+KlBrO+9T7haaRhjK9YfGQDfU44N+troNghphZl+4hxpuwW4DVUr6ufvfx+HAk93hnreAe4ZJfMSuEvfKS+dgFLGDsj5/ZE3WwaNI07i8regwBoxY15ZDZBZRxEI2RLFSTLZE46t5KxpG5GmP3rv+J5fcYRXrQ0d1O+bxxqCOzkCDzT4pqDvcu43L4+umSDz89Od2s9YBER7DbQ5cz7/MUa+83zzefPJUcuH1huwZ0CBUW3OegdkfNlNn1c5pTdByPuKH2tOf468xrmtcmCyXa8klqlUUlUFOonlLF6qxjyTLYkrEmpevclR4mNmlo8mcH8qz+jfmjxLmEkbknDiAGSOx6FnfB/5hqzMz1OSeAKFZ574uEEDfdptsU1ADBlonm2Q9giIrn7OxjKe+dHP9JWT/g2SgYNr8+TofGs+geVnpV5d+XNX6xnb/TVBwg1QsM/kD3DrTeWhywkkjoylBPI56cd2NUhk29Cw+Xxl9S4ZnH7ZtdaZ7Vw1iFwbthUT2Ddyoy26rtfQOia404EOSVQTCDrZ2trrQJG2ExjdJM07waQdR3Ngi/LTRvzaQwlEzyt3ad+8GzziI/3kSr9gGXqj6WPd4K+2y2kzp5fR8OK7c0WDMcMJaSNgXMBv6XJfe0bfmiP7YAztIKWNe7wJuN1lB/Ee29POA104dvM4/Angt1xmQ8SaZexZHzzY+n3XRtWyO4hHj346urLlcQIQ6fdsiC0AXx5qh+Q5jW656rYypuGpc/rPKVXrC7/l81xJJUCLBtNW+Oc41JxVySUcJdga/zduTPLKBjT29GD+CZQOdj3J0XBt3pWlDkdykJef72uf3H8twSR/5xn2OH3t2F9d1Qd6fefquFMhIu918Cu/28TsSoOtu9GR7MAX41SfQOmMPZt/r19fCcjabb0BVyfBJ783/th5L//gMzgnbdjUaseNDZpE9bfBD/d1QBl3b0Cryojnycfg9GxXfdsNXTLl3bznuo04fPiCXWOv4vN8+PDbJC/hYZvbeVZAj0/jZDzZEmhgj67A3wlm4De+WPgrz14Bz5Ncs+u1SQJtfwSORg8dO9X4bOQkp9jPFYvt8+S5/G/jYniuNudC/60guH2Prvi8iYaZh0MQoWXKjIcuP//0fp5jt1IBi63I3ELr9Pnxt49TYQOdN8Hkxo6tr/GqtbOWczK1Supra/zPbBy8fjPrtkkxa0ezEZ3++b/sDTv3zN7F/uZ6u7oihe4Mn9++6rlK8Fydg5dtlt92bEu64/8Zz3W13QbUVgduafzh6SQJnSpWi2WSjLRXrJrvrM4s0m52w4i71neCUmg1fVfSkk0590/DsPPuTGBlqP3bDqbjNbwU2uf3OaTw6tVTqqNMmfoTAEs7dCnZwUdwEd2S65TC0xKMG9/pAy5vvc2OTMnjU2C87S1db+5Dr7NBd2EfV5Oeym3DU5U894hBMjY4IvPCV/0Om9x8zKdkz8kVPWRe9EGe23Hfm1zZmE/iR8aEdjufU6nhXLHDvljL8Ydy/Q25v6o+nISsujZi8MC5zmRk4Nv3c9XJJiiZ5zw31XwWs6ngszx/J5g4tLJVqu4rvsRCrGEqVjROxOvW8+L9s+m6/vQmgy6f3wkm1na1WUJUs/V7Estvf4BsuW7vwgYH3yQewBfIM5G5+GOTjD5V1HZTIM+9ev12Kp6QVba6sZakQnbvkm3VV4/ex4Ns3SPuf4bzZkG2+thUtTg46ub1PSgRGkgwYZ9hKbru0nkP1Rge9U/+fvb/IXSoPD5D8H0S3k+y2wb3N44YdzZ6ba/9uBMCk1fR/SfBBOZmVySYXNcpPUvI5FPc11wpWw5PjY4tOzJ0NJfy3cgkXdeYvfHHFas5uuey2XPV8R78u3DKScLzDt4RvN65b/LW2P/M7cvGYOfT62DNPjfRmpOL5Tuxx8aibe/wVcuHuZIvc4AN6TK22d/06PLw7f/0e3BfyzX6a09/zYP9O9rzq+i+vM+nagxhjmJA1pDebd2JL2BxY8vatH+hzUffmo2n5/Pc4wZfnln7F1/t+2D8PMcmkm1Y6s3xoRbXnmT7o3fZ1ObhhYsnMbSqsj76zI98b8wT75/rETf+175HPsv3ro/g68A1Nyb4/vTbh2C8XZNZl687dn4GPJo+RkfExuRaCNXRM4dTodsY2mcxNn2GXuITPtvky421bzxi9U4q80UXJFEGFqC/8newfzZ4c7CWb2fNe+/G+lvTjKnlF0+3fkcreAn/te9Pv5GT9vXpXvin7Yn+8jP94PW2Dx1H6vHmd/zackoPsCMtz22LW37b5v198o0f+ZXGRcfzR+AL692b6Pq88fjuj7Rsp728Y0P78geqkpXvxTjEdPjQeMO6wBp0FZ5GQ1g++KjXh7w271vH+EjxS9ufx/dp//EWA/xoDGhxzb0Ol6Eh2wNnGNsjDw2/HkxpPHgwtO6rifHxo/7A871+dAr+aJ9YAsaFwepwpudh3LT5GF/J3NiG1l3WlJ3FZ+QUP1hDWJnsWB986f22g61L+Uj40PrQq+w8HmKz4PseB7unL/3gC7qJz+GA+McPH68rVtMGHAC7RuYuHHISQOkavED+Mh9r3xV9uk06tO1hY1bzoDsy95YB69X80PaqbW/rlvyO3o0HHm1d853nhpYnkcs+qnFOwtfxmWOP8nn7oOxgr7v1dt2O2D88JZlDH82r9G7bE/RtHY2Hm7fYnrVv94FGugifG7+/m+Zpg5zjNTaDHKBzf46H0LT18BWrOXuAG0/dAwt4q+Pv+EEMs/VKY0zP9RrjT7omz9M/xo0fW6YaV7b9Rw86RVv4re0AOuaZ3lNtO0m2OmY4FUxMhpKIA5SgXZxkn133f55J7b1957THOYkF+IQAmCg/BZkpCAtGmXEGGHeMZeKIQil7fw/v5wTKVhoxQQqpN4WARAv6xz/+8emf/ZN/Mqf3k2CSz+dE1TmNmI37gLYpGVqngi2Wk2juW8VoTo5ZpF2YDUoIYhoXpiDIoV+MGiEBnjJHmVv5TF+hB0PAEBkXWrWBwCSAWeby8dMGiwh1gz3rQbE2wEAHCTAEJo5ExppTWAs04mhsoLWTZZYxNxjH8ZcNqyz7vD+Kf8fnxABjeq332Rym5HzeSqaDbYTw3btNzlCm3/sNVNCMwsGL+Zvinc2YykYESN1Dbjyt1LadnKDNKbR2pJ+XGm+e104D7MgogQbsgFROjc/z/jgWZ7wZw4cPHy9lCDw12PYsh8EY/D0JFMfjp1ApRc8mSzg8AGxMwGdOTb96+vjpwxVQaUcBnfMOeUi7bQBmY+XIPaPda2ccdJg2gYv0//VbgmUnseE6JSHgvEbCOjfw8fvbN3eJae37aSyCs5fuOAs4J1iPDuvvep0v/ftQHQU/Lu9usJMBasO8wGkTyLoIyshjguQDQO75PxqMBrt0BP2x+vvU2DWnU752eGjuyLydj/ksNuVknW954fuUM75u+5AxKv2LLmgybZ8Ek/7s8bkBQ3Na/c+rs3jvkql6VhDu2XvnSqXZqJhqMSfa5eRgJWM2YJwxtTN0Vaw57VRVGTqHXQCqGPzma/r+tpFbEUAbq3NkLj+/HmfoN9ekrJ1v0B+e6MpGLUOeMz92gv6cqweuUs93Atqz9ucU9o6LjdUOPNDyRGezfWyj6hOwRJ5jXx/H3PahMUWD3Llz9lSmYssHG6TaRCXO0QvZCGfr2QT8G3mx4QhksgE3b+yGGbDY+tXvLQ8Nvqe/I9RtJ9BCHw2+2QZj3hytTfTEo9oy5qYtWs04zhUtvkdva0Wm6BQ/G6slyUFZYePgQDwGPM3nstMvlmfpNcnOSfq1vmxHj2V/PxWohguflxMnC+TsmTyd+0wz1iR+RH4ufeZEXV3zpq12sMn1tPu0m8Ept5xArH/WeWz7N4GGxX508ucvnzfYPqdY7/fdaxt6dRA569sBqHz/mACBtjbl09ff/M3fzLASqGw+XRpv341dzZW+wn8dnMm7me+79+8Hg0hcaWcWT5I9jl3TqE+AbJtrb+CTfBYsGqyQ9zt48Otvvz29TRD23Ckc2jbmvm1ssq7uCjPww+C3V+cU5dnUX7/ovtKRL2KcfAl+CEzccpl+yQJdmD7JDTu/a/XtOoE4Nr0q2qUE7czh0ICeoR9Xnvbqh9lkP5sCHcRAA9gt7/QmkXHRkXuFzAbuW9+jGZkaXJn1+PRxxohmj0kYaUdQYK9e2eQPY5wKJO/fbeWQc6c0G5D1xnM/9oM22UHAynsCBIOXX76agGjaSRWT/G6DcOTr7X13bsYwCVqfPs+mrASTTebdjcO2mZmDwwvWBmbMydQcnIC14EO6OQuXxLAkKbS+tV7auWh1Tv/hv8EHw9ZbgSXP7Xrd1RSzAQFzZ/yCUMbCJ+t5NQadvq9Ezac5wY9f4rdMEP1shA9+PVf43Sdyvw19oneSYJuKJdFtfS1Q8H/Gj4f0z64NXjjXn4bf2IWxqVMBbCuR0gHo1jKY3zt2MXyR5MKvXyfBJFd0sPV0M92H/k5K4eeee7Bp22Byzp5GpthO6z9rPtXGtkph4xmyYZNCO20D4Re00adxWCd6CbZpHZu5htfZ2JZ7mxlohb/4c70O6Ytfd/P76tH8H7lT9abX5ao8+nI370IbsaaxsWezf/TksclowUaozrXz2+tsFtssbA5PjqzU9Qtjl86VUTYHt709Tb7jWjmav4+NyFw6wWRklS90QAybx/4bLz8RrSaeMXy/1X1g02c/zxWGOQTQmN0aSh65MMpJMEllEjZ85D4VRiYZbCujaCsJJi9fvZlEE/5n+u/NBTqVzrDuYwcmCPttKnMY06XfHGZ7SB6xDrO+U0FvK/hon33ZNcrZhSSZ3Jtx2m95MnZy8yN5adkxh7Uem+Ay8ngqx+zhmZO0PMlPW/Eq+u/7VCx5XnHqWuPZjb/nQgZt0uc61bFjx47cWOLLlbjX85s5jp57XlJ8dN8DRoW78M8jfVoP0BGZe3QgmZ2E4VTQKp9//PMT40gf0YNsCl299stRm4zXIaUbx+9VOXsKd68EuavGGit/4RpfJTR7Hg5oflm53LjbbT+eH3RrzAkjb9zojg+RI5g7z8Ef7dOmb3zafEX2fcaWtM4avj9VBFcXblInmaTXH32l0D12JM+KycOP1p6N87cxzkaUCmGFr2HlPNfXN7TN26Thp8Hg1p49ZRsmmfBUVhn8ekIqqb7RviIbfa3l2XiLHuj1bVuFln5aBxtBeEc/fM/WQ/hVu3hlKkx+Trzhy51QcirVPfrz3k24Zeh7qjbFfvBrLr1yktjZqOYLtgiN5zBWEnbnqsPlg6Hnm1eT0BYfddb96FFx8KHX0VdzsPb4Lda8ZYHtzpw2nrgJiO1bo2va0catn1ZHeLfpCLviS3av+ZRcebbXGq/mZ8tbb2LmPe+avzbRFl3pxke+MC6y7/nWC/poWtifIfP0Kz1EhtpXT9vwUMemtOEdeoHvreJExqFSQJ6xfmhFlslf+rYHRA4yTokn1tSYyWE+z57N7hWuvcPL/u6kFr452hrHdWXK+/eD7R1GoNN6XxGNh/e+f79Oy7c98Dtd2T40nNH6bBKtzj6lvai035XY8AV+aT2Bn3+0pmQa7b2Hb6wp/rIWbQO02zjh8ffWb2w1u2ZNyYi5tJ1i99r+W6duj17En3CEvryP70PX+G/LK3stq/UJb5Aj6+J9cmbMsEPL4eKavZqVrRSfaN1EBh7jO/gi40ncN+O0f6lieMZhnI/20VriCTzVuqQ/a5tifr2fxc74rvevG9P02j/ae99Z42nrVPF0EBpNJ7Z49DLf3lo3v+Nhen3md/CA6yA90/Ih7tefNVbhn44f6eodVbRPTA7fsIX4Cq7qftkkNMFTebZ1Mn1Gj4kv0QFwd/+0NuJ5TXdYK320vkavXgs8AzNJdqfTYYvWpfjJZ+SyMZ51I8fkseWqZavtkHZhxP47z7EfdEy30/qsaYIOL/7tv/kfvyMkJp7S56/XYJhEG4WUAM7fKa0GQHqO0bIR1IDIANIPhiL8lA5CXUH0zwnWbVCxgda8/2KDVilnTqHkmd5wz7iA3/Sl3ySY/Nf/+B9PYcZUMZmFDQj7/vT026+/jJEbDDbUvDOcY7izOZ5klLTH4FEKDVjMd8oAj1NxA7QORGFeQP6R0RmwBlEYc+5zPBtZe6ftOtN5B50bDOazgP0FWq/m/mYlkCm7PBN6pg/3ZRHKzgADIIF188A3Kyx7Z6rPmk8k3eyYz4bPCebkyp/MYcsuuYd8HQmCbGeJw9ngAM0k7KBFPs/cMtbPn3IiN3eAblDJv0cl3Qq9ZaIVFL5nCNMHvpOE1AZmHIxk/k751O25v2/ARKAzB46FsW5yygaz8n7mhQfyrA0kihq/juL5+v3pH/zFP3h6+3qDc2ljKuHUdVjksx2zrDdjS1GOXJwALmCI1imD/Ouvv1zjnGDrKcv/+evnayPb2EK3GJ9HBztjsdl0y0Luz35eQQQtGei083hCbieZDZkN+lGIgLFNOgbNHfTWZfqfHc1zsqbKjzXgCN3awFHIm7jz8unb6Jj7VDRQnOGRx+bNXpu5o3hOHm9W5z32Dcy0QzFJg9n4P9cq+T4BojZYgsTtMABJ9AoZnAS8yQK/TU/Tp99r/Xg9fSoIKHNHfzQwuPvatwCK5g1zb2BhHvgWfzedzu7a6v4j/3QDR4lce6bHls29BRHPS/aie55tAIk2tw5UQv6eW9tBesea+9vaxDhNBaHriqt17j99WttEPy0/rn7J//mHLyVIoGvT2HZ3A3FjWXtms+/e4Jh2znhGdqrCkb71ocQysJrPOZsNqoDSjIODsqAnOmsDZmlbxjr73/aIjTIGtqL1Lns+p4vOtVVzqv3Ll9GLxmR9RxefjTntoLH22+5kPEDnIwjuNntsZKWDp3hw5PEEdPCnk2T413pxlsmktct4OVAwWwPitMPmsz3WQ5W7bGD4DhjtMRqDefk5+VnnOopHJzF9cAjRFs1ubbMV7DrBZNf3OT/+uUytfkxgMAls1hVf+smW2rxOMO+SvXMi7evnnJLeAPWFS+pUKJuWObOL7Of08+K+Diffe47eWRl69fR3f/en6yqbvLdBg6enj58/XpXadh6njPrBvZz6rCNMx6aZS/qCPSV6wBJ4wXrSK4tF9pqT/GuH3PqYj+BV+stzAleD6YNBP21FG/gGrmx+ye9depVOUo6R/r59mA2aCaKYF74fXfry5dOvv314en0SLZuv6Nrhy5PA6boOdEuCz6vXCeaug/zFtTBnAzptwM8wOvnbcYV3+FCrrx9tJkeRzPXP4Mf10+5rsQavHZ27tnmv/kzgRNu9wfDl86fFWd93DekNmAWvhR8E+ugJtEYreqLlyYkWttB8vDN8dq4w2YTUO5HnUY7Xud975O+rdtYv5Nc1/qBr6R88wv7m79DPc62D4eZ3b96Oj5k+E4D6+eefntlWMkWGQuet1rNJYStXL59evVDG/K6G0LqEjPT6Z+OkbX/7TsFtZNR6o63nJDW58kywl1+QK7asS/oNP2ZM8Vfpqnw/NiWVUs5BC/SGZfED+jn5O7ZzqlWtZE0y0+Vnhd9fTAwhiQCDUc4myeDi2gAd2p6rvMBsdHLFT9aBjV/cvydb018SU+LzZgBJEKKXQrdJbjzX7DXOSft4FyZs/JVnP+R63Nd7Qgwe6qAtnekuc+udtZ4DI0rq14aNII91z99dxajXJforCRCduDzyX9c14AlyQZ+nnVnXSby+sRxbS9a1xTfN2PFqNq9im9IW7EX2jQOPoC1Myi7SedX4K6YAACAASURBVE372WQ8FTsynmyUhXdsDqkIw++ND+wauX13ffnEqYZP6kq3xiX6mUTBy/7sgQ90yLhaXzQdb928fvlefXInmCwmuCuYrL68fZi0JbkCb81nxw7ggcUJy2Ns5KzPxC1eXwkmbb/mXVdHnKq8MH7HGVQEGmwaXTz/3xW1EiOZJNK50jNVTLbaZHhgE0+SNLAB/sa26SOfwfPmBUdf2Py6DuUkmx9ZSB/0CZ6F3a3v53MIzvWVZBAtg8uC8SSHwtAd54IpYU1xjV5ndG36UWiRP1ekRZ9swv4mJwx+/B7bvAkm4eNgZdWRV+etDI+c5QrEU7WDjKHpJJmcZHanRsnQ6rlNurC2l85VVaV4ih5Kv01T7eH5kaFzwIa+xYP6csBn1v8kmGQ9LhwWH/jNHgCEHS/9cQ72XbrgxatN6pprRxbHW4cryeYcUmEfhobnf9i5YwPmgP/IsvFJ8Gx9i+/oqttm3bK7cwm912aOPTjV2bSNduxQ24/2ZVonoX0+Y3fwX+sGtj+2Orau8U/G00nZ4mCti5ev7mph+KZxPhmEmfOTPIuprR+yOsvY81xs1p/+9Mu16Zz3Qh8J7vRDYj+DC1xXdl2Rs9ig8X3L5OjIo+fN3Tpd+r+qco0Orapsg+/iE50rMtIGG9L4lb0V22yeiN779v3FzBMdElPFm+hOZmbOE2+8K2/0mMwvz6lGTc6sResieCbxnklge/tmsOdU2/spce21F7//3e/HR20bk89nvyPXA561S1+ZBx+gsYR53/rlPnyMl7XvvbTlmhOy3+9nLuJ06Rtv4aWOWdA/PYemXdrK8/aBjKn9QXJt4zPv99jbzuMX/RoTffKoy8hcnncgjCzBptYdf/Fp0294JThR/N06w0XmunZ39WPmwcZeexqfP19VQGaNSy7TNmwurgPjts5v3dN4reWCDdlqOXuQCgbkX8Bi+Q698Jh1YRf+PrxJZz3Sbuh94n4SzNln9sAaoqG1u2yayohVlZTPZK7Gi08vOa84Kl+x/S/4Gl80/mVzH3laDCaft89hDcRY4EN6D694rv/m6+Af69bYEsZvnEXfaQu/mX/L1WN8sPkePekVa8RX04/Pew0z1n5PPCdjGnl59358VhiJf9DXQ6F1xqstdMNzdIq4mL/pA58/4kB+CD7DM+aQ9zv+YQ9KXCt/93UicFHrXWOh/9mU1rXoRIbx2qXPzhU5rrLrd4PfJv5bMXt45XHNn9mDsx8/13zXDRet20JftKF7yQh76yfebx1MduKzw+6wBczYuM54jSF9OeDZCbCP9rcxohhj+kbrtCM+nXGqRsWu5zs6E4/B/+Ss8XPG2TyVvmAsNonuzHvaR3883TKMvq232reBLegOdPZ5+gt2MP+2K7Am3zPP5fk8k9/ZGTJN/w8O/8t/+y+uY5OMf5zkT58DWm6hbIPEYds7FBOsvzfHLTjGyk8EaSNjopQDwxyGAOr0LzgskEXZ5/RbwNQ6mpskQDgIXSsF36fdP/zhD1PB5PPHj08/vcsdoefKm3OSfO8xfL2n3s9p7tkUPtdaEGbgIHOTQcpZJUwr0AvA2xEXMMV8wAPFJzmCM45h0CeB41Em3859m2enN/1R7JxphqGFL8733uO7LBDa92kpQp3xAHuMByUVmkbgOFeYXhB7x7onZSlYhjLB4o8fNpEEUw6geJ3s67eTGZtxp/pF+khfYWh9UtQJkLUhRHc8kXvVvN+CnBLToYGgZYNddAK28RXj1YaacLfQmhPD8MxRP+AwjpWqLRRL2mpjgmaMlT6Ay/CpBAkbNxkj8Gq+k9RxTpYCBwlovE2J25Nk0JuSlLVEJtcw9N+USyviR3B9K+aA/y1zfA5d72mUBPMq6BY6WFcOH+DThjN0Cv/01TX5rAELWWtA96iXxLtDAwaxwQ/6uUbEhsICtpzUVYr4TkIjc637Hg1M2snJ269Pe3ox/ThlbSw9bgYJbQSiX76Io7i6Lyf91vDuJk3GMbro9ZZ7z2bsruvqdYG5vShnA7gdoM1no/OOc6pv/JM+kyiUPps/V6+9vfi4AY1+jC2bHHkXoOb8tUHkZPxIvz8aTG3ps+XwUhInmDGGfgKqzwPkzUM2DHr96OOxAQkKnmxevJ4xtQ5q0Nz8NyDkKmvqPuf7BD4+aF3bzlOC03N/7lQ/uO9knVO1585647Bpg9eGlqcCQT4zz8fgwqz5OSnba7JVYc7prRMgxaNJzgA6kohpDMCSNUtfqSKQIA97yolo50lb9CwcsNeh3NebkDvgk/wBZoAcPtg753f9MmYniYcvksB6rv/jZNJ91iBylQSFS59W5Rj6nPOpbxgI1mIv6XUyxt60Q+sZgG+wVoJCZ4NMW5wWMma8+JBtu47png2DlnO/s0VAceOp5csN3AHktxOygUc6OPqznYK1h8Eu22KDZ44WXsV3Pf57DrEXu8GxtmPXc+3Mc/7QDtqHd5IsLMgxjkYlVT86CS3H7FQ2cei08GWvF57Gh4K+eDxt5B10ofvgR99Pm2cjB64bmmV75+UmhwhMNfZrTIReAg54Kc9woIzffHzXONxapx0JXpKc8SxfgZ6EkduRGtw/iTkvRg+1zYRVrCl+N668KymKjWxch+54Cn95lv5Z+ux1B+TVO3T6YxsX30mezpWOL++Kjap20XX0KexFntbvie7aU6jNQ+30oamxs7PrZ6UCWJKkkqxyrqL7thsTeKdlRyAIPya5JBh4rxK473mHm8lR+mRf0LZ1LHuH9wV5e20e6UpXkSm4d2Wgrnw5FYLYQLaAPsrn5Cbz+/3vf38FAzIefKE/vDy2Knh0NvjWz6CvyE1oE/2a+QS7xmfc3x0YuBPe00/6TyJDZBHNNnn/1dOXswl7B9yWh+cwxwlgSA4016FNJa9aY3SN/UoVRgEI9tFcMx+JOORFgCR9TqDgJFfhd8kl6IR/bJqSZdeLhQczrj/+8S8unxMezLPZ9IhtdZXZTbtsZET/5+T/qfbwZk/jwqeZB78xhua33z4M5idbsGkCzXxAmCljUqEyc08i2czl2KQpf50DDO9/vipQhVbhn6zhdTjg2JWMhV6GMWfjND7queIRrdrearOD7Jc/P1duJUn4viqWbKaPiT+c8bLH9M/w/1TAuivQ8MPobTL6XN/dm6SzxvF7zpVE/B/6smXH3JsOGXd8D/NhL+kD9pvOytizFnB8/tand8lXbDp/bv3GPUlIN+27a7t/+jmB5t3Mog+GTqcahOsI8DhfY+myiU/wcmhhY04C+aPduOe3Gzw2wrcyRf8fu7KbijCwKqxobIyrz13Z1xvr5wrdk3DjueH9c0ioK7C1fXL1UsqPtExefZ/YHF01/sC5+sbzUwEkm/5TEebrJEFkLpOwFXz1MlWoNkG08R1dtThh9WRvoEylwCSpvlzclrlvrGfbogPR/ofYb6q3bplvus+4R25OErp4pTZgnzzjd3R7Rr/zfcukcU1/KnI6HHSu5FEtYGzwl8S99jBJ+Cz60FUWU3kg+uUcMEkyz15NtslybK6kXBVMUiFy/PeqIoBOa7vuipVTuedUMGkbN77MHJBYu5d/rtprvNf0RC80WPi0ydr7azb9V6B89jZxh6oC5PPGDBdm/rrX4GWTfnXEXfFLgc/oq7fvNumfHeg2rRU56fXki1z69yTCsL95B98+6vJuD03aVqFZxy/gIHGB1qdwHUzcNo0eyNjZmsZxjQnXXt8HR7yDr7VFvtB97eTa25YLstprDbv14Y/Mc/3e1VlNN/KcthZ/rP5ZnbG/rz48V9wkdnHZuZdPb+bawq2wISmVzQhWNh4xDPorY3r08eFtPkRXeUgfwT85zMiuPOoDfi39Qo+n3VSoS4JJ6M/Pjz8bWqQd8YKOf6hmZZxsXObEr9FnxichoO0DDLX4LzZv/cCr8ksqab3ZRMd8/y6HKE9b6D/JAKduEGx3xWw+bdJ582bLvPV9hlMPr8Ie6Mi3tmYdXxKf8I6xwU/4JD/1aR3aH8p7xmsdHm02nxSeskbklv/B9hhv2um5k0M8B2vzGRr7kd22XT0nz5Jn2IUMXji/fJMen+clbdnwJivaJQP8v0f7h/cb4zVGox/TnwNXod/K0toR9MBDzWdoqB062rrbZEZz8ffWm9aAzZs5nbj0xjHvq648S+7wnNia/l1lN3JQ+EXcoXESfYiWbED2RVylE9qk0iLdiMfyjvgqGpBh7eZZPNwxJHMRE+F/a8ffMAL6WD/80npQ+6u/7ypRnmlasBfjb5wYA7rytfCN64/ybPS+q5AufHB86bbd7CW+yU9xsuZ19Gu9Gd8j+3etQ+mJxkONq/Xd9jDPPu47PO41w2KhkTYyvqahcdgjbP7hx07coSpuZrx89Ecbby+NzqOjYGprTwfRB/rlD0Y+9jD7xrmMYXjIDQBn77x1L35o/YH+aXP2wnLrx0ku1z99Zy8p4817YpR8WfQyfnzUshC653P70u0H41N7zWQi/UUu+RvGzB9FT/NCD/Rli60vnZ3vySF5sGaZqzhMx92NAz/aPzR3ukPf+Kz3MtDT2tAZnjV/GMc829bRtWjmu+Zn84Q1OmGafmfTxKou3HN0cL6XgDN2JhVMLNoNSnN1ym4I57sJkvy85bGdQHj/7t0VCLwuxTxWlmJAgBb6XuRWAjaTEcsmCebsxb/AxpSE+zKbdIwkhYyQlAtCMl4JFv73/+1/9/T//s3/8/T+3dsJRsRx22td9+7oGetkHeee9HXCZhFqIzufNYOHWZuxMQUhFNzY02SfJ0AT0GyjQSIEJUYIel7WSeYZAz6nFE/mleAU4w1cyGIlIFm7BnpAhPEwlp0dDJS14GWcd0LMGiNzNhZJKhy8Gff0v8LJ2HkvG3hRjAHQjFQDOQqWMQNm8Qze7dOrwMYqs9dnc36zyvXx/JnNAk7bURZKaTGCxkAZMZB5h4M5BudUTVHyeXj/u/Kp9+lGisqaAjsEt5Vf+oyMkjN80Yrcd5Rq89XI/dfldXzSABmAaFCfz6xtr0UHIshqA9NcOZX3ZHRmA3ezn1/NKe5b92zAktGn2Doo2N+rDoQ/yWJv7NIzFDD9sTpiT2Qx+ui7p+tPZZtTxqgDE4CXwAeA1Hoq7XZyXAOCMcZvs8Gx96j3/BkUABUYFVBHw62ysCWM828SA+c0wwLHtCNQTu/m+zUgJ7j2avnU8w0wWo7MFy9cOvhszuFX68YA0V+MvDbz+Sa07YbBTU/XE22QiSxyuoBb7XKq6KQGrGS6k1cybjZgEmzOKd7QSduMuz56AydjIlPzfO5qPxWwGgjQ1/ih6Udu8tnnut6LreqNDPLvu7Zns2bHHnHObpC61VXaWcq4ezzkLrYNjdDAmlw2+pyQ8zna2kCyTsAPXdoVTGbsle2cfme85yf5tEHKDpgTB8yYds7Pg0rWoPmk503OMv5p5wTuE7wVyJifaHX4JZtYdDpAPPr9AG2yrQ16q8du3GiknQb96Ev2ybp1b+dwgHHxIx7oYJ/xtH3z+8rwfVrX52iElmSXfTWWzFnQkF4QEJQ4GRnPukVP79hvmV47stWzuu8OKJF7dERXz+xm5Npy+AyPr37f4Ad+bBwRbtwg9l0Cf+zb2RCZPk/wpO1i00+CDezStMs4gHRYoJ9LX9PWGV/r1jxH76we2kQ879z6doO1HcygX/K+NXuc/77/7ek//+f//GxTLv3+3d/93aUnvGdjnCytkxucF1mxIbDrmDay7sYPM5gfWZnqPzOOuzy5NWTD6FvrD1OgY98fDWemDfQgT/AZm46W2dCYjS7BqkowggvQgI30+fDZizv5omUeNsYrzZNsUDZSXr/OpunzKz5aZ8BgdAbbsHhjj35OEvypHKW/VF3Bi34aU9qwTjOuExwmh2jUuh6/kQP0NOf8hAtjk43DOsALrYfQnIzTX+xrknVywjWftwxbh8s2HYa/bd/Ks/GQpfYl81muNvmUk9XxQhIsOpVqgkuNBW+kiklkOAkI6VfAq/VSeD7+Qc85mxAJ8EdG8nlovXKw/obKYk7jki99TPDplD5vf4pspQIQ2pCVi34VPGQPyVWegYPIIwxAtkKvJGmQyec6cDeUbWL8/PPvpr3YAzw6djyn5JO8OZds3NdH7cnvPT0bvzt2Lomxf/jD7y9MTtfR9a/GhiymwcPXBsyhEZ4NbdMmnTAn3SpRam1bzP+e5B0sdso5Z53Qguxfwbq6/3kSlHJI4NgLMk7/tp1o2cIfP//002ym5iQe+Wjfmh3v9sjmZafOhm7jvLaZLXePNixt5RomvsEj1my9AYuLbTjplLVNu/k8/jG9wt4ZS8c/8CJ9hG54fpNOFlen7U4w4Wfts5tg8u79JrM3j8+6uW7kwf43rnx1rq+RYDJY/sW5+rNiAq3HG8sv/tyDQxsi2ne3mkl8869ns0+F1PsavJH/k1xlbR7xPV3XV6le/Z8qYlqki24duyV4o3uCMcgRXJfn2MHR4yfBJFfk0CmfPuZ03iaYzOn8g5OXD5JksdeWsQONM1pPZ8yj/w4+EFh14r9tAX3/KEdtg+aZc0VJ+w89jt1AXfvWuK/teduQpou+4W321/in/7lebBNN2N/BQvyazb/Ya2RnI3+vs9tr2bYqT/R34lzRL5MIMhUpnldwunTH0+IqV9lZs2NsLxy9fHBfH6ny1KVHk/AY3yFXBH/dOF3GT1bTro3Eti3wGxqMnTjyP33O/6dUFQKeylSPtlkb7PTwUuQ1dXe+qch7H5LZSpubAO5ausYijRGM03wMhZ/OxuYdGIHNxKN4wTuwAz5YnbVX5OTZ6EObSI2v8KN26Fqfk5HGxu0HpG160Bzz7o1177g0fU2u87N5qfFcvluc9rwKd+aJFm2LtIkXVy+nyvX6XvBS02dps3ontAk2giXo/Av7Hj0/ui1XvIQnTwU3Mc71Idf+d3wZpmm7QgeiFSyB18e2njjZp/EfT1JLVU7Cm22H+7nM/fPnvbrJQZVkBItl+0nfzIbbqzsZh07seB09CL+gp2fgbnQMhp0EkxerZ/a5p6c3b3NYbOPbrsgRP0nbk5gyVakk8izNBxPUoaD2i26Rvg90wo6Nz63P4ts7iYjctS0Vd8531hSfN87DL+QSL8NSGYfn22fMc496AN3zXVcYaL2W37v/tq1NB7iQzDbOM+bRtafKaespGEm//RwM7rtu31g8n/llrM07j1jAM3nOhjbdYu0yF3oFDY23cfVz+5mrGp8fMO+5Gj+sR5bShr0O2Bv/5e9OhqGHWl7m95Oo1pij7TzZecRWdMGliwu/WzM6vO1U815jBXRPP/gBvVpfNn/jS7FOOKNlgy62lu1ftC2mm/NZ6zl07I3+lkHrTnc33vJc2tBuf+ZZmKJty6PO7XbxlZ/W1hzzd8e9mo+t/xXPn33TTTChh6w/uvPTW4+1fsCH+BLNf4QV0J+dRT98TNf5aU1bNzYPP/b9SH86nz8No+U5ess71sjc2IdpYw6TnusFHyu+ufKurtlruckcYMHb5n+axMxZ+4rdkhWyQb+0jdB2H6ZB69bV9EXrOnPWHl7pvx9l3t/4gW7q59oHwO/2v1XgSrJU5uOAzuD1mnt4gF5dv2/3Wno/l03Ba/R/t4O3GhOI4eazlnv0ose0J67TCV94sOWUrml7ZizwKXp5H33yeR9YM5Z83zR/8dd/9a++Mz758i6TvCcPhhGOY5iBbNBoQeMqh81OMvFW8CaA0fLOo8BjRgy3Qa13z0r8yQTOwgGI089kRn+ZTSJGpPu0oABzFoqS//3v/vD0v/4v//7p//o//48BZ5+TjZzxJXv6bLiPU/Hq3BV9Sh2omBBHcQzjSSjZoMg6mvrwtyoUDKmTOLMZnjvEUmqvrrax4Iz7lNM9J3QsXtpawb9LJU/Q6ZSizO8NcPOeYDwjmPX7JdflnPuL27GgzNAVaCTUBEdQLlVCrO0o0c/LF+uEbBklfED5jSCkismprtGKWwAr4NkmVfomxGk7v6dsNWHvEocZt0xCn7dBRUcn9n7EP+Ti0UC20gMQ8Fr+VkIIrUY2shF9Tg1mPUOL33779emn91uZhWFziiTtkQOGreWM4Nu4Axw9m/Y4xZm3DEDzbjpqF+/kGWCP7DGGwHoHJWSskeVReDnpNEHbrZwygZjv35Y2Z7NR6atWmpk3gJH36CP8o1rO9pnqHHcFgwZiHBbjbdo1EAifRpHgXTzYp2gzL6ecrdWllHMy/wSw2igAPZkLsJqxOEGxYw1P7IYrZ6YBqs8i54wo45T3h95zOk2W/dOcmOIkCJRnrAJ6SfTJHKM3tUk/AYtopQ9Gp9sFIlWvYlga7JMJ60mHWJPQvDdoAanLzsiSPUFwyXcNZNpIPvKR9RA0Ar7NL6er5v0JCm+SmTF7Bj8sD+xGXj6bDdRPn+f6gfBx5sbAoytZS5v4AZ0Yevenoyc95Dltpl/feXf+Pnf6+k47dGI7jOghqBTQ+f6n9xu0Owlwlx48/EWfdPtoMeMY53IdXPrG+gA+cw/4KcE343t5aH2SOxKotY75ni2lW3td6fCt9rOl/BsTNO9ywBtAWou2o+bou8v2zb3zJ9h+NiHZrvT5088/77zmdOJ96tLv+Jxtz7vG37bWWPKz5XtPNu/GhPfQtmk87R8aZy4z3/P3W8mxJyA+cxQMPndphh+8P2v7rNT2BojQpPGdvjqAo7Q9fm1nY9vpEwB/nkx4ycXBQx3wbTu841hZ3NPOd5Im+jtZTGZ7LBcdzxVn+Ibd3L52Y+LbOeWJD6+5ZV3OGPAF2cDvdCr5MDaBsaQXkoe84zSSK9rIM/uU94xxHJkTHNFvxrF2fDE63n7kHzZgsNqX+9TwYMJffrlOixu3xPLWh7E7n2M/zyaZ7zKGzKMDs/g9P80zQVkbFHgs9EGz/Ew77AefAx/k2YwrZTrhJ+/TV3QA2brofiqpTRWmcrobw5j7M8xzTgTPGJLfcQIi6Jx5wH2tE/CgMvfwVWjIceSYtqy13ofB6PH4HsEec83FCeTOpvWRndClMXGGbGyXrT9O66OtR4e2h2Sm7VrrMW3yb+B1vIcG6Mk+sMvdl6DY4qRsOm1CgDmgWese/PIP/+E/HH5I8pTgRfPHhdMm7SFVYDbRaytWJWl3N3X0ofJesFvwOps6dKiTm8G2SSgJjykdO7o7J7OTAHeuL9nqGRsUS/WLjG1sXW1uqHjB9zP+R2xmc2T45Oh+7dEFxpvPww8ZJ70y7R27w95qJ/ReW7wJBPwDWMba8wXbR6QL1pY4sbwLeGOt4xOdiiFz5dTZnM98YOH79FfiEVst8/1cnbrrNn70CXjRI2PnJri2sYHFCJsMMt85iPHq9SQWNdYmh+0PdbCQLond3zW8r0mY9T6BJ/2QJXK5PP309NP7909vXu81MxmPdcnvEuQb85GjS1ZPDEQFB74JG+3vxjfGd9uLpU8HWI3PM42NjQednejKmrjKhy7SP3mD1do3yrOS8PP5LVu7Rourn1cwMZ7wyrT5ZivwGS9ckuSN4UMG48Qgxpbm6pRcjXMSAGDO0Rdng45Nb9yPl9r/Dg7dvzdhDA8v3VOloq/gXRyPJ5Lk2msM/9C15jJHcR6rnJzrrCRYaGdU2SjLTaCdBIuTZNK62HOh4djFgxFdkTMyeK7IkWASJQULTAWug5/IyoWdzxwXn+0mgL7JHt3YNvqyk8emNYYmV9pyRY4Em5a7SRw+V8QJgv85fRYr+UduGuO2ffE5+Ri/pRIq0t8mSVQi3ffovuWDSSw5G8JTveng7+i0JObl7+iEpgF9OeM4167B565Ju3Dpw1VQqgBtAvZJRDybyqFVKoHE3okTLhbctcpndwzuvr6vddDav00GGZqcBBNXhs3nsS8T+7mTRNlV/Ldrtded7qb3SZg98rsxqI3BpI85eHaSLB4PEjWWIEMwFNuJRy8bcDYE2m+3xjAnHm2bmhiK6spp02ZE6OYke+M3/MleobdnjJc/2+O1Lo2TrUXjqLzT+AzPstV0MtskvkC38C/oJ3FFP8Vzb3y0PqqxmOPq8Y0NpM2skzhw/obD89z8/zJVq/egU3yi6Pwt23+qm53Kdg4jsilsNR7GW2xa5uGZyy6wdwer5yrCR/3Uuqr9DrY07Uc3fvoU/Labd5Nk8nSX1jdPtmVs0dibtfc29K2F9de36/xab+WZtNcxD7olemb7yrVUr55yCDi6KPyoD7Z31v3oRxVMrKkk0tDu0hsHfOOvlo/mOTae78kmk//bNu265h/s9mgnOib7iEW0d2GxqpaK/9tHwP/4oXVe/06XGn/aCD3My1rmb3zBp+11alutb3i2bTAZDx0c4kBP4+Irks2el81f48ZX+Nn60RvsWX4Gr/VGKd7qtTU3fNNzXT26164/rita4CFzw/N8EZhYnN/6wPz5ew9j34nQaTvrMIfQT/Vvep/fmL/p2UdcSEfNPE9cN7/zuaxx6+XGCK3T4R76yCFrsYO2QWyItYI96OS2U9ar+by/52tbZ/SHS9E94+GPe8czxtPzbKw+Oi57dA9XncDFaN4b/8bLJpED/mBjONim5aH9N7xBzh7XI5ZCxeKm1+DKg4WyDnwU7ZERfkfa3avFcl3bHjbIZ+S1aWw9yRW9kGdVUPQMOcrf+N64mg6tI9sG0GOxA8ET9GH0efBi75l7jx8E40zb8U0OTqW3Lnl2PdTBfo23e/yNe9Im7KlK4h3Puqu6Pr5j/cJ3nWCSz8mz/T1xm4yBrcN3ed+eS2QWH7qKNmuT/8m/+OFg3nMlemMkv+f7jMO7sFO+9xn/tJMrYFFFMfBP3mv5xe+t11tvtu0hL23nW6f6nZzBa96DU7TfeEY/j7qlfWj2r+lEX/hO1aS2+fSe8bz4q7/8l98pOAQZo30qSjDgA1bqrmsLkYGHYMBBK/h8ZjO9gYBnCRajZfEpAgvcC43pZ6yTff1lNnj608XqmwAAIABJREFUXxMOMKZMCPbPP/3u6X//j//x6T/8h/9tnLoX374/ffzw21PKRm8wM5s0CXK8WAG9rovYQNWbE4AMsLQJTxHm75zMp5zDBDaWKSuCNPdMfvg47VNawCCBAOoxFSUYxzSDBODTdlcJaWerjRjAM4GFc0UApczA6IMAZx213Xc1CW7kPQIWJ2AFcB0G4IJi9FlOx2159AUL+CHfZ2xZsyjWNjqPzpTg5l/8xV88/e3f/u2luMwnbeCvFjYKlgGiRPJ5B0vaGbB2FD15aaUuyDr9ng2SVMvJGifBpNc5jv8I50kywGPtfDUvND+tUd97bfu9rI2Ej4yXguoTKWk/n2eDPXP47cOHUaxJEmJkGaw8K+mF0pc0kXdskMwm5XFutzTtOpZbfng3wvZ01zk9c35O0P1sDpJbBgEwoviBN0ovgYvPn8M396Z0g4HHoKf10s8kZnyLEdhgJrqvAt7PgKc5PXOC08aTyeWKlZYBRpVC947MR2s1yRQnAMlINwBES3N91IWc5mxe+LdKfTeb7jneSS14PrKWaFXmpvJL1lJf6MBQZ1wNzoCQlb0ta2y8+dlyQifQJ3SP+UR/cyAunfj27VVmnjGTEOWUZNrJ7yrQ4OkGoxk/p5lxzHsS1ugYY7FmxmpOaNlAh2P26sVe54W2DYhal9Av9MkFgk7JafPMWjoB3uNp3Wh8u8G5wR22Ie9nnJJ1+m5u4x99lRPFR89mgxI41nY2ZuZ+xlOlYwTiXMmC30a/nA3q/J52syaCVvjkGa44VTcGbFZJ8F4rvJj3hlePwyCw0rKVZzhAdBYar/5Z77d/+n7arepYQ8OEt85pvrG/x7ma08+nUhpaBxfM/z8obU7/oTmnrteJrWWXgFcOUIKqm1y2yTsZl/aAWrS1Jua5f9uUuO9nJ8f6xvuXQ3hwCOc331/2txKBRtc8YJal892v927QOU9cNpCj0QCdfoAZHh3Hiz/PuiaAeTttp1R3JchYm0tJPpxKVsGk9Rb+ii59l82oOnnLSRo65/R6Tkf3DtbpSBvtmDRGHrs/ibi5iul5+VGn+pL8eI9l5ybJTrBWEkHGBavZvPgwV2VtZReAv39nL9C4bc3FV2djQOILWfLsq9d7evxyKI6DDnORJTT0rDVbGbzLdPseH8MLbdfT5mxync0rG/f0IN2nDfaLHr8D3h9nDeJJtFwK5DUv4tyh8bmSLPrx5anOkz7TT77Huy2zef/923eLf07S6a+//vLshGnrLzrKHMgQHD++QjZgtv7GdRJ96DmY8r56wBrAVXlm+P3VngKjVx9pn/fwLLmjf9AI9u1xLi5c3u0gWju95C190pXo1TJOt/cmRvPg+/d3KVTYO75A2tqEj7Ufjzo6cxt6xH86CZKDQ8+JZHYzzyWJPWP63c8/76nQujM3diFJIvnsw28fFpOfSp9w5FRiOT5R/MbGIml/fOazAZjvOO50BzuWn2ibOU152+Of0tNDy7Om5MFaC7jEp8p8crghm5XonjYFfnY8u/6upcEP7DpbwgdLm3AY33U2XU+lxsZRw2tTDeScXM84vq1fEv0lgBZZmSp8Y5MX5+eqnPxTIl7ABvaDxUb31fWpdNRtd3e8qqDBWE6j02F0g3WwAQO/PCaYNO7JOPmY/LH8HD3+4sXTr7/89vTzT3vHNPkTjGRrWlbYg3l2eODzHBAxt/T9iIe0e0zTZVNWzu5TUfh6+XZ1IpryY9gT+pue8nz6gCX4TnQEuc1PPnTeswEGE+86LGZZ3bTVmvimxjDXPn7fBOMOjl0+5ov16X6UYBIdvskfdwIS/3T0xeuNKcFto1crkQ8PpcJS+Gf13457K/8uDfMzh5Tw0IEt11q/OgnE9/cb4G5ajdyUjbps1dDn7eV/tn7dNd//yZokE7zSPENv7EbpVjUYu/EllYfWz52rS17c1xRPBbO5zmSDuXR5y2PGxHdrTHTJ1tMmCeE5NMZf7XM39sr30X9J3skUWy4Wu6wdzJwvIpQfQBaMu3F0+kF/vzeeufTH6Kyc4D5Xwkwy8iZ7k9kc+HA9Tn7mQIIrLWauldw2cnGqieS7lrnp/1z/mLLk4yOcqzg2lWhp0NfzLK7eKiVkefqsw16JQUk6FOcxP2tBL1rfC7sd/YGWEwc5FZX6sz3hflfKsBlBZjbBZONHW0V6E0gkNmY5dky5zm4RD9vDx6ZT6LCOpXjWPPLTphPe67lmXHQMfUonpx9xuCSXDI6v62j1QQbyN78OZrbpR6fQz74XB2c3rIfv2Vh6drDg4ZfmY3pQrAhPo0fjre4D1oZj2w7Cg/ls/fzE71yXcyfOTV8vnyeY4OfQxqZ9xhu+y1XLiZlPFlWuFcucTvJ8+ycbl7vjqI86GsaA9x5jAHh3fh77Ev+NfFg/c4a7H+3AyN+nJMpk/2OvEU7V973KdDfD4TxrMnwwNLkryQ5mrYqZPY7QhX3NO2kPPw0OP2sQm8NmJkmHHZqqvGOPNrYHF8Ehox9y6ONU+vI5mrUuhu/pNbo4+KzfY1PafrXdHJvyEMsYe3sSEPEXe8CXQ39+hbmglzbgYO10YgJ5oefINh2AZ8a2nP0veFu7vT75DMbRRvMJmjU9YZh8Zj3J3uqS+5ryxuVtW83VmrZvTVaMA7/YoKYn83nrKJii7XDb67ZFfL/VK1+3CvdDlTBz158DjmSCL8JnMG40gWHFb40VL/E5rCH+gb1hofY/6Vs4szEGHc0XzbN8odZ/+BevtI6GdTK29CH23fa0bSlsYVz9d2PwxmvmRd/T7d7Vtw1wvHdhxop/0UvokDboCvyMJ1sm2jaiUeaQzztRQ9904ejMh70CcYrWb3jH2rJ7GZvEIzF8lUDRi17CJ96lx/EVG55xp63ErSMjrjTBTz1XbZsrLGANHhPl6I6Mwc0R7cO3rbau1rH7okthm5YV+3p4RAwEn46fda6C3ys1F297Pp+NDT2fN95mW+ENGCh9BHsO31b1H31mXm238rnkj+ZrNIZ/2g6Qk9a74lfhgazTjOMkQHVyXsso3iNj5BxOMNZ83/Ya79Ef1iM/89kjn9BH1kb7vf/cvJm5+8548SzdwtY88iAakk181Pzk90d7i+bGQtbENNj39ovwe9PEnh3sSQbYHbbjxb/763/9XeMhUoQtThBlOZObTWB33N+bNgZrUJQeptApIfe8RZi/v+9GdAYfw59nMY3FRHCCdimgSY6YI7nPTkcQHga4AT2Cv33z7un//k//6enf//v/ee5FTZg5wfpcORAfKc/FOUwQCRHzMw59HJ0t9r/AyDgJRQL7v//D758E+Ck3Ge6U3GXAUwXhbF7bnBvwV6V20AzoTF+Tzf1pwTrwlPcYtjyT6iAZI+HJzwRMGRVGgMFvcGyjk2ATaMIYYJ6AhHndDoys8Q1SNWhIW+vQfjgn53eDwrsMI57JONuBQm8AAK8pv2jMoWeDGDxBIef5JH4QpGsQZ03NsdehhQmQMR/zpAziMOU7yjlAHlgGSlXhyDNtKIBnY8Kz6dNVHhTajnNL2w3PHvoCZJQDnsszKqxkzK/P/dvGhk/oBM5uxpqswSSh5L01nstrjL2gYMYPeKXdLdF4X0F08eupckIZk6eMoekOWLQB2v6jNxLc3wBe1qfngfaXsquTyquAEyzYCiYNsvR90f/bBjgE6/BMNpzfvt+y0DbgMheG2e8MBx0HZM26ftnAHJowDB0wNX482SA9eQLt1NAfqx8WPKS/tIFnyEwAlc0Ta6AvawiMcIobyM0zh3/SjyQx65A2O1ivzJjxzAmpXBN2AqptyIAyup6N6fFk7UcHnSQ5a2+s1j9tSEwhWzaedpNjAxYNuK3dpeu+fx/+72dy+hQfAcihsT7YHzSlg7TdwKBPP9HJd8LeBrAlsgAHQ4tscp+EMU713e5y8AS5C9BcIPMEVqLDgR1j7lPN6YfD0UlfE9g4dgsYAkKytqEXubr0+EnSuNfxrrJAbvBDZCKn0YFVdqznSR82X6AVG+J9dPP36ozX1wb3XBWRa6fqBGIwgZPQEio4qNPO6/vEmKABPcUmkyU89hxkL+/ROaOTjy73eapBcRzRUdt/H6icMZx1R8/WTZfTe/TVhdXiKJ6ElrRx6bCzzk3L+f7IzfX5UypU3FnsHKptJ1uti5cyJvKadtjE/G7zKW1KpMCXl04+AY3dn9m2e33hKX01aE9bN4b88fVk0+oJ0Gcnn36kO4e3nr4/fTn8bG2bZnnWXBoLtzPyJYm4R//MCeKzQWzjbzYrwmdns2xOzZ6kj3FoT2ID+4dnrsTOUzEET7atHfp+/jgnB42brYIlnLBu54d8zCbOJBotDdupx5fkEs3hpHzOJvUzj+NjS1oP453p45Roh7HbJ+m58E3wxcrwJpckoH2NYZIB1hFP++E/+BUOI/8j7+fk7diTw9doOVdWPpyso0sXS65eVWa9dRh6xnch89aQY7kbe0ky2KB2/uW7jOvXX36Zq45i49md6ONg3tAq7SaxeOgVPv7yZew33Urf5N18Bk821kAjtpkfR1b5LPSiuZPTtvvsROte+pv+jF5qWy0ZMJscdGb6oDfIPqwuuGB9hhfOGhsTe/nufYL7L2dTLzZG4C14iY1Lex8/78ncjHXo92nx3Nru9eumElUw5g+uw3sciwARHGde7b/pa/hxTsg/33Bpnst3kwBxqj2kXdd2DR59uxXt/FvdZENyfVD2Ks+Rh/k8mHh07/6DW2YOn7+czdTVDTY6ryDOsS1JEEry/U8/u4pnA1ezHsdi7BxylVFO4+6py/jg+K3xVPQRPw1dBP4mwHaqja2/KPVgN1/gZSc78xlatQ/NbkkwEWzTH15q2xxab7LoVi4Inccn/PRl5p/v+QB03mPSL71Dx88G8/dvT5lX4yw+G33RNqnx+2K2xb/0M/knh6FJaAXTti5avr8TL+B9/ZFvtq99UHRQJYfcekYi19q1xGA2IIe3V8dEey9vwR8Z32CJj1vJcQ823AmQ8318xy+R/eiNlZ1de3rk3gAcXKxSTGWHWIvEg2x4uh7nRwkmdKWk3wuLPSSYNE7pcfcVOdZ1Y1P39c0wzb3ep/qTzR/4tqou8U1GN59rcmLT6Ord+H81CSZJeI0uo++iJx4TTNpW0JNsmDnjwTwrO5d88TPYP/acT8cmzPfnihpVpFqPDQ3qCgg6ii3E75Jfmnae1VfraDZlZDtfpIqyK5gGm22FwFN462wmb/JReDgH9ZJgIgEp7sbioI3fhF/pEfO5xnE2gj8eu63fJEiqnHKGNFMgI/BFt+daRteGwaT0IJuJFvgSbrv5uZKXT3URCTejByfGe+hSyWzLC/l+Yy9/X4KJitGqVUr0x7eNqxtvPFunkyxHL7Nj9EnrafiT7qJvxCVDj7GbU0F340/NL/wyfNZrSYfaDFlbeCeT5Xt6sPWsMbWOu2zkDxK6rXNjCDE1Mpjxk6kf8Tf8D1eHVkn65M+IT+05lY0v/Ln+2YQ72BK+hVEHO0jGStWoSd7NtXlJOtlr6+EFOk+CSX7Cc/Bl/sYPjdXvd++rPEemDrbNAVW0Z/fQyfwb95KN6MMkmMwp+mCFjx9Gn8EHZAV9Jzb0avkdf8V249XWUYuZzhVwozPu62by+WCic1hnbeb6qPHlNh669NyDsLuHAcu1rzhrVtVJYCd619g7JkEfjQ49uFa895H+/m58xZ9a/LGbnfgHbdqPQ0fj9l7rKOuV8eLRpjufSTyCPPSzz+ztw9VU3ucPXet3DlM+6hs8l+dUpps4+EmkoU9gTnSwzvQHH1Z/6IP3Pe/9sannn/28jhum3/iBkWW478YL9yFK49c/nYI/8OfWf/7zAyLsj+dghowX79Ih9mn0kTmovNkJDHQ+/7LlpnWkMdoLQY+837FD/gq9Kq6PZ8c/PNiRPmYrrBte9qx3rRNdgNY9BxjEu/5ujIJfrYN50kutM/AIH48foH24C8Yi097zuTk78Pn4Hj2fn9YqPA4T43nVN9t3QnO6Q3I2m2CexiAumJ+zN31ut0D/1kWPeImstZ3YfaNTsfQQj+7Pd5GLjLsTZYyFDTAHWEBswOd4pWXZ2JrmeOHyBeqaZvJDVh5tKx4n902P5vHQbCq1n6tcm0/hs/ychM6TpNqYm2zQK9Yyhxqm7XMAkz41P7yEXxUo6Pm3jaFvzItcmVfzfz5T7GBtXm7y2D1D/EI3PPahH/MxP3ih/Qt7V/kZHyZzwht43ThhT/NjJ+wHPfICPSjX4ZHH+F8w46OtzPN0gz3WzuNwGB9d2ubTL2hjzmT5Ud5bZ7fuRsPWWxkX3DJzVsFEVvwFYo8QzmJOhY3djLGgIQCBn42+AkDpZJyGA6QIcNrqDeAMLHcFApGe7wE/EtZCjkL6mhNdr/cUX506IJxtWBBmx/Z9TpT957/926e/+qu/evr9735+ejdX1Xx6+pBSlVPSd0/45QoZpV+X0AFsr68EE8YOo2UOHz9+mLuk8xklPxVRivi34CxwfAQ35oBhOTStzLa03cs5UYkRt/+PWwr4xW7cJMmE8gOU2phYL84RQMdBwUgYB3MPI54TYm1Qf/rp55Ox934UddqlBFYhSsxJudXfRgGmLZmENut3PMtH5i3Q3cGqfJY1inGQKZe16hJwDDJjI+kI3xCiVoxZF0E/Dhk+wtPhfdVs8MKs5bmL9zFRA50YKwHb3O3OYFmPdmoBdAr+Vlzfnj59PsG045R435zyt6QGoGAM7UXXlRSALJVg/vjHP16ySgbx7E2zKJMNWLtTmEHp7LwxXKcMf8YP4Gq3521+jDQnAnDLO/TIfHYcfMCPHgKaWgnq5wIx37eEMKNGtzDQ+C48uDy/G6cZ06zf3EGdDfzVYe0EoGeDm8spvE433Ke3rE/aeeRNgebMrfl/NyxejS5q8By+uR2AXVtzk0lOn9BRbWwYGLza+hydBzCdE1w2mVsHdYIT2UY7IC9ZswlY5qcM+9CWrANg1puduJyJN6nssHTXNtuRd3tTDBCjV1vX0bH08KOzp33r2/Tp5KS8Z63QDL20wZizTSOjLxfcRS6iA6PD6E0yPCCwNnuGl841R2SiEwvxus1jAJdczVq5cu4E1q8s1gSM6sqVllOO0tjuk3y61fd2k8Z1DQ220WDu/D6YYHVI5r6b/QCejc3MNeNhi9it2Zg5pzyMC++3/rVGM84Dgsm9ddy1OHepDy/ep1bROnScPk/iEDudz7IJmaAS5yj81s5b6+wGnk1PthA/0C2hM3ub5+Ey/DvjeHq6kkUB6uZdbdDXxkMnDY8cXIJe0SV0RXigaec76zU67vBg3l+62lDcpChgFv+Sl5HTk/iKfzk/V/+nKg7akG1yumux1XvIm3FY60dncuj3UkWblNteOzi881DtZmXzPv9MH3WwYPj5IUGt7W47VJfeOokzM2/JJcd2s3ONn9em3bxJh+yabbAyY/801VDuIOpWhzubbEc+8/3YxKlgsBuTsClnhx6b7+ZU7N8TBE/1nyP7aGOt8BObZ+4Xn5XOxtMdELlsrAbPRnbjtGvNJufmrrbxaPubr2CY0GB11Dllfq4xHFk5voxxkR+6qJ3ubIOTq/gP7G47xG2b8XY+i36L/6LdxhAtAxIyjQemyd/j5L/dzY5b5+9GbPqAw3yftsw9Po4+4VGOLbnVN/uhDzKb9z0Dq+U7/hC9RC5hGLh3270PCDTd8CX92rZgx/f0lApi5D/Yhh5I/3SxNqPLYIs8N1jz+JH4d+eTdczVT9+f3r97P/Y4fCOoMPPcxbgSbMf2pc8vmzRk4zJ+wLT9dTcM2I/8FAyBeeAtthAuxX/0Ttvgj58/XoldjTH0Mzgofui7u/yvfrIG7979dCVrCPiu3l7Bg6fRC98O/WeDcBMGBSPZqszXBt7Q6+UGREY+juxvEl2SAxJX2EQBc008IhVWsiH7X/7Lf9lrXOeZ10+//vrb00/vf96kqknAO1eQHn02lQVP9bI8n//hqZev9zqVLcmt8sfOk48qqB16wkRpj928fJGDFySYtH2ig+ilTuBl1+fK1F8/DP6Dw+GeXj9yj//IYGxPGJGstl23bm0bjc/zW3lxsTNb3RjbPNHAc3yFxZL39cj5vBOlW+9lzLAEnLa24PZN8jf5dNXe4NRKMLFOO5bY8nOdwrF1Y7tSUv3jp8Gn9OCFf0/C1+iGGftdUU31EbxunMOT5zrHtm+LEYPT7ityOslk5TGJvmsjdi3u6hhpKxVMrFHT12fkofu/6DfY4SQ6XHbylttTF/uS41l3V7ydpBO2MfTZ6hCzr3slmOxVx6+ePicB5ctiARhzT+7vGOhbOrr1HPtwzaUSIZNYQGe0zmajyCQ7kmcvjDtY7r6mrG3U0DL9JJHoofJe+wH0BNo3GfMZvxzPN54NrSZxT3LtSYhb27DrvONeXs3P6LO9nvYkWr/ahL5UbxhdfTABeWSXMo5cIzKbYBKEjtwGgw8/h5eqksnYpBObZUvx4V5zvslpGePiiD3sxdfK73CD9x4x0K7FXtFLF3eCyes3W0E4egZu0gbaLNY9uHVs6+qF5Ze7wuz485GjOjHPxlsfvLF64/m1mWRK/2JoMEPjPLYaLehFz7ZvNjjiVBfrNka+zwa0dcx7sO1eLbtjtN74PD+Nv+39ZUMryQA/Wy84DKYzJrqQDkUz+s77bTse41qwimdev8x8NkZL/ti+raxxX4mJBnlXQnQSdCVeJalk7Mk5NJTYHj98EgE+Jza0lZsnsa7iWviAvRUnEANaWdgKEXh65Df8dJJO6ULPNr+0bUXvjCcH1DL/+IB7aOn5dcD5DK6a8b6+5SD+2tCxKk2jIZ2Yn334wjgGY5/T27F3R+uPP7EVv9Zupjr2Xtl2V8ZYXcdu38nF6Ll2XRWhlcOew/R9kls2P3/j8+LVl609frV28R+92HLYv9NBNx+t/5lxWKPGLHxK/bIZ+Bmfi3mmHRj4GT88VOEwZ5gX/mr6tH9Lv+Fz8+YL9ea2pAr2pLE/OuG/9jfpDnzOL7l1ysYDjHHsxsG/fVUS+0pPsnvsIZ3ABrbu5u/uWuzVUG17285rR/IGvqbn9Gf+cLL5WENxlDGtFafxHp7pv40DLejDRxnrsVmPtIdf8jscgAebxq1/6Y78zP/8QPbT9/i5ef3GiMvrGS8+0b/n6QQ2ou0P/6bxa+veXlvrMPjv6Ed9qPTjefYSnjM+/NX7pOhoDPQzPht759q7qg7YtCTjZF6b1pEt9Q6bZG3y034zPiKDfDx2F24YO3NseftCeKh1SusgNLNnan17/jCF7/CheeFx9lv7mW8fQM7767svZsQr6MTm+Xz84bnKqv2Qc5X2of1e3Xjrxda12jGXobeKJ8cvRr+ON+FNMp9n8n1frUKP0aPZA7FHhebWNfOm7xx6QEt95e+8Rz4ebQg/XpLvj2Is6IBX+ObmyAd5XH9/N5a71qCKUZgz+4CPyXjPpW2m9ulA/WScnTCYdqLr2VTP4RV6Bv+Ra0k72sf/zY/4m5xYm7ZjneTz4i//7b+YCt/PDNRxXMbh+/Ltuosz4GnK1X77PhP6/e9/d4JGmxHWBNchBZafAhZA9zz/khO2wRwGD8Nptx0cRmnv9vw2CSZNtBaEFo5ZwFN+MUHZBLH+1b/6lxOcH0c/DlWSMXJNztl4yekAhnkZIqXpsvGwoO1tNijOacz8zCKNIL3bU6EZV0DfZhStM2f+CUxkoQKYjV9yRQPipmHaBJ5HAI/D30D2UqzZpPu8JxvTZ5+opChbuQEjGSunpsERhrsAVJz9s8nAmK/RkVizinDXcIOAgKigYhRfAHECvaEn5biOzavZeM5VOujDMHB0GP+MaXnzdnQIqo0TShNIJxyMawxkKzfZksBV3lOtY5WNkqS7zpTVBAk/bLalDeP0dWXaOWV5qo0on9XAp8ERw4Q+nL7L8LzeBB4KkDHKZ0A/2bSeePN1stzP9TiUu+xhCp1TS67I5MrrOsgCgqN8z2aHjfOA0HfvTsbjcYaG72IoD++bb37aqDVfQUdzaAM6Ds5xgDIeCUaC28BjA+QGW20AGKsGAJyMlpOcznSyZk7ln9OrZIZhBKr0h2fbGf40FUzWKTVG8po+yWL0bfPB0nlL4QPVDEHrGDye7wAnuoUewrf4quUDIGzj6rMxfrnD+cvnCwgP76cS1FkTY3s00sOXSdbL6d660iJjkX2Jj9km4wTe03aS+dqu6AefAwsdqORUJiigPL6gA/DQ81494lTyBsHbUWi5QNOxnZUpbcwA0CXr3xfoyfCVFIeX8AKeb1BhTQMOge5eG/yQ7+hC+vECK1U6Fb2z8TGg8NytjL4dbMp85iRoJTeO7j8JB+mng3BsWIKxxjonxL/mNPId0DZO4I5ctE3HD8CjNQY+yS971sD9ObjaYLX2evMRT9IjG3p30nXH62Sra3Z6ja1N2rGGvTYroxsk88zSeU/7ceLa1pPryxl8k5K7u0EBX/UY2SQ6YPXL8/tc9pq9u2zv1VY2L84d6MMrhe8E7Od+9Qn4bkADbYPpdi57Oskphd2seLkVrbK5dM6/W9sG6O2Q073oh87WHz/dQNh87lLX3cbQ+8VuUL+YNdjT0NPeCfaiw/LS8yuoZryjs/FENj8Xg07wX/UoQffzeb4fnDPXm+zpTU6X8dE/aMH+kAt6GE9FnvJZ6I1mt61aubcOQ/PjRKZ9js2s0VlDzgE8wXm/Es5OcmTbkNbL2vdZ281rzKeSw9J4HWT6oh15c85yrU3ZuYYmbGVO82bsrYMzNjJiUxPv6OsI3mymZR3I4B6qXNpc+OpcgzWyqiFl+U+AzXwf5zg688XLTcbrikB1rdluPt0yxG7wK9oWwDN5voNu+RyGss792SQKnfXPc6vzEoBe/mAX2j4slr+vv0Oj1m3WyPy9TxYbS/2ZDH7fpC7VKPIsG7P2e22FqyTpMWsvBAxTAAAgAElEQVS9/sFvs5kMU1mzR51Cz+sDRokeMJ98N5X2clL86LBf/vTLrFvwV/ofP+tsXE9g7eNvE7jBg9kwvfoaLLvXzE0f5/oc9pRNdMJx5pd1fbMYqnERewgfLb8kofXtVKLxLFwBL7Q9pSNmnpMcMTv01xUXsMulx49/92gfvJ/x/nQCQvof2TyBvYyhE25njeZmMdeSBEftJn2Sen7+ef2vXFkbWsWPSHt8259/97v5fvGyjfq9JmqSwM9dEewefYs34dp8PnL04shQXcEnSbdllbygH70pQXISPSrJlm6yFuHl9qn4wHubXBhulUrjd3aBHSLbpX7mV9dkWBPr0H+3zmsdMLIQuh3947nmtdY9/H+6f9fmjhXQD1mjrl7XtMnvdPL6M5vQyobzcbIxnt+X5tHH6+MKHi7/7hU3Wx1n7QJb5oAHuq5sn82/p3NI4HWSQ7r6zyYbtg0iC2HcR3yy494DRze2Wl9YVZVNgukruu6kreHTH1yR0/1Yd6fs0Xgw0LnG6q4h9Jw7Nq/i+eGl8UVPksn8PAHqsZcnwaSvXAtmSxtfp7rGYtOMae1QkltCr7XfDjaQHViG/JgL2zy24useDqN74A0bYK0ryYIxb4bRXpV10elg4TwbPaSyh+/ZILakK5g8x3xLVb6B79qn2wSTXJNzEiTOif5NI1qdsLgYvnwxyU+xZypXvHy114ysXH67/ClXafChpp2nPfDkCuIrmf/Y7+GNydvfsbv+THUDfc7cV2ON/Dsgk0/S/lzpXFfL3fbibEocrJv2toLHJkjwhyQdT1L0SVZEbxxqPay7z6cq2dnz3rXaA4FpX4IJEMbGw0lt8/EYXZX2H/3A/g7Pjs04dmf069mgpcOs6ejOc4CQP0LPOyAkBpB50HktE1mupeEeXLpiAuWTk4f2r4wF5oGZnrd9J1nmXTEL7TVeTnv0r1jfJWNVXXMTolfHsiMvziEtvtjI3UmqCV+E19GRfckz4a8ZyyQ5fx65uKv8JBk2lTRXF9MBr08yVuLmOexlPWHOniPZbZyMhuZ4XW97EkzEgOirXlc23Trl57MEk8M3uV4Mj9A1+HOqj7++13sTPFduei5sDhrzyfIsPhoaTwWcV6MP9p3lp9iercK4emcqmZyY1a77qyuxcfdO7gRTfkjrXfxDhuGnuVbhVKGGsfAknkJT/EF/Nh1tVtG1+KSxB35svrXuMC7evuJ7ddVc85Exkv9HHX/7R4srLrznSulzkMycLn66Dtms3m+d0lgexmlsB3PQBeiGjngBD9M/5BZd0aLpjo7sNnrjK+Mhp61HJBnAvvzB/L0+xl4z3fOln+AYfNO80faUzm0cmPGjO/vTescam6+4CP3TmN14mgeNxdrrCw8Zc8eg+Q/0Ob/R/lLbho43W0M8aK30bSz0BdqQKXzaNnT0T/kVfC3yAT/RF2RKG9ZG3+TL871n5jt8hEd373J9PPtmg0GO3cSbbPufreNJMGGre731sf7/7o/iCXzQPGQ+5t84km/ArluHtNO2nj6xQd822XjItLn12rAReDHzYTPtTdmPI58tm/izbX6+bz8are591E0EbJ6BrS5cFD04fsh924axBjvn/b26cWMX7I/f7WGa1+iRs8cXjEl/0AF+kk3rns8jF6rDoLN18Ly50DHjJ50kG3uajYHoqJnHSbqhT8kk3sI76bvXC+37Mxgi77RNyTO7L72FEcgiXmXL4Ye0Yx9cW3SCIh2NV9CjbWg+Mzbri/eazngWv9JZ+MZaoMsetHle+U0/bTPRzXswXviQfqC/YIiRyX/xP/w332eBzjUrFASmdTVOGk728DayBNuqBXeQ2LutKFu59O/XYF4tILUhSJE4za1N71IkI+hTueTbJDkwgC24iNqCm/mEubKRF+H4Z//snw9Qy+mANwlUfP789PFDyufGIXl1nVzBvHHGUtEl72aMAXf5G1ONMnyVANYGCPMvQcA1VCso+bfKUrmmDXgwjhQDJQIcZmOmBWMywc4GUd4RVAzTDn3rbkNAO/dEujM3wFPQCFNPyfPaZAFoLjB3rlpIwDUObq7IYLwo1FnDObG3mVW7WZG7X88p96PEJAgNoDnBjs5+Cl/mtBpl0crceFOyWkAr33/I2lTwnXFqo/RIa/yX/iiO9MmZYtgAyazfBLtOcsy14XYqniijlJ/pV7Bt7gM+9+xOxYZTMjmn4IGJBuod6LOxkPbSt/m38qPofRc6aINSyk98pHxlfoaOkqPwHaWa57UpA5GiShBhn/84c0CzMajnZG34LIlONjcZkM9fviY0cXTKOq2MigC79ZOR1zy2ym43xxpgSFBpuV+DdJ/ExrMTozoOPbkRyJw5nkx+a39nje69dda0AZ5Euea91kvWOO1/mCs47s0s7+SZzJUBULqNnsyYQ+s4+KuLN8Eo3/su1xk5ldROUgN6fMVgPwKedro9QxeM0/PiDv7Y+BM8wJtAQcYFuALuOYHMWDHWncTFmaUDrDN9nwpIe+fs80CNeQA7ZINuHcdx+PLz6LDRCaOfbls0OuDtgugkJtLPwAJD2rJLz7QDg274ke0b/j3JZtpo+pAxDmHL9wDPXC9UAG+uHDqJLegkK/XK2C7wD4z0uqHbzLVK32bOmZPT3GMX1rt8JntJmAJ46AK2aebv3uNTwSQJJu4QBqIyBzKIJ4Atemht6wblRg6qigVgJPDZOhXgarzh+UdnYezSCSYEoKcSmDXJ56PjouNP1Y5bJ5472c8piNbdcEz64oSOHM3p0pzsitN+V0W49dRiCbYL702C3jkNSSaio7of49qAX67C+HCChItFnECFTfq0PZA89gM2eFqnIhVcBifWiZltY+1cbIKE5P38vsqsHYCtJ75BTjLi5zWRKnNPnqxPr6lrgbL52noFX+enMU6SR6rRjd1Z+c6miySDzPnatDr6OH0PPjoDS6AT/5mjueW6JTYNj9Hv5hXs2sEIsoif2QBrmPaan3MCtXEjGRq9N9U5khx3b4DSC49ydTnQkmKqgtGyyJZSHkxwkmTm6o0zng6SCJyYc4+J7dH/XFNz5OxRn6L1bs7uZjP7RndtgsJ9PRL6soHti+iT/Rqa5jqoEwwkPxxpa9A6cTaPjhwMbV/cwXb8Jqjg79FRc2f6fVr7Ci6lUoagfHyCkzDaGIFvMfKfU68nyJ+dmLVv9xaj9/IOx29sf5IbzsZTJw+lQs/jfBsfe6f1pXXiG3i+fTOfsb/4nT671uVpK0d1W+i2tjSbmLdPYu1mbt82saBpxb7DiekXLZpH6WRJ/zO/c7VXNjzIPvzT8pKTo6vfgt02US6B9owp+uBKysErqpgcHyffj99VFbPy2fg+p8oH+hhnxp5/bUt2M/zrBGx6vWEm+D3jNCZrt3K0m8P0r6QbiePzzlTyZCdu3s/48n2Si4OjRgdnI3oSg+4Nk2f+u/U8CWV7xeBWMcmhjvxju4I9fv31l6uqG9vHF7buu8mbTRbVJPaEuHm+eecE/V3lir4cX+rd+0OH+xQu+4uHR98fHuVPzbxebIIHGdEue2DN+AOxhXmmeWrm8WIxZ/41lmEDrR89OnjhCJQrYPIn3bj0v0se57srnnPWcsYcfHdO+Td+ijzBuLCcIN4k+7x9ewUVl5c/X3bSnLUnYD0HTM6684vp2yTgXRg6VW3OxrUA3m6S5TDO6rTIyeiI2PjXe4UOm0sO+GYr1xuA9R17M/GYk6gCQ6QvduuyMcEl5yoLOAVWSkwsi5HqfM+SSk7FitnkO1VeFubcFUzGdv7/VDC58M9sFtpIXJs3eHViCiddoCrhek8iFluauY2OnISsDShnXcZ3zO+bLnAnHH5N8sj3p+9j//Hu3imfuec7m6rXpvGx53h9fJVzTavPyMz30yYbPrJ2ZIQc99jbd1L9j85sHp51Ov75bYPuqiKL4e5NeJhS+/f4TuLwka+Wo9EJ50rIhU13Fbwbc+1K7N/fJ9kwv+9VFlup48V1lRoslKTUjG3lSnWRkckz7oxj9MqpQNI4Zzpkc65T+XdFjNgvuDRXfDzG/KxB2278Lg6yOHqTA2C42EHJPvv9Xt/kCil4xDqtfb+rqG0sJxvnt/6OP5TPYRanccnz8O+Jc+IzlcxgaWPmU+YdgfHEaWHY9XW2EgXZb0yDLj1+PjG9B8fQm+wk3UPPjL462Cs23Hgay/BH+f3G0phs5nwSDdBS367CHjt34kPpN3p15K0O45ExdM074mGNm2BhtHjz6sROSubZ3tWza9dck0W3jj74/m34Je2niriEiMhGcMRcl3NdIYRPXo3umirix29+vlYrQ2ggLmd9zDM8ETrMSejj+1k79pJ96pi7uQ0W+5QqiFsJiM5K3Bv+oisuOzLJw7ePO/sQP28ltsZJ7L73xHUyJ3yS7+b993t9Dr9WkomrcULD0FPMePHwm6sCexJM7EuQR2vERxH/Ht/4+OkwTXSohLeMm66yr9A2oOlivK232CbyyC6hR+sPfAjXkomMjxx0/Jyds/5/jgXuSojGQd7oFeNIW7D15YuVX4iOfAbyg4/YmuGzSi67sMvZD/McvsTv/TfMl2eNi97O8/ZG0LJ134zrxEPIh2o0aN1jhV74YPvdqdCo5OEBHmRQu9aCTgtN8RV+y6t8EDoPv/Hr8NOV1HDGT1b0l/fTh/i5ql/sGBolfjLY+6FqKTyZ78Qdmv7WX6xofb9UItu9ElgXL7Dj44ufmG/zA56NDTX35jvf9wG90a/HXwydYG307P0H+ppugx8T07wO0Z1kvsGCRz+S47zHR2n79//RdS9NliXLdZiz3tV9cRvU/59JGhEkCIGAAIIiNaMG1B/ggJrTjGbkfXXXs0u23OPbe+W5hWpry8xz9iPCw335Cg8Pj+CMeG1+ZvyylmQt0hyK3ZnbT0zjcFf+uSu1dxyHLGF67vV846BNeKT35vtgfNbgyPuR1xijxhvX9nePGA0n+HT3dwymx6A5Jj8Cu/kKcoKVeTbdyWeRbyd9NSfp+R97iH/NGsYjx2NHm4+Ml+6cfnnQHZMx7vRykmROLE7sprGKbmlb7o/8O8mmx5St0Vu+hf6z9fwNg9tXLc+4473NVdlbr0H19caUbvEfeZ5nXlhxEmebs6Yd9NG6KTvM5zas6GP7J+0QY245kAUs4d/4JLrnXezT2PEF/AJ5sQ/Pa0zDKYwzP9N+EA7f8+XdrNMy7We/+Hf/8LffLNC2gubhAt9L+LOD5N01USSoNYj7HF+KQ1htlA3aSEQyepV3MVD5zrubcPcA5D2pfjGlJZ/WMAa0qhzmkMBTLsbvvs/AvH/3w9O/+qu/evof/+N/Pr199frpxx/eT/neX375eauZfPk85BNYTSWTKQmnYsoGxPQfoQcq2rR92ADh4+Dd512vgTAOgxpZJBkh8mi5zOTpLMj/4fe/3ySdz5u0kvcKQOU5diNkkT9nWMuc3n5lkXsnVP7PvSZZHNIsrB9i5VxqgIqIk+0f/vjHM4G9d2cgn4ypCaHSTcD1cJRL7koqyf5rI331ps9lzx6P3d0W0psz6J2jpTKAc+HSdzoG0HohFylEEtvYtDMJJrPGekgiY5+g1iH9dq4NSAlCVCbhyHx2PC3xyH0ctIkg0LdYnHtMSjgSbTdu4zTevr0Cf1cA+wSyt32bcJFJNgKYduoHvefg2qYBciYwsvAaDDkTbVe2sUtbzcTs5asr4SX3dzsBfMaAfC5idJKosiMS4OdopmBJxj/jjGAai9W5excATJBo00GBIYs/pHz42WVwjlxZm14bQ35zjX4ZB3ZswgWEOcm0c+5/nUpHd6DLs9i7d+Q5yC4bErRLMErSkDGDe7mn5Qif2+EgfYhiT8ZgUmzQPZdtTFnQrVbiOnJph89eObMmqFkYCEkWCHjU7cZSFYouUjaJhcHHTaRxbwdBorMhN0m2acefZyS5RPWg7dtOSH788TcTYB1dnF0nG6xPQoeS4uScn460yTFX0YM8q8sLIuv8AfnxbeQK35CH6dMBQ2N09d05vsGU4+fSvybcjyTsGocTnMj3wa+0m55Ehu177R6WrEGGaWsClUnYTNnnK4B8yCmCAxNM+Hpy+uVrst+Vqb+zydNX+OboM/oFh2eM46NzLnyVQr4J6L1jvwMDZNDkriel+d3iiuQsPsBg0O1Ncd2yt4jbh18+PP3w4w9X1j3i/ejb4MCzicyLBGh2ApHnRWZ2BlxtOBMCAQBHfLEp/uCaQJwgLnxHONlI3p/vmrgPUT47GC9OcHjVcozlWaPHZ3GHXvKr+pu+mKBMcOzrBi7zb/6eih9bxQI5xjlMuoz5owx7oolPzj2V8NIT+n5e44X38TMm1T3JJQdtyHPhkUXRYMMGsbcEtCPAjMnKaCtZ5F1jSy/v3YPGtH2OcQmG9XPY6Fx7lWJffy5QlWBE+LExp0OXrKeSyiY2+9f99CxY1/7RWCWgaq5gUiRBUH+8l+9mKzuud/WQzC96jNjI9nsX8FtH9IvPZWvaIxhrfDuRBy7NEQejl6k6uLKSsKk/+W4m6g/npee+qYSjmkkdE2qshgfUjk9jYwLfyS1pU95BBncb7xLRAWzcamy8Koz05FLb+UQ6x05zrePlHLM095zqOnb7Tx/Pbmi7XWay/vHjyG3G8qqIsVpEnzqQBv/h3dju2dQg8cw40U+7e/P5zTfvsrczl5oA5/JmmDlt+roLqf7Bq+aw8/vLDdSbCzUO5t4OEOFFwyNPAv9yynune9vaTMZrd/1gRxZrz0L7jPNJErrxfO0pfWh7857mb7sz/a4c1c81DrD3+X3br/gWcwr6AReTKENmkQ/M9pzLnz/tkawWlz0n30/Sx4sXT//9v//3U4Vkse/iP9HBqZCw/yKrfJf3CTqqbjayOzvObnzMPG/xlo7QvcGOayf13guvjXHwZvF4NzjgQLf+bUDLEbzwi57mnvH1Z/6Xz9k3jON/Grt8t5Wz7uSSkdmpdNTjh/u5T5DZ+MTPwJOZZ86/tQdzWxgMI4xj5l/03LzCex7vvwZqtsNt5aH4L3aGz7KTG79TwSncdHc7mR8HOZT3H52fxNXlImSdz5ef5Di7XdSme7No/zL2clcvwdkGO091jvan5EMO04Z3Nk7diVH4K31mi22Xo0ffns4RuVt5KP+SCGNxdI9+Sozi7CI889V7Y0N47KmeVhWuepzg42OCyY5Bkhy33PjjUTB0iB8xrxifc1XN2VjF2F0WK4aPbULSfraxv7RhFn9OcnHiVjvX22QU8R22jUPxg/h82/BUz/m2SRZsCj5MPOskXRmzRwxzvNLYb+Es+819m4C1cwtJxOKciT+8eZXFit0hy/Yyh4Mnxr8TpGDxHNn19vXTzx9+Xh1Nwt7ZEZoKJrOx5mzEW0zfjUmOlUq7cnQwnwzjyGySK48Oi3FIDMrcNckY6/dufmCsLx914MAY8X8tI4k6ad/I/CTN4n1ksTqxCQO5v7FuPjyJQeaIO6ffqsJTUr043PreO+l8jyHeRGFYlp8Zm8wZ8hyxrehGxuj9D++vCs2RQc8HWufTtMjdBgHviD4k9pVE3fUJksu2Qt7475OEAcdjC8ancbb1he9iA3kWWXWcerDq2yYKPfovmJx2SQ55jIGZf+WnGF3athvzfr7kle8eOX6eO2N4Fm201Zh/jy/g07iKuC97gtuwo7m6+EC+s+grrp13/TCJnlsRKP/m6KCjb/QpfVDZquNNw4MnyWbxN+NojooH43HkfLX5xSauTCXuE8eCRTtHS8WhrRTScYLlCokRbVKxmMXo7qm0yE463tN+mq+KbXQcgK+ht/hgc9Pxjy92Dm0ORSYSHcfnfFscMkey0JefdxxjOTtc4y/pyPycY843seKW944RbOr26ecZkEv/jQN76Jhjrp21i0pEhVt81OLdc3/J7vEPuu7ZnsFHrB7dO/W1Uf/1+8aJHMv483XsgBhHeN+nz7uxkgzwg0efFflH7xPb5wtHp75sRTH3sXtjbk7D5rQ9bZs4TRZ7z5gYF+2nf1dyXiUa57M//ulPg6Ewbn3GVr4iY1iX76ZqwVTJ2XjojvHXq2IhOdJl13X1PtzPOkzrHF8Lg8QycQHjQT+D52KejdViXfToSq47az5p++DwwUV2LQoCx9h92mWNY/zO2ch3xcIq8SrP9j56qD+5N7FWPoDccU2L/cEPfW4M9b1xpSubTHZvAqAjaT/svDjL4dOjn1WRJ8/qa9Mmawp8fXQt94l3XT7iPNMaB/lrOzmy7St2ddbqcr04pGs6bgez0yayWj4H7+/kqj5+hQ02l29+tFxseaZryfaR53e7Wi/Yac/zyL9t95EzsVE60uPjPnjY/STz3A/D6G/ryujWZC8n13hjDjAKXmgTmfBx+Wksc614nrUd88TGKm1km3B+OdwmrXg+X6QPcIL/go/WVdgjnmNeQHZ4CXmQJfxoXjLs4MQ7+QPfP3Ikf08s96wx4Ah9b77LtfCdnMi85z5pk/7D6+aGZMA361P7MPqhXd6Pd+mj9vMdfEb7b9dqM9zXP7pyce6zSUY8KM9ufgb7rzb849//zbcOVlNqO/WvieKci7kTUVl6FI+CtrEw0CasPbgXUXh17z4EuBw24t3G3hP9JJjMRL12sLTyuVZWJKINMPP33/4f//bpD7//w9P7NwmaptTweOFzvuHrqWBLBkP2z+KybLtcnx3B+U7gw3nPBI+IkxMi1sSVEmi/RSZEOPeGnCA35KoMZp6ZbP81+q8TcGiiP217/erp49kRYMI9QeNvz3exGCeGS45DKE52I13Q77QH6E+p1SEkp/zSu7sCRp6Zxd7HviAej0kkrr8rR2y/BAvDsslulT2LsrszKaSQrEOom5QxqHviuEE6ATng0KTHRBGZGWJ/Annt9NsO0qbcB5TzfGMYu0uQPX/rn6z6fNdJBspuAnUg2oQboAI0be+2tbPKxCMkzREArje27JCDV0XD80feZ/GdY0FIOWxOhTwBdK7bPtwTG+3klLQVuOXzznLNBDUE91/8i788pcg22Jzrp0LMWTilU5kQLpjfu3kAZAOsain/83e/G3tKljPgj572BAExAsj63RP+tPsREySepOKO3RjsrnHB+JJvrqF/PbEhMw7i7vNOCjnx3A8XEEEyaKICqy6bPos1PcHZ524QzdhpEzxwPd1qEtSEAHHS/iY97JI+tCNNgXTro61jCE7aE535/e9/fyWbmezpd0/INth4k/WQs2QAs9s5HKOqhsCU/DRuZA3TXI/I9CRamzlyhNW42y0tYMIXIhxs3sQmcpbkEvyAbzM+Z6fNHouwkcdgQNrbx6LlHRsc3ESH3dWZnfb3Qt+8PztPT5CzyZR+0mdy7qDCjq/d98+roNBvEzVJJnmecz7hx8uscByb6PcJ7Ev6fHz3EL1kdp8AYk9KW5fzu3bMwuq1KLobv3cH872zJ/3q5CIJOsh92p3vW0fIe5MTdoJqfB4nPm1Hc7TElPrrc70FS+9S7Pxj4znd5B9do78mBY0/rrkmEXMW9l3xB8/Rt54MsvVdQNp7buzcI6ImaekE8/KdiTz7ofMmJo0D1+TlVItjT3AFF0v/4BXffOnSwxEyxirX4WV0e/V97YgvXltxZFzOEt8KV20PsxjyZbnSVD6oxXFjYYzJUxClsde4xJZhnMAFkh+ZT4Wm16+vI7han+c88LN773v8hVzwHr7DZHH04ARecUR2hu+0/uIR+S7X7/OUt79LbeJPdGvl8ryEOD8xD6mqTD3ZMb7woSecfKJKgzhl3vk4SYLJfNc15ie5IgnCPUntcYSLPYdpWW8J+cW/kU8qZS2Qzd8zN5tKEmszmev4N5zk7IBfPM5u+U1oYStzbfxVyVs/pmrgBLN28s9X8L3k1W3Pd+aLFm1c35yvfTUZwB96hTPhVnSoOW2/GzfPs/m2Dx9/vhad2zYVC2j8Yqf8feT57u2tizBRO7VbYMvnfMZt15sYbQzzPX/tmcaMrKYtsxv9+W63fgY+Rt/cS26722GyVm4MqnLnuZ4v9XvrWjZQ3P59n7HjtuXfm4uQXT8ntrvHfG2Arjkq+wzWZY6Tf2yTPMfOou2VHMTm47d3zrM++hnmHJvJXDacPv/zBXlm7jPnZ2uwoGU6C1JzQHBwbG2gdaNl18Fd4288csyicXucM8OeR/nQhyychkMY05bhmu4mGsFOGJzP88wk1Ud+6bdFPMkLu5t5fVT7bn5l23D7rJ4bOv7OXKcxTcWMOfulNqZ4R2Mhm5YcYezz5lnISFWHw1Nzbfg1ueq3503y00lomWsTPH3aBAJtdy15p/3iPm3fK7+vU1EiHJie9FzAM/GPHo/BhnOs8urNGadJIthFv+Ug8+TdnZ9KJpMMsMfjsZGurOkd9GD0ajamnOMIS95JDprEB5nPMjVqN/Ezuz1JIxufWX64CREnsWuSyjYgPfY0/kG5/xcTz5nnzfzgrgxjBz/9Gx96KvHRPfiIw6weJ5kl+CEpajWS/23cYy/s5NaRu5IBbDL3a8yVTMlu5v5JarqTmcTUcFVtMR9MXI1e0b/PX3dBFO9ZnIldrAxXN5cTzpzj6NqOb6B7j1qm69os7rcDdcaqSqFPH8/x2KliSn8ffzp+B+7h5PRiFyBu7N5Y0OKOsYNtK/tHnN8qWGyE7D3/mn8OV1oujKtPxasz9tq58ruTbKNnw/1yPNPxIcZZ24cXnCqwucYGODjH7i//pnLILDhmB/ZW3ZyjVz6nKsUuPk9bT4UVtqpSzT23uTca6XPreD7Ls+FQ8xH61hw578RN9fP29+tDYeo1Hq8WS2I3YoaJsZJ165YxxR2nfaeSWp7HX3TMpblN2sa35lqLJfxTczs6pG3kYjzEwEY3U+n5h2x+PMklB4Mc+cIuwtdxWf3Ld+aNks34K9eQO5mbzyXxMe/MPKl9B3xi+/Sh/UP05NPnYOfyE3LJuxb6f2oAACAASURBVHq+iLdm3i/OkHZIMGn/jD8YR7EiekG+ywuio3dSlntU7xw/9CIxkz2SNu/hC5NUubJ4Xv25ddj4zZHJY4M3z/EsutE+2zy0sUY/LE6Lt6bN5OV9vYDZum8Mxm9V9R14oo89TzOHwZuMsfF5tI32v/TKM9hGxnPi9ZOMuTaT59Kt5mv6OXONUzEnP62dZYOWKnR0tnlKz+M8H4/Os/OZMY38er0Ih+BHjYcYenQ+8QdcL3xMoqrx1KbBqCyifvwwFezyrBxlmSq1EmRyLd8tht5zJz6IHLWPfNN2/aGHxtK44PnDzVQvPeDgnn7PcYx7haPjTpzHOtUlw5M42WtQaWPkS3+1efqZWE8dDa1t+p7+wCXzDziJR+Tv5hsZi8XArQzCN8x4OHLvzAeuTSBVlXB46cHzvpeNkKPn9eK8vvFXt8+7K6Q2psd2Z+NpJ62czSB07faTmxDSeBZfK3GXz6O/LS/4ACv0ix419rQsYWw/s/UIlreONa7A2p775LPoB6xtWyV7dsjulis+98/+Nt+VhKX99Ia8cZ8805yMzDomjfvMxr5TpZ2es8/uD1sRL33kSnT4StI6sQ3+mDzFcvVdv3AVmIgfph84s5/0DWbSF+MMZ/latmT86S9sn/hUNkKdBDzj0TaAnzZm4LvwxPNzHzlYH+m11ryX7esLfeq+8l84Sfsk9/UcprGwcRmG8D18XH72eD76PDplbMSqer7l2U6S0f7Gl+Z1+d1zYNr07x/+7t98M4CtLLLXDMA84FVAb8m3fwajBUJ52qkzHISbEmQihlD0IBMk4Tbx5WgDuVNO72SBd4Ak16QdQKmVEdn/y7/8y6f/7X/936fk3otfv02Z3jnG45xTO8kjp7pD2vHTTz89ff644KL9Wzn8LkHeBI1CWqxh4LkGQAEHzyNvytdEkyOMLK6FtjPpyncBl5DdBYmU8NuJ01XyMTsu5sykXRzZEpe7QDayT9+nDPd9fmDaHiWbc7POWeK/fvm6JY8+f376089/utpygfMJAKZ06ir3TtY4G0a5AH7v+so1AAHZoJN0KbqiJPQ44V93Bw5nlwB9ntnkHVAhZmmnDO52SHk/Z8T55J4kK+RvOwPy+2Yi5zieJd7dTvrpeSa6HGPaxuGPvpwAYeTRFVfyXWQl65xN5Pl2htOttDvX5Z8zzugL0qdPACiBheVddwAXoTdeDWL6mP7YhZCfIZquy/1pCyB2DyebPtADum5xm9xyDxKPJHDsTbjX4ewRXRtgzXv3XLRcdxHpk3m7Z7dulR94lWcg/B2YGCeHXJ6kEuNGR/Qj8s5nsUngyu5ajiYCkcEdjNuAfp5twgDE27Hk3sgEpiGzxos+PSPAh9ikbQIT2s7J0CWTYGRu9WIXy33WQcL0a0td71gZH0k9xpCcOR/vZxPdRwu/vdjv+xtvF6NUdnjzZo/kaH/BSZONIIjgSGRlEtzyyHODi7tosf5jjqA4C4ijE9/uakOcuKx25Ap2N9lqX8TPrS5uMC3/tJOeTcDoYC4/i/QiYZ1w5Rn6l/cgduOzz05fE5Pt712hJ9hDX7vyjp3SFqNNEt6+ebs73qsE+aOOmKzAASQmfc3/Sc4UgG1C15N244Yo4RCwJ7tAtCHySTA5P9mUd7t/wXqDovAousz+e+KRMZL8xwY7ADJJAnVUCJ7RRN34ej8MS7/sIIdZaXP0Ke/kP9ynvWx8+vrl9j09mWND7C79NGmFUfB35HEWs7SV72j8ZivkP9jx9v30P9/1ol76AVfxxdvWd+fiYvQm7TT3a8yMTpJRy4TfyzOMy+jnwX6EF2ayVc+Gf61TLW+2s6XglTO/debGmPU9+bt59LzvFCK2AAqjjN/g/MmMJ+e+Js/jZ9s30pUZ4+NrYY7r2UOqcuBUuY8c5ro3e3xOj88jf4UlaV/GAp/2voQe+C387/ru+I88oyeHZM83NF/SvvyEHXYm2mmrvcau7bXbj/ewG5NeNmpH8YtXd5IyGeUaPmf8wAkidkB9ZHwWInIfjsOe8pn/PYNe8fGD/xP4yoLlq00SqQRHOsm/TwLJWfzZCjk7F2O3eV7Pgxbjtx0Wh1Sum8D48YV4529/+9uzsL98hN8hY7aP49GzK8vzLBwbI1g3unF2zKpYaB41Mj/ytbg57c6cc3aGv5i5xvjQVJ48PEtyjCMoYHlICZ1L8Ksn2/qED2Vx3/d8k3vZeHOU9vFzNMdg/33Elzb0JN5zGrdvX7cLeq237LvnJvABL/P3vPlURVnsSCD4xnPtaH5EV2dnf3akn0WK1ckETfdYjMd39TNmPL9mkfP5u/iWR97WuEY3Xkw10F/vcu0WwE81gju2sIu47Di/5/3DQx5kx269n23wXWx6f/55crvxM/+82vpwDCf9zHX5H/Z1/9vn4qLkQNdi+vlu5y/P+2kO45ndl9mVNlUAUmr6rr7yqCfBfvISp6Cv6b/kdro58juVSof3vriTremDJITp30lQNla5BnbDjD0q7hyZUcdZxH7e/7BVo5oT0dnGXf6cLGCaRI22YfYTbMSJntvt9knSAWxvjn1j5l0dB5a2n4cV61NyZOgmmOznW6Vsq9cmzvX6wmvPssuwsaHHYoOAjl95vhiYvk/GzdYwmz7Fph7/rS2sj0sy1DPdm81IO98ZnnKSGRIDmsX/l1m0SiWmb09fz07I6Mf47s3wufwk28pYf/qYyhDbkvTxuv78nU7tkTzPF2NzPb73iFn05JkN7eHyFz6wJWO59rzzAf/Ty/yd5DfJT9pvbLzHHIoNP7OVz9nAsVW+kqgwxzadI5GWd22MIv+iC3t01S7UDrac+I9jyGZuNok/J2nwjP0t241tXHj6DPvvRFWy6iPkYNsdB0vM72liaP5JMHE/G4Rv2n3z6HPM2kP1JjikihTsdj++0rjZifKDMWdenPiho0M7bmb+HDWL/f+cGOWJo5jb5JnpN67ZvGSxOxUclzOtfHYuPjpSRwaoljOx4rPze7jg1zv+2PGLPFtbtaXn+jAOhzWHWhzZBWt+mj10HAd/3CPP7+NTvcO8pXW5cXV08cw9cEh8GR+3a58OiJlcPOtgnrlbc93mM/kd76K7Kp5lvAaXZp69cfX0J1VRd4Eo86+tmjG4/nXlql/ezdfGX/EluUY76BJ/gKunqndiPPrGT2zMYTdv+CdmRbaJN36ZxKflETgD/eB3+UMcZDH99iu3nm9syWKd+Uquze+egwtFTsG23rCyOLNzp9hyqrKPXzpzMbiYz9ZWnmNj+47LHw4XX6zybnrKrugmHTLOua5jEIuTizdpN5sxpvqese5nwRM67O+OofH7bKrHvv0BbKOv9ESbm6/33NRcx/rR3HccrjFv3yAGE13vzTI9F8wGKfM1cum/yUGb2H3+tq6jv/BG/4xRy6rxYPQ+SebhtlNBcI/N6z54P9wcPE9C6tnQkIQvMUqJGcaBbed54vlpv01X+UwlE/4kMhPbxbPYKhmz4bRl4jt1JKeYQWQoMSQVPibefuKhdGh80knwSB+MC7xll2lzxxKvOcHT8gd4bS5gXmv+1rzDWLQvpmPzM2Nx4s3ts2bcbTKxTnVidpMYdOZErR/etZiwR5mR82VPkm1O8lja2jGftsP0S6wOh7DBnY2zIXa5uL52Ti5p46xfTgWonT/lOxyhY4Fks5XFd32rbR5et82yUzJOf8RtGmvJork+OTbeaAOM6gSk5pKNFezMGMKYnQ/cG0Lyee4jm8YGeoV3ir1FP/Pexgl9pmvT99hojhutCjt8UOuhWKpn5lnt0/O3dnfcla6QaT+Tn7h46tFRvq+/9+xHnKIPcISPhQd0mnyap5M/eTb3aR/XiTONl2TQMSrtMZZwrrkOP0OnjFX7GPbIv3tv64Vx8o7GEDp6xQQr5u09sLP7j5M2/8B7+IyeW9AHcyp2BBNyD74Cd7SJbrz4v/7d331rMOiOWMQirPz8+OE+s5LAvRDIaLRgqs4aCIY9xOn1TpgoRDt/ZLmNNPcSVIxnFP48A5GnqAxUQkL+5pTnuJunF09//3d///Txw8enb1++nt1kv06CSRzukNt3C3z6lgomaS/FTAnymVjWuXwGWTvIg7J2BlqeTc7kZHAs2CSZoRei0naLXNndCPhN1hIQmPJ9n3YX8Nz7estKCigrRauMp2OKcuTMIzgiByPHcw4wQp/jdfIPMZy+q7JwghUIOIOyiLZ6lZ2Zu0hmF7N+IBv53ARsJx0LsLMr6PV9Lln68O5NFsRvCAFGSLqxo1sSfL5HBjo7Le8DhPQxBD7yy9+eDwQZn4kBknWRoxDoszAfAoS0atfY2sePz8qRkR9dsCjAyUqqsUDZE5Umf3Tu7btdzPyLn/5i3oUMALDISnuQDo56xj+T97Pj5B6Tu0x/B4pgRd8/8juZusgjUDNhyd8WCSO7kBULl3tPdsJvmcAExXMElGSJJiJpb6rbrJx38aQBOt/nM85squyco0NiMxx4nvm9yVOTmu5DricbMsw70t5NTPjh6ZdfslNzs8Ib4Dke1Wt8B+fgaJMKY/fooLSvJ/SyLU2A8ryxoXfvTsBxCSkygHQgRbtIs/r/SPTgOAzsNnLCcL9lx0fwHUiidly48yFVo5zRu4v8dCjX6IPAhgmCa2AcbLsnM6tHggWBklS6uIjZt/uM9p4o+15fuv3klT4gOk1O4ApdT1tUCTOp54PJ9XEicQcNBYvvEof8l4Uogfe1yV08RQSRtMSOTdD2uyTbbOBrJmuz2Pd2jwE5i5RN1GFPB2U9m4zsvkmwwzPpCZmw0daj3I8DSHCho3yvPsMCsl/PwEHcZeQl7DXetV8zbjzL5atrxwHb67akrXl320P7JOQdZsNJ/qQDaOwfP8gOCsfWwa7GNT4osvI5vWd7xiRt1Kdca9Kj7c3ZvD9+dm3g3mWdcQueaLdJgP6MHE857H2OY9oWj8m5/SB53nqzHBB5Dj9IEui7nEd9BohcTfr1uycAdKpxLZ9JWMm19AYutQ6vfBcbPKsnGyOXF3ep9+bLuR6PmKDCCVobF7gnucniY4+fwII+Xc87iyn+FpjQtm7rbkJ/vgP2Zk87gSAfJebZavre7aY/uHLbInxh32SxnGZ3gZJ9fq4u3OfAnlzYKxnA85Jgk/d5p4Bl+0bzAJhyYfS3TcoW0Ek/c03K2D76Pe32npXZi6e3OaKzFnxggHFqW4f5bXPtC1Ou30JG66R3etbuTHlz7TZbm7mPEBJ4aE5LXo4qvHQhVahe7y5wvjK/x1+2j4IDbTPmIOTfffF8/podtQ3ABrLlP1yrTXY9GlP+ahbrTvA9Oj79PjvsB3dPUMNY0qtnvvcc0aZf2qdNgl+PY6avL85kgz+mx63n3ffG99mTlrLwdcQarGuZaBt7ut6R5PwsRmV/6elrjmboexubyOGutvBiAuSu3/csHsO+5za8b/auCUaf5KhuY/spekP//JyxCO7VXK39Z+uPNpgXNkamgkU/M9f2+7/nP/saOpzr/P8cw7fP3TbvH2527nNP61ru6/mCse2+4UeP+KiN5pbfa9NUKsoC18OZ73yHsb/AdXty9SXvnqqnB//h4swV37yewGRw9y6McSdyX3OgE9j2DmP0aGs2mbhu7GkW07cyXsvPnHkX5Bfbn+voWWycCprrg5ZL7DEGPT+aBeEqi/xMFlPxKRVA1s815tPb9lMwvfGDb/H+4c3vNiF1v9v5wnx++HPb1NhNHQn0iBXd3uawl41fZcLXkCbp4yHJZGW7RwdnM5YxSiKZI4Vx6q0qcqpcDnd99fQpx5TMjvH7/p1vbdK6JGdccGI6M0e4k0fm/pNM8dyON+ll2n2ST0b/zlFtj7u7PUciRnrg6Dacgd6zNzzIHNH4zc8z5+6xbz/YuNXYd2HOr7fera7s4sH6ti+T/0OX9uiKnU/z5ZFfzxH2Hct78pMP16a8w1wzsZds9mr7b31hU3gZTLnme8GCF7/OEWCLaWvf/rVNkt3l9w5fVQEBduQeCyHzWSXmNTawJRjJfszrporWqZiz47hykz3Z7ZnfT1w4XGEWKM+iUo4cjW2LBfEHy5nu6qeRCfwQj40OjvzHv+5YdLsbk/OOXnzrcctzycQ8bNoTDpfE4vOe9tVpX565/HjjK93n/L2xtJ2r0TFthw89LsYufZjYzYmt9ZzXs3qsWj/pduJEwTNJi3SajnlXy1Rb8p0jpelmvks7Ek9NPC9Hp+WzJOstn91KK5MUWNUMuwLj1MO6Ys6rxT1/TRthwbQrSaqpXnM2+SzHW73I7xu3vzejwV8L5INvX+9KlpFdj2/bEnxpHmFzUL7DM5sbsNPbl9xVrNaHrP7S3dtnrT8L3rxOEuc5JpVd5713lbM/3yzcNj56F/2b//YfLux55MXGWgbm0m1frSsd987zOmki17Xc+E04bH7QcqK/zadc7378Da9wbfPGtp9uR/v+fL4Jg7t+dfHCOkKM3ZIZG778x9E39gwPyTmfw/4LtyV6niQ2/cJl+Qj2lvtsGINTc03w7FTLkECkD/SUTllryN9J5EtMdG07R5gt5xI3etQPnKyxAd4/rhWag8+63ncWTntekvbjkeaG7U/M/6wXiBXkmtYTY01vvYPc8zMxJnEP/Qt/UuEKD8TnPV8MlR4bw7xD0oVxmnvmaM87HuRdg+vHBwSvRicPZ7q405WQ+ecVzfgfY8AGtdd4wJ98bkO1WDq5NL/qfrEzvvVxLpR+5rmL6zkebqvYaRN7tO7FViKDruDPNqxp8Xl5HyzV1ovrnsSpXbNYv962+IgRuCNbal6e+zyjY13ND2B2+2N+VyyPLrDflhe/2HrKFtunk0XbKxuOniQB1RE5HW/R39wnVu9Z2tdxJHoont7Y0nMuWGmMPQsOimfSM37f8x4xojksbPAZrth+tsfROPFnxpS8+76+BjazkbYVPq59j3Fn6+2fGs+sMRjH9kf0qH2J9/Z4Zxzo5GNijv7BzZZp80ff5/1spvEWX2ZLsK+fb8w7Du95njW4+k//8LffelHCC3OxCxlLbpis/ClH+PwsPoJ3H4LGoDnKNqII4M3bJeb5XGCA0rVSAwzPnevPJA5BN+it/GlX2kDASEQ+i9P8T//p/3n6//7rf336zfsfpoJJqlK8z2LvlOv68pSEC+RoBvxU43BESwhG7qFIEha8p5XUADW45dkUU7sFlTgt1TaMDdAxuDJIAUImVUkwmQDCMMnB8CEUxsmkIV9lnO18tQOYIgNoxpqEAAvms/vv7ZYP4yzHgch0frkkPWV87fKXdEAfsthvhw7Hz+G3MwQAnP7uOP9lgjlDnrKw9eHjJA9Y+Iq8Mk7Oxkrb0v/s0vzd7363gauTOELmN0lfAiDAxanS39XXBFJWd7utDWDIzZLR1SUOWLZwCAKHkms6620nXVu1hXy+lyGrDQ18kZUEo7yzF1EHZE6501dv7vNFu50Ss7QXqHD2s8B5zn5u58pWGyCjR8gkOxj7z3nVh2wBWcBp4pu2mnjkXjq8JC1jrmxnJj+3vUpMyXsWJB3psISYbnOsyNZay8bpZtzPZD/fk0k+B7yNW01EYGETGZOxXLfJDe+f/vjHP10VdxrwBRY6+5sd9kSZTAA8x0nOTSBgehNXSVsmKO3kOlirPRwcGfbYwxVYxm7zk+P2mb6wF+OPlPm8E638zh5//XWzn3sSRlckM+k/jGJH+rMTblngCbLtZHFIZJIZzq6Zuf7pPhOZX2z/1dnN3ktfO8iFEOanpJ+0q+U9cq3d2E0607edNGyyRdt/nskP0cex93neLkrRFSRNkuL+/Hj85V29Y/p+yn5re3hA2sd/RYb5nW7nJ1/FlyE36wNVOtrqF3SS/6cnzr+VvJDP+brdg3AvUDSJhMnPMPciVfckrAkRnYGb/LpnwYZL97/torSxoZf5zD8+g510e+gO2xAgJS82qY94xcXTZgFoA9bwmQ6yL+NlLHrypb/uFSjIPdrdNkxfbkK+7/cOvsk7kFR+BQ/LVl9tZgPDHa6zfe8kXjrcEx/vi1zoboKNKnZ4//W+Exhr/dBHfSIDeuvZeMPlF04Qng5mQSVtaw5M1m9fb6AUp2lsbX7R+Og9uda78y42zl/lfaNTZ8eLdxqPVNvDXXFF7+HTjaN3auf1jHPEzmxWPslo2rHH/2xy2oWXtcCn/cYv7+hxWZ14tVUUTtAn7YXLWRzs4+MeJ6Ejh6oe0fbueS37xhd6kQQR9s9v0vveVdI+/PLxJ0G6S5D6jv32XETf4UDeN3gpcJREv+nz2rKxgjXjH88i3PrKpynpniDy9mflyI9GjnYG9fiygXD32bF7kgrwiLw/zxCUaptpGbITn7nOT3Mb45m/6RWduXTp4A19bTmmb80JYOtMhEffdn4HK72Hbo9/z06eUxmDDTqr3o5yY8YG2Ai8jgwterfOt9486jqd90x/73h8e3r5JlWX7t318D3X8ymwvjF13nOC/gL/KsNcjmdKeK9/3Aoxuzt+jm3IWPCFZ8f96NuZM5JF+nbj4iaY3osw2eWdjRlr14//71Eae7zTdneP17j84pZuOUeA7P1smJ7AtMY+8p7jUrL7Pkk6ZyHT/caYHRnLln/r61xf589vc+8F1+ud1f459CGJXcdveUf7JpPvtqHnz35efW/mJJW00nitDblm5qvT5uuAlJEdHXmUo3f6eenZWfBufV6ul0UvGHQnIa7WHtmcBW6ybh/3PaxuTL5kdBIcW2b6GR3swFfb0sUt60gduI3DkEWP3aOOvsoCYhYtT3Bau/FUC0gwgJ7B8GCP7zZAvgnp+ZeFgvk5ujnFIp4lc+K5ue4Re7RH2+dYnWNjlw47ku9gyfS39PMytGN6Ks+Y986zv2XeE1xQBWePz7kqSZ2FdZV2UpXWBqIsumeutfMlSQqOV3FE871b03vxgsxd9oi85Ue+7xhVz9HpT3OUYGd8wHLdVI3bY1dgCfxqHrq68+tgYMTViwD5zlwyvwu2whF2ledPAsIcqaryLZhzZFNiFZ8nWQuejx6c45SuKh2HCzfe4FPmdrctbvxj+jcJZvu7fv5zmAV/Lm41PPvEBquC1fZgcbgxkx73e/LZ6vwmvbinE0z4mMa8POP2qaeK1vioLFLeFSr2SKLFx7Xt+7gmdtqYmHfxmXlfjnJILBSOdDwp9+H9ZMPH4AkqfMTT0gvPpxejByfJCx9vHKSHrjGu/GKqAVg4vPu5Pru5hrbCWniRZAzPzD02xdmw5Jn6BFeuudeZb+V7fJcO6UfHN8h947nvtopZbUJiH80Jc3+eKZkg18D1xJAlu2hr4g+pZjLvPxU5xhbjq35d7kIOc7zRJG5t5TUJ2m3/9I3uskUVlCZt6VTT3vmnClfr/9JWm/f4hTmG/dXrp4+zEL5zltwrjrHxjXvhXd/oQf7GV+mW78gu7xZ/aBnf+pZNGXeVROOlclZ81w+TAL8LornPuE+VmKk8fXMc/hKekFvWQk4u9IVjbIY+dF8f40GJF9Pn9sXuad5Evt4NV7yv51XiBbBFuxsDes7RfoNvdC19ao5B/t7tHnh/YeJZ2Pc3PyWWh49Itonc5+jm2lRIJ93b/ad7zYW7791vbWXv5CXBJH/bhJE+Z/1k7D2cMsfe1TyMzrXdTB9PVYTBneP7zMn4yeZ/65vvRX1tEnvyTm3Ei+BQ/zQ/zDXBjhnTk4jCbkYfTszFeMqS5usfdRTPYG90ypg3ZmU8Zx0gaw1nbSKyYs+X/ziJILh264Nx5nPo2lS0PVyPDC8/fLhdJ5gMXj1sEGr7ZW9wn//P53wYGRkjbcu8uRME6L2+zibc3/zmz6pEPb7fu+gvPE1isuP1+DC2csX0znqZe11nvPg53zfPEAfpsSSP239u1cj0CVbM3Op8Zux6AzAsa1t1vfFkM/pufK+49eFsF5erxD1thH3dj9bHfG/zPb/LV48uzppvjuK+Y8SN1+yl1+VwJfiT53Y7cHNtpDv4ieubA+J67sVp6Ym2k9364B0PyZyPsbjeAGWM+PzmcY94/tju5pFwpu/J971Zmd4Yh8bGtEkV9Pb3+V2st/0RuesvOZBLywfHhn8w1T1klb47fab1np+DTfwNn0jO+V7FIWOQzzqxyHoZDsfv6Ye2jS/69//4b4fNIn/ALEpNKA1S1wLD02bZM/jucDsUwIao6ehliDlF9xCxnfhtNrbr3Ecg7SDnvLJaCObkCI3wDWQHHgRe/8t/+S9P/+9//s9PP/3mLyZY9MsvPz+9TrDh7EbI7orcZyKVCh55vkXBYHtIbk8ctIOs0h/Z7RRMPxkFcgfcyF/5O+AfQIky9BEvHGrGKe348GEXCEN8KWkCBnNe2gHOS3mrtNaA38NkEQCmvbOgfiYLQwJSzuxUMGGU6WeI+zz/ZOcmCJP7/WOkSzwTGN6KDvSJYXBEAI5OAL/ZIfJqJ7epLLPy3iNHAAMd0L7cy4AGUJ6+zc5nDgDoIlcIEz3uiVoI2czRK/BjDPQBqWhjZR+ZKI1e1dl/eRaHYsyHTJ2FnrQ9jl2CE3BF1rTbvfmc7HOtajijHwJgrzeokn/0GlhEphZ2e7Ezz3/9ao9tSaAJWemxUiHDuJto5u9xOmfnTH5GF/QJBplg6z85I9drO1tdYfV6ywnrZxamBYs2uWaxJaSmcUj/tDP3RE4hsLnuj3/60+LMCdZLGuqKO5wmR8iZej/n5d470WODKt0GtkD3AHjsPv8eq3Okjd5v/BGZvEfWqOSuJhE9tpFnL06PgzjkFf41pj4Sf5hlkpi/u/JS+tOJIHkW7H/0H8gsvEdYoicSpfZ4h3thwnvJQnvagbP/tMO7m0SqqAS7U5o/Bmo8nRHfk8au+gJb8nzHmOVe486GyK4Jcz5rXE/7UirWtU2c7gnDJpGZMJEjf0KHxu+cRZQkCdJlFZj4WaU887mJTq7lB3oSNTuGzi6w3O87Au6gSwAAIABJREFUE+JO3GCz2s2e7PCka8aCn2SLEuwkQ104eQLUTezze+M5veBzJYTA6vY77Cdy+MMf/jD2z6Z7zGHRpy+bhOgfnYK/fvK77Y/Sd7qRz9kiMtlEUZ964jK7gif4uQsx2kl2xlRgSWDBpEeb0n+ygeOP+gOzO9DZvFCb73FdDofP8L+LJwLYju64d3H2ONIF/r5ll98fAzfD6U6wgc1Hpq1Tjana9Ng3Y9uTh578wDDjA49gRJ5H1u/f7vFx2gDLty/34mK/M9e6Lu81tuwwfbgmXFksPtwJz+wxDF+VPKyfeU4qvjSm91j2Lne601X6jHXaOWeY1xEHjakmb77HQ0ySVqef7/zi+28etbji80c5JsHEWOsDedBvnzd/uHxdlcZtfzb89gRk034+Rf9mfM7xBVmc63dcYFDVHvANeIB/Ly6fRZQqI9r2JwjjueHdFpyGh53diq3nO0bPd4EN5zoLeatfSRh49fThqgi4PM6Rhbhw84DmgPw3rG2Ma3/AD9A3XNj9xtp7yCZ/x46SEK6iVwdHh3eeSiv8E56cd+De855jU7FVGB/+m8UM4+z9/EPaAUvbJo01PYanPdel6+aCxk7fZyyiu+HAEr0fxocMcTDP8HdQ1FyKf+hryBGW7NjX8QwWv48uw7g5pikJKbvNdedXJ3E0yUiqB+wu401a7f5d7c3uSPfVrsFgF7lOsuvZdcz+yF17Wh98Ntidqu2zC//P52CPNogDeNb9nN0JOG3eSNx1az7j27XtmXzzx7ddIB/dPxyLje3u/nOEyZVMcyfEjuxePK8awCYcZ8im6SyfNX5sG3zl7LS/nKadvtBd9zbODTZfFQzuBVrcYRbbjkj2SJY7MXdw6yzm85Xks1w/1SJ3AQP28oV+7uPu0vuOJIjO9bV3MOuuVjj9O0cMXeOTJKHjM+GK8Wj/M58luXuC6HdAeTHstnttg53NwadPqVJ2qrpuIsHT7IjvPlsElAxNRutj7mon967yXdD2zr3+eYLJ/v3y6YXkrT/7/tx1qj6sLJ4nM+1GnFMpYxJMVNA8FXvOvUkqyb8ZkyPfjYPMCTmb9JhKJifRanVvS+6rYrJ2d1cCWh6Wa5KYcO9ixUVhN70yvsawMeH2QxuTTD/gogWS0fNTaUxb8tmrg290BS61veEx/BxfMzzjbD5ILErsg+/ealLL642nIwknsfZU6Eg74Iw2js2q9je4fePS1Y+MSY6xOwrV9sL+73nDJq6yq/FZp0qRSpKgz8+2G/L03J5n5lkd68w7fW9xo2WIJ8xnkySY2ODa3MRoTrWSe/F7fdByqD3Gho3nZydG5L3iHZu4sclGxoYv3DZvbNeYX3G5M59Lot/oxVkgNVdzBDVcFa+jQ/ho8zFxtGeYdBK2g0Ot12TFBsT2zPFHb88xOlPtY2Jb9zFHj3zYeJA7nqJN/e7ISnURsvK+rkg8bTx2G11+Nq86i5f6r202Z7FFR1vk+924ulx2+5N45LepcJzPoqNJMJmk85PQkuekwgl7W91enDQ2eDfb5YfGdk8Crjjf2s/GBtt/pm/D4yYZb7/Hvz/NIvfO0Xps2yZgVc+x2z/03NJCZo9ZL6Y1J5zkmnMMG5nmviT+LJ4kGScL3yvTTjJQSUkFIjLU1tbdOcbwHJHDd8Gsxmvcmy7oI/swJnCqN6N4Xy8Y99g9ckOY37huzMz5zbUayxsX2w/3eORzemLMfNbxD2Nko2jbCyzBW+BVxoGeqCwqXmZ9xtqUDZK5p8eXT0z/xGtxbr5Je3uTwPrsmwMsruSInOfJ4e2D8jv/1fj2qNOey8fQNXq1XMcxZOufGxNhq/b7mx19Tz8jv/bJ1i6We34e7Mj3HQ/Lc83h4V7GprEQ9zW/G9kfP5J+iEGO3dbisfGH3/RDG4xh64lxu/ApvnP84f6DNztf3HiZ5F/V3e6U/b3eM/s9ntf6y78YS+8TP2Lj+Wnt5p+b/7dd4a38Tb7jA9L++IFZx/yQufd9NJH2Po5p2xBssVlUX2FL3tn9MAZic3SBXl1z3ooZi/Xwu7m2fS//CYPID9cy/vpvDJsXdFxhdLXmSeKaef73YjD0Nj+tmeF13Ybr+M2qBEQ/tFHM2eew03hJMpoYwNnIC5fTvl7vwnHJH853H9zbNsmHuC5/4zd0tHFBPNDY5TsyNs8ne2PJB0RmdMg7YBfMZKftE/gB3OLm1Ru7zueSovQ/nzU3sxZnvB/9JB3W1saP1rWWHUyPnCQX97oBH8gmvYOtwQP2xIdLlDUm/GHrWa8Vpx2eRa4jl3/8+7/5lsapMEEpDF4aQvnzgPyfRbAI/5eff7l2j12IeH5pkDMo3wO/L183CNpAq1OUoYGnldvuLIsKnLjr068E0iPwnkQArJTC/m//7b89/d//8T8+/fju/SQLJOD4aypzzO6ZT1PBRNB1qmb8/MuU0L7JU46e+Xna3xl/gqkArx0kB9gKhaAyHgrRDhL5MhlFNpvAj8xmR/vuFszxG3HEGbMshOaeSSY6GeJfPu1Cq3YCT3/n2TJu0/88A9iMvL+eXbTXTp1Teu3p6emXqSiSCidbxpyxU8wFjXunFGOU7AD8OlDs3s24yuTwPkIlMnv7NuR6q5pwEAxfsg6gz1ivQd1VZJA7YIMYaVMHPh6JMx0DhvTY+ORvwesBsQN2IUJANp8rR4fomQRbtHYeHVAgV5VPONMmQwLdSGn+3vOCXz1ZJAVGwASRpQt5vgSn0dOrmsO9A6kJJbtuUAL8aVuqv8zfZ5GJvMi4Canf8zPvlikYHfjjH/9wFst2l0va+dNPP11H69yTTeeb7lmv2po2IOqqkgypOpPGj58+XWdotqNqkoyUco6cDEJrLBECGBXbSHAlz41ttXPtSU4TNEQfrrIbbUOWm0wg0fkMjjhLlm02nsABk5xHAveo2/RLO5Gj/vseh7vMV+uD35s4+F1f2eM6090Nlt9lVTq/cwIIZ1GJ/qbNE8g435GPeyKX4EfKhguWxrekjCrMTclwsszzTdzjEyQAGVvvfXTmTbwRF36t/cXo/AmKGtNHciFQ0BPBnjjBumn/7HbdnXfr53cik5/GuycQFr4QrowB25x2v3j59PYcqea7nsAgUE36mkT2Zku2ZPKHXOVnEyZtgWO7wHwnpbYOpY+Oz/K8lkfzjCb/7GCOXXn37vIjkQ2cMKafJshzT5a1P8/Al/o966Pejtxnd+P4xU0O6USCxn6/wxS+KYsxnz/ex4u0zcHLwfk6eiufk4VEieZ6+R25bD/gnWzmEYPIj48bfD/HlyCfyyV3cTGBX1nRaZOAxODuHGO2ldFMWvgmfTQpoHeXTzwJdX0GeXNauK8/j3xHn+lsYwh/hr/RgQ7A0M8rmDNlVO+ELu/TpsjD+JLpEPNzPM/qyb07FM/GDz8eH2pSCsvxyI+/fBgdU8mNfyF7OnVPsp6XSF/5ngoElQib+37z448nMXUDr/nXk6bWCbil3/CndU+f+LE8b/nZXYFQ/6ddqdwxVQR2Bwrc4ytaZ4ydz4a7Joh9FtF7XtFjr33GpMclv+8Cxl1mWvvaVv1Ol+gwXXPPI/Zrx+rZHfTuJLtpzwnM5/n8SSevNZ8mh7xrefwGPNc2F9+0k850OwVIH2XkHr4VDuKm/QxzncjcPInd9Piyr+YabZ+zg/7T7hDPP5NsY5yfaWd2Co5uHj7QuAw/2qfDnHynDbd9bBAv17C19h3GVnvItrkAHZr3vP7zI2lgU34KGnS/rzE89tFydF0+o9Mwhx5a8M5iZ5JE2KyxIDc6n/HaZ23wEheKHk6Z/3N+VfeLvF6+Xq7HtskKViQBrnnhznUWL/O+zFubP+g7Ob855d+f68XzijA9hvSTXc8xq2dDSdssHbj0sZJo9HNzJe+AfctbP297NM5beWbelaSAyT85C+ypJlQLAM2N53iAc5QsfIzufPmc42LvJOv2z/373ea7kmC+n3O6OwB5knX4otZF9mBspyDNt1SRWmyiLzipo8983vLd6hW7SOmYvGBpAvkW3vkM/GEWwp+yGHsvpoYf+3vw/yQJ8anejY+0P/8yC9WvJoZBVhI5GifT1ov/n/GZcc3mmNnFumXN57idWYC8jxVtu9d/CwJJbMomjXlXHVV367LNJptwSv77+3b11etgW8b/+ff0duVwCgU96NYcQ/J1E7SiB53EYKOGTUJpIE6zfu/rbCD6Opt07gom/Lv7d8618/zEC/RhMGWSaO7narM5hPhfx6eMX55jbjTPzMnWkwzwvKIj289YN/eYsTi6T5/znsf51WxiqqMS+dhtxx4Z1EcH3rh7EmjOO5r3zcL5wc2dY90LCar/Lm6Yp90VAh05Mzx28tvuai1T0eQcRTTtuzJF9ugknMBRRY631ee1gU3SkcSRvguI3/a9Ce3mFvQBxj/7+yQD4AGXDUSHJsHu1lvH0LjfRrGvX/oI9T2uJv9WT+7Ymc0dg0VnUai5Mx4EPyOeTUa5N1DA8NWFe6OhNuFe4pD8yOhjHRcGTyIzc2bxSHo2si1u7xlsPX/nflyez+QXtAnvgRue33HI5pbNTaJ7bdeexSd0rDfz4baFiUmc6iG9CJh3JabpM1iMW+pn+j62N0d7naSZwy+2Uu3bp89ToTjH5Lyad+XiJLu2T8/zcUSf87u4Td7Z89Hhv19TQf3N0+fyq82FepxyFJ1nhDOL6w3+fburINEt1+orPRmfe+LtzaWNHQ5u7PEQz8U797mJP20sM/9WTuc4oYkzpDriMg1xRwkHGfeNBSw/e+7vHuaA62EGT+hF+iBW1Lr1yPu1lw+HEXQTpngu7k5u5MK2vAuets3hIDje+p6PV7ylZS9eSTcf/au/2yf0HMB4ar/x4sPc1/pAtxoD26driz57Zv+tD2xYrETfcXXPjQw6+Ul8xnMmOWw2aa1+39i4f3ef87c1rrxPLLU5bj7DfbVNBXn9SBumgsvZ3LGcf5Nl+CL4bo5Fb8gOLi5vWf8AA5ZXrj3Y/AeL0gYVro0hXLX2k/utpcyYnHmP6v2ua5yF8Y/2To/yLnJqnWnMH9zMfOxsAuixy/1zYkCOLIZ3Ksee9dO2BfYhJkI/lp/u2mD3v3lVJx1kPcTmPm0VQ6QbrSePfBdGiJv6fj6fqnf3An3PQ2BkJzXwd7nO2pd1PnjLf9N/PKX9RY/DI46w0eZr/Av/QZY9tsb0tquNs6Yd+q5tFvHzHYzCDfLMTjKk79rs3WSeNvVGVvg5+JyY8jkCrjl0Y2z7mX423XYtHmDdTX+tB+pbfornpv9wnr8wDv1d6xH8bE7KB+YzSXiwqvHAdeYN5myeyc75S5jSPoXeeEb6l+vHNichbzc+dHya7fA7bdPe3cmUZMIG2WHzNRjaetV21jy1Oaj2wwJ43Z8/+vBHnaLDjQ/kbAOykwS0jwzgsLnWHJFjsAkwf1tM5pwQhQbqUc5DvDSao3p0WB3YbzKRLH9OpJWQQTHC/LQgQlhZAAa4nNmj4gHUBoUmFennv/nrv376X376y1nwHiIbZ/fx40wwUsGEQuVZP77/YRzFvVM9R6RsICDXpY0ZBAuPwIkzpaj5PJUoTEA4X22jQLLx2xiirPP32b3J+P/4hz/eyTonuSQT0jkup4ILmXxN6aSQ3ez2OOW9gGsHmjnGNvjIcvTiBMkexyUVTKbd357GwWeBwOKZhQ2L4nEwnWWrkgUDp7BpK2DWvpsUb2B9j8dZcmzRmdz1A5lBjgSUAL1sYaBC79LGBhsTsdXT56WdtYsDMrkGeHTbURV2SNAdOyS0GUgBi+hXdIducAZ0yeJaTwLSj37/yHV09usEmDobje55r8kURwkv8rw3r7eU5fecBJBEcjoxZJ49oL1l5nyXZyMV9IzDhQXAc3UlO1J38rgBsrucaZ6Ze3PdAqBA7AbIOHOl3qITbCnfzRmVZ39Vy5wuc9pKQMKlWy+XxPUOcg42Mk6FhOgsu+vxgp8WTul/E/5cr0RzdCbPhK3Gk6yMkZ90RR/aPugnh954nfv2va+vdtNvBMw7BBRMfHNvO9HWryaP/WwTxHbyuXZ1fJPWYsMwhM71IpZ3ph/k0WS2E7USsEqCCfnNLqiTiMHfwaQOWOT36AhC2ZOdDsRxvOS9R319eJZpT/9HZ89uoLxToIk/ymc5Jox90C120oR4+n52oiRAs3LYIGhKzMJNY+tvfo29NDHMc4JdGQdyR+Ie/TG/rN9NYO2YpzdNmAQFJWWkXWnT5Q9eZffQfcRek8XF3w1E4gGNgci59zfO0A8y9Vz6s+O7FbCc/53FsDyTr0S62CxcgBP77J2ASADNNfpPX7tP3j86OItOu8CNV/T3dAYv8TyTBvewPWPPz+bvxmJjnPse5fNc5zYwzq6Cu2SAi/CN3RY6MrzkJF96f94nKOS7tgfja1ccDGtuwg7ZJl3Ed+kGruXetuXmUVlQ6slF2j+6dhIeJmA+QYFjb2fnpf6tHB07cetp+w9YiK+Y3Ee245sm7rcLEGTZOGsBwtjpM1l338YXzJ7k5/8ECWAAnzF2eBY4Glt7kqa96+7vYII38HONO48TNfpJ7y58yBEjW8Ts2rXou4yD+UzbLhnNBDEVPk7pXpj+yHPh2WB/7cLyd+imIC3u3pO59sn0g8ybZ+V3+tZ+1DxsFkNOYHtD8stPZt5wkh3IN/KzqxReTzuuBdDVuc+fPj/9+MMmCfGpAtFk1+PXfp8ehUPqB46Z9negk0/Et3AIidSt7yascNDYNT8QiBy9nEoWa4ewQtvdY454YcQJSq4f+fNdX/TM2NEJPOfRh7VPasxvHqOP7ICOrL/YBBm4Bkvpy4xxJbvQn2nn6+17+4j2L+braYvnRD7xO2PPv25ytT7o8zPZHb4nMGNONQHcDzm68048maST867dIXwSDd+8ueYrsCjvePfm7VRB0qfbV69e0ZnbLu8FsSS3vMgCyan2oO3soMcFpsOyed7wxsXmyKE5CkxVuWVkd0ArY7n2tHPwfNG2wR74rHvst+KFBdJfp8LBjuFwn1NhLn69cSe/O65BsHviCnPfVgHoPre+3Di1Ptt3fQ28Tbuvc+1PX1eXdk7Vxxut8wnwvhzZPTv+SObJnDmU73+9jmrCp7ZsTS2CWwyfiilThnJe0XPI1fHFvsW1JKDeuJzqqvS2MZi/IlNBQrKZY19mgYUcd96H48CN5iWDBQkQTwWTlc1ev8nO/Bob1obLNx/+lgST+XeSjPhFCSNiC3NJb1Udp6c6zp2k5n44Q987ycR340PGRu8qYmsDm0wGy7KgsRxzr1NxIbr/6RwR07h3OnQWUp+efv7Tz0c9NqCef1dy8cTa7grAkZ3v8A3PblyjG4OBp8LHzTF3/Mwx7gq6qyu4YX4udhrrHTsYtPc/P/5YMle+y4JPZBE54BVsbDannSS/njvt7ztfvRPUNslrxuUM4Or9zstU2GGbW3nr01yczXBdQcrY6idfsiRp43b0ftJzM586C065d3F2uWgSgiw2+Zl7xVTgRsfv1idVRYuziELmbGjk9W3lvxV/lsO17KdC46nAl/lR5JB4ZRb4LQCqwMDeLDitfuxcETab5419HjnnefgC3gW/JRdFB9ituacFBnOKfN4xB/xHf8wtzA/NrSSQ9ryUnosHar97G1PMOR/5birwJibEBuC9+MMdk9nFZfP15uOwFzf1E9fo2CqbHT979Ei1azia5/UGn2zcyvWfUoUlR7k40vHY7o8//vD0y88/XxsJBzvOmEaf2Qw+yN7SPmOprdGFyFN8F05+O7xe3C8/r7H5uElUGZtUBTfmidnAsHipzGl7nPHEvO86TryO/iQ3/ITPknCibexrsX85IHzZn7HX9TVsd9u7SSODM2+yIW83GJjXrw7bxHAnmDSHwHEWlE4S/6lS2+PYOBu5aWPbe39GlzNWYnt0VKwn15P18KJKfvC3PsM7NuO9HZtrebdsxQU933f8zYXJEvdq/jdcKXP968jl9RvuNVdkq3Bi8PHwR3y/eavv9ZPvuDHprrq0GH0fqw3zOxZKx9rnpZ+5ZtcZ9ohA15nbdFwj39mAbqzyjFxLv80N6EPrdMYZh2r/K37Dl/tpPgNruw/8mf6M/7iqOe2GpO6LuY0+R8fEpfI7W29uMeNyjod0n2ohzXPMSSQxGCv2r625zppOrhHzNbcmk3nXu3fPEkzwxlwbvJw57oltZL4wazKHZ5A9mVw6elVd2thkz7c3OXiTdOg7bMu1ea+xzTX8v+sjF/fB+cYBbYBPFqYnwWg2Di3vST8sXud+vJUuGFd2xXZhOn0Ohraut+54VvqAF9Dj1ltc7nuxQ/flWR0vbrsw/rmG3bNJOiJW0fMUvIxsWw76C0vhQeNNzznGls4JDVvxdrGJHXqevpJr7ksf227waslGxtvYajcOQ//aN3h+8wT8u+dLxqPblesyrt6LB+VaPo0Os0k6KLEDrjYX6bF/9AF8gTHgm8g93zfHeJQ9v2QdqTlB+mJTc9oD58RqyNVcqfkWftJz9jzjcYOmtWFycf2jX3LKBAxqv0sGeGiPnf62rrZMLq7yH/7p77+lcUMMD8EHQm2QBEuZGMbLF7uYgNQ1SdKZ/ESATeA4oJevTMzXUfTzkT7B9AgpA5ZM6iu4mDYfQGqiYvBbiTy7lSnP/j/+5m+efkjliySUJGhxSNUsIJ0SlxT21YsNLt3Gv8c0UPR2bhYOJVMgDWSQe9LO7H5nlBmLBisB39wDpIBWJrZ214RAp+RU3q9tm3m4xDS7SMZAz2L8o+MAOLkm7WqHQ5Ym/0CWHPI+yQfjbE8CTCqY5F8W0Y0lB6/P2pvvOeomAKqmMAQEaCeFd+UVE7yV17Ynky/Ga5EfoWhAMGb0jJwzbr///e+vQFPazMiAZ+/ubcJCX/y0+NyGrLReJmImLb5vgmni1E7AhLAXcr1f8hMwlWWoygOwC7Ec4HnayRebZifuB1Z0g/4iAY4NIUd6EV3OGOhTE5Bckx0JA7B11jYiknuMRxOGdqwLnpvgk3cn8OA8VPhi0pQxTeLA9uE+c1ubkMF2RCqYbCn8nYRzYJ4bWdLXDdzfmcocKIetbwBbYgpgbvzTT86Fvbb+CARNJQPJdmcXFixns41Z9IjTZAu5lrP3e7BWnzgNduH8P/hAfyIH1R/IgLMib46fDDhTjhAumHRc/ua08Z7MbbAOgbcgh8jxPd5Pjjcp3oUW+rLB9MX3cfSZbJyg8Yzfy7sCRNoYGSIR7kHITCA8/9G/rk98PQGWyAwpyXXj6D99nsl9k1PBsDwbETE+jhFInx/9dJ6dyej7d+9rl+zunpNAk2c2cUlyoEkguzDZGH80VYy2EkdPKBHAtKOT4Iw93KCz6Qdy1W3nx5qoChZcmPAlpWmXO6z/2PHxHIS6MY3t5iffbOLnXT7viYfrJaLlXTOmX+9AFKLnHU222XRjmHHnV9ZXf7zONvW3BJvceydubIZB/CBZIeMm9calJ0MmJT3W+d7uk7TJBCP3P/oiskRGR7fOpG37ce8gX16wi3jGZd/raID9HO6w27Z79kNvjP36ua3gAicTrG47aj/fkxBtYavwB5blWrbGzqJfqvcF395mh91Jbsr1y1H22JjLn57FC206m/0r4WbLgzc/Nr6wyxgYB+M3/O8Eeugb2ehXFl9ylF9k7n5cfcYhtnOdIX8v9LT84cuO8wYk5j1HN5JEQ6fx//Z92pvn0B06Y9xwivwkb37RsWHuyfMmsPD27dO3w2EaY/nyXGP8PRNHIdv+nnwEYx/1Mt//edAhi6TPfchjMhydxgOucZi122MrZ2JvLhab7uSqlds5SmcqX6zP95Ns9+eOkfnS+K06BjGfTyBmFknvXSYtC76sg/d0Ij/5irkuPuws7uJH7Ll9Ya7F09nf6MYJIn+Pm6ffsLF90fTvLIaRZwd2zFHC3dp/4GBplzmENtNTttoTf/jmWfnZ+owD8GOuN/b6njbS+Vkcy2zzLK7pBxvwLn1h25dtZi6XDRBP6/96oY89sgvBHxxkMGWqT2yCADm7j83bHYVH4mWR3dv3CeZ9mTnytPXwDm2xmIS7zb2z63ar5qTyw1aguM/iZnMwj4zXfziu5U6WV9KezKIrj/4N9olr+DvVn/IZ2fCHww3PkRTTz3MMU+vOFVA/Jer5t5sLbgBSf/AAej94l+M1kiB0+Euuzy7JGbOqHMveEvSOvG6u/Orpy697lEDklWfqGx0hv7YBPIaMyWXwVUWXKf+9i2dsmZ2MPl4LVHsMkHjBPnNtYzHkefLD7QvOcTsnkeSutnAfwzNK5XvOR6bEGGAyQvaYobluss3O/bti/fT1qr6zevY9H0o/84C077bPTUjoz8hx+pHFzsj9HLcj8c98lEyMhXjP6MIcn7TJRutPb1xYa7qTtuYI5lPpwvvTl9G5F+do4Tmq6U4igmF85uDMlSJ1qkYkOSeLd6kEdqpxTd/PURB3vx2GcSe6JWYwS5gnuehRTo7MkTiwMrj91/jwT6lisrwdtvHtjXVjj4fj6be2ZX62VT/Sp/s6z6Tb9xivdDeBZhdm7wpkqhE935Dl3tXduwT9iGqSNG7+6Xt2oJ3GZuz/2M7i+m6QWPnfYzj3nbYFX9kN3Zx2f8sGg4+L4ZXAy4/jVM37tvf+fXt6cRKrfJL3LH9aftE609zc+LB177908NKpO1kL9o0PjPmejQ2OYGp/uonoqpTET6zOhu9vldm1F+3FSafq2ql64R7jA4PhQGOz79KfxCTMp4bT/7r81vjEdh01N8nzZ3yMdeursXjcSTpj8vXerMMvkzFZdExoIO/EZ8UxzB/xanNq/pp/81wLFF3Vu/FOH7XHmImx5FpHQ69MnldX5Euz8Dgxt3P8InvEj/Keq3rWSRwcvTtz9x/e5+iy9c9TZayquaRq6fqXHZf4/CTUdNvp547FXv/l89crwSX9CH/3a6u6AAAgAElEQVTRrsjWHGFk/rS4vPLbBTqyaCz5cjauwT/ydz28Jhe+oONceJv4d67BPXHikdeRKf+/sY7FjVx/rQu82Mo8E5+YI1RfXZsjc+1ulNy4lbzO+96bR+D04RxJbpcwhGPAJH7O33QRpj3qMBmQI+7StsyGLpurzXN8mvcuf1y+1QuxZOgzeAHrmm93HMB1zXv0jaznnXMs4vIc8xrvzDvYZr43vycTbbAukr97DtW67B7vEJeYMUv1nToWxTvFVdMHsR+cted5Ez8/fTBungFr6DBMavxsf9Q+qPXVe2+MXf6eGEp0EQ81z2ve1PEBcvA9nSVr72H7jdmtM3mOeXxk088dOz6cV8UeukHu5ITjikm2fMhCzCp/wwY4DovzPHg+yQBfd3NM69/44oOBo3fByaN34WHawm4mNnDWLfy0RsceVUTBuXaNZGPRbINtiYfCQLa687h7zcP7yaLXlcjEWMwR6yfTkw21rLW37YKP1YfWj8e26YN4NJk8rseyB7h0c6A7dtD8KO82T/7neFdj2+NaNDxKnzvOnPea68P4xsa2O/6mdbfHe/jQHEGYJPBd92o70b6MdceKr7lx5QQYkx4/Opz3sIt8lv5kLUa7+55wjq4ehLPh6L2GRRbiDfHvxq9xjC61LBvfJk44ceJd/24uDN/M2fMsusIH34nM62fJsWMFrV/uy7Xt99pHdhybfNgeGWpv+uL55CQ2n+88qzlc66qxMefPvWlbYqrGXVJW6ykd/R5ukUOuUXShsR1mDK7/u//zb8bELaoBO4NvUABgd3gG6xwZwLiBYncYWfVZBHUtTry4z0zsAQHiiJkBQ5TnWcoSngw9nWyHSNiEQsH6mn/1V3/19D6l222HnJ3em7yRIJSs5yHALzarP/3c9u4u8iadMhT11yC3jAwCeVFusrJ4G6NELATmjFEWJkMe1zDv8taMMpP/DfJtmfzZmfJ0K2wUJFmRjGbkd3Zw5DNG9Ezx6jidmUyeibGqGSOH81nKVy8Yn2D4OZqBYpJPfgqsG0MgETmEiMy7quQUUNjdoxxciMP2B6HrDH+LQ3TColqIOKAiC3qSnx1kt0PC4sWv3xZ0AHUDEB1L2zmOfAYofvnTzxuEPLtCMkYmGews9+X6gHbGnxMhn7wv/wMLes4Rm3i07l2lz0+2bybkZMsx5L5OqDBhIhfj9EhomuhzgggLeVz3noCXIzuQc9iDfHt3T/L0zy62letd8hFZgCPryHcikCDFI/mAbxzmjLsFqsqKNg4NovrlGYIJ7dTynaxFunIFqeusRYRB++mqrEdkVmUTVVtMgNgq2bPhJiLIARsxcY3uRR8lYxmnx3b3ojx95CgvXD99ynv1F4YjT3S8bQ3Wmexrd0/6kLshtycpUeCidYRNt86O0zt+Y7HirnizBGwn3ReBnkzgDbot3t1VYuAsGbf/QShco8+u0b9ECeE534ZsZ/HP5CH3Re4IWuNh5Esf+BHXtt2faqn1zEzMvz79+Jsfn2V966uM8qvvJ5HSuxN0GAJQuz1Npjcws4vaTULzuYnDI3GFZbCNTvdkwj1w6ttUGFsMXlJ6HyVxt3t3NTRmPk4i0ia+tpOe+Gd6Qx8Xm+JX7/J5fPcVZDuLExacjW9PBnsc2Tou0fLRDu32jPXt95Eq9K7f1brofWynMdoEpm0PRrUcmjt1X+4J3lbGWfvbBSi+nv+7d8jeO2XJ2Lua5NKx9tP77p2Uwa5gduyB72od0m6646eFUP5mA+sC2rtrRD9zzzWRe51dTPeO0H1XgqH3RGZzCAREz27ZsxDCNuiNcYfL/KA+tD3NOKZ6zymPnDbdyQmnlKokkFpYolODS79+nR0zMEowAFbxcfRZIrWFuOHx53ijyEdihudJLuMb2B89pxM9zpdd1+TJ9cbk0qX0oc5abvuhQ4ITfDN+hLfAHJM49nDjyS74siF6qC9zFjseU8dA+r59G7u6sCiJWK83QX+DLWeh+Cw63jurd8ErlRrIYMboJHL1xLdlFDtYXwkfd7Gn/U3mMwKU5IoL0nN6SR/dn+SWzEHwfTzYdfrJF/gbzgwWZDflWdjFHbWjfadg4uUbLYCfwH9jfS9ihPOnfRnfPI//Zcd7ROFdxURffU832Sr85Gcd3+Q+Y5E+4zuuxVvY8/T/xe7epq+NwXAh37kXrg8WvHox8zeVF5pXPfqt/rvlv1UznpdNxqHS105ufZTT4PWpIDH4eHgS/SC7DpZk84GxGFk6CuwsarP/xoxbH3ee5qieW453FQvvZsff86mex6ZjV2wvP+0IbF2guz1PGl6SOemZ1+b6YN5iR/p2VyOjN/BmxiPVW7MI9HDC1vQrR6sdDtU6l/m5uWTGPUmOjzzBO9J381VYgL+sHNd30i+y7zbaoHJj9wbDsziMl5Ff7st3+/8m5Qd72AHMFT/5Msek7NEdXYmA/eMD/fc9notjidH0EUFw4OLvFTfo563/TMJSIiJ31a4Z8y4Vssa1r/UTXszO7k3Snkot7jsVWEa/EuSvMu7R/bGLSVa/j4e6xvAk59yPStxDhdT1Q/nf9TdW3sfowM38hAldRa6TPr6d+cf9vGEwF1b255ffHidyym2chJ9He7v+Pnbd9uw5w90OTrJl9zXPbb/h++jUlMefCiwSgwzTxrj4oeYbI69TcAdfcxRLdHVle5fdb6zc658nmDy9yHxjx2f16/sVsdgP/cQjHFOKX/r88uPneS2/Z2OfxIvDHVo3GvdcD89uHLc54D727XlcUmWX1f/GyPXDN7eAJyPfObbvTnrRF/YxcjzXbJrS8yMWLx79cjnt8qudt4dvbRx02/anqZC8fsF7cmzp+haVHNY/sH9t5SsS05nK1dnN/2WTnVzbvvdafMtCxEk2/3yu5etgXX7CbXweh2gf//mjJIqdv/JJMLj9ju96HGCqGE42hdho0naT6/hdcTZya65iDtA+hVzhTvvA2Aq+0GMwfaQz56cEO9clOWz0/ozNZSNP2fjxdnCTjmWeAetm3vHmrkzTcazWcbLJ+3ozIlz0M/3auNVywbT9/bsfniV1GV+L73tdFvByTGPi8HvMa+5NzDpVkZs7kfX6xPtYOvqlb5Ik+FbzEn+T3XLtu1JhPk/b9j2L+/l+jzA6FdcqjnlvytkjwLpfuTfPt6DHV0Xn4RNdbl7ZvNZYts6691G32leLpRmH/rttwdg2L6bjt8+7K7s1rv5z7WgOz3bZqoU8sYZcm7l3qv/yP94vBtobz3AttkZu+qQf3gsL2Grr7GUHkzS1ldTwOhyMrV/A+FBB9NbHcJS7Eit9M35kZd7Bf5GVBK2tMLW4m74Eh1ZHd3MRfyx+bW7T+gQ7PUOfHnGHnvVcofXE93SEz18cuBPFlqffCdt0emLoJ67cfu1Rv9xPJh034c/FHTynfVX3Q2wgfNHG3zyDz5k1vlOJwoYgsWG8tMesfVjzXu0aGz+x2EkyPmtQnXAHF/Pce86xvnRlejaHnfU+Pqt9bWMC+dLf+PXgMluAQfQA/sCQxpwe25bj97ClfXjrBltsG+lnkQlOZAz17+I1h/vl78Yo8ZP2j9c4H91rHaKL+t++7Hs2YFx67YMdjN5NReI9BlVb9Dn3iqX0s+lrf9Z+1310DS70BkZ2yz7ZR6/tPNqS5BK+KJysMbJxg/zJK23pdVNyu/jEmUyl77Gn/NPPxvmOd/ncM4xhrpG0ou/k4yfdbEzuOJIx0M62rcZfONhYzk882lrrcOuNz+lKr2X3Ol9j6WXfBy/zXTgl/e9EOfEu/irtg4MzTv/493/9TYleC7AUoZ1aC+sZkH25d7joNHKgoRpPsJztNO7VOkcg8khYGCyn3U5hj3+JEd2GnWcxYoJuwkEQ3pOff/Uv/+XTm5Qqn3MJXz19S/bRKXea8EOM5yIGJxv6dhRxnruokWfbwUwJBf0bNLSLMckqYrx5V5P/JixkP4T2055TKYgECNdJJElmS5ht27ZEZhZgNitrd+dLnkECZizO0SDaabyUlaRgSIMKFMbdosfrU7nEOakcHcPMT3J7JELtID0X8SWDPV/v/SwKb1bXTkhMkoybCVfaK9g5u+/P8RdIkPY9GmUfcWJ38YzVr0tWtI/+061HHfD8/Jzx++XDTkJq5x+gJNu8R+YfwmqykZ/0S6ZdO4OWaRPj6ziGExhNsDBtzjMkR+Rv7W1nw7aAfGTORtkZEvM9UsUJj9OZ8w13F2WeYULGRpvcNjFqR76LXRsQ2CDEvUuaYwPawbcd603yod9IHAKqvyFy44STKX6V0z3l6RMkPMFxAdOMXZMPTiU/jV36metVBnm8p3VQ+9ibRDWLqbsQelfcICN62I6JnnoWHW070+92ME2QGzM59Xbi+sYZC7KYcCOseQ7ymHtgfzt7cvC9sSRz9tE2R2/gIWLJdzX2p23BbWeAw6INFq4PmTJ+b99Ogsmlt0+7aNBElNw5cXiAyOgfe+CjRvZncYHMZZOOHj3ljPZ7ocoiWwdUJIGwFTLOT30yHoPTnz7PovCOaxITd0JDvi0zss6zVla7aHBfu7ugfeZ7f/Nb/DsSmrYaf4QJViFwPvfMxjJ6OHY1xyTdGdrImgBKkzTtRsKNQ37CAEmHdLF5ibbRpz0aaCdIj3bS3ENCjcQFOAezO8MaT+h3CTLkPe1/lmDvAmUHIhqvyQ0utc+F5fQWVyAfuNn22b/TuZmQnyDvThySdLF6kQVYySRtB7GxneDcFfB6wsaPdeDA92S7NnmfvTvjeyZ73kX33NOTxbaZvE/iHLkI9jUfwIXSzw8f95gudrK++PXs6qWHjsHb8dxj3FLhpNsHP+Bl+wufdRv424WqU+ZcRYuHBK45oufVljltzM/zkhzw/pR7hhf5fP34n+8OXR+2PlQg4v3ZHRAZ8E/GjM+Bne1r4PocQ3n0p/GDDg9PmiRpi8vLNwYLk1xzjiPqSQ09eTbROUkGrYNj/1VVRXs7AQ7v98y2M31oziXIhuORe/Mp/Hd0IsevTTsW5+c9c9758yOF5hicqs4kKE/nW9bepa2LKXdyysjg1e6gTf8nyaTsBh54ZvPA9nuqITqixHXrW59jwiMOXdhxuFvuhTcmrf0Z/pr3m7OMH3y1O/i1f/Hn3gEGT5uXtb9m6/TeWDaHIk/8AXeMPe84Lz+EMcbeXBCvbCzT5pexzXOEKTshd75cH/TtGa84HDR9/p6PbN5EBnxWro8e4TuzeDpJpHvUCBnkd8cL8KfDgcKnT1JV+3bzxDk+5izYXPO842tHx8JtzjOMydrnJolKJGluAs9xMHik73SILhpfsjdOdPzzCXDCnkvnT0zBe3AFertz0Z1DO8rCGNCX9mc+83y4Hm755u2diKvdI/tUSz1zI9jddrqf7eagfuflH86Osn43XtPj65ntV3MPPZ+2VLUg+iL+MkkyB//5jh33xYDwf1jZO0ajH+EJuUailrZrHywgN9+HN+S9dsE35ms7/Bt7eXnvOmQH26/7+D46ZAxuez4VP87BGi0nsQP3wo9UBTFmI/Ng+iTFbVLKtPccW+l5iwknoURiy/npudP/bBNypM8c33knT7O97gtcmXslu5yyQ69f3/2fd0xCyCYfkfXVpzqqaxIEZg6/C+mtc2x05byLYK23LSt9f/SlfQ1uAn9zbfQiCbJ7zO99RIW2dvsXS3bxHu6uTJ7miMn80u/ovjxfcN9kpGv8vwUXU6X3ruySeUfHCm7MNWZ3MoUjYFSwct8mZ+ziDUy5+nUl0+yxFXuy0vd1+OpjJTvA0kufzqa6xkUYurixMdbWJ2O1R9QmSewcI3QSsPbYMElRd0Wg1d37X36fY/6ObcKzqdQ0+r2Jet5vHiFejZvlOddi+Imt/fLLh8uP0EccMn8nDlp519NcyeLz3FPdzbzOvc1NRsfK//I1+PH2YeXQuI+X5jsJJsalscm9eae5SOM8n9VxHjEn7+u5Ll2W+J3n97PzvMcqAvhyL+CIa7bP7ST8fJ52DP85sbNwzDybDaZdSQSKnks0YZtJOgy+R6/WBrILeSsNkE/mHb0Yw8bFDRrD84xONN+jtffIGBUEExvU/8SUnVjW472+U6XU3WSasHriJ40t5u5wN98Zc581N++5szmU9hsfftscdccgGx/u9ZO8I99LTsz3iY+YY1vAXR0St9l46fKZ5wvu5DscJBWfzq5sMqEbredwXnvZrmv4ROMIS+hrftJTMiCzgo7Ln7gG3uPMeS5baM7Izr43x2cP+sV22ITYS9o3awrrebcKWB3l0zquXdo+en8Sktqvug5P9i5jQn65/1rTmQ0k5+jrM3a5Lte0XzUHHbw5lcrZyVQBOpuy9L/7knY/zoF7jP3O/vhOtgyvxLmDEz1HfrQvmNZjf/nFqnRLHo3tdO5R5tHd5TbPj84iJ76/bQDH8FljXXPR/E7H6Uu3gw/XXv1rfjM81PidDY35WwwJDzfndwz0rJ+cfrUN+l272vdEv+iGI3bpb+ueex59V9sSPIhczVF7Pp1r2bvxJNeR0XCLTXJvzgEv8TrygRV5B/1t+3jEh8aNPAvOtj30vL3t0bOecfha68u1aQO8NuaNIfms58VkCfu6veSaz9omHvka/THG7Iys/T1yTp8Toz78vPvtOc378gz40jE89tR8RF86ps2OrGF03EKf8Qi+tnW8fULjDl2EQ90O9nlzxM1HILf2K5FJ4xD/QE/aR9NBzxHLyTWSeMmFDmoX2dAnmE9n6Ij1nPYJvanfeJCruBZdI8NHP+l72JSfj+OtDWmrMYgMYSK9aOynr/yjn3RW/9qnv/gP//Rvv22w414QyMsJv1/AeRHcKMQeKHMBBKEgvQBWJ/N53ncB3Yt7cspIGnyRdYvsLdQ5A/ksKnQAvQmehV3fd6DapOSv//W/fno55YJDtF5O2UgVTKYU6MnuG6U7C9jImiM6LFAJHAFawAY0GMS2+z5H0mAhwohSKz+gZfwLJr3gt+RsKw68mon9BHpnIWxLJuV7WYMpTckYLzA+WYntNJGGGeeH43AmYHTGH7EKoA3xOEHzCTKcnTucQxuJcWiSCJwoLVKS9irbbEEngd4l7Gc30dPTdY0jhjYBZclXSqvvIt8GehJQzT8LfsoVNXhpB7vIc39JKc2zwGiRUMUVGb0Is13sDXAJ0M5YPpxd2UDVYJXP06aUiwrIpU1Ap2WnrWyOfZrUGM+Z4J8yR7l2E3b2fLD866zBRyd/gcuLOxMyz+ry8gALUWjbG/0/ZWqjP00A6GR+mpTCIWSLvmYMVa1ZtbuD2hu4XN3f++0cuDFHH/O9KjBIcPR4sOQcAZCncwC5r3e+a09X98hY6wt7bkITGUTWdIqD7TaP/dakognAYtr2K+367W9/OzrR1W7SxiY0AlY9Fhzk2sImEhhfNtNjCP8b49uB5ffdFbSLgtqMkEUGiEaeK2DRE8IOfMAKP+mzce0AS5e/i0xgBfxtWW950bvMasYjyWqR54Xj5xgJRCMBWL+3Y0fskBT3szk27bqLOJ7y9ggmsj1yS0WeE1TxXP4UriXI1+eg5r3Kn/GnsHzKr3/J7pzdZbtt/HUWmrfs8F25Ycdu8XIJzvMFQ/1I4B4259omwLDre/6cHSCATdYefXnuZ/c9aZrxnx3U9+LezVfuo1f4Yt+RsfHL39oRe8k/8mUP+IoJ+tqHqgMbQOyFcFgN1xBTNoEDmcDkczug+I4m1PADHqxNb2KeBSb+N+3v63uSpD3N4WB99EiVLByQj4ERcIE+N5E36UlAUBtWr+8S4ORoUU6gy73IKd3pYO2jDixO3Rxm2naOxOj2PU60YTUdhCNtL8YPJ4DjMuAHZ055c/oZ3ZjFZn49O+POzrvVj3CQtetp05yhvVgbn/OHP/xh7DA/g+WSOJB+3Hm83AlodcD++qyq9Vig7HFnr2wuizRtt3fS6L3IpI/0b2Ro5+HZkQez26YfdU/b6Yddw65re0k7+eKWQe7B64c7fN2EE/3Js9lX7oNrvn+G38dWTIq7Heyv/Y/P+jqyMVGLjOAjv8N+BCTyd67/JdXjRmc3GJOS4rOY8Cm6tIHCweCziDjJKCfp8PLbD4GcnmP0fEQ7x9ay1pkdmGfxlV2TXfub9nM379rjQwerz/Es3uUZkh9hzaM/mOumRPMGt3GTtkd+UV97LGax9Ou9aKh6BIzOPQI87BgH0aY8Hz74vXlGv5+twqq9/t5g0bxdf/ANXLhxLru337xLRY/dOQ9/2A8dNhfq9184eZLZzCuM2yM+40yrt2fBI+uAp4T8Xr9owp82JxEU52NmYT0BzsOVJKaz79H7wjY6G16ojZL8d659LyTOkRVnkbv5Mz00PknO2OoOey+75u/hUdreO3D0K0dqZg6iAtji99rcM7078vLZ9f30ff2wd3ecgY7lp0QEc6+La73axTT6TQeun+f4pLY738XXvHwZnrZzHs9mZ60DPotvokd4EN3Dg/i+mfskaT4VHSY4twlV6a9qbxboyH/e+UJFnLXN8BnykRw29jCVxj7OEVtTfXIS3boaxItr04H22429hZeyuHMvjmk3WfTfmfMnsZP9DQ+bRbaNGcBz+pu/+cT9/a5GM8LeCychS1Jr+9DoPnkOLz4LCHCWvrP12y+uDdJ7PgV2rx1/PrGjSS04pwKdJIeju56rv1eTNX1TXp6+5YihEwcZLDgVrbqP1zFFXdnl9B9mdHWXo4zXm+DrYsudDHjde3CH/jaOuqef4bMd//x/J3Xcclz9cB/cUjFk2/g0CfcWoO5r7g0F5LB4e1cAu+R5FbfZmEKeIdbVfsLn7ls5hBtf4p/7lhfem2bCyW+7Pu84/G4SY77Exva9/tcOx4fxLyrr5R1j8y9fPP2SY39rng6nYQK71QZ2sv5sq/Ns0Z+rZOGVmNhcfsdqK5dcc2S+68smpK4O7bFNcGCO8DuV+FSFoqNJ4kqiSNudeFiq1N4VP82T1oZjmxf3r5jhx4+Jm67df/r4abj71daTZGM+DwunLaeKV/uf5n+tz3nvVdnvOqLp9jfNS5qPwAF2zQf0Ag/dwn/EWLqSAp3Ei/hI97TP6nlzb2wIl+JPXdN6Qmb49sQ3s6Hg8GL+e+Y337bC1XOcS3Ll+kXxvyRLTGxeRdSK60UmuKdEHO1Znr1H3GiX9o8OXAvzO2eA2Y4WbZ4fv7c+865wMwn+T3t8Nr9Dhh3HaD6R68yDJbsYO/EB2CX+kp/WHLxnYzJ3JTG6G1NMX9+/fzfxkVRaZc+5dysAbdwtHAifMZZ0HP+cJOIkCZ74uZgITDCejXftd3re1Trd3K79oLgp/tEyIUdzhMd35m94QP761bxavGWPtb2PPhBL7JgQWybDq7+zHrLJk/TEu/ghukBHvXfmq4cXdoxBfxoH8iz6Le488+JPn57evtmfzVe0jxwe49DtP6cC3LGr5osWpa++Hb+tn41p+Z3+80Ftz8bcs3q+pa10+pG39Bz88Z1kKmbQ3GqSL6tatWQM8Yu8Vxvbf/CN3Q5zgtxjPmdMEq+ZKltnnq5vOHbPW7s99MPcTt8m4f/4U2MtBha+PMlFpwqkxM5eP2k/3UlKeR/faAxVXjLWPmdDaZOYZo9ZnjXjYhPJ4T3Dc1OB5VQLZav6CpMvDjj8Z8fB3L/llvZYb6FD5NXjc/Oj4iFVqVVcNTYDTx9tmv4ZI3/TWX3QPvjDtrQnn+MW/E23r+cZjRstq8bqxtHmtn73fj5FMtzgxVx05inHb168tZPFz4fw3npCc1Xy0pfmH3xu84X0k63pGz6Y61xrvfHy6yeO17rCHxk72IjftI1pJ9nT1dzDb7Hh9gv605xVOyOX7gv5PI4NefXnbJBekQu8xM2aZ7B3P+kc++VP+c/Glfa18JHP5w/ZVPt5Msw17MQ6cGMV2adt7es6hhB5Xbj2H//9333j4JxFagdRkzINYOgUIFFGToCSAOwGC9c0oI5jf7VZyf3venYFTYAXhyRAMZOnWmh37+MilUEHABQwZOzf/u3fPn3+8PHp9ZQK+/r0Lll+06A7iKpP2TGXZ22m8C5u/fDD+1mctzMZUbXrq0GtMwg/f/n89Nvf/sV15E7K6qV9qW6QfwnMRO5NuNKOnmTEIU3Q5kw6ozwL1i+ePvzyYY3q9atJLmEoqwybrZwkkIvcncXp9JHTNJGYZ75chzOZcae6Q4h4/vl7JionI/PT581i30CYM5nvYDKn3GPSVTRUHkGugFs+B6SqVuw1CZy+vM7civPPuCQhI/fm9zjln3766ekvf/rpHA+RZI0/zfPyvTYlEJp/CCj94TwlocTpZ4LB+HuhA4gs2d+MeQlEs6AxO5p/nSx/zhRJojNsChgAPckQZJ/PO4mG80KeBVnJ+gKXk3zBvtuJPV5LFwVLkVrkwNjR/8YPANTPHJ04Oy+bvLMjpItM2DTnv7iRoMudQBK9btwhp5XnLkZKpmvykO97zGcR7oBSxljCRPQg/WfbvSiSZwj0A+pcF/0zNmRCf/IKmIjEcUKcXq7hONI3hH7JfLJkF4ssjltoMXllK3CWY/buR7KiPb6HvfQZmVHZh3MUWGMDkq6MV64joyazyFrrCKe5fVz/4Hu+JJ9ZFGgZeR6i5zv3wbtgxRyD9vHjNeFPYCrB7rx/SMWx7/Z3ft9x2p1Q8KH7hai3Tf1zE0eTaP51xnkffOFZ+9f8ble6ks5sOPL3O9sZHDhY/bYC7dPuCpDlvtwfTOSrBHZa7ulT/v7w8y9XcljaJHBlgt5kGRYJipFVYx2ZNd9o/8cX3D7rDnDmXfwQ7EgfdgKzyV5w2jORY7qS+wRy4oftuNWvJth23xp7dsVWya+xA2ZGfuy1A0dszvuaeLbfb7nO0XdngRIRhj/whj637rKtXLNBp53sbeLmTgJwBnyJPrFpWE8Gy89uTrfy2onfjs8u8uBTbdvwAck3hnCRjTziADG+cVUAACAASURBVEyZn6cvPfFq+4P5eYcxb1nybbkucun+PhL92I0zsIPDlwyOn5kJQJUW33PjtzT+PPtbEkveTIA/2JoxCAdJG0z2lJo1bj15MaaNKX7XJxWQpi21q9QkC1b2+K5e7GJK8zZjRU/ydxIhcNI8s5MKBPjZg3F4hoF1RJh3Hbc7PhbPhjfrb9czXzscP++iacuG3tMlukOXLj04u4C6ihDdbp7BDlsedLoxq8cJ3rUeSzDh2z/liK3j28IDJ+h7jrvUZj+T0DEVC04Qp3nYjUv34iQdhznGrW11ZHhVE7orKXQ/jZdxucbxxfrktCfyt0hh4pl24wwwvvGZbbXfZ2Nk2/5Qf4xLroWTeQZdYbfrIxcb2ZPxudp6SlzzN+zC34JfsGl0/lQDmr582SQs9tP25144SgbkuOcj3wFq/dLu/JSQgQ81zxmcOBWK2i/2eOH58IwuDvcZ7nzvrt529REQd/K4suv8lnHMhou8717M20QpMmoOm+vaRw5uPO28ELbgt2u3z4+m8p1rN7n/rh7wOGeiQ3kn3Vj/tHPfJB18TAUCFZHOAhNemcXLYHTs07vzXXRu9OrLryP/r593wakxiN6yy3BKc0ftmg0yk0vzfJMN/eCD7RBs+0sf5njYp+De8s9Lr07C2cVZT7B1bXrnSnhCFqjSh137PQudpz34Rp5MZlsxbXnCyOkkaLMPfVMBK58LsnUSX9qQAPfI5wTUbVa6T6S5ky3Wf20PEzPav7NYvBXcmiPgfI01F4Yq630dGbFJSnyYnyvfO6lE/9o3zGfv3k6bjL8xyPsmeBjbqCP22keNHl9JyufooVP1x/voQOs+vJwE51+zcJrqVuERd1VO+gCXtGs+/3aO8ZsNTmLQO/Z9VBvb1ebmEIMj4XlHns+OB8r2/8k6GMk8O2Lo6v9Uc9n5+7PklO8lsRwfDbvaDuY9VW0FN6D78HxxU2WMSsbK6w93w4c73tTvvHkLLpUqTDuHbK7gOc1z8Gh8ZDlRRJhk472f35qqDrHJpztxZviYSjFTjXht4+c//nzFBtiNhBPYk2fFTzUPmT7OMTVrP5nr9CJ5+xvyFuvAO7fT96au6W8tXNycZLn/lGqfykNv5tb0+z4q8z46WtWStHn116ahnd/l/eIsSTIZeZ/O5/tw3t2AlcX099cRFp2MQpfFfSSQGfv2wZk3T/xm2v967CcPf3nK0NsB3vEufDHtJ1e8nn9cf/F8UQyWGKteHOa7es6lH3yLeR995PtwcDipLYMrR4ae2/EfffLZI5ea9h7/4xo+AP4mwSSJjTYi4pbiAPGweNpsajnHOqaNSUCEwzH1zJf0Fa/lz9KWx0UZidv5Dg+DQcZmKwmtHvF5+vD29eI7f9nVgqZdGd9zLLtYY+6911TuhEnzAf6THYlzw1vvpov5Hp7hczuXDt6v/oj5LBfdxOqp8hXfUAms6cvGtG303f7lH77avjLPszEJT+oEE+NGfp51+6g/PypLv3KvuXv7q47b0cnF7+dxQLLo+UxjLhymh2wyn69ubUWdfC5W0xytOXX3E66NLb1cvWJnHX8x/4El+rKJPXu04UD5wbN8Lw6DJ7tX/FgfRs+THDgbifeYXvNBetZj0WPc+jxHPFdlthnHkzAgNkD2qn32vBYesGl2xu/6aYx6fmWc2+YuzlnVn3pML2WtX7Tzsq+TXGJzjfHS1uaF3se35TtjLbmCL2x9oO8WyGEUfDVOnq+5zf/Yf3O0SfY4czBYlutGl86G1atq35HRocXXJhvyEPfnN3psBrclAZy4Q88Luq9slE+6+nqquKsAl+v4tu4nn9YymM+e4sdtDr8TgvgqcifL9s2wX6yyuQZ90U7XNL7yk9bjtK15T89Jtcl4ags/SpfpD77X89nm06373fa0o3Wm1zfo1iM3W1+wa098x6zBnKReJ3yw45ZPxyjM09gof2ncyQO3gPHBMuthLcfuR2M6/weH8V5tESOjS56D6+AZEkXFZFq+dIY8Yaxnr5/cTeU4pf607jZn872fjQuuo+v8gPHA+9vPkWP6030mQxjDH9NZfu3R59KjR4zkQ4wfPZLckut9JobBV+mrtpINWVsD1L/G0xnzf/qHv/mm4bkopH+d7R6vAvy8uB3JOOdzzmU3xOCmEbJlHhdROPKUh9XxR3JAsQFjK+kI5ZTTjQEZJO1DHAwC59ODkjYkwSMJJn/83e+vBJP3CQic81R//IvfjBxmwTlKeRIz8pwd+G+TYPI4eACJMRlEcsjnOeIm92a3KgWLvH73u99dJfuzOJ1ndbZW2p3kkxmvkyAwJOfTp8tgsluWjMkqMqBIq6RbhrIN6tOHXWxFlo0/+X34tAZpjGU5JZkjbZ/qKSfwm/LDO4a7Q82EgnICFIbKGI0RB5F+MOD8nnftGV0bUElfV667m0fVgtwvAD1AfXY3Z2xDDDJZWbK8AdFHgAFCDfImXHPt0YFchwzkp0ogbXQD+EqaVXWQ0ZsTOOAomjC13loMlcyEJNNFC+VIasZ9q9ksyUcgnhGah0VZ4M3W/M0ZRBaSboBQxhdBa+eB0CG+TRyWxK0+tsMky0cQTB84UI5ybS6yX320Qxx5T5vY7eqrQOB9rEED6x3gORUA3qaaxdfZQcNRwah8nmdH17ynCRFbM6a5z3XGI59pqz5xUPCETXASdDHfrx68e0o52OABsmTiTA/uY7I2YNMTHLavX49Y3FUNHis0pK2xw8iATadvMjwjg+4HXTYZyr3Is0lr/pYYgxg+OnYY30QJ4SM/hCJ/c9Ac8z1J36Q0dr46vEcO0XfnGF6EJcHZKlv++csGyR9JXxMt7WyC7R4YCOvuQEt25u8Oc8lpfNpN9LfEOOfvJ6xBENmf0twmXkipgDwdFTB1zjGS3G0js1RhouOwMXpIxr2rnA2b4LWeNt7EJtgDrEfYmjhux+1i3qCxPuMr+qb8MTzLtQistrJxestX659gn7FDeNuGvB8fcS//n3exiQ542QGuf5d8T+JI7uEHXaMv0Yd8x2/yC7PLpXZlkzFZskeYy846OEZGTZTpA35H37RLH93LJldOJ7H17Frn69iIe9smH23r0V/0RMiuIDL2fJhBTs0De2LDp9EBJLz1T3A7O3+UH57doi83ycH/I6dj9FcCyqn4t9xtq5hIkNTmx+QYfoncYV1P/NqWce4Z75Pg0hNQ/R0ZHywjf7LVB4mQxhKfGi6RBNlTvlub8rmJG9m1D2DXt7+4Fwt6TDpY5hgz9uYYj+F3b1Iq+95ZzLc2l6MDeeejn5sjYk4iVfsZMlIRC3d5xB+8z/d5Vq6BPybr3q2PI98EE84RUXzUBGvOghN8xN2mLSfIGhudoydq8XdlehYKT2UOfIz+w7rRnUr0Ym+4IXsnE76Lj2kdl4RnIcW7Wt7khH9cSbAfP164/WizzUWbMxkDnCj3mR+1r8UzcLW5rzj4u1Qh/Pjhms+weWOoj2SQ5+F1/HUMOAth7UP4UclWPXc2Jxv5v9gKLvwO2bINf7d+ek/eYRej45XgARkYU/hLFxtzlTnmw3ynnzAHJzB+HVDBseBO27hxz9yrMf3yoZVgkr4J9iTw3XJf7vO8etycL13l6elU+x1znpvz3YtIkdtWQNo5CNzNAihdVL5fn8ae3mxyxZfPX2dzwJdPmySEH8GC9v38Xuvn2EnmQL/uDim4wdZap8jCuFxjPWsud5JN47dxuf18H1uXOE8WS7f6QYDEfHpD3Puv/bHnpJ35fHQhnLkSrLV9Y0inKtPhg4Opk2S53MsRJ+zs7sfzY1vyrLWhXXCX7JRklw8fs3P8vr5xgt6zZ3YmfuFZxkS/4Ev7A22+CzW8mAXm7CZNzKxtLu9Jm6OPjtB7tOnr71RRPBxPux7byTeQ/1U9ZpIsN9FcFbLxkSdJJZMDMY8ZlzOoU3FnmcEcoWCRkk79/3zdW7MlSXId5lNdl66eGy7//1mCmUCJJG4kCPJZJA00SHqkyaQHvkqQDYCZ7urqKtlyjy9znURLbTaz6+ydGRnhl+XLPSIjPL/7DGtdM78lbmaBQR2ntPq3e+C+3a+9jhlkvDsQ3YubxIzuS3OT21bOPZMCnC3wz27I984oW6xnE/v96wV013qWOT7oHHkwR/eWF9QxoGz04iLnuCJ23/0zLjFfreHGkvU5Oygt5tjtL36yi0LyPZxLJ1cePPTe/WkXbCRP2LpKJvX33q31jWYcLzR+tDtwxR5wWteIqZsz7H1qKekTTvolE5TZ4egs4sRr8nfzvu3X51mbASdnJ+WzTb7Ye9cMdqekfpFs/SrHguxukTOWHJN0XroZjv5+F8CN705s2V1TwtXzXecq9GBxCh2mPrg2s+P0Nny+V4PKwpV523xwbGOKekXnfmIRO2xMWbtYDxEP4XfHcvbDB7seiiM9OVe+75fKcAiYfvHSs3tBvteuXIfO2Dq55lqY6lrHLOpHno3DJ8ZkRxi7sWYc3io3Xr5i96vlIbuo0C4jqRduLWQXBuAK60O7eExtwefs5H1iK8zJbzOZlth9djYxdm1ck7OzO+LWAXEJuhoONAunlj/gdvw832mHXJoL0rG+pj19hPWuEU+Ne+cL9ohj3+ELiTmbe/308t3HPTIHt7hltDu69PGO+shW4e4sLEiMvXaC3h0/OuaxUXpsO++YwefYUD7VJS5eUDXhtm/YClfYpfv5Lw5LJ/rms+1E+80PGyfZcH5PvVL+a75GrFN7Vz/AddVSPJsNDQ7Nqt5vhkPB+eaMy3l38cu1GOvY/bSX2vSPn18do0gG+GznC+lb+g+T9qWKvDB8H4Fm18FgorGMzo79z84+p79yxcaF9ucby298Iw95BB9unbW++DUuIpZ3ruZe/Qpee/mEL+LkxrS13v1PvZFtehauTZfNY8Qw4+h+Pe2dr9Cxa/1NZtPHc0ROYz3MCMebevx5wVpOtXOVd12aXzYONfbxH/OmXg7g/+aZxEv2gpv1WEd/Z/FX+yNf5dN8quPc8rbXuwf2dU85GReMUedUpzVe9ih36doAOUX//QKsNjvu0jt75I/+9jx+AP/JwfVir+/FWn1pDBSfjVVccg/5XcZ7uAP9kvvYzAwqp0jfO+/AyjxbXiGGqxWTH/l7VtsTX3FNyxz2ZO4aT9PvXG+uh67T12e9LNffGLs9aFvSTuMb/4TpHS96ToGuX9ViHqco0InYrJbOVxsTzKfBKv7SNUzx++Kmh0s2pohLFs40d6B/cvo5fzcu+iJzfAdWGQtbI6+0yT6e8u25ezEs93d/OobBzjd/+Wd/+jUXKRjtw5x3vskOR9Eh5GGunS1a7zcCGK0EA7Bz3HbOWZn7zWuC0WDrHgEEYc5gp9g6CyY2gUDIKLcN/yreHhJNoOn3H/7hH7z8iz/905ff/v3/cyXbH2aV+iZxWWASQ6TsHAnAubYgtoUP33Fcu5AgDMbdhbmsfEYGOZ1FPQi8cbQOcu2vfvWreeYk+Xkz45xVmtWseUaMNPfkjfxxlkoAgdGef/Z+3kInt1mZf946yrgDEoLxJByHaMR4Tb7quwKjo4ucb21nnPQj174mhPv2kEK+vue7tOfoBn/nfjuSrMzvoxBCln7zm19fugBQM4l/CvPZgjzjW1Dbt+eylSA7z9+SyAYTes3v2p2+nW1NgQNi4O8mX0BJwjPXHlkDKWQSOHDm3BOd53v968Dv3wik8dhilQ/Q0RU832SSZnfkaF/P80wQkcMzecuK2hRjn7atL/r6DALaWzlsgaSDsuc0gQV4rruD4G4Bmb9j67aFFeQExfUjxax7QZFCYK7nM/AsuGLBVO7P73/4h384CzsEEySG3cIBiUj+RqoBf8YtqL8il46WqrchgyOOPIEJTXzjW1lYw0/Sz/yPnSoS6CcdsyvyhKkWoyAb8Cj3IWX82OIYvgmjMl7bYlv00oFVITVjQy6arEn6u0iB3IoJyEEnZJ6BnAiYMLT9Zm3z02CAsWZcdjCB072ifEjfWWBykZkvWzB/Bnz9/Dnb75horDAZ9uYzW3onsWud8sn1kd0iFZ6Kgel7nxPofkdadPLVeIswpDCR77///ve7O9YpAsAQydWM+xRfYcDTznpnADbZRLZxku80FnQc55fsbCa/Z1vj9WvjFI+0gwSRuzbXB+4tlhvj01f2zUfJucn02EQVyP0tkXXvXSi934CeHbXq7f87Lu+bLE3oPdNkrueQRRfR0qaCB/tCtsmYTCRfT3KZ6/h7+gFHxLf83rruvuJ++R0xZVt9nAC7UvQ1Fn3t9mEnWbMFcQw+OSKnZcku9Ev856NwVYHCqmz+lOskCLmGHXyY4y3uQsV19E2do7pv/UiqwivvrZhnYvEcs0NWsLt9gfzb/hUJjEGy3QWPscHa8a4LQyPjM7HYeMRnyBtfSP/cz39t0aqv+mdiPe2SFfymW3hp4Ve+x13w/cXjxeh9y/8+X9X4s8B9t5rfyZhnnGDHxnU/d2Nw/Ez84hNsDAYYx3Oc7EJcuWJCbbncsUHspTP2nzfBJxk9R77w7eZsuccitBwpkWda3KoAL67eOL6TPPkeZnfcHxw0GXNkRz5k0PGJbPkR3mYha+cJ2uGH/NPYo+v0ZRaZnoXgMCafXTRid/pET2tLLzO5mnvCY9lF2xm5501MR+pMLPrw/iU7yMAMchcf3EeH+XwWkV7OBL/nGS8bFgcap++YkeOydqF14xo5i5e5HgbAMv5p8TPbu3nx/eIAzKafazxzxFy2o7+vbS4x+j27RegD22JP104FhWtPbMoOGYotePzg9jxX7WD9F+fHcRWGNr5khfigzGUf4b7BXb5vjHzTWOnyiUd7HO4W8XH64UTn2NSOL3Q4sfJMoI6ueveq4gNtg/CpMSTfZaLSUbYXTzuLFMWC5it8ZPDsmy0e2uml7XeOnDl5wI1j90JosWHs5loGuQvrM7Ybgza/Y1/GcfnZm/uY39XdvdiV7OGY3SXt2OBt9Dx/8Xmf84zx8Ibt2SEtubdFMZ3nsYXGvCue1u4uO6jXuoRPzbc8f/W/Nro+msUN+wLNFTdzbNj1QsJi9rwlXIs5rwWEeQM9E3XX6SKvF1uQuTgBy4P7m1fsJiAz3jNRzIau46NPboLz7+9v76Oev42dbP/97xlHnrh4xdq32f7kvhePgv0j/xzBcwqRfJuf53NiU/pzXv4xZnroeN55wdjIHE90L5y4jOcs0jCxyh5gx6Wrs4PKHHJECXcjldOxyd25ZH0vR6Nk/I8dWMqXBqkeb2J37B8HPjuwvNoBZuLyLj4eBR+smTpj7Zby9BN4M5cdXLWw+V5gcu+Gmtfn++iAjndp24KS3SU2se8+QvXKv88Ck/if7/jO2MnBjvw+i1hO/+f6H8/CupocCzakHcdqOpJ2dxvYhSN2XIn+2UB+v3K2syAm7TvKprno7c/7QkIwWJ0MP2IG6Y+X5zIuPH05yoddYHcW+Kl1pB84CuzDnzuGzM4nqUHWDj2v7KOO3mBLMC02uH64sdskwvNobs9tDM+/8bosEGts95v7jIU8yC4xsnOs6XctYsrfJipn55JzxIr+kzdsuHL24huzO+Q5gnxs6uvWJYKnNzbeuX/ztDzHy7JZ3PLEnqsGcXyLPL3Mc+HPHIl878jWODWxOLp+t4tY3OMFqcjO7qXDGc4OafpJfmQtx+SH8LQ5dGPzLgxczcDu3OOFu3n59SwwyTPVchY3LDrZvK6xdXjfWUAy2HmOa7ZThnHiuDhSxwl2HjmzPf1sXoSPde717A/MpaPFgMUkHMf9rtF/f5N5c9Mnt+vfrphxMFxe3ZwCJ7XwjAz1K238XP3l6nf4d16MvRYRLm7kv9xnLqB10TzSMU6T19QRNnxVjZkuyJq9rcx2gdTgy1kYi790/WNw4OyCqo5ofOln7LxrJP1iSsuhcxC+b7zGvr67ssDr6KP5GZ26lt2EX1kkyCbzDDHA/ELHT7aMb4hh4poc+sLTU3Pwggi7eGKQ57M1uvC85ggj79Qkk5MeWdP3yMJJD8de4peDESd+8gtjJT/+J5/098TZU3fxcgidsCe29BzXlWfVzlB0pB/aiMzg343b+wKlxXv67DndVvMS/pzrxWJ1WrYCG9TeOx7n/meMf/JbfWEf2vN3j8e97X+wiP943sUd62UG4+y8W7875uff7Qvk1PjK5+j9WqxUL5jrk1z3ybNhDbvjK425HW/wAXrhw/m+58DYUX7vWrjn5/7UrPvl+JZ7+5E5kM752i46zvJjdQQ8o+OHtu88+fURmXyV7IyldUdu7Sdtf3ClsYdO1b/5np1kIo+eg2AjzSH7ueyzMSz9wQ0bV4e7nMW15hrMt4mp/E7/0lbLgH7NEaYd7eIjb/7qz//F1y5ApgHJyKzSPskyAG3wSgd+/LTEqkkrARCgSZGeWDIB8vbdfXQK5TQwGqy3otOmSZFx3HMGNkPnzApaT7LUQsq/s8DkT/7kT15++/d///Lx229fctZjkrhM7O0Zz/eZnXOOb7bc/2Z3AZitSQc8N5HUh/RxJmpTwDxv7wAdDiaoZnHDJlT3Wd5pK4lCjsyxPV4X7fN7ZDp6O5M419bqNeER3e227F9fstgjfWl55Jnv32YycicSRydn69s2UhMuU0g/AM2QskXuvClz+pHPCeRnPClmcOaxl7PAZBMvk9Yf/1kiHrnn2owbSfcde2vwWKC11e2SeWA3pOBsSwd8FjC/nDd8Vp4cGNgBrdwfGdgZhQzp5OcSh/RRsqIdwNFElFMjg+t/d9JHrmlPETR9tSAECAFq1/ekHVDYSePvL1ubJDFvifzww0Vo82zbST+BFeAAst3y9DW55V98mR70zwSd5CnJkMIEvECA+niifNcr+vQliwTY3ILtEkmJffvk9ukuJs/zattFBFnyO/I6W2jl3vTTmYtdyL53Rnl77RjTAYXftQ75hF1B6KgDH1vIs2yjuTYEV5Jsb8Glg36/uYKANMkkG5OHT7LROJxr/+Ef/mFsAsbDZIHZWC9ic2QlwEowEDMY7Y0f4yMLk6WCI3LThIKPtL1FBnzEs/V5MOksDjM+iwvspHO/CbOLAAbjY9/nTbIZby0w2fiTRU07OfIkGU+C+ryGHCUtcD96SUFmyNZVXNwCAdveezf2ZpEJjLzw9+Af7IOFuS8Yn0+LUPKbnY6Qpn1b+N6WtEl663V3w7ZPw22H9CKxmOeebUnzW54Jx2CB7+mJzsg1bTWBnQLUFHa8mbsTqRZJtXz9GznkL3tM0n1kC44CsxtLOibC3U6YxHQ68OmoNv6ScUvK099cx/ZhLl/im/rYhJ889SvPR0j5PZszrp+z1SbnxgPvGkdhFOw1Pvwl31tQ1FgH1/f6e+eYfJ/vxHVJifaNi6+3nYjBefZVyMwbY2eBrb42b9IeG4cvbEPMfBZB4FPHp8Y+9s9eOwHZiR1bMVoI+WnwPLiT/q4P71t1eCL5t0xwJ3LIGHeR2X20ib5PH2pnJcWX1kW8draufrwBA2/xtTzPGNklvppnh6daMCBmNed3v9+05RhKmN342Li9RwBkUcWec85uJk/JAoO3WWx3imQnCcL/Vwz3ESbsGy9ofIIzTzz0PQ6i/xZBPBNm+Qlc12e8kr70rZ8bPbUPkUPu4e8X/3u7k4IzSXkSyY7F9Jh7FzdXDhbEwAo+6Xr98bz83Zz1Gs/BfTkNfGYbjZfk3jrOdzOJVbjVfcaFcGO6gmFbgN1j7OaZJ79oezWWSaZn4m4L6zMhkBh3JnnhbMdwfgZ/8Jgbo9+9fJ0jR+4jRWFixgYPnlzkjkH7pp23IOUzsIUcOz4pCogDKQaTh2c3bxK3+S2bG92c3RMzhWBMjX1p7/ff/244L84GC688Je1kJ5GzixDexGbGN2rxklxp8OglOc2+UZlcrDl1+hPbgCM7xt1hgB2vHPdYD/eK12wnf/dkmOsm5p0dnrJABQZ5ZnbqzDXiU/vGxPl6yzZtymH4KS7AnnpXsOY5eXZzpbbXtCEmkdvGqt1xJBNuu1vFfTzO2s69YCN6jg68wKF9cnKOen9/2+d5geNMYoqT+EJ2BRgfKhyw2I8Pwho2beHLaC4TMJ/yFvbik8lSWOF5HT8W5++XSvjDFVNOX3F8sYI92NEDP0n8dUSPa/r5fCufjlmcnV8Guz6/vPn6dnKCwbWz4MLY7rrQ+uhwlmt3hJVyTkrHabvWxibaX3GxG6v2iI0sVIDP49cU+Obs3mjnkkuxcaTMTmaCeyfpO0aRNxtpfGld649FJrFVmMn/8wx4JL/Os3LdcJ0vOcbk2yuHj/3wOTaD64UDkNXK+Pzfm9Te7JRiwcvOvo6+720eZ9GGvgVzsoMLGVsogA+JZ2tL9+IS9w8+zBGqB4kG5+5FUuxIHGQX7GyeU0ckzXPOLrwW02YBlEUl+5TztDoS6xrfDuR6kWZXoLU33wtPzqC31nmwu3NHsdYkRZ7bcX3jafYIyUKrza3ZL3mOz3zZHJU9d2wbjn5iz8a+LWDPseenLmMxGvycHVde9ui4bz9++/L92YEsOd/uCHjvrrI50O7w4OWhPMdkQ2pfmeTKb3aEC1ZmB2ncTj3JQnm88eYQu2Ndc5PGnvw7OKG+mPFdLytmkdhZ4OYe/kWGJpnxtub67HX7eB/TlntvDr/cMM8VS6M7MdHuCXxeLocvdKzyXWShRphnff/9Hql6xdSTz6g3Tmz5aW3E8eYtz+EZZ4Laglb+vQt4dpJkcODt/ULayPbUu+mUb9GPRdn4UvpJNnmBJ4tPUg9pjsX20tfvf7e7uNOvo+4u+5ga4taajal5TOddPbkF//IsfYQ7eDn8gJ/iob8dkZx4xK82D9udXwZH3wRft5bluPu0q+46i6ROzsz2cMbmUpn7iKzwxLRhbPC5bbjjJm5hPBP3zo4zjm2W97bdsdnOafsZ3U/3t4wyrt7Z+QqLB4/I+1V/zmQsGesnRVZWPwAAIABJREFU/qU2lXsi37yElYXtsV/PyvfqL+yKTdHTcJ/gX14Ue8z98P221Y7JMGjwel4iuRcJGX/jSPqsdtjjiN2mdth6TDxrLv3sv5dKtv2ve0zP8f3OEeUHYqX5PrImx4kZX9eWxHbj5lN3vF4cI3s5CTvI5xVrT+2DbfZzxbnmvO3/+mJc5lryN92Sw+LnLlqgY+02X2PL/EKf019x9TreuV56M6a06UV6MSHfTR8Pp5xc+ozb88iLXOCie/m+vl9xvxbK67Nx5fl3PI4N3XNA7G7j+V1zf2LX4Ed23zm1m+bA2oA18g1yYv9kN7G1jq7l5+oX2m5/D09SV2i9abPxNDLy7LTd8eBVmyfutiyHI57anmvpANb5JHuxzt90189i17EZtjv4WvY0c1uH7w6O1Ukf/DNtNl61PcJAuS05wofGJ9w2n/gB29Vv7bGdljFelO/U7tQS6DNyS9u9M4qYMniaHezwhDNfyGdxILISD+F7yx4eiilsOde07thn/+7fzxxmee3OHzbHUpdv/Gi+7N9dzxzeXLvo4zzkKX7AAjbrMy926weMomMYvhxh54t7kYs2LaaGBfjM1NXOXPXgxr/7N//6q84iQEselgxyLAslkDNE1xnUA4BFHBCwSUy+OktzTUUhHQC0kXRgzPfAjUMZgCDz5aevU6SPwBgLIeiTfnUBjjFmjH/x53/28vf/9//18u2HFCp/enk/b4XvKsJ37z9cBZSRxZlEeXtWJIeoKU6ZvLcQoc+IjgJMAgqcjOtJ6AAzA7ZiixHmexMnDT4MbIPK7r4wbX3eYl1Wy3JEDpUzsB2D4bkAvXXF6TjwOEzeNhiSshPeF+CcYx1++9vfvnp7sh3A85NUsiV64tgd7ATEJiLsho2uYe9kQ/QooWIr//SP/3gVMxYkN9lUkkH2M/HKdlrmZJfftE1Wbf/5rRcOKKwAaIBA703Qm5jleRb+5N5ecAHEMw7tIAvANPd38LplfhZO1VnpZJlxWPTC18m+/26dZdcH4AtL2EuD8OLKfdzRVUSphFig4quRXe6RoAccE2C8sUK3CBWg7GBON+z7F7/45W53eBZN0DfgvgjCkYW+wJ62S/qKv+ljY2b6yu8FliQiGcfKapOt4I0kGXFOO9nCXeFu3+K5t+r8gz/4g5fff5+jsH6a5KaLuXN0wfsPVzGjiXns45JTrYylO8QA8cj1+ma8FyE/9/MTATh2q2iAdKQN9pWx2JkFhtG9ONTjoUMB8LavJbL6yo5TDLYoJ31lL8HmTIiyjzmf9iwySMHB9sJ858fPO8mBIHRyYsWt/ht7rhW4+Snsg1/IFltJW7GVWQ2aothZDGNsxptnWLCwcWff5oFN4u6F82fyzluf+8b0xmOYjfz7Lu0vSTmL8E4CITbT/fjcu92+E0Y0xsNTC4nE8v3co396dx+yYIf6iQewMTFo9boTQUhQfmuy1PjMv9lQJtgSL9KHKx6ehTBpw2pq+u3EgSw69vhOfNffxmBJa8Zk5S959nMsmoDtZNJ+Rp65xkTUky+xRXZorDiS63GY23+W/7g+/2698I/cn//hcgp5CDbd5Ro43sRXnOQ75E6G4/fnDdteYAiPssDZs3A6eiZ3/pE+05c+wDYLSPmNRKHbICPtiIdsfvjiWexh3BKZvGnvPsVdRW9v2sHotp9gqKLssuddMLG8IFiRRbuvizwKDRa0mmBMf5vjD8+6Jmb2jUjjhjtihQQHd2l7wGPJOc/Lf2wSN9D2tYDiZXdwY4PPws4WbO8JZbbGDrfA9/28garvraNOONMfvBIXp1v9hBX8SYwQD9uOGmPSz47diS92FMv3r7jxWQhizGwin3xe0ob7wSsx8MLfWfi4C+BNuvLFn+uz4xruXWO2SOqIB88Ruzo2KU43vg/3qnNsXe/ZeO0T/zJWi2BTBHkuHHaffI7ufLIvMYffwF8+srLY2C2G944tefZOEN5vQrqXLeCr/CGf+jV289O946NnNL6JS/zO/TAgumifEoM7z8p3+RtWshlt5vfG0cbcjn/kyi8GZz79MG+o0hH7wdUbh13TXMbbl433OKJ7h5PU8XXwefoz53CfHUlPcUIcdN0dU5azkPPyts1l6CRtNlbhnt/WNve53oRAMDQTBOmDoksK/zDB8/ie53Rhhqz4T/uBnQTYrr7ecXft09+tO/jT9kGHtpaO/ciR2j92LFtwx6Pgb8vIs43dOLvIRg/yy8bV2Q1jJhjWp/Os3vWOvMgGb9hxZkJ9+xc/5TfwQ74Mt1v3FhmN3GYzidkH5bxhtf6Cc+Tf2sp3Fl7O26JVoO3iGEwxnrlvUHYXk0+MeJdjCPZY6X47vHlqx1Txuz9nnccpnDbO4SF8Gy8jTzKh365ttS9rc+1rF9al32NHZ+Hmpx+X/06cfrMTxXSeWIbTsL3YG/ufI9rqmA3Y0FiMw6qZmCDh1/r47u378cHk0vxPXM3iEi+DtF1kgUbe+IXPuIbJRWNxrFDy57GVsyjArqb4DN2QB6zpOOIZ6X/+F/yY8da243kz+DqSud8yXkCYN4dHh7EnfbGjylkQA9tWpl93Mdfp4PZh33afF1yyuOnsZNC5zP57d3mGq8Y6OJUFWZmYOxNY2S1ld2bJ+W0/Dfe2qOWp27l/DGDeRJjPL2fC/+Y322EY5t/PT7/DqPzOXpuD47DGqG84QWrNjjVLDg2bd6enL/Oi2RyJc44ifDOLlLceAgvZAO4LFxxl6cWONBNeH1szCcVuxHmcNaptPpN4PTsYDn7dC7yMfxe9bKzLvWrAW7e8d/2+cO6n3V1G/n9NNibC2m3pTBpa5GcL/T6mr+UfucMXPgxT81vaWXy7jz3KZPfvf/e7KwbLx/Ea8eXS35tdPD7yqJdi7pefPp9jyDYmi49qH8H+WVJVx1/Ch35phr2ppU2uEdzNC7Lnfn7RY35dT3g7tRkvTU6MPIu8xfw8J2OJHHPvvCx0Js/FaTgK98RGdtd/w1F21XXR7efKJe66+or7nh0Rw4Xe7U7dcia7Pa/+doeIrZ1tXZZtGTceOvh6akfNKXN9x1r9NX5xRO7PHy47OEfvPHlCY1nu9aKpdpsTsQltXrH6svf7BQmcmU/bvauxLX3peltPRoq79I0vp56rXiTf6LyYbo1z8DvHdmVBwJkslLviHvLKjvlsk3ymVn9qDvrm/lc8++TZ4mHa6Txv/PFwnB57Y2Ham4XKk5fvorbRx9kJXnue27iPgzZ2jb6y4L8nxWvyFEaw1TyruXLup0c8y4uQ5r4srElbMFFfmmP1/Ga+J8v0t22mF6zNbunzgtS+RE3fd+zbmMtW8Fv1UrrAcaZfZ8HP+uS9u/LGw12UxAfm+ovHHA5cR+NmDLi6ceRe+EjPfLb1B0/p3ISynM7R5TANJ3ry067JyTv458dvU/+9j5gnN3GAfi00aI6rRjIYOou01mfZivhrrJ1TDHZk3vEc26o/8HjrTvexYvDFd2IkTOYjbFvdBqbA0M5BYAQf0T84/cw3fa/N6cvsEOjYULvZ7DHAFz4cGxq/ST3/cISO87AUz4cf5IFbqbfJ9ekaj+++4c09J8YP2Erm3SwW8R0er2apNsRG9SnP4rNsNZ+el3970ZS/mE9qDOHPbKzl3DG99aVP+uI6/m8s+T1cwLwtXed39XIc05qBZy2kbaqfy0dgCn6lhihGk5tY7xP2dX2y5cim2Ti9RGfsO/d6Lk7DBq7n//Vf/evhmU3i/ZjvGsQ5WpOPTz/cq7sA1AWG85bYdpVzpb0G2CacHZCaQAgeTXYoKQQRQHRxhFKNi9NoQ0Lxx3/8xy9/8zd/8/J//h//+8t3Hz9sX8/b21u4fXO94WIr2QTEBNV8KmblvibAY/zvd/tR4NEBX2BEZshOcUIg4BTabnJKXmRKxpvwhDhvgEuCmUUAE9C+bkF3ASYE9P1ZSbgTj0AeOUfs8r1iKeP7XSbpcyZmzlI9wV6wTAEv3zVACKgZsyKFxEJBgeN1YDDOHE8SuQEO3wM8E5lbbF8CZcIKSKZdgSo6HL2928IlYAAy2heI87fJnpuwp8h0gzwiDfzcq6gCAABKT7AiUB2I8u+2MWN1HiQ/Sd+HbJ5ih++RjCYAimodINkX+/Nb6w9Q9+RK68mzf87OM84sKIisADEbfyYdkTM/NY62f6uh00c674kA9pl7LZIDpILo2Pmx2bytKIGn4xTWAqRZJAVI4V/7CfkEB2GSs5CvIH92MaIfILwB2iTPrkTNfxmL5CILTExWLUbci0O2aJQi1W3raXD08LJvhsVXFIbTtv6OrX3ebQ/ZiGQzz+fvCvH6pQ0LWpIgWaARn6BnKx8F8wQmsufjnVBJJvhXru1V0vRoLOz9w/vd1aNjyhRhsrVGFR5cT5ZkjfQip08dNSEX1OG5uNNJBL9BxLsPxovcITW+97cFJshD5EpH+ttJi99gsMnAEOjdmnbP9k7ywkejn4w5BM84yOQme5vMeGMTPsHvuc5WkXXWOaLCJ8WsfL+Jk/izcYCe4VzGwZZgtUS+k5DWjYTwyWP0pb8n103Q7jeiyDTP7gWcuIN+wSR4GB2z8/y7J5vzvfvxKTjCVtg+vJh+neRHQbE5l7ikHfrQ/7YNcQqhFJMtvtKH7n8TZFjan20HeAvba+wlry44IKR5hljM5yy4CLZcnOnrLl5hQ53sD1fL8QhZqFDFL9zKOPj2s1DUeunkVMymB/rxDFhoDEg8nur7jB8O6rdJuMXCPbYNNyEn2AFXLlw4BUE8N4urQmH4/3CZs5uDAi1d4R/6mu/Tbt4+5FNwxvg6Gck1kUt007/7Hs6xJ23qm0JDniEWz/bsX77OBA2f5EsSP5MscF+f4EPzxtabhAi2tc8o3uiLgkLjVv59LUqoI7C0S1d5ZmTdixmNmR7hu/jHPhsHYFna7d0GyNUnmx0+9E34z6cpNKSIDDPa58X01ct6J5k6TjB8Jfca8/rVFqfEVvyLjOi5+4fXdXLLhtMe3ycHum6dwjLFwPaFxgtYiWcbe2P4Yt7GmOb3sHD0chbHeYM5by9bwKxfvbC77bTxRUwXE8QrciQHstWf/A1D8WoyYAuOUos95tpw07RvUQB85Iv6kOtNdrAJGAYHwg06v4Hf/Fcc7O/9m21dk1l1/Ag9GK/4Ij+av+0CcnaV0UefwTf2Jf7JIcfGDq+ZXUdroTS/gpOji3pTLmOP/BeH9u1r+tLPxr72J3JjQ8vh710afH/3Ydu2A0JPRDZeN9cj33x357T37nxrU7t4ZPHgLojnOzuOtl107GIfag/5LZjjb/fBP7HXZ/PFDx++vY4xw9Uao564rg0xJMWV5kVkQs5wH6bQy/RhJtV2MYS+zmLNHC15dhUky8vea7JbX/AU9zTnJON8ijU3b9j6wtRRzpERcKm5dNvMsz/ZAdbzOv6y5+7L0zfpFE/BP2BhY6/4ZweI8au3maDZCXfXZrKEryUdTf5nvM1z0teMuWOZMee35hn0Q7ewkm+LPeza2PFwWOJI5saAWd9Qi1SjCwtZTC49bWh0de1KsHUtejaGfJc40HFOLUm/cmRxQmrjzOzqevxJzkoWkUP4E/3kGK453nMW9pzPWUw9khl1y/mnppXaVR15GL1l4csByWshWdvTxUlrIhwmT/w6z6Ez+cqlw7NDEYwT84w5x6LYiY4++zNcA++4fLB3vHzuxHKw9LIlRyed69jOYPI5NtEOKmy88zuxNLoTr3DiHNE2y2dmF9hdgKLv83d2d/my+dt9DNm9wHR8/WV3COmcSAzZ71z/eot73GoWl/10H7uJb90+983UaeKHsePEA9w+bUze8m4Xts/LMmpap+4zu9OlRvR1J0oTN1a2Z/Jzzti6a04wEc9rXxbbPH949Kc6IvTsRkn+ZCq2dl66Na7Pp7a+Mky74TSNy7Ah8si/YcP+++vL2/e7QJ09PjkEOeYattB88+tPjl26j49jA4nZeMIdd+4JWjWnyIHOnzyEHbORxn/jgV8+cW2xBDbjifyXbpZP78KS3Xl26yzxi7w0m/+ChVmI4GUEz5CX2cVQ/7rmzK/gbuOzMXS8gzni5Su8rp0Rpt2DH3yPHuGMtvSLjfTke3PrXC8eaovsm4ukvb1ud2G7cPJa3Ld6jl5N+sn5Wh5sryf/1L1gaeJE2nC/nCaL23eeaBco5veb090vknQulDHADrLXHzkW/Yi7XS/HVzsnzS525NG6yr/lV427aiXXEXRnd6vuuzHyOWOjR78PBlc8aN727Is+PrmVtuGGttXQ+bP8it/qC3tRh4I1ae+aKzqLxczfsO1EP7tImCdIvpb/gmXNwehfvpX24Rv7gSVwvLnFFXMfx9I0prCFfKpzNIbCFDaC33Rfmt+zHTKXS/dLT8bTczZ0pX342NeEp9sh7DWHu487NrZ8NtfshQt2WbMbV56hPT7P7gcrR0iOp3193FbLG08T28mUTvkEv4Mhnq3PbIgd0nH6ZGF6j811zUkay8jEAhNHWmUuJ3gaf6bP5dRnZ49p+GXslW9lLK4RT/hD834+w8fEdFigvY7FbVv4hDHJHTybr/XYI6eu29CD2MDWO7/Kv82Z5/pecAE76ct9cOKpA/htzqR9q3VLJvoOf9pnusbStYb0IdwuuQY9yd/ld+pqPhtn6Y88o4enrvhA2tM2/xfj6Cffs3s+jAvoq7lSGEhu/OKV3v/NX/zLr+nAsxihcQZAGQwByVzyek/mAXsOkSMEOCajpxD3NYhQIlKAVLWTU2QU9e2HPV4FeBskACLsK6Ad0mA8v/71r1/+43/8jy//y9/9l5ff/PqX05Wvs93gvlkyqxPPFvzOCk4ymIkp59peweYk6td2ZGfbwgWUz1eyrm8Mqg0iz1fwbqLZ5BKJJldFKPLNkRbZVSTbP65sUkQ82+rMiwmbZIRUZgIyYxR8GYdjMXKd4hPjS/+Qnmzx9umsfubcArUCJ1sCvE8bYeyeQ1e5voOjLegUDABGrhOQE9R3F5NN2siQU192O2C85DHnVJrE6V0V7CoQWSggNemSfAAbvqL/5EWmaYOf5bnO6mz56LOEyGSDoN9JGgDeMW+xp4Mee/B9J4tpR7E3/2aTgMZz0q7FRnwScEuGW0d3cnPvLJHrO3lkr88kopOVDvTpmwUKkY+dD8gq7Qh0wBQmINL5ZDdXgn7eHHx7dr1pwm6yk9/pj0ShAzO5pFxD1vE/OKd/TXrYCj+CewA/f0/QPrs/0f+C+SYfWb03fn222bYSPNtZbjFhE4dOPJCgfOZtk5CR+fdJkuFnB49+IzG2kIQp+pgCfbbe/G7PMDYGASfPjazhYZ4RufJzvpRP9pt7beElkNFX+85gf46QOdgv4RRgn0lu7u1ESyKa6xHxDrp8kh+Qj2vYeSe67ceNBWTK/5AxtoqA0n3eKgvzFpclrD2ZRnZtY5KzCzdHITnrMjre7dS73yaoGo9h1drqvlmrcGXsuT59HgJ0tlfmy/yCz4tR7DltbazexWEWKuEVXaxJWxIa/t0EVhxsHoGUNQnVB4QZV5jPEw8Vg9lwbNzix45DV1HvFJEdTdfYBZf5FV0pZMMhcucndNN2ZGzIYfqZ6yxc6KTGOMVfvALXaQzhS2JEX0sX9CzOkp+xdozwW8fZ9hltwCK4mr4+Y5ZxTPvvvKV5b48K0xaT3wzP2SLblrrhD/9qW2gSrB1+IwmgN2PJdRaB5N+eA5/E6o73kpPGF/eJJbvo9z5vuPE6bSL6uc8iLJxjbSdrDFYubEcCIebQuXGTU+7Z495W/nRAVuISW+7JRr4Pl+GCNnCWju+SI/IbnDnbpHrTl72wybXtLRg2dtIx/eAxzX/InW5xU1xRP7pdk/GSUr7F3vE6v+uv53tbQYzLZ/7DgzvO0ZdiVuNbF2E6ruUe3D1tJi8ZDDuLptvPjQtXWx3dZ9e3rL0JTdfiESzvghtZ0G3GeE/u3nFBrOq8DAZ0vEu/mmsYu/u6gKFw0H7b3IXPiKNpIxPgdN/j4g9TnDq+9tRBvrd4iI91vGUPcPI51s6dcT+8Bd7KAdm0+EMOMIG+fM+vxUAxo7FZW82Jn9fniAjPoO+0TRbNieGEZ618dwcO37ELcmq54Vwppsz4jz3nyFn20jEzu4vkGAS7icK2tHlzv7x5u1vEdxtsRPxM7t76gSlsquM3zHA93T3jqLGxpfa5jjOZSFv+s7USGCRGkN1e83qnsLnxFIvlTXDXArGkAnhSxoEDix+eaVye83M5U37rxbVwUhvubZtqjOo4wt/IhZ2IQRNva8cMMotN+S/HAImX7Fl7rQ9jZT9XA49/uCfzqh1XjPMZo/l4+xV+tL6bXQR3Elo/8cXub9sGm5zxnuMf6OYZ52BT2tdffihn8j3/ko+n/dvelmfk79SDpq9qQYfT3HzUwpmtG2nXJ92LZ8ap/f6bbXdR0viNw31kb0GfvMz1E49ry28+ns+Vv9zi3nkhfWyMpTs7L+WZyUFyHfvEH7/7xS+unS3wVTJKfjAvmr17P+8y0NvsjvFm/TFxOfVFC1XEk2AXrFWfuGT3Zl+Oap+J7LaOZTJ8ueHsRPF2d1GZ+HB40rxYcHL/TD7kt9z/4dsP+9brmWyfPsxRYbuwQjsX5iQ2nIl9NvX0K28Bw8i04dl7fOPyd/71/Hz6tt8vedbxs+yDfS0W7S4ObL3jj39rE5+btqf+t/XR4aJT8N3Ft1cft9ByOOgd4zx/nnl2gRFX+ak2doGJOuy2wdbWrndCSN/EXv3SHi4ZzG/8SYzUTuQQ2b/21x3fvCg5m7XUUUQHD8gOp/C3Wgzexs+6ZkVPYtPG052Yzs7Z6qlsHzYO9uXt6+sopPsYscZgGCA304eV78vLu/d7BNZtf+/3xakTB8XKtMku6S8L23cHxZWRGCKPmLGdXbHYUn67cXJtGzfjw51z5Hpchd7oWJswCm/thWnNo/BkHGHs6LyAkfmIrtPwi++++7i5ce00wlb5atrt+Dm4+s3m05dvnDpic6P8BhfbdtrPOqcVI2HJ2G0dZfIK5x88Kc/CmflP13ryO/l0rq7esHFvcSLtqEnaGYrPsH1+Kv53LYP8Li5Ri99wL9wnz9VP+dWlbzWLE6dnLuIcoYCbjZ88MJB82ybhBbvvmGrcNyatHPLfx2+/fbWzh/wCLusHPdIR//OSdfzftY3PdJKxqV1di6YH/u65w8bA5lL6jS+wtcbBJ//Lb+bR+PbTdtPufTz6vYMrP6Q39kqOzeW+/+HTy7cfP44s9YvucVGf6n6wTHv8sOsJ5op6jinXw3d67nGzAeOEnXTdeKO/+oxntv3jleRPv+ro8j942bxTO10fZTtiWipAciJ9bJ+m7+4/332VVx7OFe7F38SDtmPjuY7KrV2vcMSOu2SrrcZ1uEhuzf9b/3w9Mmy+ziaamzTewpjOzcfIzgL5Q1Jefvj0w9jf4E52Dv768pL5n/wnt81v43PZ1XEWlG4uvPW/H675D3IW0+iVTNipvi2XWL7U84/tP+yAHsQ+OV7bH25ANnjH0+9gc9pWP3Zv5xb6lPtxW7vq65d4APc6txFv5H55VuuN7nyyl7SVWkXaMv+sD+JQ1xvYDrvx3MQoz1RzZAN0BON8rw9tS/Amv7U/PvFa3gOz06Z+00E+8zv5kTfbkUNdcevf/uW/+trkCqEBQMAU0HUgTmKSJMe1aScPENQH4D6/3gIJOWBwLbAmMz8HLh10ryD9za4eppwOupTAKSlS8M0zcszE3/7t3778l7/9zy9/8JtfbaEqW4+f83Q/fvxu3hSMIjOZFuHGgUPoEhyTYK7D7Zu2BM05N9HcN0XynRVZ5MSJOCWlpk2TQEgOY40OvOFJd2kvRp2ENm/hzbaF5/zRFLimyGVbtpNgegsqkwwCWu51RAKDUxBK+/o/JHgA/eXl99//MPLJd5IPb3TSGSChCwQAQWU7/XcHYsEr35moa6IJKEbeZwcaTgwU2En6MIXjbz+MXr77uIuU/Mc5+AKbbwDUD0GngakD6U1k920geuu3tCUtdldg2xIJgbwJgz6aTBRYm9gCKjLXV+AuuOR7hY4ncDQe0HETCgmUCU96kFiy6w5KdN0Y0CQQmKVfs4jhHL/UAc1vPwdsnpVrBKDcSxfGdK38fP9ugDf/2f5Jkpf+S+7zLAQvcm7iwdauSar3+0bgEsF7a2/+QwZIo91d0o98Fz8eLPp8Hz+U/qX9ts/sHhQMvoLhWTCRsSOC+XdsyyKQ6Dq2+Jtf/2aKGyaJcl3aEUQsDmF3CD2COBgdcvFhV+Ln/sgtb9hatf8ksJ1ww+OMh4zpIO3pV8uZzbD3XI8cwivt8YUej3jWeCHWIC69aIQ/ICttW+QCm5An7cABuP3ECLLxDOQgi/68qQY/I9foj73PBOPBLMSZT/DzvCGcxSo5Amy2Uv2wC9zIR1tsMb9l7Pdisy1IKXh2MiNW7xncr7HTeJCNuwihCL/EK/1kA/os1hmLeNixHN9A7pt/dGJhfPm9iRfbGQx/v2Qw/se34Q8e03pr/pPfxUa6R9xhrj5MAjDFty2E4CDGYAKeXMlOctALDclTXMiCrD/6oz8aDMv90Z8FoviQMRgbm6c7MnnaBNtq/O4YLg7qL25iso+/wZbcyx9yDZ7D7tKP+L1Cy27RfRfxxBNyn8Wzc5br6kKMaJ/qPkWOtvmjy4yBf3sWe2GfbEjsI0cxuuNmy7QLK+wdPoR/bTzYRW5tM/QBI+iPnWyRZhfJOv6qdQTDOj7y84xNvE5sog/byj7lyIY8m+14Hh2LZXhr/05efGze9jlb5H764YdXiZidtxarXic59GB8nRPQfT77rNMr3tcZreSiqEN/2odHYorvcUiJnUIPrppn6ZM+0ndz+sRf9+IVFl52kuZ57UdXHDYZchZi67NCFl+hj8bYZ7GA/Ytp8FlxXJzFTdljru9CDDmK3a7DreENTewzAAAgAElEQVSJmOzTYkN2iSvn/ubtOF2ei8f0W0BPfmBShQ7yySdnwcLjLXyxHMeCV7hcx/jYsJ0a+Ujux1fZhAVGOEfHlS6CPH01zxYP6BLPbLxtXtZtRBa9MIwuXsXrYXBbHM3/4KpYlWu7oACj5CyuZwP63PGN/8EfeVsmeMav3mxs5L9sKhOUjiQh37aj5NyZVHGfWETX7H1waI6K3cK6/zUe96K4p5zg2JPXsEVjb5/g0/QbrIchzWc7lrq/Y4kjZMUBdnjrcPmXPCWfcpiWO5nDEX7A3jve5d9swXPzSc7NodkG2841WdT1zPd6nGx4/OO8oITDN1Zmx73sMLObO+xkVvuh8aUP+AacskhG/G5c2Lf3920/Y4VD7k+b+omjif3tb45IwCHgFRxgy431GYu/s0CfPbS+2k6fXKQ5JZ9iM2y+cWDtLhP/a/9XTebwdpO8ZBRZwBe7cdI9PfLDFLXZEJtsP2lfYhPyspH1WZwmP8Ut8pvcX7sztrPjx15377SVv6fmdI4iYe9pp3MMi7L4fu5xLfnPb7Mgf3kZ/Vsko2+zk+7bzWNyXY9r4sfZbfSW5U/XjpH8RR0hn2nfJDH9w9Mbq9Zm2dXH73ZXWBiQPEaNCe/FvZOtZzJin7P9nZ1OP+x39A+Lhzcc35vxHHuZuHIW0DzzqtXxvoE8WPDtXRNt+7jGd45IYE+X/58FAsOLZ5fUxaT8N0d1BPPe5e331/rlW3TWMYctkF/sfl66qB13ZsL5jNn1ywV+msUM5Dy2cnJf43oVV8+ijr13FzCw7f3uy+Tlbx4T7G3r7EptZ2PqYuHWtVYeP33Z475zL93l8Zfe85LJOY5scO9wVDFpatu14xOfjZzUg3AZPowzyOFMGsOWtI0jLOdb2Rlf2p22Tw0ArmvHdXbg7bhw62WPmc0C082Tt46dsXa8wW3Spngl10n9Cy+fnOTsHMrvjojPwrzFxeYPcJGO4GtjtBjTNglrtEf++tg8R3wQjzrnzMtxg7/nmMe1s7Nr0NetnyZPnGcfPNPezfn3yDO52e58vi93woS029yBL4qFPe47N7+PGkxbXlT0/K1f7GK7xgb6ynW5j+1Fxl0HWT/e3+UI/J3+5dU4OQ6Rz62l5oiNXZDIPjvWNecQ/9sH9JuOL98+8jLWfB95qw+PfZ3x8aGMz0u0+Ejnif/MB4JJhxPxR767MX8XXLYv8Olp682bfdnvvJhKl2wzn+T6zGnof/NBuyLdubo8sl9ObB1Pf7OwsY4x4h8+n1yjcbZj3uv4vnMZMIIf0ZlYD9P3GPDFJTYsZ8oYzK/gdzNv9PHj9RJT6u9zzOpZEEVe+qcf/MtEMbumJ7ZNj3y86xxsqLle67Y5A0xLf/gTTGLf+b4n+t3fcmbXbV/Gmt/UMvs5bYPt6/k+98Cx5GPiAtzt57U/mmxvP5NjxolnNzPKPp9kaLyw1k4fjm1tjsCuN2YtbrY9GRtsIgv1Ctfja8YqnlyLq+rFFpjxc3K74lDxhCv3P7vH2yJudsGrRVtsL9ePzYY/hJOev+X4dOtZPsmCTcMOdvSsbzUmwCr22Rgv1zNen53btT3AXd+1XXT9zu/8FvbDh/QF1jZP1J+2g+j3WQPp54r3amstu8bY9AGOsgXxrJ9HPo05jUn9Ox/I72lL3JaHveIHpx4lNzEGsV+Mj4z0C1Z17FUHxQE6tviu4yabevNv/+Jff/XwJ7A3SVK0bLACRBqjUB2b+9/sKqcGeCQUeTHoNkrPUTzg0BSQv0d5500UziRINjnvIoi3ktO3OF3+95/+03+aHUx+9cuc//oyC0w+fvx2CEAIkEQxWylmbFlgMserHETzxoWdBQQqRdZM7DmvTgLQgYXc2/AQOgAmwAGj3rq4DfoOSD+9fMr22XGUGOFPW0BkBJtU7ACcpZm2HT8DKE2IA1tJyxC0rJjbNGnuY+C9KCDtczLPZjddlKE/bXC+fLI9zizRR2Ik23eRaSdUc2+uzYRSL5rZdjbBixwTcEzekjubzd/0yK6fQNEFBJMEPtOuhN/Eif6zYQUd244Zu+cp8veEHDAlmy48IqdAAHEQkMlYv4HXzwE9spW+5vnAOPJ0v0Uc6Sdgjj4V1tmASZkOCvoPpCQLucdEgDeC6YKO4AdeIUkz3g7ciKFFFrkngXbuyVnUZzU5HQggHVSXTN9vMOhzP4efzFi/3kfXxMfoCNHxtwlPATB6YCt5gz/2yo4yDvrdrdPfvbzxZuRJasg0fYVNgn9kmX/zh5B8coO/PXaYhDCRj6D5q1//6lpcwr+R+E0gs4gru65sgtoJev4NX/Jsk1quE/zcPzo7k4T5zWIbmI8QRJeS2SZPyE5fzxeesY9uPZPuLW5LP5qIiZXk3DaZZ4hB8DPtwQWxTYwMbnurX5zgu94CQOjhACxtghtcC4nft5R/vN6sI8OLcJ/iXdqyqGjHgbLfb902ho//nRhCFs0ZjGflvYWA3i6Z3+ST/5Er+bctsVN4L56Jt41rMIAe9At2Rx8TK88Rdo1J6W/kYBEgvzCefq5xd0zopCv3WCnu2nwnLrELPs33xEP6RyZxtR4fP4OZiif5dD07JiN+Aa+bi7Gp9kn2JnbnGs9pG6TL9nM+Ic7w67TVz5JItA3l+DIyojM2sfFzj/jzXLoxHu3bLaz5ITyQgMA0sZvexTkxUP/Zw9Mu8nfHs6eu4NT28X7L+HkdzO0+68vFoU8hmW3RCf4Ct/TJ9/g1vDC25ur0RZfpB+7iu/ZJOG0cYiEb64Ry7DI7EeSIhfMWBZvPM/BQxX4FLpjRhTWybgzuLVxhJ3t+9pNvNIYpKtABW4nu4aTEuzGXf+CiJnvZCH+Wn4iv8BsXZL/PYpl8YJLAcwb27rS4xz3iyybOXM+W2/87rua57F7MplvyZYdtD61jSSs81ie6xGPSd/Kgz/XlncyDF/lUUP656+lGXtC2nb5uf24Own4trB57PHKLLOQtPY4ec2SXZ4hR90LMnTCi2/i3JB12WezLPowbx9f35ii5xvjFMbgtXvRzFRrIKv0zedS+1xieLdThHg7EhjyruYt+sFO5HZyFM3KFXggLF+43GA+vOEe85B42vM+JfnaRa9cf7pwkEyH7Wz8/z8EP8bVgTcdtusxb1vnP4v5+fucbYhVMJLNM7okHnXek3c63ZjLtLDh3L85AN932jmF5bGJEL3xnX5FXT3qnHf+DL2KbOOCZMI+tqN3kue5hm8bFbmBK4+3aszcI17/d11zAPZlXsDCUz+MUg6cf9g3qHc/WLex+l+vINraJ7xsDX+64veNcW9qj6fbfzV3YMt/yfNjperWCscOz+5FYkGvwazFAzOi46LteNO454mA+vahzy237TJ98tHHe2F5jxB6VfHOnnaQfvR27gdedg6etTNxGJ3zJywQ5coGt6AddskN9dZ14R3/DO378cbA6dm2SV52sbYz/mkwYOzkLPGBX2m2/aFsxEabelT72i1owmd6vInL4yA/fj+zk02PT8cvawal9J+PJs8dXz4LyXTD16ZoUzA6iefELZj55ZGRK5nTKRlwbDgCzxILYccaVnVPELxhDvlfsfHcfD5T+Bwdzb2Pa7OxxJkS0w1e9tJZ79Wk/d5GJfLXxIP/W/qfv94gy+R99izN8uuPIxTnenWNyclTKOT4lv+FM7nU9/4ULjqaYA2Oy8PCb3RGF/psbZzyzoPtgBkyzgwsd8PE7jr/GmcbSedYsaDlnF9aC0jwHJ4Ani7/30R1ipFon37bwJDn/1lR2Mdb6DwzccX7+tPUscss1auT4mHgF//FCNpR7+SsbFLOXB+0EdD4715oxJtf+cRepadd4Gysa564+zhHP9/GomyPcEzp0tFzlftM6z72P/nq9GMUY5WWjg7PLlvG6Br5GXjiNceCJ9Ajv/U2mrzjD0UPHJXzdM7U/serFzvPhGosj297L1Hzy7w8fwoF/nONx+CdcUf/PWMUTeJEXkzwbpi/23DuKss+0PbZURzOwRfeax+nazU/naDmLnp5Yn+fBBbKGf8un97kZO1vxXG3lvueOWGJZrv3++9/PC8DNxWAPPfDt1qX4JiZ1nBNH8p3ch4/gGPAyykrfO0988i961a+7f7sDUBZhd+y48O0s/lcroCPP+/zp8OazuMx46TV/R87kJ3/DmaK39bGti8NLvgqztdf12fl37O4seIPRMMd4bn+8F9vf2HpjZ57RdWvP1BefXQ8Lbu7CvM05cTi5MB/FIeSFnR+m9h4MM3a5Yf5uPkpmPZ/JnnAfeWzbH47SGAzX8DXXd2zhO/K//A2DWibNHW6+vXkZGcJ0/IYNq2Gy/ade1r92XlBfX/n48NFd3NXPY7/sUR7SdU3+N+OaUxQ+zXxOxywvvLc85/rzYtO8gFl5Cm7T8pVbGlv7Ij83NvaDf7q3MeJpF3Qm9nnO7WO3bOhH/2a877MryeZdWWCSRfN2P6dnckitw8Jpdf6Ny5vDGj+c8DyxAQY3DjbOtmw61jQ2sSFxrH3L/CYZ/HNOuQveyCq/07d+pG98rLmY594c6fWpLfldX3KNMee77lfb0vOlz86F4Fb3q22fbMUi8cv3+TRfmr7QT8+PmC8jD2NrLsqv8h375M99nXyMHNQYmq/pm/w6bavLts5aRm/++i//bBaYmCRWvOEIbUw6KXEywDYSHQL2KcAACop7AqRntEE0+CqEMmB/TwD//b7tmv/0R7AzhjxPUNUHzp/x/t3f/d3L//a//t3LL77bCfLPP+ZYhw+z40cIebahG8G/OaAb4vb+3Rwx4Q2jm8xvAXKD1yr1F7/MWwb39lbGAUgBOSOjoHzfhNJ9iF/6ZCIshLlXZ33//Q9TwBmQOcdpLNG2TequHswikd6mysQssBFMFMgCVnZ7yORO7s8uLz2pzZE60W9D7XFqn9ECO87QAZt+8wkAJPJkYTW7I3Ki3/zP1khLBLL1548v377fFesJNGyqVxAjp2zFW5aCvaCtz7lOkd64ngGcbASnZ3BVgBBA03bGaOy+F7xTREg/LYJpQs4nJH8ID9J/JRO1Pazg0gsD+BfAeyZH+tLFdHIAjOypgVs7dNgkKv+GSel3xpixWiyUdvPmvgCDhJBPA6V2c61gN4mvN7XODkUIcWOPPrTPsmXgPcF9iip3gVeRDra+f/fhImz7Ntn6Zhcr83e+Z29jI+fNBBgRPd84urg0rxnZXvvtTeoEHsQsOsl3v/8+C+g+vnyuLRldCyPYjgCSNuifPyGsFq10kbDbSVu5Bx4qILA1hcX8jRzk2i1ObPLIVtv3lvDcyS1fWmL1elKCj0ok9DXPkDiZ2LR4KnLuyeAmYvyarfAt+Aob6A0JFSvpC2424XA+pLhldw3xkf8qFupLk4l5/jffvPzun3738qtf/mIXdpw6VvQVXzKhg8Doe/q4frUxTFGrSf0V053A/ZjcSF/1L2+hri534q3JXvMMfgQb25eNrTlC2yacpA8+wq7bF5qEZoWqIrMxSQg62W39uE5sbh13P9pmu/+NVdpgL52EwxCTX/m7F5byj8Zxi/EUNkZ7j3PNTTxG3wi05NbY8tk8hG/xvya17oEPdJTv+T296Bc7oPNn4uD6vKHFd9av7/NZV8eJ3zsBhWCLsY3P5GsSWUx53pN+kA875atdWOikW79cJ+ZJHoytE3b21Pq5BF7FfLpjM57LhvNmfhex6Edfcx9ugHebYJdk6re+wB2FAYsb+WXzVXjWOUDLxjjFA3qXnHzM2+5nIpE9a3/HfmJcC+fEOrhnfM2ltNExJM/0N3yw8IjP55nikDjcnBlXISNxP99vPNrFoPqm2/BQfO/EmJ2Sm7hqDOImu/b7p8+7gDxv964Ot1ijH+4z1ufkkiQy1/ViiR43zqTdxm5xm/97ngke/WB3bJjP0UfuFwez+1liU+tDH3AlE2Dhf3BLLtV/p6/JUXCwjr1XHDlvE7fPxy+6Hb/BIffKgztn6VhK9zCFHoy3ixcdX56FRvjCDuUC+sPncVRcrfErbbA5fj59/ebelY/NRvZytNzTeNY2yVf6vo6hngnLc69YOzzv7MaXRar8xhi2nRTEXh/rZLcmePLhw/LSZ57Bz6+86SwAah+DreHP7P85JnIQX9oXU9jffrxeZLLHImT3uF1U29htQQieQKeNXfxlMWXxz3f5mx3rK54q5+wYCdtxbdewqfBncRsOuD9/N8di93wN5uT69GnbvIv++mVhQ2OJF4PEGJx2xvYlMTgLDj5NbWftcY9aTjxoP2ybZpviFG61/bYA716MJy633Nhyy1zMYs/XAovssFXFyObfJmXoqHkrncBBXIvvtN+2r/e4yLa5cvczz1BTuXch2eM51u53bfjY3dkFiJ/yC7Y/9YOz24t2R+dncZ6Cdvs5e27uRhZeKsjCkjlC5exSlzaz4EIshdtPHNPO2MxP9xEnvs/YyAfW8dvdveZeEBh7TTtdu8i1sF1+mJy5sQF33iM27kWR7uUPrkt/vj87tTVXzQts5AbT0j9+ke/SBzbKZsUWeSy7fT4XT6R3elm5LGcIJuX3zrXZpL5kMUb7r/45wrJrerH9+C+sY/sX3tZRYLMbdL3V3P6X67201LxRrMzuI6mPJD+9OdA31+6fdj2ZuLsrlecz9VBxOpP0maBK+/ClMXMXloRXra90HGgbJw8cjfzojV7ahjIxv4vmtr4h9o0MzjFJvo+N3bt1rU1sDel++377hy/f29dvX14fd7L28+blw6lL0Y3+0Ym6qH409nbsyu9ilPihbuP5699bAxBDpgY3uzAuLuF9fN7zn3YxMeHs9IqL9xi0P3H44sWbJ7Lz1fnaT9oznqtQchZe2HVCrMn9nYfBxPbN9F9+pT7mOrzXM2GGWPucmOTrsKT55nLF4M99LFDGsy8oZbLxXlhDhupva2/7P/+x3+uLrh982R3b+fOVp9XuN2S4PvN6crS542Dmwem8oEp39E5/2iEjPrh6fTO7b+STfbYdite5xwJvNqqd3al+4wUcv7DhsfBS3JDfXOOvXThunrb6YNOdj3fNr/MWdsY+2n/gsPGNPN5lAWN2QL13ec3vXafvmrb+m6e4fO3gMb9t/ifHEyPVDm6+tnOHsEscaJzoei+7mu/evp/q4c/tMklubYdPDsVm8GHYgld1zEw7i6H7EsP+nbmw3e1H3Y2MekEjfuv+xrkcUeclBfFbLMnfuEzHiq6TZQxqeo1B8LDHkO/wlLYD+vfZvkMWdNp8sTG98ax9qfMqPqINv93cf3mQZ4lRrmPP/PJ95g9/WPt9tu1vbXtm5zr0HW7yY06IOFwJDveLYh2X7fSR2pm+siE8iD3z8cZFsd210YmaeuanerdxuV/GbP5leUaw1C5K9y6U7B3u8afFu8VpfcrGATnyJuOf2HIWbeXYq/wH8y7sm8VoWdB5H1fVMbl97TnXwTa7NtF2B9PIBI6nza4H+Z6P+LvrL9qQv7Xt4idkQS7wnGzcc/H081JCv0Au5+drbYMdD8Qe8nliU/6Wp3Vunuv1k820Hepj7s38dOpes6vuWY+R+3Fo1zYf1C8ciQzan8Syxujcp8ZlTC23qc3UzpTslZxaptG77+mm5fPmP/z1X80ROS7kEO1Q7WQaB54duBtQcs8o88cfruCvnSXG6ygmINq4f87QWzENOj9+2jfPvM0O/CVDbRTaEFjTTpz+v/7X//ryn//T//zy8dtNonbb8RS3lqznLYFJ8r7ZNxISFL/7mMJ4JnN/ePnNb35zEeZ9/o4tq2Nni7DzN9DaBHsTlu6LQPYk2oL7TYqWvAGhXJ9/K8DuJPTbl3/8h3/cFV/zpt69lVxkMkFo+p8dNj5e5FpAUiSXwGYcnr86/zAT1VY00zeyH53kuJ0c9QGcupjUANpg1sVc4wJCgmqKTrkfgdfWP/3TP466HVfUO4cgVTmz9Be//G4XPZ0VuAk4KVanXWBhRXrGn6J3r4JuAmpsbL+BT7970QkA6bE1CPGvBmI+1sEqfe3tuYFZ+1j6Tp6e1yDRZKBJA+Bq0g880n8+23YJtHzHrhFr90dODUr5+0ki+Gz02wXO6EDgtLAm/YFFCAzAFcTYu77pS/x7bO/9BnrFzFyH2EX3rR/gnc/8L/0z8Zt2eyefK4k+eBdCne92tfoSK1hhu18yN5Yff9q383/xi1/Ocyzaut6YOEXsK3FKon7ecsl9uS73ZZHCELLzZlV8MzIMu+8kR//ZkwVPZIhMRVZ+Q+gityE6tSK2gw8yAJvzN/1GJjnWI+3DyfQ9/z0XAMBHCxbi74jYBnjbHt4TZ55NvuJPnpX/8bEugIgXrkESkCkEEYmCBX0fWyM/b3Tle0Ff0nPFgm/enrOB74nzTtJcl+fY3QjB0aeRYQjK+w9TZJhE9LydlWtiD+KFcdGj2LJb0OeNoC2yNbljbz9mtxVnyR5C5f6Ny+uf7Lx9nS4yBn4Eg9l3F+i62ERm8KgTYXEUSWziiACy47zBjciyIQXw3GdxB/shB/6BO+V7sdIYPbefmTE/C0QIXD7hcNsEbMq9sNNiKLFIfJO8GtMzLmQctiMXa/RHzEmb5I6r0RUfh4Ni8pMIGzu8EqMtVsjvM3FxisjsCf/ANSzuFTc6KUjfwkNyFCD9aEcM48/ptwSPnsUscjem1pt4yib49j779Vu3eTYsFTO0iZ/xNT7TXLiJuRjYZB62wpKJP2f3D89WGOEDT35J7vRrXE+/bBn5Ld+l/Xwa//Djsw0vWcF8tndhxSkuX/w+vPTrbnmesesTX15bX47cOzngWuRPx7gbDto5QCdMjWPibMZIdhbe8aHOPfoZfCKYbotU7bXcR0Z1PA/ZsbOO+fohPpFhx5Erafy8HCITJNv+FhrIsjlYFrV24YvfzhbR5w0jnLrjF57TOiUDctJHONLX5jc+y0fxkuivCxZpr3li/s1e2SBZue+ZOLtHzE7yleeSCf4NZzMJ9ZTXk4OTy93myZ+qMGvMaVeC3vb/XLSKY+aTjOmEfcMlOqWXLlbH7vgkri9PYF/8Cr6LLaPHM9nTE2j6of+w9LaZ17vR+T36bxxnb3wCT4cTMznw5u3FQRez9i3cPCv//ubtvbjC4oIUhhtfGxc7LrUukuMlX5fzzNje3pPNdKv/4tz2YxdP8GPYuM+6d/zo2JiJa/LP9ZkIx2sb540DJnZO5np+bLFJbFo8NRkFXzre/5xtidMbh3YRqbf2PSffwU7+1O2Sw70G9X6TTNxZP7WgYT93PPfOr+TVi9sSEO58botX964Cy0PD+9kQX8Abpk5zcsy0uzny1ktMspI5WesbeTUut+3DJnFhZJhFbO93croxqnP15hV83adYDu9he2NQ48ATE4wh1z95uO9ii9lRh83sM/P2c+pCb67jR9gljoKbbN/SxuIoHIqCx54O79EXPL25csvOSxKZFIi+Z6HA+P7uPpDP4PqV09YCKzhL3/GrXlAC27JQpXPX7kuetX3cCRu7G+R5+HVPIo6dnkk8fJYMMnb43H6Dj+EdrU+xix+Jv53XpW98Cd8iw0v+2eX17A6aNrud8EI+y/7YWP4e/57awe70yzZcK1bYIQU+sb/xGbh4MFtMJV/+lLbVefja/D056ptroRI8uLHinnjCq7Uz+nnz8vLLX//ytsfDfWADfeTTxFx+s3N1/o0PXNh8aif7nH1zNJ/sit/G7mdyerXf4jmT9ruoTbtioQuXt719+XxewOT3Yh9eRh83X9g3eNPe8JosJni3b4ifNTSv8nS22XrN/cuJ5u3D8Tf9/Of9uHemYXc+00YWEukzf+1cLJyU3eZT7YSukztEDuKsiQ8YxIb5Dxsef87OLGdXbr/jg2xPOyax54WEs9Bl8/JdpHP585l0dBQRTMRt2FS+H75auJ+xqVmZWIaJeOvdn60DWFyP58I1/tfjdy854yHhRXYwyTXDNzJ5fnbxthtu2sQVc93mO+PR1yK7/KWG0Lk0306uDS+WD961N3ETvqh7kIHannHkuhwxMseenf/YEt7hXvaeNl/V6M6LVDg+uxILewy3bJZzbywJtt91F7Yrzqz/37vrrM3vrk+3T+5EdfMKesu1dqjO72rawaDmZ8YJw8WG5gtkdMfSb15++LQvHEbnM9d0Jg8br+QvbNcikfH52jUJxpKB5zW36nqK+Np40P9OH8zR8Ft6XX7008ub83Kk72+93Ed3Nrg2LsA2Mal11zkf3fj9ztG3Lkl+8i6yo0/2zpbaD99mB93aCYOf44KtM3ZE12mXT1hc1PlwvkudVpswgd2xwY7J/R0O2vfTT/M4fvuM8Xyp8bt9Qbt85YkXeHhjmbmj4V+zgO/OrdqHehz8hB02tx67yWK2cMiTkDxjx9PPTiZw7fTxlIlxs0V2wIbxWzX3rgX2C4D8qRd54eRts+zYc8QyMaHzeXKZ3xI/5iWM++jABCSctO16uOTZ9Spy0mcxhOwbh/gkv2n9dN/yfa6VM/K95qvtF50/Gzt/aV/Fmbqm3TgCY8lt49FuFqA9/iSOywPEP/MH7qF7bXf8bb/VDttuG2nOxV86vtEh+bKn1n9jLv/qmKBfkZG1D60D2EsHrcPca7xt++yld/4Rwxuf9b/H3jGdnCa+/Pt/+5df8/B8yRE8nIMI6hwqjUlIxnDr3Gngp0g8K6wPAe8kK4MESIIo4+nA1uBGAEhIyE4S304eOLC3Gjmy5xGYNrIA4r/9t//28u//5q9f3r/bM/3yVtdc742rn1K8fTdnbk7A/PBhFpjsmc7/fIJyJ8ckJWexyknCR4bzFs5O/gpmnMkYGXp00saW7zPGPvKFQXP0OM28wf/pxyFCAaKsEub4+c7xNr/7/e/n2jynJ4ly7W9/+9vRLfmmvztJs/pPEu/ZVl8hUXmGSQGELG124M81FkmkHTYl0McO026uuQsHu42qRIWDbB/Txk5cRRZWEkZW62Ma/4gAACAASURBVHBnwvrjFp7y9uzY6yGt4xCnkJBPJJUtc3QO6u0KgGl8Csy5P89h151oc84uNnSAb7IKzPgPIAlxFbA9gx8jgsYhIOirsbT9Ka48g3v7f+7vRUDABOAB+bSPPOmnSVB4oW/A/wnSClySCz6c53cBKnIxeTj2nuNpqqgAmDtwjx0egWcRh8kqNgCT4I8ij8CVZ7Q++G0+BRWfikxwc4tieWtij3Jaua+fsXWkzwRrb3NK5xJsckM6grc9VhNBWWk9GMHXTjL5XRYCnhWLMNnEBbsRkBWyERQ2L5Hix8GKYGvaif9phy+lPc/sCUL4nHYQVHYAT/TBFoewQJDLZ7Api3LSj/8/4pvn5H62SAfiA18QV/J7J2jwrIl3FxeahOdZfAd5RX61P2M45yh2nNU/dsi3xIbcD6f59n3W5K7STyG8J/zzb1tw04Hfl1DYNm4XOdFJxpoYk3uCoTAMX4Bjixt5G3wL8P7DL57EynhhmdjCl/MJN2FixhqZ0gn5ILv4CXyCBfSYBSYSOdioX7G3jFO/8B8ToemD42/yPAuhLn5ydo/IdXDBmFzDT+EobHOdGETm9GXXCninb8ZrLPwp7Sh0wDZYTmZ8NL/bXht2S3IsCtEG/3ckR0/44oLsAsZ2MkEvFhkhwunTr371q5cfzhs6/IQN3onEu5e8CeF3488nH2neke8ypiTunTCwuU6KydyuZvnbfXCNrcRG8u8m4mJxFz3J2LjzmfvELL6rvdgDPpTfmjOOLZ8V5Hzr5t2La3Ab1ooF+BGcF5PJD5aKa/wtfcn/FmN/vLbZZ6/GLA7k85pQOlvhX/E+E8k5oq3eztA2P3fsJMx/8uRc1zFDAVX87DjSbYvrZIQH0QvblYDiBfIKXAkm4b18nT67XZw4bWtXgkh+JorYVSeGnbhNjPm6k4opHFj0Datwpty/kyGLwd1Grv3uu4+XndAZrPdsYxTL8jdu3fw110tO8QPyoiP9kasoUkZ+eExkR9/BoSz+ppfmrU/shAFdmPB2pjjZE+yDYac427w/7XiOT7GSL/IjC0YtzO18Fb7K5fKbrbB7wRR+w8fyqWiQ3zyDzBor813+nnzm48droewTB2Fg2uuFdjPJN7nOFtHh5uXfZwGMXWNgXPTBB2Ce/sEi+ZzFos2ph7PneInP2YJ+88DFup1sWl6Vt7O2ALk26K1DCyOWz0Yndt70IsQeH7l4PbtXvt2F7B0LJg7NEb47cY635Vm5Tts4IP3QZ66Dq/Az38Egss5i8vHTb9ZP8yxYxLcaP1tO7Imth9eKn4sde6xQ/mt+7NlwkG6eC0wydljBB7oIrG1xRdzAL+wAoU8WnbCJXRRzb0E/2/HPW9P3whw+9e3Hb4cvZgGJvpjktZDHjiv5vYvx8JLvk7GF4yYWn5wzfcvY4HZjX9qXD3S+08/I8aqdf9FXx01c3yddw+r2n8ZA/sNWXM9P5Rz52xjwSnFHHJo62VmAuGNerpL+48TsG1+5bS8xOkXsnVSDj5FN+AdMaF4nX2mcb9ubWDJHYO0iHXhiu32+2vLgF3B+87a3U4ebyfqz6Hf47I/Jh3bX0Cc+5bs739oFmZ3HXbl3vYE8736e67yIkj7+/p9+d/lPc2669ix8iqxbPuSW+xdbdoFdJuBg/xM7xcM5IqEmVsTRTLzjRvLbrZeu/m5sziLVu1aDD5F76g9t0x0nJ6c5Cx3SpryOnaaPvmu/IuuR0ZnohbF05Xq8K+3jwsa7/DPHae0ihqfva8sLXnhoZIpnJdfu/Ce/5fpp683uoIfz8qWMKzYw9p83pz//ePH3XBu729zj3sXhavPksMO18oxvdvGLOu/uppDJsi8zAZYXgoYLZUL2LGaa3DZym0narU3vSzbh+/uWcuTm5ROLR5/+G3tIDYltsVm6Tx/xCzxI7Ns4u76TcjmffM2bHPF176L5ihOd2nRsUd4FG2FeZCPOwvvmRD+eI1TZ3O9+tzwIV/U9bCMD9RJHZBh7vqdnMR0PbrzlW/GPtmdY2Ly/uTi/G18PppbvNk/EQfg5bJFLN4Ztn5cHLEZtvSa28OHUqxob+drG7sU1C3vgsP7ztc5byWN97v21g2j3ibxj17m+X5IxTpPCbW9PvXn++EvV6Qczg5FnF5vGV//umN3cGrdbeX2ZyenXOcM5PqqO48bR8Sr8pbkim+CTfnvyucY4+CgPSj/y79wjXpqXU/PONRtHEv+2TirPosvw3radzpXyzOuFw7NzE6zm8/xYG/rcXGnjytbkcDixpXUg52lOsnWUvGBy5tpODYCdkzf/x2susls4emPgWbR1crrOLekXLzPO+L+ctOMXPIN/OI8XpMTq7GCi/ixW3djy+mXLtl88dHagOPWr9GljymK6mqxnwZHIVq23uSH/bz5GbmI4+Ymv9Jo+s1PX4Ej8XQ5sHlDu0zWrZ5xwLb/mN/n85bw0u7kXbuV+POnK386uCvyi+zbHVCZvPDnpxuCVI0zCi0avmVvIzjOHn+hT83j6vrFyawK4Ib4Bj8mRjNgEPesvffi7OcXt16t/9iIONReaGkF2Wv3wfuap89ssJMyJG+eFZhyaXrNzyXCDU48W6+zqoUaSPqXu0twt32Vs/RK2sXTuQUbwRk6tVqB20fZApnTG/vRHW/Cw43Pn4vC3sVAujgfQh7Gl7R5/52Z8UNx/5gU4A/745C7D087pEM2hYQ+743uwn2+3zzbGiWX5He/GcfmP+Q3yb5xonPOMtl+6x2v8pt/09LTLyQfOYsz0a+z53/3Vn3+VhFEggGQEnDQCUcQwyAly32wwvJPZXVGVFWpJXgCjSZBc9/+1jRCjRbjTacUjjiKIdTBiuIgIIkcBgkiPSSElb87/xZ//2UsWpP/qV7+cczGnnRN8Z5J3lpdsgStFuXdvvxliZfX3OPgj2ULAvXEluKWQkp0R9voFk/zXREFw5BAc9zWB34UhDCaOZQX1p08/DthEdklMslIYQc/oZpLsHG8QHZk0UyDuibUF2y30Kax6WzJyzvMBZq7tSUsGLOhJEk2kxxYCWoIB3QLTtJ9iIcBtksUWPS+2mKONGszznLSxuj7nl37Zt1tSdJxJr7PFGye2CpHD5Jpcn74qtHIg8gA+XVw0hkmEz4SXSS8BFYghkQ02iq5kFPtHOpBXzs6u2VET807+kAUFw4y5bYjvI3YCA9tJW2QauSqsw47x+7O6O7930QlZzTMENwulyMeCHPJQHBHwySef2Tlo7PsUlpBkwNs2RF/ayecusnqZIht5AVUEB2Zpm74QjOjfRDQf9ZvCuskCvhIsWd/f5NR/CMUrkn52nYg/ewuD3aewlgQS7o7O5o3y12+Spj+jx6MPC2u8N5BilPEhWU1uO9lIvx1TJEAKZtGZiW/+nnZ3guveYYlf5RoTpgrBkhFyaVviY2lzfWrP0ERCIzd92Am1+3xewb/7IWaxkyY9rjd2OhUr2UGTCr9dwfXscAPfkRz4ROZ8xPdJmlNAcp/AbvzIglgpwePb5JC3k3/4/oeJZ1NseGBjk3Ry9zb+FgY2NmUnrujY5E37v0WXISWwInqNX+zRPpuENjGHJforNhtPJ+gZC2zgF/lMX2KHEg4TbJGx+5F9mMj39TP3ZlEpkiopgAXGsAs2v8yCB8/EhdgMIol0Il90ARvEc3GRfefvTqbFcbo2dmQbZsCfSTjO8VmwC3GWaKQPYpiYIKbzyca/jiHw4Kkj/YHLeZax6o++T6w9i7lcbwIYh3nauFX3nssW8MLhiWcnMvapQGOsxgR/YVJ+5wNiPP4oPkpWOv41VrJhBZYnjjZf60VQGQ/7FA89g73BHASfzUQGV/w+8hSnwisVj8jSbzgHnXXiYBzw3zjYZ+TMrhqTZ3e8s5uXfsVPHElI3wpGePnE6Lx1/c3bLZ6fooq4oc0+ngu/hodw0yf5shXX6a/v+Wr6G/6R7/EpHF2yqqBEHgqxbJq/Nw9TePGbPOXJlbvgdHGDOi5If/EZWEJv37zbN9cCsIvfy2d616Us8lxb28VGEk4YmhgqXrW/wxeyaQyGk/gonid/GU51JoBxIG2zr9bzs/gHr4wTf5cj0FH7BfnxY7vdZSJV4SY2nnHAg4n7p2jku47VGYMCGR3mHgsSTcTCDP5GZvrLPnGGloHYxEb/2Q4r1T/t4HPkDtcl940TbF1s4YcwOj7Ytke23uptDGpeSs5PXbFVMoE5uU6slPsnj7bABCbFFcXImSj5ZvPi/W8Xg8CBlePyJPmydsR649/sff/L9fjCT192Uo6NyYPZSnMs8hXb6ZFNNb7kOa2X+N9gxI/7hpWJF/LTNhnDLuOAm3LtbX/f5s0xG2yOjOEZDuB3mLTx90yw1CTvSPkUfGEwHXYMVARjL6uDXahhEm9tOjWKPQZEzMpn/pbjtZxWhjs5nrfjF3fs0HQfAXbp4O1ZYPj5ngiHNRmjxVQds+jGjibBiOZnzY1gTO7HxYxj/OYcYcTeOzbhQn6jS7mN3Qf4X/qQZ+C8uF33AW9qPu07PJbN87m7oLg1uRT1mxMmL8wxFTA5k87Po47Yr526htsdu+FXXfilg469bBeOzWT62zezE654IXcQf/GCtIdTyPGSP28d6kwI1g5yK7O1xZYVfPId3tO4xY875kVGGV/wuY9wS1JOz7kv7YkV9J228Qb+8uQZdEdejpBSd+P/rWOchL9OPHv48uDYmbxrLro7FK/vpA7YdSt88ekH4opPesTxtN/Y2zVRPsTftSNOwhtxre0Kv+JffNjx3j02convZ3FqnqPORD5i9+SoZ+Gz+zJZv/Z7H3mMQ8CA8dPwqQ9bw4WHdnbNseHj51/vF/vSH88YXz+TQ8Ho3Be8i0/sQpH7Jc4rcJ2dNg5dXdt++27wdReIZlfqu88W480xVLMAcRdeRGZ5vpfxyET/yJLNwWp1+7QFu9/VBIoabccPONKcB9+cNk5YZguezf8jQ/aIw6gXDBeYBRS7rTxcs0CLvXVM5fdyUUfk8GH+RU/NW9qu5rra/S+/4bpywZXxvaiLHi9snMWWNz41N0v7cJ8/kRu/7HpPbMLfFmju3/sSwi3P+1gIR9dlII1Z6tUbN3YRL1yCb/IHftT42XxIXBXz8Itck/prz/O4DxblmeYJ1KfE0sHTswtTv7GvfZ+wid/SP4zP+Oz4bGz8wT2NT9Fn2mwu7nr9Z0vibo/9wvc6gljMx9n0sTGfzfCTHd++nBE54Fdto3eN5d6pjw+NvWaXsLMbINtKO+m3eQpYjfux4a2LWNi3C7e7DsyW4XVzybSZ+BOMfPlyHyNBTrCCPfNVY8f30/aT1+nfs84GTxtf+DqOQbdszPf0TRb8mm3hLt0evg0/yEd+ks/ZQe4sFIRpzY2194y3nTvDYfhjboB9k4dxdx4rx+m6I/039tMDDGlcynfs/KlrfMh9GU/8OTWJqy5wjrInczky3LzzwrtGY76FzWb+ZvyhXlKHn7lf7A4XmBfhzjxa5v+4Ic5M1vrMJ9U8Iiv1OT7S9ZCOAeSUPvS/xU/2pa9tz+azxa5c62XGyGbmSzKnmRxO7Jkjb3fhHdnDwfG/qXcs36ZfdtLcseun7FcsbV/Id+a2YCVbIbdnftvPbW5PPvwZBrBf2Jq/7f6EZ6S/6pMwRC0K7ogp7EyOheOnLRxzfPMsuOrxy9P8xqflohZ5NH7gspFTnnXXpXZ3TnaWT/kTmydrMmxOSL9iExzgN2wpn23b/KtrKHAGxutH4zAfYk90x+fJKZ/mAMeX/ubf/MW1wAQIUZxCCMECzQa+EGyCyCcinwcPAL/sqi+OHmNIgqaQY6AmMDpRQKwYCeNhjJK0KJZQ9FF7lMJQBWpGknv//u///uVf/cv/6eUP/+A3WULykreaJ6idN0vfnwJJJmKHWGSVeMjt23cTJBk3cBaI1lCdIb1AnP4JAlm9mN8pi3N1UEBeck2SobTZkx4ASLDIuHcRxpeXf/rHf9o38bJS76cv18pYOxn8cApCSVByD2BBUhAdIGwLU0GQ0em3BKRJOmDSP2QVKLOtyA7R4rgCORCziCH95Kx38cT5eneCz9lusMrqvZvQf/t+F+eEoD3/QyC1zxZ9jzin3wBBkJdk3udHW1G+12acXWxWsCJHoPckpkCbP5FPgyEy1oG57co4/N5kmJxaD2zVxARga7ATVD2HzQIspCbPDMBaMCRxbYLSCxQ8q0mCAJY+GmsnXPrZwRt+wBZYEf8eYDxnMLJFBW12SMdw5+cmTdIHpFrQRoDoR7Fhbecct3WKUtoG0IJPFrdtAMuuLFsQQjDi2LY4vxKPFGjrXF46kADObkaneDG4fXY1IRuF+vgaPGAjcJ6eO9nJb2kjsrFIDekQzFsPkYn4YhJHsBI7PNdRLgoNgmoKJ1tA34V1iEcKKbtAbr0ajsEc8Y3diBm+byxoAuL3JkOuZaMmObVNj50kmIDscZLV2GB2hjrHA5gslMjzeXHM+Jo4Ga8tiBOvZgvVs5AqchR3ydxOUYjKjvXekhy5RcQUIT6822OfrHrlsxt/Ld64t5knDzEi1/P/J555Fhxkf7CfrWYMm7B+vLhGvuuJXjFabEaU8vYVvBJL2YOY5TguuNFEVEyKPLXdC86iz/yWxMpCKKQSVrGhxta0hSTzeZjdBDdjZCO7iHILXTgRziFuIZ7adGZox/xLNufMTwsd+SwyKR5pu/2HDdK3mJU2FDLXZ/YNNf4Cp2CFHQaa4MJlONTFIziGsMOQC4PrWRK72E3H2mfCTK583OQkXOu42boha3jBfvuatJ1FIXiz2JI+0B2/aH4wXOvssCPBoQd2JVaSb/OyljnZkxUeq99sLO2RvQmTsdnHGdxiB4xhtxlH7st/M0Gdnf7efDM7GYiZfI8v7Rn19zbuZKL/XZyDgcYtP2CnbKjlA7vwjviDhWTtM4purVP8kj/jxbgsW8R/8IvGmcTqxGTtGg+bYpf4Zscsz81ER3Nd46Pvxaid4OX39/MWo/krnT/9sH+HdTBDbOOHdAhH8syMw8SghZ14SLetL31v7hcn8v2TVzx10rmf3RZhlnbIxqLb9mVjZz/w/uJkZyz4Hp9Iv/Jdc2svR5ABLonLGLsYQM/NpTvWNwawd3Gj24LF42cpxs8Oj68LQtPWyUfY7i2n83by4YcZk3hM3/iUOKnA0mMkCz5AvyPjMwGHqG2hcwvca0M7gTd1hHOc5Ma2XbCcCaWVwR4XwGfa/sjz86fwkS3E0+8ex/N1FmR3DBazcfrmKrAIt6BHftrju2LYWYA3GPdluUoXeuDB0186DpE1215f3vE0h+ocJN/LkVom7QuZpOt+kk9/l37BDnynMYzv3Ed0rTQXw+8XaMR+R5LA9vRH+zf32Elvi01yrZjYWPnTl89zzNra2b27lj71WNnIhXHHdhxn1D7Hl+ieXtnY5WtZAVVHFt39v3dtYYNi1m1rc0rx9favfjXWi130Qa6+hysWCuIKN4bd2/uPbXzdRT9PPO/8dePWvcMwfxbXO57iULCcHtte03fxPNfLMWb3h/OSQFY7wRg6w4VSn8K9xVA28OnTORruFGhbx31Ek/sb2+mqFxJ0LGFD6dsUqH/6fB2FN7jzzfqfRSb4oZclOt7eGOb4rz3ieeV2T+LiQdu35CY7eSL2iAWuk5fJv3EO9ww2P3ZKuIvL2Vr+Pl6yZQMv2D+c6fgDd0wS51niSHBH3LzAtcbRfBun6RjIV8SWjAs3YgMrg5VTfsv3uLmY+PS5luPI/uQ4ONPqaXNCiyzZI2y8eN1ZpJe8OmPoeHhxoZe79o0XyrnmiKGz+8fFR84LRfAVb4qMt817x5rYRiYpr3zqSxbKra/5hJ9pL9el7rR8Kna1CzY92/G0cMhkCBlajC0GXlzlcLJdJHMfHwI32Gz6bxyDIWexbwQO3+QguC3OIZaxv+G7qWt8ycT2xv/En/Qpx9Z7EZCPs2e6252BNle2C0SuybFdOAs/YVv5vRcVmwSEb3wkn/KFfyar2iF7Xow43B9uNy63ncN5PnfHoZ14dZRovoeji827QPNZw8ex4MurnORcvN+dXY/P29IwEdbBS36a3z0fRoktdMwe8n3niHSEG+U6PpX+wvDG6MgwO7XnP1wM1pIfO1SXbP18fbnnRTo3Co5E144osdiTnPhIniUu3rF4X1yA/+TwGrdOznZyW/oQRxsfyevmDWcOI5z8yz0ZCvMjP7GFXPBvNkpWn3JM3VlUzDc6f5avL3acFxpORxzJxSZ9wlLxRMxvrpD+TJs5Cm52R4O5d7Tg82Qjl4HH/BQ365jFVjpnk8+7bvH8XqQyMf0sCKMH2AeX8Gt+xg/4Y8ey5kT8uudRpn6ZXdYOXsif+IW+8DkY0eP0XLJJf9XVO17pd+eo4rN8vmM9O4dj/FpdsfvYGDe4XidisDtanbrV2WGq7cl8TV+vP2zD3103HZu1KP7wi2fM56t041WDvHQQLtx6b/2RrZjDD9mU/AwGdHzgS2lPfZFMycJ4yA9O9PPEllzbtjN/Z44mO1edGnoWzuyuZLsgsDnb+PHU6n66djBhk61j/WY7PvWZz3Uczv0d49kYzOR3OCp/9Xz4w6/9Tu/G0nWGlh1eZQ4o15sPgF/4GH+FrzBfPi928TWxA46yrbbdxpXGHTLR/9YHeT5xhkzEklzXPiuGwlovE3ZdFLbDj+E153hyGMwWW9+NYU/ZG0P3m717iSXPjdwdBz3j/Q//7i+/EqJOdscUBShd8GmygASHOAMtE5tJaNMBO3YYUIKyZEAw3ALTTjY0UfIWCkMmCKuS9B/hi0IUViR7FIYU60eel378iz/9H17++I/+8OVLChZngjaro8eQz5auiUZjzG+/ecniBOQIwUekPEuyJVHJRKhAPfcOuf/pmnBvcqmfANsRNPk78jSJxDEyBgF9dfT25R9++w/79tcAy74BMrI7JPf7H3ahRoj58yiAtL8OsYldinmMFLjQEWAQ2DrgKBKwG8AAOHOvBSRPUDaB2ITfuNOO/mTydG1kC45ZqWhxR/q+O5Lseb8mzfP9L7/7xe7AcZJMgTufxtTBgX7ybAlMvkufEEoOKNHaxT77xlDuszgov3chwtjJlt6BZwNfrhWoX8thi6zu8fZtnr1vrCwJZ7dIAl8G9ACtE4F+K9Z1TaLZvva73+mTIreABeCQ7mewy/jgShPM7DYUUG3Szq71F5B3oOogkOtz/2ytFr2cHYu6CN5kj56018/2HVulY4RUUM1CO/2zXb1EKGPvMeTe/DZtnwm2fQtwE+K7QLTJVftStopjO5Ff/mdHHs9DyGSdFkQJdp1gpO3gOruCS7EnR0cILN4y6EI+e0aQjCvPEAh95jn5j+/AUQSxScFNIu+jdlwHt5ocwcbuGzuhF3bdfwvw7BsZZyuIRtsxwtb98SzJM509bWnk9dOXWTiUf0c20Xn7QBMXZLdjJuy6z7hOASdhbKk1Ep12HYWSZ8HqPHP1vcWsYGdPLFh0lt92Ffi+jRrdSmRsPemcav0UMxQOjF9MJ0/yEUv4r+SZjyCIsAwJfcq3239F9M8WyDCQbJ441UQPYes4MXG2zmOmD4Quz881PZEdvzOuTjIkW+lD5BR5Gzffx3k6FsNQ/Wg7Ftuao+hzvyUkXtFT9KpvsY+OU3TAzsm8uZUxGCfiSm92ZWIHjeG5JhwMZnQi3L71bJuuM9b8D08U/0xUkVfv9JJrulDc/s/GLBbK33DMuPCL9t2Oo+xKH01OSFYbp3Aydkb36Z+YROb5G3bmM+2xvdwnpncClO9gS/4dOdJDL2jD69qW2y/x8rTReM+njFlMfCWPvIV8dr1RkBtcuXa7uQtAcIaMOiGFr3xTTKGXxnoxoHWd+3rlvRiK/+Gd/EK78NSYLEaKrJq/tizoc95WPTGaPTzzFMULHNJ1vs/ilLTHN9q+GiuSD/B3sWsXHWxByH/8iq4VZeVzT7+jC/fD+fSJXbhXn9lmx4TGlcZePic2kzveuxMFe3SD9tjmYvn9Vrdxd+yO/NhDrm8OgOuISY1r/UzPJgv6bX9hT/SL48gRO+fGlflAt9/20c9jX81h+cdzTHBxJie///7VrjZ8FIaEA+CDeR4bat4BB3fHsl2sAUPhGp34HB1bmHaOXNUmn5pJsrf3m2vrY/fxMq1fsqYXbSR2ji2elynY1sbITJ7cO/g0L3jiAfn2ONoX828YAZs7NpADjtX2SmeewV/4ZXPMewHzymHtZ7FGnCNHnK1z74y/7SJyaF02jupPPvVFcZiN3na9i6tyLGXyb7bQsTkLS9Z+18/URSwe0S/Pyhuye/19FG9zrunflpenTTFsc+V9Ah0ZQ/vtXHAWiOBH5APnxcPGDFg3cj1vQapdkZ98p+MPH/e5R2FsHuQ/z2uf7XF0bcU1Jhfvl5l2cUtksva2cXly0Tc7udwcCa7BIvanOKtvsKfzsMb/thO4nd+bx4iT9Pjj50/XAq9MtODfm4NYoH4fJw0TtZMFJtEBO3T/+v+2F1u4+nO4kfuDL40JZNo6fvJxfjXc683m6u7jg/qZ78Xh1umF4+eFJzJt/Y/tnLoBX3zaCb/HxYOW2uiFha1vuersynx2/0u7jTvTRhYg1BEeHdcubHqzR3Pxlyygk4Ppk5ih720D/FFMwi/4SO4RU+CDGvO+vvv15dsPuzOH2lpzcOOGgXQwz01n53MXXLHlOw6t/aT/Y1ff7O5KzQFvH7yPmiLLtZt9AUNskXPQ0RxbdBZH5ju5Nz7PNvUNvsC61HB34im7fW3dchZmHm6H0+CPi0c71tXDl5e375f34//kK59Pn/GCXJc30OUH4e6tO//OPenj8uHzmnW9IJVnZ3HZH//xH18TrGk7tsS/ej5CDgOn1x9eXj5/2dqvI0E6L5I743Hjr6d2qk7ZtZqV0fY7/cv9Fhi4F55nnPoJn+mGbPMM/v70UgAAIABJREFUNuu39t8DGkdG91HNq7vFpcZeWMJHcLPom/2Kt+zgktPn2ODro/nUbNiIsXm2NtsG2cHFKV7u3U069pEJ2+dH/J3fNC+7/OzoqXWlD92ntY97kU7azned44pJcn5jhAuRnTiXvoqvrrv6eXjtxpXXY05bdteSZ0dO8Ah3wAebo49tFr9iZ+23bXP5Nz8NbgSls0ip7xN79IUNwZ78bsI5uyjxs45PbEwMcU3nzsvftvXlXIspfFR7+U0NOv/uSd+pc54dyNhG896WtxoY++SDT/6cPnTOgj+zr9uGtu92CSNbNttY0/FTrqFvcn62Jo7CQrLhO/Qw2JO6/pEfrPDc1l/HTPHJOD1f/tHx0tjlG3TSupbjG2PXv/IM/WYDnY+qIaUP4j17ZQ8wiXzyfefc+BFegi+wA9e3Tulo6jxwsnbSZYd5pjmYa4G0l9k/Z3H9xkI6Md7mOuxLP/NstsT2cXgyahv14mv3n23wC/o1Vn4Hj/Sx40dqo7///vezM8mM95waYgeT9KHn3XJ95pwtSElf1T7FAnKTr8IhfIwtq/Xhxm1XsB9+s8+rZnXm9thxxxvyvPH5XniGA6ntwQt2I8bQN102/nVdwjMaLxs7+Lf7cXbt4gj5HRegJ2Nr7te2yFf4RvsKrpbxRL7PtjsGt4/oX/tT2mB/wYf87cQQsmjb67jn3+TMFjrWdJ6nfosvDg//yz/7H78igm3MuVgBA2DmgQ3mgIBC06BVz8Dk3dudrEpHDIgxCtTub6dF4hHVTuKAk8m3BjCLTPS1C6NIcQNkrss1f/Lf/3cvb+eon3ezg0n6PyvEzlEyA6BnojzzdJlYy3/emiZ8AMMRb1Dd1cQmbNLPSeC+/DTkJP89J2hbbhkjPUUWSxy3KN7gqB8hkyats3uJJBu4ZHI912zBaidxyJwjbKKxxDTfpe+5Js9kH5yQnhTVOyBftnAKYrmHrgXRJtOelbbyHA7hGhPb66SfrqQqz7RYhROMHt/vG+TffswbUXdwy/bsM8bzZie5AjAJQgdsQMseFTCjb8kIAEr/BRIgmuvIsRfWsFfAnTbIEvEA5toEPAClJ76Q7VybhFCyyPckqOxFG89gnusBBwLWdkIeiIwgwk7SR/LM2C0WE0gE3SeupD+xs9zf2+0DYkEhn47sQEAlo/TGFvnMlVCcRCG7hAiGMK/fas8zW/YCs6QlvwvQZDTJxfsserKadBMTAVzwsAIR8W7bm0Vjb15mEUDOljWO9N+itknez39k0yRE0dB3OVYnz8j/ZnHVKRCsn2yyAQvYCr0hHbknReTBXefwnu2+JPUWGwr+nchn7GJNByvBWZ/j9+kjn/m5cXpe73LSQbdlTv+ezV7uhON1gsQX6BCxzPWKWPnMGMmUzbnnSbz4mSSCHygqDJ6mEF+FEHLRH3poMkDOcEa82uN2dk2hrUDTN3aWf9txo+P8kvEUp7O1/epLIsLGp6/XW8S7Bf7GVrZ0bwNHd/oJJ/g9HbBB8eSOZ/fZ4WKPsWpbG2TcftBkVptDJj8vz8ED2Clcih8HP8XZ3BN5xb5NEkqyxHAL+7qtXGtrRVjROvc8bSlQ5BqL3dgS++O7MEtMTVsWWLJ1tstem4yzRUkVOXYS52gg/fu5RbX8C39If2GW++hVDMnkBz72TGZGj4+V+ybo+IK+NlHvduig4xz8wZvE1wtIq0jfmGp8fDb9E/fwIDpAyjvuS17IZRKCz/f2/HQlUaAXvIQN9yKgxrCe9LMYCPdqOfFBY2ts1jc+xm7yKYn2nC6gsSdx2XPZOF7cz05hLdWVRDD9I9tch7vh7fCF7ptrNOaLV3YKaHyHN8bJPvWPTRiPcbM7eoWfchE2Jb7jV3TOl2D5tHOObAw4P/GbTRpX+tVJKdtrLGQ3+qygsj632xmLS8ZpG3W+37GGvbEPOhVT22/4Qfu7WMhvcr1FPPyF3+Zvukkf2FpznvbPLjLkehxV/2Gl3RkjE7goj5gc7bEjStvhE1PoXs5iXM3p2A0+2TmTsZA9mbON9LnzoTz/xsmdyJFXdqzz/Mag5qswn/4ap5P7/L903emSZVlyHebIsbKquzGY8fVF6g1kIkUjABJ6DfEHRZgB4AChwUZ3s6tyTtly3985K24X0ywtIu49Zw++3Zcv9z3RYbJT9sbru3CAfuoDDqDtaVv6ClPyOfm1LeEeY5vHxp/OxAddz9guFmaX8x7X3f2GqcaRjMizeeJlMzWRSsauYJnJud5ZfLis+Kvl+2jHzZE7FtIXcZi8xKOdt92I6/CR/N14mbpWxhtLZFxsrIAD+YyNw9DWU762saDH6dF+mrdpjz4Zbz7cblDj0DpI511pcXO32PpyADad99KO5Ux7PSMdgqeTtJzJjJwkcZ/K4XvXQDRnwrEuGZhsrRiq/QJ7p9Pty/P72MnsgryTeHSlMfPmxbuwA0fYau/JwavMk/Cmu3CY/eP9ty9a+c2R+WeR3NZhJ/3a5eDxtz31Ye333p3+6FtTtoSkk3LoJwwYXXmVUxR27MSExp2fZrvRUeM4DXCy4rmqLM9lwSX/svqWxTErM+/jCJsvy73yOwb+0X8LTMhhxu/sdk15g4dfYy+7wNL4Kiv9zP/Ioe1FDm8xbmXfydq2X/qQn/wlPF273HrpvDbAo69fdvEUG6afsF671ZnBFb/TG/JiG55d/ckRIDuZ3RMBY6/ZYHCE2ljLpvaQj82dwI3II7gpPn7z2skbyz38u/p38iMte991ngXGq4vuZ4EGu+aT7F6Vn+FHyezCuLm7dfWcrpIzPthtjr/YepdLRI7Jy4jP6BT9zec//bT52cgWh7TLc2TxdSdD+WY8j47AKrrYGLR6vjqaPCg/vjndXH20+SbtGtl9tYEzuZssINp4Xb/lNdM0HDO/N89s+x79O+/v1Vr31S7aY0MVe+QfMjGWDVFiSXUbLzr5yK8u/TsntXz/i73m0uLLXJ3NHvlM2MrfspvhjbP4eq9Rn1NXz7E4s8H0jPOcNhP+fL7Lz7Q7uNd4qG/0nG7gA+lby3Vyz+dUmcb5lPOoT5fcDlfJ+AbDXbPTGLH13wv1U/abN7tZ5MKi00i+l413XqHjqnyf/q5vWZ3NAh/2SkfZWcuazdFz7+QES/hn06Z+sDG8o/PzfndKFTyA/f6mOx076dNilNPPlmvDeXMPOBT/iY/hkLh182K59uZuzc/E7OsC79MG+Fd8gzz9zbbwtS/nBOpc8wzzzTmIu9l/bMPiYNj2PotPz0ZnvkmdZJ82zhxYnTBPN3cR3OZMOxbsPDEMZuP5u7nxTz/+OCex4pKP3NWiCdyHjYgtW5b0hm75zjjYGHePyy7WcUVi+qrt5lZ67qM5An0WI7Q/Yz98h/EzJvhfvv/4aSeQ+eaUI4fS9qR8NqqvO4e4GM+PKINu8o+tw80t2+fgFx2L8wVkvliycwVsE8eA3XTMT1jWMqbPcI1McUSyNV8j39MccmwGXz4LA9kRPuDv6xRuG4s/3ycowyVt8LO5mj42LxSb4lTkBn987x1zG3SEnnWeJ+92fhye0gG+Jbb74eOHOZFk2jsL7nfRLf1YbrCbtSOn129ez4m5dJFdaSe+YVxTbs9Tdn6PXtM98uaftRuGpg3tD+FGP+ddeEp/Ln1/OK3X+DQ/SXvNHV1YeeZd6ZR+wkU5M1yH72ocpSNyG3AQ9iqz7Y1ve8zl5HM8sG1fHfrfvpkvaz5EdvwRHE45/Jlx6XwoHgCL8nxji98bDxqDvEePW3/ZzuDRX/27f/2NgQMQjTYZbHABJiBrxZqApMjlZaCfNjHNYSF+GeiZBDu79YE3MEudkuSSOi3EBl/tTtl9rF+3ySBydC3QlPu//6t/+fSrX/7i6VV2NHzd5FgMcVbnnyN43VedMDXEaI8MXIKEcFEySnAH15mI3GBA8mECuG9fr8krQTSwosh5J5PNIc6tvJEVGTF25MaR2CHxCVDnvsVz1336leM+7b5wXQcwIreMzx5DfO98B+6eBbrt1JpAN8hHpk5aEczStcdJQzqZ/tI3E6F2TCQxlRMtEiBtsPfjdbpLdA64WGDy7vvdzcY4ckTW6PgJIkzc+N7iETLNuGWy36KHPJc6UlfejT6wicgJOHKqTbI5vfSt7aD1snWJ7reO0DGyYxMWIJh0j02YqLfjk9wlS5AuwMSmUodkf54xHuRrkYIEiUnqx/d8L+hMOdoNA8gHgTGxRJZkSxbkThd9T385Q+1GTulsklnT/297NyACSibILqzynj7mZ/QvR+rnWUHPONSne1V7bA82po9+T3mZAEliLnU4pUgQOkTi5RJ8zoK+pO4kL7aN5w7Ck1yCtT22wYksLnn75p5oajmzWVgLZzgOsiFjuBaSkwSD5AmCRdb6S9/a6bWTjwwzBnnfArIm5umvSW7y71OXjJVEDmeoH0iZOrWvJw71tXVUkGIxgbFTjnLbEetrfrIdRAO2d9/afodgZUdvXScBY/SlcQEGGJdODtwTuOc+6TOhGRlnPPOO60+cJoaMrp9af2qHKexJHRZJBEP57rXjvQLD/c7tpx+DEbJBZvITAdWv5h6NTco17nAT7tBPRK35RRMlCdImvx0UtE2njMgpupq+uuorMooN6w+dgP/6ROcED06Vit9gF3nHQkHlwGZ9EYCkvibILd/Ro9pRIinY/eSXkFIy8y79FWRY7Z7nrLznK/1kHwg73506LNJpLPvlL3917VDspIG+JMmXfyYXUs/ykr1ChkyaM7UdN+7QkWfjXxMLrSva+Ej+BUuNyfkMV87zvhMsNAZqG12O9eR5fpmMmvjbzYh78UfLO79eumeMYQ0Z9k845bP2y4Lf5uudpOAjJPAt/CTj1NtJHAtQGnMtshoeHn+VqytO0vVO/PQOpJ1kjQzT1l742XYBL/jonXza077oOXmRbXMUJ3IJFgWpcJGc2EaPd+Nf+mqM0z4TLWInWD5tOdM3QecOLDt24O/ZQMdA8ZN93YF2eH/ltpM6beN0OH26cPxMgrSPwZ8apzv2a37bY4Fj51m6bfKA3uOobCV1wHJ6SEeNm3a03fdn9Jas9rl78Sd80+88/4cff7xk0/WRWZ41djDBGOCZ+JbYzrvanc/pIn/2mDghV35N4oQP8J5479EXdHKgx9R7+o4Tsk1HtHuudSj9fvdur6fI948LVVInrsTuOsHB7ht/+PhZFH4m27OLlaw67pv5v3PCAN9JXyx29Twepy79hQPZEJLPcGvyDU8xxsavuWvLn+0bu407dhMB30I3eux9Tw96sUnzwDzXNuXvvJc4gY4szq9fZN/Gn04aF2PXPu85p/rj6zeU0T5CIpQPuvVFIuueKO8dkXyf9rQNpawsYt4j/DfObF/Jz8MW38sh7c7/F3VNqNFavEtd9MD44MfTx3NC6+79uxcY5Pe0N/U1Z0l7eyynjEnw7yLt5pzaSGdaP/jg5ibqT73tn7zXdeMk+UwCNIuk4Dq7oyfkMGWcBQsr7ySbk3x2jfPGkcrJxEsWuwdD9Q2vG0ycUxF3Um6w9A97JTN8hpswX2whHk988ctfxIdt7PzxbHJKnoruZ1J0r4ddPmtc4cAuvtirmM4gXmO5m6N2kYrcAjmm8cmB5QQZNmQ8jPFjrNZcqccu9ee7yKBxO+Wwb2333spkT6sMDuK+7BS+71jHh+8iAHrS5eAs9IqPoOsweeR+FnmI8zO5nTxgx8ls3AkmdLA51taVE1zuO96Nc8paPcnVfOmfk5Z2MdWjrcGS9gF03PPND+gXXcS5e+OZNndMAeeN6+SPPn+6YgtcAk7zxWtP99UzFqTcJwHd1x45DbLzYGKfYIQcNY4T7juLrOuKKH3nq+iQMSO/1J+2wWY4Ovzmu+jiLui6MWSXCyU3tXntl2MDMBfuG4c8m7KagzZ/WX3/tCfBRB8mF75t0tY7Jr43QtHTyRd83lgSv+Bz1NNtgu6+m3zEl73SKO+ZQIRhwYjUj/PAdT5o9PzEHmQcHcKfgv2J9S0+aZy4ePA5bSRtSnvSJ1iVMXbtEEw2po920LF3vku7ey5D+5STZwYLS6yNHXQ3erv8dBeGwCEL4+Z6wGyYPXF246R4j9xhhIWJUVz97f7RX9wMDhm3/C2fhlPKiZAPe+ArjEnaAmfJsPla+4jGB7ExrOSz0hcLKOBb8x9lwJzG97RRXoJs5OFujNgByudwGVe97O5M7vGXzTF63Jtf5PNZVPbCaWX3VVf6qG14Aixs3zVzQmeBNVtP2fr7qAO42B0/fJlNMjhDfuofX91l8aHrGy3M3I06cAM+5Cfs0aa0p/FpMGRO8TvY5kiVinm1ufkkWf7hD3tq9uY510/BVxzukQ8bN7rf/ixt6z7iXjBIfoQO51lzktrU+q3trdcXpzi89bt37y4OxRekTeapfNZxc8pIf22GY4cwXxvYSd41x6Xf/AqcZffm58S8+DG9FpMY58Y+4/k4ZjBbDhLPnDrPgpHMRbQOwS0x2ZUfsMJ6rsdZXtVxrDEjCzatvXSNDMWVuOUjHsEM5aov5UUW+Bnch0f8mHZ4//p5rolzjJATTJL3bxwn9zyXBSYfZmHd+gUY+jgWfAlfRv75yUa8AwfzXS+YkRfpspXb/KjxpuuBU43L7OBRl8mk89DNW9MW/Kv5cPP25q+dAxWLNB9suTSvhH+pC040b2/dSJv84z+fYfOJXx/9Z3OAll37O3ZAd9kVP4+/tJ/VzuaffFKPZf8uR9gY/8yP/cW//T+uBSYEmAKsGjMYBk6DDXQMFOC1Qef9UexDZiUU0xDOHuFgAA2wbdwan7ZI2AqsU3eALH9zEECcweuDAeCgGEpI4L/6l//bXJHz+vXLp48f3m/C4ARjuad0iM9JWsyk1Bz3t0mIvQM6RHx3/1MIipB2JZGyxnOv4k9wj+Bwfk2aehIj7ck1Q+43amdJqSOzvLMnOiyhSQJgguksFDlJwpyKMODywqTP3m/sHzKX5HXkmwA/fZBEaYDJs02CHongozPRJ0EecO6JXsDQRtEGwYn/8pe/ePrpp00QPwboqTfBwhKhcwzcy9PvszMl1xwNUT9BbwcenCiCk7+dqJHnMrmIGHDmHHDagpwg0j1B1sEXY1S3QAsoIysAGSAY/yvZdpIZccCILLsC+nm2E33snSMDeOzG53nORLR2woF2CMZBYIG0rA7tAgq2z6Y5UwQ8ZQBBfTX2yjDh1u/oG6cJn8ink+PISex7dPos8uJUjD35caDwRR/YS8obG89uqpME+/BhV33TQYFzk5Alrt+e/uf/3MQcvU8fIqvBky9bZr5H5LRz9ei+R7LbTX843ixamH6fXWSdsDGGys/fdhrru7blvT4OMknaWUV7kmSRDRJIFwWNfMoE9ifYTXnBtTwDp9UFWyRtyNZYwtnf/e53T3/2Z3926Vbvko6M2vYusnUGr52l78jROHfSiI/qgOZOdi6JgQd5NmUgLnSUvFOGCZAmIVmFnKMjYRrdoNv8prY3WUyZ7D2E803uJZ4ETPD/ngQwJtqXMgQVgiEL8xxLj2jBtMH967jzBNESlY7qvfE2MoH1q/eOS98dNXwynkEe9KTJWMqKbqUPTspRZhN2RF67855+kmEWkyJU+i0gGd9wAljtiox6stCYNq6uv1/+kzLzzwIUOiYIM3Z0yPOIPFsgH/6VThm/tNMiucjm0aaQXXZmPFIOe5mEa+7qrPuMPYfLkK+giX8yXmRM9mSr/c2N8vt3321wjBDrl3JMNpCpsYENsIScGrPZAm6RMrUfLvJxElz6KxihJ2zRYk2yggOpl+3DzObFbF4AcfmOcxJdnk2ZGQuLG8hEH/VNckfdHWx5Bz/QDzJ+lC8+zbcJmtlk7I7dwsO2XX6GfhkXvhnPM57wczAkC6Tf56Sv+yjptMcYr63uxDD5wQHPkCd9az+pD3TPs2y5MTzf6buA8edwKjrbPoNeajfM4LPZCfnA8hmPXPdRCyvISILQsx1TaBMO0FffqJNubYy0kwSNheTCn+Kg8F8fxVj+bpuhX63jytVufae/jeH4I9xsu1AOPypmTLnGqf1XnofJecbiyfwebtXjr21knWQLmdLryzarPs/72Tyi32v8wfPb5gTkjzGpMegEOHlrM58QmeX3Ho/GIWXj44+JUt9PXe5vLv4J87be+0hw49kyaM5mDNiR2I+Pw6sueZ+Fih/OQunu0+pMdmEnEXpf3QXHxPhb130c+TP+cyYARv+/7USo9pLlXj25/INvz9+P3Kv15ub/e1pAZJSfFo4oJ+/wExkzi/FhJn/UmAtr+dNthyugdtEELGw7ye/4e95pPWuM9M7adCYX76ulmoPy2/hGx+v5DC/aEws2rqQ3xluMAZee485ywEyA0VN1eK4nobrd/GsWKGbs97S/nSg1xmy++RO8u2zlYYEJbMF1Mp7GLOXwsyb+xtd+2yRh+xR1wza6JY6VU1idWh2hC/md/oTbZoLT+HV8zo+2f6UXjzEOTrPXCeyGIb71/Yefrg0PPX5kMRv2z0kotx/YBSAvXu3YJY5unpTv4Bi5sX2YOJh5FmjlpzGZDQvJU13XbW7avDkQPEvfc4KERSjkE84YWTg9wgKZiwM9nWswcr3A18/XSQ/kbPzpZX7CC9gHw9TJdvAvPLexv/3j5e/merDlOGRAj5vT9kml/BMeQq/pJ75AL2HD+IsTd62dvH7KDvKcMp12N55Mf4L9x6Zufdic4D67J2OGv906thOq25f9XS5yf98JePJsjNAvupQyxFf6gq+Sjcl/1x6z/+ZQjYds0ffZbNc+jJ51HMnHGOvOR6VvcjzGsMuLDMR0dAPeT1x9Fk+nPuXiNqvfP16ypEt0jcw37thF2cv1dhL+w4fdgMR37YKYzZWOTswJZcu98Y+UjduZJJfPESOwh23vnow6788c7/OFJFnY0JyIDdKB2C68xKPwGu/Rt8bn1c85Qmd3ZVucdjhbnoXf+sN2xShZ3E53+VXYRQ77rknAXdAH61Nncum4go0i+DYu0txBX9h6ysJXfcZ/pi357tGX4X+jZ+ckERjATvIOvLYYPu1Kfzb2ejkbw3JlQp7lv9cG177ZkvaLw0Zfvn2ZuYVHH8++28b5KPqbZ4yBOuifOprzsofmPXTEYpef40Xq8533b3zajVAwIW0wlmTSfufC7DpxU9vsDoe1OEJPsqd+uUu23vqQujov2/4oz7Ed/ZjTT592ojjteOQqjSd+z7vyB3JOFog92lmezb/e+T46f9pyjgO7FujQPTKE93IIYr68D4P2hMRzHXxxW/rDT9Arfiqfdz6ibQwu8ifKYLeP/FlZ7cvZT+s+fCIn38EpWGtOI+W5nkK8Lm/BNvls9sYOyNLzjeOeGX6SzePFv7QF94QpZGHs0nbxvnFqH0CncAK4iPvf/vfmLmwm7+R9usz/0sHbHyxvjk5FZvKvjYPyV3ybuO/OUb+ZRYqjq7VIs8eY7C+dcqXu8MpdmNR8rXMSdEJ+R3v5l4tT1jVX/D+ZK0/8DN/zXG+MaG7SMREODfO8H/yda/vuwZ0TTBLT0xf4NTY5J/Z9mVOLjFHq6fZ0PlffOt4zNmwgz5hvaI4PO7TZT2MAC/I53GVPbKF1lu9mg3wsHVYO/W47gwd4QGMFXaRfuI0x1A92qh7tYQd8a8qzaIuMm/81p2+eiMvDN75LbCgn2fbbMvU8HgCD4FjzLhtA6AgcbV7Zc8XGunXlEW+1m6+HqS/++q/+zTeCQOw1FjA0+DHcFfgu+LDQguMwKKNw33aVZ68uRpjaEAFug3h32MA8dpZCmHRGJhqwuh6ACTgQuH/zr//Pp9/99p+f3r17+/T61SYp7SzMMVYpw06DuUpndhBZ/bYB1q4W3l21wPpy4ieZsvWfI26/ZCfSrsDsRM7jwJuEdcJBytdvoMWpp6ydUN0rcuzSyd9xRBPgg6RvL84E3ZJ8RrbExv2jdkrdR1w2EDyOS/phLBhHO7lHUtAOvAlBBx3GlJEgCmKMlC+R9xhMLICc60medmLb+7kiZ3T7TPIwIPJH8OyaNWnIHjq5k/oRmehOAsPofBMj4Eoe9LITsfnM32yNjAEKG/Gz9U3ZgkKLOjK2EjNAChiRL5swRsriVIE2h5z3MtaO3uMgG3RNoDfZbDIu0Ei/XRWVfl3JokM6BQWRc9oFAOk9R0qftFWfPWfsp/yz0jMLTOhb3ocd2kEOxsM4N2n88H4nxpaQ787pvB8dGDus4679njr3eL6dtNq/N1m7dX19+unDT+eo6PfX7u2U9y/+xb94+s1vfvP07t33s8OJw23b5Fj7nt8L+M8RWnmmSS7MJwc+Ic+10/HekJUTkLIXekr3YTYd8Fz6bDJVguC27ZUFcgUfjT9/kd1RWWCSOiX4BydP4hQeIUKtLx0M09nuL52KPpALIkof6YTyJaZgBV9IHzuQR8ibeE655wQTwTZ58V0tVzr3mNQYnU0C/tXr8WdZ4GiBCXtHYvOzk/kpc4PVlWkSVY2NdDXtzyK91bNdoJhgUZs6yGmM6t/5Sc+2vNgkMqe9cAtON6mEsZJ9fAqby990bN4/i27yuaBFvfoBQ5DR/OzgLH9H5yzsM17qYl/K5avoMh3Cwx79u37qg+CPDVr00GQybcc9OiiAD+o0Mdb+gQ8SJOJhfbqGRb3krI2e9RNxhtn5vANJR9lrI/ujIz/Elt+/f7ZDvOXQfqX5K12RZDTm7NNYaCdbp0sdjMDMfMefGUO6me/YONkaA/rKzunRjOPhiiYEyTNjZzGxNvLD9ImfZjP8lXG7MLp21fXCJxNZLQPcBr4poydK2ZigojGw9Uv76FPb7WBZAvss3q7r1Toxsdi/eNJ1qQ9/ajzKZyYhYJbn+cNH/GGH+szn0JHmr5Im+LeEYeuh8psnNL+48OEkB66rcg5Y0dH2NfgQvjQ6cBIknfTusYz+ODpdn+Bc/jZ2EQ5rAAAgAElEQVQh3W1L3Y+nxNDJ5rKPY9B2oN3dZpwv49gT8fxxcwPjhNcrp+voZJW2dCDPFrKAIP/oBDuHS+GAxqv9LV1tO2hf0jhFP/gy+mRhaveN3PEXCUgyZn8pq+0Hh8IBHnHHexm/9pf63TpvfOadM3FubMmAD7px2aThfYx0+7nul/6y2eYZjS85gWI49KfdJY0bGW+Lo3oxCZycMs/uZael/Zy9w+5cRZA2PsdmE0f3iRfNo/kCNkUW7GbH5J6Y1TftT/9hvbo7Xl9/sqdxkSX99Hc2hmy/7uPbldVcHnfAo/gik0vNGe52ZrPPcmw+5FHf25/DibTnTuDdV7HgQPyUDSl0lo+8r4W5FyZI4DYGZ6wbm9gA/c4ibH6E3tMBY4fDpZy2rZHv+Ow3OYbj2Sap5qSRW/O+lEemWbQd7HbFhPY9chjy0ibYkrqD0RZQmCAKjkUe/AA8YU+wgi6r7+f07cas+FuLZHaSP+OwNrQJaf00Bu33dgxfzokbNh59e3GOZj+LtNlm2iVxLjEK01sP4//zd47Iz8/kTPJurqZOfZn8j4wS3z76Kvi59rGLnJLWMtm9nOM+geXGHdfpRB++Pj29zGTIfUpV95nOmDeHUY/60DpLjunHjFM2dpxd1d7DW9ZHbU7K2NIRPGqx+j7yvNs3PPjF8p1LF7Kw5v2extqnPPElObWV/uWdjx8+Dgdr2873g0lnrUDHm+xm27G5TLjdbZOTkBu+Odmx2ZPrmFNczgRZ8wty5EvInk2sP9ucSWJbPgKW4bZk3TjCH42dZ0NGLYLAPztvBLfIBfcTA5E9vsd3RjdTb3SY/na8lcmeXDGyi6h3wwW9ge0bK7n6ahcN3PZqLLNw5MWcJMK+9FGOKvVODuP1xuvi1xmzs2AId6YfribvfCRszM+3ZwFeFnjM2H1be8bNEtvtv82Tw0d6sp/dV/HQ/dYHZd2+Y/kHXLcQLYt88rm2N6/E2XEgPvLTWcyexaf+pU3tQ15lw+lMft6LsPI9uebVzbcvr8Xb5IP5Kv1XD1mMfp4Jzp7ISzn8H73joy+dnjz9l8nvpHz9TB3alM+DA/RqdWwxZa6HfLPXXK+e3iewzMKhs9OfPqfc/N7tiO/0z/uwFi60fbQcRldf33Ml6X/e6TzMY76MPqxPzClai+PGBBZri1iZTzIuU8dcjbaLaRrDtJEu6HeeM+5+BjvyuQ2YxkaeoPNaMGx96c63XHp0JuXzvD7Cvls778XeF5+pkwhwoEc8ooMd3+T3y44sGKmKYAwdiA2QAzsLn5jc8lmcCBvYsf6JxeDbzTW2P8HvzpHhXHCKfzO28GFj7/t6NnK9fG9dFaL8tkftzmf5vuWuL7gV0cCG1gm2/HP9F68rhzzJKOOtvXJOMKwxEw/3Hj83WZQTw7Fh8oYnfaJZz4PAFXy9853Nm/mU5p3eiTwsouJzehxaxtp8Y5Wr4XZDNh/+OEb+br+18cfGjF8OP4LF8Cp141GpU+x1nfAxBOe+GkTsx4ZTHxxuPtLlty8T93nfdy1X+iNv1M/SaxhLdj32dG1kMld0Lo6PzZ9Fnh3Tm7cYmw3f/vplbrJ47BvMNtaNUXkWf2sf1fMWbJ3O0oVHWZJFyoeHKR820W9c0NiTZesiP9RyN07hA04Ih2V4Ntvt+vmH9mHdFmMDK9gae8qzFtqQZfsifWz7b5yGxfpinPkmmEg3vNuYo45e8KM8awwaqzvf0twB92w+TgfbF5GZfJ65ts4fvvirv/jX3xAvSgcArHRsYCfIAf1JTKyDAZINmI7X5EzzXcrsVbmEogMIkAlHYDuO6NOucruM7BzP2IaZ9wUHPTFEmQS8qe8XP/wwE3D/8T/+P0//73/6T0+//sd/eMqpGF8+f5r+zABchGpJ8t73+3V2RG1idxdgULgkdDs5MEmIE0CNbM5ih1GMuRN2gwcKoyzvkF36bbe2xE0CY0Cf90xk773jnyZAnwmFcwTjHBn6dN+pJWFwBzB9D61dCksgOV9GytDTPgEIReNMtR1RS58EiBlDK7ddfWFs6R1wZ5Rph/oXODMR+tPIvp0TYxEAbv274hXJoV/vvlt9slISEclnm6BfXehVvNo1CeSzo9ViknYAeY6xca7tLCNDpIIDBLxt3AzXs0Cb88xPAKIcjiD9AV7GCQC2LSGNAs914LtYCkB3kEIffKcv/tbGJmp21nfAYjEHjBHkclBsQ/DWx0bmHYms/Ez/cpKFq1PSz8dFEelfFoCMk8n90WfB1QD5q+dHNDehiixMYORdemEiMLbF2biyyTPZScUGkJgNPJ7mpAFHyaYNknSr669mh0QIeOTRwfbinJNydkch/OYEOMgkuUKlOojqPpA556WNeUbS+O7b4sFlJy9uGXPuqSf4I3gytv72HLKFnKS9iFfkld/1wWRrB2SfPtqZvQkcxDpJ+8Hd2p3J7vp0kzxPrkhHy7AJ8ZwGdYJ4ZKh1nN4/Eid40PbUxMMd0l3v+NizK6z9QerT5nzO1/FVi292hu7PJOFXdseWz/U1Fs2knNgWO2cv6k3wLvjit4N7sDFtGN07J3OlHmMU39p4oN8tK3jVZEvfcnSn5DrCy6ZmAei5YgOpNVkHM9gEHPAcArZ3Vd5HxPOlrcewvk/BgE2NB3SF/iKqvSgDH+HPYAcdx8PWflw1dCcU+Vp2zEYkTRDD5jpsTKDRK+YXC9+PPfMXCKm28BX52/V2KdMkiMQp+4m8+Jsm5R1A5Nn7vft4yh4viZYkMckn7XVKS3OMfM+uvUcH2Qjb6QBqueXKmk5Mwu4kebRHXXSQnNe275N5Lr09E4Zk5z1tZMOjD2dyAfZmfOhcy1G/+/SS9Umb+ET22aPT1oynssiBDbIJmA+vfM+X4HL4QZ+U5pn29Xm+/8GXy/9lIciHj4NzHVwJGm/Z7SQk/eErYInn+ST80Pv6R0bth/lTfLH7zIbII/Ww7daDhPdO2UkbtK8DuZ4g1J4b476Mj1f3Y2Inz7F3uKOMXPuxV1huLEKv0j4LN3cSaGMXY9K/aweuE5381a/22ioyT7nkGjngofik8vhSfpEPMVZrbzuJog/GVlzw2B62SLZ8ML4aP9Df8aPkaQEbvGkcHJs77YH5/JC2sh+6zPYl/70H/1s36NfNS3YilTzEI8bt53SmZajt/Ed0T718S8va84nD8Y/H07dM7tIf/hUekWdwEba0D+n2dcxK1yRGjGPafiXfD6d1SlHrpZhGu0aWVyJtY7Mff8rx1rG/k2Suo97pV+pNfBmcGQ73tP7mxqzF8OaV7ImOedbYdsyyp4A8v/oBDuKCvm/58K+JFdiReshqxyKbIO4j1uFvc+vGLfqbz+gX/xm7ZW/7/Z6+0nI3XnBSDPuI8Ru/pN/bPvhq3DpGvfT1um51Z/Sc5tpj3fjY40Tm7YfoBB2ls+2HtLv9XsdROZ22fUZzkJSHc7Az3184/7S+t3WkMZtcRlZH31s2u8N/7dh75JHPLLwhQ+MLmxvvMmGady5+e06S2PF9OVdY4Pd4WvJPYobHeJ/vS3s3d+do7T2FN7kuV+QYF7E9LMvnfbVpPjf5GdkmbtAW2D98/Wxg2wUmu0M1MWW+MwE5PutMECQWNhlvYV/665qcLWNj5L1WZ08/ePVmT/Lh/9gCeV+88Uzei8+f85Rd5IETX/p0Ngo88qLmFCZJfPaoy+LubhddGbv+vGMxsUtyYm/fXLmJvMs/jn89OR3cZjDkTMqrV7yA6zSngH+DN2fyuW0YDu1zd55Abo4vdq2fhSHRo+bKZJ820UmcAcdYfdzrteBq21rnw/hs40BHp54zKdN2IR8SH0Nf2UDnAfnX/MRh02ayi3yd7vSID6NXTzlF5MPTu+/fTS4H3mnLlYeZ/O19tRBsXqw88dab51eCpb7mMnxAFpjc9vTx6bu3e41R53zyXvttdolj8P90Ci9QR/u5+3r15xsUF//3+qce2/Zl+K7xa13mf+COuE6ulCzxne6D9pLDpw+7QOvRD6TsLMDI6aOdI0lZ+W53Ku+CHeXLq8it8uXsOH9rW588oIy2bTZvHPmFmztko+nLWSDETjq+5QvYO72O3OfkmHNCXYhVx4drv3eOs7mgsRpcmNOmlss/8sX0Z/D9jLMYosct9UyO8/ACnCblde4+7c+EIYy8Ju1fhTutD5p82a6KucZyMDpt41tPe0b+p48WKIixjG3jf3MOtqdfKZvMYSeOgH/5uzH2UpojH2NKX/KzOQt/A8PUBcvgXfsx2Nw55W4rzI0nxPvZH5vjb/Ul7/Mrnz/tptV33+0Cps4pwhRjJU5aTFwegfueo4+uBU1wRF/wpanr3bvr9IVt0+Y5886VWzjcNDK22Vlfmx9Pm84cAVsjn7wrN0bnjTk/OH+f3ItYIWXSYxxx8zS7aFjeZPx1Tq3K82+X44ir+XM5QDrZuC+m3Ov/Fo/gNn5rziTfiedT7zO/cBSRfPjci1OcU65SBr9kXJr3GiPf4Q3azCem3Dxzb1y889UwBOfVD+3l38kqP3dx9nJrbYfl3ue3Os6apSWzsDoLgHfDPjmLlduP8Rm469jpLFDbf2SvvyOHw+txQ/Y8+lT+2UJZNmPOkB2wcTYIq1+cOU1jddl+5ST5k+nryRfcMcXmfekZGzIX2vGXOtvHy7d7r2N1mJN6O7fAx46cDh9dHrO4vZxg+b7P2eZjPTBT/2Ov8MHV1myV7jQG91xH2oXbda4i7+Ocxhbe0NfGKb42uENPG+vpCpzVt86B+k655Azf6OojZ8VH9REnIP/mCMaHP24fIcfAptkBDtN6TK7exzHEoC/+/V/+2znBxGAyMo5MA/LT1QjAbBT+BK06ATiBbJOiNka/xwlu3fuJ3wUpq0Rfnl4OEVlHsnUd53auBKHI+pHBWSDbHUIdOCGL//AP//D0N//5Pz/liN6cXpLJ3l/88P28k6BzQ9BNnuQo9xypF0LRE/1J8FMaxIWjjQNdMn5P0jsSMc9m9XVOT4iTYXgf3r+/DNICjAXSbUeeBezZWR7BTYLuOMuffsyCi/tos89X2Ru0R87uus3Ed8bPMYap43nSeBdlJPiJXBtwOArkL+8xdJMhC1x3cjtjZ2IQWZQAfzSajLGFAk3+8lzqStk//PD9kJSU1c5DQMvgbv2WWFjQWx39PIt+AAlnTBcZO33ltOn1XL9zTlrQf2CJYKQeQRlnkWfIx9iyOaePADKTfzepcLXRJvvpDr3QB38jFwmYU+e9A+s+3ooz1pYQ+siUQ22Q57QQJu+QmbKaXGoL3Ui5AsYGKSDqM3JOnWl/+rqLMvZoT33NZ/kuZSahBRw5pbXhTFZuMDVjP8muj2ODuS6qSdrY59nhgDwbR06MY4790L+5iuTCjCz0+niSV7sgIHUvCV3HvgnaJcftoCO7sakEeueITs4LWYeV+cmZGS/Omt5mIQPn7TMyZovGGOkgM3aY9/p4rex+20n2Be/0YZ2YSfGzw+3smjKWebZtInLJd2yk9SuLfjhG8oO36fMmZxfvMpa7CGKvJKHnkXMWyrAnDnOCnU+7eMdnfaKKz/hAf7OhlqM2abvJ5IxH9LaPryTnTPzMLn5Xrx296SC8A48O9jhwRx6vTuWapiyeWpz1LjK9GJdjstcfsjVESbsQmwT/HUSkL62rud6B3scvOo0rmJqJq9lRWMfP88NN+tgK/L39+9dz9O0mH2EiTE1/R65zRPbudG1C55g6WIQYp9953mLN1E+u9IPtw5DWjzyPcMJ7faDTFp6072gC27hs7NMGNsTP6lOTbXqmToQO/2kb51M7UMKLBEzqFRB2gNg2aszI85FUw6ZHH8DfdRATW+zFKgmUcmRv4xs/Hz0mI3gEU/OdBTzGpYMGnwn+tY18JX/vXeIsepOhHSQJLnCNld8mC3OPbwfHeUaQCtPVTd6Xzzz2cdV8dhN6jt42r2Urv//97+YIfcnAR5umGwLuxs3IxMk3/Fu+F9yl/48TVW0fKTtYOWUIpuq+8+ZjkYEAfPRsAuwXk5wJZsF9ts3eYqO4n6AbZhlb5ZLv+oHloqm3sYaNpA2wzLips/mCMcx7/DGuNf3IlWC1OFzM0wGi8e9gNL8L1sLJLczWBnjGbht/6DeO2Qlen9GPvtaQPsNRSY9ObvR40xXxnL+bKwwWvHwxyR0+qydEU16f5NfjcuHvt3t3a/eXvktG4nptD+03YR1c4fvxKpiBNzbWLo/YuAr20x0+qzkADOyYWVvyWeqi8+yc7eT7Tgarl742/qqzy5D8GH43uy83Jsall1N2oubV2trBlbbhaf/Z/OB7NkiHUh4sal91cZizIK8xlq7gutoT3cP/Z9FHuOMklFxTsJOla6ebgL15/OHtZ1IjScE53n0mw3ZybhZi1wIomL3lbAw+pyacU0Eii0yah4unHmPf/lziHSfGT/Zz963fi+AeOQH8obeNU3g83eUDtHtlOiIavDCxjg94Hpa0v2p/02P+vE6nECx3Mm6wFSdgl+ptXZ5NKl83J4PXNPbT6/xsfHLiXXx/YyQflMVza1/3lcLpJz1v28tJOP1PO9TXsVD7oeCWZ9J/sY22Ghe5LzgNW4x1FrKT1TU2x85xmtmodBLC6a86Et8kfrTLFHc0weZkAzFQt1f+on22yTR23LxhYoI5MXN3oaeOD59yveli8MgtixbOAoyU0Taf0y/y37/FhV1s0M/SD3kHcV9ignz3+SwUefl6F7xYJECGbCU7U3cD107mjixe3ifQBv/m6um5ajFXSP/h6NI94Ton+b7fK7SV39ifICUY1zgMg8kJ5+An2j+nbWznkSPSO1wW72SD4uTIABejc81HjGF+dpJ3cK2upjIGdAtm5Cdf4n0cNfjfMRUMwDN2fNa220fAQXy482IzxiefQW/FxU7rubFg/S5OBnt8pm368IhTxpTf1U6ybvwlU36FXHG6PIu/aEfe2SvH71hY2/jytif2P2WfhT/0hszo0xVnnqtlxZV0gA/+fE7QJkOYcvmU49tN1j/qjuedON7+JW3AR9V36+fmVdgz/0MnLvw7OkQ/6J/v52quk6uJLuFUe337PbndMuZD5Amb97UPlfvBUfwMptEFdiOeXk7h9KxtG5k0luLK+Lzx4V8i7/WN9zWUxo4M+TM8gv8SK4ysDvfE0eksnfcu3ccB94qgeyERvaTPcI6/oZv6S467B/75QtMdw42BjZFnYGX0aRcC3tc1qjs//W8d0naYuDmGnfMwXn5XllhFOXmOL47vuPVsN/9qs8n8/C0fBi+WW319+u7txoh4pjgD/4dTl79+/fqP8k09Ls3N8HI6BVPo6GLb8hz1kgHc5Bv4Z7pHN/YQhtt/p3+3jO9rCMmOTC4OU6fUwEM2ChfSNv4z9drsN8npb/fChraT5o7NH9kDvU3qVgyDJ8BVY+J9Opm/jfmXL8tX+JvButp4fMcP9wI3WDJtPCfQ5DmxZmTjSmt9Mv7NEzI2k0s9m+yvPp3FZ7gmTJBzMNbhjbNB5eQDLp985gPaH4jr5G1wlIxB/EP+dZ6FrvXJoY1xg9Xz1n2ClMU4aQ+58V15l7+CYb14r7lSyr7y03UCoDLYy8zrnvk77YCbqQsnbrmkXWwj7ySHlzGEJ42B/KVx5Z88gyvTyY4txK5tC+zj8rsnL5QJxNFJtnTmxGOadLXx5dKh65rBm0M++l7v8b3qvnjGwV6cJn2iK9pLZoNpdU34+pX1YbCWHTh5P/X8XHzWeTB2q41HrS6fQhf5EXYxGJ6501f3VfTa4p3GVnkVPHd+nrmflClmssB8fUvmiXcukz2lHKez+azrS1lyf2w67eI3YTBfYz4Iri/Htk5h3+NjYDNcZ18wQNnGDFbItfb45/eNkXazh7wSvFSG+nE9f4991HVW/FQ+x5mMPTxnS3S4uSSbn3adOPHFX/y7f/NtB2KDsPwTmFyTRwdwOrgZ0hnFzC66c8qDhukg0G9QRp6uIO7VIYJjn1YxmZg6qxOz02CSufd9gU4GaWEaHAAS4vL9DzmCdAOHCCAO9te//vXT3/zN3zz94z/8f5OQyiTV+59+mn5ngUme36Pn9ti/VaRd6Q0kCXwXo+yKqzGcc58ch5RJzwv06qjyVY6vs3Dm4+fcBbkroZMsMUCd8FW+nQPj25Mon4TiiykjwfTutN+jTP/nj5lkffeUK34EBbmzLQtG8m+SZu93NamxBYhpw5IYSfr7/vMmOwz3Ari642+VfifO/UPyGWsWaFDGGASAy88kIfMPocnEFNms4e2kcpMZuitQbENGeJc0ZNLyu71f8/V9B3A7EcFtZE9/OuD99iWTMNmFs66anjehSJ1WX3tGHWlrJrcQZpPQDchNrsnO+xwoQtCLRxAjSf3uyz22NzkH2rAg4B/9kLDn1C0q4eAQfc6bHgAmzi4yaZDW1jyfSTIOvfvejg8upV8SqUgS/SWHTgjQB3W78xW2ZYLkQ5JULzbBnH+51zk658SVto+LnFQSn2xh0hxvVIsoUvbalQVnOzlpJ8+j/tODmYTJQpNzjHUvUtJX5KiDGWPfiyUyTpFL2+tjEMUJ0jMy4+TYJlte290dnB0UWzRj0WA7z8ff6UfK5IPaqWaVPFxo2199Wqc6JPPgwRKCnVBhh/wQAu3zwfPZ5HDfG533kMqWR+NjO/8OHskFXqhHeZLHyopvcV8ijJwA6SxuQtgExykP8UHSJK4X7149vTo7BlOe036Q1uwWHML6dVfLpww+l164T5ruIE2NXZ7NApPbZ38bX7rHTX+ZnVEJfJqICmqRJMSI7tAj7+wJQ/ext/p8+463T18Pfvou/cMD2Eb6mv4ghE2g+AmL4ditOq6xOoGY5Fj7M+Wl3RKzj9+TU9pggSo70062QS76wp6Hc5Ve8zedMOpnYPTFtU4i13vGv/Fz7edOuqmbTuujZzxPTxqztTU/EWtjQJ9enQTRfSXf62cr/9vnw7yUIYjAkYy5djxywdQHP5Rj8k77Vv/u3a3aTE70Ft9YfFvskDSGJZ5pu9EGep5xYSf5jv/Z5NfiV/QWRjZGxJbiF378MZMq67e6nV0v3qpt9A0u9EJQ3K7H81GmypmA75womDYPh6jrG/Nc+/9pXyYfPn2+JrbDwdhM63HrZPM7+GwsBOBtF/Ak8uoFD7Aafjdfgqt4CjmkX3ZGtPxSx/D27AAt/2eMlYNPd2z0LLlcOzfYGo6Dc+m/Nj1PIKzewIoOZsnhwutzWg4evAmGTRxpZ7cXr6Fb9Fx7Mp5v3+1CRryIbjcXxkElwNKvJPDiaxKrJEEnOE4dV6xyTgKCpW0/2gRvPAP/2IoEG/uCYy2n9v/5Xv1wQYI/P8fuTrxL51MXX9/jT36SCI3Xu9h5T16K/HH6G1tuTtW+rZ9LgtL1n40NcGD1J1dQOap+Y5TGpsTufF7XDT+UNUj3cBLO4ukuDtHHx2f02ThJEklULMbuTkQ2Hf48Me0cgW1n2cunFyeZvQcbv5wdWWPjs8A/C0eWb2QiO2N06/KMysZZ4QLv90ju5b+7qE7CHo482kH7QX5627bJFN+3HsKAlh25trzannz+6KM6gc6vw2U40TzB77hE6m1Mutu+46e/9JcvMratgzjq6uKGvzg7TuMnzgoXOg4cuZzkIhmNbwqnOztcowfK5sfYfmMOvSMT9T1+zl/8HHdSHjzAIZrzsD+c/lGmU9/eu/gsIem+9EzI5Rl4nfj/+3c/PMuBpF67ZxMnbqy43K//x+/ffGX1P2Unb9X6y3+NHzg7znd8Pj/lmhtjPv19WGBCBmMjef7gwI0PsYHniyzYQHPn8VmD9feO48QJuSIkdbRON//Z00bCG/bq2cjCmGaxy8tXid93Qd/Gd5vsX779anJfsL9zVGxeLkEMjhuxF2Nv3Lfc5cd7vW0mO99dJxrkOfEau+RT2hb1YctZHsGP8tvN2/BmMSz7dkUtfOhEOr/e/k37R29zekQdr984hc+y9T/mzucanTPY6SMOZSz4NfrVvkBdcPdRvq13+U572r9qU76P/PjSyD9y0ldjCtM6ZhfPebZ9ozY9bnzxOT14bGs48fiEs3Brc7Krl4ln8CE8gj8xTsYND9Hn9gFrtOfKklpoQOfYIPy+bOZghLbTc7iirjzfnKLHiV7iN/3uo67h68E5NnlxxLIltpH3yQPGst+8R2bp1+bwFk9MGOFsWXgm7schcBlX6pGnk41whpTFBh9tmC9a7rAb1JyETMY4VuQjPpVv1JYZl89fBrNTFp1qndDHyEa8q138XBbX0TOf8Y/52Qum8H7P3Tj5x6eUt46zHxgtV8tmGiPpd54Jv4ez2sHHtk7ndzkRY0KPyI9M2yfbnJC8F/1sXs+vsGm6Rd5p9yyuPMYynDTXvpx5iJSZ+ve5+6QW40wX+I5+DpcNFskjtJ9NuXN67qv7ig62iKN4T7yKN/g+ZeAT+kb/F+NyAk+4wy6gbzzO73L5fIYy+Hb1wBA2Cutnbud1dPfOF9GJ5tHkcumsU9G/hTffm9C2/Ps2BPbavnnn5u482MuXdx5dPzKnQ77Nl+jOzQ1fTuwuDw/Xoh8207Pbfrd1t33ajSe7gaSxrPlYt8mJz/QX3pgDeLT3Hudt756G8Yjf9M+4K9dzYydH721SaT3gc/Hbfs942qje/tmY3fzwPt3Pd2nT2ukZx5OH7r7xX/TZmN9x23JhY9YYb0zgEn4FW2FE5l83nt8YCCfJez0X1/GZOi+u9mI33WpHbCrfhWfDjB77iwNO2xPnbPzZ+EdO5tCaD0dGYmh4oV/+zjPNA/l6uMVGXc+4myx2jtZcK+5O7x/jw5QxMjj95OeVbbwaS5oHjo8KbmchQuWgYFzHx3SBT+CbRl8O3zd27dM29tw5isiMLRmXGaezYKkXIPb8j7Gn/3m3Y8iMJ06uDfvzvk5OfqDl3zG77/HTxgd1te2IWSauOPNF7Ytxid4AACAASURBVPv5a7JsLNCGGYtzfWfnPnAHMqbXPXZspeMTY0MHbfB98Vd/+W+vGwi7chUIMAxyG+smenJtzNkdVEF1V6jzLQQOKMmkqetsVNn36r7ckxjagD2g/XwChNIADQZM4WeHw8uXFwj87d/+7dPf/d3fLTnNtTJZxHAWZmT3dxaMvH2zxGMSXHUEXCt4Zibz95tM6l0JtlVYR24yTseoDSk9Cb4haVnBdhY3jKK+fz9tbQU2sPmZZ8YgTlA6zvgQ8uwizRVCs6P3xQb9CbznBJazA2qBc3fs5/kE67OX9IwbEAHQyGGMdJVqxwXZQwzzt0AtPzuAQ0Y6cEsZEigmQZFWE0qp77e//e2eNFH3c2dMENfrKoyz8KcDPu3hIJFNQI60J9j47t1ek0PGxg3BzN8hHAKfa6WjxUdnBRkd1KcOENP/7isCEtkDReBsYoQz5cAQzg620xZlGL92vHm3j6gFnnk27UM6AZ6gTDAiOAaenaQBYPQHGVMmIkEHtFvdJrbsTjbhk8/T5nyedzi7Jj2T7D/fR+5t//pi7I2rwH5OI5rj6b5c949OHz7vBPzq2C+uBTbqVY7kBQITXY7eXkftJvV9gueRX6xsbGxBbnVx71VnK/nppIsmU7M6/ezG4CTJlZ12EAaj4HTaSB6I+jimk4CnU/1c6yOCwDcgImvzO0HVsg9Z33fuRTapy0Kp6CuMoDd8C4evriUwO8ma+jZo2GTT4skmG+nHrffr4APwdE2ZdLMDXfJkr5x5k+vG4Qnszs6uniCCi2SZOpHxJmxXPSfhSu+RtsHn9+9HH9iYyRZtg1FJZuWo+Pw9u34/fJh3s2iLvpJvrncbeX3KYpQNmiU26Q1/mr5E7r0zre1o5Hn8Pv+3d1tGx3Pd1F6BkffpG7nAEmPH53VQNu05CwjhQOMckpU7cL3fhAeGpj+u86Ff6Vd8SJ5vsk4P4LsxZ8vsnS/hD35unPmT9klsv0kwvaTfd5C8QU9zAfYrsYFDdV3GMc8aP7ZOZ54T4U2oPPogvgT57YClJ8iV2UmAlJfn+a98R6aCIbqQBSYI65YRLngfS6htbSO9M6nl27wFDxxuWSf06dfiQHD5+R2+O0aSPvckb5dxcddzPCeM1O+UTRcfx9pY0bU5weicLsU/aTsOg3soF37snes7OasNl60fThq53T7nTnykrQIjWMAXkZl+wluBGVkMjp8dY9c42An9cH/ttCFc58suTIdrm6TdXbLwm73RU9yx+QQb1GbPNPdsPVVWB2/wIJ8JMNk4OcJbHKOPTX99FkcPj69jPvHV5niwJO28do+dhUkmRLRX0Nt+JuVLehiv5QP39TiPC1dSDj8HS9IO+LHjugsatd93yjLm5NHccrCpjtdmf3ggu6bXyk5ZrnCaHagnPnncGWWs0rbGmcbjyJoPa5uDg/SKHZAdX9JH3sMGdqceOC+ZoEyxRPrTusQ+Gttbn+iHtuNnHVsZD3oNN8l47OlVeOR9FUqPIVsJnsIXGPGsjDM5hYvBHvbcvIB8+aRNTNxXM/IV+uE5/ACWq+PmvvcCk3n32ybHOz6Zfrw4J06cfEF0b+PhTeZmsibtziIS/ijlZRIoGDk2kM0CH3bhSscHxkwfYGbjBez2U79gfPtePg/fpVuNce3bOmZS3trgLkynM3Sy8Ya+ts/WNrL2Ho66tplJ4vuUGDaB5/k777KxlIeLrn/YI7rhDDvF7fI8PWi+co1PJeJG5nXazu7Iv68Pbv6iLDYGp5rHtJ537HPbxn3KVccDytR/cVmfwNPY1Po+fuac6oTTXXZxvuMvFtdezdWsYqh8Js5Jm7J43iLWm3c4Ej25g13cNL74TGqYMGs8u/zrubd+v/s2J5jwTSPD+eM+pa99cewsuSd4vDqYsd8JPnZBfj4bXTybnFpP0vYv33Zxlz4r484V7HUOX7NT+evmjTbe3Q1aucLix1xVfK41dGXc4m1iiI1122Y7FstT+E3zHn5Snor8miOJ353SCzP4A3LI3/Ab1sNiG3ToLwwxdv7Oe48nKpyhmqtgccPI2gLU9BnPFi+xZZOpriiE7e1n85lJDvzpj3zxcWzK7+R3+0RyNk78odwxmRl3+Gzs2p+TYX7ibXlfv8npMXZqPqS8lje+whdqo/pwQeMKY+n0+q77mmO70+GN9jQmN39t2XS7jGFk4fTcwbY5fXoXl9Nv3EvbOzfU9ukdk5PG13s93uRh7OnK+Myz2Iqtd2xsTPhACzniMxrvUq4TX/lE/NNC1OajHfPhUN0mOp7Pfv/734/MOqbacdwcnZxc6mXjzYXyuzbQH2110nl4GHtt39L+h163fJ1gKyeb8p3wlnebEyzXun0vfxwMjJ6RG66Ka+MNjU1kZTyNBduH+XSLbXbcgC+J3eh2yrKAg+0uB9vF2d57rFtd9MhzbJKd7JjtYiWnx1tgAqvaZ8Edup8+kutwxeyiPzFy2vT6xOItP74+7/VmDH3Oe/Cq253y5WG73/emmD31N3lovIz98PWNWbgU/VQ/W93xW8zfMb5jvfy9PGZ9pdhFLrztjn7wgbCCTPgF+OsUBJhFj7S9MaHtIzwpm3tvX7fWIaYh1+Zu+c6/5T1fziKX+zQftuJa8B4TnG4w/Iz1vdDiPgmGL2n543Htq+N7yUV8biynL9fm0uXIF+4enWkc1M/nHGPnhzoGxffn3YcTKMmGzuZvuAFn6OUszjvX2eGQ5MOnNQ9pPGNXmWNM//lI/onM5a6ai8CT0a+zuDhldxwsdygG1B+f4/mJX4LDcEF/jUFjeePe+vCcAhpudl/rnn7z6362TMmHj3nMdRg7dt95ezImm8wdz00c5+ok9aRec0ztB/N7xhIHXn61f+MksWsckMy0mf62X9nv7ite1WeBlfF/jI+mDzk9pzZ4tt3T5Z/DBPaZhSVORMxzzU9mfq5Ovuef6Q4/kQ1qzzer7GYn2HgvAt+NUHTYOOlX53LYC77nZ+s//eIP+JzGKrZ+xyYb5+BFcJqMey6GruZnf97tnpgiOb7DP9r3K9PiaDhGT8Z+cvLo2RQLo5un9JiQE799c7Dn19nZJH7p3l//h7/41s67QV0FrVwMZ0AuRzvNKsZNUBr8R4fCcNTj7w1G9gSN3Qlz38M0TjO7HZJgOKvL1kD27W6z4DRGwZEi5Sk79fzX//pfn/7Lf/kvo4xzNGgWWDgq9P37uSZnSNDbrMh8enr3XYLYL5MQT/8AV9o4R6qfPo9inlNKRuhfd8dEkKuJy5z2Mo7/JhPpw3c/vNujoI6BAWtOnPEMGB8SnPdm8cg5ZYTS5nMBcRIT7yeR9npXin3+/PTxw6dZYJLJ8A9H7hI6DfBIYpOeEHEBI8Dajt5X4CDjbTiOKkSYEcZ74mMTlMApP63WtlsQ6HEWjGR379wO1GILTsniIoAaOWXRStoAUFJ2k8YmDxIRyCOy7mccQ8aAftDLOFkAB+yQ7fxt8jMn7AypPfoFIBDlfJeyEILn5Prt1YfUC4i0uQOUyNrESMqIvum/yVtjDeTzfd4DVJ7j/ABM6u6TCdJ2/RjZnKNpm7DAFQ48ZScQzN8mGQDsnVC6j/7TN8Twpw/vr8mpBvzINfWOfR1y1zqc9jnCnS0B4hzFiwyHiMA9n3VSV4Istj3A+rS7RPN/nP2HTKCtPOl0X+1CXvku7aGDM64TxC/oIVVNeBoLfc+hcYhOo0B2ogu5Uoidw1JOm+zbJgUT+ppxSX/niqiz09hK6HuRyTpHxNuE2TV+J/CE+xx5211kx34RDs8jUuyJXY5+Pe1iHgkvO22RvJuA7uKfgexKpCNtkg5pgyQhG0FEOsmjb48EobHrChA+7wkG3W4kkK7QoXzeus2BzzG8Z5I+werrE9SqD96OzM6Cm5xgwjb0hb9h36nvMVggz2scrsVSO3Edf7rXJe0CE0c3SizQx7xv0Qd8IV/YMBg/u1d3AUBk7yQo/mHG8uNOTksg5TO22if4kPltf5tgikwFXjDAeNIRbfW89tg1BePZqDEUSPCXjmCnk2mL05bgN98lcMmzXS5fyTbzXPunnszFGdr30HX6rk/w/LblTZpED5Fmug1/9DPv5DuLiRr/8Rk8zIIeOpRJen1MW4Id+Tlj8G13NjU3yZjidq3DzVHzPt+COxiL7nc457t331+TI/jVlvU8GHFccMrByfakppUGO21/5bPWg8buwetzB/yj/9XOTgq0rQ4nOAv80rbIk47zu42j3jWesOs+7vbuAx9JpuwC76KDg3F1dPpwmcPVPQP7R1/jG3OlWe24cRWGmGEY5eHCbUdwLLosQO1FIZIT7Idvg4N8Kr1jBymXXvdEVORDz1r/2/e407Z3dbcuaD8fbeybz8KSXtSWvlhU3LbGRskiPzs5wk/yDXkeRvHxzUs3cL0nBtkNTGm/jFvAncsvnZ0B2tQxI/xo2cM54zDHbOfq0bNYsfvL96obzpEnndanOy7YBT/5By8ecXPioboCUbsXg1zbeifufZbntLX7hVNra55r3+s95etDxkAbm+fwZxIEzevz7ujnmywe3kSMumA+HbCAR7taN0Ym51QS/gYPeMT4u7y7X4tZ99UqdCzv8sHkzj7J2TNi4j4qOZtO5iq/0y9+4c2rveZiF6p9m7h29PfwEKd/Jh6DudGhxFnXdX+JmT/diZ48l3pwE+Pks7STD2r+CVeME3nxfemvhQmN/+p73r7n1zSmzPukgvCfG5u9B7dgAu7cfEqf+BbPsHOLgekkHWLj+mQMjS/bX1llDJ7vOqWDj36E3raNBUN9nlyLCefF7+Rd1pbpJZvHmWFs2m5MPPPo8/WDLvu7ubLxaVngGXSi44X+HR6MXGZxzH30Pr3PqX+ZUNqrl5fnJNaUh+D39SH2a9GEGOC2zXth1sQr54vkJbTLGFyc+8MuOM2/2SDw+vni1NkAVeNpLEfPcuJIXaW047JXlLKNtoOM2ejMnoN/XWd42/XXRMrXAhN+tuPE5YNPT2/f5DrEPZVix/7Nnlzy9vUsMFuushPGuF9+X7ax+UKTRvSt4918RmZsCBbIgxhP+S122dd705Vd/HmfokkXr+R6nRSNP6ufndLLHav7JGD2MPKdRTabn/Q5zs1e6XvnCSdHcCYHImCJ5cYIvAh2w5zLl1k4cxLc5NI20fqAk4lRomejX2dCQPvpgXcbP+EtPWBzkbf42Pu+g3/4gXL97XsY0jYIX1s3cIFHvLT4KnFrc2+xkc1abDGfJ/7rjWdsgw53DCH3Ahv0r/HU+4355JrnenwzQTT5ubNoTL/7efbfvOHCJtx/rupbnH6UUz4Xw6Q+V9rIEZk86fLbp9LL5bqbC0ofTGS0v6NX9wT+Ptf9yrtk+7/Sebyz/QPZeWflsgt8bWTKZy13uEMmfIDxmgme5Etf3JM06YM8QWNS+p1T/8RrKevtWRxhIRP5dwzPTxozshi/cxagw276/6i79AEvkAfDU9gdfIgM2GPzQDimne2j8jt74jfyvFgp3+HKdCXcc9+5cVZ/tbH1ER52TqV99uRHX76anFzKxb3ZTGNsyrWQjZ4Yb/4Ffud92JhyjWV+mhzXzuYx+q9cut9xYI/Nbr7Ooo09URBOG5fEmFlgEr3dMYt89yTjPCvu6zgkn3fut+X1OI7q0xc61n4zv/O7aUd8V/R3yxrtvE4Iy2fmFhYH0857Md3I53XyRxtDiQNbb4xZ2k1/Gz+fXzG+cxfs/5ELwgB2nvblFNM8L6fXWLx5xDte9B19CS8abneuAKe7s0n8nJqfnCfMwR2ME1vmjx5jAJgJ7x7nYtYP3pv5jQsfkv5ZIELPlDGyqY1CHRs1F2wfuxxtY4Ub25KU3pb0fGljPf2B9Z6b+OVF8rjPr/nLc95vTIwcOj+XBUa7yGZ1StsaM9kjvW0ZB4vNI/Pj+ji2f/gvfXmM2c4eymenEPJh5jJxVpjMl6aszPGuP9t4t/3a6t6dS3vEppX48kr+Rtv5MPyvy24+svXl6pGdv6U/8mZ5D2ZdOn8WpA7+nNM/6TG9aVxpbta58enfwQx5HD6kOdDEAKcd7KSxuDliy6s/h2dt/23LfFRjAFn2Amj9a/8DM/k0No4rpG8/t2CaL7RGQt9b740fu+E35Dnj65x2mbFsn8dXiiVga/ueyMtpcPndXF/6EtuYgw2ywARh60D6kTzcTv2e6J07rL7ZX3EnQQingc9nfgo2OELl92A6VtRO6e30feLGdDpJxPc7Yd4Csivwf/yP/zFX4vzzP//zFZyqcxTxHEeaBSa5Juf77989Zad3VkZ9Pcf9RyFykijiG6cQcpeVQyv4JVQcW5QkE18NKAvQjtLdVVZ57sPH989291KKlEfZgAUSfwVMM5l4H3HLIaauXPORu2dH3sOBdzcM8ExbAUE+838Cz0NOgFqejVJq2+3IHV15rwruCSQT7sZMnQLAAOMufvjhakvqMGFMByXb852FEQsGe39fLxZBlByfN2NXExYWSuh7+tJO81EPkQ3OyWr82QF/TpKRpO0ykUqyap1DoHdidBNRiJwy/C34pEucVRt0nkXy6RWdQdqHDJ3TXySTgQjHKtGRsvUTkGpX77hpUpG+POq7pEhPelqhz86bvHsu4MSeOAvg34CXI9ry94/vf7omKTkPusp5Ce69n/rzrN0IaStZkbGTR9be7l3OCGra5i75DWgOmXx5n5zx5vXutgLMyFVscY6Hrx1HnLegbMqME89Or5PYyzP0hY70wiqEvI/UZE9Ihb5nkYlggo305BIyk/ryO1lx6ElQ3hOEjqk8kwAH3yyagY0C/JTZqx2NL9vQxwGvkyCEXcZ4iffuGDTp25PV6dNO3mzAJVlN5wbH7YY78qUDcEygSidSNyfeWIF8sCn9YQNwVTljp58+X8EsEmSc6Rhi1tiJvMwzSWafu91nt+dx9PqIHI48z/GS8W/wIfKmPxKJTZK7HbC5CeGsoJ2r4dZ+5qj6L7voNM75cbIy9fZCK4EL+SDJExBOvzapRJ5NAmdsTpIMntxjfr/jO0SQX5OIgluwuvkL3YNv8Is9sJ/GMbrL5iM3JNHCvZa/PvNdbBhp1H5+nwzyOfkZJz99np90CmmGA3lWIogMmtDzKQKHRz8h8eAddpnyBcUIdpNz/UydmYhRt35u//aaP5+RcxPx0ZHakZTv2GbbGcz0/C3H8Lz1NZFR+qsPfNv+vROQrqLhp2Zy/NMGaPwLO4Zt7a/ZDfkP8Z+FX7uIKnXizO0f+QUcIt+lLzmxzpVUyuSnjQHc6EkC5WgPPgArcHO21HZBz+mX62HUk4Al7z9PxJ5rq84CE4upl8/tNTaPvillpF0WxrbdP7a/eRfOzFe0PJvjpk8CrfZN8KplbSxwocW5O7mUGIR84b9njKnP6SC/Ymz5CXLQ9x6b5r70LPqXz9tOlKmP/uYb6fbq0X3CD16AO7Vd02PYeOnViWn0Txl0CxbCJTwLlswEasUw7eea8zb+s+d8ZoLisglH1B497IQ8fMAp4f/Y4cO/bnfa0byAPAX5ODc7ESeS46O+tj61/+t2pKzefaJ5zV+z+UKMpe6LN12L9vdEqOYVnpkxODyYvbSe8g+Ny2kHHV7fsguUGhf4TPoK28gRfrLVPaXiTnRmcbCdijfv/faUBSaj93O9w7e5XmX6f4Sz19HviarNk/eEp00gzo6dj3uiAZ9Cz/WDX+Vr+Of+Hj61T6XTcGYT+pss9pwyyTF19XHY+LEdbJlId31c295joof+wyHPwizY3jibsRN/anv7AG2mo8aYrqWs3Y2+fhrWki2b7bawo6u+M2GQncPe17e0bU+fWbzteCR1iFFblmxInOXv59xieRPZWOgrN3Bj6x61nn98PJu+44J7R62+jQ66Evbb5jNg8eiSJPvLF08/fJ+TLzcvBDNh6Mo7fHrly0bp4XLjzR/0JqW9NnmT+Pdi2HPi7tnxuPjyfq7IUffI5OxsM8bGfOS4BvZsknonKHYBh3JGRpO8PyernJ2I7P3mk1+eXr1ZvmBRSb7DO8fHjq3m+p+9phqvSuw23OMpp5A6BXZPU9HvtO3TWUQB+/UnPzu2a/hvHG696fzI6qNNOLcMh9Oe2Lc5i99vzFtMbp7ARzZW9GSS59tGxX98er7rBXHR297xCt8nvp3rDW5bIIP2IcZVTLg8ePX5ypnUKWb4Dpv0TMdYV1vPYvL2KXgGnJSba//VfJQvjl705qTmC/8r337Z6NFP7WjMYEfG5tGXwXd5sYkXzqlLq797WmjeEzN2TNT5KnW1XsIpbe362x/ABPgE28infZnvMsFgXPm4tuOuk074rHnrXNd+cpgwjE+NLqojjnrzJ7sJ08kHLTt2irfBNptUmqe0LzO5w09EhnQRHmub2KT1SL/bTzY3a/slAxPiQaGWf541rvSmfaCxcDkLbDcG/BxbiA796le/uuIkNqit0bf8ezb5e66t1K+2Y1yB7cNEzzzPr905Bv7tjn/vSfu0qRd4wWnjJW+Gl8G41k+/G5eOfdr/3xzCwuDNZ7ENdeFSxhGGwFxybB9pDNiivJQ+58Rc5eEgdI2O6Jv68D/1wT/j3OPhXTmq5gXit+ZaYukdQ4sw7tMAnnMPi0l3/mkWbk7OY3l1Y27rK/88C3DOAhnfu6Kp+95YAf8eudFiUE623auCdsz3ynKyXztaHrF8cRehtM5s/mVPeqbHnbuFP77rdrIZvkyf5OYyruTnveavM7kbXnTy/uzVGNrc0RyCzY3Bfnvx9N3bnKywm1Gbm8CqCzsP2N2yOLY3+/muSyguTtu+TP3afn13Nq8++lb+Dw9Wp3kJz+fzbHJq/YW5MIQ9pUz4cuPxxqafP+2GRz4Djvm78ZRPHVl/y7zInmCiXvxn5mDPxjdli9fxoyjb58/htff1rI3BqR//aptLXXhq7A82sJ/Ud23iPjk9OGicr7mLw7nponHn9+hLfjZ3bN/nWkhY1TmwPNfjqzztSGxJ/+FRyoneycvpn3fk0XfcF2vUnc/8ro3ycz5vHwsLm7+2jaZO2A9/5HhHP+p6as/J660d1tW7p0HwOH+2PfML+AHba7xvbm7Mxg4OVuDXxgt+pO3sB8cZvlr5+Z5/aT3E+9uH+z1rFOBzt5MPbBzhV8k0z7z/uGsEeszZH7vGR+E6XVZfnperwsMuTP2///ovB50EAm1IDSgRrI7eBOncA1lBSgOFjgC0RxJ6E7VV0sfvA9wD+rU6fyYUL4eTe5jPwo8B6bPz9enp6Xe/+92cVvHf/tt/e3YSQ5MJpwVkR3cmM/75N795+pNf/fLph+9zpN6rpw/vfzrK/XoWmBigIRbvvp/Vl3ku5QBlxixh0gmf+zjaXaQT+X76nADkXnG6QHlPlLQBNLADikwbAsJ8vwp+jlh62uTV5+xYf7UnDQDoVZ77rt4mwshNOwTE8NFZLrhtgL06ssEDwu3EGc63k+T7fCbM79MDgETa3RM3Udys4M7VDyl7JynPKTPnpIhb8Tmf3V1n3BpILyB4uo+Z1DcAmOef7cA9AKWe0YOzwxrx4ug4RRMFKTtGyDHd+rJHH3Ygi4imTMkKgN/kyyKqXaiyV6FwAsY5z+d7hm+cJc6ySMbYqBdAS8DCBzrneUThj+y2dgNpvwDEBO0j4YvceiFEr1wGoD05MdgSB/Lq5dgfO2n8oZOpq4N2Y+9n+uP7x/HLu5u8i62snmtPdHAXSO1qvdS9q6z3mZSZdxAaOrDEcxNy0X2TS+QosJr3DwnsAI4tdrstwjJ25MHmYSZ7SBm9Qp/uNznp8ZUUbHIgaQ/j0qcmlnCkAy76K0hQ78rqXm2KxEXu5MIHqS91vfv+u8F6xBJRaTtxjc+94G0Dg90dGLxaP8Pe4Au8yE8JrMY/9oII94QKEsOvNTHJ82NbTy+e9lq2Pb6N7BAseoGoIYvwYtpySH7aOJO1799fi60Qsmvx2QnOXh8dJTPXBGj/TT63nfCcjfqbf285pUmT+J7j6PcEjHyPgJEznyWRBKM7oMpODFdopB0mUsdvHkKX5efImLFh1xZzSOz1qQAd3JMvPWucyxg0FiFjTdq7zf0uHYBDgizjqCx9hz0XNp+Jz8vXH45EP/KTfCUfLExNmY+Ekk2QE71VvnEnv7YH8oaTJsDatpUrAGk9ogPGBDnvBSbse/tXV9ccXgcD8ZxOZBhDnJWPall5ng/M5Fj+wx66LrDq8dvd3ss9ezwFaLgSO26u1njdPCuff55T8/aau8gUppBF+39lXrz62JqFc+t/NvEPP8kZLqYeWA5vcLVH/aePHfAb4/Vd356yI9vvcxpL7Zp4prdn4koyxHcWKMLJ5kdkAW9a/nnexAn775/8yyWrOgGssbnlRUeDE23fEhPT38PVRoYnFhEkKqv1hh6mPDaZvkuC5Xe7X9hLB9DGpsvWji178c8YGKv8vPV8eT6ZwAF8PX3Ks+xe+yUHW/7s/cLMc4JgJ4NhEdnTubadm4Pl1IL7ii7P5GfHH43t5ATfmg9ohwlLbacbkiX66PPmsGzPePFV9CLyghHahZs+6qjxVx89IBu2GJk1t9CG1t98r19pb5J7rsciC2NOR+wwIsvGxfmskix0jQ12TiDf0aGUcev485NH8wwZiHHhH3nihTZcbL21k+7LJi33hMr7ytzXL5eLzAkm2XbmGVf0HqW8p/x3R+fq1FkEdq7peuSk5K2ffF/jANxnK/rJnvRLGfp/4WOdjqN+WNC+Fk9Yu96JAPjY+tw6l/LoZX73fPuh5nIpZ/MRG68Y+46D2HHaAYvFPnluf98EuTrpV8eO+JE66MPgTo2Z7y/fMiev7i69/HtsPw7XPvWRE3QM8sgJjGNOdA0G478pN3X2SXlk4VQ8z29ufzWODab9ZPblbIBJXWKr0Wk84kzYdPIVBi6urQ4oj33t37vhit/KIu8Z9xNHeRYnyXe58jk/g19jHMQCVAAAIABJREFUG6/uhS3pQ8pwskX70Bmz2U12X1e2Q7e2CJNHxuckGtzl0Ybwk5lYenPHCOzG+IebpdzdqflqJiN2jBI774kqOTE4OOgzi1A2dsouyXsCAG6JidO+9lt8WuMwruk7OL1+xMmi9wITzzV3af5HB4yNGA+2shU/LcaPfjxe0ywvGjnwlxZcNn/0HeyAFZOjODlB9bUMyKF9Sp6Lvi1+7AaJ1aVziuWJlZsnsFtla8fYyclb4ac/NwatFx0n8yejt3WCn3iajNmmcWBf+K+6+Vo/4VHLJu/S9R4T12flyiH8jX5d9Z+FYsq9sPTz8wWPco54XdvvjFldbT02XacGtk+Aby1/OM22o0Mdu2hrfnY+gE3C0Lw/XPjIg/7ykWTMvnw+XHo2Pq7fcTpTL4648X/tv3kIGzZGu0jy3hRJZ/Nzc8i7yxzf9GzrojgnfoAu8TepW1/VbQ7BBkcnMODRN/faiXx1N9aQj1MA2ofRNzygr8Ziy+wwi2lhVE8M4Zmps/0S2ap/ELwWWz7atz7h2D+HE/Qz9Uyu9GAEPTV+j9wXZpj/aP+vHvjIj3cOaGOivXrn58rmdxr3hjcPdu+/WSBxFiWTFf/feYBL78N1ygfqA6zRd+NEd2zkseHO6cDbinsTnXZ1LAYHWs8vTh2ud+Y/BpeOP28czXuR0+rl5uLoxOZAdv6pJ46bw6yd7tyR+FeufsaprogVp8IRbW99Mx6DMd9l7mPL3Tp24/Dlg1/ci9d3sckuMMHHwr/wbLaWOvFPuOOaSX1om4CJdI6O0fluL56eZ8ePvrmv+8LRjJM64AZZ0PMs7PmShfIv7o1S3nn0VXC+fdq09+TcG7fUA+PJvu2c73OCIB/C3pWnv7Coc0Z7HdPGBvSezeGk+Ai7I2s+yQl9/qaHqZ/9yWU0h15/k7nSPTWenXUfW5bGUBn09uXLXSDf+eAePzrAnvl/mJfgLPkLOfTd9HHiocfFHQerjSG9TZvE9e2LLbwU06iTjOEevsDmr3jgLDKkS+kzHIM76U8WabHr3vT7iG18Lv1KGcGVlGGMWsf1E77ABu0YWzzYA+8aN31GF9sXp73jb84CXvjKj1rg4/pWcS1OpL3GgM3zh2QKh37OHvPsjUP3abf9jj77zFiSZfKnbh2JXHpxfWNy43njUjYLy3mzA/jIZtlw45j+WGPBVvjbbi+Z4MniB+VrG94zMahcRxaYNGkHRshQg/ZlOKeAWb2VI+rrig8DrMx2TpdTryOSCLoJ1jTwOJkEIGt0d5IFSE0nTmA/Rvdtk0n/9Ot/mitxMnBRPErFuFZxd/JqTh/JVSVPL55+99vfPv35n/3pXJMzSfvjOHNX1uO/USxnHB0gmb7scu55HAFiIOMkznUXDOnj5w9zakoG1hGgjjzSXhMgKa+Ne/qVRFslzxH9lBXylOA/x3hNYPJxjxJ1EkHakOAduDMGAMY5I7AUqonGrr6UYNhkh8Tgs3E6oHvvrjhXCT29vHYRA/88o58mdoFNvhNoZ3dTZLenFOxEUSYsQrIAdSYwd1HDHrXPkY485vm3s/iG4TNCgIsMSAy0XVwJr9O3nyPtDaYIjLHPhDAQzpiYyGTsqRuAedcYsZf0VZ/yE9CmXG0GSEica3cS6I2undWlkYldYR1QcBBNcAUP+c7nnDwd7MBWkEGeSFeeNZGR5wVvnC5dNUmcz8lpdoK9fvX0/sOuwoNPxiF10jf6hCin/in7rJyle2xJsMZZD0H6GEe8O64RJ3XqX553bPi9U+M+Gq53NO4BFJtA51xczcLm+4SKHnsgjhC2zAVb+nLr2+7GYxu9y578btzaFcDt2Og+B7a+YScz9YFe9nvtE4xDTwTl2fwNpy/yG3s9VxW1bbGPjMMPv/h+Fphweo9BgTLvyYqdHJG4S7vpBIyho+pZErZBGWebd2AGZ2rynKNtJw27yX5kclaf07W28SYLeffGzfuOwSEJ54qcbcvT05s6KlzAmHKHYAnOzqkRxrwnkFMPn28M20d3goZv76RmLzDZOxqXvLKTlIlENe+gI2Q6ujeTlxvAtOy1e4jtSULTW7hkDE3kqp9va1ygz66roWttNwiZsSWTLrdxuJNiyvcZzNdX9TV+pT/0kh61DTSXQvzoDL9NTtravgg2tK/piW1+sIMDhJft+jvld9KGn2mCLFiCp5I4mYBp/YA5+jATGGcCK3UkCWgsml+0/jShTj9gZMtpuNjozvOdO7CIvdIj+Mr+6T6f5XmL9vpz4513mmdMmcNbF5OMF4xYX7I7P9gdPBvdf/vm6aefcqXa+r6Ljxx+nvfYn3GkC+RCluTdttYcgD9q2xsctcvnTGrqB84445zJtGXG18SnfoWX9Zg/2m/zhdZVmNYY2/ax47uLE+lyy7i/JxP8SbIh7Yq+5Sdd7gVdn77sNSuu8CRjZfe48y3agJvwx+y5fVvawV70s9u4C9Hs3r4XmjS3Sj191ZnAGhZF+ewOpVt89KPewVj2NPh0TnFsXpW20l3YJ1mUd+HDjksWDNwnTjRvSJlpW3QCp8HL83frPD2GoeREnuSY8vW3uSb5Nma1zfCleKiJRnqofc0VWl9hErmzreZd6oBTZPjIzS7fc07+gEkXWTscb9+/T0iCP81BkuDh78mO3Nv+813+/mMftcl6/VM2Peu2Nzfc57R4J2jZ+nDBp11cAtNmobGTZpyY4qrcw3ns5oxSLRYsv85VqReWhlfM1Wjvpj5jzB/iJvmuk1I9Fr7TZ5hu3Bpv/A5f8yw54hJshz/DUVY6uwi9y/Re8/G8231pTtHYwY/h7r0BpG0GPsGCnhxrPNE+ut7j2LaoXpxq/NfD9alwgx7sZMLaORl3Qq9xpnU/fSPL5grdNu2AIc39tctn4uLNF+xGnZtLJWm7iuwz9jBtnmsULGTfhGRkNWN+xuzN27fXJJkYgE3u5MO9gNBJaes3sojivp46J5eMzzk69ogLox/ntKiNq18/ffqy9ku+TjDRDvY8z+S8kLOj8OIL2QH6tPkW/W+MwAvhgPGQq8kCF/bQHMQGDEe4L495sycm2xjwclNwP811rbPcYuS7Mlq5JT+mPWLvyEGfxduP+uN7mNXc7eZkmSDKxNyeIMaf4Go4UJeRcvm/4Yg12de+Et7AYn4lP/MZ/zPjc/ifOAz3TF30lf9LW66FA8WNGjv83uOBF7Zfp/NwmV6bLMlP+Zu2pcv/H/Bp3nZ5hOKwcNp3bIOO8hHySPyovGDzscZh5cAbfOeR8zd3gBvwVpvkJUd2Bx/g7jUGZ8NFck5T15s3e0XzD99fC9qUm3LI7vL3tZGuY7mOgzpP0fGgdmrT6OTxr/i3WMH49GJWMRpf1TJ1grOyewzpTXPsnFi3eGNx4+JP8079a9/atrNt3dzjnqS7ebm04T45bPPljydsdT/pTHNBsWmeowt0gKzXDvfUYifW0Dv+mW/hN0xC8h/X1X61uz/1tO3DKjlH8QcbHS5+Fo8/yj9/W4RP7/EcPnL9yL0Rk36zbbYJx38uh9DcJN/D1MROKbt5ijbCAwtc6a1+aZ/x4TfEA/v8+laf3T5z54E6V49vpK1ikcmdnYUNxyFcPJTcm6+QnTEaHD7XU/APYj7PpvzG7I5b+bSOCdtnswe+U3wG++fZs/jYIp3Rz+vKmd204pppfBi3az/N9/Btjf3af3Hxs2mV3lzc4dgwW0pb+gpetkOX0r+9uvJeYJL5DIvCt30bS258tScRitGa2+WzXiCMt2ybLaI9JxyemGcw55w41dhi7B/Hom1/x3tzLnsC407e5yccgH35jB7gwdv3zP/s7QJ0V15SnGzBVvskNqQ9xgXGXrm1OiFN29gEjPG5mL75Z2P2zcnvE4126uJ57NY8yZhob9vG6unyt4w5jtQylwvCp/I+nDD2yeG9PjYotjZ+dLpzk2KczQGkAbvJHXdJO3BI9ke/tV8f56TMLBqV15rGL6ZYdBuO37mzmZOdeefNOw6rrhNAtD284DGG1jZx6fq8zY2YE2N75MhfswdYMvr2eTf3dwz0c7ndtAmXwNXps3oumZzNpPxK46gxbjsSrxgrdgCHlE9erSeRnvIfYzM+Xn+T28/vxpRsoz8WoxhfXKJ1Xr2POjGnQB6d2Wee53jZF30Vv2pvxovMI1Oy5lPhML3P3zak4UCdLzDefET7pcZLPsfcfce85NTjRY7kSu55Bsdo32oh5Yu//Iv/65vCdU4hDBbQ9OCmsJmcPbsVeiKHEeukcjSS06ZUhIBwOXLObok1qPsoxxtAvj29mnuoN7jNCRd/97d/P9fhpF1tLE2M9+j1GP7HpzdvdpI0R+3/w3//709//ud/NqeY5FSTELdMyqU+wNuKPg7/OBkgPxd6XSeu7K7FlD/yOTsFKU+SJx8+ZQf7Ln748GF3eyPESBKwYhQUKu+8/W4Xp+gfMP/DnKjw5unDp4+zcEVQmn78/ve/P6vPHUu7q6B7EsOY57Mmlw2y+8wG8psETkJ4+5J6tMt43cTo3s2zE9OvnnJdR5wrAxSwcdYcOIMlgyRJkNXd0fPy6fOXPdo2797Gu+MAIALgP/wQAryrF+k2+XmO7FMvAqPu1NWOGtCnPE5mJwH+eJV42qU8dWpDvrMIpAMsQGYsl8DkhI3cMb6noJA7fW1iwQmZCJ+xe7rHPvUO6TrXBhm/Biu2qy09cdCOg4NBsiz00gbva7cgl+7k+ysQO8le1wUByjzz8YwpWZIXvaWvxkkbLVLKjhOJCMmc/G3XgDGZfn5bB9W7LixikzhsBw5H1aWv0XWnKSwOuUvvXsiWd8emzg64JdgnMVlXYxjn1Gts8h5i75QbNmhMI5cdi03AwRqLu1KfBIexIMOWJSzL8+4kpIOLZTvJaVJHX2G+8UBy6EnqnFWlT/dOQoGk0xNSxkxQnju421ELcukTfUx9kb3Tq9JGtsjWtZEtCGgEu8hWkyft17Zp+8MVJnmPbY/ccgfvCUCbhAt6ka38THlOOEi9kvzZgRZSu7urP4ctDt7QFZgw430WtGWRY5MHumW8mhT5DNHp5KXf7ezeZ/YquJDv9C//4BW5fTgTPnTCUbEw/kpszX2s94kLMBmmzHMf9nqTtCXlhQPk+jLE7U//9E+v04WabyD99CMnYzmFiE7DEmSMjeAD+buxw5gjqN3elCVJhx/lfcnH/C7wVy/ehHPQp4sv1b3XPmuyaYxhoH6Qcwcd6XOvhIclJtzICfZ6l47SIW2nQ/mJTOtj+83sABGENQ+9xiAB+ElEs53Uxd4i04yBfzgsn9WLadnzzUMzsb06qv2NEy33/E5u5KqvzYm0FS6n3ObNzR9Hj+v++Tzb40fWi3M70Z7P7uTJLih9PAGvMdX44EKdXOKf2jeTA3vHrfhiePkoj5uP7Wlp5ID3znVZdY3krRfLL9sW2s+kXmXHvwhi2NajfGEyDKR7aa++kYmxgAvwmX3ze/AYF8W1347v2eQs+6M/sE2dqaO5CJ+Y3V89kcAG2mbJg03CkdTleGP8FB/LO3icRA1cSv/VIznfPFF/mpf27+STvpHBJZO3e1xt6uhx5Vubh6QfOQEhmxT4ErzQQi1lwS4+hH7CVXgvMUe/+EEyaxzu8WWvxkW9cAj2Nj6whfbz6uM31dsYJs6iV/1M42hzExwNT055wU6nyBkzto/D5CoZmJhn6OGM4VmUDUMlGdv2+VqyomfqyZ3u05bXr69JHtytJ23U7buV73KFxlHckUzbZ+W0p5Hj4YbJD0QeQfDxBydOt24lfMjGFPXnmehb+t+LaVsX1q7uI5v5jebp4QrpA+5DHrAZ/tBD/ooNN362bNpvbnI5yb3np7bS4U5SPXLR4I+6GpsiL21xKpcxwEXEh3Ia3scBfH7nKTaB7vtn2H8WVLBb9pNnepEv/8IOV2cTl1yu/VkiFP7DxvaxjRWP8RE7Mi5OSU37m181F6OTnX/Z9mnbvTiKHV42XQvwxH95BifOBEfKggl8U8ZvMToJ6K0n7RODRM/m+qDaQWqi0dW9MJX95/2cYHJfn/p14kt32M+4nQW3+tw6MI04scOO57dZsNIn4cLL5j/t+9jScs2chx892I02xiZ6tRzvPhkE79kNB+vLc71PuE8WmGwb7uO+v/vu3STfc0WOBDJMX9n98WKh5nXaw76bc+KPuwM5Ze3ubjmAjK34ky2wazo2ccNZYGWByMRo33034yMPlvLpBkzBDegRfZeEZhv+5pub14w8z6LkxJDq0A8LmfjjS/61gWHyo+d61Dun5CRj1zDshA0Owq4mTj7m4xQBfLf5BwxTRvO7fCdXs/nH+xTQzkUYd5jLR7dPb31vXwtrm//6LO/gW/O+TSjHYHEguJE41+lCl5+fzq4gyJoPsZhA29IGHBgnFpPQiXzeusP2cV19nr8v+Nox498aG/HvxlncMX2Z8urE4hutF6+MCfk1b8vC4uTStLlxgi3wF/nZ3JgNTu7+nMLV45n3s5DFCWC4jbEn78lVnDyVWJe/ozfa1blLMcPXp8UqMS3/yreRqxNubLS4/NJZmN95Mb6j8Yre81PBiDiGlGdBLf1u7son0yly03+4RI/4aVjIT/u848+8uxsSN385XOzkJDpXDne823nv+J6Ma+fN9FX8IA9ifDsn3zwRfnTulr9pvw9HE7vN2J+rItXX8VFky1bznrrl33LaVywABtN/fJIN9AnTcrIbT+4iBfYF+7Rb35XbGDftOieSZR5EHtSYOxVwfOWRMxxI3c83Oy4a0NeOm7QlfYHjedb1a/SueelwjYlB//h6yNRx69vmK8UgFhyJa1693jmWzVXsYhS2xyfnb2OeZ81F8oMrux2j1nPtdQrCc71cLoGPkT9fevHFXVfybFGC+R/ty9/ig8gFD8w85NPZYM1m4UD+Th4zcUZziLbX7s8j7tKjHYOd5zOn9sh12bq4oPsaucIMvoR/seAnG534I2PVMZ18EIy4MSiBzbdZYNly9W7zMX0wHjBirkqtuY/OIfbn+p++8UVx069e7djQazqR5+B+f0ausObbmT9kc9nyqX+NPXBmfOucHLnjEuykd8oQ48uD8xl8orauz197MHZr66u7OKg4oH2/zyK/cOWeWyB3ZXV+gh/gTzvGjxyVK1cG/9Ie7b7kUwvbtT/lw2F21fMyfAX/ObwzXPLkZ1sP877cGrtfPnOueZw50/vEZ/1OmfDo52yPDNaP7IJKHCILVvgC+s7X8iN0uPXOO42vrYNyRWkPW1mecl/vTMbKMhb06bKZmiOywVq+MnW2v9N/OtWLB1N+2kse/EM++5M/+ZOZ03/x1//hL755CMFqJ8OgVEphhijO0WK5D/lOEnWDUjFi0w64B5uizgGcdZeYzMIjIULWke0PHz9NIPmb3/zm6e///u8HkB2bFec/xnecOBJDMDvR9uXpSwz+5Yunf/qnf3r6sz/9k6d33709E2SV/Pry+bqeZWRwglkOgWIgy+/efTdGm9NRul9WO179erlAxpjzefpzn8px7xqjcAx5jPHsZqAYKScnOmQSbxNvOwYIlhMYZmzmXttNYhhnCnSTlN1dKIAxpkhYFsVIcsfYMuFrwidjFLlEeTnYLfcmKur2TBvfI5FswOGoBawpN/WPLj/tikRyX6Iw6wynn5HHEpIktu97aOm2NuTeSyvfOHOBAiPPCSoMl5yRg8ghJAF5aMcDIKOrTfa0eezrkHYEZUnWAtgNGrtASlt9H9mRDb1pIpEy4liy+Mgq7CaSnDxbTRl0coHtCk+f7UDqJFreSTs4DyDcZP/N23vVXsYOGD8Ge+ws7XGqTXb/ZILmu3dZjbqOCRGhd/k8bQCgCNDYW2y4nGIDq5WIwDPf5a7AXZm3CaC11T0hifOmC3S3v8vvEotkkHJhZN6VMJHgyQ44TpPcYWzKoofdxx7nK7lRE9iCYHdIx8n24gnJaUd3XRhd90RqE91MfyykEQSRNexvWdL52IfJJPZHX6e/X+/7z2ErmcGUtD12mTFHysg/f3sviw8kAZGY3OPIaVsMZqcJ0gJr6FfbAacaGSEzdJWOIOySZCk3/2fl9UkqNsHO+xbBCHIEmvnbRMAkSbOQ7iRo58jph3EWkAw5fbu7Lz9/Wnn1mAtyYRgCDGumvWcSIUmuyBJGwdO13Szs/HidWmDsU69k7fsP75/ezuKmnWBPIoiOqWP80cHsDi7oPo6ShaGRQ/Av7dAn/jjl3ceZ72IqkwqbHNm6JaHpQuqnD8ZzfYzdFLd/oa/GqoMQQS5s5UsFofBRGZJYfEbzLvXzzfSRv4J1khna2nqsjAl0zsK2x+TfJduT/OK3jE3jmFNf4K22sWmJa3rY/reJco8x3Fh57u7d/E+ZAkjlZXEKgs9HC266TvZOFhuAZWHKTnTBZfXoK2LPH/Gr/FwT/NRHnzrgg/XsHpeaRNP791cSlo+ll8qAH3ShFxG4dpEPoXvpR7gwXYhMYrMtk+3b7TPbp7Pb9lPwVvLUWNK/5ifaPP7QbtSZjNokTwdU7SO99+hT2TOd0U98wbjiPD/nK9Pf9i2wgu9sO2g7wdXaniLPmah78/o6IlidbB2ueL+5LTuZ9p9khj61v8Rjm4+pZ/XjPuWkMSbvWfCm3R3g5l2YTuawXp3sjt7CNzqBc8Pux3Hkx/KTznddqe/9h48XR6Y/uJxyxUbwuBerdJ18JB/huXwOV9m18cvnypeY1L88k89wiHzeE2nGsHl92zguyG7wkE6gwJ7GaHZI/u0TUyd+Nc/V8dT07IotJ2F8n+xnvGEFf9H8JuPziJ/dftg/ExuH37Mrdk2eEh7kwL5ue8oO5vv0OvrbdkgWI5+TnLVjzAaUTDBHjlmsOzpwLfy/T0mBG3Ok/OeN63Gejt07ljOWfE7KyGf4A32B+4/6iUvxFc3jM479fvuOtOFO3MWn7KRh6ma3jZ8wvbEVLhrrtuX2ERL5jzyj4z7jmPd6ofi2cxeHwQx9TTtx/LyHT5Kp9ik7cUDrU8pxGl4+x3Xa9+AJjZuNL7g5WZEBDrZ29XzhaHM4vr99jDKNtTixcRrnS71v3934knLYMqwb2zl6DSPhxMoymw7ua3Cag+6mq/DkM8tx9CMT3XSVLuFh2fFMLwcnnvZkIvgTPg1j8lnHT/Pe072II/37+H7jX7abccpzYsiUnc/w/0d+boIW/6PfJt4aT+e7yadukvXj52zI2p2wsZEsVqRPri7KFTlsK+/QFbiSMuUd+A3+9ZLZmSgnl3y/471bcO/rPu5rBDzLp4p91EVGg3WvNjGP86dt4bR9UpD32BW/R5+0PZ/zD/wu/08v2U0WdgzOnKPb4X77NdiPi+Yn3Y1kJ1Y416BGtjCubeAZ16njs1P/+MKz4LXzs/i4WH/x4L7OiS82McIHid/E3u2Luh1t2+yNbYnjyQ1esAU62fHj1HMS97G/xxhsFO+cWApbx+8E109ekg3yR3S0/Wb6Z3w7ZyDeMgbpf/h/Nk7wJTCK/3UakZ891o2VMPWRB+L18an0HA6QmRxBc1a6mwUm/FPrqLFvnsRfG0NYOVztbEJJHc/85Fmctxi6/7Qrv2dSPjKyKTJ5DT4Wzmv/z/GznGCYd/imK6d0Ft7I9/B/2mwMnaBBZ8n/Gh8LIOp6Tfo88nQV2llYRYbN3+gIXaL3/UznmvAf3LAXyrRO4NquZ23OIu7pOnDpfHfFTmdx5B1L3/MQ6aecQmOmNsgBs932v/pK7vwdf6Y8J09mkWNyUNFnXCHl7QLfl7NwufUOFi1mZxPyuUb9bASTE8Gp+Db6d2PjnsqXv+F963Web51I3zMeaRe7wfny/i9+8cOV08Ev4x+NOd6qflhNT/Pc5BRn4cs998Wm2W1+Dvad/FHaQF5ij+VRfO9yRPiRstMWvJpN+j5zZ1n4dcd/x2+/fO5fVq47t0VO2uqUM3zuwhzXaZ58kpg8dfVGOfqasiNv12d1LGBxFT5w6VVt4Lh4VS1uIdvxA+cKTH0Vi8H85nHNyzwf/OH72OT45DOXor36lxyQXNbwAFeNH9+d9qaclCs+IVPjxr5mcv3D+6d33+9pkDcvuk+jau5Nx/GHYMfnzxtfs+vm8q2f+EfHMTv+9wnEzd/wwIyp+L9zR4sbb6/FwXwybgRLxef6kX7y7ctV7wVSuCtf6IRCnC31hz83LrKX5hb8Q/MxG8w6LuMnLud2FnrKZeOCjV3wcn6+Tv93DrTzt+ZQWp+m7YffKG9lfJ9QblzhHp0wLo0p+EDmr7NIHtaRIf1uvt7vD53K3HbigJOjoZf0puPubbOTIJcHDN7UKVY4hhM5yE+57EA8oQ+wAn8w/w2b4VrjqHnfH3/8w6VPZIzTwyb2jNv0GCpHn40N/BC7tk+G8Y0nxl+M2gs+yQon4mtTply08TI3lXcijxe5IqcVsJXBoAPvJonjpA5pziAzTAbNqWqUBrQBXwN4jrKNQaoD0WNQ6yTXmSQZkedCDn/zz799+vWv/+npH//xH0dhKGGeHQU71/gQBqOcYGIcYI44iqJ+mmR/AOMX33//9PVLrtfIVTlnd+LXdYqMJo7BHbGOykJk1oGvEv/04x+uHSo7MKvYAu/Xc8z5T9eEvSBYX/qOW324APlMriRIyT8TCIAMCaFkMZwsKkjZO7m099pGVgjiFXyesfC38QA+xskJJKsruyjCsUHeRfTyt0D6Xrn3PNmH0LdxNcnXdo4bKEyg4djCV7VK9OzScFdYT97s8zuu5M45mABsx9JEgpFngYkx5ZRMWKRN6muQQsgCDgFozzQYcDIIUgdiVg6n/JAxYNJyMj55r508+74J130FxcpjbZmDHoJ9JmAtpohs8k/Z+tayaofkczjj/QXivdqj24mIa4sxlrwK2QNsCY6NX9qPLDdYN1GiV2w1QQViyRFkTBZ3liCnTIAbPsFRwcfZTVDJQzIWCKgzuHXb3k28OFaNAAAgAElEQVQCYZrJy+hDbHXG6NUuJkIiyQmpIKN87jsBhMD3UT/yrsmfBEhZJMbZCJ4E+fplTHpsjLtkThO4lKdeNp+fwWwEd/V3bY+/SLvo5ujd+48Xf2IL9CnJ7bHbsxOX3JUVPOIPtDtl05FMSPz0PicZ7biQoT6nLYhfyn5ckEHHUp4Ai73kO0SL/2ybSnlv37ydxZkCQP2TYEp9KUMyWzmIU37O7r0kWWfVcs4june7CgguXJkjJnNH+n3Ed+M6Mq3d+s/WTC5MvXPt2CZ0O9jPLoO04/e/+930j1wH886RtvFXKXvk+f/Tde/Pcx3JdeAbJECA5Dyk0epl2auwvbth//na8FqSJf8X/tGPDcmrGWtG8yCHxIsANk5mffoe9FCcmGh8u++tW5WVefJkVt6qWYC+tiptLEnhTC+gs4F74J+g9d0u+jWxwTmQnI8J2QZCHbiRpwVJv3eyyjUwHj7zO/wRHeyABeeAL3CKYiPuEoHa9HzX5b72C9rjX83T3WBOgkJ7fIJ2PJffsBCQvzPeyLWTJfyWNyy73cgYMSb/7i8MwB8iR/2G783NLjzdpA8u0XOS9lNMG/tVDGcsLQPPknQVdCcJsX3Y5D77g2P8FZ0cznjeptG+giq6yZbJEKaYK3qhrfti6WmwfVXrVv6d/ws6+a88B3YbO7nDcLrevv/ihlfhWM+ndrXVutpB7iWHq8hSQDLY8Gp3V7OjUe41RmOITpjjfAf/0naP5fG5j3rN//EPjfn5zv2PcjAGOAETG5czFm+ESDC0/dGRR/0LViXQarzJNVOk+Nm+PRMO43591o4+e9bjc5zfzGf67KRNt5H29YVN0nv+iczJCU64rnFMgpmtpP3mhY05/JB2xzefYw340si2uT+9px/5G0eAyT32jbGuRWOcseNPv3ciBuabc3hAB3OP5G4H+tri5/An88h/432511j4d/jUuG+eHm3ac7Qfu2Kr8JMM1lfsomfrV+Os9pt/N85lPHiAbXt7Tl3bc9u66tr2j7hRFngcJ5k+icHYITuGx4nl8+/sOjgc7iwYp8h8/IWjLyYWtKvQtZPpyHkKVdaf8Lf6CFs7V9CY0vaO26YdO0KkD+kzncOnBv/OYioOx0e2XCJL+nPn/+ctbxyQ7ZB3z2vj5T/3e39Pp/NJ9mwfh+ajYTo/l3voWduI8eEDZAt/8XHjyKd40ALdZauZpytOagzvscIez2ZHfPWj/sP77cMWCJBL+wj34zWuGV07CybaJgt9Icd5O/os8uQ7cs11/B4Z88l3bjC7AyT+3h0+2C3ZvvuwuwBF+0euh5/ETvCO3Md+pk9nN5w7J/h0XyC6z8v92NaH3Y7Oix12MMlchXd9d7boJjc+nS3gpI+Ywqdkkbax1ry6fvNUi3Hpc2Lz5Kxm7k4Beux/Y/Zrp2E7FySnGHjIvcbMv9N//qRxi36bc/2lY2vPe8xRnt+conUJHtA5n+zJtXSMHLuYmr/Q78jr8b720bmOb6ef5qXtV2ESLLp48eY9mm82vj/aWXA3uUe7prYs2habu8z4jzDMP/nTx3CB/AeDyY4cMgfiMXYFy/hU3ACnoJfuI0sYlOvEl81/+CT6CS+1gzdM+4eT++3O2U+e9V6YAUNOnqLzgLCATNKWuRwf+NnuFN2+2Fhgk4UE/tt9cDY7ONCTxkQ62HFDz+kd2+aYuyf3XVhxNfOc/sgZtO9s7G9bMVf4/yMnoQvd58ZU/WILswB1jldtnpLxyWVOzuRgYOMMrOWPzYe+j4yPboaHuN7no38yf23/d8w8+T3zRCYwWd/pMDnR5eSQ0r55b/7tZai2h8ZbuWq6Yu7an7mXH6Hr18uym0+UK8OfxPrRATlS7bIJc+35eKDCHTj0KNd8bycQ89aYap5w9sd5HFkev8enmY+7Pz47U80xtofb8b2LN45r2RdUGo/YQucPLeLxLSl0Dhbgoi2/nkMygbvsAF43BtGZHQs/sL4v18vd8Dd0oeWb9vmJ5q2wpgujH4/Hgi2Xn9x+dK607dTuZ3meIrndxWQtBabZ2aT9cI5WyfGX/d2F7/sySZ5lzhpL7XzhmnzK87Ol9j3aIYMpsH8S3rHHctFB+i1Okxtn9+1HZ8xnN0U68X39NSb3+puON4Za7O64Ra6fv6Df0euNpy5fYs0A12YT9MN4hmM82/VMfqT7TifxXJiAU7OVvODpJQjfNQ6nzebaMPCS985z+wr3NPcgs8c1keXV61uN2Vzg3D03ZJfv5kXKWR/blw7Jqu/PC6CRMfzpuImu4Lh0key6PbI1bn21JmF8dLy5gj7TweYMe0TOMrGMl2+Fz41pLVdYm/v7JZ22sfTRfPe4+ZHIJgVKWQ+gX3A0/ZjjA0/uDA58hPVT3LdAwb/iZc37cP8UoK8fv05tsHbEhnDLYPGulz+/cwXz09gOV5vDtt/W35XLVTA4LzaceoD0Pdfh/DDUGHDa5qPW0MQ25s61+eQf8u+2344lV4/3BTBjN2/Gy1dceZtrx8leo+DLGyuf/O3f/OUHimPLLIr4CMytmKOIIVapwKvEu6RKGwly1hNEWJ883YSgJGsTnA4C8u8UR6ygPsyOJX/3d393++rr397enYr/7FSSPvWgB8Rz3uzZzjKLCQLKZ1NB+93t+WdPb69evrx9+8038/+f/P7vTdFJigeywMVZZGxRuAHZnO/aW0F/cm17Osb6XcDbjgxXIDCyOAIeRb29n3NYySYFD2SQfu7bGvtdEw3BdG+v+NVXX22C6ywg5lkMNvfnaJznL14MiOxb+s/OGX7XWy3mHigCCEojCMrfSwqzOLBzuP3eYBuQO7YmvzW5YVRNbC5Scp2RCzgB6srk+k/1GgDfxF92mFnSzzg8DxlhZPldtaaEs2BS3zIe97GB9GAD4N2mVXsd5JG9uW2nvYadqsAFAmACKMw1HbOogbS73hZmeZbtMxv0AG73IWPmqCVKm6RwbMZtQb4Bb/TsJH+uud9tPtlLExr3apPD2WOqtroZ0ab/wLmDoPw7Y7YbRfoNSDMuwU/klv5xUHTL8wEqRwrgzXPmZpO6mwCNveS3ke3TLJzvWGO/ayMn2D6L53l+7k8RhIrIDdiv8xqnKvX1m3vhAuJt8X7G8v6yYYkXYyFriQB69OhMLIxtULRYpCgg41PkJBloEcTbQe386VE7n9Z5zpfd0q98n3azbdYEj2/WPl98fjlw46GbE1h/8rtbV19tbgVqHHUHadm2ffVg387Pf2yRL2LjKSwUTOW7JjJNOhB3fgthRribYAhUjKOxTvuDF1noqKJKSS5y4PD93YtT7GlXUizEJubZoBJOwou598nxUU+XUJMJW24yaX7ZZdu13U/gBKzaOU/Cabed+3KOINstqvO8FJhIapJDinwih/xnYeae7JvtxZcMuj7XZUzp69jJs89Gn6LjiCvdy+cVoH6880ieQY/SFhtnI/TVs9mcMQsOBCaNjfk3f9R2ANceAyC+kqxb7+AI29c23cq1+sKvGwt/wze17zIOfXok8PmePIMLKerTz8aPR3vXHn3xuyST4sD2c2SH7xljPsk9Sp4+ph1jH9mfhULy5sPzmbf3FAZKGjSJX39xHY/X/BS+RwY4D8xQiLT2uWcDp307qZgPwR8dyf38S+4drnyOfSBrOGKuPIsu83X0gb/DiDoIMQeP3K374Q0nQRGfy4c3/7qCyquYhDyvpOOl++HieXZs3LEUnt1vC9En+EbO8Kl1rJMNkxypAF4AlL5744NO8Y3N0+iWYJLNt2z1xdjxSfrbmENf+ZxcI3FqPsenHT+c4wlGl2vLSnLHXXu+zac5STtdoJzfXT9yP7usmX86Z646GUhHm9PBKfOAn9DF9ZubnGj8w1n5mMyFZ0oi6tubU8wLN9oXw4Hv0wN+oHELnpuHXNP2Zow4oBincfc+N2fxRPwj8YI/GFvbB97t+XQGP+NfH3WQ/OAPOZOJMfikX2PrZ9cCmI97XG+/XwvTjSHpEx1ufgRbcT4+hJ73PXcOUkWtjdliD3ho3IubWwTCv9N7OE6+9DhtedtuitXiG2D/4dxJNk2s8maPTEtc0To78xy+dXwJeeZauILXNa72mD7ipqeYCcbgz/SWLbFl/gEG0CXz0nzMb4kPvSXGHmF94yJd8Rud6mJuvoH89ePysZsAc535Ey82/rSukiNdYXfwXDva7X6kzXCCR+62stwcjLxB6+T95JxTdGueH/lIcyky0s/V3y1AyP30lF7TQYu5bT/6wh/QH9hHPuZDnqtlaPEVLj3q2fQjh9jO8S/XrqxwK7Fn4skcszPjPEUoFrj5WjIZGZ1ibrHdhxM75NqZg/O7OdS39TV7ZCv/OLtCnSMumg+n35k/2DmxSArqc6Tcd9/dd7jd+HhfbsBHWzeai3hmcxc7GCkw2WKh1QxJ5OTO1/euj3I/WYtd2IT58TubNM/ktHwiJwrNA+66Q9YwIH+nDTFKL57bBYrOkEP6C0uMh77xT/5eHL3yU+3/cUk+Mn3Cl+7jPPGDPvCF2sznlcu7dj1j044rS1xv15r2u9rt3EP3PYsL7cNzr/ysojpjbNshK/PSetO4yj/DATJpzOOnG0NgRHN4frLvZfcW2OeVxZoT8z285uwe1Bg9vuP9tYst/4IHGfPq8PJuuoVvwE6/k7V5SH/k8PDiO+c4+Ml+22e3bTSONj9JnnzvvY4y1R+x0/f5jfZh+g0DmmO0XrJRXJ49a79lNnr05jp6mqz4+vjitD1xyPvN3dEpNk9++vXIY6yCBwP0ARdIe21/7RuNY3TnFDnIQ+aZiiLaH8FCuqpPjkXDMXK/hbHGlfZpdCzfWUCD74ogyEaBStoVi+prYt/99+6Alb45mqrjNJyqubM55Cev4oLN64QTGGv3vePUR5m2njVuwgDt8UvhjyOLD9exs7Ao/cvxM+N3ak1JLmvz8bs4l4VLusNP4/x5Np3IZ79Akt3/03ZjmHhTbCbG7Xbg0MQkB2vYU/vheeF3jqhZfwI7MmbrJuatuQ55kUXzE9ffOdHZAQ7GKM4j4+Rgs7NKntc8cOeHv94iApxhi8PXX/M9Ys3GuOxclAITfWp9wOfoi9gLjs3R8O82PueHvewo/0g3yUH/xK677rm5S5jXGJZnkjmf0LmBaf/c71m5vndQaP8Fd3seA7xZ25z46OSqjL0Xju1eI469+Mzqn++bS7RewtrWwxT4TL63jsDDF8QdkZ18bdpobpBrs364HPx6KYSsWibGrAhrOUReUPkwO1jBusbq5i7971y7RRFXURje45nNRy9Oub7XvK6f+Hj3ufbP7XeNqX1n2rL2dffH9VIV/6svYuP26/lNf8wdjpfr6G5jL/3YZ86I73kjuTD4jNfAl/aTwU8bOXTeqDGo+2z+788Plwl/OOsV5rBlBDvbB+jLFJecUwhwBr67fWy+W1zdQip+YHaPO7sQ0m8cYvjD7O6yR7/2f67FtZuXta5c8fO+kN+FPGSRsfs3rmkMcBe2NBeCUeKZtlvjY3tkQbfpz7a3PjD38wmKb/EEuiB/4Vl8E93q9YG7X/nrv/oPH5ATQc2dvFQlPCGmcwAphRtJ1gj2kQqKrSMmKcpiYXMmPQCdApNTHdokipBWcZ7tbiSffHL76quvbz//+S+mwCRH2nyabY6+2wqcOIwRxnG6nPU4hrOI5cylMf6n6c/LORInyvr111/dXr98NX8nGtgz7HYXCqSdsj2bM463OnPBdIPkjHkKWnL0TBYUZgul3ahTsJl+rqK/u/3229/OEQepApy2P2xA51zX7C5gIlWLjVP8LBWUC/A5Qy5jzbE4FOVypJdxzNaPZ3GOs7y9XwLEGAC9bSK108DC6Y2THie7CQ7XIqvZenAXtzdxxUB89iJDnkt/gApDYLSSfoyLPHO9YBQoWFzOPUhE+mBBBPlPWwwoQTI9Y5z6yugRyfQpi+NxUhJFdET/8tzeHaHJEfLUbyd1YIiIpM9pJ89XZMKe0vYk354ucEYG6Vf6jLAhDkAsMk3/po0PV/FC7iETc50+CCa0kz5ETuazE5j9DPrABvPZOgbsdoux1aN2RnQp9wEu9/Sim+/S1yYF+tIEuoFW/ziJe8KkKjmj17/97R4F0s5xHOAtW/MuuUkRycr/WvzM3/O21UliLsHJdsKbcFL1GQeZ8WQuyRWOTPD33W45zCm3o5WsIzvzTo9cm/bNrXEgHunjixf7hnXknwAxlaPd5mNwS47aZBtIrLbNp+CeM0xBga3tJqNZW0EiAPA/up3/BC4We4c8T4Lv/e3ps72G37nOFL+29E4f2pGO854tJ5/dz/B7JH9tj+ZL/+BKPqNDaV+fM5dknmeSl9/1I2/YfPH55x/hZidn2BjMgXGwIc9NcWJ0cHX0/RSYaB923BOZp5gmfq8XF5Ff5J0e2WI3/adL/B9MRbglItK2RS/4rd3MVfxc+nUvfJndDTaBjgjebeMsQJmHjJEPWHL+bPw1DLr739kZaQNUMiNLetLE0b8FqL1FsvHCl8YTckOoPZMvgxsIadtRB0Lsw/iNre34Cor6uLs9EqB9J/yna4/BR+MYe+Fv9Xe40Sl61Hdklz8UUGiDz9NGBwb6J1iZBYfikdpwL5/seLr9foOlzBW5sC3FyfRdQAs3YRs7ahnMIkkv+s/bSgLWtRMBdPopSXTX6fe5/uPtQflKvCr9oDf4hSS64xx6cZKM14dcSdLuJx+tXfNFXztI6KAJNsMxi7C+hy2ts8YNMx55gr+NWz/zZuvgw5NNaElmdl/5Ds/I9TCQ3jRvJHeyzSf7wwvaZo2DL4JjPuGYsbHz1hl66570NRjRxavmgxw70GzfLdE3/U+CJInZ2l4WhsAiyQK6zEddPnPjilzfSWq8Jtc3N378m+xat9IW/fCWYOtQno3DbJx0XU9GHS+RBdmkP/BYgA8bcQQ2Sh5XwcTammA8v2esuV8hLRm5pmMPuNO4SbatG7AdxuRT4W/bMtum+/mULM89sB0emv9HPeZH+Uw6w47NEx/IJsJhjC+/dYJlbWTxg03kOT1fLRtj5mNdx1exx8jZ0Z/629foK4xrXtH6e84MGF+g7+yo26PrdntSlBsuMb7ybBsevBmsfpOtzVcucMc85t55EaXe3jZ37IccyMzzcRz6zO7onnY6eX/vex2naa7zSece46/L3qNDy5nIH4chM3+zlcae5iTd776HbeMKbA+uuxZHy3Udq7ecen4bW1oOuITvMjZ5IbHe4sEuNOBj+p95xuenDTvXlDzJtjGx9Zmf211x1ybgZPtffqnHaIGBnuBrcOFR/nPvSaa2fMgwz+af6P+9jVvi/41dHvXl2fNd3PMGoOOyYidwVL/FJymvkhsYPzsLUNcuJgnHyIaNsKH06dXJMfEBac9/9DrPlF/iVx31yr/DRs823kd9xb3YA64ofzjzO7m0axeRPbbo7Oqy6HJfxJBLyXMzzl2E6ULmHY251R8Y5W/9f5udkp9dMaB+kns+zbOx0xc8G99xj7bTVhZaYUPHsK0P7WvpOy79qE/XmLdYJL/j7vm7k8Tss79r/9xxU9phN/7d8bPv2H7rcsc5jxhG7sbRuKVNPs2Y248/+qWOW+ic6137OP/+bm6Tf/P9uEHmyvf0umWc7+y6lWdPHHTmwLPlFebaOr4AH2Obj3GI+NAc9gJEyyXt0i/zJx57jCFwYbFk49vKjs0lh+Vlw83z6p/57nngX/Jb+wj9wkVhr7nP983V+MPmYI29XbTAV/t8xJPGYrbfeuk+ujB4XUfIyh/eeYbjn6pwpXHSGEc/Tv4rv5vzx8KmR9/Nj5ibtquOVxq/4I/YQA5Gn/1NZ+XS2SA7I4M5nuy8VErvcYjGAzqHy9IzOgE3+I/GGzw97TWOsp/HuKRtGMZ0Xhz2WgsZzD1HubC5u35+2GIfuwynX3Rtc2qLeb0DGry/8/Oz7mGeGmuzg4ljH+FFrssz7Wpv3PqWT/Y1Yw3nPwvl+m3c1qTyAqzvzEXvRkh3YDvdErOQe+uaGCF8gd7Ak4/tMuPZnVPaNpY/bD4n8mvOrb92tmjdZ7eDg/PC3MY3xt42C1tgUWKWXLu2tUcGB7MdcUTPjTvPkotq/Ige2F0rx41/XPRwnVBgXUjOxxyIg6d/56U/L+113H71dRe5cRZ4mPuTW8nfWTuA150/wdUffSPu8fJldhS/dtWEP3kZXcxNjvD/o/F+WKwnd31LO/IjuC0dv/OCD7GfawcRtgwbjd+44MP1+f724Unuv4oDzR2sorPWJhTAjc5OPvwUmVU82BiSf+PLHeOzw53T5Xj4m38bZ66lw/QXDsifwGn97TGzfXlu9vnIcxrv6ID5zN/WD+E3/XYSBx3JZ/qXPmhHbs1awr2f2aTgyfWyefv0tE9XtPn4jOTAxBm4KT33TOPlP+HVvfbgFLTLK8E4/ksuz2fHk++K+5NHntO1ENprG+y5xjPwZfrLR2VdcDDurPvfeUA2JzgvgckLyRfBUOtIMLYxmc50vskzYSJd1nd2wa+m6KbXxOlGnuclBHpMPviio0HNn3F1HPDkP/31/zMFJg1AbSyXs7qqpy1Qz/nxZ5uv3N9bR3uoT0JPp1UKJjB8niM+ZvF5Fx0uUruLzps83EDwl7/81e3v/+5/zqLvLC69eX17e7bAy/M5sVHmc6bp3eGchS2KMYm4AY+cybxnvCUxlYrIN69e5wScAZ+M31uznNgo0tlWfYzo2VZfxoEtedoCkrR1n+izSJ1xCvaTHBgHmcKbN3uuXu5LUckQmfcbJK8Mt9I/fXn16vXt6afPxsHOFrJnEXoU7hw3kmslGzeI3jdgmoBPIH7kB8TMTSvkKvKqD/Iq0ElfGHw791y3bz1v5az/G6MEtUQg4sdIHwl7k5YhfWfxRSKjAyrkx7ZqDcj5zdvUEkUSSw0qEl5k1nrMVsZOjoNNv+0gwsnmk1Mwbs4Y2e8zPB+JUv4OEcx/ErppU4XrLMR+t4SmiSeS2qTt0SnpY6pQOZE8xzgRHcfx2OXFcQT0icNsx+HfHZTReWTFfSmyUoAUeUqQICMhgeyO4wHCFofIMs/1HGQAttF7YwW80T+6ura2RG4JUoo+vrnjEiwkp8GSSRQsfgSsAXQHH+7b3Xz2eXe8uq2OpC3E0xyME6jirL4ucpL4C7lkt7G56Izxpa08T3IcMc7zN8jYCmJHYRhb5snzBI+ws3VYwoZ+9RsPAqGPzl789DrfcxJmn26SoUldnuP/0e/8Bg/yHHaawpIU53kD3Fhdn+Oj9C845Dl33VPVeo5e01+6nz4gl3BAv+7k8fQf4eLDzKcgAx7Dtxlvtpc7i21sBilqO0Q+jIusJDlSYLIY/f72/FST267YIn2ufWor2PEb+zZF5ji/2aHH2I3DvLb/YG+Nw4oF84z4VckExGjw8YvPZ65Uwq4MPtyengLFzHHbdPxbFsAlHNJGL9CNzN5dZ2AiV0289VGQjLTyjYK//A2rEVEBDtyBsYiUT5jmb75KP2BC65Dv2Gtfk3/DsvY/iiHgSeMs4nkP3k5njI+/5BPgYZNDuAdXYDG8on+S/nwIf9NBHfwlExwBPl8B1nWkE/+XMeR3SRbBznCi86YcsstmYVQvRAuIe6zkdNfzkwAUCNGvPGds5vBIb5G738L7voG/+E9+eZ7+WRSgOzAUtniDCfabd/qA/7XNm8OMz9y0bzBP+T3fNw9sfVo92xnST+Mzb40HfCcsaF9h7MOHD6a9ef16n//m2iWKbdFhBYP6IHmAO2U+xAGCZRjJvvQnfRc80l36po3mKatPy50kPfUf5uTv/C4Io1MSFmy1bV+/BMzddq67J/SnkN0eINdxQN1WFzayoY5DbLvJBvMsvjKyh3f4Oj0lh+Y0nRjBV7UB4zxbwsJYybL922MM0XhJd3xHv+mYpBQ/CpvNlwR8inNgnLHifHgCncYp2XTHJDCidcp3HdewqX7LrLlw+mkn0Nzv3sYB2Bf+pQ+tR57bMuqY/COOfGJGWEzX/O2oVm3CoR4vmyN7WAKL6BPOSSfsasUetenZbMczzTGM3fj6WuiEa/Aq4zdX4xMcKXCUxhbnWegZbDgvoeQIQNsWw2Jv18+OUefNSTgpXvRJHvAVR+qCx7YfmE4+eAPuR+/4YPrZfK7jw/bvjsi9881a1MJN6U7jQuvVIw8hZzbdugHf9LEx0jj4ELkANu9av+Nj+b1jBn/7Pb9lzhNb4uvbj/iSPU6R7uR4pJHv69dTWDS8++jD45jJpfUQT4cviffy//zXyVM62/4QryMbcsy9bLq/axvzPHNk9yo5CByTHuTeuecWLr3xYv83vOdZ4qYnU6A4zz324mWmPMsb17l++P7TfZvuji332GGleOr91y+dtzVh3cQMJ0+X34d7nIIUPMT3UzRZiX9Y0jqkIFB/HjHY/LEvNjdx8bS/cWEW7dc3WkjbtwXnvuFi2eVjF6HwAbqSRa62n+/Dfz5IDEEX0+4UzJ8d7Hrums/lfsW1zS96zsmgn48j4sW5pnM1LUvxZfpIH/M7Dt2Ypv84Gx3M8+RW2nboLFvA4eiIfuaTzzdXMNXfxuk68sgzxOXmhq3iLs1VGp/0lTz0y5i1gwvDuMe4jVz6/kee9HjN3Y5qFyz433Mx83O4pHF4fgrmvECT6xqHyJYvYiPNB/QXV+ePfU9/yBy2aQNPagxrmT76D/pgd+pAU9qQSxKTdRxtTnsO6bP+4Q35u/uG87VePOrI2v+1UP0Yx3TbnTOOrLSvH21XuI950M7dB56jUdouM67HOJzM81vraThL20LGzd817uU+f5ubR1vKOHYeFuM9x/zBYPwRz/N89v+4EOn3jEmbG9/u29dT5Hj6zW/pa+uvMbhGbMtOW25to8b7KFM+hz6mXfPSNgwP87sdTger7Lp+XtCCh55jN69+OVieYGW/6xoKgBv76KO5pJPb+3sAACAASURBVI9wLnOQwobw0eZGZCMfJweR7+ntRzg5RWt7PBG8v/yKedmXO/AB6xTDB57tLqpk6HnRZ3YM48i28SDXKI7I+OWGYJ8XSHNPfrOeYU0tPpRfhl9rh7szF5sktzzjLq9z9A6/zI7NPYyQFyCj9cefXfnv28o235MNbErb8aFsJf1J37Mukd8mLqldy9vPyteN3n+4jlniU/IpXicbY2EraU8MJM7Fl9cvPpn8afqYvrMb/IMdykexsVmHff7ZWXN8N/dqIzpL1/hZfgeXoetwL8/NeN1rvUj/2Wbzi8WT3QUj/TO+1m865flyJ6uLAbk9Gj7Xtc3RUTES+4Nh5gkvF3MaFzmmzV1z3eNS+NblOikuzhxsnq3jH7h3n8ezrqTdO6c72KP/7bPznXnLfXAZz8pn1jj4WX33TDiWz8ytNSK5lIyN/cLI9j3syfX8Dd3aOUjtwHXEKKzgv+mz+W/+lO/C3fEdOudeXIEO6g8+OPh0YgD607Yi58LO5A/5SLpFJ93LPlsPe1z86+rbtSsVP9VcYZ/52b6QXi9ADC/Oy4xPblNkog/mybPpi7lrH8WWr5z1x0cd0R88s3FD+1m/z/yyL3iEE/aYco38FtzbFzSuHSib0829//lv/2p6ZfIoNOCQaNUBkzbOIIS5jsi5k66zgIp0CPAZPeOewDiO5Lyt0kTIGwhLvD+9/c//+f/dfv6Pv5jJSp826H1+e/s+gXN2/NiKOcph6/FVztttjkI4RSF3MjSkbQU0ApsdTV7NcTk5ZkEgm8QHgIqD3LfGt1gjC2reIgN064y2sg+x/HCeYzu5lWcI4evbm7evZxeSJQB7ZEbGn2cticoxRJtsuxv1CWjSlyZYeVNEX1U2RWkzFouOmW8EwBvv+sl4yWR1wxET+3ZelJ2cgULrkAAr37Xs0iaiIfHxoQo0AEkTUc9hTBd52oVzuuReyt6OCHjS8fSfXsdAOokOPNMeMGzyRUfXca9zM8/mp4MJJEcbHcyHdHAanIHnGo+ESBOG+1st323iIjqD5Jj7/P1IvNIXzmnn62y7e1vnDEzcax7Wkb24E878riDh0anpP0IIsFqfkLm1wyz8rwzJVtKBTt0XZII5tTuRQHR3H/r6XpyioMHWyt02/Bp5n+p7jnMdzPXW+G6re52bBjxt35i/f/vNN7dnZ+eSDjRy35df7hENseNxKJOcWycwRCVjPgRbH+nJvcryyIb8Irvca2EuuuteCyyKkdKGxeLICp7Byjzr22+Dda9vP/zhD6ePv/nNb+4kG4k2p02MkRNz1KQHtnBi9zc/42bPbhW5fpzvZx+foUhntffJkyVH6SuiY96Dmdl2+dXr1yMDwQucUUG9+vrt0eE9Qm1kMdWrWwWeeyQTYGD6147dmAVeg//P9ugVPi73wt1eCMq1bcuDLXOi2G65B2uamJqz3GeRg22wu9m9If+bN6Futy/PcTF9bIzA7flnz3b71VcvZ7wSbjOOeZPg2mo57QngOxGRtmAMeQguZr4zqIejGu59zmLS8T34xdjA++tYrZ7n3Zll7S/X33dJObtrjA2fBPGcB3+uIXe23kEOktkBF9yDWWwLn4EPTZ76t/SPzrUfhFWNw56Vz/si6ZkL169v2QXnXKNowvcWER8XOeH1x4H6dbRe67dgzJyTUT6RS3bvTQ/4Qm+QXXzirpPnDbZOUNC39Dn/dcDOLyP4sI482OPq+PUGXr7PfEYv+ER9UxCgbx0w8zODASdxJxlA5wVEawdbQGKnNvq+/GN5gED2MSBvG8Fh4P8EHBUYm3PzxOeTI98gGG5uhHOQnd/yvQRJ20OuWz3fwu4Oxsgdd4HFuFauN07Y1/K66++x9ewy9OMf/3iSMnBQUJN24KX2I0sJd/bUHK1jEnbM17Qurs/dnaUEcOQEU/KZ58J5bdOXwUtHfGU787ObmHltrveIF9qGr3kOvzeY782yE3/BGXPHZhqfRmdUex+dhCM4Go6d+/UXb+Y72TmZ+x7X8hyJk/ZPPScws30iHIAtsMbYYQ3O2+NhmzBVAbbnmN+0GZwLB2j5NI/Wz+4H2/Ec48x9nWBge9rAadgJnfI9m+7YSHxiPukjvKOD7ImMPZv90Qu4wFfn97dnQaHx1ZzhnPoMfySRPL+T5p4pnsg1wWzykvyhT+krn0pWZGHc/HHnB3ZMe7yocbXtaguvGp06CY7kHcbuZ+fQPV43v1usSbCs3RyT1gmYszH33Nfzkb5J1GU8/BNZ/XPJJ4ktOn/FleszzK1xdHILj+LHzE/j7+5k+vE2zNqKXI3Ns5o7NJ8T3+VefTUf9I7NGXPjEHzQTtowFviWtmFP67L+tt6y51wXm+k3dvEbBUjtT8ZvHO702bxFfLsfMWwBoXkO3/Xoy3Cb3UF0Cw/073FO8R42Bq+0mc88O/+ZOzZuLHDprutzvN8WNpIpe4SXE+9kU9vavS3PuGPQ7by9WQUm09b9CKp9GYVuDyc6ObA7pzovJLHvLKoZnzlsPcrb3nzq2M+bXSDDm2B8fJv/HnWOb809zRH5S/qZfjQ26Ad83DPMP0z8d83v7Hl9LzBJ8jb5ETucGOfKcYtHJ8t75Gr+eh7NK1/fPChbXOcNcrbCn+R+nJAO4D6DVScG7djAGNofskXYSF78enPD9m30UVuuhxdsKs83z/gJ7Et/cIvmV7iexdr0za5WYrToxPctiJIlntpcoe2K/fSYHu/N32wHzva8aeMxjm197HlzL2wwl8ab3+kk/8dP0Qn3eDY9mJ0GcoxBFTUrLMlLJs1H2AFfwue2LHynTxa/YBQepy2+gt41jvd46UVz1/Yp/r3j3jhV3nvtI1x7c9/mhF7BtfYrMNfcsu3OY/If5tvYFIpqP3jqP7YK+9a37Y4EMFE8l/54hk/z0c+G1fwc3eU3tXPvxPkH/emxmbdcku/ZMayAR/lb+80L6Bm5kZcXI7+vbx2f4KZpR2Hn5mP3ZdTh1oWr6YP502c7mGStxNG39LLHjBOk3ZZn2sS1uoCfL7bWQD/JqXGyZfOIB+bB9Xyw7+Mp5ruzg3a+l/NLTiqLl9OvUwSU/iv4Xx+8OzeEo9F3OuBv9iKHN7z1HAvWu//rU3NkOtgLwr6DafE/+Im4OW2snb+9fZoXqM/ife4l71wzcfeT/V0BJLtv2zVPE7OedZHGufQv7Wq74/PnLz67ffXVb2Z4ZMfnuI5d4JGOtmITbSv6Nf08uXR97nbgGxzuWHNlvFxt8vtVfCreNI93XnRyo50nycuNbKX9UL6zxmHu9kXa5Yl0Fo60DvPbXmAibzbBn+TvfeaT24vny5+1A/tafuTGPs15ivHJzdjkWuQRydCc5/vG2c6Z8Yt8eX/CqOYmGQ9coBe5J//u+ARukAN8jH47IocvhpP5W2zBD8hf85PNj/CgOz7Uy0d4DR1f+W9FtkK7nkdyTlvJf+W36Fb7CjFlODWf2BjWcse/9Dfj8XIbncBB6EbaFJvnfjjfHAA2P/KWtK897aRvdIJNKurWfxzXMzLe9ptpA+dN337w5Zd3/GI3ud5zyJtO6xMfpDgDNuGs+q/P7AjvbG7HNuAyGfN5zQvvcdM9fxCusy8imrvc1/mC1B308Ti5LrULE0dNDPfxsbRtB+Ta+gQ3G9vShlhJe7i7vsFxePk4vrTnHjZO79mfWA8v2eKi5U/whhwGF/72b/7yAwdMadoRc4hNSNPACDqBbN4OuMPNBqeUgMF6cAPeTMAcF7E7eAB0JMb5dv/wD/9w+/Wvf3N79erNBNsmKsLMAN6cCkoTfw/IThJ2lWWrbOcNqBCHkyievp6gYYWyW24NYX333V3YM3nHSc8kzrZkG2ykcCRv08xzZjFsncjb12+GyC5h28RLFt9MxDzj/bvbq9ffTJHJkrlPbi9fvZqAOHLYN+ECJEmUv5sCmch6wXIr/sbQanvQBZ4lAt8XyDcYbY3LJuMohaTRBeSrPFMpecjM/bnz/QIGR4Eg5+9tY3csSH8skub7JZQJbtPutc25tuiQgJgutXNjYAAwn4h1+gUY8vyu7lznlerrvWblu9vQkkM7V23STaRjKhifBkxWf9NGO7D8bXGwiyrY0gDRswXySdacJBdzQgJznQCySf6b13sET3QBOBr3o4NueXDEq+/fzSJ/ZNRkCRCrLuQUzLe3L1sXzPOjQ0GqIgNBctrZ4oc9jgo4PpIKgU6+pxtAbkhx7OZ2nRNsHgA8fb8TlHebEOOwEPSLkF4FJZuUWgKeOZoEwSnUcn1OAUyRxiRl3q19b9FQ7Ps6riRj3bfxtoCMnXyIbr74/L7jQ+t0npUdTOifPiDi+bQ4l09Hsyigyu+wHImzsBdsSV/j6II3nA1fcI3jWuyGudrVHw7avXSd3s6C9YfFD3qYzyEPz7cQqglUvs93M9/vrkKHjCVtIUV5m26C3NNWfreNveDU/G8F8meTDMznBGW3OPYtMBFww7F26DAhz6UL9/6dArncT7cFEnACYZEYuTviJHNPMUFjD8Lv/rQHvxRN0ZNZID/HsyXh8/kUnAVbt4im7SEFJkNYTrHjI+YgF+Qs0ZjxwybBZOR037Xk+IUhhk/3XNk8xzac6c8Uf+bIuXqzZu6PH3+zi9zwBwFaYrGLsrmW3dOVsaHjh3MPne5deugkzCP7x0C+/Q7sh7XmBolDXulWk1/Y/RhI4FZ0ic/qBVTtkYXn0h+41Uln7aTPkbeCxca/5RqSgZevR2TptOvoXdrsRJR5yXfBmswrLti+V3/9Zjx4FxnBjcY89pff+DSy7H7hP3ShA4pcF99gZ6e09Xgdf5NFyvwGm9iMsbJF20ju4sW1JeYcUfh6F3GMA0bhpD1OGOKZWTRlW4P3tajSfIBO4o/6S6/Nb+vK8NPa9ryvJaPwXbriXuMgtyuY/DjJiGPmfvw9393t4/DDd2+/u/3kJz8ZfUnb/UaQ+W5O3lzPs+EOW7vihOutWTiFA8Njc6if9IgP4k/pSPsA/cpv/RYY/WieSK/b3nBmhQfsaXz02drYG+htF3Cifav5vLhKYpmVfX6DDz0+Y9uYYfkLu4cj7jOf+tHYiR8YGw7Athu7cK3cY74e8Y/8ut32d1f8sLFFc+/GMgVibX/m3XeNR+2jPQ/X5ff4zJ7PLojD8x8LjyRzxCj8PT5Gr3A/PAe/+13MuRbp2q/49+CFlyNO0vp3dXcLrNrvkCebZf89F/SF3ONbFC6zz8acxvbmpRL2bEscsbiUOPfa3YKdmg8+hVyzIDc6e4qLtkA88e/RjxP/hWVY9GodGBtOQXZ2RP1u3+p8+2a5Cv01t53EobtkkWeKS9kIvplxpZCO72o+TaaPvoI+sJf0gWzFIOyo8a95yqMfeLRXOMJe/Y0PtX31PNhSmk27DgZ5rnntuYNJfCr8dY+YW0xCL/HSfedhfVjmfGRZxXiJ3QbzT3wG18iOPPGHtoPLHuKvrrfGmy93/3vOmuvoc+86AI/zqVi5cTD9lCewQ6V28kke05e3e052cw4Y9uHJHuOcF7RmXk8M3zEFnhFuPHzt/cYwZOPoGhj0WGByj5vtGpIdc88i5BSmneJbGJs3EsUj+EOexe/Bjshzj2LdN5sdt5F+eGbafIzD+J/BuWP/KTAxx1ngXq624wy/ywJg5w3NT+LenbfVLeMyvzjSxK9H7+Rh8ryJa7LrTu3qon/6js9pk9/E4/gKY4YRdI/Ppx/sFs7nb/77wozlpzjuI/bjpZ7Jn5B9x475rXM8/m6Mz7+DeV5ggxF0tvlI+9zm9XwfvMRTcNHOD9DV9uuue8yh0cFHfIOPj5gjX8I3Kr5sH9FyZl+9qCrehW/xUoPVZ0chMmSvjkjBB3Kfgvf2H3lWLzbrh+/NN65szH5/XCzg15rnNH9XrMAf8B2XHzy7Hp0FgMzBxpJJkW+s8BhbwJ22YzZhLjIOcncd/cAzBkdm96TdRSNxTPIL7Yf4ttWdXZvIPLTvTn4aPn2fb+zCQXJqG2x+wXfQFX3t8bXfZZfkhmO2/bX+Gw9f0hhDPjg9jIMjre8KEnynH3gHn9X9aPtkt/E9m+u7Fs/pDDtMP3KNvATf1Rw6v9khYPVn50l/8rzM6yxYHZ3CMxpvW4/hDH1mW5Ex3p51pzwvBSbanTxtXmJ+szse24XzEcMW27Jb/eaIe15hAvvPb8ZjHJMjD5s5Pgympb/yAMbTWN7jxqfgtj6sjONzN8/8GFvDTXrZuNO+gZ2TGRnk73ssKaf48OIDHUmuNQVIdJts+NO8oO3fZJpTEdKPjo/ab+j/HlF/rdk8ymHltzl4sTs/AtMSC2RNMH/TSXiZ8ec/2M6X6NuLz1/cd8FhbzCkfVPGrhiLP79jwuyutjmg9q30hA50XNKYOn7lHL0h7wEDFKm0zjzGD9nADj/3Umva6bHDHX3BN8gjfbBrJ78FL77Px+N09JPMXNvxO39856f1MqQ8N7xt/H70A142FYvDDWPt2OCRtzR3h0XTn0+zLrz5s+Yk5D1tHrtQXBJ8wbu2T9dL8nedTNHb2RWi+/loA3s0UHH5o68tK9y1fQ3cyNgzb/mb3cMfOiZWeeQAg6vJ9Z+1BNhDv2HO9/lAeZHsRpkdFeEkncnfYv5ZI6ojlXue1rp3/eMxtmR/PZczpu+2eBIOpECJ/tIjsUqei2+REV4II7L2/vx51vuunZXW56xOpO3ZqeqsieBHd452dsBuXpNn9O5H8FHsxLfiNfk998sxjk+rInZ+HkZpB+50DhPfMJ72ZW1Tq/Mbm8cPRmZkQhfGXyswkQjthy9x24Qk5UaoprNjQHscDecfhbbNVBbeE0QyYkoqqMrbZyGFztDVsbTxi1/80+3nP//5PD+BYILEKEcmLkEkEp8FXgBIOLNQVm+kxQj3mt1tJIDMcB8JZ4w2u59w6hR1iMeL53dwyAJHZJDFBUmQHedtdkCJk0z/CX62Aj4L6RnTKMG7t7c3r1/OPVkMGSf37v3t25cv5/nOR9pK602uzHECZ0eRPP/F51/cwR3hjHIwjAYG5C3KaweKD+9TWLHHGyE2S/QHku5VnogKcFjlXBlQcGT817/+1Tw/b495O6QdNQPYYPpjEhT9s0AjGBFktWEhjgw/bdIrjqYJCuPaKlrHyuyiUP7OIj/g59RyfwfNbXxxLtGrL74IuGwBzh10TjUX0qo/+XuIZS0IKGpiY6mKtUDfbyVw6k3Qdoau85uRvjxDUgBADxk4u+oA0gS87D1E7w5AJzjMYvzj+Ncurm0lm5DqmzECVfPYzif9WVKyYEqHzAG94nTy3Ni8tu6AfFty1tv05Tf4gBzu5wL9VL0qCDpvj6yTswizurT37PEhfZ7gPfk8zu3DbPMVW33zeo8cSV9SdNIBQGwq/w+pSlHFEMoPT26fTuR7FZGkXxJd6UMwx04iHF/vJrM7Amygn+fl/0iDZ3KyiEfazU4lcYzR/fQZ8RFcNmGOPCXBERb6mt2jEAALiPTgfs3rJOh2u8MJ2k6BzX5ukniC3qODfMmQ/xRhnAXi3Jvzrps8hOTADLjawSD9XEK4icTo3NjykxRJ3m6fnl1SJDjSHzIWGHXRDPtan7lvzyFJ9PJx7ulxB86DZ4dMCjjMHyKTnWUExLk+/chCj2Aq4w/BGtI0Z7ruYnoH5Xe/MAmqFIGsjkT2fAI/mPvoAxwUUOaZAjVtmstJBmTB9JMcrbS2c9nQFhCOTp33DnCLvCWSftOVkd9JWCzmXbuqwBOE/uknmyBAoJpMCsgQLcHQ4v0m6hL40mvYTJcUBsIsz8nfFgDyb29DNfEle/7CGbOw1vf6cg82T+ECPYbhyPDqrjNk981D8wc3xkYeCrngAHzQPpxmr/rFHvld33dAAp8FpR0kNnYLGvUVmY3eNK7k/g6yzaVtO2enm1MssW2eXSfO1u+eD4uSIDLe0YFzdEWenzbzX3R58OgkrvRRMAbn6e6eM56k0va1t4huTPI2UPMBsqSH94R0sO/16/tClHbuPrp2faOLHxH4szja5B4fzri1xx5hI/yIPXbyr+fa/fSU3cEmfRQTtF5LmrNvPj79iOzgqjZyL45jLj1/5+/ZfYtxAdenn5wCykrSwFlzmTbxQLLXvnkVcEZu6aet+2EDfbgK8PatscHMt/Fb19bR7UPME7mYl0demAVS95E1DOlEg/Zg5WLSVTBmHtiVxC7f9WiXHTfpo+QOrOk+k+0/x9HMS49bsquxjy3cfdh527X5t7ZgmTZzjRjEHEf+rZuCY/PMb5j/jhnoMm5iEaa5fr9Npl/my33pl1iLXsE+nIcM9APHaq6e3zYhuUkmnNcY2Ai9lsAyt/3sxdRNyutvY4N7OqYwN2RM/9qn4Ndpv/tzT9zXrkTmbeLnzz67c4LV8/CF6/hUutf4m+vEdYNdg9z75nr65HgMspyXys5FyT/QMW9PJmfxLC89vD+7DsxLK5ugah9vLj2bn6Vb+up7vI1/Sx+NGW6Td+N4t9c6vnHOciaL43xG9w3v+D69pH+tlzDCfZ7ffkc/WmeaH7VfyTPE5eYA506b2seHo490cK/bXXjsPjtv3Z6XZFZOVwFhOAAsm1zDP/NCSXN+/c4zcY67Lp+dQV68SKL3esGk9fCo2z3uZCt8Sifz287gBy5g7tMe3jFzli2Sj+55Fl2dHTbm7drrGvM2dvHZ01t2cYm+px/Tl0rAw7/oZPJLw/uSR6uCnH396uyAmBjt5Cbog3gGDuSlMPo08zM7Fly7QqbonxzYaX5P3yRA+dHc/8033x4+vTadtsm/dbL9h2vGbscHr85EXl628YJarn1fC9HtO67tnTc+aS69/O5a/BH/51MxxcTCJ6bR9+ZXje9k0vqb79YedzdPei8Wx0secQFe2dkGDjcWiOe0kWelXX59sPMkhfWDX4Jh2uCTXN++FifAW/it/C2X0Hqgr76jo/wZ3sPv8Wdtn+3D2DrsxnO13xyVDyU/49WnLsAgA/OZfslLDB89O0vIyaz+LYbgsmw+i6D80GMMKFetzdHXo3faJG/jbv6lX/wknWuuwXbzyVYf/QU5tw2wv5ZB+66V2xWD5l76Je+rjZ5vz269Ncb0286czYnNFf0aOcewb2tD4RKzlnBiYj7q8kXXUeJ+42PJuTlwFyLwme2/6VXbaL7rvAPsZ7/GzVa0Ebl50YQPSB/l8PWP7+Fz23fnO3Mv5yue5odxJvFXxyX6xv68HHTnVbXDtWvDrxZTttcdcz3ygvRdPruLUNii8Vo0bhulJ+2/vVgnH4mH6y+dzb3yHV5ScgxBuGPH/Bb95K1SjEyGZP0xV7YDy64L5T4v3cBOsVqP584T8srxsXXjp/94eOsOv8iH8Vkp4qBTGWP8U3JwcDtt4ym5zvzzWZ6RvxX6iB09k89em7mOJNmXxHeNUJzjBa/lSOHgO/eObu8caNYd2s8kHx1+3voDBzz3ju05bv74aXEI/Lrs4dqdnbzgVD6z+0fWAxu74GXbTZ6Z9azMrzXNL3/w5bwQDrvZLgyAaYu7u2bCb9y5cdYcTpGucZIPrOMj5WV78Zme51npm1yteWpeQm50fl9WX9zAHdJ3uW/jMvdkxL+1L2B3Hae2z27/wjcNZg/fXGzGy3OftvMd225+s1iCo11FRnxj5KC/aYMe01WxRfvJ1otePxVDNIe9yyJ7UJzcVevpjP1w6awxNBcyvx9ue8QNXqaP7TdgZsen7b+iV3JpbAaGZ76jE7AXftJTY8dZ2neSO1wz582TM28TR58iL/jHz9BbWAaj2FcKTLKjovV21+cTrxJ/67PPaesUdcBxvr6LiPjsi3+ss2I38V2De3lJ8JNPby9fZT3+yRQZzukqJ+eOA3Q/Ru4nNoObK8stfH20wbHnWXveHE/m47v3iVm23oCewwk2gFfIofJFGzPsBgfNBdiiApnmHeQwOpQdZM9u8J1HMlbrMuFVeZYYaGz8+IDotpNhRm5nXOz9yd/+zX+cHUzyBYACOMgrpXIzhUzDH97vAqldHBaMlmybPANGFBjn4YfjJBj0L3/5y9tPf/qz229+89WUVEwfvktSOqUkec6z26uXZ6E5b6/XERbbr/fjABS5GEsmordn9zaHymYBF4WKGqaf/u9NVw5sAONd3gjcSfZfAvm0/fb121vGImDIhDqyYndt+eT27bff3J582O8noP3wfoLlO/E7VWy7jetuEbyFJlvU42xZcm3Ap3BkzzlTYmDz/iTaprDmEC7H+8QBIPAxmCxKIytbtfVhkuvj3MdJvbv98R//8Ry38Qc/+f17ZThARAaBZRN7Sg187EQQeTr7OjrSlf2ZZ4vpTdo5b4C1IPnZLGSSh/b3lah1AEno5f9IZNphWBbPt2p739z+5tvfjq7vvXsWWXaESFJoQP3F8yF6IXyOcEhCKGNNYmXOmJ5quq04Hkc4b90sOZRwsCjjzPMBxwPqWcBhv+0gga2AO06QsxA8TwXaLWCaKrvdrjoJqOjnkr63t2fZ9eE7b+8uEbA1V/qbezNn2tbXLoJosg/sEO7c581I8uYgOQfja5yyODo6NVWEe8Zk/s9BdXJ4nOm8LXkFxJHJXHOKOvZ5V8FU2y4ClE+EYHX2dvvkVCtyrOTBjgWrO+ZTNX+29B5dOVv12s4NCZKUFXQZFxzeRbcl9+OsDo5aAGfjFswyHgTUv3dL031jRhDCoQl8c78CNEmWJW1JgK7NCGoFfpG3fqa9fE8uTbzp7x6TtoUfyMWQ4w/XtpTeWOwk4dPPrje16D9ipT1BXuYrBT75b3QsPu/lboFJb8YBz444K9deXEr/4VOuG1Jw+uwZcBQZloAQWGgDEW6/y4byaa77OKaMR2J72z9vd1poPf5i5HaSPR0sDw7NOZ0753n2bkO+i7uCaYslTdL5k3ljss9GTYHSKZpb37CFA014yBsOCFwmkDiOM7rqmJPR6do6fHTznJE635q5fQAAIABJREFUck+R6f3s412wFtTm94wdwYGD/Z1kbsay87D8pxPfHdToN//YfIiusqvmOsHX3Tp2d2iBfUu4Beo71+a7q5Dhx/juww36OdHbl9++vG99yO/BATrqe4vn8F9Awtd0HwUm4VGwmv4JInO9Qo9cY9EdDtJxHAw+d1Iuuiiw7H6Q+cxVYQMfcPf3J6EoiGTXuCt7HX5X5wo3x8VHeqHn8j3X8UdrU4tTeGAwGF7Ca8+UaBhMOTgh2TX2G7s7BVbpL7yGgTCFvHON4JSPxKnYLp6nD3DtkRumT6MHH95NoNbXsVd67u+eT7yCTVzc8YwrBWWzQd5ii7eq6QYZ3nWrEsNkRf9TVJhi9A6s8+9JrE3fz1F/J3mW+7x5z6/1HBjP6u8uFngDRxzgiDHXLl4+nSBUYXVsMj7pUXZkLcCUMOmFm+WLKbjbN6Ebs8378oZ9w4R/9azFkOUqCvR7J8n1ddfuNIv1V189j77c9aG4XGQD6xvDYSn8gElwJ32k+2RBd8gbTvu9n2OMK78TA75dDIXLFwdQJH4dSQob4Az8gy/w5tE2xLXsrfkDWcA5CYHI3ncdm7S+GSM/y3bYF1xNf80beYh9xEcwSt8khdru85zhgAd3HufCvC1m7oKwOSW7iV+yQ2AKf09h8NrclRDrxTXjxe1wGDYGt/VzcX1jRmM1JtyFfGBE3vjONc31B0dP/iLjNXcSp5I33hafXUAPFutL+mxhgF21LlzcbhcUekxssPVDG/i0eJJMcKNcF/nufF3ne3fRpiOBYaG54u/SVjjD5BxOUe/j+Brn9JM90icxB93oGIz9wKzGgrbfyQOcxBOs/tjmtuAkhc3rL9ZHiLktVOV3/Fl78ZNrr9pYv/v27N7JlukO+TgGAeeDP9q/HR7Wdte8CW6mXXNv/HSd/uKc/HjG2LEtf9D+7emzzz7aIYKtwdDFqispav4WP7/bY3bO8TzhE7kfqTamfOcIInPpt9ggrqXteXY49ElcBkscb4dX+RQ3kHfuFes1volt0m9cQU6FPeMseOjY1vtrB0s6ax7mxY68nHLiS2+Ui2nT3tpeCt53MSP/95y8uJZxJpfFDvPsKV46LwzxvV5OCUZ7OWvmIEnu85ID7KRb5hlGGFc+2Y3cYS+suq7l0f2GtWtj1069fETaTr/FcT1ucR+f03aO07q+9bQ5U39vXhvTYDD5K5jiY/ij0dUTr2k/12iLreI+vRDTMQx5why+2d+9oAlP+DEY3Yt6LS+2QWfNQ3Pj9vW+FwPDV4tQzZPHx56FMBgNU2At3KJb+qZ9mELn2GPnEh79u/njVz27sRs+WLzKNZF/L3jxkXayoLexN3qWZ7Q9RM5k2ovxj35UPMO/0Sn52MlDJQ9+3kZOX1LsTX50hz/Y2HR9P33a/PkVy8kVwEi4jmNp2zj7uvbPnt0x2T0Pexb76TsbMN/6Cyc73scj+NnOy8EKc8KW6cnHmHHhQ3MSPMdz+AOyF9+6xzEjOBx56Tu+2z6UbbNzWAUb6Jl7yJp8xBi5Pv+nZ57Fb8LC5F/kP3Nt9NdxIulv4jc5TbYzOnriQvbXcS6fHv1Z+1496rG1/ZILHYE54aLJH5J3991aXK4VV+D1+MVizebxzPfK69qln310DNAxgxixMYFu4lT9N/zp9vxOB3susoie+DzPzJi8uOVan/qRsWURttd6jJcc9eH1m30xp3VGscpj3A+H8BS4OTY6C8Kb/+w8rT65lk9Nf8aeK/fTvvqKQa5jwth1L8Cyk9lR8cxzvmuemb/psuIhC+jT36O/bJcf4/sVNsAF9safPPqxeQn/FI3zD8YG/9oX0rv2Q+zAM8fOzu7iaYMPsM7YY861uYavz2+9joOPwYW1u92BqPFbfzpGpTdXPHMV+NIhuQF++4oj1saa0w52nwIFXOexDxNXnWMpl1fufE6/P2S3ps1dwVRrRWwU1rNFY4Dn7JY8Hu1cEXXvbC3PvfO0HMx99BQ/pSdeNKdPYrEnTz5Mbrr7oy/57Ni3sXSK/bLWOidzbA5n7fvktA43jPyzzkt2fdTlrJUmd5ejvs46tE++V1/4/DyDH9gXx1/cgiPpS/jDzM3Z0TD32o1xCuRevrzjzRUzbczVPCf8J3E7PWNzc9qLl/fPmp/8VnNmc8G30UHYFJlOvcTsvLU7weYZdrl3P//dBUhscmwu2PfJVRi6a9Fn7eRsaDHYfl769Vw7xo58EoOcF3QiY3osbzQFJvmh39jlMAAJg0c6GeEuju5REIAp926BydsxPhMxE2jbsbNlmrfTM4A4n5/+9Ke3X/7yV+NgYhiS5wP+JxHlfFUGkC1u89+dCEfhz+Jbky0g3YY4IFRJZmAJLBibxWwBMSXO79lq1xE4keNXX319++o3X41M8ncKJDhXpGqTQTnyJyQpRwTstkmZuLy9nYC5wdm/F7w26GYIdhnp64EOIDOPDAHIrcHvThxt2LN1cfIUddZ7FpKzK0PacnRPCoQQqdkC7P3727//9/9uikw+f/F8kiv5Pc8J0bNY2kQhsk6b+X9kYJEqxhKjRggZ6QQSR4+AX4893+V3AZbEWzBwjaeDjH2TbY5W+C6Lo1tQY973mJPdzcXcpbgkuv3ty29mDv7oj/5wVOq3v/1m2nnxPOesrf5nTHEinOI415OsyfVbhLG7GKTdP/nTP7391//2X28/+YM/uDtMC/bkpJgl4DrBxylIAkL5rgkKvQ8IIwq5JjJLYuVVdt1IMcnrl7P7wfNTMMJOPozDd070ykNV8shdFeFZzEDwMnb6w0mmj/pDB+I8ohd0UjBqvO7N34ItfROcIbScXBN11/hN+/6eN5COcxNsNhn0HdLEGdP7yAbQmmeBgOKnj/XzepNi7DTFMZ89vxdfdB8AeidI2PTocnD2BBgCnHyf5+lLYyDyJpm1OLFVrs7nMw/5zPewqxMDV/vR3euNfgFo4wbfQRbmjvNLB6btU7ChCHAwy9FZh6jAsRwtkHuW8G6QSZ/4KI6S429i5LuQ85whrlihfWC2prbgo/2MS3AYGUyi8Sz60tPgaCez+SkBAF2Dd/ymHXjo1RCA81YbctV6LmGyJGS3gDRmtheZ8I29tfjI/izWqR6HGwpScl+el/5cSaa1/yZFqUDuM9/NAz1kLwgqu0M8FVSmXYV18YMZD1sYv3UWl6ZP65xOEdweuxH5p+909k7qzvEAgqW0hXxucekmBywy598ZLzwlS0lwxGnamQr8LTTK8/GVnXMFSFexDZzYBQPHV61/YGfkrr/0JW+6wqVcew9SvtsCFQEWjtJkE1+JPnWgTUZIYePn5QM3OYA7kDUc93a15wtszQe/yd7dT1cVLMEkQax5mr6fxXj8rJMhFvjxgsyjM80laYxPMROfwBd0UCjYg1vOGI1sjKVt2utb7UP8TsfJtbF9cPbodY6IMm64LeEgyJDsGDs52wcbs3Y7IKFrdz05id4e8+DaJ7sL190fHoA2Hu2QuQC37buDq8GKE6Sws2BEMLaD9fbHI/NTzEB2H+nb+Lm1E3MA+2NJEhXmruOZ7m+eqV32RS/Jjn/iTyeQO5xysfmTCb3Gx+VIzMPJJ9A6RbxpIwVykht0Xdzk2pXBcnpYbX5WR+0wtwUDaccb1GQxCyVnB57P52i+LVjnoxWVkYPx5O/gFdxnv3gOHMe1ySVjJDt8gn985Ea5V4Ga+4xPsNwxHjtsO1f8R5f4JPiUacA58Q/yNQY6Rafb/r+PH3bc+6gnOMCdl1ZxZtoy13ShY8Wrz5tMgQ+to40jfMrjd42ldIr+mvv7GE7yCv/A7+BJ4g99FefSfc+nS2IzPlGM1diAvzSPxwf5ETaswAR/YJ/mxLyxaxw01+Xf3iRs7PLc9amR8XLFxCl02TjnvrN4j5+ai9aZi6utLyf/tMNefOIfjb93/+NIn1NA3LGQbdazWEE+7Ctt8wfmzZx1bMlGcGDyYnvkb77MC+yhI43tvjO+tnH6Tmba6Xm8c+1ZWNzFBvOVuFM+476Q8mGLiPi5lqPiEgsWm6xbbtKcAD+acb/bt9zxDp+jJ3bHO8nptk9+gr00R2gfSi4d+3ShMtuFF/gdbBoHXPwt16VNNkZXu99tyzuHjjHePBhs8ax88kXN/2bn1fP2KPm5R76t7UleIdfKS9CHfNLz3APDLQ64ly3xXzNHJ86w6B/5TcH4VE+c3VVOYrh1N28PJz/RL3hEFjj61afIJ4nQ5TnwJZwieZEUd8F5fs4ut16scJwwv3mfx7PIQHd87xn5ZKvkc9mh3SY/XmSk83ydORPDmk+5h31jcou7IufIeHJNVTjLNrVJR9q30MP2n/gjWbaN57r2n9223xTPaptdwS3t81+e3Qtx+Q1Pyfi8rNVxSeuvOYZ7+p7rYTburP+5n89sPMFtLPyIMeWi+tqWDT2CRd/nQ2CG2IdsWk9wBL4Cxj/6vOb55CLhnz63beIM+a75YK6HS3Socb+LoMg2zxW7mDs2wG/333hm+gjj6KDYsePpx7xTfL4caHMtffdMOEpOdLPxl5+je/oB02CUv2GxeYKNbNz3xthcsW2LrvZiYq7t+Ah+0s88+6uvvrr93u/93v0IPnPUev7oZxpLmofpG36uT617bILs6Oule9cLTu0783vrGCzwfLYBA/BLfm+52y7akb0XFtOnzHUvtsEy89mYwm+SLfuHoa4VQzSXkevTPr5DJ9c2rqL9loHcYX/XvGrkHX90cs9kw1e4v3OJ9Ky5jCIfusCucCjzC0dapo2fzbfaz8O3fMb28vJw+3oyMafmyxrDnh6wHJwfoz+da4FrMJg+4jqNb/Bde/yenCHd9nfagF1pv/0WLk9nxTR4PA6uX62P9IPN4IhwEA9XBKMNtt65ZG1kvvDH9KHjfDs7pR354uhP42BzZ2MREyq6IevMUdYn5TY3z7w5bs81D2yUT+GffbY/ap2hd/3iKTnk01Hb/I4YE4d83Ek67eBBOI71vuYq7XPoZscI299wwaswjF7xB83F2V7zTzIyXvOgOKZ/b+6hQPnps10n7LHzffxZ2wEsj8wUe/auQDj+xRWuUx30hT/Hp7LuaDMG+kg/4RUsbu60/ik8/9pIgozavulwY3vaH3y759Nuu4vPLFdcHF177s3fX3zx5e3Vyz2SfF4YPy9NZc74Z/ZNl9Jq2yb/nDEoKoFj/ET7AWtsURh+LW1uTm7zAXB+8z3xX1e9g9hij/5af2HnYTGtPj5yfn+bk+YYa8fvZ+c2umetRn86DkvfFPXuetF32b5/ecex+TufPUWTOECOUuWjhhOfuGZf8LvmjCzgxZP//Ld/9SEXIFdA3yISgBC0IaWUPXt8aiy/rTLsWz7XmyoJoi2obNXnKvz7WeD+2c9+dvvVr341C/xJtueNX45VlW7eZE/f9u3BHWwPDLDuRGxFVMZAwZuwuHYm/ihC/95ORwKUwSM/d+JwS0L35Rh8dl15/er17dWrFCHstqDpR/rw8mWOsriNk96Fng3uZzeME2SnIklxCWKJEHCAAzjvzqLPkz3riRL1HDahNl5tcGBrlLtIu8asonsXHtKGQCqFPBlXxvL69dt963uMe9+kyVZPqcb9t//239z+7M/+xe3HP/rR2cHgWgC8tsFdMJBQAKrpQ/qWfqXoIJ8WTs0JgonsAmf60GAfuWT727uunoW9ELvcly1mc58gMrmvBfQFpCye5TmZoyWg69wim8jlxz/+0f2cw+xI8vOf/+LIJ8dYpEDms9vLlzvfeQMoz/r2Zd5IfTagPsHA6OouCnz99ddjC9mKjZMfMAxBOs8WsFsUylhSIUlPZm5PNW7IYJxZKtWGaJ4dDzKmEIt1VHkTYHJtc8TFu/NGnTkJxf/yyx/cvv5tdmt5ent7jgTZ3W1WPk3AezGcrUT+GV/rcifCBBqPpIB9I5mu64CHXnCGHClb6OCmdQegI6kCbbaU770FzflwTOtEUnW6bxDRnw7Scv+S7F3k5/z23Ono5Yt74rMdHhkIqJrsdZKBXW4/dpEg7Uii284q3+U/eMVh7CLlhaVpz9aR7AUZ13bkwFFfjvhasM997NU8zHPeLnYgcPts5+w9vSc5dlenbweLsuA4gcE5isC97YdSkBDbgBlj02dhT/A0Nvftt7cf/ehHd18QWQxJz85DSc6e8y9977xEupVPSc+MP7o8eFMJS3glQETkyP77gsNJlJ8tAvkfBKafvQTlqoZ3LR1DYCwYIhuLXXuUwwSlpyr47jcPoaM3m0xdUgpPJYijY3dSchj72OUp8GHbSCidaXLXPvay9adTULpzvsWVaSt+CTYPv7jb3Nnx48gemc216X9wTYV/+gI7OnkoSNqtOz+b5yHcuS7/zjx70wWmCRzvz7xtv0NA+Z1ck8K9/Bc+k37Rhd0ha332yOds0d6BDB99J6VnMSoFJvkOHrjn8+d7tN1jMGA+PL95G7niYdEROnGmdv6Gt73IgXjDzZ2r3dJUn333iCPmAgYthmQL8+UZ+sp27Y41fTp8r+U83JRunx0b7r6ozv/mQ+F487vp0ymmklhZ3vDinrDXH7KJvAU0vrs4xi5gwE74S249xuGzqfo+u/G0zOmhxEPalFgTCNJHtmpc5oteSGRKOLhv+na2veBT9bd1vZMrcJh+mQ/YYwwJPNo3z1aYh88FjyUO5s2Ab7+9+6/01cJI2pLQ/+LLL8Yn4OGjf8fuMoGN952AbNvuf+ea7DC3QfK1iwJbhZt0IeM277ACP3xyjrKwSM2/KTJhm2y77S1c0HmtdDfjxo2Dg3ixnQrym+Ip89F2mX+ztY2ZPi7uoVtwDKdkH7gFH0+fYLb2+358Ef/gJ+lR+iz5LQHTeGEOYHbmZ5OCO35JMeN1fRS4F386DmjOw07FC/037MPf6K2AnCyNv7EWT2l/3TyQ/2SzcIJ/JDfjY4d4TOsEbgBD+G28J993wm90+eCGeNIcwDq7jdI5mJF+dh/y79hp96F9b+NgJ4ONByfJdeY/+/ckhkhBoLxDnt++yFj55Du+VNFXxtl+wTOXe2+RFp+XTzLgVxxR2dzFGPSnZd5YCY/YFFvLePncXO86808ejQ3hB4urjqZd/KMb8Mu9sY9wVYtueU4XNzzOT8uJv+6xsH+4a8yw3qLBR/p/sLP9n3im7XYxZfMGMDacbnz4wSicJjoWbtZ2d83vYvX+f4/KM6ftW+/+dtaorl0p4cPo2Nm9I1ro2bnvkR+khdZpcmydg0t0SKypXdgvXsafPn22uTD6ac78jqP13AdLV4bLnSMDPKHjB8/MtR3LwZ5Jbk4cf+2w5kzzxqu0bXHCOL1VqJ/03Vw0Xrct5b6Z81OU7Xi4xqc84764d4AFZ8RP8pzof8IA/pcMdnHI8VIbo0cHbEVvTvK1AhN2QIeMR7/oEyy5z9/wx+vFAzzBde2DLr09BarnyGwYxW+ww/ZH8BEnX/u1W+u+YNG5F/NEVxuf2QA7xWv8TcZ4B24lJ8v/k7cxwiWcg5y7D7BE4Q5dkKflY/O7hTFzoB0vJeGR2jCH+Gr+bv5MBmIo8bGcBgxrbOyYhU66/vt8AmyDIfSATDwDL6BH/ezIN2NPfo48jJ2M2dcjBonF2o/mu56jjmfyHOMR08AuOSj6iNvRD/rZmGpcZONvPp+fhIMW2/hNcsN7HmNv+oPHuY/PyjjNf9te2xRbglWe1ThMJtrwHL6AbvX86av4JfpiZ1XX5xNHWz9nXWNz4j2/9B6mTz6sFp3bpvWDDdMnfiVtGd+jDPNMfoue0a/Wf/Mc2WyfFoOzS3eux6uan9BfYxm/e17qbX8Pr/Ck5NPkI8k+Y7NABoPMdc+p+cRT5Bbo4KO+84f0ITIQ+zzypOYG5OEFgfxtrvAIbZvn5t8zDw+7L+R5Hd/3nImF893q88q88br1v3GzxxZZkw19bH3hpyJbNm5HT+Pp/DSbkDfsF3tw8IyVfPI58ffhMfrTeUfXe454Eo6yNfISL+c+upx2H2Nm15kff7Ol9vP6J79M78lMcQad+L64h92zPzrsWvagrykiS//z/+g/ntQ6aRE593QxQ3MT85l5Nvft79KPvJAi9pe/2RfOV//zXRd06HPHLuZO0R9c5ouzptX59M5F0Ns8K222bcFO60bJ33tW+iGHKxcDP/j7tnE4wx7gXfDL8ZJ8Yvvp5keN++3Dcw1unT7BdrrS/hnvyP0j37fZuXa5t3bwuM5z5d9Zy8O52e7K+tOJovO83u0UHmYOs0tH4wK/I+4S59NBmGqtBe6IAch2d676+EXUxtrcD/fEgvy++crx4LknfcmLo8mlr5yuwtW1kbOO9nTtQv7wbNP60QsJ7UvYUbhU7NUu6Wkzuj3t1PFuzTfMIQxMv3KfgqwpPDlYzM+t7PKy674QRvfo1Z5usbuODv6fegX6nk/215wNFqedxo7mm81RrvxO/PRVYMOvp41nz7P7y6vZpWVfdN8+09nOJej/+MVwrHNyQnQguV24m/ubyz/527/5yw+CFk57Hdy1bbzG83k5iSRmgflFGiQnvWVykaDd2nYHvkQh4PO//tc/zs4Y+T4BoC1wAOMY47On57ylDcRdswHQLv7bVhbAJDHZgQejjiA6oRq1TVFIJzMoUu5J24BWojV9iJJnYuLkd7eKd7ef/+PP5zPtr3JswcTskPFuiaQjdObN+9mS5zoDLW+N+I/jYcwfBX+HlGRxMm9fdBKMcQH4BvxclznoLT4DELZJ2rmxG82TWfAbZ/1ud/fI2FJIAdxjXN7izplVnz17evvf//xf3f7kT/749md/+i8O+KyOUFyEbUDl6dNxPllg4SgZb35LUUYnWIyJAdgiSZuAkcNK8cQ6jk3cLVCEXK0DtfhP12zYMrL+ZA0zzxyS837JXNrJomTaTVGN7QFTQJQtV/OszPEehZKF9ZcjX/N4m7cosstIKva2eCTP//u///vbz3/+87u+ZUFFIPD8xYt78UD6bRF+dXorg+9H/ny4zTEY6UOc0ixmzHZI1/ZFgoHcT69+/8c/vv3wB1/eciZiiq7SZub2N199PdsQ/5f/8l+uCvupPNzqTwUWAtsGKPPFGbgG+FnEUWwCX3JffuvkQJNoQWr6b5cczhXhbDtCvAQEnFw7dc9mP/RF0J2/AX7GkevXgW7ACH/Sdr8NGRwKHjgKotug803yYQesRLDTL7YhscJZxA4yxg4SEYy0h/i4xnxscnaLf/Yojz0+hmNlf5IE5qAdZ48HkZW0ILvByiOnTqysrF6O/HqBGZ45wkhiAyFgl2Mfp4qV3vkNCUy7iEUvGub6EOwcCZU37gUAHLlxIUZ+R04zjrQ7OzfV8VOSALk+cvjBD354T3gIfAXx0Y03p/CKrayP2QCQvwkOB3MEOrm25ehv5DRjIA960Itw89buWWhRhbzP37fp03dBjHHHz1qMVZG/uxLkXMENDvIf/4+ULU5uspDdwe8NRHfnlQmYD0Yv4V4LRnJSbAAXhmB92N9aN/GA9KH9zXKG9b8XOd63aVNkyA5zD7njA2zTojAfoI/ByM+/uIoYxwZmy8sUqny8M9HKyLaMZzeY25N7EWTmrZML/dZOCmzh1R2rondTFX1tTS94zzgU2gQjJaDIjK+8+Nou1OAdbNmzcKJOFHXgJmDniwWccBy3pCcwZN5APUkVgU+umeK+V9fxVekPX+W5acNie+tfzyMfgv91EM43GlP0B6ayATsq5W/6kzbpJfksF91CHXz54hz2Tll/y+/O50m25XtzA0/0FZZ5lvHRZcFoXw8H+Sk21z51bX4XO/R1+dJ1Zjyd8715YN/kLiEnlrgHsVOEdh2hN3YuiKkCqw6+O1jJtR2k8sPmPUWJ4VDdT9gtcDev+Z6+Dxf+bN+qp4vk3GNwtEC+6+MO+MzdQXEXJfHOwbwv9k0kfYkv62vI24569+sOTsEybSp29eaSeYCp9I6sOlbBt9gAX+Mz98C5XCuhEN0xL+II+tt8idzIe7jjKdpsP4KTtV0IlrXBNuiXBAa8MgZ654hU/YRf7r/z7jqWwDXaInvPbnvAB30HI2FRuFfrTeNg39u27fnmNtfhStrvZDIbEEc1PsCklmn+zY/Y9vSS55XM2vFexceSiuRgjumthCffyOb72enbxlZbFDQF+U+eTHziP9+n/mNeRjl+Rzvu12fJl8iBnGBg61f7hdXTTSDSc9hjvsdvpqDgxIP6BydynyJTONp61XYkuUMv2YCx2KadjZiftqfFoY0HkzvAgyW98CG6B6c9M7+n3fQV32u/BQfg6yPuN4bCSdwIt6TfOIeYgb/RNzbhWV1gcseJk/zOToLuz6d8hPiczOnUxSO3yL/niw7lc3zWkz3GtG3RuFNgMjI83OJ37j2+sP1J82qYazyNTThF+3v+mf3n79dvd7cOHCi/iZPNNzsU3+XTszM++KAfjYFkRh/Nj3sS7/MlwxHPSyj0U/wAf9nQXHs4f/qpPf6DH8Jr+G3YMrYs7jrFaxmXuDf3Jb7wvMZs/94230+RCUzMfZukvTi/HQNj5x9h/Lzwk2T1HgOJG/FJzcfTLtzzjNGLFK+dIrae31zTfFL/+NrVSEcZ7Dgf/YLv2Fzb3l7rULzVY/ZPR5trGTfMoD9iRePr+OjO0c8OM/02anMdbfskn7udn7gu7RmjGJKewS1jxsHgSL6nG7jFYsXmqvjG5m76n898DwMk8eGKGBJvbyyD250zynVeMml+0TjFptp30wE2zkbkZ3JtZOwFMzjFx8ndsju2qf/kv/mmD/e3w9knGXku/w3rxQgWhtpvwjY4BQ9cgyvSweYAHSM119KPLriAl+yELbbv5xfZo3nOPRZE00+Lj+2T6Qw9NCcd7z/Kq3W9fcGjT8nfij7bx9Jhz4QLGVsXjBi759PZjDc64Vov3XaxxeLJxpewoDlI43DkYh7ZGz3mH6KTeBdOCvNdY3G0j0jzwhdFAAAgAElEQVQyX8aGJ9BVMoMFMIpP4z+MwVx3vyz80z16pH/sxry1v3RPY32+22L2a6cfc3DtYLVybSx+xL3HfnRMkt/4+TwP7j1/lmNQd/2pfa5/0x16y+7gHjzv8fgtbbSsWr9admTdbZk3WJ7fxAdsG8Y96lz6Ij7fY7yXK8A986PN5vL0GBfztzGRU9+TeZOPldu2xtV61TmpfJ9rkveO/Lt96yP0gRzZb3PA9hVtd2RDpnyDORju9/p66ZL/0x/zyU+3nd6x67zgy8eQVfOUYDl7j0zzN51IHji527aJXrdls+aicw/JR0R+cq18CNnwF1lDyG95Jq4B/9hn35NnwT3jhOlkJOZlf43JnYMzN3wTP3TFkIlP9wVDz2oe5jtrAvh35lAbfvMsNqJPMKP5wz2mWso2OTgcANY2d4LNuPzFHz5MztyLTj2O1bNw4HDUa4dcvnL6NUXXWxTThURwrOeFjsA/c5TTLuw6AgfoOpnkWbgV7LiwLkXyu8uRcSZf+Lt5nye3rDFn7Wt329/cAmxh53km/SKP9F0eAjZN/nbqChaL6a/YGXZnd2B4wLfxReMj3n83cQyOkWdlTTY7+6cNO4mTCVvNS/uRfea+YyvFefrEBh/1onklrsG+4Bz5w6JH3zG867s3cxJCTlERs4iF6GD4RtaScbCZ+xNn5QVja3d8pudkDE/+5j/9xw9tBPlyQW0BUHKjSfpM6imumHNPTzCXByRYA46rcBbl9627PPwXv/inIej5fPN6dyxpIjnG+Ul2mNiFeJOz/doEzCrjKscs1J1tNVs4QGCdzpLP/M4RWOCygGlCJGIenUCe6dp8vnqZI2PeniNW3t2+/vq309eAaoox0teMcwsz9ggVJHiN7pPb61ffDsgEKNopMVbgzjHdjfh4kyRnWrmBrnFGGSzMCswkw1Zp9xwuRHvfHNqq2AaVXdx8N0fBrHN/P+f/fjfJuWTxbrdnTz+9/bt//39Ngckf/9Efzs4a2QbKtrjpGwIZhZ23l7+Lgj6/F1YAInOcfnCIZEFfV0+uwJyC63eu4+DT/70v1y8I5X7V1wHpvf46q942qYqANnjYYo/c12C7ZH4Tg6lCjQwDvvl8/eZ6SyBv2+wc5fy2T26//uo3t5//4p+muGTPi1yby//zBqy3BgUI6cPKbt/0a7KWPiB2+T16r/DCIm/aZWv0PDs5fPH5i9sXL17cvvzi8xmXeUoff/rTn93+8q/+eitRLZDZyupJKq4/foO/wXRltcf2ROYcUyenO/hogvFINC7HelWYIzJIegcVDbCIOgdHLxA49tJEkIN97MeSgkvvODABjkKQK2mSdzU32c3pRSYISy8kc8bmtueZAzCnQ9wG265deNgA0p3n6QdSjqTT17QLJ/Q97cALc4XYcW5LvPdcQW0bX8aEbLFXxErCZBzQ2Z66SdTM21l4pTcIRIoS2QJdtluLoLZJvPbzabEYnkz/s6X0WXyiL63/sDK/3YsdTgGDoxlev351L/4RqKzvQV5XX/x24VjsbIskBNqCdrJZ2e1CEH9Mz5a0XluJjl2fJAMiRY/yDOR7ZJIq2ykQ3N20VsdDOK8jW8gubeUouGCeeRYcphgtbeda+sJHPpJ2hEWwIYjFOR6DqPZ5SYRL+KavklLkxkb5Rzop2CIzfVgfsSS8/2MLSxT36Js8F4lDsjZoWZnYwcS1nw8HSjC3O7nBqLa/taWnpxp7d7PKM2EyXYNPuXfw8/gPBJhOx97YRet8c4O0actUuJBdHOyGlWfwnbhIJzoia5g1JDKFQCfJjT/wiZmf1glzCd8FMU+SIK7tgY0zQUYKjnssdHmee/6PJ+Bm88zzVnXmz7ai8/xTuJj5QIrNPt+S3wSkLXv9N0/0gXzzO34JL3GxR16iDZzauMxp6yr9IS/+fuR0uJ9g9jEhwE9pQ/tpQ3IlgZ1FJeNlh+wZXsGve7vv43eWi7MXeiso41cTRHZilWzen7ekggkS23y4dvO9rVQ7WE1g5Gx7mJ17W37tu+HRxbOzTfG+EY8f9Dwbd35jl7k3tra7rtzmSEQLmMsnV++jd/HNEpfx/96UyBhgHjk88hHjkQBpO5bUsUjTGNgJBLrSnAA+Ght7zH2961knTshEkkR8R44dBOMWCirgqZirF6TTL4tGjbfLpZffTnx5CjjJyJz6W1/pC/slFzKGGf1JNtpqe6NrdMO4tTfjrqOR8CN2lOvwB/rDjptrSO7oS/p3x/ujz/CJXMwzjgoDGnPGR77OW1KLl+zCGNfOd9GVfnkune/FHzZNrpIy9MAzcDn+upOQcHKeOVtn7xF79NJc6w+soR/mQPGkvuMjuY8slm9vAVB0BjY0XmaHlzevl4NJxsobPL60wjfCUXbcfcfF8Y60lfEHL4ylcdp1Lbtwhx2XI7KWe9LH5phtz+a1v6N/GV9jWPePj9UvNisBjt/Rz47NGyM9l63jE9cC6OYbPDsFBLNTnWKQw5GXc+wC/d1PnGIGss+z9hjC5aSubT0efvlkdyJ9xNmR70nQ9xtsxoibXlz9OoYH/nRfzF8nodkdv8Pm259mB1N5CjxADAWTyLNtmz28+Gxf2oIDrm3spxe4XNvBnR8HY4+t0GF4mr/ZAlzAt/TxUe78irbymed3MjW5m9z/zbff3nMDuDYMjWemR2Tcckz+aV8aWjsna7sH5rvw7PCUOVrzYN1wtDoiZ2Kcikfbd5CD7/KpeHR8fM5wP3ECLEx7XVg/sdnJqcGo2MLGQhsHk435cb3EMd2iH855nzzaKeJoHyTu1w77TN/MD31vHZUj4YfZe/ohdtbH5nn0vX1R6xB+1H6oeQ8can/EH+S75gps5pLF4htsxMHl+Rqr4XjbF1u+fMe1KGNRrosB+BNzg7O2zZtTvJf9GlPnVdIXssw4k+fI77k3Y7LjcGND+hpevLvi7i6c7ed7vvghsudL2FbrSvopR8Om2m4fcR0nwW1wfjZprtov9XzADnlCfYu82RzftJxl/WL63Mclpa/iD7bMZnpe3Z/r+Xq+P7+Zb/1veyQHnNhY+Qtcjr/WfvM12IYrt93grmzBtTgunX20bdwC1revEGvgZcZPV+AD36E/ZLgYun4KdixeeOljiw+af6S/ZAUTYVRfCxPMtTm5v+F98B+HhKMwmI35vvuuz33No77zo3hSni/X6KVNcbD2GivJHf6zl5YlHL140PLtWfhPzu3EwGSLi8JOukB+5Nn+KNcYW8uiY7PGH2NoLqDPdBofCR7ZTUoMaL3tWldR7Lg+ONctXqaI6tU972Ses9aRNTH+qn16+7lHrpW24WnG3HlNax/kRg4di5JBYxhMNIedf+CL8Of2V+Ll1vvWDTy6YzS/w6/81gvCeY6XWvJ99zPfy4OMPeQl9dqhxNjy3M4jZlwZ0yOPmb/PURj3PMntigfbbuTh9TufmfHkkRv3zT0dJT/+J8/xogIMbf1Pn3CM6Arddz+ZwiY8t/HSs33CVGPkZ5O/dVJH43nfxybze/vEjgF939fS01zHZ7NRGDU69d0u7PPV2mjOz5Zwbno/NnNebtKmsS3G7/rCZ893/a19XO5NnjqxV/tNeJzn/+Y3v7mfJAF/m7OsTWyBiXlgC6MfB5Oaq/n3FnVdefzkBz9adz75CnPx7Omz4UQ5Is6xNJctb3EKf01ObVutRzhvYsfxgR+W76RvjXNz3fusfewOwPrCFuQWHPPOd2UNObuYt/3w49ZGrpzIxrgKZ9gS34xb0Qfc6MKRfQnM+NtO8a2rv5tXs6PQ+LVP9iWf5NR3d5WNo3Ax9uvv4RBZi0qBTnx+9Kziqt/hFn/9V//hA8cHPNfYdnvBTkRwLiPYk7wxCM5o36jYt4Wz+LUDXyWOwkZJUlgSQb789tUswkXZAOkAyNmxZIoYakt5gjJZUW7FERSX0gEg/W8jYPB77bUlGeESkklDDvO3RYR8hvTnmJs13re3l9++PA7v7RyJk+9SMMC4dyeTd3clzsR++umeE/0xcVtC1wSDwlGwEajM9iHcjLtJTu5DmBE+hH5BYAnBFprEWewiUxPntJHxpv/ZwcSjpzJuFPT97UUWmj+8v/0f/+e/uf35n/+r209+//cmebS7fFwVrAxoFqA/jYJmp9oFoy3g+Hzm3DZIAmH94ThHv05Q5u1uMgImTQbo8pNY1G0X1OlcO31Jveie4CDjDYis/t/uR6dkDEhnZLzEQDIwcn89BTYqFAf8h3gFlJ/MziA/+8d/vP30Z/9rikbSXuT7xdkeMFVuSNg//dM/jR79i3/5ZwMIY+iHDGdeELcf/WB3LaFrse2t+FM4tgumIXi//vWvp538/uMf/fD2ox/8YIqEkvgbHXny5PbDH/7o9t//x/97+4u/+L9vP/rRj+eZqXYb1zZb03+8lRWdRTSQK8UFfgfy4xjr6I4mK0Dtnwvw7sUuh1CRCSfZgS7deExaIqGtZ4LUJmrt1P2OCCOmmT9OBiHNGNaBb7Xy2tjuRjD4co4FEeB0IB/9Nfb8u3+DgeP0TuCHSOY6Y0+fOjgzH4iCRQL9hHXpP2cb/Wiyro1cE/vuPsIxGKuYQKKHw/IcWMvWEMn8zreQ99jwIRISDbGn/NeLAZxxL1oKiCQ5Z77PXORcv/Rjj33aObJwD/MV3nSwksXJHccmLvkL2BUCYxelwdTjB23fnC3yrrc1d7HH33RksXb94CTnsyBzEiNpL/7TkXFDpM9CRPolABKEkUeKAmbOPuzicMa95HOLQL/8Yt+WMZ7nLySurkpdQXi2RxN0NAnPeM0J+2iCn39PIHF2DekEHzs2/+nfkpn1I3kenSYLJB9HWZtbEtTBA7u75msXgHb+V+fYbv8bPuQ6CYctTvlwy1FNfOb47Qm6dmcjuMtGOlEUPdiA4HqDlz/BXzo4HZmdrfdaDzuwwYPa9yGguT/fh8zmObPt6TnyrLGuE0DNGRob4Gl2AGJv+NOjDPM3+USOvTD+6lR50/e0kf+n6DFjbMI62JGA+BT4CarIKG2kKDlL+drJXPL10futjl/snYKt58/HnnAOOJfnkjGfZAz4QsuJ/PQlbZIRzGvc9x0bw8nSpkILv3VQ1gnzuecsznoW+4CP+Zs/jB74t7l698HxiM7T/t0dTHB7vos8RnDvb8MXUgwLw42z5ZT+4Fv55Iezix9fJCgV7HRxEB1q3vBhzh+9Es5stG0O9tAV+nwfy3lzAkd1Pb+lb2wIbuTv2O9nz7JAtLgIk9qXTTyTxaxTyBLEwBtarrmOznpG7kuM03yWHJoLaA9udcyWtmA1Xw8b8re3kCQ4mqvT4ZnnOuaP7nzEQerNyUc8MjaYLJj3vb/55o7lnFUruMdzM0ZzI3HCziUK8nfzUeOgl+ScT23xAbmGT2H3jd1wad4jP8kQ+Ii3GU/3a/35tVMUTA7PD8/Kb44A6CSaPjYGjb8/i6JwYXXmemFDAskz+VSy8AYN2+mYqMfBh7JjsbjxaJds2x/irm2D4+PHn7+7F8XCRLFD5C/JqL/61wmXFPnAjnn+/RicjcH4VG3ox+B+Yoc3+6ano2auBOSeRY7Ltr7kO8kf/YW94m22hEvTGX2nT+lPY8bKCy5fx7PgSNp33/DikwDDnbxUYgeWO18+C0Uf4ejJI7AVcykmgRfmGi547keyP/ZAxvBqfekefeP+FPdMke/ht+S7crl2/SQvHM0YV2ev3VHZoWcPjpx8lL4b44z/5DxmJ9FKUMIA/ezxwWJYpmCXPHEbumFLZrpBF9nTmzk2aIvE6VH77tHREx83R4IHKTDBR7VJz+kfngKXcRxcZWz1cCZygmViyba/9u+5VxKd3rS9+53PMJ7R3bODSTC0uZaiTPpHh3r+0976+c1BkJ8xibtWR7d4LLrQ85TY+83ba2fa5HzYVGMRrgD7Vo83pxndSYFJx8C5XuzBLtOPjIdupa3V42v3ODJvLqeQzrPT3rUYqwjiKiA0fjKjS+3zHjGUTrefztAi3y46Ze9wi0/GWekfLtSyzLVie9jJFnCZ1nXy45fonH7FV9pdBG4sJ7ticX/Dg8iNHLwAwy96nnk3Bx27wm8+t+Mefrex6tFnsnMYRAea55KxPGf+tsArfvedPjY+sfn28/k3WeBsPc78pjjFnLJpHIoM8SSYY17oPztPe659tE36wZ/5HW50XMVejBXPaQ5Fz+h6PsX0YkgxCx1v+4DzMM5n60BjJfzUJp7HL4kd3NO8PHJr7q4frWdyL+xSXOBv3Moc95y3XFqe8CO/pz/5WzxI3q5pLtj96/hv7cjxg4uF5kq84d7GvMYI7cFIuGaO3U9f4D8bNu70O/c8+p+e8+/Tf8+ns66n0+IKv5tfY4Bp7Bg+NI51PNF6dec6b/bFS3bJ7lsX87yO+x/lScfpB5xp/Wgs4rvY+mMOonE5c5Ldc3IPzo/L8EW4yPCto1dsOr4yMSybgBvhRVkL9KyPOd0ep8v+0n7n9/wGK3Nv7zRlfDg9exVrebmG/nTMYizm0DPI+J63qJfOcCY4AivbL9FxOpM+mVPxhhdX5JoTj7BV+gFTZoxZg62jo+kOHGxMb/uEEaN3iZ3OGmgKEcSDGcPkguel531BuvOZ91xCXjE7sX/6hGMaZx8dn341f6F3ZPPoB/m1XAcTyZ88Or5pP0i3zQVuRTbrE6/iiMjHfOBH9KX13VzDcGuWbB+GWO+iR/qTv/lzMV9+kyOgb23j9KoxbNrLDowPhcu5hv7s7qTfzXX8CznMWL97d989VO6K3+81Q/2ESfzP3rNrJo//sa3GQnOBjyxn2OL/rHvc+cIpNqFD2Wk+tQJ4086TnYd37ZgNpS3zZW7aT2edNbkWxcrWLzNfjgGLjIJ5s0tdKH6d5hJ5N3/x0ngXjqyOXZsp4EZ031rb2GEKWE6+Bm7rB9zHWdgWe1u57foGHwUv0kfrPvmdfun7cIMpTtt1/9H5ymHC8twbedl9a2z8xD6rt/tyYWMeG5nvsoOJBCVF5iQiiCRoAH0PjGBnI4YzwRlEFvBttR+hBwUT7GV3j99+/dtZ1LZdbq7LhOUcVCCvD5dBXsYBVC7QOFv0nwQTxUJMDBSwSTwjfICEAxNM+74Vk8BzbRQ3/884BMa5NxMx1VXv9s3OHP2z3397XzSwi8k6xZe3d+/e3qvYmgRGlnlbOQZMFk0IBtBOYlNCrY28AY8c8h0gyRgldlOwsIq3x620EzQfuV4RheKLffP40ymU+MGXn2f55vZn//JPb//6X//57U//5I9zGswUZCARHO46uLz9+Ty5pRkHJc9nxh45qU4HGvkNyI5Tms7t7i89RoSiA/oYIkKZZ3oz8lG2G/Qgq/vWSeSzoLqLtpxtnKfFuvy+u9Xs4n6uTXViSPgm77dC7tuXr86xJK9v//DTn92+/uabOUNYour5i8/vOxXsjjG/vf3qV7+e5/zhH/3h7Uc//tGAgnnMnGRu8nvaGBv8sCDbhL8JnH+rtk+/snPJ//YHP7k9m8Tvbt2aKrXPP//i9t/++/+4/cVf/IeZj2k3b55lsXKKl/YtgnagnCs7zW+IESeBBE5xyVX8/NHbCbHTld0WKeU/bc8cB20OuHZQRM+RAAHD9zl7uNMkyX0CLw6V3IwF7sEbDoHe2VVgHcA6YnYEkwLyjqLKOIMpTTzIQAAlScNGs7CXNtkFksVZIW0I2l3uBzu23Wsb8Udips9N5jvRwbHCUMEWn2G+JMoG16oaVCIiz72c/r4hlv96MfoHX24hiDHCOzsWkCksgCkhC4hVfovdCr5VYMN6Dld/JDlzn8TSVpzvG8EpyEIQyIi+z1rH+w2OyDGEKv1Cmr/4Yo+zGoybxd5rJ5Brd419az7/ffvtN3dnvnp14fVdJ05RRfBAEBc9mGR37TbUiVzFRAgK0iIgpPt5RnQ0R8sMT3jz3e3Lc1Y0fP2IxJydlOBk7sl40ze+RaEPnV0/cS1Ir98/W3mf7bDHF6TQ7hAcwUCuZTPRIUdotW/173wudm3wLOFim03+SlDibwklepAEc66BLyOrg8F0Qf9c43P1bmX5EW6eRU/E8VGncZ2MFXFlG8j2nKmYIKLeUIeT64OnuvMeIJrrHoukD5mlLbg4icmni9HsHnfEKeGr59GNOyafeXXdcIX7NufXbnN0ZTZ2dH7SAQBtzjWn2Ms1yHH+Hjx4u0n+ezDzYflJ5jxjJWeY7y0SgW0ngGZuz9jJGH8y32Rq/J2smv6c4tsOELqwpvuaZ/ANd99mkaaOuYGLbLgD5+EHB/vzOVsknmLV7hu8MtcdwN0TpBME7ALJzOexAfbn+bgKXpe3tmc+TmIjC43uodfDQU4BVmSOe0iGTx8+XV2I/xTE8clwoMdqTHy9o3sEX+y8g/zc08kx/YO1n78IflxFBrgAfv2RXhyeIylA1yRr6JwkQTCSvtGf5sme5bfguwQBOzff9AYXnwW3Kkzl92FwJzjIxb1wxnP5xU6S9Ni6bbqZ/uT/sTv6KUnIN2yh5voJ9g+P+FCY3UUqdEDMpp+Pfzcu4phwid/vWLI5LPmEe+C0bSP5DjfCuSIf3xuPWFRsk2vyncQZnWhMJs+00YsR+BMdGf59ClrYNhmY08Q2Ehdk4Nre7arnPL+ThX7xZ2yeHN3XuCq+Tm3BFhh8vMMEn3lxsvXpHfuxkWxhS5aenc8cDZS28/Ykvtl9vutkih/fb/sSqfoeOZpT/iltp70836IkeRmrfrK53NPJX/iyseZVMNwFNeLQtGmBnJ3gWXyYdlov0jc7I5I93gwr04/HJHfb+t3wKmmnjY55Hq+7++oqkF9Z5C2w60iy4P4UTZ9z369nX8cE0StYBbvNDf0zdp/m/PZh9vS7J+HY6mCEI4lPgpx+mGu8grxbf4y/cZa9s9lJ4J94ZeJV+ZrDocbnvV/8iHw6Scm/5DfzRc7aj77Eh5IRu/HM9I3+wiv3wmpHvDQWakeMJHbKZ2Mcf4rjsFc8JdcHn/gg7bELx8bFH/IH4lzFAHwOXnW/94xtj8veJDPfl+f3rqodJyUeW5tK/ujDLfgx59ifHMXudrKLW494sbK7zigfrnvyc4/4JwfwiLd8wdrRFVPSJ7pmPMFk/qx9xMpc3mxzI56F+zaOskn28fg8tte+3P3dXuM9PWObxpZnifPlp9pe2VfbIh/tWXd+W0ev5jnxi1kkaP/4/9N1Z0+3Xdd12PftG3QkABIASVMiJVFN8hDHD8lD8mcmdtmxIlf+g1QqTmJZkl12ufIQW3LFenAjuSSKMXsCBG7fpMaa63f2uEfwRaG+7ztn79XMNeeYY87VtW+CdW1r+O3inIXpOJBnPUdnU27n2bSXrJTX9mEc6A5bEB91rNQ8k6zZOuzpNvIV+a5tEXem13TPIgu6RLb6gaPKtbBf2Mk3GC/P05Hmy3C5eWPzNvrXONOLeuBSvseR8BljkPa5poH/T1/109jzv/y4cWoOgsfjefL4bA0n157GT3imzYtnbd1iA8bzy96nb/SrOUbbScpqLtg+t31463zjkOdTD74MZz1HH8WruKB3xQN0gK2NLrnqZQIb3MC405fWeX33GZ2lU+pNe+g+H5Cf62TInQ/Os51/bB7yZXFr+2zjabK3+TV7vvjI8gVpJ7/OXi65jNpk1tgJl1sXLvaw84HNOdLObj8s6DI9zwab4/qODrduGk9YgIvD7LxLH/W/9UtZxsIVECnXWMAmE9Cu4YR3bXsWjtBP/qk5rTixc9nmhvABGIhjXHINe9FLnnP6B1xJ250siCt3HiFtSTucpgNH+bt833EjG+BHcBZ9E1/ggimPHxPfXBZu7I0z12U0DiXvoSw5eW1r38J+nBzCF4kTs9F7Yebi4W9eQ0qe9IWNw5TcQKCcxnbjQc+1r22gY4/rBUjyh52bYXuwQ9l0v/WKDVts0dyEPmdOJhtkxbPqzPftx5RlfLuf/J6NEJGPhTj8QuMfnkN32Jvx77pSj3wXe0iZfEI2NlogvU4C3e0+eXt47LFOMCErsSoee+/OnE7UuKvv+Gbzhs6P9Dv5nd2nrs5L82nNX/g2vh5fmrqPtfl3bdDfp7Qnz5hTQWBAysdb+JQuX535rue8G8si+5STZy06MT7NE51Su+z49q11rSabYgdiINyKvD3HN+Erq5+rMZM79H/nTZSJ3zTfMsbt15sH+x1PSrnso/1k8v/r830auTFt+yUT/Cu318ycm5P5Z26mc+QXP/OHf/B/vQZGaawEHpKWiZ1roRFeVoClskkcDDF8+iSJy5zakIm3F2tyPAssfvnZL9dpHmnIG7uS9l1kHBeDZcw6B1zeJBGz8ib1c5SSLp0wMqhNgvSTMVHYa8ctgZB37WqPYltgQqkD3nN0z+t1zUD6HueV0ypSRxabUIq8G4WeI5qOY3ayz6Rjyj4B9PVaZLKOsNkOh3yWge7kFMXR9iaiQCdtMFnLKNoJzXUuAakho2kDpUn5kX/anQUF892MhCt1ksy7dfPG8Z3v/srxjW98fHzzG5+s01lcQdMr5GZS+c5qfxYkmaRB8mZh0xxbDBCQnvycib2ba2FSdvQnSZA2cxBAmjMUjCNo2cli14uERgOFneUZz8gki0PWpOqdc0ekhSaAlYwm4f1iEoo3YnRZLDOAtALDfaz8n/3Znx+f/fKL4+133zmyqORyYsLtLPIZ4dKb//gf/+Pxq7/6q8eDTOSuMifZyrFa+BO5vPXwrct9WtdH0K0rc57k1KBJfAXhIqN33nrruHf3zvHVr7x33K9jtYMgt2/fXSeY/K//6/+2JqjX1T776OboQ0+eIxqc53UClo2nXybRFsF03U7tPunAgT7T18tYPZsdNiYG2Q8SExkhrPkJGzhMZNJ3nK/PIxtyFrTTM8GNxT6pc56ZHfoClzznXUFcJ8uWA92TrILdDlw6+IysyAJ+IegclES2AO2aAKf92hZsXxhe92OasEnxUKYAACAASURBVEBc9avl2Ff69OdNPtmFhEA7rJZldGyVcXVNTdrP/mMb6ddKSGdCc2PZ2g2e0yP2CvcsXECwkWiOjv+IXiGbC4Pu5OSlY+FIHObgS1bm2iE3AVfa2Ambt956eLkuSjKtcXjp0D6+OQtcEtzMZNkE4/Aw+KhtjcHp1+iBo+ZmEj8L+iJTujK6PImz2RF6JlvzHYItKcJ24UvkERsKVlhtLkBCZpu4j1+dk7r43OBVZN+7wtI+CyaMvRNNWv/TeknUhY8LG4ZYPn786ExO72AsU2bp5wrO1jUUd1dglH/02grgtIH9kkMTsvE3k6TI7zhA+xE+dbBvnkWkI3q7GWFxJ7uMxeIQW79gTMrqBAYyn0Uh0cf13MasxgP8pzFKP/VRQL7avn1JT17lc5OHS7e3H8C1xq87NefcYQl70tbFFV7NwkFY0eOd7+kEGSo33y1szilYm/fA9nVt007wkwk5RlfOU4BG19n34gMJlG5NgLf0Y3Gyc3f3+vz1eW3FsqF9IgxuiHul/3ZvwkRY+Ebyp8oX6EgI4Wz6n5/4XXTs4ru2j5As6ef1D3fhTxa+bX+JI7Xtd7/zDl+dZ3Crsd9XRxZ8pHw4d+2n6D3buSSYjxuLw4W/OUWr+emSR+2wWZx1BcU7Sffq5ZxIwweUL9CX9C1tnxPv5qjwe3dn0iUJFtdc0W/YYjxxSjJiP+nvBHM3L6egwCnBWMciy//s3f/wIjt/1md7Z3TeExSSYbApC3U70MyRmz2u8Q1OEkmdFkV1smnqP4/4v9jEwvj7l8kwi4bhOz8oZqOjOA/uBE/wYfwCl2ob7jLTX/aaMpoDNt/jU/hnNmTsjYu/jWO4OD/TQT++k3bBgXwmWcL2YCye0lzSu/nZi4FhCZ7pXbEgXFo6tRuuvsYssWXjAr8JS/Idvwtz6V36YlyU0bivPY1Z7R/S7qeb79OHTloMHx69bq7cMiNbCaDTbuZOeuPU48A/innovnf5mbn27vnEgdv2yZrdTnx/58LxtW3p/+bnrtq46Pz2rYlHE4vRuXzPt9P/dQXHi/PUzuFT4yPa/vhgY6q/+DZdx2HkTIwbG4G/PWlm3NuvpA3D4XN9xnkNotjPuNA7vIKddv3a4KdxYdvGS7KNjhhf3JHvyfNpP10+bXV4Wf9rfrByBCvm2CfD7NyNq+sskEt9yZv0RFLaIidl19lq5+YuxoduadssNBi+gjO/4ev34srlT4rL0Bk21pxIH/EYfEgyj/6IFbWpdRweJ+iIj/Bd+z1tkLBu209b79+7vzji+LE3r3lbtr8Xd/h9LUjZu9X8dD0e3eAnG1PEa8a5cb6xGf/DJVqP+M/WtcUjdl4r7xgz3EUbGk96DNPmbG6aU0zmSm86a+E9+xhsmPycxd9rQqV2jyY/OX5q4qme3B+5THySnzD66b7itPOTeBxM/TL86/Fi9zBJzJ/65cIaX9mBTVKzyOZcPAGT0veOu691mJz91GftwDm1r+3cd2ydPtFruN26x2fTNfbWvMv40UPl8gdwlPzYFk7S/qh9IXzMZ2Le6/7xH+FiidnTb5OC2pX2iGNN/ugH/9b5OX5T2XytHMTkz4bDsJfmHT4fXzCbbuA3jomPwwd/07vU1flCsl1X4m4/5/vB3rlKPjK2yJkdpb02xKgPnvLTbAOPoj89mQwj9EvsKk6BF/yZMvM3OcBF8so7eBw/zRbSD7E73G487XyK8owHztC4js/Sq2u95G/opXHkTy4xxMaZ9I+f1Wd+Vp/Zj/HrmJ7/MBaead8vTmcz7N4pb8rnd/zUHtxMO/P+82dP37geen22T8TRhuv36W8+h2+pCyeCdZEpv57vbEzmx+A9Oxb3tx+SQ9Q3etdcEP/KZ+2n9BPnzPcWuPB72tz+G36rs/3gNZdNPjPxsw14+R7XoYf8QNqROSU59+ty03Z225yS7dDR1nXPea91TD9gQi9ioGeJVdOefCeG5YtPbBtuRRfZAJ8Pp1um8rQtV/Wbv/B8c3q6w4fxG04nVF5zvfZL+rxyFXv+Sf4nZbnKQg4FZzEWuKA4wMIJ2CE/qH42dq0zp4+fuU24r154zC+xj9SX55VvfIJ/xod/SL/53oUJa+5vcmppD/vEI/VJHxYebO5lrke7Iof4iZR/5rpdGX9uKFgcbp/CmfI7LoJXeHXKZgt0GEeE8zYHXvtE/B5PGv8b3jTckYy1of0OWTb3pLPNl42RulJu+2947vvkr9h9223zE2Mwhxe8XItr8Y+FZYvTZs5pcp70bNo384+Zo88/ef4Zo5nbvHnM4gC+MeOV/6PnvSkYTjSftinVOJEJvPF3jxsukmfwAX1vvUusmDathWTRj1wmtjcC8K3Jf8oJ5TP8C9dqXczYpbzYxxkbzuYUPADe5r3orvZ5PgvhEzNkcUXajGs2D4FN+gf39I3NLZ2q+Sx9wgPkidsv6g8d5R/zOVyTz8tYNwfXN23GY90AYEL/0teyCZ+R35J1fOHT3JyRjctzQ0bHCfjWjSwwASYGCamfTs/9oByv4AnByq7rTA8Okc4kVwDx1TqxJFfhpFG5LiYLT1x5c04ezyQ3EnHtWBkvJQLeiM7UeQaDjAjJsRChnRslBPzrjqq9w1yQyJjynkCA48rfkUEMfoBp/p46X6zFJUmO5HknmCRJlLJzIkWetWoyu9GfPcvk6UxapX/3H8w1Bfn7RZIj+3SBAL92tbJkpxYH0ISU880YItQcJMPJ5xzMACzgH2jQd/JPv9LvNW8lqbFWPo1jynb9b//Kt45vf/tbx8cfff24fz/EY64fyDhNHbNaK5/lDrAk6e9mkreuNKAPaRuHqo8SZ4sAOOK7ruFhqKlL0MJZr8Dv2VxJgIBwGhm7tCt/z4pVx//NJJqFN0hn+pOEGKebJOAsEpmrNj777LM1+Rn7yaTw6Mjs8n38+Onxr/7VHx8ff/KN4+W6+3hOIRgyFFubtkTO/+E//Ifjo48/Pt599925Luf27XUPGXDJc6kX+f7ahx9ersfhZGdy+/7xi08/Pe7dH/3Kv7ffnhMhskjo7YcP17VGuero2ZOnRyY647xybcbnXzw+fu/3/sFaFLScxdPna7JHoILkcEiIbCcH2DZA90z6DuABlPFi/4LQPm5tbD8LDs7gGegDYoFBPu9VyIBSQoUud9DYTq+DEzY49jGk2V2kfax1E8A8S+cjM/1bJGavXoS9ggTJ7XbSymzCSUZvYuKQBmWkbgSQjg8pz1Vno3dkAh/ZGedFHrC028ABNenKe2OzdxasCAI7qMgJFDmBRdsvJHvvhljBV03g0rksMFkkbduNY+rpBFkiibBVYAP7JSZj6zOW0870XSII+VyOfy8SGCe9k40bB8lpxnoWwkQfkMkp89yZyafO8yM5RK2xeE0A5dqqHHW3k4jBE7o3O/2m3auuFznZ6iwz7WIHxg4RXf6mrlAS/JI5uVkgk7LmqLRJhuTv999//3j77Xcu/dQOfWkb7MRE3iXntXp2k8dFyrc82Eqei5+bXcmj2+TmBIblL/fCBGORMuFzJzXY4gTsudbMNOHIMXJgJ77zOV8YOx3ZTyIu9fO/fC/5ZQxdKZg6BUGjW7MIxgkauWvSgsvGDKdl8ZM5/Wvh0iaX+Xz5mLWzcSbSll3u6zvos2B8jePmdWmTleGwwLgJ+DrJpi7jmYU+sBOxzjPKMundbVjYsO3JOPmp3LbjBLKwrvEaNl/KWJOWM6nYmEe/coKJxMGS116Aw7bU0VjGT3TyAb62XjVWNpGnQ534WkmymlzhS7ve/B459S4h7Utds/vlnOjNd9G5vKM/2k6n6Sa8EZjjH+QIB1seeHv72XVl2fOZ6AuQSS4uvNyTegnM6Exj3NqpsBYID/+NL19j8/q4TDo3J182kmMr96KV8TvR95lkSxn6qR8w37G40XM8JXicxR643pt+enw2LGw/kN8tnkq379yeBYmwb2FY9C9XeO6E/SXg2smbyKaD4+ET52lUuJBxmn64Xm+05Lwabfis+vlwY4B7aYNJg+Xjw1crWMbFOonHDukm3VhXFO5YQIAZvZZ4YA9k86aPHL2lX530altMzAFb2DVughc29niGLDpgVkdjk6NgjRm/Ntg+PtU/Y6KOvCPZ0HzIc7giPydpSpfEKLiXONL3zVmNIU6tbO3DKS0+JZOQA7qRzyxagff0sK+HMSZk1xiLQ8ByR6Q2Nqc+cWfaCWM6npyBnyRf9Ih/4cfZRvrdcjx9/1yxsWK6HX+LZRO7LPt7+mRtcDBpxZ7p9oozU/6+0rdtWAwKU+m8MtrWmivQcTG3cmAmGRjjxhzvKnv6nThrfDuM7vGMbPEM/ccbjAkfBcvoPw7qPXaVuhJjRifwLbYK09uHtn2Ktfigbsscgzxx4/LhOy5y1WnKIYMs2qM32u97eJ1xv3U7PHJ8vv7xBaPbk4/CN2HZsuG6rtQYGo/GFGPPF/EtcgVyYj2xlnIk9a/HFR40P4XV7BuPwoXYubHnK+gje+kJr/btdIRu5btlSzsvkzYa247f1YPf0h123fhIP/Ec9ae8fk+cRi7ZEbiwdPM2fVY32zE2za2iC7PI5LwWkc6OTx0smjYlEXtz5dXy9/0H99cCE+OaeG04zlyBQw78UZL14RE23aWeLDDBOzrhSydSjjzWxBuPVl4KL9Mnflc/4CE9hLu+Hx9jQmHiTM+Sj5gFrrFv2A1b0wZtzO/8jrqaS9MzPkH/5C3YWcrB+43/tS/mV2GE9jSe8s94HPwXa/ENbA9Otp+g23kWh/VTnNNypj/k2PGgSX3vGSe6T4+vfVZzidYTEz2RVdfD/k2iZ0ySU9SXi3+vXct06ZJb2znlbmPawc5mzGfzYpcHn9kpXMWfjCNc1nfjuXzynjTMu5GFSZjUZaIYdqQ9Nj+23fU44Gf5iV+qjw6qd+x+jn7Hc+iDttIxegyf+Dm6T0/4gPaRMLv9An5lwr2xiI1edLMmhkycwvfmgjg1GcJHdnxtP40l6lcnX6+fNjUpq3VIOT0/0jwv3Grpxs4Fk4dx1S5xMz0yfs1n6CD9bJ/ru2t/y8/np5yecTdvgIunLRaHKBsupn856ddGJ3rf8QZ75rObnzZfhj9dRm/Iu7YRevafW6iSz69942x2nRyVDTPG2RhoLx5GZ7pPp9+ba+L0rfllnjdfpO3Gzfupu2OrtpH4TBtz0xZxYn46UYS+wBNtT33KYq90EhdMW3qhEXwxto3zNp5lPBK/p8zGPvrVOt54Lm+gXeQBbyzugDvpY3KnbDljZrMM32IxgTLxg/SrscfiKXpnDNpu+ciUdZmc39yruVUv0oBJS74vkwsZDiRGSlmwmZw7tsl7no2s6D2ZRAZODLeIga4l3xMuRm4wCXfSR/hBL9oe6IH5wbTNAsm8Lx7udq7YY4393E7ANuiM+juewLNxVpjDb+NnyuaT6Ah+wraW3e+Td+Vwm+c2hjdHyTPNg53eZyMFPZp8xCwwSR6qudXozIzxy+ezeAkHNDeY72CS+Fmfg6MwFG9kp7hBc6f21/BZP9QL91NO6ovdBOfkPtetCTv/f5Hxy1fHs6dPj/fee29xIz4cl0n72RBfBDvFWeaAmgvjajYAZuySx1uc8/5cScpGnASDZ6QNch95r2NYvogOrNsXchVuzX2surY/7bgy77Q/5s/5QJxdHkquKe/YqKHPOA+7gvuNZ80plEnvyGduEJn57vaz+N4ap9//R//wdTt3Rq3QvJyGtQMihEUMH2Q3dQKcHF5+8/jss18eP/7xT+b+otdZ8fl0TUjnGcp/LjDJ9SYDatpA8RhyGt6AkjKAWDvCdo6taITRkw0nmbb7YyZDDBZHAPhSnpXsqQfQJnGRcq0EvyzAeDV3I6W8TGBFXr/4xaeX97JQYHblZzf9BN+RZa5UGbDe14E8fbZ2608QMkl6QEcJG5QR9/y06pLzznNpq372+/o0TuxYjoYMEJnI/NEXcyKLgHG1O8/eun08eHD/ePL4i+OTTz4+fvt3fvN4/6vvHe+88/YqL+Ob/4fAjROKfB4+eDB32O9jjgF8xhyp6cQIMBNs2B2bu5Q5CbrZBBDYRT+jh5JjJ+mayUEJ+ybUHWwz8oxFys/imfwbWc+u7M8++/Sy6OnzL365juCKI3NkaxZtZMHVv/gX//fxjW9+a+0ezyQ7grZsKae6rJ29N48//dM/Pb73ve8dP/7pT9b4fetb33xjEiXPBTQ5hg8++GDpXfRL4JZVj9lFm88iK85jTgq4dbz7ztvHvTt31jU57737zvH40aM1QT5XBd06Hj95evztv/N357qJG5kAztUYW5f2hCzQhxv0i84iH0idcW0SxeaV0WT+mgw3CTW+HUz5PTLgoK3ytbqvn9euxhEg285Qf9hV8DG7std7e4cUsE0/EI8GbG2KPqVsEz+ts9fyUV87Ab/D7CYfHNDFGeyFE3nHWDmjK2VfB7jGTzlNoGAOctryh2WnnGaxBaz2zsLxLOq42gUL7xM4qfOCWTsgN/YIdR+TLmBjT7CCc4Zd+Tynl3SQ7to3beev4NLIeyad6Kr6yOnU9/O+byRmdOtczDCO+DwCeWTkuON9dNlebZz6EtAnAMmk7GBqEueTWFyL23ISy07Sc/J0Y7VvL2JD5uifgEGAl3YaB4loOjPvzMpvOOpqjGvyu4Kk5yFQIzmnsXRZrc/rBJarHbDRndjtwwf3LydXRUbqevl6ri3L/2kPntK4k/cFOc0v4o+Cca5PW6O77ST99zubUb6y1zVoe4Eqe0Hi3iRcsxB23ZlZSaWxuywGmEB61b+vPDIG9JWvWsRx7xK62JojemvC1sSiduV9hHI4y7GCu+C4vuYzuxNwHGPceMsux4b3XbA7kc7OJfvgT55tPYMhSy51RZeyrxPFOcmtA0HlCSjzk/5m4jGTjJIrK1Bci22Gy/Lja/J6J+rhhLHudvNd+Y48Lhx0X4FHPpdx3JPTPs94diIyZT198nQtzsV96QY9ZKfaZMG0JE3KzCJluqb/xpd/418kOhK8BUcaxzpBJLDsdtA1dVz6uxfJCCxbNy46U7urJQQE77FfVxCmjowbG83P/A+jwzs60FzjmBNC9jUYfHd+0j/2uHR1L0rlTwaKZzWecRvuMQug4x8kRVzRI1he+LjtDt9ai4YqOITB0Uc6JKagX42F10EamUvgiAFyNdDSjZ0cCLQ3T4dTfSQu3RJ0w4Oc+NP+TawlsUkv8nN85rnIb9noPoEGjvOz5NA+QexiTBtPxSv4uzZlDCTl8p0kYONEB+54k/bgG7gVbumd8PsklzvezDNpY3N/SSu2yp5ddyT2gnHpW/uavMeXsiH+t//uBE3fg0x/LrpbpxbweXCN31r92IswtCXPigPf4AY7kZjYlH9rHwqD6EEwJTJgu7ANJ2NrbJheNB+O7a4FYtvnNkcU/5msvuZXOP3C+ly1uvGW39jr3RZfU26PHWx1YhjsaHsk62vu7Vl64jk6x7fRNWU2NvjOhI9xTxk9Rk7axBuvYxZ1Ghc+nv5duH4dt5y6ewG7/rTNRKbKzPPaqf78vIzBixdvxDDt5/HjvL+u093JzoXp+2Qnu6f4hsS9uR7NwhDtMMYj79dr4XWwMBDe+tH9mLzTuZiNrXQMITZrPaH7MIsO5H14TBbwrO2u5aNf7U+Vd51Mz3v0mS50u9pGOnYx7vne2JK99uVn+8Vlm7kmZp/KhwORZdro/zzbCdNuh9/V0xOKeYeu67/xIS8+pvGI38YT8o6yjFdsP/w9C0yu7ffE3tlJm+8Ta60FIjcnp5irLcP/1D92Nz4GH9BW4x6+RQ+XT3l1XhcGD7x7jctyNMatv28f0PlRMrnmasND3T1/XnvY9s7Ofda+uMf4TJaffGv4z0wgkzdd6PyfvpIZjGMbnYyHi2ILz/AN9BXPNeZkAG98TkfYIxnyld2mLxvTTrC3jeXz/G9CUr7IuLXfbuwgn2t71e+L3u5Jv+Dh8JxXK7fm5LroIx/t3dTdC8fVhY+agFQH2YoV6Oz4bAu+ZsEyvtv+Xh/xIrLOMz0O/K3YiN9v2eb35i/e1wecD961nsIOzy67XfnWM46D5bgrzKab+Z4OdT/aD+JneZf/godiB+3Dy/1tjNqm4Ab8kl9rLE7cseS0J6/wCO3GgcmrOULboM0pxh4Hhom4fo/v6MeerMyh1BVr4bb52ScikIdncz3umnysDTnkpy3aTg+7/8YicjORSIYW6uAe+Vscy4cpG1ek25ENe2if0tjY48OubfwxV0RnW7cbS3GsljOO37rMJuhw6xdZ8/kpn86kXRbF6BPZ4+O5Io8fbR6CXzT/Thn52/wGbo2zax+/pF/NOY1P+8e2b5hJb+b0/fN0NWWn7nUq6d7cxN+kLTZA8Kdph/rw0JYTu4cJeA4M6hMfxK90Od+RW/uslIW3pf5edGGMTdy2/Fvvr/le3kufTUbTszyHb8N5Ns03do6O7Wtj/r4eK3WJy+A/Htcc8xJr300udOJUfc978UuRm/7iBK0XMBhWXnObXtQiVl5jsBfJwvnWK3ZnQUNkQA4dR+INbB7+0Z+Uw4/5fbB2NpXiE+LtvNc2e60XcKd5IHuEGeQBf1JeL6Jcdbx6uTbJ86mwJeOpn3SYjrbsp59zNY459Df8y5EFNvfWVfJpF10fnBuud/vmcEe+x+/ai7+JKdgWPwyrGivlaNgCfDHG5Nl2lXHHfyIzHDjP4nfXccmKH2/O5lP/2LXFKbMgfLhC14u3JH6wyZC+sSVYE3tYi032wiuYmsM11vzf5sly542nYlccAW4tXzzHLbxxWqrcq8WkKRt+sfPI0e99ygx8Z0P0lC5d2r1zqlngle/09yLEuqLNAqplv7stfdK9eSgcK+1N22HGjT/4x//Ha0o1jZ7ddwimDnMigCMFLsK7r8NJYPb5518cP/vZz9ZPV8WM8e872uuu1BH46zXBbvVVOzaTUkgRo2vyuBTu9UkIm1hk4QrHlD4g55SUoQRQ81kbdNoWgVphmQFtcm9l/goEns/OmSwaYBhp1lp88nRWMGWRTQSeOqMs+T9lxPk+ez5XlkwZj+Y+6nVlw621uil/j3wm2M9xR47YToI7BqafSBynQgkZfxvOqRCzu6N3wVNQAEEX5lqf6ZPJ2Fz7kFVka1fHzeP45je/cXzvN3/9eOfth8dXvvLemhQNmOWdyDP9tGr+7u27SxnTD23NOAAEYw3cECD9yPzAChICojv5LDilrxzKyxfZkTI7XRDDAVV3R51H5EY2QL8dM0IQsLGLxZFi0fkhFK+OTz/9xarn7r0A3+wYGJL/8rh1+86yDwtMHj95fFkpOJMEt1YiJHqVCbB/9+/+3fo+MomzyIkBDx7mhJWchjK7vKJrSaKkXTH+Gc9ZvJDnP/3ss+PHP/7x8fDtt46Hb7112U3w53/+Z8fXv/bh8ZX33j2++t67a3FJTjBZMs1Cp9xXfGSn9JPj7/1Pv7t05J233l7jrfxFpPdkLAcCqDnMa3DP30hZ2m+MyFrZrQcc5ynLCVphFd2/EO997De7pkuwTnBDx4Fr92v1bR8prG2IO12EOd5vciDg8Q459DP0T6BhAohD6mCHXr4ROB+vLsf8IiNkgCS1LmsnAmSMOhGhnXm2y0i9/d7o+3ncHUwhU2Mz4/vmHeRkYuyVdcGsfdKR9iJWroVQdggafVdGO7u0L2V20NZ65josOyvVwyd0O5EDOsQ3ecekFTug5+taqfVvJgZbZsElAd/6fJ8ok6fPxPpclQPXz8AkfuvNnZ5ZrGeysX02vQ6p0H8ke/zdnFRG59kwHe6gLd8JcjJx31jLFyFwTXi73witMbt8tyU1vn19u7Ao2JfJoHM8cr3Km0eyN6EVXAiUJiE7+tz483T322cwBRl7U1fOHffsE3+gxyZme0ImYxQVaHsYG3593NmBbP4ev3JrLRJKOTMpM/5ZQGjSM393QK2dgjDXCLHv6yTVsuXwMienrVO7zl2bMERyynipRxCXIZq7W2dXgJ8SDBbmskmLHzw7djdJFeO32rYXJKdexLmxPs924LHeLd3OoldHgi67fX3ucrq7JyRnzM/kGh2kA/rcASc9ugQod0f/6bk2tpxmIdObR09PMHys0z9wu7YF/qVxMWXgcvTsevfO8KvzKG162Uk5PnE46Owg0X7jClPxf/5TwmM9t481Hv43p7TR2zy/JlTq6gu46MSMnPA2fu+8tsyYwtprXm7hVOSQ4Cxxwqt9upO+Nh7BMbsw9G/1Z51Sd+tyAoK60oZJvmVn5+xcYAd0QTD54vk+xrOuimGX0YEEpZ7N5+wiWL4C0X3FY+za8bviC/6eDURf6P2yzzUGc6R/Fq85yau5A/xjl/k7fXP9E0yE+3kXF1BvJ0aaHy0Ot32bpGnbEJ/Bh7d+p2x8gu5pl7EyBnkWDsIJZUtcaVe+Z6P5LG2PPgSHyE5bJTnpC3/b/IX/k3AhH31a+LcX9rFNGNB8iE7Q0f4O9xPspx04AR7QMRm9MHZ5n46R8eXn5mfNqdPfjH/jfcrgI/QRZuA77bPPNp/JG7yWvfChxrf9w9KdFeTPwle6sFjSTig3r8LhyN3zq9137iysT5krVrqcEjS+he7QueZ2wa7cQX4ZzzrNzBgZ3+Yv+V372q+zHRhsswfe0hzFxEjLjR02rltcIpmoHW2LcHPFbpsTK4sOnz53+guvcXr43PE2Hevdm/pL5/DRhWd7wp5PaVwZPz+Tm+vfSvrdulzjR//nndmgoy+t/9p0y0LrXPNWi8/p64zRbNSgu/Aw3/ms5cI/kInv9KNlpSzd0QbjyQbhjj6Qc+fS4EMn39kBrqEt7KknHL1Pp+AGno6PsC84lPxbnom+tV3AmE6yigWX7W9/5xQ2/rrlDF9w65YT+8k1i83HUzZ90vZV7+1ZYJzvTIxlYfs6FXifUNPyPvmXxY5/JQAAIABJREFUazedhDUxTk6yjc/MJqXGpZQde2MD6Q8ulBhEubAhvLJ9Er/UWJn6tJ2Ot48Xt8OG5i/qgx/GdXRpclauJ7/2MTjbwtrt9+lgymkf+mWxqyS39nunf7Ze4aQjw/PqQ3ZyGbeN770JzvPaxHfglewuco1OWvDJhlrHYKF2kkPjv3Hl89o2jSceke9MCpp8ax7Z8jCG7Ksn6zwnx+F6VZNcqUPO2WQ33YQZbb+tt/m9/2aPzf/ye/4XAzsB58zPD4/A+0yqstvmoyeEn1dP4830kN/Emb2jrf09e8HB9bN1hkzhH39zzUnxMGPKX3rf5JX3O/ZUL+xp3fecZ8i7+f71752L11+2nAVyC+P35g/41X4BztBvstMWPpjemfyGX3x8czL+WzyRU8D4GO031rAjbSMTck2Mvrj53tSEo9EzcmcrKQOnZAvK1w/9pKNk0bxe23BA4/9lWNlcsnMZfHTbg/E5827n6VfaYX6CXvKJ7FyfLzLaOJjnLFTrvhmv2Dt96pw4XW6uGI5gAU424vHR/bl2pR3dn9Qhpqebjb30vfG0sZzuw+GLH69rlU1K5rtgnCu1Ya0xzxgE75zoH5nmpHZ4q++NP/DBmJsbIY88K19Gx9g5OZEJXWx9NZkrzxF5yb1FXmLTfJ7fs3k3bXEygtiKzGeubBbI5HfjLE6A6zDhy7go+2mekedWPqiudmw7EAc0z+AHIxe2k9gJT8uCbZu9jKsFQ+pThja1/fS44hPsorGfT08Z9+8Op2pf3RySr0y9Plf3NWcxvjhE102+dHnk7IrlyQuzmYVpe9EfWXV/10btbc/dPhjVnBsOdExw4XJ7F4T3xCQ9lwWXLUDCI6NH/Fj7jeaSl1PZ96ZYtp36ll7cvbdiMGMtvzh2OwsbmgPCQDqKQ8GTxntYp+y80/qfz8kuvzstBD7FnvyOC07OdMpZda0NZrfXQg15INzFu22HsDvl4Ta5fWUuEhj+1LjNF6681L7GmgwWdrxIjnDezT/tWzdN7NPhrRtwO4gYUf9zUuc6xWTPZTY3wnlTRp86nPEzNq+PiX35B2NwzVPhWdqZ8tbfL1+tk6LJbI3Vmlc+r+vTnqUPj5+s58mOzbBNHEFcut795//sD1+3s8yOMc4FMOfFSdbPyRhRbv8yQfPFF4/WlTj5LospcmrHq5ez0/lUujPgMOirjL16ViPHyQdwMvQnEDJQV62M88kxq3Nsv85eEtSv534rwepK5u+dhAQ0IHve4c15cpAMiCG3XCKbBNkTfCr71pJT/k/bQuCzSzXysAovR/mk/Mjgxcs4rDkedIxoFpRkZ3FIX3ZsJnk+hGMn4fZx4IKlkDwGnvY3eWlixzEwIH9nB9BKtK573GfyMcpnYggZjfzTrzzryP9F6I6bx519ZUPyhd/81ifHb/zGr62FC7kiJxNIlLsT9wsfsrhjH+GjrXkmdQJZ4y5hJ/GKeGeGoUEcidW/iw6/TjA+xohojs6N408ZFp4wKoE+QPVcSFGep6t5L4swlk48z5VQc7Twuj7q9ch0TjG4deS0hSwi+aM//KfHd37tu+v73GUV28pqupRz5869IzOSP/zhD49//+///SJdH3744QKyXGsTvc4ik5/9/BfHgwez8yFtXRNZ+8oRK/gij08//fT46gfvr8metOvJ06fHD37wg+PTX/zi+MYnHx+ffPzR8d47b6+TTB4+mIT8Ms0bSdBm8c/L4+/9vb8/ycC51eqSQJh+nkkapLCThU1QgVk7O45V4GDsBPgCSmQmZVwnJ1rX2XH6gXQYU3jUQO8z7/XPDvBgFBxQZn42OfB7T871O3Boyj6dWyfC2QDSRgcRHn+v4HDjGoeErC373M7vQmouyH3+ku/YWY9BPm85N+lGjP1kU/BDu9mM+6JTj/FcfXg55JJMlv1ucue56/6Qe78n8BDkkoXJsU7atfyNHSKFXDWp5/yRJfqhDjL4soTGtHUWMRrr1sEs7OigyWkWdH3Z4c2Mw5sr7VOnq3LYXOtjBzYC50xIssXUOTg/K3xhvzL4SPJp30ema2w34aDr0645LYPOaZ+7INfE8PZ5SByZLKq27wPNc/fvjg8RSNLazGt6V5tTt2Rwnke6Lr5iTwaSR8p6FLzdxNU4aosgw/NkcdHfvcDKNTmXPty4cdn9PsR3FpBm0asgcckrvvvOyMrn7XvbxpBIyYe0QTKw7SGf5705+Ww4QzAwYwa/Lra2roZ6tY7Dz7P6JUDj4wTiFm+mDRaLJvGf5653c+iPd+x4TxuMi50tfrIDRwfCr+4H39M+Q/CVdmVXVRaahBflGYFLJlLWiWf7SsbGC/ZsnOn6qOIcoX6dXFvyWotIc5XceTpf3vF8l8Pf0PtV574eS5DSPkLSg44LND3TgRCORj/b9nEaMrwEJsa7JuY6CIHjkgHKlphYfsIpU3sHDjvrhA19XT59LwBaJ1fdyBWDDy+cSb86sO/xN97GA/+9sTjojJM2X/jLnviPLpogVSZ/l0UmfCnckpydtsw1Fd23E9vmarULvu2jmpf97cnW/J7yeoE7+UQHnuX6rKvTfXzP/xoXumC8l53eGvzITvSWO57QyQrBsfbzcS07XAB245Vs4YK/ezHZvTt3l75byIE/jN8S15w7SJuP0CXPwTG2Mnx6kpCSCmmreAyXbB9C7m17HR81D8jndlqkDJOsjtWV+ElfyEzb1Lk4SCUsVjLiwYPLorPmhk29+GF9xpMmDpzFcJKDEgKe9W7j03WC+mIveyOIxYv6z09I7MNrdgUn6AidswsKriSBTH/FjOSGL4n32++u9q2TuxLjDmdo3Ulf6S5Z41vsVZt6B6+YYfopiXjesW08JNOyCypXtJJX62fjOH1uPtT6aizkDiwQoaOddEl/Or7Vn+vxNUYzBjZenFpEV/jnXlwAt/FI+n09GZG/8QI2k3KS9G8dv14w0hwh8eX13eCNExLB4UkZExiciam12SRJoJ3r6UQcLonniynxl0zuL/3ZcU77QeM0i7rPK0pxebrElvCpi1+40smOF+E9W9Ee48geyJNfkoCka/6mG60r8h3GL+/kH51IXZPrmhO+tJ/tRb88S37ajfus8d05gcnrnCe8wbu1SHT7Vz7QGYwXX7x9geeMLz+Ix9KJxvcsMFGusXlzcdX4jiwmggn42lxPlityZrOJBfytB8lHLu5RMfIsKh5/2bFznsEdcIHmI/wA3Vljc8nvDI8w1mmDRRD8v/FuebJT2HiR8R5vOAufW6fS37TPlcrsQxntb7qeawzTZuPFH3ddsIVNNvZcc4MeTzYRuXY+xPtijDwn/yFHkL7judqi/m4zm4WfxolPybOpW577y9orb8wPk0FzGBh1iZ8uAh7uSS9abheeunUjz7At9rviln1yX/qQPseXxq+pv22o8UYT4Bi+2bbP/sn65A9OSZ3NP+wKzsCUxhzf4ZLGwUkLbFc/4JY+X3NNWJh+4gmeaR/WOu2d5lC+p0edz4I31zllcRK9Y5/mDOhL56S7HpzAuF/7H7hDRuZOcLDwxmUT+3Sojulaznxt6764Cj7l3eR8xdvGQx/YAE42/mNOb7pz98zXaDN9aMzmZy7xj2vk9yKKxme65v3OxTYWpT1OJiE/8Zrc48L/vTDKhDfeSgeu7YQesGd+kY+jHynbZ7iuOErMwW/CiMhUW3GbjknovnIjA7vz85mYqrEt71znGPKe3AYdyk/YsLDk2cRekZVrlBtn6VraiXfSI/yufcvJw86J08Z8GJG65arIBdbLLQ7OZlP16GXqi5x6fINxkY2FtXDFeHd78ApYm+9wGXrQfKlzPDZmGTcYYvxTlrifHzE+8COfrxOkd+6UHrTvJh9lWOyS9yzqF6MY8/wtbojOaWv61LYCZ+DOsseda1BmZAtzjXfPgRg3dYc7Z2HJaQ9TJxmrHw+hu+lzzxHCK/LFZckDn2KnqX/h7DqgwAbMk6cb67yv7mssiqz4DOPHV+HU3a7u18Q8cwInPaJrvXCj60wfMk6RMbtsv2m8jE/60PkvsRYMzvXEWSTd9oWbsYP29eq/5nntf/i4kfPMPybfBhPwsDU+z1+s3FnKmznM2eyOowRP+HPcsLERPzCWI9PzSlu5EBzIibrdxnD3pSN7nPWXXYrTjUNjQPK82WCVz9TFD7KHxqv2r/zBmqdfG8nmBPHBrNk8ko2T+YdTRd/FKKOTNkVOzj3fRX5OTWmdn9PCznz86Eb6PptkI0s5tLZ57aFncIuvn5j63KzlOTLWLn4q5V1yWfvWBYvUZtXFCpbfONkkdS4unoNHXr1eBwzQcbp3jSvBupwMfOOf/pPff60xnFgaZVUzhRqCIFE6ZDCfZZI71+JISGQyOgsqIs+5NsRxk7NwgQAYUO4w9Q8oG4wmqXM09iSzXNsz151McoiCAFiKMGR1QHOdx7ANYAwuxjcJZMSqyUSExiFqrwms/Mz3rj6ZgZvTORwznM+y+CaK+ekvPlvyyqKSvBt5DcFTzpwKEkPLZ2NIx9ohmMnFNTbZsVPXAyzHlyDz1nkHO0Cl3ADaGKctVkOtPq+TXuY+97WgZQf8gK4JVNodsjBtmKNnswM/O9HWLtzj1fGr3/n28Wu/9p21aCELTFJ22mmCeRHaOwGxSVPcyTUse9caEEQMBBpIEiJzIexLd5xAct5TjdwOSJ2rwzKZHZ0E/GmXIJZ86Of1BGs7KmRp6nH6yjiKnCQSp7Wc+4vsmhnAzQKSdcrJSpy+PP75P/sXx7d/9VeO58+fHvcfPti7fW+tBTs3b2aV2KzS++EPf7SSdz/80Q+PnHbyG7/xG+vqITLJc2n7L37xi+Ptd965OJJFEKJDWYBz+/Zx/8GD49HjR6stWeTy05/+9Pjs00+Pj7/+0fH1Dz5YVxp9+MFX14SnSZPY8MuXI8Pf/d3fWwtOFmlegDY7e9O/2BBi1z8b3FufELMmg+zSOxxA2gu8gH3rNiLTwR0igSQBZWBNf5oENSlrEgqgBZZwIH/nn7o4CY4xeiXxe+0clInY+16gCwd7cugCkvsXz+gDgt0/2QtMawfLiXHYZCyRoXzlkSGHQl5pThOGlrnEPyxO2fR22uJqnlwjNc7cRJwA0Zj1z2t/sa7p2I7TuHh/sOecvGiiFHJurI0VvOygU31Nuk+yOoklDpf+0vcee1fl6AudcU1Q62cTteDJuoLsyZx2hSQ+fpJJgJwclSurzhNIvNuEWrtc66CuDrS77Ra+XN7bCaD8LcDKQrXU9fzlJA+jBydxO08KIYvlr+qUi9atRU5nqngtMMlvef7hwwdrgYkkT48vn82e9Nd49bi8OQ7nwisnLAju1dOBmnq6DFwmPpOvZhOpN+WcAegZyMARCRIJIsEJbKOzqbOTScihOgRYX9Y/xHGfAnkhlhfb2NfVGZfITUIq7RNANs7xyau9t3N92pBuwblnL0m0HfB2kDi8aRbNuroI18v79+/dW5N++AC7W2Vve+bjL8meEPS8kyPTs+g3V1zcy1GQc9dpfGCus1izmjdvHDnFpDGiV6LzOXn3q1/96lInY9u4u7Bv78jGk+k33dMH4wsLp465OrC5aj6HwbCILnYSoQM9GEYnJcboTvhDxsPYmSxc9W796jo8m/rZNdtqbjbtmxXt8E8/9f8av9tPh4fmyPnWL76KPxB8tw4YtyWnV1mQfd6jqx3sj57YBeAki+EuOVlodi74e/jpXFk4vjXjM8Fn845RipkwlbwLHgpw89PurJZdB5/LBvb1WPTKmGcMJg477zeFFXz2yConJT477t2/d1lEg1fkZ65DkiRYSax9JOuFC2w5KJMedHsaoxZObxsM48+5KSZIYGj7kdbl1gUy42evE8Ew3OLMaz7YCZE8i5f0T/reHLH1lB9rrMf7Lepovtc8Ju9IanSdZE9mkgYLh2qBZ/5O2eHivUDOQkD2k3J6dx58IZ+UYTJBfzsGDpbSOTZFXmK7Tpy0nOm8yWf97wSrmJq95Cd80Va2xYYvfHedHpp7uMfmyJHMmyeTJ3vWZ3rTyXz2HGwNbzJhBHvow+KtWYB5e+qm236K/emzdpFz653xyDt9bG3KxbHgqvph6fWYNifXl7wjdrXzHNbiBOQLvzoJ6tmWBfnSC+1YerlOcBpsxA88529tu57EkIS2q1Od8RXBM/i9FoJmon9tZJj0VvDQtY/ktjjm3gmqTYsH7x3gfc2mmOfs2yyeZvd0gL4oL8/zdXSt4wbxUvt5esxnpI72V40XeRa3FEvx53nOmF37W+1TV3OTtWlq+6C2g55gyufGvm2b7xh/c3dyU3XUOs6JS9Bv1xLnZ3g6G6KzbINu4CDsqzm5+B+Hy3ft49ibsSdf9hjsjNyyyW18y8ifn0ndTstV/+BzcGfvps/V1Fu3OnbVFrrHdo1/6ljy2icg63/z2GAUfx5bcCpFnk27kyuS0KeXPVZ8ROsVm5jnJh/q0KX2d/kdFrVPp3vsA+Yar3xP7yfnO4vjmwP4Xhl0w7hoB1nhMtd8Ps9ZAM5vXHPY/E2HfZdy6aXx4cvSj5RLTuzGJCzdaL6DC8EAOqusPJv3+XZ4Nt8PttBrXI+v56/Uy37zd2J3/YOtaXdkEn0Jf8StUxecNS7GMu+mXGNOTj2WPc7ec2p1n6zavG8w+Tx5kyx9fpbz+rLxNG1ja/SE7vAv9L/LH1udU4Z8zg8pp/VbnNDtaz9NRtrDhmxGzfvyKanHBG+e6xiAbtCJ9pWdO+EntZ2sUh477IUBy37X9ayzQNn4aGf74nzHP7Tt5ZnYVOYbLMLO+y2v1mFtlK/Lxpcl89vn4h6YfI0lcOyCe4mZns+mxvA3ZdNDHKG5ccdkdDnfw4C2HSf54AqNNWRs7POMyVExWn7iH+wDTsFaY8QvsjU2q8783XHtl01A853GjX7SfT6ejqZtgwGzQaf1Hj9kJ2IS7ce1B3hmTsu/zg+m/ca6dVW8phz8nDz0X5uufZL2dfthrvGng4NxY9PkbOzZIJzjg2C6z2E77KTTw4knNqd/eFpzR/EvOyIjeE6n8/m1TpCVZ691jwxwh8ZPXMD48cNiHf1l8/x921LPIRgnY9142rFJf88HqJsMvJtcmLEbbBz81hb+KD9teMi7+X1xl31iKH8K+8mDzef9XsBzkdve9E1P21ewqV7c3hiPt7F5dnAdu8Ag8ZY2Ts5vdAdvbC5Ph/kmfL65pM+6//QVPvFB/CW9SP70ssBiL/DEQdRBBrhTyuwxZQvk2dxkYq1jbYLDDeDy4nS3bq/4N36JnuN7FkrgJzAKFrTP5Cu0zd9pW288Sl8c+nDByb0B0gK85X92rpIvgkfsv+PP2aQwvKHHgq0Y13yvL+oeH3xnbXJu/GWPiUWX7iRPuHklfGAfiVlH/2ZeP5gFA7R36cONuYmkdeB4NQvdG79ahvp/zRHhr3q0jZ7zb9e8iZ57Lxu5c4rJmifYV92vKNzpnnvRdAIM2Lj05fGT9Y62GtO8h2eLY2/849//39cVOYxU8sLPCdjHCEdgr9fKlDjInFryy8/n9IQIdxYnrIOaZyHHyzmidAYvg3ne970AaCfZJHBPwhqAm5U5DHdOM5k7m/MZsOrdhWkr4/7rRG+ExNlcSMNKLo2TFmT3AgzJOQQ0xsjo89MOmfR/FH0S7nk+AWQMN6dSZFDy+4t1Isk8mzqzaGApwko+vjxevpiEwMjixvF6T8quPt/LfVEmJvbRrzdyRN1M9nNG15M5UQREtHfGraTE7VnpNsqSY7dn8i1lcNb5e7X9xYvj0eNc9eMOqJtrImiRuztx9C+PX//17x6/9mvfPT54/yvHV7/6lfXsONhzZdwExrNSv8EibeQoBfTG0dgCyjEed++ex2KbFBv9sDPuXFiURRKRL/LYAJ067GhMu5rMIzKRUz73f1Z/r/JenIuR0oZnz3Os0f011lPO2EZ2zN++fff4g3/8R8evfOdXcx7Nuj4h9wg/fPj2Wqx1/152bI5Nxcb+w5/92ZL9r37nV45vf/vb28FMkP34yRxzTydnMckkVWOJ+fmVr371+OLxozVOy9bv3Dl+9OMfHT/7yU+P3/z13zjefvDg+NqH7x8fff1rx8sXWdw0Ryc9efz0uHd/2vIPfu9/WcmaJYcAzu276w7jNUGzT5FBWNltkzFg1IHSAry6CoGtIyfIBked8jNubxwzt08A8Czgz5ggjpwLnUJMl53VKUvwR/vbOeV3iZbGpZTJ+Xai6jrIW7FALcSBN9qWujl5iyzyvIloslGOPrRttuPJu9f3s6VNnEzqRerYAIfWf9Ori9OpqzA4Ro7tmmiwGXhGnrBlbPDNq3OaqKnT+DdxuejKjfMqGf1LfR3EtGNtIr7knTv46noOJFWCgrz7nuImmnNK13kKzTjvofh0sOWCoLCHJMd9huQ09i3Ce3eOMYs/+OtJmPFba+L91qywbgylh91mdonEXhOW5bvXDr9J7sG8TkqOL365Eqw+H384iVsJtiY/rQ/6TEZ0aa1M3Suab9+8uY/MPK/CajKWMixsjZ0IBBDwPCuJxM+Q+wo2NplKH/iE1jEyM5bXRC4EMTJKvx39nqSNNpqknD6Gs8zpXGyK3065AuLlk3eSjbxyzUb8Nt5j4ov9aqfro/Rl2SVlrKsH2IPxMmZsJvUKVDo4hkWXoHstzr25CPjwvxm7tNPkiX7ByTyvbHZn4mUtlIq+7dMo+OCLrqwT6+Zf4/FKcL0+1hVKj794dDx78nT129V7axFR9PLe3ePx0ydr10BOfMjnsGkWe9g/fbLg1HXv3skrkfOLHq5jRc+JuMtYbG4jYG2ZR47DZ5JYmiRJ9LE5xu7mxZZxpeZMnqGfKdMEG323sILctc/EhsW9/Ke7sPkCsj4TRueVjK48aBwxGZ7n7djJWAmyG6MXTlVAIwnSuhKuwj7YH36QcZ8kx7nrhl9s/xYenkU2+ZkFF4sbrdgj2DULeWFG3neCRfr++NEsoGp/QpZr3PYuh+iXXWRsgI+C52tB1p5oEoDNOJ1JDraXz2fSZY4sxx3Yfp4bu5lT5fg8Y7H0ae9Mginr+MudlOYnYmvh8NosOYOL4zzshM7Rr5ywiHPhf/yPIP+aF6QN3scJPAP74EcsEc6Rp4CbDdIH7zZewxbv0rH2aXgbm0j5kYPFHvm+cdnvkmfiJXqRv8VOuKI2Nb9Z3+0kM9+VuukG/sPnw1djvLj8vp6SvpMrvMliO/44n0X/E7+njObMHTfDW+PUPD59x/eGIw1u4QDGinzHN57XnzWnCypPzDsTFcowjqmndzbqd8q+JDiveL56I4fZiDITSWIG/ggmPXzwYC2Tar1o3WQneCF8yfM9+UcXxeHkm/7i8/SUPNO3/MM1IzvyaW5OftOGSQjzUHArbaG/yiELbVGPCS+2B18y3q1beZ+/6DiAv2rMoIcpo08zY6tjI4n7Z6JhA87w/1oYkD+Uj0PCF3K4TFTvWDz8A8aSAR8yiyemPmOXPrLh65ioOW7brn7kZ+vH6NksTmk/jOPwm/kOLjaG+j1tcqw0/uYEA2Og/Hw/ePzqeH1jfFfkq0/sE0dix2SQ5+UM5mSc8xQ9et7+2u/hTUtX9vvJWeWfEydxheb2aUtzQ2MqZl62vHNhfA09hN3h+G1X9Ee/8r5TSdgxGbAXGD/jMJuM8jOLQo25d40pPkYm+nGWfaz4hx2wXfZEX+kiH85mk2u6jv3yDiwkT/qW9sCjlJVNSxOfnf4UttDd6F9jsLaQtbbSw8ZnWNC+E6bAMpzMeJKdevj12Afe1XX1mOdzHIJvgzsd07ad+Z3+t/+DrWxQW/ESbew6jDl9ad7LLumd07TXvs+dlOe76BLZ0ZH+2dhBp/zEeZvPddyE52t72xxMI3u8IW2DHfO7jZnn1b3kZ3x7fOQCOrZrf6hvjSEpR1ubv7e/YM/8U/MPeXdyYEP4jfambuXns447xbn5nB62jSuzyyBXzzW+LsyrHIe5CH3FLeQk6DTbZMdZ7L3aWTEOfTZW9Knrb13DE+hb+9vuI3nBgyl/b264dU6wekcdgzOTuycf/Pb501mEaoVbY0/7KnLnf8QYeb55TsoyhnxA3pUzbp7ZPgB3bftu302f2H3z2fzuc+1rW2pe7fvrdsCD8cnn1YndH9/lXf688aR5AAxyWkt+OuWDLvsum7LaNiIrdsT/pDwbK/CXtCF+Vazbdq8tHRM03vMZbYvNYfv9qMectDw52eZJKad5a+ozP6c99ANu8dVkbuzgZtoJJ1vO/FbakE1NicO1H5/svIN69IvOXPtNfk8eMmWacIWDxoc+pAyLCNMWMVW+T1uuYw5Y1Hq6sH3uEL/kn8i98bN9t98vvqMW4+Kw6zThZdLn7ROwmk/km1xPQh/YKazI5/DGeLJbE9bJ1ZmXpZtkjL9ec25ygPNiRPUZO3E8XTGG5JNFAcFAPJN/szA/epTbA+iU8TFe7UuMQ3O9yKH5A/yABZk3M1lAN1K2E51gvrxryhLLysvawA6vOwY4bWPmQWEZ+aQdyZle25D2yd9FH3HWtq+0r+MbmNv6cD3fnnfeWPi39Rg2rLHKAnCne11d+d25AZwQ5rI3P40J+5OTgWvjl7M24bwppfnXwqe9eQ2WnrpzXi0ejBuZzXivk2kqxzXvzEEXb+pg5vfngIseE75Pfom9pg5z+2zmGre175p30o/Wz6UTN/am37RtA8jqy1r4OvwgG3AyHuztbrjPPiGcXohVYG8+X/mzP/qj/2OVO0rxet8HNLvLz45N1ZnsjoLn9IMUkJNKcsR0BiGTz3nHtTjKA8BjbONo5kj0mXA3kdXka77b9xM6uuaSEJ4dMC1g7Wyn0GSVQg3gzJGZBubGzZn8Rxry3uVY9X0cGcM28Ahj+jLHU46jnMTOXCcUh2MxSshBPs/3OQFEcB+5ZQdnVj0thchuwGdz/MyMyY24CGZZAAAgAElEQVTj0eefXxabZOGAQR853lrHHGWwnRYAbBk+BUj/JMQo2wKWdf+iHWSv1/weoGCQ+p33nzx9fDl1ZQKK7CrOlQB31yKaTz758Pjt3/6t4+OPvna8//5Xl6zf3IE3uy6T+Mm/jAcinnodL41YGEeg0f0go+6rcUSMMz6CjfR7LW55PeM/7T+TMwiJMpBB7yPNqW9NEt2dhNkQwhvHF5/PmGfBSGQ6k45IQOQcw00wd+P4p//knx3f+NY3j9c35s6rJMHu3XswJ/7cnF050aMf//gnS8Z/+Zd/cfx3//1/t2SPFN67f39df8ORrutx9gycPiSIyeKSAP33f/BXa6Llu7/2a8e/+dM/PZ48fnx8++NvHB9/7WvH2289OD784P3jrQcPjtdJ+q7kbBYu5Qi1O8f/+D/8ndWOBRxJFjyd3bc3b8/kHR3J953QjuzIGonhTAJabBYGAaom57ChgwHgm76bOGkSbKxSvvbkp50hi0zsHRrtqGBDv5/2pxyEgX3SxUW09mkATWaAucCH8/JzZHNj7T7uVdapD1HgUOkp4rec+6435bSM6HUTN3W2zjdZJ39kFm5cjw9nLaBdKzjXqTfnznvYenFm+7owdbOz1EE/kJIT+8bx6e/l+3CyOobNGOh/2zUc6wAQ+SXPdaWGlZpXx/pL1FiAaDe1fow+3DmePZ9V3/45tWmOaD93p6QdTVTW+3fO4whb5+lk+xond5lAkOgRVOb9hUXxW4+f/LXdQAIDgZUxz+eCGnKxy6+DrzOImwnd+HNHRLMPfUBSTTZ0IuwN8gODi9ys4/Jyddrdu8fDB+d1fCPjfaXdntjP8erKpoMd2JDJm+MzckqifJGmtbhgyF/bf+PJ+I7ZLcEG1mLMndwdbHLE+BDN/FtjvrjMLJCFk0Pqb79BMOkymS1ekwmoPYnLFpDMLI6zwJaeWTBw7csEdo1Pqx97JxcO0gnsDgo7kEgZ/DNZhxuoUxLkYmM7uUzv7ITAtdhp5CXIw1GyYlq/l40vvjELj/V5kd+c5Hbj5vHLzz5bu3ru7kW3kn+37t45clpexvzxi3DAm8eLLKRcGLoTW1kxtI91nfLHd+cql04qGcPI7jrIaZvSH8E0DBOwjy4Nz6UrFxDZvwj+YEc+plvGNLJ3j7E6lAkPI9eMMf8XnpVy1rGVO+nlJAOBTMrIhDS/x87G9jNJM/aYCeL8DS/5rLQ172sTnaG/q237yj19Iqt1Slx2r76Yk0QyHr07YPB+jgt2xRJ+0bZMFy22hJXkMqeQzMSZhAa9x//gvTbk87V4LIvJn87VAuyg/VjaG+4/PPtc8HFODuTklTkFz0KglNVJLL8vf78XPoy/n8Ui4f5vv/X20hb9z8/I2vVN+Zsvzk+7HRcvyiKBfYJD8w4JicgX78pnJsWVGV/TuMgnsZfm5nScbtL/1GtBBxyBFU4faL6X5yOvyzVdWz+MIX3RH1zG521TxvYa38RK+V58Am/YOHzDkSwMkZBPG/mdtgm8Zvmmfbqa+ptj9sTE8lNbz9SbMtkULsUG9d0RuM0ZLFgR3/WCAGOhHReM3Tvb8SzvrpMrdzwOHzpmS704T8ti+ep10uPNpYO9qKttsSc3mtvRoT4WPn3Xhnl28ghLl+q6rPbxTv9kP/p38d37lDt6knLptokSNt9+rDk/3kQHmit1bCJxaaz5ieb8U4e49dy5ipdotwQk39Y4gr+0PTTXhjXtk2AqjOln+LnmFr0Y9ZRdMOyc5AzHW/Hb3iDBlw5nO6/XyvswE84ufd6nbziFDmfomCF+Pn6cHLrPcJ7s2me+wTnK5/IJ4h9lXDjEtpOe5Gj/7jmfwab87R1yjC5bWGws8J7BgKQy9tXJlQCkP/ROn9kH/zV+Prsbh9O23+yYaNnE5kiJtfnU2NSKr/cpE3kOZhlzXJG8cBZyyyk0bE6e5RontK3fZa+u6LTRy7Nn32dRZ+oT/8/iyZnMSv3yNzCSvK51oDFxJZVzku+6+nh4PR/LHmA632ZRnHLZodgify+/vU+DVC4d6TGatlh8e+ZKPcNO2DUdv67TONEvOsCnd/zJ732Z/1N+2we8a1+NS+T5zlVuuvvXfEXjkrbCzNYxvoFf6vFYGFNXJJ3cYnJD8pNwnG3iwZ1fgX/45+jkTMbpe49B40LbMBmefvTmvlp9Jh+7jfmdTqjj2g/TKXJkH3Azf6+Yt/IR4Vajb7mee3I4+ppnrzkLTgTbYUTkhpPRu8aCxtX8zjbJo3WMDzC2dB+H6PwUuVzwaPdv8eI6nVY91zqtLXkWr9VW+biOF/Tf82SJoyws3FeUN8eEgR1DrsnajRvBMM+wIzHSNVfFjdp/+ExbWy64WPsgupIcdcb95q2JP+EuDGgckrM1zisGzJXviftrE0uPW+oUz9Hnxkj8ld9uvMNxG2vYWOsAO7dTHi+x0dSYN0fjR5rD9OQ5/aFD+IfYDCaJdTru8i69jR45NYfeR2ZZWGDB3RoDizd3HpGO2SCVv/FGJ2Etvd6+u3GeXnc7v4wTNBcip5Z73m/OCmM90/xC/IrDGO9go022MAke0xXxFVnxw3kuv5NzY0c/oz18S2OxOPX6aiVlpg0wT387z5E+i0ktCmFf+Y6/TjmdQ03b+RbtMR76j+elvObrcmB5n23D7h6nzL+Ej4kTGlfbbtgz/qIssSPbHzs8F5gYSxy0+5rfc0JwuHv7fj6k/V7KTawuv5QxsYk/V1nDOvKhO82rYDgd5A/4NX/TkWusb57uu5n33DmwzREa7/kiup06sjkjfUn7s2Hp2m/Aa/7vkn+sTRh8dDYAJR/pHfbRC1dwYvkP9jjcxAl2w93Jj63Hv6cs2EiPO5+R2TtxrMMH8r7fM2Z9RTEezZ+wFfGl8dBHPgXG0xV6vTYnPp8TSOjlutUi2FPzbo0dFgCxk+Dh9elgZMAft2+Ta5y25KCL86otmG/s+crWt8v47TwoDjjtf7ny/XnP3MnEPnOdK/2lzw5awGHoAnnCtvb78KSxsWMKtk/W7eeUt8pfC1terfyvOdxlP3seJPHNyjndmNjp6ZMnlwWCWWQCP/javBtd6lzOjT/8w3/4mpLcvZNdRJlomWTl/fsP9gKBp+uql0xmJ1iTNM39pi928D7H/89kQIJ6jh8hnuTYkMuZaHGk5Rz1iDDP4M/kgZ19i8jtYxrz7prc36dNjBBnpY26AG4WvXAaA7IxuBHM/Isw53oYSocgpLz0lSMjPM4hcspnEW6U1EknqTPAk8U3vk/yfy3O2AMU2a7FJy9n57MgIws1Jtkyx+3ku0yATBZ+VgQtRXTXaxQju273RFnqM+icQyf72pFyrCvBfWsStnOflbG/f3G8jGGdzPHs6fHk6Rz9Of/mLu1R1OP46KMP1wkmf+Nb3zg++OD9Ic578mkUPQHd0+P+vQdLBg/ferBKEbSQP+faCfdV215Zme/daydAzGfGFplvkrJAYt95xWDt/kC2OOP19w7KGjwFERmLnChzuU5mLyCKHI1dvou+ps1z+kcWQyzzP/7gD/7w+MY3v3ncunNrJZmjgznpJnJ5+vTZuhs5P3/52edLnz5/9MXx4YcfHu+99+66ImfZwz6Rh47evXd/Hf+PiGalSxac5BqDX37+y3USygcffHB857vfPb7//e8fv/j5z4/vfOtvHB9/+OHxzttvrVNn7q27tsZOowzPnocMPDz+9t/+u0un10TkWkwwxObGrZy+Mgsc2AZ95ijZVuTC4S5d3qfiCG4lxztJRU+jF3b2IGNwy4KDJl/GnaNRBx1Zn++jHa8TAxw1sD91ZRwR+QqeZgfkTFQheW1rTZxgk+BKIrWfYQ+CHtjYSQR4l4VJ9BMx8zySh8iOo5tJ9SblLBlmNxFux9wE3/sw2uQHp9bJjLyXJAZ86kkAMmsCoT1sjdNfbcmipiJr6mXvebcTI5IAiEbLcjnJZxNkpxzyQ570xQKTPmnrlFEWmIyfMbYz9uMfmvDSRT4p15Pxcx0c9NhY0Y6U66/n6SL7W8RzH302xGcSB+k/3e0Akc3YKTQ6NklT1+QYNyQ9OjuJgptrAtg9kq1np35OANI+qkkOOfIxa/zWKQL3jgf37l+uWGt/s97ZHCEnUplEE6il7h5Ttt8BMv2EHdpBN5uEpr3soPty3vlukZDdh9Nn+jsrms+7DztBmuPhkdcOLMnIKRvBvrlW7zyy2t3r0Ut9i184bfNc0HTx1ps8sgOnj+RvQbdgZXmqTfLZROs03fa8APaaK8FJyRI2qkxtZ8PKXfXX4gvPZ4wWL8jC2nv35qSS+NcbN48nXzw6XoRvHDfWlTlr7HIP6VLqG8fj5zl1KyeYHOsUk7VA6hTOhXOqK21KMij23BOzsIKM2Fn/LSmXNsBoNgnTwr8af6+xvuXP/jwfHY1Ms4PXApPW2zwXHUkgGgxrTqWdcKTL5icaL/J7+m+MVz3h01cniHVfUk7+D4alfDv56cMqY58gxidd61tGpwNuSQ5yyilxzXHhvbbnZwKe8B6BNJxaV2/t43v5IThOz/F2C23g7NLRuqLTQovwYwFwFvdeOMHmDSs4XJOeE7PcfzA7e9OHvJcrwXLdYXgWDrHwa++ygBVyupkgvw5ajelqx+Zm8I1v9HNhxV7YhYO3LncSlUwuuruvDsrnpz6PTmoTm2l+Tfdy+svIZ19Vtydy3dW7gm8LK7IIqiYnbm0BPN9xYXMGPJIN98QtbtpcJ/Ky68xiCzjfGNf+XdkZYztyOk7I4kh4vXxqJTJTTvqd/3PF1vin8dUX3rQnPnFA7e44FZel63mf36N3a/HQllE+SwwfHePnlx1tnrJ0Yi8Uxk9PW5k2T2xzTqTMrpw3r5dpXzl+/fTHzV+ykF3izGSGI2eNpwRbc8H0RwJsJcs2tpCpsU071hV7e3OF6wHJFJaR28KrddrF+HtJLzi29NaJBfsqWbbW3FEfhyONb4ZLJ4+pqyUTI+7FjLiGBBffyu7PBOPw+HC06BresuS966OjU/d5R7TJs3yfBQadl7jY5j4Zx1jC5dRjYZfEHrlGxz3X5cCGyHXaacHIscYm7ckzOa0Jlkx+6Fzwa/zJkp1k80Nzy5bTbHiak17hHz+nTR1T0QNYJf7jD3FltoHjdqw5+i7PNad9qZPPohN5tu2B74Ezyuq4zW65lLkS83sRVcrsnE++l7RsXn7hvQuzJ2Z1Gk7q6XfIf/GtPWFrfLQJ9+arYlsdh+M+nr+OA0yQyPPAGHpOn4wrmaWcNbG77zKf8R3OnTH3vCQ7mze2Z1L05rKXxNHGTSKezrQNal8mZcfOzhN3Om+R8k2iGPfGip6sodvpW+c2+Amf5R05kLHt2YDhWmvj1dhhPORd9Ikvp3+wAj8lJ3FBx+ynPWfx++BK/plgk2A2Buk3TpRyssnJs45DbyymY7CSPsFQE/r8avPVyEws2/ZF76/zonZmpqzWEWNOJ/ACfdeWxMC4QmMLnqgcOEP+1zghVhADwgDt6hhWH+HFqeszFqkT5+a7Fu/cCzD8Pno3p1M0xuEY9In+dR98lmfxNeX2hFXKhintC+GAMbpetEJObIN+XOP2mvh4Opsy8SAyMC6NJT7jZ/tvepy69F3+Bf8So+IrbBvn5DM8n7+7DHi24qk6rZRs+Za80/rfCyDUoW4Yqw3qYMORZeOychd+vT4315Ax3zFx4+gSTm/SjF4mlhGjNw7k+7WDec9V6BdfSRfp2vUEe/efDbKvax+Fp5FD42DjFj3ouCqyxP1hn/i08YPMGz/TZosOzM2og7zJJP1JPEBH9Z8f57f4tfZB8JyM6OfCkNfDIXqDcfvKlN+5Pe1xkmbbSOsb+4A7eHg+Z98wjp7hwCmH/q9T+Df2dJxoQljskOfxUj424wAz4OJw1pnnoa8pK/G5cc1YZI4y5bBT/qdtImU1l8PX0+f8b3MFnRdXNLddCy3u56T6OX2Qnhj/tVFmn7BHPnwH/sg++eT2wXS/8d+YJXCP/9U+/AIutI6JC1t/81z67L08H5tvrNDnaxtLGxanqKsr2zembybA6TJcJvflG+v0bz4xP+kwfW0ZfhnO84VsQ1zZWAgfYe15S8bw4B4HuE1f0iZyaV/QY0mOxrU3DeMs/Mfq+83RZVcrtw9oPcq7ze+NW+Kl4Rcjr9Tr/7EPp9CMDeqjn4m/R/9ngQdshr34rP7m89gVm4StbKwXChl/z9JJZbbOZv6THsK6hS21IPZ6/gYv0C/+0bj52ZiZMRTPjl/bc1LrGuxz8Qf96twDmdGv059V7n1xnfOK4OYsOXSAb6Db6qG78Q+uBWuewZ/luV6k3jy5x6S5nv7Cv+afFpjkXba3cL/mCPI3vF23Wuw1DJe4Ycf8jVPNo2/80R/+n68JLRMVc2rBXF2Q5EWu7Hj0xePj0eNHxxeP5liplRB4se8W3it2DcACx31CBKUHdLkORGcY4zKQY0g6AE7wdrZpX1Wy79FNmVbUpbxRsHm+Scko9LlaegbpPIqa4EyUIxOch34ucFzB+zg0bUzSIv9+9rOfrQGInPJdlCQT8Un85sSXLBKYgODJkpt610KE50+HIazr3EPyX8zPFy8X8ZtBP511ImiJ5QW8r8+AFJBSKCBk9WwTvU5G5XcKBPiNG6WjyHnWtT8DgDfnGO7nVjG/Or72tfeP7373O8f3fuPXV3IvCfycssJ5jp7MKSbqY9xpO0PI72l7iFAmeCRrOXMABhS7fMavz/rYwcl8J/k5K0XJjg4wtgYmkzSpdwH8631M+6s5CtmExIDynFiznPPSgRy7neTucfw///KP12cP387k1bEmHSZRPYFFTgbK9TdZHPKTn/50TTp85StfOb71rW8uua7EfcjbTuCOwd9KdvG4mZMFcrLQTgxlMu3/+0//aZ08lImWb33zm8dfff+vjsePvji+/sEHx9c/fP/48P33j69/+EHuSFoT1LNwKOR02vx3/s7fnTL3kdvR0/xLgj0rEAXE7eCA5DXB4mwyBqlDcItcA2Dkpklh6/kEabNzHgFCPCVijKU66HJ+Lv3Ozvd92sA46/NuMbjVAQni7TnAbvEMcqjvaRt7QyDs3IFRdLf1D9m/dmzIZQN6PlO/9um35zh/RLPxlUyQGnUjtU382IIxbLthZwKEJsWcdeNNyqI3bzi4PQ7st2WoviZ+2ttl+N3zrVsCAZP1HDhC0CTkxM3ZZcJv6Y+/PQdjGkO7fdrFl2TBI7m37ki4Grdr3Wis7ommNVn58sXx1sO33jhqUZ+RD3qC0NF9epGFgGlPJwTYZd6JP1v2uxcrtU3T0f5Jx9nAxbfEje1Fg04DSZ3x5eu6mfLvqy0vBm9XYLWPassz2o8fWHkdeWhHE6k38GBjmWCGrPWPfbQtwqH4MrY+mHAel2xcGwfJN31+sP0bnEFAkfDUsYj1DriMYduNxU/Do84JnkXQ96Q2m70OzKa+zPFvDlJ3brOba/1uXaZLjal0BPFvTDXmMLPLIqMmx33lD/3Kc8Z0iOyxFiI9C7cKb8rVco+fHHduzuIF+JJTarJo8/XNG8eTF8+OGwmswrfWaXqjg/uXSyC2bOzGzePtt99aX5mkY6d37t5ZeogTNjY3PvJPX6aLxsa7xo3v42c6GCGj1Y4bE8jnM4nenlDHA5sL02sTFn7CWXooiGibvXB5QcherR8ZWIzgGXiZv/kd7cnfCzuyjnXvvh6dcQlSjp+fgIosTaSEA966OUHp7L47j/xnw9q8nt2LhOw2yXv5PYnRtXr/Va4nPO9OhY34bsYmi3tdYRC5D/6f12GljPDBYFJ43zrANhOpd+/NyZDrmpBJeL1K/XfuHD/4wV8dv/z8832V4vPje9/73vH1j752/MVf/MXiu/RsrsWciaThPJmkeXsFe4k1Ivc10b79U9qLD+FB7BjerxOqlv+d4DJjkPctRHRNlfFis704LnGKcexkoIVEMH9dBRVO+nKOSNavtfsuJ/bFFrPAYl23OItf1ylF++SJNflyb5IskV1kfXNvbHiUBT33H6wyZ1fg8zWu+W/58yyA2ovuFle+eay74zNOC0/zzN50gCPwabCrsYxsL7iWunIKx/NZZL389a6PHeadpZe903NfK5kjUteJZ2sh+sSz62SqOi5cXDT4cZ4QCAci76XPO7bKT8ktE5nrlJwnOdVsEinsMVdzJl4YLn5jXTdlwcIs/prFAPknAcs/ThmDwdOWxIPDd5MfSC5h/Mi5aPU80XG4A4zJz7Q1Gw7IjYwzlvnnpITFL/cd4FlABV/xN74dJrXOwln95+eGT2VZ4sb5fTJZdDblLS50ZyaFhhOdpxatvq9YaU7jTF/yL3jsyrE8gyPiAMtej5ncCw7RWX5xPYcL16ldYtDVhr1QQAzDj7p+OHVk0dt8f1lKuTnnHJucDR8mSPgCYyd2kUhvn730eo/9hc/eC96dC47yu+RqynjxaiZDlt97MZsUXOPUkw30Ap7biGP8Fg9YE+73LxwUv3hTP2fBbccifOvig3uxMp/Y/et4AJaZ6Fg69WI4aMckODN+HpzNO+2/JWSnTbOwodvk3e7HxBNjBzYlzFXD8y9tWG3buBIbwkv8FHsZ08Hh85RIZfG3/Mkl9tgLCfnWvq7wehKLjvdkBf5zses9+WiBWz4n3+UTavfy0p1t6+w78ot8k6AfvZge8C/53SJ5Ph226/tg5Vz1kM8uY15HxK+x2eNElyTEUwfbk1hdfuXq5CNYTXZ4Kb4M8+CE+IL+k8f02VUSrpSZkynwtm5j63Xq6olxddAfbTY+f13/Bq9hhbgBJ+fb6XrKE7927NT6vjjHPj2D7fA1rdsL83csh9NYnITbiJvEw/Rcu8TsdET/neDXek9fOm5tDqWN89n2T5tT5DttoR/Gh47AKj5hdHVyWa0rF9vbNq5vZA4r8l74oIUwdKFjM9hJruGv+LU8sfze9WQS3bj4l4qZ5Z5OrJ6JK7qiD3wEPuNvZfLJ2gd/Uu5lrPZC98HB2djh98UT92mZ+f36VDTj1z+Ng3d73JXdtiwewwlbLvSNzHvCTR/7ZJQllz3JTSZ0oH0Ge4QV5NK2Jdfgux53eIkHwavV92wu3fyg/fbKL6/FsediSXhs3AK4maQK38UR+aHGMeMgj5pyIwexgzFgUzjU6UPHvt7wvZuT0TM2LvY0wZyfxpZf0DYyS3/yXPM3eIU/88/GvX1l42jXz/eJoVqPF/coX3XB1H0ixcWfl56vNjx/sbgizG5O2XKEW/oMM2FL+2U+Cfb0fBD8Ug7OzjZ8T7/JmtzznrqNP//kRF8n6ZBH3hFrG/PrftJh9tjYLHcqBl5xxcOHl4U2eZbdtj9mvynbhi5lsD047n3ySNv12Vj2eJD3tU9kw+0zyKd9DL9NL1YuY89nwnV6JhfQ/g5Gph38bOv9mReYxWiRf3IQyWk0xnUcY6ERjuG7a94oXsGZ2k/kBHFYxz7kD/QLzmtj46HvjEP/3fLHR7VlxnPmnI1J431yz3wB7tULLxpvemz5On5YmTihxSKLdz57elmcqw5+IM83F4Y3fupn4geYBC9h69jGjCc8IDvXRMkndBwOC1NHcjfGNc/w6fnOtVCt93hP64mYEk6yWbof+cNi/NbYGxsy1n44Fu7efg0OsCfXDXleueFKkYEF4uQ9fZ6FlXxo62tjON43p5OMnGComJAcjG8+Xzm87V/9zt/Ql+hJn4ikXN8v3lwHKsAxeNWYQI/0Q5tSBx1vriVOaIy8+Px9gvzSp62Mzefh42Wsf/8f/e+v1yRGLcjI5H9W9H/++RfHZ5/+ciVKnqwrYCapsoDiZQzgvP5C45uktIG3gyIkTonzNritnAKxduwGIwOcRRqcdQMc4pHFK2lTriIA2OppwtEOE1Dn+/Q1iYwYapIZZxD2eh2X9Nlnn65nougZyChFTqJIvQOoAxRJkFAmBpXk+NOnj1di8RKwZrLsZY7ePHdUjPLOKrvbeyEEwFJmJ2QoG6W8Jh7kRAmbIDEMBKafTT8mqf3oAjpZIJNVjFlIkuUOX/nqu8f3vvfrx3/xO79z3F0TXLnyZQJixmlhxwLZnJyyjTp19nFyJuK1X9uUdY7FGDjgMs55nmFzLAj83Gv46Lh9K8nTc1KjA7qQ76VbV4l75Wa1581bAyopI2XTAW3IuEUGdrvcvn13XX/zJ3/yr4+Hb7193HL/5j5tJ31Yp7w8fbb06BeffXZ8/6/+asn7t37ntxfhf2st3Ll9PPrii8t1TitRtPpx47iR7x4/Ob7/gx8cb73z7vHOe+8eP//5z1c5H3/00fr/B3/1g+NnP/3J8e1vfuP4xicfH197//3jax++f2TaIUn8lRTMUevPXqxJkt/93d87Pv/i0RuBHvLNjgANMtig1cGkz+kfx8g5cFKRPR1BkOBAO2T2732gKWDlKJTRTqixRtmwjDNHQpBazrBJJmBll8CfY0O8lZnPo/s5JcoRxelHdKidDHKgTU0U9AN+tl20LYxO7Qm5vdso7UC6jEdjrN+7jsZI7xvrtC9ttwKzE2hwHjlGSFKe3+FNEyljw+dcE9mWJWxp+219yLOIg2fSLjLo/nS5aQOMDTa1LlzrG32WYFMOHG7fyMcIRnpiQqDDz0kQNAkhG8FCExr9M66tC92m/r6Jmz5fl9NjlO/4HP2+Hrv/3JjOc64OO1cV8wORX/RiTX7uayrpo2BkJct3gt0kDL83E0BztCZZssPuJ7nQ6yZgfE7LueV/IVDbrym37SFjAxfon7oWJ9m7hLvd7bt8Tq7KJtfWiy/TafYGM5oPTBlJAs5C1v7XGENuX4YR8K/1yGfaeK1XsB62C9zbZtrPtwy8izAPZ8okz+11gsksMHl5vHz2/Lhz4/Z49b0zfJ3sFd+WE71ePEvn5wSTfGZhzWXR4T72/LixJpByms604zylChathSsbI2AIPRJ00F1jL1nfb7sAACAASURBVFhq3kXm+ks3/bweu+XT1iR7ThGawC+7CwQNPfajw7OQ025uvgwfoos+Z9tkbTzb14bXrQVVFaQbo+YE9JSe0NXUlYUi5LL833O72e+tidHGkEyopYz0M7xtcbp9vHMnL9pO6HUWiPDNxikc8J233jp+/vOfLVvMezA+bYx//slPfrI44Ne//vW18zZlvMkHwm3XCo3FyWbyb7h7Fphkke/d+I2X616Luaojk663bq3F6T/6yY/Xs0lo/K2/9beO3/md3z7+/D/++fFv/+2/XfFF5J/xzUTZi5evjo8++ngtzn70+PFadEwP6RxZw6+ekDqf3Scuxf/enVP4Vri4J9XSX6dgdbAtOfIG3teVjM2BcI6TP8wChU66hzU/uHdvncS3Lo/MAgnX3ewjLrPYYR0FnNMcsygpCdfsjtynZb5KoLuuGcoCjkxE3FrySrNim/k7ZS5MWRscbq4xSGIr7bl1J1cXnTto2Bt8uuYe7ZPz7LN9fVnqW7a3FwE5meHS/71DSqiRTQvLT10WQNp1Pzwl7cOb+IRlL/u0SXaRNkgkjn7Pwu/0O+1ZMXJODlwnDc0kbX5Pu7I4/GnuId6TQWth+d71ZLFiTthqjiT5kDomdnMaXhbJ7Kvn9uRTbHvaY2J8Fhk1F80JFFngsOS61uCMPemXGGOdULVProtO0K+c3mRyo+075eHgnVCFT3S1sWmuY5vTUhMD5V+wX3tfvJzT2sR62QEVeS7fHr3bCwlgp3rbh8E6eP9ybSRJzJ9FJqOHq5/bJvP5Gs8d37oub8lrnfAzx9xe+0y7kAZzZ8LPTreT74wOSnYNtg0ndx0keXWf8LRlG8/PBbyL0+wT1hp/4O3q107GLZmF/7x0WszkS9KGSd7Ozkr+aPnefVpA3l3cPXmSbW/5rBPhfEB/pk2ehdE+b7/E7tVlnM9c2eYIrye2gr+eIzf3a8NR/RZDJodwyf3s009wzsai4VFjFxYxJ08wulUbp7JYrTbLKAt/WLzBgrs6mY9f4yOMWSe5yaTfp+N5ThmjP2/Wo49soWMh/iTf4etsDt+gG81zs8AgOcjwoLStJzxg5sqH7PxNc9EpLzo4p1iSTxaGjv3NZjLx91osWgsI2s/SJ5iM96dMHFDd+cknwKDmifQ/7es8g2e6L+eJmhND8U3kSffxT7KDMe1DjB1swJs8493muq4mDtbQs7QTVsDjlpuYe3GBvbEn/piP0U9919/WEdjJb6Ud9ET7yRbnoLvsM8+n3sXFr8aJvMSR6mvs1p7rsWxZX8viomO1oF874VXev+4L/+4n2+wxghXK4R/Z1HVcgZ/TmfYfraviArjQOKGM/DTGjQHsoDmk8Ye5Fsca/8Z8E1PNuU3stZ6m7cZXP5prtg773ljonz63H6HTYlRt1p7GVPXBLbrPf/SY8Q1iXljZ+Qo2Sl/pCTk3PlzHhvpLRmwpn+Pf+S4L8+7ev7cWYGtDPxPuODo8E5TKVfdamLXjhs7xNRaRnZ94tRNR+M6u3xhpa48NPWwdzWedJ/W+saWfnZto+81zTiFk870Qj84aA76+McZn5MD+evK58aM5MHnl+/RZDviykbquEs+pmcPlzglGYwOj2bT64FDjWD7DVxsL4I8cfPMVestW2x5MSuc7k+vwifzU7/NwuolPT/5C/nAUhiy83v3uXBF8I0N+P886QcxY88eRL9n2hLj+0FH9bExr/2Ji22e4qs1t5EqGFuFaxKdd1z+v/TgMgQX+bhxKW8U7vbm2x7yxL31s3g/r2FeezWa+cE0+hf3DMmO0nq1FDHQTf7rGp/Zv2WCBQ2pr8wfj3nL3fcq3mKbx47qdzYfxi5YpTqOMxB5O3uFX8l4vTiFvOH/N/+mGz/OcnHTroT7ze/p22sh59V7kBEeNkzHXR/3Dx/nLxqy8ayM/28TzyWJdw3UkB/bkEiOSK2xLm+UD+CsLpfUR/sGb5p55txfWNcfQf5sTYLj38+zECsOxXzzfObe9yKP5zDWPNqYtO/yo82V5rmMK/uOiE7dnU1D7W7oOq645gn6xF/2jB237jT/XvKnxji17ly7BGW245nz8F7/RP/k/WEh3k5NNzLrGfZ+K//TxXKOdeshGP2/8/j/6h68pXwSeSffsiktyMxPcOb0kDc0R4077WB1/NdeiKFiBQJqCCRgZNDAy6A16gKadbxPaVsARZo6ImsQTcFBeGzgBa2uD6DqN5erqiLQZ6Uq7x1iT1Li9ktv5fk53+WwlbyKrOfFlJocjt2dP5xqefGYF75LbPnVlBj/E5ovLApMFHns3rTbNarTp39p9djn2dQLnc6XxJPooZRMx45v2XJOsL3NuyukAixxS3/R36ktSMatq79/LbvNXx9vvPDx+67e+d/zN/+q/Om6ExD55fNy/N6dyGKdMaiWwBzramp/uH0V+kBpt4tzysxOLgAEhAZSOKrVyHBk7ieCcRAMom+wl8bz+7QQF8sXpZdGSO6WNf8qx0GR0PDsLHu9rjSKDO2uByR//8Z8cb7/z7tpVvVaj7hNQRq9vHjeXrj06fvzTn64j8Fey+PattXP17bcezi7DvatHgvHGzbTn7vHLLx4dP/rJT47/74c/PO49eHB87aOP1sKgH/7oR2sBwK98+9vH55/98vj+X/7F8e1vfnJ88vFHxydf//rx1a+8e9zJBMmeCMjxpdHj+w8eHn//7//Pa9HKdfDQoMb287PJPfLS8gPcTWwAtWSSsjlxjo2NwxC6krYB1w5K2i565Wnq49C7zMaqDpAQSDjVQQ29ys+e3CYTbdRfOJgkdbBF8sCEH/KUukx6WcCR73KSUGwFvpIR8t2BDidhZbB+cCgIZJM43xmz7h87hjWS1J1E5TARDP0WiHN2eY6jg+HqbLwyDhfc2QtljEW3BfFpcqc96vO3dnm/HbdnyQV5I9vW/ZZXJ1SafHQfWveaaJEBPEsdMM0Y6J+y82yPd9prV1H7NuPMNnpxDz3VD4RGMMbPaF/ezVVpOYHIu+Tk54Vk1KlAG04nMX68Wu/nCpP8jG2eK7xvrF3vHeCwmUtwvE5cO3fQCMDYcnMTOnUdpPF/3Wa6AAf4nMYjsqRHZNp6Bp+Q1+Y61/XxczCsCSU5dmBmHOiANtN540jnvPtmX2Z3eeM2e2B7yteGxvLGbv1ny2Tfz3uGvtJtddBVsvU5vdcGPIt/Xed45ZSIZy+O50+eHsfL18edG3OlhjuK4ztzSkJOLHmaXenDxC4LTNa47QpMrqZ9uYJl2f1OwjUOrr7l9IJ9nQU/08/AEOPCPyDjjTF4Rdu7slqeF1+1jmfPqT7ho3NNjoCbrbRehneNHpzH9gvY4Kr6OsFJp7WZzczu9dllz+9eY4FnG6fVdQnCbtxcbc8Eol0lZ6IvCyDmNIS5YmnulHXEPTtK+XS99ceCmywQiS/qhO177723rnH8/vf/8oKfEnxpY2QaP5tys7gkOx4kRKeuCajmmNfZQp1rX1b9e3fgi32t25qwXUfCZtdfFpm8XCfK5YS67BJ69913j//2v/1vjt/8zd88/uRf/8nxb/7N/zsL+588PX7040+P+/dvHW+9/c7xzW/9jTWp9oMf/OD42c8/XYu3+99gzXlWQSZPyCMTMQvTLLjYEx1ipUxm83HpUz6X0M4Y9OIQst6HT646elcivL08t092WpNK+wq2pQf7mpRM4G0kmgVbe5f2nG4wJ0fcv3vneOvuveP+7dvHu/cfLHnHjrPI49GTp8ezTMbn/uD799dEdhZGz7Ud+5qS+Bu7jfcixGwaGO40Cx9gvN/Jho2T5bKFPWEOix/cf7BPlNh38O7TDSwmWc/FViopscpJkmQfJS3Zuuxwn3rRcVI+zzvaZccuPnX63Bn3yO5ylejjXLF2nnqQd54+f3q8+95760SQYOh6Zy/wfJarOvfEpbFPW7K46Rq/8ndOL3lDPrm+bl9PMiclTMJKMnr6cXdf4zWT0jnhYiWMro9uzuKLbb9rN+LjJ+vkmYyb+Ew8GNzHzTuJ1HwEvjn1wGTK3Pv8YuE9/29xQyZaLv7WgVd1qikb6STYhRfuq2y1wbHy6e86LbKuNhj/Nri6+NHlFJO5H/nCHRJ/rysCZ5ED7pqm4RwXbLg5Cw/aR3nG9Uwm453O6tqea5/Cp6cPS+a7TfFDF/xY9nG2HR40J1v+f59u6iSR0Qkn35zH9zeXZ6PLd+6rTfjR9Bd3hvUr3rk5doP/tI/mo8i1cwnKY1/i2tGN25tfnByqeXtzJn6xOaSym49H9vlbDHxyrClt5bz2SR4r1lt3iJ/3r3edHadc9HbrK64lHoNh+Zxt04+OIcgKT6W34rye+GzfIfY0Jm0jZKMNxuF6AiTPtV3P4rK766RXfDntSl36a6FU48ngfXQrE3p31wKTJeetI65gNebkkAV5kTUbEvde57E658nm6P213Jqfa2NvrJKvwMF6TJw2HR+2cpb71IaU2XfSf9kYG5vOnUZmdOuav7Obxv34sjWeG29tLqETqQPfbb26jPfGqTk16jz1iL5JctO5tt/ln7efcIpV6y1/3Zivf/IhyW+tGHjv6uZb1Ze/2xfl78YWORv9bRnxHfDfT8/mZ+eemi/1M8snbnunV82ftQH29+Sl9pJnxwLXeYGFxTvG8RzsUTZ9h1smk/SV7eMnHe/FJvO3CZW8g2uTTcuWXnb8yB61h5w6H9V9ICf69mUxKTmYc7j4L9fQ1ymgdCk/225Tbo9DvosN0312QE5r0XgW9u7dzGy6sUKbldt5i5TfuW9639jSeM/ndJ509SHzEWtP4rkI700bGPvGSS/xGq6SUz8eP1nxBD0lo5ajycteoC7/a0OpmNcpk40Xjadss7/v3Co9vs6H8Q/a1XicdmVeJ/h1nX/h1675QsvX+MGV64m9zs3wHa3f+QxPVW73Q5sW99gLyFeMtBcHX/MVuR58NO3pcWlMkS9WL3sjc/pwre9nn4dTwVaY2Xh3zav8nTqysSKy73HvfGZjJMxkq37yjT1GfDw55zs89s0F1bMwk01123oBCXnra8tWrqKvysETr8ulv5PTOE+i8XeeNyZkL6ZqnIFB8FR/1du5wuiwa6DS18wbuP7HeMHBlGPxQfhQxifv00HtbPzha5tve44e5W/9Equs8dobGq5xt/n8de6yY3F6a1zoadsnHw4Hcc/223RofMycpEufGl+V2/6zuQtc/zK80O4uD+5dOMk+Ze769Et4BrfgH1tJfXmHz4+O59qo/OyxYLfkG8yL/fXNEOT99Fmueby/826Th6OfzW9SFi7Ax9Nzp0LxhewmdTR/IK/2hfqMB14/k76nz5eTHF8PX8s/dqC8/O0wg3x/bX90Qp2NqWyfbmX8VtvvzIYZutM2jAOxHXYGX7zTdtq8Ri7N862r17+nLG2DFTA+5V/yezv/py38lHrJJd/3LQtv8qbECLPmYp0yvE9vNZ78G/nf+MM/+EevBSdJMGTRxKeffraULoGXo5lDRFxrsjqzMovn7ikKhSRRdBUSFCDwfQYAoOkIBWlj5QRWsuDi0J4fd+7ODkhCo8iCkQaEqfPckRXFdRqH9i9Z7KNDBY4pK4neJOiz6jfPrJ0T687m52uXY+TkiPJ8t445XjuEzzvOopBJsAGVJHa++OLzy5GnC4y38uderPT/NMIhIdkppU8NYqstOzmA0OZvBJXMrid8OaqWF4XthLLg4XqBSTIsr3L09Uo0vTreevvBOsHkv/6bf/PIPenp78MHs/N/nP02ztsTfOafscvvFphwSKk3+mGBSMpgfNdkUV86sAHqHD1yIclpAkIQjqwuHRcA7KO06Ocah3VP3xjv6OmsCE7dqSO6MGCa3fTPVqJ7rjO4vTZV/8t/+a9WAvz+w4dLBs+SIH/27HJsU77LtUufP3q0JpD+8i//8njn3XeP73z3V9cJJivZuuu97GRZu3VuHp99/uj4Tz/60fGLX362Fod89Mknx6effbYmNKLv3/jkk+OLz784fvKjHx7/5W//5vGV9945fuVb3zrefuvBcS/Hw21SkdHJApMHD986/sE/+F+Oz345ky1sEHFuQktGiB29QS4EVRZScHRsGHgaQ1jAjhr4EQb6YPxX8mEHQV1e6nBSRAcciFETipTVC0joBxAWHHMU7AcJBOr9PLuiw+Ok09bRHW3t4wzzzpx0MjakHR0IsANOsh0eMrN0bAcaPV7sz08Oqh1bf+bzdtzkxtbaccGk6Wsc8iQw22mxddjt2fwUYLRj7rb2M5xqym9SqS4YRLfaoQuIyJB8kaoOCAUUnOjFIe32ItCNn/RA2/lFben2GrNOLniOrJVjMZP2sydtasJxbVva2e/qt/eyiv3e3Xuz02uTtwkMcxLT0zW50Tjesmgdcvx/nh1b2ScB5GqEEMJbt5eOz65ru5lnooQ+sx+BZo6lX+2syc/WqwkWzskW+qeN+n9N+lp2/T68aS7TttHt9B6c0Q9kVV/IHq5ZPHEhaNtH0lV2ZyybM7WO5Hdlw1BlnDY518S1TmonLO3AD8aRa4+7spusks21DOFzf6++6/fbD6gPXg/ezITg7Ru3lg99+ujJuj7j9o2c9nZrnXKzklm3bq4rcW5k9fXx+nj64vnx/PVcm5NJOxN+BJI2xn4z+b+mvtcz52IqOphyOxlDv6/xs3W3sYUMmrvhcu2Pevxx4Wz5X3xqJyw7cSJghfmpczjQHHnqftbGqtSHbzY2XGPORQf39QgrEqgkZWMavgCX/n+63jRG0+y67ztVb721V3V19TbdM92zcRU5ohaasiKaMiJKcigkHwIlcRIEhoUsCoQYQr7oo6MookzDQSKH1BIrVIDE9sghZSMBjNiMZSWiHCEcmeRQFmflTHdPd8/0vtT61hb8z7m/5/nXw1YPBlX1vs9zl3PP8j/nnnsuNiLpM1VVECTzpR+FYavqn+iuZ5SMKzxStruSMcEdyAC0db6E/lpD0UIJHFon9K4+15WDqlDw9uW3O0xDW+AVvQNNNE6wX81Rdkx7l6okMJ1VCPLandz4O8zqGPIllNyUV7ukMxaxq8SR7a04d/ZMXn+oPhXI+cmf/Il44YUX4uvf+Hq8/PI34/r1G4lBT58+E7du38nE9YuXno779x/k9Zva6FdVk5TfprRYB+afV2W0RDzkEPrpmdxgyet+VE2mJUspUZmqFu3UNnqLtUXv5AZ5SxLFFpFw5P108mDVAiVXc/NzmUioZ+U3ZftKbpH8qTLJSJU4ahNoPD0dS+PZmI2pWB7PhrbWJcsHUxH3Hz2KnYO92BPd5S/ICVYS+1j+Yc+fSmsEe1aQiCuaKgCp/gl+Qy90s28UyE9RArrorfFvaD2U4NWuK0J/QINOH7dNK123ku22ZC+q3xR/li/H+qgPBYLAnGAJ7FGOoasCWVdeKIG/Pq+SrPJTa1Ox/LC8WiX7UQL5fB4S6Pm4goH6mz7A8YtL5a+obfWh74URUkccCTOXX9zTruSv9En5o/LZE+9OFR7UBmliqrzySgmnddoLTLS0uJjXkXBtElfJqF+tZ39FT3+XsMaeGGW3qqOI/qwfmDL9sREVlFp1oZYIVXd3VVKGDrH05XDbdStU+5nmJFVJoJ9IQkeU/qzrh9Imt4Mg+n1uoapj6RmNqwLBu13CWspZwwBUDJBM6N30/1Rz0q6AwV6DYbK/tHGHya+si/orX7cvg1+Jh9W2/jlO529iF+nHtQqT2vTAvmT/7Vpf+BR/EbvleruqnB5ksmfhi77iil8HlfzTaN75dujdlgTlmAh7k+NUhaLmd/A5Mg0dNNahH8uc+S55vVXqwGbNzqiaTl8pFfvCZlrvv/QbCu5DU5ULTENFFnRTrUHJI5WxkI2Ua2GYxj+Os/jscfg0eaclJFCxBmyccY9my5FzfG/HAb624AZwy+N4hzb4qTF4HAGeQ3dgf1kvt/GMo7s6rttsq/gL464x9hXHhviYSrqur9hsdVup91gzJS6yxvjxCuSjHx1f0C6y6P4XsgDO4hlwIPRhPcBcpS/nWkB5ulVa6a+Awi471kf34YvQJn3CI/obLMsaOh6Hp9wPwL65rBBDw24pFubjwl45DlY7GbRuuAPbp40waIR8ur7z/ll3eMbXgjbY7HZ/HszP84wV/ed0gu9dH+KrYbNdxw5lko1UYgP6Hp3KGGmHWFXna5gvSNwS3QTfk1iEPmZtnSbQkc/UBps48LnGRzwbuYFnE8e2dUKGsV+sI/Lr41PbJMRCU2jN+/Ao9EFmXC9AM3wJPQNO8Vggzw31GVgUmWL+yB66xmWS310nOk3zxHc72EN/zNVt8lAGO1tmVyMhc/Cjrz886TpIY/JkPr5Lu8dhwYYnj+kXVRsT3m6VwZDrft61eeZ7JmD89DVFdyW3triQ0xO+03yxV74pPdQrHpvp/JEWL3Rd5DpDfWjMGguHeOFR0Z5DCKzHkK7Ou+gk4rC0SRuOtR0fYfPkD0he9Jyvu/rAB4enWQP4gvgufIfuh57QMvVDqziLTPKs8wX20XVAXR866XwfvSefAp/YZQQdh2y6XXBe5noO+WfoaXgO+Uc3qg0+Q0cwPuwTfKy5sFkOz7gdSF+h4TDNiz08ZAC9AE9J5+qgCFczig46MEJ8H3oxPo0LPvd4hds/XxvGT9wbfvW9D9bWk1Z4jvV1XTDUd46PWGv0qd6nOgp2U887H8L7juE0XnAsdkqfUVVCfq2wp19xRMIr9EFWh/Fh3//AruG/wiOpW5q/ge7Bng/tFd+ju9H5rs+QfXQsesz1oK+t23LoU/JU1R7hdX2Gb6Z34EXHI/C0J6Shtx13Qn90FxW82HdwO+O2D7pjT+kH+Wes2G90EW0gM8QFXYe53sbHyRsetjZiaWkxZQEbSUEGDjdjX1x/okvUJ/qT/li/IR/5+MvmcH3rTrf3BW3AqM5jVGhG5hVbYE2gketM9BHr7phVNPS9G97HR0On60ANVa3BGnynOUhuoL/rBPQq8uv+h75DbhnD42webegn+zHgeo3Bk2mwwdg75oduc9yDPWB94A3GVLq+ruVWnM9lGd3jenXqK//knxxpMPpfySVKLKlkiroTuQtIHynjtS+lpgVkc4KBA74YlCZG0PsYoG9JFG7w2ah3RtVnKFMUtCtEZdLMzvV3ZQG63bHDaFT/Bea5h1pz1AlCDKjmW99X4FDBDhhWm/06KUFGmCqYSHhEt50GLBD6AhR1Mh8mr8+qzLreUxUQNkdk+FBGFZytEwhaSIKhoqmeW1pY7JjWHUWEEnph3FA4DozdwXBg78qb9wBcMI2Muf7vlGbuFR5W6e+jw1hZXYrnnnsmK5jonnnNRRVMnK6cpHXF60YIgUKBYHQwdGqLDCsADGPHUKLIUVzwVZ+wUxuPCua5U0PbqUwEYFvAkzFBZzYutBGi65HyJHEDPckTO5VIlKfhsrxvycvRke6ZH2WCiQLgSjDRmuWJPIJth0cxOzefgavLV69m5RHJ4ekzZ2J1dSUrmCgwLA4djxVsqKC4ArQ7O5MYzy3E7Xt34/bduzEzOxfnn3wybt+5myXVtQmyOK/rgTZjZjri2UtPZeWSJ584F2snVkMhWiUEiffqTnaVUZ+L3/3dfxRXrr5zLAsVR1g0QX4dHLOmgBAHTRhU1g364hxhSFFg6BTa8s9xdlHiKF+AG3IIgMVAuWFFP8Hnal/vw/8oZUBJZ2Ra9ST65H0cEmjkwW30YslqnbCFDvApdKAfeN8NoZ71TUXkxA3TcYegrzg1BBgOPF2PI098Bk35W+1gKBmLGyze13zcwcDAo9ehH+1isIeOj4/TgxwELtEH6F3WC8AKT9IvfAb/OWB13Si6e7Y4OhTQwzjhawc1rldZVwcNvkboXYADd5G6foNGnc2we4jhAZcJH6PrR2gJcGIOrLGPG13N+AFOtOH60de8xlojIEDuzoRXLxGPa33y+6naOKJf5Im/056005559UQLcrj+cfsI//k8oJHL3uP4Db3Fd0O9Ac2H9IPuet6dEX4HLwDMyh7VffDwBPbc5+1zAUP5mjEOB/Ud8G6bbfV8Jbi5Dvb2oJ/TZGhnXc+5g+x0dp2hcTgteN9pquf5HP075D/kmkQlOar7u3uxs7kloBpjXRExmkkHtkswUQLveBT7xxJMSBrpN+kJEhWe1IZFbQDWWtSJF+GdxGaj2iBzfOuY1XmL53wurn+gAesG/gGfDLGw+s7rGtrVjNAKO4hjgTz2jkXpbK0/Oo22J3sKHI5sE6MSyHx94GtPqnA+RYciX/o5tOPw92hmKja3thLLvO99z8enP/1jcf78+aTxrVu34sUXX4wHDx6kjeS6DdpF1tHl0I3xwrd6nmAaukfzPnXqVCwsLsQbb7zebdJhh/STU5fIG5iPdhlT8kO73iIDrq2agAI02gRXEktijjiMg8kk7t29F5/4cz8Qp0+fij/6oz9KcuqkyE/8xE/EpUuX4uVvvRyvvf5avHPterb1qR/9i1kx8Z/+06/E3n4lCekKRSWXVNJTn6jt9trxkOsibG8GANpd6Dhzc+NK7Ol4xRLkc95Nf4imaX/a9RuOcxIDabNqr5IJ9B08n7qSqkmqqsAmdQvqKYBKokPZ8gr4aIN/dnoUS6NxLExNx+LUKKuZ7Es+R6N4tLMV97c24mg8E5vSobPjrGwijK2rI8XTaauEmfZ2cx4a195uJfaytsLt+ISc0CC5QzyDvavA51EsryyHTkLLB7xx40bsHyhRoa76BKsOsV3yJ6doTB/Dm9gL9SEePHPmTPYrOaD88lBfImMkYFEJoa4olW9W17BoM3R7eytOnlyLleWlWF5dSjtLEoP0ZfL7qHRA+iYtSUNXSYlu8pnUjpJJVDFGfWm+quAiXoQXyi6W/a+S1C25hatOjupzPSddqvjC/MJCZwN7WYy8Mig33yXLC4v5jHiLZBz4G9krmawDStRPGQAAIABJREFUHgSp0dFgw4xx7LckI3zYlmBSElVJhSNV6VQSjVULEo8o8YXKRcgdfgP4re54Jp6gJvuEXGEf/S/+JkiUOm00yjXSHNx/dxyC/VuYn++u+HDsqood2A304dDulh8k8akkyYp3VCUU7BJ9ci0L9tttgutM+gS/s/mEziGApb91+KJwOdfM9Ve+ULUVjKvkGMej8NjMqGwTsSI+xx55v441WCfaR1f2uKJPbkYesaf6m43i0VRdA4Xs8jlrVzaqEp8q3lNJVnqOChQkg/EO1VAVJyn5qEMdJfN1bUvJ+ygrs5BgBX3Ao2A5fsJL4H21X/SvJAynATgfX5kYn/p2TI5MES90/wMZ6LBFO+BAX4+jNZiTzSJvg3HrvUxMbbpD5kTzIG7p/AgfklCLngD/5to1H17jgj/RH4zVaak2Mr6mpMj9vdysqlhPJdZBZ+QR3QBOYY7IvL73DS3GD552WdM4wGxKMK51oiJLfac1IcCs77FZjtXBooz5u7Blq/bDWJiLfhJ8dl+LtVQ7HjMR38C70J44GbICzV2GnXadDjAfD1lBNqGRxgR/Mm/9ZJMEm0afVG1z/Op+nGiZtqkdrCKOA5+jJ1l31hq+Ya30t9PQ7RT8AH1YG+Y4xP/MmZ/IBc/TDt/r75LzXq/DF9BlGL/T3765zhjdl2OcPmew8pAeag9brHa9RD86hD6gNfJITEB/M173SfmdjRX9TZvE41y3wavOJ/gjzMnjgMgINEOO4a+hTLBe0BsZ4nlsDzEraIY8wSdDjAduQcaYE3SFh9FF7tvpM3hX7aZP3KrwwZuOj2qdC5/ITqP/RJdjsfeDiv0zNve9oC+6zXkHWqjPxyWCsJboLGKHrs9oD9+S/nzjcUh7aCp6FCatDTpwKG1QQcB5G5uAbYSP2JNC7+k5/Q+f+3r6GrJHIxogH2BWeMJlLGVY/lFLRmJsjMvtBDpAP50+jt9qE7qPtaAnoDF9629kk/Xo9W8lIHBQBH05jLMik2oHPld/nnDhsX1PKCF5B38I2ngMXv2qbbARf+On8jeyjB4hLoDt8f02dOZQN4D1WEvGjT1320XCBvFjEgr8kLTrZ9fTah++cJvkmMSxvfqVH0a1OOiLDDjuYoyiocsndE+eaokWehae9/c6HNR0C7SF38CMjm/0u8aoftTv/Gz5f9hR7DdYFp009Degma8FOMNlyHWry6nzHbYK/4h9WdZi+CzyhrxDG+bNmOAb9gScjzRPEnn0vutU9LvGy1p6pSfwkGMLjVWfU8WYMTMHb9NxJbTH3jt21t46h0L6pObqR+OSXKo/9aG5w6tgI3S2yyK2k7Vy3gOTYR+HNgeboPXSeKS/SML1duXHJu8d1aENx9NuyxkXMgC/6nkSbpkTawumSjlI37P3/fiOhELaQHYdY9MnupO+SWx0TIjMYTPR7ezzkSiGr4ZNBTchf/A/z9MePMCY0Dv6Ht7tn5X9sdyG5idgi4ayMvUPXvydIwm7GlKWnzonsCrHpUrnVFWPCoa0E2FZ8raAKwLlBgpD7d+hqNQGIAxjhpGHeTGEEAcmYSFq0YrUeU1LK88KU2L8UTDFgFWOFkFPx+HoMB3F3KBvjnsthJySKju5s72TpwflkG9sbWafuvPp4YMHdZqylXfEcdJnvpj6vBzzg6SxqnpIOMr4zGaWGE5bXksymeQGP8qFOYsZlRzA3zAUyhfBBuDoc5Sgg2F+h/FZK2jmjMz6QFclJpBAkQITh+KEKkcfR5lg8swzT8cPfH8lmGiNVDa81qHudqYtgDHChGDDrCguV0IYIhQHRsGdBQdIACyMAM9j+Ot+6r6UL6AqgVC7o747OdZKAWreCG8FkqtcOmMSfXBKVb1EPKe7qfXM3t5B3hWvK3KURDIjXpMibPxRylXGXXcx7mWSyM1bt7OyyYm1tUwwUSJPlpbb2IjZuYWkZ13ddJAB7sWl5bhx82bcffAgTqydjMXl5Xjw8FEmmCjgl3cOT03F8uJinFlfjSfOnY5Ta2tx7uxpRUcUs+ruBSfB5B//4/8zXn/jzWOyjqFyYwl4ZG3hQWSOtXdHAb5jbVgr+Bi+Rr9gNFG8gF3GgzPlfaAfeIa21Kf4ywG08xS8mHrGgi7HDVp/B7Lach01DLYQDOAZ3zTDcPhY0CX6DHCq33U9ydLiUidLDjqHQAew5gbOgSLv4kg44PXMWfQMehxnA6AN4HRnCfCG3HofbtAZI7pHf/tnDopYf5wY7995Ar3h82Nt4Tn4cagL/R36A5AwRucTwAV2ynUzuskBJ/RgvDgHssXQ2fnfx8Pv6EcHDLQHUPegwpAPoNvQRjitWWt4k3UhMYQ1GK4fMlv2QZahnIjkrbYhqtPH2sDRGMVn6NQ8Ldx0kDsa9N2tRwuwcnqfcbuuoc+h3mFNALr0M/wJSHabCU+zPg4Gh3yEzkBf+Nq6rWHMzkd8zzvMm3VjrOimx8mvj5s5oxe5g97nzHf0hQzh1ICn1CffOW6Azm6P0SeM051C5IBnnEcdzyBP6M++z8KgYi+V259s78SBEqOnKsEkN06z/LlO2u/H4VTkVTmqfKDN6b3kS21A18afxgY/cjKHBBPhhKJPXTMifDjTNuThI8antghuuC5Q+55EpO+cHs7jYGR+Oi5LHtDmua5XayXRCdQxFpdd1hMZ0SZW6bM+Cz3xa7uohKoX6DPGhc7PdcuqHXUi33nU5QHHlvewTUUbVVHYS7v2wgsfjb/0l34yrly5HM8//3zSRBvqavdX//YXYmFem93aeN2OhQVt7FZypdsgnEe32ayBNoE8eKL3z1+4kBvHr7/5RmdH9blveqM/1A9tuR6rBFEFFHVVV+k68VwnY1M6mZ8XhMTeZCcmOzvxw3/+E/Ej/9oPZ+XDL33pS9n3+vrJ+LEf+7FMJnj77bfjlddezaRgfffv/eV/P5NKXnzxd+LylWtZAS/5X5ikXUMy1M+sYzf+dsoeG+1yJ7qlT6aEkb1KSMBuUNWk45sWyEt9JT/osAKevv6cbNDmjeyEMLBj/vQVWrIKlQWyfWHPVhFGtEyaj+uaNFUzUTpVJpZMz8RyjGJJSdjqe2Y67m48jAfbWzGZjtg+PIjZ5aXYUyBdV3CI15U40ao51KlNnfqapJlRNU7kWrTQ/+IBgjqeWOK6UrJ7Ym011lZPJJnffPPN7noG3gUzeKDDcS7fu46EVloT8aySjoTdOalXyRiHWeVF76NztGFdPNoqXDSfWClIumook/3n50NXQym55PTp9Tg40HUS7URyW3vpPVViwTaLHkqk0dwfPHwQr776amzvbDf9M5WJTnVNSx0IUf/l4/fXfWSbc7OZ2KLvOAyiajxgnuShdkLs9OnTOVZOMu5P9tN3EV/mT/mSmURRm/bqV+0q8cVlAV3bJQdbJT09pzHLHxPd5KcWLxf8KNOhuVVyrAKutTFTumdxcSGTi7hyCtvfVZRsPm/pIyqpdcNL/5Jys5oDNJEtqiom7fpUrpLoqkRRtaISHSWziaXbqbvU+22e2B7HKmAMta/+9TeYMunRkp/0TunUsnngTDZmVMGuvyK29+uREfmZ3XVcLYiMrmG9iOHQZ3fda8N2jCFtZJu/fs8+8moYJZfUJjay67iZ39HH2FpWYTxb86X/4on+cMHQhru8jkfjVMLdFVyZUFV+C/Er/eRgU59QcxiqYFSmluTNvoJKjaZPMqY9faoYVh/0i7wmivbpW89BN9aC4CH+biVwlN+quAFYwTEGNHEMoL7Bn+j9vGqh8VDGy/Iqu7peTbadf/jGjFOyA/6BXvrbcbHjZvdtslLDwkJiOiV5jKb7REbxUMpzOz1ec6tRgBGKD0p3DXUwtIB2jMExkJ5JvTtdh2uYBzi5l/LjlYDAtCV7VAioTR73pRjTcGyMKWkxqqC+YpOshdrEj+LAx3EbUQmEyKHH0eAz8JvLDD6inse2wReFhSvpCd5QG47f0Y30nfjYZFafs8mn91gDPz3dx0wqMQpZ5lpx+nedp3ZYH34vfVz9gSH5jHbh56G+8DlBV2QGvmWNkEP0VYcJm35QW74h6mPxdXf5d5+9dEufOOLPwbO0wxjhk4pHF/bH98SfcxmhzSGfQB+wDP4ec4ZO4H3H/erHT0BzRZzWQ/8k2463iWUwp96/6Td30NvE4J1XkMWOX1pJefh36Lsgh+5buH1wmtMPm0qpuZud8moq2BRormcc93if7hOi8+BV969Lh1eCBPRCvuBv1hk7hk5MXdYq1+iAAuvM3KqfduXAVOkLNvPUV26EzVYlJa4kZP3gc+aKHoI2nd1o1bIYKz6d3vMNTXiesblNQ1e5nUAusFU9LiuMwlri4zi/u80Ao0BTeBtdAT/hL5DUh43Vc2wy8iw0wRYRJ9d8xQ/6h0zBy2qje79dc4t8wcPQFLmE1vAVY2b+9CP859eBQGP0BpuY0NnbBW/RFusCvbDB6HJkgDEzFvQy+hR9jV+j+cv3EY3QY67PPObiegf88TgfCwyrsVD9Q/MgEcRl3/U59Ez7ZRW51YaSVTQXdDr9qy02xPUOe09OL/AaNgx+Bk+4PuzWYqr4C17yeWKv8bWIDelZkgNYB+1vQlv0WCZ/5nWMVfkSe878waD8dL3mn+k94QV0rI8jdVI7iK9x0Y/bYvixw/xNmcM7bp9ZM2jnegP95nYLGkE/+Lj81lZZu1WDgM6MLddwfg7Tkj/dznt/YDJ8FOSDa2kybtQcIfVD4oTbHHR96u2G30Q/+A776/bAE1jUFuOgLx+H62hoWzH76s91IX/Dv/CM5oc9FG3pE7sAD0M01kKfg/n0O746cqnvwIbodGRLMqe+XP8XjXo7nPq0HezQWOFh2nUeQ7+5n+S6D9uWc0i72F+R0+tU5RmUHh/aHqcdWNr1j4/PsSv+ETTDZsKPYE9oDi9Cc2wc7zs/0YYnh4ALqWLHGnF9FLyjdrUG+ltjd75PWv36F349K5j4Czh5Io4Cm7mozRkFjJZgF7iF0WBcN2YYS1fYDjA0Kd/g4nkML+PSTwwU7fcB/xpHjkn1lQfC3htJOV/lYOWcdW3Efm0uI6A92Faix14KeyUM7KUzqqB3gu3DyFNr6ai1U7m0U0za39Oo+clA6vuNjUehk2BqVwujMjsKVGX5rqOI3Z2dfJY1UVv6DgbTCUN3CjDeMBDOpcaIsUQoWCcHGa5sUGgYTxdclCPJJVvbWxm0zSwuBd/yLvGIxaWFeP75Z+PjP/gDed98VotRkkk6MsqE7q88UPtksmMosvR0c1R9nPQPUAbMIVjMn7VXe+60Dx0OQExloLWAd9sY6IxWKy3MHa+0oe/1vsZCMhKnSDQOGVEUvQKFFZys+ZNg8rWvvZQBgqXl1drUmtFd6ZstUHYYc/MLGfjZ3pnEO9evpRyeWDuRvKKS8Q8e3I+lpeVGz+lKMDk4zIQTbXq9dflyPNjYiJPrp/KU3l7y3kY5pAeHsbiwEIvzs7G2shTnTq/HyRMrWbJ9WlnreR/9KIOnB/tqcz6+8pV/Ft9+5dXO0WDtMAzIDQoVxwiAxOfwILzmgAX5dnCV8mX3oKIEAXHudOp3krJYX5Q8suCGmDFjtF0+1BZ6CgcOkDSUk+GcHPTwLk4IzjIKu+47ryAjfO8Ai7ExFjfO/ruPzQ07MsR8XF7c0KIHoA8GCv3O+4wNQ4yceQYugWjWiDk8jgfQ6xg+5gE9PFjkcwHQMh8HKwAGdAFj7o1kUc7tFf06HQEDDpgBJcwR++Q2x50C1gj6+fM4BIydU8/oa8br83Z9DZ+xZk47+nUecTvta4KM+VihPxs00NB53dfO2+t5pGxxVYE4/o95KOguoI6z369Zn2A0tOfMU85J8lQLGOo5aNo90zY/sQ/gBOdrHxk8yme+lv6dAzp0HTzl+stpCh9BW19f/U476DuALbTiefgSAMpzjpVch7g+Oo4F6ko1/4zf9T66nbWBZo7RsInwIPSFT9S3666hHoH3fAy0BbZxRx594HIgHKIETW0gq0KErsqZU3KJOKNtVOc6Hh7EoWyEnp2eir3D/dhXAlS7akltaj7SZZygrqTk4mHmkSf+W4IJ1aeGdFBbjNs3H9xGgWXgTdbJZQze98AJdKnrHeoubarpqQ2NxXkBR7tzHBuW1tjr5FFV2HA9gkMHznId2vF0JjhMdwnWQ52tvwmMoiuwF2ojNyePlGAyib/yV/6jOHPmdHzxi19MTHzy5Ml44aMvxI/8yCfjC1/4tbh27XrDHhXUdAcSfQ9d0EXQTmNQgq4HN/TZUxcvJtZ+4803jyVIuJzB68M1gpbwd14fWuklXcJN7SAqiU7VI8p/+OD7n4n/7D/9T+Lme+8mZvuN3/xizM+PMrHkx3/8x3OD/PXXX49v/as/iXv3H8RHPvKR+Pif+0ReU/ilL305XnntO7X53TbySW52Wwb/QHP30XJftiX2oWfgO7Wr9azN9do4QwdAS3BB6kIFBvJyi8hT3PJd2CShIgYb0/CgkutT1vNgwCgTQDr9rg0PbfYrWftQVVCmYnqsRBY9fxRzrXLJ2ngu1sbzMRvTWR1xamYUD3e24uHudtzf3Yl9BYhmZ2KiwEgmPVQgS3g2Dw7o52g6q7fMjnXhTjvpElzjWdersOEPv3dy1za4NYdT6+tZcUdz//rXv96V63Zc6zqws9ltQzari7R/2CzRCnkUXc+dO5fVUVT1Eh3V69dWcaRh5Kwq0vCk+sqgbVaUOYr9g/04tX4q1lW9ZGUljkTjqcOY7NbdzYwlAx+ia9vkVmKI+nvyqadS9u7evRvf/NbLsbm5HTuTSsZQUgQ+kccP5FtNJqokMxXnzp2Nixcv5qEKPauKA++8807cvn2ncHsLLomf4D35RR1mVSJFd42C/G5dMdSf0E8ZbVVG8JcpXU9ARY65b+bUtTB98hg2vtqN9LeUICVdRVBa9CDQIn4uu9/bucT0rTIh73D9DMkI9Fl3nOsQQsULsLWikcbCJkPp5ohMiEgfraoXqRqQfE+NyXkjr31rmALZQ0+KvmkndG1c22h0/40qNMJmZcNKRuu+ayX5tMojR5V8Av5wvNLhpuSr2njOhLO2eeT223088LVXj0183ObD+nSB/qjDFvqcTVDHaUO/FH8wcUSe3u3v7UbHswaeuA0Odl80kzCnZzIW5P5u+rGqztSwZ8lyrS3BVq6MLFtduLWuS62DKqmzDTYnVhgVP3Q8mj5qpVc77dH74FDHi9i2ng61WQ9eQMfRB/abTRz3TfS7dClzomora4ivC5YEH+R6koxj8UM95xvf8K37Ftln2xCVQOiAmH5qPkq0KPxZgV0C6mDGpNO+V2rRobMK7kNXx97uF7Em+J2MX/FDp7/HrvS7xzY7O9tiC6yZ3gcjDv0T4h2s0XFazrREsroKw9/Vc/TvPhHj73mi3su0/65KX/levtaMVc96BRPpZ8Y+DJiTsIDsOO91vm/zM8AA8B24g03t0rEcJSiDmW2kTS9fBZ72sQ7x2xCnO67Re+gQsLm+dzzpfyNn2GJoAzbk2SH9j/tgFRtF7vkOXc1P2kK2Hhfb5DP3z7AB0BUeRJ7xU5Ar3+SjHfQIY6At93uHPgZ85s9Aa+Sx9G2dFnaaePvDdWcDhnl49SjWyfWPYyqwa2c7WqIJ/NP7d33sz9eedXV66F10BvwJD7GR7DyDjWYsyM4w9sdYXH8gs+gL0Y+NT//usXbYrqUGT3FCl/i2282KVRQ2PTgsHUHiPfpSCSa5OdY2YfE7WTP0AWs2lBfsAbra6Y9OhXb+HWuKXKl9Kv0m3m0VSbgmAnpofK5nkXGNA1vPBi/rQb+MozRP/UOfwQ/Ikvpgk1R9+sEG+vc5aJzs8WisLkvYIMah6wiHdt11pusPjVHjkJ8J/kXHc1ixcEi1iZ/iiVHMsfBnv88GPocX0dPYIHisl9Oq8goeQ670XF0LWZuT7kPoc+1Z+GYoMqZn1aePFX5ClxLzR06w8a7j2X9k7fQMCZTMEZq67e98q5bcxXy13tDbbTb8REzcfW/aR26YI/oG+/JdWKBlwRNXhO/wI1xfIWPwCrJIpdEhDyX/toPMWhvagh+RJXgCW4FsoPfRtcggPKaxgs+Yn8uc6314Ch2HTctrXlsVPrdVjBU7QPtDPY8dQp7gk4IZFbsG55GsoWe7pLF2gEK+CWs21AX4FG7jod3cbN3soAQfMBXzYM7QF32D3UBPaA9Z/6RD9BkJF+Iz/Q72ghfBP45TkW3WrpvrdFVdVNxBcSm14QkQjAm5g1bQQn0QD3Ld4TRyu8/6oiOQU3xoeM99MdbIdTk6qefR5t/btTnIQ78PzBWtvX5HV8M/8HI33/R/+1sBGL/LM7+7fdcaoouoYgl2pS9ohI1DbrBD2AjkBPvF3Lt4x+DqV9Z6qJd9rw5e6Xx4rpltmEC+rGN5sCMHsfQ3ennqb/3N//ZInep/daJFxFj3RrWCiQpm6mUWmkV1sDoEOg6+3KgiKDyPg6TnWQyUNkLnxPY+EcaZsQxYle9BoNWn/lZ/CoyoTW366ycJJnlPeTsdpbY2N7e6ihAyFgra6afALIF8VXZQsCuZ2LK1MJJ1l3wPFrgW5+5dBdPKEdaJKAWSZNC4Jmd7cyuvKkKQtQaUaM7Nj3GfzYphoeIMjj4OOAYJZY9guOAALGBsGFDvklkF8+pvtS1lRmZTZnHpqqI88RZ5ZdEHPvD++KFPfDz2cvOiAmLiKTn+oiXMDVMDhFjHoaHV34ATvcPznI5BSWBYaq3rVIn+J1vegQa0IdDDmOD55O08pXmUgWjaZCy1CVWn9CiVTn8A21KQChbvtSCI+K/u/f7qV/8wdif78dTFS+0kZSVQaR2St7Ps9ELcuXs/Xn/zzdxwUYKJqt1UILh4Vu1p40K00EaNEkxUwURX67x95WosKZCsQGQLQkkJ6PSf2lhemI+11aVYXVqI0+trsb52IuZndbKqMhcV+dKvGu8f/uH/G1976Y+7oJlomVmurV2XVQcjyKyeY37wGACDNjrg0ILuGDrnCxQzQJTsSVfgKGcHcQBqdzDcmWZMtAP4cDmANzBOGGv0ocsZhk/PuJFXP4CJUtICJ31ZWa0/iQbuqGBQUOxOM+jIGmCYMTLwtsbthsTBnxscdIID1N4WlAHGQUCPO/gG2BFg4nl3fLEjorcH9RgzNGUMzkdOW8AMn6HjsDWsK5+jPwDYQycRcOMGXm07sHIg4e/DF3zmDoE7RoAOp53WTM/zGSAEmUAGXE8xRvFLXnnVAlWqbjM328smkAknwv8WnXtgXQ4kY1V70mXu4Pm72OAekvW/VV914pLT9FQucf0+vzCXNtCDE0Ne1PNOZ3rRRmTyVhszAQ1OBrkud6cDuXUw57/7WrGmAECNYwj+hmDP3/F1w1734LJKp7Mu6ByAMfN2veO/40jC0/AKbYLrmK/r1+LBdhK4BZe9beTTwSY4DKcJXnVdhGw4H4ETWTfAMtiMtXeZRd57PFUnClyX8rzsmTZ4c6/l8Cj2dnayeskopmJ7ayuvyUl9VZkhMWmVTHYOlGQ8ndhWu6RqT7zO5h6bQjW/uk7Ax17Bzb6CAHR3urisw4OOvzRP9DeYZeiMo9uQU/S77LLwFBX4cPCgM/odJ4+xwJO1RnXFBXyNfRBmwh9wpxeaJw803KxNTuym60DXzawjfFEyo40Vbd5Oxy/8wi+k7vnlz/5y0l9Y5q/9tf8i3vf8++M3fuM349vffqXbMK1E3Tqpm7JjJyAep4u0ma75QXfNS3jqSV0dePt2vPHmG4mJNEYCg6wlMot+gNd7XlZgrnBtVp4zJzavjhypDMJBHB5MYu3ESvzcz/3nsbS4EJsbjzJZ/fNf+J/ixNpiYvzPfOYzmQjz7VdeiVdefSXuP3gYH/vYx+KH/vwPx7Xr78b/9uUvx+bmTmLJTLBp9TfQH663kGUScfi7vwiq1zvwpQLFeSWIVSRxX0xV+Fy+dX1k6vbpyCQIzWfz0UbyggcBsBO1Wblb5RzQ6arAo9NCWeZ/PysPJR7IK0mmMwlM7QvnLoymYnl6JpNLziwsR+xOYkWnxkTf0XS8e/9ebMdhbKte1tw4dvNqyrpaJZMRC9LG7t4kjsQPeThgJq9c0eat63bwArIMRvGSqJrPs08/ndhbc79+/XrOG1pjxzx44D4Kcu0yVVU5qhqO6KbEI41FFUz0t+QOfFg4SwdAaqOh5L98paJ/nQzSAQCpxpNrSixZTl4TD96/f1dpN5kAlfxuATVdk6ngrjB4bjS0TegPfehDeVXnlatX4vf++e/H7qQlkeZNRf11COCrmCqfWeN65plL8dRTT+aYlNh1587duHXrdvPTVO1GiSW1/vjwexP5i5X4lBgzr0loValabbQOGzQ97naQq1U6X7MdGuhsTtRVT6x9yX1dGaSfVeGjkjvmF+az0pB0I0EW8bPa5tpX1h5cLxmt6zlKY1RCOQkplSCAbhQ/iRfKXirFRT5hO8SgAz6pT3QYQSeylNQzivnZ+cJs7Zob5sFPrXXiIau+qd+Tv1uSmtadmA+xA7Wpa7v0ueYIf5UPUVdGqLqQYipcfQRva35ZKbMlr+hzBYL1Gc8gX5TLdh8Avp2bq7npH7obvVxBR1U6UOWEms/jYhguY/qdOAI2UcmMdXNWuxTJgsX4X+AyxyS5sXckPlTFqlpTvldcp/fPC7fQLycC62qiwiX4W+IReKDsaGFzvhet2UR230Hf43MxX40P3Z30t3Z4Nys6WQAS/UIbjjd83bB9ipvpHxVMsA2M0TGkY458R8lULXkMGhRvcU11lbx3bCwe0fdaO9EpfZO52dLjXVvaFGjC1vQZeLv0hJIVue6w8CSH6BgH6w3doS/jBv/rea6I0/zYDIa+oj+xR/gW2qGjOLk+pA++M2uo57vkzSbLJReiY8XqNK7HxVsdH1BdhjmJdUVnVWRx1A4pAAAgAElEQVRGJ1IBCz5Al7C+vCs6LS4tpo4k9oHfik1zXxmZ72WyEuQcW0HzocyLDvg5zDGfOdD1Fti+vhITuJqxI1caMxhU/XrpedaGtYIfe9ntN5zq2T4xS3+pPWJW/O16ATvlPryPxWMc2E/GT3Ifvqb7YtCavvADwLzwlts4PYs8kWQHdtHnfNfxSdOP8HjFxeo0MOvpcVinrZ6hKgljKFxdGz+ypfB7xuWbLnc/inmjk0oWa99CVbdc14DjPdblPhdxctfn+LRgJzaXGQNrh47geacPMqDPREv8XmQY/kcfw6M8p+/hB3hOdCNeiJzAZ/SDn8dYGQcxJeLSyA0JPdKbiclb9SGPrZY9qf0SnWR32UfGx6PCabqmz+NjzAd9xThcFlwvcNWC2yLW231Ixsd8/6z4KHQCdztfwxPQCDnV54V1S2cTS2O90Qkud77eLnOsj94BA5GAQT/oc1874jlDmcPuJA/aFTngVtYd3eZjR66GvIVuy4OkLYGY94TNiUVqTNh+9IxoAA95uz5OsA1rig+IzGGTmDM6Cjnle7dB7EOxRuhu7DFtsKaiC7E0+IiYJvttekf/O9YTHyieysl89HW3adowOnTxPtA90tf65/YAudFn+v1Y5caWQD3U4dhD9B72O2NASoIfXKMJ3ZB15Ii+kc3OlsrXsP0H5po6q+0DEW9CBnhGn1NpyGOC4BDmyDrAP46n+d31KvpZnxFDR/9Cj+69VoEOHTnEDcjSELuDv9DT8FD1V/t2ZVvKvrkegA6UuURn8zwxI/xY5p84q9Gsw/HtwDfjxO6jO9hj83V0LK7vtV9MognyiK1B38H/zBN9BMYGH1FFKfnnUNXqKolQc0CfurzwPjIJrih81CdfIse0AR04wIYOc10DfmGtPPbhmBa512foDz2L7BUNqtpfr/fKtoG/mR+2A33ueogES3RWtVs3owx1tus5+NhtWtn1qsrMu2r3cfoKGsODjkn0GboVbMVzGgO4C2zv9AV/aF74D/oMm6Q1IwcAPFDr1V/dyzrqJzoHXsiEk1/867905AbJQcwxBzMVYIF8ACgLy0DphEV2ZQUREUa+GxoYmARFi8BosBBLQVgyHrWrwDMCRHLgATZqQ/2QIVkEq+uANA5V4RjrpNrcXBpMGYW6amQ/trYqiUIgWhlcBawFPiYZ/MNBTsFtQQK1qff1T4KZ91+PRlmZQm3euXMnNrc28m+UDsklyhDT+w/u3e9OqmHk9UxWO2klpVxYud4IwQW4DA00gBmmY81RioA31knt9Fmu5QQmzba2MvCIEpWDmhcgZMBgFEvLi3Hp0sVMMBm1EzYKcApE1oZWBXPUn2hOsADgBvAEPGmuvskPf2relPXCUPdBhjJMTgOtpfjGgSDfA8Iw3h1w5ARYy2YEGGjc6kuOLfKgwAWCLoXfr5HmfNhAvDKoD2M8Oxe///v/dxweTcWZs+eyOs78XJ0iBuio6ogoq+txvvP229nfM88+kyWmuR+8HLrD2J2o3KVO9uxnMkglmLyT/88pwDiZxNLySo5JQR0STGZH05lgsn5iJVaWFuLcmdOxMDeOfd1RzzUAk/0c75UrV+PF3/kHsbxc9w0DFlgvFCryjXEBwLFurKUDPlfqvt6ABp7Vc/SHAUPGXcmKp0gqgp/RJ8g+xgfdRTsYAddTmi+Amf6dBhgFQBAOJWNig97HgjHJKw4UfG1ARuNwJxrHjbmj/NG9yCWgB4CLwVCfGg/yre8xrL42DhQxRkOD52uN06Y2cDYAYjwHL6OrobUHq31tH2fU+R474fYJGXMACO31Wb/pUkFc1hT5Zr2gHWsKbfkcnuBvQCmGVO0QyHcHVL/jFA1BAOCJtaEP+AxaOC8hO+qLJDatlebGKQmCObUxUAEgfY+ehY+G8gtQAeA6MGcs0BmQgswDeFyGigeytsixILrKWacsTo8yK1oBfk7KOL0BfFQdYLwAoOTj3NStk+noftHIg6jIB/NBfnz+8DDBAEC9YxT4cDjGYTsAe0AxTjDrz/ND+kJDdAlyquegBfxOG8iE1haMo7kAGJE3vQ+WwFmA1zkBBn6AXr7G2GocTXfmkBXmmxhlcA0MMqvvvB8+Z47oZmihz0UPzY9Ah75Dl6mtbrN1X5v4B4k5VAVhPD0dC3Nzceu9m7l5nUkUM6Os5qWrcfRvqyWYtB2mLFuvhNiSmcIpyIOC6BygBN8WlqmEI2QBOzO0S25DeBZHwB0G+oT3mGsB/MI06C9tlaTd368EaL53jAM+0Tv0BwZUW9pcYfMT3cAa0WePcSrQqPfgiTwBY2XzHcfBS0PbSXtHR9r4rmsOPve5z8V7770Xv/I3/maMx0X3n/3Zn43v+fBH4ld/9W/HW2+9nX2WbFaCRf6zU63iE/QovCU66h2njT4TDz/zzDNZjeG111+LhXnh06KtYwX0its2dLb0FiVklQWh/4TH1E5t1itQsa/8iJibnYr/8D/4y/HhD30gNh49ils3b2Zg/Dd/67czKVu68Kd/+qcz+eG1116Lq1evxt179+NTn/pUPPf8++Of/d4/j3/59ZcTiepqAPkh+t31hdu4onk72a6RtU105pGksysD8vncwNeJ/DoNDA8nTw7kQXokr+EYj2Jt7USsr69nNQr5SuhoVXhUhRD4wIM1uQGtIBmHkrUpKN5qG04H7RorbZwfZQWYo5ibjpg9iFifm48nT6zHzN5BzOkU0cF+LK2diHfv3YuH+7uxPRWxoepEqlK0X0lgWcMkb9XQvfIRezq5104jyZ4SXNb6Ow4Ay5ReR4+WXlLi0ux4JhNLxEfbW6rwUKeRCUZiv/WzcKAqvvRlbt2ZVx/SZ4909eVs+aRKhLp3717Kt/SbNuTkx+hf6aG65gq5LP1RG2H4JPKLNc7z55/IgwA6EJH+7tZmjGemYjxTPnIm7GcSQ+FFEgeKD6Yyiebi05fiiSeeyMSXr3/jm/HSH38jk3h2dnWftipt+nUPtTmhJDK1L7/w7NmzSa979+4nnbc2tip5tFXCAJejd8GoStxCNnXySz548mm7Q76um6mgKzaIgyP4VUo2UdCUhDSNNSsO2UZhHgxJvTSVCRGZJJtXWUScWFtJPpdvXzpc1wo/Sp/40aONXAfRtXS3KndoA6auHK4ryVTBk7WiXHspsjoxWNUZ0h6OqqKAeC7lWm2Pa/yZfKKkvulRzOqwgBJ7dHXQuHgPPa6f4rn09Zs8g2OIP9TVUbUxii3HF8AGZTZLJkRUkLHsQ2qSmJ2vEt2OjxKvtIQgdIjGgF2h4hwYEVxebRdedZyV+lR8fVgbNlW1aSpmxqJNJaaBu9BbyDEVbI7LB1VUaw6ZKNfsGlgEW8CmqfsMHQ1Tr45ir220Jk8c1unl0iEVmMaeFI7rg3PScblJkIlM5QOSVMMa0q+fcEQXqV3p60ke5KlNdsedFbMqW9fxVUu0bNYzE6nAVLnZOJl0cRlwDbiTMYHJxHPqM/V4883Rl/hW+h4bCm5gjZLGVoEC7K7xSmaYs+tjdFP2e1DJtb55p0M5iqc4DsBfK50mFddf6Scd6T61fgcjg4HhCXgSXF18W/LpG5dguCHPob+In2rh5Q/RH/ZbtKNP/AB8cl/jot9B2li9Iz2kf8IS8oFcrvQs8VnmRRl4+lX8iNOi4Cv3IfXesb8TAFdSLu1rvKwfeg3sCU+wHold9ir5kVgBPEjsAd5jjY7ZY1X93d7ssAprjuwiE8T32KxyfAw24R3o7FiKcbPurK+ercTiii2IdlQj8MB+8mq7Foa4CTEe1hk8DY+w7qnnrCIhcpuyL3tmFYDcn2A+YHjG068vMZGKbbG22AV0FhuRalu/gxOQOZI79Lz7aJyexn6jA9ATFTOCn/okT31PUoXLGXyADSndULrFY6/gW3Qado2NEtrBp0a/Es9GBzFe2mEN2CfANsILoo3a4poMdBbPgws0fvxZ3zxV/9gq/GenGbTgHfgAHS06MxfiAfipPeboK3WnDeN6pRY/0hhZR30vXzj58LD2MeBN9LISTPLaxkxGXch3kW3kCtkhkdT3IeBhDqu6ntV3HjOhbb2Pf4F9G+pN6KDn2MBENuAPfwdZ7P36stnQ2nkHnOH0Jr5LH/ipxEvwd4umtY8FRtUzLuPYRuywjzdl0nCVy7vek4+gzzz2jb6ETx3XlJw1n6QdFun2dVrsA35FH0BbeF3j9Ngm+gOagePhg6FNhE/YC1J/kln5PKurq6mXsAXgLmKZxFRc76NHHT84LxEXRY/QP340a6Q5gf3gFeTRY6nIjL6TLDB/8TTXdWqc8Cq8oudJ4Gce6seTaJiXJ2rJ91M/hemnY1dXtTzmeiX4F3sNb/teWq6tElNbwi14oeNnYePp47dUwJ/oUWiDLIO70ZdgJp7HvksfsLasBRgVeugn8o6Nol38a+ySx3dEH9He41Yub2DSPEgTFTt3zFUJV31FC2Qe24VNEP05dIM+djxBm56YBD06LN0SfJAX1/P6jGt0HFejo4dYYLjHoLbQNcR/PdGTuB02izUCMwjbKQFN9GSPR3NyHOm6Dh5gjtg0+Jf1LB+ubArteaIHlYu01tjNjE1EZOxD+6v6fMiL2Kihbgdvuz0Erzq2A7viA/Q4uXCG6wPsu8yoDmIo7uXX/nUYvy2S2nacX+ssn2/c+WfoRuRQr8JD4GOPfYOtHG9js9SW/uH76XPedawrH6D0ask5ehB9jz7Fb6XaFfhUFVWVqIp8ui3M+XzuV/7WEcAQY0bjekkPpUKdratyEAAMAg6tPmfBYVCMJwCH9lCc+tsnzfsoGARb48GBcwOZjNzKFNXY66SRxqT/NVkJB/3hgHVAQiBdG1K7u+kYYIju37uXgWMlmWjuciInSiw5VKWISecsQA8BLPWVQcB2d6F+F+NpPKKVkksePXoYd+7e7gIBmp+ClLoTO8HV1HQ8uH8/xyJFIAOrd/W/Fj4ZIU/69febwhQYJ8CX2uYuLxjWFbfogzJEcADNNYcKktZprQqK6X19pnbLWa8S4FS8UIKJTqQ//fSl+PgPfn/MtiQMrsipcqSVVYrTCUPDM4BMAiPcvQetnbccJOAI0TbKDKDAnByU8d0wgNEpbgJdrVQg74peKGyyvLVRI9qoH61d8U1tsOZGRCvrrg2I+YXF+IM/+Gpef6MEk3SU7DRTVrRoAafbd+7GnXv3sr/TZ06nwV9dUZJHlQbVyc6DQ631TpacViKJ2n/jO2/FtRvvxoyyZROUz8TJk+uxsrxSd91PTcXlt74Tp06sxKWnzsf62mqcWFmOlaX5mBnVSe7dXOf9bO/qO+/E3/v7L8b83EIXzMOQ4FQgP1oD9IRohtJBH7hTxLqioOBRd2ZZ56GjRH8oT5SrOyr63R0RZB/Ajc5jzPAROsN/wnuak9ohGI4OdKcTY+0OiYOPni514gpDwjPoMIwItAZk8xyfA6gdwMDfGHHGh2ygF1y38tlQTpymLru8y3t6jvV1fcPn8ArPwBNue3yOGEpsB8YU/mJOjJd1dVA4dK6QbwAJ9o45oCugpQdOhv2xziWLBYidT/W5G136dt0LPYc8QP/wLHoKUARvuu53+wyARL8DoAB42BSnGaAG++C2hs98TQg6OP37tazgOUAtgd/RYSa4qW+Vn1d0UTqUOeGUY8dcZ7jzmwBxUvd+syGKI4oTzDiH9s95owNKreIVNNUcoA90Z46s+ZAX9L3+Zx1dluApeBuaE6yBfxwk04/LntOSvoY6Cl3K98P1cr7vgXJ/gpfn4QXXe8wD3mKd0FPMi3ES0HS+chmAx9HljNllr8Nrlsir73Ge9bs2HfNqnPFszM6MsrLBieWVeE3XumkjdmqUCSayldqYyPHpmoy8LmOUm46qgFeOSwX4xby9vajkTOwJMiu76nQa6p1hEMRl2t9jDZEDZMj/dh2Z9qGdIFMFM2wcuh4aD/mF8WleJSf9KWrXk/BwBdFrowq9xu+ilar94QTSJo4j44UfGVPHC7mxpmqC+/HzP//zsbm5Ed/6k2/F9vZWbkJ/+tOfjjNnzsbn/4cvZOLG8vJSOmX1r+yMxrfdriREPyVvqrzruJxQNkDQufpM2PqpJ5/MpJbr165Vi5aEiMylnmm0gj7ITwVfCocpwUTrMD8rfCTYdxAH+5NYmJ+NvclufP/3fST+45/5q3H57bcqoU4Y4uAw/s4Xfzs2t7Zz0/7f+KnPJIb8xje/Ge+++27O9VM/+qPx7LPPx+e/8OtZ1S5xpJzBljziwTb0H/MoXNISXuyE/jH5bunKRdE6VS8/BHybQYu2UZqVfprTi96fGk3FqVOn8j2tGcEH/Z2YpFXl2m8bMUP9piBNYi6d3leSrfwbrZ9w88wodvYmmcSik8rT2gw8iFB6xYWVk3FmeSWOdrYzsX1heSkebG/HO3fvxGQ0FQ/2J3E0nonJQZX/n65q7HViWvOR/9OudRG9Tp8+nb4OPOKBGM1Z9BAfyafTd/JLJrs7ybMKFJb+q00bBQ00X30m/tQ/zYWrRaiaSF8ejCPorzbW1k5mezdv3uxPEWncds0o8ovtQTa4srPGoySgtbwaJ9Va86f39nZjpiUK6KofVapIm6frdHQ6vd2tK34Vn92+fSvmFuYzMUv/6xrPP/jqv4iX/uW3Uv9mcsmkKvmUXdM1JGpLiWGz8cQT55J28lP0rOgmOUg9Ph7n0HuaVAVKZJrKQImbteHWEpKy0o1tlmA/pOvzXbvqLdtvZaXzuUwEU7JE8bV0hjb8CbooAHmUp872MhFWiSVKrJEeEp1EL81B/vDGRvn+FRBta67rU1JOtZHWb3pLrqnkqc0b/cvErlYRQYtU+kf6pTZgK5lG9qv+Fldr1Pm/bJtVYUka5jz60uck4oFZSo5HmaSrMdZGXSVe4kfpWWIyxFUqziPbUxVe9g5awnCL/4AHqBqGXqWtHKfpImIk6HOtM7aHsahNjSmD6tN91TfRZ29fhyF6zIXernHWphi4LXVbuxe766MlVGGbkCO14zgS2vA9bWo80nG9z1AJC3qX99GZUkBlT+qQVibR5dU5hSuYH9iKuaQObuvS29LqR7EXJRmof/VHqf2hfwWOZp1z/FxF1U7ySafpfTbJ8R+hDfyEj5H9N5vpdIG2Pn/6x0Zhg3R6Xr+TKAy+cszrPgZ953yVoKN5tKRjyVjRvj99SjvEZiQreobAu+J0bBJBMzbN9Dd2UL+THIB8kFxQSX59FRXs7xB/uy/DOiyvrmRwGlvBXEVzfF30Stnz4itwnBLMOHHOeKWT4AW312A5fabv1T4bPqwftJD9oEKF+mfseg6/KE/5tmsA8c/hT3AAGJ2xO03SXraqYkNc4WNN+9kS5OCbkrepxPRUgXI/jfm5b42MoCvBsWk/LEkOnOf2iPmgx4oeFWeWPge/Qx9hGnSG+4nez3FaVMyVdYUPoCvzBlvjbzFGZJT24UHoyvNsxJVtrURurrCl77SFzZb5uhPfIGEHvMNPxyBspBMPGdKA9VQ1LMk+m6bIhfpljwG5ZC2dbuCftKFeAdoSFNiMQr+JJzmEcQx7WcI2PIH/pvFykBG9Br9x0NET07A/xBM9BsOaYCdEG2hKm2yO6m8ONoKNwPz4empbY0OHIoOsl/vm8EvyEzjDrvKCjzR/Dlko4ZYYFjydY2jJ1LLn8Is+R+bRE+g2T/Y43g98WJtirD26Hp532cc+Ix/oX2jqdhyeR4+xpuqLZBz8PPg0/cpWvZc+jtHOKs/qe3xk1gjsoXbAsdCBv5mry4j3BU9gH6E59llj5aAZMXC3le734oegFxgXV+Q4RnI/X+PxpCH64Rn91B4WyRLgGCouIV/63GVc/KokAI2XzXWNV+2QnIYe4mCw2zl0N/HnxM77++nn6KfaVzts0ut79hqHuhreZX2RR2QR3SI66FnkHTvCc/qbg53Qqcdrhauhp2MQtam5g/OYG3yv9sFi0DP5LSuI1t6oxlQ+yaTbtGfN4Un9Da+CYeRXyN9Hl2BrU/7tgKDvdbCObic1PvnPyAw6zu2Q2w/nC/Q6dGauepc9THQHlRbBosydNWXt3N5g1xiv41PFG+gPu+IVTDzpD/3TzSlj1+Ougt/jbDH0diyP7aNSrGIFbgv4HQzEeB1jO+1dr+S+na4ta9VmsZ2lz6dyj5p4HfNAz1IJXe+mvTqoQ3XuW2g9JFfgIWiiuYN5yo8pLOP6mDHrc/Q1YweTOj6Ch9zeY+uQK58nc3R+YhxDekFT3/tyG826YcfRRfpJzL4wbSWiQQe3cZobugweHOJgDngOsWjhW6qdln3Epjgechvitgf9zJycl+Cj0i/VdtGncifQZ25j09ffqz1t+k+dq+rDFjOApzpZ+aVf/GxekYMA+AMYi2SwNmGAz5AgMAFOEQANwriQQzwMPf07Mw7BhRibzQoAYrYzU4GEAjVFMFfYbPSrfy1+n/Wsk2zKlt6tkslHR/HwwcMsqa5/CnLnZ1mNQpvUdUqDBSAjV5Un1IcYScZRFVLK8G/lBhrMeOXKlQwWPdqo6hb6pzZ0YkWBIxlRMcOjdj0Oxks0ceWjnDtoWYGIcjgBkSgvBAtmok+EH8ZE6btzxjw9wIABl+EWHVEmyZh5J1O7h3t2Jp577tn4/u/73lhaWMjgCZcJ1+m+Kgnk48KpQKDIboRPHgfEnWf1O+Be7wIcGTMOBgYcXof/XOE534o/0uFup+RcGVFiTUHH4r0KiOoZaFTCWIlPkp96RifoRvG1r70Um1s7cXL9VG3yNBksWuhUcoH6jc2trEAiw6Ag9erqSiwtLmYVHPHM0dFU3mNfoGo3TxMqIeTdm7fi+rvvxVjlCw8OMlh97twTsby0HLs7FRh9643X44nTJ+Ps6ZNx7vSpOHf2dFYy2dp8VHedt5Poau/K1auZYDI7njuWce0bWygqjA06wrNVAQLwqTsj+g4QqPlw+kDPsi44OPztABNw4UCCAIo7SK7k0TOutN3wwpPwG7wCD/G586PrPOcxV97Qocr5ljw8DhSh2+iP5/S3aIehRo7dyAB4MBQ+F4yVaAzN/XkMBPShH7XlgTIAAfPHAEFDD8phtDHWbvxZT5c/N8pqh2xMf4+26LdTrlbuHaCO0XXwyzxZG4AOPIQNhLcB8PockA4A47OhA6m23XFkzPoMh8TpNqTh8HnWjHaH8sacsDGcCGKc+h6Hhnk63fid74Yy5zRDHuAD/ynbpM0Ip7u+l63UyQmVnCe4xTPO587TrMsxwNg2T33Dgvexbx5AcucbgInO4DkHdtgdeHtIF9apA1MWbHd6QkfXY8wDmfOf7tjyHLLLHFxXoGf5CWj3xDrG2Oud4ydLGa/bZecN7991MX0CZNUOYJaqAM6Pj+MzeEZyg8wjo9hsbCsOHzzJXPPEgXTizm6snzgR4+lRnFlfj1f/9Nt1fU67DkDqVqBY/8/o1K9OMbTEkeSJdnJc9lr/kJMsF5rXErRrmVriJLgLfef8y1zdMXB9yefItwfkXP88LlCYdiXHPR1beWXhTneCzump8YHj9I7+B1s+Th6gK8/op95nrNif0iGq0qfgR214EMjDwUM/YX/QFX3wbRR7k52Ym5+N5557Ln7mZ/5q4hoFMFQRQv1+9atfjcuXr8TOziQ3YbUeOEK59s2hdh0F7mMOVT2vHCP+KaHgxOpqXLt2LTY3Nr6r6qHrHrWH3j9up7XpW5s1qpSxuLCc6wDmVXUIYbK5ccR/+fM/F6fWT8bGw4ddoEnJw5//jd+K8dw4E0w++tGPxvLKSrz88stZwUQb+J/5qc/EzVt34iv/1+9V6X+uNGrVEKTb+ec6FH7Ebg3taseHmWzcX/FAkgn0Qr6FUlI+8uqO2vBJXTkaxdlzZ9NPunXzVuHGdjKl9Fgljoh+GovrVAWo0Ued3dWWf24mKXH6MKbGqm4RsbO7HaFrcmR394/i5NxCPLV+KqYmO7GgwN3MOGX58nvvxvbUUdyTjzJSpZJKLJnWVRbajld1D1WlyKoMrTLC0VFcvHgxk0wI5mlcbJJwXZT0qRICpNd0YODmzffSvu3pFHYGYmolRCOuzuptedFBPmrp2PK5CaYj70ogkq6Zm53P5CrRVaf50KF5rUSrbqi+2ABVYgQ6SzrhYF8bz1V5QzpTiRGrK8vdFUV1wl2n30exMD+XFXzkV2jzW/Pd3dnOJKyy13Vd1htvvB63796J8+fPh67KUTK7fJMvffkfxs7OQSaZKGFDfk7pAPnY0ukHWXlR7WhsSsa/e/deti2/xnFGYZs++S1tL5dBkQDWKqDlFR9caWJJC5q0qnlIPxIUli+XyRl2vUTKcqtgUverpRXuNgbTBrVrcigl/sS5s1lVRuteBy0mKeM6jELQLe18CPNpvRV8inwmZaBda6GNdc3Lrw+s35UBVImqYKcaluwbV9oVUysWkEkLliSmWEJegWMJJvk0V/Q0+1V0lT2rZB30vLrqZLsFm6ALOiN5uoq01DXArWoM+Aa9m9fVZfLY8Sp2vR6uOdZ7hRO1Ho7XwXbY1Qz4aY7tQNHcgqon9EHQtEtzfVVax6ppX81+p82yU3KOz8Dr6CeCrgQcKy5TcScqFxRm6U+JD+0QmLPa1BpJx1RwEv3oWJHx6LOdHVVHKj8Yn1BxFR3i8XahPZtTYAvsAH53+nNNhysZiH/uuwzxquvqlB0Odw2SFx0rMh70INjW/WlsCzZAbYPDsT+MD95kXnv7dSWZMseYI/rHkyeockBcAV7W4TKwq+Nl3/B1vAT9wVIcDvFYZolrz/PDOSNjNZb5zp9WP2zmgXvhIfVL8hC4LWlkFWjwr9k8hFeRAeiD/w4tsXUaV9q4liyjqmHEJtxv6LCprv9TItZhbZDoH5tcbus9dgBtUleOxiXHB/01OdCRdtAFrBe8kZjy6CCrT0uO3Afnd2I+zBuew+6yRvAYuBS6ME9wrRyy9TYAACAASURBVL+n37V2Wq8uWdCudBr6TsyHzWT14RvPzudsTj4OwyFHYGn3E5gPG4n6jtgO/bn+kK4iEdSxI2vkh3kcX8MLVO/xK6nQ7eqPKtPwq/sByHP5t5WYSTKGYiLCHqIPcubf91i+qi8xNnx4fBzkDEzHBi+yVfq6kjugHdVLGYv71vyOP4R+YZ3Acug/92d5xv0K1k7Pw/esl/72/Q74n7UV9tD78BOy2+1LzM8fq6oELRhH0r/hz6zs1sAr4yter4Q9bTSqH9drel6HOVJ3tAQX7AXyht5E7tCDteYFSPQdm6L6G55jE5Q+vQ3mUgcc6mpo8IHrS5dn6Ed70AHb6XEV97f1O2PCn3X+YSzEJ/EPnc7IFs8O7bXWXG3ip1LxwMemZ5ImzT+Clk5TZE+fpW/c1tX1O/Onba2xMIjekbySZI/cQTf2sdQmhxmRGccFjoHhZWjhMXi1x3vs3SBfjJfNWre5yD4yo3ZIsiE+zDPqn4QEZFPzcX0ED/q+GHLJ3iH85XRFn+LPIofwIVWUoYfzpZ7Bt1Q7epf9TWjCvgZ8j/5Dr6Yum+mvE0W3+QY3mB4shV2DLhpb9pfVFStJFr5Jms/U9WUaO0kL+t6raqDH9ZN4ODIAv4OrkHXwh77HBjrmh7+wu2ASdBB94dsRb0QfoyNpG7nVuNi37HwVXRLbKjAg14XhC8MhJ+i0Y3ZrUOVk+Azvu4xSaRx8lO23Mbi9B6cjC8ia23iNVzRQopb4hzgFtGTNkGFsHb6N0x4bqT1Fxig/lPWHl9Dp0I/9O42d351H0X1U8tZ3VKzCxrKXikxjX+FbkgBdR4OnWCf52qINGBgZBpeyFtg5nhVt9AxJU8wL241OghdFUxI+fa9S37Mvw7iht9sCdBk4FpkZ7k8O9QDzwW4ir84PzA06up1xe8f4Cv/UIZb+oGHhKXiEZ0VnihqAmxJztOuBmAc2CFmY+qVf/OUjPoQRKeXqRowKJjgv7gCgbPU+REa5oNh7UNpvpmZGpmX/OPAogHM8O8gVJeBzZrZOj5RAVkknvSsh0fhR1AV25zPBBGHa2tZ1ORV01ykCfiphopTvgW3iViDAQSHGVv3rf23a37t3twUDqjT3hQsX8h0FJHUCbHNLAbVi6tXVE3nKUuMC2MrhEhOjhPUutM5MwxZkKyHezkVHAWMQ9Y6UDUYcwIvxc0FG0GBOFKhvuLnBFqCTgmB8yeDJoHVVkOI33/ORD8X3vvCRWMmkGSWYlAOp8cj5R+nQt9rHCUW5YIThLRQyG9bwF7zLePl+6CRCAwR0CPZQjgCwNH4N5B9kWeK+bCl8Tjn9Wv9SbqIPpepKfgSaK8tRvEYFkz/5k38V166/G+eeOF8nydppvZpv3UeusT7a2MwKJpmhvrAQZ8+eyfvTS+CVhDIXG5ub6eTq/9m5+VhaXo1bd+7G1WvX86TmaHY2zp49l/1kqfHZ2Sx3/d71a1nB5KkL5+KJM5VgsthO3GZg76g2p2bGs12CiSqYuOOAgtZzHtTS3+gCD3igU3jPQSiy5eANgOVAht9FH7Wnn77pzju0A7DBWABsMN4AC5QwvMM8UeLeXm109acEAaoofhQu4AWlzPwZY22WVbABUIE8AOrdsNIO+hGdxEao62xkgmeRY95xQ+jgBjrhXKUhaaW7kTcMOQbc1wcZA6yyRtARWYKejOvPWmPeY+6sJzQHPCC7vfNUAQq1TxBYdMIZdCcKg8rcWYshMHHjO5wP83AHxu0FdkLjhLZeno/5D+kBHQHq6ErX2T5Onwtr5zYaO49c/ln98hzr5+CBdwCejBm+Juhf1+T0pcL1vE4Aq7Qad8pjl+jHaT8ELG6DdfotaWPVn7AT+lztue1jvYY6BRl1OXc562W1giLIio9N/bjNHPIm6wPGoQ3HPN42MgQ/On1pi/7RFzyLfLgtRVdCa/3tATKfi9tIpw1zQnfzN/3y04MMDvBdbzNXpwfr73PWXHDWPYCITqtndXq0bKiCXqpcMj87jhPLy/HO5Stx787dFoBSJYSy5ZP9vaxgMJqfzwQT+CSvXOxOs/d3iOY427uyjWBTZNrl3NeUtXLexm4gk52z24KlPZ7tNyqQadYm9VpL/tC+tjadZf+HuAdbhxOO/CBjbvvgySHvO05z+as2q8Qv8/ffsS/+DrxT2EWnLbYzkKHEjE984uPxF/7CJ9NhVpLFSy+9FLdv3264QgGpuiolk37bP8asvsC/2F7NTc4rQTP4Vc9pk1iaSRv4yAbr4HYdHQI+dJ2rq1m0QZ94uva6s5pA0mtaSRE72cdP/eSn4t/6N38qrlx+K+bGddJIc/iH//v/EX/6ymuxPalAmDbuFxYX4/KVyzlnjfHpZ54NJaK88cZ3svqONudzs6yVB9f8mTe6Hp7zeQx1d+qBrOBQ+hk8r/mRGOZOZurwvE6iP62t8rxnzp7JU2M3btyoqz21ad4OI5SOKdnStSzwEfhfG5vaoM9/rQKDNphL31bwf6LKJTOV2KLrr2YPIw63d/KqnPNrJ2N5ZirmsyrCdF4H+e6du/Fgsht3JjuxrRMWVfRRdSrqEiMlXygZo23to/Plpz3//PPHTo1L72hOoo3+V/KTkiIpF3o/q03WgQSu/tTa1IZp0cnprsqAWvfi2Uq+7Hf+yy+WryH8f2r9VKysrCZdOTmbstOuPqpbO5sv3SoukWCib/IUf15bKj9zNatkKsFEFVe0FqKxgsvC+Epa11povdU+p3JkuiU/S0uL+bzmf+O9d5N/P/zhD8dJVT3Z34/XXn8jXvraN6sSxkiBlto0zfK625sxlwlUZ1tgt67l0pUy4nH9T1C099HKxuoEfdKvXW3U6UBtSsyMK7mEk+ft0EIz0KlTqGyQulf+UtvMyMSl5kfXlVCqglB6H5qmzooqESw6coLn9Kn1rMSiv/HT9ZNqp2oh6agqbSNhnJLXrII6maSvxpVG0p3+j0SNSobZz8BvjaP+qTx6ZzclvxkcGyUdNMcOz4tHVIWmXffFnCp5pb9SWDRQH7p+JzFE22QikcVxGHanfuYlT5W51Q5QaO3cjmEP4LW6z136sVUHo1rNUSW4kWCiufKMfk/8IL3fxqY+stIRVzJExR7c/uQcWxUe6SvH6XyXn0mftgM8+HrYL/fFkk6D6/3AUZmk1eyRdDg0gA/AWbQPNuD6SJ0OZ3NDdssxXOmIGr9kVXYRv1MyuqwrfzMhoOJk4gFiaqVS62Sq+yzwm55VHCB1ymMSTHgXfACuYEOldF5JDM8O8TNB2iHt9E7agKZflOShZ0jWQR/4uFkX1hk+PO6v1Ya6xohfBZ+gk8DyabObfyA5ASvzuQLOOpmtdtRXbjJ1FR/609DJJ62aGPNCRjsebfYQvAcP1FVPfUKVxsOJXewGmwD6W2vMpkLnd7dNEMeU+IesEesEHoIHWFts/3djzEruo2qQ49pcm5np2Jcu1TXZTZ/2OrxPEsLus6FArCIrL+UgewwDfzNm5MxtKf5wXmXWrqVyrAMfsiFFfFRj4zN8FHC5Y1Xm4Hi4061W+ZkEC+nzoX+NHkAv47t43BxcDG+7jmNc8JTGlDraMEU+0+yf+nNfCjnp7IUlCzLWTOzIqh9VoRp+0BiRE2SQ+dN/rSl6uLenjFN9IIusDbrDeQXZouIBfO/jZsOd5CvfM0DGoCXjdvqjf4ifEP+BXm7bhj4QdoB585O1Gs4F/cF6EI/Wc9BVY0bmkGPojE7ibzbXiK3qb3iX9hJfW3V5ZKbXM8cPboC/SbZ0v4e4rcaoCm01n/Lx+Ae/EksT/oCnNCaPK7Eu/Ex7Y1c7dTq4xb89jjuMidIuNPeEAugF/Rmr8wV2aqj/0AueUKC+idGpP+KfJBK4vtH3rAl86zzP7/Q75Dv60U9vB1ly3SQMSEwm/aPJpMMIbu/RG04rdAq6oeSi8AFyQ7IPNgSbwD6a/tZ3+qfPdMCW+UNH2U6u3dCaccWG+ugSZZoeZQ3T92mJjdWu9uoK0+qfyzw2gk1h4uQkpmVlREt4ALswTj2PXDNv18XYD8aDDIJnNCcwivMDFYT0HPPq8V5hMY2h28C3aqBuI0W7ugGhbg8YyrfLPbyDrnWb75+5jXEZZ12H+7CJ67JyZSXggrNcXvUu+5bwPTSGvnqPcWC3kQfaRLcwxqGupW30AbaUA8hqz3Ef6+s6U33zOTyVdJ1UBUa11ds22cOSCbXtOh3Z8YQAxu08xDqgN0QPT55jvX3PFpl1XYnt0nPwj74n4Qgspb/Zd1SSCHoBOzzEZ/AUOpXxwK/5XiZvc51o6TjGw5og06wltMQuJx9ZAiXzYA2HWAv+0veMHT5jPfQ5sWv0V61L4VDagJ6OZ5Bp2kJ3oDupcuZ+AnykPql8CD2hm+ttvctVgtDT7Tt2wPHpEGc47oXmHqNzX4I1hJY+FtcH+h39DU3ygEjGz6vaav1f/MW7JPGw53wMByhBxfIiGGuH33/xr//XlmBSGcFks2ig3Cuk4AMZUXqGShFDIIxyhvExUBhFGA+nGqZlQWE8BogyQDhFeCkDMWourk4qNedUG/kSCJxLjZf+5AQo2KNn799/kEGfne3d2N6pZA4FwtTmzlZd/5LEzPIvZfgo4cz89FPZ8yrdrDEpEK5gtQJ4Dx8+yKQCBfYuXbrUJZgoyUQKG2aTIlheXunu1M55NGd7WI4v6dRO7vC+gpv6X+MGnKDs1Db3IqKYYEBXZOk4N6FUu4AHBMOBpb4ngYJ1y/64qy2vbTmM7/3YC/HRj3w4lhcXK8u6lS504KvIVBnuAigoIoQIsIJD5oAB5cY7GGGEHmHFMQGoEIRBuervPElkzhW0SKFVEGZ+LgUIRYKQqo8KxFdwrPhrnAFprmUq56myQKsCkMBZ3rocb731dly+8k48cf5C3X/Vgh3FX3kMMoMNSjC5d/9B3rW3uLQU6+snM8FkaUmnDHeqXLquyMnKMnuxsnoi5heW4u79+3H3/oPYOzyK5RMnsg8FNLa3dmKhVXm59e6NWBiP4n3PPR1n1k9mgsls3sleFVVUfjrlcGo63rt5M/6X//Xv5hU50J11kLwgF6KfyzByjJEAXAA2MNjuCLhBYD3ceLPOrDvgAeOFAnRHx4Gkvsexw+mEZwAq7kijb1h7eBQj72AVMIsBgLcZvxu/kjEZxXIQkU+MNbzPfH3c6EXa1bMOZtxBAry73EB3DC5/Qzve0TyGdGQcGGnnBzdoPnd4An3sQS0HaJ1haiezmCdjB7BiVxwsOnAF1KDHyHTHKUYX0A7PO0CBtoAP5wl0KN+x3gDSYXCFNUVO1BagljaYy5AepUdqfQFdDoyguX56oMHbhbfcQQBEuAy63dV4oJODXp5h3aFLz6cFygXSfd6lM2djeWW5NifaJgHzc9DndGJt4MMOJGlzJDPwy0nW9+AMd1IcxPrYh44B/aMbsLOum5w+eh/+ceCtvvmfNYAv4EfmPkwiG8oSz3lfLqPMGR5wW8hz+gzbjrPoesj1AnTnXfGT3kGWHeSz3gQE0DmsFxsu3qbLN3gA3ez6hGAn84KeHlTKjZ3pCoQJY+xPJrG6vJK4Y3FuLpbm5+Ph/Qfx9ltvZXKI8F8mRIhfdP+3TictLeYVclnqXZtguTnV7gtJXFQ8nA5lXrehDbA+IO62arjGmp/rdfQmWA1aQF/WiXbgP+cB6JF81+yYKvBpw1bXOApj4HjzLHTG6UTPECgBH7JOatvlFruHzmOdHFf+WfaDAIw7RMwHPum/E+3rPm+NhSAOm2YKaE92awPJZR3867ZC7yOTVFBD3kV/bbirfSoWui5wHeJBL2w7MprXVxyVHt+dKCFdPkGdalX1El2RMz87HZ/9pf8qxjPTcfvWzaSrqgaoIsvnf+3XssKGEnjV/4Unn8yNcV1HKN5eXz8VDx8+yit0VAFBSSXaKFMyDv1UFYIK+sFr2EHoWrLcB4hdB4rn9T68qZ+sGesOXUm0Tp+vBRiff99z+a4qweA7aOOWpL8ucJPMWAEA+FLJDfhx2mxUZT9GmZeXCHuMZzJRR6coFVxdGM3E+GgqZo8iVmZm4tTiXGibdDw9k9h0a28vrt+9Gw8P9+PRwV7sz4xiT3J7UJUe0ltpV+RUglbx04UL5+PipYs5NmF4+V/ydarqZR1UqKT9cW486m+N/fLlqzEzUxi8VR2vJAWrSpdylYcg+lPoeXWmrvho1TMzeNmuPpmfr2Qjta8rnHKT4qg2GElIUX/DjZZjunK/gmMas/xQJXWuLC/F/fv3Yq+Veq7vVUFzug5kZILadPoVSgxSv0qoOHfubOerXbtxPW2JKqI8+9xzsbi8mLz8Oy/+biZZzc/OdTkzGt/29mY8cf5sPPfcM3nIQlfJLC0tx507d/M6Hc1b66tEANdDwsQEc7BdM9O1oaUOdDCDq2OoBEKgQ23pS/lc+n9PiTQtCU4Vj9K2ZP58Vb3q5KElcHBdSyZStBN84lWtz+rKUly8+FRX/UHrVwkmW92hFtmZufn5TDKptkrmM86wtdUdaqn4RFVcrct5atMusbcObXQVS3rp1Xm30iFVe6W7bqudRszvtIFzpHn31zjAj/AINqZ0GqeJ+4SBXscVH/Gv9GRLEMjAUlUxUb/EdFLbNDnXHJkfduiYz9c33ekFkoYk75Xco2SamjcVkpJGqYeyVku3GZFX3XFVQlb5UqB0v65TsWQIxqLETHjAdROYEVvH8+A3aJKHR9o1TfquEhELL6nCl366Pu10X6ugpKuGuCIHm1s6uBLzGId4UZW+8AP097kzZ+J0JkpW0iWY1/EEm+seEMeOp45uuhqsQTAV+wnGY80YYz/WsrNOF/xhAp34euB87Kj0MHEW2u+SDxqmxy7DU6xHYfLiQ/1fiXu1+UassMZUyfzwCyea3cZDj+T5lkhEoge2NHkjkxUrFgTOzop2qorXqu/5d7SLXmPzTn/r+ap+ctz2chobzKm/1SY4HNpqPMgW7bMObFrAO/AlNCauAA3cJ2HM6lN6rOhc42UtwLxKkirMUTqMf3zvvqjjvz42XP6aaDDcwMUnQA+BLeijZKr0DicreQc57mWlG1qXiJY8ozjyXl174GNHN7oeo00waz1TyV9cQ4hsD2UBXCYaqB3NVf+QgyHWRvbwaeEtxsi6qgoW/ifjQwfAE/h57qOzjrJd+VyrQOXt42+BoaEtcylczMYjV39VDEvtMy74hrm4r8c89KywFqX3oTE2hX0H3zRDpl0e3C/RXHjG1wMbhV4UL+p7T3L1MSIz+szjx9Cz5KPmS//DDSnWBt/VfWhiGsgidqb0Q/lC8At9sdHFT+yd/nZ6My617bIBvyfftfGzbuiZwly1UU61PfxD14nyu7mOxOdPe52dbVUCsDOMCbqRNOA6c2h7ifu4PqMf9DG8A835HNrxuds1/Y7OQvaIadOex7ThOdeVyM5Qpp334KUeAxSP6vPH2SV9R6JFt/YNH7IGOihDvGo4Z9dZ6F+nf451v5JY+Yec0j7Vj7FH+ELqs987OV7hRt+xUet09gQe4u5UwxDfiQeoeoTuHcapwDa+t6OxcUWUnkdmnOfBa/pePik60CuHFO6qSkrEn7ieh2uJ9Ay+oOvawn2F3anAwdgzTtWuY8JGq3/oAY+yXmofXcg4wVLso9C32iW27XE6fQ5NwD482/npDUOjJ6A59ogKhehSbBZxY+aH/iS27voIOwIGdh6FNxi3xoncFX/VwVvii6ITVXbQxYyJvR/6QZ8io9AR/tWYEzM27AYmK31V18q6nvG5apzoKz532WaOQxyhOQ2rd+gzP/yq8Yp/sorobl1ZC+947HYY6y573K5ZbVgNG+w4xmVC82Pe0BF9pTko5oLu19/04XhFdCeZDP5izdClyBU8rHlxFSdjVpvoIZdVMAJ2xNepdFUVlvDrXUq/toq7bR8JedYcfN9DvOW2h++lv4hDYlfxX1gP9AxxVH2OHWF94G34xGN0zBecwjs+RjC0nmX/x3Uj79A3CfEam+skbA4yhZ0qHU61K/k1fTGIkvs6BJPXBHc3xfSVh53H4C3HQlOf/W9+5QiFU8qvP/EhgjJIBWooie0JHigCFC9Kg4mweDANPxF4B24wIsDCiQJT+yTS+LdMs5qUAoGV4cti4ACI4cTY2mDQRvvujp7TiQHdCb2TjKoAWAGfytAso16MurW50ZXGcWUlgPZo41GWMVbmpPrX+9pIk3FS2WX91Ek0Ma2e0/gU4Nbd5WTVoUi2NnXia64TfARAn83NzmUCigKgAuSqQlEnqeqUhcaF8Khd2kZ4ob3m5oAShQjjMj+UMwKA8VTfAIRUOq16TN47f3AYH/u+j8T3fPiDeUWO5p4nJS2JhMx3tVeAtoIpvrbF1AU64E8HK270AAwYatbOlRF0dENdQll8A+jGUKTwt3voFHRgbBozJzx73peDUQZRa6LxchedBFPzU7JK3cMdMZ6di+vXb8TXv/FyPP3Mc3UHuG3G5smI6VHy0/0HD+Pmrdt58k0bEE8+eSFLWiuRp06FVtBDfL2xuZ1t60obnT3Z1tU627txODUVDx48rADM/kGWw9YcbrzzTpxcWYxLT12IU2sn4tLFCzGj0yit7Zks/72XwfLNra34H//Ob+UVOdAZ5eKGxAGRGzPojgFzJ2u4Xu6csOa0hcHR34Bl1y30gzEE7KFbXE85SKNd3nMdhNGARxhLKokmS/47wMLb98/oS+9UQLkv24cM8jwGBhmE5hgsnFnXlRhCNzCMnfYZg+tJ6I68uXPkcwa8OdDwOQ3HAoB1I4+u4jPo53LIe/qJ/KJ3nLeYEzwBD7q+6/X5d5ewBrxAc/hZn5Nt7iCD+Xs/jFH9YB+dbxwgMU6ACUBvaBvRcayDg0GXI2jHTwy8+iSYqM9w/PQTuYJHXT+7LGADhvKnsWJzfNy1fmU3kY1Mwgxtrs3FwuJClsrXujsPu5PMpiSBtbTzLUABv6bsc6K32WrAFnNzsMwY0V1DGeWdkskKBLqTgl1wHoG+yCa0chke8pbLCbKtMQ11EXKAjEFL1knjQP+RzOQ6gu/cZqLbkIUh37CmjN9pwO++1qKT9CtyQABIfTuucV1K204jXxPGhF7IzdUmU8yZ55VUOTMWXq0TBwuzc5l8ubayGovz87G8sBBbjzbilW9/O3a25NTMdde5KGlyTyeEtcE6W4FSYcl2Lrvun233AMAPnHao0vJk9pfudl6DV1xGWXdkU3PC2eA5Xw+14d/zO+uZgUmSClS9peGLne2dtCmstesq/8ztpPO76z7v0/nfZV+yylohw8it8wy60J055uv8K4dGOoLNE+kRYcjNza3ccGVuagc+4NmhDZHO1v/ug8CrBGfLP6ggH3gU/uVv+Br5JkgkFlEVE6k6VRdR0ocS1lP3HR3knSn/+l/84fh3/51/O/Z2tuJh4vVKSL565Vr81m//3dg9jDh7di3t2/vf//7Y3t0JXacpB/HcuXNx48a7iQGzIsJYATiV6JzPKxRF5928kqc2NPU3Ogk+qbWAMj0Odzl2vaW5EXR3u8rJf/SReE/Y+X3vf19WbZR/g8OsdeL6BQJ2OiXvejl1QquiUbJ3lEnUYBdte2hzGX08MztTJ+33DmKku21nxrE0mo5TC3Mxlr6ZmonZmdkYzy/E1ds348Hhftzd2Y7JaComcpozwaSSw7SffqjFU+UDJW/qmp+zZ3I+8m1k80U3P9WEX6VkDfhKdu3VV1+tDbbEcGX3kpcGCT1sAksHpd+Q1+hM5VU0GXjSNV7pwO/FqTPlMyq5RH5EJqxk7lvRBH7UT3fmWcesXtKSBlZXVrMCyfrJk5lMcuvme+mjSq+Kx5Qso8MRuiYqg12Nl5R4JZ164sRqzM/Npr+qJJy79+/FrVu3st8PfPCD8fQzF+Pho4348pf+UV6ToyQf+t6d7KQ+/tj3vRDLy4stIedKS4bbb9dJ1UmZ1L1WiRBeLttY5YF04j3tqXDNaKaql6QxawkPrcIOCRbagMsEk8MKklAtQOuWyQby79qJndZMS3tVu5LT+lTPKUFBN0IIuyjBRNUfKmC4lf63fHutlXSJ4iQLi0stMbs24rL6UnfNsOZezyrJRgkQSghhsydtQ3tW4+v+ZWWkurpUGzvi3dxkbVgFXa8kGqVd5Pzb6fq6JqevwHrMxregkiehObZ1XYGPkDYgx/jdeodT9di4fLbVPPF2wXBd+22iokWWgm93w6fcNnnKK0FIBJqqOSJzrZxNj22zyoKqltUBjyrgQqWa45XoWBvwFboMrA7uczuYFXS0BnmllRKrjvK65br6q4Keagcd6HZTUy29d5ByX+vRb4pyMk96PlXVdKvElFf4VbtPP/VkfPD557IyEXqA5FLHrkMfCz2c65dXHPfXgSnwK93guk9t4RPCN71vU9gHujgdSxaU1FubYPrOfY+pUSUuiF/1HfeVay74eU539zfxR3zTF3xIX+UrF84CD4NvGBsbE2Bw9SH9Ac0SG7UqjKq0ovd9Iwcb5djZcT1zx66h1/JnyD+rJA7wjK+Vyx1zA+M7tuJdfUY8AOxGe47rwOPwuN4DxzuGg379lWfHr/2hkldeAd3WmvV3rKS2k67Nr4LWlfCtwHXFzvS5b0J6QoFjY2SHzY9M9LVEQcfTrMXQj+ow62xtyvOOb1yhL+Ef9cEVnSUTxc/gK82BmAvr7DEUx/7QCXkgiYB1lfyx/o/zn1KGW8fSb/6svgOjMn/4nDHkz1b5aG9SFYTgBzAxNMd3YWz6u/i6qnpn5bJ2AGboBw19I8fotMsY2WBmAxcM5nNg7b0d5ovPjPwjK+gytU9lAPEk1TI0b6os+FzVL8lQahtfR+OD33kenkZ+Ejm09Rn6Dx7vQa6xi8wBfmZuJMCgu1lHtUUciU074TphWLCzxyd8fp0daKf0Pc5S+r6SBztM22I+jBmaEJNhEij/oQAAIABJREFUzGyQu9zDB/A9PE2f0NZ9GI3fN9B4hz0B7MSQ5tg+fe84MrGjVSJ33ajfOYiAPoBWkh2SBDQGfAF0vs+pdGareNWSCLCZ/HS9Dt7A51SfjAtdyKZ5Jk42f48xVsSi/jE3lwP0kdsL+DF5S3GQVp0a24/eU7+sNZ9B854P64AuPM1hEHQEa4i9dnxVPN1jB8ekJFKoHWyTJw9ojeWLSW7FO8Q53dbj96st7D86jjnTD/JKH+hL8Avzd93qWEj96h0SgiR/8uH0vL4DP3miBWMhuQ6+wAYhM05D9AzvEscAWxHjYX3geXgVOSPmgV0c2s/koSp42CUL6l0Ovj8O1/jcwBvwMHLhsuDygK5lHaAFc899KK5DfUwlBudZtTXEW/AfsY1uTZpf5vGkOvzYX9sHloF34QHGitwNx86Y0A/gA8cY2CDsp9rQ92Aft3OPS1RC1vWThAeNBzlknTRf7AKJQJ5ooX4kZ6qSSMy13KyKj2HX4Rd0MXug0Bf58ytxRAf0MPwJ/0JbfA6wBxVAwIxgAKdT2cCqLnp8vdt1q9O154H9c1zoMqV30QPQi7XSd37NlmiGvcXuePvoTOIrvgcHDbBfyAay6j5A4crjFSKhncus5kEfWgPWAZ2M3Pk76KLiz17Gqawq37W3qfUMNtV9OdYQ3e8+FH1M/Y3Pfu4IwISgAHZg1Ew6aVlBAOIhyKBxGMuNBUAHpQ6ToBQdeLuiQylCJL7DyKcxbmVEa7Eq0waDVIqmNnHztOL2Tp6g0mkilbTVpryIKSMlJU85IFUhyfL9zWAoKFhCVwuucSHsSgJQcFU/1V/eaTc3zs0MzVMnvdbX1+Ott97K5BKVVVawTuWvlUF/8uR6lymXpyZU6rTdaY+RxjiqXyWg9Nf/TLJsMUYaICSlRVBDRtiNPzQEZACqHEgg9AgtAqRxqA/RC4co1yKFeD9PaSpA+sL3fjhe+Oj3xOryciWOtOw6xuH3ZZUg1yaV+mMjF0EeGkB4gvGKxoAy3ldbGidGrgtyN2VDX5qX1tnvGWPOCdg0NmX5N8cYZe/JO6Wo6qSa5kLJdSUBFY/UfesKcFX5oQpG37p1O/6/r/1xXLz0TDnYCXzpoQLUovF7N2/FjXffi5XV1XjyqacycSmjzZlCos3s+eS9nV2ty3aM5+ZjefVETI9m4v6jjdjamcSjLQVBFVTeywDlmdOnQ6ckX3/llTi9thpPP3UhTq+vxYXzZ2NegfyRTt/u5+m9pFWecYj47/77X8274V0uUfwaOUEh6As4Q4EOwaZ4B6WLYXXngDYd3D3OiPMZPI2DiYOAAXGQq2dQ4g5AGSMADJ0FeNJ4fUPHQS/GxcfbKdrm9Hswo5wKJewcP8bH+4zB5RGQ4wAM/chnGEvAB+3xPfodOXFnFacs+b85Yzg8vAe9+Zs1g3uRTbXFKVToRPuuw+En2nMZxzFyngKMYnPgL6cJc0Z/+BjdnkAjHF0H5tgwpx88BQ2G/Kj30Tfu8AHS6GcIHlwn+Tr52uDI48gQTIReAFneZ87icwIOAC4CJIAEp7nb9j6QXGVwXaagndOi+LN0nq+n9Ozi0mLq22EwSmOhHCRzhOadRmybKMd4mBPxVmGK74c6A9p4oAOaO+5BR8Ajw0AhWIb2AXVOP70LTsJRdTwEXdAF0M/1FjIH/7pssQYO6tFlGgc8Bu8gaw4+XZa97aGOcJ3pziJgV+8ij/rM7YHkADANrwz7hX7MCf3G8+5ouVObNEuitk226amYm5mJk2trebJ7dWkpZhX03NmNy2+9HRsPHxW2ahs/Mrb7ciymjmIsrCYc0Kp16RS0NhWU5AnYTjp0/FYUE60KG1WVE+dV+AQd6+uIjhjaAvARa4AT57SBz9S+MEXavHaVnTBuXdNSFdXQtUOa6+8uQKUNSq7YaBtJrAH2h7+9nZQZJbHq6snZwrqFfytY72N2+++BhrJrhfnwBXTtI20JQ+dGqcoAt7Xo5bqqymiznHG6rXWdLR7EYdK44MnEsK3SgcsSspoBvZZABZ8WZqxNcV3ZMiVst7ef17NoMzD5ZazEq+1YWhhn9ZKpo/3YevQwN/OE+86dPR9X37ken//N/zkWFmfyXY3rk5/8ZLz55huZtEAC+tWr73SJTuJdVTxUVRNBhhy/inPIB5quEzeiv+bqcld8VNzJWroNd92kuWETaCtxXdtoQ6doU1x+japbyP+Rb8O/XPsWDOJ+76xG0K4mQWfkZnEbM8ldmqOw55ROdzdMnRhAV0lMj2I8NR3jqalY0bWicRRrszOxpM2R/aMYTc0k9r316GHc2t2KW1ubsTuKmLQrLGtjWm0dRjtCkDqj5lnBCo0HXUqwBZpxRQV6Tb7Vt771ctx/8Kj4ISv/pZLorifhXekeJSXMzs1mhcDE+6q9cFQJI4kztXGzv59XDm3t7GSCif5lRYSoQLDoip0Qj4u+pRNKH6EzOImiMaqq09raiVhZXo5r197JpAiNSzymE5BaP1UeWV1ZyYQS+b2qhiT8f/fundS0T164EM8++0xWf6FazYm1E/HBD30g5/sH/8+/iCtXbqRrsrCwlGPZ2tmKH/rED8bamnzQyKSKP/3Tb2eCia4K1XVXeVLvoDaZiy/6Sjy9j6m1rUB0XtnQropN2rarTpK3dI2S/EFtLBzsZ/KBdDrVQfIalpZEmHQVT3dBy9qwS/pV3ZGyo4f7mTBQSbIRC3ndz7kMHpeemuRVtcJX+OXyyZRspv7KHnNAoXQPh12SRqpO1KrkZMWVtCcS66ockHqs2Z08aTRdviIJJnqyEkx6X8oTbDq81oRTf3c2pEqFdLwDr5buLHvmuML1ROqPvMc1qkKMAqPyg1ulBzBVt4ZNAWXfbSyZONJ0Rdq8unGn9FT7vbtGioTOtjaSGdkt6T50cybppLfaNpKaHcpDSG2d9b1o7Lgf++TY1n93TFQ2qyoe6D2SnDu5i1qj+r54Vj4eQVt9zhqk3Gd1nTbnXItWJS03cXWFdMWu9E7SolWM0Zg+9sJH47lLT8X/T9ebx2p+Xvd9z933OzP3Dmcjh6QoUhIpkpbkRWtSNFVdR3VqyYHRyI2L/OMYaYs2jYG2QAA7ri3JkpsYWYGkTqsEdp0mjbeigP8qkkaRLbuWrZWiRVJchpx9ODP33rn7ve3nnOfz/s68ZoYg7r3v+1ue5SzfszznrK+dyoMgXb6KAdVT4jLlc6wdz+8JEyS7MX7xwniggPvF5V6nHeEzxdIVL1YsbiVk1y9sE/wxgT8yuK194cnNccyofS1+ybUcqmc479iXUTJDBgrwicF7yCDHyv3VKW9QH18g9DLaJ05J9iQM9b+2J4dwqp3D766VuETsJ8aRViJZNipNDX3g695pq8hDvkedGXqrJ0ho47kvzN8AW/VlVJtcGteXybtrwrj4JyqZ9CIf8g5jQvfg2/OAlphD20B9pC1UbZqkqYOU1x27cL18oo3IZ4y5+jgGPGkaZ15T6dv9kd4cC3OuB9LI3tK/KU8rH32PdFltyBxTJk3JwDxbZ7++MOWgfCH/iE/lOcdQfVjSqXRY+aELmEyeKmsUcrnggPG1r9ghcAg+mt7mr/KF4xuX+cqvpPFeUawNPg/XzH3THnRM+s4cp99bScDPxfI1eUpbXP6u+1Z9b9W/U32StlqVTrVX9IGHTOyBTP2DnjhnXI6pytVqs+mPqfvkfkuP0gNj1DfgfLhGXucd8jnvFiMq16ptplxBbhl/Yfw1aFftRvlk/DPpTBkGJk6ZM+gn96fKPD6rdp/+j6zQNpTlr/xU90gaqzxScYe+qnFfjHZi2Ac9CFrlBPPzOVX2iHPcfzBo5UttHKt3VJ0m/fuMigeqvqt0IS9VHRrYsieLu1dcV+0v20Z5Pz/B6a5j+FZnkgcds7QkX+mvrr6Gug8YkvJOyJKxJFDp1XtcJ9+p74exycPykcl4VgODHrnfgC14JnkyYzj8TsK7FeC9v77D6gfuiXJfPnf94AV+N5GM39X9ylzmUHm/YkJpreoEfQjSlfvJNfK++tFgfuK25COD/tKMeyP/2GLHpDa+r8FtE4D0L9e94PnyQx2zcqL6FqufpGKqKrcCh4A3W2ICxyivqOt8r/xQfbveU3lZvSAm0scg7SvTlU1i0YqdeK5JEjxbfOwY1NPKBfGNMsLPuW52OltLKl/F2QbVHeeAOQb8Ln4alwmOnZ/updfW+VZ5Uccs3qjP4X73ypgUc1cXQVvGf/le34VywQPvylLHJr1K01buCDlPjLEnF3Ade28iZsU5djMRu/pMZbF7x9zrgbSKMXhfTeCUxvnp81wX9VTSQB7oGl8zq5DmYZv0z/q/ukAdZpyyYiflSMVxYoDaCkverjTF93ZREc8pl/lZdVGV7craajdUHe36ymPKsUr30kitBBV03gs1uHYDfkgbSqyhr2JoqzscFpZeKybAz6Q9Wfl9hNV+9md+7rgqERddozSdszPt3jaO38z2htCqEeUiuYESlMTsKXAnxYBq+R8F4vhpGAMKVWDmO3ppwl69hOfyPJI7KqBPpstTPJzsZDH4nWoO0SJnZ2eo0NKDIzjfYE6elafF0iEDu6kgXGjmgWMVJ9ytW7dCCKMs+Zxypmw2ChMn37Vr1+KkGIkHVDUhwSScfydOhpMJhRibvJflxpi7hppGHz837t6NcacywHjOAIcC0M3WqW6ZeoiygmX3QMKTkCuj3gdEuhLlGfwvk4SSY9yHB5GcQKnwp59+R3vPdz3T1k+dSuAXTpbZUfApTvj3/tOAWJWLBkAVghWYjxtLAWR7xrCMLmHL2GT3s54VYFVDAJrLfmsJRnm35YViHzjt1oFqgqp0vCFEzD5cXFyKk6XMkf2FTgQzmQWOI6yfxCP8NTHZbty42f71//OF9tDFR8IBlQkmlpZs4aAmSeTNN2+3y1evRjISfHf+/Llwhu/tbvd5Zc923gcdLa2stllOIe0ftrubW217b79dvnY93hlgYGq6LS8tBw2+8MfPt9MnVtvDD55r62sn2/kzp9viwlxUMMGjQIWUUBKRbDPdPve5X2gL89n2SKGvsBN8SbMKrHHAL20LDCugUJn4XVUE7q/0IJ2qFCr9K2eqYlM5KKMcJ3srbcgLXuvc+Jz7aka+xqF0bdCf5wrguF+AIrBSpg2AJVsXqRgqoEknTp7yUS5XZekcVPbVmGcOGi5/UvkGCaeTsfdRrHyjfHNdBJEmbQkYNZIETY6R+1XM1fBxPsxBnuKn61WNsgpSBOSCTe6pz6jgr4Iawb2GjXtQlXrVXf6u8ZKr1J3g3aFcnQIaML6zOvRcT9fKEyh1PZyD43QtHIeynPlJA3WfHKeyu4Jw91YA6jMF5NXI8jnSa9UFrn01PkafoXeiBDzBmX7avOvm6I/dPeczszNxepr/5XeeJzDVCJQXHZsg2H0TM4wMsygxPRmOdWlWIO8c/LzSm7qhyg5xg0a2a1+fW+nUNdPIkwa433vkVWlAepKm+L4+pzqH3S9pu9J8xVl+r250TnXe6jvXUTw1DtzH73Wf5X/lC++vALoauhprjsc5uXbKCNdCXeK742d35vmdhmFdN77Lk5MHgQH4+cDp9ba4MN/mZzOIOzM52d68cbPdufVmu3vnbh4B7hUkcE3vkgwxN91mF+bbZLQVIOBr4kq2qRuVXtzPxAnbMVna3ORU9ZNr65qxNtJtlXUVD0kH6lB5vdKy+lSacs1pm+K7xIm5rwPw93mMcRzDsm5pYGQQVJ0LTAkajI3KJJ6kwcNGgb8sT58nq6NzUCRyZ4WRwTjJAGZiTSttDAEZ20Mw/kF/Zp9X1yqrzlCRMPlKA4kgLvcw/nF5La/wXOSfzmJpEHxn6XmCkgT2+a7iRJ6tkS4vqdtHToNIMMk1Yh+murMi7Zjd9p/96I+093/ve9q3v/XNduvG9WixtLt70D74wY+0l77zavvHn/+n7WiitZWTJ2MOH/jA+9tLL73YXnjhpWiBSKIB+C/pIBOewAomE0Tbw/0MyIO/o4VmJDfk7zqDHHfOY2hRk+tpi5D8iUxmvdiDxCq9SlHsbQZxwLIkXl98+OH4G9uGyooEnAOTc/riiKBens72HSSOZKJQ8gQJF8oUAj2sYQSCQaAkGkR/5OMIpu8d7EUwd5rkguPWTiwttaXp6bZwfNAeWF5uU/vHbTKSGxbbJonZW3fbrb2dtjPZ2r2D/Xh2espJMDmORAnGBfFGq5reX5g1S4OdNiyZ+EQgzXlhs3EN9Mf8qHr5ta99re0dZKI9SUZWa5BWed7i/EJUHoRHeC/yKdqu9DZByvGZuZmoQkgb1zt37zUq5MYhCU4Ld32XNJD2CnZqysIh8O17kQErK0vt9Np62DQEol977dX7DjlcunQp9gA79eJDD4XDJg5LdOy/ubkRCSkzU1Ptve99b1tcWmjf/va3g58vXLjQHnv8sZAdX/g3X2yvvHKptWOSKOaCv1ZWltsHP/T+tr+/G4kttI5l3RgX9g/JROwHAUz2xpYuUd0Dx3e3vZnrHNdk5sVIPqj7XY+QPyzY5EQkl4QuJ+HApIqQWZkAlLbQVMwzLLpuHwUmiySFdEiRYAKd4gvAJsPGPX16Pez3xOoHkWDCmKFpeI05EvgN59bhcdCeMsgqKolBjuLQy6iaST8F6cn0qNvRk2jUd8HjPSCdVS9pkcU4jtsB7d9sydIGDB6ytCdFqGNC5/TEC3Xv4DtJOcveVOdw1dnJIySC9MMc0SY3WxMZnK+6naudV2IAk92yIk2Mh3Z0njLuiSAkiVrBJNciE1uCk6061hOMs8pSP8zR01hmeqUr5p8JpEMFk2prVd2ijq0YjHGJh6oDUJm7s7fTZqaGSlLR7ijan2RLZwOH4oNRACMKpSWtifNNdEs5nkk0ibNZQ07Sc8Jxv7332afbE297pJ1YxV910OZ762hoS/ldndLqxfBPUXlsb6/bFb2ySzkhmvRm66QMfGp/iY2Ddzpveb26WOzCfGNsvTKKci7WuCcJBe/35/tOdU21cbSveLY2XX4/JE7qQ0i6zc/hOe33arsqP8Vu+cy0LWlxZesHko+ho4qP005I31Y94a/dNY7lud7y7kOi9nTKB6rK9pLWzF97SPqsflDXB/kWbb5Kiwuu065KOYSfDf3QkxO79ncdWRuqhkmTrhFrOL6fkQxSWidGsCBa6GR1KeUB79WnoK1XaaGuIWND9pMYqK9BupUfa+DQ543kCnKtt+hhTtoWua+Z7Ozz6vgcT1w/lYmvXqv9wjiVldp0rqn8j4hB5vG996mX9d9GRaFencsxaMcwDgOfoWs6BmU82jzVLvXZ8hR/R5v2HhgeyeRyEETMK56W/hkfOAadSUKp91Y56Bi0G/1OWyR+9rahrnmlG3lYGSFd8BxlUa10p0yET8DeHk6S5rVz9EXEafouf1jnwKa96p1jd28ZgwlkfAcPGrx1zP4c91G6duoFfTjBA73SjDQiH3MtzzHoV30O8jM8VVvgVH+A73DtnZsJN/wd9k9PKK/rrzyrz6u6W/qPdexY1++lTe1Eq7mH7dvtMveJz6yepg/QedtSJK4pVTncS2XQxubmKMgvdtFXFlis+/pcJ/coaJ8DAJGgkPLK7+RPdY3jVvbwU7/YW/kl2FOD6uyVdOLY9T+5v65dlfnKA+fAWExYkY49PDOSJ0Xm6NOtgcLwi+2nng+Zgx21l+0m+J/gb5VR8p/jdM6VLrCxrHrm+NQHygT9cfoOSa7GRvCf1Qb43AoXrJX7or523V0Tk2etkuHzxALKuSoveRbjIF6mPtJ3IO0pe7XTXW9xCGukvGectf2N66cMrvhF+lIvi7PkB+US43ONa/Jm3W/1Ns83vlDHVfdRWqq0716y59girEfVcVUfKm+qHFUeOXZxYh1XtJfcz9Y/gRV6QrJ6URrVDz6OedQ1xjBck7puzM3v1RPSowlyYoOKR/nMtfU+6Sv9RRk74Xdxu/KFn87b5H3Gqm/f6oFU4PTgo/qZZ7l2vle7XHpUZslHykb13vh1ykfltvutnKnYyLmIBcRslSYdq9hB3DT+3IqVxW3qm1ir2YyHUnCBdeAz8ZQ0K/aouFoMXLGe45N2eK50Jf+KfZXl0qQ6VLkhvURniO5vV8Y79wGrjlfdS9+i16vbtW14t+NXx3iN9Keu5ac0wHyUwT6jyi3vqe9TD8tzI5rs8VV1ZJVFyjJzKsRkyj7Hru4TN1Q65jtpwTaJXidNaAfhf1U/qR/A/BVLKZfcb/ku5vXpT332WEJWELloVaAlo6axXIFw1O/swM5NC3BnSVNPkfQMU5muEpgLHIZanEjIIK0ENgiIPDUZp7N6/9UACEfHIWB1EKvwCPpTuQFlaJUAKpjw//7eftunr3dvA+LC4mCTeaIiyuFBONPCWOt91hSQKKY7d26HgzVLGXOKJ417ADI/CeQzHsbHyS8IgaomEBwnyKLXNG1MxoJNPAuBzp6kIz2TaJiLxMPpCZ3/MhbfWcGEz+IUaFf2ErTgG4KxB57KXeauoEeG4TOrvTCmuu84u5gD/r2zZx9of/ojH4mAD87UcJJ04B8CpjsvGI+ZnioaFYKCvApj6VIBPzIIugJkntJwCL5+coVn66gQOI/A57TllAhUprIXoJAdLDMmsLdf4nzMKz/ztNcgmNhr3pMGVVYx4aRvnmQ6aEvLKxE4+Je/9hvt0be9PZzirEMUZu4GK8EE6BcD6tIbr0dZaloqcWKU04jRO34KpZh9tqO3OokKs7NtcWmlbe/utes3b7Ubb95uBxjClJTmBGjvD33+3Pn2+muvtIWZyfbQhbPt7On1du7s6XZiZant7+5E+UxYO5QeZZmnptunP/2Z6J8O7yikXVfBzQh19l+kOb9X+QrGFMLKjvo83+H+qVSl3woSqyNBxSCQqAr632V0hVOpGBbVeKxzUmk7Dw1Bx6h8lEYH2ZZOVPlUhRYBDxyrXU4KjORN+aaur4pO/lOm8nzf67js5ahCEeQ6p8rnygkdYK6HgFlecH3NWNcJNK6QVbo1YOr6+/54dg8cOp86v3HQLsipoN7xSQ+CmeoQYAzOT6BC4EBerwBbZe16Sj/SXX3u+HfOwTE4F8etsSVfVJ3Lvf7tu72fzwfQlPssr6gfeSafu8fOs4IH5XtNlHFddIK75o6xPqfOR3BDhCbHMjiqK38g2wjSoYv455p5Gptr/d951fFVQF/nShAydFN3LvB7pTVlisDHe+UX5+I8qqFSjTWurzygwa18UpeM8zpr4okiv3MslcaVgeqzuv6VDsb3Wzqt8sl7q7wYx1pVDjn2Coodm7yq8ZD6PUv3VX0uyIeHpHuBcAX+6nbHk8/JigvSC0on35uBZuVq4IHAVpnwG58Hzox4YnxOK4j19bWoDLC8tNAO9/fbG6++1jbvbrbde9uREAFwzLjJRItQMD3hpiYjoEC0LlKmojc1ARD0636cYI+96Q6v2Esdbl3mVpDtHrsXzNtevu61p3rUW8oWaV257P6Y3S/t5bpmgAEnbzUwfZb7qCFXda48YAnMpE9PtxP43I4k6cXF+TY3S6uZqfa2Rx9u73vfe2JtwUIEq//oj77Srl693vZ2STogSEiyWQ94t0wyiADZZMq2rMSQmMU9B0vV9WP8lScrjarHnIs0qvyQF/wbmhzwfAZMGYfOEuVypXmNYGVlxb/h2OstdUJeRGA1K8aEYzTaHR62udmJ9j/89z/Z5mcn2ze+/pUI7l+9fLXdvHW3/Uc/8IPtW8+/2D7/T385Ekxm5mYD2505c6bdvHkjkhZ4po7BkMO9SgH4MMt8L47Wj4qHrlk9TQuN8IxIXo/T7xnEJKgVdHfQ+0ZHknjSk44r3hkJ+5zQjnZRmbiSVSIP2uqJ1Xbu/Ll2/dqNSFjguTg+aT2KwwW5F0lLPbgS+xJyPivvRaA4knvT0UCVgZT9PVjVKxhEMju94CN5Y79NhWV53GYmp9vK3Fw7MT3ZTs7OtpXpuWyfMznRllZX26s3rrW7B/vt9v5uOyTg1FrbphIAyd5RwYQWPcdREYWKGCQPgM/TMWcSA8GzdICRPIIem6etzOpKtCsCS9+5fbu9+MILbWOTU+8ZcCIpnYSQimUX5qgQshz24f7eTqzVndtvBl28653viEDf8spyvPv6jRvtd3/3y+RSxHZOTRNkZl1I3pkJnG/yAeupk6di7KjG2VpbXl5qZ8880JaXlsIeo10YVS8fefhiJJV861vPx/rPU/lwZXlUXSLa0rQW9t7Gxt045fzss89EFZPXL70aCSOPPfZYe/TRx2Js/+pf/ev2+utXMhmAZOz9o/bIxfPt3U8/FU5K5HM6DDNQi9zABmoT0216Zm5U9QWZnzZvnpAXI0CC+7t7sftWzMT+gaahocTPXXa3o7a7vxtysReliiQ46DhlTo4x9qe3X4m/O32KxUf6th/fjz1otLRaj+Qa6HX7Hr6FTPAPG502qHG9x35zfMmLs70tRp48i5alhxlQJtDCvJUvJjDaXlD5yFPZr8SCmQiVaVO0W8qy+FxrO+Nx7B26rVe6UJ9ndc1s9cJzTJCam8nTssrScXxkcDAC85aU7slOypF4bk94432HxybCpW9lsuVa0O+beSCH4HMSRWYiQaNF5aJZgtkE4yMhKA8Zsd4HLStg5L6i0fPkXehJ23b0IBWJZblAg+6RZ8Z/Vj0SB2h6clxU3LA1YyRWDzad2FXczDN0tom5XE/ldVRL63JZmqz6JW2a/v7w95AQmXHBJ9/xRHvmyXe1FbBOPwjD87UttRmgF08eVuzF+2iPwT9kG9e4Do4F31f4AHoSEPfn8xN7+580ou7UoSqtGXzw75jjVK9C1queiXV5dw3GeU+1A9IXl0lcLIZ4QP2uPVdxhphicAwn3bOWPI/KYBwYg3f4HMyFvwPsNjUzFQmf7Ie+gQj+9STEwKfVGCkuAAAgAElEQVT94Jx+SIPB2gn1JPAo4aYnZA58nzpap3r1h/l7lN6fnAy9Dj9YRUi6c+/wBWV13Twd6njACyRzITmgZ2VGxUDa1/gbDeSIlUzuCTkfLRlzzNAga2Cw36qZzp/3aPslnaRsCb3eE1r5W7zqfvHsquNGeAy66e8NOVH8gFZV8XmsfeDALs+4Fp070WWHNgVyJltPJ64Tb0ubvAfaDftnVKUtfeIke8R8eqKPOMIgPbiAf8pd5SlBLmWH9/O3n1V7kHvkxfCDR7A8dSr7wv36MOVb5+C9XBP8M5N8Xfkq+WFIptN+U5a4TuHnGtlDQ7sx3sHaog+RKdL8wI+5l84t/Fwk4RQ7yt8NMLqe8u0I8/dEgZBj3T/COphoX21P7hmnJ+eubJb+fVa1tUY+i14hRnqtiXPui/s6bsP4XN/HWE0ysXWPduEgZzPZSLnKOKovItaqJCq5fyY1Ms77aLbjA+7L5KRMEpQupZnEDUMyb6UL5Z8+AOzwSPaIliepi60SFDq6jxkaYH68O2I0vRWbcq3aW9IZn+kTq3TqGoQNUQ7JKQO0gX139SMoK9wnA5xpx6Veqxgp8VS2ZA0M0/ej+iClb2mba4xtOC/GWgOZ7ot4s9IN71EHyNNWITD24t56vz7jtN1S1nCvJ+7FHrH3cfp/774WkdKlY5dHXX9tb3W98sT55QHM9Nl4eAxMYaKJ/MDf+rnzcG/aMNBMTXKR/7mvygdp0XGILdS/6j/3U/qu43bNGEs9AM97KnZ1bsqPihN9H3Ota6AfzHihtMicreQmj7gOVL7nPvlcWpDHUr+mnaNvFN8+B5o59KBOqvjNRFVlSeiozqc+v8q4KvdjDbvtPgT006ZV3uYz0ifov6qr5BexkfToflQ+BGeIm6quqHupLcN4XBd1mYdpQq/3qrNpIw3JtZW/3C/GID0O9JL6L8c58GyNnQS9RjVKklzvj1U7X+WD73VtRotVqnaoe6qc9TnSmTFo6VNZpC5SP8qvPGscQ4idKh3LF9xXq3NEy8r9tA/cB321Xhux+k4TxlYdj3TH3xZQMFElZGxvw6a8VZ6JE/1b/lYHV7kDpsJPy3iiqid80u1tZYoH/LimJkZ4gEjernKkYl33i/eq36Rddbpyn5/qCtdBWpPules+V1tQuVF1lXNV9/nekf3YsVrlbfecn/KUskgZrH6Tl5TBJrVIH45FXhLnV14lZ8J1cQ1d84lPf+pz0SLHzFsnNCiAJFIWrhLsSDn2hAqZSWXMaT0VtwSkgKmC3memYs9q0Aox76vK25KSmEdVQar8LBXL+E0wseIGn93bojVOVgfJ8py8NIGU5YGS4PJkaFQyOToalb/FKWevWIxRFvfq1SujZ0K0LDLGKMzKTxU+ykACYSPjNNchp0NybQUFGlPMjzFldZY0bAVxrhcOVQWRQpf38nxPyxnkElhINPxdlYPvd70ViIzN6xAUtsgRjMXaT+OsgI5mIgDx/R/9aDvzwOkEYz0oJNOaYIKDQaHOHCRq56MwVAkowDQWcTwpWBT+CmPmT9UdjHGEkHMRHA7gLI1cHREyZxVmMmUqARQObR7SAGQP01AeMhtZH8aT+5FBNE7n0ZaGhBBOKFIm+td+/TfbQxcfbqur0MpC56/pqO6C8cgJj2vXr7XXLl0a0dEjjzwcfcB5ZiakkMVH8hEn4XYiwWRmdr7t7h+0S29cbpvbO61NTkdlk9t37oZjjrJgOG+3Nu60UysL7bFHL8YpqLUTq+30+sl2zHjDIE8gyFgWl5bbz/3cp9rC/EI4NARo0mMV+vK5gFaAWPm/AqEKwMd5X7rwWcmTwylnAYTfV0DCs1S2KknBhIqAz1XUKob6jirX6hwFT9K0AGEc1CrY6+eC5ZSp6SBwPPKU8xBUOs4B+OS4Kw9Djxof0qyypwIq+Uul4rz420BmVUSOve6nikT57fUqcX76bo1B513lVJYxT1krfThH5b/Kk78F1z67rkcFZ4IG1kT95ftdSxzFluSu+zOuyxxvHV+dd3WeOgbHx7M0Kk3YqbRawWAq78GZ4Hx9r/vkWgtQ/ClocJ51vlwjGJKmqryVzxxPddhI25WvR2B9IpNDUh4N/wyCwFPqImSm98ljngyt/J3PS0NfR3Udg29B/sfnpUWOOMD5+CzXzr0VEFUs4th8vns5vo7uk9dVvpDPqjHh2AVpdR2rjq10X2Wmz1Qfyrfqxbd6V6Wxuiauh4aC61xpWyeNOKliBGlGOS3wlR/q/lZ6dc0qUIWXo6UggUToE6dIYMAMNLtX7mXybZbkNjB4sLfbFufn2+rqSls9sRK0Nj1NpZGJtnHnTlQv2dm613bukTQJrWQ4LvQrrThmJtsUyU+UyR1VN8ggG4YL142SpQXzcfKrt6o4PA6n9bjscv/UN/50D6uj0PWttFD31P1XNvAz8Qn8lIE03+9+uE/V0ad8GNFGP32buC+TPNgzWjZEq5oZAkC0itwOfPDE429rH/nIhwLfHR8dtGvXrrYXXnyp/f7vfxkzvW1t7baZGfoOU/WMOmhZvYLALs7s2L/DrCJoWXT2Xx5U3ot/xWJ1/uo8eQ8aHZdLYhN1czXslCeVx5WNrlmt4iHvihHCbqg973uf8khgjwD0cTs62G8Xzq+3n/xr/3X7t//m/25rp05E8tO9ezvtj//4O+0//sFPtC/+zu+33/w//69IbqLaAXYF8pF/YDn1lyfYcg4mXKXDLXFQnuIIPo497FUP+gTFudFKop/oxoYKvTjdW3AQlOyVZ1zLfF/0WwpbyIR++AL+O3v+bCTR0/JnE7sGHEOFy720ZQx6ZHKyTu6DdtjbaZCIk7RKtD/npV0CzWJnsCZJNFSb3M2qGsj8nhgwNzHRVqcn24WTp9oyrUN4FskvJ0+2N25dbxuHB+3u4UEj7L5zdNS2KacaVQ8IbqYMmDrONUONkGSm7ZOtD46jTQz7QvURxrOyeqJRkQsMj6y5e/tOu/zGG+3S62+0/YO0p6JVUgQc84QLrZRIrFhaXGiz05NR9Ybkkmefebr9uR/8WNu+B68R8MpWGIzh13/zN9of/tG3Qh7ChwTH4as2Ab/jIM4T9owtAoalPUZ4jWMjj6KKyNkHzkRiOokmX//aV+Pdj7/98XDIfP0b34i2S7yT/cAm60s+qjqA8/PWzRvtmWeebm9/7NG2cfd2u337Vltbo5LHeiTb/M7v/E576aVXGqKIR8zMTLRnn3023juqyBCJdosh82n/80df+VqbmJyNBBOcVMj/qDTR25FFsk93bjEqTlrjV8DkjQT4Lv9I6sigJkkSx21uYa4nmOS6hBN5by+rRLRMBou2Dz2JiUSj4J8YdyY7IleUS3yG3QYZi0nOnTsXyYwk3phggh2PzZmJKlkHJWi/J8HwGcFr5RmtxbD9OPBCBVSTVEL3mOzXW77EdvbfxbSZ0JsVTPjHaWZOpOb36fQdJWx1eeDYKj4W51RcKWZQBo/rI9ZSWRp2TD/wk7gq27QxXoPO7PnKEi1zM3iD45Jrt7fTgZmJMr0FY7S9y4AgiWVRsYSqLZPT8VyqpvAO2iNHFYeJ9FFBOySqoHdIPoqx900O+W2rsFEipZVa1AZ/8mfgmh54Am9aTSSujA3In65X1bFcojxRj4iDqp2X9JDy3Xk7Ev08VATMROqQwPH1u9/1jva+Z5+Jtk0Vf5sAog9DrJvLnGubw+8B/h6crT4/vk8/S7bgGuH12PdM7uF/bdca9NQHU/GuuKS+O2Rlb7/merg+6m6fy1jQN9zvYS7l9qjOWg/gad+ISV3TavcM+DiTtMCiN2/eGlUM43t4FZmPDy8P7izclwgQPDBqf5WJPdr7+qOkh2qb89no8MZsqXpTKsZwv37G6gMIvNOTAoKmI8kik0DF9mKiqHp13MIHxrPCDouWVKmbwtneaaDagmJXxqzDWd3Ms6WruCcqZ1HdCTs3sYi0w0/32P335LuOfpLieB/XmSARPr1SxdkgftJblkwP7BP239Golbn2gi3NPTzou8OB33k1xkiSRQ8cj2y/45Sj0ofvk5bkpaDjnsxB5eC0p1KHhc7vwa0aoEErK09DXnfczpiqnNX2Dn3cD08k69qSM/U7+84BSgPZ+iGqP8L9833qQ/clW7ENSYRicO3DeE/XL/pI9GlEZeNeRSp1zSBX4Fcxhf46ZY52jDCFRMXw5Xf7Q54xYC7m93vHODqY1H3g6q9Kv75rd2c38I7rGPKM9e8OIP1tzlXMKh8r3332SN4hs8tpbPe0ynv3tr4jxhoxh+3RoV3tFnGHeyUW0eYeye7uv4+DFuWAWtVBym1jAO5nyKPw7ea9yl1p13iPY5YeeLb8JFYFl2vP8nyTF1x76aLGFXgf/Bf02dswuPY8g3eM+16lMWWV9CP+qfvPtfog9b+5bo6n4h3XxXVwDOphxsZ4pFPWkzFaZYd3QPPKdt/NT8fr2kq/VT+5zr5XGqi+mxpoTRtrCPiP4w5lqHi14lk+GwUIq/1YEmnkdenY+RsEDQzXMbVyPsdKAvOQpMN36J5a/UI60FdsEorv4KcysPJM5Qfnri6q+yU9O4eKXcUC4gv3XZveMfC9AX3l8Dh/8rn7q/++0pyywj0wydd7pBlltDrD8bLfJpxJ+yO90uWlMlHa9tnQpy2WqkxSf8lr43pW/c0YTCx1bVwPZQk63wNK48m0+pFdI99X90KdH4mfY4kgymnvkx8qP7rn6hqel0lOGVd0Dvox3XP1nTLO/ZUfh/gS9nzKIfVBxWL8Hkkm0XY7cTXv9TnaR37m976/4qOqs6Vb3+n1FgNQnyjb3VPnp4wKfNjb/9S9lD+Ur+JWZZd8rZzyucpzZQI+Pew6E7zVC8p/5sc7xLHuh/RIrJzDJ7YFrfJMuvYQs3vFGvCc9H3MBH7FpyPdogvAReoPx+TzlJvQiZWg3Je6t4xFzKRuq3JJvnHftJ18j/fwufvmvBmTNKdcdu7VFvfZvFdaqvq3yoRK08roKn8qfqn60Fg644W/eU/tJOJzTTJTZzKOKHIQST0D9nNuJpdPfOrnPhstcirw5WaDDIL6Khh8aSxYB3cK2BDg/fRTVZYy2bjgkOiSqCGWBN41Y5T3KaT3dvfDIcMptNjM7nSVoAi2e6Iu+zkfxqmEDGZkggafpeJbaFv3cBClwedcSRrhpBvKkushchxiGGpUH+Enn3MdjqE337wVSRcs/onV1ba0uBRExXW1/BgGskTseJinfaedN+Nkg0xUsJWPQnYQ5pwYTWOoEqBBPRMhataWwlfmkXAU3BKljKjzWmMBxy9GouNXCHIKYXYmT5GdPLHSPvpn/ky7+NCD2ZYnnLW9Z3GcOhPVD71/GZdgXgGt8ldZKaxkAABmCIdRa5k0lkbB0W44QSsKVYWmCoihpBIz0aT33u4BTgGnTMn1OIu5h88SLGX1ZgXQeIJJlrbNJBYclfMLi3FC75d/5VfbufMX2vLyaltZoU95lpy0osW97Z125eqVuBdHB4GHixcvRiUAylZxD0klPCuqpGzvRFCMFjm0Knr98tW2tbPbVk+uRdIJZbfjtNzGRltcWGiL87Ntbrq1Ry5eiMQSEkxOnVgJBzh0pQDBcXpqbb399E//jXDcEUjQ4DD7t4JoDULlSjW25P9xwFA/rwBB4CTQqIbHwK+DceoeSMfjlYd0vjh+r/sTxpun3Tpj1Dk4V3mIey3hqDwzMCTQV9kqywT4nqZ3Xlyn8qpAQJ6QfitvKI91hghQVHbV4SY9ew3roGzWceC8BBT+rfLz3YxZQCeQVOa7RsqXOhcVZjitonz3cIrK/Xad6vpVo8sxSDde/1Z05fpohCmzSO7DOK4B3nGg7PNUrIJNf6rwNVzq2gjwpOcKOtx/de0AalOGqY99v/LK9zge5y3d+7frX4FvNRoYp1mmFWCpB1wr9b775+f5/ONI3suTtEOWs+9hjvAFP8MX2U8CO8YwXErpducmPVZ60xiRPwIc94Apz3Af5BP51bnVefieuu+VnqTB8WdUGqs89Vbj9V7Bv3Op+6POU7Y5Rumz0p73SwfOUz6u+tu9r7RZ76v4zncqV6QrnqfeVa5wjUaJhv24I7LqWZ5RAw91zD4/s597efioOpaVQ9DH6nHXQZoj6Bvrgd493G9LC9lOhASTxAgL0ULuxrXrbfPuRjtGzhwctcP9/GkwB1ywf3TQJimBPjcfpxkjitjL0kfIKzKe04DEERrrHeX281Q63rHghB5UVOYyv8qr4oeR7OkBNHVYXf/6LNfMZ2koamCRNKADwL2TVry3jqUa03w/P2ebkiyHibEWbRB3ttvxMYkLWcns4YsX2l/9b/6rNj8/Gwkn4AOSUP7fP/hyu/jwo+2f/JNfaTdvbme1h5n5wCCxX+E8JHCcjvdsPZGJBTm+PDVW6Y49lEar/gcf8nl1bCnb34pXlKOxdz2AoWNdJ1d1qIhxTcrh3doFBlYYq/9DqyQbBA/11g0EJ2amJtrHf+hj7eyZtfb6ay+1J554e+gZMNk3vvGt9sM//BfaP/8Xv95+90u/36ZoIzORlSbY0+TZDBgbrJI2MKidP4G9wH2BgdO5UWWL8oc1Zw44svmM++T5sPEi0eIoqgIoD+uaTvcyqdH6Ivox78Q9jz76SPDatWvXI8DDOMCGBH+HdbddRgZKIlGlOx8j26X/Ay9TzfHuxt0I5OkQkudmpjvenp5pBAp4H7w4cbDflqcm28X19bY6NdumaXdzeNRWT662W1ub7c2de+32wX7b4GDB4WHb4ZR/1ACgAlHifSqiQKTwxUKUjM8EFvZgeirrOVC9h1Ni2HPg8KhU0pMl4f2tzXvtq1/9aru7uZ0npHuiWpyw7yedqF4Cr5F6tblxtz3++NvbD3/i45HIzeKRxDG/MB8BKjE1CeHffO75qDJyl1LiC0vx7P19Dkd48CMPS/zJf1mHAlsUOwy74QSVVyYn2/Pfei50Mrr5ueeei5Oss1QW6XZZyPjJqSz5unUv1oRWOe965xPt1KmT7YjKn5NZ9YDEc+b5hS98ob388qtRHYTvqGL55JNPdvs3D4+kPO8VaGZm2pf/8CvtjSs3wjYJjBntabIFCuPDAeW/2SkSDbJtUrbp4gR5yufETpORpAOeXFpZihZOJOxM90BlOpq0A6mQsNtmZ2hZVAMZjCHlVNhio9YDYKW9oANlKxVMoAUC/qw/Pgnk5t2NzazAEUVMJqLiTbYCyuo26YzMWfGskydPxViwqUdBgJ5sYUJJxXIVX5pgknI1/xGwxcGWNnEmy2jbho+g0wq4LeRFJGsMrcece2DzUrFM2eK41XNWmw0ZFc/pSb/duWiLK5778MMXo4pPPdXKnMUp0D3tmNTzITNwJt7bDr6PFlzojoOsPhSJae2oHRztR/KJySTRcuWQymMzoc9CdvUEk57BOtLX43zjWvt5yDJ0PpWWetVAv/N9Ojir41e9xf3V1hRDRUC+V5dIzJRtjpTb/FSmh9wMf1e29Yq/21F79t1Ptaff9Y42P5d6gXGmjM+TfNjv2r98jtykUpHvUA9IUwZH3HfxVzgnp5MfUkckzVs5yPbC8Y5uT/G97ZmVT87J9wdPdr3lu8U3sV89oUCa86e2To4nE2DEt8NaDztb5yvWHum4CLCnI5xkSaqY8I+xkWCCzw7dFHbM7Ez3C2b1yLBreiUu7hFb+NPnuM5iZ+YlriBJijnzmfhGW1qsGLisy2ZkTASRuoxCRmqni4EyUS1bJ2eFnDyYERWtlpaDTsIP0pNRTYST9xm386OqmrLA54gpgk5mMmgPrYHB3WuwIYEF7YGKaX0+z4tEm55k4jpxn0lEfFYxn37poI/w75LQmskeYjR5LzFz0pEBitAzHW8Gr8zlSX7px+sGf99QRVFcI+1QQZMDZvpA4jkcprM9V2/d4RyqPyXXLHXNwOf3H+YUv1f5rx3gHDks5r64Z8GvXa8ZPBJDyhX6paE/90g6u4/vi8xz3sqL8N2gJ3oVP+ldfvOd0kTgzJ6sEnKk68VoQdf9AGJr19/P1bv30WhPfMt2h8PJfn6v1TQCT/S2SQZ79NeREAr2Mdjr+kZyaznM5tjvk0s9QVW+Vr65ntrm/tQXUH9mkoeHdFJmKkOde/2p3AifQ+cNq7zVYBpjd92VxXfu3Al5pt8n4xxDy4BqF0izVa66Hvf5JztBVZ9FfXfl18qXcVuP64BF9DFoq+lfUVbyuZ/JDySpxz53HqqyXT6XXpzbW+l3bUPm4O/qbdeh0rZ0rZ704Gulb4PezlmerLqWOWX8J4N7VfZIU2AibA/+NlhpAFn/Kz/1J/I8qwWoF6vN7/v5Lt4XydaZXK5c1ueqnuU719Z1NYipzFBXYx+SRG5yQx1zfYZyyP0wKM3f/i7P1z2TtuQh/uZ/ec7v3Tf9z45TGcY+MwdiIVZtcJ5cm36MmbDLjJ+pr9wL161WzGBvTIi0ihBj43lgfPnXPRHTjM+LuZuEOh4LrQF818Y9E0swByuYSF8mrUqb1R8t5kD3WkWGz9xH32OMIPY7ko+H9olV7ssT2lHuvTSpLjUeY3sR3um8q9wMfNt1kWNQJii7WcuKH/mcufCcSt/KBOlLuld/8vxMegE37XZMnThzXAZhh2aia2JQx6zcklcr5g3ZXQ5FVt0s1tI/ZZKBcrEmLnuNe6M8ciwV91ZfLmvCHNEF0o0+F/FzxaCshfpU2ghZN5UHZ6R/x+j66VvTj+Vc5LOIDU8jczNhXT4WA1gFqep++SXn1tsdl6T52AMSTPoaK3eVr1We83zpw7H5/OoXqDqk0q97WPdWDKBsV4ZKW66VsiOwfDk4rQ+u2hLiQ3WQY6uYturfwLUde7r2jtHvBlpOn75zUS6yLu4H71du8fv9CUR5kNz8A+QH+odrQsb9/Gf+p3B38AAEoMJVgpQ5JQAZXZAep0VKZjBK33sqgBYwOjE3NBV5OnlCSfQEEwld8C+RRbWGCKj3/qPH6bjiX1YqOWwAqQSc+2EwSugsWgXR3APAxDDi+Tr2QikdZLnBKEN5cBDPBPytrZ2K67mW/2/cuB4JLFzHmOm1TRIKxGvpKp4DYbH4gneFAc4WQZwnmPjJ9VyrMEgnWi8Z23u8Yejj/JexeabXsd4kInACRbBcAZBEWhWchKYArGBEhcB+oHRNqBHUEnDBq0YAYnZmqv3A939/e/DC+XSS977jCQayvmsIxX5yUWaoASWBg0aZCrkCX4yroKexgIQKB8IOwNj7lFcjQYA0KvXa6bbSN+9U0GqYcD1ClesUgFmGNOfEGuoESOGRTiEMfRI1KIlMggnr8Ev/+H9tpx84086cORcVTPjHaUDui6o2rbXLV66E05ky1Tg16bdn4lDSdTqweCdBhCg7SzLJnbtt9+CoETpYPXGqTU3PtldeeXXEIxj1nHy6cO50O/vAqUgKWjux0laWFqP3OSfApSV4avXEyfZTP/XTIbwpI6pAkfYqHWmEVWDrfqoMlR+CNwVzVTR+VsGo7+U5rJOASpnDPeMCU5mjDFHY1oCKIMPvBKwC2aqYFLzjvKOM817uqQJeRaFAznUCOOXpnQoUBMaCVMZVeSBopZcEG3cMuraum/f6ftdYZSMoUgaPA666N1XZahQqy8yGdK/HjVR5SyMllHCUWs0ASQVeVXkrN52H8l6jqhoPztF98zl1T0ZzIBGyONcriOV315jfK+24Xu6j6+34Nex9J89xj5xDpbcK5gSblc7lsbqvAifnd5/RX/qnS1NeR+CFQCDPr2BYQ6DqZefh3lQgnIZaVnKwD7J0wneemIOOk057oLk79wJkjpW29n71nECT+10jaTb2JHhnahTgV/56P+NWTqi/xALqXJ7tXrtW8jfvEgDWvZTv+azyGNf7mc+swG90cf8l1/D+e/zbsfguadDnOx8/r+OovztPf8p7gvzKo+OyrvKADgSNUg2tSus+0/VTDugs8fnyQvJLOoCDtqLdS7a2s0WA440y0hHUzRaK7H0Ef6cn2+LCfOhFcBnf8Z7rV6+2K5cvpxMTRyAVUfZw0qRTJdp3cHKVoDMYlKoEnEqazUArjlduRTabyBrZ8b2VQuCd2Jxs0aTekObkt+qo9LMq56sjVblU5clgXAwt1kZ0GYZzBg0rvVWer3vh813TlH06aBKD85yoYLK7Ha08Yj6ttR/6c3+2/aW/9GNtY+NONBfqOWWBUQ6PJtpf/+s/1V5//WYkB83NJ76ZCidOD0DQAoF13fd0kwa5LZGGBAlpXoeCc0hclC0jXWdpva6pNMln1WDTeJd2lcXiA/aC69G58rvy0IRqsUWsd68gkHpjOugK+XpiZbn9l3/lx9vvfekL7d1PvaO3FDpqd+7cbc9964X2o5/8z9vf+sW/21586eVokbOwRLsb+CCDvsw7TljMz8dcE8vPj/iE6nfhlD5i7TMhUVminqr7zr3cw2cD7rW1Q69m0p2rnjRjDOFY2AeXgEunA69v3dtsi0uL7YknHo9WPlevXhsVzIiCJ5FAlHIxZJntpbpDxVaaBGdIUuIanOzhJI42HRnwS/2HTdHilBCnHcGenDqJNhr8fXjUFiZaW1tYaGdIdNg/bIvTafccTLZ2+fatSDC5wyGB46O2h63Q/49AEOMjwaSfJjUZMmke+mxRuWR1ZamdOLEaexCtiYLtaS8wBHV/70u/3269eWckMyJw2hNXkA9UL1k7ebJdufx6e+bpd7f/9Ed+pG1tEszMKg/sc8jByYm2TbWWHjylKsrVa9fbF77wb6MNz95+BrW4JnT+wV5WcuhtUipfkAA1P7fQLlw43554/PGwXWcoV7u5GQcm2KdXX7vUdnZ3IrkGW5H3YhOnXvSkdPaPZ89PnVyN9ZidzdNiBF8Z+2//9m+3GzduN4rwkOzxjne8I2Qy30ef337A4CBOraZD+9Ibb7Tnnn8xaBi+5lr2fs4AACAASURBVH38zrhWV1Z621CSCPMQweH+Qdsl8a2vLXIJ/GyAeGl5KeiUuezskaywHa2cNjY3uoNsOuR12oHpNGdPxU6pl5KXtBXhZ3VUPc1G4NU2uOw1jmrsrzt374bfIeRRVPHIxBlsxLC5SQ7qGChOu0eQd6gkFBiIJMvehqVihsrbyfPBZSNZxRqFHYHe6rrK5JIRbuo8lqcP0V2Z9OKclT/KSm2MytPquiyHntWTxBdDUgsdq4b2coz1u559NgLRC12WQT+pizLAhByw5HbYnj1QSBsO/CvY+bTJIdkHmiep5JjWa5T5736FEyepMDQb9M0/dJAJJqOctr624s23wmX1M6seuCfO3/ZogRdo9RcVz4ZqjKyl/jSfJ86uTvJc26GKwGD7WBU1W5Pl2pjk1NqzTz/V3vHYIyGjUt7X0/S5rtok0b6MqgL9xLK6T+zFeMR22jU1UGVlHzF24M4JHPpzEaQUf4j12E+xjbxdbTBxOHOCL+RBdba2Pd/pVK/4XId3xUrS4ajNcE+giDTBgrNdE+iCRNq0TY7ajRs3Qk+KYzPBJOUQCaDoFYKhBp/CLuvBBffdNZRX3e/Ku/cdyhm17RraHPIMA1XqY+iHd2j7Oof0D6RvUB4e+Q6jfU3iOvx13A8dSJfQXNjwXeZW/ClGZ67So3iM60a/T0+FrWeCHO9Kv2fSnvvDNdyj41rbnXkuL6JfT4wCOXzG39xvcE25JN3oN3IssfcFhw+B+PRj1cCJeA9+ubeTrc2Vc/KBa60vWTylnGN9kEPQVraq3gtZz6leT29WmuMd+tNMyuOeDDAPCaL6VJiPc9VWrzSU9JDt4dX5rqmBUz7nd7EYczCgrT6Annm+eNMT88pm97DK/5FvRR/8WNU85yU/+n5lw+C3ysQeEwQqjuV31ph99P5xrM/Mgx+6MZI0kMmV+pIdfwTj+slng6jILcfCs73H9yh3pB31hX4iZWitIOIcasDO8fv8au9WGWmbB6733fxu8NWAmMEn+VXadHzuj7ETfYnaCPxt5Q2wL+NxHeqeKXNcw+or4R3qNm0i/YfKz/C9d7+mMsS1CHoq7ar0Z+mPkJYrD1Ubt8qqCPKWVkDjvlPlnevEGNRF1Y+hDJXvnKPrpixVD3m9dGDizij+0G0eZbXX1/FUP0HVZdVPVXWitOkhZ9/N5572Zxy2Yqm4zrnWwPTezu7IF+g438o+VoZKm5WW/C73OqsAup9VD1b6rL57dYl0U31KPtvr+SnPaM9yjXhVenHNfKeYpuKXxJ5J+2I6nqV+NxjsXOszRzzcE029z3H6XmmFd9gGSz6p8sAxVPlc9e247IEX1BXymXStnvFz564vZPxZPgeMUJNp1IvyJD95hklM2Frg+TpH6U19oTx03V1vnuXvPg+a9V36XVijaoMMujsTM9Vv3sea1T1wn+R36ZGfVV5xv3MffKIZm0ZW2tqFPdQfE/K1t4n0WfX5NRDv51WXB37sMlKZpV3AuGtyOO90bqyltGkM0vV0z6ocF5vKX9I61yrTWB8xtfzFWKyE41i5HqyHrgLrYMsjd1gL90+ZVPeuylB1bdJKYh/WodKrdCRmiPf16hra5rnPcxEflc46WBjFxB0LtqN6k3UVg1uFzbUQ97J+yqFKY9KRmEs86LX6e8VvjMvkFmlR+c9app8r8bvPUM86XuWOa+J+eu9g9yRPiE/cW3Vj2Gw9jjjIxUwSYj3kCXncuVU+8Xd1HfdIu8oR6IF7g2d+9n/8zHEF8RKfRKZCc9Au7AjA9bLOfM/pIu/TmHByKrWqZGSm8CJma9yRkaQwYyKC/SDS3o4kT6G2ttPbkUDg2d8vE0W4h1NFJDohON08BRT3BkMcU/lhOzZYQlBg8hySR1wwmIn+2ydPplON/2G2559/PsZ9/vz5MOAxsHCuKSAUBqxZ7XWbRnU6y7lGI622oKmKXcJzDU0wkZGrQceecpIXZx/MKfHYF1NCq876CuCqwlXRycQYXSSZKPiDqI/zNPr8/Eybm52OCiYkmIRQ6474FDLsczqhcVDUALzrLmELyPhbpcFaua4YV6wP1Th8jo7aoOme2WYSlACzztlkkQiIlNNsVYGzFoOhhlJLYWjwn+QQnRo8m73USZDZeZwItARuEjonSUkwoYLJiROnwpERCiTaBGTpUco6Q4PfefnloBvoC8Ob93tChHdJv5FctXG3La+stqmZ2ba9ux8O6eMJStEetBs3MxFqbzeTp06tLrczp0+0c2fW2sryYjt96lRbXzvZDg/2GsAzwSKZ/JNtdm4+WuTg3DdA7TpW41NFItiRVlWw9ymCklSg4VGVIdca4FUOVYNXehVUCpAdg4pIQ4nPNb78zvdV4e3YpUPp0jE4Vn+qOMaNLgGsMrC+2/e5vtKvQMwTJio8+ZfvpUUBmj9VxnU8Ki/H7neumfviXCr4cF+rU0XDzvWr6+b8BMmCFsbrdY7D90d5aft5d4NTRagOqAaIil89M8jCfLJyrRqHGjtVPsae9HK44/TjflXj898FnNUnyhb/dn0E9erLut6OV/kmAKxGlWtfZX/lAemi6t0BPKSO5HkCaPW4AMjx+U7XSgO3ymT5yDl4stK19sQtYxEQRkZ5l/8GarxfI8J9rtjAdaxGr/pAeo+S5b0X9ri+4m/+5x3cFw7AfiqAezRU3QPlks+R9s32dxz1e3933MoX+V5a99n1Hd6jI7QaQpUXK11VGVr5tNKUMlEZWH+694JEga60Wp2RVcYpk/hex5f0Ia4TLLtO/JRvx+WRcirvHZzmEWikJeF4Ml1xgNcqCDPTU215ab7NzkxHdQH+Z7/Rh9euXAuMQsJzBKYOSEqhMldvJ0HlB3iDv0kCJYi/tNgoK76P0TM5EcHxSADsAUB7rkcVhN472Gx511m6CzzbA5XV8VvxXJdYI6NA+kkjYeiFjl43kCBfBO9Yrrgb69JX1cfueTWMNEJCl4zaVuV4SS4JDLO3E+1MqJZAd5vPfPpn26OPXGzHrbc50TDkpMfUTPvJv/bftVdeu94WFuajjQdB8MQ8PQA62Y3Z/TQoMzDck9RKX3v1i3JnkDXJz2KratCrr+seuP4jPdOZEfrKmjNW1Mukba7TiM/TK0OZVb5jTVi36vgNG2c3jSmSPTjhDtZ78MK59mN/8ZPtW899"/>
          <p:cNvSpPr>
            <a:spLocks noChangeAspect="1" noChangeArrowheads="1"/>
          </p:cNvSpPr>
          <p:nvPr/>
        </p:nvSpPr>
        <p:spPr bwMode="auto">
          <a:xfrm>
            <a:off x="89492" y="701075"/>
            <a:ext cx="4786313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013"/>
          </a:p>
        </p:txBody>
      </p:sp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3"/>
          <a:srcRect l="2343" t="15415" r="21487" b="28409"/>
          <a:stretch/>
        </p:blipFill>
        <p:spPr bwMode="auto">
          <a:xfrm>
            <a:off x="3956262" y="896704"/>
            <a:ext cx="2572889" cy="1423168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 rotWithShape="1">
          <a:blip r:embed="rId4"/>
          <a:srcRect l="20365" t="22425" r="15025" b="12819"/>
          <a:stretch/>
        </p:blipFill>
        <p:spPr bwMode="auto">
          <a:xfrm>
            <a:off x="330268" y="818597"/>
            <a:ext cx="2657547" cy="1997712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400000">
            <a:off x="1230286" y="3237302"/>
            <a:ext cx="1355888" cy="1016916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5400000">
            <a:off x="-65737" y="3197671"/>
            <a:ext cx="1199321" cy="89949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-411621" y="533042"/>
            <a:ext cx="3710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fr-FR" sz="1200" b="1" i="1" dirty="0"/>
              <a:t>Multi-</a:t>
            </a:r>
            <a:r>
              <a:rPr lang="fr-FR" sz="1200" b="1" i="1" dirty="0" err="1"/>
              <a:t>material</a:t>
            </a:r>
            <a:r>
              <a:rPr lang="fr-FR" sz="1200" b="1" i="1" dirty="0"/>
              <a:t> </a:t>
            </a:r>
            <a:r>
              <a:rPr lang="fr-FR" sz="1200" b="1" i="1" dirty="0" err="1"/>
              <a:t>Evaporator</a:t>
            </a:r>
            <a:endParaRPr lang="fr-FR" sz="1200" b="1" i="1" dirty="0"/>
          </a:p>
        </p:txBody>
      </p:sp>
      <p:sp>
        <p:nvSpPr>
          <p:cNvPr id="56" name="Rectangle 55"/>
          <p:cNvSpPr/>
          <p:nvPr/>
        </p:nvSpPr>
        <p:spPr>
          <a:xfrm>
            <a:off x="77717" y="4830396"/>
            <a:ext cx="33970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050" b="1" i="1" dirty="0" err="1"/>
              <a:t>Evaporator</a:t>
            </a:r>
            <a:r>
              <a:rPr lang="fr-FR" altLang="fr-FR" sz="1050" b="1" i="1" dirty="0"/>
              <a:t> </a:t>
            </a:r>
            <a:r>
              <a:rPr lang="fr-FR" altLang="fr-FR" sz="1050" b="1" i="1" dirty="0" err="1"/>
              <a:t>with</a:t>
            </a:r>
            <a:r>
              <a:rPr lang="fr-FR" altLang="fr-FR" sz="1050" b="1" i="1" dirty="0"/>
              <a:t> </a:t>
            </a:r>
            <a:r>
              <a:rPr lang="fr-FR" altLang="fr-FR" sz="1050" b="1" i="1" dirty="0" err="1"/>
              <a:t>resistive</a:t>
            </a:r>
            <a:r>
              <a:rPr lang="fr-FR" altLang="fr-FR" sz="1050" b="1" i="1" dirty="0"/>
              <a:t> </a:t>
            </a:r>
            <a:r>
              <a:rPr lang="fr-FR" altLang="fr-FR" sz="1050" b="1" i="1" dirty="0" err="1"/>
              <a:t>heating</a:t>
            </a:r>
            <a:r>
              <a:rPr lang="fr-FR" altLang="fr-FR" sz="1050" b="1" i="1" dirty="0"/>
              <a:t> &amp; </a:t>
            </a:r>
            <a:r>
              <a:rPr lang="fr-FR" sz="1050" b="1" i="1" dirty="0">
                <a:sym typeface="Wingdings" panose="05000000000000000000" pitchFamily="2" charset="2"/>
              </a:rPr>
              <a:t>Electron gun </a:t>
            </a:r>
            <a:r>
              <a:rPr lang="fr-FR" sz="1050" b="1" i="1" dirty="0" err="1">
                <a:sym typeface="Wingdings" panose="05000000000000000000" pitchFamily="2" charset="2"/>
              </a:rPr>
              <a:t>method</a:t>
            </a:r>
            <a:r>
              <a:rPr lang="fr-FR" sz="1050" b="1" i="1" dirty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167225" y="2022610"/>
            <a:ext cx="277721" cy="2267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cxnSp>
        <p:nvCxnSpPr>
          <p:cNvPr id="83" name="Connecteur droit 82"/>
          <p:cNvCxnSpPr/>
          <p:nvPr/>
        </p:nvCxnSpPr>
        <p:spPr>
          <a:xfrm flipH="1">
            <a:off x="84178" y="2249318"/>
            <a:ext cx="1082792" cy="798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 flipH="1">
            <a:off x="972507" y="2267917"/>
            <a:ext cx="461787" cy="7826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1521148" y="2044117"/>
            <a:ext cx="279395" cy="4476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cxnSp>
        <p:nvCxnSpPr>
          <p:cNvPr id="91" name="Connecteur droit 90"/>
          <p:cNvCxnSpPr/>
          <p:nvPr/>
        </p:nvCxnSpPr>
        <p:spPr>
          <a:xfrm flipH="1">
            <a:off x="1408110" y="2491721"/>
            <a:ext cx="112177" cy="5732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>
            <a:off x="1805853" y="2491718"/>
            <a:ext cx="605836" cy="568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2453011" y="3589346"/>
            <a:ext cx="4796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/>
              <a:t>e-gun </a:t>
            </a:r>
          </a:p>
        </p:txBody>
      </p:sp>
      <p:cxnSp>
        <p:nvCxnSpPr>
          <p:cNvPr id="104" name="Connecteur droit avec flèche 103"/>
          <p:cNvCxnSpPr/>
          <p:nvPr/>
        </p:nvCxnSpPr>
        <p:spPr>
          <a:xfrm flipV="1">
            <a:off x="1902001" y="3738565"/>
            <a:ext cx="651665" cy="3903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2396476" y="3107008"/>
            <a:ext cx="1000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err="1"/>
              <a:t>Crucible</a:t>
            </a:r>
            <a:r>
              <a:rPr lang="fr-FR" sz="900" dirty="0"/>
              <a:t>/</a:t>
            </a:r>
            <a:r>
              <a:rPr lang="fr-FR" sz="900" dirty="0" err="1"/>
              <a:t>resistive</a:t>
            </a:r>
            <a:r>
              <a:rPr lang="fr-FR" sz="900" dirty="0"/>
              <a:t> </a:t>
            </a:r>
            <a:r>
              <a:rPr lang="fr-FR" sz="900" dirty="0" err="1"/>
              <a:t>heating</a:t>
            </a:r>
            <a:endParaRPr lang="fr-FR" sz="900" dirty="0"/>
          </a:p>
        </p:txBody>
      </p:sp>
      <p:cxnSp>
        <p:nvCxnSpPr>
          <p:cNvPr id="107" name="Connecteur droit avec flèche 106"/>
          <p:cNvCxnSpPr/>
          <p:nvPr/>
        </p:nvCxnSpPr>
        <p:spPr>
          <a:xfrm flipV="1">
            <a:off x="1683806" y="3453257"/>
            <a:ext cx="843373" cy="1356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65193" y="4311669"/>
            <a:ext cx="135437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25" dirty="0" err="1"/>
              <a:t>Crucible</a:t>
            </a:r>
            <a:r>
              <a:rPr lang="fr-FR" sz="825" dirty="0"/>
              <a:t>/</a:t>
            </a:r>
            <a:r>
              <a:rPr lang="fr-FR" sz="825" dirty="0" err="1"/>
              <a:t>resistive</a:t>
            </a:r>
            <a:r>
              <a:rPr lang="fr-FR" sz="825" dirty="0"/>
              <a:t> </a:t>
            </a:r>
            <a:r>
              <a:rPr lang="fr-FR" sz="825" dirty="0" err="1"/>
              <a:t>heating</a:t>
            </a:r>
            <a:endParaRPr lang="fr-FR" sz="825" dirty="0"/>
          </a:p>
        </p:txBody>
      </p:sp>
      <p:cxnSp>
        <p:nvCxnSpPr>
          <p:cNvPr id="110" name="Connecteur droit avec flèche 109"/>
          <p:cNvCxnSpPr/>
          <p:nvPr/>
        </p:nvCxnSpPr>
        <p:spPr>
          <a:xfrm flipH="1">
            <a:off x="454831" y="3725571"/>
            <a:ext cx="171014" cy="6105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Image 115"/>
          <p:cNvPicPr>
            <a:picLocks noChangeAspect="1"/>
          </p:cNvPicPr>
          <p:nvPr/>
        </p:nvPicPr>
        <p:blipFill rotWithShape="1">
          <a:blip r:embed="rId7"/>
          <a:srcRect t="11319" r="7301" b="29614"/>
          <a:stretch/>
        </p:blipFill>
        <p:spPr bwMode="auto">
          <a:xfrm>
            <a:off x="3530684" y="2934920"/>
            <a:ext cx="1888432" cy="1181910"/>
          </a:xfrm>
          <a:prstGeom prst="rect">
            <a:avLst/>
          </a:prstGeom>
        </p:spPr>
      </p:pic>
      <p:pic>
        <p:nvPicPr>
          <p:cNvPr id="131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796" y="751030"/>
            <a:ext cx="750833" cy="79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Rectangle 132"/>
          <p:cNvSpPr/>
          <p:nvPr/>
        </p:nvSpPr>
        <p:spPr>
          <a:xfrm>
            <a:off x="7701004" y="1626149"/>
            <a:ext cx="898003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884">
              <a:lnSpc>
                <a:spcPct val="120000"/>
              </a:lnSpc>
              <a:defRPr/>
            </a:pPr>
            <a:r>
              <a:rPr lang="fr-FR" altLang="en-US" sz="900" i="1" kern="0" dirty="0">
                <a:solidFill>
                  <a:prstClr val="black"/>
                </a:solidFill>
                <a:latin typeface="Gill Sans MT" panose="020B0502020104020203" pitchFamily="34" charset="0"/>
              </a:rPr>
              <a:t>10-100 µ</a:t>
            </a:r>
            <a:r>
              <a:rPr lang="pl-PL" altLang="en-US" sz="900" i="1" kern="0" dirty="0">
                <a:solidFill>
                  <a:prstClr val="black"/>
                </a:solidFill>
                <a:latin typeface="Gill Sans MT" panose="020B0502020104020203" pitchFamily="34" charset="0"/>
              </a:rPr>
              <a:t>g/cm</a:t>
            </a:r>
            <a:r>
              <a:rPr lang="pl-PL" altLang="en-US" sz="900" i="1" kern="0" baseline="30000" dirty="0">
                <a:solidFill>
                  <a:prstClr val="black"/>
                </a:solidFill>
                <a:latin typeface="Gill Sans MT" panose="020B0502020104020203" pitchFamily="34" charset="0"/>
              </a:rPr>
              <a:t>2</a:t>
            </a:r>
            <a:r>
              <a:rPr lang="en-US" altLang="en-US" sz="900" i="1" kern="0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418247" y="624072"/>
            <a:ext cx="13941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b="1" i="1" dirty="0" err="1"/>
              <a:t>Carbon</a:t>
            </a:r>
            <a:r>
              <a:rPr lang="fr-FR" sz="1200" b="1" i="1" dirty="0"/>
              <a:t> </a:t>
            </a:r>
            <a:r>
              <a:rPr lang="fr-FR" sz="1200" b="1" i="1" dirty="0" err="1"/>
              <a:t>Evaporator</a:t>
            </a:r>
            <a:endParaRPr lang="fr-FR" sz="12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Groupe 134"/>
          <p:cNvGrpSpPr>
            <a:grpSpLocks/>
          </p:cNvGrpSpPr>
          <p:nvPr/>
        </p:nvGrpSpPr>
        <p:grpSpPr bwMode="auto">
          <a:xfrm>
            <a:off x="6594852" y="1012154"/>
            <a:ext cx="886198" cy="1211848"/>
            <a:chOff x="30732708" y="16879894"/>
            <a:chExt cx="1525587" cy="1917700"/>
          </a:xfrm>
          <a:noFill/>
        </p:grpSpPr>
        <p:grpSp>
          <p:nvGrpSpPr>
            <p:cNvPr id="136" name="Groupe 623"/>
            <p:cNvGrpSpPr>
              <a:grpSpLocks/>
            </p:cNvGrpSpPr>
            <p:nvPr/>
          </p:nvGrpSpPr>
          <p:grpSpPr bwMode="auto">
            <a:xfrm>
              <a:off x="30732708" y="16879894"/>
              <a:ext cx="1525587" cy="1917700"/>
              <a:chOff x="992372" y="3117498"/>
              <a:chExt cx="1525520" cy="1916844"/>
            </a:xfrm>
            <a:grpFill/>
          </p:grpSpPr>
          <p:sp>
            <p:nvSpPr>
              <p:cNvPr id="138" name="Cylindre 137"/>
              <p:cNvSpPr/>
              <p:nvPr/>
            </p:nvSpPr>
            <p:spPr>
              <a:xfrm>
                <a:off x="1668004" y="3261780"/>
                <a:ext cx="91352" cy="1583571"/>
              </a:xfrm>
              <a:prstGeom prst="can">
                <a:avLst/>
              </a:prstGeom>
              <a:grpFill/>
              <a:ln w="22225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>
                  <a:rot lat="0" lon="0" rev="5400000"/>
                </a:lightRig>
              </a:scene3d>
            </p:spPr>
            <p:txBody>
              <a:bodyPr anchor="ctr"/>
              <a:lstStyle/>
              <a:p>
                <a:pPr algn="ctr" defTabSz="323626">
                  <a:defRPr/>
                </a:pPr>
                <a:endParaRPr lang="en-US" sz="75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grpSp>
            <p:nvGrpSpPr>
              <p:cNvPr id="139" name="Groupe 625"/>
              <p:cNvGrpSpPr>
                <a:grpSpLocks/>
              </p:cNvGrpSpPr>
              <p:nvPr/>
            </p:nvGrpSpPr>
            <p:grpSpPr bwMode="auto">
              <a:xfrm>
                <a:off x="1286251" y="4778663"/>
                <a:ext cx="574735" cy="255679"/>
                <a:chOff x="1286251" y="4778663"/>
                <a:chExt cx="574735" cy="255679"/>
              </a:xfrm>
              <a:grpFill/>
            </p:grpSpPr>
            <p:sp>
              <p:nvSpPr>
                <p:cNvPr id="152" name="Rectangle 151"/>
                <p:cNvSpPr/>
                <p:nvPr/>
              </p:nvSpPr>
              <p:spPr>
                <a:xfrm>
                  <a:off x="1728940" y="4778869"/>
                  <a:ext cx="114295" cy="223737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1594008" y="4782042"/>
                  <a:ext cx="103184" cy="225325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1286046" y="4967697"/>
                  <a:ext cx="574650" cy="66645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grpSp>
            <p:nvGrpSpPr>
              <p:cNvPr id="140" name="Groupe 626"/>
              <p:cNvGrpSpPr>
                <a:grpSpLocks/>
              </p:cNvGrpSpPr>
              <p:nvPr/>
            </p:nvGrpSpPr>
            <p:grpSpPr bwMode="auto">
              <a:xfrm rot="10800000">
                <a:off x="1286251" y="3117498"/>
                <a:ext cx="574735" cy="272121"/>
                <a:chOff x="1574973" y="4778663"/>
                <a:chExt cx="574735" cy="272121"/>
              </a:xfrm>
              <a:grpFill/>
            </p:grpSpPr>
            <p:sp>
              <p:nvSpPr>
                <p:cNvPr id="149" name="Rectangle 148"/>
                <p:cNvSpPr/>
                <p:nvPr/>
              </p:nvSpPr>
              <p:spPr>
                <a:xfrm>
                  <a:off x="1737181" y="4779443"/>
                  <a:ext cx="114295" cy="223738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1602249" y="4782616"/>
                  <a:ext cx="104770" cy="223738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1583200" y="4976204"/>
                  <a:ext cx="574650" cy="66645"/>
                </a:xfrm>
                <a:prstGeom prst="rect">
                  <a:avLst/>
                </a:prstGeom>
                <a:grpFill/>
                <a:ln w="9525" cap="rnd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323626">
                    <a:defRPr/>
                  </a:pPr>
                  <a:endParaRPr lang="en-US" sz="750" kern="0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  <p:sp>
            <p:nvSpPr>
              <p:cNvPr id="141" name="Rectangle 140"/>
              <p:cNvSpPr/>
              <p:nvPr/>
            </p:nvSpPr>
            <p:spPr>
              <a:xfrm rot="5400000">
                <a:off x="351434" y="4052110"/>
                <a:ext cx="1913670" cy="44448"/>
              </a:xfrm>
              <a:prstGeom prst="rect">
                <a:avLst/>
              </a:prstGeom>
              <a:grpFill/>
              <a:ln w="9525" cap="rnd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323626">
                  <a:defRPr/>
                </a:pPr>
                <a:endParaRPr lang="en-US" sz="750" kern="0">
                  <a:solidFill>
                    <a:prstClr val="white"/>
                  </a:solidFill>
                  <a:latin typeface="Gill Sans MT" panose="020B0502020104020203"/>
                </a:endParaRPr>
              </a:p>
            </p:txBody>
          </p:sp>
          <p:cxnSp>
            <p:nvCxnSpPr>
              <p:cNvPr id="142" name="Connecteur droit avec flèche 628"/>
              <p:cNvCxnSpPr>
                <a:cxnSpLocks noChangeShapeType="1"/>
              </p:cNvCxnSpPr>
              <p:nvPr/>
            </p:nvCxnSpPr>
            <p:spPr bwMode="auto">
              <a:xfrm flipV="1">
                <a:off x="1781904" y="3117498"/>
                <a:ext cx="632846" cy="545280"/>
              </a:xfrm>
              <a:prstGeom prst="straightConnector1">
                <a:avLst/>
              </a:prstGeom>
              <a:grpFill/>
              <a:ln w="12700" cap="rnd" algn="ctr">
                <a:solidFill>
                  <a:srgbClr val="A6A6A6"/>
                </a:solidFill>
                <a:round/>
                <a:headEnd/>
                <a:tailEnd type="triangle" w="med" len="med"/>
              </a:ln>
              <a:extLst/>
            </p:spPr>
          </p:cxnSp>
          <p:cxnSp>
            <p:nvCxnSpPr>
              <p:cNvPr id="143" name="Connecteur droit avec flèche 629"/>
              <p:cNvCxnSpPr>
                <a:cxnSpLocks noChangeShapeType="1"/>
              </p:cNvCxnSpPr>
              <p:nvPr/>
            </p:nvCxnSpPr>
            <p:spPr bwMode="auto">
              <a:xfrm flipV="1">
                <a:off x="1754719" y="3578782"/>
                <a:ext cx="763173" cy="204567"/>
              </a:xfrm>
              <a:prstGeom prst="straightConnector1">
                <a:avLst/>
              </a:prstGeom>
              <a:grpFill/>
              <a:ln w="12700" cap="rnd" algn="ctr">
                <a:solidFill>
                  <a:srgbClr val="A6A6A6"/>
                </a:solidFill>
                <a:round/>
                <a:headEnd/>
                <a:tailEnd type="triangle" w="med" len="med"/>
              </a:ln>
              <a:extLst/>
            </p:spPr>
          </p:cxnSp>
          <p:cxnSp>
            <p:nvCxnSpPr>
              <p:cNvPr id="144" name="Connecteur droit avec flèche 630"/>
              <p:cNvCxnSpPr>
                <a:cxnSpLocks noChangeShapeType="1"/>
              </p:cNvCxnSpPr>
              <p:nvPr/>
            </p:nvCxnSpPr>
            <p:spPr bwMode="auto">
              <a:xfrm>
                <a:off x="1781904" y="3929272"/>
                <a:ext cx="686955" cy="101953"/>
              </a:xfrm>
              <a:prstGeom prst="straightConnector1">
                <a:avLst/>
              </a:prstGeom>
              <a:grpFill/>
              <a:ln w="12700" cap="rnd" algn="ctr">
                <a:solidFill>
                  <a:srgbClr val="A6A6A6"/>
                </a:solidFill>
                <a:round/>
                <a:headEnd/>
                <a:tailEnd type="triangle" w="med" len="med"/>
              </a:ln>
              <a:extLst/>
            </p:spPr>
          </p:cxnSp>
          <p:cxnSp>
            <p:nvCxnSpPr>
              <p:cNvPr id="145" name="Connecteur droit avec flèche 631"/>
              <p:cNvCxnSpPr>
                <a:cxnSpLocks noChangeShapeType="1"/>
              </p:cNvCxnSpPr>
              <p:nvPr/>
            </p:nvCxnSpPr>
            <p:spPr bwMode="auto">
              <a:xfrm>
                <a:off x="1759356" y="4053566"/>
                <a:ext cx="751530" cy="348291"/>
              </a:xfrm>
              <a:prstGeom prst="straightConnector1">
                <a:avLst/>
              </a:prstGeom>
              <a:grpFill/>
              <a:ln w="12700" cap="rnd" algn="ctr">
                <a:solidFill>
                  <a:srgbClr val="A6A6A6"/>
                </a:solidFill>
                <a:round/>
                <a:headEnd/>
                <a:tailEnd type="triangle" w="med" len="med"/>
              </a:ln>
              <a:extLst/>
            </p:spPr>
          </p:cxnSp>
          <p:cxnSp>
            <p:nvCxnSpPr>
              <p:cNvPr id="146" name="Connecteur droit avec flèche 632"/>
              <p:cNvCxnSpPr>
                <a:cxnSpLocks noChangeShapeType="1"/>
              </p:cNvCxnSpPr>
              <p:nvPr/>
            </p:nvCxnSpPr>
            <p:spPr bwMode="auto">
              <a:xfrm>
                <a:off x="1769166" y="4432551"/>
                <a:ext cx="673020" cy="408970"/>
              </a:xfrm>
              <a:prstGeom prst="straightConnector1">
                <a:avLst/>
              </a:prstGeom>
              <a:grpFill/>
              <a:ln w="12700" cap="rnd" algn="ctr">
                <a:solidFill>
                  <a:srgbClr val="A6A6A6"/>
                </a:solidFill>
                <a:round/>
                <a:headEnd/>
                <a:tailEnd type="triangle" w="med" len="med"/>
              </a:ln>
              <a:extLst/>
            </p:spPr>
          </p:cxnSp>
          <p:cxnSp>
            <p:nvCxnSpPr>
              <p:cNvPr id="147" name="Connecteur droit avec flèche 633"/>
              <p:cNvCxnSpPr>
                <a:cxnSpLocks noChangeShapeType="1"/>
              </p:cNvCxnSpPr>
              <p:nvPr/>
            </p:nvCxnSpPr>
            <p:spPr bwMode="auto">
              <a:xfrm flipV="1">
                <a:off x="1207652" y="3863048"/>
                <a:ext cx="0" cy="798336"/>
              </a:xfrm>
              <a:prstGeom prst="straightConnector1">
                <a:avLst/>
              </a:prstGeom>
              <a:grpFill/>
              <a:ln w="12700" cap="rnd" algn="ctr">
                <a:solidFill>
                  <a:srgbClr val="66B1CE"/>
                </a:solidFill>
                <a:round/>
                <a:headEnd/>
                <a:tailEnd type="triangle" w="med" len="med"/>
              </a:ln>
              <a:extLst/>
            </p:spPr>
          </p:cxnSp>
          <p:sp>
            <p:nvSpPr>
              <p:cNvPr id="148" name="ZoneTexte 147"/>
              <p:cNvSpPr txBox="1"/>
              <p:nvPr/>
            </p:nvSpPr>
            <p:spPr>
              <a:xfrm>
                <a:off x="992372" y="4161607"/>
                <a:ext cx="353761" cy="328608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defTabSz="323626">
                  <a:defRPr/>
                </a:pPr>
                <a:r>
                  <a:rPr lang="fr-FR" sz="750" kern="0" dirty="0">
                    <a:solidFill>
                      <a:srgbClr val="66B1CE"/>
                    </a:solidFill>
                    <a:latin typeface="Gill Sans MT" panose="020B0502020104020203"/>
                  </a:rPr>
                  <a:t>i</a:t>
                </a:r>
              </a:p>
            </p:txBody>
          </p:sp>
        </p:grpSp>
        <p:sp>
          <p:nvSpPr>
            <p:cNvPr id="137" name="Rectangle 136"/>
            <p:cNvSpPr/>
            <p:nvPr/>
          </p:nvSpPr>
          <p:spPr>
            <a:xfrm rot="16200000">
              <a:off x="30934744" y="17748502"/>
              <a:ext cx="1040549" cy="25829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375" b="1" i="1" kern="0" dirty="0">
                  <a:solidFill>
                    <a:prstClr val="black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en-US" sz="375" b="1" i="1" kern="0" dirty="0">
                  <a:solidFill>
                    <a:prstClr val="black"/>
                  </a:solidFill>
                </a:rPr>
                <a:t> = 3mm, length 75mm</a:t>
              </a:r>
              <a:endParaRPr lang="en-US" sz="375" b="1" i="1" kern="0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155" name="Rectangle 154"/>
          <p:cNvSpPr/>
          <p:nvPr/>
        </p:nvSpPr>
        <p:spPr>
          <a:xfrm>
            <a:off x="7025845" y="2069858"/>
            <a:ext cx="48692" cy="95969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6968153" y="2071369"/>
            <a:ext cx="44441" cy="95969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836488" y="2150898"/>
            <a:ext cx="245699" cy="28262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58" name="Rectangle 157"/>
          <p:cNvSpPr/>
          <p:nvPr/>
        </p:nvSpPr>
        <p:spPr>
          <a:xfrm rot="10800000">
            <a:off x="6956509" y="1051014"/>
            <a:ext cx="48692" cy="95969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59" name="Rectangle 158"/>
          <p:cNvSpPr/>
          <p:nvPr/>
        </p:nvSpPr>
        <p:spPr>
          <a:xfrm rot="10800000">
            <a:off x="7018452" y="1049503"/>
            <a:ext cx="44441" cy="95969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60" name="Rectangle 159"/>
          <p:cNvSpPr/>
          <p:nvPr/>
        </p:nvSpPr>
        <p:spPr>
          <a:xfrm rot="10800000">
            <a:off x="6825431" y="1030650"/>
            <a:ext cx="245699" cy="28262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61" name="Rectangle 160"/>
          <p:cNvSpPr/>
          <p:nvPr/>
        </p:nvSpPr>
        <p:spPr>
          <a:xfrm rot="5400000">
            <a:off x="6248404" y="1587761"/>
            <a:ext cx="1148510" cy="34289"/>
          </a:xfrm>
          <a:prstGeom prst="rect">
            <a:avLst/>
          </a:prstGeom>
          <a:solidFill>
            <a:srgbClr val="66B1CE"/>
          </a:solidFill>
          <a:ln w="95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342884">
              <a:defRPr/>
            </a:pPr>
            <a:endParaRPr lang="en-US" sz="1800" kern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5272220" y="1487826"/>
            <a:ext cx="272720" cy="4069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cxnSp>
        <p:nvCxnSpPr>
          <p:cNvPr id="165" name="Connecteur droit avec flèche 164"/>
          <p:cNvCxnSpPr/>
          <p:nvPr/>
        </p:nvCxnSpPr>
        <p:spPr>
          <a:xfrm flipV="1">
            <a:off x="5563446" y="1339249"/>
            <a:ext cx="1228970" cy="3107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/>
          <p:cNvSpPr/>
          <p:nvPr/>
        </p:nvSpPr>
        <p:spPr>
          <a:xfrm>
            <a:off x="5704279" y="645624"/>
            <a:ext cx="105317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03" indent="-214303">
              <a:buFont typeface="Wingdings" panose="05000000000000000000" pitchFamily="2" charset="2"/>
              <a:buChar char="à"/>
            </a:pPr>
            <a:r>
              <a:rPr lang="fr-FR" altLang="fr-FR" sz="1050" dirty="0"/>
              <a:t>Sublimation</a:t>
            </a:r>
            <a:endParaRPr lang="fr-FR" sz="1050" dirty="0"/>
          </a:p>
        </p:txBody>
      </p:sp>
      <p:sp>
        <p:nvSpPr>
          <p:cNvPr id="203" name="Rectangle 202"/>
          <p:cNvSpPr/>
          <p:nvPr/>
        </p:nvSpPr>
        <p:spPr>
          <a:xfrm>
            <a:off x="44429" y="547473"/>
            <a:ext cx="3329325" cy="4539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11" name="Rectangle 210"/>
          <p:cNvSpPr/>
          <p:nvPr/>
        </p:nvSpPr>
        <p:spPr>
          <a:xfrm>
            <a:off x="7625362" y="261119"/>
            <a:ext cx="1216508" cy="489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12" name="Rectangle 211"/>
          <p:cNvSpPr/>
          <p:nvPr/>
        </p:nvSpPr>
        <p:spPr>
          <a:xfrm>
            <a:off x="3392511" y="2690079"/>
            <a:ext cx="56651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b="1" i="1" u="sng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evaporator</a:t>
            </a:r>
            <a:r>
              <a:rPr lang="fr-FR" sz="1200" b="1" i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 b="1" i="1" u="sng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with</a:t>
            </a:r>
            <a:r>
              <a:rPr lang="fr-FR" sz="1200" b="1" i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 b="1" i="1" u="sng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sputtering</a:t>
            </a:r>
            <a:r>
              <a:rPr lang="fr-FR" sz="1200" b="1" i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 b="1" i="1" u="sng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method</a:t>
            </a:r>
            <a:r>
              <a:rPr lang="fr-FR" sz="1200" b="1" i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for </a:t>
            </a:r>
            <a:r>
              <a:rPr lang="fr-FR" sz="1200" b="1" i="1" u="sng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238</a:t>
            </a:r>
            <a:r>
              <a:rPr lang="fr-FR" sz="1200" b="1" i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 and </a:t>
            </a:r>
            <a:r>
              <a:rPr lang="fr-FR" sz="1200" b="1" i="1" u="sng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monoisotopic</a:t>
            </a:r>
            <a:r>
              <a:rPr lang="fr-FR" sz="1200" b="1" i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 b="1" i="1" u="sng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materials</a:t>
            </a:r>
            <a:r>
              <a:rPr lang="fr-FR" sz="1200" b="1" i="1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3418217" y="2641075"/>
            <a:ext cx="5696676" cy="24666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16" name="Rectangle 215"/>
          <p:cNvSpPr/>
          <p:nvPr/>
        </p:nvSpPr>
        <p:spPr>
          <a:xfrm>
            <a:off x="3911596" y="611599"/>
            <a:ext cx="4831910" cy="1949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19" name="ZoneTexte 218"/>
          <p:cNvSpPr txBox="1"/>
          <p:nvPr/>
        </p:nvSpPr>
        <p:spPr>
          <a:xfrm>
            <a:off x="3780231" y="69794"/>
            <a:ext cx="473551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FF0000"/>
                </a:solidFill>
              </a:rPr>
              <a:t>PALAIS Project</a:t>
            </a:r>
            <a:br>
              <a:rPr lang="fr-FR" sz="1200" b="1" i="1" dirty="0">
                <a:solidFill>
                  <a:srgbClr val="FF0000"/>
                </a:solidFill>
              </a:rPr>
            </a:br>
            <a:r>
              <a:rPr lang="fr-FR" sz="1200" u="sng" dirty="0"/>
              <a:t>P</a:t>
            </a:r>
            <a:r>
              <a:rPr lang="fr-FR" sz="1200" dirty="0"/>
              <a:t>l</a:t>
            </a:r>
            <a:r>
              <a:rPr lang="fr-FR" sz="1200" u="sng" dirty="0"/>
              <a:t>a</a:t>
            </a:r>
            <a:r>
              <a:rPr lang="fr-FR" sz="1200" dirty="0"/>
              <a:t>teforme Cib</a:t>
            </a:r>
            <a:r>
              <a:rPr lang="fr-FR" sz="1200" u="sng" dirty="0"/>
              <a:t>l</a:t>
            </a:r>
            <a:r>
              <a:rPr lang="fr-FR" sz="1200" dirty="0"/>
              <a:t>es pour G</a:t>
            </a:r>
            <a:r>
              <a:rPr lang="fr-FR" sz="1200" u="sng" dirty="0"/>
              <a:t>A</a:t>
            </a:r>
            <a:r>
              <a:rPr lang="fr-FR" sz="1200" dirty="0"/>
              <a:t>N</a:t>
            </a:r>
            <a:r>
              <a:rPr lang="fr-FR" sz="1200" u="sng" dirty="0"/>
              <a:t>I</a:t>
            </a:r>
            <a:r>
              <a:rPr lang="fr-FR" sz="1200" dirty="0"/>
              <a:t>L/</a:t>
            </a:r>
            <a:r>
              <a:rPr lang="fr-FR" sz="1200" u="sng" dirty="0"/>
              <a:t>S</a:t>
            </a:r>
            <a:r>
              <a:rPr lang="fr-FR" sz="1200" dirty="0"/>
              <a:t>PIRAL2  </a:t>
            </a:r>
            <a:r>
              <a:rPr lang="fr-FR" sz="1200" b="1" i="1" u="sng" dirty="0"/>
              <a:t>A </a:t>
            </a:r>
            <a:r>
              <a:rPr lang="fr-FR" sz="1200" b="1" i="1" u="sng" dirty="0" err="1"/>
              <a:t>renew</a:t>
            </a:r>
            <a:r>
              <a:rPr lang="fr-FR" sz="1200" b="1" i="1" u="sng" dirty="0"/>
              <a:t> at </a:t>
            </a:r>
            <a:r>
              <a:rPr lang="fr-FR" sz="1200" b="1" i="1" u="sng" dirty="0" err="1"/>
              <a:t>our</a:t>
            </a:r>
            <a:r>
              <a:rPr lang="fr-FR" sz="1200" b="1" i="1" u="sng" dirty="0"/>
              <a:t> </a:t>
            </a:r>
            <a:r>
              <a:rPr lang="fr-FR" sz="1200" b="1" i="1" u="sng" dirty="0" err="1"/>
              <a:t>laboratory</a:t>
            </a:r>
            <a:r>
              <a:rPr lang="fr-FR" sz="1200" b="1" i="1" u="sng" dirty="0"/>
              <a:t> !</a:t>
            </a:r>
            <a:endParaRPr lang="fr-FR" sz="1200" dirty="0"/>
          </a:p>
        </p:txBody>
      </p:sp>
      <p:pic>
        <p:nvPicPr>
          <p:cNvPr id="128" name="Image 12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50827" r="60696" b="33935"/>
          <a:stretch/>
        </p:blipFill>
        <p:spPr>
          <a:xfrm>
            <a:off x="2135273" y="4332448"/>
            <a:ext cx="1244967" cy="576936"/>
          </a:xfrm>
          <a:prstGeom prst="rect">
            <a:avLst/>
          </a:prstGeom>
        </p:spPr>
      </p:pic>
      <p:pic>
        <p:nvPicPr>
          <p:cNvPr id="75" name="Picture 3" descr="Pulvé_multimat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4" r="739" b="6759"/>
          <a:stretch/>
        </p:blipFill>
        <p:spPr bwMode="auto">
          <a:xfrm>
            <a:off x="5526132" y="2963088"/>
            <a:ext cx="1990738" cy="168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5" descr="Logo et charte | Région Normandi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25" y="874722"/>
            <a:ext cx="609273" cy="2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" descr="Logo et charte | Région Normandi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82" y="925452"/>
            <a:ext cx="609273" cy="2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Connecteur droit avec flèche 81"/>
          <p:cNvCxnSpPr/>
          <p:nvPr/>
        </p:nvCxnSpPr>
        <p:spPr>
          <a:xfrm>
            <a:off x="4897182" y="3581302"/>
            <a:ext cx="1004939" cy="943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94605" y="4528395"/>
            <a:ext cx="957313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23626">
              <a:defRPr/>
            </a:pPr>
            <a:r>
              <a:rPr lang="fr-FR" altLang="fr-FR" sz="825" b="1" dirty="0" err="1"/>
              <a:t>low</a:t>
            </a:r>
            <a:r>
              <a:rPr lang="fr-FR" altLang="fr-FR" sz="825" b="1" dirty="0"/>
              <a:t> </a:t>
            </a:r>
            <a:r>
              <a:rPr lang="fr-FR" altLang="fr-FR" sz="825" b="1" dirty="0" err="1"/>
              <a:t>melting</a:t>
            </a:r>
            <a:r>
              <a:rPr lang="fr-FR" altLang="fr-FR" sz="825" b="1" dirty="0"/>
              <a:t> point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230434" y="4505937"/>
            <a:ext cx="984565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23626">
              <a:defRPr/>
            </a:pPr>
            <a:r>
              <a:rPr lang="fr-FR" altLang="fr-FR" sz="825" b="1" dirty="0" smtClean="0"/>
              <a:t>high </a:t>
            </a:r>
            <a:r>
              <a:rPr lang="fr-FR" altLang="fr-FR" sz="825" b="1" dirty="0" err="1"/>
              <a:t>melting</a:t>
            </a:r>
            <a:r>
              <a:rPr lang="fr-FR" altLang="fr-FR" sz="825" b="1" dirty="0"/>
              <a:t> point</a:t>
            </a: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7200900" y="3675640"/>
            <a:ext cx="1870069" cy="1402552"/>
          </a:xfrm>
          <a:prstGeom prst="rect">
            <a:avLst/>
          </a:prstGeom>
        </p:spPr>
      </p:pic>
      <p:cxnSp>
        <p:nvCxnSpPr>
          <p:cNvPr id="73" name="Connecteur droit avec flèche 72"/>
          <p:cNvCxnSpPr/>
          <p:nvPr/>
        </p:nvCxnSpPr>
        <p:spPr>
          <a:xfrm>
            <a:off x="1887397" y="1508334"/>
            <a:ext cx="2134359" cy="197632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Image 8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5" t="9752" r="31200" b="18612"/>
          <a:stretch/>
        </p:blipFill>
        <p:spPr bwMode="auto">
          <a:xfrm rot="5400000">
            <a:off x="7785727" y="1752410"/>
            <a:ext cx="658752" cy="831884"/>
          </a:xfrm>
          <a:prstGeom prst="rect">
            <a:avLst/>
          </a:prstGeom>
        </p:spPr>
      </p:pic>
      <p:sp>
        <p:nvSpPr>
          <p:cNvPr id="87" name="ZoneTexte 86"/>
          <p:cNvSpPr txBox="1"/>
          <p:nvPr/>
        </p:nvSpPr>
        <p:spPr bwMode="auto">
          <a:xfrm>
            <a:off x="3510684" y="3892332"/>
            <a:ext cx="1972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 smtClean="0">
                <a:solidFill>
                  <a:srgbClr val="FFC000"/>
                </a:solidFill>
              </a:rPr>
              <a:t>Heating</a:t>
            </a:r>
            <a:r>
              <a:rPr lang="fr-FR" sz="1200" b="1" dirty="0" smtClean="0">
                <a:solidFill>
                  <a:srgbClr val="FFC000"/>
                </a:solidFill>
              </a:rPr>
              <a:t> system for </a:t>
            </a:r>
            <a:r>
              <a:rPr lang="fr-FR" sz="1200" b="1" dirty="0" err="1" smtClean="0">
                <a:solidFill>
                  <a:srgbClr val="FFC000"/>
                </a:solidFill>
              </a:rPr>
              <a:t>backings</a:t>
            </a:r>
            <a:endParaRPr lang="fr-FR" sz="1200" b="1" dirty="0">
              <a:solidFill>
                <a:srgbClr val="FFC000"/>
              </a:solidFill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0" t="11932" r="24480" b="6148"/>
          <a:stretch/>
        </p:blipFill>
        <p:spPr bwMode="auto">
          <a:xfrm rot="5400000">
            <a:off x="3914669" y="4062699"/>
            <a:ext cx="884879" cy="1017346"/>
          </a:xfrm>
          <a:prstGeom prst="rect">
            <a:avLst/>
          </a:prstGeom>
        </p:spPr>
      </p:pic>
      <p:sp>
        <p:nvSpPr>
          <p:cNvPr id="89" name="ZoneTexte 88"/>
          <p:cNvSpPr txBox="1"/>
          <p:nvPr/>
        </p:nvSpPr>
        <p:spPr bwMode="auto">
          <a:xfrm>
            <a:off x="4743974" y="4879609"/>
            <a:ext cx="1736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err="1" smtClean="0"/>
              <a:t>Rotating</a:t>
            </a:r>
            <a:r>
              <a:rPr lang="fr-FR" sz="1100" b="1" dirty="0" smtClean="0"/>
              <a:t> </a:t>
            </a:r>
            <a:r>
              <a:rPr lang="fr-FR" sz="1100" b="1" dirty="0" err="1" smtClean="0"/>
              <a:t>tray</a:t>
            </a:r>
            <a:r>
              <a:rPr lang="fr-FR" sz="1100" b="1" dirty="0" smtClean="0"/>
              <a:t> for 7 </a:t>
            </a:r>
            <a:r>
              <a:rPr lang="fr-FR" sz="1100" b="1" dirty="0" err="1" smtClean="0"/>
              <a:t>targets</a:t>
            </a:r>
            <a:endParaRPr lang="fr-FR" sz="1100" b="1" dirty="0"/>
          </a:p>
        </p:txBody>
      </p:sp>
      <p:cxnSp>
        <p:nvCxnSpPr>
          <p:cNvPr id="92" name="Connecteur droit avec flèche 91"/>
          <p:cNvCxnSpPr/>
          <p:nvPr/>
        </p:nvCxnSpPr>
        <p:spPr>
          <a:xfrm flipV="1">
            <a:off x="4784169" y="3965851"/>
            <a:ext cx="1363817" cy="6322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88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76" y="565457"/>
            <a:ext cx="5929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200" b="1" dirty="0" err="1"/>
              <a:t>Mechanical</a:t>
            </a:r>
            <a:r>
              <a:rPr lang="fr-FR" sz="1200" b="1" dirty="0"/>
              <a:t> </a:t>
            </a:r>
            <a:r>
              <a:rPr lang="fr-FR" sz="1200" b="1" dirty="0" err="1"/>
              <a:t>Shaping</a:t>
            </a:r>
            <a:r>
              <a:rPr lang="fr-FR" sz="1200" dirty="0"/>
              <a:t>: Tablet pressing, </a:t>
            </a:r>
            <a:r>
              <a:rPr lang="fr-FR" sz="1200" dirty="0" err="1"/>
              <a:t>rolling</a:t>
            </a:r>
            <a:endParaRPr lang="fr-FR" sz="1200" dirty="0"/>
          </a:p>
          <a:p>
            <a:pPr marL="214303" indent="-214303">
              <a:buFont typeface="Wingdings" panose="05000000000000000000" pitchFamily="2" charset="2"/>
              <a:buChar char="Ø"/>
            </a:pPr>
            <a:r>
              <a:rPr lang="fr-FR" sz="1200" b="1" dirty="0"/>
              <a:t>Chemical Techniques</a:t>
            </a:r>
            <a:r>
              <a:rPr lang="fr-FR" sz="1200" dirty="0"/>
              <a:t>: </a:t>
            </a:r>
            <a:r>
              <a:rPr lang="fr-FR" sz="1200" dirty="0" err="1"/>
              <a:t>Electrodeposition</a:t>
            </a:r>
            <a:r>
              <a:rPr lang="fr-FR" sz="1200" dirty="0"/>
              <a:t>/</a:t>
            </a:r>
            <a:r>
              <a:rPr lang="fr-FR" sz="1200" dirty="0" err="1"/>
              <a:t>Molecular</a:t>
            </a:r>
            <a:r>
              <a:rPr lang="fr-FR" sz="1200" dirty="0"/>
              <a:t> </a:t>
            </a:r>
            <a:r>
              <a:rPr lang="fr-FR" sz="1200" dirty="0" err="1"/>
              <a:t>Plating</a:t>
            </a:r>
            <a:r>
              <a:rPr lang="fr-FR" sz="1200" dirty="0"/>
              <a:t>, </a:t>
            </a:r>
            <a:r>
              <a:rPr lang="fr-FR" sz="1200" dirty="0" err="1"/>
              <a:t>Polymerization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-19962" y="-32788"/>
            <a:ext cx="40318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  <a:r>
              <a:rPr lang="fr-FR" sz="3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</a:t>
            </a:r>
            <a:r>
              <a:rPr lang="fr-FR" sz="3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3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laboratory</a:t>
            </a:r>
            <a:endParaRPr lang="fr-FR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281" y="3003929"/>
            <a:ext cx="128112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884">
              <a:defRPr/>
            </a:pPr>
            <a:r>
              <a:rPr lang="en-US" altLang="en-US" sz="1050" i="1" kern="0" dirty="0">
                <a:solidFill>
                  <a:prstClr val="black"/>
                </a:solidFill>
                <a:latin typeface="Gill Sans MT" panose="020B0502020104020203" pitchFamily="34" charset="0"/>
              </a:rPr>
              <a:t>0.5</a:t>
            </a:r>
            <a:r>
              <a:rPr lang="pl-PL" altLang="en-US" sz="1050" i="1" kern="0" dirty="0">
                <a:solidFill>
                  <a:prstClr val="black"/>
                </a:solidFill>
                <a:latin typeface="Gill Sans MT" panose="020B0502020104020203" pitchFamily="34" charset="0"/>
              </a:rPr>
              <a:t> mg/cm</a:t>
            </a:r>
            <a:r>
              <a:rPr lang="pl-PL" altLang="en-US" sz="1050" i="1" kern="0" baseline="30000" dirty="0">
                <a:solidFill>
                  <a:prstClr val="black"/>
                </a:solidFill>
                <a:latin typeface="Gill Sans MT" panose="020B0502020104020203" pitchFamily="34" charset="0"/>
              </a:rPr>
              <a:t>2</a:t>
            </a:r>
            <a:r>
              <a:rPr lang="en-US" altLang="en-US" sz="1050" i="1" kern="0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fr-FR" altLang="en-US" sz="1050" i="1" kern="0" dirty="0">
                <a:solidFill>
                  <a:prstClr val="black"/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1050" i="1" kern="0" dirty="0">
                <a:solidFill>
                  <a:prstClr val="black"/>
                </a:solidFill>
                <a:latin typeface="Gill Sans MT" panose="020B0502020104020203" pitchFamily="34" charset="0"/>
              </a:rPr>
              <a:t>g/cm</a:t>
            </a:r>
            <a:r>
              <a:rPr lang="en-US" altLang="en-US" sz="1050" i="1" kern="0" baseline="30000" dirty="0">
                <a:solidFill>
                  <a:prstClr val="black"/>
                </a:solidFill>
                <a:latin typeface="Gill Sans MT" panose="020B0502020104020203" pitchFamily="34" charset="0"/>
              </a:rPr>
              <a:t>2</a:t>
            </a:r>
          </a:p>
        </p:txBody>
      </p:sp>
      <p:pic>
        <p:nvPicPr>
          <p:cNvPr id="6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7" r="36447"/>
          <a:stretch/>
        </p:blipFill>
        <p:spPr bwMode="auto">
          <a:xfrm>
            <a:off x="170305" y="1692908"/>
            <a:ext cx="1534901" cy="126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938" y="967042"/>
            <a:ext cx="1610582" cy="121097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937546" y="2328443"/>
            <a:ext cx="1403366" cy="65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b="1" dirty="0" err="1"/>
              <a:t>Evaporator</a:t>
            </a:r>
            <a:r>
              <a:rPr lang="fr-FR" sz="825" b="1" dirty="0"/>
              <a:t> large dimension (</a:t>
            </a:r>
            <a:r>
              <a:rPr lang="fr-FR" sz="825" dirty="0"/>
              <a:t>diamètre 700 x1500)</a:t>
            </a:r>
          </a:p>
          <a:p>
            <a:pPr marL="192872" indent="-192872" defTabSz="257162">
              <a:spcBef>
                <a:spcPct val="20000"/>
              </a:spcBef>
            </a:pPr>
            <a:r>
              <a:rPr lang="fr-FR" sz="900" dirty="0" err="1"/>
              <a:t>Metallisation</a:t>
            </a:r>
            <a:r>
              <a:rPr lang="fr-FR" sz="900" dirty="0"/>
              <a:t> of </a:t>
            </a:r>
            <a:r>
              <a:rPr lang="fr-FR" sz="900" dirty="0" err="1"/>
              <a:t>thin</a:t>
            </a:r>
            <a:r>
              <a:rPr lang="fr-FR" sz="900" dirty="0"/>
              <a:t> foils for detectors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8756" y="1371459"/>
            <a:ext cx="1507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defTabSz="457200">
              <a:defRPr sz="1000" i="1">
                <a:solidFill>
                  <a:schemeClr val="tx2"/>
                </a:solidFill>
                <a:latin typeface="Gill Sans MT" panose="020B0502020104020203"/>
              </a:defRPr>
            </a:lvl1pPr>
          </a:lstStyle>
          <a:p>
            <a:r>
              <a:rPr lang="fr-FR" sz="12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Rolling machines</a:t>
            </a:r>
            <a:endParaRPr lang="en-US" sz="12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t="12915"/>
          <a:stretch/>
        </p:blipFill>
        <p:spPr>
          <a:xfrm>
            <a:off x="3993064" y="1595403"/>
            <a:ext cx="2745914" cy="26350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22930" y="1234674"/>
            <a:ext cx="1537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altLang="fr-FR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Electro-</a:t>
            </a:r>
            <a:r>
              <a:rPr lang="fr-FR" altLang="fr-FR" sz="1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endParaRPr lang="fr-FR" sz="12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05745" y="4239687"/>
            <a:ext cx="2568999" cy="16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50" dirty="0">
                <a:latin typeface="Arial" panose="020B0604020202020204" pitchFamily="34" charset="0"/>
                <a:cs typeface="Arial" panose="020B0604020202020204" pitchFamily="34" charset="0"/>
              </a:rPr>
              <a:t>Georges Fremont, et al, AIP Conf. Proc. 1962, 030002-1–030002-4; doi: 10.1063/1.5035519</a:t>
            </a:r>
            <a:endParaRPr lang="fr-FR" sz="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3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13418" y="1864698"/>
            <a:ext cx="1095872" cy="821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82771"/>
          <a:stretch/>
        </p:blipFill>
        <p:spPr bwMode="auto">
          <a:xfrm>
            <a:off x="1191855" y="3298683"/>
            <a:ext cx="962644" cy="1230418"/>
          </a:xfrm>
          <a:prstGeom prst="rect">
            <a:avLst/>
          </a:prstGeom>
          <a:solidFill>
            <a:schemeClr val="tx1">
              <a:alpha val="80000"/>
            </a:scheme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15" name="Rectangle 14"/>
          <p:cNvSpPr/>
          <p:nvPr/>
        </p:nvSpPr>
        <p:spPr>
          <a:xfrm>
            <a:off x="1736214" y="3020426"/>
            <a:ext cx="1317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Tablet pressing</a:t>
            </a:r>
            <a:endParaRPr lang="fr-FR" sz="1200" b="1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54079" y="4567767"/>
            <a:ext cx="1328623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788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pl-PL" altLang="en-US" sz="788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mg/cm</a:t>
            </a:r>
            <a:r>
              <a:rPr lang="fr-FR" altLang="en-US" sz="788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r>
              <a:rPr lang="en-US" altLang="en-US" sz="788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788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788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g/cm²</a:t>
            </a:r>
            <a:r>
              <a:rPr lang="en-US" altLang="en-US" sz="788" kern="0" dirty="0">
                <a:solidFill>
                  <a:prstClr val="black"/>
                </a:solidFill>
                <a:latin typeface="Gill Sans MT" panose="020B0502020104020203" pitchFamily="34" charset="0"/>
              </a:rPr>
              <a:t>	</a:t>
            </a:r>
            <a:endParaRPr lang="fr-FR" sz="788" dirty="0"/>
          </a:p>
        </p:txBody>
      </p:sp>
      <p:sp>
        <p:nvSpPr>
          <p:cNvPr id="17" name="Rectangle 16"/>
          <p:cNvSpPr/>
          <p:nvPr/>
        </p:nvSpPr>
        <p:spPr>
          <a:xfrm>
            <a:off x="4388743" y="4591150"/>
            <a:ext cx="4572000" cy="5656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03" indent="-214303">
              <a:buFont typeface="Wingdings" panose="05000000000000000000" pitchFamily="2" charset="2"/>
              <a:buChar char="à"/>
            </a:pPr>
            <a:r>
              <a:rPr lang="fr-FR" altLang="fr-FR" sz="1013" b="1" dirty="0" err="1">
                <a:solidFill>
                  <a:srgbClr val="FF0000"/>
                </a:solidFill>
              </a:rPr>
              <a:t>Characterization</a:t>
            </a:r>
            <a:r>
              <a:rPr lang="fr-FR" altLang="fr-FR" sz="1013" b="1" dirty="0">
                <a:solidFill>
                  <a:srgbClr val="FF0000"/>
                </a:solidFill>
              </a:rPr>
              <a:t> system</a:t>
            </a:r>
            <a:r>
              <a:rPr lang="fr-FR" altLang="fr-FR" sz="1013" dirty="0"/>
              <a:t>: X-ray fluorescence </a:t>
            </a:r>
            <a:r>
              <a:rPr lang="fr-FR" altLang="fr-FR" sz="1013" dirty="0" err="1"/>
              <a:t>spectrometer</a:t>
            </a:r>
            <a:r>
              <a:rPr lang="fr-FR" altLang="fr-FR" sz="1013" dirty="0"/>
              <a:t> for the</a:t>
            </a:r>
            <a:r>
              <a:rPr lang="fr-FR" sz="1013" dirty="0"/>
              <a:t> </a:t>
            </a:r>
            <a:r>
              <a:rPr lang="fr-FR" sz="1013" dirty="0" err="1"/>
              <a:t>chemical</a:t>
            </a:r>
            <a:r>
              <a:rPr lang="fr-FR" sz="1013" dirty="0"/>
              <a:t> composition </a:t>
            </a:r>
            <a:r>
              <a:rPr lang="fr-FR" sz="1013" dirty="0" err="1"/>
              <a:t>analysis</a:t>
            </a:r>
            <a:r>
              <a:rPr lang="fr-FR" sz="1013" dirty="0"/>
              <a:t> of </a:t>
            </a:r>
            <a:r>
              <a:rPr lang="fr-FR" sz="1013" dirty="0" err="1"/>
              <a:t>thin</a:t>
            </a:r>
            <a:r>
              <a:rPr lang="fr-FR" sz="1013" dirty="0"/>
              <a:t> </a:t>
            </a:r>
            <a:r>
              <a:rPr lang="fr-FR" sz="1013" dirty="0" smtClean="0"/>
              <a:t>films</a:t>
            </a:r>
          </a:p>
          <a:p>
            <a:r>
              <a:rPr lang="fr-FR" sz="1050" dirty="0" err="1"/>
              <a:t>Weighing</a:t>
            </a:r>
            <a:r>
              <a:rPr lang="fr-FR" sz="1050" dirty="0"/>
              <a:t> (balance)</a:t>
            </a:r>
            <a:endParaRPr lang="fr-FR" sz="1013" dirty="0">
              <a:sym typeface="Wingdings" panose="05000000000000000000" pitchFamily="2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676" y="1320774"/>
            <a:ext cx="3249002" cy="34902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19" name="Rectangle 18"/>
          <p:cNvSpPr/>
          <p:nvPr/>
        </p:nvSpPr>
        <p:spPr>
          <a:xfrm>
            <a:off x="3805589" y="1234672"/>
            <a:ext cx="2869155" cy="32944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0" name="Rectangle 19"/>
          <p:cNvSpPr/>
          <p:nvPr/>
        </p:nvSpPr>
        <p:spPr>
          <a:xfrm>
            <a:off x="6747958" y="888425"/>
            <a:ext cx="2060438" cy="21155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1" name="Rectangle 20"/>
          <p:cNvSpPr/>
          <p:nvPr/>
        </p:nvSpPr>
        <p:spPr>
          <a:xfrm>
            <a:off x="4388744" y="4591150"/>
            <a:ext cx="4507203" cy="5282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12144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69609"/>
            <a:ext cx="9144000" cy="230109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b="1" i="1" dirty="0" err="1"/>
              <a:t>Overview</a:t>
            </a:r>
            <a:r>
              <a:rPr lang="fr-FR" sz="6000" b="1" i="1" dirty="0"/>
              <a:t> of the </a:t>
            </a:r>
            <a:r>
              <a:rPr lang="fr-FR" sz="6000" b="1" i="1" dirty="0" err="1"/>
              <a:t>targets</a:t>
            </a:r>
            <a:r>
              <a:rPr lang="fr-FR" sz="6000" b="1" i="1" dirty="0"/>
              <a:t> </a:t>
            </a:r>
            <a:r>
              <a:rPr lang="fr-FR" sz="6000" b="1" i="1" dirty="0" err="1"/>
              <a:t>fabricated</a:t>
            </a:r>
            <a:r>
              <a:rPr lang="fr-FR" sz="6000" b="1" i="1" dirty="0"/>
              <a:t> and the techniques </a:t>
            </a:r>
            <a:r>
              <a:rPr lang="fr-FR" sz="6000" b="1" i="1" dirty="0" err="1"/>
              <a:t>used</a:t>
            </a:r>
            <a:endParaRPr lang="en-US" sz="6000" b="1" i="1" dirty="0"/>
          </a:p>
        </p:txBody>
      </p:sp>
    </p:spTree>
    <p:extLst>
      <p:ext uri="{BB962C8B-B14F-4D97-AF65-F5344CB8AC3E}">
        <p14:creationId xmlns:p14="http://schemas.microsoft.com/office/powerpoint/2010/main" val="24353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303" y="1744048"/>
            <a:ext cx="5721912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14303" indent="-214303">
              <a:buFont typeface="Wingdings" panose="05000000000000000000" pitchFamily="2" charset="2"/>
              <a:buChar char="Ø"/>
            </a:pPr>
            <a:endParaRPr lang="fr-FR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Preparation of the nickel solution : </a:t>
            </a:r>
            <a:r>
              <a:rPr lang="en-US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Ni (Metal) + H</a:t>
            </a:r>
            <a:r>
              <a:rPr lang="en-US" sz="1200" b="1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SO</a:t>
            </a:r>
            <a:r>
              <a:rPr lang="en-US" sz="1200" b="1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4</a:t>
            </a:r>
            <a:r>
              <a:rPr lang="en-US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+ H</a:t>
            </a:r>
            <a:r>
              <a:rPr lang="en-US" sz="1200" b="1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 + NH</a:t>
            </a:r>
            <a:r>
              <a:rPr lang="en-US" sz="1200" b="1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4</a:t>
            </a:r>
            <a:r>
              <a:rPr lang="en-US" sz="1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OH</a:t>
            </a:r>
          </a:p>
          <a:p>
            <a:endParaRPr lang="en-US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                                                                            180°C</a:t>
            </a:r>
          </a:p>
          <a:p>
            <a:pPr algn="ctr"/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Cathode : Cu foil </a:t>
            </a:r>
          </a:p>
          <a:p>
            <a:pPr algn="ctr"/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12 mA for 6 minutes</a:t>
            </a:r>
            <a:endParaRPr lang="en-US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en-US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24" y="3"/>
            <a:ext cx="48717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7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 fabrication </a:t>
            </a:r>
            <a:r>
              <a:rPr lang="fr-FR" sz="27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procedure</a:t>
            </a:r>
            <a:endParaRPr lang="fr-FR" sz="27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8561" y="3969190"/>
            <a:ext cx="4215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200" dirty="0"/>
          </a:p>
          <a:p>
            <a:r>
              <a:rPr lang="fr-FR" sz="1200" dirty="0"/>
              <a:t>The </a:t>
            </a:r>
            <a:r>
              <a:rPr lang="fr-FR" sz="1200" dirty="0" err="1"/>
              <a:t>current</a:t>
            </a:r>
            <a:r>
              <a:rPr lang="fr-FR" sz="1200" dirty="0"/>
              <a:t>       </a:t>
            </a:r>
            <a:r>
              <a:rPr lang="fr-FR" sz="1200" dirty="0" err="1"/>
              <a:t>Electrodeposition</a:t>
            </a:r>
            <a:r>
              <a:rPr lang="fr-FR" sz="1200" dirty="0"/>
              <a:t> </a:t>
            </a:r>
            <a:r>
              <a:rPr lang="fr-FR" sz="1200" dirty="0"/>
              <a:t>rate ( </a:t>
            </a:r>
            <a:r>
              <a:rPr lang="fr-FR" sz="1200" dirty="0" smtClean="0"/>
              <a:t>µg/cm²/min) </a:t>
            </a:r>
            <a:endParaRPr lang="fr-FR" sz="1200" dirty="0"/>
          </a:p>
          <a:p>
            <a:r>
              <a:rPr lang="fr-FR" sz="1200" dirty="0"/>
              <a:t>the </a:t>
            </a:r>
            <a:r>
              <a:rPr lang="fr-FR" sz="1200" dirty="0" err="1"/>
              <a:t>deposition</a:t>
            </a:r>
            <a:r>
              <a:rPr lang="fr-FR" sz="1200" dirty="0"/>
              <a:t> time       the </a:t>
            </a:r>
            <a:r>
              <a:rPr lang="fr-FR" sz="1200" dirty="0" err="1"/>
              <a:t>thickness</a:t>
            </a:r>
            <a:r>
              <a:rPr lang="fr-FR" sz="1200" dirty="0"/>
              <a:t> (surface </a:t>
            </a:r>
            <a:r>
              <a:rPr lang="fr-FR" sz="1200" dirty="0" err="1"/>
              <a:t>density</a:t>
            </a:r>
            <a:r>
              <a:rPr lang="fr-FR" sz="1200" dirty="0"/>
              <a:t> ( µg/cm²)) </a:t>
            </a:r>
          </a:p>
        </p:txBody>
      </p:sp>
      <p:sp>
        <p:nvSpPr>
          <p:cNvPr id="26" name="Accolades 25"/>
          <p:cNvSpPr/>
          <p:nvPr/>
        </p:nvSpPr>
        <p:spPr>
          <a:xfrm rot="5400000">
            <a:off x="3769750" y="1042389"/>
            <a:ext cx="428018" cy="1989107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013"/>
          </a:p>
        </p:txBody>
      </p:sp>
      <p:sp>
        <p:nvSpPr>
          <p:cNvPr id="21" name="Rectangle 20"/>
          <p:cNvSpPr/>
          <p:nvPr/>
        </p:nvSpPr>
        <p:spPr>
          <a:xfrm>
            <a:off x="1312978" y="618288"/>
            <a:ext cx="4140814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fr-FR" sz="1800" b="1" dirty="0">
                <a:solidFill>
                  <a:srgbClr val="C00000"/>
                </a:solidFill>
              </a:rPr>
              <a:t>Chemical Technique </a:t>
            </a:r>
            <a:r>
              <a:rPr lang="fr-FR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fr-FR" sz="1800" b="1" dirty="0">
                <a:solidFill>
                  <a:srgbClr val="C00000"/>
                </a:solidFill>
              </a:rPr>
              <a:t>  </a:t>
            </a:r>
            <a:r>
              <a:rPr lang="fr-FR" sz="1800" b="1" dirty="0" err="1">
                <a:solidFill>
                  <a:srgbClr val="C00000"/>
                </a:solidFill>
              </a:rPr>
              <a:t>Electrodeposition</a:t>
            </a:r>
            <a:endParaRPr lang="fr-FR" sz="1800" b="1" dirty="0">
              <a:solidFill>
                <a:srgbClr val="C00000"/>
              </a:solidFill>
            </a:endParaRPr>
          </a:p>
          <a:p>
            <a:pPr algn="ctr"/>
            <a:r>
              <a:rPr lang="fr-FR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fr-FR" sz="1800" b="1" dirty="0" smtClean="0">
                <a:solidFill>
                  <a:srgbClr val="C00000"/>
                </a:solidFill>
              </a:rPr>
              <a:t> </a:t>
            </a:r>
            <a:r>
              <a:rPr lang="fr-FR" sz="1800" b="1" dirty="0" err="1">
                <a:solidFill>
                  <a:srgbClr val="C00000"/>
                </a:solidFill>
              </a:rPr>
              <a:t>thin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  <a:r>
              <a:rPr lang="fr-FR" sz="1800" b="1" dirty="0" smtClean="0">
                <a:solidFill>
                  <a:srgbClr val="C00000"/>
                </a:solidFill>
              </a:rPr>
              <a:t>self-</a:t>
            </a:r>
            <a:r>
              <a:rPr lang="fr-FR" sz="1800" b="1" dirty="0" err="1" smtClean="0">
                <a:solidFill>
                  <a:srgbClr val="C00000"/>
                </a:solidFill>
              </a:rPr>
              <a:t>supported</a:t>
            </a:r>
            <a:r>
              <a:rPr lang="fr-FR" sz="1800" b="1" dirty="0" smtClean="0">
                <a:solidFill>
                  <a:srgbClr val="C00000"/>
                </a:solidFill>
              </a:rPr>
              <a:t> Nickel </a:t>
            </a:r>
            <a:r>
              <a:rPr lang="fr-FR" sz="1800" b="1" dirty="0" err="1">
                <a:solidFill>
                  <a:srgbClr val="C00000"/>
                </a:solidFill>
              </a:rPr>
              <a:t>targets</a:t>
            </a:r>
            <a:r>
              <a:rPr lang="fr-FR" sz="18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4" name="Espace réservé du contenu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8"/>
          <a:stretch/>
        </p:blipFill>
        <p:spPr>
          <a:xfrm rot="5400000">
            <a:off x="6529970" y="707582"/>
            <a:ext cx="2147343" cy="235070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75" y="3360927"/>
            <a:ext cx="2771869" cy="15439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90039" y="3803088"/>
            <a:ext cx="122661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13" dirty="0" err="1"/>
              <a:t>Several</a:t>
            </a:r>
            <a:r>
              <a:rPr lang="fr-FR" sz="1013" dirty="0"/>
              <a:t> test shows: </a:t>
            </a:r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967228" y="4905117"/>
            <a:ext cx="2180112" cy="238385"/>
          </a:xfrm>
          <a:prstGeom prst="rect">
            <a:avLst/>
          </a:prstGeom>
        </p:spPr>
        <p:txBody>
          <a:bodyPr/>
          <a:lstStyle/>
          <a:p>
            <a:r>
              <a:rPr lang="fr-FR" sz="900" dirty="0"/>
              <a:t>21–26 Sept 2025 – </a:t>
            </a:r>
            <a:r>
              <a:rPr lang="fr-FR" sz="900" dirty="0" err="1"/>
              <a:t>EuNPC</a:t>
            </a:r>
            <a:endParaRPr lang="fr-FR" sz="900" dirty="0"/>
          </a:p>
        </p:txBody>
      </p:sp>
      <p:sp>
        <p:nvSpPr>
          <p:cNvPr id="18" name="Rectangle 17"/>
          <p:cNvSpPr/>
          <p:nvPr/>
        </p:nvSpPr>
        <p:spPr>
          <a:xfrm>
            <a:off x="3597216" y="1540803"/>
            <a:ext cx="1007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/>
              <a:t>dissolution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76931" y="1545582"/>
            <a:ext cx="721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/>
              <a:t>Ph </a:t>
            </a:r>
            <a:r>
              <a:rPr lang="fr-FR" sz="1400" i="1" dirty="0">
                <a:solidFill>
                  <a:srgbClr val="000000"/>
                </a:solidFill>
                <a:latin typeface="Comic Sans MS" panose="030F0702030302020204" pitchFamily="66" charset="0"/>
              </a:rPr>
              <a:t>~ 6</a:t>
            </a:r>
            <a:r>
              <a:rPr lang="fr-FR" sz="1400" i="1" dirty="0"/>
              <a:t> 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V="1">
            <a:off x="1312978" y="4103790"/>
            <a:ext cx="116732" cy="202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4648011" y="4380381"/>
            <a:ext cx="116732" cy="202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3829697" y="4153281"/>
            <a:ext cx="116732" cy="202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1831251" y="4380381"/>
            <a:ext cx="116732" cy="202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097215" y="4380381"/>
            <a:ext cx="6447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dirty="0"/>
              <a:t>Cathode</a:t>
            </a:r>
          </a:p>
        </p:txBody>
      </p:sp>
    </p:spTree>
    <p:extLst>
      <p:ext uri="{BB962C8B-B14F-4D97-AF65-F5344CB8AC3E}">
        <p14:creationId xmlns:p14="http://schemas.microsoft.com/office/powerpoint/2010/main" val="13407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106524</TotalTime>
  <Words>2512</Words>
  <Application>Microsoft Office PowerPoint</Application>
  <PresentationFormat>Affichage à l'écran (16:9)</PresentationFormat>
  <Paragraphs>498</Paragraphs>
  <Slides>31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Comic Sans MS</vt:lpstr>
      <vt:lpstr>Franklin Gothic Book</vt:lpstr>
      <vt:lpstr>Gill Sans MT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 </vt:lpstr>
      <vt:lpstr>Présentation PowerPoint</vt:lpstr>
      <vt:lpstr>GANIL Target Laboratory</vt:lpstr>
      <vt:lpstr>Présentation PowerPoint</vt:lpstr>
      <vt:lpstr>Présentation PowerPoint</vt:lpstr>
      <vt:lpstr>Overview of the targets fabricated and the techniques used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Fabrication Activities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Rahali Radia</cp:lastModifiedBy>
  <cp:revision>481</cp:revision>
  <dcterms:created xsi:type="dcterms:W3CDTF">2024-02-01T13:48:29Z</dcterms:created>
  <dcterms:modified xsi:type="dcterms:W3CDTF">2025-09-19T14:28:18Z</dcterms:modified>
</cp:coreProperties>
</file>