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69" r:id="rId2"/>
    <p:sldId id="535" r:id="rId3"/>
    <p:sldId id="259" r:id="rId4"/>
    <p:sldId id="548" r:id="rId5"/>
    <p:sldId id="536" r:id="rId6"/>
    <p:sldId id="547" r:id="rId7"/>
    <p:sldId id="537" r:id="rId8"/>
    <p:sldId id="543" r:id="rId9"/>
    <p:sldId id="538" r:id="rId10"/>
    <p:sldId id="539" r:id="rId11"/>
    <p:sldId id="540" r:id="rId12"/>
    <p:sldId id="541" r:id="rId13"/>
    <p:sldId id="545" r:id="rId14"/>
    <p:sldId id="546" r:id="rId15"/>
    <p:sldId id="542" r:id="rId16"/>
    <p:sldId id="544" r:id="rId17"/>
    <p:sldId id="550" r:id="rId18"/>
    <p:sldId id="549" r:id="rId1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5D947-5677-462F-BBCE-DCF29C25B79D}" v="160" dt="2025-09-24T08:19:00.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5" autoAdjust="0"/>
    <p:restoredTop sz="94660"/>
  </p:normalViewPr>
  <p:slideViewPr>
    <p:cSldViewPr>
      <p:cViewPr varScale="1">
        <p:scale>
          <a:sx n="60" d="100"/>
          <a:sy n="60" d="100"/>
        </p:scale>
        <p:origin x="64" y="188"/>
      </p:cViewPr>
      <p:guideLst>
        <p:guide orient="horz" pos="2160"/>
        <p:guide pos="3840"/>
      </p:guideLst>
    </p:cSldViewPr>
  </p:slideViewPr>
  <p:notesTextViewPr>
    <p:cViewPr>
      <p:scale>
        <a:sx n="3" d="2"/>
        <a:sy n="3" d="2"/>
      </p:scale>
      <p:origin x="0" y="0"/>
    </p:cViewPr>
  </p:notesTextViewPr>
  <p:sorterViewPr>
    <p:cViewPr varScale="1">
      <p:scale>
        <a:sx n="1" d="1"/>
        <a:sy n="1" d="1"/>
      </p:scale>
      <p:origin x="0" y="-2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dolyak, Zsolt Prof (Maths &amp; Physics)" userId="665afb03-380c-4eb9-8697-0b769684e917" providerId="ADAL" clId="{C1C0A6DB-7009-4ACA-89E3-BE29BF2AFB70}"/>
    <pc:docChg chg="undo custSel addSld delSld modSld sldOrd delMainMaster">
      <pc:chgData name="Podolyak, Zsolt Prof (Maths &amp; Physics)" userId="665afb03-380c-4eb9-8697-0b769684e917" providerId="ADAL" clId="{C1C0A6DB-7009-4ACA-89E3-BE29BF2AFB70}" dt="2025-09-24T08:19:00.559" v="2860" actId="14100"/>
      <pc:docMkLst>
        <pc:docMk/>
      </pc:docMkLst>
      <pc:sldChg chg="addSp modSp add mod ord">
        <pc:chgData name="Podolyak, Zsolt Prof (Maths &amp; Physics)" userId="665afb03-380c-4eb9-8697-0b769684e917" providerId="ADAL" clId="{C1C0A6DB-7009-4ACA-89E3-BE29BF2AFB70}" dt="2025-09-06T09:50:28.689" v="1118" actId="113"/>
        <pc:sldMkLst>
          <pc:docMk/>
          <pc:sldMk cId="2031666944" sldId="259"/>
        </pc:sldMkLst>
        <pc:spChg chg="add mod">
          <ac:chgData name="Podolyak, Zsolt Prof (Maths &amp; Physics)" userId="665afb03-380c-4eb9-8697-0b769684e917" providerId="ADAL" clId="{C1C0A6DB-7009-4ACA-89E3-BE29BF2AFB70}" dt="2025-09-05T15:06:18.087" v="846" actId="404"/>
          <ac:spMkLst>
            <pc:docMk/>
            <pc:sldMk cId="2031666944" sldId="259"/>
            <ac:spMk id="2" creationId="{CA4EB6F5-C190-5593-C7BC-9ACC542E251D}"/>
          </ac:spMkLst>
        </pc:spChg>
        <pc:spChg chg="add mod">
          <ac:chgData name="Podolyak, Zsolt Prof (Maths &amp; Physics)" userId="665afb03-380c-4eb9-8697-0b769684e917" providerId="ADAL" clId="{C1C0A6DB-7009-4ACA-89E3-BE29BF2AFB70}" dt="2025-09-06T09:50:28.689" v="1118" actId="113"/>
          <ac:spMkLst>
            <pc:docMk/>
            <pc:sldMk cId="2031666944" sldId="259"/>
            <ac:spMk id="3" creationId="{68D4CC5F-D4F1-8030-8EC6-F03FAEFF4292}"/>
          </ac:spMkLst>
        </pc:spChg>
        <pc:spChg chg="add mod">
          <ac:chgData name="Podolyak, Zsolt Prof (Maths &amp; Physics)" userId="665afb03-380c-4eb9-8697-0b769684e917" providerId="ADAL" clId="{C1C0A6DB-7009-4ACA-89E3-BE29BF2AFB70}" dt="2025-09-05T12:50:38.382" v="371" actId="57"/>
          <ac:spMkLst>
            <pc:docMk/>
            <pc:sldMk cId="2031666944" sldId="259"/>
            <ac:spMk id="11" creationId="{039860AD-4514-5D93-55D8-0B3C55A2A3D5}"/>
          </ac:spMkLst>
        </pc:spChg>
        <pc:picChg chg="add mod">
          <ac:chgData name="Podolyak, Zsolt Prof (Maths &amp; Physics)" userId="665afb03-380c-4eb9-8697-0b769684e917" providerId="ADAL" clId="{C1C0A6DB-7009-4ACA-89E3-BE29BF2AFB70}" dt="2025-09-05T12:58:16.801" v="449" actId="1076"/>
          <ac:picMkLst>
            <pc:docMk/>
            <pc:sldMk cId="2031666944" sldId="259"/>
            <ac:picMk id="5" creationId="{01833671-F705-8695-C5B5-D9708AC4F62B}"/>
          </ac:picMkLst>
        </pc:picChg>
        <pc:picChg chg="add mod">
          <ac:chgData name="Podolyak, Zsolt Prof (Maths &amp; Physics)" userId="665afb03-380c-4eb9-8697-0b769684e917" providerId="ADAL" clId="{C1C0A6DB-7009-4ACA-89E3-BE29BF2AFB70}" dt="2025-09-05T12:58:26.938" v="452" actId="1076"/>
          <ac:picMkLst>
            <pc:docMk/>
            <pc:sldMk cId="2031666944" sldId="259"/>
            <ac:picMk id="17" creationId="{D43D48BC-06ED-5BD7-7A46-50060AF520F0}"/>
          </ac:picMkLst>
        </pc:picChg>
      </pc:sldChg>
      <pc:sldChg chg="del">
        <pc:chgData name="Podolyak, Zsolt Prof (Maths &amp; Physics)" userId="665afb03-380c-4eb9-8697-0b769684e917" providerId="ADAL" clId="{C1C0A6DB-7009-4ACA-89E3-BE29BF2AFB70}" dt="2025-09-05T12:12:21.969" v="9" actId="2696"/>
        <pc:sldMkLst>
          <pc:docMk/>
          <pc:sldMk cId="0" sldId="281"/>
        </pc:sldMkLst>
      </pc:sldChg>
      <pc:sldChg chg="del">
        <pc:chgData name="Podolyak, Zsolt Prof (Maths &amp; Physics)" userId="665afb03-380c-4eb9-8697-0b769684e917" providerId="ADAL" clId="{C1C0A6DB-7009-4ACA-89E3-BE29BF2AFB70}" dt="2025-09-05T12:12:21.969" v="9" actId="2696"/>
        <pc:sldMkLst>
          <pc:docMk/>
          <pc:sldMk cId="384806575" sldId="440"/>
        </pc:sldMkLst>
      </pc:sldChg>
      <pc:sldChg chg="del">
        <pc:chgData name="Podolyak, Zsolt Prof (Maths &amp; Physics)" userId="665afb03-380c-4eb9-8697-0b769684e917" providerId="ADAL" clId="{C1C0A6DB-7009-4ACA-89E3-BE29BF2AFB70}" dt="2025-09-05T12:12:21.969" v="9" actId="2696"/>
        <pc:sldMkLst>
          <pc:docMk/>
          <pc:sldMk cId="2915289990" sldId="444"/>
        </pc:sldMkLst>
      </pc:sldChg>
      <pc:sldChg chg="addSp delSp modSp mod">
        <pc:chgData name="Podolyak, Zsolt Prof (Maths &amp; Physics)" userId="665afb03-380c-4eb9-8697-0b769684e917" providerId="ADAL" clId="{C1C0A6DB-7009-4ACA-89E3-BE29BF2AFB70}" dt="2025-09-24T08:19:00.559" v="2860" actId="14100"/>
        <pc:sldMkLst>
          <pc:docMk/>
          <pc:sldMk cId="484191655" sldId="469"/>
        </pc:sldMkLst>
        <pc:spChg chg="mod">
          <ac:chgData name="Podolyak, Zsolt Prof (Maths &amp; Physics)" userId="665afb03-380c-4eb9-8697-0b769684e917" providerId="ADAL" clId="{C1C0A6DB-7009-4ACA-89E3-BE29BF2AFB70}" dt="2025-09-24T08:17:04.263" v="2852" actId="207"/>
          <ac:spMkLst>
            <pc:docMk/>
            <pc:sldMk cId="484191655" sldId="469"/>
            <ac:spMk id="2" creationId="{00000000-0000-0000-0000-000000000000}"/>
          </ac:spMkLst>
        </pc:spChg>
        <pc:spChg chg="mod">
          <ac:chgData name="Podolyak, Zsolt Prof (Maths &amp; Physics)" userId="665afb03-380c-4eb9-8697-0b769684e917" providerId="ADAL" clId="{C1C0A6DB-7009-4ACA-89E3-BE29BF2AFB70}" dt="2025-09-05T12:27:54.646" v="131" actId="1076"/>
          <ac:spMkLst>
            <pc:docMk/>
            <pc:sldMk cId="484191655" sldId="469"/>
            <ac:spMk id="4" creationId="{00000000-0000-0000-0000-000000000000}"/>
          </ac:spMkLst>
        </pc:spChg>
        <pc:picChg chg="add mod">
          <ac:chgData name="Podolyak, Zsolt Prof (Maths &amp; Physics)" userId="665afb03-380c-4eb9-8697-0b769684e917" providerId="ADAL" clId="{C1C0A6DB-7009-4ACA-89E3-BE29BF2AFB70}" dt="2025-09-24T08:19:00.559" v="2860" actId="14100"/>
          <ac:picMkLst>
            <pc:docMk/>
            <pc:sldMk cId="484191655" sldId="469"/>
            <ac:picMk id="1026" creationId="{0B83B6F0-B2B2-609E-1499-D989A8F1B3C0}"/>
          </ac:picMkLst>
        </pc:picChg>
      </pc:sldChg>
      <pc:sldChg chg="del">
        <pc:chgData name="Podolyak, Zsolt Prof (Maths &amp; Physics)" userId="665afb03-380c-4eb9-8697-0b769684e917" providerId="ADAL" clId="{C1C0A6DB-7009-4ACA-89E3-BE29BF2AFB70}" dt="2025-09-05T12:12:21.969" v="9" actId="2696"/>
        <pc:sldMkLst>
          <pc:docMk/>
          <pc:sldMk cId="2906476037" sldId="477"/>
        </pc:sldMkLst>
      </pc:sldChg>
      <pc:sldChg chg="del">
        <pc:chgData name="Podolyak, Zsolt Prof (Maths &amp; Physics)" userId="665afb03-380c-4eb9-8697-0b769684e917" providerId="ADAL" clId="{C1C0A6DB-7009-4ACA-89E3-BE29BF2AFB70}" dt="2025-09-05T12:12:21.969" v="9" actId="2696"/>
        <pc:sldMkLst>
          <pc:docMk/>
          <pc:sldMk cId="2242386695" sldId="503"/>
        </pc:sldMkLst>
      </pc:sldChg>
      <pc:sldChg chg="addSp delSp modSp mod">
        <pc:chgData name="Podolyak, Zsolt Prof (Maths &amp; Physics)" userId="665afb03-380c-4eb9-8697-0b769684e917" providerId="ADAL" clId="{C1C0A6DB-7009-4ACA-89E3-BE29BF2AFB70}" dt="2025-09-05T12:11:54.045" v="7" actId="1076"/>
        <pc:sldMkLst>
          <pc:docMk/>
          <pc:sldMk cId="1943609345" sldId="535"/>
        </pc:sldMkLst>
        <pc:spChg chg="add mod">
          <ac:chgData name="Podolyak, Zsolt Prof (Maths &amp; Physics)" userId="665afb03-380c-4eb9-8697-0b769684e917" providerId="ADAL" clId="{C1C0A6DB-7009-4ACA-89E3-BE29BF2AFB70}" dt="2025-09-05T12:11:54.045" v="7" actId="1076"/>
          <ac:spMkLst>
            <pc:docMk/>
            <pc:sldMk cId="1943609345" sldId="535"/>
            <ac:spMk id="4" creationId="{157BD6DF-86E6-69C5-AA16-5F40F58AC796}"/>
          </ac:spMkLst>
        </pc:spChg>
      </pc:sldChg>
      <pc:sldChg chg="addSp delSp modSp new mod">
        <pc:chgData name="Podolyak, Zsolt Prof (Maths &amp; Physics)" userId="665afb03-380c-4eb9-8697-0b769684e917" providerId="ADAL" clId="{C1C0A6DB-7009-4ACA-89E3-BE29BF2AFB70}" dt="2025-09-23T13:11:35.745" v="2796" actId="58"/>
        <pc:sldMkLst>
          <pc:docMk/>
          <pc:sldMk cId="1135207693" sldId="536"/>
        </pc:sldMkLst>
        <pc:spChg chg="add mod">
          <ac:chgData name="Podolyak, Zsolt Prof (Maths &amp; Physics)" userId="665afb03-380c-4eb9-8697-0b769684e917" providerId="ADAL" clId="{C1C0A6DB-7009-4ACA-89E3-BE29BF2AFB70}" dt="2025-09-05T15:06:04.196" v="844" actId="403"/>
          <ac:spMkLst>
            <pc:docMk/>
            <pc:sldMk cId="1135207693" sldId="536"/>
            <ac:spMk id="11" creationId="{9F7DFDE3-933E-B24A-C314-86F9117A3FE1}"/>
          </ac:spMkLst>
        </pc:spChg>
        <pc:spChg chg="add mod">
          <ac:chgData name="Podolyak, Zsolt Prof (Maths &amp; Physics)" userId="665afb03-380c-4eb9-8697-0b769684e917" providerId="ADAL" clId="{C1C0A6DB-7009-4ACA-89E3-BE29BF2AFB70}" dt="2025-09-05T13:22:43.878" v="666" actId="1076"/>
          <ac:spMkLst>
            <pc:docMk/>
            <pc:sldMk cId="1135207693" sldId="536"/>
            <ac:spMk id="13" creationId="{CA52C009-7E1C-6614-E917-8B86B42C8DE0}"/>
          </ac:spMkLst>
        </pc:spChg>
        <pc:spChg chg="add mod">
          <ac:chgData name="Podolyak, Zsolt Prof (Maths &amp; Physics)" userId="665afb03-380c-4eb9-8697-0b769684e917" providerId="ADAL" clId="{C1C0A6DB-7009-4ACA-89E3-BE29BF2AFB70}" dt="2025-09-23T13:10:09.650" v="2795" actId="113"/>
          <ac:spMkLst>
            <pc:docMk/>
            <pc:sldMk cId="1135207693" sldId="536"/>
            <ac:spMk id="14" creationId="{5285D6AF-6F62-2DF8-BCD0-3F032F6084BB}"/>
          </ac:spMkLst>
        </pc:spChg>
        <pc:spChg chg="add mod">
          <ac:chgData name="Podolyak, Zsolt Prof (Maths &amp; Physics)" userId="665afb03-380c-4eb9-8697-0b769684e917" providerId="ADAL" clId="{C1C0A6DB-7009-4ACA-89E3-BE29BF2AFB70}" dt="2025-09-05T15:03:11.008" v="829" actId="207"/>
          <ac:spMkLst>
            <pc:docMk/>
            <pc:sldMk cId="1135207693" sldId="536"/>
            <ac:spMk id="19" creationId="{DC18BB6B-876F-1D05-F504-62F4A9307D83}"/>
          </ac:spMkLst>
        </pc:spChg>
        <pc:spChg chg="add mod">
          <ac:chgData name="Podolyak, Zsolt Prof (Maths &amp; Physics)" userId="665afb03-380c-4eb9-8697-0b769684e917" providerId="ADAL" clId="{C1C0A6DB-7009-4ACA-89E3-BE29BF2AFB70}" dt="2025-09-23T13:11:35.745" v="2796" actId="58"/>
          <ac:spMkLst>
            <pc:docMk/>
            <pc:sldMk cId="1135207693" sldId="536"/>
            <ac:spMk id="21" creationId="{10ED48C4-AB1E-D3CB-DD50-90DD27F2B062}"/>
          </ac:spMkLst>
        </pc:spChg>
        <pc:picChg chg="add mod modCrop">
          <ac:chgData name="Podolyak, Zsolt Prof (Maths &amp; Physics)" userId="665afb03-380c-4eb9-8697-0b769684e917" providerId="ADAL" clId="{C1C0A6DB-7009-4ACA-89E3-BE29BF2AFB70}" dt="2025-09-05T15:02:23.244" v="796" actId="1076"/>
          <ac:picMkLst>
            <pc:docMk/>
            <pc:sldMk cId="1135207693" sldId="536"/>
            <ac:picMk id="4" creationId="{029B0DA9-3F0D-FA53-D401-EA913C91FCDC}"/>
          </ac:picMkLst>
        </pc:picChg>
        <pc:picChg chg="add mod modCrop">
          <ac:chgData name="Podolyak, Zsolt Prof (Maths &amp; Physics)" userId="665afb03-380c-4eb9-8697-0b769684e917" providerId="ADAL" clId="{C1C0A6DB-7009-4ACA-89E3-BE29BF2AFB70}" dt="2025-09-05T15:03:13.509" v="830" actId="1076"/>
          <ac:picMkLst>
            <pc:docMk/>
            <pc:sldMk cId="1135207693" sldId="536"/>
            <ac:picMk id="8" creationId="{9ED6DF7A-AB8E-FA48-A962-CA6653B25CA9}"/>
          </ac:picMkLst>
        </pc:picChg>
        <pc:picChg chg="add mod modCrop">
          <ac:chgData name="Podolyak, Zsolt Prof (Maths &amp; Physics)" userId="665afb03-380c-4eb9-8697-0b769684e917" providerId="ADAL" clId="{C1C0A6DB-7009-4ACA-89E3-BE29BF2AFB70}" dt="2025-09-05T13:01:56.930" v="523" actId="1076"/>
          <ac:picMkLst>
            <pc:docMk/>
            <pc:sldMk cId="1135207693" sldId="536"/>
            <ac:picMk id="9" creationId="{ED94C70E-2614-9186-39D3-C12DCB367C5C}"/>
          </ac:picMkLst>
        </pc:picChg>
        <pc:picChg chg="add mod modCrop">
          <ac:chgData name="Podolyak, Zsolt Prof (Maths &amp; Physics)" userId="665afb03-380c-4eb9-8697-0b769684e917" providerId="ADAL" clId="{C1C0A6DB-7009-4ACA-89E3-BE29BF2AFB70}" dt="2025-09-05T15:02:29.315" v="797" actId="1076"/>
          <ac:picMkLst>
            <pc:docMk/>
            <pc:sldMk cId="1135207693" sldId="536"/>
            <ac:picMk id="10" creationId="{45C92F33-2149-6316-6805-7A21936B8608}"/>
          </ac:picMkLst>
        </pc:picChg>
        <pc:picChg chg="add mod">
          <ac:chgData name="Podolyak, Zsolt Prof (Maths &amp; Physics)" userId="665afb03-380c-4eb9-8697-0b769684e917" providerId="ADAL" clId="{C1C0A6DB-7009-4ACA-89E3-BE29BF2AFB70}" dt="2025-09-05T13:01:39.962" v="519" actId="732"/>
          <ac:picMkLst>
            <pc:docMk/>
            <pc:sldMk cId="1135207693" sldId="536"/>
            <ac:picMk id="1026" creationId="{A6AA0C19-56F1-28F6-980C-80CAB8B6A2E7}"/>
          </ac:picMkLst>
        </pc:picChg>
      </pc:sldChg>
      <pc:sldChg chg="del">
        <pc:chgData name="Podolyak, Zsolt Prof (Maths &amp; Physics)" userId="665afb03-380c-4eb9-8697-0b769684e917" providerId="ADAL" clId="{C1C0A6DB-7009-4ACA-89E3-BE29BF2AFB70}" dt="2025-09-05T12:12:21.969" v="9" actId="2696"/>
        <pc:sldMkLst>
          <pc:docMk/>
          <pc:sldMk cId="3907737543" sldId="536"/>
        </pc:sldMkLst>
      </pc:sldChg>
      <pc:sldChg chg="addSp delSp modSp new mod">
        <pc:chgData name="Podolyak, Zsolt Prof (Maths &amp; Physics)" userId="665afb03-380c-4eb9-8697-0b769684e917" providerId="ADAL" clId="{C1C0A6DB-7009-4ACA-89E3-BE29BF2AFB70}" dt="2025-09-09T15:38:35.805" v="1449" actId="20577"/>
        <pc:sldMkLst>
          <pc:docMk/>
          <pc:sldMk cId="2282690476" sldId="537"/>
        </pc:sldMkLst>
        <pc:spChg chg="add mod">
          <ac:chgData name="Podolyak, Zsolt Prof (Maths &amp; Physics)" userId="665afb03-380c-4eb9-8697-0b769684e917" providerId="ADAL" clId="{C1C0A6DB-7009-4ACA-89E3-BE29BF2AFB70}" dt="2025-09-09T15:38:35.805" v="1449" actId="20577"/>
          <ac:spMkLst>
            <pc:docMk/>
            <pc:sldMk cId="2282690476" sldId="537"/>
            <ac:spMk id="8" creationId="{ED115A21-58FC-C110-7F80-7A54A98A83BC}"/>
          </ac:spMkLst>
        </pc:spChg>
        <pc:spChg chg="add mod">
          <ac:chgData name="Podolyak, Zsolt Prof (Maths &amp; Physics)" userId="665afb03-380c-4eb9-8697-0b769684e917" providerId="ADAL" clId="{C1C0A6DB-7009-4ACA-89E3-BE29BF2AFB70}" dt="2025-09-06T09:52:08.233" v="1123" actId="1076"/>
          <ac:spMkLst>
            <pc:docMk/>
            <pc:sldMk cId="2282690476" sldId="537"/>
            <ac:spMk id="9" creationId="{70FADC38-6840-B63E-0D66-28130777E977}"/>
          </ac:spMkLst>
        </pc:spChg>
        <pc:spChg chg="add mod">
          <ac:chgData name="Podolyak, Zsolt Prof (Maths &amp; Physics)" userId="665afb03-380c-4eb9-8697-0b769684e917" providerId="ADAL" clId="{C1C0A6DB-7009-4ACA-89E3-BE29BF2AFB70}" dt="2025-09-09T15:35:53.738" v="1401" actId="207"/>
          <ac:spMkLst>
            <pc:docMk/>
            <pc:sldMk cId="2282690476" sldId="537"/>
            <ac:spMk id="15" creationId="{4A1E11D4-A6CA-CB48-E390-0ED07AEF4F61}"/>
          </ac:spMkLst>
        </pc:spChg>
        <pc:picChg chg="add mod">
          <ac:chgData name="Podolyak, Zsolt Prof (Maths &amp; Physics)" userId="665afb03-380c-4eb9-8697-0b769684e917" providerId="ADAL" clId="{C1C0A6DB-7009-4ACA-89E3-BE29BF2AFB70}" dt="2025-09-06T09:51:52.300" v="1121" actId="14100"/>
          <ac:picMkLst>
            <pc:docMk/>
            <pc:sldMk cId="2282690476" sldId="537"/>
            <ac:picMk id="5" creationId="{8F68C4C3-8ACF-B515-BFEE-811361E6709F}"/>
          </ac:picMkLst>
        </pc:picChg>
        <pc:picChg chg="add mod">
          <ac:chgData name="Podolyak, Zsolt Prof (Maths &amp; Physics)" userId="665afb03-380c-4eb9-8697-0b769684e917" providerId="ADAL" clId="{C1C0A6DB-7009-4ACA-89E3-BE29BF2AFB70}" dt="2025-09-06T09:53:55.361" v="1152" actId="14100"/>
          <ac:picMkLst>
            <pc:docMk/>
            <pc:sldMk cId="2282690476" sldId="537"/>
            <ac:picMk id="7" creationId="{BB20D9D1-FA70-953A-A248-06D2A24F102C}"/>
          </ac:picMkLst>
        </pc:picChg>
        <pc:picChg chg="add mod ord">
          <ac:chgData name="Podolyak, Zsolt Prof (Maths &amp; Physics)" userId="665afb03-380c-4eb9-8697-0b769684e917" providerId="ADAL" clId="{C1C0A6DB-7009-4ACA-89E3-BE29BF2AFB70}" dt="2025-09-09T15:36:00.907" v="1402" actId="1076"/>
          <ac:picMkLst>
            <pc:docMk/>
            <pc:sldMk cId="2282690476" sldId="537"/>
            <ac:picMk id="11" creationId="{57B17C59-9B89-CFF2-EC74-C08E508E7124}"/>
          </ac:picMkLst>
        </pc:picChg>
      </pc:sldChg>
      <pc:sldChg chg="del">
        <pc:chgData name="Podolyak, Zsolt Prof (Maths &amp; Physics)" userId="665afb03-380c-4eb9-8697-0b769684e917" providerId="ADAL" clId="{C1C0A6DB-7009-4ACA-89E3-BE29BF2AFB70}" dt="2025-09-05T12:12:21.969" v="9" actId="2696"/>
        <pc:sldMkLst>
          <pc:docMk/>
          <pc:sldMk cId="3446747932" sldId="537"/>
        </pc:sldMkLst>
      </pc:sldChg>
      <pc:sldChg chg="addSp modSp add mod">
        <pc:chgData name="Podolyak, Zsolt Prof (Maths &amp; Physics)" userId="665afb03-380c-4eb9-8697-0b769684e917" providerId="ADAL" clId="{C1C0A6DB-7009-4ACA-89E3-BE29BF2AFB70}" dt="2025-09-23T13:14:10.977" v="2803" actId="1076"/>
        <pc:sldMkLst>
          <pc:docMk/>
          <pc:sldMk cId="1395520546" sldId="538"/>
        </pc:sldMkLst>
        <pc:spChg chg="add mod">
          <ac:chgData name="Podolyak, Zsolt Prof (Maths &amp; Physics)" userId="665afb03-380c-4eb9-8697-0b769684e917" providerId="ADAL" clId="{C1C0A6DB-7009-4ACA-89E3-BE29BF2AFB70}" dt="2025-09-09T15:39:10.059" v="1452"/>
          <ac:spMkLst>
            <pc:docMk/>
            <pc:sldMk cId="1395520546" sldId="538"/>
            <ac:spMk id="2" creationId="{91960B23-450F-8DB0-7D9A-9C4B8226B53A}"/>
          </ac:spMkLst>
        </pc:spChg>
        <pc:picChg chg="add mod">
          <ac:chgData name="Podolyak, Zsolt Prof (Maths &amp; Physics)" userId="665afb03-380c-4eb9-8697-0b769684e917" providerId="ADAL" clId="{C1C0A6DB-7009-4ACA-89E3-BE29BF2AFB70}" dt="2025-09-06T09:57:15.410" v="1178" actId="1076"/>
          <ac:picMkLst>
            <pc:docMk/>
            <pc:sldMk cId="1395520546" sldId="538"/>
            <ac:picMk id="3" creationId="{0E309CFC-0BCB-4BED-D326-3746C9DC5286}"/>
          </ac:picMkLst>
        </pc:picChg>
        <pc:picChg chg="add mod">
          <ac:chgData name="Podolyak, Zsolt Prof (Maths &amp; Physics)" userId="665afb03-380c-4eb9-8697-0b769684e917" providerId="ADAL" clId="{C1C0A6DB-7009-4ACA-89E3-BE29BF2AFB70}" dt="2025-09-23T13:14:08.121" v="2802" actId="1076"/>
          <ac:picMkLst>
            <pc:docMk/>
            <pc:sldMk cId="1395520546" sldId="538"/>
            <ac:picMk id="5" creationId="{8331FE34-B510-138C-A7F3-99C513A94925}"/>
          </ac:picMkLst>
        </pc:picChg>
        <pc:picChg chg="add mod ord">
          <ac:chgData name="Podolyak, Zsolt Prof (Maths &amp; Physics)" userId="665afb03-380c-4eb9-8697-0b769684e917" providerId="ADAL" clId="{C1C0A6DB-7009-4ACA-89E3-BE29BF2AFB70}" dt="2025-09-23T13:14:10.977" v="2803" actId="1076"/>
          <ac:picMkLst>
            <pc:docMk/>
            <pc:sldMk cId="1395520546" sldId="538"/>
            <ac:picMk id="7" creationId="{47F3A895-F6DF-DD7D-1721-0047FE70F547}"/>
          </ac:picMkLst>
        </pc:picChg>
      </pc:sldChg>
      <pc:sldChg chg="del">
        <pc:chgData name="Podolyak, Zsolt Prof (Maths &amp; Physics)" userId="665afb03-380c-4eb9-8697-0b769684e917" providerId="ADAL" clId="{C1C0A6DB-7009-4ACA-89E3-BE29BF2AFB70}" dt="2025-09-05T12:12:21.969" v="9" actId="2696"/>
        <pc:sldMkLst>
          <pc:docMk/>
          <pc:sldMk cId="1962917571" sldId="538"/>
        </pc:sldMkLst>
      </pc:sldChg>
      <pc:sldChg chg="del">
        <pc:chgData name="Podolyak, Zsolt Prof (Maths &amp; Physics)" userId="665afb03-380c-4eb9-8697-0b769684e917" providerId="ADAL" clId="{C1C0A6DB-7009-4ACA-89E3-BE29BF2AFB70}" dt="2025-09-05T12:12:21.969" v="9" actId="2696"/>
        <pc:sldMkLst>
          <pc:docMk/>
          <pc:sldMk cId="267075602" sldId="539"/>
        </pc:sldMkLst>
      </pc:sldChg>
      <pc:sldChg chg="addSp delSp modSp add mod">
        <pc:chgData name="Podolyak, Zsolt Prof (Maths &amp; Physics)" userId="665afb03-380c-4eb9-8697-0b769684e917" providerId="ADAL" clId="{C1C0A6DB-7009-4ACA-89E3-BE29BF2AFB70}" dt="2025-09-23T13:14:40.495" v="2804" actId="1076"/>
        <pc:sldMkLst>
          <pc:docMk/>
          <pc:sldMk cId="455524136" sldId="539"/>
        </pc:sldMkLst>
        <pc:spChg chg="add mod">
          <ac:chgData name="Podolyak, Zsolt Prof (Maths &amp; Physics)" userId="665afb03-380c-4eb9-8697-0b769684e917" providerId="ADAL" clId="{C1C0A6DB-7009-4ACA-89E3-BE29BF2AFB70}" dt="2025-09-23T13:14:40.495" v="2804" actId="1076"/>
          <ac:spMkLst>
            <pc:docMk/>
            <pc:sldMk cId="455524136" sldId="539"/>
            <ac:spMk id="2" creationId="{156F7EB2-498C-162D-A739-86145BC01400}"/>
          </ac:spMkLst>
        </pc:spChg>
        <pc:spChg chg="add mod">
          <ac:chgData name="Podolyak, Zsolt Prof (Maths &amp; Physics)" userId="665afb03-380c-4eb9-8697-0b769684e917" providerId="ADAL" clId="{C1C0A6DB-7009-4ACA-89E3-BE29BF2AFB70}" dt="2025-09-09T15:40:25.957" v="1461" actId="207"/>
          <ac:spMkLst>
            <pc:docMk/>
            <pc:sldMk cId="455524136" sldId="539"/>
            <ac:spMk id="4" creationId="{6C80CB67-F642-00DF-D36E-E34390973BD0}"/>
          </ac:spMkLst>
        </pc:spChg>
        <pc:spChg chg="add mod">
          <ac:chgData name="Podolyak, Zsolt Prof (Maths &amp; Physics)" userId="665afb03-380c-4eb9-8697-0b769684e917" providerId="ADAL" clId="{C1C0A6DB-7009-4ACA-89E3-BE29BF2AFB70}" dt="2025-09-09T15:40:20.125" v="1460" actId="20577"/>
          <ac:spMkLst>
            <pc:docMk/>
            <pc:sldMk cId="455524136" sldId="539"/>
            <ac:spMk id="6" creationId="{CD788D57-8D21-8FDF-00C9-19D2D9E46104}"/>
          </ac:spMkLst>
        </pc:spChg>
        <pc:spChg chg="add mod">
          <ac:chgData name="Podolyak, Zsolt Prof (Maths &amp; Physics)" userId="665afb03-380c-4eb9-8697-0b769684e917" providerId="ADAL" clId="{C1C0A6DB-7009-4ACA-89E3-BE29BF2AFB70}" dt="2025-09-09T16:42:14.462" v="2189"/>
          <ac:spMkLst>
            <pc:docMk/>
            <pc:sldMk cId="455524136" sldId="539"/>
            <ac:spMk id="15" creationId="{BED19DE5-6C35-E475-C5D1-2A35235F9D8D}"/>
          </ac:spMkLst>
        </pc:spChg>
        <pc:spChg chg="add mod">
          <ac:chgData name="Podolyak, Zsolt Prof (Maths &amp; Physics)" userId="665afb03-380c-4eb9-8697-0b769684e917" providerId="ADAL" clId="{C1C0A6DB-7009-4ACA-89E3-BE29BF2AFB70}" dt="2025-09-09T16:42:53.134" v="2195" actId="1076"/>
          <ac:spMkLst>
            <pc:docMk/>
            <pc:sldMk cId="455524136" sldId="539"/>
            <ac:spMk id="16" creationId="{7E2E3779-AD3D-2666-F62C-989157A5B033}"/>
          </ac:spMkLst>
        </pc:spChg>
        <pc:spChg chg="add mod">
          <ac:chgData name="Podolyak, Zsolt Prof (Maths &amp; Physics)" userId="665afb03-380c-4eb9-8697-0b769684e917" providerId="ADAL" clId="{C1C0A6DB-7009-4ACA-89E3-BE29BF2AFB70}" dt="2025-09-09T16:42:14.462" v="2189"/>
          <ac:spMkLst>
            <pc:docMk/>
            <pc:sldMk cId="455524136" sldId="539"/>
            <ac:spMk id="17" creationId="{0672D879-2FB3-B245-0F95-BBEB6F80F897}"/>
          </ac:spMkLst>
        </pc:spChg>
        <pc:spChg chg="add mod">
          <ac:chgData name="Podolyak, Zsolt Prof (Maths &amp; Physics)" userId="665afb03-380c-4eb9-8697-0b769684e917" providerId="ADAL" clId="{C1C0A6DB-7009-4ACA-89E3-BE29BF2AFB70}" dt="2025-09-09T16:42:14.462" v="2189"/>
          <ac:spMkLst>
            <pc:docMk/>
            <pc:sldMk cId="455524136" sldId="539"/>
            <ac:spMk id="18" creationId="{26278119-36E3-CA20-2F79-1A2C02626E1E}"/>
          </ac:spMkLst>
        </pc:spChg>
        <pc:spChg chg="add mod">
          <ac:chgData name="Podolyak, Zsolt Prof (Maths &amp; Physics)" userId="665afb03-380c-4eb9-8697-0b769684e917" providerId="ADAL" clId="{C1C0A6DB-7009-4ACA-89E3-BE29BF2AFB70}" dt="2025-09-09T16:43:08.238" v="2198"/>
          <ac:spMkLst>
            <pc:docMk/>
            <pc:sldMk cId="455524136" sldId="539"/>
            <ac:spMk id="21" creationId="{2C9CE057-623C-14D3-0E67-64EE08642E1A}"/>
          </ac:spMkLst>
        </pc:spChg>
        <pc:picChg chg="add mod">
          <ac:chgData name="Podolyak, Zsolt Prof (Maths &amp; Physics)" userId="665afb03-380c-4eb9-8697-0b769684e917" providerId="ADAL" clId="{C1C0A6DB-7009-4ACA-89E3-BE29BF2AFB70}" dt="2025-09-09T16:43:27.329" v="2200" actId="1076"/>
          <ac:picMkLst>
            <pc:docMk/>
            <pc:sldMk cId="455524136" sldId="539"/>
            <ac:picMk id="3" creationId="{97FAD0CB-CD0B-9E60-4D81-2A8EA029F841}"/>
          </ac:picMkLst>
        </pc:picChg>
        <pc:picChg chg="add mod">
          <ac:chgData name="Podolyak, Zsolt Prof (Maths &amp; Physics)" userId="665afb03-380c-4eb9-8697-0b769684e917" providerId="ADAL" clId="{C1C0A6DB-7009-4ACA-89E3-BE29BF2AFB70}" dt="2025-09-09T16:43:22.638" v="2199" actId="1076"/>
          <ac:picMkLst>
            <pc:docMk/>
            <pc:sldMk cId="455524136" sldId="539"/>
            <ac:picMk id="5" creationId="{B0DA5B68-7D30-1433-E8D9-AED9B94358CC}"/>
          </ac:picMkLst>
        </pc:picChg>
        <pc:cxnChg chg="add mod">
          <ac:chgData name="Podolyak, Zsolt Prof (Maths &amp; Physics)" userId="665afb03-380c-4eb9-8697-0b769684e917" providerId="ADAL" clId="{C1C0A6DB-7009-4ACA-89E3-BE29BF2AFB70}" dt="2025-09-09T16:42:14.462" v="2189"/>
          <ac:cxnSpMkLst>
            <pc:docMk/>
            <pc:sldMk cId="455524136" sldId="539"/>
            <ac:cxnSpMk id="13" creationId="{E05A5669-E5BC-03D5-A1C6-5EFAD1B4D3DF}"/>
          </ac:cxnSpMkLst>
        </pc:cxnChg>
        <pc:cxnChg chg="add mod">
          <ac:chgData name="Podolyak, Zsolt Prof (Maths &amp; Physics)" userId="665afb03-380c-4eb9-8697-0b769684e917" providerId="ADAL" clId="{C1C0A6DB-7009-4ACA-89E3-BE29BF2AFB70}" dt="2025-09-09T16:42:14.462" v="2189"/>
          <ac:cxnSpMkLst>
            <pc:docMk/>
            <pc:sldMk cId="455524136" sldId="539"/>
            <ac:cxnSpMk id="14" creationId="{EE4BBA14-77BF-A9C0-A730-38F2C9D084D8}"/>
          </ac:cxnSpMkLst>
        </pc:cxnChg>
      </pc:sldChg>
      <pc:sldChg chg="del">
        <pc:chgData name="Podolyak, Zsolt Prof (Maths &amp; Physics)" userId="665afb03-380c-4eb9-8697-0b769684e917" providerId="ADAL" clId="{C1C0A6DB-7009-4ACA-89E3-BE29BF2AFB70}" dt="2025-09-05T12:12:21.969" v="9" actId="2696"/>
        <pc:sldMkLst>
          <pc:docMk/>
          <pc:sldMk cId="872190392" sldId="540"/>
        </pc:sldMkLst>
      </pc:sldChg>
      <pc:sldChg chg="addSp delSp modSp add mod">
        <pc:chgData name="Podolyak, Zsolt Prof (Maths &amp; Physics)" userId="665afb03-380c-4eb9-8697-0b769684e917" providerId="ADAL" clId="{C1C0A6DB-7009-4ACA-89E3-BE29BF2AFB70}" dt="2025-09-09T16:42:58.169" v="2197" actId="1076"/>
        <pc:sldMkLst>
          <pc:docMk/>
          <pc:sldMk cId="1645151273" sldId="540"/>
        </pc:sldMkLst>
        <pc:spChg chg="add mod">
          <ac:chgData name="Podolyak, Zsolt Prof (Maths &amp; Physics)" userId="665afb03-380c-4eb9-8697-0b769684e917" providerId="ADAL" clId="{C1C0A6DB-7009-4ACA-89E3-BE29BF2AFB70}" dt="2025-09-09T15:41:08.765" v="1468" actId="1076"/>
          <ac:spMkLst>
            <pc:docMk/>
            <pc:sldMk cId="1645151273" sldId="540"/>
            <ac:spMk id="2" creationId="{C89A89E8-9AA8-3B4B-797B-5621FD959E92}"/>
          </ac:spMkLst>
        </pc:spChg>
        <pc:spChg chg="add mod">
          <ac:chgData name="Podolyak, Zsolt Prof (Maths &amp; Physics)" userId="665afb03-380c-4eb9-8697-0b769684e917" providerId="ADAL" clId="{C1C0A6DB-7009-4ACA-89E3-BE29BF2AFB70}" dt="2025-09-09T16:02:31.504" v="1568" actId="1076"/>
          <ac:spMkLst>
            <pc:docMk/>
            <pc:sldMk cId="1645151273" sldId="540"/>
            <ac:spMk id="10" creationId="{A55F6C6A-5962-520A-705D-1DA3C0DA131C}"/>
          </ac:spMkLst>
        </pc:spChg>
        <pc:spChg chg="add mod">
          <ac:chgData name="Podolyak, Zsolt Prof (Maths &amp; Physics)" userId="665afb03-380c-4eb9-8697-0b769684e917" providerId="ADAL" clId="{C1C0A6DB-7009-4ACA-89E3-BE29BF2AFB70}" dt="2025-09-09T16:42:58.169" v="2197" actId="1076"/>
          <ac:spMkLst>
            <pc:docMk/>
            <pc:sldMk cId="1645151273" sldId="540"/>
            <ac:spMk id="12" creationId="{1FC48FF8-996E-EE2E-8A2C-789AB980818C}"/>
          </ac:spMkLst>
        </pc:spChg>
        <pc:spChg chg="add mod">
          <ac:chgData name="Podolyak, Zsolt Prof (Maths &amp; Physics)" userId="665afb03-380c-4eb9-8697-0b769684e917" providerId="ADAL" clId="{C1C0A6DB-7009-4ACA-89E3-BE29BF2AFB70}" dt="2025-09-09T16:02:45.594" v="1577" actId="1076"/>
          <ac:spMkLst>
            <pc:docMk/>
            <pc:sldMk cId="1645151273" sldId="540"/>
            <ac:spMk id="13" creationId="{D0780A61-642D-55AB-2B1B-B7C9199D3992}"/>
          </ac:spMkLst>
        </pc:spChg>
        <pc:spChg chg="add mod">
          <ac:chgData name="Podolyak, Zsolt Prof (Maths &amp; Physics)" userId="665afb03-380c-4eb9-8697-0b769684e917" providerId="ADAL" clId="{C1C0A6DB-7009-4ACA-89E3-BE29BF2AFB70}" dt="2025-09-09T16:02:59.677" v="1580" actId="1076"/>
          <ac:spMkLst>
            <pc:docMk/>
            <pc:sldMk cId="1645151273" sldId="540"/>
            <ac:spMk id="14" creationId="{9BA5C01D-055A-DC0C-046A-F7ECF288289C}"/>
          </ac:spMkLst>
        </pc:spChg>
        <pc:spChg chg="add mod">
          <ac:chgData name="Podolyak, Zsolt Prof (Maths &amp; Physics)" userId="665afb03-380c-4eb9-8697-0b769684e917" providerId="ADAL" clId="{C1C0A6DB-7009-4ACA-89E3-BE29BF2AFB70}" dt="2025-09-09T16:03:19.996" v="1591" actId="1076"/>
          <ac:spMkLst>
            <pc:docMk/>
            <pc:sldMk cId="1645151273" sldId="540"/>
            <ac:spMk id="15" creationId="{7E8B08D9-E9DF-BF3F-8805-839974CF7726}"/>
          </ac:spMkLst>
        </pc:spChg>
        <pc:picChg chg="add mod">
          <ac:chgData name="Podolyak, Zsolt Prof (Maths &amp; Physics)" userId="665afb03-380c-4eb9-8697-0b769684e917" providerId="ADAL" clId="{C1C0A6DB-7009-4ACA-89E3-BE29BF2AFB70}" dt="2025-09-09T15:40:53.061" v="1466" actId="1076"/>
          <ac:picMkLst>
            <pc:docMk/>
            <pc:sldMk cId="1645151273" sldId="540"/>
            <ac:picMk id="3" creationId="{0893ACB2-3F29-E627-3EC4-3F8F95A8802E}"/>
          </ac:picMkLst>
        </pc:picChg>
        <pc:picChg chg="add mod">
          <ac:chgData name="Podolyak, Zsolt Prof (Maths &amp; Physics)" userId="665afb03-380c-4eb9-8697-0b769684e917" providerId="ADAL" clId="{C1C0A6DB-7009-4ACA-89E3-BE29BF2AFB70}" dt="2025-09-09T16:42:55.521" v="2196" actId="1076"/>
          <ac:picMkLst>
            <pc:docMk/>
            <pc:sldMk cId="1645151273" sldId="540"/>
            <ac:picMk id="5" creationId="{2FB7019B-9255-07FC-62F2-9EAB199C4BFE}"/>
          </ac:picMkLst>
        </pc:picChg>
        <pc:cxnChg chg="add mod">
          <ac:chgData name="Podolyak, Zsolt Prof (Maths &amp; Physics)" userId="665afb03-380c-4eb9-8697-0b769684e917" providerId="ADAL" clId="{C1C0A6DB-7009-4ACA-89E3-BE29BF2AFB70}" dt="2025-09-09T16:01:06.039" v="1544" actId="14100"/>
          <ac:cxnSpMkLst>
            <pc:docMk/>
            <pc:sldMk cId="1645151273" sldId="540"/>
            <ac:cxnSpMk id="6" creationId="{CF44322C-F37F-4093-18E9-FCBE358026F7}"/>
          </ac:cxnSpMkLst>
        </pc:cxnChg>
        <pc:cxnChg chg="add mod">
          <ac:chgData name="Podolyak, Zsolt Prof (Maths &amp; Physics)" userId="665afb03-380c-4eb9-8697-0b769684e917" providerId="ADAL" clId="{C1C0A6DB-7009-4ACA-89E3-BE29BF2AFB70}" dt="2025-09-09T16:02:24.760" v="1566" actId="1076"/>
          <ac:cxnSpMkLst>
            <pc:docMk/>
            <pc:sldMk cId="1645151273" sldId="540"/>
            <ac:cxnSpMk id="9" creationId="{35C5CBF3-A2EB-45F2-B963-66AFF2966CAA}"/>
          </ac:cxnSpMkLst>
        </pc:cxnChg>
      </pc:sldChg>
      <pc:sldChg chg="del">
        <pc:chgData name="Podolyak, Zsolt Prof (Maths &amp; Physics)" userId="665afb03-380c-4eb9-8697-0b769684e917" providerId="ADAL" clId="{C1C0A6DB-7009-4ACA-89E3-BE29BF2AFB70}" dt="2025-09-05T12:12:21.969" v="9" actId="2696"/>
        <pc:sldMkLst>
          <pc:docMk/>
          <pc:sldMk cId="1142646389" sldId="541"/>
        </pc:sldMkLst>
      </pc:sldChg>
      <pc:sldChg chg="addSp modSp add mod">
        <pc:chgData name="Podolyak, Zsolt Prof (Maths &amp; Physics)" userId="665afb03-380c-4eb9-8697-0b769684e917" providerId="ADAL" clId="{C1C0A6DB-7009-4ACA-89E3-BE29BF2AFB70}" dt="2025-09-09T16:07:11.372" v="1613" actId="14100"/>
        <pc:sldMkLst>
          <pc:docMk/>
          <pc:sldMk cId="3302401311" sldId="541"/>
        </pc:sldMkLst>
        <pc:spChg chg="add mod">
          <ac:chgData name="Podolyak, Zsolt Prof (Maths &amp; Physics)" userId="665afb03-380c-4eb9-8697-0b769684e917" providerId="ADAL" clId="{C1C0A6DB-7009-4ACA-89E3-BE29BF2AFB70}" dt="2025-09-09T15:41:14.997" v="1469"/>
          <ac:spMkLst>
            <pc:docMk/>
            <pc:sldMk cId="3302401311" sldId="541"/>
            <ac:spMk id="2" creationId="{AC429060-DF49-8040-F579-CD8586705100}"/>
          </ac:spMkLst>
        </pc:spChg>
        <pc:picChg chg="add mod">
          <ac:chgData name="Podolyak, Zsolt Prof (Maths &amp; Physics)" userId="665afb03-380c-4eb9-8697-0b769684e917" providerId="ADAL" clId="{C1C0A6DB-7009-4ACA-89E3-BE29BF2AFB70}" dt="2025-09-09T16:07:11.372" v="1613" actId="14100"/>
          <ac:picMkLst>
            <pc:docMk/>
            <pc:sldMk cId="3302401311" sldId="541"/>
            <ac:picMk id="3" creationId="{A078DFFA-19C7-26F4-7104-1DB5ED56ECDD}"/>
          </ac:picMkLst>
        </pc:picChg>
        <pc:picChg chg="add mod">
          <ac:chgData name="Podolyak, Zsolt Prof (Maths &amp; Physics)" userId="665afb03-380c-4eb9-8697-0b769684e917" providerId="ADAL" clId="{C1C0A6DB-7009-4ACA-89E3-BE29BF2AFB70}" dt="2025-09-06T10:43:56.908" v="1202" actId="14100"/>
          <ac:picMkLst>
            <pc:docMk/>
            <pc:sldMk cId="3302401311" sldId="541"/>
            <ac:picMk id="5" creationId="{139C97D9-6E5C-9055-8ADD-9D7D7D209806}"/>
          </ac:picMkLst>
        </pc:picChg>
      </pc:sldChg>
      <pc:sldChg chg="del">
        <pc:chgData name="Podolyak, Zsolt Prof (Maths &amp; Physics)" userId="665afb03-380c-4eb9-8697-0b769684e917" providerId="ADAL" clId="{C1C0A6DB-7009-4ACA-89E3-BE29BF2AFB70}" dt="2025-09-05T12:12:21.969" v="9" actId="2696"/>
        <pc:sldMkLst>
          <pc:docMk/>
          <pc:sldMk cId="1359211560" sldId="542"/>
        </pc:sldMkLst>
      </pc:sldChg>
      <pc:sldChg chg="addSp modSp add mod replId">
        <pc:chgData name="Podolyak, Zsolt Prof (Maths &amp; Physics)" userId="665afb03-380c-4eb9-8697-0b769684e917" providerId="ADAL" clId="{C1C0A6DB-7009-4ACA-89E3-BE29BF2AFB70}" dt="2025-09-09T16:43:48.831" v="2201" actId="1076"/>
        <pc:sldMkLst>
          <pc:docMk/>
          <pc:sldMk cId="3687309859" sldId="542"/>
        </pc:sldMkLst>
        <pc:spChg chg="add mod">
          <ac:chgData name="Podolyak, Zsolt Prof (Maths &amp; Physics)" userId="665afb03-380c-4eb9-8697-0b769684e917" providerId="ADAL" clId="{C1C0A6DB-7009-4ACA-89E3-BE29BF2AFB70}" dt="2025-09-09T15:42:25.645" v="1490" actId="20577"/>
          <ac:spMkLst>
            <pc:docMk/>
            <pc:sldMk cId="3687309859" sldId="542"/>
            <ac:spMk id="2" creationId="{5188982F-5FDE-9DE2-ECD9-7B1EAA34EB72}"/>
          </ac:spMkLst>
        </pc:spChg>
        <pc:spChg chg="add mod">
          <ac:chgData name="Podolyak, Zsolt Prof (Maths &amp; Physics)" userId="665afb03-380c-4eb9-8697-0b769684e917" providerId="ADAL" clId="{C1C0A6DB-7009-4ACA-89E3-BE29BF2AFB70}" dt="2025-09-09T16:04:10.494" v="1599" actId="20577"/>
          <ac:spMkLst>
            <pc:docMk/>
            <pc:sldMk cId="3687309859" sldId="542"/>
            <ac:spMk id="8" creationId="{A5BF9DCC-E054-9474-3C16-1CC3B6256687}"/>
          </ac:spMkLst>
        </pc:spChg>
        <pc:spChg chg="add mod">
          <ac:chgData name="Podolyak, Zsolt Prof (Maths &amp; Physics)" userId="665afb03-380c-4eb9-8697-0b769684e917" providerId="ADAL" clId="{C1C0A6DB-7009-4ACA-89E3-BE29BF2AFB70}" dt="2025-09-09T16:43:48.831" v="2201" actId="1076"/>
          <ac:spMkLst>
            <pc:docMk/>
            <pc:sldMk cId="3687309859" sldId="542"/>
            <ac:spMk id="10" creationId="{C7AB0153-6187-4BF0-6B50-1988D1B650D1}"/>
          </ac:spMkLst>
        </pc:spChg>
        <pc:spChg chg="add mod">
          <ac:chgData name="Podolyak, Zsolt Prof (Maths &amp; Physics)" userId="665afb03-380c-4eb9-8697-0b769684e917" providerId="ADAL" clId="{C1C0A6DB-7009-4ACA-89E3-BE29BF2AFB70}" dt="2025-09-09T16:04:25.799" v="1605" actId="20577"/>
          <ac:spMkLst>
            <pc:docMk/>
            <pc:sldMk cId="3687309859" sldId="542"/>
            <ac:spMk id="11" creationId="{EE3F35FD-07E0-85E3-B3EB-CF92CD6CD464}"/>
          </ac:spMkLst>
        </pc:spChg>
        <pc:spChg chg="add mod">
          <ac:chgData name="Podolyak, Zsolt Prof (Maths &amp; Physics)" userId="665afb03-380c-4eb9-8697-0b769684e917" providerId="ADAL" clId="{C1C0A6DB-7009-4ACA-89E3-BE29BF2AFB70}" dt="2025-09-09T16:03:37.476" v="1592"/>
          <ac:spMkLst>
            <pc:docMk/>
            <pc:sldMk cId="3687309859" sldId="542"/>
            <ac:spMk id="12" creationId="{EF99D699-CF0F-909E-E7CF-E01F04927AA5}"/>
          </ac:spMkLst>
        </pc:spChg>
        <pc:spChg chg="add mod">
          <ac:chgData name="Podolyak, Zsolt Prof (Maths &amp; Physics)" userId="665afb03-380c-4eb9-8697-0b769684e917" providerId="ADAL" clId="{C1C0A6DB-7009-4ACA-89E3-BE29BF2AFB70}" dt="2025-09-09T16:03:45.960" v="1597" actId="20577"/>
          <ac:spMkLst>
            <pc:docMk/>
            <pc:sldMk cId="3687309859" sldId="542"/>
            <ac:spMk id="13" creationId="{012BE6B5-4099-044A-8832-DC3C028F03FE}"/>
          </ac:spMkLst>
        </pc:spChg>
        <pc:picChg chg="add mod">
          <ac:chgData name="Podolyak, Zsolt Prof (Maths &amp; Physics)" userId="665afb03-380c-4eb9-8697-0b769684e917" providerId="ADAL" clId="{C1C0A6DB-7009-4ACA-89E3-BE29BF2AFB70}" dt="2025-09-09T16:05:11.226" v="1610" actId="14100"/>
          <ac:picMkLst>
            <pc:docMk/>
            <pc:sldMk cId="3687309859" sldId="542"/>
            <ac:picMk id="3" creationId="{6743B429-8EEE-4F06-FAF1-0BBF046C9EAD}"/>
          </ac:picMkLst>
        </pc:picChg>
        <pc:picChg chg="add mod">
          <ac:chgData name="Podolyak, Zsolt Prof (Maths &amp; Physics)" userId="665afb03-380c-4eb9-8697-0b769684e917" providerId="ADAL" clId="{C1C0A6DB-7009-4ACA-89E3-BE29BF2AFB70}" dt="2025-09-09T16:05:08.705" v="1609" actId="1076"/>
          <ac:picMkLst>
            <pc:docMk/>
            <pc:sldMk cId="3687309859" sldId="542"/>
            <ac:picMk id="5" creationId="{BC1FE1D6-153C-033B-1E79-9C83B2B857E3}"/>
          </ac:picMkLst>
        </pc:picChg>
        <pc:picChg chg="add mod">
          <ac:chgData name="Podolyak, Zsolt Prof (Maths &amp; Physics)" userId="665afb03-380c-4eb9-8697-0b769684e917" providerId="ADAL" clId="{C1C0A6DB-7009-4ACA-89E3-BE29BF2AFB70}" dt="2025-09-09T16:00:05.420" v="1531" actId="1076"/>
          <ac:picMkLst>
            <pc:docMk/>
            <pc:sldMk cId="3687309859" sldId="542"/>
            <ac:picMk id="7" creationId="{C6CD2808-A00B-7790-FF86-C66CAFD5211A}"/>
          </ac:picMkLst>
        </pc:picChg>
        <pc:picChg chg="add mod">
          <ac:chgData name="Podolyak, Zsolt Prof (Maths &amp; Physics)" userId="665afb03-380c-4eb9-8697-0b769684e917" providerId="ADAL" clId="{C1C0A6DB-7009-4ACA-89E3-BE29BF2AFB70}" dt="2025-09-09T16:00:10.385" v="1533" actId="1076"/>
          <ac:picMkLst>
            <pc:docMk/>
            <pc:sldMk cId="3687309859" sldId="542"/>
            <ac:picMk id="9" creationId="{AD1441A6-5206-41AA-C980-401465025D4D}"/>
          </ac:picMkLst>
        </pc:picChg>
        <pc:cxnChg chg="add mod">
          <ac:chgData name="Podolyak, Zsolt Prof (Maths &amp; Physics)" userId="665afb03-380c-4eb9-8697-0b769684e917" providerId="ADAL" clId="{C1C0A6DB-7009-4ACA-89E3-BE29BF2AFB70}" dt="2025-09-09T16:03:37.476" v="1592"/>
          <ac:cxnSpMkLst>
            <pc:docMk/>
            <pc:sldMk cId="3687309859" sldId="542"/>
            <ac:cxnSpMk id="4" creationId="{040BE8A4-84AA-FA6D-A4E8-3C1F7DF5CC6D}"/>
          </ac:cxnSpMkLst>
        </pc:cxnChg>
        <pc:cxnChg chg="add mod">
          <ac:chgData name="Podolyak, Zsolt Prof (Maths &amp; Physics)" userId="665afb03-380c-4eb9-8697-0b769684e917" providerId="ADAL" clId="{C1C0A6DB-7009-4ACA-89E3-BE29BF2AFB70}" dt="2025-09-09T16:03:37.476" v="1592"/>
          <ac:cxnSpMkLst>
            <pc:docMk/>
            <pc:sldMk cId="3687309859" sldId="542"/>
            <ac:cxnSpMk id="6" creationId="{C364F8B5-0201-94F1-2F54-A1B365C356E8}"/>
          </ac:cxnSpMkLst>
        </pc:cxnChg>
      </pc:sldChg>
      <pc:sldChg chg="addSp delSp modSp add mod ord replId">
        <pc:chgData name="Podolyak, Zsolt Prof (Maths &amp; Physics)" userId="665afb03-380c-4eb9-8697-0b769684e917" providerId="ADAL" clId="{C1C0A6DB-7009-4ACA-89E3-BE29BF2AFB70}" dt="2025-09-23T13:13:28.331" v="2799" actId="167"/>
        <pc:sldMkLst>
          <pc:docMk/>
          <pc:sldMk cId="2642050951" sldId="543"/>
        </pc:sldMkLst>
        <pc:spChg chg="add mod">
          <ac:chgData name="Podolyak, Zsolt Prof (Maths &amp; Physics)" userId="665afb03-380c-4eb9-8697-0b769684e917" providerId="ADAL" clId="{C1C0A6DB-7009-4ACA-89E3-BE29BF2AFB70}" dt="2025-09-09T15:38:14.047" v="1442" actId="1076"/>
          <ac:spMkLst>
            <pc:docMk/>
            <pc:sldMk cId="2642050951" sldId="543"/>
            <ac:spMk id="2" creationId="{1D5F773B-5C4F-1683-03E4-C4ECCEF37CE5}"/>
          </ac:spMkLst>
        </pc:spChg>
        <pc:spChg chg="add mod ord">
          <ac:chgData name="Podolyak, Zsolt Prof (Maths &amp; Physics)" userId="665afb03-380c-4eb9-8697-0b769684e917" providerId="ADAL" clId="{C1C0A6DB-7009-4ACA-89E3-BE29BF2AFB70}" dt="2025-09-23T13:13:28.331" v="2799" actId="167"/>
          <ac:spMkLst>
            <pc:docMk/>
            <pc:sldMk cId="2642050951" sldId="543"/>
            <ac:spMk id="8" creationId="{A1BD3AE5-6817-0DEC-4101-9169815AA785}"/>
          </ac:spMkLst>
        </pc:spChg>
        <pc:picChg chg="add mod">
          <ac:chgData name="Podolyak, Zsolt Prof (Maths &amp; Physics)" userId="665afb03-380c-4eb9-8697-0b769684e917" providerId="ADAL" clId="{C1C0A6DB-7009-4ACA-89E3-BE29BF2AFB70}" dt="2025-09-06T09:54:49.813" v="1160" actId="1076"/>
          <ac:picMkLst>
            <pc:docMk/>
            <pc:sldMk cId="2642050951" sldId="543"/>
            <ac:picMk id="3" creationId="{7ED81866-F303-4AFF-16CF-22D039876CE8}"/>
          </ac:picMkLst>
        </pc:picChg>
        <pc:picChg chg="add mod">
          <ac:chgData name="Podolyak, Zsolt Prof (Maths &amp; Physics)" userId="665afb03-380c-4eb9-8697-0b769684e917" providerId="ADAL" clId="{C1C0A6DB-7009-4ACA-89E3-BE29BF2AFB70}" dt="2025-09-09T15:38:17.760" v="1443" actId="1076"/>
          <ac:picMkLst>
            <pc:docMk/>
            <pc:sldMk cId="2642050951" sldId="543"/>
            <ac:picMk id="5" creationId="{B5B00A7A-181E-E31C-4AD9-18A2AA99F936}"/>
          </ac:picMkLst>
        </pc:picChg>
        <pc:picChg chg="add mod">
          <ac:chgData name="Podolyak, Zsolt Prof (Maths &amp; Physics)" userId="665afb03-380c-4eb9-8697-0b769684e917" providerId="ADAL" clId="{C1C0A6DB-7009-4ACA-89E3-BE29BF2AFB70}" dt="2025-09-09T15:38:59.458" v="1451" actId="1076"/>
          <ac:picMkLst>
            <pc:docMk/>
            <pc:sldMk cId="2642050951" sldId="543"/>
            <ac:picMk id="7" creationId="{34BE173B-8C81-E0FC-319B-DEB45F939BD9}"/>
          </ac:picMkLst>
        </pc:picChg>
        <pc:picChg chg="add mod">
          <ac:chgData name="Podolyak, Zsolt Prof (Maths &amp; Physics)" userId="665afb03-380c-4eb9-8697-0b769684e917" providerId="ADAL" clId="{C1C0A6DB-7009-4ACA-89E3-BE29BF2AFB70}" dt="2025-09-09T15:38:57.319" v="1450" actId="1076"/>
          <ac:picMkLst>
            <pc:docMk/>
            <pc:sldMk cId="2642050951" sldId="543"/>
            <ac:picMk id="9" creationId="{B1490CED-8D60-53E5-3D13-4238E189E084}"/>
          </ac:picMkLst>
        </pc:picChg>
      </pc:sldChg>
      <pc:sldChg chg="del">
        <pc:chgData name="Podolyak, Zsolt Prof (Maths &amp; Physics)" userId="665afb03-380c-4eb9-8697-0b769684e917" providerId="ADAL" clId="{C1C0A6DB-7009-4ACA-89E3-BE29BF2AFB70}" dt="2025-09-05T12:12:21.969" v="9" actId="2696"/>
        <pc:sldMkLst>
          <pc:docMk/>
          <pc:sldMk cId="4247188232" sldId="543"/>
        </pc:sldMkLst>
      </pc:sldChg>
      <pc:sldChg chg="del">
        <pc:chgData name="Podolyak, Zsolt Prof (Maths &amp; Physics)" userId="665afb03-380c-4eb9-8697-0b769684e917" providerId="ADAL" clId="{C1C0A6DB-7009-4ACA-89E3-BE29BF2AFB70}" dt="2025-09-05T12:12:21.969" v="9" actId="2696"/>
        <pc:sldMkLst>
          <pc:docMk/>
          <pc:sldMk cId="2596890977" sldId="544"/>
        </pc:sldMkLst>
      </pc:sldChg>
      <pc:sldChg chg="addSp delSp modSp add mod">
        <pc:chgData name="Podolyak, Zsolt Prof (Maths &amp; Physics)" userId="665afb03-380c-4eb9-8697-0b769684e917" providerId="ADAL" clId="{C1C0A6DB-7009-4ACA-89E3-BE29BF2AFB70}" dt="2025-09-23T13:16:44.756" v="2817" actId="21"/>
        <pc:sldMkLst>
          <pc:docMk/>
          <pc:sldMk cId="3747378178" sldId="544"/>
        </pc:sldMkLst>
        <pc:spChg chg="add mod">
          <ac:chgData name="Podolyak, Zsolt Prof (Maths &amp; Physics)" userId="665afb03-380c-4eb9-8697-0b769684e917" providerId="ADAL" clId="{C1C0A6DB-7009-4ACA-89E3-BE29BF2AFB70}" dt="2025-09-06T10:45:59.443" v="1249" actId="1076"/>
          <ac:spMkLst>
            <pc:docMk/>
            <pc:sldMk cId="3747378178" sldId="544"/>
            <ac:spMk id="2" creationId="{396F043F-4BB9-CBBE-01DA-4C2DE7BC2978}"/>
          </ac:spMkLst>
        </pc:spChg>
        <pc:spChg chg="add mod">
          <ac:chgData name="Podolyak, Zsolt Prof (Maths &amp; Physics)" userId="665afb03-380c-4eb9-8697-0b769684e917" providerId="ADAL" clId="{C1C0A6DB-7009-4ACA-89E3-BE29BF2AFB70}" dt="2025-09-23T13:15:59.347" v="2811" actId="20577"/>
          <ac:spMkLst>
            <pc:docMk/>
            <pc:sldMk cId="3747378178" sldId="544"/>
            <ac:spMk id="3" creationId="{1C948A0E-39B1-30AF-5C4B-AB9D59BAF1DD}"/>
          </ac:spMkLst>
        </pc:spChg>
        <pc:spChg chg="add mod">
          <ac:chgData name="Podolyak, Zsolt Prof (Maths &amp; Physics)" userId="665afb03-380c-4eb9-8697-0b769684e917" providerId="ADAL" clId="{C1C0A6DB-7009-4ACA-89E3-BE29BF2AFB70}" dt="2025-09-23T13:07:13.423" v="2787" actId="1076"/>
          <ac:spMkLst>
            <pc:docMk/>
            <pc:sldMk cId="3747378178" sldId="544"/>
            <ac:spMk id="4" creationId="{78B66EF1-1B3F-20C5-89B1-27E0DEBE50AB}"/>
          </ac:spMkLst>
        </pc:spChg>
        <pc:spChg chg="add mod">
          <ac:chgData name="Podolyak, Zsolt Prof (Maths &amp; Physics)" userId="665afb03-380c-4eb9-8697-0b769684e917" providerId="ADAL" clId="{C1C0A6DB-7009-4ACA-89E3-BE29BF2AFB70}" dt="2025-09-23T13:16:29.300" v="2815" actId="20577"/>
          <ac:spMkLst>
            <pc:docMk/>
            <pc:sldMk cId="3747378178" sldId="544"/>
            <ac:spMk id="5" creationId="{078C3680-2329-43B0-DE11-0D32F784CB6E}"/>
          </ac:spMkLst>
        </pc:spChg>
        <pc:spChg chg="add del mod">
          <ac:chgData name="Podolyak, Zsolt Prof (Maths &amp; Physics)" userId="665afb03-380c-4eb9-8697-0b769684e917" providerId="ADAL" clId="{C1C0A6DB-7009-4ACA-89E3-BE29BF2AFB70}" dt="2025-09-23T13:16:44.756" v="2817" actId="21"/>
          <ac:spMkLst>
            <pc:docMk/>
            <pc:sldMk cId="3747378178" sldId="544"/>
            <ac:spMk id="6" creationId="{999BA31C-F8E9-AB1F-B3D4-8045BED9E101}"/>
          </ac:spMkLst>
        </pc:spChg>
        <pc:picChg chg="add mod">
          <ac:chgData name="Podolyak, Zsolt Prof (Maths &amp; Physics)" userId="665afb03-380c-4eb9-8697-0b769684e917" providerId="ADAL" clId="{C1C0A6DB-7009-4ACA-89E3-BE29BF2AFB70}" dt="2025-09-23T13:07:26.419" v="2790" actId="1076"/>
          <ac:picMkLst>
            <pc:docMk/>
            <pc:sldMk cId="3747378178" sldId="544"/>
            <ac:picMk id="7" creationId="{CC6B5413-8770-E815-304D-55732EEE891D}"/>
          </ac:picMkLst>
        </pc:picChg>
        <pc:cxnChg chg="add mod">
          <ac:chgData name="Podolyak, Zsolt Prof (Maths &amp; Physics)" userId="665afb03-380c-4eb9-8697-0b769684e917" providerId="ADAL" clId="{C1C0A6DB-7009-4ACA-89E3-BE29BF2AFB70}" dt="2025-09-23T13:16:22.375" v="2813" actId="1076"/>
          <ac:cxnSpMkLst>
            <pc:docMk/>
            <pc:sldMk cId="3747378178" sldId="544"/>
            <ac:cxnSpMk id="8" creationId="{AB7B4A33-BFF1-C7FC-AD35-3995D3B71675}"/>
          </ac:cxnSpMkLst>
        </pc:cxnChg>
      </pc:sldChg>
      <pc:sldChg chg="addSp delSp modSp add mod ord">
        <pc:chgData name="Podolyak, Zsolt Prof (Maths &amp; Physics)" userId="665afb03-380c-4eb9-8697-0b769684e917" providerId="ADAL" clId="{C1C0A6DB-7009-4ACA-89E3-BE29BF2AFB70}" dt="2025-09-09T16:20:29.317" v="1760" actId="14100"/>
        <pc:sldMkLst>
          <pc:docMk/>
          <pc:sldMk cId="3295567846" sldId="545"/>
        </pc:sldMkLst>
        <pc:spChg chg="add mod">
          <ac:chgData name="Podolyak, Zsolt Prof (Maths &amp; Physics)" userId="665afb03-380c-4eb9-8697-0b769684e917" providerId="ADAL" clId="{C1C0A6DB-7009-4ACA-89E3-BE29BF2AFB70}" dt="2025-09-09T15:41:46.869" v="1478" actId="20577"/>
          <ac:spMkLst>
            <pc:docMk/>
            <pc:sldMk cId="3295567846" sldId="545"/>
            <ac:spMk id="4" creationId="{46D13644-25F5-FD23-F284-5A36EC1B6DFA}"/>
          </ac:spMkLst>
        </pc:spChg>
        <pc:spChg chg="add mod">
          <ac:chgData name="Podolyak, Zsolt Prof (Maths &amp; Physics)" userId="665afb03-380c-4eb9-8697-0b769684e917" providerId="ADAL" clId="{C1C0A6DB-7009-4ACA-89E3-BE29BF2AFB70}" dt="2025-09-09T15:42:55.410" v="1518" actId="207"/>
          <ac:spMkLst>
            <pc:docMk/>
            <pc:sldMk cId="3295567846" sldId="545"/>
            <ac:spMk id="5" creationId="{B50A67B2-E2DB-0C6C-D3A9-0014F571065C}"/>
          </ac:spMkLst>
        </pc:spChg>
        <pc:picChg chg="add mod">
          <ac:chgData name="Podolyak, Zsolt Prof (Maths &amp; Physics)" userId="665afb03-380c-4eb9-8697-0b769684e917" providerId="ADAL" clId="{C1C0A6DB-7009-4ACA-89E3-BE29BF2AFB70}" dt="2025-09-09T16:20:29.317" v="1760" actId="14100"/>
          <ac:picMkLst>
            <pc:docMk/>
            <pc:sldMk cId="3295567846" sldId="545"/>
            <ac:picMk id="9" creationId="{F5985E17-3448-B728-40B8-4402C3524850}"/>
          </ac:picMkLst>
        </pc:picChg>
      </pc:sldChg>
      <pc:sldChg chg="del">
        <pc:chgData name="Podolyak, Zsolt Prof (Maths &amp; Physics)" userId="665afb03-380c-4eb9-8697-0b769684e917" providerId="ADAL" clId="{C1C0A6DB-7009-4ACA-89E3-BE29BF2AFB70}" dt="2025-09-05T12:12:21.969" v="9" actId="2696"/>
        <pc:sldMkLst>
          <pc:docMk/>
          <pc:sldMk cId="4157871275" sldId="545"/>
        </pc:sldMkLst>
      </pc:sldChg>
      <pc:sldChg chg="addSp modSp add mod ord">
        <pc:chgData name="Podolyak, Zsolt Prof (Maths &amp; Physics)" userId="665afb03-380c-4eb9-8697-0b769684e917" providerId="ADAL" clId="{C1C0A6DB-7009-4ACA-89E3-BE29BF2AFB70}" dt="2025-09-09T15:42:07.659" v="1485" actId="1076"/>
        <pc:sldMkLst>
          <pc:docMk/>
          <pc:sldMk cId="1629617410" sldId="546"/>
        </pc:sldMkLst>
        <pc:spChg chg="add mod">
          <ac:chgData name="Podolyak, Zsolt Prof (Maths &amp; Physics)" userId="665afb03-380c-4eb9-8697-0b769684e917" providerId="ADAL" clId="{C1C0A6DB-7009-4ACA-89E3-BE29BF2AFB70}" dt="2025-09-06T09:58:28.922" v="1194" actId="1076"/>
          <ac:spMkLst>
            <pc:docMk/>
            <pc:sldMk cId="1629617410" sldId="546"/>
            <ac:spMk id="2" creationId="{82DCB4A5-CC11-0ED5-D940-9B1852A01ECE}"/>
          </ac:spMkLst>
        </pc:spChg>
        <pc:spChg chg="add mod">
          <ac:chgData name="Podolyak, Zsolt Prof (Maths &amp; Physics)" userId="665afb03-380c-4eb9-8697-0b769684e917" providerId="ADAL" clId="{C1C0A6DB-7009-4ACA-89E3-BE29BF2AFB70}" dt="2025-09-09T15:42:05.095" v="1484" actId="207"/>
          <ac:spMkLst>
            <pc:docMk/>
            <pc:sldMk cId="1629617410" sldId="546"/>
            <ac:spMk id="4" creationId="{C6B120EE-CC20-D249-4BD5-ACC19E9F3787}"/>
          </ac:spMkLst>
        </pc:spChg>
        <pc:spChg chg="add mod">
          <ac:chgData name="Podolyak, Zsolt Prof (Maths &amp; Physics)" userId="665afb03-380c-4eb9-8697-0b769684e917" providerId="ADAL" clId="{C1C0A6DB-7009-4ACA-89E3-BE29BF2AFB70}" dt="2025-09-09T15:42:00.166" v="1483" actId="20577"/>
          <ac:spMkLst>
            <pc:docMk/>
            <pc:sldMk cId="1629617410" sldId="546"/>
            <ac:spMk id="6" creationId="{AD53117E-77BB-19F3-0802-2CF43B68285D}"/>
          </ac:spMkLst>
        </pc:spChg>
        <pc:picChg chg="add mod">
          <ac:chgData name="Podolyak, Zsolt Prof (Maths &amp; Physics)" userId="665afb03-380c-4eb9-8697-0b769684e917" providerId="ADAL" clId="{C1C0A6DB-7009-4ACA-89E3-BE29BF2AFB70}" dt="2025-09-06T09:58:23.373" v="1193" actId="14100"/>
          <ac:picMkLst>
            <pc:docMk/>
            <pc:sldMk cId="1629617410" sldId="546"/>
            <ac:picMk id="3" creationId="{D0B5C68F-2404-07C3-12CB-F4FA294C7164}"/>
          </ac:picMkLst>
        </pc:picChg>
        <pc:picChg chg="add mod">
          <ac:chgData name="Podolyak, Zsolt Prof (Maths &amp; Physics)" userId="665afb03-380c-4eb9-8697-0b769684e917" providerId="ADAL" clId="{C1C0A6DB-7009-4ACA-89E3-BE29BF2AFB70}" dt="2025-09-09T15:42:07.659" v="1485" actId="1076"/>
          <ac:picMkLst>
            <pc:docMk/>
            <pc:sldMk cId="1629617410" sldId="546"/>
            <ac:picMk id="5" creationId="{3AB28D94-48BD-F586-C2F0-5379DBB6786A}"/>
          </ac:picMkLst>
        </pc:picChg>
      </pc:sldChg>
      <pc:sldChg chg="del">
        <pc:chgData name="Podolyak, Zsolt Prof (Maths &amp; Physics)" userId="665afb03-380c-4eb9-8697-0b769684e917" providerId="ADAL" clId="{C1C0A6DB-7009-4ACA-89E3-BE29BF2AFB70}" dt="2025-09-05T12:12:21.969" v="9" actId="2696"/>
        <pc:sldMkLst>
          <pc:docMk/>
          <pc:sldMk cId="4146180227" sldId="546"/>
        </pc:sldMkLst>
      </pc:sldChg>
      <pc:sldChg chg="addSp delSp modSp add mod modShow">
        <pc:chgData name="Podolyak, Zsolt Prof (Maths &amp; Physics)" userId="665afb03-380c-4eb9-8697-0b769684e917" providerId="ADAL" clId="{C1C0A6DB-7009-4ACA-89E3-BE29BF2AFB70}" dt="2025-09-06T09:49:50.869" v="1113" actId="729"/>
        <pc:sldMkLst>
          <pc:docMk/>
          <pc:sldMk cId="494795018" sldId="547"/>
        </pc:sldMkLst>
        <pc:picChg chg="mod">
          <ac:chgData name="Podolyak, Zsolt Prof (Maths &amp; Physics)" userId="665afb03-380c-4eb9-8697-0b769684e917" providerId="ADAL" clId="{C1C0A6DB-7009-4ACA-89E3-BE29BF2AFB70}" dt="2025-09-05T12:54:20.177" v="399" actId="1076"/>
          <ac:picMkLst>
            <pc:docMk/>
            <pc:sldMk cId="494795018" sldId="547"/>
            <ac:picMk id="6" creationId="{4D632359-1951-7CE6-DAF7-6CAE85D4D673}"/>
          </ac:picMkLst>
        </pc:picChg>
      </pc:sldChg>
      <pc:sldChg chg="addSp delSp modSp new mod modShow">
        <pc:chgData name="Podolyak, Zsolt Prof (Maths &amp; Physics)" userId="665afb03-380c-4eb9-8697-0b769684e917" providerId="ADAL" clId="{C1C0A6DB-7009-4ACA-89E3-BE29BF2AFB70}" dt="2025-09-23T13:05:45.357" v="2784" actId="113"/>
        <pc:sldMkLst>
          <pc:docMk/>
          <pc:sldMk cId="1421914411" sldId="548"/>
        </pc:sldMkLst>
        <pc:spChg chg="add mod">
          <ac:chgData name="Podolyak, Zsolt Prof (Maths &amp; Physics)" userId="665afb03-380c-4eb9-8697-0b769684e917" providerId="ADAL" clId="{C1C0A6DB-7009-4ACA-89E3-BE29BF2AFB70}" dt="2025-09-23T13:05:24.509" v="2780" actId="1076"/>
          <ac:spMkLst>
            <pc:docMk/>
            <pc:sldMk cId="1421914411" sldId="548"/>
            <ac:spMk id="4" creationId="{E7BDB245-ED5D-DA59-2CD0-E71907129E4B}"/>
          </ac:spMkLst>
        </pc:spChg>
        <pc:spChg chg="add mod">
          <ac:chgData name="Podolyak, Zsolt Prof (Maths &amp; Physics)" userId="665afb03-380c-4eb9-8697-0b769684e917" providerId="ADAL" clId="{C1C0A6DB-7009-4ACA-89E3-BE29BF2AFB70}" dt="2025-09-23T13:05:45.357" v="2784" actId="113"/>
          <ac:spMkLst>
            <pc:docMk/>
            <pc:sldMk cId="1421914411" sldId="548"/>
            <ac:spMk id="5" creationId="{071BF8BC-00A7-E263-4F01-65AC4D3A0731}"/>
          </ac:spMkLst>
        </pc:spChg>
      </pc:sldChg>
      <pc:sldChg chg="addSp delSp modSp new mod">
        <pc:chgData name="Podolyak, Zsolt Prof (Maths &amp; Physics)" userId="665afb03-380c-4eb9-8697-0b769684e917" providerId="ADAL" clId="{C1C0A6DB-7009-4ACA-89E3-BE29BF2AFB70}" dt="2025-09-09T16:49:54.496" v="2372" actId="1076"/>
        <pc:sldMkLst>
          <pc:docMk/>
          <pc:sldMk cId="1662036470" sldId="549"/>
        </pc:sldMkLst>
        <pc:spChg chg="add mod">
          <ac:chgData name="Podolyak, Zsolt Prof (Maths &amp; Physics)" userId="665afb03-380c-4eb9-8697-0b769684e917" providerId="ADAL" clId="{C1C0A6DB-7009-4ACA-89E3-BE29BF2AFB70}" dt="2025-09-09T16:49:43.831" v="2369" actId="14100"/>
          <ac:spMkLst>
            <pc:docMk/>
            <pc:sldMk cId="1662036470" sldId="549"/>
            <ac:spMk id="4" creationId="{9254CC69-89D7-BDCC-819B-8BFA5E0AE5B5}"/>
          </ac:spMkLst>
        </pc:spChg>
        <pc:picChg chg="add mod">
          <ac:chgData name="Podolyak, Zsolt Prof (Maths &amp; Physics)" userId="665afb03-380c-4eb9-8697-0b769684e917" providerId="ADAL" clId="{C1C0A6DB-7009-4ACA-89E3-BE29BF2AFB70}" dt="2025-09-09T16:49:54.496" v="2372" actId="1076"/>
          <ac:picMkLst>
            <pc:docMk/>
            <pc:sldMk cId="1662036470" sldId="549"/>
            <ac:picMk id="1026" creationId="{730D526B-2E21-EBFE-C7A0-960D0265871B}"/>
          </ac:picMkLst>
        </pc:picChg>
      </pc:sldChg>
      <pc:sldChg chg="addSp delSp modSp new mod">
        <pc:chgData name="Podolyak, Zsolt Prof (Maths &amp; Physics)" userId="665afb03-380c-4eb9-8697-0b769684e917" providerId="ADAL" clId="{C1C0A6DB-7009-4ACA-89E3-BE29BF2AFB70}" dt="2025-09-09T17:21:43.564" v="2779" actId="20577"/>
        <pc:sldMkLst>
          <pc:docMk/>
          <pc:sldMk cId="1974526614" sldId="550"/>
        </pc:sldMkLst>
        <pc:spChg chg="add mod">
          <ac:chgData name="Podolyak, Zsolt Prof (Maths &amp; Physics)" userId="665afb03-380c-4eb9-8697-0b769684e917" providerId="ADAL" clId="{C1C0A6DB-7009-4ACA-89E3-BE29BF2AFB70}" dt="2025-09-09T17:07:55.740" v="2443" actId="20577"/>
          <ac:spMkLst>
            <pc:docMk/>
            <pc:sldMk cId="1974526614" sldId="550"/>
            <ac:spMk id="4" creationId="{236F7593-7D95-F56D-AF7D-452C4DFC1CF5}"/>
          </ac:spMkLst>
        </pc:spChg>
        <pc:spChg chg="add mod">
          <ac:chgData name="Podolyak, Zsolt Prof (Maths &amp; Physics)" userId="665afb03-380c-4eb9-8697-0b769684e917" providerId="ADAL" clId="{C1C0A6DB-7009-4ACA-89E3-BE29BF2AFB70}" dt="2025-09-09T17:21:43.564" v="2779" actId="20577"/>
          <ac:spMkLst>
            <pc:docMk/>
            <pc:sldMk cId="1974526614" sldId="550"/>
            <ac:spMk id="5" creationId="{553E6F10-872D-9A31-614F-006778B0E902}"/>
          </ac:spMkLst>
        </pc:spChg>
        <pc:spChg chg="add mod">
          <ac:chgData name="Podolyak, Zsolt Prof (Maths &amp; Physics)" userId="665afb03-380c-4eb9-8697-0b769684e917" providerId="ADAL" clId="{C1C0A6DB-7009-4ACA-89E3-BE29BF2AFB70}" dt="2025-09-09T17:19:30.671" v="2747" actId="1076"/>
          <ac:spMkLst>
            <pc:docMk/>
            <pc:sldMk cId="1974526614" sldId="550"/>
            <ac:spMk id="17" creationId="{7818A028-7966-3713-0345-31B7A24B2C3E}"/>
          </ac:spMkLst>
        </pc:spChg>
        <pc:spChg chg="add mod">
          <ac:chgData name="Podolyak, Zsolt Prof (Maths &amp; Physics)" userId="665afb03-380c-4eb9-8697-0b769684e917" providerId="ADAL" clId="{C1C0A6DB-7009-4ACA-89E3-BE29BF2AFB70}" dt="2025-09-09T17:15:32.872" v="2721" actId="1076"/>
          <ac:spMkLst>
            <pc:docMk/>
            <pc:sldMk cId="1974526614" sldId="550"/>
            <ac:spMk id="19" creationId="{8909292B-0912-5D7B-08EF-6A1A87A8AE1E}"/>
          </ac:spMkLst>
        </pc:spChg>
        <pc:spChg chg="add mod">
          <ac:chgData name="Podolyak, Zsolt Prof (Maths &amp; Physics)" userId="665afb03-380c-4eb9-8697-0b769684e917" providerId="ADAL" clId="{C1C0A6DB-7009-4ACA-89E3-BE29BF2AFB70}" dt="2025-09-09T17:15:29.149" v="2720" actId="1076"/>
          <ac:spMkLst>
            <pc:docMk/>
            <pc:sldMk cId="1974526614" sldId="550"/>
            <ac:spMk id="20" creationId="{9BD71933-2889-12D4-44BA-905AA455FFD0}"/>
          </ac:spMkLst>
        </pc:spChg>
        <pc:spChg chg="add mod">
          <ac:chgData name="Podolyak, Zsolt Prof (Maths &amp; Physics)" userId="665afb03-380c-4eb9-8697-0b769684e917" providerId="ADAL" clId="{C1C0A6DB-7009-4ACA-89E3-BE29BF2AFB70}" dt="2025-09-09T17:16:02.224" v="2730" actId="1076"/>
          <ac:spMkLst>
            <pc:docMk/>
            <pc:sldMk cId="1974526614" sldId="550"/>
            <ac:spMk id="21" creationId="{D5A117EF-C817-A14F-203E-A15A085768B4}"/>
          </ac:spMkLst>
        </pc:spChg>
        <pc:spChg chg="add mod">
          <ac:chgData name="Podolyak, Zsolt Prof (Maths &amp; Physics)" userId="665afb03-380c-4eb9-8697-0b769684e917" providerId="ADAL" clId="{C1C0A6DB-7009-4ACA-89E3-BE29BF2AFB70}" dt="2025-09-09T17:15:57.912" v="2729" actId="1076"/>
          <ac:spMkLst>
            <pc:docMk/>
            <pc:sldMk cId="1974526614" sldId="550"/>
            <ac:spMk id="22" creationId="{0E1DDD17-02AD-990D-B271-D8ED2904B7AE}"/>
          </ac:spMkLst>
        </pc:spChg>
        <pc:spChg chg="add mod">
          <ac:chgData name="Podolyak, Zsolt Prof (Maths &amp; Physics)" userId="665afb03-380c-4eb9-8697-0b769684e917" providerId="ADAL" clId="{C1C0A6DB-7009-4ACA-89E3-BE29BF2AFB70}" dt="2025-09-09T17:16:12.194" v="2734" actId="1076"/>
          <ac:spMkLst>
            <pc:docMk/>
            <pc:sldMk cId="1974526614" sldId="550"/>
            <ac:spMk id="23" creationId="{CE36D2F7-C1D0-CA32-7EDF-135BDCC79292}"/>
          </ac:spMkLst>
        </pc:spChg>
        <pc:spChg chg="add mod">
          <ac:chgData name="Podolyak, Zsolt Prof (Maths &amp; Physics)" userId="665afb03-380c-4eb9-8697-0b769684e917" providerId="ADAL" clId="{C1C0A6DB-7009-4ACA-89E3-BE29BF2AFB70}" dt="2025-09-09T17:19:47.163" v="2752" actId="20577"/>
          <ac:spMkLst>
            <pc:docMk/>
            <pc:sldMk cId="1974526614" sldId="550"/>
            <ac:spMk id="24" creationId="{DCB1FFAF-6560-247C-9BAC-5E666BE44FD3}"/>
          </ac:spMkLst>
        </pc:spChg>
        <pc:spChg chg="add mod">
          <ac:chgData name="Podolyak, Zsolt Prof (Maths &amp; Physics)" userId="665afb03-380c-4eb9-8697-0b769684e917" providerId="ADAL" clId="{C1C0A6DB-7009-4ACA-89E3-BE29BF2AFB70}" dt="2025-09-09T17:20:25.149" v="2768" actId="1076"/>
          <ac:spMkLst>
            <pc:docMk/>
            <pc:sldMk cId="1974526614" sldId="550"/>
            <ac:spMk id="25" creationId="{AE49B4D5-96DE-FF4F-8F58-E781DBFD1810}"/>
          </ac:spMkLst>
        </pc:spChg>
        <pc:spChg chg="add mod">
          <ac:chgData name="Podolyak, Zsolt Prof (Maths &amp; Physics)" userId="665afb03-380c-4eb9-8697-0b769684e917" providerId="ADAL" clId="{C1C0A6DB-7009-4ACA-89E3-BE29BF2AFB70}" dt="2025-09-09T17:20:42.168" v="2773" actId="1076"/>
          <ac:spMkLst>
            <pc:docMk/>
            <pc:sldMk cId="1974526614" sldId="550"/>
            <ac:spMk id="26" creationId="{D9FD5213-6774-1528-1CC9-A820019927C3}"/>
          </ac:spMkLst>
        </pc:spChg>
        <pc:spChg chg="add mod">
          <ac:chgData name="Podolyak, Zsolt Prof (Maths &amp; Physics)" userId="665afb03-380c-4eb9-8697-0b769684e917" providerId="ADAL" clId="{C1C0A6DB-7009-4ACA-89E3-BE29BF2AFB70}" dt="2025-09-09T17:20:32.815" v="2771" actId="1076"/>
          <ac:spMkLst>
            <pc:docMk/>
            <pc:sldMk cId="1974526614" sldId="550"/>
            <ac:spMk id="27" creationId="{82C84165-1A2A-B01C-3E9D-734F948AC582}"/>
          </ac:spMkLst>
        </pc:spChg>
        <pc:spChg chg="add mod">
          <ac:chgData name="Podolyak, Zsolt Prof (Maths &amp; Physics)" userId="665afb03-380c-4eb9-8697-0b769684e917" providerId="ADAL" clId="{C1C0A6DB-7009-4ACA-89E3-BE29BF2AFB70}" dt="2025-09-09T17:20:37.140" v="2772" actId="1076"/>
          <ac:spMkLst>
            <pc:docMk/>
            <pc:sldMk cId="1974526614" sldId="550"/>
            <ac:spMk id="28" creationId="{31BD99FE-5B57-6A46-10CA-201977EE11B8}"/>
          </ac:spMkLst>
        </pc:spChg>
        <pc:cxnChg chg="add mod">
          <ac:chgData name="Podolyak, Zsolt Prof (Maths &amp; Physics)" userId="665afb03-380c-4eb9-8697-0b769684e917" providerId="ADAL" clId="{C1C0A6DB-7009-4ACA-89E3-BE29BF2AFB70}" dt="2025-09-09T17:12:32.346" v="2671" actId="1076"/>
          <ac:cxnSpMkLst>
            <pc:docMk/>
            <pc:sldMk cId="1974526614" sldId="550"/>
            <ac:cxnSpMk id="7" creationId="{C08AC3A7-26E4-1048-0B2F-FE1CCC2829DA}"/>
          </ac:cxnSpMkLst>
        </pc:cxnChg>
        <pc:cxnChg chg="add mod">
          <ac:chgData name="Podolyak, Zsolt Prof (Maths &amp; Physics)" userId="665afb03-380c-4eb9-8697-0b769684e917" providerId="ADAL" clId="{C1C0A6DB-7009-4ACA-89E3-BE29BF2AFB70}" dt="2025-09-09T17:20:28.964" v="2770" actId="1076"/>
          <ac:cxnSpMkLst>
            <pc:docMk/>
            <pc:sldMk cId="1974526614" sldId="550"/>
            <ac:cxnSpMk id="8" creationId="{0312ED66-A90E-ED90-257D-5A6264852213}"/>
          </ac:cxnSpMkLst>
        </pc:cxnChg>
        <pc:cxnChg chg="add mod">
          <ac:chgData name="Podolyak, Zsolt Prof (Maths &amp; Physics)" userId="665afb03-380c-4eb9-8697-0b769684e917" providerId="ADAL" clId="{C1C0A6DB-7009-4ACA-89E3-BE29BF2AFB70}" dt="2025-09-09T17:12:46.514" v="2673" actId="1076"/>
          <ac:cxnSpMkLst>
            <pc:docMk/>
            <pc:sldMk cId="1974526614" sldId="550"/>
            <ac:cxnSpMk id="9" creationId="{9826F31D-FE5B-48E3-7E10-0FBBDCDB96F6}"/>
          </ac:cxnSpMkLst>
        </pc:cxnChg>
        <pc:cxnChg chg="add mod">
          <ac:chgData name="Podolyak, Zsolt Prof (Maths &amp; Physics)" userId="665afb03-380c-4eb9-8697-0b769684e917" providerId="ADAL" clId="{C1C0A6DB-7009-4ACA-89E3-BE29BF2AFB70}" dt="2025-09-09T17:12:58.441" v="2674" actId="1076"/>
          <ac:cxnSpMkLst>
            <pc:docMk/>
            <pc:sldMk cId="1974526614" sldId="550"/>
            <ac:cxnSpMk id="10" creationId="{57D0DF32-25F6-6001-57A9-02CDC3B99265}"/>
          </ac:cxnSpMkLst>
        </pc:cxnChg>
        <pc:cxnChg chg="add mod">
          <ac:chgData name="Podolyak, Zsolt Prof (Maths &amp; Physics)" userId="665afb03-380c-4eb9-8697-0b769684e917" providerId="ADAL" clId="{C1C0A6DB-7009-4ACA-89E3-BE29BF2AFB70}" dt="2025-09-09T17:14:30.044" v="2700" actId="1076"/>
          <ac:cxnSpMkLst>
            <pc:docMk/>
            <pc:sldMk cId="1974526614" sldId="550"/>
            <ac:cxnSpMk id="11" creationId="{B5456A57-9113-3FFA-CF94-7658BB776B54}"/>
          </ac:cxnSpMkLst>
        </pc:cxnChg>
        <pc:cxnChg chg="add mod">
          <ac:chgData name="Podolyak, Zsolt Prof (Maths &amp; Physics)" userId="665afb03-380c-4eb9-8697-0b769684e917" providerId="ADAL" clId="{C1C0A6DB-7009-4ACA-89E3-BE29BF2AFB70}" dt="2025-09-09T17:14:40.545" v="2703" actId="1076"/>
          <ac:cxnSpMkLst>
            <pc:docMk/>
            <pc:sldMk cId="1974526614" sldId="550"/>
            <ac:cxnSpMk id="12" creationId="{9676AE1D-FC6F-7D7F-A5AE-2F96612FB8A0}"/>
          </ac:cxnSpMkLst>
        </pc:cxnChg>
        <pc:cxnChg chg="add mod">
          <ac:chgData name="Podolyak, Zsolt Prof (Maths &amp; Physics)" userId="665afb03-380c-4eb9-8697-0b769684e917" providerId="ADAL" clId="{C1C0A6DB-7009-4ACA-89E3-BE29BF2AFB70}" dt="2025-09-09T17:14:38.964" v="2702" actId="1076"/>
          <ac:cxnSpMkLst>
            <pc:docMk/>
            <pc:sldMk cId="1974526614" sldId="550"/>
            <ac:cxnSpMk id="13" creationId="{8729C7C3-6863-BDA0-FB56-02CBCD589753}"/>
          </ac:cxnSpMkLst>
        </pc:cxnChg>
        <pc:cxnChg chg="add mod">
          <ac:chgData name="Podolyak, Zsolt Prof (Maths &amp; Physics)" userId="665afb03-380c-4eb9-8697-0b769684e917" providerId="ADAL" clId="{C1C0A6DB-7009-4ACA-89E3-BE29BF2AFB70}" dt="2025-09-09T17:14:46.282" v="2704" actId="1076"/>
          <ac:cxnSpMkLst>
            <pc:docMk/>
            <pc:sldMk cId="1974526614" sldId="550"/>
            <ac:cxnSpMk id="14" creationId="{8F627141-B9F2-0578-D691-955C90DBFD58}"/>
          </ac:cxnSpMkLst>
        </pc:cxnChg>
        <pc:cxnChg chg="add mod">
          <ac:chgData name="Podolyak, Zsolt Prof (Maths &amp; Physics)" userId="665afb03-380c-4eb9-8697-0b769684e917" providerId="ADAL" clId="{C1C0A6DB-7009-4ACA-89E3-BE29BF2AFB70}" dt="2025-09-09T17:14:49.413" v="2705" actId="1076"/>
          <ac:cxnSpMkLst>
            <pc:docMk/>
            <pc:sldMk cId="1974526614" sldId="550"/>
            <ac:cxnSpMk id="15" creationId="{B366ABE5-F5B4-A079-F3F5-57A970CB6B19}"/>
          </ac:cxnSpMkLst>
        </pc:cxnChg>
        <pc:cxnChg chg="add mod">
          <ac:chgData name="Podolyak, Zsolt Prof (Maths &amp; Physics)" userId="665afb03-380c-4eb9-8697-0b769684e917" providerId="ADAL" clId="{C1C0A6DB-7009-4ACA-89E3-BE29BF2AFB70}" dt="2025-09-09T17:14:58.218" v="2707" actId="1076"/>
          <ac:cxnSpMkLst>
            <pc:docMk/>
            <pc:sldMk cId="1974526614" sldId="550"/>
            <ac:cxnSpMk id="18" creationId="{13B56061-2B6D-7AB2-3CF2-1CD32D2E1A2A}"/>
          </ac:cxnSpMkLst>
        </pc:cxnChg>
        <pc:cxnChg chg="add mod">
          <ac:chgData name="Podolyak, Zsolt Prof (Maths &amp; Physics)" userId="665afb03-380c-4eb9-8697-0b769684e917" providerId="ADAL" clId="{C1C0A6DB-7009-4ACA-89E3-BE29BF2AFB70}" dt="2025-09-09T17:20:20.863" v="2766" actId="1076"/>
          <ac:cxnSpMkLst>
            <pc:docMk/>
            <pc:sldMk cId="1974526614" sldId="550"/>
            <ac:cxnSpMk id="29" creationId="{DA74C45F-4B0D-4453-D871-A2D4C4E78888}"/>
          </ac:cxnSpMkLst>
        </pc:cxnChg>
      </pc:sldChg>
      <pc:sldChg chg="del">
        <pc:chgData name="Podolyak, Zsolt Prof (Maths &amp; Physics)" userId="665afb03-380c-4eb9-8697-0b769684e917" providerId="ADAL" clId="{C1C0A6DB-7009-4ACA-89E3-BE29BF2AFB70}" dt="2025-09-05T12:12:21.969" v="9" actId="2696"/>
        <pc:sldMkLst>
          <pc:docMk/>
          <pc:sldMk cId="4254235150" sldId="553"/>
        </pc:sldMkLst>
      </pc:sldChg>
      <pc:sldChg chg="del">
        <pc:chgData name="Podolyak, Zsolt Prof (Maths &amp; Physics)" userId="665afb03-380c-4eb9-8697-0b769684e917" providerId="ADAL" clId="{C1C0A6DB-7009-4ACA-89E3-BE29BF2AFB70}" dt="2025-09-05T12:12:21.969" v="9" actId="2696"/>
        <pc:sldMkLst>
          <pc:docMk/>
          <pc:sldMk cId="1539247806" sldId="554"/>
        </pc:sldMkLst>
      </pc:sldChg>
      <pc:sldChg chg="del">
        <pc:chgData name="Podolyak, Zsolt Prof (Maths &amp; Physics)" userId="665afb03-380c-4eb9-8697-0b769684e917" providerId="ADAL" clId="{C1C0A6DB-7009-4ACA-89E3-BE29BF2AFB70}" dt="2025-09-05T12:12:21.969" v="9" actId="2696"/>
        <pc:sldMkLst>
          <pc:docMk/>
          <pc:sldMk cId="3233913478" sldId="555"/>
        </pc:sldMkLst>
      </pc:sldChg>
      <pc:sldChg chg="del">
        <pc:chgData name="Podolyak, Zsolt Prof (Maths &amp; Physics)" userId="665afb03-380c-4eb9-8697-0b769684e917" providerId="ADAL" clId="{C1C0A6DB-7009-4ACA-89E3-BE29BF2AFB70}" dt="2025-09-05T12:12:21.969" v="9" actId="2696"/>
        <pc:sldMkLst>
          <pc:docMk/>
          <pc:sldMk cId="1961600402" sldId="556"/>
        </pc:sldMkLst>
      </pc:sldChg>
      <pc:sldChg chg="del">
        <pc:chgData name="Podolyak, Zsolt Prof (Maths &amp; Physics)" userId="665afb03-380c-4eb9-8697-0b769684e917" providerId="ADAL" clId="{C1C0A6DB-7009-4ACA-89E3-BE29BF2AFB70}" dt="2025-09-05T12:12:21.969" v="9" actId="2696"/>
        <pc:sldMkLst>
          <pc:docMk/>
          <pc:sldMk cId="3818699064" sldId="557"/>
        </pc:sldMkLst>
      </pc:sldChg>
      <pc:sldChg chg="del">
        <pc:chgData name="Podolyak, Zsolt Prof (Maths &amp; Physics)" userId="665afb03-380c-4eb9-8697-0b769684e917" providerId="ADAL" clId="{C1C0A6DB-7009-4ACA-89E3-BE29BF2AFB70}" dt="2025-09-05T12:12:21.969" v="9" actId="2696"/>
        <pc:sldMkLst>
          <pc:docMk/>
          <pc:sldMk cId="1728465588" sldId="558"/>
        </pc:sldMkLst>
      </pc:sldChg>
      <pc:sldChg chg="del">
        <pc:chgData name="Podolyak, Zsolt Prof (Maths &amp; Physics)" userId="665afb03-380c-4eb9-8697-0b769684e917" providerId="ADAL" clId="{C1C0A6DB-7009-4ACA-89E3-BE29BF2AFB70}" dt="2025-09-05T12:12:21.969" v="9" actId="2696"/>
        <pc:sldMkLst>
          <pc:docMk/>
          <pc:sldMk cId="831899124" sldId="559"/>
        </pc:sldMkLst>
      </pc:sldChg>
      <pc:sldMasterChg chg="del delSldLayout">
        <pc:chgData name="Podolyak, Zsolt Prof (Maths &amp; Physics)" userId="665afb03-380c-4eb9-8697-0b769684e917" providerId="ADAL" clId="{C1C0A6DB-7009-4ACA-89E3-BE29BF2AFB70}" dt="2025-09-05T12:12:21.969" v="9" actId="2696"/>
        <pc:sldMasterMkLst>
          <pc:docMk/>
          <pc:sldMasterMk cId="3203255776" sldId="2147483660"/>
        </pc:sldMasterMkLst>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3835568020" sldId="2147483661"/>
          </pc:sldLayoutMkLst>
        </pc:sldLayoutChg>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3637298529" sldId="2147483662"/>
          </pc:sldLayoutMkLst>
        </pc:sldLayoutChg>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1662552179" sldId="2147483663"/>
          </pc:sldLayoutMkLst>
        </pc:sldLayoutChg>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726882545" sldId="2147483664"/>
          </pc:sldLayoutMkLst>
        </pc:sldLayoutChg>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1221725117" sldId="2147483665"/>
          </pc:sldLayoutMkLst>
        </pc:sldLayoutChg>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3250102160" sldId="2147483666"/>
          </pc:sldLayoutMkLst>
        </pc:sldLayoutChg>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3546266505" sldId="2147483667"/>
          </pc:sldLayoutMkLst>
        </pc:sldLayoutChg>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4100456286" sldId="2147483668"/>
          </pc:sldLayoutMkLst>
        </pc:sldLayoutChg>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989194038" sldId="2147483669"/>
          </pc:sldLayoutMkLst>
        </pc:sldLayoutChg>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1104475307" sldId="2147483670"/>
          </pc:sldLayoutMkLst>
        </pc:sldLayoutChg>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606599371" sldId="2147483671"/>
          </pc:sldLayoutMkLst>
        </pc:sldLayoutChg>
        <pc:sldLayoutChg chg="del">
          <pc:chgData name="Podolyak, Zsolt Prof (Maths &amp; Physics)" userId="665afb03-380c-4eb9-8697-0b769684e917" providerId="ADAL" clId="{C1C0A6DB-7009-4ACA-89E3-BE29BF2AFB70}" dt="2025-09-05T12:12:21.969" v="9" actId="2696"/>
          <pc:sldLayoutMkLst>
            <pc:docMk/>
            <pc:sldMasterMk cId="3203255776" sldId="2147483660"/>
            <pc:sldLayoutMk cId="1787829877" sldId="2147483672"/>
          </pc:sldLayoutMkLst>
        </pc:sldLayoutChg>
      </pc:sldMasterChg>
      <pc:sldMasterChg chg="del delSldLayout">
        <pc:chgData name="Podolyak, Zsolt Prof (Maths &amp; Physics)" userId="665afb03-380c-4eb9-8697-0b769684e917" providerId="ADAL" clId="{C1C0A6DB-7009-4ACA-89E3-BE29BF2AFB70}" dt="2025-09-05T12:12:21.969" v="9" actId="2696"/>
        <pc:sldMasterMkLst>
          <pc:docMk/>
          <pc:sldMasterMk cId="718079285" sldId="2147483673"/>
        </pc:sldMasterMkLst>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1305035766" sldId="2147483674"/>
          </pc:sldLayoutMkLst>
        </pc:sldLayoutChg>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2899065294" sldId="2147483675"/>
          </pc:sldLayoutMkLst>
        </pc:sldLayoutChg>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91330750" sldId="2147483676"/>
          </pc:sldLayoutMkLst>
        </pc:sldLayoutChg>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456678707" sldId="2147483677"/>
          </pc:sldLayoutMkLst>
        </pc:sldLayoutChg>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2588217851" sldId="2147483678"/>
          </pc:sldLayoutMkLst>
        </pc:sldLayoutChg>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3502146343" sldId="2147483679"/>
          </pc:sldLayoutMkLst>
        </pc:sldLayoutChg>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3369682298" sldId="2147483680"/>
          </pc:sldLayoutMkLst>
        </pc:sldLayoutChg>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1531755083" sldId="2147483681"/>
          </pc:sldLayoutMkLst>
        </pc:sldLayoutChg>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491638007" sldId="2147483682"/>
          </pc:sldLayoutMkLst>
        </pc:sldLayoutChg>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883685945" sldId="2147483683"/>
          </pc:sldLayoutMkLst>
        </pc:sldLayoutChg>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2794099672" sldId="2147483684"/>
          </pc:sldLayoutMkLst>
        </pc:sldLayoutChg>
        <pc:sldLayoutChg chg="del">
          <pc:chgData name="Podolyak, Zsolt Prof (Maths &amp; Physics)" userId="665afb03-380c-4eb9-8697-0b769684e917" providerId="ADAL" clId="{C1C0A6DB-7009-4ACA-89E3-BE29BF2AFB70}" dt="2025-09-05T12:12:21.969" v="9" actId="2696"/>
          <pc:sldLayoutMkLst>
            <pc:docMk/>
            <pc:sldMasterMk cId="718079285" sldId="2147483673"/>
            <pc:sldLayoutMk cId="2009081555"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DB1F7812-2EF6-4450-A3A3-2156BEE46C78}" type="datetimeFigureOut">
              <a:rPr lang="en-GB" smtClean="0"/>
              <a:t>24/09/2025</a:t>
            </a:fld>
            <a:endParaRPr lang="en-GB"/>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4A6CAD7E-586C-45C5-9DB5-8FFC00EA688A}" type="slidenum">
              <a:rPr lang="en-GB" smtClean="0"/>
              <a:t>‹#›</a:t>
            </a:fld>
            <a:endParaRPr lang="en-GB"/>
          </a:p>
        </p:txBody>
      </p:sp>
    </p:spTree>
    <p:extLst>
      <p:ext uri="{BB962C8B-B14F-4D97-AF65-F5344CB8AC3E}">
        <p14:creationId xmlns:p14="http://schemas.microsoft.com/office/powerpoint/2010/main" val="3727349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6DA07F-0DB2-43EE-9D3E-55B59C243408}" type="datetimeFigureOut">
              <a:rPr lang="en-GB" smtClean="0"/>
              <a:pPr/>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3BB52-338B-48AD-8A6A-B944E77EA8B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6DA07F-0DB2-43EE-9D3E-55B59C243408}" type="datetimeFigureOut">
              <a:rPr lang="en-GB" smtClean="0"/>
              <a:pPr/>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3BB52-338B-48AD-8A6A-B944E77EA8B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6DA07F-0DB2-43EE-9D3E-55B59C243408}" type="datetimeFigureOut">
              <a:rPr lang="en-GB" smtClean="0"/>
              <a:pPr/>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3BB52-338B-48AD-8A6A-B944E77EA8B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6DA07F-0DB2-43EE-9D3E-55B59C243408}" type="datetimeFigureOut">
              <a:rPr lang="en-GB" smtClean="0"/>
              <a:pPr/>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3BB52-338B-48AD-8A6A-B944E77EA8B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6DA07F-0DB2-43EE-9D3E-55B59C243408}" type="datetimeFigureOut">
              <a:rPr lang="en-GB" smtClean="0"/>
              <a:pPr/>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3BB52-338B-48AD-8A6A-B944E77EA8B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6DA07F-0DB2-43EE-9D3E-55B59C243408}" type="datetimeFigureOut">
              <a:rPr lang="en-GB" smtClean="0"/>
              <a:pPr/>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3BB52-338B-48AD-8A6A-B944E77EA8B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6DA07F-0DB2-43EE-9D3E-55B59C243408}" type="datetimeFigureOut">
              <a:rPr lang="en-GB" smtClean="0"/>
              <a:pPr/>
              <a:t>24/09/2025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C3BB52-338B-48AD-8A6A-B944E77EA8B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6DA07F-0DB2-43EE-9D3E-55B59C243408}" type="datetimeFigureOut">
              <a:rPr lang="en-GB" smtClean="0"/>
              <a:pPr/>
              <a:t>24/09/2025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C3BB52-338B-48AD-8A6A-B944E77EA8B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DA07F-0DB2-43EE-9D3E-55B59C243408}" type="datetimeFigureOut">
              <a:rPr lang="en-GB" smtClean="0"/>
              <a:pPr/>
              <a:t>24/09/2025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C3BB52-338B-48AD-8A6A-B944E77EA8B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6DA07F-0DB2-43EE-9D3E-55B59C243408}" type="datetimeFigureOut">
              <a:rPr lang="en-GB" smtClean="0"/>
              <a:pPr/>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3BB52-338B-48AD-8A6A-B944E77EA8B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6DA07F-0DB2-43EE-9D3E-55B59C243408}" type="datetimeFigureOut">
              <a:rPr lang="en-GB" smtClean="0"/>
              <a:pPr/>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3BB52-338B-48AD-8A6A-B944E77EA8B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DA07F-0DB2-43EE-9D3E-55B59C243408}" type="datetimeFigureOut">
              <a:rPr lang="en-GB" smtClean="0"/>
              <a:pPr/>
              <a:t>24/09/2025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3BB52-338B-48AD-8A6A-B944E77EA8B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7488" y="836712"/>
            <a:ext cx="9397044" cy="2185214"/>
          </a:xfrm>
          <a:prstGeom prst="rect">
            <a:avLst/>
          </a:prstGeom>
        </p:spPr>
        <p:txBody>
          <a:bodyPr wrap="square">
            <a:spAutoFit/>
          </a:bodyPr>
          <a:lstStyle/>
          <a:p>
            <a:pPr algn="ctr"/>
            <a:r>
              <a:rPr lang="en-US" sz="4800" b="1" i="1" dirty="0">
                <a:solidFill>
                  <a:schemeClr val="tx2"/>
                </a:solidFill>
                <a:latin typeface="Calibri" panose="020F0502020204030204" pitchFamily="34" charset="0"/>
                <a:ea typeface="Calibri" panose="020F0502020204030204" pitchFamily="34" charset="0"/>
              </a:rPr>
              <a:t>Seniority scheme for j=9/2 orbitals</a:t>
            </a:r>
          </a:p>
          <a:p>
            <a:pPr algn="ctr"/>
            <a:endParaRPr lang="en-US" sz="4800" b="1" i="1" dirty="0">
              <a:solidFill>
                <a:schemeClr val="tx2"/>
              </a:solidFill>
              <a:latin typeface="Calibri" panose="020F0502020204030204" pitchFamily="34" charset="0"/>
              <a:ea typeface="Calibri" panose="020F0502020204030204" pitchFamily="34" charset="0"/>
            </a:endParaRPr>
          </a:p>
          <a:p>
            <a:pPr algn="ctr"/>
            <a:r>
              <a:rPr lang="en-US" sz="4000" b="1" i="1" dirty="0">
                <a:solidFill>
                  <a:srgbClr val="0070C0"/>
                </a:solidFill>
                <a:latin typeface="Calibri" panose="020F0502020204030204" pitchFamily="34" charset="0"/>
                <a:ea typeface="Calibri" panose="020F0502020204030204" pitchFamily="34" charset="0"/>
              </a:rPr>
              <a:t>Which is the best case?</a:t>
            </a:r>
            <a:endParaRPr lang="en-US" sz="3600" b="1" i="1" dirty="0">
              <a:solidFill>
                <a:srgbClr val="0070C0"/>
              </a:solidFill>
              <a:latin typeface="Calibri" panose="020F0502020204030204" pitchFamily="34" charset="0"/>
              <a:ea typeface="Calibri" panose="020F05020202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264" y="5321921"/>
            <a:ext cx="3635350" cy="139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63752" y="3717032"/>
            <a:ext cx="4274183" cy="1323439"/>
          </a:xfrm>
          <a:prstGeom prst="rect">
            <a:avLst/>
          </a:prstGeom>
          <a:noFill/>
        </p:spPr>
        <p:txBody>
          <a:bodyPr wrap="none" rtlCol="0">
            <a:spAutoFit/>
          </a:bodyPr>
          <a:lstStyle/>
          <a:p>
            <a:pPr algn="ctr"/>
            <a:r>
              <a:rPr lang="en-US" sz="4000" dirty="0">
                <a:solidFill>
                  <a:schemeClr val="accent1"/>
                </a:solidFill>
              </a:rPr>
              <a:t>Zsolt Podolyák</a:t>
            </a:r>
          </a:p>
          <a:p>
            <a:pPr algn="ctr"/>
            <a:r>
              <a:rPr lang="en-US" sz="4000" dirty="0">
                <a:solidFill>
                  <a:schemeClr val="accent1"/>
                </a:solidFill>
              </a:rPr>
              <a:t>University of Surrey</a:t>
            </a:r>
            <a:endParaRPr lang="en-GB" sz="4000" dirty="0">
              <a:solidFill>
                <a:schemeClr val="accent1"/>
              </a:solidFill>
            </a:endParaRPr>
          </a:p>
        </p:txBody>
      </p:sp>
      <p:pic>
        <p:nvPicPr>
          <p:cNvPr id="1026" name="Picture 2" descr="Shell Model Explained at Hayley Forster blog">
            <a:extLst>
              <a:ext uri="{FF2B5EF4-FFF2-40B4-BE49-F238E27FC236}">
                <a16:creationId xmlns:a16="http://schemas.microsoft.com/office/drawing/2014/main" id="{0B83B6F0-B2B2-609E-1499-D989A8F1B3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273" t="268" r="42311" b="6705"/>
          <a:stretch>
            <a:fillRect/>
          </a:stretch>
        </p:blipFill>
        <p:spPr bwMode="auto">
          <a:xfrm>
            <a:off x="35956" y="288111"/>
            <a:ext cx="1163500" cy="639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19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7868C-7AEB-9DB8-ABAA-CCFA565525D7}"/>
            </a:ext>
          </a:extLst>
        </p:cNvPr>
        <p:cNvGrpSpPr/>
        <p:nvPr/>
      </p:nvGrpSpPr>
      <p:grpSpPr>
        <a:xfrm>
          <a:off x="0" y="0"/>
          <a:ext cx="0" cy="0"/>
          <a:chOff x="0" y="0"/>
          <a:chExt cx="0" cy="0"/>
        </a:xfrm>
      </p:grpSpPr>
      <p:pic>
        <p:nvPicPr>
          <p:cNvPr id="3" name="Picture 2" descr="A graph of a graph of numbers and lines&#10;&#10;AI-generated content may be incorrect.">
            <a:extLst>
              <a:ext uri="{FF2B5EF4-FFF2-40B4-BE49-F238E27FC236}">
                <a16:creationId xmlns:a16="http://schemas.microsoft.com/office/drawing/2014/main" id="{97FAD0CB-CD0B-9E60-4D81-2A8EA029F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835516"/>
            <a:ext cx="5439347" cy="5270320"/>
          </a:xfrm>
          <a:prstGeom prst="rect">
            <a:avLst/>
          </a:prstGeom>
        </p:spPr>
      </p:pic>
      <p:pic>
        <p:nvPicPr>
          <p:cNvPr id="5" name="Picture 4" descr="A graph of a number of lines and numbers&#10;&#10;AI-generated content may be incorrect.">
            <a:extLst>
              <a:ext uri="{FF2B5EF4-FFF2-40B4-BE49-F238E27FC236}">
                <a16:creationId xmlns:a16="http://schemas.microsoft.com/office/drawing/2014/main" id="{B0DA5B68-7D30-1433-E8D9-AED9B9435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944" y="793840"/>
            <a:ext cx="5436576" cy="5270320"/>
          </a:xfrm>
          <a:prstGeom prst="rect">
            <a:avLst/>
          </a:prstGeom>
        </p:spPr>
      </p:pic>
      <p:sp>
        <p:nvSpPr>
          <p:cNvPr id="2" name="Oval 1">
            <a:extLst>
              <a:ext uri="{FF2B5EF4-FFF2-40B4-BE49-F238E27FC236}">
                <a16:creationId xmlns:a16="http://schemas.microsoft.com/office/drawing/2014/main" id="{156F7EB2-498C-162D-A739-86145BC01400}"/>
              </a:ext>
            </a:extLst>
          </p:cNvPr>
          <p:cNvSpPr/>
          <p:nvPr/>
        </p:nvSpPr>
        <p:spPr>
          <a:xfrm>
            <a:off x="1991544" y="4254906"/>
            <a:ext cx="360040" cy="43204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C80CB67-F642-00DF-D36E-E34390973BD0}"/>
              </a:ext>
            </a:extLst>
          </p:cNvPr>
          <p:cNvSpPr txBox="1"/>
          <p:nvPr/>
        </p:nvSpPr>
        <p:spPr>
          <a:xfrm>
            <a:off x="551384" y="6356578"/>
            <a:ext cx="6097656" cy="461665"/>
          </a:xfrm>
          <a:prstGeom prst="rect">
            <a:avLst/>
          </a:prstGeom>
          <a:solidFill>
            <a:schemeClr val="bg1"/>
          </a:solidFill>
        </p:spPr>
        <p:txBody>
          <a:bodyPr wrap="square">
            <a:spAutoFit/>
          </a:bodyPr>
          <a:lstStyle/>
          <a:p>
            <a:r>
              <a:rPr lang="en-GB" sz="2400" dirty="0">
                <a:solidFill>
                  <a:srgbClr val="FF0000"/>
                </a:solidFill>
              </a:rPr>
              <a:t>Normalised to B(E2; 8</a:t>
            </a:r>
            <a:r>
              <a:rPr lang="en-GB" sz="2400" baseline="30000" dirty="0">
                <a:solidFill>
                  <a:srgbClr val="FF0000"/>
                </a:solidFill>
              </a:rPr>
              <a:t>+</a:t>
            </a:r>
            <a:r>
              <a:rPr lang="en-GB" sz="2400" dirty="0">
                <a:solidFill>
                  <a:srgbClr val="FF0000"/>
                </a:solidFill>
              </a:rPr>
              <a:t> → 6</a:t>
            </a:r>
            <a:r>
              <a:rPr lang="en-GB" sz="2400" baseline="30000" dirty="0">
                <a:solidFill>
                  <a:srgbClr val="FF0000"/>
                </a:solidFill>
              </a:rPr>
              <a:t>+</a:t>
            </a:r>
            <a:r>
              <a:rPr lang="en-GB" sz="2400" dirty="0">
                <a:solidFill>
                  <a:srgbClr val="FF0000"/>
                </a:solidFill>
              </a:rPr>
              <a:t>) in </a:t>
            </a:r>
            <a:r>
              <a:rPr lang="en-GB" sz="2400" baseline="30000" dirty="0">
                <a:solidFill>
                  <a:srgbClr val="FF0000"/>
                </a:solidFill>
              </a:rPr>
              <a:t>210</a:t>
            </a:r>
            <a:r>
              <a:rPr lang="en-GB" sz="2400" dirty="0">
                <a:solidFill>
                  <a:srgbClr val="FF0000"/>
                </a:solidFill>
              </a:rPr>
              <a:t>Po</a:t>
            </a:r>
          </a:p>
        </p:txBody>
      </p:sp>
      <p:sp>
        <p:nvSpPr>
          <p:cNvPr id="6" name="TextBox 5">
            <a:extLst>
              <a:ext uri="{FF2B5EF4-FFF2-40B4-BE49-F238E27FC236}">
                <a16:creationId xmlns:a16="http://schemas.microsoft.com/office/drawing/2014/main" id="{CD788D57-8D21-8FDF-00C9-19D2D9E46104}"/>
              </a:ext>
            </a:extLst>
          </p:cNvPr>
          <p:cNvSpPr txBox="1"/>
          <p:nvPr/>
        </p:nvSpPr>
        <p:spPr>
          <a:xfrm>
            <a:off x="3071664" y="0"/>
            <a:ext cx="5540299" cy="584775"/>
          </a:xfrm>
          <a:prstGeom prst="rect">
            <a:avLst/>
          </a:prstGeom>
          <a:solidFill>
            <a:schemeClr val="bg1"/>
          </a:solidFill>
        </p:spPr>
        <p:txBody>
          <a:bodyPr wrap="none" rtlCol="0">
            <a:spAutoFit/>
          </a:bodyPr>
          <a:lstStyle/>
          <a:p>
            <a:r>
              <a:rPr lang="en-GB" sz="3200" dirty="0">
                <a:solidFill>
                  <a:srgbClr val="FF0000"/>
                </a:solidFill>
              </a:rPr>
              <a:t>N=126: exp. vs seniority scheme</a:t>
            </a:r>
          </a:p>
        </p:txBody>
      </p:sp>
      <p:cxnSp>
        <p:nvCxnSpPr>
          <p:cNvPr id="13" name="Straight Connector 12">
            <a:extLst>
              <a:ext uri="{FF2B5EF4-FFF2-40B4-BE49-F238E27FC236}">
                <a16:creationId xmlns:a16="http://schemas.microsoft.com/office/drawing/2014/main" id="{E05A5669-E5BC-03D5-A1C6-5EFAD1B4D3DF}"/>
              </a:ext>
            </a:extLst>
          </p:cNvPr>
          <p:cNvCxnSpPr>
            <a:cxnSpLocks/>
          </p:cNvCxnSpPr>
          <p:nvPr/>
        </p:nvCxnSpPr>
        <p:spPr>
          <a:xfrm>
            <a:off x="11496600" y="5733256"/>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4BBA14-77BF-A9C0-A730-38F2C9D084D8}"/>
              </a:ext>
            </a:extLst>
          </p:cNvPr>
          <p:cNvCxnSpPr>
            <a:cxnSpLocks/>
          </p:cNvCxnSpPr>
          <p:nvPr/>
        </p:nvCxnSpPr>
        <p:spPr>
          <a:xfrm>
            <a:off x="11466460" y="4293096"/>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ED19DE5-6C35-E475-C5D1-2A35235F9D8D}"/>
              </a:ext>
            </a:extLst>
          </p:cNvPr>
          <p:cNvSpPr txBox="1"/>
          <p:nvPr/>
        </p:nvSpPr>
        <p:spPr>
          <a:xfrm>
            <a:off x="11405361" y="5830971"/>
            <a:ext cx="758541" cy="369332"/>
          </a:xfrm>
          <a:prstGeom prst="rect">
            <a:avLst/>
          </a:prstGeom>
          <a:solidFill>
            <a:schemeClr val="bg1"/>
          </a:solidFill>
        </p:spPr>
        <p:txBody>
          <a:bodyPr wrap="none" rtlCol="0">
            <a:spAutoFit/>
          </a:bodyPr>
          <a:lstStyle/>
          <a:p>
            <a:r>
              <a:rPr lang="el-GR" dirty="0"/>
              <a:t>π</a:t>
            </a:r>
            <a:r>
              <a:rPr lang="en-GB" dirty="0"/>
              <a:t>h9/2</a:t>
            </a:r>
          </a:p>
        </p:txBody>
      </p:sp>
      <p:sp>
        <p:nvSpPr>
          <p:cNvPr id="16" name="TextBox 15">
            <a:extLst>
              <a:ext uri="{FF2B5EF4-FFF2-40B4-BE49-F238E27FC236}">
                <a16:creationId xmlns:a16="http://schemas.microsoft.com/office/drawing/2014/main" id="{7E2E3779-AD3D-2666-F62C-989157A5B033}"/>
              </a:ext>
            </a:extLst>
          </p:cNvPr>
          <p:cNvSpPr txBox="1"/>
          <p:nvPr/>
        </p:nvSpPr>
        <p:spPr>
          <a:xfrm>
            <a:off x="11400869" y="4388268"/>
            <a:ext cx="707245" cy="369332"/>
          </a:xfrm>
          <a:prstGeom prst="rect">
            <a:avLst/>
          </a:prstGeom>
          <a:solidFill>
            <a:schemeClr val="bg1"/>
          </a:solidFill>
        </p:spPr>
        <p:txBody>
          <a:bodyPr wrap="none" rtlCol="0">
            <a:spAutoFit/>
          </a:bodyPr>
          <a:lstStyle/>
          <a:p>
            <a:r>
              <a:rPr lang="el-GR" dirty="0"/>
              <a:t>π</a:t>
            </a:r>
            <a:r>
              <a:rPr lang="en-GB" dirty="0"/>
              <a:t>f7/2</a:t>
            </a:r>
          </a:p>
        </p:txBody>
      </p:sp>
      <p:sp>
        <p:nvSpPr>
          <p:cNvPr id="17" name="TextBox 16">
            <a:extLst>
              <a:ext uri="{FF2B5EF4-FFF2-40B4-BE49-F238E27FC236}">
                <a16:creationId xmlns:a16="http://schemas.microsoft.com/office/drawing/2014/main" id="{0672D879-2FB3-B245-0F95-BBEB6F80F897}"/>
              </a:ext>
            </a:extLst>
          </p:cNvPr>
          <p:cNvSpPr txBox="1"/>
          <p:nvPr/>
        </p:nvSpPr>
        <p:spPr>
          <a:xfrm>
            <a:off x="11498228" y="5345981"/>
            <a:ext cx="301686" cy="369332"/>
          </a:xfrm>
          <a:prstGeom prst="rect">
            <a:avLst/>
          </a:prstGeom>
          <a:solidFill>
            <a:schemeClr val="bg1"/>
          </a:solidFill>
        </p:spPr>
        <p:txBody>
          <a:bodyPr wrap="none" rtlCol="0">
            <a:spAutoFit/>
          </a:bodyPr>
          <a:lstStyle/>
          <a:p>
            <a:r>
              <a:rPr lang="en-GB" dirty="0"/>
              <a:t>0</a:t>
            </a:r>
          </a:p>
        </p:txBody>
      </p:sp>
      <p:sp>
        <p:nvSpPr>
          <p:cNvPr id="18" name="TextBox 17">
            <a:extLst>
              <a:ext uri="{FF2B5EF4-FFF2-40B4-BE49-F238E27FC236}">
                <a16:creationId xmlns:a16="http://schemas.microsoft.com/office/drawing/2014/main" id="{26278119-36E3-CA20-2F79-1A2C02626E1E}"/>
              </a:ext>
            </a:extLst>
          </p:cNvPr>
          <p:cNvSpPr txBox="1"/>
          <p:nvPr/>
        </p:nvSpPr>
        <p:spPr>
          <a:xfrm>
            <a:off x="11432666" y="6391630"/>
            <a:ext cx="734496" cy="461665"/>
          </a:xfrm>
          <a:prstGeom prst="rect">
            <a:avLst/>
          </a:prstGeom>
          <a:solidFill>
            <a:schemeClr val="bg1"/>
          </a:solidFill>
        </p:spPr>
        <p:txBody>
          <a:bodyPr wrap="none" rtlCol="0">
            <a:spAutoFit/>
          </a:bodyPr>
          <a:lstStyle/>
          <a:p>
            <a:r>
              <a:rPr lang="en-GB" sz="2400" baseline="30000" dirty="0">
                <a:solidFill>
                  <a:schemeClr val="tx2"/>
                </a:solidFill>
              </a:rPr>
              <a:t>209</a:t>
            </a:r>
            <a:r>
              <a:rPr lang="en-GB" sz="2400" dirty="0">
                <a:solidFill>
                  <a:schemeClr val="tx2"/>
                </a:solidFill>
              </a:rPr>
              <a:t>Bi</a:t>
            </a:r>
          </a:p>
        </p:txBody>
      </p:sp>
      <p:sp>
        <p:nvSpPr>
          <p:cNvPr id="21" name="TextBox 20">
            <a:extLst>
              <a:ext uri="{FF2B5EF4-FFF2-40B4-BE49-F238E27FC236}">
                <a16:creationId xmlns:a16="http://schemas.microsoft.com/office/drawing/2014/main" id="{2C9CE057-623C-14D3-0E67-64EE08642E1A}"/>
              </a:ext>
            </a:extLst>
          </p:cNvPr>
          <p:cNvSpPr txBox="1"/>
          <p:nvPr/>
        </p:nvSpPr>
        <p:spPr>
          <a:xfrm>
            <a:off x="11248563" y="3855384"/>
            <a:ext cx="932243" cy="369332"/>
          </a:xfrm>
          <a:prstGeom prst="rect">
            <a:avLst/>
          </a:prstGeom>
          <a:solidFill>
            <a:schemeClr val="bg1"/>
          </a:solidFill>
        </p:spPr>
        <p:txBody>
          <a:bodyPr wrap="none" rtlCol="0">
            <a:spAutoFit/>
          </a:bodyPr>
          <a:lstStyle/>
          <a:p>
            <a:r>
              <a:rPr lang="en-GB" dirty="0"/>
              <a:t>896 keV</a:t>
            </a:r>
          </a:p>
        </p:txBody>
      </p:sp>
    </p:spTree>
    <p:extLst>
      <p:ext uri="{BB962C8B-B14F-4D97-AF65-F5344CB8AC3E}">
        <p14:creationId xmlns:p14="http://schemas.microsoft.com/office/powerpoint/2010/main" val="45552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2B7E8-966C-40BA-A6E1-D5080D3F384C}"/>
            </a:ext>
          </a:extLst>
        </p:cNvPr>
        <p:cNvGrpSpPr/>
        <p:nvPr/>
      </p:nvGrpSpPr>
      <p:grpSpPr>
        <a:xfrm>
          <a:off x="0" y="0"/>
          <a:ext cx="0" cy="0"/>
          <a:chOff x="0" y="0"/>
          <a:chExt cx="0" cy="0"/>
        </a:xfrm>
      </p:grpSpPr>
      <p:pic>
        <p:nvPicPr>
          <p:cNvPr id="3" name="Picture 2" descr="A graph of a graph of a number of numbers&#10;&#10;AI-generated content may be incorrect.">
            <a:extLst>
              <a:ext uri="{FF2B5EF4-FFF2-40B4-BE49-F238E27FC236}">
                <a16:creationId xmlns:a16="http://schemas.microsoft.com/office/drawing/2014/main" id="{0893ACB2-3F29-E627-3EC4-3F8F95A88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784602"/>
            <a:ext cx="5472608" cy="5288795"/>
          </a:xfrm>
          <a:prstGeom prst="rect">
            <a:avLst/>
          </a:prstGeom>
        </p:spPr>
      </p:pic>
      <p:pic>
        <p:nvPicPr>
          <p:cNvPr id="5" name="Picture 4" descr="A graph of a number of numbers&#10;&#10;AI-generated content may be incorrect.">
            <a:extLst>
              <a:ext uri="{FF2B5EF4-FFF2-40B4-BE49-F238E27FC236}">
                <a16:creationId xmlns:a16="http://schemas.microsoft.com/office/drawing/2014/main" id="{2FB7019B-9255-07FC-62F2-9EAB199C4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395" y="657697"/>
            <a:ext cx="5735960" cy="5560549"/>
          </a:xfrm>
          <a:prstGeom prst="rect">
            <a:avLst/>
          </a:prstGeom>
        </p:spPr>
      </p:pic>
      <p:sp>
        <p:nvSpPr>
          <p:cNvPr id="2" name="TextBox 1">
            <a:extLst>
              <a:ext uri="{FF2B5EF4-FFF2-40B4-BE49-F238E27FC236}">
                <a16:creationId xmlns:a16="http://schemas.microsoft.com/office/drawing/2014/main" id="{C89A89E8-9AA8-3B4B-797B-5621FD959E92}"/>
              </a:ext>
            </a:extLst>
          </p:cNvPr>
          <p:cNvSpPr txBox="1"/>
          <p:nvPr/>
        </p:nvSpPr>
        <p:spPr>
          <a:xfrm>
            <a:off x="8377751" y="63949"/>
            <a:ext cx="3814249" cy="584775"/>
          </a:xfrm>
          <a:prstGeom prst="rect">
            <a:avLst/>
          </a:prstGeom>
          <a:solidFill>
            <a:schemeClr val="bg1"/>
          </a:solidFill>
        </p:spPr>
        <p:txBody>
          <a:bodyPr wrap="none" rtlCol="0">
            <a:spAutoFit/>
          </a:bodyPr>
          <a:lstStyle/>
          <a:p>
            <a:r>
              <a:rPr lang="en-GB" sz="3200" dirty="0">
                <a:solidFill>
                  <a:srgbClr val="FF0000"/>
                </a:solidFill>
              </a:rPr>
              <a:t>N=126: exp. vs theory</a:t>
            </a:r>
          </a:p>
        </p:txBody>
      </p:sp>
      <p:cxnSp>
        <p:nvCxnSpPr>
          <p:cNvPr id="6" name="Straight Connector 5">
            <a:extLst>
              <a:ext uri="{FF2B5EF4-FFF2-40B4-BE49-F238E27FC236}">
                <a16:creationId xmlns:a16="http://schemas.microsoft.com/office/drawing/2014/main" id="{CF44322C-F37F-4093-18E9-FCBE358026F7}"/>
              </a:ext>
            </a:extLst>
          </p:cNvPr>
          <p:cNvCxnSpPr>
            <a:cxnSpLocks/>
          </p:cNvCxnSpPr>
          <p:nvPr/>
        </p:nvCxnSpPr>
        <p:spPr>
          <a:xfrm>
            <a:off x="11496600" y="5733256"/>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C5CBF3-A2EB-45F2-B963-66AFF2966CAA}"/>
              </a:ext>
            </a:extLst>
          </p:cNvPr>
          <p:cNvCxnSpPr>
            <a:cxnSpLocks/>
          </p:cNvCxnSpPr>
          <p:nvPr/>
        </p:nvCxnSpPr>
        <p:spPr>
          <a:xfrm>
            <a:off x="11466460" y="4293096"/>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5F6C6A-5962-520A-705D-1DA3C0DA131C}"/>
              </a:ext>
            </a:extLst>
          </p:cNvPr>
          <p:cNvSpPr txBox="1"/>
          <p:nvPr/>
        </p:nvSpPr>
        <p:spPr>
          <a:xfrm>
            <a:off x="11405361" y="5830971"/>
            <a:ext cx="758541" cy="369332"/>
          </a:xfrm>
          <a:prstGeom prst="rect">
            <a:avLst/>
          </a:prstGeom>
          <a:solidFill>
            <a:schemeClr val="bg1"/>
          </a:solidFill>
        </p:spPr>
        <p:txBody>
          <a:bodyPr wrap="none" rtlCol="0">
            <a:spAutoFit/>
          </a:bodyPr>
          <a:lstStyle/>
          <a:p>
            <a:r>
              <a:rPr lang="el-GR" dirty="0"/>
              <a:t>π</a:t>
            </a:r>
            <a:r>
              <a:rPr lang="en-GB" dirty="0"/>
              <a:t>h9/2</a:t>
            </a:r>
          </a:p>
        </p:txBody>
      </p:sp>
      <p:sp>
        <p:nvSpPr>
          <p:cNvPr id="12" name="TextBox 11">
            <a:extLst>
              <a:ext uri="{FF2B5EF4-FFF2-40B4-BE49-F238E27FC236}">
                <a16:creationId xmlns:a16="http://schemas.microsoft.com/office/drawing/2014/main" id="{1FC48FF8-996E-EE2E-8A2C-789AB980818C}"/>
              </a:ext>
            </a:extLst>
          </p:cNvPr>
          <p:cNvSpPr txBox="1"/>
          <p:nvPr/>
        </p:nvSpPr>
        <p:spPr>
          <a:xfrm>
            <a:off x="11361061" y="4358188"/>
            <a:ext cx="707245" cy="369332"/>
          </a:xfrm>
          <a:prstGeom prst="rect">
            <a:avLst/>
          </a:prstGeom>
          <a:solidFill>
            <a:schemeClr val="bg1"/>
          </a:solidFill>
        </p:spPr>
        <p:txBody>
          <a:bodyPr wrap="none" rtlCol="0">
            <a:spAutoFit/>
          </a:bodyPr>
          <a:lstStyle/>
          <a:p>
            <a:r>
              <a:rPr lang="el-GR" dirty="0"/>
              <a:t>π</a:t>
            </a:r>
            <a:r>
              <a:rPr lang="en-GB" dirty="0"/>
              <a:t>f7/2</a:t>
            </a:r>
          </a:p>
        </p:txBody>
      </p:sp>
      <p:sp>
        <p:nvSpPr>
          <p:cNvPr id="13" name="TextBox 12">
            <a:extLst>
              <a:ext uri="{FF2B5EF4-FFF2-40B4-BE49-F238E27FC236}">
                <a16:creationId xmlns:a16="http://schemas.microsoft.com/office/drawing/2014/main" id="{D0780A61-642D-55AB-2B1B-B7C9199D3992}"/>
              </a:ext>
            </a:extLst>
          </p:cNvPr>
          <p:cNvSpPr txBox="1"/>
          <p:nvPr/>
        </p:nvSpPr>
        <p:spPr>
          <a:xfrm>
            <a:off x="11248563" y="3855384"/>
            <a:ext cx="932243" cy="369332"/>
          </a:xfrm>
          <a:prstGeom prst="rect">
            <a:avLst/>
          </a:prstGeom>
          <a:solidFill>
            <a:schemeClr val="bg1"/>
          </a:solidFill>
        </p:spPr>
        <p:txBody>
          <a:bodyPr wrap="none" rtlCol="0">
            <a:spAutoFit/>
          </a:bodyPr>
          <a:lstStyle/>
          <a:p>
            <a:r>
              <a:rPr lang="en-GB" dirty="0"/>
              <a:t>896 keV</a:t>
            </a:r>
          </a:p>
        </p:txBody>
      </p:sp>
      <p:sp>
        <p:nvSpPr>
          <p:cNvPr id="14" name="TextBox 13">
            <a:extLst>
              <a:ext uri="{FF2B5EF4-FFF2-40B4-BE49-F238E27FC236}">
                <a16:creationId xmlns:a16="http://schemas.microsoft.com/office/drawing/2014/main" id="{9BA5C01D-055A-DC0C-046A-F7ECF288289C}"/>
              </a:ext>
            </a:extLst>
          </p:cNvPr>
          <p:cNvSpPr txBox="1"/>
          <p:nvPr/>
        </p:nvSpPr>
        <p:spPr>
          <a:xfrm>
            <a:off x="11498228" y="5345981"/>
            <a:ext cx="301686" cy="369332"/>
          </a:xfrm>
          <a:prstGeom prst="rect">
            <a:avLst/>
          </a:prstGeom>
          <a:solidFill>
            <a:schemeClr val="bg1"/>
          </a:solidFill>
        </p:spPr>
        <p:txBody>
          <a:bodyPr wrap="none" rtlCol="0">
            <a:spAutoFit/>
          </a:bodyPr>
          <a:lstStyle/>
          <a:p>
            <a:r>
              <a:rPr lang="en-GB" dirty="0"/>
              <a:t>0</a:t>
            </a:r>
          </a:p>
        </p:txBody>
      </p:sp>
      <p:sp>
        <p:nvSpPr>
          <p:cNvPr id="15" name="TextBox 14">
            <a:extLst>
              <a:ext uri="{FF2B5EF4-FFF2-40B4-BE49-F238E27FC236}">
                <a16:creationId xmlns:a16="http://schemas.microsoft.com/office/drawing/2014/main" id="{7E8B08D9-E9DF-BF3F-8805-839974CF7726}"/>
              </a:ext>
            </a:extLst>
          </p:cNvPr>
          <p:cNvSpPr txBox="1"/>
          <p:nvPr/>
        </p:nvSpPr>
        <p:spPr>
          <a:xfrm>
            <a:off x="11432666" y="6391630"/>
            <a:ext cx="734496" cy="461665"/>
          </a:xfrm>
          <a:prstGeom prst="rect">
            <a:avLst/>
          </a:prstGeom>
          <a:solidFill>
            <a:schemeClr val="bg1"/>
          </a:solidFill>
        </p:spPr>
        <p:txBody>
          <a:bodyPr wrap="none" rtlCol="0">
            <a:spAutoFit/>
          </a:bodyPr>
          <a:lstStyle/>
          <a:p>
            <a:r>
              <a:rPr lang="en-GB" sz="2400" baseline="30000" dirty="0">
                <a:solidFill>
                  <a:schemeClr val="tx2"/>
                </a:solidFill>
              </a:rPr>
              <a:t>209</a:t>
            </a:r>
            <a:r>
              <a:rPr lang="en-GB" sz="2400" dirty="0">
                <a:solidFill>
                  <a:schemeClr val="tx2"/>
                </a:solidFill>
              </a:rPr>
              <a:t>Bi</a:t>
            </a:r>
          </a:p>
        </p:txBody>
      </p:sp>
    </p:spTree>
    <p:extLst>
      <p:ext uri="{BB962C8B-B14F-4D97-AF65-F5344CB8AC3E}">
        <p14:creationId xmlns:p14="http://schemas.microsoft.com/office/powerpoint/2010/main" val="1645151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6DD4-6060-63B0-629B-A6D77F4D7768}"/>
            </a:ext>
          </a:extLst>
        </p:cNvPr>
        <p:cNvGrpSpPr/>
        <p:nvPr/>
      </p:nvGrpSpPr>
      <p:grpSpPr>
        <a:xfrm>
          <a:off x="0" y="0"/>
          <a:ext cx="0" cy="0"/>
          <a:chOff x="0" y="0"/>
          <a:chExt cx="0" cy="0"/>
        </a:xfrm>
      </p:grpSpPr>
      <p:pic>
        <p:nvPicPr>
          <p:cNvPr id="3" name="Picture 2" descr="A graph of a function&#10;&#10;AI-generated content may be incorrect.">
            <a:extLst>
              <a:ext uri="{FF2B5EF4-FFF2-40B4-BE49-F238E27FC236}">
                <a16:creationId xmlns:a16="http://schemas.microsoft.com/office/drawing/2014/main" id="{A078DFFA-19C7-26F4-7104-1DB5ED56E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5" y="431631"/>
            <a:ext cx="5760641" cy="5584475"/>
          </a:xfrm>
          <a:prstGeom prst="rect">
            <a:avLst/>
          </a:prstGeom>
        </p:spPr>
      </p:pic>
      <p:pic>
        <p:nvPicPr>
          <p:cNvPr id="5" name="Picture 4" descr="A diagram of a triangle with a blue line and black dots&#10;&#10;AI-generated content may be incorrect.">
            <a:extLst>
              <a:ext uri="{FF2B5EF4-FFF2-40B4-BE49-F238E27FC236}">
                <a16:creationId xmlns:a16="http://schemas.microsoft.com/office/drawing/2014/main" id="{139C97D9-6E5C-9055-8ADD-9D7D7D209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332656"/>
            <a:ext cx="5616578" cy="5613696"/>
          </a:xfrm>
          <a:prstGeom prst="rect">
            <a:avLst/>
          </a:prstGeom>
        </p:spPr>
      </p:pic>
      <p:sp>
        <p:nvSpPr>
          <p:cNvPr id="2" name="TextBox 1">
            <a:extLst>
              <a:ext uri="{FF2B5EF4-FFF2-40B4-BE49-F238E27FC236}">
                <a16:creationId xmlns:a16="http://schemas.microsoft.com/office/drawing/2014/main" id="{AC429060-DF49-8040-F579-CD8586705100}"/>
              </a:ext>
            </a:extLst>
          </p:cNvPr>
          <p:cNvSpPr txBox="1"/>
          <p:nvPr/>
        </p:nvSpPr>
        <p:spPr>
          <a:xfrm>
            <a:off x="8377751" y="63949"/>
            <a:ext cx="3814249" cy="584775"/>
          </a:xfrm>
          <a:prstGeom prst="rect">
            <a:avLst/>
          </a:prstGeom>
          <a:solidFill>
            <a:schemeClr val="bg1"/>
          </a:solidFill>
        </p:spPr>
        <p:txBody>
          <a:bodyPr wrap="none" rtlCol="0">
            <a:spAutoFit/>
          </a:bodyPr>
          <a:lstStyle/>
          <a:p>
            <a:r>
              <a:rPr lang="en-GB" sz="3200" dirty="0">
                <a:solidFill>
                  <a:srgbClr val="FF0000"/>
                </a:solidFill>
              </a:rPr>
              <a:t>N=126: exp. vs theory</a:t>
            </a:r>
          </a:p>
        </p:txBody>
      </p:sp>
    </p:spTree>
    <p:extLst>
      <p:ext uri="{BB962C8B-B14F-4D97-AF65-F5344CB8AC3E}">
        <p14:creationId xmlns:p14="http://schemas.microsoft.com/office/powerpoint/2010/main" val="330240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3C8B8-0DD7-5692-AF8A-101E52F4591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6D13644-25F5-FD23-F284-5A36EC1B6DFA}"/>
              </a:ext>
            </a:extLst>
          </p:cNvPr>
          <p:cNvSpPr txBox="1"/>
          <p:nvPr/>
        </p:nvSpPr>
        <p:spPr>
          <a:xfrm>
            <a:off x="5231904" y="35913"/>
            <a:ext cx="6730945" cy="584775"/>
          </a:xfrm>
          <a:prstGeom prst="rect">
            <a:avLst/>
          </a:prstGeom>
          <a:solidFill>
            <a:schemeClr val="bg1"/>
          </a:solidFill>
        </p:spPr>
        <p:txBody>
          <a:bodyPr wrap="none" rtlCol="0">
            <a:spAutoFit/>
          </a:bodyPr>
          <a:lstStyle/>
          <a:p>
            <a:r>
              <a:rPr lang="en-GB" sz="3200" dirty="0">
                <a:solidFill>
                  <a:srgbClr val="FF0000"/>
                </a:solidFill>
              </a:rPr>
              <a:t>N=126: exp. vs theory, non-</a:t>
            </a:r>
            <a:r>
              <a:rPr lang="en-GB" sz="3200" dirty="0" err="1">
                <a:solidFill>
                  <a:srgbClr val="FF0000"/>
                </a:solidFill>
              </a:rPr>
              <a:t>yrast</a:t>
            </a:r>
            <a:r>
              <a:rPr lang="en-GB" sz="3200" dirty="0">
                <a:solidFill>
                  <a:srgbClr val="FF0000"/>
                </a:solidFill>
              </a:rPr>
              <a:t> states </a:t>
            </a:r>
          </a:p>
        </p:txBody>
      </p:sp>
      <p:sp>
        <p:nvSpPr>
          <p:cNvPr id="5" name="TextBox 4">
            <a:extLst>
              <a:ext uri="{FF2B5EF4-FFF2-40B4-BE49-F238E27FC236}">
                <a16:creationId xmlns:a16="http://schemas.microsoft.com/office/drawing/2014/main" id="{B50A67B2-E2DB-0C6C-D3A9-0014F571065C}"/>
              </a:ext>
            </a:extLst>
          </p:cNvPr>
          <p:cNvSpPr txBox="1"/>
          <p:nvPr/>
        </p:nvSpPr>
        <p:spPr>
          <a:xfrm>
            <a:off x="1919536" y="6237312"/>
            <a:ext cx="2397323" cy="400110"/>
          </a:xfrm>
          <a:prstGeom prst="rect">
            <a:avLst/>
          </a:prstGeom>
          <a:solidFill>
            <a:schemeClr val="bg1"/>
          </a:solidFill>
        </p:spPr>
        <p:txBody>
          <a:bodyPr wrap="none" rtlCol="0">
            <a:spAutoFit/>
          </a:bodyPr>
          <a:lstStyle/>
          <a:p>
            <a:r>
              <a:rPr lang="en-GB" sz="2000" dirty="0">
                <a:solidFill>
                  <a:schemeClr val="tx2"/>
                </a:solidFill>
              </a:rPr>
              <a:t>Excellent agreement!</a:t>
            </a:r>
          </a:p>
        </p:txBody>
      </p:sp>
      <p:pic>
        <p:nvPicPr>
          <p:cNvPr id="9" name="Picture 8" descr="A diagram of numbers and symbols&#10;&#10;AI-generated content may be incorrect.">
            <a:extLst>
              <a:ext uri="{FF2B5EF4-FFF2-40B4-BE49-F238E27FC236}">
                <a16:creationId xmlns:a16="http://schemas.microsoft.com/office/drawing/2014/main" id="{F5985E17-3448-B728-40B8-4402C3524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787138"/>
            <a:ext cx="11593288" cy="5453073"/>
          </a:xfrm>
          <a:prstGeom prst="rect">
            <a:avLst/>
          </a:prstGeom>
        </p:spPr>
      </p:pic>
    </p:spTree>
    <p:extLst>
      <p:ext uri="{BB962C8B-B14F-4D97-AF65-F5344CB8AC3E}">
        <p14:creationId xmlns:p14="http://schemas.microsoft.com/office/powerpoint/2010/main" val="329556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EF993-8A68-DDAA-4708-85BB05D9081A}"/>
            </a:ext>
          </a:extLst>
        </p:cNvPr>
        <p:cNvGrpSpPr/>
        <p:nvPr/>
      </p:nvGrpSpPr>
      <p:grpSpPr>
        <a:xfrm>
          <a:off x="0" y="0"/>
          <a:ext cx="0" cy="0"/>
          <a:chOff x="0" y="0"/>
          <a:chExt cx="0" cy="0"/>
        </a:xfrm>
      </p:grpSpPr>
      <p:pic>
        <p:nvPicPr>
          <p:cNvPr id="3" name="Picture 2" descr="A graph of a hexagon with numbers and lines&#10;&#10;AI-generated content may be incorrect.">
            <a:extLst>
              <a:ext uri="{FF2B5EF4-FFF2-40B4-BE49-F238E27FC236}">
                <a16:creationId xmlns:a16="http://schemas.microsoft.com/office/drawing/2014/main" id="{D0B5C68F-2404-07C3-12CB-F4FA294C7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337779"/>
            <a:ext cx="5616624" cy="5439317"/>
          </a:xfrm>
          <a:prstGeom prst="rect">
            <a:avLst/>
          </a:prstGeom>
        </p:spPr>
      </p:pic>
      <p:pic>
        <p:nvPicPr>
          <p:cNvPr id="5" name="Picture 4" descr="A graph of a function&#10;&#10;AI-generated content may be incorrect.">
            <a:extLst>
              <a:ext uri="{FF2B5EF4-FFF2-40B4-BE49-F238E27FC236}">
                <a16:creationId xmlns:a16="http://schemas.microsoft.com/office/drawing/2014/main" id="{3AB28D94-48BD-F586-C2F0-5379DBB67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37779"/>
            <a:ext cx="5760640" cy="5584564"/>
          </a:xfrm>
          <a:prstGeom prst="rect">
            <a:avLst/>
          </a:prstGeom>
        </p:spPr>
      </p:pic>
      <p:sp>
        <p:nvSpPr>
          <p:cNvPr id="2" name="Oval 1">
            <a:extLst>
              <a:ext uri="{FF2B5EF4-FFF2-40B4-BE49-F238E27FC236}">
                <a16:creationId xmlns:a16="http://schemas.microsoft.com/office/drawing/2014/main" id="{82DCB4A5-CC11-0ED5-D940-9B1852A01ECE}"/>
              </a:ext>
            </a:extLst>
          </p:cNvPr>
          <p:cNvSpPr/>
          <p:nvPr/>
        </p:nvSpPr>
        <p:spPr>
          <a:xfrm>
            <a:off x="1991544" y="4221088"/>
            <a:ext cx="360040" cy="43204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6B120EE-CC20-D249-4BD5-ACC19E9F3787}"/>
              </a:ext>
            </a:extLst>
          </p:cNvPr>
          <p:cNvSpPr txBox="1"/>
          <p:nvPr/>
        </p:nvSpPr>
        <p:spPr>
          <a:xfrm>
            <a:off x="551384" y="6356578"/>
            <a:ext cx="6097656" cy="461665"/>
          </a:xfrm>
          <a:prstGeom prst="rect">
            <a:avLst/>
          </a:prstGeom>
          <a:solidFill>
            <a:schemeClr val="bg1"/>
          </a:solidFill>
        </p:spPr>
        <p:txBody>
          <a:bodyPr wrap="square">
            <a:spAutoFit/>
          </a:bodyPr>
          <a:lstStyle/>
          <a:p>
            <a:r>
              <a:rPr lang="en-GB" sz="2400" dirty="0">
                <a:solidFill>
                  <a:srgbClr val="FF0000"/>
                </a:solidFill>
              </a:rPr>
              <a:t>Normalised to B(E2; 8</a:t>
            </a:r>
            <a:r>
              <a:rPr lang="en-GB" sz="2400" baseline="30000" dirty="0">
                <a:solidFill>
                  <a:srgbClr val="FF0000"/>
                </a:solidFill>
              </a:rPr>
              <a:t>+</a:t>
            </a:r>
            <a:r>
              <a:rPr lang="en-GB" sz="2400" dirty="0">
                <a:solidFill>
                  <a:srgbClr val="FF0000"/>
                </a:solidFill>
              </a:rPr>
              <a:t> → 6</a:t>
            </a:r>
            <a:r>
              <a:rPr lang="en-GB" sz="2400" baseline="30000" dirty="0">
                <a:solidFill>
                  <a:srgbClr val="FF0000"/>
                </a:solidFill>
              </a:rPr>
              <a:t>+</a:t>
            </a:r>
            <a:r>
              <a:rPr lang="en-GB" sz="2400" dirty="0">
                <a:solidFill>
                  <a:srgbClr val="FF0000"/>
                </a:solidFill>
              </a:rPr>
              <a:t>) in </a:t>
            </a:r>
            <a:r>
              <a:rPr lang="en-GB" sz="2400" baseline="30000" dirty="0">
                <a:solidFill>
                  <a:srgbClr val="FF0000"/>
                </a:solidFill>
              </a:rPr>
              <a:t>210</a:t>
            </a:r>
            <a:r>
              <a:rPr lang="en-GB" sz="2400" dirty="0">
                <a:solidFill>
                  <a:srgbClr val="FF0000"/>
                </a:solidFill>
              </a:rPr>
              <a:t>Pb</a:t>
            </a:r>
          </a:p>
        </p:txBody>
      </p:sp>
      <p:sp>
        <p:nvSpPr>
          <p:cNvPr id="6" name="TextBox 5">
            <a:extLst>
              <a:ext uri="{FF2B5EF4-FFF2-40B4-BE49-F238E27FC236}">
                <a16:creationId xmlns:a16="http://schemas.microsoft.com/office/drawing/2014/main" id="{AD53117E-77BB-19F3-0802-2CF43B68285D}"/>
              </a:ext>
            </a:extLst>
          </p:cNvPr>
          <p:cNvSpPr txBox="1"/>
          <p:nvPr/>
        </p:nvSpPr>
        <p:spPr>
          <a:xfrm>
            <a:off x="3071664" y="0"/>
            <a:ext cx="5259773" cy="584775"/>
          </a:xfrm>
          <a:prstGeom prst="rect">
            <a:avLst/>
          </a:prstGeom>
          <a:solidFill>
            <a:schemeClr val="bg1"/>
          </a:solidFill>
        </p:spPr>
        <p:txBody>
          <a:bodyPr wrap="none" rtlCol="0">
            <a:spAutoFit/>
          </a:bodyPr>
          <a:lstStyle/>
          <a:p>
            <a:r>
              <a:rPr lang="en-GB" sz="3200" dirty="0">
                <a:solidFill>
                  <a:srgbClr val="FF0000"/>
                </a:solidFill>
              </a:rPr>
              <a:t>Z=82: exp. vs seniority scheme</a:t>
            </a:r>
          </a:p>
        </p:txBody>
      </p:sp>
    </p:spTree>
    <p:extLst>
      <p:ext uri="{BB962C8B-B14F-4D97-AF65-F5344CB8AC3E}">
        <p14:creationId xmlns:p14="http://schemas.microsoft.com/office/powerpoint/2010/main" val="162961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C1181-E109-C86C-709D-B7C714B006C0}"/>
            </a:ext>
          </a:extLst>
        </p:cNvPr>
        <p:cNvGrpSpPr/>
        <p:nvPr/>
      </p:nvGrpSpPr>
      <p:grpSpPr>
        <a:xfrm>
          <a:off x="0" y="0"/>
          <a:ext cx="0" cy="0"/>
          <a:chOff x="0" y="0"/>
          <a:chExt cx="0" cy="0"/>
        </a:xfrm>
      </p:grpSpPr>
      <p:pic>
        <p:nvPicPr>
          <p:cNvPr id="3" name="Picture 2" descr="A graph of a number of numbers and lines&#10;&#10;AI-generated content may be incorrect.">
            <a:extLst>
              <a:ext uri="{FF2B5EF4-FFF2-40B4-BE49-F238E27FC236}">
                <a16:creationId xmlns:a16="http://schemas.microsoft.com/office/drawing/2014/main" id="{6743B429-8EEE-4F06-FAF1-0BBF046C9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2" y="657613"/>
            <a:ext cx="5579310" cy="5411533"/>
          </a:xfrm>
          <a:prstGeom prst="rect">
            <a:avLst/>
          </a:prstGeom>
        </p:spPr>
      </p:pic>
      <p:pic>
        <p:nvPicPr>
          <p:cNvPr id="5" name="Picture 4" descr="A diagram of a graph&#10;&#10;AI-generated content may be incorrect.">
            <a:extLst>
              <a:ext uri="{FF2B5EF4-FFF2-40B4-BE49-F238E27FC236}">
                <a16:creationId xmlns:a16="http://schemas.microsoft.com/office/drawing/2014/main" id="{BC1FE1D6-153C-033B-1E79-9C83B2B8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162" y="634635"/>
            <a:ext cx="5828629" cy="5653354"/>
          </a:xfrm>
          <a:prstGeom prst="rect">
            <a:avLst/>
          </a:prstGeom>
        </p:spPr>
      </p:pic>
      <p:pic>
        <p:nvPicPr>
          <p:cNvPr id="7" name="Picture 6" descr="A graph of a graph of a graph&#10;&#10;AI-generated content may be incorrect.">
            <a:extLst>
              <a:ext uri="{FF2B5EF4-FFF2-40B4-BE49-F238E27FC236}">
                <a16:creationId xmlns:a16="http://schemas.microsoft.com/office/drawing/2014/main" id="{C6CD2808-A00B-7790-FF86-C66CAFD52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352" y="6858000"/>
            <a:ext cx="1368152" cy="1322152"/>
          </a:xfrm>
          <a:prstGeom prst="rect">
            <a:avLst/>
          </a:prstGeom>
        </p:spPr>
      </p:pic>
      <p:pic>
        <p:nvPicPr>
          <p:cNvPr id="9" name="Picture 8" descr="A graph of a number of numbers and lines&#10;&#10;AI-generated content may be incorrect.">
            <a:extLst>
              <a:ext uri="{FF2B5EF4-FFF2-40B4-BE49-F238E27FC236}">
                <a16:creationId xmlns:a16="http://schemas.microsoft.com/office/drawing/2014/main" id="{AD1441A6-5206-41AA-C980-401465025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151" y="6879561"/>
            <a:ext cx="1800200" cy="1744288"/>
          </a:xfrm>
          <a:prstGeom prst="rect">
            <a:avLst/>
          </a:prstGeom>
        </p:spPr>
      </p:pic>
      <p:sp>
        <p:nvSpPr>
          <p:cNvPr id="2" name="TextBox 1">
            <a:extLst>
              <a:ext uri="{FF2B5EF4-FFF2-40B4-BE49-F238E27FC236}">
                <a16:creationId xmlns:a16="http://schemas.microsoft.com/office/drawing/2014/main" id="{5188982F-5FDE-9DE2-ECD9-7B1EAA34EB72}"/>
              </a:ext>
            </a:extLst>
          </p:cNvPr>
          <p:cNvSpPr txBox="1"/>
          <p:nvPr/>
        </p:nvSpPr>
        <p:spPr>
          <a:xfrm>
            <a:off x="8377751" y="63949"/>
            <a:ext cx="3533724" cy="584775"/>
          </a:xfrm>
          <a:prstGeom prst="rect">
            <a:avLst/>
          </a:prstGeom>
          <a:solidFill>
            <a:schemeClr val="bg1"/>
          </a:solidFill>
        </p:spPr>
        <p:txBody>
          <a:bodyPr wrap="none" rtlCol="0">
            <a:spAutoFit/>
          </a:bodyPr>
          <a:lstStyle/>
          <a:p>
            <a:r>
              <a:rPr lang="en-GB" sz="3200" dirty="0">
                <a:solidFill>
                  <a:srgbClr val="FF0000"/>
                </a:solidFill>
              </a:rPr>
              <a:t>Z=82: exp. vs theory</a:t>
            </a:r>
          </a:p>
        </p:txBody>
      </p:sp>
      <p:cxnSp>
        <p:nvCxnSpPr>
          <p:cNvPr id="4" name="Straight Connector 3">
            <a:extLst>
              <a:ext uri="{FF2B5EF4-FFF2-40B4-BE49-F238E27FC236}">
                <a16:creationId xmlns:a16="http://schemas.microsoft.com/office/drawing/2014/main" id="{040BE8A4-84AA-FA6D-A4E8-3C1F7DF5CC6D}"/>
              </a:ext>
            </a:extLst>
          </p:cNvPr>
          <p:cNvCxnSpPr>
            <a:cxnSpLocks/>
          </p:cNvCxnSpPr>
          <p:nvPr/>
        </p:nvCxnSpPr>
        <p:spPr>
          <a:xfrm>
            <a:off x="11496600" y="5733256"/>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64F8B5-0201-94F1-2F54-A1B365C356E8}"/>
              </a:ext>
            </a:extLst>
          </p:cNvPr>
          <p:cNvCxnSpPr>
            <a:cxnSpLocks/>
          </p:cNvCxnSpPr>
          <p:nvPr/>
        </p:nvCxnSpPr>
        <p:spPr>
          <a:xfrm>
            <a:off x="11466460" y="4293096"/>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5BF9DCC-E054-9474-3C16-1CC3B6256687}"/>
              </a:ext>
            </a:extLst>
          </p:cNvPr>
          <p:cNvSpPr txBox="1"/>
          <p:nvPr/>
        </p:nvSpPr>
        <p:spPr>
          <a:xfrm>
            <a:off x="11405361" y="5830971"/>
            <a:ext cx="745717" cy="369332"/>
          </a:xfrm>
          <a:prstGeom prst="rect">
            <a:avLst/>
          </a:prstGeom>
          <a:solidFill>
            <a:schemeClr val="bg1"/>
          </a:solidFill>
        </p:spPr>
        <p:txBody>
          <a:bodyPr wrap="none" rtlCol="0">
            <a:spAutoFit/>
          </a:bodyPr>
          <a:lstStyle/>
          <a:p>
            <a:r>
              <a:rPr lang="el-GR" dirty="0"/>
              <a:t>ν</a:t>
            </a:r>
            <a:r>
              <a:rPr lang="en-GB" dirty="0"/>
              <a:t>g9/2</a:t>
            </a:r>
          </a:p>
        </p:txBody>
      </p:sp>
      <p:sp>
        <p:nvSpPr>
          <p:cNvPr id="10" name="TextBox 9">
            <a:extLst>
              <a:ext uri="{FF2B5EF4-FFF2-40B4-BE49-F238E27FC236}">
                <a16:creationId xmlns:a16="http://schemas.microsoft.com/office/drawing/2014/main" id="{C7AB0153-6187-4BF0-6B50-1988D1B650D1}"/>
              </a:ext>
            </a:extLst>
          </p:cNvPr>
          <p:cNvSpPr txBox="1"/>
          <p:nvPr/>
        </p:nvSpPr>
        <p:spPr>
          <a:xfrm>
            <a:off x="11363198" y="4390797"/>
            <a:ext cx="782587" cy="369332"/>
          </a:xfrm>
          <a:prstGeom prst="rect">
            <a:avLst/>
          </a:prstGeom>
          <a:solidFill>
            <a:schemeClr val="bg1"/>
          </a:solidFill>
        </p:spPr>
        <p:txBody>
          <a:bodyPr wrap="none" rtlCol="0">
            <a:spAutoFit/>
          </a:bodyPr>
          <a:lstStyle/>
          <a:p>
            <a:r>
              <a:rPr lang="el-GR" dirty="0"/>
              <a:t>ν</a:t>
            </a:r>
            <a:r>
              <a:rPr lang="en-GB" dirty="0"/>
              <a:t>i11/2</a:t>
            </a:r>
          </a:p>
        </p:txBody>
      </p:sp>
      <p:sp>
        <p:nvSpPr>
          <p:cNvPr id="11" name="TextBox 10">
            <a:extLst>
              <a:ext uri="{FF2B5EF4-FFF2-40B4-BE49-F238E27FC236}">
                <a16:creationId xmlns:a16="http://schemas.microsoft.com/office/drawing/2014/main" id="{EE3F35FD-07E0-85E3-B3EB-CF92CD6CD464}"/>
              </a:ext>
            </a:extLst>
          </p:cNvPr>
          <p:cNvSpPr txBox="1"/>
          <p:nvPr/>
        </p:nvSpPr>
        <p:spPr>
          <a:xfrm>
            <a:off x="11248563" y="3855384"/>
            <a:ext cx="932243" cy="369332"/>
          </a:xfrm>
          <a:prstGeom prst="rect">
            <a:avLst/>
          </a:prstGeom>
          <a:solidFill>
            <a:schemeClr val="bg1"/>
          </a:solidFill>
        </p:spPr>
        <p:txBody>
          <a:bodyPr wrap="none" rtlCol="0">
            <a:spAutoFit/>
          </a:bodyPr>
          <a:lstStyle/>
          <a:p>
            <a:r>
              <a:rPr lang="en-GB" dirty="0"/>
              <a:t>779 keV</a:t>
            </a:r>
          </a:p>
        </p:txBody>
      </p:sp>
      <p:sp>
        <p:nvSpPr>
          <p:cNvPr id="12" name="TextBox 11">
            <a:extLst>
              <a:ext uri="{FF2B5EF4-FFF2-40B4-BE49-F238E27FC236}">
                <a16:creationId xmlns:a16="http://schemas.microsoft.com/office/drawing/2014/main" id="{EF99D699-CF0F-909E-E7CF-E01F04927AA5}"/>
              </a:ext>
            </a:extLst>
          </p:cNvPr>
          <p:cNvSpPr txBox="1"/>
          <p:nvPr/>
        </p:nvSpPr>
        <p:spPr>
          <a:xfrm>
            <a:off x="11498228" y="5345981"/>
            <a:ext cx="301686" cy="369332"/>
          </a:xfrm>
          <a:prstGeom prst="rect">
            <a:avLst/>
          </a:prstGeom>
          <a:solidFill>
            <a:schemeClr val="bg1"/>
          </a:solidFill>
        </p:spPr>
        <p:txBody>
          <a:bodyPr wrap="none" rtlCol="0">
            <a:spAutoFit/>
          </a:bodyPr>
          <a:lstStyle/>
          <a:p>
            <a:r>
              <a:rPr lang="en-GB" dirty="0"/>
              <a:t>0</a:t>
            </a:r>
          </a:p>
        </p:txBody>
      </p:sp>
      <p:sp>
        <p:nvSpPr>
          <p:cNvPr id="13" name="TextBox 12">
            <a:extLst>
              <a:ext uri="{FF2B5EF4-FFF2-40B4-BE49-F238E27FC236}">
                <a16:creationId xmlns:a16="http://schemas.microsoft.com/office/drawing/2014/main" id="{012BE6B5-4099-044A-8832-DC3C028F03FE}"/>
              </a:ext>
            </a:extLst>
          </p:cNvPr>
          <p:cNvSpPr txBox="1"/>
          <p:nvPr/>
        </p:nvSpPr>
        <p:spPr>
          <a:xfrm>
            <a:off x="11432666" y="6391630"/>
            <a:ext cx="817853" cy="461665"/>
          </a:xfrm>
          <a:prstGeom prst="rect">
            <a:avLst/>
          </a:prstGeom>
          <a:solidFill>
            <a:schemeClr val="bg1"/>
          </a:solidFill>
        </p:spPr>
        <p:txBody>
          <a:bodyPr wrap="none" rtlCol="0">
            <a:spAutoFit/>
          </a:bodyPr>
          <a:lstStyle/>
          <a:p>
            <a:r>
              <a:rPr lang="en-GB" sz="2400" baseline="30000" dirty="0">
                <a:solidFill>
                  <a:schemeClr val="tx2"/>
                </a:solidFill>
              </a:rPr>
              <a:t>209</a:t>
            </a:r>
            <a:r>
              <a:rPr lang="en-GB" sz="2400" dirty="0">
                <a:solidFill>
                  <a:schemeClr val="tx2"/>
                </a:solidFill>
              </a:rPr>
              <a:t>Pb</a:t>
            </a:r>
          </a:p>
        </p:txBody>
      </p:sp>
    </p:spTree>
    <p:extLst>
      <p:ext uri="{BB962C8B-B14F-4D97-AF65-F5344CB8AC3E}">
        <p14:creationId xmlns:p14="http://schemas.microsoft.com/office/powerpoint/2010/main" val="3687309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483AC-9F94-0006-B5C6-F7E1381C7BA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96F043F-4BB9-CBBE-01DA-4C2DE7BC2978}"/>
              </a:ext>
            </a:extLst>
          </p:cNvPr>
          <p:cNvSpPr txBox="1"/>
          <p:nvPr/>
        </p:nvSpPr>
        <p:spPr>
          <a:xfrm>
            <a:off x="4871864" y="0"/>
            <a:ext cx="2169184" cy="584775"/>
          </a:xfrm>
          <a:prstGeom prst="rect">
            <a:avLst/>
          </a:prstGeom>
          <a:solidFill>
            <a:schemeClr val="bg1"/>
          </a:solidFill>
        </p:spPr>
        <p:txBody>
          <a:bodyPr wrap="none" rtlCol="0">
            <a:spAutoFit/>
          </a:bodyPr>
          <a:lstStyle/>
          <a:p>
            <a:r>
              <a:rPr lang="en-GB" sz="3200" dirty="0">
                <a:solidFill>
                  <a:srgbClr val="FF0000"/>
                </a:solidFill>
              </a:rPr>
              <a:t>Conclusions</a:t>
            </a:r>
          </a:p>
        </p:txBody>
      </p:sp>
      <p:sp>
        <p:nvSpPr>
          <p:cNvPr id="3" name="TextBox 2">
            <a:extLst>
              <a:ext uri="{FF2B5EF4-FFF2-40B4-BE49-F238E27FC236}">
                <a16:creationId xmlns:a16="http://schemas.microsoft.com/office/drawing/2014/main" id="{1C948A0E-39B1-30AF-5C4B-AB9D59BAF1DD}"/>
              </a:ext>
            </a:extLst>
          </p:cNvPr>
          <p:cNvSpPr txBox="1"/>
          <p:nvPr/>
        </p:nvSpPr>
        <p:spPr>
          <a:xfrm>
            <a:off x="1101837" y="567084"/>
            <a:ext cx="9308959" cy="584775"/>
          </a:xfrm>
          <a:prstGeom prst="rect">
            <a:avLst/>
          </a:prstGeom>
          <a:solidFill>
            <a:schemeClr val="bg1"/>
          </a:solidFill>
        </p:spPr>
        <p:txBody>
          <a:bodyPr wrap="none" rtlCol="0">
            <a:spAutoFit/>
          </a:bodyPr>
          <a:lstStyle/>
          <a:p>
            <a:r>
              <a:rPr lang="en-GB" sz="3200" dirty="0">
                <a:solidFill>
                  <a:srgbClr val="FF0000"/>
                </a:solidFill>
              </a:rPr>
              <a:t>N=50  			      N=126 				Z=82</a:t>
            </a:r>
          </a:p>
        </p:txBody>
      </p:sp>
      <p:sp>
        <p:nvSpPr>
          <p:cNvPr id="5" name="TextBox 4">
            <a:extLst>
              <a:ext uri="{FF2B5EF4-FFF2-40B4-BE49-F238E27FC236}">
                <a16:creationId xmlns:a16="http://schemas.microsoft.com/office/drawing/2014/main" id="{078C3680-2329-43B0-DE11-0D32F784CB6E}"/>
              </a:ext>
            </a:extLst>
          </p:cNvPr>
          <p:cNvSpPr txBox="1"/>
          <p:nvPr/>
        </p:nvSpPr>
        <p:spPr>
          <a:xfrm>
            <a:off x="623392" y="1259468"/>
            <a:ext cx="11737304" cy="4462760"/>
          </a:xfrm>
          <a:prstGeom prst="rect">
            <a:avLst/>
          </a:prstGeom>
          <a:solidFill>
            <a:schemeClr val="bg1"/>
          </a:solidFill>
        </p:spPr>
        <p:txBody>
          <a:bodyPr wrap="square">
            <a:spAutoFit/>
          </a:bodyPr>
          <a:lstStyle/>
          <a:p>
            <a:r>
              <a:rPr lang="en-GB" sz="3200" dirty="0"/>
              <a:t> (</a:t>
            </a:r>
            <a:r>
              <a:rPr lang="el-GR" sz="3200" dirty="0"/>
              <a:t>χ</a:t>
            </a:r>
            <a:r>
              <a:rPr lang="en-GB" sz="3200" dirty="0"/>
              <a:t>2</a:t>
            </a:r>
            <a:r>
              <a:rPr lang="en-GB" sz="3200" baseline="-25000" dirty="0"/>
              <a:t>sen</a:t>
            </a:r>
            <a:r>
              <a:rPr lang="en-GB" sz="3200" dirty="0"/>
              <a:t>=43196   		           26359			     210)</a:t>
            </a:r>
          </a:p>
          <a:p>
            <a:r>
              <a:rPr lang="el-GR" sz="3600" dirty="0"/>
              <a:t>χ</a:t>
            </a:r>
            <a:r>
              <a:rPr lang="en-GB" sz="3600" dirty="0"/>
              <a:t>2</a:t>
            </a:r>
            <a:r>
              <a:rPr lang="en-GB" sz="3600" baseline="-25000" dirty="0"/>
              <a:t>sen</a:t>
            </a:r>
            <a:r>
              <a:rPr lang="en-GB" sz="3600" dirty="0"/>
              <a:t> /</a:t>
            </a:r>
            <a:r>
              <a:rPr lang="el-GR" sz="3600" dirty="0"/>
              <a:t>χ</a:t>
            </a:r>
            <a:r>
              <a:rPr lang="en-GB" sz="3600" dirty="0"/>
              <a:t>2</a:t>
            </a:r>
            <a:r>
              <a:rPr lang="en-GB" sz="3600" baseline="-25000" dirty="0"/>
              <a:t>jun45</a:t>
            </a:r>
            <a:r>
              <a:rPr lang="en-GB" sz="3600" dirty="0"/>
              <a:t>                    </a:t>
            </a:r>
            <a:r>
              <a:rPr lang="el-GR" sz="3600" dirty="0"/>
              <a:t>χ</a:t>
            </a:r>
            <a:r>
              <a:rPr lang="en-GB" sz="3600" dirty="0"/>
              <a:t>2</a:t>
            </a:r>
            <a:r>
              <a:rPr lang="en-GB" sz="3600" baseline="-25000" dirty="0"/>
              <a:t>sen</a:t>
            </a:r>
            <a:r>
              <a:rPr lang="en-GB" sz="3600" dirty="0"/>
              <a:t>/</a:t>
            </a:r>
            <a:r>
              <a:rPr lang="el-GR" sz="3600" dirty="0"/>
              <a:t>χ</a:t>
            </a:r>
            <a:r>
              <a:rPr lang="en-GB" sz="3600" dirty="0"/>
              <a:t>2</a:t>
            </a:r>
            <a:r>
              <a:rPr lang="en-GB" sz="3600" baseline="-25000" dirty="0"/>
              <a:t>khpe</a:t>
            </a:r>
            <a:r>
              <a:rPr lang="en-GB" sz="3600" dirty="0"/>
              <a:t>               </a:t>
            </a:r>
            <a:r>
              <a:rPr lang="el-GR" sz="3600" dirty="0"/>
              <a:t>χ</a:t>
            </a:r>
            <a:r>
              <a:rPr lang="en-GB" sz="3600" dirty="0"/>
              <a:t>2</a:t>
            </a:r>
            <a:r>
              <a:rPr lang="en-GB" sz="3600" baseline="-25000" dirty="0"/>
              <a:t>sen</a:t>
            </a:r>
            <a:r>
              <a:rPr lang="en-GB" sz="3600" dirty="0"/>
              <a:t> /</a:t>
            </a:r>
            <a:r>
              <a:rPr lang="el-GR" sz="3600" dirty="0"/>
              <a:t>χ</a:t>
            </a:r>
            <a:r>
              <a:rPr lang="en-GB" sz="3600" dirty="0"/>
              <a:t>2</a:t>
            </a:r>
            <a:r>
              <a:rPr lang="en-GB" sz="3600" baseline="-25000" dirty="0"/>
              <a:t>khpe</a:t>
            </a:r>
          </a:p>
          <a:p>
            <a:r>
              <a:rPr lang="en-GB" sz="3200" dirty="0"/>
              <a:t>     1.7 				      44.5     	                        1.3  </a:t>
            </a:r>
          </a:p>
          <a:p>
            <a:r>
              <a:rPr lang="en-GB" sz="3200" dirty="0"/>
              <a:t>								  (0.55 for even-even!)</a:t>
            </a:r>
          </a:p>
          <a:p>
            <a:r>
              <a:rPr lang="el-GR" sz="3200" dirty="0"/>
              <a:t>χ</a:t>
            </a:r>
            <a:r>
              <a:rPr lang="en-GB" sz="3200" dirty="0"/>
              <a:t>2</a:t>
            </a:r>
            <a:r>
              <a:rPr lang="en-GB" sz="3200" baseline="-25000" dirty="0"/>
              <a:t>sen</a:t>
            </a:r>
            <a:r>
              <a:rPr lang="en-GB" sz="3200" dirty="0"/>
              <a:t> /</a:t>
            </a:r>
            <a:r>
              <a:rPr lang="el-GR" sz="3200" dirty="0"/>
              <a:t>χ</a:t>
            </a:r>
            <a:r>
              <a:rPr lang="en-GB" sz="3200" dirty="0"/>
              <a:t>2</a:t>
            </a:r>
            <a:r>
              <a:rPr lang="en-GB" sz="3200" baseline="-25000" dirty="0"/>
              <a:t>jj44pna</a:t>
            </a:r>
            <a:r>
              <a:rPr lang="en-GB" sz="3200" dirty="0"/>
              <a:t>=6.4</a:t>
            </a:r>
          </a:p>
          <a:p>
            <a:r>
              <a:rPr lang="el-GR" sz="3200" dirty="0"/>
              <a:t>χ</a:t>
            </a:r>
            <a:r>
              <a:rPr lang="en-GB" sz="3200" dirty="0"/>
              <a:t>2</a:t>
            </a:r>
            <a:r>
              <a:rPr lang="en-GB" sz="3200" baseline="-25000" dirty="0"/>
              <a:t>sen</a:t>
            </a:r>
            <a:r>
              <a:rPr lang="en-GB" sz="3200" dirty="0"/>
              <a:t> /</a:t>
            </a:r>
            <a:r>
              <a:rPr lang="el-GR" sz="3200" dirty="0"/>
              <a:t>χ</a:t>
            </a:r>
            <a:r>
              <a:rPr lang="en-GB" sz="3200" dirty="0"/>
              <a:t>2</a:t>
            </a:r>
            <a:r>
              <a:rPr lang="en-GB" sz="3200" baseline="-25000" dirty="0"/>
              <a:t>CD-Bonn</a:t>
            </a:r>
            <a:r>
              <a:rPr lang="en-GB" sz="3200" dirty="0"/>
              <a:t>=14.6</a:t>
            </a:r>
          </a:p>
          <a:p>
            <a:r>
              <a:rPr lang="en-GB" sz="3200" dirty="0"/>
              <a:t>		</a:t>
            </a:r>
            <a:r>
              <a:rPr lang="en-GB" sz="2400" dirty="0"/>
              <a:t>(even only)</a:t>
            </a:r>
          </a:p>
          <a:p>
            <a:endParaRPr lang="en-GB" sz="2400" dirty="0"/>
          </a:p>
          <a:p>
            <a:r>
              <a:rPr lang="en-GB" sz="3200" dirty="0">
                <a:solidFill>
                  <a:schemeClr val="tx2"/>
                </a:solidFill>
              </a:rPr>
              <a:t>Problems at n=4,6		</a:t>
            </a:r>
            <a:r>
              <a:rPr lang="el-GR" sz="3200" dirty="0">
                <a:solidFill>
                  <a:schemeClr val="tx2"/>
                </a:solidFill>
              </a:rPr>
              <a:t>π</a:t>
            </a:r>
            <a:r>
              <a:rPr lang="en-GB" sz="3200" dirty="0">
                <a:solidFill>
                  <a:schemeClr val="tx2"/>
                </a:solidFill>
              </a:rPr>
              <a:t>f7/2 influence         </a:t>
            </a:r>
            <a:r>
              <a:rPr lang="el-GR" sz="3200" dirty="0">
                <a:solidFill>
                  <a:schemeClr val="tx2"/>
                </a:solidFill>
              </a:rPr>
              <a:t>ν</a:t>
            </a:r>
            <a:r>
              <a:rPr lang="en-GB" sz="3200" dirty="0">
                <a:solidFill>
                  <a:schemeClr val="tx2"/>
                </a:solidFill>
              </a:rPr>
              <a:t>i11/2 influence?</a:t>
            </a:r>
          </a:p>
        </p:txBody>
      </p:sp>
      <p:sp>
        <p:nvSpPr>
          <p:cNvPr id="4" name="TextBox 3">
            <a:extLst>
              <a:ext uri="{FF2B5EF4-FFF2-40B4-BE49-F238E27FC236}">
                <a16:creationId xmlns:a16="http://schemas.microsoft.com/office/drawing/2014/main" id="{78B66EF1-1B3F-20C5-89B1-27E0DEBE50AB}"/>
              </a:ext>
            </a:extLst>
          </p:cNvPr>
          <p:cNvSpPr txBox="1"/>
          <p:nvPr/>
        </p:nvSpPr>
        <p:spPr>
          <a:xfrm>
            <a:off x="4871864" y="6259294"/>
            <a:ext cx="5591018" cy="584775"/>
          </a:xfrm>
          <a:prstGeom prst="rect">
            <a:avLst/>
          </a:prstGeom>
          <a:solidFill>
            <a:schemeClr val="bg1"/>
          </a:solidFill>
        </p:spPr>
        <p:txBody>
          <a:bodyPr wrap="none" rtlCol="0">
            <a:spAutoFit/>
          </a:bodyPr>
          <a:lstStyle/>
          <a:p>
            <a:r>
              <a:rPr lang="en-GB" sz="3200" dirty="0">
                <a:solidFill>
                  <a:srgbClr val="FF0000"/>
                </a:solidFill>
              </a:rPr>
              <a:t>“best” is Z=82, but data is scarce</a:t>
            </a:r>
          </a:p>
        </p:txBody>
      </p:sp>
      <p:cxnSp>
        <p:nvCxnSpPr>
          <p:cNvPr id="8" name="Straight Arrow Connector 7">
            <a:extLst>
              <a:ext uri="{FF2B5EF4-FFF2-40B4-BE49-F238E27FC236}">
                <a16:creationId xmlns:a16="http://schemas.microsoft.com/office/drawing/2014/main" id="{AB7B4A33-BFF1-C7FC-AD35-3995D3B71675}"/>
              </a:ext>
            </a:extLst>
          </p:cNvPr>
          <p:cNvCxnSpPr/>
          <p:nvPr/>
        </p:nvCxnSpPr>
        <p:spPr>
          <a:xfrm flipV="1">
            <a:off x="6096000" y="2996952"/>
            <a:ext cx="0" cy="19442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C6B5413-8770-E815-304D-55732EEE891D}"/>
              </a:ext>
            </a:extLst>
          </p:cNvPr>
          <p:cNvPicPr>
            <a:picLocks noChangeAspect="1"/>
          </p:cNvPicPr>
          <p:nvPr/>
        </p:nvPicPr>
        <p:blipFill>
          <a:blip r:embed="rId2"/>
          <a:stretch>
            <a:fillRect/>
          </a:stretch>
        </p:blipFill>
        <p:spPr>
          <a:xfrm>
            <a:off x="10364" y="5823379"/>
            <a:ext cx="3965652" cy="1135464"/>
          </a:xfrm>
          <a:prstGeom prst="rect">
            <a:avLst/>
          </a:prstGeom>
        </p:spPr>
      </p:pic>
    </p:spTree>
    <p:extLst>
      <p:ext uri="{BB962C8B-B14F-4D97-AF65-F5344CB8AC3E}">
        <p14:creationId xmlns:p14="http://schemas.microsoft.com/office/powerpoint/2010/main" val="374737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6F7593-7D95-F56D-AF7D-452C4DFC1CF5}"/>
              </a:ext>
            </a:extLst>
          </p:cNvPr>
          <p:cNvSpPr txBox="1"/>
          <p:nvPr/>
        </p:nvSpPr>
        <p:spPr>
          <a:xfrm>
            <a:off x="3863752" y="620688"/>
            <a:ext cx="5471883" cy="369332"/>
          </a:xfrm>
          <a:prstGeom prst="rect">
            <a:avLst/>
          </a:prstGeom>
          <a:solidFill>
            <a:schemeClr val="bg1"/>
          </a:solidFill>
        </p:spPr>
        <p:txBody>
          <a:bodyPr wrap="none" rtlCol="0">
            <a:spAutoFit/>
          </a:bodyPr>
          <a:lstStyle/>
          <a:p>
            <a:r>
              <a:rPr lang="en-GB" dirty="0"/>
              <a:t>Effect of delta function interaction on two particle states</a:t>
            </a:r>
          </a:p>
        </p:txBody>
      </p:sp>
      <p:sp>
        <p:nvSpPr>
          <p:cNvPr id="5" name="TextBox 4">
            <a:extLst>
              <a:ext uri="{FF2B5EF4-FFF2-40B4-BE49-F238E27FC236}">
                <a16:creationId xmlns:a16="http://schemas.microsoft.com/office/drawing/2014/main" id="{553E6F10-872D-9A31-614F-006778B0E902}"/>
              </a:ext>
            </a:extLst>
          </p:cNvPr>
          <p:cNvSpPr txBox="1"/>
          <p:nvPr/>
        </p:nvSpPr>
        <p:spPr>
          <a:xfrm>
            <a:off x="1487488" y="1340768"/>
            <a:ext cx="8730275" cy="3970318"/>
          </a:xfrm>
          <a:prstGeom prst="rect">
            <a:avLst/>
          </a:prstGeom>
          <a:solidFill>
            <a:schemeClr val="bg1"/>
          </a:solidFill>
        </p:spPr>
        <p:txBody>
          <a:bodyPr wrap="none" rtlCol="0">
            <a:spAutoFit/>
          </a:bodyPr>
          <a:lstStyle/>
          <a:p>
            <a:r>
              <a:rPr lang="en-GB" sz="2800" dirty="0"/>
              <a:t>			h9/2 f7/2                                   g9/2 i11/2</a:t>
            </a:r>
          </a:p>
          <a:p>
            <a:r>
              <a:rPr lang="en-GB" sz="2800" dirty="0"/>
              <a:t>			N=126                                            Z=82 </a:t>
            </a:r>
          </a:p>
          <a:p>
            <a:endParaRPr lang="en-GB" sz="2800" dirty="0"/>
          </a:p>
          <a:p>
            <a:r>
              <a:rPr lang="en-GB" sz="2800" dirty="0"/>
              <a:t>Affected states:	even J					even J</a:t>
            </a:r>
          </a:p>
          <a:p>
            <a:r>
              <a:rPr lang="en-GB" sz="2800" dirty="0"/>
              <a:t>Lowest state		</a:t>
            </a:r>
            <a:r>
              <a:rPr lang="en-GB" sz="2800" dirty="0" err="1"/>
              <a:t>J</a:t>
            </a:r>
            <a:r>
              <a:rPr lang="en-GB" sz="2800" baseline="-25000" dirty="0" err="1"/>
              <a:t>max</a:t>
            </a:r>
            <a:r>
              <a:rPr lang="en-GB" sz="2800" dirty="0"/>
              <a:t>=8					</a:t>
            </a:r>
            <a:r>
              <a:rPr lang="en-GB" sz="2800" dirty="0" err="1"/>
              <a:t>J</a:t>
            </a:r>
            <a:r>
              <a:rPr lang="en-GB" sz="2800" baseline="-25000" dirty="0" err="1"/>
              <a:t>max</a:t>
            </a:r>
            <a:r>
              <a:rPr lang="en-GB" sz="2800" dirty="0"/>
              <a:t>=10</a:t>
            </a:r>
          </a:p>
          <a:p>
            <a:endParaRPr lang="en-GB" sz="2800" dirty="0"/>
          </a:p>
          <a:p>
            <a:endParaRPr lang="en-GB" sz="2800" dirty="0"/>
          </a:p>
          <a:p>
            <a:endParaRPr lang="en-GB" sz="2800" dirty="0"/>
          </a:p>
          <a:p>
            <a:endParaRPr lang="en-GB" sz="2800" dirty="0"/>
          </a:p>
        </p:txBody>
      </p:sp>
      <p:cxnSp>
        <p:nvCxnSpPr>
          <p:cNvPr id="7" name="Straight Connector 6">
            <a:extLst>
              <a:ext uri="{FF2B5EF4-FFF2-40B4-BE49-F238E27FC236}">
                <a16:creationId xmlns:a16="http://schemas.microsoft.com/office/drawing/2014/main" id="{C08AC3A7-26E4-1048-0B2F-FE1CCC2829DA}"/>
              </a:ext>
            </a:extLst>
          </p:cNvPr>
          <p:cNvCxnSpPr/>
          <p:nvPr/>
        </p:nvCxnSpPr>
        <p:spPr>
          <a:xfrm>
            <a:off x="5771964" y="5311086"/>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312ED66-A90E-ED90-257D-5A6264852213}"/>
              </a:ext>
            </a:extLst>
          </p:cNvPr>
          <p:cNvCxnSpPr/>
          <p:nvPr/>
        </p:nvCxnSpPr>
        <p:spPr>
          <a:xfrm>
            <a:off x="5771964" y="454752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26F31D-FE5B-48E3-7E10-0FBBDCDB96F6}"/>
              </a:ext>
            </a:extLst>
          </p:cNvPr>
          <p:cNvCxnSpPr/>
          <p:nvPr/>
        </p:nvCxnSpPr>
        <p:spPr>
          <a:xfrm>
            <a:off x="5771964"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D0DF32-25F6-6001-57A9-02CDC3B99265}"/>
              </a:ext>
            </a:extLst>
          </p:cNvPr>
          <p:cNvCxnSpPr/>
          <p:nvPr/>
        </p:nvCxnSpPr>
        <p:spPr>
          <a:xfrm>
            <a:off x="5771964" y="3861048"/>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456A57-9113-3FFA-CF94-7658BB776B54}"/>
              </a:ext>
            </a:extLst>
          </p:cNvPr>
          <p:cNvCxnSpPr/>
          <p:nvPr/>
        </p:nvCxnSpPr>
        <p:spPr>
          <a:xfrm>
            <a:off x="10980809" y="5318326"/>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6AE1D-FC6F-7D7F-A5AE-2F96612FB8A0}"/>
              </a:ext>
            </a:extLst>
          </p:cNvPr>
          <p:cNvCxnSpPr/>
          <p:nvPr/>
        </p:nvCxnSpPr>
        <p:spPr>
          <a:xfrm>
            <a:off x="10980809" y="4581128"/>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29C7C3-6863-BDA0-FB56-02CBCD589753}"/>
              </a:ext>
            </a:extLst>
          </p:cNvPr>
          <p:cNvCxnSpPr/>
          <p:nvPr/>
        </p:nvCxnSpPr>
        <p:spPr>
          <a:xfrm>
            <a:off x="10980809" y="4221088"/>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627141-B9F2-0578-D691-955C90DBFD58}"/>
              </a:ext>
            </a:extLst>
          </p:cNvPr>
          <p:cNvCxnSpPr/>
          <p:nvPr/>
        </p:nvCxnSpPr>
        <p:spPr>
          <a:xfrm>
            <a:off x="10980809" y="4020047"/>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66ABE5-F5B4-A079-F3F5-57A970CB6B19}"/>
              </a:ext>
            </a:extLst>
          </p:cNvPr>
          <p:cNvCxnSpPr/>
          <p:nvPr/>
        </p:nvCxnSpPr>
        <p:spPr>
          <a:xfrm>
            <a:off x="10980809" y="3933056"/>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18A028-7966-3713-0345-31B7A24B2C3E}"/>
              </a:ext>
            </a:extLst>
          </p:cNvPr>
          <p:cNvSpPr txBox="1"/>
          <p:nvPr/>
        </p:nvSpPr>
        <p:spPr>
          <a:xfrm>
            <a:off x="10505928" y="3427862"/>
            <a:ext cx="1577676" cy="369332"/>
          </a:xfrm>
          <a:prstGeom prst="rect">
            <a:avLst/>
          </a:prstGeom>
          <a:solidFill>
            <a:schemeClr val="bg1"/>
          </a:solidFill>
        </p:spPr>
        <p:txBody>
          <a:bodyPr wrap="none" rtlCol="0">
            <a:spAutoFit/>
          </a:bodyPr>
          <a:lstStyle/>
          <a:p>
            <a:r>
              <a:rPr lang="en-GB" dirty="0"/>
              <a:t>1+,3+,5+,7+,9+</a:t>
            </a:r>
          </a:p>
        </p:txBody>
      </p:sp>
      <p:cxnSp>
        <p:nvCxnSpPr>
          <p:cNvPr id="18" name="Straight Connector 17">
            <a:extLst>
              <a:ext uri="{FF2B5EF4-FFF2-40B4-BE49-F238E27FC236}">
                <a16:creationId xmlns:a16="http://schemas.microsoft.com/office/drawing/2014/main" id="{13B56061-2B6D-7AB2-3CF2-1CD32D2E1A2A}"/>
              </a:ext>
            </a:extLst>
          </p:cNvPr>
          <p:cNvCxnSpPr/>
          <p:nvPr/>
        </p:nvCxnSpPr>
        <p:spPr>
          <a:xfrm>
            <a:off x="10980809" y="386094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909292B-0912-5D7B-08EF-6A1A87A8AE1E}"/>
              </a:ext>
            </a:extLst>
          </p:cNvPr>
          <p:cNvSpPr txBox="1"/>
          <p:nvPr/>
        </p:nvSpPr>
        <p:spPr>
          <a:xfrm>
            <a:off x="11655087" y="5090237"/>
            <a:ext cx="534121" cy="369332"/>
          </a:xfrm>
          <a:prstGeom prst="rect">
            <a:avLst/>
          </a:prstGeom>
          <a:solidFill>
            <a:schemeClr val="bg1"/>
          </a:solidFill>
        </p:spPr>
        <p:txBody>
          <a:bodyPr wrap="none" rtlCol="0">
            <a:spAutoFit/>
          </a:bodyPr>
          <a:lstStyle/>
          <a:p>
            <a:r>
              <a:rPr lang="en-GB" dirty="0"/>
              <a:t>10+</a:t>
            </a:r>
          </a:p>
        </p:txBody>
      </p:sp>
      <p:sp>
        <p:nvSpPr>
          <p:cNvPr id="20" name="TextBox 19">
            <a:extLst>
              <a:ext uri="{FF2B5EF4-FFF2-40B4-BE49-F238E27FC236}">
                <a16:creationId xmlns:a16="http://schemas.microsoft.com/office/drawing/2014/main" id="{9BD71933-2889-12D4-44BA-905AA455FFD0}"/>
              </a:ext>
            </a:extLst>
          </p:cNvPr>
          <p:cNvSpPr txBox="1"/>
          <p:nvPr/>
        </p:nvSpPr>
        <p:spPr>
          <a:xfrm>
            <a:off x="11616894" y="4383257"/>
            <a:ext cx="417102" cy="369332"/>
          </a:xfrm>
          <a:prstGeom prst="rect">
            <a:avLst/>
          </a:prstGeom>
          <a:solidFill>
            <a:schemeClr val="bg1"/>
          </a:solidFill>
        </p:spPr>
        <p:txBody>
          <a:bodyPr wrap="none" rtlCol="0">
            <a:spAutoFit/>
          </a:bodyPr>
          <a:lstStyle/>
          <a:p>
            <a:r>
              <a:rPr lang="en-GB" dirty="0"/>
              <a:t>8+</a:t>
            </a:r>
          </a:p>
        </p:txBody>
      </p:sp>
      <p:sp>
        <p:nvSpPr>
          <p:cNvPr id="21" name="TextBox 20">
            <a:extLst>
              <a:ext uri="{FF2B5EF4-FFF2-40B4-BE49-F238E27FC236}">
                <a16:creationId xmlns:a16="http://schemas.microsoft.com/office/drawing/2014/main" id="{D5A117EF-C817-A14F-203E-A15A085768B4}"/>
              </a:ext>
            </a:extLst>
          </p:cNvPr>
          <p:cNvSpPr txBox="1"/>
          <p:nvPr/>
        </p:nvSpPr>
        <p:spPr>
          <a:xfrm>
            <a:off x="11629295" y="4099452"/>
            <a:ext cx="417102" cy="369332"/>
          </a:xfrm>
          <a:prstGeom prst="rect">
            <a:avLst/>
          </a:prstGeom>
          <a:solidFill>
            <a:schemeClr val="bg1"/>
          </a:solidFill>
        </p:spPr>
        <p:txBody>
          <a:bodyPr wrap="none" rtlCol="0">
            <a:spAutoFit/>
          </a:bodyPr>
          <a:lstStyle/>
          <a:p>
            <a:r>
              <a:rPr lang="en-GB" dirty="0"/>
              <a:t>6+</a:t>
            </a:r>
          </a:p>
        </p:txBody>
      </p:sp>
      <p:sp>
        <p:nvSpPr>
          <p:cNvPr id="22" name="TextBox 21">
            <a:extLst>
              <a:ext uri="{FF2B5EF4-FFF2-40B4-BE49-F238E27FC236}">
                <a16:creationId xmlns:a16="http://schemas.microsoft.com/office/drawing/2014/main" id="{0E1DDD17-02AD-990D-B271-D8ED2904B7AE}"/>
              </a:ext>
            </a:extLst>
          </p:cNvPr>
          <p:cNvSpPr txBox="1"/>
          <p:nvPr/>
        </p:nvSpPr>
        <p:spPr>
          <a:xfrm>
            <a:off x="11681293" y="3815646"/>
            <a:ext cx="417102" cy="369332"/>
          </a:xfrm>
          <a:prstGeom prst="rect">
            <a:avLst/>
          </a:prstGeom>
          <a:solidFill>
            <a:schemeClr val="bg1"/>
          </a:solidFill>
        </p:spPr>
        <p:txBody>
          <a:bodyPr wrap="none" rtlCol="0">
            <a:spAutoFit/>
          </a:bodyPr>
          <a:lstStyle/>
          <a:p>
            <a:r>
              <a:rPr lang="en-GB" dirty="0"/>
              <a:t>4+</a:t>
            </a:r>
          </a:p>
        </p:txBody>
      </p:sp>
      <p:sp>
        <p:nvSpPr>
          <p:cNvPr id="23" name="TextBox 22">
            <a:extLst>
              <a:ext uri="{FF2B5EF4-FFF2-40B4-BE49-F238E27FC236}">
                <a16:creationId xmlns:a16="http://schemas.microsoft.com/office/drawing/2014/main" id="{CE36D2F7-C1D0-CA32-7EDF-135BDCC79292}"/>
              </a:ext>
            </a:extLst>
          </p:cNvPr>
          <p:cNvSpPr txBox="1"/>
          <p:nvPr/>
        </p:nvSpPr>
        <p:spPr>
          <a:xfrm>
            <a:off x="10603165" y="3716507"/>
            <a:ext cx="417102" cy="369332"/>
          </a:xfrm>
          <a:prstGeom prst="rect">
            <a:avLst/>
          </a:prstGeom>
          <a:solidFill>
            <a:schemeClr val="bg1"/>
          </a:solidFill>
        </p:spPr>
        <p:txBody>
          <a:bodyPr wrap="none" rtlCol="0">
            <a:spAutoFit/>
          </a:bodyPr>
          <a:lstStyle/>
          <a:p>
            <a:r>
              <a:rPr lang="en-GB" dirty="0"/>
              <a:t>2+</a:t>
            </a:r>
          </a:p>
        </p:txBody>
      </p:sp>
      <p:sp>
        <p:nvSpPr>
          <p:cNvPr id="24" name="TextBox 23">
            <a:extLst>
              <a:ext uri="{FF2B5EF4-FFF2-40B4-BE49-F238E27FC236}">
                <a16:creationId xmlns:a16="http://schemas.microsoft.com/office/drawing/2014/main" id="{DCB1FFAF-6560-247C-9BAC-5E666BE44FD3}"/>
              </a:ext>
            </a:extLst>
          </p:cNvPr>
          <p:cNvSpPr txBox="1"/>
          <p:nvPr/>
        </p:nvSpPr>
        <p:spPr>
          <a:xfrm>
            <a:off x="5631198" y="3455563"/>
            <a:ext cx="1287532" cy="369332"/>
          </a:xfrm>
          <a:prstGeom prst="rect">
            <a:avLst/>
          </a:prstGeom>
          <a:solidFill>
            <a:schemeClr val="bg1"/>
          </a:solidFill>
        </p:spPr>
        <p:txBody>
          <a:bodyPr wrap="none" rtlCol="0">
            <a:spAutoFit/>
          </a:bodyPr>
          <a:lstStyle/>
          <a:p>
            <a:r>
              <a:rPr lang="en-GB" dirty="0"/>
              <a:t>1+,3+,5+,7+</a:t>
            </a:r>
          </a:p>
        </p:txBody>
      </p:sp>
      <p:sp>
        <p:nvSpPr>
          <p:cNvPr id="25" name="TextBox 24">
            <a:extLst>
              <a:ext uri="{FF2B5EF4-FFF2-40B4-BE49-F238E27FC236}">
                <a16:creationId xmlns:a16="http://schemas.microsoft.com/office/drawing/2014/main" id="{AE49B4D5-96DE-FF4F-8F58-E781DBFD1810}"/>
              </a:ext>
            </a:extLst>
          </p:cNvPr>
          <p:cNvSpPr txBox="1"/>
          <p:nvPr/>
        </p:nvSpPr>
        <p:spPr>
          <a:xfrm>
            <a:off x="6467590" y="5126421"/>
            <a:ext cx="417102" cy="369332"/>
          </a:xfrm>
          <a:prstGeom prst="rect">
            <a:avLst/>
          </a:prstGeom>
          <a:solidFill>
            <a:schemeClr val="bg1"/>
          </a:solidFill>
        </p:spPr>
        <p:txBody>
          <a:bodyPr wrap="none" rtlCol="0">
            <a:spAutoFit/>
          </a:bodyPr>
          <a:lstStyle/>
          <a:p>
            <a:r>
              <a:rPr lang="en-GB" dirty="0"/>
              <a:t>8+</a:t>
            </a:r>
          </a:p>
        </p:txBody>
      </p:sp>
      <p:sp>
        <p:nvSpPr>
          <p:cNvPr id="26" name="TextBox 25">
            <a:extLst>
              <a:ext uri="{FF2B5EF4-FFF2-40B4-BE49-F238E27FC236}">
                <a16:creationId xmlns:a16="http://schemas.microsoft.com/office/drawing/2014/main" id="{D9FD5213-6774-1528-1CC9-A820019927C3}"/>
              </a:ext>
            </a:extLst>
          </p:cNvPr>
          <p:cNvSpPr txBox="1"/>
          <p:nvPr/>
        </p:nvSpPr>
        <p:spPr>
          <a:xfrm>
            <a:off x="6484222" y="4346959"/>
            <a:ext cx="417102" cy="369332"/>
          </a:xfrm>
          <a:prstGeom prst="rect">
            <a:avLst/>
          </a:prstGeom>
          <a:solidFill>
            <a:schemeClr val="bg1"/>
          </a:solidFill>
        </p:spPr>
        <p:txBody>
          <a:bodyPr wrap="none" rtlCol="0">
            <a:spAutoFit/>
          </a:bodyPr>
          <a:lstStyle/>
          <a:p>
            <a:r>
              <a:rPr lang="en-GB" dirty="0"/>
              <a:t>6+</a:t>
            </a:r>
          </a:p>
        </p:txBody>
      </p:sp>
      <p:sp>
        <p:nvSpPr>
          <p:cNvPr id="27" name="TextBox 26">
            <a:extLst>
              <a:ext uri="{FF2B5EF4-FFF2-40B4-BE49-F238E27FC236}">
                <a16:creationId xmlns:a16="http://schemas.microsoft.com/office/drawing/2014/main" id="{82C84165-1A2A-B01C-3E9D-734F948AC582}"/>
              </a:ext>
            </a:extLst>
          </p:cNvPr>
          <p:cNvSpPr txBox="1"/>
          <p:nvPr/>
        </p:nvSpPr>
        <p:spPr>
          <a:xfrm>
            <a:off x="6458223" y="4050359"/>
            <a:ext cx="417102" cy="369332"/>
          </a:xfrm>
          <a:prstGeom prst="rect">
            <a:avLst/>
          </a:prstGeom>
          <a:solidFill>
            <a:schemeClr val="bg1"/>
          </a:solidFill>
        </p:spPr>
        <p:txBody>
          <a:bodyPr wrap="none" rtlCol="0">
            <a:spAutoFit/>
          </a:bodyPr>
          <a:lstStyle/>
          <a:p>
            <a:r>
              <a:rPr lang="en-GB" dirty="0"/>
              <a:t>4+</a:t>
            </a:r>
          </a:p>
        </p:txBody>
      </p:sp>
      <p:sp>
        <p:nvSpPr>
          <p:cNvPr id="28" name="TextBox 27">
            <a:extLst>
              <a:ext uri="{FF2B5EF4-FFF2-40B4-BE49-F238E27FC236}">
                <a16:creationId xmlns:a16="http://schemas.microsoft.com/office/drawing/2014/main" id="{31BD99FE-5B57-6A46-10CA-201977EE11B8}"/>
              </a:ext>
            </a:extLst>
          </p:cNvPr>
          <p:cNvSpPr txBox="1"/>
          <p:nvPr/>
        </p:nvSpPr>
        <p:spPr>
          <a:xfrm>
            <a:off x="6522598" y="3788461"/>
            <a:ext cx="417102" cy="369332"/>
          </a:xfrm>
          <a:prstGeom prst="rect">
            <a:avLst/>
          </a:prstGeom>
          <a:solidFill>
            <a:schemeClr val="bg1"/>
          </a:solidFill>
        </p:spPr>
        <p:txBody>
          <a:bodyPr wrap="none" rtlCol="0">
            <a:spAutoFit/>
          </a:bodyPr>
          <a:lstStyle/>
          <a:p>
            <a:r>
              <a:rPr lang="en-GB" dirty="0"/>
              <a:t>2+</a:t>
            </a:r>
          </a:p>
        </p:txBody>
      </p:sp>
      <p:cxnSp>
        <p:nvCxnSpPr>
          <p:cNvPr id="29" name="Straight Connector 28">
            <a:extLst>
              <a:ext uri="{FF2B5EF4-FFF2-40B4-BE49-F238E27FC236}">
                <a16:creationId xmlns:a16="http://schemas.microsoft.com/office/drawing/2014/main" id="{DA74C45F-4B0D-4453-D871-A2D4C4E78888}"/>
              </a:ext>
            </a:extLst>
          </p:cNvPr>
          <p:cNvCxnSpPr/>
          <p:nvPr/>
        </p:nvCxnSpPr>
        <p:spPr>
          <a:xfrm>
            <a:off x="5735960" y="4202806"/>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52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30D526B-2E21-EBFE-C7A0-960D02658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568" y="2492896"/>
            <a:ext cx="21087573" cy="4006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54CC69-89D7-BDCC-819B-8BFA5E0AE5B5}"/>
              </a:ext>
            </a:extLst>
          </p:cNvPr>
          <p:cNvSpPr txBox="1"/>
          <p:nvPr/>
        </p:nvSpPr>
        <p:spPr>
          <a:xfrm flipH="1">
            <a:off x="3693446" y="1412776"/>
            <a:ext cx="5570905" cy="461665"/>
          </a:xfrm>
          <a:prstGeom prst="rect">
            <a:avLst/>
          </a:prstGeom>
          <a:solidFill>
            <a:schemeClr val="bg1"/>
          </a:solidFill>
        </p:spPr>
        <p:txBody>
          <a:bodyPr wrap="square" rtlCol="0">
            <a:spAutoFit/>
          </a:bodyPr>
          <a:lstStyle/>
          <a:p>
            <a:r>
              <a:rPr lang="en-GB" sz="2400" dirty="0"/>
              <a:t>T.T. Yeung et al., PRL 133, 072501 (2024)</a:t>
            </a:r>
          </a:p>
        </p:txBody>
      </p:sp>
    </p:spTree>
    <p:extLst>
      <p:ext uri="{BB962C8B-B14F-4D97-AF65-F5344CB8AC3E}">
        <p14:creationId xmlns:p14="http://schemas.microsoft.com/office/powerpoint/2010/main" val="166203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7BD6DF-86E6-69C5-AA16-5F40F58AC796}"/>
              </a:ext>
            </a:extLst>
          </p:cNvPr>
          <p:cNvSpPr txBox="1"/>
          <p:nvPr/>
        </p:nvSpPr>
        <p:spPr>
          <a:xfrm>
            <a:off x="191344" y="0"/>
            <a:ext cx="11449272" cy="5325560"/>
          </a:xfrm>
          <a:prstGeom prst="rect">
            <a:avLst/>
          </a:prstGeom>
          <a:solidFill>
            <a:schemeClr val="bg1"/>
          </a:solidFill>
        </p:spPr>
        <p:txBody>
          <a:bodyPr wrap="square">
            <a:spAutoFit/>
          </a:bodyPr>
          <a:lstStyle/>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seniority scheme assumes that the low lying states in a nucleus can be described considering one single orbital, and there is no seniority mixing. The aim of the present paper is to test the validity of this, by focusing on the reduced B(E2) transition strengths, considered to provide more stringent test of the wave function than the excitation energies. </a:t>
            </a:r>
          </a:p>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largest amount of experimental data on seniority is related to j=9/2 orbitals. The proton g9/2 orbital between the Z=40 sub-shell and the Z=50 shell closures is isolated from other orbitals, therefore the N=50 nuclei with Z=42--48 provide a stringent test of seniority. Similarly, the proton h9/2 orbital is the first one above the Z=82 magic number, while the neutron g9/2 is first above N=126, making the  N=126 isotones and the neutron-rich Z=82 Pb isotopes good test cases.</a:t>
            </a:r>
          </a:p>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All available data, both on even- and odd-mass nuclei, were considered. The seniority scheme provides a good approximation for all these three regions, with the best fit given by the lead isotopes. In addition, shell model calculations using well established interactions were performed. In the N=50 and Z=82 considering all orbitals within a shell provide only a limited improvement  in reproducing the data when compared to the seniority scheme. In contrast, the shell model provides much better agreement for N=126 nuclei, where the proton  f7/2 orbital has increasing effect on the transition strengths as the j=9/2 orbital is filled. In order to further test whether the lead isotopes provide the best example of the seniority scheme, and investigate the possible effect of the neutron  i11/2 orbital, more experimental information is required, especially  for 214,215,216Pb.</a:t>
            </a:r>
          </a:p>
        </p:txBody>
      </p:sp>
    </p:spTree>
    <p:extLst>
      <p:ext uri="{BB962C8B-B14F-4D97-AF65-F5344CB8AC3E}">
        <p14:creationId xmlns:p14="http://schemas.microsoft.com/office/powerpoint/2010/main" val="194360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A71D5-C133-CA68-741C-00FB2E7156B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85D1D50-7528-BAB3-4008-21CCC90F76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5867"/>
            <a:ext cx="12192000" cy="6672649"/>
          </a:xfrm>
          <a:prstGeom prst="rect">
            <a:avLst/>
          </a:prstGeom>
        </p:spPr>
      </p:pic>
      <p:sp>
        <p:nvSpPr>
          <p:cNvPr id="6" name="TextBox 5">
            <a:extLst>
              <a:ext uri="{FF2B5EF4-FFF2-40B4-BE49-F238E27FC236}">
                <a16:creationId xmlns:a16="http://schemas.microsoft.com/office/drawing/2014/main" id="{9E237A82-F8DD-39C0-7265-BC2B117191E3}"/>
              </a:ext>
            </a:extLst>
          </p:cNvPr>
          <p:cNvSpPr txBox="1"/>
          <p:nvPr/>
        </p:nvSpPr>
        <p:spPr>
          <a:xfrm>
            <a:off x="3273253" y="6279094"/>
            <a:ext cx="641522" cy="369332"/>
          </a:xfrm>
          <a:prstGeom prst="rect">
            <a:avLst/>
          </a:prstGeom>
          <a:noFill/>
        </p:spPr>
        <p:txBody>
          <a:bodyPr wrap="none" rtlCol="0">
            <a:spAutoFit/>
          </a:bodyPr>
          <a:lstStyle/>
          <a:p>
            <a:r>
              <a:rPr lang="en-US" dirty="0"/>
              <a:t>Z=28</a:t>
            </a:r>
            <a:endParaRPr lang="en-GB" dirty="0"/>
          </a:p>
        </p:txBody>
      </p:sp>
      <p:sp>
        <p:nvSpPr>
          <p:cNvPr id="7" name="TextBox 6">
            <a:extLst>
              <a:ext uri="{FF2B5EF4-FFF2-40B4-BE49-F238E27FC236}">
                <a16:creationId xmlns:a16="http://schemas.microsoft.com/office/drawing/2014/main" id="{32B18807-B91B-C658-6E64-4DF048AED7AD}"/>
              </a:ext>
            </a:extLst>
          </p:cNvPr>
          <p:cNvSpPr txBox="1"/>
          <p:nvPr/>
        </p:nvSpPr>
        <p:spPr>
          <a:xfrm>
            <a:off x="10174593" y="1873442"/>
            <a:ext cx="641522" cy="369332"/>
          </a:xfrm>
          <a:prstGeom prst="rect">
            <a:avLst/>
          </a:prstGeom>
          <a:noFill/>
        </p:spPr>
        <p:txBody>
          <a:bodyPr wrap="none" rtlCol="0">
            <a:spAutoFit/>
          </a:bodyPr>
          <a:lstStyle/>
          <a:p>
            <a:r>
              <a:rPr lang="en-US" dirty="0"/>
              <a:t>Z=82</a:t>
            </a:r>
            <a:endParaRPr lang="en-GB" dirty="0"/>
          </a:p>
        </p:txBody>
      </p:sp>
      <p:sp>
        <p:nvSpPr>
          <p:cNvPr id="8" name="TextBox 7">
            <a:extLst>
              <a:ext uri="{FF2B5EF4-FFF2-40B4-BE49-F238E27FC236}">
                <a16:creationId xmlns:a16="http://schemas.microsoft.com/office/drawing/2014/main" id="{75966AFF-510D-5138-9D66-26855CD63AAE}"/>
              </a:ext>
            </a:extLst>
          </p:cNvPr>
          <p:cNvSpPr txBox="1"/>
          <p:nvPr/>
        </p:nvSpPr>
        <p:spPr>
          <a:xfrm>
            <a:off x="8619838" y="324499"/>
            <a:ext cx="800219" cy="369332"/>
          </a:xfrm>
          <a:prstGeom prst="rect">
            <a:avLst/>
          </a:prstGeom>
          <a:noFill/>
        </p:spPr>
        <p:txBody>
          <a:bodyPr wrap="none" rtlCol="0">
            <a:spAutoFit/>
          </a:bodyPr>
          <a:lstStyle/>
          <a:p>
            <a:r>
              <a:rPr lang="en-US" dirty="0"/>
              <a:t>N=126</a:t>
            </a:r>
            <a:endParaRPr lang="en-GB" dirty="0"/>
          </a:p>
        </p:txBody>
      </p:sp>
      <p:sp>
        <p:nvSpPr>
          <p:cNvPr id="9" name="TextBox 8">
            <a:extLst>
              <a:ext uri="{FF2B5EF4-FFF2-40B4-BE49-F238E27FC236}">
                <a16:creationId xmlns:a16="http://schemas.microsoft.com/office/drawing/2014/main" id="{7B032FE3-AEB3-116A-FD64-18A1FC3D10E5}"/>
              </a:ext>
            </a:extLst>
          </p:cNvPr>
          <p:cNvSpPr txBox="1"/>
          <p:nvPr/>
        </p:nvSpPr>
        <p:spPr>
          <a:xfrm>
            <a:off x="2303687" y="4052814"/>
            <a:ext cx="683200" cy="369332"/>
          </a:xfrm>
          <a:prstGeom prst="rect">
            <a:avLst/>
          </a:prstGeom>
          <a:noFill/>
        </p:spPr>
        <p:txBody>
          <a:bodyPr wrap="none" rtlCol="0">
            <a:spAutoFit/>
          </a:bodyPr>
          <a:lstStyle/>
          <a:p>
            <a:r>
              <a:rPr lang="en-US" dirty="0"/>
              <a:t>N=50</a:t>
            </a:r>
            <a:endParaRPr lang="en-GB" dirty="0"/>
          </a:p>
        </p:txBody>
      </p:sp>
      <p:sp>
        <p:nvSpPr>
          <p:cNvPr id="12" name="Rectangle 11">
            <a:extLst>
              <a:ext uri="{FF2B5EF4-FFF2-40B4-BE49-F238E27FC236}">
                <a16:creationId xmlns:a16="http://schemas.microsoft.com/office/drawing/2014/main" id="{70847A5B-98B4-9AED-2E63-87BC0D67911D}"/>
              </a:ext>
            </a:extLst>
          </p:cNvPr>
          <p:cNvSpPr/>
          <p:nvPr/>
        </p:nvSpPr>
        <p:spPr>
          <a:xfrm>
            <a:off x="2666102" y="4709675"/>
            <a:ext cx="107921" cy="704246"/>
          </a:xfrm>
          <a:prstGeom prst="rect">
            <a:avLst/>
          </a:prstGeom>
          <a:pattFill prst="dkDnDiag">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7C7BE50-A974-43E1-F125-3D07B61B3C42}"/>
              </a:ext>
            </a:extLst>
          </p:cNvPr>
          <p:cNvSpPr txBox="1"/>
          <p:nvPr/>
        </p:nvSpPr>
        <p:spPr>
          <a:xfrm>
            <a:off x="2122363" y="4709675"/>
            <a:ext cx="543739" cy="400110"/>
          </a:xfrm>
          <a:prstGeom prst="rect">
            <a:avLst/>
          </a:prstGeom>
          <a:noFill/>
        </p:spPr>
        <p:txBody>
          <a:bodyPr wrap="none" rtlCol="0">
            <a:spAutoFit/>
          </a:bodyPr>
          <a:lstStyle/>
          <a:p>
            <a:r>
              <a:rPr lang="en-US" sz="2000" dirty="0"/>
              <a:t>g</a:t>
            </a:r>
            <a:r>
              <a:rPr lang="en-US" sz="2000" baseline="-25000" dirty="0"/>
              <a:t>9/2</a:t>
            </a:r>
            <a:endParaRPr lang="en-GB" baseline="-25000" dirty="0"/>
          </a:p>
        </p:txBody>
      </p:sp>
      <p:sp>
        <p:nvSpPr>
          <p:cNvPr id="14" name="TextBox 13">
            <a:extLst>
              <a:ext uri="{FF2B5EF4-FFF2-40B4-BE49-F238E27FC236}">
                <a16:creationId xmlns:a16="http://schemas.microsoft.com/office/drawing/2014/main" id="{D447E8A4-FD93-39CE-C548-05A8929819EB}"/>
              </a:ext>
            </a:extLst>
          </p:cNvPr>
          <p:cNvSpPr txBox="1"/>
          <p:nvPr/>
        </p:nvSpPr>
        <p:spPr>
          <a:xfrm>
            <a:off x="5440125" y="5000120"/>
            <a:ext cx="543739" cy="400110"/>
          </a:xfrm>
          <a:prstGeom prst="rect">
            <a:avLst/>
          </a:prstGeom>
          <a:noFill/>
        </p:spPr>
        <p:txBody>
          <a:bodyPr wrap="none" rtlCol="0">
            <a:spAutoFit/>
          </a:bodyPr>
          <a:lstStyle/>
          <a:p>
            <a:r>
              <a:rPr lang="en-US" sz="2000" dirty="0"/>
              <a:t>g</a:t>
            </a:r>
            <a:r>
              <a:rPr lang="en-US" sz="2000" baseline="-25000" dirty="0"/>
              <a:t>9/2</a:t>
            </a:r>
            <a:endParaRPr lang="en-GB" baseline="-25000" dirty="0"/>
          </a:p>
        </p:txBody>
      </p:sp>
      <p:sp>
        <p:nvSpPr>
          <p:cNvPr id="15" name="TextBox 14">
            <a:extLst>
              <a:ext uri="{FF2B5EF4-FFF2-40B4-BE49-F238E27FC236}">
                <a16:creationId xmlns:a16="http://schemas.microsoft.com/office/drawing/2014/main" id="{7C8887CD-1177-A10A-5B22-ED1A64EE24FC}"/>
              </a:ext>
            </a:extLst>
          </p:cNvPr>
          <p:cNvSpPr txBox="1"/>
          <p:nvPr/>
        </p:nvSpPr>
        <p:spPr>
          <a:xfrm>
            <a:off x="9103991" y="2046482"/>
            <a:ext cx="543739" cy="400110"/>
          </a:xfrm>
          <a:prstGeom prst="rect">
            <a:avLst/>
          </a:prstGeom>
          <a:noFill/>
        </p:spPr>
        <p:txBody>
          <a:bodyPr wrap="none" rtlCol="0">
            <a:spAutoFit/>
          </a:bodyPr>
          <a:lstStyle/>
          <a:p>
            <a:r>
              <a:rPr lang="en-US" sz="2000" dirty="0"/>
              <a:t>g</a:t>
            </a:r>
            <a:r>
              <a:rPr lang="en-US" sz="2000" baseline="-25000" dirty="0"/>
              <a:t>9/2</a:t>
            </a:r>
            <a:endParaRPr lang="en-GB" baseline="-25000" dirty="0"/>
          </a:p>
        </p:txBody>
      </p:sp>
      <p:sp>
        <p:nvSpPr>
          <p:cNvPr id="16" name="TextBox 15">
            <a:extLst>
              <a:ext uri="{FF2B5EF4-FFF2-40B4-BE49-F238E27FC236}">
                <a16:creationId xmlns:a16="http://schemas.microsoft.com/office/drawing/2014/main" id="{B3EFA37A-667F-99D1-768F-E7915F2485BE}"/>
              </a:ext>
            </a:extLst>
          </p:cNvPr>
          <p:cNvSpPr txBox="1"/>
          <p:nvPr/>
        </p:nvSpPr>
        <p:spPr>
          <a:xfrm>
            <a:off x="8373005" y="1169196"/>
            <a:ext cx="558166" cy="400110"/>
          </a:xfrm>
          <a:prstGeom prst="rect">
            <a:avLst/>
          </a:prstGeom>
          <a:noFill/>
        </p:spPr>
        <p:txBody>
          <a:bodyPr wrap="none" rtlCol="0">
            <a:spAutoFit/>
          </a:bodyPr>
          <a:lstStyle/>
          <a:p>
            <a:r>
              <a:rPr lang="en-US" sz="2000" dirty="0"/>
              <a:t>h</a:t>
            </a:r>
            <a:r>
              <a:rPr lang="en-US" sz="2000" baseline="-25000" dirty="0"/>
              <a:t>9/2</a:t>
            </a:r>
            <a:endParaRPr lang="en-GB" baseline="-25000" dirty="0"/>
          </a:p>
        </p:txBody>
      </p:sp>
      <p:sp>
        <p:nvSpPr>
          <p:cNvPr id="21" name="TextBox 20">
            <a:extLst>
              <a:ext uri="{FF2B5EF4-FFF2-40B4-BE49-F238E27FC236}">
                <a16:creationId xmlns:a16="http://schemas.microsoft.com/office/drawing/2014/main" id="{60759417-77DF-6231-7C71-370CAE624669}"/>
              </a:ext>
            </a:extLst>
          </p:cNvPr>
          <p:cNvSpPr txBox="1"/>
          <p:nvPr/>
        </p:nvSpPr>
        <p:spPr>
          <a:xfrm>
            <a:off x="2143661" y="5997814"/>
            <a:ext cx="543739" cy="400110"/>
          </a:xfrm>
          <a:prstGeom prst="rect">
            <a:avLst/>
          </a:prstGeom>
          <a:noFill/>
        </p:spPr>
        <p:txBody>
          <a:bodyPr wrap="none" rtlCol="0">
            <a:spAutoFit/>
          </a:bodyPr>
          <a:lstStyle/>
          <a:p>
            <a:r>
              <a:rPr lang="en-US" sz="2000" dirty="0"/>
              <a:t>g</a:t>
            </a:r>
            <a:r>
              <a:rPr lang="en-US" sz="2000" baseline="-25000" dirty="0"/>
              <a:t>9/2</a:t>
            </a:r>
            <a:endParaRPr lang="en-GB" baseline="-25000" dirty="0"/>
          </a:p>
        </p:txBody>
      </p:sp>
      <p:sp>
        <p:nvSpPr>
          <p:cNvPr id="23" name="TextBox 22">
            <a:extLst>
              <a:ext uri="{FF2B5EF4-FFF2-40B4-BE49-F238E27FC236}">
                <a16:creationId xmlns:a16="http://schemas.microsoft.com/office/drawing/2014/main" id="{2AD74924-57F8-84E9-777E-CE3B0E118D67}"/>
              </a:ext>
            </a:extLst>
          </p:cNvPr>
          <p:cNvSpPr txBox="1"/>
          <p:nvPr/>
        </p:nvSpPr>
        <p:spPr>
          <a:xfrm>
            <a:off x="6402390" y="4484472"/>
            <a:ext cx="641522" cy="369332"/>
          </a:xfrm>
          <a:prstGeom prst="rect">
            <a:avLst/>
          </a:prstGeom>
          <a:noFill/>
        </p:spPr>
        <p:txBody>
          <a:bodyPr wrap="none" rtlCol="0">
            <a:spAutoFit/>
          </a:bodyPr>
          <a:lstStyle/>
          <a:p>
            <a:r>
              <a:rPr lang="en-US" dirty="0"/>
              <a:t>Z=50</a:t>
            </a:r>
            <a:endParaRPr lang="en-GB" dirty="0"/>
          </a:p>
        </p:txBody>
      </p:sp>
      <p:sp>
        <p:nvSpPr>
          <p:cNvPr id="24" name="TextBox 23">
            <a:extLst>
              <a:ext uri="{FF2B5EF4-FFF2-40B4-BE49-F238E27FC236}">
                <a16:creationId xmlns:a16="http://schemas.microsoft.com/office/drawing/2014/main" id="{AD284B9A-74E2-621E-622F-09D4DD1695FA}"/>
              </a:ext>
            </a:extLst>
          </p:cNvPr>
          <p:cNvSpPr txBox="1"/>
          <p:nvPr/>
        </p:nvSpPr>
        <p:spPr>
          <a:xfrm>
            <a:off x="4965351" y="2046482"/>
            <a:ext cx="683200" cy="369332"/>
          </a:xfrm>
          <a:prstGeom prst="rect">
            <a:avLst/>
          </a:prstGeom>
          <a:noFill/>
        </p:spPr>
        <p:txBody>
          <a:bodyPr wrap="none" rtlCol="0">
            <a:spAutoFit/>
          </a:bodyPr>
          <a:lstStyle/>
          <a:p>
            <a:r>
              <a:rPr lang="en-US" dirty="0"/>
              <a:t>N=82</a:t>
            </a:r>
            <a:endParaRPr lang="en-GB" dirty="0"/>
          </a:p>
        </p:txBody>
      </p:sp>
      <p:sp>
        <p:nvSpPr>
          <p:cNvPr id="25" name="Rectangle 24">
            <a:extLst>
              <a:ext uri="{FF2B5EF4-FFF2-40B4-BE49-F238E27FC236}">
                <a16:creationId xmlns:a16="http://schemas.microsoft.com/office/drawing/2014/main" id="{B6EC138C-9310-2B72-31EB-5035AA64E82C}"/>
              </a:ext>
            </a:extLst>
          </p:cNvPr>
          <p:cNvSpPr/>
          <p:nvPr/>
        </p:nvSpPr>
        <p:spPr>
          <a:xfrm>
            <a:off x="5294106" y="4709675"/>
            <a:ext cx="107921" cy="704246"/>
          </a:xfrm>
          <a:prstGeom prst="rect">
            <a:avLst/>
          </a:prstGeom>
          <a:pattFill prst="dkDnDiag">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8CCC8A7-4BDD-74F8-0429-8766BDE1B878}"/>
              </a:ext>
            </a:extLst>
          </p:cNvPr>
          <p:cNvSpPr/>
          <p:nvPr/>
        </p:nvSpPr>
        <p:spPr>
          <a:xfrm>
            <a:off x="8912025" y="2542086"/>
            <a:ext cx="107921" cy="864000"/>
          </a:xfrm>
          <a:prstGeom prst="rect">
            <a:avLst/>
          </a:prstGeom>
          <a:pattFill prst="pct75">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5D1C67C-9BF0-56E6-8CEF-CC31718A421E}"/>
              </a:ext>
            </a:extLst>
          </p:cNvPr>
          <p:cNvSpPr/>
          <p:nvPr/>
        </p:nvSpPr>
        <p:spPr>
          <a:xfrm>
            <a:off x="8933265" y="1258113"/>
            <a:ext cx="107921" cy="704246"/>
          </a:xfrm>
          <a:prstGeom prst="rect">
            <a:avLst/>
          </a:prstGeom>
          <a:pattFill prst="dkDnDiag">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A67468E-769C-927C-3A39-63BDD89F04CA}"/>
              </a:ext>
            </a:extLst>
          </p:cNvPr>
          <p:cNvSpPr/>
          <p:nvPr/>
        </p:nvSpPr>
        <p:spPr>
          <a:xfrm rot="5400000">
            <a:off x="9318109" y="1664197"/>
            <a:ext cx="107921" cy="704246"/>
          </a:xfrm>
          <a:prstGeom prst="rect">
            <a:avLst/>
          </a:prstGeom>
          <a:pattFill prst="dkDnDiag">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D8CA307-022E-672B-2502-2EF3E226F0A5}"/>
              </a:ext>
            </a:extLst>
          </p:cNvPr>
          <p:cNvSpPr/>
          <p:nvPr/>
        </p:nvSpPr>
        <p:spPr>
          <a:xfrm rot="5400000">
            <a:off x="2239203" y="6099762"/>
            <a:ext cx="107921" cy="704246"/>
          </a:xfrm>
          <a:prstGeom prst="rect">
            <a:avLst/>
          </a:prstGeom>
          <a:pattFill prst="dkDnDiag">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9F7AC04-1A4B-8961-A302-F019EDE3FCCA}"/>
              </a:ext>
            </a:extLst>
          </p:cNvPr>
          <p:cNvSpPr/>
          <p:nvPr/>
        </p:nvSpPr>
        <p:spPr>
          <a:xfrm rot="5400000">
            <a:off x="5624823" y="4379240"/>
            <a:ext cx="107921" cy="529200"/>
          </a:xfrm>
          <a:prstGeom prst="rect">
            <a:avLst/>
          </a:prstGeom>
          <a:pattFill prst="pct60">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8A33664-69D2-CD1C-6F57-5C27A8D36D18}"/>
              </a:ext>
            </a:extLst>
          </p:cNvPr>
          <p:cNvSpPr txBox="1"/>
          <p:nvPr/>
        </p:nvSpPr>
        <p:spPr>
          <a:xfrm>
            <a:off x="5481803" y="4146374"/>
            <a:ext cx="502061" cy="400110"/>
          </a:xfrm>
          <a:prstGeom prst="rect">
            <a:avLst/>
          </a:prstGeom>
          <a:noFill/>
        </p:spPr>
        <p:txBody>
          <a:bodyPr wrap="none" rtlCol="0">
            <a:spAutoFit/>
          </a:bodyPr>
          <a:lstStyle/>
          <a:p>
            <a:r>
              <a:rPr lang="en-US" sz="2000" dirty="0"/>
              <a:t>f</a:t>
            </a:r>
            <a:r>
              <a:rPr lang="en-US" sz="2000" baseline="-25000" dirty="0"/>
              <a:t>7/2</a:t>
            </a:r>
            <a:endParaRPr lang="en-GB" baseline="-25000" dirty="0"/>
          </a:p>
        </p:txBody>
      </p:sp>
      <p:sp>
        <p:nvSpPr>
          <p:cNvPr id="33" name="Rectangle 32">
            <a:extLst>
              <a:ext uri="{FF2B5EF4-FFF2-40B4-BE49-F238E27FC236}">
                <a16:creationId xmlns:a16="http://schemas.microsoft.com/office/drawing/2014/main" id="{57E50427-1B9D-36E1-5C86-E1E298D2F4CE}"/>
              </a:ext>
            </a:extLst>
          </p:cNvPr>
          <p:cNvSpPr/>
          <p:nvPr/>
        </p:nvSpPr>
        <p:spPr>
          <a:xfrm rot="5400000">
            <a:off x="4307127" y="4211840"/>
            <a:ext cx="107921" cy="864000"/>
          </a:xfrm>
          <a:prstGeom prst="rect">
            <a:avLst/>
          </a:prstGeom>
          <a:pattFill prst="pct75">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48C9CCAE-292E-A1FD-F10B-EFB46396A254}"/>
              </a:ext>
            </a:extLst>
          </p:cNvPr>
          <p:cNvSpPr txBox="1"/>
          <p:nvPr/>
        </p:nvSpPr>
        <p:spPr>
          <a:xfrm flipH="1">
            <a:off x="4044222" y="4652090"/>
            <a:ext cx="646527" cy="400110"/>
          </a:xfrm>
          <a:prstGeom prst="rect">
            <a:avLst/>
          </a:prstGeom>
          <a:noFill/>
        </p:spPr>
        <p:txBody>
          <a:bodyPr wrap="square" rtlCol="0">
            <a:spAutoFit/>
          </a:bodyPr>
          <a:lstStyle/>
          <a:p>
            <a:r>
              <a:rPr lang="en-US" sz="2000" dirty="0"/>
              <a:t>h</a:t>
            </a:r>
            <a:r>
              <a:rPr lang="en-US" sz="2000" baseline="-25000" dirty="0"/>
              <a:t>11/2</a:t>
            </a:r>
            <a:endParaRPr lang="en-GB" baseline="-25000" dirty="0"/>
          </a:p>
        </p:txBody>
      </p:sp>
      <p:sp>
        <p:nvSpPr>
          <p:cNvPr id="36" name="TextBox 35">
            <a:extLst>
              <a:ext uri="{FF2B5EF4-FFF2-40B4-BE49-F238E27FC236}">
                <a16:creationId xmlns:a16="http://schemas.microsoft.com/office/drawing/2014/main" id="{98423D2E-AF67-7322-CEB2-19A47EC7A627}"/>
              </a:ext>
            </a:extLst>
          </p:cNvPr>
          <p:cNvSpPr txBox="1"/>
          <p:nvPr/>
        </p:nvSpPr>
        <p:spPr>
          <a:xfrm flipH="1">
            <a:off x="8265498" y="2856297"/>
            <a:ext cx="646527" cy="400110"/>
          </a:xfrm>
          <a:prstGeom prst="rect">
            <a:avLst/>
          </a:prstGeom>
          <a:noFill/>
        </p:spPr>
        <p:txBody>
          <a:bodyPr wrap="square" rtlCol="0">
            <a:spAutoFit/>
          </a:bodyPr>
          <a:lstStyle/>
          <a:p>
            <a:r>
              <a:rPr lang="en-US" sz="2000" dirty="0"/>
              <a:t>h</a:t>
            </a:r>
            <a:r>
              <a:rPr lang="en-US" sz="2000" baseline="-25000" dirty="0"/>
              <a:t>11/2</a:t>
            </a:r>
            <a:endParaRPr lang="en-GB" baseline="-25000" dirty="0"/>
          </a:p>
        </p:txBody>
      </p:sp>
      <p:sp>
        <p:nvSpPr>
          <p:cNvPr id="37" name="Rectangle 36">
            <a:extLst>
              <a:ext uri="{FF2B5EF4-FFF2-40B4-BE49-F238E27FC236}">
                <a16:creationId xmlns:a16="http://schemas.microsoft.com/office/drawing/2014/main" id="{53A5836F-EE8A-2C21-0053-E0233AC094C5}"/>
              </a:ext>
            </a:extLst>
          </p:cNvPr>
          <p:cNvSpPr/>
          <p:nvPr/>
        </p:nvSpPr>
        <p:spPr>
          <a:xfrm>
            <a:off x="5289723" y="2717572"/>
            <a:ext cx="107921" cy="864000"/>
          </a:xfrm>
          <a:prstGeom prst="rect">
            <a:avLst/>
          </a:prstGeom>
          <a:pattFill prst="pct75">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B7A68E6E-0AE9-DFB5-56CC-C82DE7DC55E2}"/>
              </a:ext>
            </a:extLst>
          </p:cNvPr>
          <p:cNvSpPr txBox="1"/>
          <p:nvPr/>
        </p:nvSpPr>
        <p:spPr>
          <a:xfrm flipH="1">
            <a:off x="4697156" y="3081039"/>
            <a:ext cx="646527" cy="400110"/>
          </a:xfrm>
          <a:prstGeom prst="rect">
            <a:avLst/>
          </a:prstGeom>
          <a:noFill/>
        </p:spPr>
        <p:txBody>
          <a:bodyPr wrap="square" rtlCol="0">
            <a:spAutoFit/>
          </a:bodyPr>
          <a:lstStyle/>
          <a:p>
            <a:r>
              <a:rPr lang="en-US" sz="2000" dirty="0"/>
              <a:t>h</a:t>
            </a:r>
            <a:r>
              <a:rPr lang="en-US" sz="2000" baseline="-25000" dirty="0"/>
              <a:t>11/2</a:t>
            </a:r>
            <a:endParaRPr lang="en-GB" baseline="-25000" dirty="0"/>
          </a:p>
        </p:txBody>
      </p:sp>
      <p:sp>
        <p:nvSpPr>
          <p:cNvPr id="39" name="Rectangle 38">
            <a:extLst>
              <a:ext uri="{FF2B5EF4-FFF2-40B4-BE49-F238E27FC236}">
                <a16:creationId xmlns:a16="http://schemas.microsoft.com/office/drawing/2014/main" id="{528C0C8C-4280-F739-1D02-0EBC38CCBC4B}"/>
              </a:ext>
            </a:extLst>
          </p:cNvPr>
          <p:cNvSpPr/>
          <p:nvPr/>
        </p:nvSpPr>
        <p:spPr>
          <a:xfrm rot="5400000">
            <a:off x="7351517" y="1506921"/>
            <a:ext cx="107921" cy="1018800"/>
          </a:xfrm>
          <a:prstGeom prst="rect">
            <a:avLst/>
          </a:prstGeom>
          <a:pattFill prst="pct50">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84E2B8F-2205-1A59-512C-DC31D9EFE620}"/>
              </a:ext>
            </a:extLst>
          </p:cNvPr>
          <p:cNvSpPr txBox="1"/>
          <p:nvPr/>
        </p:nvSpPr>
        <p:spPr>
          <a:xfrm flipH="1">
            <a:off x="7333854" y="1516611"/>
            <a:ext cx="646527" cy="400110"/>
          </a:xfrm>
          <a:prstGeom prst="rect">
            <a:avLst/>
          </a:prstGeom>
          <a:noFill/>
        </p:spPr>
        <p:txBody>
          <a:bodyPr wrap="square" rtlCol="0">
            <a:spAutoFit/>
          </a:bodyPr>
          <a:lstStyle/>
          <a:p>
            <a:r>
              <a:rPr lang="en-US" sz="2000" dirty="0"/>
              <a:t>i</a:t>
            </a:r>
            <a:r>
              <a:rPr lang="en-US" sz="2000" baseline="-25000" dirty="0"/>
              <a:t>13/2</a:t>
            </a:r>
            <a:endParaRPr lang="en-GB" baseline="-25000" dirty="0"/>
          </a:p>
        </p:txBody>
      </p:sp>
      <p:sp>
        <p:nvSpPr>
          <p:cNvPr id="2" name="TextBox 1">
            <a:extLst>
              <a:ext uri="{FF2B5EF4-FFF2-40B4-BE49-F238E27FC236}">
                <a16:creationId xmlns:a16="http://schemas.microsoft.com/office/drawing/2014/main" id="{CA4EB6F5-C190-5593-C7BC-9ACC542E251D}"/>
              </a:ext>
            </a:extLst>
          </p:cNvPr>
          <p:cNvSpPr txBox="1"/>
          <p:nvPr/>
        </p:nvSpPr>
        <p:spPr>
          <a:xfrm>
            <a:off x="2143661" y="58814"/>
            <a:ext cx="5123775" cy="584775"/>
          </a:xfrm>
          <a:prstGeom prst="rect">
            <a:avLst/>
          </a:prstGeom>
          <a:solidFill>
            <a:schemeClr val="bg1"/>
          </a:solidFill>
        </p:spPr>
        <p:txBody>
          <a:bodyPr wrap="none" rtlCol="0">
            <a:spAutoFit/>
          </a:bodyPr>
          <a:lstStyle/>
          <a:p>
            <a:r>
              <a:rPr lang="en-GB" sz="3200" dirty="0">
                <a:solidFill>
                  <a:srgbClr val="FF0000"/>
                </a:solidFill>
              </a:rPr>
              <a:t>Seniority scheme </a:t>
            </a:r>
            <a:r>
              <a:rPr lang="en-GB" sz="2800" dirty="0">
                <a:solidFill>
                  <a:srgbClr val="FF0000"/>
                </a:solidFill>
              </a:rPr>
              <a:t>(and isomers)</a:t>
            </a:r>
            <a:endParaRPr lang="en-GB" sz="3200" dirty="0">
              <a:solidFill>
                <a:srgbClr val="FF0000"/>
              </a:solidFill>
            </a:endParaRPr>
          </a:p>
        </p:txBody>
      </p:sp>
      <p:sp>
        <p:nvSpPr>
          <p:cNvPr id="3" name="TextBox 2">
            <a:extLst>
              <a:ext uri="{FF2B5EF4-FFF2-40B4-BE49-F238E27FC236}">
                <a16:creationId xmlns:a16="http://schemas.microsoft.com/office/drawing/2014/main" id="{68D4CC5F-D4F1-8030-8EC6-F03FAEFF4292}"/>
              </a:ext>
            </a:extLst>
          </p:cNvPr>
          <p:cNvSpPr txBox="1"/>
          <p:nvPr/>
        </p:nvSpPr>
        <p:spPr>
          <a:xfrm>
            <a:off x="2629271" y="679273"/>
            <a:ext cx="4184607" cy="3108543"/>
          </a:xfrm>
          <a:prstGeom prst="rect">
            <a:avLst/>
          </a:prstGeom>
          <a:noFill/>
        </p:spPr>
        <p:txBody>
          <a:bodyPr wrap="none" rtlCol="0">
            <a:spAutoFit/>
          </a:bodyPr>
          <a:lstStyle/>
          <a:p>
            <a:r>
              <a:rPr lang="en-GB" sz="2800" dirty="0">
                <a:solidFill>
                  <a:schemeClr val="tx2"/>
                </a:solidFill>
              </a:rPr>
              <a:t>Which region is the “best”?</a:t>
            </a:r>
          </a:p>
          <a:p>
            <a:r>
              <a:rPr lang="en-GB" sz="2400" dirty="0">
                <a:solidFill>
                  <a:schemeClr val="tx2"/>
                </a:solidFill>
              </a:rPr>
              <a:t>(through B(E2) values)</a:t>
            </a:r>
          </a:p>
          <a:p>
            <a:endParaRPr lang="en-GB" sz="2400" dirty="0">
              <a:solidFill>
                <a:schemeClr val="tx2"/>
              </a:solidFill>
            </a:endParaRPr>
          </a:p>
          <a:p>
            <a:r>
              <a:rPr lang="en-GB" sz="2400" dirty="0">
                <a:solidFill>
                  <a:schemeClr val="tx2"/>
                </a:solidFill>
              </a:rPr>
              <a:t>Z=28?</a:t>
            </a:r>
          </a:p>
          <a:p>
            <a:r>
              <a:rPr lang="en-GB" sz="2400" b="1" dirty="0">
                <a:solidFill>
                  <a:schemeClr val="tx2"/>
                </a:solidFill>
              </a:rPr>
              <a:t>N=50</a:t>
            </a:r>
            <a:r>
              <a:rPr lang="en-GB" sz="2400" dirty="0">
                <a:solidFill>
                  <a:schemeClr val="tx2"/>
                </a:solidFill>
              </a:rPr>
              <a:t>?</a:t>
            </a:r>
          </a:p>
          <a:p>
            <a:r>
              <a:rPr lang="en-GB" sz="2400" dirty="0">
                <a:solidFill>
                  <a:schemeClr val="tx2"/>
                </a:solidFill>
              </a:rPr>
              <a:t>N=82?</a:t>
            </a:r>
          </a:p>
          <a:p>
            <a:r>
              <a:rPr lang="en-GB" sz="2400" b="1" dirty="0">
                <a:solidFill>
                  <a:schemeClr val="tx2"/>
                </a:solidFill>
              </a:rPr>
              <a:t>Z=82?</a:t>
            </a:r>
          </a:p>
          <a:p>
            <a:r>
              <a:rPr lang="en-GB" sz="2400" b="1" dirty="0">
                <a:solidFill>
                  <a:schemeClr val="tx2"/>
                </a:solidFill>
              </a:rPr>
              <a:t>N=126?</a:t>
            </a:r>
          </a:p>
        </p:txBody>
      </p:sp>
      <p:pic>
        <p:nvPicPr>
          <p:cNvPr id="5" name="Picture 4">
            <a:extLst>
              <a:ext uri="{FF2B5EF4-FFF2-40B4-BE49-F238E27FC236}">
                <a16:creationId xmlns:a16="http://schemas.microsoft.com/office/drawing/2014/main" id="{01833671-F705-8695-C5B5-D9708AC4F62B}"/>
              </a:ext>
            </a:extLst>
          </p:cNvPr>
          <p:cNvPicPr>
            <a:picLocks noChangeAspect="1"/>
          </p:cNvPicPr>
          <p:nvPr/>
        </p:nvPicPr>
        <p:blipFill>
          <a:blip r:embed="rId3"/>
          <a:stretch>
            <a:fillRect/>
          </a:stretch>
        </p:blipFill>
        <p:spPr>
          <a:xfrm>
            <a:off x="-2046680" y="1516611"/>
            <a:ext cx="2007078" cy="4263885"/>
          </a:xfrm>
          <a:prstGeom prst="rect">
            <a:avLst/>
          </a:prstGeom>
        </p:spPr>
      </p:pic>
      <p:sp>
        <p:nvSpPr>
          <p:cNvPr id="11" name="TextBox 10">
            <a:extLst>
              <a:ext uri="{FF2B5EF4-FFF2-40B4-BE49-F238E27FC236}">
                <a16:creationId xmlns:a16="http://schemas.microsoft.com/office/drawing/2014/main" id="{039860AD-4514-5D93-55D8-0B3C55A2A3D5}"/>
              </a:ext>
            </a:extLst>
          </p:cNvPr>
          <p:cNvSpPr txBox="1"/>
          <p:nvPr/>
        </p:nvSpPr>
        <p:spPr>
          <a:xfrm>
            <a:off x="6723151" y="4484472"/>
            <a:ext cx="587020" cy="369332"/>
          </a:xfrm>
          <a:prstGeom prst="rect">
            <a:avLst/>
          </a:prstGeom>
          <a:solidFill>
            <a:schemeClr val="bg1"/>
          </a:solidFill>
        </p:spPr>
        <p:txBody>
          <a:bodyPr wrap="none" rtlCol="0">
            <a:spAutoFit/>
          </a:bodyPr>
          <a:lstStyle/>
          <a:p>
            <a:r>
              <a:rPr lang="en-GB" baseline="30000" dirty="0"/>
              <a:t>98</a:t>
            </a:r>
            <a:r>
              <a:rPr lang="en-GB" dirty="0"/>
              <a:t>Cd</a:t>
            </a:r>
          </a:p>
        </p:txBody>
      </p:sp>
      <p:pic>
        <p:nvPicPr>
          <p:cNvPr id="17" name="Picture 2" descr="PPT - Isomer Spectroscopy in Near-Spherical Nuclei PowerPoint ...">
            <a:extLst>
              <a:ext uri="{FF2B5EF4-FFF2-40B4-BE49-F238E27FC236}">
                <a16:creationId xmlns:a16="http://schemas.microsoft.com/office/drawing/2014/main" id="{D43D48BC-06ED-5BD7-7A46-50060AF520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43" t="50074" r="56782" b="1589"/>
          <a:stretch>
            <a:fillRect/>
          </a:stretch>
        </p:blipFill>
        <p:spPr bwMode="auto">
          <a:xfrm>
            <a:off x="8639" y="1845540"/>
            <a:ext cx="2037297" cy="367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66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BDB245-ED5D-DA59-2CD0-E71907129E4B}"/>
              </a:ext>
            </a:extLst>
          </p:cNvPr>
          <p:cNvSpPr txBox="1"/>
          <p:nvPr/>
        </p:nvSpPr>
        <p:spPr>
          <a:xfrm>
            <a:off x="4079776" y="188640"/>
            <a:ext cx="3600400" cy="584775"/>
          </a:xfrm>
          <a:prstGeom prst="rect">
            <a:avLst/>
          </a:prstGeom>
          <a:solidFill>
            <a:schemeClr val="bg1"/>
          </a:solidFill>
        </p:spPr>
        <p:txBody>
          <a:bodyPr wrap="square" rtlCol="0">
            <a:spAutoFit/>
          </a:bodyPr>
          <a:lstStyle/>
          <a:p>
            <a:r>
              <a:rPr lang="en-GB" sz="3200" dirty="0">
                <a:solidFill>
                  <a:srgbClr val="FF0000"/>
                </a:solidFill>
              </a:rPr>
              <a:t>The “best”</a:t>
            </a:r>
          </a:p>
        </p:txBody>
      </p:sp>
      <p:sp>
        <p:nvSpPr>
          <p:cNvPr id="5" name="TextBox 4">
            <a:extLst>
              <a:ext uri="{FF2B5EF4-FFF2-40B4-BE49-F238E27FC236}">
                <a16:creationId xmlns:a16="http://schemas.microsoft.com/office/drawing/2014/main" id="{071BF8BC-00A7-E263-4F01-65AC4D3A0731}"/>
              </a:ext>
            </a:extLst>
          </p:cNvPr>
          <p:cNvSpPr txBox="1"/>
          <p:nvPr/>
        </p:nvSpPr>
        <p:spPr>
          <a:xfrm>
            <a:off x="695400" y="1052736"/>
            <a:ext cx="10474599" cy="4031873"/>
          </a:xfrm>
          <a:prstGeom prst="rect">
            <a:avLst/>
          </a:prstGeom>
          <a:solidFill>
            <a:schemeClr val="bg1"/>
          </a:solidFill>
        </p:spPr>
        <p:txBody>
          <a:bodyPr wrap="none" rtlCol="0">
            <a:spAutoFit/>
          </a:bodyPr>
          <a:lstStyle/>
          <a:p>
            <a:r>
              <a:rPr lang="en-GB" sz="3200" dirty="0"/>
              <a:t>Seniority scheme:</a:t>
            </a:r>
          </a:p>
          <a:p>
            <a:r>
              <a:rPr lang="en-GB" sz="3200" dirty="0"/>
              <a:t>	-only one orbital matters (high-j)</a:t>
            </a:r>
          </a:p>
          <a:p>
            <a:r>
              <a:rPr lang="en-GB" sz="3200" dirty="0"/>
              <a:t>	-no seniority mixing (valid for all interactions for j&lt;=7/2; </a:t>
            </a:r>
          </a:p>
          <a:p>
            <a:r>
              <a:rPr lang="en-GB" sz="3200" dirty="0"/>
              <a:t>					approx. valid for j&gt;=9/2)</a:t>
            </a:r>
          </a:p>
          <a:p>
            <a:endParaRPr lang="en-GB" sz="3200" dirty="0"/>
          </a:p>
          <a:p>
            <a:r>
              <a:rPr lang="en-GB" sz="3200" dirty="0"/>
              <a:t>Test:</a:t>
            </a:r>
          </a:p>
          <a:p>
            <a:r>
              <a:rPr lang="en-GB" sz="3200" dirty="0"/>
              <a:t>	-level energies</a:t>
            </a:r>
          </a:p>
          <a:p>
            <a:r>
              <a:rPr lang="en-GB" sz="3200" dirty="0"/>
              <a:t>	-</a:t>
            </a:r>
            <a:r>
              <a:rPr lang="en-GB" sz="3200" b="1" dirty="0"/>
              <a:t>transition strengths</a:t>
            </a:r>
            <a:endParaRPr lang="en-GB" sz="2800" b="1" dirty="0"/>
          </a:p>
        </p:txBody>
      </p:sp>
    </p:spTree>
    <p:extLst>
      <p:ext uri="{BB962C8B-B14F-4D97-AF65-F5344CB8AC3E}">
        <p14:creationId xmlns:p14="http://schemas.microsoft.com/office/powerpoint/2010/main" val="142191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9B0DA9-3F0D-FA53-D401-EA913C91FCDC}"/>
              </a:ext>
            </a:extLst>
          </p:cNvPr>
          <p:cNvPicPr>
            <a:picLocks noChangeAspect="1"/>
          </p:cNvPicPr>
          <p:nvPr/>
        </p:nvPicPr>
        <p:blipFill>
          <a:blip r:embed="rId2"/>
          <a:srcRect t="67426" r="6871" b="8055"/>
          <a:stretch>
            <a:fillRect/>
          </a:stretch>
        </p:blipFill>
        <p:spPr>
          <a:xfrm>
            <a:off x="506860" y="2148687"/>
            <a:ext cx="6120680" cy="864097"/>
          </a:xfrm>
          <a:prstGeom prst="rect">
            <a:avLst/>
          </a:prstGeom>
        </p:spPr>
      </p:pic>
      <p:pic>
        <p:nvPicPr>
          <p:cNvPr id="8" name="Picture 7">
            <a:extLst>
              <a:ext uri="{FF2B5EF4-FFF2-40B4-BE49-F238E27FC236}">
                <a16:creationId xmlns:a16="http://schemas.microsoft.com/office/drawing/2014/main" id="{9ED6DF7A-AB8E-FA48-A962-CA6653B25CA9}"/>
              </a:ext>
            </a:extLst>
          </p:cNvPr>
          <p:cNvPicPr>
            <a:picLocks noChangeAspect="1"/>
          </p:cNvPicPr>
          <p:nvPr/>
        </p:nvPicPr>
        <p:blipFill>
          <a:blip r:embed="rId3"/>
          <a:srcRect t="75272" r="12462"/>
          <a:stretch>
            <a:fillRect/>
          </a:stretch>
        </p:blipFill>
        <p:spPr>
          <a:xfrm>
            <a:off x="57052" y="5413365"/>
            <a:ext cx="6045101" cy="1088182"/>
          </a:xfrm>
          <a:prstGeom prst="rect">
            <a:avLst/>
          </a:prstGeom>
        </p:spPr>
      </p:pic>
      <p:pic>
        <p:nvPicPr>
          <p:cNvPr id="9" name="Picture 8">
            <a:extLst>
              <a:ext uri="{FF2B5EF4-FFF2-40B4-BE49-F238E27FC236}">
                <a16:creationId xmlns:a16="http://schemas.microsoft.com/office/drawing/2014/main" id="{ED94C70E-2614-9186-39D3-C12DCB367C5C}"/>
              </a:ext>
            </a:extLst>
          </p:cNvPr>
          <p:cNvPicPr>
            <a:picLocks noChangeAspect="1"/>
          </p:cNvPicPr>
          <p:nvPr/>
        </p:nvPicPr>
        <p:blipFill>
          <a:blip r:embed="rId2"/>
          <a:srcRect r="13445" b="70274"/>
          <a:stretch>
            <a:fillRect/>
          </a:stretch>
        </p:blipFill>
        <p:spPr>
          <a:xfrm>
            <a:off x="-17472" y="852606"/>
            <a:ext cx="5688632" cy="1047611"/>
          </a:xfrm>
          <a:prstGeom prst="rect">
            <a:avLst/>
          </a:prstGeom>
        </p:spPr>
      </p:pic>
      <p:pic>
        <p:nvPicPr>
          <p:cNvPr id="10" name="Picture 9">
            <a:extLst>
              <a:ext uri="{FF2B5EF4-FFF2-40B4-BE49-F238E27FC236}">
                <a16:creationId xmlns:a16="http://schemas.microsoft.com/office/drawing/2014/main" id="{45C92F33-2149-6316-6805-7A21936B8608}"/>
              </a:ext>
            </a:extLst>
          </p:cNvPr>
          <p:cNvPicPr>
            <a:picLocks noChangeAspect="1"/>
          </p:cNvPicPr>
          <p:nvPr/>
        </p:nvPicPr>
        <p:blipFill>
          <a:blip r:embed="rId3"/>
          <a:srcRect r="5110" b="64001"/>
          <a:stretch>
            <a:fillRect/>
          </a:stretch>
        </p:blipFill>
        <p:spPr>
          <a:xfrm>
            <a:off x="199300" y="3475603"/>
            <a:ext cx="6552728" cy="1584176"/>
          </a:xfrm>
          <a:prstGeom prst="rect">
            <a:avLst/>
          </a:prstGeom>
        </p:spPr>
      </p:pic>
      <p:sp>
        <p:nvSpPr>
          <p:cNvPr id="11" name="TextBox 10">
            <a:extLst>
              <a:ext uri="{FF2B5EF4-FFF2-40B4-BE49-F238E27FC236}">
                <a16:creationId xmlns:a16="http://schemas.microsoft.com/office/drawing/2014/main" id="{9F7DFDE3-933E-B24A-C314-86F9117A3FE1}"/>
              </a:ext>
            </a:extLst>
          </p:cNvPr>
          <p:cNvSpPr txBox="1"/>
          <p:nvPr/>
        </p:nvSpPr>
        <p:spPr>
          <a:xfrm>
            <a:off x="3467707" y="16204"/>
            <a:ext cx="5398850" cy="584775"/>
          </a:xfrm>
          <a:prstGeom prst="rect">
            <a:avLst/>
          </a:prstGeom>
          <a:solidFill>
            <a:schemeClr val="bg1"/>
          </a:solidFill>
        </p:spPr>
        <p:txBody>
          <a:bodyPr wrap="none" rtlCol="0">
            <a:spAutoFit/>
          </a:bodyPr>
          <a:lstStyle/>
          <a:p>
            <a:r>
              <a:rPr lang="en-GB" sz="3200" dirty="0">
                <a:solidFill>
                  <a:srgbClr val="FF0000"/>
                </a:solidFill>
              </a:rPr>
              <a:t>Relations between B(E2) values</a:t>
            </a:r>
          </a:p>
        </p:txBody>
      </p:sp>
      <p:pic>
        <p:nvPicPr>
          <p:cNvPr id="1026" name="Picture 2" descr="PPT - Isomer Spectroscopy in Near-Spherical Nuclei PowerPoint ...">
            <a:extLst>
              <a:ext uri="{FF2B5EF4-FFF2-40B4-BE49-F238E27FC236}">
                <a16:creationId xmlns:a16="http://schemas.microsoft.com/office/drawing/2014/main" id="{A6AA0C19-56F1-28F6-980C-80CAB8B6A2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749" t="41540" r="3882" b="25851"/>
          <a:stretch>
            <a:fillRect/>
          </a:stretch>
        </p:blipFill>
        <p:spPr bwMode="auto">
          <a:xfrm>
            <a:off x="7752184" y="539424"/>
            <a:ext cx="4360624" cy="40488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A52C009-7E1C-6614-E917-8B86B42C8DE0}"/>
              </a:ext>
            </a:extLst>
          </p:cNvPr>
          <p:cNvSpPr txBox="1"/>
          <p:nvPr/>
        </p:nvSpPr>
        <p:spPr>
          <a:xfrm>
            <a:off x="7522669" y="6489074"/>
            <a:ext cx="4819653" cy="369332"/>
          </a:xfrm>
          <a:prstGeom prst="rect">
            <a:avLst/>
          </a:prstGeom>
          <a:solidFill>
            <a:schemeClr val="bg1"/>
          </a:solidFill>
        </p:spPr>
        <p:txBody>
          <a:bodyPr wrap="none" rtlCol="0">
            <a:spAutoFit/>
          </a:bodyPr>
          <a:lstStyle/>
          <a:p>
            <a:r>
              <a:rPr lang="en-GB" dirty="0"/>
              <a:t>J.J. Ressler et al., Phys. Rev. C 69, 034317 (2004)</a:t>
            </a:r>
          </a:p>
        </p:txBody>
      </p:sp>
      <p:sp>
        <p:nvSpPr>
          <p:cNvPr id="14" name="TextBox 13">
            <a:extLst>
              <a:ext uri="{FF2B5EF4-FFF2-40B4-BE49-F238E27FC236}">
                <a16:creationId xmlns:a16="http://schemas.microsoft.com/office/drawing/2014/main" id="{5285D6AF-6F62-2DF8-BCD0-3F032F6084BB}"/>
              </a:ext>
            </a:extLst>
          </p:cNvPr>
          <p:cNvSpPr txBox="1"/>
          <p:nvPr/>
        </p:nvSpPr>
        <p:spPr>
          <a:xfrm>
            <a:off x="79192" y="390587"/>
            <a:ext cx="5107488" cy="5262979"/>
          </a:xfrm>
          <a:prstGeom prst="rect">
            <a:avLst/>
          </a:prstGeom>
          <a:noFill/>
        </p:spPr>
        <p:txBody>
          <a:bodyPr wrap="none" rtlCol="0">
            <a:spAutoFit/>
          </a:bodyPr>
          <a:lstStyle/>
          <a:p>
            <a:r>
              <a:rPr lang="en-GB" sz="2800" b="1" dirty="0">
                <a:solidFill>
                  <a:schemeClr val="tx2"/>
                </a:solidFill>
              </a:rPr>
              <a:t>For dv=0</a:t>
            </a:r>
          </a:p>
          <a:p>
            <a:endParaRPr lang="en-GB" sz="2800" b="1" dirty="0">
              <a:solidFill>
                <a:schemeClr val="tx2"/>
              </a:solidFill>
            </a:endParaRPr>
          </a:p>
          <a:p>
            <a:endParaRPr lang="en-GB" sz="2800" b="1" dirty="0">
              <a:solidFill>
                <a:schemeClr val="tx2"/>
              </a:solidFill>
            </a:endParaRPr>
          </a:p>
          <a:p>
            <a:r>
              <a:rPr lang="en-GB" sz="2800" b="1" dirty="0">
                <a:solidFill>
                  <a:schemeClr val="tx2"/>
                </a:solidFill>
              </a:rPr>
              <a:t>dv=2</a:t>
            </a:r>
          </a:p>
          <a:p>
            <a:endParaRPr lang="en-GB" sz="2800" b="1" dirty="0">
              <a:solidFill>
                <a:schemeClr val="tx2"/>
              </a:solidFill>
            </a:endParaRPr>
          </a:p>
          <a:p>
            <a:endParaRPr lang="en-GB" sz="2800" b="1" dirty="0">
              <a:solidFill>
                <a:schemeClr val="tx2"/>
              </a:solidFill>
            </a:endParaRPr>
          </a:p>
          <a:p>
            <a:r>
              <a:rPr lang="en-GB" sz="2800" b="1" dirty="0">
                <a:solidFill>
                  <a:schemeClr val="tx2"/>
                </a:solidFill>
              </a:rPr>
              <a:t>Within a nucleus with n=2 or n=8</a:t>
            </a:r>
          </a:p>
          <a:p>
            <a:endParaRPr lang="en-GB" sz="2800" b="1" dirty="0">
              <a:solidFill>
                <a:schemeClr val="tx2"/>
              </a:solidFill>
            </a:endParaRPr>
          </a:p>
          <a:p>
            <a:endParaRPr lang="en-GB" sz="2800" b="1" dirty="0">
              <a:solidFill>
                <a:schemeClr val="tx2"/>
              </a:solidFill>
            </a:endParaRPr>
          </a:p>
          <a:p>
            <a:endParaRPr lang="en-GB" sz="2800" b="1" dirty="0">
              <a:solidFill>
                <a:schemeClr val="tx2"/>
              </a:solidFill>
            </a:endParaRPr>
          </a:p>
          <a:p>
            <a:endParaRPr lang="en-GB" sz="2800" b="1" dirty="0">
              <a:solidFill>
                <a:schemeClr val="tx2"/>
              </a:solidFill>
            </a:endParaRPr>
          </a:p>
          <a:p>
            <a:r>
              <a:rPr lang="en-GB" sz="2800" b="1" dirty="0">
                <a:solidFill>
                  <a:schemeClr val="tx2"/>
                </a:solidFill>
              </a:rPr>
              <a:t>Connecting n=3 to n=2</a:t>
            </a:r>
          </a:p>
        </p:txBody>
      </p:sp>
      <p:sp>
        <p:nvSpPr>
          <p:cNvPr id="19" name="TextBox 18">
            <a:extLst>
              <a:ext uri="{FF2B5EF4-FFF2-40B4-BE49-F238E27FC236}">
                <a16:creationId xmlns:a16="http://schemas.microsoft.com/office/drawing/2014/main" id="{DC18BB6B-876F-1D05-F504-62F4A9307D83}"/>
              </a:ext>
            </a:extLst>
          </p:cNvPr>
          <p:cNvSpPr txBox="1"/>
          <p:nvPr/>
        </p:nvSpPr>
        <p:spPr>
          <a:xfrm>
            <a:off x="392987" y="6190109"/>
            <a:ext cx="6441112" cy="677108"/>
          </a:xfrm>
          <a:prstGeom prst="rect">
            <a:avLst/>
          </a:prstGeom>
          <a:solidFill>
            <a:schemeClr val="bg1"/>
          </a:solidFill>
        </p:spPr>
        <p:txBody>
          <a:bodyPr wrap="square" rtlCol="0">
            <a:spAutoFit/>
          </a:bodyPr>
          <a:lstStyle/>
          <a:p>
            <a:r>
              <a:rPr lang="en-GB" dirty="0"/>
              <a:t>M. Ley et  al., PRC108, 064313(2023); 110, 059901 (2024)</a:t>
            </a:r>
          </a:p>
          <a:p>
            <a:r>
              <a:rPr lang="en-GB" dirty="0"/>
              <a:t>V. </a:t>
            </a:r>
            <a:r>
              <a:rPr lang="en-GB" dirty="0" err="1"/>
              <a:t>Karayonchev</a:t>
            </a:r>
            <a:r>
              <a:rPr lang="en-GB" dirty="0"/>
              <a:t> et al., PRC 106, 044321 (2022)     </a:t>
            </a:r>
            <a:r>
              <a:rPr lang="en-GB" sz="2000" dirty="0">
                <a:solidFill>
                  <a:srgbClr val="FF0000"/>
                </a:solidFill>
              </a:rPr>
              <a:t>P. van Isacker</a:t>
            </a:r>
            <a:endParaRPr lang="en-GB" dirty="0">
              <a:solidFill>
                <a:srgbClr val="FF0000"/>
              </a:solidFill>
            </a:endParaRPr>
          </a:p>
        </p:txBody>
      </p:sp>
      <p:sp>
        <p:nvSpPr>
          <p:cNvPr id="21" name="TextBox 20">
            <a:extLst>
              <a:ext uri="{FF2B5EF4-FFF2-40B4-BE49-F238E27FC236}">
                <a16:creationId xmlns:a16="http://schemas.microsoft.com/office/drawing/2014/main" id="{10ED48C4-AB1E-D3CB-DD50-90DD27F2B062}"/>
              </a:ext>
            </a:extLst>
          </p:cNvPr>
          <p:cNvSpPr txBox="1"/>
          <p:nvPr/>
        </p:nvSpPr>
        <p:spPr>
          <a:xfrm>
            <a:off x="6160184" y="5718601"/>
            <a:ext cx="6182138" cy="400110"/>
          </a:xfrm>
          <a:prstGeom prst="rect">
            <a:avLst/>
          </a:prstGeom>
          <a:solidFill>
            <a:schemeClr val="bg1"/>
          </a:solidFill>
        </p:spPr>
        <p:txBody>
          <a:bodyPr wrap="square">
            <a:spAutoFit/>
          </a:bodyPr>
          <a:lstStyle/>
          <a:p>
            <a:r>
              <a:rPr lang="pt-BR" sz="2000" dirty="0"/>
              <a:t>, B</a:t>
            </a:r>
            <a:r>
              <a:rPr lang="pt-BR" sz="2000" baseline="-25000" dirty="0"/>
              <a:t>r</a:t>
            </a:r>
            <a:r>
              <a:rPr lang="pt-BR" sz="2000" dirty="0"/>
              <a:t> = B(E2; j</a:t>
            </a:r>
            <a:r>
              <a:rPr lang="pt-BR" sz="2000" baseline="30000" dirty="0"/>
              <a:t>2</a:t>
            </a:r>
            <a:r>
              <a:rPr lang="pt-BR" sz="2000" dirty="0"/>
              <a:t>R → j</a:t>
            </a:r>
            <a:r>
              <a:rPr lang="pt-BR" sz="2000" baseline="30000" dirty="0"/>
              <a:t>2</a:t>
            </a:r>
            <a:r>
              <a:rPr lang="pt-BR" sz="2000" dirty="0"/>
              <a:t>R − 2)</a:t>
            </a:r>
            <a:endParaRPr lang="en-GB" sz="2000" dirty="0"/>
          </a:p>
        </p:txBody>
      </p:sp>
    </p:spTree>
    <p:extLst>
      <p:ext uri="{BB962C8B-B14F-4D97-AF65-F5344CB8AC3E}">
        <p14:creationId xmlns:p14="http://schemas.microsoft.com/office/powerpoint/2010/main" val="113520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CA2F07C-2498-E8B9-DD96-4617BF113D0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D632359-1951-7CE6-DAF7-6CAE85D4D673}"/>
              </a:ext>
            </a:extLst>
          </p:cNvPr>
          <p:cNvPicPr>
            <a:picLocks noChangeAspect="1"/>
          </p:cNvPicPr>
          <p:nvPr/>
        </p:nvPicPr>
        <p:blipFill>
          <a:blip r:embed="rId2"/>
          <a:stretch>
            <a:fillRect/>
          </a:stretch>
        </p:blipFill>
        <p:spPr>
          <a:xfrm>
            <a:off x="2981953" y="3613"/>
            <a:ext cx="6228093" cy="6858000"/>
          </a:xfrm>
          <a:prstGeom prst="rect">
            <a:avLst/>
          </a:prstGeom>
        </p:spPr>
      </p:pic>
    </p:spTree>
    <p:extLst>
      <p:ext uri="{BB962C8B-B14F-4D97-AF65-F5344CB8AC3E}">
        <p14:creationId xmlns:p14="http://schemas.microsoft.com/office/powerpoint/2010/main" val="49479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B17C59-9B89-CFF2-EC74-C08E508E7124}"/>
              </a:ext>
            </a:extLst>
          </p:cNvPr>
          <p:cNvPicPr>
            <a:picLocks noChangeAspect="1"/>
          </p:cNvPicPr>
          <p:nvPr/>
        </p:nvPicPr>
        <p:blipFill>
          <a:blip r:embed="rId2"/>
          <a:stretch>
            <a:fillRect/>
          </a:stretch>
        </p:blipFill>
        <p:spPr>
          <a:xfrm>
            <a:off x="8184232" y="5772750"/>
            <a:ext cx="3965652" cy="1135464"/>
          </a:xfrm>
          <a:prstGeom prst="rect">
            <a:avLst/>
          </a:prstGeom>
        </p:spPr>
      </p:pic>
      <p:pic>
        <p:nvPicPr>
          <p:cNvPr id="5" name="Picture 4" descr="A graph of a graph of a graph&#10;&#10;AI-generated content may be incorrect.">
            <a:extLst>
              <a:ext uri="{FF2B5EF4-FFF2-40B4-BE49-F238E27FC236}">
                <a16:creationId xmlns:a16="http://schemas.microsoft.com/office/drawing/2014/main" id="{8F68C4C3-8ACF-B515-BFEE-811361E67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04" y="455493"/>
            <a:ext cx="5678080" cy="5675170"/>
          </a:xfrm>
          <a:prstGeom prst="rect">
            <a:avLst/>
          </a:prstGeom>
        </p:spPr>
      </p:pic>
      <p:pic>
        <p:nvPicPr>
          <p:cNvPr id="7" name="Picture 6" descr="A graph of a function&#10;&#10;AI-generated content may be incorrect.">
            <a:extLst>
              <a:ext uri="{FF2B5EF4-FFF2-40B4-BE49-F238E27FC236}">
                <a16:creationId xmlns:a16="http://schemas.microsoft.com/office/drawing/2014/main" id="{BB20D9D1-FA70-953A-A248-06D2A24F1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820" y="332656"/>
            <a:ext cx="5863446" cy="5675170"/>
          </a:xfrm>
          <a:prstGeom prst="rect">
            <a:avLst/>
          </a:prstGeom>
        </p:spPr>
      </p:pic>
      <p:sp>
        <p:nvSpPr>
          <p:cNvPr id="8" name="TextBox 7">
            <a:extLst>
              <a:ext uri="{FF2B5EF4-FFF2-40B4-BE49-F238E27FC236}">
                <a16:creationId xmlns:a16="http://schemas.microsoft.com/office/drawing/2014/main" id="{ED115A21-58FC-C110-7F80-7A54A98A83BC}"/>
              </a:ext>
            </a:extLst>
          </p:cNvPr>
          <p:cNvSpPr txBox="1"/>
          <p:nvPr/>
        </p:nvSpPr>
        <p:spPr>
          <a:xfrm>
            <a:off x="3071664" y="0"/>
            <a:ext cx="5331909" cy="584775"/>
          </a:xfrm>
          <a:prstGeom prst="rect">
            <a:avLst/>
          </a:prstGeom>
          <a:solidFill>
            <a:schemeClr val="bg1"/>
          </a:solidFill>
        </p:spPr>
        <p:txBody>
          <a:bodyPr wrap="none" rtlCol="0">
            <a:spAutoFit/>
          </a:bodyPr>
          <a:lstStyle/>
          <a:p>
            <a:r>
              <a:rPr lang="en-GB" sz="3200" dirty="0">
                <a:solidFill>
                  <a:srgbClr val="FF0000"/>
                </a:solidFill>
              </a:rPr>
              <a:t>N=50: exp. vs seniority scheme</a:t>
            </a:r>
          </a:p>
        </p:txBody>
      </p:sp>
      <p:sp>
        <p:nvSpPr>
          <p:cNvPr id="9" name="Oval 8">
            <a:extLst>
              <a:ext uri="{FF2B5EF4-FFF2-40B4-BE49-F238E27FC236}">
                <a16:creationId xmlns:a16="http://schemas.microsoft.com/office/drawing/2014/main" id="{70FADC38-6840-B63E-0D66-28130777E977}"/>
              </a:ext>
            </a:extLst>
          </p:cNvPr>
          <p:cNvSpPr/>
          <p:nvPr/>
        </p:nvSpPr>
        <p:spPr>
          <a:xfrm>
            <a:off x="4583832" y="4293096"/>
            <a:ext cx="360040" cy="43204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A1E11D4-A6CA-CB48-E390-0ED07AEF4F61}"/>
              </a:ext>
            </a:extLst>
          </p:cNvPr>
          <p:cNvSpPr txBox="1"/>
          <p:nvPr/>
        </p:nvSpPr>
        <p:spPr>
          <a:xfrm>
            <a:off x="551384" y="6356578"/>
            <a:ext cx="6097656" cy="461665"/>
          </a:xfrm>
          <a:prstGeom prst="rect">
            <a:avLst/>
          </a:prstGeom>
          <a:solidFill>
            <a:schemeClr val="bg1"/>
          </a:solidFill>
        </p:spPr>
        <p:txBody>
          <a:bodyPr wrap="square">
            <a:spAutoFit/>
          </a:bodyPr>
          <a:lstStyle/>
          <a:p>
            <a:r>
              <a:rPr lang="en-GB" sz="2400" dirty="0">
                <a:solidFill>
                  <a:srgbClr val="FF0000"/>
                </a:solidFill>
              </a:rPr>
              <a:t>Normalised to B(E2; 8</a:t>
            </a:r>
            <a:r>
              <a:rPr lang="en-GB" sz="2400" baseline="30000" dirty="0">
                <a:solidFill>
                  <a:srgbClr val="FF0000"/>
                </a:solidFill>
              </a:rPr>
              <a:t>+</a:t>
            </a:r>
            <a:r>
              <a:rPr lang="en-GB" sz="2400" dirty="0">
                <a:solidFill>
                  <a:srgbClr val="FF0000"/>
                </a:solidFill>
              </a:rPr>
              <a:t> → 6</a:t>
            </a:r>
            <a:r>
              <a:rPr lang="en-GB" sz="2400" baseline="30000" dirty="0">
                <a:solidFill>
                  <a:srgbClr val="FF0000"/>
                </a:solidFill>
              </a:rPr>
              <a:t>+</a:t>
            </a:r>
            <a:r>
              <a:rPr lang="en-GB" sz="2400" dirty="0">
                <a:solidFill>
                  <a:srgbClr val="FF0000"/>
                </a:solidFill>
              </a:rPr>
              <a:t>) in </a:t>
            </a:r>
            <a:r>
              <a:rPr lang="en-GB" sz="2400" baseline="30000" dirty="0">
                <a:solidFill>
                  <a:srgbClr val="FF0000"/>
                </a:solidFill>
              </a:rPr>
              <a:t>98</a:t>
            </a:r>
            <a:r>
              <a:rPr lang="en-GB" sz="2400" dirty="0">
                <a:solidFill>
                  <a:srgbClr val="FF0000"/>
                </a:solidFill>
              </a:rPr>
              <a:t>Cd</a:t>
            </a:r>
          </a:p>
        </p:txBody>
      </p:sp>
    </p:spTree>
    <p:extLst>
      <p:ext uri="{BB962C8B-B14F-4D97-AF65-F5344CB8AC3E}">
        <p14:creationId xmlns:p14="http://schemas.microsoft.com/office/powerpoint/2010/main" val="228269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670DC-1F84-39DA-126F-A5CE1E09BFAA}"/>
            </a:ext>
          </a:extLst>
        </p:cNvPr>
        <p:cNvGrpSpPr/>
        <p:nvPr/>
      </p:nvGrpSpPr>
      <p:grpSpPr>
        <a:xfrm>
          <a:off x="0" y="0"/>
          <a:ext cx="0" cy="0"/>
          <a:chOff x="0" y="0"/>
          <a:chExt cx="0" cy="0"/>
        </a:xfrm>
      </p:grpSpPr>
      <p:pic>
        <p:nvPicPr>
          <p:cNvPr id="3" name="Picture 2" descr="A graph of a graph of numbers and lines&#10;&#10;AI-generated content may be incorrect.">
            <a:extLst>
              <a:ext uri="{FF2B5EF4-FFF2-40B4-BE49-F238E27FC236}">
                <a16:creationId xmlns:a16="http://schemas.microsoft.com/office/drawing/2014/main" id="{7ED81866-F303-4AFF-16CF-22D039876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058"/>
            <a:ext cx="3540427" cy="3533172"/>
          </a:xfrm>
          <a:prstGeom prst="rect">
            <a:avLst/>
          </a:prstGeom>
        </p:spPr>
      </p:pic>
      <p:pic>
        <p:nvPicPr>
          <p:cNvPr id="5" name="Picture 4" descr="A graph of a graph of numbers and lines&#10;&#10;AI-generated content may be incorrect.">
            <a:extLst>
              <a:ext uri="{FF2B5EF4-FFF2-40B4-BE49-F238E27FC236}">
                <a16:creationId xmlns:a16="http://schemas.microsoft.com/office/drawing/2014/main" id="{B5B00A7A-181E-E31C-4AD9-18A2AA99F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917" y="25816"/>
            <a:ext cx="3719184" cy="3601656"/>
          </a:xfrm>
          <a:prstGeom prst="rect">
            <a:avLst/>
          </a:prstGeom>
        </p:spPr>
      </p:pic>
      <p:pic>
        <p:nvPicPr>
          <p:cNvPr id="7" name="Picture 6" descr="A graph of a graph with numbers and lines&#10;&#10;AI-generated content may be incorrect.">
            <a:extLst>
              <a:ext uri="{FF2B5EF4-FFF2-40B4-BE49-F238E27FC236}">
                <a16:creationId xmlns:a16="http://schemas.microsoft.com/office/drawing/2014/main" id="{34BE173B-8C81-E0FC-319B-DEB45F939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560" y="3390916"/>
            <a:ext cx="3574114" cy="3470119"/>
          </a:xfrm>
          <a:prstGeom prst="rect">
            <a:avLst/>
          </a:prstGeom>
        </p:spPr>
      </p:pic>
      <p:pic>
        <p:nvPicPr>
          <p:cNvPr id="9" name="Picture 8" descr="A graph of a graph of a graph&#10;&#10;AI-generated content may be incorrect.">
            <a:extLst>
              <a:ext uri="{FF2B5EF4-FFF2-40B4-BE49-F238E27FC236}">
                <a16:creationId xmlns:a16="http://schemas.microsoft.com/office/drawing/2014/main" id="{B1490CED-8D60-53E5-3D13-4238E189E0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7344" y="3090363"/>
            <a:ext cx="3878191" cy="3749839"/>
          </a:xfrm>
          <a:prstGeom prst="rect">
            <a:avLst/>
          </a:prstGeom>
        </p:spPr>
      </p:pic>
      <p:sp>
        <p:nvSpPr>
          <p:cNvPr id="2" name="TextBox 1">
            <a:extLst>
              <a:ext uri="{FF2B5EF4-FFF2-40B4-BE49-F238E27FC236}">
                <a16:creationId xmlns:a16="http://schemas.microsoft.com/office/drawing/2014/main" id="{1D5F773B-5C4F-1683-03E4-C4ECCEF37CE5}"/>
              </a:ext>
            </a:extLst>
          </p:cNvPr>
          <p:cNvSpPr txBox="1"/>
          <p:nvPr/>
        </p:nvSpPr>
        <p:spPr>
          <a:xfrm>
            <a:off x="8586141" y="59449"/>
            <a:ext cx="3605859" cy="584775"/>
          </a:xfrm>
          <a:prstGeom prst="rect">
            <a:avLst/>
          </a:prstGeom>
          <a:solidFill>
            <a:schemeClr val="bg1"/>
          </a:solidFill>
        </p:spPr>
        <p:txBody>
          <a:bodyPr wrap="none" rtlCol="0">
            <a:spAutoFit/>
          </a:bodyPr>
          <a:lstStyle/>
          <a:p>
            <a:r>
              <a:rPr lang="en-GB" sz="3200" dirty="0">
                <a:solidFill>
                  <a:srgbClr val="FF0000"/>
                </a:solidFill>
              </a:rPr>
              <a:t>N=50: exp. vs theory</a:t>
            </a:r>
          </a:p>
        </p:txBody>
      </p:sp>
      <p:sp>
        <p:nvSpPr>
          <p:cNvPr id="8" name="TextBox 7">
            <a:extLst>
              <a:ext uri="{FF2B5EF4-FFF2-40B4-BE49-F238E27FC236}">
                <a16:creationId xmlns:a16="http://schemas.microsoft.com/office/drawing/2014/main" id="{A1BD3AE5-6817-0DEC-4101-9169815AA785}"/>
              </a:ext>
            </a:extLst>
          </p:cNvPr>
          <p:cNvSpPr txBox="1"/>
          <p:nvPr/>
        </p:nvSpPr>
        <p:spPr>
          <a:xfrm>
            <a:off x="6605520" y="5949695"/>
            <a:ext cx="2167581" cy="861774"/>
          </a:xfrm>
          <a:prstGeom prst="rect">
            <a:avLst/>
          </a:prstGeom>
          <a:solidFill>
            <a:schemeClr val="bg1"/>
          </a:solidFill>
        </p:spPr>
        <p:txBody>
          <a:bodyPr wrap="none" rtlCol="0">
            <a:spAutoFit/>
          </a:bodyPr>
          <a:lstStyle/>
          <a:p>
            <a:r>
              <a:rPr lang="en-GB" sz="1600" dirty="0"/>
              <a:t>CD-Bonn: </a:t>
            </a:r>
          </a:p>
          <a:p>
            <a:r>
              <a:rPr lang="en-GB" sz="1600" dirty="0"/>
              <a:t>R.M. Perez-Vidal et al., </a:t>
            </a:r>
          </a:p>
          <a:p>
            <a:r>
              <a:rPr lang="en-GB" sz="1600" dirty="0"/>
              <a:t>PRL 129, 112591 (2022</a:t>
            </a:r>
            <a:r>
              <a:rPr lang="en-GB" dirty="0"/>
              <a:t>)</a:t>
            </a:r>
          </a:p>
        </p:txBody>
      </p:sp>
    </p:spTree>
    <p:extLst>
      <p:ext uri="{BB962C8B-B14F-4D97-AF65-F5344CB8AC3E}">
        <p14:creationId xmlns:p14="http://schemas.microsoft.com/office/powerpoint/2010/main" val="264205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E2FBE-DF23-2DA3-CC2A-7D6050EA46D7}"/>
            </a:ext>
          </a:extLst>
        </p:cNvPr>
        <p:cNvGrpSpPr/>
        <p:nvPr/>
      </p:nvGrpSpPr>
      <p:grpSpPr>
        <a:xfrm>
          <a:off x="0" y="0"/>
          <a:ext cx="0" cy="0"/>
          <a:chOff x="0" y="0"/>
          <a:chExt cx="0" cy="0"/>
        </a:xfrm>
      </p:grpSpPr>
      <p:pic>
        <p:nvPicPr>
          <p:cNvPr id="3" name="Picture 2" descr="A graph of a function&#10;&#10;AI-generated content may be incorrect.">
            <a:extLst>
              <a:ext uri="{FF2B5EF4-FFF2-40B4-BE49-F238E27FC236}">
                <a16:creationId xmlns:a16="http://schemas.microsoft.com/office/drawing/2014/main" id="{0E309CFC-0BCB-4BED-D326-3746C9DC5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 y="0"/>
            <a:ext cx="4653734" cy="4509120"/>
          </a:xfrm>
          <a:prstGeom prst="rect">
            <a:avLst/>
          </a:prstGeom>
        </p:spPr>
      </p:pic>
      <p:pic>
        <p:nvPicPr>
          <p:cNvPr id="5" name="Picture 4" descr="A graph of a graph with numbers and a red dot&#10;&#10;AI-generated content may be incorrect.">
            <a:extLst>
              <a:ext uri="{FF2B5EF4-FFF2-40B4-BE49-F238E27FC236}">
                <a16:creationId xmlns:a16="http://schemas.microsoft.com/office/drawing/2014/main" id="{8331FE34-B510-138C-A7F3-99C513A94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16" y="35403"/>
            <a:ext cx="4653734" cy="4511490"/>
          </a:xfrm>
          <a:prstGeom prst="rect">
            <a:avLst/>
          </a:prstGeom>
        </p:spPr>
      </p:pic>
      <p:sp>
        <p:nvSpPr>
          <p:cNvPr id="2" name="TextBox 1">
            <a:extLst>
              <a:ext uri="{FF2B5EF4-FFF2-40B4-BE49-F238E27FC236}">
                <a16:creationId xmlns:a16="http://schemas.microsoft.com/office/drawing/2014/main" id="{91960B23-450F-8DB0-7D9A-9C4B8226B53A}"/>
              </a:ext>
            </a:extLst>
          </p:cNvPr>
          <p:cNvSpPr txBox="1"/>
          <p:nvPr/>
        </p:nvSpPr>
        <p:spPr>
          <a:xfrm>
            <a:off x="8586141" y="59449"/>
            <a:ext cx="3605859" cy="584775"/>
          </a:xfrm>
          <a:prstGeom prst="rect">
            <a:avLst/>
          </a:prstGeom>
          <a:solidFill>
            <a:schemeClr val="bg1"/>
          </a:solidFill>
        </p:spPr>
        <p:txBody>
          <a:bodyPr wrap="none" rtlCol="0">
            <a:spAutoFit/>
          </a:bodyPr>
          <a:lstStyle/>
          <a:p>
            <a:r>
              <a:rPr lang="en-GB" sz="3200" dirty="0">
                <a:solidFill>
                  <a:srgbClr val="FF0000"/>
                </a:solidFill>
              </a:rPr>
              <a:t>N=50: exp. vs theory</a:t>
            </a:r>
          </a:p>
        </p:txBody>
      </p:sp>
      <p:pic>
        <p:nvPicPr>
          <p:cNvPr id="7" name="Picture 6" descr="A graph of a function&#10;&#10;AI-generated content may be incorrect.">
            <a:extLst>
              <a:ext uri="{FF2B5EF4-FFF2-40B4-BE49-F238E27FC236}">
                <a16:creationId xmlns:a16="http://schemas.microsoft.com/office/drawing/2014/main" id="{47F3A895-F6DF-DD7D-1721-0047FE70F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110" y="2989665"/>
            <a:ext cx="3959890" cy="3832932"/>
          </a:xfrm>
          <a:prstGeom prst="rect">
            <a:avLst/>
          </a:prstGeom>
        </p:spPr>
      </p:pic>
    </p:spTree>
    <p:extLst>
      <p:ext uri="{BB962C8B-B14F-4D97-AF65-F5344CB8AC3E}">
        <p14:creationId xmlns:p14="http://schemas.microsoft.com/office/powerpoint/2010/main" val="1395520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b902693-1074-40aa-9e21-d89446a2ebb5}" enabled="0" method="" siteId="{6b902693-1074-40aa-9e21-d89446a2ebb5}" removed="1"/>
</clbl:labelList>
</file>

<file path=docProps/app.xml><?xml version="1.0" encoding="utf-8"?>
<Properties xmlns="http://schemas.openxmlformats.org/officeDocument/2006/extended-properties" xmlns:vt="http://schemas.openxmlformats.org/officeDocument/2006/docPropsVTypes">
  <TotalTime>0</TotalTime>
  <Words>955</Words>
  <Application>Microsoft Office PowerPoint</Application>
  <PresentationFormat>Widescreen</PresentationFormat>
  <Paragraphs>123</Paragraphs>
  <Slides>18</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phs1zp</dc:creator>
  <cp:lastModifiedBy>Podolyak, Zsolt Prof (Maths &amp; Physics)</cp:lastModifiedBy>
  <cp:revision>407</cp:revision>
  <cp:lastPrinted>2022-08-31T15:16:26Z</cp:lastPrinted>
  <dcterms:created xsi:type="dcterms:W3CDTF">2012-10-26T15:23:41Z</dcterms:created>
  <dcterms:modified xsi:type="dcterms:W3CDTF">2025-09-24T08:19:00Z</dcterms:modified>
</cp:coreProperties>
</file>