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308" r:id="rId3"/>
    <p:sldId id="257" r:id="rId4"/>
    <p:sldId id="258" r:id="rId5"/>
    <p:sldId id="259" r:id="rId6"/>
    <p:sldId id="261" r:id="rId7"/>
    <p:sldId id="262" r:id="rId8"/>
    <p:sldId id="293" r:id="rId9"/>
    <p:sldId id="309" r:id="rId10"/>
    <p:sldId id="264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0" r:id="rId19"/>
    <p:sldId id="281" r:id="rId20"/>
    <p:sldId id="282" r:id="rId21"/>
    <p:sldId id="294" r:id="rId22"/>
    <p:sldId id="295" r:id="rId23"/>
    <p:sldId id="296" r:id="rId24"/>
    <p:sldId id="297" r:id="rId25"/>
    <p:sldId id="310" r:id="rId26"/>
    <p:sldId id="283" r:id="rId27"/>
    <p:sldId id="299" r:id="rId28"/>
    <p:sldId id="284" r:id="rId29"/>
    <p:sldId id="285" r:id="rId30"/>
    <p:sldId id="286" r:id="rId31"/>
    <p:sldId id="300" r:id="rId32"/>
    <p:sldId id="301" r:id="rId33"/>
    <p:sldId id="318" r:id="rId34"/>
    <p:sldId id="319" r:id="rId35"/>
    <p:sldId id="303" r:id="rId36"/>
    <p:sldId id="311" r:id="rId37"/>
    <p:sldId id="312" r:id="rId38"/>
    <p:sldId id="313" r:id="rId39"/>
    <p:sldId id="314" r:id="rId40"/>
    <p:sldId id="315" r:id="rId41"/>
    <p:sldId id="316" r:id="rId42"/>
    <p:sldId id="317" r:id="rId43"/>
  </p:sldIdLst>
  <p:sldSz cx="9144000" cy="5143500" type="screen16x9"/>
  <p:notesSz cx="6858000" cy="9144000"/>
  <p:embeddedFontLst>
    <p:embeddedFont>
      <p:font typeface="Inter" panose="020B0604020202020204" charset="0"/>
      <p:regular r:id="rId45"/>
      <p:bold r:id="rId46"/>
      <p:italic r:id="rId47"/>
      <p:boldItalic r:id="rId48"/>
    </p:embeddedFont>
    <p:embeddedFont>
      <p:font typeface="Montserrat" panose="00000500000000000000" pitchFamily="2" charset="0"/>
      <p:regular r:id="rId49"/>
      <p:bold r:id="rId50"/>
      <p:italic r:id="rId51"/>
      <p:boldItalic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73AA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F288BF-9B85-9C0C-5A26-1ED387A5AA5F}" v="462" dt="2025-09-21T21:46:46.954"/>
    <p1510:client id="{8BCCEC47-1F87-E37B-1431-9B3FCB52E741}" v="473" dt="2025-09-23T21:28:33.836"/>
  </p1510:revLst>
</p1510:revInfo>
</file>

<file path=ppt/tableStyles.xml><?xml version="1.0" encoding="utf-8"?>
<a:tblStyleLst xmlns:a="http://schemas.openxmlformats.org/drawingml/2006/main" def="{205EB607-EF63-45D2-8131-3AAA08666B37}">
  <a:tblStyle styleId="{205EB607-EF63-45D2-8131-3AAA08666B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isco Barba" userId="S::fc49056@alunos.fc.ul.pt::a81e12d3-d213-4aef-b51a-77279f580a60" providerId="AD" clId="Web-{07D2E6ED-D022-5B56-0A73-9131E3EC40B1}"/>
    <pc:docChg chg="addSld delSld modSld">
      <pc:chgData name="Francisco Barba" userId="S::fc49056@alunos.fc.ul.pt::a81e12d3-d213-4aef-b51a-77279f580a60" providerId="AD" clId="Web-{07D2E6ED-D022-5B56-0A73-9131E3EC40B1}" dt="2025-09-12T15:21:48.854" v="719" actId="20577"/>
      <pc:docMkLst>
        <pc:docMk/>
      </pc:docMkLst>
      <pc:sldChg chg="addSp delSp modSp mod modClrScheme chgLayout">
        <pc:chgData name="Francisco Barba" userId="S::fc49056@alunos.fc.ul.pt::a81e12d3-d213-4aef-b51a-77279f580a60" providerId="AD" clId="Web-{07D2E6ED-D022-5B56-0A73-9131E3EC40B1}" dt="2025-09-12T15:21:48.854" v="719" actId="20577"/>
        <pc:sldMkLst>
          <pc:docMk/>
          <pc:sldMk cId="0" sldId="256"/>
        </pc:sldMkLst>
        <pc:spChg chg="add mod">
          <ac:chgData name="Francisco Barba" userId="S::fc49056@alunos.fc.ul.pt::a81e12d3-d213-4aef-b51a-77279f580a60" providerId="AD" clId="Web-{07D2E6ED-D022-5B56-0A73-9131E3EC40B1}" dt="2025-09-12T10:57:38.056" v="327" actId="1076"/>
          <ac:spMkLst>
            <pc:docMk/>
            <pc:sldMk cId="0" sldId="256"/>
            <ac:spMk id="5" creationId="{49BDADCD-C83B-086D-1CD7-E8C1EC247DB2}"/>
          </ac:spMkLst>
        </pc:spChg>
        <pc:spChg chg="mod">
          <ac:chgData name="Francisco Barba" userId="S::fc49056@alunos.fc.ul.pt::a81e12d3-d213-4aef-b51a-77279f580a60" providerId="AD" clId="Web-{07D2E6ED-D022-5B56-0A73-9131E3EC40B1}" dt="2025-09-12T15:21:48.854" v="719" actId="20577"/>
          <ac:spMkLst>
            <pc:docMk/>
            <pc:sldMk cId="0" sldId="256"/>
            <ac:spMk id="64" creationId="{00000000-0000-0000-0000-000000000000}"/>
          </ac:spMkLst>
        </pc:spChg>
      </pc:sldChg>
      <pc:sldChg chg="addSp delSp modSp addAnim">
        <pc:chgData name="Francisco Barba" userId="S::fc49056@alunos.fc.ul.pt::a81e12d3-d213-4aef-b51a-77279f580a60" providerId="AD" clId="Web-{07D2E6ED-D022-5B56-0A73-9131E3EC40B1}" dt="2025-09-12T13:18:22.482" v="682" actId="20577"/>
        <pc:sldMkLst>
          <pc:docMk/>
          <pc:sldMk cId="0" sldId="257"/>
        </pc:sldMkLst>
        <pc:spChg chg="add">
          <ac:chgData name="Francisco Barba" userId="S::fc49056@alunos.fc.ul.pt::a81e12d3-d213-4aef-b51a-77279f580a60" providerId="AD" clId="Web-{07D2E6ED-D022-5B56-0A73-9131E3EC40B1}" dt="2025-09-12T10:58:25.868" v="339"/>
          <ac:spMkLst>
            <pc:docMk/>
            <pc:sldMk cId="0" sldId="257"/>
            <ac:spMk id="3" creationId="{3E4D4776-6FC0-CBE9-099D-A3E586CA614B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8:25.884" v="340"/>
          <ac:spMkLst>
            <pc:docMk/>
            <pc:sldMk cId="0" sldId="257"/>
            <ac:spMk id="5" creationId="{32B0CF5C-9B46-0EAD-7A8C-F0D5D029A385}"/>
          </ac:spMkLst>
        </pc:spChg>
        <pc:spChg chg="mod">
          <ac:chgData name="Francisco Barba" userId="S::fc49056@alunos.fc.ul.pt::a81e12d3-d213-4aef-b51a-77279f580a60" providerId="AD" clId="Web-{07D2E6ED-D022-5B56-0A73-9131E3EC40B1}" dt="2025-09-12T13:18:22.482" v="682" actId="20577"/>
          <ac:spMkLst>
            <pc:docMk/>
            <pc:sldMk cId="0" sldId="257"/>
            <ac:spMk id="79" creationId="{00000000-0000-0000-0000-000000000000}"/>
          </ac:spMkLst>
        </pc:spChg>
        <pc:picChg chg="mod">
          <ac:chgData name="Francisco Barba" userId="S::fc49056@alunos.fc.ul.pt::a81e12d3-d213-4aef-b51a-77279f580a60" providerId="AD" clId="Web-{07D2E6ED-D022-5B56-0A73-9131E3EC40B1}" dt="2025-09-12T11:23:48.294" v="391" actId="14100"/>
          <ac:picMkLst>
            <pc:docMk/>
            <pc:sldMk cId="0" sldId="257"/>
            <ac:picMk id="80" creationId="{00000000-0000-0000-0000-000000000000}"/>
          </ac:picMkLst>
        </pc:picChg>
      </pc:sldChg>
      <pc:sldChg chg="addSp delSp">
        <pc:chgData name="Francisco Barba" userId="S::fc49056@alunos.fc.ul.pt::a81e12d3-d213-4aef-b51a-77279f580a60" providerId="AD" clId="Web-{07D2E6ED-D022-5B56-0A73-9131E3EC40B1}" dt="2025-09-12T10:58:30.259" v="343"/>
        <pc:sldMkLst>
          <pc:docMk/>
          <pc:sldMk cId="0" sldId="258"/>
        </pc:sldMkLst>
        <pc:spChg chg="add">
          <ac:chgData name="Francisco Barba" userId="S::fc49056@alunos.fc.ul.pt::a81e12d3-d213-4aef-b51a-77279f580a60" providerId="AD" clId="Web-{07D2E6ED-D022-5B56-0A73-9131E3EC40B1}" dt="2025-09-12T10:58:30.243" v="342"/>
          <ac:spMkLst>
            <pc:docMk/>
            <pc:sldMk cId="0" sldId="258"/>
            <ac:spMk id="3" creationId="{5FB06A94-D00C-E661-75E7-78D9C835A3B9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8:30.259" v="343"/>
          <ac:spMkLst>
            <pc:docMk/>
            <pc:sldMk cId="0" sldId="258"/>
            <ac:spMk id="5" creationId="{EB81941D-951F-FA88-062A-CA84C19ECC57}"/>
          </ac:spMkLst>
        </pc:spChg>
      </pc:sldChg>
      <pc:sldChg chg="addSp delSp modSp">
        <pc:chgData name="Francisco Barba" userId="S::fc49056@alunos.fc.ul.pt::a81e12d3-d213-4aef-b51a-77279f580a60" providerId="AD" clId="Web-{07D2E6ED-D022-5B56-0A73-9131E3EC40B1}" dt="2025-09-12T11:25:26.560" v="401"/>
        <pc:sldMkLst>
          <pc:docMk/>
          <pc:sldMk cId="0" sldId="259"/>
        </pc:sldMkLst>
        <pc:spChg chg="add">
          <ac:chgData name="Francisco Barba" userId="S::fc49056@alunos.fc.ul.pt::a81e12d3-d213-4aef-b51a-77279f580a60" providerId="AD" clId="Web-{07D2E6ED-D022-5B56-0A73-9131E3EC40B1}" dt="2025-09-12T10:58:33.352" v="345"/>
          <ac:spMkLst>
            <pc:docMk/>
            <pc:sldMk cId="0" sldId="259"/>
            <ac:spMk id="3" creationId="{B541461D-420D-AFDC-304C-59E37A069217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8:33.368" v="346"/>
          <ac:spMkLst>
            <pc:docMk/>
            <pc:sldMk cId="0" sldId="259"/>
            <ac:spMk id="5" creationId="{F4402BDE-D20D-E03C-018D-C2B7263DE40B}"/>
          </ac:spMkLst>
        </pc:spChg>
        <pc:spChg chg="add">
          <ac:chgData name="Francisco Barba" userId="S::fc49056@alunos.fc.ul.pt::a81e12d3-d213-4aef-b51a-77279f580a60" providerId="AD" clId="Web-{07D2E6ED-D022-5B56-0A73-9131E3EC40B1}" dt="2025-09-12T11:25:26.560" v="401"/>
          <ac:spMkLst>
            <pc:docMk/>
            <pc:sldMk cId="0" sldId="259"/>
            <ac:spMk id="6" creationId="{B4FDCBB3-F9C9-A7F9-2271-1D16E6C6E5EB}"/>
          </ac:spMkLst>
        </pc:spChg>
      </pc:sldChg>
      <pc:sldChg chg="addSp delSp modSp">
        <pc:chgData name="Francisco Barba" userId="S::fc49056@alunos.fc.ul.pt::a81e12d3-d213-4aef-b51a-77279f580a60" providerId="AD" clId="Web-{07D2E6ED-D022-5B56-0A73-9131E3EC40B1}" dt="2025-09-12T11:25:11.685" v="396"/>
        <pc:sldMkLst>
          <pc:docMk/>
          <pc:sldMk cId="0" sldId="261"/>
        </pc:sldMkLst>
        <pc:spChg chg="add">
          <ac:chgData name="Francisco Barba" userId="S::fc49056@alunos.fc.ul.pt::a81e12d3-d213-4aef-b51a-77279f580a60" providerId="AD" clId="Web-{07D2E6ED-D022-5B56-0A73-9131E3EC40B1}" dt="2025-09-12T10:58:39.431" v="347"/>
          <ac:spMkLst>
            <pc:docMk/>
            <pc:sldMk cId="0" sldId="261"/>
            <ac:spMk id="3" creationId="{7CD6F53A-4E7F-F24C-6791-B32C6A0017B0}"/>
          </ac:spMkLst>
        </pc:spChg>
        <pc:spChg chg="add">
          <ac:chgData name="Francisco Barba" userId="S::fc49056@alunos.fc.ul.pt::a81e12d3-d213-4aef-b51a-77279f580a60" providerId="AD" clId="Web-{07D2E6ED-D022-5B56-0A73-9131E3EC40B1}" dt="2025-09-12T11:25:11.685" v="396"/>
          <ac:spMkLst>
            <pc:docMk/>
            <pc:sldMk cId="0" sldId="261"/>
            <ac:spMk id="4" creationId="{AF542143-CA2D-5F8F-927C-F7A293D771CA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8:39.431" v="348"/>
          <ac:spMkLst>
            <pc:docMk/>
            <pc:sldMk cId="0" sldId="261"/>
            <ac:spMk id="5" creationId="{F83F4FEE-A827-7E41-E2BE-1E2152FCB697}"/>
          </ac:spMkLst>
        </pc:spChg>
        <pc:spChg chg="mod">
          <ac:chgData name="Francisco Barba" userId="S::fc49056@alunos.fc.ul.pt::a81e12d3-d213-4aef-b51a-77279f580a60" providerId="AD" clId="Web-{07D2E6ED-D022-5B56-0A73-9131E3EC40B1}" dt="2025-09-12T10:59:05.727" v="354" actId="1076"/>
          <ac:spMkLst>
            <pc:docMk/>
            <pc:sldMk cId="0" sldId="261"/>
            <ac:spMk id="126" creationId="{00000000-0000-0000-0000-000000000000}"/>
          </ac:spMkLst>
        </pc:spChg>
        <pc:spChg chg="mod">
          <ac:chgData name="Francisco Barba" userId="S::fc49056@alunos.fc.ul.pt::a81e12d3-d213-4aef-b51a-77279f580a60" providerId="AD" clId="Web-{07D2E6ED-D022-5B56-0A73-9131E3EC40B1}" dt="2025-09-12T10:58:53.852" v="351" actId="1076"/>
          <ac:spMkLst>
            <pc:docMk/>
            <pc:sldMk cId="0" sldId="261"/>
            <ac:spMk id="128" creationId="{00000000-0000-0000-0000-000000000000}"/>
          </ac:spMkLst>
        </pc:spChg>
        <pc:picChg chg="mod">
          <ac:chgData name="Francisco Barba" userId="S::fc49056@alunos.fc.ul.pt::a81e12d3-d213-4aef-b51a-77279f580a60" providerId="AD" clId="Web-{07D2E6ED-D022-5B56-0A73-9131E3EC40B1}" dt="2025-09-12T10:59:02.384" v="353" actId="14100"/>
          <ac:picMkLst>
            <pc:docMk/>
            <pc:sldMk cId="0" sldId="261"/>
            <ac:picMk id="124" creationId="{00000000-0000-0000-0000-000000000000}"/>
          </ac:picMkLst>
        </pc:picChg>
      </pc:sldChg>
      <pc:sldChg chg="addSp delSp modSp">
        <pc:chgData name="Francisco Barba" userId="S::fc49056@alunos.fc.ul.pt::a81e12d3-d213-4aef-b51a-77279f580a60" providerId="AD" clId="Web-{07D2E6ED-D022-5B56-0A73-9131E3EC40B1}" dt="2025-09-12T11:25:07.810" v="394" actId="1076"/>
        <pc:sldMkLst>
          <pc:docMk/>
          <pc:sldMk cId="0" sldId="262"/>
        </pc:sldMkLst>
        <pc:spChg chg="add mod ord">
          <ac:chgData name="Francisco Barba" userId="S::fc49056@alunos.fc.ul.pt::a81e12d3-d213-4aef-b51a-77279f580a60" providerId="AD" clId="Web-{07D2E6ED-D022-5B56-0A73-9131E3EC40B1}" dt="2025-09-12T10:50:36.214" v="137" actId="14100"/>
          <ac:spMkLst>
            <pc:docMk/>
            <pc:sldMk cId="0" sldId="262"/>
            <ac:spMk id="7" creationId="{2E6AE292-5453-74FF-616A-E88208ECD9CB}"/>
          </ac:spMkLst>
        </pc:spChg>
        <pc:spChg chg="mod">
          <ac:chgData name="Francisco Barba" userId="S::fc49056@alunos.fc.ul.pt::a81e12d3-d213-4aef-b51a-77279f580a60" providerId="AD" clId="Web-{07D2E6ED-D022-5B56-0A73-9131E3EC40B1}" dt="2025-09-12T10:50:29.276" v="136"/>
          <ac:spMkLst>
            <pc:docMk/>
            <pc:sldMk cId="0" sldId="262"/>
            <ac:spMk id="135" creationId="{00000000-0000-0000-0000-000000000000}"/>
          </ac:spMkLst>
        </pc:spChg>
        <pc:spChg chg="mod">
          <ac:chgData name="Francisco Barba" userId="S::fc49056@alunos.fc.ul.pt::a81e12d3-d213-4aef-b51a-77279f580a60" providerId="AD" clId="Web-{07D2E6ED-D022-5B56-0A73-9131E3EC40B1}" dt="2025-09-12T11:25:07.810" v="394" actId="1076"/>
          <ac:spMkLst>
            <pc:docMk/>
            <pc:sldMk cId="0" sldId="262"/>
            <ac:spMk id="136" creationId="{00000000-0000-0000-0000-000000000000}"/>
          </ac:spMkLst>
        </pc:spChg>
      </pc:sldChg>
      <pc:sldChg chg="addSp delSp modSp add del">
        <pc:chgData name="Francisco Barba" userId="S::fc49056@alunos.fc.ul.pt::a81e12d3-d213-4aef-b51a-77279f580a60" providerId="AD" clId="Web-{07D2E6ED-D022-5B56-0A73-9131E3EC40B1}" dt="2025-09-12T11:26:04.185" v="406"/>
        <pc:sldMkLst>
          <pc:docMk/>
          <pc:sldMk cId="0" sldId="264"/>
        </pc:sldMkLst>
        <pc:spChg chg="add mod">
          <ac:chgData name="Francisco Barba" userId="S::fc49056@alunos.fc.ul.pt::a81e12d3-d213-4aef-b51a-77279f580a60" providerId="AD" clId="Web-{07D2E6ED-D022-5B56-0A73-9131E3EC40B1}" dt="2025-09-12T10:51:52.260" v="159" actId="1076"/>
          <ac:spMkLst>
            <pc:docMk/>
            <pc:sldMk cId="0" sldId="264"/>
            <ac:spMk id="23" creationId="{717250A0-DC97-7739-14E0-928EFE5276A1}"/>
          </ac:spMkLst>
        </pc:spChg>
        <pc:spChg chg="add mod ord">
          <ac:chgData name="Francisco Barba" userId="S::fc49056@alunos.fc.ul.pt::a81e12d3-d213-4aef-b51a-77279f580a60" providerId="AD" clId="Web-{07D2E6ED-D022-5B56-0A73-9131E3EC40B1}" dt="2025-09-12T10:51:11.604" v="150"/>
          <ac:spMkLst>
            <pc:docMk/>
            <pc:sldMk cId="0" sldId="264"/>
            <ac:spMk id="25" creationId="{8BC4A69B-25DC-88E8-5C15-B8C548D8A243}"/>
          </ac:spMkLst>
        </pc:spChg>
        <pc:graphicFrameChg chg="mod modGraphic">
          <ac:chgData name="Francisco Barba" userId="S::fc49056@alunos.fc.ul.pt::a81e12d3-d213-4aef-b51a-77279f580a60" providerId="AD" clId="Web-{07D2E6ED-D022-5B56-0A73-9131E3EC40B1}" dt="2025-09-12T11:26:04.185" v="406"/>
          <ac:graphicFrameMkLst>
            <pc:docMk/>
            <pc:sldMk cId="0" sldId="264"/>
            <ac:graphicFrameMk id="159" creationId="{00000000-0000-0000-0000-000000000000}"/>
          </ac:graphicFrameMkLst>
        </pc:graphicFrameChg>
      </pc:sldChg>
      <pc:sldChg chg="addSp modSp">
        <pc:chgData name="Francisco Barba" userId="S::fc49056@alunos.fc.ul.pt::a81e12d3-d213-4aef-b51a-77279f580a60" providerId="AD" clId="Web-{07D2E6ED-D022-5B56-0A73-9131E3EC40B1}" dt="2025-09-12T11:27:55.045" v="483" actId="20577"/>
        <pc:sldMkLst>
          <pc:docMk/>
          <pc:sldMk cId="0" sldId="269"/>
        </pc:sldMkLst>
        <pc:spChg chg="add ord">
          <ac:chgData name="Francisco Barba" userId="S::fc49056@alunos.fc.ul.pt::a81e12d3-d213-4aef-b51a-77279f580a60" providerId="AD" clId="Web-{07D2E6ED-D022-5B56-0A73-9131E3EC40B1}" dt="2025-09-12T10:49:47.276" v="129"/>
          <ac:spMkLst>
            <pc:docMk/>
            <pc:sldMk cId="0" sldId="269"/>
            <ac:spMk id="3" creationId="{27CC5B5E-7BEB-147C-F3CC-6F16080C7039}"/>
          </ac:spMkLst>
        </pc:spChg>
        <pc:spChg chg="mod">
          <ac:chgData name="Francisco Barba" userId="S::fc49056@alunos.fc.ul.pt::a81e12d3-d213-4aef-b51a-77279f580a60" providerId="AD" clId="Web-{07D2E6ED-D022-5B56-0A73-9131E3EC40B1}" dt="2025-09-12T10:52:11.307" v="164" actId="20577"/>
          <ac:spMkLst>
            <pc:docMk/>
            <pc:sldMk cId="0" sldId="269"/>
            <ac:spMk id="207" creationId="{00000000-0000-0000-0000-000000000000}"/>
          </ac:spMkLst>
        </pc:spChg>
        <pc:spChg chg="mod">
          <ac:chgData name="Francisco Barba" userId="S::fc49056@alunos.fc.ul.pt::a81e12d3-d213-4aef-b51a-77279f580a60" providerId="AD" clId="Web-{07D2E6ED-D022-5B56-0A73-9131E3EC40B1}" dt="2025-09-12T11:27:55.045" v="483" actId="20577"/>
          <ac:spMkLst>
            <pc:docMk/>
            <pc:sldMk cId="0" sldId="269"/>
            <ac:spMk id="210" creationId="{00000000-0000-0000-0000-000000000000}"/>
          </ac:spMkLst>
        </pc:spChg>
      </pc:sldChg>
      <pc:sldChg chg="addSp modSp">
        <pc:chgData name="Francisco Barba" userId="S::fc49056@alunos.fc.ul.pt::a81e12d3-d213-4aef-b51a-77279f580a60" providerId="AD" clId="Web-{07D2E6ED-D022-5B56-0A73-9131E3EC40B1}" dt="2025-09-12T10:52:54.323" v="170" actId="20577"/>
        <pc:sldMkLst>
          <pc:docMk/>
          <pc:sldMk cId="0" sldId="270"/>
        </pc:sldMkLst>
        <pc:spChg chg="add ord">
          <ac:chgData name="Francisco Barba" userId="S::fc49056@alunos.fc.ul.pt::a81e12d3-d213-4aef-b51a-77279f580a60" providerId="AD" clId="Web-{07D2E6ED-D022-5B56-0A73-9131E3EC40B1}" dt="2025-09-12T10:52:24.354" v="166"/>
          <ac:spMkLst>
            <pc:docMk/>
            <pc:sldMk cId="0" sldId="270"/>
            <ac:spMk id="3" creationId="{91F0D31C-1F7C-86D2-5820-F0EAF354DAC0}"/>
          </ac:spMkLst>
        </pc:spChg>
        <pc:spChg chg="mod">
          <ac:chgData name="Francisco Barba" userId="S::fc49056@alunos.fc.ul.pt::a81e12d3-d213-4aef-b51a-77279f580a60" providerId="AD" clId="Web-{07D2E6ED-D022-5B56-0A73-9131E3EC40B1}" dt="2025-09-12T10:52:54.323" v="170" actId="20577"/>
          <ac:spMkLst>
            <pc:docMk/>
            <pc:sldMk cId="0" sldId="270"/>
            <ac:spMk id="218" creationId="{00000000-0000-0000-0000-000000000000}"/>
          </ac:spMkLst>
        </pc:spChg>
      </pc:sldChg>
      <pc:sldChg chg="addSp delSp addAnim">
        <pc:chgData name="Francisco Barba" userId="S::fc49056@alunos.fc.ul.pt::a81e12d3-d213-4aef-b51a-77279f580a60" providerId="AD" clId="Web-{07D2E6ED-D022-5B56-0A73-9131E3EC40B1}" dt="2025-09-12T11:28:13.951" v="484"/>
        <pc:sldMkLst>
          <pc:docMk/>
          <pc:sldMk cId="0" sldId="271"/>
        </pc:sldMkLst>
        <pc:spChg chg="add">
          <ac:chgData name="Francisco Barba" userId="S::fc49056@alunos.fc.ul.pt::a81e12d3-d213-4aef-b51a-77279f580a60" providerId="AD" clId="Web-{07D2E6ED-D022-5B56-0A73-9131E3EC40B1}" dt="2025-09-12T10:53:02.573" v="172"/>
          <ac:spMkLst>
            <pc:docMk/>
            <pc:sldMk cId="0" sldId="271"/>
            <ac:spMk id="3" creationId="{37CAC82C-CA84-335E-775A-F837DF5157A2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3:02.573" v="173"/>
          <ac:spMkLst>
            <pc:docMk/>
            <pc:sldMk cId="0" sldId="271"/>
            <ac:spMk id="5" creationId="{BCD0FBE2-4805-FD0F-A3E4-1099645BBD3A}"/>
          </ac:spMkLst>
        </pc:spChg>
      </pc:sldChg>
      <pc:sldChg chg="addSp delSp">
        <pc:chgData name="Francisco Barba" userId="S::fc49056@alunos.fc.ul.pt::a81e12d3-d213-4aef-b51a-77279f580a60" providerId="AD" clId="Web-{07D2E6ED-D022-5B56-0A73-9131E3EC40B1}" dt="2025-09-12T10:53:05.838" v="176"/>
        <pc:sldMkLst>
          <pc:docMk/>
          <pc:sldMk cId="0" sldId="272"/>
        </pc:sldMkLst>
        <pc:spChg chg="add">
          <ac:chgData name="Francisco Barba" userId="S::fc49056@alunos.fc.ul.pt::a81e12d3-d213-4aef-b51a-77279f580a60" providerId="AD" clId="Web-{07D2E6ED-D022-5B56-0A73-9131E3EC40B1}" dt="2025-09-12T10:53:05.823" v="175"/>
          <ac:spMkLst>
            <pc:docMk/>
            <pc:sldMk cId="0" sldId="272"/>
            <ac:spMk id="3" creationId="{D1A3C6B3-5EC0-7061-FB3A-EA7B4680875B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3:05.838" v="176"/>
          <ac:spMkLst>
            <pc:docMk/>
            <pc:sldMk cId="0" sldId="272"/>
            <ac:spMk id="5" creationId="{ECDE11DC-E34E-9FE0-0E2B-356D13A04A77}"/>
          </ac:spMkLst>
        </pc:spChg>
      </pc:sldChg>
      <pc:sldChg chg="addSp delSp">
        <pc:chgData name="Francisco Barba" userId="S::fc49056@alunos.fc.ul.pt::a81e12d3-d213-4aef-b51a-77279f580a60" providerId="AD" clId="Web-{07D2E6ED-D022-5B56-0A73-9131E3EC40B1}" dt="2025-09-12T10:53:11.166" v="179"/>
        <pc:sldMkLst>
          <pc:docMk/>
          <pc:sldMk cId="0" sldId="273"/>
        </pc:sldMkLst>
        <pc:spChg chg="add">
          <ac:chgData name="Francisco Barba" userId="S::fc49056@alunos.fc.ul.pt::a81e12d3-d213-4aef-b51a-77279f580a60" providerId="AD" clId="Web-{07D2E6ED-D022-5B56-0A73-9131E3EC40B1}" dt="2025-09-12T10:53:08.995" v="177"/>
          <ac:spMkLst>
            <pc:docMk/>
            <pc:sldMk cId="0" sldId="273"/>
            <ac:spMk id="3" creationId="{39245CD3-B88B-6643-8365-8B8189679FC0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3:09.010" v="178"/>
          <ac:spMkLst>
            <pc:docMk/>
            <pc:sldMk cId="0" sldId="273"/>
            <ac:spMk id="5" creationId="{CD4F7502-2F6F-14AC-10D8-7214BBBD3B60}"/>
          </ac:spMkLst>
        </pc:spChg>
      </pc:sldChg>
      <pc:sldChg chg="addSp delSp modSp">
        <pc:chgData name="Francisco Barba" userId="S::fc49056@alunos.fc.ul.pt::a81e12d3-d213-4aef-b51a-77279f580a60" providerId="AD" clId="Web-{07D2E6ED-D022-5B56-0A73-9131E3EC40B1}" dt="2025-09-12T10:53:14.885" v="183"/>
        <pc:sldMkLst>
          <pc:docMk/>
          <pc:sldMk cId="0" sldId="274"/>
        </pc:sldMkLst>
        <pc:spChg chg="add">
          <ac:chgData name="Francisco Barba" userId="S::fc49056@alunos.fc.ul.pt::a81e12d3-d213-4aef-b51a-77279f580a60" providerId="AD" clId="Web-{07D2E6ED-D022-5B56-0A73-9131E3EC40B1}" dt="2025-09-12T10:53:14.870" v="182"/>
          <ac:spMkLst>
            <pc:docMk/>
            <pc:sldMk cId="0" sldId="274"/>
            <ac:spMk id="3" creationId="{E1D82324-1D19-8CDE-56A6-42D85FBBE4B7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3:14.885" v="183"/>
          <ac:spMkLst>
            <pc:docMk/>
            <pc:sldMk cId="0" sldId="274"/>
            <ac:spMk id="5" creationId="{99BBAF97-A8A2-889B-CFD1-973763140F16}"/>
          </ac:spMkLst>
        </pc:spChg>
      </pc:sldChg>
      <pc:sldChg chg="addSp delSp">
        <pc:chgData name="Francisco Barba" userId="S::fc49056@alunos.fc.ul.pt::a81e12d3-d213-4aef-b51a-77279f580a60" providerId="AD" clId="Web-{07D2E6ED-D022-5B56-0A73-9131E3EC40B1}" dt="2025-09-12T10:53:18.104" v="186"/>
        <pc:sldMkLst>
          <pc:docMk/>
          <pc:sldMk cId="0" sldId="275"/>
        </pc:sldMkLst>
        <pc:spChg chg="add">
          <ac:chgData name="Francisco Barba" userId="S::fc49056@alunos.fc.ul.pt::a81e12d3-d213-4aef-b51a-77279f580a60" providerId="AD" clId="Web-{07D2E6ED-D022-5B56-0A73-9131E3EC40B1}" dt="2025-09-12T10:53:18.088" v="185"/>
          <ac:spMkLst>
            <pc:docMk/>
            <pc:sldMk cId="0" sldId="275"/>
            <ac:spMk id="3" creationId="{3B6D7679-9B8F-34FE-5FB4-565CABFECA9D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3:18.104" v="186"/>
          <ac:spMkLst>
            <pc:docMk/>
            <pc:sldMk cId="0" sldId="275"/>
            <ac:spMk id="5" creationId="{557C5A54-34AE-454F-91AE-1701114938B0}"/>
          </ac:spMkLst>
        </pc:spChg>
      </pc:sldChg>
      <pc:sldChg chg="addSp delSp modSp addAnim delAnim">
        <pc:chgData name="Francisco Barba" userId="S::fc49056@alunos.fc.ul.pt::a81e12d3-d213-4aef-b51a-77279f580a60" providerId="AD" clId="Web-{07D2E6ED-D022-5B56-0A73-9131E3EC40B1}" dt="2025-09-12T10:53:22.245" v="189"/>
        <pc:sldMkLst>
          <pc:docMk/>
          <pc:sldMk cId="0" sldId="280"/>
        </pc:sldMkLst>
        <pc:spChg chg="add">
          <ac:chgData name="Francisco Barba" userId="S::fc49056@alunos.fc.ul.pt::a81e12d3-d213-4aef-b51a-77279f580a60" providerId="AD" clId="Web-{07D2E6ED-D022-5B56-0A73-9131E3EC40B1}" dt="2025-09-12T10:53:22.229" v="188"/>
          <ac:spMkLst>
            <pc:docMk/>
            <pc:sldMk cId="0" sldId="280"/>
            <ac:spMk id="3" creationId="{E2E12E38-2597-794D-396E-05B49EC3CA75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3:22.245" v="189"/>
          <ac:spMkLst>
            <pc:docMk/>
            <pc:sldMk cId="0" sldId="280"/>
            <ac:spMk id="5" creationId="{BE2050C7-F81E-D2CB-B8C0-8917A029E926}"/>
          </ac:spMkLst>
        </pc:spChg>
        <pc:spChg chg="mod">
          <ac:chgData name="Francisco Barba" userId="S::fc49056@alunos.fc.ul.pt::a81e12d3-d213-4aef-b51a-77279f580a60" providerId="AD" clId="Web-{07D2E6ED-D022-5B56-0A73-9131E3EC40B1}" dt="2025-09-12T10:22:52.454" v="22" actId="20577"/>
          <ac:spMkLst>
            <pc:docMk/>
            <pc:sldMk cId="0" sldId="280"/>
            <ac:spMk id="371" creationId="{00000000-0000-0000-0000-000000000000}"/>
          </ac:spMkLst>
        </pc:spChg>
        <pc:spChg chg="mod">
          <ac:chgData name="Francisco Barba" userId="S::fc49056@alunos.fc.ul.pt::a81e12d3-d213-4aef-b51a-77279f580a60" providerId="AD" clId="Web-{07D2E6ED-D022-5B56-0A73-9131E3EC40B1}" dt="2025-09-12T10:23:00.704" v="23" actId="1076"/>
          <ac:spMkLst>
            <pc:docMk/>
            <pc:sldMk cId="0" sldId="280"/>
            <ac:spMk id="372" creationId="{00000000-0000-0000-0000-000000000000}"/>
          </ac:spMkLst>
        </pc:spChg>
        <pc:spChg chg="mod">
          <ac:chgData name="Francisco Barba" userId="S::fc49056@alunos.fc.ul.pt::a81e12d3-d213-4aef-b51a-77279f580a60" providerId="AD" clId="Web-{07D2E6ED-D022-5B56-0A73-9131E3EC40B1}" dt="2025-09-12T10:23:00.719" v="24" actId="1076"/>
          <ac:spMkLst>
            <pc:docMk/>
            <pc:sldMk cId="0" sldId="280"/>
            <ac:spMk id="373" creationId="{00000000-0000-0000-0000-000000000000}"/>
          </ac:spMkLst>
        </pc:spChg>
        <pc:spChg chg="mod">
          <ac:chgData name="Francisco Barba" userId="S::fc49056@alunos.fc.ul.pt::a81e12d3-d213-4aef-b51a-77279f580a60" providerId="AD" clId="Web-{07D2E6ED-D022-5B56-0A73-9131E3EC40B1}" dt="2025-09-12T10:23:00.735" v="25" actId="1076"/>
          <ac:spMkLst>
            <pc:docMk/>
            <pc:sldMk cId="0" sldId="280"/>
            <ac:spMk id="374" creationId="{00000000-0000-0000-0000-000000000000}"/>
          </ac:spMkLst>
        </pc:spChg>
        <pc:spChg chg="mod">
          <ac:chgData name="Francisco Barba" userId="S::fc49056@alunos.fc.ul.pt::a81e12d3-d213-4aef-b51a-77279f580a60" providerId="AD" clId="Web-{07D2E6ED-D022-5B56-0A73-9131E3EC40B1}" dt="2025-09-12T10:21:58.142" v="7" actId="1076"/>
          <ac:spMkLst>
            <pc:docMk/>
            <pc:sldMk cId="0" sldId="280"/>
            <ac:spMk id="388" creationId="{00000000-0000-0000-0000-000000000000}"/>
          </ac:spMkLst>
        </pc:spChg>
        <pc:picChg chg="mod">
          <ac:chgData name="Francisco Barba" userId="S::fc49056@alunos.fc.ul.pt::a81e12d3-d213-4aef-b51a-77279f580a60" providerId="AD" clId="Web-{07D2E6ED-D022-5B56-0A73-9131E3EC40B1}" dt="2025-09-12T10:22:01.704" v="8" actId="1076"/>
          <ac:picMkLst>
            <pc:docMk/>
            <pc:sldMk cId="0" sldId="280"/>
            <ac:picMk id="381" creationId="{00000000-0000-0000-0000-000000000000}"/>
          </ac:picMkLst>
        </pc:picChg>
      </pc:sldChg>
      <pc:sldChg chg="addSp delSp modSp">
        <pc:chgData name="Francisco Barba" userId="S::fc49056@alunos.fc.ul.pt::a81e12d3-d213-4aef-b51a-77279f580a60" providerId="AD" clId="Web-{07D2E6ED-D022-5B56-0A73-9131E3EC40B1}" dt="2025-09-12T11:46:02.720" v="493"/>
        <pc:sldMkLst>
          <pc:docMk/>
          <pc:sldMk cId="0" sldId="281"/>
        </pc:sldMkLst>
        <pc:spChg chg="add">
          <ac:chgData name="Francisco Barba" userId="S::fc49056@alunos.fc.ul.pt::a81e12d3-d213-4aef-b51a-77279f580a60" providerId="AD" clId="Web-{07D2E6ED-D022-5B56-0A73-9131E3EC40B1}" dt="2025-09-12T10:53:26.120" v="191"/>
          <ac:spMkLst>
            <pc:docMk/>
            <pc:sldMk cId="0" sldId="281"/>
            <ac:spMk id="4" creationId="{5DFDB001-D032-68F6-0EC1-166FFFA1D1EF}"/>
          </ac:spMkLst>
        </pc:spChg>
        <pc:spChg chg="add mod">
          <ac:chgData name="Francisco Barba" userId="S::fc49056@alunos.fc.ul.pt::a81e12d3-d213-4aef-b51a-77279f580a60" providerId="AD" clId="Web-{07D2E6ED-D022-5B56-0A73-9131E3EC40B1}" dt="2025-09-12T10:53:31.323" v="194" actId="20577"/>
          <ac:spMkLst>
            <pc:docMk/>
            <pc:sldMk cId="0" sldId="281"/>
            <ac:spMk id="6" creationId="{E602972B-E6AC-4ADA-70E6-91A30B5DF885}"/>
          </ac:spMkLst>
        </pc:spChg>
        <pc:spChg chg="mod">
          <ac:chgData name="Francisco Barba" userId="S::fc49056@alunos.fc.ul.pt::a81e12d3-d213-4aef-b51a-77279f580a60" providerId="AD" clId="Web-{07D2E6ED-D022-5B56-0A73-9131E3EC40B1}" dt="2025-09-12T10:24:36.406" v="53" actId="1076"/>
          <ac:spMkLst>
            <pc:docMk/>
            <pc:sldMk cId="0" sldId="281"/>
            <ac:spMk id="395" creationId="{00000000-0000-0000-0000-000000000000}"/>
          </ac:spMkLst>
        </pc:spChg>
        <pc:picChg chg="mod">
          <ac:chgData name="Francisco Barba" userId="S::fc49056@alunos.fc.ul.pt::a81e12d3-d213-4aef-b51a-77279f580a60" providerId="AD" clId="Web-{07D2E6ED-D022-5B56-0A73-9131E3EC40B1}" dt="2025-09-12T11:46:02.720" v="493"/>
          <ac:picMkLst>
            <pc:docMk/>
            <pc:sldMk cId="0" sldId="281"/>
            <ac:picMk id="2" creationId="{F13820EC-6804-9B09-B34B-B1D63C89C27C}"/>
          </ac:picMkLst>
        </pc:picChg>
      </pc:sldChg>
      <pc:sldChg chg="addSp delSp modSp delAnim">
        <pc:chgData name="Francisco Barba" userId="S::fc49056@alunos.fc.ul.pt::a81e12d3-d213-4aef-b51a-77279f580a60" providerId="AD" clId="Web-{07D2E6ED-D022-5B56-0A73-9131E3EC40B1}" dt="2025-09-12T12:00:11.567" v="494" actId="14100"/>
        <pc:sldMkLst>
          <pc:docMk/>
          <pc:sldMk cId="0" sldId="282"/>
        </pc:sldMkLst>
        <pc:spChg chg="add">
          <ac:chgData name="Francisco Barba" userId="S::fc49056@alunos.fc.ul.pt::a81e12d3-d213-4aef-b51a-77279f580a60" providerId="AD" clId="Web-{07D2E6ED-D022-5B56-0A73-9131E3EC40B1}" dt="2025-09-12T10:53:40.307" v="196"/>
          <ac:spMkLst>
            <pc:docMk/>
            <pc:sldMk cId="0" sldId="282"/>
            <ac:spMk id="5" creationId="{EDD5601E-D3EC-2D7F-FF8E-9E8B7BC53B25}"/>
          </ac:spMkLst>
        </pc:spChg>
        <pc:spChg chg="add mod">
          <ac:chgData name="Francisco Barba" userId="S::fc49056@alunos.fc.ul.pt::a81e12d3-d213-4aef-b51a-77279f580a60" providerId="AD" clId="Web-{07D2E6ED-D022-5B56-0A73-9131E3EC40B1}" dt="2025-09-12T10:53:44.291" v="207" actId="20577"/>
          <ac:spMkLst>
            <pc:docMk/>
            <pc:sldMk cId="0" sldId="282"/>
            <ac:spMk id="7" creationId="{4A879114-E2CA-47AF-912F-B423B34A2580}"/>
          </ac:spMkLst>
        </pc:spChg>
        <pc:spChg chg="mod">
          <ac:chgData name="Francisco Barba" userId="S::fc49056@alunos.fc.ul.pt::a81e12d3-d213-4aef-b51a-77279f580a60" providerId="AD" clId="Web-{07D2E6ED-D022-5B56-0A73-9131E3EC40B1}" dt="2025-09-12T12:00:11.567" v="494" actId="14100"/>
          <ac:spMkLst>
            <pc:docMk/>
            <pc:sldMk cId="0" sldId="282"/>
            <ac:spMk id="420" creationId="{00000000-0000-0000-0000-000000000000}"/>
          </ac:spMkLst>
        </pc:spChg>
      </pc:sldChg>
      <pc:sldChg chg="addSp delSp modSp">
        <pc:chgData name="Francisco Barba" userId="S::fc49056@alunos.fc.ul.pt::a81e12d3-d213-4aef-b51a-77279f580a60" providerId="AD" clId="Web-{07D2E6ED-D022-5B56-0A73-9131E3EC40B1}" dt="2025-09-12T13:21:08.924" v="718" actId="20577"/>
        <pc:sldMkLst>
          <pc:docMk/>
          <pc:sldMk cId="0" sldId="283"/>
        </pc:sldMkLst>
        <pc:spChg chg="add">
          <ac:chgData name="Francisco Barba" userId="S::fc49056@alunos.fc.ul.pt::a81e12d3-d213-4aef-b51a-77279f580a60" providerId="AD" clId="Web-{07D2E6ED-D022-5B56-0A73-9131E3EC40B1}" dt="2025-09-12T10:54:31.338" v="241"/>
          <ac:spMkLst>
            <pc:docMk/>
            <pc:sldMk cId="0" sldId="283"/>
            <ac:spMk id="5" creationId="{02A06DDA-D290-E8C3-F677-DE81B475D817}"/>
          </ac:spMkLst>
        </pc:spChg>
        <pc:spChg chg="add mod">
          <ac:chgData name="Francisco Barba" userId="S::fc49056@alunos.fc.ul.pt::a81e12d3-d213-4aef-b51a-77279f580a60" providerId="AD" clId="Web-{07D2E6ED-D022-5B56-0A73-9131E3EC40B1}" dt="2025-09-12T10:54:35.041" v="244" actId="20577"/>
          <ac:spMkLst>
            <pc:docMk/>
            <pc:sldMk cId="0" sldId="283"/>
            <ac:spMk id="7" creationId="{6037DC02-DA49-6644-F7C1-B53692BFF9E2}"/>
          </ac:spMkLst>
        </pc:spChg>
      </pc:sldChg>
      <pc:sldChg chg="addSp delSp modSp">
        <pc:chgData name="Francisco Barba" userId="S::fc49056@alunos.fc.ul.pt::a81e12d3-d213-4aef-b51a-77279f580a60" providerId="AD" clId="Web-{07D2E6ED-D022-5B56-0A73-9131E3EC40B1}" dt="2025-09-12T13:14:54.664" v="679"/>
        <pc:sldMkLst>
          <pc:docMk/>
          <pc:sldMk cId="0" sldId="284"/>
        </pc:sldMkLst>
        <pc:spChg chg="add">
          <ac:chgData name="Francisco Barba" userId="S::fc49056@alunos.fc.ul.pt::a81e12d3-d213-4aef-b51a-77279f580a60" providerId="AD" clId="Web-{07D2E6ED-D022-5B56-0A73-9131E3EC40B1}" dt="2025-09-12T10:54:49.322" v="251"/>
          <ac:spMkLst>
            <pc:docMk/>
            <pc:sldMk cId="0" sldId="284"/>
            <ac:spMk id="3" creationId="{795F6557-01B7-F3A8-400B-7A2D07C38795}"/>
          </ac:spMkLst>
        </pc:spChg>
        <pc:spChg chg="add mod">
          <ac:chgData name="Francisco Barba" userId="S::fc49056@alunos.fc.ul.pt::a81e12d3-d213-4aef-b51a-77279f580a60" providerId="AD" clId="Web-{07D2E6ED-D022-5B56-0A73-9131E3EC40B1}" dt="2025-09-12T10:54:57.401" v="268" actId="20577"/>
          <ac:spMkLst>
            <pc:docMk/>
            <pc:sldMk cId="0" sldId="284"/>
            <ac:spMk id="5" creationId="{E5E492BA-2B33-5393-CE53-180ACA04B5B3}"/>
          </ac:spMkLst>
        </pc:spChg>
      </pc:sldChg>
      <pc:sldChg chg="addSp delSp">
        <pc:chgData name="Francisco Barba" userId="S::fc49056@alunos.fc.ul.pt::a81e12d3-d213-4aef-b51a-77279f580a60" providerId="AD" clId="Web-{07D2E6ED-D022-5B56-0A73-9131E3EC40B1}" dt="2025-09-12T13:14:45.539" v="678"/>
        <pc:sldMkLst>
          <pc:docMk/>
          <pc:sldMk cId="0" sldId="285"/>
        </pc:sldMkLst>
        <pc:spChg chg="add">
          <ac:chgData name="Francisco Barba" userId="S::fc49056@alunos.fc.ul.pt::a81e12d3-d213-4aef-b51a-77279f580a60" providerId="AD" clId="Web-{07D2E6ED-D022-5B56-0A73-9131E3EC40B1}" dt="2025-09-12T10:55:05.119" v="270"/>
          <ac:spMkLst>
            <pc:docMk/>
            <pc:sldMk cId="0" sldId="285"/>
            <ac:spMk id="3" creationId="{166F0456-1D25-07B4-232B-5866F4AA6F83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5:05.135" v="271"/>
          <ac:spMkLst>
            <pc:docMk/>
            <pc:sldMk cId="0" sldId="285"/>
            <ac:spMk id="5" creationId="{3DCCD44A-841A-C5B3-BBAE-420B4208B399}"/>
          </ac:spMkLst>
        </pc:spChg>
      </pc:sldChg>
      <pc:sldChg chg="addSp delSp modSp">
        <pc:chgData name="Francisco Barba" userId="S::fc49056@alunos.fc.ul.pt::a81e12d3-d213-4aef-b51a-77279f580a60" providerId="AD" clId="Web-{07D2E6ED-D022-5B56-0A73-9131E3EC40B1}" dt="2025-09-12T10:55:18.447" v="289" actId="20577"/>
        <pc:sldMkLst>
          <pc:docMk/>
          <pc:sldMk cId="0" sldId="286"/>
        </pc:sldMkLst>
        <pc:spChg chg="add">
          <ac:chgData name="Francisco Barba" userId="S::fc49056@alunos.fc.ul.pt::a81e12d3-d213-4aef-b51a-77279f580a60" providerId="AD" clId="Web-{07D2E6ED-D022-5B56-0A73-9131E3EC40B1}" dt="2025-09-12T10:55:09.666" v="273"/>
          <ac:spMkLst>
            <pc:docMk/>
            <pc:sldMk cId="0" sldId="286"/>
            <ac:spMk id="4" creationId="{7A572E4C-8D84-9FF5-0DA0-8B862BD02C4C}"/>
          </ac:spMkLst>
        </pc:spChg>
        <pc:spChg chg="add mod">
          <ac:chgData name="Francisco Barba" userId="S::fc49056@alunos.fc.ul.pt::a81e12d3-d213-4aef-b51a-77279f580a60" providerId="AD" clId="Web-{07D2E6ED-D022-5B56-0A73-9131E3EC40B1}" dt="2025-09-12T10:55:18.447" v="289" actId="20577"/>
          <ac:spMkLst>
            <pc:docMk/>
            <pc:sldMk cId="0" sldId="286"/>
            <ac:spMk id="6" creationId="{0B54E4BC-63E7-603D-1DE3-B22FB2E48779}"/>
          </ac:spMkLst>
        </pc:spChg>
      </pc:sldChg>
      <pc:sldChg chg="addSp delSp modSp">
        <pc:chgData name="Francisco Barba" userId="S::fc49056@alunos.fc.ul.pt::a81e12d3-d213-4aef-b51a-77279f580a60" providerId="AD" clId="Web-{07D2E6ED-D022-5B56-0A73-9131E3EC40B1}" dt="2025-09-12T10:50:45.589" v="140"/>
        <pc:sldMkLst>
          <pc:docMk/>
          <pc:sldMk cId="1327581747" sldId="293"/>
        </pc:sldMkLst>
        <pc:spChg chg="add ord">
          <ac:chgData name="Francisco Barba" userId="S::fc49056@alunos.fc.ul.pt::a81e12d3-d213-4aef-b51a-77279f580a60" providerId="AD" clId="Web-{07D2E6ED-D022-5B56-0A73-9131E3EC40B1}" dt="2025-09-12T10:50:45.589" v="140"/>
          <ac:spMkLst>
            <pc:docMk/>
            <pc:sldMk cId="1327581747" sldId="293"/>
            <ac:spMk id="10" creationId="{5E557084-4EF4-EB69-A918-895527DA1D19}"/>
          </ac:spMkLst>
        </pc:spChg>
        <pc:spChg chg="mod">
          <ac:chgData name="Francisco Barba" userId="S::fc49056@alunos.fc.ul.pt::a81e12d3-d213-4aef-b51a-77279f580a60" providerId="AD" clId="Web-{07D2E6ED-D022-5B56-0A73-9131E3EC40B1}" dt="2025-09-12T10:50:23.182" v="135"/>
          <ac:spMkLst>
            <pc:docMk/>
            <pc:sldMk cId="1327581747" sldId="293"/>
            <ac:spMk id="145" creationId="{61D1087D-7D4B-E627-5B56-3404F2F8BD8A}"/>
          </ac:spMkLst>
        </pc:spChg>
      </pc:sldChg>
      <pc:sldChg chg="addSp delSp modSp">
        <pc:chgData name="Francisco Barba" userId="S::fc49056@alunos.fc.ul.pt::a81e12d3-d213-4aef-b51a-77279f580a60" providerId="AD" clId="Web-{07D2E6ED-D022-5B56-0A73-9131E3EC40B1}" dt="2025-09-12T12:00:28.832" v="503" actId="20577"/>
        <pc:sldMkLst>
          <pc:docMk/>
          <pc:sldMk cId="82450042" sldId="294"/>
        </pc:sldMkLst>
        <pc:spChg chg="add">
          <ac:chgData name="Francisco Barba" userId="S::fc49056@alunos.fc.ul.pt::a81e12d3-d213-4aef-b51a-77279f580a60" providerId="AD" clId="Web-{07D2E6ED-D022-5B56-0A73-9131E3EC40B1}" dt="2025-09-12T10:53:48.994" v="208"/>
          <ac:spMkLst>
            <pc:docMk/>
            <pc:sldMk cId="82450042" sldId="294"/>
            <ac:spMk id="5" creationId="{0EB6C8D8-3519-220F-1504-E426C4A60AC3}"/>
          </ac:spMkLst>
        </pc:spChg>
        <pc:spChg chg="add mod">
          <ac:chgData name="Francisco Barba" userId="S::fc49056@alunos.fc.ul.pt::a81e12d3-d213-4aef-b51a-77279f580a60" providerId="AD" clId="Web-{07D2E6ED-D022-5B56-0A73-9131E3EC40B1}" dt="2025-09-12T12:00:28.832" v="503" actId="20577"/>
          <ac:spMkLst>
            <pc:docMk/>
            <pc:sldMk cId="82450042" sldId="294"/>
            <ac:spMk id="7" creationId="{2D1B1106-E8CD-2D9B-12AA-7436EB7B99FD}"/>
          </ac:spMkLst>
        </pc:spChg>
      </pc:sldChg>
      <pc:sldChg chg="addSp delSp modSp mod modShow">
        <pc:chgData name="Francisco Barba" userId="S::fc49056@alunos.fc.ul.pt::a81e12d3-d213-4aef-b51a-77279f580a60" providerId="AD" clId="Web-{07D2E6ED-D022-5B56-0A73-9131E3EC40B1}" dt="2025-09-12T13:12:02.332" v="629"/>
        <pc:sldMkLst>
          <pc:docMk/>
          <pc:sldMk cId="2641971735" sldId="295"/>
        </pc:sldMkLst>
        <pc:spChg chg="add">
          <ac:chgData name="Francisco Barba" userId="S::fc49056@alunos.fc.ul.pt::a81e12d3-d213-4aef-b51a-77279f580a60" providerId="AD" clId="Web-{07D2E6ED-D022-5B56-0A73-9131E3EC40B1}" dt="2025-09-12T10:54:05.182" v="219"/>
          <ac:spMkLst>
            <pc:docMk/>
            <pc:sldMk cId="2641971735" sldId="295"/>
            <ac:spMk id="6" creationId="{188B778D-A76E-8C9C-C55E-258F05EB79A3}"/>
          </ac:spMkLst>
        </pc:spChg>
        <pc:spChg chg="add mod">
          <ac:chgData name="Francisco Barba" userId="S::fc49056@alunos.fc.ul.pt::a81e12d3-d213-4aef-b51a-77279f580a60" providerId="AD" clId="Web-{07D2E6ED-D022-5B56-0A73-9131E3EC40B1}" dt="2025-09-12T10:54:13.963" v="225" actId="20577"/>
          <ac:spMkLst>
            <pc:docMk/>
            <pc:sldMk cId="2641971735" sldId="295"/>
            <ac:spMk id="8" creationId="{EB49C6BC-8804-A7A1-D1CB-E121F20D2833}"/>
          </ac:spMkLst>
        </pc:spChg>
      </pc:sldChg>
      <pc:sldChg chg="addSp delSp modSp">
        <pc:chgData name="Francisco Barba" userId="S::fc49056@alunos.fc.ul.pt::a81e12d3-d213-4aef-b51a-77279f580a60" providerId="AD" clId="Web-{07D2E6ED-D022-5B56-0A73-9131E3EC40B1}" dt="2025-09-12T10:54:22.323" v="236" actId="20577"/>
        <pc:sldMkLst>
          <pc:docMk/>
          <pc:sldMk cId="116033817" sldId="296"/>
        </pc:sldMkLst>
        <pc:spChg chg="add">
          <ac:chgData name="Francisco Barba" userId="S::fc49056@alunos.fc.ul.pt::a81e12d3-d213-4aef-b51a-77279f580a60" providerId="AD" clId="Web-{07D2E6ED-D022-5B56-0A73-9131E3EC40B1}" dt="2025-09-12T10:54:16.729" v="227"/>
          <ac:spMkLst>
            <pc:docMk/>
            <pc:sldMk cId="116033817" sldId="296"/>
            <ac:spMk id="3" creationId="{DD574B9B-B726-E3F7-38D8-3BC7076A163E}"/>
          </ac:spMkLst>
        </pc:spChg>
        <pc:spChg chg="add mod">
          <ac:chgData name="Francisco Barba" userId="S::fc49056@alunos.fc.ul.pt::a81e12d3-d213-4aef-b51a-77279f580a60" providerId="AD" clId="Web-{07D2E6ED-D022-5B56-0A73-9131E3EC40B1}" dt="2025-09-12T10:54:22.323" v="236" actId="20577"/>
          <ac:spMkLst>
            <pc:docMk/>
            <pc:sldMk cId="116033817" sldId="296"/>
            <ac:spMk id="10" creationId="{625C2D41-2218-DFD5-7E20-A7D21BC2D2AD}"/>
          </ac:spMkLst>
        </pc:spChg>
      </pc:sldChg>
      <pc:sldChg chg="addSp delSp">
        <pc:chgData name="Francisco Barba" userId="S::fc49056@alunos.fc.ul.pt::a81e12d3-d213-4aef-b51a-77279f580a60" providerId="AD" clId="Web-{07D2E6ED-D022-5B56-0A73-9131E3EC40B1}" dt="2025-09-12T10:54:26.713" v="239"/>
        <pc:sldMkLst>
          <pc:docMk/>
          <pc:sldMk cId="2478912239" sldId="297"/>
        </pc:sldMkLst>
        <pc:spChg chg="add">
          <ac:chgData name="Francisco Barba" userId="S::fc49056@alunos.fc.ul.pt::a81e12d3-d213-4aef-b51a-77279f580a60" providerId="AD" clId="Web-{07D2E6ED-D022-5B56-0A73-9131E3EC40B1}" dt="2025-09-12T10:54:26.698" v="238"/>
          <ac:spMkLst>
            <pc:docMk/>
            <pc:sldMk cId="2478912239" sldId="297"/>
            <ac:spMk id="5" creationId="{D87B1108-AE04-E9DB-270D-8188F004CC80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4:26.713" v="239"/>
          <ac:spMkLst>
            <pc:docMk/>
            <pc:sldMk cId="2478912239" sldId="297"/>
            <ac:spMk id="7" creationId="{D26A8E89-D91F-C5FC-1BC7-6B0F5CDE5F0A}"/>
          </ac:spMkLst>
        </pc:spChg>
      </pc:sldChg>
      <pc:sldChg chg="addSp delSp modSp">
        <pc:chgData name="Francisco Barba" userId="S::fc49056@alunos.fc.ul.pt::a81e12d3-d213-4aef-b51a-77279f580a60" providerId="AD" clId="Web-{07D2E6ED-D022-5B56-0A73-9131E3EC40B1}" dt="2025-09-12T10:54:42.744" v="249" actId="20577"/>
        <pc:sldMkLst>
          <pc:docMk/>
          <pc:sldMk cId="728037438" sldId="299"/>
        </pc:sldMkLst>
        <pc:spChg chg="add">
          <ac:chgData name="Francisco Barba" userId="S::fc49056@alunos.fc.ul.pt::a81e12d3-d213-4aef-b51a-77279f580a60" providerId="AD" clId="Web-{07D2E6ED-D022-5B56-0A73-9131E3EC40B1}" dt="2025-09-12T10:54:39.041" v="246"/>
          <ac:spMkLst>
            <pc:docMk/>
            <pc:sldMk cId="728037438" sldId="299"/>
            <ac:spMk id="10" creationId="{10F0EFB8-57F4-F2C4-E033-2F78E1355C21}"/>
          </ac:spMkLst>
        </pc:spChg>
        <pc:spChg chg="add mod">
          <ac:chgData name="Francisco Barba" userId="S::fc49056@alunos.fc.ul.pt::a81e12d3-d213-4aef-b51a-77279f580a60" providerId="AD" clId="Web-{07D2E6ED-D022-5B56-0A73-9131E3EC40B1}" dt="2025-09-12T10:54:42.744" v="249" actId="20577"/>
          <ac:spMkLst>
            <pc:docMk/>
            <pc:sldMk cId="728037438" sldId="299"/>
            <ac:spMk id="12" creationId="{F9AE9D43-69F3-BD0B-FBD6-4A586D4C7E32}"/>
          </ac:spMkLst>
        </pc:spChg>
      </pc:sldChg>
      <pc:sldChg chg="addSp delSp">
        <pc:chgData name="Francisco Barba" userId="S::fc49056@alunos.fc.ul.pt::a81e12d3-d213-4aef-b51a-77279f580a60" providerId="AD" clId="Web-{07D2E6ED-D022-5B56-0A73-9131E3EC40B1}" dt="2025-09-12T10:55:29.213" v="292"/>
        <pc:sldMkLst>
          <pc:docMk/>
          <pc:sldMk cId="3769869970" sldId="300"/>
        </pc:sldMkLst>
        <pc:spChg chg="add">
          <ac:chgData name="Francisco Barba" userId="S::fc49056@alunos.fc.ul.pt::a81e12d3-d213-4aef-b51a-77279f580a60" providerId="AD" clId="Web-{07D2E6ED-D022-5B56-0A73-9131E3EC40B1}" dt="2025-09-12T10:55:29.197" v="291"/>
          <ac:spMkLst>
            <pc:docMk/>
            <pc:sldMk cId="3769869970" sldId="300"/>
            <ac:spMk id="7" creationId="{BDC844CA-E3D7-E2D9-8C65-C68019A6A2B8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5:29.213" v="292"/>
          <ac:spMkLst>
            <pc:docMk/>
            <pc:sldMk cId="3769869970" sldId="300"/>
            <ac:spMk id="9" creationId="{07E917BD-349C-1E33-2A9A-44129C81A0F6}"/>
          </ac:spMkLst>
        </pc:spChg>
      </pc:sldChg>
      <pc:sldChg chg="addSp delSp">
        <pc:chgData name="Francisco Barba" userId="S::fc49056@alunos.fc.ul.pt::a81e12d3-d213-4aef-b51a-77279f580a60" providerId="AD" clId="Web-{07D2E6ED-D022-5B56-0A73-9131E3EC40B1}" dt="2025-09-12T10:55:35.791" v="295"/>
        <pc:sldMkLst>
          <pc:docMk/>
          <pc:sldMk cId="2832832365" sldId="301"/>
        </pc:sldMkLst>
        <pc:spChg chg="add">
          <ac:chgData name="Francisco Barba" userId="S::fc49056@alunos.fc.ul.pt::a81e12d3-d213-4aef-b51a-77279f580a60" providerId="AD" clId="Web-{07D2E6ED-D022-5B56-0A73-9131E3EC40B1}" dt="2025-09-12T10:55:35.776" v="294"/>
          <ac:spMkLst>
            <pc:docMk/>
            <pc:sldMk cId="2832832365" sldId="301"/>
            <ac:spMk id="7" creationId="{A66E7D1F-E243-95DF-6C43-2DB338DCBB8E}"/>
          </ac:spMkLst>
        </pc:spChg>
        <pc:spChg chg="add">
          <ac:chgData name="Francisco Barba" userId="S::fc49056@alunos.fc.ul.pt::a81e12d3-d213-4aef-b51a-77279f580a60" providerId="AD" clId="Web-{07D2E6ED-D022-5B56-0A73-9131E3EC40B1}" dt="2025-09-12T10:55:35.791" v="295"/>
          <ac:spMkLst>
            <pc:docMk/>
            <pc:sldMk cId="2832832365" sldId="301"/>
            <ac:spMk id="9" creationId="{72891550-634B-D22A-A7B3-3EEA15C058A1}"/>
          </ac:spMkLst>
        </pc:spChg>
      </pc:sldChg>
      <pc:sldChg chg="addSp delSp modSp mod addAnim delAnim modShow">
        <pc:chgData name="Francisco Barba" userId="S::fc49056@alunos.fc.ul.pt::a81e12d3-d213-4aef-b51a-77279f580a60" providerId="AD" clId="Web-{07D2E6ED-D022-5B56-0A73-9131E3EC40B1}" dt="2025-09-12T10:56:17.728" v="316"/>
        <pc:sldMkLst>
          <pc:docMk/>
          <pc:sldMk cId="3023531213" sldId="303"/>
        </pc:sldMkLst>
        <pc:spChg chg="add ord">
          <ac:chgData name="Francisco Barba" userId="S::fc49056@alunos.fc.ul.pt::a81e12d3-d213-4aef-b51a-77279f580a60" providerId="AD" clId="Web-{07D2E6ED-D022-5B56-0A73-9131E3EC40B1}" dt="2025-09-12T10:56:13.213" v="304"/>
          <ac:spMkLst>
            <pc:docMk/>
            <pc:sldMk cId="3023531213" sldId="303"/>
            <ac:spMk id="11" creationId="{089434D6-D60E-AC35-8B59-AA3D252E9C1A}"/>
          </ac:spMkLst>
        </pc:spChg>
        <pc:spChg chg="add ord">
          <ac:chgData name="Francisco Barba" userId="S::fc49056@alunos.fc.ul.pt::a81e12d3-d213-4aef-b51a-77279f580a60" providerId="AD" clId="Web-{07D2E6ED-D022-5B56-0A73-9131E3EC40B1}" dt="2025-09-12T10:56:13.322" v="315"/>
          <ac:spMkLst>
            <pc:docMk/>
            <pc:sldMk cId="3023531213" sldId="303"/>
            <ac:spMk id="13" creationId="{FE532748-CB3D-CC50-BA80-C0BF65C69D18}"/>
          </ac:spMkLst>
        </pc:spChg>
        <pc:picChg chg="add del">
          <ac:chgData name="Francisco Barba" userId="S::fc49056@alunos.fc.ul.pt::a81e12d3-d213-4aef-b51a-77279f580a60" providerId="AD" clId="Web-{07D2E6ED-D022-5B56-0A73-9131E3EC40B1}" dt="2025-09-12T10:56:04.791" v="300"/>
          <ac:picMkLst>
            <pc:docMk/>
            <pc:sldMk cId="3023531213" sldId="303"/>
            <ac:picMk id="9" creationId="{E790E4B3-867F-6C43-C504-DEE5B520B724}"/>
          </ac:picMkLst>
        </pc:picChg>
      </pc:sldChg>
      <pc:sldChg chg="addSp delSp modSp">
        <pc:chgData name="Francisco Barba" userId="S::fc49056@alunos.fc.ul.pt::a81e12d3-d213-4aef-b51a-77279f580a60" providerId="AD" clId="Web-{07D2E6ED-D022-5B56-0A73-9131E3EC40B1}" dt="2025-09-12T12:32:31.122" v="628" actId="1076"/>
        <pc:sldMkLst>
          <pc:docMk/>
          <pc:sldMk cId="83839043" sldId="308"/>
        </pc:sldMkLst>
        <pc:spChg chg="add">
          <ac:chgData name="Francisco Barba" userId="S::fc49056@alunos.fc.ul.pt::a81e12d3-d213-4aef-b51a-77279f580a60" providerId="AD" clId="Web-{07D2E6ED-D022-5B56-0A73-9131E3EC40B1}" dt="2025-09-12T10:58:04.978" v="332"/>
          <ac:spMkLst>
            <pc:docMk/>
            <pc:sldMk cId="83839043" sldId="308"/>
            <ac:spMk id="7" creationId="{7364EACA-55A9-E2E2-6AA6-4013345CCCF5}"/>
          </ac:spMkLst>
        </pc:spChg>
        <pc:spChg chg="add mod">
          <ac:chgData name="Francisco Barba" userId="S::fc49056@alunos.fc.ul.pt::a81e12d3-d213-4aef-b51a-77279f580a60" providerId="AD" clId="Web-{07D2E6ED-D022-5B56-0A73-9131E3EC40B1}" dt="2025-09-12T10:58:13.571" v="336" actId="20577"/>
          <ac:spMkLst>
            <pc:docMk/>
            <pc:sldMk cId="83839043" sldId="308"/>
            <ac:spMk id="9" creationId="{D8F54807-887A-D92C-3F3B-DA7CF8A61026}"/>
          </ac:spMkLst>
        </pc:spChg>
        <pc:spChg chg="mod">
          <ac:chgData name="Francisco Barba" userId="S::fc49056@alunos.fc.ul.pt::a81e12d3-d213-4aef-b51a-77279f580a60" providerId="AD" clId="Web-{07D2E6ED-D022-5B56-0A73-9131E3EC40B1}" dt="2025-09-12T12:32:31.122" v="628" actId="1076"/>
          <ac:spMkLst>
            <pc:docMk/>
            <pc:sldMk cId="83839043" sldId="308"/>
            <ac:spMk id="62" creationId="{00000000-0000-0000-0000-000000000000}"/>
          </ac:spMkLst>
        </pc:spChg>
        <pc:picChg chg="mod">
          <ac:chgData name="Francisco Barba" userId="S::fc49056@alunos.fc.ul.pt::a81e12d3-d213-4aef-b51a-77279f580a60" providerId="AD" clId="Web-{07D2E6ED-D022-5B56-0A73-9131E3EC40B1}" dt="2025-09-12T10:58:19.774" v="337" actId="14100"/>
          <ac:picMkLst>
            <pc:docMk/>
            <pc:sldMk cId="83839043" sldId="308"/>
            <ac:picMk id="63" creationId="{00000000-0000-0000-0000-000000000000}"/>
          </ac:picMkLst>
        </pc:picChg>
      </pc:sldChg>
      <pc:sldChg chg="modSp add replId">
        <pc:chgData name="Francisco Barba" userId="S::fc49056@alunos.fc.ul.pt::a81e12d3-d213-4aef-b51a-77279f580a60" providerId="AD" clId="Web-{07D2E6ED-D022-5B56-0A73-9131E3EC40B1}" dt="2025-09-12T11:25:51.716" v="404"/>
        <pc:sldMkLst>
          <pc:docMk/>
          <pc:sldMk cId="3704751527" sldId="309"/>
        </pc:sldMkLst>
        <pc:graphicFrameChg chg="mod modGraphic">
          <ac:chgData name="Francisco Barba" userId="S::fc49056@alunos.fc.ul.pt::a81e12d3-d213-4aef-b51a-77279f580a60" providerId="AD" clId="Web-{07D2E6ED-D022-5B56-0A73-9131E3EC40B1}" dt="2025-09-12T11:25:51.716" v="404"/>
          <ac:graphicFrameMkLst>
            <pc:docMk/>
            <pc:sldMk cId="3704751527" sldId="309"/>
            <ac:graphicFrameMk id="147" creationId="{C87CCDBC-5BEB-9713-6C9B-7D40832C1A7B}"/>
          </ac:graphicFrameMkLst>
        </pc:graphicFrameChg>
      </pc:sldChg>
    </pc:docChg>
  </pc:docChgLst>
  <pc:docChgLst>
    <pc:chgData name="Francisco Barba" userId="S::fc49056@alunos.fc.ul.pt::a81e12d3-d213-4aef-b51a-77279f580a60" providerId="AD" clId="Web-{8BCCEC47-1F87-E37B-1431-9B3FCB52E741}"/>
    <pc:docChg chg="addSld delSld modSld">
      <pc:chgData name="Francisco Barba" userId="S::fc49056@alunos.fc.ul.pt::a81e12d3-d213-4aef-b51a-77279f580a60" providerId="AD" clId="Web-{8BCCEC47-1F87-E37B-1431-9B3FCB52E741}" dt="2025-09-23T21:28:33.179" v="358" actId="20577"/>
      <pc:docMkLst>
        <pc:docMk/>
      </pc:docMkLst>
      <pc:sldChg chg="addSp delSp addAnim delAnim">
        <pc:chgData name="Francisco Barba" userId="S::fc49056@alunos.fc.ul.pt::a81e12d3-d213-4aef-b51a-77279f580a60" providerId="AD" clId="Web-{8BCCEC47-1F87-E37B-1431-9B3FCB52E741}" dt="2025-09-22T16:44:18.439" v="1"/>
        <pc:sldMkLst>
          <pc:docMk/>
          <pc:sldMk cId="82450042" sldId="294"/>
        </pc:sldMkLst>
        <pc:grpChg chg="add del">
          <ac:chgData name="Francisco Barba" userId="S::fc49056@alunos.fc.ul.pt::a81e12d3-d213-4aef-b51a-77279f580a60" providerId="AD" clId="Web-{8BCCEC47-1F87-E37B-1431-9B3FCB52E741}" dt="2025-09-22T16:44:18.439" v="1"/>
          <ac:grpSpMkLst>
            <pc:docMk/>
            <pc:sldMk cId="82450042" sldId="294"/>
            <ac:grpSpMk id="12" creationId="{3DB84524-2E8B-28CF-888E-400F65E0A0C8}"/>
          </ac:grpSpMkLst>
        </pc:grpChg>
      </pc:sldChg>
      <pc:sldChg chg="modSp">
        <pc:chgData name="Francisco Barba" userId="S::fc49056@alunos.fc.ul.pt::a81e12d3-d213-4aef-b51a-77279f580a60" providerId="AD" clId="Web-{8BCCEC47-1F87-E37B-1431-9B3FCB52E741}" dt="2025-09-23T21:28:33.179" v="358" actId="20577"/>
        <pc:sldMkLst>
          <pc:docMk/>
          <pc:sldMk cId="3769869970" sldId="300"/>
        </pc:sldMkLst>
        <pc:spChg chg="mod">
          <ac:chgData name="Francisco Barba" userId="S::fc49056@alunos.fc.ul.pt::a81e12d3-d213-4aef-b51a-77279f580a60" providerId="AD" clId="Web-{8BCCEC47-1F87-E37B-1431-9B3FCB52E741}" dt="2025-09-23T21:28:33.179" v="358" actId="20577"/>
          <ac:spMkLst>
            <pc:docMk/>
            <pc:sldMk cId="3769869970" sldId="300"/>
            <ac:spMk id="8" creationId="{01C16441-8E85-7332-1224-EBE8E2A6F346}"/>
          </ac:spMkLst>
        </pc:spChg>
      </pc:sldChg>
      <pc:sldChg chg="addSp delSp modSp new">
        <pc:chgData name="Francisco Barba" userId="S::fc49056@alunos.fc.ul.pt::a81e12d3-d213-4aef-b51a-77279f580a60" providerId="AD" clId="Web-{8BCCEC47-1F87-E37B-1431-9B3FCB52E741}" dt="2025-09-23T21:27:43.737" v="357" actId="20577"/>
        <pc:sldMkLst>
          <pc:docMk/>
          <pc:sldMk cId="1795173333" sldId="319"/>
        </pc:sldMkLst>
        <pc:spChg chg="add mod">
          <ac:chgData name="Francisco Barba" userId="S::fc49056@alunos.fc.ul.pt::a81e12d3-d213-4aef-b51a-77279f580a60" providerId="AD" clId="Web-{8BCCEC47-1F87-E37B-1431-9B3FCB52E741}" dt="2025-09-23T21:26:57.954" v="353" actId="20577"/>
          <ac:spMkLst>
            <pc:docMk/>
            <pc:sldMk cId="1795173333" sldId="319"/>
            <ac:spMk id="3" creationId="{CA8A4D0A-596E-97A9-E1F6-ADC725DDCA4F}"/>
          </ac:spMkLst>
        </pc:spChg>
        <pc:spChg chg="add">
          <ac:chgData name="Francisco Barba" userId="S::fc49056@alunos.fc.ul.pt::a81e12d3-d213-4aef-b51a-77279f580a60" providerId="AD" clId="Web-{8BCCEC47-1F87-E37B-1431-9B3FCB52E741}" dt="2025-09-23T09:57:11.587" v="46"/>
          <ac:spMkLst>
            <pc:docMk/>
            <pc:sldMk cId="1795173333" sldId="319"/>
            <ac:spMk id="18" creationId="{2CAF7A7D-B241-1C1D-B5D4-7C1C5D30B47B}"/>
          </ac:spMkLst>
        </pc:spChg>
        <pc:spChg chg="add mod">
          <ac:chgData name="Francisco Barba" userId="S::fc49056@alunos.fc.ul.pt::a81e12d3-d213-4aef-b51a-77279f580a60" providerId="AD" clId="Web-{8BCCEC47-1F87-E37B-1431-9B3FCB52E741}" dt="2025-09-23T21:27:43.737" v="357" actId="20577"/>
          <ac:spMkLst>
            <pc:docMk/>
            <pc:sldMk cId="1795173333" sldId="319"/>
            <ac:spMk id="20" creationId="{8B912470-ED64-4515-A8D0-E9A85D837BEF}"/>
          </ac:spMkLst>
        </pc:spChg>
        <pc:spChg chg="add del">
          <ac:chgData name="Francisco Barba" userId="S::fc49056@alunos.fc.ul.pt::a81e12d3-d213-4aef-b51a-77279f580a60" providerId="AD" clId="Web-{8BCCEC47-1F87-E37B-1431-9B3FCB52E741}" dt="2025-09-23T10:04:27.832" v="138"/>
          <ac:spMkLst>
            <pc:docMk/>
            <pc:sldMk cId="1795173333" sldId="319"/>
            <ac:spMk id="23" creationId="{33C08BA6-BF62-51CB-4C5C-D43BE08ACE89}"/>
          </ac:spMkLst>
        </pc:spChg>
        <pc:spChg chg="add mod">
          <ac:chgData name="Francisco Barba" userId="S::fc49056@alunos.fc.ul.pt::a81e12d3-d213-4aef-b51a-77279f580a60" providerId="AD" clId="Web-{8BCCEC47-1F87-E37B-1431-9B3FCB52E741}" dt="2025-09-23T10:05:34.802" v="154" actId="14100"/>
          <ac:spMkLst>
            <pc:docMk/>
            <pc:sldMk cId="1795173333" sldId="319"/>
            <ac:spMk id="24" creationId="{DA7AF8D3-24CE-D14C-4790-DA54899C565C}"/>
          </ac:spMkLst>
        </pc:spChg>
        <pc:spChg chg="add del mod">
          <ac:chgData name="Francisco Barba" userId="S::fc49056@alunos.fc.ul.pt::a81e12d3-d213-4aef-b51a-77279f580a60" providerId="AD" clId="Web-{8BCCEC47-1F87-E37B-1431-9B3FCB52E741}" dt="2025-09-23T21:09:41.878" v="296"/>
          <ac:spMkLst>
            <pc:docMk/>
            <pc:sldMk cId="1795173333" sldId="319"/>
            <ac:spMk id="26" creationId="{F5A2D3F9-1DC8-EC89-CED9-E30FF60341EF}"/>
          </ac:spMkLst>
        </pc:spChg>
        <pc:grpChg chg="add mod">
          <ac:chgData name="Francisco Barba" userId="S::fc49056@alunos.fc.ul.pt::a81e12d3-d213-4aef-b51a-77279f580a60" providerId="AD" clId="Web-{8BCCEC47-1F87-E37B-1431-9B3FCB52E741}" dt="2025-09-23T10:01:20.532" v="102" actId="1076"/>
          <ac:grpSpMkLst>
            <pc:docMk/>
            <pc:sldMk cId="1795173333" sldId="319"/>
            <ac:grpSpMk id="21" creationId="{BEF64A8D-A3D7-3350-4338-97B5E4E03268}"/>
          </ac:grpSpMkLst>
        </pc:grpChg>
        <pc:grpChg chg="add mod">
          <ac:chgData name="Francisco Barba" userId="S::fc49056@alunos.fc.ul.pt::a81e12d3-d213-4aef-b51a-77279f580a60" providerId="AD" clId="Web-{8BCCEC47-1F87-E37B-1431-9B3FCB52E741}" dt="2025-09-23T21:10:20.316" v="325" actId="1076"/>
          <ac:grpSpMkLst>
            <pc:docMk/>
            <pc:sldMk cId="1795173333" sldId="319"/>
            <ac:grpSpMk id="25" creationId="{A046E896-710B-911D-49EA-DDA8CA563277}"/>
          </ac:grpSpMkLst>
        </pc:grpChg>
        <pc:picChg chg="add mod modCrop">
          <ac:chgData name="Francisco Barba" userId="S::fc49056@alunos.fc.ul.pt::a81e12d3-d213-4aef-b51a-77279f580a60" providerId="AD" clId="Web-{8BCCEC47-1F87-E37B-1431-9B3FCB52E741}" dt="2025-09-23T10:00:42.250" v="94"/>
          <ac:picMkLst>
            <pc:docMk/>
            <pc:sldMk cId="1795173333" sldId="319"/>
            <ac:picMk id="4" creationId="{4CD7492D-ECAE-34A2-C1C5-91F53D15E588}"/>
          </ac:picMkLst>
        </pc:picChg>
        <pc:picChg chg="add del mod">
          <ac:chgData name="Francisco Barba" userId="S::fc49056@alunos.fc.ul.pt::a81e12d3-d213-4aef-b51a-77279f580a60" providerId="AD" clId="Web-{8BCCEC47-1F87-E37B-1431-9B3FCB52E741}" dt="2025-09-23T09:48:02.433" v="17"/>
          <ac:picMkLst>
            <pc:docMk/>
            <pc:sldMk cId="1795173333" sldId="319"/>
            <ac:picMk id="5" creationId="{FF92EE1F-6980-AF62-FD56-8F0A2B8973DE}"/>
          </ac:picMkLst>
        </pc:picChg>
        <pc:picChg chg="add del mod">
          <ac:chgData name="Francisco Barba" userId="S::fc49056@alunos.fc.ul.pt::a81e12d3-d213-4aef-b51a-77279f580a60" providerId="AD" clId="Web-{8BCCEC47-1F87-E37B-1431-9B3FCB52E741}" dt="2025-09-23T09:48:04.995" v="19"/>
          <ac:picMkLst>
            <pc:docMk/>
            <pc:sldMk cId="1795173333" sldId="319"/>
            <ac:picMk id="6" creationId="{D45C6C65-5CF8-98F8-9A5D-7C2EA096CEAA}"/>
          </ac:picMkLst>
        </pc:picChg>
        <pc:picChg chg="add del mod ord">
          <ac:chgData name="Francisco Barba" userId="S::fc49056@alunos.fc.ul.pt::a81e12d3-d213-4aef-b51a-77279f580a60" providerId="AD" clId="Web-{8BCCEC47-1F87-E37B-1431-9B3FCB52E741}" dt="2025-09-23T10:05:42.005" v="155" actId="1076"/>
          <ac:picMkLst>
            <pc:docMk/>
            <pc:sldMk cId="1795173333" sldId="319"/>
            <ac:picMk id="7" creationId="{9F46AA66-257F-7B44-A3B4-148023B2E42B}"/>
          </ac:picMkLst>
        </pc:picChg>
        <pc:picChg chg="add mod">
          <ac:chgData name="Francisco Barba" userId="S::fc49056@alunos.fc.ul.pt::a81e12d3-d213-4aef-b51a-77279f580a60" providerId="AD" clId="Web-{8BCCEC47-1F87-E37B-1431-9B3FCB52E741}" dt="2025-09-23T21:10:23.004" v="326" actId="1076"/>
          <ac:picMkLst>
            <pc:docMk/>
            <pc:sldMk cId="1795173333" sldId="319"/>
            <ac:picMk id="8" creationId="{E303C63C-CD4D-8716-4403-C382123C0476}"/>
          </ac:picMkLst>
        </pc:picChg>
        <pc:picChg chg="add mod">
          <ac:chgData name="Francisco Barba" userId="S::fc49056@alunos.fc.ul.pt::a81e12d3-d213-4aef-b51a-77279f580a60" providerId="AD" clId="Web-{8BCCEC47-1F87-E37B-1431-9B3FCB52E741}" dt="2025-09-23T21:10:00.488" v="316" actId="1076"/>
          <ac:picMkLst>
            <pc:docMk/>
            <pc:sldMk cId="1795173333" sldId="319"/>
            <ac:picMk id="9" creationId="{57CDD78F-CCEB-7807-8BFA-5F6336F520B8}"/>
          </ac:picMkLst>
        </pc:picChg>
        <pc:picChg chg="add mod modCrop">
          <ac:chgData name="Francisco Barba" userId="S::fc49056@alunos.fc.ul.pt::a81e12d3-d213-4aef-b51a-77279f580a60" providerId="AD" clId="Web-{8BCCEC47-1F87-E37B-1431-9B3FCB52E741}" dt="2025-09-23T21:10:25.894" v="327" actId="1076"/>
          <ac:picMkLst>
            <pc:docMk/>
            <pc:sldMk cId="1795173333" sldId="319"/>
            <ac:picMk id="10" creationId="{E928A762-7369-D231-5E35-9378FE38AA1B}"/>
          </ac:picMkLst>
        </pc:picChg>
        <pc:picChg chg="add mod modCrop">
          <ac:chgData name="Francisco Barba" userId="S::fc49056@alunos.fc.ul.pt::a81e12d3-d213-4aef-b51a-77279f580a60" providerId="AD" clId="Web-{8BCCEC47-1F87-E37B-1431-9B3FCB52E741}" dt="2025-09-23T21:09:58.659" v="315" actId="1076"/>
          <ac:picMkLst>
            <pc:docMk/>
            <pc:sldMk cId="1795173333" sldId="319"/>
            <ac:picMk id="11" creationId="{CF3177F5-7DAA-9F06-7D99-7E61AF13562D}"/>
          </ac:picMkLst>
        </pc:picChg>
        <pc:picChg chg="add mod modCrop">
          <ac:chgData name="Francisco Barba" userId="S::fc49056@alunos.fc.ul.pt::a81e12d3-d213-4aef-b51a-77279f580a60" providerId="AD" clId="Web-{8BCCEC47-1F87-E37B-1431-9B3FCB52E741}" dt="2025-09-23T10:01:05.157" v="99" actId="1076"/>
          <ac:picMkLst>
            <pc:docMk/>
            <pc:sldMk cId="1795173333" sldId="319"/>
            <ac:picMk id="12" creationId="{02F7120A-7FAE-2C2B-2C47-75844EB0A524}"/>
          </ac:picMkLst>
        </pc:picChg>
        <pc:picChg chg="add mod">
          <ac:chgData name="Francisco Barba" userId="S::fc49056@alunos.fc.ul.pt::a81e12d3-d213-4aef-b51a-77279f580a60" providerId="AD" clId="Web-{8BCCEC47-1F87-E37B-1431-9B3FCB52E741}" dt="2025-09-23T21:09:56.363" v="312" actId="1076"/>
          <ac:picMkLst>
            <pc:docMk/>
            <pc:sldMk cId="1795173333" sldId="319"/>
            <ac:picMk id="13" creationId="{AC1B84FC-ED1A-71C8-6AD7-71F96593F13B}"/>
          </ac:picMkLst>
        </pc:picChg>
        <pc:picChg chg="add del mod">
          <ac:chgData name="Francisco Barba" userId="S::fc49056@alunos.fc.ul.pt::a81e12d3-d213-4aef-b51a-77279f580a60" providerId="AD" clId="Web-{8BCCEC47-1F87-E37B-1431-9B3FCB52E741}" dt="2025-09-23T09:49:16.449" v="31"/>
          <ac:picMkLst>
            <pc:docMk/>
            <pc:sldMk cId="1795173333" sldId="319"/>
            <ac:picMk id="14" creationId="{B1F47879-DAE4-53F9-4B01-D040129435D9}"/>
          </ac:picMkLst>
        </pc:picChg>
        <pc:picChg chg="add mod">
          <ac:chgData name="Francisco Barba" userId="S::fc49056@alunos.fc.ul.pt::a81e12d3-d213-4aef-b51a-77279f580a60" providerId="AD" clId="Web-{8BCCEC47-1F87-E37B-1431-9B3FCB52E741}" dt="2025-09-23T21:10:17.425" v="324" actId="1076"/>
          <ac:picMkLst>
            <pc:docMk/>
            <pc:sldMk cId="1795173333" sldId="319"/>
            <ac:picMk id="15" creationId="{D71D286A-63E9-B102-FBAF-E6F072778CCD}"/>
          </ac:picMkLst>
        </pc:picChg>
        <pc:picChg chg="add mod ord modCrop">
          <ac:chgData name="Francisco Barba" userId="S::fc49056@alunos.fc.ul.pt::a81e12d3-d213-4aef-b51a-77279f580a60" providerId="AD" clId="Web-{8BCCEC47-1F87-E37B-1431-9B3FCB52E741}" dt="2025-09-23T21:10:15.363" v="323" actId="1076"/>
          <ac:picMkLst>
            <pc:docMk/>
            <pc:sldMk cId="1795173333" sldId="319"/>
            <ac:picMk id="16" creationId="{B025AAED-7640-C05A-627A-2FEF650E6606}"/>
          </ac:picMkLst>
        </pc:picChg>
        <pc:picChg chg="add mod">
          <ac:chgData name="Francisco Barba" userId="S::fc49056@alunos.fc.ul.pt::a81e12d3-d213-4aef-b51a-77279f580a60" providerId="AD" clId="Web-{8BCCEC47-1F87-E37B-1431-9B3FCB52E741}" dt="2025-09-23T21:09:48.862" v="298" actId="14100"/>
          <ac:picMkLst>
            <pc:docMk/>
            <pc:sldMk cId="1795173333" sldId="319"/>
            <ac:picMk id="22" creationId="{EA812D67-1826-C76A-15BE-2F4BA6022C27}"/>
          </ac:picMkLst>
        </pc:picChg>
      </pc:sldChg>
      <pc:sldChg chg="add del replId">
        <pc:chgData name="Francisco Barba" userId="S::fc49056@alunos.fc.ul.pt::a81e12d3-d213-4aef-b51a-77279f580a60" providerId="AD" clId="Web-{8BCCEC47-1F87-E37B-1431-9B3FCB52E741}" dt="2025-09-23T10:04:59.052" v="147"/>
        <pc:sldMkLst>
          <pc:docMk/>
          <pc:sldMk cId="477795984" sldId="320"/>
        </pc:sldMkLst>
      </pc:sldChg>
    </pc:docChg>
  </pc:docChgLst>
  <pc:docChgLst>
    <pc:chgData name="Francisco Barba" userId="S::fc49056@alunos.fc.ul.pt::a81e12d3-d213-4aef-b51a-77279f580a60" providerId="AD" clId="Web-{E3E05C9F-FA6B-CF0E-AE3A-EE13069BA342}"/>
    <pc:docChg chg="addSld delSld modSld">
      <pc:chgData name="Francisco Barba" userId="S::fc49056@alunos.fc.ul.pt::a81e12d3-d213-4aef-b51a-77279f580a60" providerId="AD" clId="Web-{E3E05C9F-FA6B-CF0E-AE3A-EE13069BA342}" dt="2025-09-19T14:10:24.177" v="531" actId="20577"/>
      <pc:docMkLst>
        <pc:docMk/>
      </pc:docMkLst>
      <pc:sldChg chg="modSp">
        <pc:chgData name="Francisco Barba" userId="S::fc49056@alunos.fc.ul.pt::a81e12d3-d213-4aef-b51a-77279f580a60" providerId="AD" clId="Web-{E3E05C9F-FA6B-CF0E-AE3A-EE13069BA342}" dt="2025-09-19T13:45:23.702" v="508" actId="1076"/>
        <pc:sldMkLst>
          <pc:docMk/>
          <pc:sldMk cId="0" sldId="256"/>
        </pc:sldMkLst>
        <pc:spChg chg="mod">
          <ac:chgData name="Francisco Barba" userId="S::fc49056@alunos.fc.ul.pt::a81e12d3-d213-4aef-b51a-77279f580a60" providerId="AD" clId="Web-{E3E05C9F-FA6B-CF0E-AE3A-EE13069BA342}" dt="2025-09-19T13:45:23.702" v="508" actId="1076"/>
          <ac:spMkLst>
            <pc:docMk/>
            <pc:sldMk cId="0" sldId="256"/>
            <ac:spMk id="64" creationId="{00000000-0000-0000-0000-000000000000}"/>
          </ac:spMkLst>
        </pc:spChg>
      </pc:sldChg>
      <pc:sldChg chg="addSp delSp modSp">
        <pc:chgData name="Francisco Barba" userId="S::fc49056@alunos.fc.ul.pt::a81e12d3-d213-4aef-b51a-77279f580a60" providerId="AD" clId="Web-{E3E05C9F-FA6B-CF0E-AE3A-EE13069BA342}" dt="2025-09-19T08:55:10.342" v="7"/>
        <pc:sldMkLst>
          <pc:docMk/>
          <pc:sldMk cId="0" sldId="281"/>
        </pc:sldMkLst>
        <pc:spChg chg="add">
          <ac:chgData name="Francisco Barba" userId="S::fc49056@alunos.fc.ul.pt::a81e12d3-d213-4aef-b51a-77279f580a60" providerId="AD" clId="Web-{E3E05C9F-FA6B-CF0E-AE3A-EE13069BA342}" dt="2025-09-19T08:55:10.342" v="7"/>
          <ac:spMkLst>
            <pc:docMk/>
            <pc:sldMk cId="0" sldId="281"/>
            <ac:spMk id="7" creationId="{F66D178F-9FB6-7BBB-B29C-82B00FDCFCDC}"/>
          </ac:spMkLst>
        </pc:spChg>
      </pc:sldChg>
      <pc:sldChg chg="addSp delSp modSp">
        <pc:chgData name="Francisco Barba" userId="S::fc49056@alunos.fc.ul.pt::a81e12d3-d213-4aef-b51a-77279f580a60" providerId="AD" clId="Web-{E3E05C9F-FA6B-CF0E-AE3A-EE13069BA342}" dt="2025-09-19T08:57:55.822" v="70" actId="20577"/>
        <pc:sldMkLst>
          <pc:docMk/>
          <pc:sldMk cId="0" sldId="282"/>
        </pc:sldMkLst>
        <pc:spChg chg="add mod">
          <ac:chgData name="Francisco Barba" userId="S::fc49056@alunos.fc.ul.pt::a81e12d3-d213-4aef-b51a-77279f580a60" providerId="AD" clId="Web-{E3E05C9F-FA6B-CF0E-AE3A-EE13069BA342}" dt="2025-09-19T08:56:18.187" v="39" actId="20577"/>
          <ac:spMkLst>
            <pc:docMk/>
            <pc:sldMk cId="0" sldId="282"/>
            <ac:spMk id="4" creationId="{C02BA924-6866-434D-B6E3-9CDA296B105A}"/>
          </ac:spMkLst>
        </pc:spChg>
        <pc:spChg chg="add mod">
          <ac:chgData name="Francisco Barba" userId="S::fc49056@alunos.fc.ul.pt::a81e12d3-d213-4aef-b51a-77279f580a60" providerId="AD" clId="Web-{E3E05C9F-FA6B-CF0E-AE3A-EE13069BA342}" dt="2025-09-19T08:57:55.822" v="70" actId="20577"/>
          <ac:spMkLst>
            <pc:docMk/>
            <pc:sldMk cId="0" sldId="282"/>
            <ac:spMk id="6" creationId="{D512C9C8-320D-37CC-6A66-71505BBBD776}"/>
          </ac:spMkLst>
        </pc:spChg>
        <pc:spChg chg="mod">
          <ac:chgData name="Francisco Barba" userId="S::fc49056@alunos.fc.ul.pt::a81e12d3-d213-4aef-b51a-77279f580a60" providerId="AD" clId="Web-{E3E05C9F-FA6B-CF0E-AE3A-EE13069BA342}" dt="2025-09-19T08:57:31.835" v="64" actId="20577"/>
          <ac:spMkLst>
            <pc:docMk/>
            <pc:sldMk cId="0" sldId="282"/>
            <ac:spMk id="415" creationId="{00000000-0000-0000-0000-000000000000}"/>
          </ac:spMkLst>
        </pc:spChg>
      </pc:sldChg>
      <pc:sldChg chg="modSp">
        <pc:chgData name="Francisco Barba" userId="S::fc49056@alunos.fc.ul.pt::a81e12d3-d213-4aef-b51a-77279f580a60" providerId="AD" clId="Web-{E3E05C9F-FA6B-CF0E-AE3A-EE13069BA342}" dt="2025-09-19T09:21:33.085" v="405" actId="20577"/>
        <pc:sldMkLst>
          <pc:docMk/>
          <pc:sldMk cId="0" sldId="284"/>
        </pc:sldMkLst>
        <pc:spChg chg="mod">
          <ac:chgData name="Francisco Barba" userId="S::fc49056@alunos.fc.ul.pt::a81e12d3-d213-4aef-b51a-77279f580a60" providerId="AD" clId="Web-{E3E05C9F-FA6B-CF0E-AE3A-EE13069BA342}" dt="2025-09-19T09:21:33.085" v="405" actId="20577"/>
          <ac:spMkLst>
            <pc:docMk/>
            <pc:sldMk cId="0" sldId="284"/>
            <ac:spMk id="435" creationId="{00000000-0000-0000-0000-000000000000}"/>
          </ac:spMkLst>
        </pc:spChg>
      </pc:sldChg>
      <pc:sldChg chg="delSp modSp">
        <pc:chgData name="Francisco Barba" userId="S::fc49056@alunos.fc.ul.pt::a81e12d3-d213-4aef-b51a-77279f580a60" providerId="AD" clId="Web-{E3E05C9F-FA6B-CF0E-AE3A-EE13069BA342}" dt="2025-09-19T13:16:44.710" v="506" actId="1076"/>
        <pc:sldMkLst>
          <pc:docMk/>
          <pc:sldMk cId="0" sldId="285"/>
        </pc:sldMkLst>
        <pc:spChg chg="mod">
          <ac:chgData name="Francisco Barba" userId="S::fc49056@alunos.fc.ul.pt::a81e12d3-d213-4aef-b51a-77279f580a60" providerId="AD" clId="Web-{E3E05C9F-FA6B-CF0E-AE3A-EE13069BA342}" dt="2025-09-19T09:44:58.398" v="470" actId="20577"/>
          <ac:spMkLst>
            <pc:docMk/>
            <pc:sldMk cId="0" sldId="285"/>
            <ac:spMk id="446" creationId="{00000000-0000-0000-0000-000000000000}"/>
          </ac:spMkLst>
        </pc:spChg>
        <pc:cxnChg chg="mod">
          <ac:chgData name="Francisco Barba" userId="S::fc49056@alunos.fc.ul.pt::a81e12d3-d213-4aef-b51a-77279f580a60" providerId="AD" clId="Web-{E3E05C9F-FA6B-CF0E-AE3A-EE13069BA342}" dt="2025-09-19T13:16:44.710" v="506" actId="1076"/>
          <ac:cxnSpMkLst>
            <pc:docMk/>
            <pc:sldMk cId="0" sldId="285"/>
            <ac:cxnSpMk id="445" creationId="{00000000-0000-0000-0000-000000000000}"/>
          </ac:cxnSpMkLst>
        </pc:cxnChg>
      </pc:sldChg>
      <pc:sldChg chg="addSp delSp modSp">
        <pc:chgData name="Francisco Barba" userId="S::fc49056@alunos.fc.ul.pt::a81e12d3-d213-4aef-b51a-77279f580a60" providerId="AD" clId="Web-{E3E05C9F-FA6B-CF0E-AE3A-EE13069BA342}" dt="2025-09-19T13:14:55.003" v="505"/>
        <pc:sldMkLst>
          <pc:docMk/>
          <pc:sldMk cId="0" sldId="286"/>
        </pc:sldMkLst>
        <pc:spChg chg="add">
          <ac:chgData name="Francisco Barba" userId="S::fc49056@alunos.fc.ul.pt::a81e12d3-d213-4aef-b51a-77279f580a60" providerId="AD" clId="Web-{E3E05C9F-FA6B-CF0E-AE3A-EE13069BA342}" dt="2025-09-19T13:14:54.987" v="504"/>
          <ac:spMkLst>
            <pc:docMk/>
            <pc:sldMk cId="0" sldId="286"/>
            <ac:spMk id="7" creationId="{8063F89E-C5BC-B7E6-85FF-AD3B95A11ED2}"/>
          </ac:spMkLst>
        </pc:spChg>
        <pc:picChg chg="add">
          <ac:chgData name="Francisco Barba" userId="S::fc49056@alunos.fc.ul.pt::a81e12d3-d213-4aef-b51a-77279f580a60" providerId="AD" clId="Web-{E3E05C9F-FA6B-CF0E-AE3A-EE13069BA342}" dt="2025-09-19T13:14:55.003" v="505"/>
          <ac:picMkLst>
            <pc:docMk/>
            <pc:sldMk cId="0" sldId="286"/>
            <ac:picMk id="9" creationId="{1EC81DB9-4C58-1D91-77AC-2FC0C162D33B}"/>
          </ac:picMkLst>
        </pc:picChg>
      </pc:sldChg>
      <pc:sldChg chg="addSp delSp modSp addAnim modAnim">
        <pc:chgData name="Francisco Barba" userId="S::fc49056@alunos.fc.ul.pt::a81e12d3-d213-4aef-b51a-77279f580a60" providerId="AD" clId="Web-{E3E05C9F-FA6B-CF0E-AE3A-EE13069BA342}" dt="2025-09-19T09:12:17.941" v="384"/>
        <pc:sldMkLst>
          <pc:docMk/>
          <pc:sldMk cId="82450042" sldId="294"/>
        </pc:sldMkLst>
        <pc:spChg chg="add">
          <ac:chgData name="Francisco Barba" userId="S::fc49056@alunos.fc.ul.pt::a81e12d3-d213-4aef-b51a-77279f580a60" providerId="AD" clId="Web-{E3E05C9F-FA6B-CF0E-AE3A-EE13069BA342}" dt="2025-09-19T09:00:23.175" v="89"/>
          <ac:spMkLst>
            <pc:docMk/>
            <pc:sldMk cId="82450042" sldId="294"/>
            <ac:spMk id="6" creationId="{32497BB4-7ABC-88F2-5EEE-C0C515E7E1A7}"/>
          </ac:spMkLst>
        </pc:spChg>
        <pc:spChg chg="add mod">
          <ac:chgData name="Francisco Barba" userId="S::fc49056@alunos.fc.ul.pt::a81e12d3-d213-4aef-b51a-77279f580a60" providerId="AD" clId="Web-{E3E05C9F-FA6B-CF0E-AE3A-EE13069BA342}" dt="2025-09-19T09:01:21.600" v="127" actId="1076"/>
          <ac:spMkLst>
            <pc:docMk/>
            <pc:sldMk cId="82450042" sldId="294"/>
            <ac:spMk id="8" creationId="{A39215CD-F942-801D-66CA-77E2D5A3ADB8}"/>
          </ac:spMkLst>
        </pc:spChg>
        <pc:picChg chg="mod modCrop">
          <ac:chgData name="Francisco Barba" userId="S::fc49056@alunos.fc.ul.pt::a81e12d3-d213-4aef-b51a-77279f580a60" providerId="AD" clId="Web-{E3E05C9F-FA6B-CF0E-AE3A-EE13069BA342}" dt="2025-09-19T09:03:20.088" v="181"/>
          <ac:picMkLst>
            <pc:docMk/>
            <pc:sldMk cId="82450042" sldId="294"/>
            <ac:picMk id="2" creationId="{BD52DF19-7698-D7AA-A858-2BA2D8E20798}"/>
          </ac:picMkLst>
        </pc:picChg>
        <pc:inkChg chg="add">
          <ac:chgData name="Francisco Barba" userId="S::fc49056@alunos.fc.ul.pt::a81e12d3-d213-4aef-b51a-77279f580a60" providerId="AD" clId="Web-{E3E05C9F-FA6B-CF0E-AE3A-EE13069BA342}" dt="2025-09-19T09:11:06.659" v="379"/>
          <ac:inkMkLst>
            <pc:docMk/>
            <pc:sldMk cId="82450042" sldId="294"/>
            <ac:inkMk id="431" creationId="{841227DC-1005-24D6-87EE-9F303E4E6CB2}"/>
          </ac:inkMkLst>
        </pc:inkChg>
        <pc:inkChg chg="add">
          <ac:chgData name="Francisco Barba" userId="S::fc49056@alunos.fc.ul.pt::a81e12d3-d213-4aef-b51a-77279f580a60" providerId="AD" clId="Web-{E3E05C9F-FA6B-CF0E-AE3A-EE13069BA342}" dt="2025-09-19T09:11:49.644" v="382"/>
          <ac:inkMkLst>
            <pc:docMk/>
            <pc:sldMk cId="82450042" sldId="294"/>
            <ac:inkMk id="433" creationId="{8FBD3D8F-C2E5-72AF-287B-77A129DBD8C4}"/>
          </ac:inkMkLst>
        </pc:inkChg>
      </pc:sldChg>
      <pc:sldChg chg="addSp delSp modSp">
        <pc:chgData name="Francisco Barba" userId="S::fc49056@alunos.fc.ul.pt::a81e12d3-d213-4aef-b51a-77279f580a60" providerId="AD" clId="Web-{E3E05C9F-FA6B-CF0E-AE3A-EE13069BA342}" dt="2025-09-19T09:02:21.227" v="175" actId="1076"/>
        <pc:sldMkLst>
          <pc:docMk/>
          <pc:sldMk cId="2641971735" sldId="295"/>
        </pc:sldMkLst>
        <pc:spChg chg="add mod">
          <ac:chgData name="Francisco Barba" userId="S::fc49056@alunos.fc.ul.pt::a81e12d3-d213-4aef-b51a-77279f580a60" providerId="AD" clId="Web-{E3E05C9F-FA6B-CF0E-AE3A-EE13069BA342}" dt="2025-09-19T09:00:17.191" v="88" actId="1076"/>
          <ac:spMkLst>
            <pc:docMk/>
            <pc:sldMk cId="2641971735" sldId="295"/>
            <ac:spMk id="5" creationId="{0C316CAF-77B9-3F15-9605-FDB34F380889}"/>
          </ac:spMkLst>
        </pc:spChg>
        <pc:spChg chg="add mod">
          <ac:chgData name="Francisco Barba" userId="S::fc49056@alunos.fc.ul.pt::a81e12d3-d213-4aef-b51a-77279f580a60" providerId="AD" clId="Web-{E3E05C9F-FA6B-CF0E-AE3A-EE13069BA342}" dt="2025-09-19T09:02:21.227" v="175" actId="1076"/>
          <ac:spMkLst>
            <pc:docMk/>
            <pc:sldMk cId="2641971735" sldId="295"/>
            <ac:spMk id="9" creationId="{19099573-484A-FB2A-0A42-0230A97C03F9}"/>
          </ac:spMkLst>
        </pc:spChg>
        <pc:picChg chg="add del mod">
          <ac:chgData name="Francisco Barba" userId="S::fc49056@alunos.fc.ul.pt::a81e12d3-d213-4aef-b51a-77279f580a60" providerId="AD" clId="Web-{E3E05C9F-FA6B-CF0E-AE3A-EE13069BA342}" dt="2025-09-19T09:00:17.175" v="87" actId="1076"/>
          <ac:picMkLst>
            <pc:docMk/>
            <pc:sldMk cId="2641971735" sldId="295"/>
            <ac:picMk id="4" creationId="{85AA5DBE-9647-DF26-CA88-17CFF8EAB1E3}"/>
          </ac:picMkLst>
        </pc:picChg>
      </pc:sldChg>
      <pc:sldChg chg="modSp">
        <pc:chgData name="Francisco Barba" userId="S::fc49056@alunos.fc.ul.pt::a81e12d3-d213-4aef-b51a-77279f580a60" providerId="AD" clId="Web-{E3E05C9F-FA6B-CF0E-AE3A-EE13069BA342}" dt="2025-09-19T14:06:24.575" v="515" actId="14100"/>
        <pc:sldMkLst>
          <pc:docMk/>
          <pc:sldMk cId="116033817" sldId="296"/>
        </pc:sldMkLst>
        <pc:spChg chg="mod">
          <ac:chgData name="Francisco Barba" userId="S::fc49056@alunos.fc.ul.pt::a81e12d3-d213-4aef-b51a-77279f580a60" providerId="AD" clId="Web-{E3E05C9F-FA6B-CF0E-AE3A-EE13069BA342}" dt="2025-09-19T14:06:01.808" v="512" actId="1076"/>
          <ac:spMkLst>
            <pc:docMk/>
            <pc:sldMk cId="116033817" sldId="296"/>
            <ac:spMk id="7" creationId="{99CBBA55-F38B-E668-BCAC-609DC2318DAF}"/>
          </ac:spMkLst>
        </pc:spChg>
        <pc:spChg chg="mod">
          <ac:chgData name="Francisco Barba" userId="S::fc49056@alunos.fc.ul.pt::a81e12d3-d213-4aef-b51a-77279f580a60" providerId="AD" clId="Web-{E3E05C9F-FA6B-CF0E-AE3A-EE13069BA342}" dt="2025-09-19T14:05:53.214" v="510" actId="1076"/>
          <ac:spMkLst>
            <pc:docMk/>
            <pc:sldMk cId="116033817" sldId="296"/>
            <ac:spMk id="9" creationId="{54550BAF-4793-50EB-6BCA-58A5522F04C6}"/>
          </ac:spMkLst>
        </pc:spChg>
        <pc:picChg chg="mod">
          <ac:chgData name="Francisco Barba" userId="S::fc49056@alunos.fc.ul.pt::a81e12d3-d213-4aef-b51a-77279f580a60" providerId="AD" clId="Web-{E3E05C9F-FA6B-CF0E-AE3A-EE13069BA342}" dt="2025-09-19T14:05:47.776" v="509" actId="14100"/>
          <ac:picMkLst>
            <pc:docMk/>
            <pc:sldMk cId="116033817" sldId="296"/>
            <ac:picMk id="6" creationId="{F9FC47A0-DE64-093F-0BE7-B1042EF8EDEC}"/>
          </ac:picMkLst>
        </pc:picChg>
        <pc:picChg chg="mod">
          <ac:chgData name="Francisco Barba" userId="S::fc49056@alunos.fc.ul.pt::a81e12d3-d213-4aef-b51a-77279f580a60" providerId="AD" clId="Web-{E3E05C9F-FA6B-CF0E-AE3A-EE13069BA342}" dt="2025-09-19T14:06:24.575" v="515" actId="14100"/>
          <ac:picMkLst>
            <pc:docMk/>
            <pc:sldMk cId="116033817" sldId="296"/>
            <ac:picMk id="8" creationId="{9F5BE0B9-70B9-5607-E041-A939BF81E2CE}"/>
          </ac:picMkLst>
        </pc:picChg>
      </pc:sldChg>
      <pc:sldChg chg="addSp delSp modSp addAnim delAnim">
        <pc:chgData name="Francisco Barba" userId="S::fc49056@alunos.fc.ul.pt::a81e12d3-d213-4aef-b51a-77279f580a60" providerId="AD" clId="Web-{E3E05C9F-FA6B-CF0E-AE3A-EE13069BA342}" dt="2025-09-19T09:16:17.773" v="396"/>
        <pc:sldMkLst>
          <pc:docMk/>
          <pc:sldMk cId="2478912239" sldId="297"/>
        </pc:sldMkLst>
        <pc:spChg chg="mod">
          <ac:chgData name="Francisco Barba" userId="S::fc49056@alunos.fc.ul.pt::a81e12d3-d213-4aef-b51a-77279f580a60" providerId="AD" clId="Web-{E3E05C9F-FA6B-CF0E-AE3A-EE13069BA342}" dt="2025-09-19T09:14:38.342" v="392" actId="20577"/>
          <ac:spMkLst>
            <pc:docMk/>
            <pc:sldMk cId="2478912239" sldId="297"/>
            <ac:spMk id="10" creationId="{83D9919B-2705-0A91-5810-292AF525DA84}"/>
          </ac:spMkLst>
        </pc:spChg>
        <pc:spChg chg="add del">
          <ac:chgData name="Francisco Barba" userId="S::fc49056@alunos.fc.ul.pt::a81e12d3-d213-4aef-b51a-77279f580a60" providerId="AD" clId="Web-{E3E05C9F-FA6B-CF0E-AE3A-EE13069BA342}" dt="2025-09-19T09:16:17.773" v="396"/>
          <ac:spMkLst>
            <pc:docMk/>
            <pc:sldMk cId="2478912239" sldId="297"/>
            <ac:spMk id="13" creationId="{BEFDA789-F5AF-85C5-702C-A4E25C5B8822}"/>
          </ac:spMkLst>
        </pc:spChg>
        <pc:picChg chg="add mod ord">
          <ac:chgData name="Francisco Barba" userId="S::fc49056@alunos.fc.ul.pt::a81e12d3-d213-4aef-b51a-77279f580a60" providerId="AD" clId="Web-{E3E05C9F-FA6B-CF0E-AE3A-EE13069BA342}" dt="2025-09-19T09:14:35.467" v="391"/>
          <ac:picMkLst>
            <pc:docMk/>
            <pc:sldMk cId="2478912239" sldId="297"/>
            <ac:picMk id="3" creationId="{5C8E2CB2-F7FC-1216-CFD8-FA40A8DC4E08}"/>
          </ac:picMkLst>
        </pc:picChg>
      </pc:sldChg>
      <pc:sldChg chg="addSp delSp modSp">
        <pc:chgData name="Francisco Barba" userId="S::fc49056@alunos.fc.ul.pt::a81e12d3-d213-4aef-b51a-77279f580a60" providerId="AD" clId="Web-{E3E05C9F-FA6B-CF0E-AE3A-EE13069BA342}" dt="2025-09-19T10:30:00.441" v="497" actId="1076"/>
        <pc:sldMkLst>
          <pc:docMk/>
          <pc:sldMk cId="3769869970" sldId="300"/>
        </pc:sldMkLst>
        <pc:spChg chg="add mod">
          <ac:chgData name="Francisco Barba" userId="S::fc49056@alunos.fc.ul.pt::a81e12d3-d213-4aef-b51a-77279f580a60" providerId="AD" clId="Web-{E3E05C9F-FA6B-CF0E-AE3A-EE13069BA342}" dt="2025-09-19T09:31:04.538" v="437" actId="1076"/>
          <ac:spMkLst>
            <pc:docMk/>
            <pc:sldMk cId="3769869970" sldId="300"/>
            <ac:spMk id="8" creationId="{01C16441-8E85-7332-1224-EBE8E2A6F346}"/>
          </ac:spMkLst>
        </pc:spChg>
        <pc:picChg chg="add">
          <ac:chgData name="Francisco Barba" userId="S::fc49056@alunos.fc.ul.pt::a81e12d3-d213-4aef-b51a-77279f580a60" providerId="AD" clId="Web-{E3E05C9F-FA6B-CF0E-AE3A-EE13069BA342}" dt="2025-09-19T10:10:42.057" v="489"/>
          <ac:picMkLst>
            <pc:docMk/>
            <pc:sldMk cId="3769869970" sldId="300"/>
            <ac:picMk id="14" creationId="{1BA742B0-D37C-0C46-0A2D-FBE39CB0D11F}"/>
          </ac:picMkLst>
        </pc:picChg>
        <pc:picChg chg="add mod">
          <ac:chgData name="Francisco Barba" userId="S::fc49056@alunos.fc.ul.pt::a81e12d3-d213-4aef-b51a-77279f580a60" providerId="AD" clId="Web-{E3E05C9F-FA6B-CF0E-AE3A-EE13069BA342}" dt="2025-09-19T10:30:00.441" v="497" actId="1076"/>
          <ac:picMkLst>
            <pc:docMk/>
            <pc:sldMk cId="3769869970" sldId="300"/>
            <ac:picMk id="16" creationId="{3853A5CD-86C0-778B-7DFF-9E83700CF105}"/>
          </ac:picMkLst>
        </pc:picChg>
      </pc:sldChg>
      <pc:sldChg chg="addSp delSp modSp">
        <pc:chgData name="Francisco Barba" userId="S::fc49056@alunos.fc.ul.pt::a81e12d3-d213-4aef-b51a-77279f580a60" providerId="AD" clId="Web-{E3E05C9F-FA6B-CF0E-AE3A-EE13069BA342}" dt="2025-09-19T10:29:47.426" v="495" actId="1076"/>
        <pc:sldMkLst>
          <pc:docMk/>
          <pc:sldMk cId="2832832365" sldId="301"/>
        </pc:sldMkLst>
        <pc:spChg chg="mod">
          <ac:chgData name="Francisco Barba" userId="S::fc49056@alunos.fc.ul.pt::a81e12d3-d213-4aef-b51a-77279f580a60" providerId="AD" clId="Web-{E3E05C9F-FA6B-CF0E-AE3A-EE13069BA342}" dt="2025-09-19T09:44:44.741" v="466" actId="20577"/>
          <ac:spMkLst>
            <pc:docMk/>
            <pc:sldMk cId="2832832365" sldId="301"/>
            <ac:spMk id="465" creationId="{E208B1B8-0BA1-63CF-7454-7DE2D71A340D}"/>
          </ac:spMkLst>
        </pc:spChg>
        <pc:picChg chg="mod">
          <ac:chgData name="Francisco Barba" userId="S::fc49056@alunos.fc.ul.pt::a81e12d3-d213-4aef-b51a-77279f580a60" providerId="AD" clId="Web-{E3E05C9F-FA6B-CF0E-AE3A-EE13069BA342}" dt="2025-09-19T10:09:57.130" v="481" actId="1076"/>
          <ac:picMkLst>
            <pc:docMk/>
            <pc:sldMk cId="2832832365" sldId="301"/>
            <ac:picMk id="3" creationId="{72EB0FFF-B0B2-D02E-467E-85B08A9D529D}"/>
          </ac:picMkLst>
        </pc:picChg>
        <pc:picChg chg="add del mod">
          <ac:chgData name="Francisco Barba" userId="S::fc49056@alunos.fc.ul.pt::a81e12d3-d213-4aef-b51a-77279f580a60" providerId="AD" clId="Web-{E3E05C9F-FA6B-CF0E-AE3A-EE13069BA342}" dt="2025-09-19T10:29:47.426" v="495" actId="1076"/>
          <ac:picMkLst>
            <pc:docMk/>
            <pc:sldMk cId="2832832365" sldId="301"/>
            <ac:picMk id="6" creationId="{0D142C05-2B68-5F51-A2CA-ED26AFC582EF}"/>
          </ac:picMkLst>
        </pc:picChg>
      </pc:sldChg>
      <pc:sldChg chg="modSp add replId addAnim delAnim">
        <pc:chgData name="Francisco Barba" userId="S::fc49056@alunos.fc.ul.pt::a81e12d3-d213-4aef-b51a-77279f580a60" providerId="AD" clId="Web-{E3E05C9F-FA6B-CF0E-AE3A-EE13069BA342}" dt="2025-09-19T09:16:47.353" v="401" actId="1076"/>
        <pc:sldMkLst>
          <pc:docMk/>
          <pc:sldMk cId="2028575553" sldId="310"/>
        </pc:sldMkLst>
        <pc:inkChg chg="mod">
          <ac:chgData name="Francisco Barba" userId="S::fc49056@alunos.fc.ul.pt::a81e12d3-d213-4aef-b51a-77279f580a60" providerId="AD" clId="Web-{E3E05C9F-FA6B-CF0E-AE3A-EE13069BA342}" dt="2025-09-19T09:16:47.353" v="400" actId="1076"/>
          <ac:inkMkLst>
            <pc:docMk/>
            <pc:sldMk cId="2028575553" sldId="310"/>
            <ac:inkMk id="6" creationId="{A133BE77-04EB-F842-6A5B-910E3CDFAAC9}"/>
          </ac:inkMkLst>
        </pc:inkChg>
        <pc:inkChg chg="mod">
          <ac:chgData name="Francisco Barba" userId="S::fc49056@alunos.fc.ul.pt::a81e12d3-d213-4aef-b51a-77279f580a60" providerId="AD" clId="Web-{E3E05C9F-FA6B-CF0E-AE3A-EE13069BA342}" dt="2025-09-19T09:16:47.353" v="401" actId="1076"/>
          <ac:inkMkLst>
            <pc:docMk/>
            <pc:sldMk cId="2028575553" sldId="310"/>
            <ac:inkMk id="8" creationId="{BBF5FCF9-DC1A-FE03-907F-5BACFB0B38CC}"/>
          </ac:inkMkLst>
        </pc:inkChg>
      </pc:sldChg>
      <pc:sldChg chg="modSp add mod modClrScheme chgLayout">
        <pc:chgData name="Francisco Barba" userId="S::fc49056@alunos.fc.ul.pt::a81e12d3-d213-4aef-b51a-77279f580a60" providerId="AD" clId="Web-{E3E05C9F-FA6B-CF0E-AE3A-EE13069BA342}" dt="2025-09-19T14:10:00.911" v="523"/>
        <pc:sldMkLst>
          <pc:docMk/>
          <pc:sldMk cId="875388510" sldId="311"/>
        </pc:sldMkLst>
        <pc:spChg chg="mod ord">
          <ac:chgData name="Francisco Barba" userId="S::fc49056@alunos.fc.ul.pt::a81e12d3-d213-4aef-b51a-77279f580a60" providerId="AD" clId="Web-{E3E05C9F-FA6B-CF0E-AE3A-EE13069BA342}" dt="2025-09-19T14:10:00.911" v="523"/>
          <ac:spMkLst>
            <pc:docMk/>
            <pc:sldMk cId="875388510" sldId="311"/>
            <ac:spMk id="179" creationId="{00000000-0000-0000-0000-000000000000}"/>
          </ac:spMkLst>
        </pc:spChg>
        <pc:spChg chg="mod ord">
          <ac:chgData name="Francisco Barba" userId="S::fc49056@alunos.fc.ul.pt::a81e12d3-d213-4aef-b51a-77279f580a60" providerId="AD" clId="Web-{E3E05C9F-FA6B-CF0E-AE3A-EE13069BA342}" dt="2025-09-19T14:10:00.911" v="523"/>
          <ac:spMkLst>
            <pc:docMk/>
            <pc:sldMk cId="875388510" sldId="311"/>
            <ac:spMk id="183" creationId="{00000000-0000-0000-0000-000000000000}"/>
          </ac:spMkLst>
        </pc:spChg>
      </pc:sldChg>
      <pc:sldChg chg="modSp add mod modClrScheme chgLayout">
        <pc:chgData name="Francisco Barba" userId="S::fc49056@alunos.fc.ul.pt::a81e12d3-d213-4aef-b51a-77279f580a60" providerId="AD" clId="Web-{E3E05C9F-FA6B-CF0E-AE3A-EE13069BA342}" dt="2025-09-19T14:10:00.974" v="524"/>
        <pc:sldMkLst>
          <pc:docMk/>
          <pc:sldMk cId="3344898321" sldId="312"/>
        </pc:sldMkLst>
        <pc:spChg chg="mod ord">
          <ac:chgData name="Francisco Barba" userId="S::fc49056@alunos.fc.ul.pt::a81e12d3-d213-4aef-b51a-77279f580a60" providerId="AD" clId="Web-{E3E05C9F-FA6B-CF0E-AE3A-EE13069BA342}" dt="2025-09-19T14:10:00.974" v="524"/>
          <ac:spMkLst>
            <pc:docMk/>
            <pc:sldMk cId="3344898321" sldId="312"/>
            <ac:spMk id="2" creationId="{14A46CB9-DF36-30D6-0D79-0BC26B677943}"/>
          </ac:spMkLst>
        </pc:spChg>
        <pc:spChg chg="mod ord">
          <ac:chgData name="Francisco Barba" userId="S::fc49056@alunos.fc.ul.pt::a81e12d3-d213-4aef-b51a-77279f580a60" providerId="AD" clId="Web-{E3E05C9F-FA6B-CF0E-AE3A-EE13069BA342}" dt="2025-09-19T14:10:00.974" v="524"/>
          <ac:spMkLst>
            <pc:docMk/>
            <pc:sldMk cId="3344898321" sldId="312"/>
            <ac:spMk id="3" creationId="{BDC881AF-68B0-B4B9-FC20-B3705FAA0B6E}"/>
          </ac:spMkLst>
        </pc:spChg>
      </pc:sldChg>
      <pc:sldChg chg="modSp add mod modClrScheme chgLayout">
        <pc:chgData name="Francisco Barba" userId="S::fc49056@alunos.fc.ul.pt::a81e12d3-d213-4aef-b51a-77279f580a60" providerId="AD" clId="Web-{E3E05C9F-FA6B-CF0E-AE3A-EE13069BA342}" dt="2025-09-19T14:10:01.067" v="525"/>
        <pc:sldMkLst>
          <pc:docMk/>
          <pc:sldMk cId="3129671414" sldId="313"/>
        </pc:sldMkLst>
        <pc:spChg chg="mod ord">
          <ac:chgData name="Francisco Barba" userId="S::fc49056@alunos.fc.ul.pt::a81e12d3-d213-4aef-b51a-77279f580a60" providerId="AD" clId="Web-{E3E05C9F-FA6B-CF0E-AE3A-EE13069BA342}" dt="2025-09-19T14:10:01.067" v="525"/>
          <ac:spMkLst>
            <pc:docMk/>
            <pc:sldMk cId="3129671414" sldId="313"/>
            <ac:spMk id="2" creationId="{EE0D5828-9CF4-826E-7665-65C33FD3E620}"/>
          </ac:spMkLst>
        </pc:spChg>
        <pc:spChg chg="mod ord">
          <ac:chgData name="Francisco Barba" userId="S::fc49056@alunos.fc.ul.pt::a81e12d3-d213-4aef-b51a-77279f580a60" providerId="AD" clId="Web-{E3E05C9F-FA6B-CF0E-AE3A-EE13069BA342}" dt="2025-09-19T14:10:01.067" v="525"/>
          <ac:spMkLst>
            <pc:docMk/>
            <pc:sldMk cId="3129671414" sldId="313"/>
            <ac:spMk id="3" creationId="{88D23C6F-ED5E-D56A-2E2E-E7CDBE08812A}"/>
          </ac:spMkLst>
        </pc:spChg>
      </pc:sldChg>
      <pc:sldChg chg="modSp add mod modClrScheme chgLayout">
        <pc:chgData name="Francisco Barba" userId="S::fc49056@alunos.fc.ul.pt::a81e12d3-d213-4aef-b51a-77279f580a60" providerId="AD" clId="Web-{E3E05C9F-FA6B-CF0E-AE3A-EE13069BA342}" dt="2025-09-19T14:10:01.130" v="526"/>
        <pc:sldMkLst>
          <pc:docMk/>
          <pc:sldMk cId="3179757826" sldId="314"/>
        </pc:sldMkLst>
        <pc:spChg chg="mod ord">
          <ac:chgData name="Francisco Barba" userId="S::fc49056@alunos.fc.ul.pt::a81e12d3-d213-4aef-b51a-77279f580a60" providerId="AD" clId="Web-{E3E05C9F-FA6B-CF0E-AE3A-EE13069BA342}" dt="2025-09-19T14:10:01.130" v="526"/>
          <ac:spMkLst>
            <pc:docMk/>
            <pc:sldMk cId="3179757826" sldId="314"/>
            <ac:spMk id="2" creationId="{CBE84202-A6CB-FF24-1EFF-F79D29F3A03C}"/>
          </ac:spMkLst>
        </pc:spChg>
        <pc:spChg chg="mod ord">
          <ac:chgData name="Francisco Barba" userId="S::fc49056@alunos.fc.ul.pt::a81e12d3-d213-4aef-b51a-77279f580a60" providerId="AD" clId="Web-{E3E05C9F-FA6B-CF0E-AE3A-EE13069BA342}" dt="2025-09-19T14:10:01.130" v="526"/>
          <ac:spMkLst>
            <pc:docMk/>
            <pc:sldMk cId="3179757826" sldId="314"/>
            <ac:spMk id="3" creationId="{DCB2FA14-5CF6-BB2D-5232-72B774861CE0}"/>
          </ac:spMkLst>
        </pc:spChg>
      </pc:sldChg>
      <pc:sldChg chg="modSp add mod modClrScheme chgLayout">
        <pc:chgData name="Francisco Barba" userId="S::fc49056@alunos.fc.ul.pt::a81e12d3-d213-4aef-b51a-77279f580a60" providerId="AD" clId="Web-{E3E05C9F-FA6B-CF0E-AE3A-EE13069BA342}" dt="2025-09-19T14:10:01.239" v="527"/>
        <pc:sldMkLst>
          <pc:docMk/>
          <pc:sldMk cId="2930628820" sldId="315"/>
        </pc:sldMkLst>
        <pc:spChg chg="mod ord">
          <ac:chgData name="Francisco Barba" userId="S::fc49056@alunos.fc.ul.pt::a81e12d3-d213-4aef-b51a-77279f580a60" providerId="AD" clId="Web-{E3E05C9F-FA6B-CF0E-AE3A-EE13069BA342}" dt="2025-09-19T14:10:01.239" v="527"/>
          <ac:spMkLst>
            <pc:docMk/>
            <pc:sldMk cId="2930628820" sldId="315"/>
            <ac:spMk id="2" creationId="{BA3F6D22-086B-7C61-A29D-0877546DDF29}"/>
          </ac:spMkLst>
        </pc:spChg>
        <pc:spChg chg="mod ord">
          <ac:chgData name="Francisco Barba" userId="S::fc49056@alunos.fc.ul.pt::a81e12d3-d213-4aef-b51a-77279f580a60" providerId="AD" clId="Web-{E3E05C9F-FA6B-CF0E-AE3A-EE13069BA342}" dt="2025-09-19T14:10:01.239" v="527"/>
          <ac:spMkLst>
            <pc:docMk/>
            <pc:sldMk cId="2930628820" sldId="315"/>
            <ac:spMk id="3" creationId="{6557A1A7-1764-5976-EC0F-F9852CB3BCA4}"/>
          </ac:spMkLst>
        </pc:spChg>
      </pc:sldChg>
      <pc:sldChg chg="modSp add mod modClrScheme chgLayout">
        <pc:chgData name="Francisco Barba" userId="S::fc49056@alunos.fc.ul.pt::a81e12d3-d213-4aef-b51a-77279f580a60" providerId="AD" clId="Web-{E3E05C9F-FA6B-CF0E-AE3A-EE13069BA342}" dt="2025-09-19T14:10:01.349" v="528"/>
        <pc:sldMkLst>
          <pc:docMk/>
          <pc:sldMk cId="2731647922" sldId="316"/>
        </pc:sldMkLst>
        <pc:spChg chg="mod ord">
          <ac:chgData name="Francisco Barba" userId="S::fc49056@alunos.fc.ul.pt::a81e12d3-d213-4aef-b51a-77279f580a60" providerId="AD" clId="Web-{E3E05C9F-FA6B-CF0E-AE3A-EE13069BA342}" dt="2025-09-19T14:10:01.349" v="528"/>
          <ac:spMkLst>
            <pc:docMk/>
            <pc:sldMk cId="2731647922" sldId="316"/>
            <ac:spMk id="2" creationId="{6D4C386E-5DEA-260F-E1D7-EC118508D9B2}"/>
          </ac:spMkLst>
        </pc:spChg>
        <pc:spChg chg="mod ord">
          <ac:chgData name="Francisco Barba" userId="S::fc49056@alunos.fc.ul.pt::a81e12d3-d213-4aef-b51a-77279f580a60" providerId="AD" clId="Web-{E3E05C9F-FA6B-CF0E-AE3A-EE13069BA342}" dt="2025-09-19T14:10:01.349" v="528"/>
          <ac:spMkLst>
            <pc:docMk/>
            <pc:sldMk cId="2731647922" sldId="316"/>
            <ac:spMk id="3" creationId="{AD645C53-E5C6-163D-43CC-2970399CBEBA}"/>
          </ac:spMkLst>
        </pc:spChg>
      </pc:sldChg>
      <pc:sldChg chg="delSp modSp add mod modClrScheme chgLayout">
        <pc:chgData name="Francisco Barba" userId="S::fc49056@alunos.fc.ul.pt::a81e12d3-d213-4aef-b51a-77279f580a60" providerId="AD" clId="Web-{E3E05C9F-FA6B-CF0E-AE3A-EE13069BA342}" dt="2025-09-19T14:10:24.177" v="531" actId="20577"/>
        <pc:sldMkLst>
          <pc:docMk/>
          <pc:sldMk cId="1425619072" sldId="317"/>
        </pc:sldMkLst>
        <pc:spChg chg="mod ord">
          <ac:chgData name="Francisco Barba" userId="S::fc49056@alunos.fc.ul.pt::a81e12d3-d213-4aef-b51a-77279f580a60" providerId="AD" clId="Web-{E3E05C9F-FA6B-CF0E-AE3A-EE13069BA342}" dt="2025-09-19T14:10:01.458" v="529"/>
          <ac:spMkLst>
            <pc:docMk/>
            <pc:sldMk cId="1425619072" sldId="317"/>
            <ac:spMk id="2" creationId="{4CFECD35-754C-BA77-6CC8-1A8EEE61E3FD}"/>
          </ac:spMkLst>
        </pc:spChg>
        <pc:spChg chg="mod">
          <ac:chgData name="Francisco Barba" userId="S::fc49056@alunos.fc.ul.pt::a81e12d3-d213-4aef-b51a-77279f580a60" providerId="AD" clId="Web-{E3E05C9F-FA6B-CF0E-AE3A-EE13069BA342}" dt="2025-09-19T14:10:24.177" v="531" actId="20577"/>
          <ac:spMkLst>
            <pc:docMk/>
            <pc:sldMk cId="1425619072" sldId="317"/>
            <ac:spMk id="8" creationId="{D66A4F0E-28F5-D785-9724-F687401829C5}"/>
          </ac:spMkLst>
        </pc:spChg>
      </pc:sldChg>
    </pc:docChg>
  </pc:docChgLst>
  <pc:docChgLst>
    <pc:chgData name="Francisco Barba" userId="S::fc49056@alunos.fc.ul.pt::a81e12d3-d213-4aef-b51a-77279f580a60" providerId="AD" clId="Web-{19D9170A-44E0-9889-2C48-3EEBA6B86C4F}"/>
    <pc:docChg chg="modSld">
      <pc:chgData name="Francisco Barba" userId="S::fc49056@alunos.fc.ul.pt::a81e12d3-d213-4aef-b51a-77279f580a60" providerId="AD" clId="Web-{19D9170A-44E0-9889-2C48-3EEBA6B86C4F}" dt="2025-09-16T15:44:22.065" v="36"/>
      <pc:docMkLst>
        <pc:docMk/>
      </pc:docMkLst>
      <pc:sldChg chg="modSp">
        <pc:chgData name="Francisco Barba" userId="S::fc49056@alunos.fc.ul.pt::a81e12d3-d213-4aef-b51a-77279f580a60" providerId="AD" clId="Web-{19D9170A-44E0-9889-2C48-3EEBA6B86C4F}" dt="2025-09-16T11:01:58.864" v="5"/>
        <pc:sldMkLst>
          <pc:docMk/>
          <pc:sldMk cId="0" sldId="257"/>
        </pc:sldMkLst>
        <pc:spChg chg="mod">
          <ac:chgData name="Francisco Barba" userId="S::fc49056@alunos.fc.ul.pt::a81e12d3-d213-4aef-b51a-77279f580a60" providerId="AD" clId="Web-{19D9170A-44E0-9889-2C48-3EEBA6B86C4F}" dt="2025-09-16T11:01:58.864" v="5"/>
          <ac:spMkLst>
            <pc:docMk/>
            <pc:sldMk cId="0" sldId="257"/>
            <ac:spMk id="5" creationId="{32B0CF5C-9B46-0EAD-7A8C-F0D5D029A385}"/>
          </ac:spMkLst>
        </pc:spChg>
      </pc:sldChg>
      <pc:sldChg chg="modSp">
        <pc:chgData name="Francisco Barba" userId="S::fc49056@alunos.fc.ul.pt::a81e12d3-d213-4aef-b51a-77279f580a60" providerId="AD" clId="Web-{19D9170A-44E0-9889-2C48-3EEBA6B86C4F}" dt="2025-09-16T11:01:55.927" v="4"/>
        <pc:sldMkLst>
          <pc:docMk/>
          <pc:sldMk cId="0" sldId="258"/>
        </pc:sldMkLst>
        <pc:spChg chg="mod">
          <ac:chgData name="Francisco Barba" userId="S::fc49056@alunos.fc.ul.pt::a81e12d3-d213-4aef-b51a-77279f580a60" providerId="AD" clId="Web-{19D9170A-44E0-9889-2C48-3EEBA6B86C4F}" dt="2025-09-16T11:01:55.927" v="4"/>
          <ac:spMkLst>
            <pc:docMk/>
            <pc:sldMk cId="0" sldId="258"/>
            <ac:spMk id="5" creationId="{EB81941D-951F-FA88-062A-CA84C19ECC57}"/>
          </ac:spMkLst>
        </pc:spChg>
      </pc:sldChg>
      <pc:sldChg chg="modSp">
        <pc:chgData name="Francisco Barba" userId="S::fc49056@alunos.fc.ul.pt::a81e12d3-d213-4aef-b51a-77279f580a60" providerId="AD" clId="Web-{19D9170A-44E0-9889-2C48-3EEBA6B86C4F}" dt="2025-09-16T15:36:53.775" v="10"/>
        <pc:sldMkLst>
          <pc:docMk/>
          <pc:sldMk cId="0" sldId="264"/>
        </pc:sldMkLst>
        <pc:graphicFrameChg chg="mod modGraphic">
          <ac:chgData name="Francisco Barba" userId="S::fc49056@alunos.fc.ul.pt::a81e12d3-d213-4aef-b51a-77279f580a60" providerId="AD" clId="Web-{19D9170A-44E0-9889-2C48-3EEBA6B86C4F}" dt="2025-09-16T15:36:53.775" v="10"/>
          <ac:graphicFrameMkLst>
            <pc:docMk/>
            <pc:sldMk cId="0" sldId="264"/>
            <ac:graphicFrameMk id="159" creationId="{00000000-0000-0000-0000-000000000000}"/>
          </ac:graphicFrameMkLst>
        </pc:graphicFrameChg>
      </pc:sldChg>
      <pc:sldChg chg="addSp delSp modSp">
        <pc:chgData name="Francisco Barba" userId="S::fc49056@alunos.fc.ul.pt::a81e12d3-d213-4aef-b51a-77279f580a60" providerId="AD" clId="Web-{19D9170A-44E0-9889-2C48-3EEBA6B86C4F}" dt="2025-09-16T15:43:18.391" v="33" actId="1076"/>
        <pc:sldMkLst>
          <pc:docMk/>
          <pc:sldMk cId="0" sldId="283"/>
        </pc:sldMkLst>
        <pc:spChg chg="add mod">
          <ac:chgData name="Francisco Barba" userId="S::fc49056@alunos.fc.ul.pt::a81e12d3-d213-4aef-b51a-77279f580a60" providerId="AD" clId="Web-{19D9170A-44E0-9889-2C48-3EEBA6B86C4F}" dt="2025-09-16T15:43:18.391" v="33" actId="1076"/>
          <ac:spMkLst>
            <pc:docMk/>
            <pc:sldMk cId="0" sldId="283"/>
            <ac:spMk id="10" creationId="{02B487D8-725F-CF26-BE36-8EE8990857D6}"/>
          </ac:spMkLst>
        </pc:spChg>
      </pc:sldChg>
      <pc:sldChg chg="mod modShow">
        <pc:chgData name="Francisco Barba" userId="S::fc49056@alunos.fc.ul.pt::a81e12d3-d213-4aef-b51a-77279f580a60" providerId="AD" clId="Web-{19D9170A-44E0-9889-2C48-3EEBA6B86C4F}" dt="2025-09-16T15:37:49.354" v="11"/>
        <pc:sldMkLst>
          <pc:docMk/>
          <pc:sldMk cId="2641971735" sldId="295"/>
        </pc:sldMkLst>
      </pc:sldChg>
      <pc:sldChg chg="addSp delSp">
        <pc:chgData name="Francisco Barba" userId="S::fc49056@alunos.fc.ul.pt::a81e12d3-d213-4aef-b51a-77279f580a60" providerId="AD" clId="Web-{19D9170A-44E0-9889-2C48-3EEBA6B86C4F}" dt="2025-09-16T15:40:03.928" v="15"/>
        <pc:sldMkLst>
          <pc:docMk/>
          <pc:sldMk cId="2478912239" sldId="297"/>
        </pc:sldMkLst>
      </pc:sldChg>
      <pc:sldChg chg="addSp delSp modSp">
        <pc:chgData name="Francisco Barba" userId="S::fc49056@alunos.fc.ul.pt::a81e12d3-d213-4aef-b51a-77279f580a60" providerId="AD" clId="Web-{19D9170A-44E0-9889-2C48-3EEBA6B86C4F}" dt="2025-09-16T15:43:25.391" v="34" actId="1076"/>
        <pc:sldMkLst>
          <pc:docMk/>
          <pc:sldMk cId="728037438" sldId="299"/>
        </pc:sldMkLst>
        <pc:spChg chg="mod">
          <ac:chgData name="Francisco Barba" userId="S::fc49056@alunos.fc.ul.pt::a81e12d3-d213-4aef-b51a-77279f580a60" providerId="AD" clId="Web-{19D9170A-44E0-9889-2C48-3EEBA6B86C4F}" dt="2025-09-16T15:43:25.391" v="34" actId="1076"/>
          <ac:spMkLst>
            <pc:docMk/>
            <pc:sldMk cId="728037438" sldId="299"/>
            <ac:spMk id="5" creationId="{CA949BBB-52AA-6BA7-79EA-F313E1A5778F}"/>
          </ac:spMkLst>
        </pc:spChg>
      </pc:sldChg>
      <pc:sldChg chg="modSp">
        <pc:chgData name="Francisco Barba" userId="S::fc49056@alunos.fc.ul.pt::a81e12d3-d213-4aef-b51a-77279f580a60" providerId="AD" clId="Web-{19D9170A-44E0-9889-2C48-3EEBA6B86C4F}" dt="2025-09-16T15:44:22.065" v="36"/>
        <pc:sldMkLst>
          <pc:docMk/>
          <pc:sldMk cId="2832832365" sldId="301"/>
        </pc:sldMkLst>
        <pc:picChg chg="mod">
          <ac:chgData name="Francisco Barba" userId="S::fc49056@alunos.fc.ul.pt::a81e12d3-d213-4aef-b51a-77279f580a60" providerId="AD" clId="Web-{19D9170A-44E0-9889-2C48-3EEBA6B86C4F}" dt="2025-09-16T15:44:22.065" v="36"/>
          <ac:picMkLst>
            <pc:docMk/>
            <pc:sldMk cId="2832832365" sldId="301"/>
            <ac:picMk id="6" creationId="{0D142C05-2B68-5F51-A2CA-ED26AFC582EF}"/>
          </ac:picMkLst>
        </pc:picChg>
      </pc:sldChg>
      <pc:sldChg chg="modSp">
        <pc:chgData name="Francisco Barba" userId="S::fc49056@alunos.fc.ul.pt::a81e12d3-d213-4aef-b51a-77279f580a60" providerId="AD" clId="Web-{19D9170A-44E0-9889-2C48-3EEBA6B86C4F}" dt="2025-09-16T11:02:01.052" v="6" actId="20577"/>
        <pc:sldMkLst>
          <pc:docMk/>
          <pc:sldMk cId="83839043" sldId="308"/>
        </pc:sldMkLst>
        <pc:spChg chg="mod">
          <ac:chgData name="Francisco Barba" userId="S::fc49056@alunos.fc.ul.pt::a81e12d3-d213-4aef-b51a-77279f580a60" providerId="AD" clId="Web-{19D9170A-44E0-9889-2C48-3EEBA6B86C4F}" dt="2025-09-16T11:02:01.052" v="6" actId="20577"/>
          <ac:spMkLst>
            <pc:docMk/>
            <pc:sldMk cId="83839043" sldId="308"/>
            <ac:spMk id="9" creationId="{D8F54807-887A-D92C-3F3B-DA7CF8A61026}"/>
          </ac:spMkLst>
        </pc:spChg>
      </pc:sldChg>
      <pc:sldChg chg="modSp">
        <pc:chgData name="Francisco Barba" userId="S::fc49056@alunos.fc.ul.pt::a81e12d3-d213-4aef-b51a-77279f580a60" providerId="AD" clId="Web-{19D9170A-44E0-9889-2C48-3EEBA6B86C4F}" dt="2025-09-16T15:36:39.791" v="8"/>
        <pc:sldMkLst>
          <pc:docMk/>
          <pc:sldMk cId="3704751527" sldId="309"/>
        </pc:sldMkLst>
        <pc:graphicFrameChg chg="mod modGraphic">
          <ac:chgData name="Francisco Barba" userId="S::fc49056@alunos.fc.ul.pt::a81e12d3-d213-4aef-b51a-77279f580a60" providerId="AD" clId="Web-{19D9170A-44E0-9889-2C48-3EEBA6B86C4F}" dt="2025-09-16T15:36:39.791" v="8"/>
          <ac:graphicFrameMkLst>
            <pc:docMk/>
            <pc:sldMk cId="3704751527" sldId="309"/>
            <ac:graphicFrameMk id="147" creationId="{C87CCDBC-5BEB-9713-6C9B-7D40832C1A7B}"/>
          </ac:graphicFrameMkLst>
        </pc:graphicFrameChg>
      </pc:sldChg>
    </pc:docChg>
  </pc:docChgLst>
  <pc:docChgLst>
    <pc:chgData name="Francisco Barba" userId="S::fc49056@alunos.fc.ul.pt::a81e12d3-d213-4aef-b51a-77279f580a60" providerId="AD" clId="Web-{5F69B60D-23AE-950F-1C88-199971BD1CE3}"/>
    <pc:docChg chg="mod addSld delSld modSld sldOrd addMainMaster delMainMaster modMainMaster">
      <pc:chgData name="Francisco Barba" userId="S::fc49056@alunos.fc.ul.pt::a81e12d3-d213-4aef-b51a-77279f580a60" providerId="AD" clId="Web-{5F69B60D-23AE-950F-1C88-199971BD1CE3}" dt="2025-09-12T10:02:02.284" v="262"/>
      <pc:docMkLst>
        <pc:docMk/>
      </pc:docMkLst>
      <pc:sldChg chg="addSp delSp modSp mod modClrScheme chgLayout">
        <pc:chgData name="Francisco Barba" userId="S::fc49056@alunos.fc.ul.pt::a81e12d3-d213-4aef-b51a-77279f580a60" providerId="AD" clId="Web-{5F69B60D-23AE-950F-1C88-199971BD1CE3}" dt="2025-09-12T10:01:02.502" v="228"/>
        <pc:sldMkLst>
          <pc:docMk/>
          <pc:sldMk cId="0" sldId="256"/>
        </pc:sldMkLst>
        <pc:spChg chg="mod">
          <ac:chgData name="Francisco Barba" userId="S::fc49056@alunos.fc.ul.pt::a81e12d3-d213-4aef-b51a-77279f580a60" providerId="AD" clId="Web-{5F69B60D-23AE-950F-1C88-199971BD1CE3}" dt="2025-09-12T09:43:41.614" v="47" actId="14100"/>
          <ac:spMkLst>
            <pc:docMk/>
            <pc:sldMk cId="0" sldId="256"/>
            <ac:spMk id="64" creationId="{00000000-0000-0000-0000-000000000000}"/>
          </ac:spMkLst>
        </pc:spChg>
        <pc:spChg chg="mod">
          <ac:chgData name="Francisco Barba" userId="S::fc49056@alunos.fc.ul.pt::a81e12d3-d213-4aef-b51a-77279f580a60" providerId="AD" clId="Web-{5F69B60D-23AE-950F-1C88-199971BD1CE3}" dt="2025-09-12T09:50:05.374" v="84"/>
          <ac:spMkLst>
            <pc:docMk/>
            <pc:sldMk cId="0" sldId="256"/>
            <ac:spMk id="65" creationId="{00000000-0000-0000-0000-000000000000}"/>
          </ac:spMkLst>
        </pc:spChg>
        <pc:spChg chg="mod">
          <ac:chgData name="Francisco Barba" userId="S::fc49056@alunos.fc.ul.pt::a81e12d3-d213-4aef-b51a-77279f580a60" providerId="AD" clId="Web-{5F69B60D-23AE-950F-1C88-199971BD1CE3}" dt="2025-09-12T09:50:05.374" v="83"/>
          <ac:spMkLst>
            <pc:docMk/>
            <pc:sldMk cId="0" sldId="256"/>
            <ac:spMk id="67" creationId="{00000000-0000-0000-0000-000000000000}"/>
          </ac:spMkLst>
        </pc:spChg>
        <pc:picChg chg="mod">
          <ac:chgData name="Francisco Barba" userId="S::fc49056@alunos.fc.ul.pt::a81e12d3-d213-4aef-b51a-77279f580a60" providerId="AD" clId="Web-{5F69B60D-23AE-950F-1C88-199971BD1CE3}" dt="2025-09-12T09:50:06.390" v="88" actId="1076"/>
          <ac:picMkLst>
            <pc:docMk/>
            <pc:sldMk cId="0" sldId="256"/>
            <ac:picMk id="68" creationId="{00000000-0000-0000-0000-000000000000}"/>
          </ac:picMkLst>
        </pc:picChg>
      </pc:sldChg>
      <pc:sldChg chg="modSp mod modClrScheme chgLayout">
        <pc:chgData name="Francisco Barba" userId="S::fc49056@alunos.fc.ul.pt::a81e12d3-d213-4aef-b51a-77279f580a60" providerId="AD" clId="Web-{5F69B60D-23AE-950F-1C88-199971BD1CE3}" dt="2025-09-12T10:01:38.627" v="232"/>
        <pc:sldMkLst>
          <pc:docMk/>
          <pc:sldMk cId="0" sldId="257"/>
        </pc:sldMkLst>
        <pc:spChg chg="mod ord">
          <ac:chgData name="Francisco Barba" userId="S::fc49056@alunos.fc.ul.pt::a81e12d3-d213-4aef-b51a-77279f580a60" providerId="AD" clId="Web-{5F69B60D-23AE-950F-1C88-199971BD1CE3}" dt="2025-09-12T10:01:38.627" v="232"/>
          <ac:spMkLst>
            <pc:docMk/>
            <pc:sldMk cId="0" sldId="257"/>
            <ac:spMk id="78" creationId="{00000000-0000-0000-0000-000000000000}"/>
          </ac:spMkLst>
        </pc:spChg>
      </pc:sldChg>
      <pc:sldChg chg="modSp mod modClrScheme chgLayout">
        <pc:chgData name="Francisco Barba" userId="S::fc49056@alunos.fc.ul.pt::a81e12d3-d213-4aef-b51a-77279f580a60" providerId="AD" clId="Web-{5F69B60D-23AE-950F-1C88-199971BD1CE3}" dt="2025-09-12T10:01:44.112" v="233"/>
        <pc:sldMkLst>
          <pc:docMk/>
          <pc:sldMk cId="0" sldId="258"/>
        </pc:sldMkLst>
        <pc:spChg chg="mod ord">
          <ac:chgData name="Francisco Barba" userId="S::fc49056@alunos.fc.ul.pt::a81e12d3-d213-4aef-b51a-77279f580a60" providerId="AD" clId="Web-{5F69B60D-23AE-950F-1C88-199971BD1CE3}" dt="2025-09-12T10:01:44.112" v="233"/>
          <ac:spMkLst>
            <pc:docMk/>
            <pc:sldMk cId="0" sldId="258"/>
            <ac:spMk id="86" creationId="{00000000-0000-0000-0000-000000000000}"/>
          </ac:spMkLst>
        </pc:spChg>
      </pc:sldChg>
      <pc:sldChg chg="modSp mod modClrScheme chgLayout">
        <pc:chgData name="Francisco Barba" userId="S::fc49056@alunos.fc.ul.pt::a81e12d3-d213-4aef-b51a-77279f580a60" providerId="AD" clId="Web-{5F69B60D-23AE-950F-1C88-199971BD1CE3}" dt="2025-09-12T10:01:50.862" v="236"/>
        <pc:sldMkLst>
          <pc:docMk/>
          <pc:sldMk cId="0" sldId="259"/>
        </pc:sldMkLst>
        <pc:spChg chg="mod ord">
          <ac:chgData name="Francisco Barba" userId="S::fc49056@alunos.fc.ul.pt::a81e12d3-d213-4aef-b51a-77279f580a60" providerId="AD" clId="Web-{5F69B60D-23AE-950F-1C88-199971BD1CE3}" dt="2025-09-12T10:01:50.862" v="236"/>
          <ac:spMkLst>
            <pc:docMk/>
            <pc:sldMk cId="0" sldId="259"/>
            <ac:spMk id="95" creationId="{00000000-0000-0000-0000-000000000000}"/>
          </ac:spMkLst>
        </pc:spChg>
      </pc:sldChg>
      <pc:sldChg chg="modSp mod modClrScheme chgLayout">
        <pc:chgData name="Francisco Barba" userId="S::fc49056@alunos.fc.ul.pt::a81e12d3-d213-4aef-b51a-77279f580a60" providerId="AD" clId="Web-{5F69B60D-23AE-950F-1C88-199971BD1CE3}" dt="2025-09-12T10:01:50.690" v="234"/>
        <pc:sldMkLst>
          <pc:docMk/>
          <pc:sldMk cId="0" sldId="261"/>
        </pc:sldMkLst>
        <pc:spChg chg="mod ord">
          <ac:chgData name="Francisco Barba" userId="S::fc49056@alunos.fc.ul.pt::a81e12d3-d213-4aef-b51a-77279f580a60" providerId="AD" clId="Web-{5F69B60D-23AE-950F-1C88-199971BD1CE3}" dt="2025-09-12T10:01:50.690" v="234"/>
          <ac:spMkLst>
            <pc:docMk/>
            <pc:sldMk cId="0" sldId="261"/>
            <ac:spMk id="123" creationId="{00000000-0000-0000-0000-000000000000}"/>
          </ac:spMkLst>
        </pc:spChg>
      </pc:sldChg>
      <pc:sldChg chg="modSp mod modClrScheme chgLayout">
        <pc:chgData name="Francisco Barba" userId="S::fc49056@alunos.fc.ul.pt::a81e12d3-d213-4aef-b51a-77279f580a60" providerId="AD" clId="Web-{5F69B60D-23AE-950F-1C88-199971BD1CE3}" dt="2025-09-12T10:01:50.768" v="235"/>
        <pc:sldMkLst>
          <pc:docMk/>
          <pc:sldMk cId="0" sldId="262"/>
        </pc:sldMkLst>
        <pc:spChg chg="mod ord">
          <ac:chgData name="Francisco Barba" userId="S::fc49056@alunos.fc.ul.pt::a81e12d3-d213-4aef-b51a-77279f580a60" providerId="AD" clId="Web-{5F69B60D-23AE-950F-1C88-199971BD1CE3}" dt="2025-09-12T10:01:50.768" v="235"/>
          <ac:spMkLst>
            <pc:docMk/>
            <pc:sldMk cId="0" sldId="262"/>
            <ac:spMk id="134" creationId="{00000000-0000-0000-0000-000000000000}"/>
          </ac:spMkLst>
        </pc:spChg>
        <pc:spChg chg="mod ord">
          <ac:chgData name="Francisco Barba" userId="S::fc49056@alunos.fc.ul.pt::a81e12d3-d213-4aef-b51a-77279f580a60" providerId="AD" clId="Web-{5F69B60D-23AE-950F-1C88-199971BD1CE3}" dt="2025-09-12T10:01:50.768" v="235"/>
          <ac:spMkLst>
            <pc:docMk/>
            <pc:sldMk cId="0" sldId="262"/>
            <ac:spMk id="135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2.284" v="262"/>
        <pc:sldMkLst>
          <pc:docMk/>
          <pc:sldMk cId="0" sldId="264"/>
        </pc:sldMkLst>
        <pc:spChg chg="mod ord">
          <ac:chgData name="Francisco Barba" userId="S::fc49056@alunos.fc.ul.pt::a81e12d3-d213-4aef-b51a-77279f580a60" providerId="AD" clId="Web-{5F69B60D-23AE-950F-1C88-199971BD1CE3}" dt="2025-09-12T10:02:02.284" v="262"/>
          <ac:spMkLst>
            <pc:docMk/>
            <pc:sldMk cId="0" sldId="264"/>
            <ac:spMk id="154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1.972" v="258"/>
        <pc:sldMkLst>
          <pc:docMk/>
          <pc:sldMk cId="0" sldId="269"/>
        </pc:sldMkLst>
        <pc:spChg chg="mod ord">
          <ac:chgData name="Francisco Barba" userId="S::fc49056@alunos.fc.ul.pt::a81e12d3-d213-4aef-b51a-77279f580a60" providerId="AD" clId="Web-{5F69B60D-23AE-950F-1C88-199971BD1CE3}" dt="2025-09-12T10:02:01.972" v="258"/>
          <ac:spMkLst>
            <pc:docMk/>
            <pc:sldMk cId="0" sldId="269"/>
            <ac:spMk id="207" creationId="{00000000-0000-0000-0000-000000000000}"/>
          </ac:spMkLst>
        </pc:spChg>
        <pc:spChg chg="mod ord">
          <ac:chgData name="Francisco Barba" userId="S::fc49056@alunos.fc.ul.pt::a81e12d3-d213-4aef-b51a-77279f580a60" providerId="AD" clId="Web-{5F69B60D-23AE-950F-1C88-199971BD1CE3}" dt="2025-09-12T10:02:01.972" v="258"/>
          <ac:spMkLst>
            <pc:docMk/>
            <pc:sldMk cId="0" sldId="269"/>
            <ac:spMk id="208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2.034" v="259"/>
        <pc:sldMkLst>
          <pc:docMk/>
          <pc:sldMk cId="0" sldId="270"/>
        </pc:sldMkLst>
        <pc:spChg chg="mod ord">
          <ac:chgData name="Francisco Barba" userId="S::fc49056@alunos.fc.ul.pt::a81e12d3-d213-4aef-b51a-77279f580a60" providerId="AD" clId="Web-{5F69B60D-23AE-950F-1C88-199971BD1CE3}" dt="2025-09-12T10:02:02.034" v="259"/>
          <ac:spMkLst>
            <pc:docMk/>
            <pc:sldMk cId="0" sldId="270"/>
            <ac:spMk id="218" creationId="{00000000-0000-0000-0000-000000000000}"/>
          </ac:spMkLst>
        </pc:spChg>
        <pc:spChg chg="mod ord">
          <ac:chgData name="Francisco Barba" userId="S::fc49056@alunos.fc.ul.pt::a81e12d3-d213-4aef-b51a-77279f580a60" providerId="AD" clId="Web-{5F69B60D-23AE-950F-1C88-199971BD1CE3}" dt="2025-09-12T10:02:02.034" v="259"/>
          <ac:spMkLst>
            <pc:docMk/>
            <pc:sldMk cId="0" sldId="270"/>
            <ac:spMk id="219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2.128" v="260"/>
        <pc:sldMkLst>
          <pc:docMk/>
          <pc:sldMk cId="0" sldId="271"/>
        </pc:sldMkLst>
        <pc:spChg chg="mod ord">
          <ac:chgData name="Francisco Barba" userId="S::fc49056@alunos.fc.ul.pt::a81e12d3-d213-4aef-b51a-77279f580a60" providerId="AD" clId="Web-{5F69B60D-23AE-950F-1C88-199971BD1CE3}" dt="2025-09-12T10:02:02.128" v="260"/>
          <ac:spMkLst>
            <pc:docMk/>
            <pc:sldMk cId="0" sldId="271"/>
            <ac:spMk id="227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2.191" v="261"/>
        <pc:sldMkLst>
          <pc:docMk/>
          <pc:sldMk cId="0" sldId="272"/>
        </pc:sldMkLst>
        <pc:spChg chg="mod ord">
          <ac:chgData name="Francisco Barba" userId="S::fc49056@alunos.fc.ul.pt::a81e12d3-d213-4aef-b51a-77279f580a60" providerId="AD" clId="Web-{5F69B60D-23AE-950F-1C88-199971BD1CE3}" dt="2025-09-12T10:02:02.191" v="261"/>
          <ac:spMkLst>
            <pc:docMk/>
            <pc:sldMk cId="0" sldId="272"/>
            <ac:spMk id="235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1:59.253" v="237"/>
        <pc:sldMkLst>
          <pc:docMk/>
          <pc:sldMk cId="0" sldId="273"/>
        </pc:sldMkLst>
        <pc:spChg chg="mod ord">
          <ac:chgData name="Francisco Barba" userId="S::fc49056@alunos.fc.ul.pt::a81e12d3-d213-4aef-b51a-77279f580a60" providerId="AD" clId="Web-{5F69B60D-23AE-950F-1C88-199971BD1CE3}" dt="2025-09-12T10:01:59.253" v="237"/>
          <ac:spMkLst>
            <pc:docMk/>
            <pc:sldMk cId="0" sldId="273"/>
            <ac:spMk id="249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1:59.347" v="238"/>
        <pc:sldMkLst>
          <pc:docMk/>
          <pc:sldMk cId="0" sldId="274"/>
        </pc:sldMkLst>
        <pc:spChg chg="mod ord">
          <ac:chgData name="Francisco Barba" userId="S::fc49056@alunos.fc.ul.pt::a81e12d3-d213-4aef-b51a-77279f580a60" providerId="AD" clId="Web-{5F69B60D-23AE-950F-1C88-199971BD1CE3}" dt="2025-09-12T10:01:59.347" v="238"/>
          <ac:spMkLst>
            <pc:docMk/>
            <pc:sldMk cId="0" sldId="274"/>
            <ac:spMk id="262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1:59.441" v="239"/>
        <pc:sldMkLst>
          <pc:docMk/>
          <pc:sldMk cId="0" sldId="275"/>
        </pc:sldMkLst>
        <pc:spChg chg="mod ord">
          <ac:chgData name="Francisco Barba" userId="S::fc49056@alunos.fc.ul.pt::a81e12d3-d213-4aef-b51a-77279f580a60" providerId="AD" clId="Web-{5F69B60D-23AE-950F-1C88-199971BD1CE3}" dt="2025-09-12T10:01:59.441" v="239"/>
          <ac:spMkLst>
            <pc:docMk/>
            <pc:sldMk cId="0" sldId="275"/>
            <ac:spMk id="279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1:59.550" v="240"/>
        <pc:sldMkLst>
          <pc:docMk/>
          <pc:sldMk cId="0" sldId="280"/>
        </pc:sldMkLst>
        <pc:spChg chg="mod ord">
          <ac:chgData name="Francisco Barba" userId="S::fc49056@alunos.fc.ul.pt::a81e12d3-d213-4aef-b51a-77279f580a60" providerId="AD" clId="Web-{5F69B60D-23AE-950F-1C88-199971BD1CE3}" dt="2025-09-12T10:01:59.550" v="240"/>
          <ac:spMkLst>
            <pc:docMk/>
            <pc:sldMk cId="0" sldId="280"/>
            <ac:spMk id="382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1:59.628" v="241"/>
        <pc:sldMkLst>
          <pc:docMk/>
          <pc:sldMk cId="0" sldId="281"/>
        </pc:sldMkLst>
        <pc:spChg chg="mod ord">
          <ac:chgData name="Francisco Barba" userId="S::fc49056@alunos.fc.ul.pt::a81e12d3-d213-4aef-b51a-77279f580a60" providerId="AD" clId="Web-{5F69B60D-23AE-950F-1C88-199971BD1CE3}" dt="2025-09-12T10:01:59.628" v="241"/>
          <ac:spMkLst>
            <pc:docMk/>
            <pc:sldMk cId="0" sldId="281"/>
            <ac:spMk id="394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1:59.769" v="242"/>
        <pc:sldMkLst>
          <pc:docMk/>
          <pc:sldMk cId="0" sldId="282"/>
        </pc:sldMkLst>
        <pc:spChg chg="mod ord">
          <ac:chgData name="Francisco Barba" userId="S::fc49056@alunos.fc.ul.pt::a81e12d3-d213-4aef-b51a-77279f580a60" providerId="AD" clId="Web-{5F69B60D-23AE-950F-1C88-199971BD1CE3}" dt="2025-09-12T10:01:59.769" v="242"/>
          <ac:spMkLst>
            <pc:docMk/>
            <pc:sldMk cId="0" sldId="282"/>
            <ac:spMk id="409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0.456" v="248"/>
        <pc:sldMkLst>
          <pc:docMk/>
          <pc:sldMk cId="0" sldId="283"/>
        </pc:sldMkLst>
        <pc:spChg chg="mod ord">
          <ac:chgData name="Francisco Barba" userId="S::fc49056@alunos.fc.ul.pt::a81e12d3-d213-4aef-b51a-77279f580a60" providerId="AD" clId="Web-{5F69B60D-23AE-950F-1C88-199971BD1CE3}" dt="2025-09-12T10:02:00.456" v="248"/>
          <ac:spMkLst>
            <pc:docMk/>
            <pc:sldMk cId="0" sldId="283"/>
            <ac:spMk id="426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0.659" v="250"/>
        <pc:sldMkLst>
          <pc:docMk/>
          <pc:sldMk cId="0" sldId="284"/>
        </pc:sldMkLst>
        <pc:spChg chg="mod ord">
          <ac:chgData name="Francisco Barba" userId="S::fc49056@alunos.fc.ul.pt::a81e12d3-d213-4aef-b51a-77279f580a60" providerId="AD" clId="Web-{5F69B60D-23AE-950F-1C88-199971BD1CE3}" dt="2025-09-12T10:02:00.659" v="250"/>
          <ac:spMkLst>
            <pc:docMk/>
            <pc:sldMk cId="0" sldId="284"/>
            <ac:spMk id="434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0.737" v="251"/>
        <pc:sldMkLst>
          <pc:docMk/>
          <pc:sldMk cId="0" sldId="285"/>
        </pc:sldMkLst>
        <pc:spChg chg="mod ord">
          <ac:chgData name="Francisco Barba" userId="S::fc49056@alunos.fc.ul.pt::a81e12d3-d213-4aef-b51a-77279f580a60" providerId="AD" clId="Web-{5F69B60D-23AE-950F-1C88-199971BD1CE3}" dt="2025-09-12T10:02:00.737" v="251"/>
          <ac:spMkLst>
            <pc:docMk/>
            <pc:sldMk cId="0" sldId="285"/>
            <ac:spMk id="442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0.894" v="252"/>
        <pc:sldMkLst>
          <pc:docMk/>
          <pc:sldMk cId="0" sldId="286"/>
        </pc:sldMkLst>
        <pc:spChg chg="mod ord">
          <ac:chgData name="Francisco Barba" userId="S::fc49056@alunos.fc.ul.pt::a81e12d3-d213-4aef-b51a-77279f580a60" providerId="AD" clId="Web-{5F69B60D-23AE-950F-1C88-199971BD1CE3}" dt="2025-09-12T10:02:00.894" v="252"/>
          <ac:spMkLst>
            <pc:docMk/>
            <pc:sldMk cId="0" sldId="286"/>
            <ac:spMk id="452" creationId="{00000000-0000-0000-0000-000000000000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1:02.502" v="228"/>
        <pc:sldMkLst>
          <pc:docMk/>
          <pc:sldMk cId="1327581747" sldId="293"/>
        </pc:sldMkLst>
        <pc:spChg chg="mod ord">
          <ac:chgData name="Francisco Barba" userId="S::fc49056@alunos.fc.ul.pt::a81e12d3-d213-4aef-b51a-77279f580a60" providerId="AD" clId="Web-{5F69B60D-23AE-950F-1C88-199971BD1CE3}" dt="2025-09-12T10:00:51.282" v="227"/>
          <ac:spMkLst>
            <pc:docMk/>
            <pc:sldMk cId="1327581747" sldId="293"/>
            <ac:spMk id="144" creationId="{D4E9D785-515F-74DB-0B8F-B872585F063C}"/>
          </ac:spMkLst>
        </pc:spChg>
        <pc:spChg chg="mod ord">
          <ac:chgData name="Francisco Barba" userId="S::fc49056@alunos.fc.ul.pt::a81e12d3-d213-4aef-b51a-77279f580a60" providerId="AD" clId="Web-{5F69B60D-23AE-950F-1C88-199971BD1CE3}" dt="2025-09-12T10:00:51.282" v="227"/>
          <ac:spMkLst>
            <pc:docMk/>
            <pc:sldMk cId="1327581747" sldId="293"/>
            <ac:spMk id="145" creationId="{61D1087D-7D4B-E627-5B56-3404F2F8BD8A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1:59.831" v="243"/>
        <pc:sldMkLst>
          <pc:docMk/>
          <pc:sldMk cId="82450042" sldId="294"/>
        </pc:sldMkLst>
        <pc:spChg chg="mod ord">
          <ac:chgData name="Francisco Barba" userId="S::fc49056@alunos.fc.ul.pt::a81e12d3-d213-4aef-b51a-77279f580a60" providerId="AD" clId="Web-{5F69B60D-23AE-950F-1C88-199971BD1CE3}" dt="2025-09-12T10:01:59.831" v="243"/>
          <ac:spMkLst>
            <pc:docMk/>
            <pc:sldMk cId="82450042" sldId="294"/>
            <ac:spMk id="409" creationId="{EE1DF7C5-089A-C24F-6E4C-628D68ADB3BF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1:59.972" v="244"/>
        <pc:sldMkLst>
          <pc:docMk/>
          <pc:sldMk cId="2641971735" sldId="295"/>
        </pc:sldMkLst>
        <pc:spChg chg="mod ord">
          <ac:chgData name="Francisco Barba" userId="S::fc49056@alunos.fc.ul.pt::a81e12d3-d213-4aef-b51a-77279f580a60" providerId="AD" clId="Web-{5F69B60D-23AE-950F-1C88-199971BD1CE3}" dt="2025-09-12T10:01:59.972" v="244"/>
          <ac:spMkLst>
            <pc:docMk/>
            <pc:sldMk cId="2641971735" sldId="295"/>
            <ac:spMk id="409" creationId="{FA14BC21-A6C2-4C23-D4DF-968DAE3DCF06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0.097" v="245"/>
        <pc:sldMkLst>
          <pc:docMk/>
          <pc:sldMk cId="116033817" sldId="296"/>
        </pc:sldMkLst>
        <pc:spChg chg="mod ord">
          <ac:chgData name="Francisco Barba" userId="S::fc49056@alunos.fc.ul.pt::a81e12d3-d213-4aef-b51a-77279f580a60" providerId="AD" clId="Web-{5F69B60D-23AE-950F-1C88-199971BD1CE3}" dt="2025-09-12T10:02:00.097" v="245"/>
          <ac:spMkLst>
            <pc:docMk/>
            <pc:sldMk cId="116033817" sldId="296"/>
            <ac:spMk id="409" creationId="{D207AC02-D483-486A-0F04-57A8AEDED511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0.269" v="246"/>
        <pc:sldMkLst>
          <pc:docMk/>
          <pc:sldMk cId="2478912239" sldId="297"/>
        </pc:sldMkLst>
        <pc:spChg chg="mod ord">
          <ac:chgData name="Francisco Barba" userId="S::fc49056@alunos.fc.ul.pt::a81e12d3-d213-4aef-b51a-77279f580a60" providerId="AD" clId="Web-{5F69B60D-23AE-950F-1C88-199971BD1CE3}" dt="2025-09-12T10:02:00.269" v="246"/>
          <ac:spMkLst>
            <pc:docMk/>
            <pc:sldMk cId="2478912239" sldId="297"/>
            <ac:spMk id="409" creationId="{8ECA7A4D-BB97-7C73-BBA1-54A95A57AEFD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0.597" v="249"/>
        <pc:sldMkLst>
          <pc:docMk/>
          <pc:sldMk cId="728037438" sldId="299"/>
        </pc:sldMkLst>
        <pc:spChg chg="mod ord">
          <ac:chgData name="Francisco Barba" userId="S::fc49056@alunos.fc.ul.pt::a81e12d3-d213-4aef-b51a-77279f580a60" providerId="AD" clId="Web-{5F69B60D-23AE-950F-1C88-199971BD1CE3}" dt="2025-09-12T10:02:00.597" v="249"/>
          <ac:spMkLst>
            <pc:docMk/>
            <pc:sldMk cId="728037438" sldId="299"/>
            <ac:spMk id="3" creationId="{B7C2D659-7CDF-8320-491E-259925F46917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1.269" v="254"/>
        <pc:sldMkLst>
          <pc:docMk/>
          <pc:sldMk cId="3769869970" sldId="300"/>
        </pc:sldMkLst>
        <pc:spChg chg="mod ord">
          <ac:chgData name="Francisco Barba" userId="S::fc49056@alunos.fc.ul.pt::a81e12d3-d213-4aef-b51a-77279f580a60" providerId="AD" clId="Web-{5F69B60D-23AE-950F-1C88-199971BD1CE3}" dt="2025-09-12T10:02:01.269" v="254"/>
          <ac:spMkLst>
            <pc:docMk/>
            <pc:sldMk cId="3769869970" sldId="300"/>
            <ac:spMk id="464" creationId="{BA05D7CB-7D21-C328-0B63-056A00BA472C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1.441" v="255"/>
        <pc:sldMkLst>
          <pc:docMk/>
          <pc:sldMk cId="2832832365" sldId="301"/>
        </pc:sldMkLst>
        <pc:spChg chg="mod ord">
          <ac:chgData name="Francisco Barba" userId="S::fc49056@alunos.fc.ul.pt::a81e12d3-d213-4aef-b51a-77279f580a60" providerId="AD" clId="Web-{5F69B60D-23AE-950F-1C88-199971BD1CE3}" dt="2025-09-12T10:02:01.441" v="255"/>
          <ac:spMkLst>
            <pc:docMk/>
            <pc:sldMk cId="2832832365" sldId="301"/>
            <ac:spMk id="464" creationId="{D30F59CC-5912-5C0D-E341-5646E3869CCE}"/>
          </ac:spMkLst>
        </pc:spChg>
      </pc:sldChg>
      <pc:sldChg chg="addSp delSp modSp mod modClrScheme chgLayout">
        <pc:chgData name="Francisco Barba" userId="S::fc49056@alunos.fc.ul.pt::a81e12d3-d213-4aef-b51a-77279f580a60" providerId="AD" clId="Web-{5F69B60D-23AE-950F-1C88-199971BD1CE3}" dt="2025-09-12T10:02:01.894" v="257"/>
        <pc:sldMkLst>
          <pc:docMk/>
          <pc:sldMk cId="3023531213" sldId="303"/>
        </pc:sldMkLst>
        <pc:spChg chg="mod ord">
          <ac:chgData name="Francisco Barba" userId="S::fc49056@alunos.fc.ul.pt::a81e12d3-d213-4aef-b51a-77279f580a60" providerId="AD" clId="Web-{5F69B60D-23AE-950F-1C88-199971BD1CE3}" dt="2025-09-12T10:02:01.894" v="257"/>
          <ac:spMkLst>
            <pc:docMk/>
            <pc:sldMk cId="3023531213" sldId="303"/>
            <ac:spMk id="464" creationId="{AF8A2A91-EEFE-EF06-006E-EB9A8FB9FCEB}"/>
          </ac:spMkLst>
        </pc:spChg>
      </pc:sldChg>
      <pc:sldChg chg="modSp add mod ord modClrScheme chgLayout">
        <pc:chgData name="Francisco Barba" userId="S::fc49056@alunos.fc.ul.pt::a81e12d3-d213-4aef-b51a-77279f580a60" providerId="AD" clId="Web-{5F69B60D-23AE-950F-1C88-199971BD1CE3}" dt="2025-09-12T10:01:16.924" v="231"/>
        <pc:sldMkLst>
          <pc:docMk/>
          <pc:sldMk cId="83839043" sldId="308"/>
        </pc:sldMkLst>
        <pc:spChg chg="mod ord">
          <ac:chgData name="Francisco Barba" userId="S::fc49056@alunos.fc.ul.pt::a81e12d3-d213-4aef-b51a-77279f580a60" providerId="AD" clId="Web-{5F69B60D-23AE-950F-1C88-199971BD1CE3}" dt="2025-09-12T10:00:51.282" v="227"/>
          <ac:spMkLst>
            <pc:docMk/>
            <pc:sldMk cId="83839043" sldId="308"/>
            <ac:spMk id="62" creationId="{00000000-0000-0000-0000-000000000000}"/>
          </ac:spMkLst>
        </pc:spChg>
        <pc:spChg chg="mod ord">
          <ac:chgData name="Francisco Barba" userId="S::fc49056@alunos.fc.ul.pt::a81e12d3-d213-4aef-b51a-77279f580a60" providerId="AD" clId="Web-{5F69B60D-23AE-950F-1C88-199971BD1CE3}" dt="2025-09-12T10:00:51.282" v="227"/>
          <ac:spMkLst>
            <pc:docMk/>
            <pc:sldMk cId="83839043" sldId="308"/>
            <ac:spMk id="64" creationId="{00000000-0000-0000-0000-000000000000}"/>
          </ac:spMkLst>
        </pc:spChg>
        <pc:picChg chg="mod ord">
          <ac:chgData name="Francisco Barba" userId="S::fc49056@alunos.fc.ul.pt::a81e12d3-d213-4aef-b51a-77279f580a60" providerId="AD" clId="Web-{5F69B60D-23AE-950F-1C88-199971BD1CE3}" dt="2025-09-12T09:51:24.235" v="101" actId="1076"/>
          <ac:picMkLst>
            <pc:docMk/>
            <pc:sldMk cId="83839043" sldId="308"/>
            <ac:picMk id="63" creationId="{00000000-0000-0000-0000-000000000000}"/>
          </ac:picMkLst>
        </pc:picChg>
      </pc:sldChg>
      <pc:sldMasterChg chg="add del mod setBg addSldLayout delSldLayout modSldLayout">
        <pc:chgData name="Francisco Barba" userId="S::fc49056@alunos.fc.ul.pt::a81e12d3-d213-4aef-b51a-77279f580a60" providerId="AD" clId="Web-{5F69B60D-23AE-950F-1C88-199971BD1CE3}" dt="2025-09-12T10:01:02.502" v="228"/>
        <pc:sldMasterMkLst>
          <pc:docMk/>
          <pc:sldMasterMk cId="0" sldId="2147483659"/>
        </pc:sldMasterMkLst>
        <pc:sldLayoutChg chg="add del mod">
          <pc:chgData name="Francisco Barba" userId="S::fc49056@alunos.fc.ul.pt::a81e12d3-d213-4aef-b51a-77279f580a60" providerId="AD" clId="Web-{5F69B60D-23AE-950F-1C88-199971BD1CE3}" dt="2025-09-12T10:01:02.502" v="228"/>
          <pc:sldLayoutMkLst>
            <pc:docMk/>
            <pc:sldMasterMk cId="0" sldId="2147483659"/>
            <pc:sldLayoutMk cId="0" sldId="2147483648"/>
          </pc:sldLayoutMkLst>
        </pc:sldLayoutChg>
        <pc:sldLayoutChg chg="add del mod">
          <pc:chgData name="Francisco Barba" userId="S::fc49056@alunos.fc.ul.pt::a81e12d3-d213-4aef-b51a-77279f580a60" providerId="AD" clId="Web-{5F69B60D-23AE-950F-1C88-199971BD1CE3}" dt="2025-09-12T10:01:02.502" v="228"/>
          <pc:sldLayoutMkLst>
            <pc:docMk/>
            <pc:sldMasterMk cId="0" sldId="2147483659"/>
            <pc:sldLayoutMk cId="0" sldId="2147483649"/>
          </pc:sldLayoutMkLst>
        </pc:sldLayoutChg>
        <pc:sldLayoutChg chg="add del mod">
          <pc:chgData name="Francisco Barba" userId="S::fc49056@alunos.fc.ul.pt::a81e12d3-d213-4aef-b51a-77279f580a60" providerId="AD" clId="Web-{5F69B60D-23AE-950F-1C88-199971BD1CE3}" dt="2025-09-12T10:01:02.502" v="228"/>
          <pc:sldLayoutMkLst>
            <pc:docMk/>
            <pc:sldMasterMk cId="0" sldId="2147483659"/>
            <pc:sldLayoutMk cId="0" sldId="2147483650"/>
          </pc:sldLayoutMkLst>
        </pc:sldLayoutChg>
        <pc:sldLayoutChg chg="add del mod">
          <pc:chgData name="Francisco Barba" userId="S::fc49056@alunos.fc.ul.pt::a81e12d3-d213-4aef-b51a-77279f580a60" providerId="AD" clId="Web-{5F69B60D-23AE-950F-1C88-199971BD1CE3}" dt="2025-09-12T10:01:02.502" v="228"/>
          <pc:sldLayoutMkLst>
            <pc:docMk/>
            <pc:sldMasterMk cId="0" sldId="2147483659"/>
            <pc:sldLayoutMk cId="0" sldId="2147483651"/>
          </pc:sldLayoutMkLst>
        </pc:sldLayoutChg>
        <pc:sldLayoutChg chg="add del mod">
          <pc:chgData name="Francisco Barba" userId="S::fc49056@alunos.fc.ul.pt::a81e12d3-d213-4aef-b51a-77279f580a60" providerId="AD" clId="Web-{5F69B60D-23AE-950F-1C88-199971BD1CE3}" dt="2025-09-12T10:01:02.502" v="228"/>
          <pc:sldLayoutMkLst>
            <pc:docMk/>
            <pc:sldMasterMk cId="0" sldId="2147483659"/>
            <pc:sldLayoutMk cId="0" sldId="2147483652"/>
          </pc:sldLayoutMkLst>
        </pc:sldLayoutChg>
        <pc:sldLayoutChg chg="add del mod">
          <pc:chgData name="Francisco Barba" userId="S::fc49056@alunos.fc.ul.pt::a81e12d3-d213-4aef-b51a-77279f580a60" providerId="AD" clId="Web-{5F69B60D-23AE-950F-1C88-199971BD1CE3}" dt="2025-09-12T10:01:02.502" v="228"/>
          <pc:sldLayoutMkLst>
            <pc:docMk/>
            <pc:sldMasterMk cId="0" sldId="2147483659"/>
            <pc:sldLayoutMk cId="0" sldId="2147483653"/>
          </pc:sldLayoutMkLst>
        </pc:sldLayoutChg>
        <pc:sldLayoutChg chg="add del mod">
          <pc:chgData name="Francisco Barba" userId="S::fc49056@alunos.fc.ul.pt::a81e12d3-d213-4aef-b51a-77279f580a60" providerId="AD" clId="Web-{5F69B60D-23AE-950F-1C88-199971BD1CE3}" dt="2025-09-12T10:01:02.502" v="228"/>
          <pc:sldLayoutMkLst>
            <pc:docMk/>
            <pc:sldMasterMk cId="0" sldId="2147483659"/>
            <pc:sldLayoutMk cId="0" sldId="2147483654"/>
          </pc:sldLayoutMkLst>
        </pc:sldLayoutChg>
        <pc:sldLayoutChg chg="add del mod">
          <pc:chgData name="Francisco Barba" userId="S::fc49056@alunos.fc.ul.pt::a81e12d3-d213-4aef-b51a-77279f580a60" providerId="AD" clId="Web-{5F69B60D-23AE-950F-1C88-199971BD1CE3}" dt="2025-09-12T10:01:02.502" v="228"/>
          <pc:sldLayoutMkLst>
            <pc:docMk/>
            <pc:sldMasterMk cId="0" sldId="2147483659"/>
            <pc:sldLayoutMk cId="0" sldId="2147483655"/>
          </pc:sldLayoutMkLst>
        </pc:sldLayoutChg>
        <pc:sldLayoutChg chg="add del mod">
          <pc:chgData name="Francisco Barba" userId="S::fc49056@alunos.fc.ul.pt::a81e12d3-d213-4aef-b51a-77279f580a60" providerId="AD" clId="Web-{5F69B60D-23AE-950F-1C88-199971BD1CE3}" dt="2025-09-12T10:01:02.502" v="228"/>
          <pc:sldLayoutMkLst>
            <pc:docMk/>
            <pc:sldMasterMk cId="0" sldId="2147483659"/>
            <pc:sldLayoutMk cId="0" sldId="2147483656"/>
          </pc:sldLayoutMkLst>
        </pc:sldLayoutChg>
        <pc:sldLayoutChg chg="add del mod">
          <pc:chgData name="Francisco Barba" userId="S::fc49056@alunos.fc.ul.pt::a81e12d3-d213-4aef-b51a-77279f580a60" providerId="AD" clId="Web-{5F69B60D-23AE-950F-1C88-199971BD1CE3}" dt="2025-09-12T10:01:02.502" v="228"/>
          <pc:sldLayoutMkLst>
            <pc:docMk/>
            <pc:sldMasterMk cId="0" sldId="2147483659"/>
            <pc:sldLayoutMk cId="0" sldId="2147483657"/>
          </pc:sldLayoutMkLst>
        </pc:sldLayoutChg>
        <pc:sldLayoutChg chg="add del mod">
          <pc:chgData name="Francisco Barba" userId="S::fc49056@alunos.fc.ul.pt::a81e12d3-d213-4aef-b51a-77279f580a60" providerId="AD" clId="Web-{5F69B60D-23AE-950F-1C88-199971BD1CE3}" dt="2025-09-12T10:01:02.502" v="228"/>
          <pc:sldLayoutMkLst>
            <pc:docMk/>
            <pc:sldMasterMk cId="0" sldId="2147483659"/>
            <pc:sldLayoutMk cId="0" sldId="2147483658"/>
          </pc:sldLayoutMkLst>
        </pc:sldLayoutChg>
        <pc:sldLayoutChg chg="add del mod">
          <pc:chgData name="Francisco Barba" userId="S::fc49056@alunos.fc.ul.pt::a81e12d3-d213-4aef-b51a-77279f580a60" providerId="AD" clId="Web-{5F69B60D-23AE-950F-1C88-199971BD1CE3}" dt="2025-09-12T10:01:02.502" v="228"/>
          <pc:sldLayoutMkLst>
            <pc:docMk/>
            <pc:sldMasterMk cId="0" sldId="2147483659"/>
            <pc:sldLayoutMk cId="2697959143" sldId="2147483660"/>
          </pc:sldLayoutMkLst>
        </pc:sldLayoutChg>
      </pc:sldMasterChg>
    </pc:docChg>
  </pc:docChgLst>
  <pc:docChgLst>
    <pc:chgData name="Francisco Barba" userId="S::fc49056@alunos.fc.ul.pt::a81e12d3-d213-4aef-b51a-77279f580a60" providerId="AD" clId="Web-{B77F2792-2842-C6B8-689D-AD5D3367E47F}"/>
    <pc:docChg chg="modSld">
      <pc:chgData name="Francisco Barba" userId="S::fc49056@alunos.fc.ul.pt::a81e12d3-d213-4aef-b51a-77279f580a60" providerId="AD" clId="Web-{B77F2792-2842-C6B8-689D-AD5D3367E47F}" dt="2025-09-12T10:20:09.066" v="30" actId="1076"/>
      <pc:docMkLst>
        <pc:docMk/>
      </pc:docMkLst>
      <pc:sldChg chg="modSp">
        <pc:chgData name="Francisco Barba" userId="S::fc49056@alunos.fc.ul.pt::a81e12d3-d213-4aef-b51a-77279f580a60" providerId="AD" clId="Web-{B77F2792-2842-C6B8-689D-AD5D3367E47F}" dt="2025-09-12T10:17:34.176" v="0" actId="1076"/>
        <pc:sldMkLst>
          <pc:docMk/>
          <pc:sldMk cId="0" sldId="256"/>
        </pc:sldMkLst>
        <pc:spChg chg="mod">
          <ac:chgData name="Francisco Barba" userId="S::fc49056@alunos.fc.ul.pt::a81e12d3-d213-4aef-b51a-77279f580a60" providerId="AD" clId="Web-{B77F2792-2842-C6B8-689D-AD5D3367E47F}" dt="2025-09-12T10:17:34.176" v="0" actId="1076"/>
          <ac:spMkLst>
            <pc:docMk/>
            <pc:sldMk cId="0" sldId="256"/>
            <ac:spMk id="67" creationId="{00000000-0000-0000-0000-000000000000}"/>
          </ac:spMkLst>
        </pc:spChg>
      </pc:sldChg>
      <pc:sldChg chg="addSp delSp modSp">
        <pc:chgData name="Francisco Barba" userId="S::fc49056@alunos.fc.ul.pt::a81e12d3-d213-4aef-b51a-77279f580a60" providerId="AD" clId="Web-{B77F2792-2842-C6B8-689D-AD5D3367E47F}" dt="2025-09-12T10:19:14.285" v="19"/>
        <pc:sldMkLst>
          <pc:docMk/>
          <pc:sldMk cId="0" sldId="272"/>
        </pc:sldMkLst>
        <pc:spChg chg="mod">
          <ac:chgData name="Francisco Barba" userId="S::fc49056@alunos.fc.ul.pt::a81e12d3-d213-4aef-b51a-77279f580a60" providerId="AD" clId="Web-{B77F2792-2842-C6B8-689D-AD5D3367E47F}" dt="2025-09-12T10:19:08.551" v="17" actId="1076"/>
          <ac:spMkLst>
            <pc:docMk/>
            <pc:sldMk cId="0" sldId="272"/>
            <ac:spMk id="237" creationId="{00000000-0000-0000-0000-000000000000}"/>
          </ac:spMkLst>
        </pc:spChg>
        <pc:spChg chg="mod">
          <ac:chgData name="Francisco Barba" userId="S::fc49056@alunos.fc.ul.pt::a81e12d3-d213-4aef-b51a-77279f580a60" providerId="AD" clId="Web-{B77F2792-2842-C6B8-689D-AD5D3367E47F}" dt="2025-09-12T10:19:08.551" v="16" actId="1076"/>
          <ac:spMkLst>
            <pc:docMk/>
            <pc:sldMk cId="0" sldId="272"/>
            <ac:spMk id="243" creationId="{00000000-0000-0000-0000-000000000000}"/>
          </ac:spMkLst>
        </pc:spChg>
      </pc:sldChg>
      <pc:sldChg chg="addSp delSp">
        <pc:chgData name="Francisco Barba" userId="S::fc49056@alunos.fc.ul.pt::a81e12d3-d213-4aef-b51a-77279f580a60" providerId="AD" clId="Web-{B77F2792-2842-C6B8-689D-AD5D3367E47F}" dt="2025-09-12T10:19:03.598" v="13"/>
        <pc:sldMkLst>
          <pc:docMk/>
          <pc:sldMk cId="0" sldId="273"/>
        </pc:sldMkLst>
      </pc:sldChg>
      <pc:sldChg chg="addSp delSp modSp delAnim">
        <pc:chgData name="Francisco Barba" userId="S::fc49056@alunos.fc.ul.pt::a81e12d3-d213-4aef-b51a-77279f580a60" providerId="AD" clId="Web-{B77F2792-2842-C6B8-689D-AD5D3367E47F}" dt="2025-09-12T10:20:09.066" v="30" actId="1076"/>
        <pc:sldMkLst>
          <pc:docMk/>
          <pc:sldMk cId="0" sldId="280"/>
        </pc:sldMkLst>
        <pc:spChg chg="mod">
          <ac:chgData name="Francisco Barba" userId="S::fc49056@alunos.fc.ul.pt::a81e12d3-d213-4aef-b51a-77279f580a60" providerId="AD" clId="Web-{B77F2792-2842-C6B8-689D-AD5D3367E47F}" dt="2025-09-12T10:20:09.066" v="30" actId="1076"/>
          <ac:spMkLst>
            <pc:docMk/>
            <pc:sldMk cId="0" sldId="280"/>
            <ac:spMk id="371" creationId="{00000000-0000-0000-0000-000000000000}"/>
          </ac:spMkLst>
        </pc:spChg>
        <pc:picChg chg="add del">
          <ac:chgData name="Francisco Barba" userId="S::fc49056@alunos.fc.ul.pt::a81e12d3-d213-4aef-b51a-77279f580a60" providerId="AD" clId="Web-{B77F2792-2842-C6B8-689D-AD5D3367E47F}" dt="2025-09-12T10:19:29.675" v="21"/>
          <ac:picMkLst>
            <pc:docMk/>
            <pc:sldMk cId="0" sldId="280"/>
            <ac:picMk id="376" creationId="{00000000-0000-0000-0000-000000000000}"/>
          </ac:picMkLst>
        </pc:picChg>
      </pc:sldChg>
    </pc:docChg>
  </pc:docChgLst>
  <pc:docChgLst>
    <pc:chgData name="Francisco Barba" userId="S::fc49056@alunos.fc.ul.pt::a81e12d3-d213-4aef-b51a-77279f580a60" providerId="AD" clId="Web-{6DF288BF-9B85-9C0C-5A26-1ED387A5AA5F}"/>
    <pc:docChg chg="addSld delSld modSld">
      <pc:chgData name="Francisco Barba" userId="S::fc49056@alunos.fc.ul.pt::a81e12d3-d213-4aef-b51a-77279f580a60" providerId="AD" clId="Web-{6DF288BF-9B85-9C0C-5A26-1ED387A5AA5F}" dt="2025-09-21T21:46:46.954" v="281"/>
      <pc:docMkLst>
        <pc:docMk/>
      </pc:docMkLst>
      <pc:sldChg chg="modSp">
        <pc:chgData name="Francisco Barba" userId="S::fc49056@alunos.fc.ul.pt::a81e12d3-d213-4aef-b51a-77279f580a60" providerId="AD" clId="Web-{6DF288BF-9B85-9C0C-5A26-1ED387A5AA5F}" dt="2025-09-21T21:35:44.560" v="275" actId="1076"/>
        <pc:sldMkLst>
          <pc:docMk/>
          <pc:sldMk cId="0" sldId="257"/>
        </pc:sldMkLst>
        <pc:spChg chg="mod">
          <ac:chgData name="Francisco Barba" userId="S::fc49056@alunos.fc.ul.pt::a81e12d3-d213-4aef-b51a-77279f580a60" providerId="AD" clId="Web-{6DF288BF-9B85-9C0C-5A26-1ED387A5AA5F}" dt="2025-09-21T21:35:44.560" v="275" actId="1076"/>
          <ac:spMkLst>
            <pc:docMk/>
            <pc:sldMk cId="0" sldId="257"/>
            <ac:spMk id="79" creationId="{00000000-0000-0000-0000-000000000000}"/>
          </ac:spMkLst>
        </pc:spChg>
      </pc:sldChg>
      <pc:sldChg chg="modSp">
        <pc:chgData name="Francisco Barba" userId="S::fc49056@alunos.fc.ul.pt::a81e12d3-d213-4aef-b51a-77279f580a60" providerId="AD" clId="Web-{6DF288BF-9B85-9C0C-5A26-1ED387A5AA5F}" dt="2025-09-21T21:46:32.860" v="279"/>
        <pc:sldMkLst>
          <pc:docMk/>
          <pc:sldMk cId="0" sldId="286"/>
        </pc:sldMkLst>
        <pc:picChg chg="mod">
          <ac:chgData name="Francisco Barba" userId="S::fc49056@alunos.fc.ul.pt::a81e12d3-d213-4aef-b51a-77279f580a60" providerId="AD" clId="Web-{6DF288BF-9B85-9C0C-5A26-1ED387A5AA5F}" dt="2025-09-21T21:46:32.860" v="279"/>
          <ac:picMkLst>
            <pc:docMk/>
            <pc:sldMk cId="0" sldId="286"/>
            <ac:picMk id="9" creationId="{1EC81DB9-4C58-1D91-77AC-2FC0C162D33B}"/>
          </ac:picMkLst>
        </pc:picChg>
      </pc:sldChg>
      <pc:sldChg chg="addSp addAnim delAnim">
        <pc:chgData name="Francisco Barba" userId="S::fc49056@alunos.fc.ul.pt::a81e12d3-d213-4aef-b51a-77279f580a60" providerId="AD" clId="Web-{6DF288BF-9B85-9C0C-5A26-1ED387A5AA5F}" dt="2025-09-19T19:51:04.689" v="218"/>
        <pc:sldMkLst>
          <pc:docMk/>
          <pc:sldMk cId="2641971735" sldId="295"/>
        </pc:sldMkLst>
        <pc:grpChg chg="add">
          <ac:chgData name="Francisco Barba" userId="S::fc49056@alunos.fc.ul.pt::a81e12d3-d213-4aef-b51a-77279f580a60" providerId="AD" clId="Web-{6DF288BF-9B85-9C0C-5A26-1ED387A5AA5F}" dt="2025-09-19T19:50:27.032" v="217"/>
          <ac:grpSpMkLst>
            <pc:docMk/>
            <pc:sldMk cId="2641971735" sldId="295"/>
            <ac:grpSpMk id="14" creationId="{FFB2F332-07B2-D90E-EAC7-9481AC78CDF7}"/>
          </ac:grpSpMkLst>
        </pc:grpChg>
        <pc:picChg chg="add">
          <ac:chgData name="Francisco Barba" userId="S::fc49056@alunos.fc.ul.pt::a81e12d3-d213-4aef-b51a-77279f580a60" providerId="AD" clId="Web-{6DF288BF-9B85-9C0C-5A26-1ED387A5AA5F}" dt="2025-09-19T19:50:27.001" v="216"/>
          <ac:picMkLst>
            <pc:docMk/>
            <pc:sldMk cId="2641971735" sldId="295"/>
            <ac:picMk id="7" creationId="{7A0BB904-D006-2DDD-C06A-F903AFD1D2AA}"/>
          </ac:picMkLst>
        </pc:picChg>
      </pc:sldChg>
      <pc:sldChg chg="addSp modSp">
        <pc:chgData name="Francisco Barba" userId="S::fc49056@alunos.fc.ul.pt::a81e12d3-d213-4aef-b51a-77279f580a60" providerId="AD" clId="Web-{6DF288BF-9B85-9C0C-5A26-1ED387A5AA5F}" dt="2025-09-21T21:46:40.032" v="280"/>
        <pc:sldMkLst>
          <pc:docMk/>
          <pc:sldMk cId="3769869970" sldId="300"/>
        </pc:sldMkLst>
        <pc:spChg chg="add">
          <ac:chgData name="Francisco Barba" userId="S::fc49056@alunos.fc.ul.pt::a81e12d3-d213-4aef-b51a-77279f580a60" providerId="AD" clId="Web-{6DF288BF-9B85-9C0C-5A26-1ED387A5AA5F}" dt="2025-09-19T20:13:57.685" v="238"/>
          <ac:spMkLst>
            <pc:docMk/>
            <pc:sldMk cId="3769869970" sldId="300"/>
            <ac:spMk id="3" creationId="{60B57762-16F4-E17A-B41E-164984BA3102}"/>
          </ac:spMkLst>
        </pc:spChg>
        <pc:picChg chg="mod">
          <ac:chgData name="Francisco Barba" userId="S::fc49056@alunos.fc.ul.pt::a81e12d3-d213-4aef-b51a-77279f580a60" providerId="AD" clId="Web-{6DF288BF-9B85-9C0C-5A26-1ED387A5AA5F}" dt="2025-09-21T21:46:40.032" v="280"/>
          <ac:picMkLst>
            <pc:docMk/>
            <pc:sldMk cId="3769869970" sldId="300"/>
            <ac:picMk id="14" creationId="{1BA742B0-D37C-0C46-0A2D-FBE39CB0D11F}"/>
          </ac:picMkLst>
        </pc:picChg>
      </pc:sldChg>
      <pc:sldChg chg="addSp modSp">
        <pc:chgData name="Francisco Barba" userId="S::fc49056@alunos.fc.ul.pt::a81e12d3-d213-4aef-b51a-77279f580a60" providerId="AD" clId="Web-{6DF288BF-9B85-9C0C-5A26-1ED387A5AA5F}" dt="2025-09-21T21:46:46.954" v="281"/>
        <pc:sldMkLst>
          <pc:docMk/>
          <pc:sldMk cId="2832832365" sldId="301"/>
        </pc:sldMkLst>
        <pc:spChg chg="add mod">
          <ac:chgData name="Francisco Barba" userId="S::fc49056@alunos.fc.ul.pt::a81e12d3-d213-4aef-b51a-77279f580a60" providerId="AD" clId="Web-{6DF288BF-9B85-9C0C-5A26-1ED387A5AA5F}" dt="2025-09-19T20:13:55.217" v="237" actId="1076"/>
          <ac:spMkLst>
            <pc:docMk/>
            <pc:sldMk cId="2832832365" sldId="301"/>
            <ac:spMk id="2" creationId="{171BD2F2-413B-8F46-C36E-89054485BD8B}"/>
          </ac:spMkLst>
        </pc:spChg>
        <pc:picChg chg="mod">
          <ac:chgData name="Francisco Barba" userId="S::fc49056@alunos.fc.ul.pt::a81e12d3-d213-4aef-b51a-77279f580a60" providerId="AD" clId="Web-{6DF288BF-9B85-9C0C-5A26-1ED387A5AA5F}" dt="2025-09-21T21:46:46.954" v="281"/>
          <ac:picMkLst>
            <pc:docMk/>
            <pc:sldMk cId="2832832365" sldId="301"/>
            <ac:picMk id="3" creationId="{72EB0FFF-B0B2-D02E-467E-85B08A9D529D}"/>
          </ac:picMkLst>
        </pc:picChg>
        <pc:picChg chg="mod">
          <ac:chgData name="Francisco Barba" userId="S::fc49056@alunos.fc.ul.pt::a81e12d3-d213-4aef-b51a-77279f580a60" providerId="AD" clId="Web-{6DF288BF-9B85-9C0C-5A26-1ED387A5AA5F}" dt="2025-09-21T21:36:22.826" v="278" actId="14100"/>
          <ac:picMkLst>
            <pc:docMk/>
            <pc:sldMk cId="2832832365" sldId="301"/>
            <ac:picMk id="6" creationId="{0D142C05-2B68-5F51-A2CA-ED26AFC582EF}"/>
          </ac:picMkLst>
        </pc:picChg>
      </pc:sldChg>
      <pc:sldChg chg="modSp">
        <pc:chgData name="Francisco Barba" userId="S::fc49056@alunos.fc.ul.pt::a81e12d3-d213-4aef-b51a-77279f580a60" providerId="AD" clId="Web-{6DF288BF-9B85-9C0C-5A26-1ED387A5AA5F}" dt="2025-09-21T21:33:57.013" v="266" actId="20577"/>
        <pc:sldMkLst>
          <pc:docMk/>
          <pc:sldMk cId="83839043" sldId="308"/>
        </pc:sldMkLst>
        <pc:spChg chg="mod">
          <ac:chgData name="Francisco Barba" userId="S::fc49056@alunos.fc.ul.pt::a81e12d3-d213-4aef-b51a-77279f580a60" providerId="AD" clId="Web-{6DF288BF-9B85-9C0C-5A26-1ED387A5AA5F}" dt="2025-09-21T21:33:57.013" v="266" actId="20577"/>
          <ac:spMkLst>
            <pc:docMk/>
            <pc:sldMk cId="83839043" sldId="308"/>
            <ac:spMk id="62" creationId="{00000000-0000-0000-0000-000000000000}"/>
          </ac:spMkLst>
        </pc:spChg>
      </pc:sldChg>
      <pc:sldChg chg="addSp delSp modSp add del replId">
        <pc:chgData name="Francisco Barba" userId="S::fc49056@alunos.fc.ul.pt::a81e12d3-d213-4aef-b51a-77279f580a60" providerId="AD" clId="Web-{6DF288BF-9B85-9C0C-5A26-1ED387A5AA5F}" dt="2025-09-19T19:46:38.545" v="206" actId="20577"/>
        <pc:sldMkLst>
          <pc:docMk/>
          <pc:sldMk cId="3536126407" sldId="318"/>
        </pc:sldMkLst>
        <pc:spChg chg="add mod">
          <ac:chgData name="Francisco Barba" userId="S::fc49056@alunos.fc.ul.pt::a81e12d3-d213-4aef-b51a-77279f580a60" providerId="AD" clId="Web-{6DF288BF-9B85-9C0C-5A26-1ED387A5AA5F}" dt="2025-09-19T19:46:38.545" v="206" actId="20577"/>
          <ac:spMkLst>
            <pc:docMk/>
            <pc:sldMk cId="3536126407" sldId="318"/>
            <ac:spMk id="8" creationId="{9085FEE8-D424-FD7B-9364-54C424039D7A}"/>
          </ac:spMkLst>
        </pc:spChg>
        <pc:spChg chg="mod">
          <ac:chgData name="Francisco Barba" userId="S::fc49056@alunos.fc.ul.pt::a81e12d3-d213-4aef-b51a-77279f580a60" providerId="AD" clId="Web-{6DF288BF-9B85-9C0C-5A26-1ED387A5AA5F}" dt="2025-09-19T19:34:56.124" v="20" actId="20577"/>
          <ac:spMkLst>
            <pc:docMk/>
            <pc:sldMk cId="3536126407" sldId="318"/>
            <ac:spMk id="9" creationId="{40A29B87-77B8-D195-09A5-D81B212A9BFC}"/>
          </ac:spMkLst>
        </pc:spChg>
      </pc:sldChg>
    </pc:docChg>
  </pc:docChgLst>
  <pc:docChgLst>
    <pc:chgData name="Francisco Barba" userId="S::fc49056@alunos.fc.ul.pt::a81e12d3-d213-4aef-b51a-77279f580a60" providerId="AD" clId="Web-{BB7370F7-A5EC-3F6B-ABEF-B82221E41FE0}"/>
    <pc:docChg chg="delSld modSld">
      <pc:chgData name="Francisco Barba" userId="S::fc49056@alunos.fc.ul.pt::a81e12d3-d213-4aef-b51a-77279f580a60" providerId="AD" clId="Web-{BB7370F7-A5EC-3F6B-ABEF-B82221E41FE0}" dt="2025-09-18T16:11:48.929" v="1"/>
      <pc:docMkLst>
        <pc:docMk/>
      </pc:docMkLst>
      <pc:sldChg chg="delSp">
        <pc:chgData name="Francisco Barba" userId="S::fc49056@alunos.fc.ul.pt::a81e12d3-d213-4aef-b51a-77279f580a60" providerId="AD" clId="Web-{BB7370F7-A5EC-3F6B-ABEF-B82221E41FE0}" dt="2025-09-18T16:11:23.647" v="0"/>
        <pc:sldMkLst>
          <pc:docMk/>
          <pc:sldMk cId="0" sldId="283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9T10:07:14.385"/>
    </inkml:context>
    <inkml:brush xml:id="br0">
      <inkml:brushProperty name="width" value="0.4" units="cm"/>
      <inkml:brushProperty name="height" value="0.8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21489 12151 16383 0 0,'0'2'0'0'0,"0"4"0"0"0,-3 1 0 0 0,-3-1 0 0 0,0 1 0 0 0,0 2 0 0 0,1 2 0 0 0,2 2 0 0 0,-1-2 0 0 0,-3-2 0 0 0,-2-3 0 0 0,-3-2 0 0 0,-2-3 0 0 0,0 0 0 0 0,1-4 0 0 0,1-1 0 0 0,-1 0 0 0 0,3-1 0 0 0,0-1 0 0 0,-1 1 0 0 0,-1 2 0 0 0,-1-2 0 0 0,-1 1 0 0 0,-1 0 0 0 0,0 1 0 0 0,0 1 0 0 0,0 2 0 0 0,-1-1 0 0 0,1 1 0 0 0,2-2 0 0 0,2-2 0 0 0,-1 1 0 0 0,-1 1 0 0 0,0 0 0 0 0,-1 1 0 0 0,-1 1 0 0 0,3-3 0 0 0,0-1 0 0 0,0 1 0 0 0,0 1 0 0 0,-2 0 0 0 0,3-2 0 0 0,0 0 0 0 0,-1 1 0 0 0,0 0 0 0 0,1-1 0 0 0,0 0 0 0 0,0 0 0 0 0,-2 1 0 0 0,3-1 0 0 0,-1-1 0 0 0,2-1 0 0 0,0 0 0 0 0,-1 1 0 0 0,-2 1 0 0 0,2-1 0 0 0,0 1 0 0 0,-2 0 0 0 0,0 1 0 0 0,-1 2 0 0 0,-2 0 0 0 0,1 0 0 0 0,-2 1 0 0 0,1 0 0 0 0,0 1 0 0 0,0-1 0 0 0,-1 0 0 0 0,1 0 0 0 0,0 0 0 0 0,0 0 0 0 0,0 0 0 0 0,-1 0 0 0 0,1 0 0 0 0,0 0 0 0 0,0 0 0 0 0,0 0 0 0 0,0 0 0 0 0,0 0 0 0 0,0 0 0 0 0,-1 0 0 0 0,1 0 0 0 0,0 0 0 0 0,0 0 0 0 0,0 0 0 0 0,0 0 0 0 0,0 0 0 0 0,0 0 0 0 0,2-2 0 0 0,1-2 0 0 0,1 1 0 0 0,-2 0 0 0 0,0 1 0 0 0,-1 1 0 0 0,-1-2 0 0 0,0-1 0 0 0,0 1 0 0 0,0 1 0 0 0,0 0 0 0 0,0 1 0 0 0,-1 0 0 0 0,1 1 0 0 0,0 0 0 0 0,0 0 0 0 0,2-2 0 0 0,2-1 0 0 0,-1 0 0 0 0,-1 0 0 0 0,0 1 0 0 0,-1 1 0 0 0,0 0 0 0 0,-1 1 0 0 0,0 0 0 0 0,2-2 0 0 0,1-2 0 0 0,0 1 0 0 0,-1 1 0 0 0,0 0 0 0 0,-1 1 0 0 0,2-2 0 0 0,1-1 0 0 0,-1 1 0 0 0,-1 0 0 0 0,0 2 0 0 0,-1 0 0 0 0,-1 0 0 0 0,0 1 0 0 0,0 0 0 0 0,0 0 0 0 0,0 0 0 0 0,-1 0 0 0 0,1 1 0 0 0,0-1 0 0 0,0 0 0 0 0,0 0 0 0 0,-1 0 0 0 0,1 0 0 0 0,0 0 0 0 0,0 0 0 0 0,0 0 0 0 0,0 0 0 0 0,0 0 0 0 0,0 0 0 0 0,-1 0 0 0 0,1 0 0 0 0,0 0 0 0 0,0 0 0 0 0,0 0 0 0 0,0 0 0 0 0,0 0 0 0 0,0 0 0 0 0,0 0 0 0 0,-1 0 0 0 0,1 0 0 0 0,0 0 0 0 0,0 0 0 0 0,0 0 0 0 0,2-3 0 0 0,2 0 0 0 0,-1-1 0 0 0,-1 2 0 0 0,3-3 0 0 0,-1 1 0 0 0,0 0 0 0 0,1-2 0 0 0,0 1 0 0 0,0 1 0 0 0,-2 1 0 0 0,-2 1 0 0 0,3-2 0 0 0,0 0 0 0 0,-1 1 0 0 0,2-2 0 0 0,0 0 0 0 0,-1-2 0 0 0,-1 1 0 0 0,-1 0 0 0 0,1 0 0 0 0,1 0 0 0 0,2-1 0 0 0,-1 1 0 0 0,0-2 0 0 0,-1 1 0 0 0,0-1 0 0 0,1 1 0 0 0,-1 1 0 0 0,-2 3 0 0 0,0 0 0 0 0,-1 2 0 0 0,-1 1 0 0 0,0 0 0 0 0,-1 0 0 0 0,1 1 0 0 0,0-1 0 0 0,0 0 0 0 0,-1 0 0 0 0,1 0 0 0 0,0 0 0 0 0,0 1 0 0 0,0-2 0 0 0,0 1 0 0 0,-1 0 0 0 0,1 0 0 0 0,0 0 0 0 0,0 0 0 0 0,0 0 0 0 0,0 0 0 0 0,0 0 0 0 0,0 0 0 0 0,0 0 0 0 0,-1 0 0 0 0,1 0 0 0 0,0 0 0 0 0,0 0 0 0 0,0 0 0 0 0,0 0 0 0 0,0 0 0 0 0,0 0 0 0 0,-1 0 0 0 0,1 0 0 0 0,0 0 0 0 0,0 0 0 0 0,0 0 0 0 0,0 0 0 0 0,2-2 0 0 0,2-2 0 0 0,-1 1 0 0 0,-1 1 0 0 0,0 0 0 0 0,-1 1 0 0 0,0 0 0 0 0,-1 1 0 0 0,0 0 0 0 0,-1 0 0 0 0,4-3 0 0 0,0 0 0 0 0,0 0 0 0 0,-1 0 0 0 0,0 2 0 0 0,-1-1 0 0 0,-1 2 0 0 0,1 0 0 0 0,-2 0 0 0 0,1 0 0 0 0,0 0 0 0 0,0 0 0 0 0,0 0 0 0 0,-1 0 0 0 0,1 0 0 0 0,0 0 0 0 0,-3 0 0 0 0,0-2 0 0 0,-1-2 0 0 0,2 1 0 0 0,0 0 0 0 0,0 1 0 0 0,2 1 0 0 0,-1 1 0 0 0,1-1 0 0 0,0 1 0 0 0,0 1 0 0 0,0-1 0 0 0,3-3 0 0 0,0 0 0 0 0,0 0 0 0 0,0 0 0 0 0,-1 1 0 0 0,1-1 0 0 0,1-1 0 0 0,0 0 0 0 0,-2 1 0 0 0,2-1 0 0 0,1 0 0 0 0,-2 0 0 0 0,2-1 0 0 0,1-1 0 0 0,-2 2 0 0 0,-1-2 0 0 0,-2 1 0 0 0,3-2 0 0 0,0-2 0 0 0,-1 1 0 0 0,-1 1 0 0 0,0 2 0 0 0,-4 2 0 0 0,-4 1 0 0 0,0 2 0 0 0,0 0 0 0 0,1 0 0 0 0,1 0 0 0 0,2 1 0 0 0,1-1 0 0 0,3 3 0 0 0,2 0 0 0 0,2 3 0 0 0,0 0 0 0 0,-1-1 0 0 0,-1-1 0 0 0,-1-1 0 0 0,-2-2 0 0 0,0 0 0 0 0,-1-1 0 0 0,-1 0 0 0 0,1-1 0 0 0,0 1 0 0 0,-1 0 0 0 0,1 0 0 0 0,0 0 0 0 0,-1-1 0 0 0,1 1 0 0 0,0 0 0 0 0,0 0 0 0 0,0 0 0 0 0,0 0 0 0 0,0 0 0 0 0,0 0 0 0 0,0 0 0 0 0,-1 0 0 0 0,4-2 0 0 0,0-2 0 0 0,3-1 0 0 0,0-1 0 0 0,1-2 0 0 0,0 1 0 0 0,2-2 0 0 0,1-1 0 0 0,-1 1 0 0 0,0-1 0 0 0,2-1 0 0 0,-1 2 0 0 0,0-1 0 0 0,0-1 0 0 0,3-1 0 0 0,0-2 0 0 0,1 0 0 0 0,0-1 0 0 0,1 0 0 0 0,1 0 0 0 0,-1 0 0 0 0,0-1 0 0 0,0 1 0 0 0,0 0 0 0 0,0-1 0 0 0,0 1 0 0 0,3 3 0 0 0,1 0 0 0 0,-1 0 0 0 0,-1 0 0 0 0,0-2 0 0 0,-1 1 0 0 0,0-2 0 0 0,-1 0 0 0 0,0 0 0 0 0,0 0 0 0 0,0 0 0 0 0,0-1 0 0 0,0 1 0 0 0,0 0 0 0 0,0 0 0 0 0,0 0 0 0 0,0-1 0 0 0,0 1 0 0 0,-3 3 0 0 0,0 0 0 0 0,-1 0 0 0 0,2 0 0 0 0,0-2 0 0 0,1 1 0 0 0,-3-2 0 0 0,-2 3 0 0 0,0 0 0 0 0,0 0 0 0 0,-1 2 0 0 0,1 0 0 0 0,1-1 0 0 0,-1 2 0 0 0,0-1 0 0 0,-1-1 0 0 0,1-1 0 0 0,-2 2 0 0 0,1-1 0 0 0,-1 2 0 0 0,-1 3 0 0 0,-3 2 0 0 0,-1 1 0 0 0,1 5 0 0 0,1 1 0 0 0,-1 1 0 0 0,-1-1 0 0 0,2 2 0 0 0,0 0 0 0 0,2 1 0 0 0,0 3 0 0 0,-1 0 0 0 0,1 1 0 0 0,3 1 0 0 0,1 1 0 0 0,5-1 0 0 0,2 0 0 0 0,3 1 0 0 0,4-2 0 0 0,3-3 0 0 0,-1 1 0 0 0,0-2 0 0 0,-1 1 0 0 0,-1 0 0 0 0,-1 0 0 0 0,1 0 0 0 0,-5-2 0 0 0,-4-1 0 0 0,-6-2 0 0 0,-4-1 0 0 0,-3-1 0 0 0,-1 0 0 0 0,-2 0 0 0 0,0 0 0 0 0,0-1 0 0 0,0 1 0 0 0,0 0 0 0 0,0 0 0 0 0,1 0 0 0 0,0 0 0 0 0,0 0 0 0 0,0 0 0 0 0,0 0 0 0 0,0 0 0 0 0,-1 0 0 0 0,1 0 0 0 0,0 0 0 0 0,0 0 0 0 0,0 0 0 0 0,0 0 0 0 0,0 0 0 0 0,0 0 0 0 0,0 0 0 0 0,-1 0 0 0 0,1 0 0 0 0,0 0 0 0 0,0 0 0 0 0,0 0 0 0 0,0 0 0 0 0,0 0 0 0 0,0 0 0 0 0,-1 0 0 0 0,1 0 0 0 0,0 0 0 0 0,3-3 0 0 0,0 0 0 0 0,3-3 0 0 0,2-3 0 0 0,1 1 0 0 0,0-2 0 0 0,2-1 0 0 0,1-2 0 0 0,2 0 0 0 0,-2-2 0 0 0,-1 0 0 0 0,-1 0 0 0 0,-1 0 0 0 0,1-1 0 0 0,2 1 0 0 0,0 0 0 0 0,-1 2 0 0 0,0 1 0 0 0,1 0 0 0 0,1 0 0 0 0,0-1 0 0 0,1-1 0 0 0,-2 2 0 0 0,-1 0 0 0 0,-1 3 0 0 0,-1 0 0 0 0,1-1 0 0 0,-1 1 0 0 0,0-1 0 0 0,1 0 0 0 0,0 1 0 0 0,-1-1 0 0 0,-1 2 0 0 0,-2-1 0 0 0,-2-1 0 0 0,-2-2 0 0 0,-1-1 0 0 0,-1 2 0 0 0,0 2 0 0 0,2 1 0 0 0,1 1 0 0 0,0 2 0 0 0,-1 2 0 0 0,0 1 0 0 0,-2 2 0 0 0,1-1 0 0 0,-1 2 0 0 0,0-1 0 0 0,2 3 0 0 0,1 1 0 0 0,0-1 0 0 0,0 0 0 0 0,1 2 0 0 0,1-1 0 0 0,-2 0 0 0 0,3 1 0 0 0,-1 1 0 0 0,-1-2 0 0 0,-1-1 0 0 0,1 2 0 0 0,1-1 0 0 0,-2 0 0 0 0,0-2 0 0 0,-2 0 0 0 0,0-1 0 0 0,0-1 0 0 0,1 3 0 0 0,1 3 0 0 0,0 0 0 0 0,-1 0 0 0 0,0-2 0 0 0,-1-1 0 0 0,-1-1 0 0 0,0-1 0 0 0,0-1 0 0 0,0 0 0 0 0,0 0 0 0 0,0 0 0 0 0,-1-1 0 0 0,1 1 0 0 0,0 0 0 0 0,0 0 0 0 0,0 0 0 0 0,0 0 0 0 0,0 0 0 0 0,-1 0 0 0 0,1 0 0 0 0,0 0 0 0 0,0 0 0 0 0,0 0 0 0 0,0 0 0 0 0,0 0 0 0 0,0-3 0 0 0,-1 0 0 0 0,1 0 0 0 0,0 0 0 0 0,0 1 0 0 0,3-2 0 0 0,0 0 0 0 0,0 1 0 0 0,0 0 0 0 0,-2 1 0 0 0,3-1 0 0 0,0-1 0 0 0,-1 1 0 0 0,0 0 0 0 0,1-1 0 0 0,0-1 0 0 0,0 2 0 0 0,-2 0 0 0 0,0 1 0 0 0,-1 1 0 0 0,-1 1 0 0 0,0 0 0 0 0,0 0 0 0 0,0 0 0 0 0,-1 0 0 0 0,1 0 0 0 0,0 0 0 0 0,0 0 0 0 0,0 0 0 0 0,-1 0 0 0 0,1 0 0 0 0,0 0 0 0 0,3 3 0 0 0,0 0 0 0 0,0 1 0 0 0,0-2 0 0 0,1 3 0 0 0,0-1 0 0 0,0 0 0 0 0,-1-1 0 0 0,-1-1 0 0 0,-1-1 0 0 0,-1-1 0 0 0,0 1 0 0 0,0-2 0 0 0,-1 4 0 0 0,1 0 0 0 0,0 0 0 0 0,0 0 0 0 0,2 1 0 0 0,1 1 0 0 0,0-2 0 0 0,0 0 0 0 0,-1-1 0 0 0,-1-1 0 0 0,-1 0 0 0 0,0-1 0 0 0,3 2 0 0 0,3 4 0 0 0,0 1 0 0 0,0-2 0 0 0,0 2 0 0 0,3 2 0 0 0,2 2 0 0 0,-1-1 0 0 0,1 1 0 0 0,-3-2 0 0 0,2 0 0 0 0,-3 1 0 0 0,-1 0 0 0 0,0-1 0 0 0,-1 2 0 0 0,-1-2 0 0 0,-1-1 0 0 0,1-1 0 0 0,0-1 0 0 0,0-1 0 0 0,1 1 0 0 0,0-1 0 0 0,-1-1 0 0 0,-1-1 0 0 0,1 1 0 0 0,0 0 0 0 0,0 0 0 0 0,-2-2 0 0 0,0 0 0 0 0,-1-1 0 0 0,-1-1 0 0 0,0 0 0 0 0,0 0 0 0 0,-1 0 0 0 0,1 0 0 0 0,0 0 0 0 0,0 0 0 0 0,-1-1 0 0 0,1 1 0 0 0,0 0 0 0 0,0 0 0 0 0,0 0 0 0 0,0 0 0 0 0,0 0 0 0 0,0 0 0 0 0,-1 0 0 0 0,1 0 0 0 0,0 0 0 0 0,0 0 0 0 0,0 0 0 0 0,2-2 0 0 0,2-2 0 0 0,-1 1 0 0 0,-1 1 0 0 0,3-3 0 0 0,-1 1 0 0 0,3-3 0 0 0,4 1 0 0 0,6-2 0 0 0,5 1 0 0 0,4 1 0 0 0,0 0 0 0 0,-2-2 0 0 0,0 0 0 0 0,2 1 0 0 0,-2 0 0 0 0,0 1 0 0 0,2 1 0 0 0,1 2 0 0 0,-1-1 0 0 0,-1-1 0 0 0,2 2 0 0 0,-2-2 0 0 0,0 0 0 0 0,1 1 0 0 0,1 1 0 0 0,1 1 0 0 0,1 1 0 0 0,1-2 0 0 0,0-1 0 0 0,0 1 0 0 0,-2-2 0 0 0,-1 0 0 0 0,0 1 0 0 0,1 1 0 0 0,0 1 0 0 0,1 1 0 0 0,0 0 0 0 0,1 1 0 0 0,0-2 0 0 0,3-2 0 0 0,1 1 0 0 0,-1 1 0 0 0,0 0 0 0 0,-3-1 0 0 0,-2-1 0 0 0,-1 0 0 0 0,1 1 0 0 0,-2-1 0 0 0,-1 0 0 0 0,1 0 0 0 0,-1-1 0 0 0,-1-1 0 0 0,-1 0 0 0 0,-2-3 0 0 0,1-3 0 0 0,-1-1 0 0 0,0 2 0 0 0,1-1 0 0 0,0 3 0 0 0,0-1 0 0 0,1 2 0 0 0,1 3 0 0 0,0-2 0 0 0,1 2 0 0 0,-2-2 0 0 0,1 1 0 0 0,-2-1 0 0 0,2 0 0 0 0,-2-1 0 0 0,1-2 0 0 0,-1-1 0 0 0,1 0 0 0 0,1 3 0 0 0,0 0 0 0 0,-2-1 0 0 0,-2-2 0 0 0,0-2 0 0 0,3 2 0 0 0,-1 0 0 0 0,2 2 0 0 0,-4 2 0 0 0,-3 5 0 0 0,-4 6 0 0 0,-4 2 0 0 0,-1 2 0 0 0,-3 0 0 0 0,-1-1 0 0 0,-2-2 0 0 0,2 1 0 0 0,0-1 0 0 0,-1-1 0 0 0,1 1 0 0 0,1 0 0 0 0,-1 2 0 0 0,-1-1 0 0 0,1 2 0 0 0,1-1 0 0 0,-2 1 0 0 0,0-1 0 0 0,1 1 0 0 0,0-1 0 0 0,0-1 0 0 0,1 0 0 0 0,0 0 0 0 0,-1-2 0 0 0,2 2 0 0 0,-1-1 0 0 0,-1-1 0 0 0,2 1 0 0 0,-1 1 0 0 0,1 0 0 0 0,1 1 0 0 0,-2-2 0 0 0,1 1 0 0 0,-1 0 0 0 0,0-2 0 0 0,0 2 0 0 0,0-1 0 0 0,0-1 0 0 0,-3-1 0 0 0,0-1 0 0 0,-1-1 0 0 0,2 2 0 0 0,0 0 0 0 0,0 1 0 0 0,-1-2 0 0 0,2 2 0 0 0,1 1 0 0 0,-2-2 0 0 0,0 0 0 0 0,-1-1 0 0 0,-2 1 0 0 0,1 1 0 0 0,-1 0 0 0 0,0 1 0 0 0,-1 0 0 0 0,1-1 0 0 0,0-1 0 0 0,-1-1 0 0 0,4 2 0 0 0,0 0 0 0 0,0-1 0 0 0,0 0 0 0 0,-2-2 0 0 0,1 0 0 0 0,-2 0 0 0 0,3 1 0 0 0,3 4 0 0 0,0 1 0 0 0,0 1 0 0 0,-2 0 0 0 0,-1-2 0 0 0,-2-2 0 0 0,3 2 0 0 0,-1-2 0 0 0,3 3 0 0 0,-1-1 0 0 0,0-1 0 0 0,1 1 0 0 0,2 2 0 0 0,0 0 0 0 0,-2 0 0 0 0,1 3 0 0 0,0-2 0 0 0,-3-1 0 0 0,2 0 0 0 0,-1-2 0 0 0,-1-1 0 0 0,-1 1 0 0 0,1 1 0 0 0,0 1 0 0 0,2 0 0 0 0,0 0 0 0 0,-1-2 0 0 0,1 1 0 0 0,0-1 0 0 0,1 1 0 0 0,-1-1 0 0 0,-1-1 0 0 0,1 1 0 0 0,0 0 0 0 0,-2-2 0 0 0,-1-1 0 0 0,1 1 0 0 0,0 1 0 0 0,0 1 0 0 0,-2 0 0 0 0,2 1 0 0 0,3 3 0 0 0,0-1 0 0 0,-1-2 0 0 0,1 0 0 0 0,-1 0 0 0 0,1 0 0 0 0,2 3 0 0 0,0-2 0 0 0,-2-1 0 0 0,-3-2 0 0 0,-1-3 0 0 0,1 3 0 0 0,3 1 0 0 0,-1 1 0 0 0,0-2 0 0 0,0 2 0 0 0,0-1 0 0 0,-1-1 0 0 0,1 1 0 0 0,-1-1 0 0 0,-1-1 0 0 0,1 2 0 0 0,1-1 0 0 0,-2-1 0 0 0,1 2 0 0 0,0-1 0 0 0,-1-1 0 0 0,2 2 0 0 0,1 2 0 0 0,1-1 0 0 0,3 0 0 0 0,6-3 0 0 0,4-1 0 0 0,4-4 0 0 0,6-2 0 0 0,4-3 0 0 0,8 0 0 0 0,3-2 0 0 0,2-2 0 0 0,1 1 0 0 0,-4 1 0 0 0,-6 0 0 0 0,-5 2 0 0 0,-5-2 0 0 0,-3 1 0 0 0,-1 2 0 0 0,-2-1 0 0 0,1 1 0 0 0,0 1 0 0 0,3 1 0 0 0,-2-2 0 0 0,0 1 0 0 0,1-2 0 0 0,2 0 0 0 0,-2-2 0 0 0,-1 1 0 0 0,2 2 0 0 0,-2-2 0 0 0,0 2 0 0 0,-2-2 0 0 0,1 0 0 0 0,1 0 0 0 0,1 0 0 0 0,2-1 0 0 0,1-2 0 0 0,1 1 0 0 0,-3-1 0 0 0,0 2 0 0 0,-2-1 0 0 0,-1 2 0 0 0,1-2 0 0 0,2 2 0 0 0,0-1 0 0 0,2-1 0 0 0,3 0 0 0 0,-1-1 0 0 0,-3 0 0 0 0,-2 0 0 0 0,0 0 0 0 0,1 2 0 0 0,1-1 0 0 0,1 2 0 0 0,0 1 0 0 0,1 0 0 0 0,0 0 0 0 0,-2-1 0 0 0,1 1 0 0 0,2-1 0 0 0,-1-3 0 0 0,1-1 0 0 0,0 1 0 0 0,-3-1 0 0 0,0 2 0 0 0,-1 0 0 0 0,-2-2 0 0 0,0 2 0 0 0,0-1 0 0 0,2 2 0 0 0,1 0 0 0 0,1 0 0 0 0,1 0 0 0 0,0 1 0 0 0,-3-1 0 0 0,3 1 0 0 0,0-1 0 0 0,1 1 0 0 0,0 2 0 0 0,-2-1 0 0 0,-2 0 0 0 0,-2-1 0 0 0,-1-2 0 0 0,1-2 0 0 0,1 1 0 0 0,2-1 0 0 0,1 0 0 0 0,3-2 0 0 0,-2 0 0 0 0,-2-2 0 0 0,-2 3 0 0 0,1 0 0 0 0,0 3 0 0 0,-2-1 0 0 0,0 3 0 0 0,-1-1 0 0 0,-1 1 0 0 0,2 2 0 0 0,2 1 0 0 0,-2 0 0 0 0,0-3 0 0 0,2-3 0 0 0,0-1 0 0 0,2 0 0 0 0,0 0 0 0 0,-2-1 0 0 0,0 1 0 0 0,-3 1 0 0 0,1 2 0 0 0,-3-1 0 0 0,-1-1 0 0 0,0 1 0 0 0,2 2 0 0 0,2 2 0 0 0,-1 0 0 0 0,1 0 0 0 0,1 2 0 0 0,-1-3 0 0 0,-2-1 0 0 0,0 0 0 0 0,1 0 0 0 0,-1 0 0 0 0,1 1 0 0 0,-2-1 0 0 0,2 0 0 0 0,-2-1 0 0 0,1 1 0 0 0,-1-1 0 0 0,1 1 0 0 0,-1-1 0 0 0,1 1 0 0 0,2 2 0 0 0,-1-2 0 0 0,0 2 0 0 0,2 0 0 0 0,1 0 0 0 0,-1-3 0 0 0,0 1 0 0 0,-2-2 0 0 0,0 1 0 0 0,-1-1 0 0 0,0 2 0 0 0,-1-2 0 0 0,1 0 0 0 0,1-3 0 0 0,0-1 0 0 0,0 2 0 0 0,0-1 0 0 0,-1 3 0 0 0,0 0 0 0 0,-3-2 0 0 0,-1 0 0 0 0,-2-2 0 0 0,2-1 0 0 0,0-1 0 0 0,1 3 0 0 0,1 0 0 0 0,-1 0 0 0 0,1 2 0 0 0,-1 0 0 0 0,2 1 0 0 0,0 1 0 0 0,-2-2 0 0 0,-1-1 0 0 0,-2-2 0 0 0,-1-1 0 0 0,2 2 0 0 0,1 0 0 0 0,-1 5 0 0 0,-4 4 0 0 0,-3 2 0 0 0,-2 4 0 0 0,1 4 0 0 0,-2 1 0 0 0,-5 1 0 0 0,-2 2 0 0 0,-2 2 0 0 0,-1 1 0 0 0,0-2 0 0 0,1 0 0 0 0,-1 0 0 0 0,2 1 0 0 0,-1-2 0 0 0,3 0 0 0 0,2-2 0 0 0,1 0 0 0 0,1-2 0 0 0,0-1 0 0 0,-3-3 0 0 0,2 2 0 0 0,0-1 0 0 0,1 2 0 0 0,0 0 0 0 0,-1-2 0 0 0,1 2 0 0 0,0 0 0 0 0,1 1 0 0 0,-1-1 0 0 0,2 2 0 0 0,-1-1 0 0 0,-2-1 0 0 0,1 0 0 0 0,0 0 0 0 0,1 1 0 0 0,-1-1 0 0 0,-1 2 0 0 0,-2-1 0 0 0,-1 1 0 0 0,-1-1 0 0 0,2 1 0 0 0,0-1 0 0 0,3 1 0 0 0,-1-1 0 0 0,3 1 0 0 0,-1 0 0 0 0,1 0 0 0 0,1 1 0 0 0,0 0 0 0 0,-2-2 0 0 0,1 0 0 0 0,-2 0 0 0 0,1 0 0 0 0,0 0 0 0 0,0 0 0 0 0,0 0 0 0 0,-2-1 0 0 0,2 0 0 0 0,-2-1 0 0 0,2 2 0 0 0,-1 0 0 0 0,2 0 0 0 0,-2 0 0 0 0,2 1 0 0 0,2 2 0 0 0,-1-1 0 0 0,0 0 0 0 0,-1 0 0 0 0,-2-3 0 0 0,1 1 0 0 0,-1-2 0 0 0,1 2 0 0 0,-1 0 0 0 0,1 0 0 0 0,0 3 0 0 0,-2-2 0 0 0,1 2 0 0 0,0-2 0 0 0,1 1 0 0 0,-1-1 0 0 0,1 0 0 0 0,0-1 0 0 0,1 1 0 0 0,2 2 0 0 0,-2-2 0 0 0,-1-1 0 0 0,1 1 0 0 0,1 1 0 0 0,-1-1 0 0 0,0 1 0 0 0,0-2 0 0 0,1 2 0 0 0,-2 1 0 0 0,-2-1 0 0 0,2 1 0 0 0,-2-2 0 0 0,-1-2 0 0 0,2 1 0 0 0,1 1 0 0 0,1 0 0 0 0,0 0 0 0 0,0 0 0 0 0,-2-2 0 0 0,0 1 0 0 0,0-2 0 0 0,-1 0 0 0 0,0 0 0 0 0,0 0 0 0 0,-1 0 0 0 0,-1-3 0 0 0,-2 0 0 0 0,3 2 0 0 0,-1-1 0 0 0,1 1 0 0 0,0 1 0 0 0,1 0 0 0 0,2 2 0 0 0,-1-1 0 0 0,0-1 0 0 0,0 2 0 0 0,4-2 0 0 0,4-3 0 0 0,4-2 0 0 0,2-4 0 0 0,2-1 0 0 0,3 0 0 0 0,0-1 0 0 0,0 0 0 0 0,2 1 0 0 0,0 1 0 0 0,2 2 0 0 0,-2-2 0 0 0,-1 0 0 0 0,1 1 0 0 0,1 1 0 0 0,1 0 0 0 0,0-1 0 0 0,-2-4 0 0 0,-1 0 0 0 0,1 2 0 0 0,1 0 0 0 0,0 2 0 0 0,-1-1 0 0 0,-1 0 0 0 0,1 1 0 0 0,0 0 0 0 0,2 1 0 0 0,0 2 0 0 0,-2-3 0 0 0,-1-1 0 0 0,1 1 0 0 0,1 1 0 0 0,-2-3 0 0 0,0 1 0 0 0,0 0 0 0 0,1 1 0 0 0,-1-1 0 0 0,0-1 0 0 0,0 2 0 0 0,1-3 0 0 0,2 1 0 0 0,0 1 0 0 0,1-2 0 0 0,0 1 0 0 0,0 1 0 0 0,0-2 0 0 0,0 1 0 0 0,-2-2 0 0 0,-1 0 0 0 0,-3 0 0 0 0,0 0 0 0 0,-1-1 0 0 0,0-2 0 0 0,1-2 0 0 0,0-1 0 0 0,0 2 0 0 0,1 2 0 0 0,2 0 0 0 0,2 2 0 0 0,-3 0 0 0 0,1 0 0 0 0,-3 0 0 0 0,0 0 0 0 0,2 2 0 0 0,-2-1 0 0 0,0 0 0 0 0,2 2 0 0 0,1-2 0 0 0,1-1 0 0 0,-2-4 0 0 0,1 2 0 0 0,-3-1 0 0 0,0 1 0 0 0,2 2 0 0 0,-2 0 0 0 0,0-1 0 0 0,2 0 0 0 0,-2-1 0 0 0,1 1 0 0 0,-2 0 0 0 0,1 0 0 0 0,-2 0 0 0 0,1 1 0 0 0,-1-1 0 0 0,1 1 0 0 0,-1-1 0 0 0,1 1 0 0 0,-1-1 0 0 0,1 1 0 0 0,-1-1 0 0 0,1 1 0 0 0,-1-1 0 0 0,1 1 0 0 0,-1-1 0 0 0,1-2 0 0 0,2 1 0 0 0,-1 0 0 0 0,0 0 0 0 0,2 3 0 0 0,-1-1 0 0 0,0-1 0 0 0,1-2 0 0 0,1-2 0 0 0,-1-2 0 0 0,0 2 0 0 0,-3 0 0 0 0,2 3 0 0 0,-3-1 0 0 0,1 2 0 0 0,2 0 0 0 0,1 1 0 0 0,2-1 0 0 0,-2-1 0 0 0,-5 0 0 0 0,-6 3 0 0 0,-5 1 0 0 0,-3 5 0 0 0,-2 2 0 0 0,1-2 0 0 0,-1-1 0 0 0,1-3 0 0 0,3-3 0 0 0,-1 0 0 0 0,1-2 0 0 0,2-2 0 0 0,-2 1 0 0 0,1 0 0 0 0,1-2 0 0 0,1 0 0 0 0,1-2 0 0 0,1 0 0 0 0,1-1 0 0 0,0 0 0 0 0,0 0 0 0 0,3 2 0 0 0,3 4 0 0 0,4 2 0 0 0,-1 2 0 0 0,2 0 0 0 0,-2-1 0 0 0,0 0 0 0 0,2 1 0 0 0,1 2 0 0 0,1 1 0 0 0,-1-1 0 0 0,-1-1 0 0 0,1 1 0 0 0,0 0 0 0 0,2 2 0 0 0,0 0 0 0 0,-2-2 0 0 0,0-1 0 0 0,0 1 0 0 0,-2-2 0 0 0,0 0 0 0 0,-2-2 0 0 0,-2-2 0 0 0,1 0 0 0 0,-2 0 0 0 0,-1-2 0 0 0,-1-2 0 0 0,-1 0 0 0 0,1 1 0 0 0,3 3 0 0 0,1 1 0 0 0,-2-2 0 0 0,-1-1 0 0 0,-1-1 0 0 0,-1-2 0 0 0,1 2 0 0 0,1 1 0 0 0,1 2 0 0 0,1-1 0 0 0,2 3 0 0 0,-1-2 0 0 0,-2 0 0 0 0,2 0 0 0 0,-1 0 0 0 0,-2-2 0 0 0,2 2 0 0 0,-1-1 0 0 0,2 2 0 0 0,-1-1 0 0 0,-1-1 0 0 0,1 1 0 0 0,0-1 0 0 0,-2 0 0 0 0,2 0 0 0 0,-1 0 0 0 0,-1-1 0 0 0,2 2 0 0 0,-1-1 0 0 0,-1-1 0 0 0,-1-1 0 0 0,-1-1 0 0 0,-1-2 0 0 0,2 3 0 0 0,1 1 0 0 0,-1-1 0 0 0,-1-1 0 0 0,2 2 0 0 0,1 0 0 0 0,-2 0 0 0 0,0-2 0 0 0,-1 0 0 0 0,-1-1 0 0 0,0-1 0 0 0,-1 0 0 0 0,0 0 0 0 0,-1 0 0 0 0,1 0 0 0 0,3 2 0 0 0,0 1 0 0 0,0 0 0 0 0,0 0 0 0 0,-1-2 0 0 0,-1 0 0 0 0,-1 0 0 0 0,1-1 0 0 0,-1 0 0 0 0,2 2 0 0 0,1 1 0 0 0,0 0 0 0 0,3 2 0 0 0,-1 0 0 0 0,-1 0 0 0 0,2 0 0 0 0,-1 1 0 0 0,0-2 0 0 0,-2-1 0 0 0,2 2 0 0 0,-1-1 0 0 0,0-1 0 0 0,-2 0 0 0 0,0-1 0 0 0,-1-2 0 0 0,2 3 0 0 0,0 1 0 0 0,0-1 0 0 0,0-1 0 0 0,-1-1 0 0 0,1 3 0 0 0,1 0 0 0 0,-1-1 0 0 0,0-1 0 0 0,1 3 0 0 0,1-1 0 0 0,-1 0 0 0 0,-2-2 0 0 0,3 2 0 0 0,-1 1 0 0 0,0-2 0 0 0,-1 0 0 0 0,-2-1 0 0 0,3 1 0 0 0,0 1 0 0 0,-1-1 0 0 0,2 2 0 0 0,0 0 0 0 0,-1-1 0 0 0,2 2 0 0 0,2 1 0 0 0,2 4 0 0 0,0-2 0 0 0,-2-1 0 0 0,0 0 0 0 0,-1-1 0 0 0,-2-2 0 0 0,-2-2 0 0 0,-1-1 0 0 0,2 1 0 0 0,-1 0 0 0 0,0 0 0 0 0,2 2 0 0 0,0 0 0 0 0,-1-1 0 0 0,2 1 0 0 0,-1 1 0 0 0,0-2 0 0 0,-2-1 0 0 0,-1-1 0 0 0,-1-1 0 0 0,2 1 0 0 0,3 4 0 0 0,0 1 0 0 0,0-2 0 0 0,-2-1 0 0 0,1 2 0 0 0,3 1 0 0 0,2 3 0 0 0,2 2 0 0 0,2 2 0 0 0,-2 3 0 0 0,0 1 0 0 0,0 1 0 0 0,-2 2 0 0 0,1-1 0 0 0,0 3 0 0 0,-2 1 0 0 0,1 0 0 0 0,1-2 0 0 0,1-2 0 0 0,-2 1 0 0 0,1-1 0 0 0,0-1 0 0 0,-1 1 0 0 0,0 0 0 0 0,1-1 0 0 0,-1 1 0 0 0,-1 1 0 0 0,2-2 0 0 0,-1 1 0 0 0,0 1 0 0 0,0-2 0 0 0,3 2 0 0 0,0-1 0 0 0,1-1 0 0 0,1 2 0 0 0,0-1 0 0 0,0-1 0 0 0,0 2 0 0 0,1-1 0 0 0,-1-1 0 0 0,-2 2 0 0 0,-1-1 0 0 0,-1-1 0 0 0,2-1 0 0 0,0-1 0 0 0,-1 2 0 0 0,-1 0 0 0 0,-2 2 0 0 0,0-1 0 0 0,-2 3 0 0 0,1-1 0 0 0,2-2 0 0 0,-2 2 0 0 0,2-1 0 0 0,-2 1 0 0 0,-2 2 0 0 0,0-1 0 0 0,0 2 0 0 0,1-2 0 0 0,-1 1 0 0 0,2-2 0 0 0,-1 2 0 0 0,1-2 0 0 0,1-2 0 0 0,0 2 0 0 0,1-2 0 0 0,-2 2 0 0 0,1-1 0 0 0,-2 2 0 0 0,2-1 0 0 0,-2 1 0 0 0,1-1 0 0 0,1-2 0 0 0,0 2 0 0 0,1 1 0 0 0,0 0 0 0 0,0 0 0 0 0,0 0 0 0 0,-2 1 0 0 0,-1 1 0 0 0,-1-1 0 0 0,0 1 0 0 0,1-2 0 0 0,-1 1 0 0 0,2 1 0 0 0,-2 1 0 0 0,2 0 0 0 0,-1-1 0 0 0,1-1 0 0 0,0 0 0 0 0,0-1 0 0 0,-1 0 0 0 0,1-1 0 0 0,-1 1 0 0 0,1 2 0 0 0,-1 1 0 0 0,1-1 0 0 0,-1 1 0 0 0,-1 0 0 0 0,0 2 0 0 0,0 0 0 0 0,0-1 0 0 0,1-1 0 0 0,-2 1 0 0 0,1-2 0 0 0,-1 0 0 0 0,0 1 0 0 0,0-1 0 0 0,1-1 0 0 0,0 0 0 0 0,1-1 0 0 0,0 0 0 0 0,0 0 0 0 0,1-1 0 0 0,0 1 0 0 0,0-1 0 0 0,-1 0 0 0 0,1 0 0 0 0,-1 1 0 0 0,1 2 0 0 0,2 2 0 0 0,-1 0 0 0 0,0 0 0 0 0,2-3 0 0 0,1-1 0 0 0,2 2 0 0 0,0-2 0 0 0,1-1 0 0 0,0-3 0 0 0,-2 1 0 0 0,-1 0 0 0 0,-3 1 0 0 0,1 0 0 0 0,-3 1 0 0 0,1 0 0 0 0,1-2 0 0 0,0 2 0 0 0,0-2 0 0 0,-1 2 0 0 0,1 0 0 0 0,-2 1 0 0 0,1-1 0 0 0,2-2 0 0 0,-1 1 0 0 0,-2 2 0 0 0,0 0 0 0 0,-1 1 0 0 0,2-1 0 0 0,-2 1 0 0 0,-1 1 0 0 0,1-1 0 0 0,0 0 0 0 0,1 0 0 0 0,-1-1 0 0 0,2 0 0 0 0,-1 0 0 0 0,1-1 0 0 0,1-1 0 0 0,0 0 0 0 0,1-1 0 0 0,-2 2 0 0 0,1-1 0 0 0,-2 2 0 0 0,2-1 0 0 0,-2 1 0 0 0,1-1 0 0 0,-1 1 0 0 0,1-1 0 0 0,1-1 0 0 0,3-3 0 0 0,-2 2 0 0 0,1 0 0 0 0,0-2 0 0 0,2 0 0 0 0,-2 1 0 0 0,0 0 0 0 0,-2 2 0 0 0,0 0 0 0 0,1-1 0 0 0,1-1 0 0 0,0 1 0 0 0,-1-1 0 0 0,-1 3 0 0 0,0-1 0 0 0,1 1 0 0 0,2 0 0 0 0,-2 1 0 0 0,1 0 0 0 0,-3 0 0 0 0,1-1 0 0 0,2 1 0 0 0,0-1 0 0 0,0 1 0 0 0,-1 0 0 0 0,1 0 0 0 0,2-1 0 0 0,-2 1 0 0 0,0 1 0 0 0,0 0 0 0 0,-1 1 0 0 0,0-2 0 0 0,-2 1 0 0 0,1-2 0 0 0,-2 1 0 0 0,1 0 0 0 0,-1 0 0 0 0,1-1 0 0 0,-1 1 0 0 0,1-1 0 0 0,-1 1 0 0 0,-2 1 0 0 0,2 0 0 0 0,1-2 0 0 0,0 0 0 0 0,0 0 0 0 0,3-3 0 0 0,-2 2 0 0 0,1-1 0 0 0,-2 2 0 0 0,1-1 0 0 0,1 2 0 0 0,2-1 0 0 0,-2 1 0 0 0,1-1 0 0 0,-2 1 0 0 0,0-1 0 0 0,1-1 0 0 0,2-2 0 0 0,-2 0 0 0 0,1 1 0 0 0,0 1 0 0 0,2 0 0 0 0,0 1 0 0 0,4 0 0 0 0,1 1 0 0 0,-2 2 0 0 0,-2-1 0 0 0,-2 1 0 0 0,-2-2 0 0 0,1-2 0 0 0,0 1 0 0 0,2-1 0 0 0,-2 1 0 0 0,0-1 0 0 0,-2 2 0 0 0,0-2 0 0 0,-1 2 0 0 0,0-1 0 0 0,-1 1 0 0 0,1 0 0 0 0,1-3 0 0 0,3-1 0 0 0,-2 1 0 0 0,-2 2 0 0 0,0 0 0 0 0,1-1 0 0 0,2-2 0 0 0,-1 1 0 0 0,-2 2 0 0 0,-1 3 0 0 0,3 2 0 0 0,0 2 0 0 0,3-2 0 0 0,-2 0 0 0 0,0 0 0 0 0,1-2 0 0 0,-2 1 0 0 0,0 0 0 0 0,1 1 0 0 0,1 1 0 0 0,1 1 0 0 0,-1 0 0 0 0,-1 2 0 0 0,1-4 0 0 0,-2 0 0 0 0,0-2 0 0 0,-2-1 0 0 0,1-2 0 0 0,-2 1 0 0 0,1-1 0 0 0,-1 1 0 0 0,1-1 0 0 0,2-2 0 0 0,1 1 0 0 0,2 2 0 0 0,3 2 0 0 0,3 2 0 0 0,-1 2 0 0 0,0 1 0 0 0,-1-3 0 0 0,0-2 0 0 0,-4-1 0 0 0,0-2 0 0 0,-4 0 0 0 0,0 2 0 0 0,1 2 0 0 0,-2 2 0 0 0,2-2 0 0 0,-3 0 0 0 0,2-2 0 0 0,-2 1 0 0 0,1-3 0 0 0,-1 2 0 0 0,1 0 0 0 0,-1 3 0 0 0,1-2 0 0 0,-1 0 0 0 0,1-1 0 0 0,-1 0 0 0 0,1-1 0 0 0,2 0 0 0 0,1-1 0 0 0,2 1 0 0 0,1-1 0 0 0,1 1 0 0 0,0-1 0 0 0,-2 1 0 0 0,-1-1 0 0 0,-2 1 0 0 0,-4 1 0 0 0,1 0 0 0 0,-1 1 0 0 0,0-2 0 0 0,0 1 0 0 0,2-2 0 0 0,-2 2 0 0 0,2-2 0 0 0,-1 1 0 0 0,1-1 0 0 0,2-2 0 0 0,1-1 0 0 0,0 0 0 0 0,0 1 0 0 0,-2 1 0 0 0,0 0 0 0 0,1-1 0 0 0,-1 1 0 0 0,1-1 0 0 0,0 0 0 0 0,0 0 0 0 0,0 1 0 0 0,0-2 0 0 0,0 2 0 0 0,0-1 0 0 0,1 2 0 0 0,1-1 0 0 0,1-1 0 0 0,-1 1 0 0 0,-1 0 0 0 0,1-2 0 0 0,-2 2 0 0 0,-2 2 0 0 0,-1 0 0 0 0,2-2 0 0 0,-1 1 0 0 0,1-1 0 0 0,1-1 0 0 0,-1 1 0 0 0,-2 2 0 0 0,1-1 0 0 0,1-1 0 0 0,-1 1 0 0 0,1-1 0 0 0,1-1 0 0 0,-1 1 0 0 0,1-1 0 0 0,1 2 0 0 0,1-1 0 0 0,-1 2 0 0 0,0 2 0 0 0,0-2 0 0 0,-1 2 0 0 0,0-2 0 0 0,1-1 0 0 0,-1-1 0 0 0,0 0 0 0 0,0-1 0 0 0,0 0 0 0 0,0 0 0 0 0,-2 2 0 0 0,1-1 0 0 0,1-1 0 0 0,1-1 0 0 0,-1 0 0 0 0,-2 4 0 0 0,0-1 0 0 0,2-1 0 0 0,-2 0 0 0 0,1 1 0 0 0,1-3 0 0 0,0 2 0 0 0,-1 0 0 0 0,2-2 0 0 0,1-1 0 0 0,-1 1 0 0 0,0 0 0 0 0,0 0 0 0 0,-1 1 0 0 0,0 0 0 0 0,1-1 0 0 0,1-1 0 0 0,2 2 0 0 0,0-1 0 0 0,0 0 0 0 0,2-1 0 0 0,-4 1 0 0 0,0 0 0 0 0,0 0 0 0 0,1 1 0 0 0,0 0 0 0 0,-1 2 0 0 0,-1 0 0 0 0,1-2 0 0 0,-3 1 0 0 0,1 0 0 0 0,1-2 0 0 0,1-1 0 0 0,-1 2 0 0 0,-1-1 0 0 0,2 0 0 0 0,-2 1 0 0 0,0 0 0 0 0,1-1 0 0 0,1 2 0 0 0,1-1 0 0 0,1-1 0 0 0,-2 2 0 0 0,0-1 0 0 0,0 0 0 0 0,-2 0 0 0 0,0 1 0 0 0,1-2 0 0 0,-2 1 0 0 0,1 1 0 0 0,1-2 0 0 0,1-1 0 0 0,-2 1 0 0 0,1 1 0 0 0,0-2 0 0 0,-1 3 0 0 0,0-1 0 0 0,1-1 0 0 0,1 2 0 0 0,1-1 0 0 0,2 2 0 0 0,-1-1 0 0 0,1 2 0 0 0,3 2 0 0 0,1 1 0 0 0,0 0 0 0 0,-2-3 0 0 0,1 0 0 0 0,-2-1 0 0 0,0 0 0 0 0,-1 0 0 0 0,0-2 0 0 0,-2 1 0 0 0,-2 2 0 0 0,1 0 0 0 0,0-2 0 0 0,-1 1 0 0 0,-1-1 0 0 0,2-1 0 0 0,0-2 0 0 0,-2 1 0 0 0,1 1 0 0 0,1-2 0 0 0,-3 2 0 0 0,1 0 0 0 0,1-1 0 0 0,-1 2 0 0 0,-1-1 0 0 0,2 0 0 0 0,1 0 0 0 0,2 1 0 0 0,0-2 0 0 0,0 1 0 0 0,1 1 0 0 0,1-2 0 0 0,-3 2 0 0 0,-1-1 0 0 0,0-1 0 0 0,0-1 0 0 0,2 2 0 0 0,0-1 0 0 0,0 2 0 0 0,1 0 0 0 0,0-1 0 0 0,0-1 0 0 0,-2 1 0 0 0,-1-1 0 0 0,0 0 0 0 0,0-1 0 0 0,2-2 0 0 0,-3 3 0 0 0,0 0 0 0 0,1-1 0 0 0,0-1 0 0 0,-1 3 0 0 0,0-1 0 0 0,0 0 0 0 0,1-2 0 0 0,-1 3 0 0 0,0-1 0 0 0,0 0 0 0 0,2-1 0 0 0,0 1 0 0 0,-1 3 0 0 0,-1 0 0 0 0,1-1 0 0 0,0 1 0 0 0,2-1 0 0 0,0-1 0 0 0,1-2 0 0 0,0-1 0 0 0,0-1 0 0 0,-3 2 0 0 0,0 1 0 0 0,0-1 0 0 0,-2 2 0 0 0,0 0 0 0 0,1-1 0 0 0,1 1 0 0 0,1 1 0 0 0,1-2 0 0 0,0-1 0 0 0,-1 2 0 0 0,-1-1 0 0 0,-3 3 0 0 0,0-1 0 0 0,-1 1 0 0 0,0 0 0 0 0,2-1 0 0 0,-4-2 0 0 0,-6-2 0 0 0,-4 2 0 0 0,-6 0 0 0 0,-4-1 0 0 0,-4-1 0 0 0,-4 0 0 0 0,0-1 0 0 0,-2 1 0 0 0,1 2 0 0 0,-1-1 0 0 0,1 0 0 0 0,-1-2 0 0 0,1 0 0 0 0,0-3 0 0 0,1-1 0 0 0,1 0 0 0 0,2 0 0 0 0,2-2 0 0 0,1 1 0 0 0,3-3 0 0 0,2 1 0 0 0,-1 1 0 0 0,0-2 0 0 0,-1 2 0 0 0,-1-3 0 0 0,0 2 0 0 0,-3-2 0 0 0,-2 1 0 0 0,1-1 0 0 0,0 1 0 0 0,3-1 0 0 0,0 1 0 0 0,-1-1 0 0 0,0-2 0 0 0,-3 1 0 0 0,0-1 0 0 0,0 2 0 0 0,1 2 0 0 0,1-1 0 0 0,1 2 0 0 0,3-2 0 0 0,-2 0 0 0 0,0 0 0 0 0,-1 0 0 0 0,1-1 0 0 0,-1 1 0 0 0,-2 1 0 0 0,-1 3 0 0 0,0-2 0 0 0,2 0 0 0 0,-3 2 0 0 0,0 0 0 0 0,1 2 0 0 0,1-3 0 0 0,1 1 0 0 0,1-1 0 0 0,1 2 0 0 0,-3 0 0 0 0,0 1 0 0 0,-1 1 0 0 0,2 0 0 0 0,-3 0 0 0 0,1 0 0 0 0,0 0 0 0 0,1 0 0 0 0,1 0 0 0 0,1 0 0 0 0,0 0 0 0 0,-2 0 0 0 0,-3 0 0 0 0,-3 0 0 0 0,0-2 0 0 0,-1-2 0 0 0,1 1 0 0 0,2-2 0 0 0,2 0 0 0 0,2 0 0 0 0,2-1 0 0 0,0 1 0 0 0,-4-2 0 0 0,-1 0 0 0 0,-3-1 0 0 0,-2 1 0 0 0,-2-1 0 0 0,1 1 0 0 0,1-1 0 0 0,1 1 0 0 0,1-1 0 0 0,1 0 0 0 0,2 0 0 0 0,-1 1 0 0 0,-3-1 0 0 0,-12-1 0 0 0,-8-8 0 0 0,-3 0 0 0 0,2 0 0 0 0,6 0 0 0 0,8 3 0 0 0,6 4 0 0 0,5 1 0 0 0,4 3 0 0 0,2 1 0 0 0,1 0 0 0 0,-2-3 0 0 0,-7-1 0 0 0,-9-3 0 0 0,-6-2 0 0 0,-9 2 0 0 0,0 1 0 0 0,5 1 0 0 0,5 3 0 0 0,5 0 0 0 0,7 1 0 0 0,4 2 0 0 0,3-1 0 0 0,3 0 0 0 0,0 1 0 0 0,1 1 0 0 0,-2-1 0 0 0,-2-3 0 0 0,0 0 0 0 0,-1 1 0 0 0,-1-1 0 0 0,0 1 0 0 0,2 1 0 0 0,0 2 0 0 0,5-2 0 0 0,0 1 0 0 0,1 0 0 0 0,0-1 0 0 0,-1 0 0 0 0,-1-1 0 0 0,0-1 0 0 0,2-1 0 0 0,0 1 0 0 0,0 2 0 0 0,0-2 0 0 0,-2 2 0 0 0,0-2 0 0 0,0-2 0 0 0,-4 0 0 0 0,0 0 0 0 0,-1-2 0 0 0,-4-1 0 0 0,-1 1 0 0 0,1 3 0 0 0,5-1 0 0 0,2 3 0 0 0,2-2 0 0 0,0 2 0 0 0,0 1 0 0 0,1-1 0 0 0,-2 0 0 0 0,1 0 0 0 0,-1-3 0 0 0,0 0 0 0 0,0 0 0 0 0,0 1 0 0 0,0 1 0 0 0,0 1 0 0 0,-1 0 0 0 0,1-1 0 0 0,0 0 0 0 0,0 0 0 0 0,0 0 0 0 0,0-1 0 0 0,0 1 0 0 0,-3-1 0 0 0,-1 1 0 0 0,-2 1 0 0 0,0 0 0 0 0,1 0 0 0 0,1-1 0 0 0,-1-2 0 0 0,-3 1 0 0 0,1-1 0 0 0,-2 1 0 0 0,1-1 0 0 0,0-1 0 0 0,0 0 0 0 0,2 1 0 0 0,2 1 0 0 0,2 1 0 0 0,1 3 0 0 0,0-1 0 0 0,1-2 0 0 0,0 0 0 0 0,1-1 0 0 0,-1 1 0 0 0,-3-2 0 0 0,0 2 0 0 0,2-1 0 0 0,2 0 0 0 0,0 3 0 0 0,3-2 0 0 0,1 2 0 0 0,-1 0 0 0 0,1 0 0 0 0,1 0 0 0 0,-2-2 0 0 0,0 1 0 0 0,-2-2 0 0 0,-1 1 0 0 0,-1-1 0 0 0,0-2 0 0 0,0 1 0 0 0,-1 0 0 0 0,1 0 0 0 0,2 1 0 0 0,1-2 0 0 0,0 0 0 0 0,0 1 0 0 0,-2 1 0 0 0,3-1 0 0 0,0-1 0 0 0,-1-2 0 0 0,-3 0 0 0 0,-4-5 0 0 0,-2-1 0 0 0,1-1 0 0 0,0-1 0 0 0,2-1 0 0 0,1 4 0 0 0,1 2 0 0 0,0 1 0 0 0,4 0 0 0 0,-2 3 0 0 0,-1 0 0 0 0,-1 2 0 0 0,3 1 0 0 0,1-2 0 0 0,-1-1 0 0 0,0 1 0 0 0,0-1 0 0 0,-1 0 0 0 0,-1 1 0 0 0,1 0 0 0 0,-4 2 0 0 0,-1-1 0 0 0,1-1 0 0 0,0 1 0 0 0,3 0 0 0 0,2 1 0 0 0,1-1 0 0 0,-1 2 0 0 0,0-1 0 0 0,-1-2 0 0 0,0 1 0 0 0,-1 0 0 0 0,0 1 0 0 0,2-1 0 0 0,2 1 0 0 0,-1 0 0 0 0,-4-2 0 0 0,0 2 0 0 0,-2-2 0 0 0,1 2 0 0 0,0 2 0 0 0,-1-1 0 0 0,-2 2 0 0 0,2 0 0 0 0,0 2 0 0 0,-2-1 0 0 0,1 0 0 0 0,0 0 0 0 0,1 2 0 0 0,-2 0 0 0 0,1 1 0 0 0,0 1 0 0 0,1 0 0 0 0,1 0 0 0 0,1 0 0 0 0,1 0 0 0 0,-1 1 0 0 0,1-1 0 0 0,0 2 0 0 0,0 2 0 0 0,1 2 0 0 0,-4 0 0 0 0,-1 1 0 0 0,-1 1 0 0 0,-2 0 0 0 0,2-1 0 0 0,1-1 0 0 0,2 1 0 0 0,0-2 0 0 0,1 2 0 0 0,1 0 0 0 0,0 0 0 0 0,0 0 0 0 0,-2-1 0 0 0,-4 0 0 0 0,-1 2 0 0 0,-1 0 0 0 0,-3-2 0 0 0,-1 1 0 0 0,-2-1 0 0 0,2-1 0 0 0,3 1 0 0 0,2-1 0 0 0,4-1 0 0 0,1-1 0 0 0,4 2 0 0 0,1-1 0 0 0,-2-1 0 0 0,-4 0 0 0 0,-1 1 0 0 0,0 1 0 0 0,-3 1 0 0 0,1 0 0 0 0,1-1 0 0 0,-1 1 0 0 0,0 0 0 0 0,1-2 0 0 0,2 0 0 0 0,1 0 0 0 0,1 0 0 0 0,0 0 0 0 0,1 1 0 0 0,0 0 0 0 0,1-1 0 0 0,1 2 0 0 0,2-1 0 0 0,-3 0 0 0 0,-2-2 0 0 0,-1-1 0 0 0,-2-1 0 0 0,-1-1 0 0 0,1 0 0 0 0,1 0 0 0 0,0 0 0 0 0,4-3 0 0 0,5-3 0 0 0,5-1 0 0 0,7-2 0 0 0,8 1 0 0 0,6 2 0 0 0,12 2 0 0 0,6 1 0 0 0,11 1 0 0 0,5 2 0 0 0,-3 0 0 0 0,-3 0 0 0 0,-8 1 0 0 0,-6-1 0 0 0,-7 3 0 0 0,-5 0 0 0 0,-3 3 0 0 0,-1 3 0 0 0,-1 2 0 0 0,-1 0 0 0 0,1 0 0 0 0,0 0 0 0 0,1 2 0 0 0,2 1 0 0 0,1 1 0 0 0,-2 0 0 0 0,-1-3 0 0 0,-2 0 0 0 0,1 0 0 0 0,0 1 0 0 0,3 3 0 0 0,3 1 0 0 0,4 4 0 0 0,3-1 0 0 0,2 3 0 0 0,1 0 0 0 0,-2-5 0 0 0,0-2 0 0 0,-3-1 0 0 0,0 1 0 0 0,0 1 0 0 0,2 0 0 0 0,3 0 0 0 0,3 0 0 0 0,5-1 0 0 0,1-1 0 0 0,3-2 0 0 0,-2-1 0 0 0,-5-3 0 0 0,-7 0 0 0 0,-8-2 0 0 0,-3-1 0 0 0,-2-3 0 0 0,-2 1 0 0 0,3 0 0 0 0,6 2 0 0 0,7 3 0 0 0,1 1 0 0 0,1 0 0 0 0,-3-2 0 0 0,-6 1 0 0 0,-3-2 0 0 0,-4-2 0 0 0,-1-2 0 0 0,-3 1 0 0 0,-1 1 0 0 0,4 1 0 0 0,3 0 0 0 0,5 1 0 0 0,9 2 0 0 0,1 3 0 0 0,1-2 0 0 0,-3 1 0 0 0,1 1 0 0 0,-1-2 0 0 0,-5 0 0 0 0,-3-1 0 0 0,-2-1 0 0 0,-3 0 0 0 0,-2 0 0 0 0,0-1 0 0 0,0 1 0 0 0,-1-1 0 0 0,-2 1 0 0 0,2 1 0 0 0,1 0 0 0 0,0 0 0 0 0,1 2 0 0 0,0 1 0 0 0,2 2 0 0 0,1 0 0 0 0,2 1 0 0 0,3 3 0 0 0,0 0 0 0 0,1 1 0 0 0,-2-3 0 0 0,1-3 0 0 0,-1 0 0 0 0,1 1 0 0 0,-2-1 0 0 0,1 1 0 0 0,2-2 0 0 0,2 2 0 0 0,3 1 0 0 0,5 3 0 0 0,2 2 0 0 0,-3-1 0 0 0,-5-3 0 0 0,-5-2 0 0 0,-4-4 0 0 0,1-2 0 0 0,-2-2 0 0 0,1 0 0 0 0,1-2 0 0 0,1-2 0 0 0,2 2 0 0 0,-1 0 0 0 0,-1-1 0 0 0,-2 0 0 0 0,-2-2 0 0 0,-1 0 0 0 0,-1-1 0 0 0,-1 1 0 0 0,0-2 0 0 0,0 1 0 0 0,2 0 0 0 0,1 0 0 0 0,3 0 0 0 0,0 0 0 0 0,2 0 0 0 0,2 0 0 0 0,-1 0 0 0 0,-2 0 0 0 0,-1 0 0 0 0,-6-3 0 0 0,-4-3 0 0 0,-10-6 0 0 0,-9-11 0 0 0,-15-6 0 0 0,-13-7 0 0 0,-13-5 0 0 0,-37-23 0 0 0,-64-40 0 0 0,-74-43 0 0 0,-60-30 0 0 0,-31-23 0 0 0,-13-2 0 0 0,25 20 0 0 0,48 26 0 0 0,58 31 0 0 0,53 30 0 0 0,48 25 0 0 0,36 20 0 0 0,26 18 0 0 0,20 10 0 0 0,8 10 0 0 0,6 4 0 0 0,6 3 0 0 0,4 3 0 0 0,2 2 0 0 0,3 0 0 0 0,1 1 0 0 0,3 0 0 0 0,3 0 0 0 0,6-1 0 0 0,8 0 0 0 0,6 1 0 0 0,6-6 0 0 0,0-2 0 0 0,-6-2 0 0 0,-7 0 0 0 0,-7 2 0 0 0,-8-1 0 0 0,-6 2 0 0 0,-1 1 0 0 0,-2 2 0 0 0,1 1 0 0 0,1 1 0 0 0,0-2 0 0 0,1 0 0 0 0,0 0 0 0 0,1 1 0 0 0,3 0 0 0 0,1 1 0 0 0,-1 1 0 0 0,3-1 0 0 0,-1 4 0 0 0,2 0 0 0 0,0 1 0 0 0,-1-1 0 0 0,0-1 0 0 0,0-1 0 0 0,-1 2 0 0 0,-2 1 0 0 0,-1 2 0 0 0,-1 0 0 0 0,0 1 0 0 0,-1 0 0 0 0,0 1 0 0 0,2 2 0 0 0,1 2 0 0 0,3 1 0 0 0,3 1 0 0 0,-1 1 0 0 0,2-2 0 0 0,-2-1 0 0 0,-1-2 0 0 0,-5-1 0 0 0,-3-1 0 0 0,-3 0 0 0 0,-2-1 0 0 0,1 0 0 0 0,1 0 0 0 0,2 1 0 0 0,0 1 0 0 0,4 3 0 0 0,1 1 0 0 0,3 1 0 0 0,0 0 0 0 0,0-1 0 0 0,-2-1 0 0 0,-1 0 0 0 0,-2-1 0 0 0,0-1 0 0 0,-1-2 0 0 0,-2 0 0 0 0,-2 0 0 0 0,1 0 0 0 0,0 1 0 0 0,1 0 0 0 0,4 0 0 0 0,3 2 0 0 0,4 1 0 0 0,0 1 0 0 0,2 1 0 0 0,-2-1 0 0 0,-4-2 0 0 0,-6 1 0 0 0,-3-1 0 0 0,0-1 0 0 0,0-2 0 0 0,1 1 0 0 0,1 1 0 0 0,0-2 0 0 0,2 2 0 0 0,0-2 0 0 0,0 0 0 0 0,0 0 0 0 0,1 0 0 0 0,-1-1 0 0 0,0-2 0 0 0,0 1 0 0 0,1 0 0 0 0,-1 1 0 0 0,0 2 0 0 0,-3 2 0 0 0,0-1 0 0 0,0-2 0 0 0,0-3 0 0 0,-1-4 0 0 0,-3-8 0 0 0,-5-5 0 0 0,-6-8 0 0 0,-5-6 0 0 0,-4-4 0 0 0,-4-4 0 0 0,-3-2 0 0 0,0 1 0 0 0,0 0 0 0 0,1 2 0 0 0,-2 3 0 0 0,0 2 0 0 0,-1 3 0 0 0,-3 1 0 0 0,-5 2 0 0 0,-2 1 0 0 0,-2 3 0 0 0,3 1 0 0 0,4 2 0 0 0,0 2 0 0 0,4 2 0 0 0,1 2 0 0 0,3 0 0 0 0,1 0 0 0 0,2 0 0 0 0,0 0 0 0 0,0 1 0 0 0,3 0 0 0 0,1 0 0 0 0,2 0 0 0 0,0 1 0 0 0,-1-1 0 0 0,-1 1 0 0 0,-2-1 0 0 0,0 1 0 0 0,-2-1 0 0 0,0 1 0 0 0,0-1 0 0 0,-1-1 0 0 0,1 0 0 0 0,0 2 0 0 0,2-1 0 0 0,1 2 0 0 0,0-1 0 0 0,0-2 0 0 0,-4-2 0 0 0,-2 0 0 0 0,1 1 0 0 0,-3 1 0 0 0,-1 0 0 0 0,2-2 0 0 0,0 0 0 0 0,2 0 0 0 0,0 1 0 0 0,2 1 0 0 0,2 0 0 0 0,1 1 0 0 0,1 0 0 0 0,-2 1 0 0 0,0 2 0 0 0,0-1 0 0 0,-2 0 0 0 0,0 2 0 0 0,3-2 0 0 0,0 1 0 0 0,0-1 0 0 0,-1-1 0 0 0,-3 0 0 0 0,-1 0 0 0 0,-1-1 0 0 0,1 1 0 0 0,0 1 0 0 0,0 2 0 0 0,1 2 0 0 0,1 1 0 0 0,0 0 0 0 0,-1-1 0 0 0,1-1 0 0 0,0 0 0 0 0,3-2 0 0 0,0 0 0 0 0,1-2 0 0 0,-2 1 0 0 0,0 0 0 0 0,-1 0 0 0 0,-1 0 0 0 0,1 2 0 0 0,-2 0 0 0 0,1 3 0 0 0,0 0 0 0 0,0 0 0 0 0,-1 1 0 0 0,1 1 0 0 0,0-1 0 0 0,3 3 0 0 0,0 0 0 0 0,3 3 0 0 0,-1 0 0 0 0,0 0 0 0 0,2 0 0 0 0,-2 0 0 0 0,3 1 0 0 0,1 2 0 0 0,-1 0 0 0 0,2 0 0 0 0,-2 0 0 0 0,1 0 0 0 0,-2-2 0 0 0,-1 1 0 0 0,-3 2 0 0 0,2 2 0 0 0,-1-2 0 0 0,2 1 0 0 0,3 0 0 0 0,-1-1 0 0 0,1 0 0 0 0,1 1 0 0 0,0-1 0 0 0,0 0 0 0 0,-2-2 0 0 0,1 0 0 0 0,1 2 0 0 0,2 2 0 0 0,-2 1 0 0 0,0 1 0 0 0,2 0 0 0 0,0 1 0 0 0,1 1 0 0 0,2-1 0 0 0,2-2 0 0 0,1-1 0 0 0,3 0 0 0 0,3 1 0 0 0,2 0 0 0 0,5 3 0 0 0,4 2 0 0 0,2 0 0 0 0,0-2 0 0 0,1-3 0 0 0,-1-2 0 0 0,-2-4 0 0 0,-1-3 0 0 0,-1-1 0 0 0,-2-3 0 0 0,-1 0 0 0 0,0-3 0 0 0,0-1 0 0 0,0 0 0 0 0,0-2 0 0 0,0-2 0 0 0,2 0 0 0 0,2-1 0 0 0,2 1 0 0 0,0-1 0 0 0,-1 1 0 0 0,-1 0 0 0 0,-1 1 0 0 0,-2-1 0 0 0,0 0 0 0 0,-1 1 0 0 0,0-1 0 0 0,0 3 0 0 0,-3-1 0 0 0,0 0 0 0 0,-3-1 0 0 0,0 1 0 0 0,-2-2 0 0 0,1 2 0 0 0,-1-2 0 0 0,-2-2 0 0 0,1 1 0 0 0,2 2 0 0 0,2 2 0 0 0,-1-1 0 0 0,-1-1 0 0 0,0 0 0 0 0,-1-2 0 0 0,-2-1 0 0 0,-2-2 0 0 0,-1-1 0 0 0,-1-1 0 0 0,-1-1 0 0 0,0 0 0 0 0,2-1 0 0 0,4 3 0 0 0,0 1 0 0 0,2 3 0 0 0,3 2 0 0 0,-2 0 0 0 0,1 2 0 0 0,-1-2 0 0 0,0 1 0 0 0,2 2 0 0 0,-2-2 0 0 0,0 0 0 0 0,2 2 0 0 0,1 1 0 0 0,1 1 0 0 0,2 1 0 0 0,-1 1 0 0 0,1 0 0 0 0,1 0 0 0 0,-1 1 0 0 0,1-1 0 0 0,-1 0 0 0 0,0 0 0 0 0,0 3 0 0 0,0 0 0 0 0,1 0 0 0 0,-1 0 0 0 0,0-1 0 0 0,0-1 0 0 0,0 0 0 0 0,0-1 0 0 0,0 3 0 0 0,0 0 0 0 0,1 0 0 0 0,-4 2 0 0 0,0 0 0 0 0,0 0 0 0 0,-2 0 0 0 0,-1 1 0 0 0,2-2 0 0 0,1-1 0 0 0,1-1 0 0 0,1-1 0 0 0,-2 2 0 0 0,0 1 0 0 0,0-1 0 0 0,0-1 0 0 0,-1 2 0 0 0,0 1 0 0 0,-2 1 0 0 0,0 0 0 0 0,1-1 0 0 0,-1 2 0 0 0,0-2 0 0 0,2 0 0 0 0,-2 1 0 0 0,1-1 0 0 0,1-1 0 0 0,-2 2 0 0 0,1-1 0 0 0,1-1 0 0 0,-2 2 0 0 0,1-1 0 0 0,1-1 0 0 0,-1 2 0 0 0,0-1 0 0 0,0-1 0 0 0,3-1 0 0 0,0-1 0 0 0,1-1 0 0 0,-2 2 0 0 0,0 1 0 0 0,-3 1 0 0 0,1 1 0 0 0,0-1 0 0 0,1-1 0 0 0,2-2 0 0 0,-2 2 0 0 0,0 0 0 0 0,1 2 0 0 0,1 0 0 0 0,-2 1 0 0 0,0 0 0 0 0,0 1 0 0 0,1 0 0 0 0,2-3 0 0 0,-3 2 0 0 0,1-2 0 0 0,-3 2 0 0 0,0 0 0 0 0,-2 0 0 0 0,2 0 0 0 0,0-1 0 0 0,0 0 0 0 0,0 0 0 0 0,2 1 0 0 0,1-1 0 0 0,-2 2 0 0 0,1-1 0 0 0,1-2 0 0 0,0 1 0 0 0,2 0 0 0 0,0-2 0 0 0,1-1 0 0 0,0 2 0 0 0,0-1 0 0 0,-5 0 0 0 0,-6-2 0 0 0,-8 0 0 0 0,-7-1 0 0 0,-4-3 0 0 0,-6-2 0 0 0,-1 1 0 0 0,-2 0 0 0 0,0 1 0 0 0,2 1 0 0 0,2 0 0 0 0,2 1 0 0 0,2-1 0 0 0,0-1 0 0 0,1-1 0 0 0,0-3 0 0 0,0 0 0 0 0,0-1 0 0 0,1-1 0 0 0,1 0 0 0 0,2 1 0 0 0,-1 1 0 0 0,2-1 0 0 0,0 2 0 0 0,2-2 0 0 0,0 0 0 0 0,0 0 0 0 0,0 0 0 0 0,1-1 0 0 0,0 1 0 0 0,0-1 0 0 0,-1 0 0 0 0,1 0 0 0 0,-1-1 0 0 0,-2 0 0 0 0,1-1 0 0 0,0 2 0 0 0,1-1 0 0 0,-1 2 0 0 0,1-2 0 0 0,0 2 0 0 0,-2 2 0 0 0,2-1 0 0 0,-2-2 0 0 0,-1 0 0 0 0,2-1 0 0 0,1-1 0 0 0,1 0 0 0 0,1 1 0 0 0,1-2 0 0 0,2-2 0 0 0,1 0 0 0 0,-1 1 0 0 0,-1 1 0 0 0,-1 1 0 0 0,-1 1 0 0 0,-2 1 0 0 0,1 0 0 0 0,-1-1 0 0 0,-2 0 0 0 0,1 0 0 0 0,2-2 0 0 0,0 2 0 0 0,0-1 0 0 0,0 2 0 0 0,0-1 0 0 0,0 1 0 0 0,0 0 0 0 0,-1 1 0 0 0,1-1 0 0 0,-1 1 0 0 0,-2-1 0 0 0,1-1 0 0 0,0 0 0 0 0,-2 2 0 0 0,1 0 0 0 0,3-2 0 0 0,2-2 0 0 0,4 1 0 0 0,6 2 0 0 0,1 1 0 0 0,3 0 0 0 0,2 2 0 0 0,-1 4 0 0 0,1 3 0 0 0,-2 3 0 0 0,0 1 0 0 0,1-1 0 0 0,0 2 0 0 0,-1-1 0 0 0,2 2 0 0 0,-2 1 0 0 0,1 3 0 0 0,-1 1 0 0 0,-1-2 0 0 0,0 1 0 0 0,0-3 0 0 0,-1 1 0 0 0,1-3 0 0 0,-1 2 0 0 0,1-2 0 0 0,-1 0 0 0 0,1 0 0 0 0,-1 1 0 0 0,-2 2 0 0 0,1-2 0 0 0,0 2 0 0 0,1-2 0 0 0,-1 1 0 0 0,2-2 0 0 0,-1 2 0 0 0,-2 0 0 0 0,2 0 0 0 0,-2 1 0 0 0,2-2 0 0 0,0 0 0 0 0,0 0 0 0 0,3 0 0 0 0,-1 2 0 0 0,0-1 0 0 0,2-2 0 0 0,-1 0 0 0 0,0-1 0 0 0,1-1 0 0 0,-2 0 0 0 0,1 3 0 0 0,1 0 0 0 0,-1 0 0 0 0,0 0 0 0 0,-2 1 0 0 0,-2 1 0 0 0,1-1 0 0 0,1-2 0 0 0,0 1 0 0 0,0-2 0 0 0,0 1 0 0 0,0 0 0 0 0,2-2 0 0 0,-1 1 0 0 0,1-1 0 0 0,-2 2 0 0 0,1-1 0 0 0,1 2 0 0 0,2-1 0 0 0,-2 1 0 0 0,1-1 0 0 0,-2 1 0 0 0,0-1 0 0 0,1-1 0 0 0,-1 0 0 0 0,0 0 0 0 0,-1 1 0 0 0,1-1 0 0 0,-2 2 0 0 0,2-1 0 0 0,0-2 0 0 0,0 1 0 0 0,0 0 0 0 0,2-2 0 0 0,-1 2 0 0 0,0-1 0 0 0,-2 2 0 0 0,1-1 0 0 0,1-1 0 0 0,1-1 0 0 0,0 1 0 0 0,-1-1 0 0 0,2 3 0 0 0,0-1 0 0 0,2 1 0 0 0,0 0 0 0 0,1-2 0 0 0,-3 2 0 0 0,0-1 0 0 0,-2 1 0 0 0,-1-1 0 0 0,1-1 0 0 0,1-1 0 0 0,0 0 0 0 0,-1 1 0 0 0,-1 1 0 0 0,-1 0 0 0 0,0 2 0 0 0,0-1 0 0 0,2-2 0 0 0,-1 1 0 0 0,0 0 0 0 0,-1 1 0 0 0,1 0 0 0 0,1-2 0 0 0,-1 1 0 0 0,0-1 0 0 0,-1 2 0 0 0,-1 2 0 0 0,-1 0 0 0 0,0 0 0 0 0,1 0 0 0 0,2-3 0 0 0,-1 1 0 0 0,1-2 0 0 0,-1 2 0 0 0,1 0 0 0 0,-1 0 0 0 0,-3 3 0 0 0,2-1 0 0 0,1 0 0 0 0,2-1 0 0 0,2 1 0 0 0,2 1 0 0 0,0-1 0 0 0,-1 1 0 0 0,-1-2 0 0 0,0 1 0 0 0,1-2 0 0 0,-2 1 0 0 0,0 0 0 0 0,0-1 0 0 0,2 1 0 0 0,-3-1 0 0 0,1 0 0 0 0,-2 1 0 0 0,0 0 0 0 0,1-3 0 0 0,-1 1 0 0 0,0 2 0 0 0,2 0 0 0 0,1-2 0 0 0,-2 1 0 0 0,1-1 0 0 0,1-1 0 0 0,-2 1 0 0 0,0-1 0 0 0,1-1 0 0 0,-2 2 0 0 0,1-1 0 0 0,-2 2 0 0 0,1-1 0 0 0,1-1 0 0 0,1-1 0 0 0,2-2 0 0 0,1-1 0 0 0,-2 2 0 0 0,0 1 0 0 0,0-1 0 0 0,1-1 0 0 0,0 0 0 0 0,-1 1 0 0 0,-1 1 0 0 0,1 2 0 0 0,0 0 0 0 0,2 2 0 0 0,0-1 0 0 0,-2 1 0 0 0,-1-1 0 0 0,1-1 0 0 0,-2 0 0 0 0,0 0 0 0 0,1-2 0 0 0,-1 2 0 0 0,-3 2 0 0 0,0-1 0 0 0,-1 2 0 0 0,1-1 0 0 0,0 0 0 0 0,0 0 0 0 0,3-2 0 0 0,1 0 0 0 0,-1 2 0 0 0,1 0 0 0 0,0-2 0 0 0,0 1 0 0 0,-1-1 0 0 0,-2 2 0 0 0,1-2 0 0 0,1-1 0 0 0,-1 1 0 0 0,0 3 0 0 0,2-2 0 0 0,-2 2 0 0 0,1-1 0 0 0,1-2 0 0 0,1-2 0 0 0,-1 1 0 0 0,0 0 0 0 0,-2 1 0 0 0,-3 2 0 0 0,1 1 0 0 0,1-3 0 0 0,0 2 0 0 0,1-2 0 0 0,-2 2 0 0 0,2-2 0 0 0,-2 2 0 0 0,1-1 0 0 0,2-2 0 0 0,-1 2 0 0 0,0-2 0 0 0,-1 2 0 0 0,1-1 0 0 0,-1 2 0 0 0,0 2 0 0 0,2-2 0 0 0,-2 2 0 0 0,2-2 0 0 0,-2 1 0 0 0,1-1 0 0 0,1-3 0 0 0,-1 2 0 0 0,-2 1 0 0 0,0 0 0 0 0,2 0 0 0 0,2 0 0 0 0,-2 0 0 0 0,2 0 0 0 0,0-2 0 0 0,-1 0 0 0 0,0 0 0 0 0,-2 0 0 0 0,1 1 0 0 0,1 0 0 0 0,2 0 0 0 0,-2 1 0 0 0,0-1 0 0 0,-1 1 0 0 0,0 0 0 0 0,-1 0 0 0 0,0-1 0 0 0,-1 1 0 0 0,-1 2 0 0 0,0-2 0 0 0,2-1 0 0 0,-1 1 0 0 0,2-2 0 0 0,-1 1 0 0 0,0 0 0 0 0,0 1 0 0 0,-3 1 0 0 0,2 0 0 0 0,1-2 0 0 0,0 0 0 0 0,-2 2 0 0 0,1-1 0 0 0,2-1 0 0 0,-1 0 0 0 0,1 1 0 0 0,1 3 0 0 0,2-1 0 0 0,-1 0 0 0 0,0-1 0 0 0,-2 0 0 0 0,0-1 0 0 0,-1 0 0 0 0,0-1 0 0 0,-1 1 0 0 0,1-1 0 0 0,1-2 0 0 0,0 1 0 0 0,0 0 0 0 0,0 1 0 0 0,-1-1 0 0 0,2-1 0 0 0,2 1 0 0 0,1 0 0 0 0,-2 1 0 0 0,1-1 0 0 0,-3 2 0 0 0,0-1 0 0 0,-1 1 0 0 0,0-1 0 0 0,-1 1 0 0 0,1-1 0 0 0,-1 1 0 0 0,1 0 0 0 0,1-3 0 0 0,3 1 0 0 0,1 0 0 0 0,-2 1 0 0 0,0-1 0 0 0,-1 2 0 0 0,-1-1 0 0 0,2-2 0 0 0,0-1 0 0 0,0 1 0 0 0,-1-1 0 0 0,1 0 0 0 0,2-2 0 0 0,-2 3 0 0 0,-1-1 0 0 0,2-1 0 0 0,0 3 0 0 0,-1 1 0 0 0,0 1 0 0 0,0-2 0 0 0,2-1 0 0 0,-2 0 0 0 0,-1 0 0 0 0,2-1 0 0 0,0-1 0 0 0,-1 1 0 0 0,0 0 0 0 0,0 0 0 0 0,1-1 0 0 0,-1 1 0 0 0,0 0 0 0 0,0 0 0 0 0,2-1 0 0 0,0 1 0 0 0,1 0 0 0 0,1 0 0 0 0,0-1 0 0 0,-2 1 0 0 0,-1 0 0 0 0,0 0 0 0 0,0-1 0 0 0,2 1 0 0 0,0 1 0 0 0,0-2 0 0 0,1 0 0 0 0,0-1 0 0 0,-2 1 0 0 0,-1 1 0 0 0,0-1 0 0 0,0 0 0 0 0,-1 1 0 0 0,0 1 0 0 0,0-2 0 0 0,1 0 0 0 0,1-1 0 0 0,1 1 0 0 0,1 1 0 0 0,0 0 0 0 0,0-2 0 0 0,1 0 0 0 0,-1-1 0 0 0,0-1 0 0 0,0 3 0 0 0,1 0 0 0 0,-1 0 0 0 0,0 0 0 0 0,0-1 0 0 0,-2 1 0 0 0,-2 1 0 0 0,1 0 0 0 0,1-2 0 0 0,0 0 0 0 0,1-1 0 0 0,-2 2 0 0 0,-1 1 0 0 0,1-1 0 0 0,-2 2 0 0 0,0 0 0 0 0,1-1 0 0 0,1-1 0 0 0,-2 2 0 0 0,1 0 0 0 0,0-2 0 0 0,-1 3 0 0 0,0-1 0 0 0,1-1 0 0 0,1-1 0 0 0,-1 1 0 0 0,0 1 0 0 0,-3 1 0 0 0,1 0 0 0 0,2-1 0 0 0,-2 1 0 0 0,0 0 0 0 0,-1 1 0 0 0,-2 2 0 0 0,1 0 0 0 0,1 0 0 0 0,2-1 0 0 0,0 1 0 0 0,-3 2 0 0 0,1-2 0 0 0,1-2 0 0 0,0 0 0 0 0,0-1 0 0 0,-1 2 0 0 0,0 1 0 0 0,2-1 0 0 0,-1 1 0 0 0,1-1 0 0 0,0-1 0 0 0,0-1 0 0 0,0 0 0 0 0,-2 1 0 0 0,1-1 0 0 0,1-1 0 0 0,-1 1 0 0 0,0 0 0 0 0,2-2 0 0 0,-1 2 0 0 0,-1-1 0 0 0,2 2 0 0 0,2-1 0 0 0,-3 2 0 0 0,1-1 0 0 0,1-2 0 0 0,-3 2 0 0 0,-1 1 0 0 0,-1 0 0 0 0,0 1 0 0 0,0-1 0 0 0,-1 0 0 0 0,2 0 0 0 0,1-3 0 0 0,0 2 0 0 0,0-2 0 0 0,2 0 0 0 0,-1 0 0 0 0,0 0 0 0 0,-2 2 0 0 0,1-1 0 0 0,-2 2 0 0 0,1-1 0 0 0,0 1 0 0 0,-1-1 0 0 0,0 1 0 0 0,1-1 0 0 0,2-1 0 0 0,-1 0 0 0 0,0 0 0 0 0,-1 1 0 0 0,-1 2 0 0 0,-1-1 0 0 0,0 1 0 0 0,1 0 0 0 0,2-1 0 0 0,-1 3 0 0 0,2-2 0 0 0,-2 0 0 0 0,0 0 0 0 0,3-3 0 0 0,-5-2 0 0 0,-2-2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9T10:07:14.386"/>
    </inkml:context>
    <inkml:brush xml:id="br0">
      <inkml:brushProperty name="width" value="0.4" units="cm"/>
      <inkml:brushProperty name="height" value="0.8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10704 6864 16383 0 0,'2'0'0'0'0,"4"0"0"0"0,4 0 0 0 0,4 0 0 0 0,6 0 0 0 0,4 2 0 0 0,3 4 0 0 0,3 1 0 0 0,1-1 0 0 0,-3 1 0 0 0,-2-1 0 0 0,-5 2 0 0 0,-2-1 0 0 0,-2-2 0 0 0,-4 1 0 0 0,-1 0 0 0 0,-1-2 0 0 0,1-1 0 0 0,1-1 0 0 0,0-1 0 0 0,-1 2 0 0 0,-1 0 0 0 0,-2 3 0 0 0,0 0 0 0 0,2-1 0 0 0,-3 1 0 0 0,2-1 0 0 0,0 0 0 0 0,2-2 0 0 0,1-1 0 0 0,2-1 0 0 0,-3 2 0 0 0,-1 1 0 0 0,2-1 0 0 0,-1-1 0 0 0,2 0 0 0 0,0-1 0 0 0,1-1 0 0 0,2 3 0 0 0,4 0 0 0 0,1 0 0 0 0,-1 0 0 0 0,-1-1 0 0 0,-2-1 0 0 0,-1-1 0 0 0,-1 0 0 0 0,0 0 0 0 0,-1 0 0 0 0,-3-2 0 0 0,-1-2 0 0 0,1 1 0 0 0,0 0 0 0 0,1 1 0 0 0,1 1 0 0 0,-2-2 0 0 0,0-1 0 0 0,-3-2 0 0 0,0 0 0 0 0,1 1 0 0 0,2 2 0 0 0,1 0 0 0 0,0 2 0 0 0,2 0 0 0 0,0 1 0 0 0,0 0 0 0 0,1 1 0 0 0,-4-4 0 0 0,0 0 0 0 0,0 0 0 0 0,1 0 0 0 0,0 2 0 0 0,1 0 0 0 0,1 0 0 0 0,0 1 0 0 0,0 0 0 0 0,0 0 0 0 0,0 0 0 0 0,0 0 0 0 0,1 0 0 0 0,-1 0 0 0 0,0 0 0 0 0,0 0 0 0 0,0 0 0 0 0,0 0 0 0 0,0 3 0 0 0,1 0 0 0 0,-1 1 0 0 0,0-2 0 0 0,0 0 0 0 0,0-1 0 0 0,0 0 0 0 0,0-1 0 0 0,0 0 0 0 0,1 0 0 0 0,-1 0 0 0 0,0 0 0 0 0,0 0 0 0 0,0-1 0 0 0,0 1 0 0 0,0 0 0 0 0,0 0 0 0 0,0 0 0 0 0,1 0 0 0 0,-1 0 0 0 0,0 0 0 0 0,0 0 0 0 0,0 0 0 0 0,0 0 0 0 0,0 0 0 0 0,0 0 0 0 0,1 0 0 0 0,-1 0 0 0 0,0 0 0 0 0,0 3 0 0 0,0 0 0 0 0,0 1 0 0 0,0-2 0 0 0,-2 3 0 0 0,-1-1 0 0 0,-1 0 0 0 0,2-1 0 0 0,-2 1 0 0 0,-1 1 0 0 0,1-1 0 0 0,2-2 0 0 0,-3 3 0 0 0,1-1 0 0 0,0 0 0 0 0,2-1 0 0 0,-3 1 0 0 0,1 0 0 0 0,1 0 0 0 0,0-1 0 0 0,-1 1 0 0 0,0 0 0 0 0,0 0 0 0 0,1-1 0 0 0,2-2 0 0 0,0 0 0 0 0,-2 2 0 0 0,0 1 0 0 0,0-1 0 0 0,0 0 0 0 0,2-2 0 0 0,0 0 0 0 0,0 0 0 0 0,1-1 0 0 0,1 0 0 0 0,-1 0 0 0 0,-2 2 0 0 0,-2 1 0 0 0,1 1 0 0 0,3-2 0 0 0,2 0 0 0 0,0-1 0 0 0,1 0 0 0 0,-2-1 0 0 0,-2 3 0 0 0,-2 0 0 0 0,1 0 0 0 0,-1-1 0 0 0,2 0 0 0 0,-1-1 0 0 0,2 0 0 0 0,0-1 0 0 0,0 0 0 0 0,0 0 0 0 0,0 0 0 0 0,-2 2 0 0 0,-1 4 0 0 0,0 1 0 0 0,0-1 0 0 0,1-2 0 0 0,1-1 0 0 0,1-1 0 0 0,0-1 0 0 0,0-1 0 0 0,0 0 0 0 0,0 0 0 0 0,1-1 0 0 0,-1 1 0 0 0,0 0 0 0 0,0 0 0 0 0,0 0 0 0 0,0 0 0 0 0,1 0 0 0 0,-1 0 0 0 0,0 0 0 0 0,0 0 0 0 0,0 0 0 0 0,0 0 0 0 0,0 0 0 0 0,0 0 0 0 0,0 0 0 0 0,1 0 0 0 0,-1 0 0 0 0,0 0 0 0 0,0 0 0 0 0,-2 2 0 0 0,-2 2 0 0 0,1-1 0 0 0,-2 2 0 0 0,-3 3 0 0 0,-5 0 0 0 0,-2 1 0 0 0,-3 2 0 0 0,-2-2 0 0 0,0 2 0 0 0,0 0 0 0 0,1 1 0 0 0,-1-1 0 0 0,0 0 0 0 0,1 0 0 0 0,1 2 0 0 0,2 0 0 0 0,0 2 0 0 0,-2-3 0 0 0,-1-1 0 0 0,1 1 0 0 0,-2-2 0 0 0,0 0 0 0 0,-2-1 0 0 0,1-1 0 0 0,0 2 0 0 0,0-1 0 0 0,0 0 0 0 0,-1 2 0 0 0,1 1 0 0 0,1 1 0 0 0,-2-1 0 0 0,2-1 0 0 0,-2-2 0 0 0,0 1 0 0 0,2 0 0 0 0,-1 1 0 0 0,1 2 0 0 0,0 1 0 0 0,0-2 0 0 0,-1 0 0 0 0,2 0 0 0 0,-1-2 0 0 0,-1 0 0 0 0,0-2 0 0 0,-3 1 0 0 0,0 1 0 0 0,0-1 0 0 0,0 0 0 0 0,3 2 0 0 0,2 1 0 0 0,-1-2 0 0 0,0 1 0 0 0,2 1 0 0 0,0 0 0 0 0,-1-1 0 0 0,0 0 0 0 0,-2-2 0 0 0,0 0 0 0 0,1 1 0 0 0,-1-1 0 0 0,0 0 0 0 0,1 2 0 0 0,0-2 0 0 0,-1 1 0 0 0,0-2 0 0 0,-3 1 0 0 0,0 1 0 0 0,0-1 0 0 0,0 0 0 0 0,3 2 0 0 0,2 1 0 0 0,1 1 0 0 0,0-1 0 0 0,-1-1 0 0 0,-2-1 0 0 0,0-1 0 0 0,-1 1 0 0 0,-2 2 0 0 0,0 1 0 0 0,-1 1 0 0 0,2 0 0 0 0,-1-1 0 0 0,-1-4 0 0 0,0 0 0 0 0,1 0 0 0 0,1 2 0 0 0,1 1 0 0 0,1-1 0 0 0,0 0 0 0 0,-1 1 0 0 0,-2-2 0 0 0,1 0 0 0 0,1 1 0 0 0,0-2 0 0 0,-2-2 0 0 0,1 1 0 0 0,-1-2 0 0 0,-1-1 0 0 0,-2 0 0 0 0,-2 0 0 0 0,3 2 0 0 0,-1-1 0 0 0,3 2 0 0 0,2 1 0 0 0,0 2 0 0 0,-1 0 0 0 0,0 0 0 0 0,2 0 0 0 0,2 2 0 0 0,-1-2 0 0 0,0 0 0 0 0,-1-2 0 0 0,-3-3 0 0 0,1 1 0 0 0,-1-1 0 0 0,-2 1 0 0 0,1 1 0 0 0,0 1 0 0 0,2 0 0 0 0,-1-1 0 0 0,1 1 0 0 0,0-2 0 0 0,-2 1 0 0 0,2 2 0 0 0,-2-1 0 0 0,2 0 0 0 0,-1 0 0 0 0,2-1 0 0 0,-1 0 0 0 0,1 0 0 0 0,-1-1 0 0 0,1 1 0 0 0,-1-1 0 0 0,-2 1 0 0 0,1 2 0 0 0,0-1 0 0 0,-2-3 0 0 0,1 2 0 0 0,3 1 0 0 0,-1-1 0 0 0,0 1 0 0 0,-3-1 0 0 0,1 0 0 0 0,0 0 0 0 0,1 0 0 0 0,0-1 0 0 0,2 1 0 0 0,-2-1 0 0 0,0-2 0 0 0,0 2 0 0 0,-1-2 0 0 0,2 2 0 0 0,0-1 0 0 0,-2-1 0 0 0,1 2 0 0 0,-1 1 0 0 0,-1-1 0 0 0,-1 2 0 0 0,-1-1 0 0 0,1 1 0 0 0,1 1 0 0 0,-1-1 0 0 0,-1-2 0 0 0,0 1 0 0 0,-1-2 0 0 0,1 1 0 0 0,2 0 0 0 0,2 0 0 0 0,-1 0 0 0 0,0-2 0 0 0,1 2 0 0 0,0-2 0 0 0,1 2 0 0 0,-1 0 0 0 0,0-2 0 0 0,0 1 0 0 0,-3-1 0 0 0,0 2 0 0 0,0 0 0 0 0,0 0 0 0 0,-2 3 0 0 0,-3 1 0 0 0,-1 0 0 0 0,3-1 0 0 0,0 0 0 0 0,2-4 0 0 0,-1 1 0 0 0,0-1 0 0 0,2 1 0 0 0,1-1 0 0 0,2 2 0 0 0,0-2 0 0 0,-1 0 0 0 0,1 0 0 0 0,0-1 0 0 0,-2 0 0 0 0,-1-2 0 0 0,-1 1 0 0 0,-1 3 0 0 0,-3 0 0 0 0,1 1 0 0 0,-2 3 0 0 0,0 1 0 0 0,0-1 0 0 0,1 0 0 0 0,3 0 0 0 0,1 2 0 0 0,1-2 0 0 0,-1 0 0 0 0,3 1 0 0 0,-1-3 0 0 0,3 1 0 0 0,-1-1 0 0 0,-1-3 0 0 0,1 0 0 0 0,2 2 0 0 0,0 0 0 0 0,-1-2 0 0 0,0 1 0 0 0,1 1 0 0 0,0 0 0 0 0,1 1 0 0 0,-1-1 0 0 0,-2 1 0 0 0,-2-2 0 0 0,1 2 0 0 0,-3-2 0 0 0,0 1 0 0 0,1-1 0 0 0,-1-2 0 0 0,2 2 0 0 0,0-2 0 0 0,2 2 0 0 0,0-1 0 0 0,-1-1 0 0 0,-1-1 0 0 0,1 1 0 0 0,-1-1 0 0 0,0 0 0 0 0,1 1 0 0 0,0 0 0 0 0,-1-1 0 0 0,-1-1 0 0 0,1-4 0 0 0,1-1 0 0 0,1-3 0 0 0,0-1 0 0 0,1-2 0 0 0,0 0 0 0 0,1 0 0 0 0,-1 0 0 0 0,1 0 0 0 0,0 0 0 0 0,0 0 0 0 0,-1 1 0 0 0,-2-1 0 0 0,-1 1 0 0 0,0-1 0 0 0,1 0 0 0 0,-2 0 0 0 0,-1 1 0 0 0,0 2 0 0 0,1-1 0 0 0,1 0 0 0 0,-1-1 0 0 0,-1 1 0 0 0,2-2 0 0 0,1 1 0 0 0,-2 2 0 0 0,0-1 0 0 0,-4 0 0 0 0,1-1 0 0 0,0 1 0 0 0,1 1 0 0 0,0 1 0 0 0,-1-1 0 0 0,0 1 0 0 0,0 0 0 0 0,0 2 0 0 0,0 0 0 0 0,0 1 0 0 0,0 1 0 0 0,0 0 0 0 0,0 0 0 0 0,0 0 0 0 0,2-2 0 0 0,1-2 0 0 0,0 1 0 0 0,0 1 0 0 0,-1 0 0 0 0,-1 1 0 0 0,-1 0 0 0 0,0 1 0 0 0,0 0 0 0 0,0 0 0 0 0,0 0 0 0 0,-1 0 0 0 0,1 0 0 0 0,0 0 0 0 0,2-2 0 0 0,4-4 0 0 0,1-1 0 0 0,1-1 0 0 0,0 0 0 0 0,1-1 0 0 0,1-1 0 0 0,-1 0 0 0 0,1 0 0 0 0,-2 2 0 0 0,1-1 0 0 0,1-1 0 0 0,-1 1 0 0 0,0-1 0 0 0,-1 2 0 0 0,1 0 0 0 0,1-2 0 0 0,1-2 0 0 0,2-1 0 0 0,1-1 0 0 0,1-1 0 0 0,0 0 0 0 0,0 0 0 0 0,0-1 0 0 0,0 1 0 0 0,1 0 0 0 0,-1-1 0 0 0,0 1 0 0 0,0 0 0 0 0,0 0 0 0 0,0 0 0 0 0,0 0 0 0 0,0 0 0 0 0,3-1 0 0 0,0 1 0 0 0,0 0 0 0 0,0 0 0 0 0,-1 0 0 0 0,-1 0 0 0 0,-1 0 0 0 0,3 2 0 0 0,1 2 0 0 0,-1-1 0 0 0,-1-1 0 0 0,0 0 0 0 0,-1-1 0 0 0,0-1 0 0 0,-1 1 0 0 0,0-2 0 0 0,0 1 0 0 0,0 0 0 0 0,-1 0 0 0 0,1-1 0 0 0,0 1 0 0 0,0 0 0 0 0,0 0 0 0 0,-2-3 0 0 0,-2 0 0 0 0,1-1 0 0 0,0 2 0 0 0,1 0 0 0 0,1 0 0 0 0,1 2 0 0 0,-1-3 0 0 0,1-1 0 0 0,0 1 0 0 0,1 0 0 0 0,-1 1 0 0 0,0 1 0 0 0,0 1 0 0 0,0-1 0 0 0,0 1 0 0 0,0 0 0 0 0,0 0 0 0 0,0 0 0 0 0,0 0 0 0 0,0 0 0 0 0,0 0 0 0 0,-3 0 0 0 0,0 0 0 0 0,0 0 0 0 0,0 0 0 0 0,1 0 0 0 0,1-1 0 0 0,1 1 0 0 0,-1 0 0 0 0,1 0 0 0 0,0 0 0 0 0,-2 0 0 0 0,-1 0 0 0 0,0 0 0 0 0,0-1 0 0 0,1 1 0 0 0,1 0 0 0 0,0 0 0 0 0,1 0 0 0 0,0 0 0 0 0,0 0 0 0 0,0 0 0 0 0,1-1 0 0 0,-4 4 0 0 0,0 0 0 0 0,0 0 0 0 0,0 0 0 0 0,1-1 0 0 0,1-1 0 0 0,0-1 0 0 0,1 0 0 0 0,3 3 0 0 0,0 0 0 0 0,3 0 0 0 0,0-1 0 0 0,2 3 0 0 0,-1-1 0 0 0,2 2 0 0 0,1 3 0 0 0,2 2 0 0 0,1 2 0 0 0,1 1 0 0 0,1 1 0 0 0,3 0 0 0 0,3 0 0 0 0,4 1 0 0 0,2-1 0 0 0,7 1 0 0 0,3-1 0 0 0,1 0 0 0 0,-2 0 0 0 0,-2 0 0 0 0,-3 0 0 0 0,-5 0 0 0 0,-4 0 0 0 0,-4 0 0 0 0,1 0 0 0 0,2 0 0 0 0,3 0 0 0 0,4 0 0 0 0,6 0 0 0 0,8 0 0 0 0,0 0 0 0 0,0 0 0 0 0,-3 0 0 0 0,-3 0 0 0 0,-4 0 0 0 0,-6 0 0 0 0,-5 0 0 0 0,-3 0 0 0 0,-2 0 0 0 0,-1 0 0 0 0,2 0 0 0 0,3 0 0 0 0,1 0 0 0 0,2 0 0 0 0,-1 0 0 0 0,-1 0 0 0 0,-1 0 0 0 0,-2 0 0 0 0,-2 0 0 0 0,0 0 0 0 0,-1 0 0 0 0,0-3 0 0 0,0 0 0 0 0,2 0 0 0 0,4 0 0 0 0,8 1 0 0 0,7 1 0 0 0,6 0 0 0 0,2 1 0 0 0,0 0 0 0 0,-3 0 0 0 0,-3 0 0 0 0,-6-2 0 0 0,-3-1 0 0 0,-3-1 0 0 0,-5 2 0 0 0,-2 0 0 0 0,0 1 0 0 0,0 0 0 0 0,-1 1 0 0 0,1 0 0 0 0,4 0 0 0 0,1 0 0 0 0,4 0 0 0 0,6 0 0 0 0,2 1 0 0 0,1-1 0 0 0,-1 0 0 0 0,-4 0 0 0 0,-5 0 0 0 0,-4 0 0 0 0,-4 0 0 0 0,-2 0 0 0 0,-2 0 0 0 0,-1 0 0 0 0,0 0 0 0 0,1 0 0 0 0,-4 2 0 0 0,-2 4 0 0 0,-3 3 0 0 0,-3 3 0 0 0,-2 2 0 0 0,-1 1 0 0 0,-3-2 0 0 0,-1-1 0 0 0,0 1 0 0 0,-1-3 0 0 0,-1 0 0 0 0,-1 1 0 0 0,-3 1 0 0 0,-1 2 0 0 0,0-1 0 0 0,0 2 0 0 0,0 0 0 0 0,1 0 0 0 0,-1-2 0 0 0,0-1 0 0 0,-1 0 0 0 0,-1 1 0 0 0,-4-3 0 0 0,-1 1 0 0 0,0-2 0 0 0,0 0 0 0 0,1 0 0 0 0,-3 0 0 0 0,1 1 0 0 0,0 0 0 0 0,-1 2 0 0 0,-3 4 0 0 0,0 2 0 0 0,-1-3 0 0 0,-2 2 0 0 0,2 0 0 0 0,-1 1 0 0 0,-2-2 0 0 0,2 1 0 0 0,0-2 0 0 0,2 1 0 0 0,-1-3 0 0 0,1-2 0 0 0,5 1 0 0 0,3-2 0 0 0,1 0 0 0 0,0-2 0 0 0,1 0 0 0 0,-3 2 0 0 0,-2 1 0 0 0,0-1 0 0 0,1 1 0 0 0,0 0 0 0 0,1 1 0 0 0,0-1 0 0 0,1 0 0 0 0,-1 1 0 0 0,1 0 0 0 0,-2 2 0 0 0,-2 0 0 0 0,1 1 0 0 0,-2 2 0 0 0,-6 2 0 0 0,0-1 0 0 0,1-2 0 0 0,3-5 0 0 0,2-1 0 0 0,2-3 0 0 0,4 0 0 0 0,2 0 0 0 0,3 0 0 0 0,0-1 0 0 0,-1 2 0 0 0,0-1 0 0 0,0 0 0 0 0,0 0 0 0 0,1 1 0 0 0,0 2 0 0 0,-1-1 0 0 0,-1 1 0 0 0,-2 0 0 0 0,-1 0 0 0 0,2 0 0 0 0,0-2 0 0 0,0-1 0 0 0,-1-1 0 0 0,0 0 0 0 0,1 1 0 0 0,1-1 0 0 0,-1-1 0 0 0,-1-2 0 0 0,0 0 0 0 0,-1-2 0 0 0,2 1 0 0 0,0 2 0 0 0,0 1 0 0 0,0 4 0 0 0,-2-1 0 0 0,3 1 0 0 0,0 0 0 0 0,-1 0 0 0 0,-1-1 0 0 0,3 0 0 0 0,-1-1 0 0 0,0-1 0 0 0,-2-2 0 0 0,0 0 0 0 0,-1 1 0 0 0,-1-2 0 0 0,0 2 0 0 0,0 3 0 0 0,0-1 0 0 0,-1-1 0 0 0,1-1 0 0 0,-3-2 0 0 0,0-2 0 0 0,2-3 0 0 0,1-1 0 0 0,2-3 0 0 0,-1 0 0 0 0,3-2 0 0 0,2-2 0 0 0,2 0 0 0 0,0 0 0 0 0,3-1 0 0 0,-2 1 0 0 0,2 0 0 0 0,0-1 0 0 0,-1 1 0 0 0,-1 0 0 0 0,2 0 0 0 0,2-3 0 0 0,-3 3 0 0 0,1-1 0 0 0,0 0 0 0 0,1-2 0 0 0,2 0 0 0 0,-3 1 0 0 0,0 1 0 0 0,1-1 0 0 0,1-1 0 0 0,0 0 0 0 0,-2 1 0 0 0,0 1 0 0 0,1-1 0 0 0,1 0 0 0 0,0-2 0 0 0,1 0 0 0 0,0 0 0 0 0,1-1 0 0 0,0-1 0 0 0,0 1 0 0 0,1 0 0 0 0,-1 0 0 0 0,0-1 0 0 0,2 4 0 0 0,2 0 0 0 0,-1 0 0 0 0,0 0 0 0 0,-1-2 0 0 0,-1 0 0 0 0,0 0 0 0 0,1 2 0 0 0,2 0 0 0 0,1 3 0 0 0,1-1 0 0 0,2 3 0 0 0,2 1 0 0 0,1 0 0 0 0,5-2 0 0 0,4 1 0 0 0,-1-2 0 0 0,-1 2 0 0 0,-1 1 0 0 0,-4-1 0 0 0,-1 2 0 0 0,0 0 0 0 0,0 2 0 0 0,4 1 0 0 0,4 1 0 0 0,3 1 0 0 0,7-2 0 0 0,4-4 0 0 0,1 0 0 0 0,-5-3 0 0 0,-4 2 0 0 0,-6-2 0 0 0,-4 1 0 0 0,-3 2 0 0 0,-3 0 0 0 0,-1 0 0 0 0,-1-1 0 0 0,-1 0 0 0 0,0 0 0 0 0,0 0 0 0 0,0-1 0 0 0,0-2 0 0 0,0-1 0 0 0,-1-2 0 0 0,-3-1 0 0 0,-1-1 0 0 0,-1 0 0 0 0,0-1 0 0 0,-1 1 0 0 0,-1-1 0 0 0,1 1 0 0 0,0 0 0 0 0,-3-1 0 0 0,-1 1 0 0 0,1 0 0 0 0,-2 3 0 0 0,-1 0 0 0 0,2 0 0 0 0,-2 2 0 0 0,1 0 0 0 0,0 0 0 0 0,2-2 0 0 0,1-1 0 0 0,-1-1 0 0 0,-1-1 0 0 0,1 0 0 0 0,-2 3 0 0 0,-1 0 0 0 0,0 0 0 0 0,-1-1 0 0 0,-1 2 0 0 0,1 0 0 0 0,2 0 0 0 0,-2 1 0 0 0,2 1 0 0 0,-3-2 0 0 0,-1 1 0 0 0,1 1 0 0 0,-1 0 0 0 0,0 1 0 0 0,1 0 0 0 0,-3 0 0 0 0,0 1 0 0 0,0-1 0 0 0,1 1 0 0 0,1-1 0 0 0,0 1 0 0 0,1 0 0 0 0,0-1 0 0 0,-2 0 0 0 0,-1-1 0 0 0,-2 0 0 0 0,-1 2 0 0 0,2 0 0 0 0,0-2 0 0 0,0 0 0 0 0,2 0 0 0 0,2-1 0 0 0,1-2 0 0 0,-2-1 0 0 0,-1 1 0 0 0,-3 1 0 0 0,3-1 0 0 0,-1 2 0 0 0,-1 2 0 0 0,2 1 0 0 0,0-2 0 0 0,-2 1 0 0 0,3-1 0 0 0,-1 1 0 0 0,-1 3 0 0 0,-1-2 0 0 0,-1-1 0 0 0,-1-2 0 0 0,-1 0 0 0 0,3 0 0 0 0,0 1 0 0 0,2 0 0 0 0,1 1 0 0 0,-1 2 0 0 0,1 0 0 0 0,0 1 0 0 0,-2-2 0 0 0,2-2 0 0 0,-1-2 0 0 0,2-2 0 0 0,-1 2 0 0 0,2 0 0 0 0,1-1 0 0 0,0 1 0 0 0,-2 4 0 0 0,0-1 0 0 0,0 2 0 0 0,0-2 0 0 0,-1 2 0 0 0,-1-1 0 0 0,4 0 0 0 0,5 2 0 0 0,5 1 0 0 0,5 2 0 0 0,3 1 0 0 0,3 1 0 0 0,0 0 0 0 0,2 0 0 0 0,-1 0 0 0 0,0 0 0 0 0,0 1 0 0 0,-1-1 0 0 0,1 0 0 0 0,-1 0 0 0 0,0 0 0 0 0,0 0 0 0 0,0 0 0 0 0,0 0 0 0 0,0 0 0 0 0,3 0 0 0 0,1 0 0 0 0,1 0 0 0 0,4 0 0 0 0,0 0 0 0 0,-2 0 0 0 0,-2 0 0 0 0,-1 0 0 0 0,-2 0 0 0 0,-2 0 0 0 0,1 0 0 0 0,-1 0 0 0 0,-1 0 0 0 0,1 0 0 0 0,0 0 0 0 0,0 0 0 0 0,0 0 0 0 0,0 0 0 0 0,0 0 0 0 0,0 0 0 0 0,0 0 0 0 0,0 0 0 0 0,0 0 0 0 0,1 0 0 0 0,-1 0 0 0 0,0 0 0 0 0,0 0 0 0 0,0 0 0 0 0,0 0 0 0 0,0 0 0 0 0,0 0 0 0 0,0 0 0 0 0,1 0 0 0 0,-1 0 0 0 0,0 0 0 0 0,0 0 0 0 0,0 0 0 0 0,0 0 0 0 0,-2-3 0 0 0,-2 0 0 0 0,1 0 0 0 0,1 0 0 0 0,0 1 0 0 0,1 1 0 0 0,1 0 0 0 0,-1 1 0 0 0,1 0 0 0 0,1 0 0 0 0,-1 0 0 0 0,0 1 0 0 0,0-1 0 0 0,1 0 0 0 0,-1 0 0 0 0,0 0 0 0 0,0 0 0 0 0,0 0 0 0 0,0 0 0 0 0,0 0 0 0 0,1 0 0 0 0,-1 0 0 0 0,0 0 0 0 0,0 0 0 0 0,0 0 0 0 0,0 0 0 0 0,0 0 0 0 0,0 0 0 0 0,1 0 0 0 0,-1 0 0 0 0,0 0 0 0 0,0 0 0 0 0,0 0 0 0 0,0 0 0 0 0,0 0 0 0 0,-2 2 0 0 0,-4 4 0 0 0,-1 1 0 0 0,-1 2 0 0 0,0 1 0 0 0,2 0 0 0 0,-1 0 0 0 0,1-1 0 0 0,2-3 0 0 0,-2 1 0 0 0,1-1 0 0 0,-2 1 0 0 0,1-1 0 0 0,1-1 0 0 0,2 1 0 0 0,1 0 0 0 0,1-2 0 0 0,0-1 0 0 0,-1 1 0 0 0,-1 1 0 0 0,0-2 0 0 0,1 0 0 0 0,0 1 0 0 0,1 0 0 0 0,1 0 0 0 0,0-1 0 0 0,-3 1 0 0 0,0 0 0 0 0,-2 3 0 0 0,-1-1 0 0 0,1-1 0 0 0,1-2 0 0 0,2 0 0 0 0,3 1 0 0 0,2 2 0 0 0,1 1 0 0 0,-2-2 0 0 0,1 0 0 0 0,-2-3 0 0 0,0 0 0 0 0,-3 1 0 0 0,-1 1 0 0 0,0-1 0 0 0,0-1 0 0 0,1 0 0 0 0,1 1 0 0 0,0 1 0 0 0,1 0 0 0 0,-2 1 0 0 0,-1 0 0 0 0,0-1 0 0 0,0-1 0 0 0,2-1 0 0 0,0-1 0 0 0,0 0 0 0 0,1-1 0 0 0,0 0 0 0 0,0 2 0 0 0,1 1 0 0 0,-1 3 0 0 0,3 0 0 0 0,0-1 0 0 0,3-1 0 0 0,1-2 0 0 0,-2-1 0 0 0,-1 0 0 0 0,-2-1 0 0 0,0 0 0 0 0,-1 0 0 0 0,-1 0 0 0 0,0-1 0 0 0,0 1 0 0 0,0 0 0 0 0,-1 0 0 0 0,1 0 0 0 0,0 0 0 0 0,0 0 0 0 0,1 0 0 0 0,-1 0 0 0 0,0 0 0 0 0,0 0 0 0 0,0 0 0 0 0,0 0 0 0 0,0 0 0 0 0,0 0 0 0 0,1 0 0 0 0,-1 3 0 0 0,2 0 0 0 0,4 0 0 0 0,4 0 0 0 0,-1-1 0 0 0,-1-1 0 0 0,-2 0 0 0 0,-2-1 0 0 0,-2 0 0 0 0,-1 0 0 0 0,-1 0 0 0 0,0-1 0 0 0,0 1 0 0 0,-1 0 0 0 0,1 0 0 0 0,0 0 0 0 0,0 0 0 0 0,0 0 0 0 0,0 0 0 0 0,0 0 0 0 0,-2 3 0 0 0,-2 0 0 0 0,-1 3 0 0 0,-4 3 0 0 0,1-1 0 0 0,1-1 0 0 0,-1 1 0 0 0,2-1 0 0 0,1-2 0 0 0,-1 1 0 0 0,1-1 0 0 0,1-1 0 0 0,-2 2 0 0 0,-1 1 0 0 0,-3 3 0 0 0,-5 0 0 0 0,-2 0 0 0 0,-3-1 0 0 0,-1 0 0 0 0,-3-1 0 0 0,2 1 0 0 0,-2-2 0 0 0,1 1 0 0 0,0-1 0 0 0,0 1 0 0 0,3 1 0 0 0,-2 0 0 0 0,2 1 0 0 0,-2-2 0 0 0,0 1 0 0 0,0-2 0 0 0,0 1 0 0 0,-1-1 0 0 0,-2 1 0 0 0,-1-1 0 0 0,0 1 0 0 0,1-1 0 0 0,1 1 0 0 0,2 2 0 0 0,0-1 0 0 0,-1 0 0 0 0,-3 0 0 0 0,2-1 0 0 0,1 3 0 0 0,3 0 0 0 0,-1 0 0 0 0,-1-3 0 0 0,-1 0 0 0 0,0-2 0 0 0,0 2 0 0 0,0-2 0 0 0,1 2 0 0 0,-2-1 0 0 0,2 0 0 0 0,-1 0 0 0 0,-2-1 0 0 0,2 0 0 0 0,-2 0 0 0 0,2 1 0 0 0,-1-1 0 0 0,-1-1 0 0 0,-2-1 0 0 0,2 0 0 0 0,-1 1 0 0 0,3 1 0 0 0,-2 0 0 0 0,3 2 0 0 0,-1-2 0 0 0,0 2 0 0 0,3 2 0 0 0,-1-1 0 0 0,-2 1 0 0 0,-2 1 0 0 0,0 1 0 0 0,0-1 0 0 0,1 0 0 0 0,0-2 0 0 0,1 0 0 0 0,0-1 0 0 0,1 0 0 0 0,-1-1 0 0 0,-2 1 0 0 0,-1 1 0 0 0,-2 0 0 0 0,2 0 0 0 0,-1-1 0 0 0,3 1 0 0 0,0-1 0 0 0,1 0 0 0 0,0-1 0 0 0,1 1 0 0 0,1 2 0 0 0,0-2 0 0 0,-2-1 0 0 0,1 1 0 0 0,-2-2 0 0 0,1 1 0 0 0,0 0 0 0 0,0 0 0 0 0,0 0 0 0 0,-2-1 0 0 0,1 0 0 0 0,0-1 0 0 0,-2 0 0 0 0,2 0 0 0 0,-1 1 0 0 0,1 0 0 0 0,0 1 0 0 0,2 0 0 0 0,-1 0 0 0 0,-2 1 0 0 0,1 2 0 0 0,0-1 0 0 0,1 1 0 0 0,-1 1 0 0 0,-1 1 0 0 0,1 1 0 0 0,0 1 0 0 0,0 1 0 0 0,3 0 0 0 0,0 1 0 0 0,-3-3 0 0 0,2 1 0 0 0,-2-1 0 0 0,1 0 0 0 0,0-3 0 0 0,0-1 0 0 0,0 2 0 0 0,1 1 0 0 0,-1-2 0 0 0,-2 0 0 0 0,-1 2 0 0 0,1 0 0 0 0,-4 1 0 0 0,2 2 0 0 0,0-3 0 0 0,-1-3 0 0 0,2-1 0 0 0,3 2 0 0 0,0-2 0 0 0,1 1 0 0 0,0 1 0 0 0,-2 2 0 0 0,-2 1 0 0 0,-1 1 0 0 0,-2 1 0 0 0,-1-3 0 0 0,3 0 0 0 0,0 0 0 0 0,-1-1 0 0 0,3-1 0 0 0,0-2 0 0 0,2 0 0 0 0,-1 0 0 0 0,2 0 0 0 0,-1 1 0 0 0,-1 5 0 0 0,-3 2 0 0 0,2 1 0 0 0,2 1 0 0 0,0-4 0 0 0,-1-1 0 0 0,1 0 0 0 0,-1-3 0 0 0,1 1 0 0 0,-1-3 0 0 0,2 0 0 0 0,-1-1 0 0 0,1 1 0 0 0,-1-1 0 0 0,-2-2 0 0 0,1 1 0 0 0,0 2 0 0 0,1 2 0 0 0,1 2 0 0 0,1 0 0 0 0,-3-4 0 0 0,-1 1 0 0 0,-2 0 0 0 0,-2 0 0 0 0,0-3 0 0 0,1 1 0 0 0,1 2 0 0 0,0-1 0 0 0,2 1 0 0 0,0 1 0 0 0,-1-1 0 0 0,1 1 0 0 0,1-2 0 0 0,1 1 0 0 0,-1-1 0 0 0,2 0 0 0 0,1 2 0 0 0,0 1 0 0 0,-2 2 0 0 0,-2 1 0 0 0,-2 1 0 0 0,-2 0 0 0 0,0 0 0 0 0,-2 1 0 0 0,1-4 0 0 0,2 0 0 0 0,1-2 0 0 0,2-1 0 0 0,1-2 0 0 0,1 1 0 0 0,0-1 0 0 0,2 1 0 0 0,-2-1 0 0 0,-1-2 0 0 0,0 1 0 0 0,2 2 0 0 0,0 2 0 0 0,-2 2 0 0 0,-2 2 0 0 0,2 1 0 0 0,-2-3 0 0 0,3 0 0 0 0,-2 1 0 0 0,3 0 0 0 0,-1 0 0 0 0,0 1 0 0 0,0 1 0 0 0,-1 0 0 0 0,0 0 0 0 0,0-2 0 0 0,1-2 0 0 0,1 1 0 0 0,1-2 0 0 0,-3-2 0 0 0,2-1 0 0 0,0 2 0 0 0,1-1 0 0 0,0 0 0 0 0,1 2 0 0 0,2 2 0 0 0,-2-1 0 0 0,1-1 0 0 0,-2-1 0 0 0,-3-2 0 0 0,1 0 0 0 0,1 1 0 0 0,0 0 0 0 0,0 1 0 0 0,0-2 0 0 0,0 2 0 0 0,2 1 0 0 0,-1-1 0 0 0,0 0 0 0 0,0 0 0 0 0,-1-1 0 0 0,0 0 0 0 0,0 0 0 0 0,-1-1 0 0 0,0 1 0 0 0,0-1 0 0 0,1 1 0 0 0,-1 2 0 0 0,1 1 0 0 0,-1-1 0 0 0,1 1 0 0 0,-1-2 0 0 0,1 0 0 0 0,-1-1 0 0 0,-2-3 0 0 0,1 2 0 0 0,0-2 0 0 0,-2-1 0 0 0,-1-1 0 0 0,-2-1 0 0 0,0-1 0 0 0,-1-1 0 0 0,0 0 0 0 0,0 0 0 0 0,-1-1 0 0 0,1 1 0 0 0,0 0 0 0 0,-1 0 0 0 0,1 0 0 0 0,0 0 0 0 0,0 0 0 0 0,0 0 0 0 0,0 0 0 0 0,5 0 0 0 0,4-3 0 0 0,6 0 0 0 0,5-1 0 0 0,5-1 0 0 0,3 0 0 0 0,2 0 0 0 0,0 2 0 0 0,-1-1 0 0 0,-1-1 0 0 0,0 1 0 0 0,0 1 0 0 0,0 2 0 0 0,2 0 0 0 0,-1 0 0 0 0,1 1 0 0 0,-2-2 0 0 0,-2-1 0 0 0,1 0 0 0 0,1 0 0 0 0,0 1 0 0 0,1 1 0 0 0,1 1 0 0 0,0 0 0 0 0,-3-3 0 0 0,0 0 0 0 0,0 0 0 0 0,1 0 0 0 0,0 1 0 0 0,1 1 0 0 0,1 1 0 0 0,0-1 0 0 0,0 1 0 0 0,0 1 0 0 0,0-1 0 0 0,1 0 0 0 0,-4-3 0 0 0,0 0 0 0 0,-3-3 0 0 0,0 0 0 0 0,1 1 0 0 0,-1-1 0 0 0,-2-3 0 0 0,0 1 0 0 0,-1-1 0 0 0,-2-2 0 0 0,2 2 0 0 0,2 1 0 0 0,-1 1 0 0 0,2 0 0 0 0,-2 0 0 0 0,2 0 0 0 0,-1 0 0 0 0,-3-3 0 0 0,-1-1 0 0 0,1 1 0 0 0,-1-1 0 0 0,3 2 0 0 0,-2 0 0 0 0,0-1 0 0 0,1-2 0 0 0,0-1 0 0 0,1 2 0 0 0,-1-1 0 0 0,-1 1 0 0 0,2 0 0 0 0,1 4 0 0 0,2-1 0 0 0,0 0 0 0 0,0 0 0 0 0,-1-1 0 0 0,-2-1 0 0 0,0 0 0 0 0,-1 1 0 0 0,1-2 0 0 0,-1-1 0 0 0,1 1 0 0 0,0 0 0 0 0,1 2 0 0 0,-1 0 0 0 0,-1-1 0 0 0,0 1 0 0 0,0-1 0 0 0,-2 0 0 0 0,-1-2 0 0 0,1 1 0 0 0,1 0 0 0 0,1 2 0 0 0,0 0 0 0 0,-1-1 0 0 0,1 1 0 0 0,-1 0 0 0 0,0-2 0 0 0,0 1 0 0 0,1 1 0 0 0,-2-2 0 0 0,2 1 0 0 0,-1 0 0 0 0,2 2 0 0 0,-1-1 0 0 0,2 2 0 0 0,-1-1 0 0 0,1 1 0 0 0,-1-1 0 0 0,-1-2 0 0 0,0 2 0 0 0,0-2 0 0 0,1 2 0 0 0,-1-1 0 0 0,2 2 0 0 0,-1-1 0 0 0,0 0 0 0 0,3 0 0 0 0,2 1 0 0 0,-2-1 0 0 0,1 1 0 0 0,-2-1 0 0 0,0 1 0 0 0,1 2 0 0 0,-1-1 0 0 0,-2-3 0 0 0,1 2 0 0 0,0 1 0 0 0,3 1 0 0 0,-1 0 0 0 0,0 0 0 0 0,-1-1 0 0 0,0 0 0 0 0,-2-2 0 0 0,2 1 0 0 0,0 2 0 0 0,3 1 0 0 0,0-1 0 0 0,2 1 0 0 0,-1-3 0 0 0,-2 1 0 0 0,1-1 0 0 0,1 0 0 0 0,-2-1 0 0 0,0 1 0 0 0,0 1 0 0 0,2 2 0 0 0,0 2 0 0 0,-1-2 0 0 0,-1 1 0 0 0,-2-3 0 0 0,0 0 0 0 0,-1-1 0 0 0,-3-3 0 0 0,1 1 0 0 0,0 0 0 0 0,0 0 0 0 0,1 0 0 0 0,0 2 0 0 0,0-2 0 0 0,1 2 0 0 0,1-1 0 0 0,0-2 0 0 0,1 2 0 0 0,1-2 0 0 0,-1-1 0 0 0,0 2 0 0 0,1 2 0 0 0,-2-1 0 0 0,1 2 0 0 0,-2-2 0 0 0,1 2 0 0 0,-1-2 0 0 0,-3-1 0 0 0,1 0 0 0 0,0 0 0 0 0,1 1 0 0 0,-1-1 0 0 0,-1-1 0 0 0,1 1 0 0 0,2 2 0 0 0,2 2 0 0 0,0-1 0 0 0,0 1 0 0 0,2 2 0 0 0,-2-2 0 0 0,0 0 0 0 0,-2-2 0 0 0,1 1 0 0 0,-1-2 0 0 0,-3-1 0 0 0,1-3 0 0 0,0-1 0 0 0,1 2 0 0 0,-1-1 0 0 0,1 0 0 0 0,0-1 0 0 0,1-1 0 0 0,2 3 0 0 0,-1-1 0 0 0,0 3 0 0 0,0 0 0 0 0,-3-1 0 0 0,1 1 0 0 0,-2 0 0 0 0,0-2 0 0 0,-2-1 0 0 0,1 2 0 0 0,0-1 0 0 0,2 2 0 0 0,0 0 0 0 0,-1-1 0 0 0,-1-2 0 0 0,0 2 0 0 0,1-1 0 0 0,-1 0 0 0 0,1 1 0 0 0,0 0 0 0 0,-1-1 0 0 0,2 1 0 0 0,-1 1 0 0 0,-1-2 0 0 0,2-1 0 0 0,-1-1 0 0 0,0-2 0 0 0,-2 1 0 0 0,-1-1 0 0 0,1 2 0 0 0,1 1 0 0 0,2 0 0 0 0,2 2 0 0 0,0 0 0 0 0,2 2 0 0 0,-2-1 0 0 0,-1-1 0 0 0,-1 2 0 0 0,0-2 0 0 0,-1 0 0 0 0,1 0 0 0 0,-1 0 0 0 0,-1-1 0 0 0,1 2 0 0 0,3-1 0 0 0,0-1 0 0 0,-2-1 0 0 0,-2-1 0 0 0,-1-1 0 0 0,-1-1 0 0 0,1 2 0 0 0,0 1 0 0 0,0 0 0 0 0,0 0 0 0 0,-2-2 0 0 0,3 3 0 0 0,-1-1 0 0 0,1 1 0 0 0,-2-2 0 0 0,0 0 0 0 0,2 1 0 0 0,0 1 0 0 0,-1-1 0 0 0,2 2 0 0 0,0 0 0 0 0,0 0 0 0 0,0 0 0 0 0,1 0 0 0 0,1 2 0 0 0,-1 0 0 0 0,-1-2 0 0 0,1 1 0 0 0,0-1 0 0 0,1 2 0 0 0,2 0 0 0 0,2-2 0 0 0,0-2 0 0 0,-1 2 0 0 0,-1-1 0 0 0,1 2 0 0 0,-3 0 0 0 0,-1-1 0 0 0,-2-2 0 0 0,1 2 0 0 0,-1-1 0 0 0,-1 0 0 0 0,2 1 0 0 0,0 0 0 0 0,2 2 0 0 0,-1-1 0 0 0,2 2 0 0 0,-1-1 0 0 0,1 1 0 0 0,2-1 0 0 0,-1-2 0 0 0,-2-1 0 0 0,-2-2 0 0 0,0 2 0 0 0,0-1 0 0 0,-1 0 0 0 0,1 2 0 0 0,0 0 0 0 0,2 1 0 0 0,-1 1 0 0 0,2 0 0 0 0,-1 0 0 0 0,1-1 0 0 0,1 0 0 0 0,0 0 0 0 0,-1-2 0 0 0,-4-1 0 0 0,2 1 0 0 0,-1 1 0 0 0,1 1 0 0 0,0-1 0 0 0,2 3 0 0 0,1 1 0 0 0,2 3 0 0 0,0-2 0 0 0,-3-2 0 0 0,0 0 0 0 0,-1-1 0 0 0,-5 0 0 0 0,-2 5 0 0 0,-4 2 0 0 0,-4 2 0 0 0,-3 1 0 0 0,-2-1 0 0 0,1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8T16:00:11.5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27311 15780 16383 0 0,'0'-3'0'0'0,"0"-6"0"0"0,0-4 0 0 0,0-3 0 0 0,0-3 0 0 0,0 1 0 0 0,0 1 0 0 0,0 0 0 0 0,0 2 0 0 0,0 0 0 0 0,0 0 0 0 0,0-2 0 0 0,0-2 0 0 0,0 0 0 0 0,0-2 0 0 0,0 0 0 0 0,0 0 0 0 0,0 0 0 0 0,0-1 0 0 0,0 1 0 0 0,0-1 0 0 0,0 1 0 0 0,0 0 0 0 0,0 0 0 0 0,0 0 0 0 0,0 3 0 0 0,0 2 0 0 0,0-1 0 0 0,0 0 0 0 0,0-2 0 0 0,0-1 0 0 0,0 0 0 0 0,0-1 0 0 0,0 0 0 0 0,0 0 0 0 0,0-1 0 0 0,0 1 0 0 0,0 0 0 0 0,0 0 0 0 0,0-1 0 0 0,0 1 0 0 0,0 0 0 0 0,0 0 0 0 0,0 0 0 0 0,0-1 0 0 0,0 1 0 0 0,0 0 0 0 0,0 0 0 0 0,0 0 0 0 0,0 0 0 0 0,0-1 0 0 0,0 1 0 0 0,0 0 0 0 0,0 0 0 0 0,0 0 0 0 0,0 0 0 0 0,0-1 0 0 0,0 1 0 0 0,0 4 0 0 0,0 0 0 0 0,0 1 0 0 0,0-2 0 0 0,0 0 0 0 0,0-2 0 0 0,0 0 0 0 0,0-1 0 0 0,0 0 0 0 0,0 0 0 0 0,0-1 0 0 0,0 1 0 0 0,0-1 0 0 0,0 5 0 0 0,0 0 0 0 0,0 1 0 0 0,0-2 0 0 0,0 0 0 0 0,0-2 0 0 0,0 0 0 0 0,0-1 0 0 0,0 0 0 0 0,0 0 0 0 0,0-1 0 0 0,0 1 0 0 0,0-1 0 0 0,0 1 0 0 0,0 0 0 0 0,0 0 0 0 0,0 0 0 0 0,0-1 0 0 0,0 1 0 0 0,0 0 0 0 0,0 0 0 0 0,0 0 0 0 0,0 0 0 0 0,0-1 0 0 0,0 1 0 0 0,0 0 0 0 0,0 0 0 0 0,0 0 0 0 0,0 0 0 0 0,0-1 0 0 0,0 1 0 0 0,0 0 0 0 0,0 4 0 0 0,0 0 0 0 0,0 1 0 0 0,0-2 0 0 0,0 0 0 0 0,0-2 0 0 0,0 0 0 0 0,0-1 0 0 0,0 0 0 0 0,0-1 0 0 0,0 1 0 0 0,0 0 0 0 0,0-1 0 0 0,0 1 0 0 0,0 0 0 0 0,0 0 0 0 0,0-1 0 0 0,0 5 0 0 0,0 0 0 0 0,0 1 0 0 0,0 2 0 0 0,0 0 0 0 0,0-1 0 0 0,0-1 0 0 0,0-3 0 0 0,0 3 0 0 0,0 4 0 0 0,0 1 0 0 0,0-2 0 0 0,0-3 0 0 0,0 3 0 0 0,0-1 0 0 0,0-2 0 0 0,0-1 0 0 0,0-2 0 0 0,0-1 0 0 0,0-1 0 0 0,0 0 0 0 0,0 0 0 0 0,0 3 0 0 0,0 1 0 0 0,0 0 0 0 0,0 0 0 0 0,0-2 0 0 0,0-1 0 0 0,0 0 0 0 0,0-1 0 0 0,0 0 0 0 0,0 0 0 0 0,0-1 0 0 0,0 1 0 0 0,0 0 0 0 0,0 0 0 0 0,0-1 0 0 0,0 1 0 0 0,0 0 0 0 0,0 0 0 0 0,0 0 0 0 0,0-1 0 0 0,0 1 0 0 0,0 0 0 0 0,0 0 0 0 0,0 0 0 0 0,0 0 0 0 0,0-1 0 0 0,0 1 0 0 0,0 0 0 0 0,0 0 0 0 0,0 0 0 0 0,0 0 0 0 0,0-1 0 0 0,0 1 0 0 0,0 0 0 0 0,0 4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8T16:00:11.5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30756 15508 16383 0 0,'0'-4'0'0'0,"0"-3"0"0"0,0-6 0 0 0,0-2 0 0 0,0 0 0 0 0,0-3 0 0 0,0-3 0 0 0,0 0 0 0 0,0-1 0 0 0,0 1 0 0 0,0-1 0 0 0,0 2 0 0 0,0-1 0 0 0,0 1 0 0 0,0 1 0 0 0,0-1 0 0 0,0 0 0 0 0,0 0 0 0 0,0 0 0 0 0,0 1 0 0 0,0-1 0 0 0,0 0 0 0 0,0 1 0 0 0,0-1 0 0 0,0 0 0 0 0,0 4 0 0 0,0 1 0 0 0,0-1 0 0 0,0-1 0 0 0,0 0 0 0 0,0-2 0 0 0,0 1 0 0 0,0-2 0 0 0,0 0 0 0 0,0 1 0 0 0,0-2 0 0 0,0 2 0 0 0,0-1 0 0 0,0-1 0 0 0,0 2 0 0 0,0-1 0 0 0,0 0 0 0 0,0 1 0 0 0,0-2 0 0 0,0 2 0 0 0,0-1 0 0 0,0 0 0 0 0,0 1 0 0 0,0-1 0 0 0,0 0 0 0 0,0 0 0 0 0,0 0 0 0 0,0 1 0 0 0,0-1 0 0 0,0 0 0 0 0,0 0 0 0 0,0 0 0 0 0,0 0 0 0 0,0 1 0 0 0,0-1 0 0 0,0 1 0 0 0,0-2 0 0 0,0 1 0 0 0,0 1 0 0 0,0-1 0 0 0,0 0 0 0 0,0 1 0 0 0,0-2 0 0 0,0 2 0 0 0,0-1 0 0 0,0 0 0 0 0,0 1 0 0 0,0-1 0 0 0,0-1 0 0 0,0 2 0 0 0,0-1 0 0 0,0 1 0 0 0,0-1 0 0 0,0 0 0 0 0,0 0 0 0 0,0 0 0 0 0,0 0 0 0 0,0 1 0 0 0,0-1 0 0 0,0 0 0 0 0,0 0 0 0 0,0 0 0 0 0,0 1 0 0 0,0 3 0 0 0,0 0 0 0 0,0 1 0 0 0,0-2 0 0 0,0 0 0 0 0,0-2 0 0 0,0 1 0 0 0,0-2 0 0 0,0 1 0 0 0,0-2 0 0 0,0 1 0 0 0,0 1 0 0 0,0 2 0 0 0,0 1 0 0 0,0 1 0 0 0,0-2 0 0 0,0 0 0 0 0,0-1 0 0 0,0-1 0 0 0,0-1 0 0 0,0 1 0 0 0,0-1 0 0 0,0-1 0 0 0,0 2 0 0 0,0-2 0 0 0,0 2 0 0 0,0-1 0 0 0,0 0 0 0 0,0 1 0 0 0,0-2 0 0 0,0 1 0 0 0,0 1 0 0 0,0-1 0 0 0,0 1 0 0 0,0-1 0 0 0,0-1 0 0 0,0 2 0 0 0,0-1 0 0 0,0 0 0 0 0,0 1 0 0 0,0-1 0 0 0,0 0 0 0 0,0 0 0 0 0,0 0 0 0 0,0 1 0 0 0,0-1 0 0 0,0 0 0 0 0,0 0 0 0 0,0 0 0 0 0,0 0 0 0 0,0 1 0 0 0,0-1 0 0 0,0 1 0 0 0,0 2 0 0 0,0 2 0 0 0,0-1 0 0 0,0 0 0 0 0,0-2 0 0 0,0-1 0 0 0,0 1 0 0 0,0-2 0 0 0,0 1 0 0 0,0-1 0 0 0,0 0 0 0 0,0 0 0 0 0,0 0 0 0 0,0 0 0 0 0,0 0 0 0 0,0 0 0 0 0,0 1 0 0 0,0-1 0 0 0,0 0 0 0 0,0 0 0 0 0,0 0 0 0 0,0 0 0 0 0,0 1 0 0 0,0 2 0 0 0,0 2 0 0 0,0-1 0 0 0,0 0 0 0 0,0-2 0 0 0,0 1 0 0 0,0-2 0 0 0,0-1 0 0 0,0 1 0 0 0,0-2 0 0 0,0 1 0 0 0,0 0 0 0 0,0 0 0 0 0,0 1 0 0 0,0-1 0 0 0,0 3 0 0 0,0 2 0 0 0,0 3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73503b8a0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73503b8a0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485544d874_0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485544d874_0_1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492035915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492035915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49ae7b4f3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49ae7b4f3d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49ae7b4f3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49ae7b4f3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49ae7b4f3d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49ae7b4f3d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49ae7b4f3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49ae7b4f3d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49ae7b4f3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49ae7b4f3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49ae7b4f3d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49ae7b4f3d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492035915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4920359152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20049203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20049203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49ae7b4f3d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49ae7b4f3d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F9E693CB-0F47-03E1-6B12-C9533C9C6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49ae7b4f3d_0_500:notes">
            <a:extLst>
              <a:ext uri="{FF2B5EF4-FFF2-40B4-BE49-F238E27FC236}">
                <a16:creationId xmlns:a16="http://schemas.microsoft.com/office/drawing/2014/main" id="{B4D8557F-8C2F-0160-E3FB-E655F407B2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49ae7b4f3d_0_500:notes">
            <a:extLst>
              <a:ext uri="{FF2B5EF4-FFF2-40B4-BE49-F238E27FC236}">
                <a16:creationId xmlns:a16="http://schemas.microsoft.com/office/drawing/2014/main" id="{0F1E21AD-C1CA-1C8E-5E1E-AA6043A8A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835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FB34901B-B4EA-703B-AE45-82B3B47EF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49ae7b4f3d_0_500:notes">
            <a:extLst>
              <a:ext uri="{FF2B5EF4-FFF2-40B4-BE49-F238E27FC236}">
                <a16:creationId xmlns:a16="http://schemas.microsoft.com/office/drawing/2014/main" id="{83432B9E-573F-2931-A16D-CB27A14FE8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49ae7b4f3d_0_500:notes">
            <a:extLst>
              <a:ext uri="{FF2B5EF4-FFF2-40B4-BE49-F238E27FC236}">
                <a16:creationId xmlns:a16="http://schemas.microsoft.com/office/drawing/2014/main" id="{15983E0C-5063-0718-6DB1-BFB9EFB751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554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A53E5301-D6EA-2A09-58CA-8AA1B679A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49ae7b4f3d_0_500:notes">
            <a:extLst>
              <a:ext uri="{FF2B5EF4-FFF2-40B4-BE49-F238E27FC236}">
                <a16:creationId xmlns:a16="http://schemas.microsoft.com/office/drawing/2014/main" id="{50607E80-D85F-2EF7-2D19-E88472A060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49ae7b4f3d_0_500:notes">
            <a:extLst>
              <a:ext uri="{FF2B5EF4-FFF2-40B4-BE49-F238E27FC236}">
                <a16:creationId xmlns:a16="http://schemas.microsoft.com/office/drawing/2014/main" id="{5E6D146F-B449-8784-5A14-202A443CFD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15731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6D5BF09A-1A9F-4DC7-ADA5-915F82174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49ae7b4f3d_0_500:notes">
            <a:extLst>
              <a:ext uri="{FF2B5EF4-FFF2-40B4-BE49-F238E27FC236}">
                <a16:creationId xmlns:a16="http://schemas.microsoft.com/office/drawing/2014/main" id="{573CC891-078F-4EA8-1DD3-7ABBED14B0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49ae7b4f3d_0_500:notes">
            <a:extLst>
              <a:ext uri="{FF2B5EF4-FFF2-40B4-BE49-F238E27FC236}">
                <a16:creationId xmlns:a16="http://schemas.microsoft.com/office/drawing/2014/main" id="{0B696C1F-CEE4-7B64-CBA8-32B2EBEF24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0784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F9460A8A-65AD-8EEF-E9E5-2059639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49ae7b4f3d_0_500:notes">
            <a:extLst>
              <a:ext uri="{FF2B5EF4-FFF2-40B4-BE49-F238E27FC236}">
                <a16:creationId xmlns:a16="http://schemas.microsoft.com/office/drawing/2014/main" id="{C0C6693D-17B3-2918-03DD-9027C6CF68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49ae7b4f3d_0_500:notes">
            <a:extLst>
              <a:ext uri="{FF2B5EF4-FFF2-40B4-BE49-F238E27FC236}">
                <a16:creationId xmlns:a16="http://schemas.microsoft.com/office/drawing/2014/main" id="{774263AB-C92C-BDAA-2C87-A7C2B37971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859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492035915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492035915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49ae7b4f3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49ae7b4f3d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49ae7b4f3d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49ae7b4f3d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73503b8a09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73503b8a09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49ae7b4f3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49ae7b4f3d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84443A3E-0F38-D707-6957-6F1BB3FD2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49ae7b4f3d_0_153:notes">
            <a:extLst>
              <a:ext uri="{FF2B5EF4-FFF2-40B4-BE49-F238E27FC236}">
                <a16:creationId xmlns:a16="http://schemas.microsoft.com/office/drawing/2014/main" id="{E90A19B1-01E2-C6AB-9BD2-6329DEC415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49ae7b4f3d_0_153:notes">
            <a:extLst>
              <a:ext uri="{FF2B5EF4-FFF2-40B4-BE49-F238E27FC236}">
                <a16:creationId xmlns:a16="http://schemas.microsoft.com/office/drawing/2014/main" id="{719BEB9A-FD21-623A-E67C-AC3DB2842D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0373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2CB235B4-0BD1-FED9-F792-169B87C93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49ae7b4f3d_0_153:notes">
            <a:extLst>
              <a:ext uri="{FF2B5EF4-FFF2-40B4-BE49-F238E27FC236}">
                <a16:creationId xmlns:a16="http://schemas.microsoft.com/office/drawing/2014/main" id="{683A087E-692B-CF44-27AB-6A4C821F58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49ae7b4f3d_0_153:notes">
            <a:extLst>
              <a:ext uri="{FF2B5EF4-FFF2-40B4-BE49-F238E27FC236}">
                <a16:creationId xmlns:a16="http://schemas.microsoft.com/office/drawing/2014/main" id="{FA5E7896-A6FA-10B1-CA53-95D6C5E2C5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2150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1B9E466D-A0C6-5F93-18CF-C33A89459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49ae7b4f3d_0_153:notes">
            <a:extLst>
              <a:ext uri="{FF2B5EF4-FFF2-40B4-BE49-F238E27FC236}">
                <a16:creationId xmlns:a16="http://schemas.microsoft.com/office/drawing/2014/main" id="{ED487E6F-D0F0-2197-DF09-9AD3587DAC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49ae7b4f3d_0_153:notes">
            <a:extLst>
              <a:ext uri="{FF2B5EF4-FFF2-40B4-BE49-F238E27FC236}">
                <a16:creationId xmlns:a16="http://schemas.microsoft.com/office/drawing/2014/main" id="{C6B26F40-DD2E-ADED-5D00-A227B31810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499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06772497-11DC-C45C-4643-FA57C1A05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49ae7b4f3d_0_153:notes">
            <a:extLst>
              <a:ext uri="{FF2B5EF4-FFF2-40B4-BE49-F238E27FC236}">
                <a16:creationId xmlns:a16="http://schemas.microsoft.com/office/drawing/2014/main" id="{35CF2051-8562-89DD-1FB0-FFAED24CEB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49ae7b4f3d_0_153:notes">
            <a:extLst>
              <a:ext uri="{FF2B5EF4-FFF2-40B4-BE49-F238E27FC236}">
                <a16:creationId xmlns:a16="http://schemas.microsoft.com/office/drawing/2014/main" id="{BC82F46A-5BE1-3E98-EA98-13CAC24859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1803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20049203d4_1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20049203d4_1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49ae7b4f3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49ae7b4f3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49ae7b4f3d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49ae7b4f3d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9ae7b4f3d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49ae7b4f3d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49ae7b4f3d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49ae7b4f3d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A71BAED5-BC90-21E9-2741-48FD408C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9ae7b4f3d_0_243:notes">
            <a:extLst>
              <a:ext uri="{FF2B5EF4-FFF2-40B4-BE49-F238E27FC236}">
                <a16:creationId xmlns:a16="http://schemas.microsoft.com/office/drawing/2014/main" id="{8C1BDA43-48F5-3985-479D-7A0E8C1FD7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9ae7b4f3d_0_243:notes">
            <a:extLst>
              <a:ext uri="{FF2B5EF4-FFF2-40B4-BE49-F238E27FC236}">
                <a16:creationId xmlns:a16="http://schemas.microsoft.com/office/drawing/2014/main" id="{3D1A0965-24F2-2D8A-3A89-4A9369C134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561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C445719B-8A69-8C2B-87C2-8828D3E1C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9ae7b4f3d_0_243:notes">
            <a:extLst>
              <a:ext uri="{FF2B5EF4-FFF2-40B4-BE49-F238E27FC236}">
                <a16:creationId xmlns:a16="http://schemas.microsoft.com/office/drawing/2014/main" id="{D926C8E7-CA00-6398-34DC-4AD56BFC99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9ae7b4f3d_0_243:notes">
            <a:extLst>
              <a:ext uri="{FF2B5EF4-FFF2-40B4-BE49-F238E27FC236}">
                <a16:creationId xmlns:a16="http://schemas.microsoft.com/office/drawing/2014/main" id="{BC856AEE-30D5-37DD-1939-FAB3009D16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950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95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customXml" Target="../ink/ink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0.pn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customXml" Target="../ink/ink3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8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/>
        </p:nvSpPr>
        <p:spPr>
          <a:xfrm>
            <a:off x="105769" y="741494"/>
            <a:ext cx="8945223" cy="14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PT" sz="3500" b="1" err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Elastic</a:t>
            </a:r>
            <a:r>
              <a:rPr lang="pt-PT" sz="3500" b="1">
                <a:solidFill>
                  <a:srgbClr val="1C4587"/>
                </a:solidFill>
                <a:latin typeface="Montserrat"/>
                <a:sym typeface="Montserrat"/>
              </a:rPr>
              <a:t> α-</a:t>
            </a:r>
            <a:r>
              <a:rPr lang="pt-PT" sz="3500" b="1" err="1">
                <a:solidFill>
                  <a:srgbClr val="1C4587"/>
                </a:solidFill>
                <a:latin typeface="Montserrat"/>
                <a:sym typeface="Montserrat"/>
              </a:rPr>
              <a:t>scattering</a:t>
            </a:r>
            <a:r>
              <a:rPr lang="pt-PT" sz="3500" b="1">
                <a:solidFill>
                  <a:srgbClr val="1C4587"/>
                </a:solidFill>
                <a:latin typeface="Montserrat"/>
                <a:sym typeface="Montserrat"/>
              </a:rPr>
              <a:t> </a:t>
            </a:r>
            <a:r>
              <a:rPr lang="pt-PT" sz="3500" b="1" err="1">
                <a:solidFill>
                  <a:srgbClr val="1C4587"/>
                </a:solidFill>
                <a:latin typeface="Montserrat"/>
                <a:sym typeface="Montserrat"/>
              </a:rPr>
              <a:t>with</a:t>
            </a:r>
            <a:r>
              <a:rPr lang="pt-PT" sz="3500" b="1">
                <a:solidFill>
                  <a:srgbClr val="1C4587"/>
                </a:solidFill>
                <a:latin typeface="Montserrat"/>
                <a:sym typeface="Montserrat"/>
              </a:rPr>
              <a:t> </a:t>
            </a:r>
            <a:r>
              <a:rPr lang="pt-PT" sz="3500" b="1" err="1">
                <a:solidFill>
                  <a:srgbClr val="1C4587"/>
                </a:solidFill>
                <a:latin typeface="Montserrat"/>
                <a:sym typeface="Montserrat"/>
              </a:rPr>
              <a:t>exotic</a:t>
            </a:r>
            <a:r>
              <a:rPr lang="pt-PT" sz="3500" b="1">
                <a:solidFill>
                  <a:srgbClr val="1C4587"/>
                </a:solidFill>
                <a:latin typeface="Montserrat"/>
                <a:sym typeface="Montserrat"/>
              </a:rPr>
              <a:t> </a:t>
            </a:r>
            <a:r>
              <a:rPr lang="pt-PT" sz="3500" b="1" err="1">
                <a:solidFill>
                  <a:srgbClr val="1C4587"/>
                </a:solidFill>
                <a:latin typeface="Montserrat"/>
                <a:sym typeface="Montserrat"/>
              </a:rPr>
              <a:t>nuclei</a:t>
            </a:r>
            <a:r>
              <a:rPr lang="pt-PT" sz="3500" b="1">
                <a:solidFill>
                  <a:srgbClr val="1C4587"/>
                </a:solidFill>
                <a:latin typeface="Montserrat"/>
                <a:sym typeface="Montserrat"/>
              </a:rPr>
              <a:t>:</a:t>
            </a:r>
            <a:r>
              <a:rPr lang="pt-PT" sz="3200" b="1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pt-PT" sz="3200" b="1">
                <a:latin typeface="Montserrat"/>
                <a:ea typeface="Montserrat"/>
                <a:cs typeface="Montserrat"/>
              </a:rPr>
            </a:br>
            <a:r>
              <a:rPr lang="pt-PT" sz="3200" b="1" err="1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pushing</a:t>
            </a:r>
            <a:r>
              <a:rPr lang="pt-PT" sz="3200" b="1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200" b="1" err="1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forward</a:t>
            </a:r>
            <a:r>
              <a:rPr lang="pt-PT" sz="3200" b="1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200" b="1" err="1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on</a:t>
            </a:r>
            <a:r>
              <a:rPr lang="pt-PT" sz="3200" b="1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pt-PT" sz="3200" b="1">
                <a:latin typeface="Montserrat"/>
                <a:ea typeface="Montserrat"/>
                <a:cs typeface="Montserrat"/>
              </a:rPr>
            </a:br>
            <a:r>
              <a:rPr lang="pt-PT" sz="3200" b="1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p-</a:t>
            </a:r>
            <a:r>
              <a:rPr lang="pt-PT" sz="3200" b="1" err="1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process</a:t>
            </a:r>
            <a:r>
              <a:rPr lang="pt-PT" sz="3200" b="1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200" b="1" err="1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understanding</a:t>
            </a:r>
            <a:endParaRPr lang="pt-PT" sz="3200" b="1" err="1">
              <a:solidFill>
                <a:srgbClr val="3D85C6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3018450" y="3903367"/>
            <a:ext cx="3107100" cy="6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rgbClr val="222D43"/>
                </a:solidFill>
                <a:latin typeface="Inter"/>
                <a:ea typeface="Inter"/>
                <a:cs typeface="Inter"/>
                <a:sym typeface="Inter"/>
              </a:rPr>
              <a:t>Francisco G. Barba</a:t>
            </a:r>
            <a:endParaRPr sz="1600">
              <a:solidFill>
                <a:srgbClr val="222D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999990" y="3001301"/>
            <a:ext cx="7160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PT" sz="1800" err="1">
                <a:latin typeface="Roboto"/>
                <a:ea typeface="Roboto"/>
                <a:cs typeface="Roboto"/>
                <a:sym typeface="Roboto"/>
              </a:rPr>
              <a:t>European</a:t>
            </a:r>
            <a:r>
              <a:rPr lang="pt-PT" sz="1800">
                <a:latin typeface="Roboto"/>
                <a:ea typeface="Roboto"/>
                <a:cs typeface="Roboto"/>
                <a:sym typeface="Roboto"/>
              </a:rPr>
              <a:t> Nuclear </a:t>
            </a:r>
            <a:r>
              <a:rPr lang="pt-PT" sz="1800" err="1">
                <a:latin typeface="Roboto"/>
                <a:ea typeface="Roboto"/>
                <a:cs typeface="Roboto"/>
                <a:sym typeface="Roboto"/>
              </a:rPr>
              <a:t>Physics</a:t>
            </a:r>
            <a:r>
              <a:rPr lang="pt-PT" sz="1800">
                <a:latin typeface="Roboto"/>
                <a:ea typeface="Roboto"/>
                <a:cs typeface="Roboto"/>
                <a:sym typeface="Roboto"/>
              </a:rPr>
              <a:t> Conference</a:t>
            </a:r>
            <a:endParaRPr lang="pt-PT" sz="1800">
              <a:latin typeface="Roboto"/>
              <a:ea typeface="Roboto"/>
              <a:cs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Monday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, 22nd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September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2025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 rotWithShape="1">
          <a:blip r:embed="rId3">
            <a:alphaModFix/>
          </a:blip>
          <a:srcRect t="10570"/>
          <a:stretch/>
        </p:blipFill>
        <p:spPr>
          <a:xfrm>
            <a:off x="610102" y="2919094"/>
            <a:ext cx="1170600" cy="104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4">
            <a:alphaModFix/>
          </a:blip>
          <a:srcRect r="69559"/>
          <a:stretch/>
        </p:blipFill>
        <p:spPr>
          <a:xfrm>
            <a:off x="7119948" y="2846281"/>
            <a:ext cx="1544544" cy="10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BDADCD-C83B-086D-1CD7-E8C1EC247DB2}"/>
              </a:ext>
            </a:extLst>
          </p:cNvPr>
          <p:cNvSpPr/>
          <p:nvPr/>
        </p:nvSpPr>
        <p:spPr>
          <a:xfrm>
            <a:off x="6421" y="4405045"/>
            <a:ext cx="9141174" cy="7375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BC4A69B-25DC-88E8-5C15-B8C548D8A243}"/>
              </a:ext>
            </a:extLst>
          </p:cNvPr>
          <p:cNvSpPr/>
          <p:nvPr/>
        </p:nvSpPr>
        <p:spPr>
          <a:xfrm>
            <a:off x="0" y="0"/>
            <a:ext cx="9141174" cy="7375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Google Shape;152;p21"/>
          <p:cNvPicPr preferRelativeResize="0"/>
          <p:nvPr/>
        </p:nvPicPr>
        <p:blipFill rotWithShape="1">
          <a:blip r:embed="rId3">
            <a:alphaModFix/>
          </a:blip>
          <a:srcRect l="65286" r="8092" b="85361"/>
          <a:stretch/>
        </p:blipFill>
        <p:spPr>
          <a:xfrm>
            <a:off x="1848600" y="1322150"/>
            <a:ext cx="1932629" cy="62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 rotWithShape="1">
          <a:blip r:embed="rId3">
            <a:alphaModFix/>
          </a:blip>
          <a:srcRect l="15723" t="23324" r="11618"/>
          <a:stretch/>
        </p:blipFill>
        <p:spPr>
          <a:xfrm>
            <a:off x="3489375" y="1656600"/>
            <a:ext cx="5448401" cy="337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10</a:t>
            </a:fld>
            <a:endParaRPr/>
          </a:p>
        </p:txBody>
      </p:sp>
      <p:sp>
        <p:nvSpPr>
          <p:cNvPr id="156" name="Google Shape;156;p21"/>
          <p:cNvSpPr txBox="1"/>
          <p:nvPr/>
        </p:nvSpPr>
        <p:spPr>
          <a:xfrm>
            <a:off x="359225" y="2203950"/>
            <a:ext cx="2532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err="1">
                <a:latin typeface="Roboto"/>
                <a:ea typeface="Roboto"/>
                <a:cs typeface="Roboto"/>
                <a:sym typeface="Roboto"/>
              </a:rPr>
              <a:t>Magnetron</a:t>
            </a:r>
            <a:r>
              <a:rPr lang="pt-PT" sz="19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900" err="1">
                <a:latin typeface="Roboto"/>
                <a:ea typeface="Roboto"/>
                <a:cs typeface="Roboto"/>
                <a:sym typeface="Roboto"/>
              </a:rPr>
              <a:t>Sputtering</a:t>
            </a:r>
            <a:endParaRPr sz="1900" err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Roboto"/>
                <a:ea typeface="Roboto"/>
                <a:cs typeface="Roboto"/>
                <a:sym typeface="Roboto"/>
              </a:rPr>
              <a:t>Si/</a:t>
            </a:r>
            <a:r>
              <a:rPr lang="pt-PT" sz="1900" err="1">
                <a:latin typeface="Roboto"/>
                <a:ea typeface="Roboto"/>
                <a:cs typeface="Roboto"/>
                <a:sym typeface="Roboto"/>
              </a:rPr>
              <a:t>He</a:t>
            </a:r>
            <a:r>
              <a:rPr lang="pt-PT" sz="19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900" err="1">
                <a:latin typeface="Roboto"/>
                <a:ea typeface="Roboto"/>
                <a:cs typeface="Roboto"/>
                <a:sym typeface="Roboto"/>
              </a:rPr>
              <a:t>thin</a:t>
            </a:r>
            <a:r>
              <a:rPr lang="pt-PT" sz="19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900" err="1">
                <a:latin typeface="Roboto"/>
                <a:ea typeface="Roboto"/>
                <a:cs typeface="Roboto"/>
                <a:sym typeface="Roboto"/>
              </a:rPr>
              <a:t>films</a:t>
            </a:r>
            <a:endParaRPr sz="1900" err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359225" y="4032750"/>
            <a:ext cx="2532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 err="1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rPr>
              <a:t>Elastic</a:t>
            </a:r>
            <a:r>
              <a:rPr lang="pt-PT" sz="1900" b="1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900" b="1" err="1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rPr>
              <a:t>Scattering</a:t>
            </a:r>
            <a:r>
              <a:rPr lang="pt-PT" sz="1900">
                <a:latin typeface="Roboto"/>
                <a:ea typeface="Roboto"/>
                <a:cs typeface="Roboto"/>
                <a:sym typeface="Roboto"/>
              </a:rPr>
              <a:t> in</a:t>
            </a:r>
            <a:br>
              <a:rPr lang="pt-PT" sz="1900">
                <a:latin typeface="Roboto"/>
                <a:ea typeface="Roboto"/>
                <a:cs typeface="Roboto"/>
                <a:sym typeface="Roboto"/>
              </a:rPr>
            </a:br>
            <a:r>
              <a:rPr lang="pt-PT" sz="1900" b="1" err="1">
                <a:solidFill>
                  <a:srgbClr val="A64D79"/>
                </a:solidFill>
                <a:latin typeface="Roboto"/>
                <a:ea typeface="Roboto"/>
                <a:cs typeface="Roboto"/>
                <a:sym typeface="Roboto"/>
              </a:rPr>
              <a:t>inverse</a:t>
            </a:r>
            <a:r>
              <a:rPr lang="pt-PT" sz="1900" b="1">
                <a:solidFill>
                  <a:srgbClr val="A64D7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900" b="1" err="1">
                <a:solidFill>
                  <a:srgbClr val="A64D79"/>
                </a:solidFill>
                <a:latin typeface="Roboto"/>
                <a:ea typeface="Roboto"/>
                <a:cs typeface="Roboto"/>
                <a:sym typeface="Roboto"/>
              </a:rPr>
              <a:t>kinematics</a:t>
            </a:r>
            <a:endParaRPr sz="1900" b="1" err="1">
              <a:solidFill>
                <a:srgbClr val="A64D7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8" name="Google Shape;158;p21"/>
          <p:cNvCxnSpPr>
            <a:stCxn id="156" idx="2"/>
            <a:endCxn id="157" idx="0"/>
          </p:cNvCxnSpPr>
          <p:nvPr/>
        </p:nvCxnSpPr>
        <p:spPr>
          <a:xfrm>
            <a:off x="1625375" y="2973450"/>
            <a:ext cx="0" cy="1059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159" name="Google Shape;159;p21"/>
          <p:cNvGraphicFramePr/>
          <p:nvPr>
            <p:extLst>
              <p:ext uri="{D42A27DB-BD31-4B8C-83A1-F6EECF244321}">
                <p14:modId xmlns:p14="http://schemas.microsoft.com/office/powerpoint/2010/main" val="3654950666"/>
              </p:ext>
            </p:extLst>
          </p:nvPr>
        </p:nvGraphicFramePr>
        <p:xfrm>
          <a:off x="3582550" y="1631250"/>
          <a:ext cx="4813700" cy="975300"/>
        </p:xfrm>
        <a:graphic>
          <a:graphicData uri="http://schemas.openxmlformats.org/drawingml/2006/table">
            <a:tbl>
              <a:tblPr>
                <a:noFill/>
                <a:tableStyleId>{205EB607-EF63-45D2-8131-3AAA08666B37}</a:tableStyleId>
              </a:tblPr>
              <a:tblGrid>
                <a:gridCol w="125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9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9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b="1" err="1"/>
                        <a:t>Element</a:t>
                      </a:r>
                      <a:endParaRPr b="1" err="1"/>
                    </a:p>
                  </a:txBody>
                  <a:tcPr marL="91425" marR="91425" marT="91425" marB="91425">
                    <a:lnL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Si</a:t>
                      </a: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err="1"/>
                        <a:t>He</a:t>
                      </a:r>
                      <a:endParaRPr err="1"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C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N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O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H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 b="1" err="1"/>
                        <a:t>atoms</a:t>
                      </a:r>
                      <a:r>
                        <a:rPr lang="pt-PT" sz="1300" b="1"/>
                        <a:t>/cm</a:t>
                      </a:r>
                      <a:r>
                        <a:rPr lang="pt-PT" sz="1300" b="1" baseline="30000"/>
                        <a:t>2</a:t>
                      </a:r>
                      <a:r>
                        <a:rPr lang="pt-PT" sz="1300" b="1"/>
                        <a:t> (x10</a:t>
                      </a:r>
                      <a:r>
                        <a:rPr lang="pt-PT" sz="1300" b="1" baseline="30000"/>
                        <a:t>15</a:t>
                      </a:r>
                      <a:r>
                        <a:rPr lang="pt-PT" sz="1300" b="1"/>
                        <a:t>)</a:t>
                      </a:r>
                      <a:endParaRPr sz="1300" b="1"/>
                    </a:p>
                  </a:txBody>
                  <a:tcPr marL="91425" marR="91425" marT="91425" marB="91425">
                    <a:lnL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2820</a:t>
                      </a:r>
                      <a:endParaRPr sz="1300"/>
                    </a:p>
                  </a:txBody>
                  <a:tcPr marL="91425" marR="91425" marT="91425" marB="91425" anchor="ctr">
                    <a:lnL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 b="1" i="0" u="none" strike="noStrike" noProof="0">
                          <a:solidFill>
                            <a:srgbClr val="FF9900"/>
                          </a:solidFill>
                          <a:latin typeface="Arial"/>
                        </a:rPr>
                        <a:t>1280</a:t>
                      </a:r>
                      <a:endParaRPr i="0" u="none" strike="noStrike" noProof="0">
                        <a:solidFill>
                          <a:srgbClr val="FF9900"/>
                        </a:solidFill>
                        <a:latin typeface="Arial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100</a:t>
                      </a:r>
                      <a:endParaRPr sz="13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390</a:t>
                      </a:r>
                      <a:endParaRPr sz="13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380</a:t>
                      </a:r>
                      <a:endParaRPr sz="13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475</a:t>
                      </a:r>
                      <a:endParaRPr sz="13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Google Shape;145;p20">
            <a:extLst>
              <a:ext uri="{FF2B5EF4-FFF2-40B4-BE49-F238E27FC236}">
                <a16:creationId xmlns:a16="http://schemas.microsoft.com/office/drawing/2014/main" id="{717250A0-DC97-7739-14E0-928EFE5276A1}"/>
              </a:ext>
            </a:extLst>
          </p:cNvPr>
          <p:cNvSpPr txBox="1">
            <a:spLocks noGrp="1"/>
          </p:cNvSpPr>
          <p:nvPr/>
        </p:nvSpPr>
        <p:spPr>
          <a:xfrm>
            <a:off x="75480" y="11334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900">
                <a:latin typeface="Roboto"/>
                <a:ea typeface="Roboto"/>
                <a:cs typeface="Roboto"/>
              </a:rPr>
              <a:t>Si/</a:t>
            </a:r>
            <a:r>
              <a:rPr lang="pt-PT" sz="2900" err="1">
                <a:latin typeface="Roboto"/>
                <a:ea typeface="Roboto"/>
                <a:cs typeface="Roboto"/>
              </a:rPr>
              <a:t>He</a:t>
            </a:r>
            <a:r>
              <a:rPr lang="pt-PT" sz="2900">
                <a:latin typeface="Roboto"/>
                <a:ea typeface="Roboto"/>
                <a:cs typeface="Roboto"/>
              </a:rPr>
              <a:t> Targets</a:t>
            </a:r>
            <a:endParaRPr lang="en-US" sz="2900">
              <a:latin typeface="Roboto"/>
              <a:ea typeface="Roboto"/>
              <a:cs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CC5B5E-7BEB-147C-F3CC-6F16080C7039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Google Shape;208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11</a:t>
            </a:fld>
            <a:endParaRPr/>
          </a:p>
        </p:txBody>
      </p:sp>
      <p:sp>
        <p:nvSpPr>
          <p:cNvPr id="207" name="Google Shape;207;p26"/>
          <p:cNvSpPr txBox="1">
            <a:spLocks noGrp="1"/>
          </p:cNvSpPr>
          <p:nvPr>
            <p:ph type="title" idx="4294967295"/>
          </p:nvPr>
        </p:nvSpPr>
        <p:spPr>
          <a:xfrm>
            <a:off x="32107" y="97961"/>
            <a:ext cx="8521700" cy="6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900">
                <a:latin typeface="Roboto"/>
                <a:ea typeface="Roboto"/>
                <a:cs typeface="Roboto"/>
                <a:sym typeface="Roboto"/>
              </a:rPr>
              <a:t>IS698 </a:t>
            </a:r>
            <a:r>
              <a:rPr lang="pt-PT" sz="2900" err="1">
                <a:latin typeface="Roboto"/>
                <a:ea typeface="Roboto"/>
                <a:cs typeface="Roboto"/>
                <a:sym typeface="Roboto"/>
              </a:rPr>
              <a:t>Proposal</a:t>
            </a:r>
            <a:r>
              <a:rPr lang="pt-PT" sz="2900">
                <a:latin typeface="Roboto"/>
                <a:ea typeface="Roboto"/>
                <a:cs typeface="Roboto"/>
                <a:sym typeface="Roboto"/>
              </a:rPr>
              <a:t>					</a:t>
            </a:r>
            <a:endParaRPr lang="en-US" sz="2900">
              <a:latin typeface="Roboto"/>
              <a:ea typeface="Roboto"/>
              <a:cs typeface="Roboto"/>
            </a:endParaRPr>
          </a:p>
        </p:txBody>
      </p:sp>
      <p:pic>
        <p:nvPicPr>
          <p:cNvPr id="209" name="Google Shape;20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7487" y="2317900"/>
            <a:ext cx="5189025" cy="271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>
            <a:off x="724350" y="1318300"/>
            <a:ext cx="7695300" cy="84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Measurement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b="1" baseline="30000">
                <a:solidFill>
                  <a:srgbClr val="A64D79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pt-PT" sz="1600" b="1">
                <a:solidFill>
                  <a:srgbClr val="A64D79"/>
                </a:solidFill>
                <a:latin typeface="Roboto"/>
                <a:ea typeface="Roboto"/>
                <a:cs typeface="Roboto"/>
                <a:sym typeface="Roboto"/>
              </a:rPr>
              <a:t>He(</a:t>
            </a:r>
            <a:r>
              <a:rPr lang="pt-PT" sz="1600" b="1" baseline="30000" err="1">
                <a:solidFill>
                  <a:srgbClr val="A64D79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pt-PT" sz="1600" b="1" err="1">
                <a:solidFill>
                  <a:srgbClr val="A64D79"/>
                </a:solidFill>
                <a:latin typeface="Roboto"/>
                <a:ea typeface="Roboto"/>
                <a:cs typeface="Roboto"/>
                <a:sym typeface="Roboto"/>
              </a:rPr>
              <a:t>Sn</a:t>
            </a:r>
            <a:r>
              <a:rPr lang="pt-PT" sz="1600" b="1">
                <a:solidFill>
                  <a:srgbClr val="A64D79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pt-PT" sz="1600" b="1" baseline="30000">
                <a:solidFill>
                  <a:srgbClr val="A64D79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pt-PT" sz="1600" b="1">
                <a:solidFill>
                  <a:srgbClr val="A64D79"/>
                </a:solidFill>
                <a:latin typeface="Roboto"/>
                <a:ea typeface="Roboto"/>
                <a:cs typeface="Roboto"/>
                <a:sym typeface="Roboto"/>
              </a:rPr>
              <a:t>He)</a:t>
            </a:r>
            <a:r>
              <a:rPr lang="pt-PT" sz="1600" b="1" baseline="30000" err="1">
                <a:solidFill>
                  <a:srgbClr val="A64D79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pt-PT" sz="1600" b="1" err="1">
                <a:solidFill>
                  <a:srgbClr val="A64D79"/>
                </a:solidFill>
                <a:latin typeface="Roboto"/>
                <a:ea typeface="Roboto"/>
                <a:cs typeface="Roboto"/>
                <a:sym typeface="Roboto"/>
              </a:rPr>
              <a:t>Sn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in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inverse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kinematics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at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same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pt-PT" sz="1600" baseline="-25000" err="1">
                <a:latin typeface="Roboto"/>
                <a:ea typeface="Roboto"/>
                <a:cs typeface="Roboto"/>
                <a:sym typeface="Roboto"/>
              </a:rPr>
              <a:t>c.m</a:t>
            </a:r>
            <a:endParaRPr sz="1600" baseline="-25000" err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aseline="-25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err="1">
                <a:latin typeface="Roboto"/>
                <a:ea typeface="Roboto"/>
                <a:cs typeface="Roboto"/>
                <a:sym typeface="Roboto"/>
              </a:rPr>
              <a:t>mass</a:t>
            </a:r>
            <a:r>
              <a:rPr lang="pt-PT" sz="1600" b="1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b="1" err="1">
                <a:latin typeface="Roboto"/>
                <a:ea typeface="Roboto"/>
                <a:cs typeface="Roboto"/>
                <a:sym typeface="Roboto"/>
              </a:rPr>
              <a:t>dependance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α-nuclear </a:t>
            </a:r>
            <a:r>
              <a:rPr lang="pt-PT" sz="1600" b="1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potentials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along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Sn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isotopic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err="1">
                <a:latin typeface="Roboto"/>
                <a:ea typeface="Roboto"/>
                <a:cs typeface="Roboto"/>
                <a:sym typeface="Roboto"/>
              </a:rPr>
              <a:t>chain</a:t>
            </a:r>
            <a:endParaRPr sz="1600" err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3332875" y="3774500"/>
            <a:ext cx="1921800" cy="260400"/>
          </a:xfrm>
          <a:prstGeom prst="rect">
            <a:avLst/>
          </a:prstGeom>
          <a:solidFill>
            <a:srgbClr val="FF84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Telescope A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4789200" y="4050725"/>
            <a:ext cx="908400" cy="1956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latin typeface="Roboto"/>
                <a:ea typeface="Roboto"/>
                <a:cs typeface="Roboto"/>
                <a:sym typeface="Roboto"/>
              </a:rPr>
              <a:t>Detector B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6"/>
          <p:cNvSpPr/>
          <p:nvPr/>
        </p:nvSpPr>
        <p:spPr>
          <a:xfrm>
            <a:off x="5425775" y="4279325"/>
            <a:ext cx="917700" cy="195600"/>
          </a:xfrm>
          <a:prstGeom prst="rect">
            <a:avLst/>
          </a:prstGeom>
          <a:solidFill>
            <a:srgbClr val="44C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latin typeface="Roboto"/>
                <a:ea typeface="Roboto"/>
                <a:cs typeface="Roboto"/>
                <a:sym typeface="Roboto"/>
              </a:rPr>
              <a:t>Detector C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F0D31C-1F7C-86D2-5820-F0EAF354DAC0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Google Shape;219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12</a:t>
            </a:fld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title" idx="4294967295"/>
          </p:nvPr>
        </p:nvSpPr>
        <p:spPr>
          <a:xfrm>
            <a:off x="91440" y="97790"/>
            <a:ext cx="8521700" cy="6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900">
                <a:latin typeface="Roboto"/>
              </a:rPr>
              <a:t>Setup									</a:t>
            </a:r>
            <a:endParaRPr lang="en-US" sz="2900">
              <a:latin typeface="Roboto"/>
            </a:endParaRPr>
          </a:p>
        </p:txBody>
      </p:sp>
      <p:pic>
        <p:nvPicPr>
          <p:cNvPr id="220" name="Google Shape;2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563" y="1567213"/>
            <a:ext cx="7068932" cy="333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563" y="1567213"/>
            <a:ext cx="7068932" cy="33377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13</a:t>
            </a:fld>
            <a:endParaRPr/>
          </a:p>
        </p:txBody>
      </p:sp>
      <p:pic>
        <p:nvPicPr>
          <p:cNvPr id="228" name="Google Shape;22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425" y="2416425"/>
            <a:ext cx="3318083" cy="248857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8"/>
          <p:cNvSpPr/>
          <p:nvPr/>
        </p:nvSpPr>
        <p:spPr>
          <a:xfrm>
            <a:off x="1122719" y="4120250"/>
            <a:ext cx="548700" cy="561000"/>
          </a:xfrm>
          <a:prstGeom prst="ellipse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CAC82C-CA84-335E-775A-F837DF5157A2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18;p27">
            <a:extLst>
              <a:ext uri="{FF2B5EF4-FFF2-40B4-BE49-F238E27FC236}">
                <a16:creationId xmlns:a16="http://schemas.microsoft.com/office/drawing/2014/main" id="{BCD0FBE2-4805-FD0F-A3E4-1099645BBD3A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>
                <a:latin typeface="Roboto"/>
              </a:rPr>
              <a:t>Setup									</a:t>
            </a:r>
            <a:endParaRPr lang="en-US" sz="2900"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14</a:t>
            </a:fld>
            <a:endParaRPr/>
          </a:p>
        </p:txBody>
      </p:sp>
      <p:pic>
        <p:nvPicPr>
          <p:cNvPr id="236" name="Google Shape;236;p29"/>
          <p:cNvPicPr preferRelativeResize="0"/>
          <p:nvPr/>
        </p:nvPicPr>
        <p:blipFill rotWithShape="1">
          <a:blip r:embed="rId3">
            <a:alphaModFix/>
          </a:blip>
          <a:srcRect l="11674" r="11667"/>
          <a:stretch/>
        </p:blipFill>
        <p:spPr>
          <a:xfrm>
            <a:off x="1990025" y="1436650"/>
            <a:ext cx="5174748" cy="32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 txBox="1"/>
          <p:nvPr/>
        </p:nvSpPr>
        <p:spPr>
          <a:xfrm>
            <a:off x="4974046" y="4700692"/>
            <a:ext cx="1488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rgbClr val="A61C00"/>
                </a:solidFill>
              </a:rPr>
              <a:t>Beam</a:t>
            </a:r>
            <a:endParaRPr sz="2000" b="1">
              <a:solidFill>
                <a:srgbClr val="A61C00"/>
              </a:solidFill>
            </a:endParaRPr>
          </a:p>
        </p:txBody>
      </p:sp>
      <p:sp>
        <p:nvSpPr>
          <p:cNvPr id="243" name="Google Shape;243;p29"/>
          <p:cNvSpPr/>
          <p:nvPr/>
        </p:nvSpPr>
        <p:spPr>
          <a:xfrm rot="16200000">
            <a:off x="4423168" y="4427642"/>
            <a:ext cx="1053000" cy="171600"/>
          </a:xfrm>
          <a:prstGeom prst="rightArrow">
            <a:avLst>
              <a:gd name="adj1" fmla="val 28304"/>
              <a:gd name="adj2" fmla="val 130357"/>
            </a:avLst>
          </a:prstGeom>
          <a:solidFill>
            <a:srgbClr val="FF3810"/>
          </a:solidFill>
          <a:ln w="9525" cap="flat" cmpd="sng">
            <a:solidFill>
              <a:srgbClr val="FF38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A3C6B3-5EC0-7061-FB3A-EA7B4680875B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18;p27">
            <a:extLst>
              <a:ext uri="{FF2B5EF4-FFF2-40B4-BE49-F238E27FC236}">
                <a16:creationId xmlns:a16="http://schemas.microsoft.com/office/drawing/2014/main" id="{ECDE11DC-E34E-9FE0-0E2B-356D13A04A77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>
                <a:latin typeface="Roboto"/>
              </a:rPr>
              <a:t>Setup									</a:t>
            </a:r>
            <a:endParaRPr lang="en-US" sz="2900">
              <a:latin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15</a:t>
            </a:fld>
            <a:endParaRPr/>
          </a:p>
        </p:txBody>
      </p:sp>
      <p:pic>
        <p:nvPicPr>
          <p:cNvPr id="250" name="Google Shape;250;p30"/>
          <p:cNvPicPr preferRelativeResize="0"/>
          <p:nvPr/>
        </p:nvPicPr>
        <p:blipFill rotWithShape="1">
          <a:blip r:embed="rId3">
            <a:alphaModFix/>
          </a:blip>
          <a:srcRect l="11674" r="11667"/>
          <a:stretch/>
        </p:blipFill>
        <p:spPr>
          <a:xfrm>
            <a:off x="1990025" y="1436650"/>
            <a:ext cx="5174748" cy="322280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0"/>
          <p:cNvSpPr/>
          <p:nvPr/>
        </p:nvSpPr>
        <p:spPr>
          <a:xfrm rot="-5400000">
            <a:off x="4423168" y="4427642"/>
            <a:ext cx="1053000" cy="171600"/>
          </a:xfrm>
          <a:prstGeom prst="rightArrow">
            <a:avLst>
              <a:gd name="adj1" fmla="val 28304"/>
              <a:gd name="adj2" fmla="val 130357"/>
            </a:avLst>
          </a:prstGeom>
          <a:solidFill>
            <a:srgbClr val="FF3810"/>
          </a:solidFill>
          <a:ln w="9525" cap="flat" cmpd="sng">
            <a:solidFill>
              <a:srgbClr val="FF38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0"/>
          <p:cNvSpPr txBox="1"/>
          <p:nvPr/>
        </p:nvSpPr>
        <p:spPr>
          <a:xfrm>
            <a:off x="4974046" y="4700692"/>
            <a:ext cx="1488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rgbClr val="A61C00"/>
                </a:solidFill>
              </a:rPr>
              <a:t>Beam</a:t>
            </a:r>
            <a:endParaRPr sz="2000" b="1">
              <a:solidFill>
                <a:srgbClr val="A61C00"/>
              </a:solidFill>
            </a:endParaRPr>
          </a:p>
        </p:txBody>
      </p:sp>
      <p:sp>
        <p:nvSpPr>
          <p:cNvPr id="253" name="Google Shape;253;p30"/>
          <p:cNvSpPr txBox="1"/>
          <p:nvPr/>
        </p:nvSpPr>
        <p:spPr>
          <a:xfrm>
            <a:off x="3595700" y="1883475"/>
            <a:ext cx="1109400" cy="492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/>
              <a:t>DSSD 300 µm + PAD 1500 µm</a:t>
            </a:r>
            <a:endParaRPr sz="1000"/>
          </a:p>
        </p:txBody>
      </p:sp>
      <p:sp>
        <p:nvSpPr>
          <p:cNvPr id="254" name="Google Shape;254;p30"/>
          <p:cNvSpPr txBox="1"/>
          <p:nvPr/>
        </p:nvSpPr>
        <p:spPr>
          <a:xfrm>
            <a:off x="4383797" y="2450715"/>
            <a:ext cx="387000" cy="3849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/>
              <a:t>A</a:t>
            </a:r>
            <a:endParaRPr sz="1300"/>
          </a:p>
        </p:txBody>
      </p:sp>
      <p:sp>
        <p:nvSpPr>
          <p:cNvPr id="255" name="Google Shape;255;p30"/>
          <p:cNvSpPr/>
          <p:nvPr/>
        </p:nvSpPr>
        <p:spPr>
          <a:xfrm rot="167572">
            <a:off x="3578461" y="2903926"/>
            <a:ext cx="2678281" cy="2833548"/>
          </a:xfrm>
          <a:prstGeom prst="pie">
            <a:avLst>
              <a:gd name="adj1" fmla="val 12650605"/>
              <a:gd name="adj2" fmla="val 15157812"/>
            </a:avLst>
          </a:prstGeom>
          <a:solidFill>
            <a:srgbClr val="FF8484">
              <a:alpha val="7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0"/>
          <p:cNvSpPr txBox="1"/>
          <p:nvPr/>
        </p:nvSpPr>
        <p:spPr>
          <a:xfrm>
            <a:off x="240475" y="1821975"/>
            <a:ext cx="1322700" cy="615600"/>
          </a:xfrm>
          <a:prstGeom prst="rect">
            <a:avLst/>
          </a:prstGeom>
          <a:solidFill>
            <a:srgbClr val="FF8484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Telescope A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19º to 51º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245CD3-B88B-6643-8365-8B8189679FC0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18;p27">
            <a:extLst>
              <a:ext uri="{FF2B5EF4-FFF2-40B4-BE49-F238E27FC236}">
                <a16:creationId xmlns:a16="http://schemas.microsoft.com/office/drawing/2014/main" id="{CD4F7502-2F6F-14AC-10D8-7214BBBD3B60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>
                <a:latin typeface="Roboto"/>
              </a:rPr>
              <a:t>Setup									</a:t>
            </a:r>
            <a:endParaRPr lang="en-US" sz="2900">
              <a:latin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16</a:t>
            </a:fld>
            <a:endParaRPr/>
          </a:p>
        </p:txBody>
      </p:sp>
      <p:pic>
        <p:nvPicPr>
          <p:cNvPr id="263" name="Google Shape;263;p31"/>
          <p:cNvPicPr preferRelativeResize="0"/>
          <p:nvPr/>
        </p:nvPicPr>
        <p:blipFill rotWithShape="1">
          <a:blip r:embed="rId3">
            <a:alphaModFix/>
          </a:blip>
          <a:srcRect l="11674" r="11667"/>
          <a:stretch/>
        </p:blipFill>
        <p:spPr>
          <a:xfrm>
            <a:off x="1990025" y="1436650"/>
            <a:ext cx="5174748" cy="322280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1"/>
          <p:cNvSpPr/>
          <p:nvPr/>
        </p:nvSpPr>
        <p:spPr>
          <a:xfrm rot="-5400000">
            <a:off x="4423168" y="4427642"/>
            <a:ext cx="1053000" cy="171600"/>
          </a:xfrm>
          <a:prstGeom prst="rightArrow">
            <a:avLst>
              <a:gd name="adj1" fmla="val 28304"/>
              <a:gd name="adj2" fmla="val 130357"/>
            </a:avLst>
          </a:prstGeom>
          <a:solidFill>
            <a:srgbClr val="FF3810"/>
          </a:solidFill>
          <a:ln w="9525" cap="flat" cmpd="sng">
            <a:solidFill>
              <a:srgbClr val="FF38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1"/>
          <p:cNvSpPr txBox="1"/>
          <p:nvPr/>
        </p:nvSpPr>
        <p:spPr>
          <a:xfrm>
            <a:off x="4974046" y="4700692"/>
            <a:ext cx="1488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rgbClr val="A61C00"/>
                </a:solidFill>
              </a:rPr>
              <a:t>Beam</a:t>
            </a:r>
            <a:endParaRPr sz="2000" b="1">
              <a:solidFill>
                <a:srgbClr val="A61C00"/>
              </a:solidFill>
            </a:endParaRPr>
          </a:p>
        </p:txBody>
      </p:sp>
      <p:sp>
        <p:nvSpPr>
          <p:cNvPr id="266" name="Google Shape;266;p31"/>
          <p:cNvSpPr txBox="1"/>
          <p:nvPr/>
        </p:nvSpPr>
        <p:spPr>
          <a:xfrm>
            <a:off x="3595700" y="1883475"/>
            <a:ext cx="1109400" cy="492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/>
              <a:t>DSSD 300 µm + PAD 1500 µm</a:t>
            </a:r>
            <a:endParaRPr sz="1000"/>
          </a:p>
        </p:txBody>
      </p:sp>
      <p:sp>
        <p:nvSpPr>
          <p:cNvPr id="267" name="Google Shape;267;p31"/>
          <p:cNvSpPr txBox="1"/>
          <p:nvPr/>
        </p:nvSpPr>
        <p:spPr>
          <a:xfrm>
            <a:off x="5770854" y="2156387"/>
            <a:ext cx="1170300" cy="338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/>
              <a:t>DSSD 1000 µm</a:t>
            </a:r>
            <a:endParaRPr sz="1000"/>
          </a:p>
        </p:txBody>
      </p:sp>
      <p:sp>
        <p:nvSpPr>
          <p:cNvPr id="268" name="Google Shape;268;p31"/>
          <p:cNvSpPr txBox="1"/>
          <p:nvPr/>
        </p:nvSpPr>
        <p:spPr>
          <a:xfrm>
            <a:off x="4383797" y="2450715"/>
            <a:ext cx="387000" cy="3849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/>
              <a:t>A</a:t>
            </a:r>
            <a:endParaRPr sz="1300"/>
          </a:p>
        </p:txBody>
      </p:sp>
      <p:sp>
        <p:nvSpPr>
          <p:cNvPr id="269" name="Google Shape;269;p31"/>
          <p:cNvSpPr txBox="1"/>
          <p:nvPr/>
        </p:nvSpPr>
        <p:spPr>
          <a:xfrm>
            <a:off x="6527928" y="2518505"/>
            <a:ext cx="387000" cy="384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/>
              <a:t>B</a:t>
            </a:r>
            <a:endParaRPr sz="1300"/>
          </a:p>
        </p:txBody>
      </p:sp>
      <p:sp>
        <p:nvSpPr>
          <p:cNvPr id="270" name="Google Shape;270;p31"/>
          <p:cNvSpPr/>
          <p:nvPr/>
        </p:nvSpPr>
        <p:spPr>
          <a:xfrm rot="167572">
            <a:off x="3578461" y="2903926"/>
            <a:ext cx="2678281" cy="2833548"/>
          </a:xfrm>
          <a:prstGeom prst="pie">
            <a:avLst>
              <a:gd name="adj1" fmla="val 12650605"/>
              <a:gd name="adj2" fmla="val 15157812"/>
            </a:avLst>
          </a:prstGeom>
          <a:solidFill>
            <a:srgbClr val="FF8484">
              <a:alpha val="7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1"/>
          <p:cNvSpPr/>
          <p:nvPr/>
        </p:nvSpPr>
        <p:spPr>
          <a:xfrm rot="5141846">
            <a:off x="2775445" y="2123893"/>
            <a:ext cx="4278658" cy="4451363"/>
          </a:xfrm>
          <a:prstGeom prst="pie">
            <a:avLst>
              <a:gd name="adj1" fmla="val 13520581"/>
              <a:gd name="adj2" fmla="val 15147460"/>
            </a:avLst>
          </a:prstGeom>
          <a:solidFill>
            <a:srgbClr val="B6D7A8">
              <a:alpha val="7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1"/>
          <p:cNvSpPr txBox="1"/>
          <p:nvPr/>
        </p:nvSpPr>
        <p:spPr>
          <a:xfrm>
            <a:off x="240475" y="1821975"/>
            <a:ext cx="1322700" cy="615600"/>
          </a:xfrm>
          <a:prstGeom prst="rect">
            <a:avLst/>
          </a:prstGeom>
          <a:solidFill>
            <a:srgbClr val="FF8484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Telescope A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19º to 51º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31"/>
          <p:cNvSpPr txBox="1"/>
          <p:nvPr/>
        </p:nvSpPr>
        <p:spPr>
          <a:xfrm>
            <a:off x="7403275" y="2431575"/>
            <a:ext cx="1322700" cy="615600"/>
          </a:xfrm>
          <a:prstGeom prst="rect">
            <a:avLst/>
          </a:prstGeom>
          <a:solidFill>
            <a:srgbClr val="B6D7A8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Detector B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44º to 66º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D82324-1D19-8CDE-56A6-42D85FBBE4B7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18;p27">
            <a:extLst>
              <a:ext uri="{FF2B5EF4-FFF2-40B4-BE49-F238E27FC236}">
                <a16:creationId xmlns:a16="http://schemas.microsoft.com/office/drawing/2014/main" id="{99BBAF97-A8A2-889B-CFD1-973763140F16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>
                <a:latin typeface="Roboto"/>
              </a:rPr>
              <a:t>Setup									</a:t>
            </a:r>
            <a:endParaRPr lang="en-US" sz="2900">
              <a:latin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17</a:t>
            </a:fld>
            <a:endParaRPr/>
          </a:p>
        </p:txBody>
      </p:sp>
      <p:pic>
        <p:nvPicPr>
          <p:cNvPr id="280" name="Google Shape;280;p32"/>
          <p:cNvPicPr preferRelativeResize="0"/>
          <p:nvPr/>
        </p:nvPicPr>
        <p:blipFill rotWithShape="1">
          <a:blip r:embed="rId3">
            <a:alphaModFix/>
          </a:blip>
          <a:srcRect l="11674" r="11667"/>
          <a:stretch/>
        </p:blipFill>
        <p:spPr>
          <a:xfrm>
            <a:off x="1990025" y="1436650"/>
            <a:ext cx="5174748" cy="322280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2"/>
          <p:cNvSpPr/>
          <p:nvPr/>
        </p:nvSpPr>
        <p:spPr>
          <a:xfrm rot="-5400000">
            <a:off x="4423168" y="4427642"/>
            <a:ext cx="1053000" cy="171600"/>
          </a:xfrm>
          <a:prstGeom prst="rightArrow">
            <a:avLst>
              <a:gd name="adj1" fmla="val 28304"/>
              <a:gd name="adj2" fmla="val 130357"/>
            </a:avLst>
          </a:prstGeom>
          <a:solidFill>
            <a:srgbClr val="FF3810"/>
          </a:solidFill>
          <a:ln w="9525" cap="flat" cmpd="sng">
            <a:solidFill>
              <a:srgbClr val="FF38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2"/>
          <p:cNvSpPr txBox="1"/>
          <p:nvPr/>
        </p:nvSpPr>
        <p:spPr>
          <a:xfrm>
            <a:off x="4974046" y="4700692"/>
            <a:ext cx="1488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rgbClr val="A61C00"/>
                </a:solidFill>
              </a:rPr>
              <a:t>Beam</a:t>
            </a:r>
            <a:endParaRPr sz="2000" b="1">
              <a:solidFill>
                <a:srgbClr val="A61C00"/>
              </a:solidFill>
            </a:endParaRPr>
          </a:p>
        </p:txBody>
      </p:sp>
      <p:sp>
        <p:nvSpPr>
          <p:cNvPr id="283" name="Google Shape;283;p32"/>
          <p:cNvSpPr txBox="1"/>
          <p:nvPr/>
        </p:nvSpPr>
        <p:spPr>
          <a:xfrm>
            <a:off x="2142726" y="2425794"/>
            <a:ext cx="909300" cy="492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/>
              <a:t>DSSD 300 µm</a:t>
            </a:r>
            <a:endParaRPr sz="1000"/>
          </a:p>
        </p:txBody>
      </p:sp>
      <p:sp>
        <p:nvSpPr>
          <p:cNvPr id="284" name="Google Shape;284;p32"/>
          <p:cNvSpPr txBox="1"/>
          <p:nvPr/>
        </p:nvSpPr>
        <p:spPr>
          <a:xfrm>
            <a:off x="3595700" y="1883475"/>
            <a:ext cx="1109400" cy="492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/>
              <a:t>DSSD 300 µm + PAD 1500 µm</a:t>
            </a:r>
            <a:endParaRPr sz="1000"/>
          </a:p>
        </p:txBody>
      </p:sp>
      <p:sp>
        <p:nvSpPr>
          <p:cNvPr id="285" name="Google Shape;285;p32"/>
          <p:cNvSpPr txBox="1"/>
          <p:nvPr/>
        </p:nvSpPr>
        <p:spPr>
          <a:xfrm>
            <a:off x="5770854" y="2156387"/>
            <a:ext cx="1170300" cy="338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/>
              <a:t>DSSD 1000 µm</a:t>
            </a:r>
            <a:endParaRPr sz="1000"/>
          </a:p>
        </p:txBody>
      </p:sp>
      <p:sp>
        <p:nvSpPr>
          <p:cNvPr id="286" name="Google Shape;286;p32"/>
          <p:cNvSpPr txBox="1"/>
          <p:nvPr/>
        </p:nvSpPr>
        <p:spPr>
          <a:xfrm>
            <a:off x="4383797" y="2450715"/>
            <a:ext cx="387000" cy="3849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/>
              <a:t>A</a:t>
            </a:r>
            <a:endParaRPr sz="1300"/>
          </a:p>
        </p:txBody>
      </p:sp>
      <p:sp>
        <p:nvSpPr>
          <p:cNvPr id="287" name="Google Shape;287;p32"/>
          <p:cNvSpPr txBox="1"/>
          <p:nvPr/>
        </p:nvSpPr>
        <p:spPr>
          <a:xfrm>
            <a:off x="6527928" y="2518505"/>
            <a:ext cx="387000" cy="384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/>
              <a:t>B</a:t>
            </a:r>
            <a:endParaRPr sz="1300"/>
          </a:p>
        </p:txBody>
      </p:sp>
      <p:sp>
        <p:nvSpPr>
          <p:cNvPr id="288" name="Google Shape;288;p32"/>
          <p:cNvSpPr txBox="1"/>
          <p:nvPr/>
        </p:nvSpPr>
        <p:spPr>
          <a:xfrm>
            <a:off x="2115789" y="2980682"/>
            <a:ext cx="387000" cy="3849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/>
              <a:t>C</a:t>
            </a:r>
            <a:endParaRPr sz="1300"/>
          </a:p>
        </p:txBody>
      </p:sp>
      <p:sp>
        <p:nvSpPr>
          <p:cNvPr id="289" name="Google Shape;289;p32"/>
          <p:cNvSpPr/>
          <p:nvPr/>
        </p:nvSpPr>
        <p:spPr>
          <a:xfrm rot="167572">
            <a:off x="3559636" y="2899201"/>
            <a:ext cx="2678281" cy="2833548"/>
          </a:xfrm>
          <a:prstGeom prst="pie">
            <a:avLst>
              <a:gd name="adj1" fmla="val 12650605"/>
              <a:gd name="adj2" fmla="val 15157812"/>
            </a:avLst>
          </a:prstGeom>
          <a:solidFill>
            <a:srgbClr val="FF8484">
              <a:alpha val="7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2"/>
          <p:cNvSpPr/>
          <p:nvPr/>
        </p:nvSpPr>
        <p:spPr>
          <a:xfrm rot="-2338815">
            <a:off x="2590780" y="1995466"/>
            <a:ext cx="4615991" cy="4687864"/>
          </a:xfrm>
          <a:prstGeom prst="pie">
            <a:avLst>
              <a:gd name="adj1" fmla="val 13520581"/>
              <a:gd name="adj2" fmla="val 14935735"/>
            </a:avLst>
          </a:prstGeom>
          <a:solidFill>
            <a:srgbClr val="A4C2F4">
              <a:alpha val="7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2"/>
          <p:cNvSpPr/>
          <p:nvPr/>
        </p:nvSpPr>
        <p:spPr>
          <a:xfrm rot="5141846">
            <a:off x="2775445" y="2123893"/>
            <a:ext cx="4278658" cy="4451363"/>
          </a:xfrm>
          <a:prstGeom prst="pie">
            <a:avLst>
              <a:gd name="adj1" fmla="val 13520581"/>
              <a:gd name="adj2" fmla="val 15147460"/>
            </a:avLst>
          </a:prstGeom>
          <a:solidFill>
            <a:srgbClr val="B6D7A8">
              <a:alpha val="7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2"/>
          <p:cNvSpPr txBox="1"/>
          <p:nvPr/>
        </p:nvSpPr>
        <p:spPr>
          <a:xfrm>
            <a:off x="7403275" y="2431575"/>
            <a:ext cx="1322700" cy="615600"/>
          </a:xfrm>
          <a:prstGeom prst="rect">
            <a:avLst/>
          </a:prstGeom>
          <a:solidFill>
            <a:srgbClr val="B6D7A8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Detector B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44º to 66º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32"/>
          <p:cNvSpPr txBox="1"/>
          <p:nvPr/>
        </p:nvSpPr>
        <p:spPr>
          <a:xfrm>
            <a:off x="240475" y="1821975"/>
            <a:ext cx="1322700" cy="615600"/>
          </a:xfrm>
          <a:prstGeom prst="rect">
            <a:avLst/>
          </a:prstGeom>
          <a:solidFill>
            <a:srgbClr val="FF8484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Telescope A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19º to 51º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>
            <a:off x="88075" y="3574575"/>
            <a:ext cx="1322700" cy="615600"/>
          </a:xfrm>
          <a:prstGeom prst="rect">
            <a:avLst/>
          </a:prstGeom>
          <a:solidFill>
            <a:srgbClr val="A4C2F4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Detector C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60º to 80º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6D7679-9B8F-34FE-5FB4-565CABFECA9D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18;p27">
            <a:extLst>
              <a:ext uri="{FF2B5EF4-FFF2-40B4-BE49-F238E27FC236}">
                <a16:creationId xmlns:a16="http://schemas.microsoft.com/office/drawing/2014/main" id="{557C5A54-34AE-454F-91AE-1701114938B0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>
                <a:latin typeface="Roboto"/>
              </a:rPr>
              <a:t>Setup									</a:t>
            </a:r>
            <a:endParaRPr lang="en-US" sz="2900">
              <a:latin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7"/>
          <p:cNvSpPr txBox="1"/>
          <p:nvPr/>
        </p:nvSpPr>
        <p:spPr>
          <a:xfrm>
            <a:off x="205045" y="1181775"/>
            <a:ext cx="5502120" cy="20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b="1" err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Pilot</a:t>
            </a:r>
            <a:r>
              <a:rPr lang="pt-PT" sz="17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700" b="1" err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Beam</a:t>
            </a:r>
            <a:r>
              <a:rPr lang="pt-PT" sz="17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r>
              <a:rPr lang="pt-PT" sz="1700" b="1" err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pt-PT" sz="1700" b="1" baseline="-25000" err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Beam</a:t>
            </a:r>
            <a:r>
              <a:rPr lang="pt-PT" sz="17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= 4.9 </a:t>
            </a:r>
            <a:r>
              <a:rPr lang="pt-PT" sz="1700" b="1" err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MeV</a:t>
            </a:r>
            <a:r>
              <a:rPr lang="pt-PT" sz="17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/u</a:t>
            </a:r>
            <a:endParaRPr sz="1700" b="1"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Cocktail </a:t>
            </a:r>
            <a:r>
              <a:rPr lang="pt-PT" sz="1700" err="1"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700" baseline="30000"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C, </a:t>
            </a:r>
            <a:r>
              <a:rPr lang="pt-PT" sz="1700" baseline="30000">
                <a:latin typeface="Roboto"/>
                <a:ea typeface="Roboto"/>
                <a:cs typeface="Roboto"/>
                <a:sym typeface="Roboto"/>
              </a:rPr>
              <a:t>16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O, </a:t>
            </a:r>
            <a:r>
              <a:rPr lang="pt-PT" sz="1700" baseline="30000">
                <a:latin typeface="Roboto"/>
                <a:ea typeface="Roboto"/>
                <a:cs typeface="Roboto"/>
                <a:sym typeface="Roboto"/>
              </a:rPr>
              <a:t>20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Ne </a:t>
            </a:r>
            <a:r>
              <a:rPr lang="pt-PT" sz="1700" err="1"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700" baseline="30000">
                <a:latin typeface="Roboto"/>
                <a:ea typeface="Roboto"/>
                <a:cs typeface="Roboto"/>
                <a:sym typeface="Roboto"/>
              </a:rPr>
              <a:t>32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S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r>
              <a:rPr lang="pt-PT" sz="17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Sn </a:t>
            </a:r>
            <a:r>
              <a:rPr lang="pt-PT" sz="1700" b="1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Beam</a:t>
            </a:r>
            <a:r>
              <a:rPr lang="pt-PT" sz="17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r>
              <a:rPr lang="pt-PT" sz="1700" b="1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pt-PT" sz="1700" b="1" baseline="-2500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Beam</a:t>
            </a:r>
            <a:r>
              <a:rPr lang="pt-PT" sz="17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= 4.9 </a:t>
            </a:r>
            <a:r>
              <a:rPr lang="pt-PT" sz="1700" b="1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MeV</a:t>
            </a:r>
            <a:r>
              <a:rPr lang="pt-PT" sz="17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/u</a:t>
            </a:r>
            <a:br>
              <a:rPr lang="pt-PT" sz="1700" b="1">
                <a:solidFill>
                  <a:srgbClr val="38761D"/>
                </a:solidFill>
                <a:latin typeface="Roboto"/>
                <a:ea typeface="Roboto"/>
                <a:cs typeface="Roboto"/>
              </a:rPr>
            </a:br>
            <a:br>
              <a:rPr lang="pt-PT" sz="1700" b="1">
                <a:latin typeface="Roboto"/>
                <a:ea typeface="Roboto"/>
                <a:cs typeface="Roboto"/>
                <a:sym typeface="Roboto"/>
              </a:rPr>
            </a:br>
            <a:r>
              <a:rPr lang="pt-PT" sz="1700" baseline="30000">
                <a:latin typeface="Roboto"/>
                <a:ea typeface="Roboto"/>
                <a:cs typeface="Roboto"/>
                <a:sym typeface="Roboto"/>
              </a:rPr>
              <a:t>112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Sn </a:t>
            </a:r>
            <a:r>
              <a:rPr lang="pt-PT" sz="1700" err="1">
                <a:latin typeface="Roboto"/>
                <a:ea typeface="Roboto"/>
                <a:cs typeface="Roboto"/>
                <a:sym typeface="Roboto"/>
              </a:rPr>
              <a:t>with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 i ≈ 30 </a:t>
            </a:r>
            <a:r>
              <a:rPr lang="pt-PT" sz="1700" err="1">
                <a:latin typeface="Roboto"/>
                <a:ea typeface="Roboto"/>
                <a:cs typeface="Roboto"/>
                <a:sym typeface="Roboto"/>
              </a:rPr>
              <a:t>pA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   </a:t>
            </a:r>
            <a:endParaRPr sz="1700">
              <a:latin typeface="Roboto"/>
              <a:ea typeface="Roboto"/>
              <a:cs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37"/>
          <p:cNvSpPr txBox="1"/>
          <p:nvPr/>
        </p:nvSpPr>
        <p:spPr>
          <a:xfrm>
            <a:off x="2247820" y="2906244"/>
            <a:ext cx="2064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baseline="30000">
                <a:latin typeface="Roboto"/>
                <a:ea typeface="Roboto"/>
                <a:cs typeface="Roboto"/>
                <a:sym typeface="Roboto"/>
              </a:rPr>
              <a:t>109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Sn with i ≈ 90 pA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37"/>
          <p:cNvSpPr txBox="1"/>
          <p:nvPr/>
        </p:nvSpPr>
        <p:spPr>
          <a:xfrm>
            <a:off x="2225211" y="2567531"/>
            <a:ext cx="2064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baseline="30000">
                <a:latin typeface="Roboto"/>
                <a:ea typeface="Roboto"/>
                <a:cs typeface="Roboto"/>
                <a:sym typeface="Roboto"/>
              </a:rPr>
              <a:t>108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Sn with i ≈ 50 pA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37"/>
          <p:cNvSpPr txBox="1"/>
          <p:nvPr/>
        </p:nvSpPr>
        <p:spPr>
          <a:xfrm>
            <a:off x="221402" y="2906244"/>
            <a:ext cx="2064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baseline="30000">
                <a:latin typeface="Roboto"/>
                <a:ea typeface="Roboto"/>
                <a:cs typeface="Roboto"/>
                <a:sym typeface="Roboto"/>
              </a:rPr>
              <a:t>110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Sn with i ≈ 80 pA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2" name="Google Shape;382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18</a:t>
            </a:fld>
            <a:endParaRPr/>
          </a:p>
        </p:txBody>
      </p:sp>
      <p:pic>
        <p:nvPicPr>
          <p:cNvPr id="376" name="Google Shape;376;p37"/>
          <p:cNvPicPr preferRelativeResize="0"/>
          <p:nvPr/>
        </p:nvPicPr>
        <p:blipFill rotWithShape="1">
          <a:blip r:embed="rId3">
            <a:alphaModFix/>
          </a:blip>
          <a:srcRect t="2946" b="463"/>
          <a:stretch/>
        </p:blipFill>
        <p:spPr>
          <a:xfrm>
            <a:off x="1311725" y="3433450"/>
            <a:ext cx="2473775" cy="147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7"/>
          <p:cNvSpPr/>
          <p:nvPr/>
        </p:nvSpPr>
        <p:spPr>
          <a:xfrm>
            <a:off x="1311725" y="3923896"/>
            <a:ext cx="494100" cy="500400"/>
          </a:xfrm>
          <a:prstGeom prst="rect">
            <a:avLst/>
          </a:prstGeom>
          <a:noFill/>
          <a:ln w="28575" cap="flat" cmpd="sng">
            <a:solidFill>
              <a:srgbClr val="A61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7"/>
          <p:cNvSpPr/>
          <p:nvPr/>
        </p:nvSpPr>
        <p:spPr>
          <a:xfrm>
            <a:off x="2313212" y="3923896"/>
            <a:ext cx="494100" cy="500400"/>
          </a:xfrm>
          <a:prstGeom prst="rect">
            <a:avLst/>
          </a:prstGeom>
          <a:noFill/>
          <a:ln w="28575" cap="flat" cmpd="sng">
            <a:solidFill>
              <a:srgbClr val="A61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7"/>
          <p:cNvSpPr/>
          <p:nvPr/>
        </p:nvSpPr>
        <p:spPr>
          <a:xfrm>
            <a:off x="1805583" y="3923896"/>
            <a:ext cx="507300" cy="500400"/>
          </a:xfrm>
          <a:prstGeom prst="rect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7"/>
          <p:cNvSpPr/>
          <p:nvPr/>
        </p:nvSpPr>
        <p:spPr>
          <a:xfrm>
            <a:off x="3285820" y="3923896"/>
            <a:ext cx="494100" cy="500400"/>
          </a:xfrm>
          <a:prstGeom prst="rect">
            <a:avLst/>
          </a:prstGeom>
          <a:noFill/>
          <a:ln w="28575" cap="flat" cmpd="sng">
            <a:solidFill>
              <a:srgbClr val="A61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1" name="Google Shape;381;p37"/>
          <p:cNvPicPr preferRelativeResize="0"/>
          <p:nvPr/>
        </p:nvPicPr>
        <p:blipFill rotWithShape="1">
          <a:blip r:embed="rId4">
            <a:alphaModFix/>
          </a:blip>
          <a:srcRect l="35402" t="22860" r="37325" b="44514"/>
          <a:stretch/>
        </p:blipFill>
        <p:spPr>
          <a:xfrm rot="16200000">
            <a:off x="6288862" y="2260347"/>
            <a:ext cx="1892425" cy="3018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37"/>
          <p:cNvCxnSpPr/>
          <p:nvPr/>
        </p:nvCxnSpPr>
        <p:spPr>
          <a:xfrm rot="10800000" flipH="1">
            <a:off x="1240550" y="3527000"/>
            <a:ext cx="11400" cy="137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84" name="Google Shape;384;p37"/>
          <p:cNvCxnSpPr/>
          <p:nvPr/>
        </p:nvCxnSpPr>
        <p:spPr>
          <a:xfrm rot="10800000" flipH="1">
            <a:off x="1240550" y="4954400"/>
            <a:ext cx="2346000" cy="2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85" name="Google Shape;385;p37"/>
          <p:cNvSpPr txBox="1"/>
          <p:nvPr/>
        </p:nvSpPr>
        <p:spPr>
          <a:xfrm>
            <a:off x="881750" y="3570925"/>
            <a:ext cx="35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Z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p37"/>
          <p:cNvSpPr txBox="1"/>
          <p:nvPr/>
        </p:nvSpPr>
        <p:spPr>
          <a:xfrm>
            <a:off x="3548750" y="4790125"/>
            <a:ext cx="35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p37"/>
          <p:cNvSpPr txBox="1"/>
          <p:nvPr/>
        </p:nvSpPr>
        <p:spPr>
          <a:xfrm>
            <a:off x="5158500" y="1182420"/>
            <a:ext cx="39855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rgbClr val="85200C"/>
                </a:solidFill>
                <a:latin typeface="Roboto"/>
                <a:ea typeface="Roboto"/>
                <a:cs typeface="Roboto"/>
                <a:sym typeface="Roboto"/>
              </a:rPr>
              <a:t>Targets</a:t>
            </a:r>
            <a:endParaRPr lang="en-US" sz="1800" b="1">
              <a:solidFill>
                <a:srgbClr val="85200C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baseline="30000">
                <a:latin typeface="Roboto"/>
                <a:ea typeface="Roboto"/>
                <a:cs typeface="Roboto"/>
                <a:sym typeface="Roboto"/>
              </a:rPr>
              <a:t>197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Au </a:t>
            </a:r>
            <a:r>
              <a:rPr lang="pt-PT" sz="1700" err="1">
                <a:latin typeface="Roboto"/>
                <a:ea typeface="Roboto"/>
                <a:cs typeface="Roboto"/>
                <a:sym typeface="Roboto"/>
              </a:rPr>
              <a:t>with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 ≈ 300 </a:t>
            </a:r>
            <a:r>
              <a:rPr lang="pt-PT" sz="1700" err="1">
                <a:latin typeface="Roboto"/>
                <a:ea typeface="Roboto"/>
                <a:cs typeface="Roboto"/>
                <a:sym typeface="Roboto"/>
              </a:rPr>
              <a:t>μg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/cm²</a:t>
            </a:r>
            <a:endParaRPr sz="1700">
              <a:latin typeface="Roboto"/>
              <a:ea typeface="Roboto"/>
              <a:cs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baseline="30000"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He </a:t>
            </a:r>
            <a:r>
              <a:rPr lang="pt-PT" sz="1700" err="1">
                <a:latin typeface="Roboto"/>
                <a:ea typeface="Roboto"/>
                <a:cs typeface="Roboto"/>
                <a:sym typeface="Roboto"/>
              </a:rPr>
              <a:t>with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 ≈ 2 x 10</a:t>
            </a:r>
            <a:r>
              <a:rPr lang="pt-PT" sz="1700" baseline="30000">
                <a:latin typeface="Roboto"/>
                <a:ea typeface="Roboto"/>
                <a:cs typeface="Roboto"/>
                <a:sym typeface="Roboto"/>
              </a:rPr>
              <a:t>18</a:t>
            </a: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atoms/cm²</a:t>
            </a:r>
            <a:endParaRPr sz="1700">
              <a:latin typeface="Roboto"/>
              <a:ea typeface="Roboto"/>
              <a:cs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latin typeface="Roboto"/>
                <a:ea typeface="Roboto"/>
                <a:cs typeface="Roboto"/>
                <a:sym typeface="Roboto"/>
              </a:rPr>
              <a:t>	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E12E38-2597-794D-396E-05B49EC3CA75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18;p27">
            <a:extLst>
              <a:ext uri="{FF2B5EF4-FFF2-40B4-BE49-F238E27FC236}">
                <a16:creationId xmlns:a16="http://schemas.microsoft.com/office/drawing/2014/main" id="{BE2050C7-F81E-D2CB-B8C0-8917A029E926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>
                <a:latin typeface="Roboto"/>
              </a:rPr>
              <a:t>Setup									</a:t>
            </a:r>
            <a:endParaRPr lang="en-US" sz="2900"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0"/>
      <p:bldP spid="373" grpId="0"/>
      <p:bldP spid="374" grpId="0"/>
      <p:bldP spid="377" grpId="0" animBg="1"/>
      <p:bldP spid="378" grpId="0" animBg="1"/>
      <p:bldP spid="37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3820EC-6804-9B09-B34B-B1D63C89C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269" y="2185471"/>
            <a:ext cx="4648132" cy="2950725"/>
          </a:xfrm>
          <a:prstGeom prst="rect">
            <a:avLst/>
          </a:prstGeom>
        </p:spPr>
      </p:pic>
      <p:sp>
        <p:nvSpPr>
          <p:cNvPr id="394" name="Google Shape;394;p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19</a:t>
            </a:fld>
            <a:endParaRPr/>
          </a:p>
        </p:txBody>
      </p:sp>
      <p:sp>
        <p:nvSpPr>
          <p:cNvPr id="395" name="Google Shape;395;p38"/>
          <p:cNvSpPr txBox="1"/>
          <p:nvPr/>
        </p:nvSpPr>
        <p:spPr>
          <a:xfrm>
            <a:off x="227905" y="1285645"/>
            <a:ext cx="378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PT" sz="1700" b="1" err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Pilot</a:t>
            </a:r>
            <a:r>
              <a:rPr lang="pt-PT" sz="17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700" b="1" err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Beam</a:t>
            </a:r>
            <a:r>
              <a:rPr lang="pt-PT" sz="17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700" b="1" err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Spectra</a:t>
            </a:r>
            <a:endParaRPr lang="en-US" sz="1700" b="1" err="1">
              <a:solidFill>
                <a:srgbClr val="6AA84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396" name="Google Shape;396;p38"/>
          <p:cNvPicPr preferRelativeResize="0"/>
          <p:nvPr/>
        </p:nvPicPr>
        <p:blipFill rotWithShape="1">
          <a:blip r:embed="rId4">
            <a:alphaModFix/>
          </a:blip>
          <a:srcRect r="5392"/>
          <a:stretch/>
        </p:blipFill>
        <p:spPr>
          <a:xfrm>
            <a:off x="229035" y="2104750"/>
            <a:ext cx="3955090" cy="2952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8"/>
          <p:cNvSpPr txBox="1"/>
          <p:nvPr/>
        </p:nvSpPr>
        <p:spPr>
          <a:xfrm>
            <a:off x="2097050" y="24631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²⁰Ne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8" name="Google Shape;398;p38"/>
          <p:cNvSpPr txBox="1"/>
          <p:nvPr/>
        </p:nvSpPr>
        <p:spPr>
          <a:xfrm>
            <a:off x="1182650" y="40633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¹²C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9" name="Google Shape;399;p38"/>
          <p:cNvSpPr txBox="1"/>
          <p:nvPr/>
        </p:nvSpPr>
        <p:spPr>
          <a:xfrm>
            <a:off x="1689741" y="42157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¹⁶O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0" name="Google Shape;400;p38"/>
          <p:cNvSpPr txBox="1"/>
          <p:nvPr/>
        </p:nvSpPr>
        <p:spPr>
          <a:xfrm>
            <a:off x="3240050" y="42919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³²S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1" name="Google Shape;401;p38"/>
          <p:cNvSpPr txBox="1"/>
          <p:nvPr/>
        </p:nvSpPr>
        <p:spPr>
          <a:xfrm>
            <a:off x="3130131" y="2407226"/>
            <a:ext cx="86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θ</a:t>
            </a:r>
            <a:r>
              <a:rPr lang="pt-PT" baseline="-25000">
                <a:latin typeface="Roboto"/>
                <a:ea typeface="Roboto"/>
                <a:cs typeface="Roboto"/>
                <a:sym typeface="Roboto"/>
              </a:rPr>
              <a:t>lab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= 60º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FDB001-D032-68F6-0EC1-166FFFA1D1EF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18;p27">
            <a:extLst>
              <a:ext uri="{FF2B5EF4-FFF2-40B4-BE49-F238E27FC236}">
                <a16:creationId xmlns:a16="http://schemas.microsoft.com/office/drawing/2014/main" id="{E602972B-E6AC-4ADA-70E6-91A30B5DF885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>
                <a:latin typeface="Roboto"/>
              </a:rPr>
              <a:t>Angular Calibration</a:t>
            </a:r>
            <a:endParaRPr lang="en-US"/>
          </a:p>
        </p:txBody>
      </p:sp>
      <p:sp>
        <p:nvSpPr>
          <p:cNvPr id="7" name="Google Shape;150;p21">
            <a:extLst>
              <a:ext uri="{FF2B5EF4-FFF2-40B4-BE49-F238E27FC236}">
                <a16:creationId xmlns:a16="http://schemas.microsoft.com/office/drawing/2014/main" id="{F66D178F-9FB6-7BBB-B29C-82B00FDCFCDC}"/>
              </a:ext>
            </a:extLst>
          </p:cNvPr>
          <p:cNvSpPr txBox="1">
            <a:spLocks/>
          </p:cNvSpPr>
          <p:nvPr/>
        </p:nvSpPr>
        <p:spPr>
          <a:xfrm>
            <a:off x="3861373" y="820867"/>
            <a:ext cx="5279598" cy="569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lnSpc>
                <a:spcPct val="114999"/>
              </a:lnSpc>
              <a:buFont typeface="Arial"/>
              <a:buNone/>
            </a:pPr>
            <a:r>
              <a:rPr lang="pt-PT" b="1" baseline="30000">
                <a:solidFill>
                  <a:schemeClr val="tx1"/>
                </a:solidFill>
              </a:rPr>
              <a:t>197</a:t>
            </a:r>
            <a:r>
              <a:rPr lang="pt-PT" b="1">
                <a:solidFill>
                  <a:schemeClr val="tx1"/>
                </a:solidFill>
              </a:rPr>
              <a:t>Au(</a:t>
            </a:r>
            <a:r>
              <a:rPr lang="pt-PT" b="1" baseline="30000">
                <a:solidFill>
                  <a:schemeClr val="tx1"/>
                </a:solidFill>
              </a:rPr>
              <a:t>20</a:t>
            </a:r>
            <a:r>
              <a:rPr lang="pt-PT" b="1">
                <a:solidFill>
                  <a:schemeClr val="tx1"/>
                </a:solidFill>
              </a:rPr>
              <a:t>Ne,</a:t>
            </a:r>
            <a:r>
              <a:rPr lang="pt-PT" b="1" baseline="30000">
                <a:solidFill>
                  <a:schemeClr val="tx1"/>
                </a:solidFill>
              </a:rPr>
              <a:t>20</a:t>
            </a:r>
            <a:r>
              <a:rPr lang="pt-PT" b="1">
                <a:solidFill>
                  <a:schemeClr val="tx1"/>
                </a:solidFill>
              </a:rPr>
              <a:t>Ne)</a:t>
            </a:r>
            <a:r>
              <a:rPr lang="pt-PT" b="1" baseline="30000">
                <a:solidFill>
                  <a:schemeClr val="tx1"/>
                </a:solidFill>
              </a:rPr>
              <a:t>197</a:t>
            </a:r>
            <a:r>
              <a:rPr lang="pt-PT" b="1">
                <a:solidFill>
                  <a:schemeClr val="tx1"/>
                </a:solidFill>
              </a:rPr>
              <a:t>Au @ 4.9 </a:t>
            </a:r>
            <a:r>
              <a:rPr lang="pt-PT" b="1" err="1">
                <a:solidFill>
                  <a:schemeClr val="tx1"/>
                </a:solidFill>
              </a:rPr>
              <a:t>MeV</a:t>
            </a:r>
            <a:r>
              <a:rPr lang="pt-PT" b="1">
                <a:solidFill>
                  <a:schemeClr val="tx1"/>
                </a:solidFill>
              </a:rPr>
              <a:t>/u</a:t>
            </a:r>
            <a:endParaRPr lang="en-US">
              <a:solidFill>
                <a:schemeClr val="tx1"/>
              </a:solidFill>
            </a:endParaRPr>
          </a:p>
          <a:p>
            <a:pPr marL="0" indent="0">
              <a:lnSpc>
                <a:spcPct val="114999"/>
              </a:lnSpc>
              <a:buFont typeface="Arial"/>
              <a:buNone/>
            </a:pPr>
            <a:endParaRPr lang="pt-PT">
              <a:solidFill>
                <a:schemeClr val="tx1"/>
              </a:solidFill>
            </a:endParaRPr>
          </a:p>
          <a:p>
            <a:pPr marL="0" indent="0">
              <a:lnSpc>
                <a:spcPct val="114999"/>
              </a:lnSpc>
              <a:buFont typeface="Arial"/>
              <a:buNone/>
            </a:pPr>
            <a:endParaRPr lang="pt-PT">
              <a:solidFill>
                <a:schemeClr val="tx1"/>
              </a:solidFill>
            </a:endParaRPr>
          </a:p>
          <a:p>
            <a:pPr marL="0" indent="0">
              <a:lnSpc>
                <a:spcPct val="114999"/>
              </a:lnSpc>
              <a:buFont typeface="Arial"/>
              <a:buNone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idx="1"/>
          </p:nvPr>
        </p:nvSpPr>
        <p:spPr>
          <a:xfrm>
            <a:off x="258360" y="1259155"/>
            <a:ext cx="6664080" cy="3416400"/>
          </a:xfr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indent="-342900">
              <a:buSzPts val="1800"/>
              <a:buChar char="-"/>
            </a:pPr>
            <a:r>
              <a:rPr lang="pt-PT" sz="1800" err="1"/>
              <a:t>What</a:t>
            </a:r>
            <a:r>
              <a:rPr lang="pt-PT" sz="1800" dirty="0"/>
              <a:t> </a:t>
            </a:r>
            <a:r>
              <a:rPr lang="pt-PT" sz="1800" err="1"/>
              <a:t>is</a:t>
            </a:r>
            <a:r>
              <a:rPr lang="pt-PT" sz="1800" dirty="0"/>
              <a:t> </a:t>
            </a:r>
            <a:r>
              <a:rPr lang="pt-PT" sz="1800" err="1"/>
              <a:t>the</a:t>
            </a:r>
            <a:r>
              <a:rPr lang="pt-PT" sz="1800" dirty="0"/>
              <a:t> p-</a:t>
            </a:r>
            <a:r>
              <a:rPr lang="pt-PT" sz="1800" err="1"/>
              <a:t>process</a:t>
            </a:r>
            <a:r>
              <a:rPr lang="pt-PT" sz="1800" dirty="0"/>
              <a:t>?</a:t>
            </a:r>
            <a:endParaRPr lang="en-US" dirty="0"/>
          </a:p>
          <a:p>
            <a:pPr indent="-342900">
              <a:lnSpc>
                <a:spcPct val="114999"/>
              </a:lnSpc>
              <a:buSzPts val="1800"/>
              <a:buChar char="-"/>
            </a:pPr>
            <a:endParaRPr lang="pt-PT" sz="1800" dirty="0"/>
          </a:p>
          <a:p>
            <a:pPr indent="-342900">
              <a:lnSpc>
                <a:spcPct val="114999"/>
              </a:lnSpc>
              <a:buSzPts val="1800"/>
              <a:buChar char="-"/>
            </a:pPr>
            <a:r>
              <a:rPr lang="pt-PT" sz="1800" dirty="0" err="1"/>
              <a:t>Why</a:t>
            </a:r>
            <a:r>
              <a:rPr lang="pt-PT" sz="1800" dirty="0"/>
              <a:t> </a:t>
            </a:r>
            <a:r>
              <a:rPr lang="pt-PT" sz="1800" dirty="0" err="1"/>
              <a:t>perform</a:t>
            </a:r>
            <a:r>
              <a:rPr lang="pt-PT" sz="1800" dirty="0"/>
              <a:t> </a:t>
            </a:r>
            <a:r>
              <a:rPr lang="pt-PT" sz="1800" dirty="0" err="1"/>
              <a:t>elastic</a:t>
            </a:r>
            <a:r>
              <a:rPr lang="pt-PT" sz="1800" dirty="0"/>
              <a:t> </a:t>
            </a:r>
            <a:r>
              <a:rPr lang="pt-PT" sz="1800" dirty="0" err="1"/>
              <a:t>scattering</a:t>
            </a:r>
            <a:r>
              <a:rPr lang="pt-PT" sz="1800" dirty="0"/>
              <a:t>?</a:t>
            </a:r>
          </a:p>
          <a:p>
            <a:pPr indent="-342900">
              <a:lnSpc>
                <a:spcPct val="114999"/>
              </a:lnSpc>
              <a:buSzPts val="1800"/>
              <a:buChar char="-"/>
            </a:pPr>
            <a:endParaRPr lang="pt-PT" sz="1800" dirty="0"/>
          </a:p>
          <a:p>
            <a:pPr indent="-342900">
              <a:lnSpc>
                <a:spcPct val="114999"/>
              </a:lnSpc>
              <a:buSzPts val="1800"/>
              <a:buChar char="-"/>
            </a:pPr>
            <a:r>
              <a:rPr lang="pt-PT" sz="1800" dirty="0"/>
              <a:t>Setup </a:t>
            </a:r>
            <a:r>
              <a:rPr lang="pt-PT" sz="1800" dirty="0" err="1"/>
              <a:t>and</a:t>
            </a:r>
            <a:r>
              <a:rPr lang="pt-PT" sz="1800" dirty="0"/>
              <a:t> </a:t>
            </a:r>
            <a:r>
              <a:rPr lang="pt-PT" sz="1800" dirty="0" err="1"/>
              <a:t>benchmark</a:t>
            </a:r>
            <a:r>
              <a:rPr lang="pt-PT" sz="1800" dirty="0"/>
              <a:t> </a:t>
            </a:r>
            <a:r>
              <a:rPr lang="pt-PT" sz="1800" dirty="0" err="1"/>
              <a:t>of</a:t>
            </a:r>
            <a:r>
              <a:rPr lang="pt-PT" sz="1800" dirty="0"/>
              <a:t> </a:t>
            </a:r>
            <a:r>
              <a:rPr lang="pt-PT" sz="1800" dirty="0" err="1"/>
              <a:t>technique</a:t>
            </a:r>
          </a:p>
          <a:p>
            <a:pPr indent="-342900">
              <a:lnSpc>
                <a:spcPct val="114999"/>
              </a:lnSpc>
              <a:buSzPts val="1800"/>
              <a:buChar char="-"/>
            </a:pPr>
            <a:endParaRPr lang="pt-PT" sz="1800" dirty="0"/>
          </a:p>
          <a:p>
            <a:pPr indent="-342900">
              <a:lnSpc>
                <a:spcPct val="114999"/>
              </a:lnSpc>
              <a:buSzPts val="1800"/>
              <a:buChar char="-"/>
            </a:pPr>
            <a:r>
              <a:rPr lang="pt-PT" sz="1800" dirty="0"/>
              <a:t>Status </a:t>
            </a:r>
            <a:r>
              <a:rPr lang="pt-PT" sz="1800" dirty="0" err="1"/>
              <a:t>of</a:t>
            </a:r>
            <a:r>
              <a:rPr lang="pt-PT" sz="1800" dirty="0"/>
              <a:t> </a:t>
            </a:r>
            <a:r>
              <a:rPr lang="pt-PT" sz="1800" baseline="30000" dirty="0"/>
              <a:t>4</a:t>
            </a:r>
            <a:r>
              <a:rPr lang="pt-PT" sz="1800" dirty="0"/>
              <a:t>He(</a:t>
            </a:r>
            <a:r>
              <a:rPr lang="pt-PT" sz="1800" baseline="30000" dirty="0"/>
              <a:t>A</a:t>
            </a:r>
            <a:r>
              <a:rPr lang="pt-PT" sz="1800" dirty="0"/>
              <a:t>Sn,</a:t>
            </a:r>
            <a:r>
              <a:rPr lang="pt-PT" sz="1800" baseline="30000" dirty="0"/>
              <a:t>4</a:t>
            </a:r>
            <a:r>
              <a:rPr lang="pt-PT" sz="1800" dirty="0"/>
              <a:t>He)</a:t>
            </a:r>
            <a:r>
              <a:rPr lang="pt-PT" sz="1800" baseline="30000" dirty="0" err="1"/>
              <a:t>A</a:t>
            </a:r>
            <a:r>
              <a:rPr lang="pt-PT" sz="1800" dirty="0" err="1"/>
              <a:t>Sn</a:t>
            </a:r>
            <a:r>
              <a:rPr lang="pt-PT" sz="1800" dirty="0"/>
              <a:t> </a:t>
            </a:r>
            <a:r>
              <a:rPr lang="pt-PT" sz="1800" dirty="0" err="1"/>
              <a:t>analysis</a:t>
            </a:r>
            <a:r>
              <a:rPr lang="pt-PT" sz="1800" dirty="0"/>
              <a:t> </a:t>
            </a:r>
            <a:r>
              <a:rPr lang="pt-PT" sz="1800" dirty="0" err="1"/>
              <a:t>with</a:t>
            </a:r>
            <a:r>
              <a:rPr lang="pt-PT" sz="1800" dirty="0"/>
              <a:t> </a:t>
            </a:r>
            <a:r>
              <a:rPr lang="pt-PT" sz="1800" dirty="0" err="1"/>
              <a:t>exotic</a:t>
            </a:r>
            <a:r>
              <a:rPr lang="pt-PT" sz="1800" dirty="0"/>
              <a:t> Sn</a:t>
            </a:r>
          </a:p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sz="1800" dirty="0"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sz="quarter" idx="12"/>
          </p:nvPr>
        </p:nvSpPr>
        <p:spPr>
          <a:xfrm>
            <a:off x="8472458" y="4663217"/>
            <a:ext cx="548700" cy="39360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pt-PT" sz="90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pt-PT" sz="900"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/>
          <a:srcRect l="24516" r="9362"/>
          <a:stretch>
            <a:fillRect/>
          </a:stretch>
        </p:blipFill>
        <p:spPr>
          <a:xfrm>
            <a:off x="7047668" y="734669"/>
            <a:ext cx="2092882" cy="44596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64EACA-55A9-E2E2-6AA6-4013345CCCF5}"/>
              </a:ext>
            </a:extLst>
          </p:cNvPr>
          <p:cNvSpPr/>
          <p:nvPr/>
        </p:nvSpPr>
        <p:spPr>
          <a:xfrm>
            <a:off x="0" y="0"/>
            <a:ext cx="9141174" cy="7375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35;p19">
            <a:extLst>
              <a:ext uri="{FF2B5EF4-FFF2-40B4-BE49-F238E27FC236}">
                <a16:creationId xmlns:a16="http://schemas.microsoft.com/office/drawing/2014/main" id="{D8F54807-887A-D92C-3F3B-DA7CF8A61026}"/>
              </a:ext>
            </a:extLst>
          </p:cNvPr>
          <p:cNvSpPr txBox="1">
            <a:spLocks/>
          </p:cNvSpPr>
          <p:nvPr/>
        </p:nvSpPr>
        <p:spPr>
          <a:xfrm>
            <a:off x="76200" y="11303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  <a:ea typeface="Roboto"/>
                <a:cs typeface="Roboto"/>
              </a:rPr>
              <a:t>Outline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9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3975" y="1507828"/>
            <a:ext cx="4602425" cy="345832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20</a:t>
            </a:fld>
            <a:endParaRPr/>
          </a:p>
        </p:txBody>
      </p:sp>
      <p:pic>
        <p:nvPicPr>
          <p:cNvPr id="410" name="Google Shape;410;p39"/>
          <p:cNvPicPr preferRelativeResize="0"/>
          <p:nvPr/>
        </p:nvPicPr>
        <p:blipFill rotWithShape="1">
          <a:blip r:embed="rId4">
            <a:alphaModFix/>
          </a:blip>
          <a:srcRect r="5042"/>
          <a:stretch/>
        </p:blipFill>
        <p:spPr>
          <a:xfrm>
            <a:off x="164525" y="1496300"/>
            <a:ext cx="4602425" cy="3476199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9"/>
          <p:cNvSpPr txBox="1"/>
          <p:nvPr/>
        </p:nvSpPr>
        <p:spPr>
          <a:xfrm>
            <a:off x="2380039" y="3778089"/>
            <a:ext cx="65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b="1">
                <a:solidFill>
                  <a:srgbClr val="E06666"/>
                </a:solidFill>
                <a:latin typeface="Roboto"/>
                <a:ea typeface="Roboto"/>
                <a:cs typeface="Roboto"/>
                <a:sym typeface="Roboto"/>
              </a:rPr>
              <a:t>²⁸Si</a:t>
            </a:r>
            <a:endParaRPr sz="1700" b="1">
              <a:solidFill>
                <a:srgbClr val="E0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39"/>
          <p:cNvSpPr txBox="1"/>
          <p:nvPr/>
        </p:nvSpPr>
        <p:spPr>
          <a:xfrm>
            <a:off x="1652481" y="4055191"/>
            <a:ext cx="65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¹⁶O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Google Shape;413;p39"/>
          <p:cNvSpPr txBox="1"/>
          <p:nvPr/>
        </p:nvSpPr>
        <p:spPr>
          <a:xfrm>
            <a:off x="924923" y="3593354"/>
            <a:ext cx="65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b="1">
                <a:solidFill>
                  <a:srgbClr val="6D9EEB"/>
                </a:solidFill>
                <a:latin typeface="Roboto"/>
                <a:ea typeface="Roboto"/>
                <a:cs typeface="Roboto"/>
                <a:sym typeface="Roboto"/>
              </a:rPr>
              <a:t>⁴He</a:t>
            </a:r>
            <a:endParaRPr sz="1700" b="1">
              <a:solidFill>
                <a:srgbClr val="6D9E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4" name="Google Shape;414;p39"/>
          <p:cNvSpPr txBox="1"/>
          <p:nvPr/>
        </p:nvSpPr>
        <p:spPr>
          <a:xfrm>
            <a:off x="743034" y="1746007"/>
            <a:ext cx="65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²H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5" name="Google Shape;415;p39"/>
          <p:cNvSpPr txBox="1"/>
          <p:nvPr/>
        </p:nvSpPr>
        <p:spPr>
          <a:xfrm>
            <a:off x="3506132" y="1862953"/>
            <a:ext cx="10338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PT" b="1" dirty="0" err="1">
                <a:latin typeface="Roboto"/>
                <a:ea typeface="Roboto"/>
                <a:cs typeface="Roboto"/>
              </a:rPr>
              <a:t>θ</a:t>
            </a:r>
            <a:r>
              <a:rPr lang="pt-PT" b="1" baseline="-25000" dirty="0" err="1">
                <a:latin typeface="Roboto"/>
                <a:ea typeface="Roboto"/>
                <a:cs typeface="Roboto"/>
              </a:rPr>
              <a:t>lab</a:t>
            </a:r>
            <a:r>
              <a:rPr lang="pt-PT" b="1" dirty="0">
                <a:latin typeface="Roboto"/>
                <a:ea typeface="Roboto"/>
                <a:cs typeface="Roboto"/>
              </a:rPr>
              <a:t>= 60º</a:t>
            </a:r>
            <a:endParaRPr lang="en-US" b="1" dirty="0">
              <a:latin typeface="Roboto"/>
              <a:ea typeface="Roboto"/>
              <a:cs typeface="Roboto"/>
            </a:endParaRPr>
          </a:p>
        </p:txBody>
      </p:sp>
      <p:sp>
        <p:nvSpPr>
          <p:cNvPr id="416" name="Google Shape;416;p39"/>
          <p:cNvSpPr txBox="1"/>
          <p:nvPr/>
        </p:nvSpPr>
        <p:spPr>
          <a:xfrm>
            <a:off x="4114387" y="1391044"/>
            <a:ext cx="548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aseline="30000"/>
              <a:t>1108</a:t>
            </a:r>
            <a:r>
              <a:rPr lang="pt-PT"/>
              <a:t>Sn </a:t>
            </a:r>
            <a:r>
              <a:rPr lang="pt-PT" err="1"/>
              <a:t>beam</a:t>
            </a:r>
            <a:r>
              <a:rPr lang="pt-PT"/>
              <a:t> </a:t>
            </a:r>
            <a:r>
              <a:rPr lang="pt-PT" err="1"/>
              <a:t>scattering</a:t>
            </a:r>
            <a:r>
              <a:rPr lang="pt-PT"/>
              <a:t> </a:t>
            </a:r>
            <a:r>
              <a:rPr lang="pt-PT" err="1"/>
              <a:t>on</a:t>
            </a:r>
            <a:r>
              <a:rPr lang="pt-PT"/>
              <a:t> </a:t>
            </a:r>
            <a:r>
              <a:rPr lang="pt-PT" b="1"/>
              <a:t>Si/</a:t>
            </a:r>
            <a:r>
              <a:rPr lang="pt-PT" b="1" err="1"/>
              <a:t>He</a:t>
            </a:r>
            <a:r>
              <a:rPr lang="pt-PT" b="1"/>
              <a:t>-target</a:t>
            </a:r>
            <a:endParaRPr b="1"/>
          </a:p>
        </p:txBody>
      </p:sp>
      <p:sp>
        <p:nvSpPr>
          <p:cNvPr id="418" name="Google Shape;418;p39"/>
          <p:cNvSpPr txBox="1"/>
          <p:nvPr/>
        </p:nvSpPr>
        <p:spPr>
          <a:xfrm>
            <a:off x="7618834" y="2480743"/>
            <a:ext cx="590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baseline="30000">
                <a:solidFill>
                  <a:srgbClr val="CC0000"/>
                </a:solidFill>
              </a:rPr>
              <a:t>4</a:t>
            </a:r>
            <a:r>
              <a:rPr lang="pt-PT" sz="1600" b="1">
                <a:solidFill>
                  <a:srgbClr val="CC0000"/>
                </a:solidFill>
              </a:rPr>
              <a:t>He</a:t>
            </a:r>
            <a:endParaRPr sz="1600" b="1">
              <a:solidFill>
                <a:srgbClr val="CC0000"/>
              </a:solidFill>
            </a:endParaRPr>
          </a:p>
        </p:txBody>
      </p:sp>
      <p:sp>
        <p:nvSpPr>
          <p:cNvPr id="419" name="Google Shape;419;p39"/>
          <p:cNvSpPr txBox="1"/>
          <p:nvPr/>
        </p:nvSpPr>
        <p:spPr>
          <a:xfrm>
            <a:off x="5275139" y="3326970"/>
            <a:ext cx="5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aseline="30000"/>
              <a:t>1</a:t>
            </a:r>
            <a:r>
              <a:rPr lang="pt-PT"/>
              <a:t>H</a:t>
            </a:r>
            <a:endParaRPr/>
          </a:p>
        </p:txBody>
      </p:sp>
      <p:sp>
        <p:nvSpPr>
          <p:cNvPr id="420" name="Google Shape;420;p39"/>
          <p:cNvSpPr txBox="1"/>
          <p:nvPr/>
        </p:nvSpPr>
        <p:spPr>
          <a:xfrm>
            <a:off x="-413" y="1391044"/>
            <a:ext cx="5412600" cy="4000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aseline="30000"/>
              <a:t>112</a:t>
            </a:r>
            <a:r>
              <a:rPr lang="pt-PT"/>
              <a:t>Sn beam scattering on </a:t>
            </a:r>
            <a:r>
              <a:rPr lang="pt-PT" b="1"/>
              <a:t>Si/He-target</a:t>
            </a:r>
            <a:endParaRPr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F0CD44-2E1D-5CF3-AA95-D16E3CFDCB0F}"/>
              </a:ext>
            </a:extLst>
          </p:cNvPr>
          <p:cNvSpPr txBox="1"/>
          <p:nvPr/>
        </p:nvSpPr>
        <p:spPr>
          <a:xfrm>
            <a:off x="6966618" y="224681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 b="1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5601E-D3EC-2D7F-FF8E-9E8B7BC53B25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18;p27">
            <a:extLst>
              <a:ext uri="{FF2B5EF4-FFF2-40B4-BE49-F238E27FC236}">
                <a16:creationId xmlns:a16="http://schemas.microsoft.com/office/drawing/2014/main" id="{4A879114-E2CA-47AF-912F-B423B34A2580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>
                <a:latin typeface="Roboto"/>
              </a:rPr>
              <a:t>Experimental Data</a:t>
            </a:r>
            <a:endParaRPr lang="en-US"/>
          </a:p>
        </p:txBody>
      </p:sp>
      <p:sp>
        <p:nvSpPr>
          <p:cNvPr id="4" name="Google Shape;150;p21">
            <a:extLst>
              <a:ext uri="{FF2B5EF4-FFF2-40B4-BE49-F238E27FC236}">
                <a16:creationId xmlns:a16="http://schemas.microsoft.com/office/drawing/2014/main" id="{C02BA924-6866-434D-B6E3-9CDA296B105A}"/>
              </a:ext>
            </a:extLst>
          </p:cNvPr>
          <p:cNvSpPr txBox="1">
            <a:spLocks/>
          </p:cNvSpPr>
          <p:nvPr/>
        </p:nvSpPr>
        <p:spPr>
          <a:xfrm>
            <a:off x="3861373" y="820867"/>
            <a:ext cx="5279598" cy="569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lnSpc>
                <a:spcPct val="114999"/>
              </a:lnSpc>
              <a:buNone/>
            </a:pPr>
            <a:r>
              <a:rPr lang="pt-PT" b="1" baseline="30000" dirty="0">
                <a:solidFill>
                  <a:schemeClr val="tx1"/>
                </a:solidFill>
              </a:rPr>
              <a:t>4</a:t>
            </a:r>
            <a:r>
              <a:rPr lang="pt-PT" b="1" dirty="0">
                <a:solidFill>
                  <a:schemeClr val="tx1"/>
                </a:solidFill>
              </a:rPr>
              <a:t>He(</a:t>
            </a:r>
            <a:r>
              <a:rPr lang="pt-PT" b="1" baseline="30000" dirty="0">
                <a:solidFill>
                  <a:schemeClr val="tx1"/>
                </a:solidFill>
              </a:rPr>
              <a:t>A</a:t>
            </a:r>
            <a:r>
              <a:rPr lang="pt-PT" b="1" dirty="0">
                <a:solidFill>
                  <a:schemeClr val="tx1"/>
                </a:solidFill>
              </a:rPr>
              <a:t>Sn,</a:t>
            </a:r>
            <a:r>
              <a:rPr lang="pt-PT" b="1" baseline="30000" dirty="0">
                <a:solidFill>
                  <a:schemeClr val="tx1"/>
                </a:solidFill>
              </a:rPr>
              <a:t>4</a:t>
            </a:r>
            <a:r>
              <a:rPr lang="pt-PT" b="1" dirty="0">
                <a:solidFill>
                  <a:schemeClr val="tx1"/>
                </a:solidFill>
              </a:rPr>
              <a:t>He)</a:t>
            </a:r>
            <a:r>
              <a:rPr lang="pt-PT" b="1" baseline="30000" err="1">
                <a:solidFill>
                  <a:schemeClr val="tx1"/>
                </a:solidFill>
              </a:rPr>
              <a:t>A</a:t>
            </a:r>
            <a:r>
              <a:rPr lang="pt-PT" b="1" err="1">
                <a:solidFill>
                  <a:schemeClr val="tx1"/>
                </a:solidFill>
              </a:rPr>
              <a:t>Sn</a:t>
            </a:r>
            <a:r>
              <a:rPr lang="pt-PT" b="1" dirty="0">
                <a:solidFill>
                  <a:schemeClr val="tx1"/>
                </a:solidFill>
              </a:rPr>
              <a:t> @ 4.9 </a:t>
            </a:r>
            <a:r>
              <a:rPr lang="pt-PT" b="1" err="1">
                <a:solidFill>
                  <a:schemeClr val="tx1"/>
                </a:solidFill>
              </a:rPr>
              <a:t>MeV</a:t>
            </a:r>
            <a:r>
              <a:rPr lang="pt-PT" b="1" dirty="0">
                <a:solidFill>
                  <a:schemeClr val="tx1"/>
                </a:solidFill>
              </a:rPr>
              <a:t>/u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14999"/>
              </a:lnSpc>
              <a:buFont typeface="Arial"/>
              <a:buNone/>
            </a:pPr>
            <a:endParaRPr lang="pt-PT">
              <a:solidFill>
                <a:schemeClr val="tx1"/>
              </a:solidFill>
            </a:endParaRPr>
          </a:p>
          <a:p>
            <a:pPr marL="0" indent="0">
              <a:lnSpc>
                <a:spcPct val="114999"/>
              </a:lnSpc>
              <a:buFont typeface="Arial"/>
              <a:buNone/>
            </a:pPr>
            <a:endParaRPr lang="pt-PT">
              <a:solidFill>
                <a:schemeClr val="tx1"/>
              </a:solidFill>
            </a:endParaRPr>
          </a:p>
          <a:p>
            <a:pPr marL="0" indent="0">
              <a:lnSpc>
                <a:spcPct val="114999"/>
              </a:lnSpc>
              <a:buFont typeface="Arial"/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Google Shape;415;p39">
            <a:extLst>
              <a:ext uri="{FF2B5EF4-FFF2-40B4-BE49-F238E27FC236}">
                <a16:creationId xmlns:a16="http://schemas.microsoft.com/office/drawing/2014/main" id="{D512C9C8-320D-37CC-6A66-71505BBBD776}"/>
              </a:ext>
            </a:extLst>
          </p:cNvPr>
          <p:cNvSpPr txBox="1"/>
          <p:nvPr/>
        </p:nvSpPr>
        <p:spPr>
          <a:xfrm>
            <a:off x="5047255" y="1862952"/>
            <a:ext cx="10338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PT" b="1" dirty="0" err="1">
                <a:latin typeface="Roboto"/>
                <a:ea typeface="Roboto"/>
                <a:cs typeface="Roboto"/>
              </a:rPr>
              <a:t>θ</a:t>
            </a:r>
            <a:r>
              <a:rPr lang="pt-PT" b="1" baseline="-25000" dirty="0" err="1">
                <a:latin typeface="Roboto"/>
                <a:ea typeface="Roboto"/>
                <a:cs typeface="Roboto"/>
              </a:rPr>
              <a:t>lab</a:t>
            </a:r>
            <a:r>
              <a:rPr lang="pt-PT" b="1" dirty="0">
                <a:latin typeface="Roboto"/>
                <a:ea typeface="Roboto"/>
                <a:cs typeface="Roboto"/>
              </a:rPr>
              <a:t>= 36º</a:t>
            </a:r>
            <a:endParaRPr lang="en-US" b="1" dirty="0">
              <a:latin typeface="Roboto"/>
              <a:ea typeface="Roboto"/>
              <a:cs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  <p:bldP spid="412" grpId="0"/>
      <p:bldP spid="413" grpId="0"/>
      <p:bldP spid="414" grpId="0"/>
      <p:bldP spid="418" grpId="0"/>
      <p:bldP spid="419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908FB00E-FB45-6C97-583E-CD18AFD59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>
            <a:extLst>
              <a:ext uri="{FF2B5EF4-FFF2-40B4-BE49-F238E27FC236}">
                <a16:creationId xmlns:a16="http://schemas.microsoft.com/office/drawing/2014/main" id="{EE1DF7C5-089A-C24F-6E4C-628D68ADB3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21</a:t>
            </a:fld>
            <a:endParaRPr/>
          </a:p>
        </p:txBody>
      </p:sp>
      <p:pic>
        <p:nvPicPr>
          <p:cNvPr id="2" name="Picture 1" descr="A graph of energy and different thicknesses&#10;&#10;AI-generated content may be incorrect.">
            <a:extLst>
              <a:ext uri="{FF2B5EF4-FFF2-40B4-BE49-F238E27FC236}">
                <a16:creationId xmlns:a16="http://schemas.microsoft.com/office/drawing/2014/main" id="{BD52DF19-7698-D7AA-A858-2BA2D8E207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9" r="-429" b="213"/>
          <a:stretch>
            <a:fillRect/>
          </a:stretch>
        </p:blipFill>
        <p:spPr>
          <a:xfrm>
            <a:off x="3436459" y="1464392"/>
            <a:ext cx="5172223" cy="3585568"/>
          </a:xfrm>
          <a:prstGeom prst="rect">
            <a:avLst/>
          </a:prstGeom>
        </p:spPr>
      </p:pic>
      <p:pic>
        <p:nvPicPr>
          <p:cNvPr id="3" name="Picture 2" descr="A yellow robot with wires and a triangle&#10;&#10;AI-generated content may be incorrect.">
            <a:extLst>
              <a:ext uri="{FF2B5EF4-FFF2-40B4-BE49-F238E27FC236}">
                <a16:creationId xmlns:a16="http://schemas.microsoft.com/office/drawing/2014/main" id="{C211B32C-DE45-0953-F589-68838C72D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71" y="1748376"/>
            <a:ext cx="1923870" cy="28975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B6C8D8-3519-220F-1504-E426C4A60AC3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18;p27">
            <a:extLst>
              <a:ext uri="{FF2B5EF4-FFF2-40B4-BE49-F238E27FC236}">
                <a16:creationId xmlns:a16="http://schemas.microsoft.com/office/drawing/2014/main" id="{2D1B1106-E8CD-2D9B-12AA-7436EB7B99FD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</a:rPr>
              <a:t>Detector</a:t>
            </a:r>
            <a:r>
              <a:rPr lang="pt-PT" sz="2900">
                <a:latin typeface="Roboto"/>
              </a:rPr>
              <a:t> A – </a:t>
            </a:r>
            <a:r>
              <a:rPr lang="pt-PT" sz="2900" err="1">
                <a:latin typeface="Roboto"/>
              </a:rPr>
              <a:t>inelastic</a:t>
            </a:r>
            <a:r>
              <a:rPr lang="pt-PT" sz="2900">
                <a:latin typeface="Roboto"/>
              </a:rPr>
              <a:t> </a:t>
            </a:r>
            <a:r>
              <a:rPr lang="pt-PT" sz="2900" err="1">
                <a:latin typeface="Roboto"/>
              </a:rPr>
              <a:t>channels</a:t>
            </a:r>
            <a:endParaRPr lang="en-US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497BB4-7ABC-88F2-5EEE-C0C515E7E1A7}"/>
              </a:ext>
            </a:extLst>
          </p:cNvPr>
          <p:cNvSpPr/>
          <p:nvPr/>
        </p:nvSpPr>
        <p:spPr>
          <a:xfrm>
            <a:off x="4305300" y="1550114"/>
            <a:ext cx="3649980" cy="121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215CD-F942-801D-66CA-77E2D5A3ADB8}"/>
              </a:ext>
            </a:extLst>
          </p:cNvPr>
          <p:cNvSpPr txBox="1"/>
          <p:nvPr/>
        </p:nvSpPr>
        <p:spPr>
          <a:xfrm>
            <a:off x="3765051" y="1464067"/>
            <a:ext cx="472739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/>
              <a:t>Energy deposited by elastic scattered </a:t>
            </a:r>
            <a:r>
              <a:rPr lang="en-US" sz="1100" baseline="30000" dirty="0"/>
              <a:t>4</a:t>
            </a:r>
            <a:r>
              <a:rPr lang="en-US" sz="1100" dirty="0"/>
              <a:t>He in different Si thicknesses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B84524-2E8B-28CF-888E-400F65E0A0C8}"/>
              </a:ext>
            </a:extLst>
          </p:cNvPr>
          <p:cNvGrpSpPr/>
          <p:nvPr/>
        </p:nvGrpSpPr>
        <p:grpSpPr>
          <a:xfrm>
            <a:off x="252191" y="1187478"/>
            <a:ext cx="3012854" cy="3800180"/>
            <a:chOff x="746634" y="1720449"/>
            <a:chExt cx="2666102" cy="3427742"/>
          </a:xfrm>
        </p:grpSpPr>
        <p:pic>
          <p:nvPicPr>
            <p:cNvPr id="9" name="Picture 8" descr="A blue and black text on a blue background&#10;&#10;AI-generated content may be incorrect.">
              <a:extLst>
                <a:ext uri="{FF2B5EF4-FFF2-40B4-BE49-F238E27FC236}">
                  <a16:creationId xmlns:a16="http://schemas.microsoft.com/office/drawing/2014/main" id="{3E9A303D-7F56-57E9-A868-150F2F28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634" y="1720449"/>
              <a:ext cx="2666102" cy="342774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C9CF66-B097-3DB2-14B6-DFE4F36DD545}"/>
                </a:ext>
              </a:extLst>
            </p:cNvPr>
            <p:cNvSpPr/>
            <p:nvPr/>
          </p:nvSpPr>
          <p:spPr>
            <a:xfrm>
              <a:off x="814189" y="2239130"/>
              <a:ext cx="2541774" cy="17152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kern="0"/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873D97-4C67-E344-F0C3-5D421EB00506}"/>
                </a:ext>
              </a:extLst>
            </p:cNvPr>
            <p:cNvSpPr/>
            <p:nvPr/>
          </p:nvSpPr>
          <p:spPr>
            <a:xfrm>
              <a:off x="760274" y="2411658"/>
              <a:ext cx="2638821" cy="264083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kern="0"/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31" name="Ink 430">
                <a:extLst>
                  <a:ext uri="{FF2B5EF4-FFF2-40B4-BE49-F238E27FC236}">
                    <a16:creationId xmlns:a16="http://schemas.microsoft.com/office/drawing/2014/main" id="{841227DC-1005-24D6-87EE-9F303E4E6CB2}"/>
                  </a:ext>
                </a:extLst>
              </p14:cNvPr>
              <p14:cNvContentPartPr/>
              <p14:nvPr/>
            </p14:nvContentPartPr>
            <p14:xfrm>
              <a:off x="4750243" y="2677291"/>
              <a:ext cx="2935613" cy="1427515"/>
            </p14:xfrm>
          </p:contentPart>
        </mc:Choice>
        <mc:Fallback xmlns="">
          <p:pic>
            <p:nvPicPr>
              <p:cNvPr id="431" name="Ink 430">
                <a:extLst>
                  <a:ext uri="{FF2B5EF4-FFF2-40B4-BE49-F238E27FC236}">
                    <a16:creationId xmlns:a16="http://schemas.microsoft.com/office/drawing/2014/main" id="{841227DC-1005-24D6-87EE-9F303E4E6C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8248" y="2533676"/>
                <a:ext cx="3079244" cy="17151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33" name="Ink 432">
                <a:extLst>
                  <a:ext uri="{FF2B5EF4-FFF2-40B4-BE49-F238E27FC236}">
                    <a16:creationId xmlns:a16="http://schemas.microsoft.com/office/drawing/2014/main" id="{8FBD3D8F-C2E5-72AF-287B-77A129DBD8C4}"/>
                  </a:ext>
                </a:extLst>
              </p14:cNvPr>
              <p14:cNvContentPartPr/>
              <p14:nvPr/>
            </p14:nvContentPartPr>
            <p14:xfrm>
              <a:off x="4196215" y="2367405"/>
              <a:ext cx="1131519" cy="996723"/>
            </p14:xfrm>
          </p:contentPart>
        </mc:Choice>
        <mc:Fallback xmlns="">
          <p:pic>
            <p:nvPicPr>
              <p:cNvPr id="433" name="Ink 432">
                <a:extLst>
                  <a:ext uri="{FF2B5EF4-FFF2-40B4-BE49-F238E27FC236}">
                    <a16:creationId xmlns:a16="http://schemas.microsoft.com/office/drawing/2014/main" id="{8FBD3D8F-C2E5-72AF-287B-77A129DBD8C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24235" y="2223474"/>
                <a:ext cx="1275118" cy="12842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4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00686D84-E637-8727-233E-3291913A6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>
            <a:extLst>
              <a:ext uri="{FF2B5EF4-FFF2-40B4-BE49-F238E27FC236}">
                <a16:creationId xmlns:a16="http://schemas.microsoft.com/office/drawing/2014/main" id="{FA14BC21-A6C2-4C23-D4DF-968DAE3DCF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22</a:t>
            </a:fld>
            <a:endParaRPr/>
          </a:p>
        </p:txBody>
      </p:sp>
      <p:pic>
        <p:nvPicPr>
          <p:cNvPr id="3" name="Picture 2" descr="A yellow robot with wires and a triangle&#10;&#10;AI-generated content may be incorrect.">
            <a:extLst>
              <a:ext uri="{FF2B5EF4-FFF2-40B4-BE49-F238E27FC236}">
                <a16:creationId xmlns:a16="http://schemas.microsoft.com/office/drawing/2014/main" id="{0789148B-80B3-25C4-C5F1-50D45F3C7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71" y="1748376"/>
            <a:ext cx="1923870" cy="2897576"/>
          </a:xfrm>
          <a:prstGeom prst="rect">
            <a:avLst/>
          </a:prstGeom>
        </p:spPr>
      </p:pic>
      <p:pic>
        <p:nvPicPr>
          <p:cNvPr id="4" name="Picture 3" descr="A graph of energy and alphas&#10;&#10;AI-generated content may be incorrect.">
            <a:extLst>
              <a:ext uri="{FF2B5EF4-FFF2-40B4-BE49-F238E27FC236}">
                <a16:creationId xmlns:a16="http://schemas.microsoft.com/office/drawing/2014/main" id="{85AA5DBE-9647-DF26-CA88-17CFF8EAB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676" y="1465646"/>
            <a:ext cx="5160933" cy="35914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8B778D-A76E-8C9C-C55E-258F05EB79A3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18;p27">
            <a:extLst>
              <a:ext uri="{FF2B5EF4-FFF2-40B4-BE49-F238E27FC236}">
                <a16:creationId xmlns:a16="http://schemas.microsoft.com/office/drawing/2014/main" id="{EB49C6BC-8804-A7A1-D1CB-E121F20D2833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</a:rPr>
              <a:t>Detector</a:t>
            </a:r>
            <a:r>
              <a:rPr lang="pt-PT" sz="2900">
                <a:latin typeface="Roboto"/>
              </a:rPr>
              <a:t> A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316CAF-77B9-3F15-9605-FDB34F380889}"/>
              </a:ext>
            </a:extLst>
          </p:cNvPr>
          <p:cNvSpPr/>
          <p:nvPr/>
        </p:nvSpPr>
        <p:spPr>
          <a:xfrm>
            <a:off x="4305300" y="1550114"/>
            <a:ext cx="3649980" cy="121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099573-484A-FB2A-0A42-0230A97C03F9}"/>
              </a:ext>
            </a:extLst>
          </p:cNvPr>
          <p:cNvSpPr txBox="1"/>
          <p:nvPr/>
        </p:nvSpPr>
        <p:spPr>
          <a:xfrm>
            <a:off x="3578833" y="1464067"/>
            <a:ext cx="510625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/>
              <a:t>Energy deposited by scattered </a:t>
            </a:r>
            <a:r>
              <a:rPr lang="en-US" sz="1100" baseline="30000" dirty="0"/>
              <a:t>4</a:t>
            </a:r>
            <a:r>
              <a:rPr lang="en-US" sz="1100" dirty="0"/>
              <a:t>He in 1050 um Si for different Sn excited states</a:t>
            </a:r>
          </a:p>
        </p:txBody>
      </p:sp>
      <p:pic>
        <p:nvPicPr>
          <p:cNvPr id="7" name="Picture 6" descr="A yellow robot with wires and a triangle&#10;&#10;AI-generated content may be incorrect.">
            <a:extLst>
              <a:ext uri="{FF2B5EF4-FFF2-40B4-BE49-F238E27FC236}">
                <a16:creationId xmlns:a16="http://schemas.microsoft.com/office/drawing/2014/main" id="{7A0BB904-D006-2DDD-C06A-F903AFD1D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71" y="1900776"/>
            <a:ext cx="1923870" cy="289757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FB2F332-07B2-D90E-EAC7-9481AC78CDF7}"/>
              </a:ext>
            </a:extLst>
          </p:cNvPr>
          <p:cNvGrpSpPr/>
          <p:nvPr/>
        </p:nvGrpSpPr>
        <p:grpSpPr>
          <a:xfrm>
            <a:off x="252191" y="1187478"/>
            <a:ext cx="3012854" cy="3800180"/>
            <a:chOff x="746634" y="1720449"/>
            <a:chExt cx="2666102" cy="3427742"/>
          </a:xfrm>
        </p:grpSpPr>
        <p:pic>
          <p:nvPicPr>
            <p:cNvPr id="11" name="Picture 10" descr="A blue and black text on a blue background&#10;&#10;AI-generated content may be incorrect.">
              <a:extLst>
                <a:ext uri="{FF2B5EF4-FFF2-40B4-BE49-F238E27FC236}">
                  <a16:creationId xmlns:a16="http://schemas.microsoft.com/office/drawing/2014/main" id="{410E4503-3F6A-1035-D5B9-FB4A9174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634" y="1720449"/>
              <a:ext cx="2666102" cy="342774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F6D7B9-C6C6-EE1C-C80C-29FF5213A9B6}"/>
                </a:ext>
              </a:extLst>
            </p:cNvPr>
            <p:cNvSpPr/>
            <p:nvPr/>
          </p:nvSpPr>
          <p:spPr>
            <a:xfrm>
              <a:off x="814189" y="2239130"/>
              <a:ext cx="2541774" cy="17152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kern="0"/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087706-49FA-88D1-8FC5-0087909C55C6}"/>
                </a:ext>
              </a:extLst>
            </p:cNvPr>
            <p:cNvSpPr/>
            <p:nvPr/>
          </p:nvSpPr>
          <p:spPr>
            <a:xfrm>
              <a:off x="760274" y="2411658"/>
              <a:ext cx="2638821" cy="264083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kern="0"/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41971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1CFA1509-377F-5999-8F51-F32B86D60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>
            <a:extLst>
              <a:ext uri="{FF2B5EF4-FFF2-40B4-BE49-F238E27FC236}">
                <a16:creationId xmlns:a16="http://schemas.microsoft.com/office/drawing/2014/main" id="{D207AC02-D483-486A-0F04-57A8AEDED5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23</a:t>
            </a:fld>
            <a:endParaRPr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E014750-8884-EDE8-4E1B-5E183DD356A0}"/>
              </a:ext>
            </a:extLst>
          </p:cNvPr>
          <p:cNvSpPr txBox="1"/>
          <p:nvPr/>
        </p:nvSpPr>
        <p:spPr>
          <a:xfrm>
            <a:off x="307715" y="1492050"/>
            <a:ext cx="4930356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GB" sz="1600"/>
              <a:t>Separate what is </a:t>
            </a:r>
            <a:r>
              <a:rPr lang="en-GB" sz="1600" err="1"/>
              <a:t>punchthough</a:t>
            </a:r>
            <a:r>
              <a:rPr lang="en-GB" sz="1600"/>
              <a:t> (consider Elastic Peak higher energy)</a:t>
            </a:r>
            <a:endParaRPr lang="en-US" sz="1200"/>
          </a:p>
          <a:p>
            <a:pPr marL="342900" indent="-342900">
              <a:buFont typeface="Arial"/>
              <a:buChar char="•"/>
            </a:pPr>
            <a:r>
              <a:rPr lang="en-GB" sz="1600"/>
              <a:t>Projection on Total Energy Axis</a:t>
            </a:r>
            <a:endParaRPr lang="en-US" sz="1200"/>
          </a:p>
          <a:p>
            <a:endParaRPr lang="en-GB" sz="1600"/>
          </a:p>
        </p:txBody>
      </p:sp>
      <p:pic>
        <p:nvPicPr>
          <p:cNvPr id="6" name="Picture 5" descr="A graph of a line&#10;&#10;AI-generated content may be incorrect.">
            <a:extLst>
              <a:ext uri="{FF2B5EF4-FFF2-40B4-BE49-F238E27FC236}">
                <a16:creationId xmlns:a16="http://schemas.microsoft.com/office/drawing/2014/main" id="{F9FC47A0-DE64-093F-0BE7-B1042EF8E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82" y="2569010"/>
            <a:ext cx="4131151" cy="2160093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99CBBA55-F38B-E668-BCAC-609DC2318DAF}"/>
              </a:ext>
            </a:extLst>
          </p:cNvPr>
          <p:cNvSpPr/>
          <p:nvPr/>
        </p:nvSpPr>
        <p:spPr>
          <a:xfrm>
            <a:off x="6649222" y="4307420"/>
            <a:ext cx="120225" cy="2009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5BE0B9-70B9-5607-E041-A939BF81E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99" y="2567193"/>
            <a:ext cx="3880718" cy="2160091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54550BAF-4793-50EB-6BCA-58A5522F04C6}"/>
              </a:ext>
            </a:extLst>
          </p:cNvPr>
          <p:cNvSpPr/>
          <p:nvPr/>
        </p:nvSpPr>
        <p:spPr>
          <a:xfrm>
            <a:off x="3035476" y="3856559"/>
            <a:ext cx="182196" cy="42388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574B9B-B726-E3F7-38D8-3BC7076A163E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8;p27">
            <a:extLst>
              <a:ext uri="{FF2B5EF4-FFF2-40B4-BE49-F238E27FC236}">
                <a16:creationId xmlns:a16="http://schemas.microsoft.com/office/drawing/2014/main" id="{625C2D41-2218-DFD5-7E20-A7D21BC2D2AD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</a:rPr>
              <a:t>Detector</a:t>
            </a:r>
            <a:r>
              <a:rPr lang="pt-PT" sz="2900">
                <a:latin typeface="Roboto"/>
              </a:rPr>
              <a:t> 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3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69A9627A-AF22-8262-A3B8-175CC4100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multiplicities&#10;&#10;AI-generated content may be incorrect.">
            <a:extLst>
              <a:ext uri="{FF2B5EF4-FFF2-40B4-BE49-F238E27FC236}">
                <a16:creationId xmlns:a16="http://schemas.microsoft.com/office/drawing/2014/main" id="{5C8E2CB2-F7FC-1216-CFD8-FA40A8DC4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614" y="2301839"/>
            <a:ext cx="4305300" cy="2247900"/>
          </a:xfrm>
          <a:prstGeom prst="rect">
            <a:avLst/>
          </a:prstGeom>
        </p:spPr>
      </p:pic>
      <p:sp>
        <p:nvSpPr>
          <p:cNvPr id="409" name="Google Shape;409;p39">
            <a:extLst>
              <a:ext uri="{FF2B5EF4-FFF2-40B4-BE49-F238E27FC236}">
                <a16:creationId xmlns:a16="http://schemas.microsoft.com/office/drawing/2014/main" id="{8ECA7A4D-BB97-7C73-BBA1-54A95A57AEF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24</a:t>
            </a:fld>
            <a:endParaRPr/>
          </a:p>
        </p:txBody>
      </p:sp>
      <p:pic>
        <p:nvPicPr>
          <p:cNvPr id="4" name="Picture 3" descr="A graph of energy a front&#10;&#10;AI-generated content may be incorrect.">
            <a:extLst>
              <a:ext uri="{FF2B5EF4-FFF2-40B4-BE49-F238E27FC236}">
                <a16:creationId xmlns:a16="http://schemas.microsoft.com/office/drawing/2014/main" id="{17739913-A675-3D27-10A8-1B0367FE5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15" y="2407264"/>
            <a:ext cx="4129698" cy="2148705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83D9919B-2705-0A91-5810-292AF525DA84}"/>
              </a:ext>
            </a:extLst>
          </p:cNvPr>
          <p:cNvSpPr txBox="1"/>
          <p:nvPr/>
        </p:nvSpPr>
        <p:spPr>
          <a:xfrm>
            <a:off x="6159204" y="2706584"/>
            <a:ext cx="102919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Strip 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FDA789-F5AF-85C5-702C-A4E25C5B8822}"/>
              </a:ext>
            </a:extLst>
          </p:cNvPr>
          <p:cNvSpPr txBox="1"/>
          <p:nvPr/>
        </p:nvSpPr>
        <p:spPr>
          <a:xfrm rot="-540000">
            <a:off x="5370206" y="4544648"/>
            <a:ext cx="2606597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>
                <a:solidFill>
                  <a:srgbClr val="7030A0"/>
                </a:solidFill>
              </a:rPr>
              <a:t>Kinematics!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F425385C-21C3-B50D-7399-CB7604446D89}"/>
              </a:ext>
            </a:extLst>
          </p:cNvPr>
          <p:cNvSpPr txBox="1"/>
          <p:nvPr/>
        </p:nvSpPr>
        <p:spPr>
          <a:xfrm>
            <a:off x="307715" y="1492050"/>
            <a:ext cx="543715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GB" sz="1600"/>
              <a:t>Select regions for elastically scattered alpha-particles</a:t>
            </a:r>
            <a:endParaRPr lang="en-US" sz="1200">
              <a:cs typeface="Arial"/>
            </a:endParaRPr>
          </a:p>
          <a:p>
            <a:endParaRPr lang="en-GB" sz="16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7B1108-AE04-E9DB-270D-8188F004CC80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18;p27">
            <a:extLst>
              <a:ext uri="{FF2B5EF4-FFF2-40B4-BE49-F238E27FC236}">
                <a16:creationId xmlns:a16="http://schemas.microsoft.com/office/drawing/2014/main" id="{D26A8E89-D91F-C5FC-1BC7-6B0F5CDE5F0A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</a:rPr>
              <a:t>Detector</a:t>
            </a:r>
            <a:r>
              <a:rPr lang="pt-PT" sz="2900">
                <a:latin typeface="Roboto"/>
              </a:rPr>
              <a:t> 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1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F1DF1AA2-FBE6-0DC5-4169-25A2FC784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>
            <a:extLst>
              <a:ext uri="{FF2B5EF4-FFF2-40B4-BE49-F238E27FC236}">
                <a16:creationId xmlns:a16="http://schemas.microsoft.com/office/drawing/2014/main" id="{C008D9FC-05CD-6C0E-9F7F-E605BE9A8B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25</a:t>
            </a:fld>
            <a:endParaRPr/>
          </a:p>
        </p:txBody>
      </p:sp>
      <p:pic>
        <p:nvPicPr>
          <p:cNvPr id="2" name="Picture 1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5AAC3B08-798F-1823-C408-94AE47906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30" y="2407265"/>
            <a:ext cx="4129694" cy="2148703"/>
          </a:xfrm>
          <a:prstGeom prst="rect">
            <a:avLst/>
          </a:prstGeom>
        </p:spPr>
      </p:pic>
      <p:pic>
        <p:nvPicPr>
          <p:cNvPr id="4" name="Picture 3" descr="A graph of energy a front&#10;&#10;AI-generated content may be incorrect.">
            <a:extLst>
              <a:ext uri="{FF2B5EF4-FFF2-40B4-BE49-F238E27FC236}">
                <a16:creationId xmlns:a16="http://schemas.microsoft.com/office/drawing/2014/main" id="{D07B2F09-C335-6B62-EEC6-5BA229992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15" y="2407264"/>
            <a:ext cx="4129698" cy="2148705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7ACDE70E-5642-6AF4-C1E4-B3F776C7D4BE}"/>
              </a:ext>
            </a:extLst>
          </p:cNvPr>
          <p:cNvSpPr txBox="1"/>
          <p:nvPr/>
        </p:nvSpPr>
        <p:spPr>
          <a:xfrm>
            <a:off x="6159204" y="2706584"/>
            <a:ext cx="102919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Strip 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1A3FE2-7913-11C9-277E-A4718627BFDE}"/>
              </a:ext>
            </a:extLst>
          </p:cNvPr>
          <p:cNvSpPr txBox="1"/>
          <p:nvPr/>
        </p:nvSpPr>
        <p:spPr>
          <a:xfrm rot="-540000">
            <a:off x="5370206" y="4544648"/>
            <a:ext cx="2606597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>
                <a:solidFill>
                  <a:srgbClr val="7030A0"/>
                </a:solidFill>
              </a:rPr>
              <a:t>Kinematics!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D002FD7A-8EE1-20BB-7C7A-D53D182F1752}"/>
              </a:ext>
            </a:extLst>
          </p:cNvPr>
          <p:cNvSpPr txBox="1"/>
          <p:nvPr/>
        </p:nvSpPr>
        <p:spPr>
          <a:xfrm>
            <a:off x="307715" y="1492050"/>
            <a:ext cx="543715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GB" sz="1600"/>
              <a:t>Select regions for elastically scattered alpha-particles</a:t>
            </a:r>
            <a:endParaRPr lang="en-US" sz="1200">
              <a:cs typeface="Arial"/>
            </a:endParaRPr>
          </a:p>
          <a:p>
            <a:endParaRPr lang="en-GB" sz="16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7AD42-0EA6-3C5B-AC12-8CB6ECCCCABB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18;p27">
            <a:extLst>
              <a:ext uri="{FF2B5EF4-FFF2-40B4-BE49-F238E27FC236}">
                <a16:creationId xmlns:a16="http://schemas.microsoft.com/office/drawing/2014/main" id="{20A978F8-813D-26EF-E959-D838AF03AA3E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</a:rPr>
              <a:t>Detector</a:t>
            </a:r>
            <a:r>
              <a:rPr lang="pt-PT" sz="2900">
                <a:latin typeface="Roboto"/>
              </a:rPr>
              <a:t> A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133BE77-04EB-F842-6A5B-910E3CDFAAC9}"/>
                  </a:ext>
                </a:extLst>
              </p14:cNvPr>
              <p14:cNvContentPartPr/>
              <p14:nvPr/>
            </p14:nvContentPartPr>
            <p14:xfrm>
              <a:off x="6173885" y="3047895"/>
              <a:ext cx="7620" cy="1241212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133BE77-04EB-F842-6A5B-910E3CDFAA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2885" y="3029896"/>
                <a:ext cx="762000" cy="12768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BF5FCF9-DC1A-FE03-907F-5BACFB0B38CC}"/>
                  </a:ext>
                </a:extLst>
              </p14:cNvPr>
              <p14:cNvContentPartPr/>
              <p14:nvPr/>
            </p14:nvContentPartPr>
            <p14:xfrm flipH="1">
              <a:off x="7023039" y="3047303"/>
              <a:ext cx="42386" cy="1242281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BF5FCF9-DC1A-FE03-907F-5BACFB0B38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4903739" y="3029304"/>
                <a:ext cx="4238600" cy="12779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85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26</a:t>
            </a:fld>
            <a:endParaRPr/>
          </a:p>
        </p:txBody>
      </p:sp>
      <p:pic>
        <p:nvPicPr>
          <p:cNvPr id="3" name="Picture 2" descr="A graph of a graph&#10;&#10;AI-generated content may be incorrect.">
            <a:extLst>
              <a:ext uri="{FF2B5EF4-FFF2-40B4-BE49-F238E27FC236}">
                <a16:creationId xmlns:a16="http://schemas.microsoft.com/office/drawing/2014/main" id="{A9320DE9-4954-648B-3BE1-82384054B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77" y="2482521"/>
            <a:ext cx="4733925" cy="24860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A06DDA-D290-E8C3-F677-DE81B475D817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18;p27">
            <a:extLst>
              <a:ext uri="{FF2B5EF4-FFF2-40B4-BE49-F238E27FC236}">
                <a16:creationId xmlns:a16="http://schemas.microsoft.com/office/drawing/2014/main" id="{6037DC02-DA49-6644-F7C1-B53692BFF9E2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</a:rPr>
              <a:t>Detector</a:t>
            </a:r>
            <a:r>
              <a:rPr lang="pt-PT" sz="2900">
                <a:latin typeface="Roboto"/>
              </a:rPr>
              <a:t> B</a:t>
            </a:r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2B487D8-725F-CF26-BE36-8EE8990857D6}"/>
              </a:ext>
            </a:extLst>
          </p:cNvPr>
          <p:cNvSpPr txBox="1"/>
          <p:nvPr/>
        </p:nvSpPr>
        <p:spPr>
          <a:xfrm>
            <a:off x="305807" y="1358301"/>
            <a:ext cx="4565530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>
                <a:latin typeface="Aptos"/>
                <a:cs typeface="Segoe UI"/>
              </a:rPr>
              <a:t>I wish they all could be detectors B....!</a:t>
            </a:r>
            <a:r>
              <a:rPr lang="en-US" sz="1800">
                <a:latin typeface="Aptos"/>
                <a:cs typeface="Segoe UI"/>
              </a:rPr>
              <a:t>​</a:t>
            </a:r>
          </a:p>
          <a:p>
            <a:r>
              <a:rPr lang="en-GB" sz="1800">
                <a:latin typeface="Aptos"/>
                <a:cs typeface="Segoe UI"/>
              </a:rPr>
              <a:t>Fit Gaus + pol1</a:t>
            </a:r>
            <a:r>
              <a:rPr lang="en-US" sz="1800">
                <a:latin typeface="Aptos"/>
                <a:cs typeface="Segoe UI"/>
              </a:rPr>
              <a:t>​</a:t>
            </a:r>
          </a:p>
          <a:p>
            <a:r>
              <a:rPr lang="en-GB" sz="1800">
                <a:latin typeface="Aptos"/>
                <a:cs typeface="Segoe UI"/>
              </a:rPr>
              <a:t>Integrate in centroid +/- sigma</a:t>
            </a:r>
            <a:r>
              <a:rPr lang="en-US" sz="1800">
                <a:latin typeface="Aptos"/>
                <a:cs typeface="Segoe UI"/>
              </a:rPr>
              <a:t>​</a:t>
            </a:r>
          </a:p>
          <a:p>
            <a:r>
              <a:rPr lang="en-GB" sz="1800">
                <a:solidFill>
                  <a:srgbClr val="C00000"/>
                </a:solidFill>
                <a:latin typeface="Aptos"/>
                <a:cs typeface="Segoe UI"/>
              </a:rPr>
              <a:t>Apply counter-bg/counter factor to integral in </a:t>
            </a:r>
            <a:r>
              <a:rPr lang="en-GB" sz="1800" b="1">
                <a:solidFill>
                  <a:srgbClr val="C00000"/>
                </a:solidFill>
                <a:latin typeface="Aptos"/>
                <a:cs typeface="Segoe UI"/>
              </a:rPr>
              <a:t>each pixel</a:t>
            </a:r>
            <a:r>
              <a:rPr lang="en-US" sz="1800">
                <a:latin typeface="Aptos"/>
                <a:cs typeface="Segoe UI"/>
              </a:rPr>
              <a:t>​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2D659-7CDF-8320-491E-259925F469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27</a:t>
            </a:fld>
            <a:endParaRPr lang="pt-PT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A949BBB-52AA-6BA7-79EA-F313E1A5778F}"/>
              </a:ext>
            </a:extLst>
          </p:cNvPr>
          <p:cNvSpPr txBox="1"/>
          <p:nvPr/>
        </p:nvSpPr>
        <p:spPr>
          <a:xfrm>
            <a:off x="314855" y="1371132"/>
            <a:ext cx="6309783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err="1">
                <a:solidFill>
                  <a:srgbClr val="000000"/>
                </a:solidFill>
                <a:latin typeface="Aptos"/>
                <a:cs typeface="Segoe UI"/>
              </a:rPr>
              <a:t>Separete</a:t>
            </a:r>
            <a:r>
              <a:rPr lang="en-GB">
                <a:solidFill>
                  <a:srgbClr val="000000"/>
                </a:solidFill>
                <a:latin typeface="Aptos"/>
                <a:cs typeface="Segoe UI"/>
              </a:rPr>
              <a:t> Linear </a:t>
            </a:r>
            <a:r>
              <a:rPr lang="en-GB" err="1">
                <a:solidFill>
                  <a:srgbClr val="000000"/>
                </a:solidFill>
                <a:latin typeface="Aptos"/>
                <a:cs typeface="Segoe UI"/>
              </a:rPr>
              <a:t>bg</a:t>
            </a:r>
            <a:r>
              <a:rPr lang="en-GB">
                <a:solidFill>
                  <a:srgbClr val="000000"/>
                </a:solidFill>
                <a:latin typeface="Aptos"/>
                <a:cs typeface="Segoe UI"/>
              </a:rPr>
              <a:t> from quadratic </a:t>
            </a:r>
            <a:r>
              <a:rPr lang="en-GB" err="1">
                <a:solidFill>
                  <a:srgbClr val="000000"/>
                </a:solidFill>
                <a:latin typeface="Aptos"/>
                <a:cs typeface="Segoe UI"/>
              </a:rPr>
              <a:t>bg</a:t>
            </a:r>
            <a:endParaRPr lang="en-US">
              <a:solidFill>
                <a:srgbClr val="000000"/>
              </a:solidFill>
              <a:latin typeface="Aptos"/>
              <a:cs typeface="Segoe UI"/>
            </a:endParaRPr>
          </a:p>
          <a:p>
            <a:r>
              <a:rPr lang="en-GB">
                <a:solidFill>
                  <a:srgbClr val="000000"/>
                </a:solidFill>
                <a:latin typeface="Aptos"/>
                <a:cs typeface="Segoe UI"/>
              </a:rPr>
              <a:t>Fit </a:t>
            </a:r>
            <a:r>
              <a:rPr lang="en-GB" err="1">
                <a:solidFill>
                  <a:srgbClr val="000000"/>
                </a:solidFill>
                <a:latin typeface="Aptos"/>
                <a:cs typeface="Segoe UI"/>
              </a:rPr>
              <a:t>gaus+gaus+pol</a:t>
            </a:r>
            <a:endParaRPr lang="en-GB">
              <a:solidFill>
                <a:srgbClr val="000000"/>
              </a:solidFill>
              <a:latin typeface="Aptos"/>
              <a:cs typeface="Segoe UI"/>
            </a:endParaRPr>
          </a:p>
          <a:p>
            <a:r>
              <a:rPr lang="en-GB">
                <a:solidFill>
                  <a:srgbClr val="000000"/>
                </a:solidFill>
                <a:latin typeface="Aptos"/>
                <a:cs typeface="Segoe UI"/>
              </a:rPr>
              <a:t>Integrate in centroid1-sigma1 and centroid2+sigma2</a:t>
            </a:r>
          </a:p>
          <a:p>
            <a:r>
              <a:rPr lang="en-GB">
                <a:solidFill>
                  <a:srgbClr val="C00000"/>
                </a:solidFill>
                <a:latin typeface="Aptos"/>
                <a:cs typeface="Segoe UI"/>
              </a:rPr>
              <a:t>Apply counter-</a:t>
            </a:r>
            <a:r>
              <a:rPr lang="en-GB" err="1">
                <a:solidFill>
                  <a:srgbClr val="C00000"/>
                </a:solidFill>
                <a:latin typeface="Aptos"/>
                <a:cs typeface="Segoe UI"/>
              </a:rPr>
              <a:t>bg</a:t>
            </a:r>
            <a:r>
              <a:rPr lang="en-GB">
                <a:solidFill>
                  <a:srgbClr val="C00000"/>
                </a:solidFill>
                <a:latin typeface="Aptos"/>
                <a:cs typeface="Segoe UI"/>
              </a:rPr>
              <a:t>/counter to the amounts in </a:t>
            </a:r>
            <a:r>
              <a:rPr lang="en-GB" b="1">
                <a:solidFill>
                  <a:srgbClr val="C00000"/>
                </a:solidFill>
                <a:latin typeface="Aptos"/>
                <a:cs typeface="Segoe UI"/>
              </a:rPr>
              <a:t>each pixel</a:t>
            </a:r>
          </a:p>
        </p:txBody>
      </p:sp>
      <p:pic>
        <p:nvPicPr>
          <p:cNvPr id="6" name="Picture 5" descr="A graph of energy front&#10;&#10;AI-generated content may be incorrect.">
            <a:extLst>
              <a:ext uri="{FF2B5EF4-FFF2-40B4-BE49-F238E27FC236}">
                <a16:creationId xmlns:a16="http://schemas.microsoft.com/office/drawing/2014/main" id="{9B0BE50A-32A4-737E-D3C8-A2CB5AD84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599" y="2795453"/>
            <a:ext cx="3957164" cy="2062438"/>
          </a:xfrm>
          <a:prstGeom prst="rect">
            <a:avLst/>
          </a:prstGeom>
        </p:spPr>
      </p:pic>
      <p:pic>
        <p:nvPicPr>
          <p:cNvPr id="7" name="Picture 6" descr="A graph of energy front&#10;&#10;AI-generated content may be incorrect.">
            <a:extLst>
              <a:ext uri="{FF2B5EF4-FFF2-40B4-BE49-F238E27FC236}">
                <a16:creationId xmlns:a16="http://schemas.microsoft.com/office/drawing/2014/main" id="{F85F798F-3734-E089-C775-E7C67C754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99" y="2827801"/>
            <a:ext cx="3957168" cy="206244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9E51E5CF-1AE3-8A94-855E-E57A62299F62}"/>
              </a:ext>
            </a:extLst>
          </p:cNvPr>
          <p:cNvSpPr txBox="1"/>
          <p:nvPr/>
        </p:nvSpPr>
        <p:spPr>
          <a:xfrm>
            <a:off x="651694" y="4010488"/>
            <a:ext cx="189134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Pol 1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FC58B45-A5EE-7BE6-EBBC-90330B36BDC8}"/>
              </a:ext>
            </a:extLst>
          </p:cNvPr>
          <p:cNvSpPr txBox="1"/>
          <p:nvPr/>
        </p:nvSpPr>
        <p:spPr>
          <a:xfrm>
            <a:off x="4882231" y="3320374"/>
            <a:ext cx="190212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Pol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0EFB8-57F4-F2C4-E033-2F78E1355C21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218;p27">
            <a:extLst>
              <a:ext uri="{FF2B5EF4-FFF2-40B4-BE49-F238E27FC236}">
                <a16:creationId xmlns:a16="http://schemas.microsoft.com/office/drawing/2014/main" id="{F9AE9D43-69F3-BD0B-FBD6-4A586D4C7E32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</a:rPr>
              <a:t>Detector</a:t>
            </a:r>
            <a:r>
              <a:rPr lang="pt-PT" sz="2900">
                <a:latin typeface="Roboto"/>
              </a:rPr>
              <a:t> 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37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28</a:t>
            </a:fld>
            <a:endParaRPr/>
          </a:p>
        </p:txBody>
      </p:sp>
      <p:sp>
        <p:nvSpPr>
          <p:cNvPr id="435" name="Google Shape;435;p41"/>
          <p:cNvSpPr txBox="1"/>
          <p:nvPr/>
        </p:nvSpPr>
        <p:spPr>
          <a:xfrm>
            <a:off x="159325" y="1582825"/>
            <a:ext cx="5257800" cy="209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Amount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800" b="1" baseline="30000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He </a:t>
            </a: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over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time</a:t>
            </a:r>
            <a:endParaRPr sz="1700" dirty="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aseline="30000" dirty="0"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He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amount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u="sng" dirty="0" err="1">
                <a:latin typeface="Roboto"/>
                <a:ea typeface="Roboto"/>
                <a:cs typeface="Roboto"/>
                <a:sym typeface="Roboto"/>
              </a:rPr>
              <a:t>decreases</a:t>
            </a:r>
            <a:br>
              <a:rPr lang="pt-PT" sz="1600" u="sng" dirty="0">
                <a:latin typeface="Roboto"/>
                <a:ea typeface="Roboto"/>
                <a:cs typeface="Roboto"/>
              </a:rPr>
            </a:b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Need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to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account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different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amount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baseline="30000" dirty="0"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He </a:t>
            </a:r>
            <a:br>
              <a:rPr lang="pt-PT" sz="1600" dirty="0">
                <a:latin typeface="Roboto"/>
                <a:ea typeface="Roboto"/>
                <a:cs typeface="Roboto"/>
              </a:rPr>
            </a:b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on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each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run</a:t>
            </a:r>
            <a:endParaRPr sz="1600" dirty="0" err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Roboto"/>
              <a:buChar char="★"/>
            </a:pP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Normalize </a:t>
            </a:r>
            <a:r>
              <a:rPr lang="pt-PT" b="1" u="sng" dirty="0" err="1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integral </a:t>
            </a:r>
            <a:r>
              <a:rPr lang="pt-PT" b="1" u="sng" dirty="0" err="1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b="1" u="sng" baseline="30000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He to </a:t>
            </a:r>
            <a:r>
              <a:rPr lang="pt-PT" b="1" u="sng" dirty="0" err="1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ratio </a:t>
            </a:r>
            <a:r>
              <a:rPr lang="pt-PT" b="1" u="sng" dirty="0" err="1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He</a:t>
            </a: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/Si </a:t>
            </a:r>
            <a:r>
              <a:rPr lang="pt-PT" b="1" u="sng" dirty="0" err="1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at</a:t>
            </a: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60º</a:t>
            </a:r>
            <a:endParaRPr lang="pt-PT" b="1" u="sng" dirty="0">
              <a:latin typeface="Roboto"/>
              <a:ea typeface="Roboto"/>
              <a:cs typeface="Roboto"/>
            </a:endParaRPr>
          </a:p>
        </p:txBody>
      </p:sp>
      <p:pic>
        <p:nvPicPr>
          <p:cNvPr id="436" name="Google Shape;436;p41"/>
          <p:cNvPicPr preferRelativeResize="0"/>
          <p:nvPr/>
        </p:nvPicPr>
        <p:blipFill rotWithShape="1">
          <a:blip r:embed="rId3">
            <a:alphaModFix/>
          </a:blip>
          <a:srcRect t="2963" b="2963"/>
          <a:stretch/>
        </p:blipFill>
        <p:spPr>
          <a:xfrm>
            <a:off x="5066875" y="1874350"/>
            <a:ext cx="4169926" cy="27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5F6557-01B7-F3A8-400B-7A2D07C38795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18;p27">
            <a:extLst>
              <a:ext uri="{FF2B5EF4-FFF2-40B4-BE49-F238E27FC236}">
                <a16:creationId xmlns:a16="http://schemas.microsoft.com/office/drawing/2014/main" id="{E5E492BA-2B33-5393-CE53-180ACA04B5B3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</a:rPr>
              <a:t>Before</a:t>
            </a:r>
            <a:r>
              <a:rPr lang="pt-PT" sz="2900">
                <a:latin typeface="Roboto"/>
              </a:rPr>
              <a:t> </a:t>
            </a:r>
            <a:r>
              <a:rPr lang="pt-PT" sz="2900" err="1">
                <a:latin typeface="Roboto"/>
              </a:rPr>
              <a:t>counting</a:t>
            </a:r>
            <a:r>
              <a:rPr lang="pt-PT" sz="2900">
                <a:latin typeface="Roboto"/>
              </a:rPr>
              <a:t>...!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29</a:t>
            </a:fld>
            <a:endParaRPr/>
          </a:p>
        </p:txBody>
      </p:sp>
      <p:pic>
        <p:nvPicPr>
          <p:cNvPr id="443" name="Google Shape;443;p42"/>
          <p:cNvPicPr preferRelativeResize="0"/>
          <p:nvPr/>
        </p:nvPicPr>
        <p:blipFill rotWithShape="1">
          <a:blip r:embed="rId3">
            <a:alphaModFix/>
          </a:blip>
          <a:srcRect t="2963" b="2963"/>
          <a:stretch/>
        </p:blipFill>
        <p:spPr>
          <a:xfrm>
            <a:off x="5066875" y="1874350"/>
            <a:ext cx="4169926" cy="27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425" y="4046825"/>
            <a:ext cx="4073199" cy="933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5" name="Google Shape;445;p42"/>
          <p:cNvCxnSpPr/>
          <p:nvPr/>
        </p:nvCxnSpPr>
        <p:spPr>
          <a:xfrm>
            <a:off x="2906475" y="3640455"/>
            <a:ext cx="6000" cy="414000"/>
          </a:xfrm>
          <a:prstGeom prst="straightConnector1">
            <a:avLst/>
          </a:prstGeom>
          <a:noFill/>
          <a:ln w="19050" cap="flat" cmpd="sng">
            <a:solidFill>
              <a:srgbClr val="B45F0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6" name="Google Shape;446;p42"/>
          <p:cNvSpPr txBox="1"/>
          <p:nvPr/>
        </p:nvSpPr>
        <p:spPr>
          <a:xfrm>
            <a:off x="159325" y="1582825"/>
            <a:ext cx="5257800" cy="209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Amount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800" b="1" baseline="30000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He </a:t>
            </a: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over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time</a:t>
            </a:r>
            <a:endParaRPr sz="1700" dirty="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aseline="30000" dirty="0"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He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amount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u="sng" dirty="0" err="1">
                <a:latin typeface="Roboto"/>
                <a:ea typeface="Roboto"/>
                <a:cs typeface="Roboto"/>
                <a:sym typeface="Roboto"/>
              </a:rPr>
              <a:t>decreases</a:t>
            </a:r>
            <a:br>
              <a:rPr lang="pt-PT" sz="1600" u="sng" dirty="0">
                <a:latin typeface="Roboto"/>
                <a:ea typeface="Roboto"/>
                <a:cs typeface="Roboto"/>
              </a:rPr>
            </a:b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Need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to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account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different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amount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baseline="30000" dirty="0"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He </a:t>
            </a:r>
            <a:br>
              <a:rPr lang="pt-PT" sz="1600" dirty="0">
                <a:latin typeface="Roboto"/>
                <a:ea typeface="Roboto"/>
                <a:cs typeface="Roboto"/>
              </a:rPr>
            </a:b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on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each</a:t>
            </a:r>
            <a:r>
              <a:rPr lang="pt-PT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 dirty="0" err="1">
                <a:latin typeface="Roboto"/>
                <a:ea typeface="Roboto"/>
                <a:cs typeface="Roboto"/>
                <a:sym typeface="Roboto"/>
              </a:rPr>
              <a:t>run</a:t>
            </a:r>
            <a:endParaRPr sz="1600" dirty="0" err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Roboto"/>
              <a:buChar char="★"/>
            </a:pP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Normalize </a:t>
            </a:r>
            <a:r>
              <a:rPr lang="pt-PT" b="1" u="sng" dirty="0" err="1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integral </a:t>
            </a:r>
            <a:r>
              <a:rPr lang="pt-PT" b="1" u="sng" dirty="0" err="1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b="1" u="sng" baseline="30000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He to </a:t>
            </a:r>
            <a:r>
              <a:rPr lang="pt-PT" b="1" u="sng" dirty="0" err="1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ratio </a:t>
            </a:r>
            <a:r>
              <a:rPr lang="pt-PT" b="1" u="sng" dirty="0" err="1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He</a:t>
            </a: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/Si </a:t>
            </a:r>
            <a:r>
              <a:rPr lang="pt-PT" b="1" u="sng" dirty="0" err="1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at</a:t>
            </a:r>
            <a:r>
              <a:rPr lang="pt-PT" b="1" u="sng" dirty="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60º</a:t>
            </a:r>
            <a:endParaRPr lang="pt-PT" b="1" u="sng" dirty="0">
              <a:latin typeface="Roboto"/>
              <a:ea typeface="Roboto"/>
              <a:cs typeface="Robot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6F0456-1D25-07B4-232B-5866F4AA6F83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18;p27">
            <a:extLst>
              <a:ext uri="{FF2B5EF4-FFF2-40B4-BE49-F238E27FC236}">
                <a16:creationId xmlns:a16="http://schemas.microsoft.com/office/drawing/2014/main" id="{3DCCD44A-841A-C5B3-BBAE-420B4208B399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</a:rPr>
              <a:t>Before</a:t>
            </a:r>
            <a:r>
              <a:rPr lang="pt-PT" sz="2900">
                <a:latin typeface="Roboto"/>
              </a:rPr>
              <a:t> </a:t>
            </a:r>
            <a:r>
              <a:rPr lang="pt-PT" sz="2900" err="1">
                <a:latin typeface="Roboto"/>
              </a:rPr>
              <a:t>counting</a:t>
            </a:r>
            <a:r>
              <a:rPr lang="pt-PT" sz="2900">
                <a:latin typeface="Roboto"/>
              </a:rPr>
              <a:t>...!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800" y="1277025"/>
            <a:ext cx="3279886" cy="37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3</a:t>
            </a:fld>
            <a:endParaRPr/>
          </a:p>
        </p:txBody>
      </p:sp>
      <p:sp>
        <p:nvSpPr>
          <p:cNvPr id="79" name="Google Shape;79;p14"/>
          <p:cNvSpPr txBox="1"/>
          <p:nvPr/>
        </p:nvSpPr>
        <p:spPr>
          <a:xfrm>
            <a:off x="311725" y="1454339"/>
            <a:ext cx="4846800" cy="269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 dirty="0">
                <a:latin typeface="Roboto"/>
                <a:ea typeface="Roboto"/>
                <a:cs typeface="Roboto"/>
                <a:sym typeface="Roboto"/>
              </a:rPr>
              <a:t>Solar </a:t>
            </a:r>
            <a:r>
              <a:rPr lang="pt-PT" sz="1900" b="1" dirty="0" err="1">
                <a:latin typeface="Roboto"/>
                <a:ea typeface="Roboto"/>
                <a:cs typeface="Roboto"/>
                <a:sym typeface="Roboto"/>
              </a:rPr>
              <a:t>Abundance</a:t>
            </a:r>
            <a:r>
              <a:rPr lang="pt-PT" sz="1900" b="1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900" b="1" dirty="0" err="1">
                <a:latin typeface="Roboto"/>
                <a:ea typeface="Roboto"/>
                <a:cs typeface="Roboto"/>
                <a:sym typeface="Roboto"/>
              </a:rPr>
              <a:t>Distribution</a:t>
            </a:r>
            <a:r>
              <a:rPr lang="pt-PT" sz="1900" b="1" dirty="0">
                <a:latin typeface="Roboto"/>
                <a:ea typeface="Roboto"/>
                <a:cs typeface="Roboto"/>
                <a:sym typeface="Roboto"/>
              </a:rPr>
              <a:t> (SAD)</a:t>
            </a:r>
            <a:endParaRPr sz="1900" b="1" dirty="0">
              <a:latin typeface="Roboto"/>
              <a:ea typeface="Roboto"/>
              <a:cs typeface="Roboto"/>
              <a:sym typeface="Roboto"/>
            </a:endParaRPr>
          </a:p>
          <a:p>
            <a:br>
              <a:rPr lang="en-US" sz="1900" u="sng" dirty="0">
                <a:latin typeface="Roboto"/>
                <a:ea typeface="Roboto"/>
                <a:cs typeface="Roboto"/>
              </a:rPr>
            </a:br>
            <a:endParaRPr sz="1900" u="sng">
              <a:latin typeface="Roboto"/>
              <a:ea typeface="Roboto"/>
              <a:cs typeface="Roboto"/>
              <a:sym typeface="Roboto"/>
            </a:endParaRPr>
          </a:p>
          <a:p>
            <a:pPr marL="107950" lvl="0" algn="l" rtl="0">
              <a:spcBef>
                <a:spcPts val="0"/>
              </a:spcBef>
              <a:spcAft>
                <a:spcPts val="0"/>
              </a:spcAft>
              <a:buClr>
                <a:srgbClr val="A4C2F4"/>
              </a:buClr>
              <a:buSzPts val="1900"/>
            </a:pPr>
            <a:r>
              <a:rPr lang="pt-PT" sz="1900" u="sng" dirty="0" err="1">
                <a:latin typeface="Roboto"/>
                <a:ea typeface="Roboto"/>
                <a:cs typeface="Roboto"/>
                <a:sym typeface="Roboto"/>
              </a:rPr>
              <a:t>Bulk</a:t>
            </a:r>
            <a:r>
              <a:rPr lang="pt-PT" sz="1900" u="sng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900" u="sng" dirty="0" err="1"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pt-PT" sz="1900" u="sng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900" u="sng" dirty="0" err="1">
                <a:latin typeface="Roboto"/>
                <a:ea typeface="Roboto"/>
                <a:cs typeface="Roboto"/>
                <a:sym typeface="Roboto"/>
              </a:rPr>
              <a:t>elements</a:t>
            </a:r>
            <a:r>
              <a:rPr lang="pt-PT" sz="1900" u="sng" dirty="0">
                <a:latin typeface="Roboto"/>
                <a:ea typeface="Roboto"/>
                <a:cs typeface="Roboto"/>
                <a:sym typeface="Roboto"/>
              </a:rPr>
              <a:t>:</a:t>
            </a:r>
            <a:endParaRPr sz="1900" u="sng" dirty="0">
              <a:latin typeface="Roboto"/>
              <a:ea typeface="Roboto"/>
              <a:cs typeface="Roboto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FF8484"/>
              </a:buClr>
              <a:buSzPts val="1700"/>
              <a:buFont typeface="Wingdings"/>
              <a:buChar char="Ø"/>
            </a:pPr>
            <a:r>
              <a:rPr lang="pt-PT" sz="1700" dirty="0">
                <a:latin typeface="Roboto"/>
                <a:ea typeface="Roboto"/>
                <a:cs typeface="Roboto"/>
                <a:sym typeface="Roboto"/>
              </a:rPr>
              <a:t>BBN</a:t>
            </a:r>
            <a:endParaRPr sz="1700" dirty="0">
              <a:latin typeface="Roboto"/>
              <a:ea typeface="Roboto"/>
              <a:cs typeface="Roboto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FF8484"/>
              </a:buClr>
              <a:buSzPts val="1700"/>
              <a:buFont typeface="Wingdings"/>
              <a:buChar char="Ø"/>
            </a:pPr>
            <a:r>
              <a:rPr lang="pt-PT" sz="1700" dirty="0" err="1">
                <a:latin typeface="Roboto"/>
                <a:ea typeface="Roboto"/>
                <a:cs typeface="Roboto"/>
                <a:sym typeface="Roboto"/>
              </a:rPr>
              <a:t>Fusion</a:t>
            </a:r>
            <a:r>
              <a:rPr lang="pt-PT" sz="17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700" dirty="0" err="1">
                <a:latin typeface="Roboto"/>
                <a:ea typeface="Roboto"/>
                <a:cs typeface="Roboto"/>
                <a:sym typeface="Roboto"/>
              </a:rPr>
              <a:t>phase</a:t>
            </a:r>
            <a:endParaRPr sz="1700" dirty="0" err="1">
              <a:latin typeface="Roboto"/>
              <a:ea typeface="Roboto"/>
              <a:cs typeface="Robo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700" err="1">
              <a:latin typeface="Roboto"/>
              <a:ea typeface="Roboto"/>
              <a:cs typeface="Roboto"/>
              <a:sym typeface="Roboto"/>
            </a:endParaRPr>
          </a:p>
          <a:p>
            <a:pPr marL="107950" lvl="0" algn="l" rtl="0">
              <a:spcBef>
                <a:spcPts val="0"/>
              </a:spcBef>
              <a:spcAft>
                <a:spcPts val="0"/>
              </a:spcAft>
              <a:buClr>
                <a:srgbClr val="A4C2F4"/>
              </a:buClr>
              <a:buSzPts val="1900"/>
            </a:pPr>
            <a:r>
              <a:rPr lang="pt-PT" sz="1900" u="sng" dirty="0" err="1">
                <a:latin typeface="Roboto"/>
                <a:ea typeface="Roboto"/>
                <a:cs typeface="Roboto"/>
                <a:sym typeface="Roboto"/>
              </a:rPr>
              <a:t>Heavy</a:t>
            </a:r>
            <a:r>
              <a:rPr lang="pt-PT" sz="1900" u="sng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900" u="sng" dirty="0" err="1">
                <a:latin typeface="Roboto"/>
                <a:ea typeface="Roboto"/>
                <a:cs typeface="Roboto"/>
                <a:sym typeface="Roboto"/>
              </a:rPr>
              <a:t>elements</a:t>
            </a:r>
            <a:r>
              <a:rPr lang="pt-PT" sz="1900" u="sng" dirty="0">
                <a:latin typeface="Roboto"/>
                <a:ea typeface="Roboto"/>
                <a:cs typeface="Roboto"/>
                <a:sym typeface="Roboto"/>
              </a:rPr>
              <a:t>: </a:t>
            </a:r>
            <a:endParaRPr sz="1900" u="sng" dirty="0">
              <a:latin typeface="Roboto"/>
              <a:ea typeface="Roboto"/>
              <a:cs typeface="Roboto"/>
            </a:endParaRPr>
          </a:p>
          <a:p>
            <a:pPr marL="863600" lvl="1" indent="-285750">
              <a:buClr>
                <a:srgbClr val="FF8484"/>
              </a:buClr>
              <a:buSzPts val="1700"/>
              <a:buFont typeface="Wingdings"/>
              <a:buChar char="Ø"/>
            </a:pPr>
            <a:r>
              <a:rPr lang="pt-PT" sz="1700" b="1" dirty="0" err="1">
                <a:solidFill>
                  <a:schemeClr val="accent4">
                    <a:lumMod val="76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Neutron</a:t>
            </a:r>
            <a:r>
              <a:rPr lang="pt-PT" sz="1700" b="1" dirty="0">
                <a:solidFill>
                  <a:schemeClr val="accent4">
                    <a:lumMod val="76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capture</a:t>
            </a:r>
            <a:r>
              <a:rPr lang="pt-PT" sz="1700" dirty="0">
                <a:solidFill>
                  <a:schemeClr val="accent4">
                    <a:lumMod val="76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700" dirty="0">
                <a:latin typeface="Roboto"/>
                <a:ea typeface="Roboto"/>
                <a:cs typeface="Roboto"/>
                <a:sym typeface="Roboto"/>
              </a:rPr>
              <a:t>processes</a:t>
            </a:r>
            <a:endParaRPr sz="1700" dirty="0">
              <a:latin typeface="Roboto"/>
              <a:ea typeface="Roboto"/>
              <a:cs typeface="Roboto"/>
            </a:endParaRPr>
          </a:p>
        </p:txBody>
      </p:sp>
      <p:pic>
        <p:nvPicPr>
          <p:cNvPr id="80" name="Google Shape;8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7780" y="2802450"/>
            <a:ext cx="2044545" cy="199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4D4776-6FC0-CBE9-099D-A3E586CA614B}"/>
              </a:ext>
            </a:extLst>
          </p:cNvPr>
          <p:cNvSpPr/>
          <p:nvPr/>
        </p:nvSpPr>
        <p:spPr>
          <a:xfrm>
            <a:off x="0" y="0"/>
            <a:ext cx="9141174" cy="7375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35;p19">
            <a:extLst>
              <a:ext uri="{FF2B5EF4-FFF2-40B4-BE49-F238E27FC236}">
                <a16:creationId xmlns:a16="http://schemas.microsoft.com/office/drawing/2014/main" id="{32B0CF5C-9B46-0EAD-7A8C-F0D5D029A385}"/>
              </a:ext>
            </a:extLst>
          </p:cNvPr>
          <p:cNvSpPr txBox="1">
            <a:spLocks/>
          </p:cNvSpPr>
          <p:nvPr/>
        </p:nvSpPr>
        <p:spPr>
          <a:xfrm>
            <a:off x="76200" y="11303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  <a:ea typeface="Roboto"/>
                <a:cs typeface="Roboto"/>
              </a:rPr>
              <a:t>Motivation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30</a:t>
            </a:fld>
            <a:endParaRPr/>
          </a:p>
        </p:txBody>
      </p:sp>
      <p:pic>
        <p:nvPicPr>
          <p:cNvPr id="454" name="Google Shape;454;p43"/>
          <p:cNvPicPr preferRelativeResize="0"/>
          <p:nvPr/>
        </p:nvPicPr>
        <p:blipFill rotWithShape="1">
          <a:blip r:embed="rId3">
            <a:alphaModFix/>
          </a:blip>
          <a:srcRect t="1105" b="1105"/>
          <a:stretch/>
        </p:blipFill>
        <p:spPr>
          <a:xfrm>
            <a:off x="21068729" y="33944763"/>
            <a:ext cx="8939818" cy="56339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572E4C-8D84-9FF5-0DA0-8B862BD02C4C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18;p27">
            <a:extLst>
              <a:ext uri="{FF2B5EF4-FFF2-40B4-BE49-F238E27FC236}">
                <a16:creationId xmlns:a16="http://schemas.microsoft.com/office/drawing/2014/main" id="{0B54E4BC-63E7-603D-1DE3-B22FB2E48779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</a:rPr>
              <a:t>Preliminary</a:t>
            </a:r>
            <a:r>
              <a:rPr lang="pt-PT" sz="2900">
                <a:latin typeface="Roboto"/>
              </a:rPr>
              <a:t> </a:t>
            </a:r>
            <a:r>
              <a:rPr lang="pt-PT" sz="2900" err="1">
                <a:latin typeface="Roboto"/>
              </a:rPr>
              <a:t>results</a:t>
            </a:r>
          </a:p>
        </p:txBody>
      </p:sp>
      <p:sp>
        <p:nvSpPr>
          <p:cNvPr id="7" name="Google Shape;465;p44">
            <a:extLst>
              <a:ext uri="{FF2B5EF4-FFF2-40B4-BE49-F238E27FC236}">
                <a16:creationId xmlns:a16="http://schemas.microsoft.com/office/drawing/2014/main" id="{8063F89E-C5BC-B7E6-85FF-AD3B95A11ED2}"/>
              </a:ext>
            </a:extLst>
          </p:cNvPr>
          <p:cNvSpPr txBox="1"/>
          <p:nvPr/>
        </p:nvSpPr>
        <p:spPr>
          <a:xfrm>
            <a:off x="52169" y="1375656"/>
            <a:ext cx="4462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⁴</a:t>
            </a: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He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PT" sz="1800" b="1" baseline="30000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112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Sn,</a:t>
            </a:r>
            <a:r>
              <a:rPr lang="pt-PT" sz="1800" b="1" baseline="30000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1128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Sn)⁴</a:t>
            </a: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He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@ 18.9 </a:t>
            </a: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MeV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(CM)</a:t>
            </a:r>
            <a:endParaRPr lang="pt-PT" sz="1800" b="1" dirty="0">
              <a:solidFill>
                <a:srgbClr val="38761D"/>
              </a:solidFill>
              <a:latin typeface="Roboto"/>
              <a:ea typeface="Roboto"/>
              <a:cs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C81DB9-4C58-1D91-77AC-2FC0C162D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024" y="1377357"/>
            <a:ext cx="4069557" cy="54192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3CAE156F-F376-C4F6-1913-C574A4131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4">
            <a:extLst>
              <a:ext uri="{FF2B5EF4-FFF2-40B4-BE49-F238E27FC236}">
                <a16:creationId xmlns:a16="http://schemas.microsoft.com/office/drawing/2014/main" id="{BA05D7CB-7D21-C328-0B63-056A00BA472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31</a:t>
            </a:fld>
            <a:endParaRPr/>
          </a:p>
        </p:txBody>
      </p:sp>
      <p:pic>
        <p:nvPicPr>
          <p:cNvPr id="466" name="Google Shape;466;p44">
            <a:extLst>
              <a:ext uri="{FF2B5EF4-FFF2-40B4-BE49-F238E27FC236}">
                <a16:creationId xmlns:a16="http://schemas.microsoft.com/office/drawing/2014/main" id="{B5703679-C545-0CBE-503A-500B1D51F9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05" b="1105"/>
          <a:stretch/>
        </p:blipFill>
        <p:spPr>
          <a:xfrm>
            <a:off x="21068729" y="33944763"/>
            <a:ext cx="8939818" cy="563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blue and black striped background&#10;&#10;AI-generated content may be incorrect.">
            <a:extLst>
              <a:ext uri="{FF2B5EF4-FFF2-40B4-BE49-F238E27FC236}">
                <a16:creationId xmlns:a16="http://schemas.microsoft.com/office/drawing/2014/main" id="{B2D57736-6AEB-F5EB-6186-BE50DCDBA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347" y="2938373"/>
            <a:ext cx="1295400" cy="1143000"/>
          </a:xfrm>
          <a:prstGeom prst="rect">
            <a:avLst/>
          </a:prstGeom>
        </p:spPr>
      </p:pic>
      <p:pic>
        <p:nvPicPr>
          <p:cNvPr id="4" name="Picture 3" descr="A red and blue checkered board&#10;&#10;AI-generated content may be incorrect.">
            <a:extLst>
              <a:ext uri="{FF2B5EF4-FFF2-40B4-BE49-F238E27FC236}">
                <a16:creationId xmlns:a16="http://schemas.microsoft.com/office/drawing/2014/main" id="{501577B3-52B1-76DF-1A2B-F03EC9B36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347" y="2938373"/>
            <a:ext cx="1295400" cy="114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C844CA-E3D7-E2D9-8C65-C68019A6A2B8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18;p27">
            <a:extLst>
              <a:ext uri="{FF2B5EF4-FFF2-40B4-BE49-F238E27FC236}">
                <a16:creationId xmlns:a16="http://schemas.microsoft.com/office/drawing/2014/main" id="{07E917BD-349C-1E33-2A9A-44129C81A0F6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</a:rPr>
              <a:t>Preliminary</a:t>
            </a:r>
            <a:r>
              <a:rPr lang="pt-PT" sz="2900">
                <a:latin typeface="Roboto"/>
              </a:rPr>
              <a:t> </a:t>
            </a:r>
            <a:r>
              <a:rPr lang="pt-PT" sz="2900" err="1">
                <a:latin typeface="Roboto"/>
              </a:rPr>
              <a:t>results</a:t>
            </a:r>
          </a:p>
        </p:txBody>
      </p:sp>
      <p:sp>
        <p:nvSpPr>
          <p:cNvPr id="8" name="Google Shape;465;p44">
            <a:extLst>
              <a:ext uri="{FF2B5EF4-FFF2-40B4-BE49-F238E27FC236}">
                <a16:creationId xmlns:a16="http://schemas.microsoft.com/office/drawing/2014/main" id="{01C16441-8E85-7332-1224-EBE8E2A6F346}"/>
              </a:ext>
            </a:extLst>
          </p:cNvPr>
          <p:cNvSpPr txBox="1"/>
          <p:nvPr/>
        </p:nvSpPr>
        <p:spPr>
          <a:xfrm>
            <a:off x="52169" y="1375656"/>
            <a:ext cx="4462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⁴</a:t>
            </a: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He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PT" sz="1800" b="1" baseline="30000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112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Sn,</a:t>
            </a:r>
            <a:r>
              <a:rPr lang="pt-PT" sz="1800" b="1" baseline="30000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112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Sn)⁴</a:t>
            </a: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He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@ 18.9 </a:t>
            </a: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MeV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(CM)</a:t>
            </a:r>
            <a:endParaRPr lang="pt-PT" sz="1800" b="1" dirty="0">
              <a:solidFill>
                <a:srgbClr val="38761D"/>
              </a:solidFill>
              <a:latin typeface="Roboto"/>
              <a:ea typeface="Roboto"/>
              <a:cs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A742B0-D37C-0C46-0A2D-FBE39CB0D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024" y="1377357"/>
            <a:ext cx="4069557" cy="5419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53A5CD-86C0-778B-7DFF-9E83700CF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6591" y="1925111"/>
            <a:ext cx="5162057" cy="3273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57762-16F4-E17A-B41E-164984BA3102}"/>
              </a:ext>
            </a:extLst>
          </p:cNvPr>
          <p:cNvSpPr txBox="1"/>
          <p:nvPr/>
        </p:nvSpPr>
        <p:spPr>
          <a:xfrm rot="1020000">
            <a:off x="3963680" y="3328008"/>
            <a:ext cx="2592237" cy="461665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PRELIMINARY</a:t>
            </a:r>
            <a:endParaRPr lang="en-US" sz="180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69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D7EA55C7-38A3-D610-362C-940ED8CCD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4">
            <a:extLst>
              <a:ext uri="{FF2B5EF4-FFF2-40B4-BE49-F238E27FC236}">
                <a16:creationId xmlns:a16="http://schemas.microsoft.com/office/drawing/2014/main" id="{D30F59CC-5912-5C0D-E341-5646E3869CC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32</a:t>
            </a:fld>
            <a:endParaRPr/>
          </a:p>
        </p:txBody>
      </p:sp>
      <p:sp>
        <p:nvSpPr>
          <p:cNvPr id="465" name="Google Shape;465;p44">
            <a:extLst>
              <a:ext uri="{FF2B5EF4-FFF2-40B4-BE49-F238E27FC236}">
                <a16:creationId xmlns:a16="http://schemas.microsoft.com/office/drawing/2014/main" id="{E208B1B8-0BA1-63CF-7454-7DE2D71A340D}"/>
              </a:ext>
            </a:extLst>
          </p:cNvPr>
          <p:cNvSpPr txBox="1"/>
          <p:nvPr/>
        </p:nvSpPr>
        <p:spPr>
          <a:xfrm>
            <a:off x="56932" y="1373274"/>
            <a:ext cx="4469643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⁴</a:t>
            </a: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He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PT" sz="1800" b="1" baseline="30000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108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Sn,</a:t>
            </a:r>
            <a:r>
              <a:rPr lang="pt-PT" sz="1800" b="1" baseline="30000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108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Sn)⁴</a:t>
            </a: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He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@ 18.9 </a:t>
            </a:r>
            <a:r>
              <a:rPr lang="pt-PT" sz="1800" b="1" dirty="0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MeV</a:t>
            </a:r>
            <a:r>
              <a:rPr lang="pt-PT" sz="1800" b="1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(CM)</a:t>
            </a:r>
            <a:endParaRPr lang="pt-PT" sz="1800" b="1" dirty="0">
              <a:solidFill>
                <a:srgbClr val="38761D"/>
              </a:solidFill>
              <a:latin typeface="Roboto"/>
              <a:ea typeface="Roboto"/>
              <a:cs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6" name="Google Shape;466;p44">
            <a:extLst>
              <a:ext uri="{FF2B5EF4-FFF2-40B4-BE49-F238E27FC236}">
                <a16:creationId xmlns:a16="http://schemas.microsoft.com/office/drawing/2014/main" id="{78D38203-70E2-BC12-639B-69B988ADAD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05" b="1105"/>
          <a:stretch/>
        </p:blipFill>
        <p:spPr>
          <a:xfrm>
            <a:off x="21068729" y="33944763"/>
            <a:ext cx="8939818" cy="563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blue and black striped background&#10;&#10;AI-generated content may be incorrect.">
            <a:extLst>
              <a:ext uri="{FF2B5EF4-FFF2-40B4-BE49-F238E27FC236}">
                <a16:creationId xmlns:a16="http://schemas.microsoft.com/office/drawing/2014/main" id="{70B828AD-08D7-268E-F274-097267F16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347" y="2938373"/>
            <a:ext cx="12954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B0FFF-B0B2-D02E-467E-85B08A9D5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024" y="1377357"/>
            <a:ext cx="4069557" cy="541926"/>
          </a:xfrm>
          <a:prstGeom prst="rect">
            <a:avLst/>
          </a:prstGeom>
        </p:spPr>
      </p:pic>
      <p:pic>
        <p:nvPicPr>
          <p:cNvPr id="4" name="Picture 3" descr="A red and blue checkered board&#10;&#10;AI-generated content may be incorrect.">
            <a:extLst>
              <a:ext uri="{FF2B5EF4-FFF2-40B4-BE49-F238E27FC236}">
                <a16:creationId xmlns:a16="http://schemas.microsoft.com/office/drawing/2014/main" id="{D6EC3F60-6AFF-9850-CE42-9D8A3ECB9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0347" y="2938373"/>
            <a:ext cx="1295400" cy="1143000"/>
          </a:xfrm>
          <a:prstGeom prst="rect">
            <a:avLst/>
          </a:prstGeom>
        </p:spPr>
      </p:pic>
      <p:pic>
        <p:nvPicPr>
          <p:cNvPr id="6" name="Picture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D142C05-2B68-5F51-A2CA-ED26AFC58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162" y="1936779"/>
            <a:ext cx="5228192" cy="3217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6E7D1F-E243-95DF-6C43-2DB338DCBB8E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18;p27">
            <a:extLst>
              <a:ext uri="{FF2B5EF4-FFF2-40B4-BE49-F238E27FC236}">
                <a16:creationId xmlns:a16="http://schemas.microsoft.com/office/drawing/2014/main" id="{72891550-634B-D22A-A7B3-3EEA15C058A1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</a:rPr>
              <a:t>Preliminary</a:t>
            </a:r>
            <a:r>
              <a:rPr lang="pt-PT" sz="2900">
                <a:latin typeface="Roboto"/>
              </a:rPr>
              <a:t> </a:t>
            </a:r>
            <a:r>
              <a:rPr lang="pt-PT" sz="2900" err="1">
                <a:latin typeface="Roboto"/>
              </a:rPr>
              <a:t>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1BD2F2-413B-8F46-C36E-89054485BD8B}"/>
              </a:ext>
            </a:extLst>
          </p:cNvPr>
          <p:cNvSpPr txBox="1"/>
          <p:nvPr/>
        </p:nvSpPr>
        <p:spPr>
          <a:xfrm rot="1020000">
            <a:off x="3963680" y="3328008"/>
            <a:ext cx="2592237" cy="461665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PRELIMINARY</a:t>
            </a:r>
            <a:endParaRPr lang="en-US" sz="180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32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A26A082F-7ED3-595F-CC6B-76D512F92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4">
            <a:extLst>
              <a:ext uri="{FF2B5EF4-FFF2-40B4-BE49-F238E27FC236}">
                <a16:creationId xmlns:a16="http://schemas.microsoft.com/office/drawing/2014/main" id="{99D5DD24-1901-9147-1483-8FED839F62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33</a:t>
            </a:fld>
            <a:endParaRPr/>
          </a:p>
        </p:txBody>
      </p:sp>
      <p:pic>
        <p:nvPicPr>
          <p:cNvPr id="466" name="Google Shape;466;p44">
            <a:extLst>
              <a:ext uri="{FF2B5EF4-FFF2-40B4-BE49-F238E27FC236}">
                <a16:creationId xmlns:a16="http://schemas.microsoft.com/office/drawing/2014/main" id="{A089584E-5725-4582-2F18-ABCD91C921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05" b="1105"/>
          <a:stretch/>
        </p:blipFill>
        <p:spPr>
          <a:xfrm>
            <a:off x="21068729" y="33944763"/>
            <a:ext cx="8939818" cy="56339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AC5984-F51C-E7A9-5C0C-B2ABDC147BFC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18;p27">
            <a:extLst>
              <a:ext uri="{FF2B5EF4-FFF2-40B4-BE49-F238E27FC236}">
                <a16:creationId xmlns:a16="http://schemas.microsoft.com/office/drawing/2014/main" id="{40A29B87-77B8-D195-09A5-D81B212A9BFC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dirty="0" err="1">
                <a:latin typeface="Roboto"/>
              </a:rPr>
              <a:t>Conclusions</a:t>
            </a:r>
            <a:endParaRPr lang="en-US" dirty="0" err="1"/>
          </a:p>
        </p:txBody>
      </p:sp>
      <p:sp>
        <p:nvSpPr>
          <p:cNvPr id="8" name="Google Shape;446;p42">
            <a:extLst>
              <a:ext uri="{FF2B5EF4-FFF2-40B4-BE49-F238E27FC236}">
                <a16:creationId xmlns:a16="http://schemas.microsoft.com/office/drawing/2014/main" id="{9085FEE8-D424-FD7B-9364-54C424039D7A}"/>
              </a:ext>
            </a:extLst>
          </p:cNvPr>
          <p:cNvSpPr txBox="1"/>
          <p:nvPr/>
        </p:nvSpPr>
        <p:spPr>
          <a:xfrm>
            <a:off x="-2420" y="1442646"/>
            <a:ext cx="9150469" cy="2414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42900">
              <a:lnSpc>
                <a:spcPct val="114999"/>
              </a:lnSpc>
              <a:buFont typeface="Calibri"/>
              <a:buChar char="-"/>
            </a:pPr>
            <a:r>
              <a:rPr lang="pt-PT" sz="1800" b="1" dirty="0" err="1">
                <a:solidFill>
                  <a:srgbClr val="BF9000"/>
                </a:solidFill>
                <a:ea typeface="Roboto"/>
              </a:rPr>
              <a:t>Four</a:t>
            </a:r>
            <a:r>
              <a:rPr lang="pt-PT" sz="1800" b="1" dirty="0">
                <a:solidFill>
                  <a:srgbClr val="BF9000"/>
                </a:solidFill>
                <a:ea typeface="Roboto"/>
              </a:rPr>
              <a:t> angular </a:t>
            </a:r>
            <a:r>
              <a:rPr lang="pt-PT" sz="1800" b="1" dirty="0" err="1">
                <a:solidFill>
                  <a:srgbClr val="BF9000"/>
                </a:solidFill>
                <a:ea typeface="Roboto"/>
              </a:rPr>
              <a:t>distributions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</a:t>
            </a:r>
            <a:r>
              <a:rPr lang="pt-PT" sz="1800" dirty="0" err="1">
                <a:solidFill>
                  <a:srgbClr val="595959"/>
                </a:solidFill>
                <a:ea typeface="Roboto"/>
              </a:rPr>
              <a:t>measured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</a:t>
            </a:r>
            <a:r>
              <a:rPr lang="pt-PT" sz="1800" dirty="0" err="1">
                <a:solidFill>
                  <a:srgbClr val="595959"/>
                </a:solidFill>
                <a:ea typeface="Roboto"/>
              </a:rPr>
              <a:t>covering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a </a:t>
            </a:r>
            <a:r>
              <a:rPr lang="pt-PT" sz="1800" dirty="0" err="1">
                <a:solidFill>
                  <a:srgbClr val="595959"/>
                </a:solidFill>
                <a:ea typeface="Roboto"/>
              </a:rPr>
              <a:t>large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angular range.</a:t>
            </a:r>
            <a:br>
              <a:rPr lang="pt-PT" sz="1800" dirty="0">
                <a:solidFill>
                  <a:srgbClr val="595959"/>
                </a:solidFill>
                <a:ea typeface="Roboto"/>
              </a:rPr>
            </a:br>
            <a:endParaRPr lang="en-US" sz="1800" dirty="0">
              <a:ea typeface="Roboto"/>
            </a:endParaRPr>
          </a:p>
          <a:p>
            <a:pPr marL="457200" indent="-342900">
              <a:lnSpc>
                <a:spcPct val="114999"/>
              </a:lnSpc>
              <a:buFont typeface="Calibri"/>
              <a:buChar char="-"/>
            </a:pPr>
            <a:r>
              <a:rPr lang="pt-PT" sz="1800" b="1" dirty="0" err="1">
                <a:solidFill>
                  <a:schemeClr val="accent5">
                    <a:lumMod val="49000"/>
                  </a:schemeClr>
                </a:solidFill>
                <a:ea typeface="Roboto"/>
              </a:rPr>
              <a:t>Analysis</a:t>
            </a:r>
            <a:r>
              <a:rPr lang="pt-PT" sz="1800" b="1" dirty="0">
                <a:solidFill>
                  <a:schemeClr val="accent5">
                    <a:lumMod val="49000"/>
                  </a:schemeClr>
                </a:solidFill>
                <a:ea typeface="Roboto"/>
              </a:rPr>
              <a:t> </a:t>
            </a:r>
            <a:r>
              <a:rPr lang="pt-PT" sz="1800" b="1" dirty="0" err="1">
                <a:solidFill>
                  <a:schemeClr val="accent5">
                    <a:lumMod val="49000"/>
                  </a:schemeClr>
                </a:solidFill>
                <a:ea typeface="Roboto"/>
              </a:rPr>
              <a:t>defined</a:t>
            </a:r>
            <a:r>
              <a:rPr lang="pt-PT" sz="1800" b="1" dirty="0">
                <a:solidFill>
                  <a:srgbClr val="00B050"/>
                </a:solidFill>
                <a:ea typeface="Roboto"/>
              </a:rPr>
              <a:t> 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for </a:t>
            </a:r>
            <a:r>
              <a:rPr lang="pt-PT" sz="1800" dirty="0" err="1">
                <a:solidFill>
                  <a:srgbClr val="595959"/>
                </a:solidFill>
                <a:ea typeface="Roboto"/>
              </a:rPr>
              <a:t>all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</a:t>
            </a:r>
            <a:r>
              <a:rPr lang="pt-PT" sz="1800" dirty="0" err="1">
                <a:solidFill>
                  <a:srgbClr val="595959"/>
                </a:solidFill>
                <a:ea typeface="Roboto"/>
              </a:rPr>
              <a:t>the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angular </a:t>
            </a:r>
            <a:r>
              <a:rPr lang="pt-PT" sz="1800" dirty="0" err="1">
                <a:solidFill>
                  <a:srgbClr val="595959"/>
                </a:solidFill>
                <a:ea typeface="Roboto"/>
              </a:rPr>
              <a:t>regions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.</a:t>
            </a:r>
            <a:br>
              <a:rPr lang="pt-PT" sz="1800" dirty="0">
                <a:solidFill>
                  <a:srgbClr val="595959"/>
                </a:solidFill>
                <a:ea typeface="Roboto"/>
              </a:rPr>
            </a:br>
            <a:endParaRPr lang="en-US" sz="1800" err="1">
              <a:ea typeface="Roboto"/>
            </a:endParaRPr>
          </a:p>
          <a:p>
            <a:pPr marL="400050" indent="-285750">
              <a:lnSpc>
                <a:spcPct val="114999"/>
              </a:lnSpc>
              <a:buFont typeface="Calibri"/>
              <a:buChar char="-"/>
            </a:pPr>
            <a:r>
              <a:rPr lang="pt-PT" sz="1800" b="1" err="1">
                <a:solidFill>
                  <a:srgbClr val="7030A0"/>
                </a:solidFill>
                <a:ea typeface="Roboto"/>
              </a:rPr>
              <a:t>Technique</a:t>
            </a:r>
            <a:r>
              <a:rPr lang="pt-PT" sz="1800" b="1" dirty="0">
                <a:solidFill>
                  <a:srgbClr val="7030A0"/>
                </a:solidFill>
                <a:ea typeface="Roboto"/>
              </a:rPr>
              <a:t> </a:t>
            </a:r>
            <a:r>
              <a:rPr lang="pt-PT" sz="1800" b="1" err="1">
                <a:solidFill>
                  <a:srgbClr val="7030A0"/>
                </a:solidFill>
                <a:ea typeface="Roboto"/>
              </a:rPr>
              <a:t>benchamarked</a:t>
            </a:r>
            <a:r>
              <a:rPr lang="pt-PT" sz="1800" b="1" dirty="0">
                <a:solidFill>
                  <a:srgbClr val="7030A0"/>
                </a:solidFill>
                <a:ea typeface="Roboto"/>
              </a:rPr>
              <a:t> </a:t>
            </a:r>
            <a:r>
              <a:rPr lang="pt-PT" sz="1800" err="1">
                <a:solidFill>
                  <a:srgbClr val="595959"/>
                </a:solidFill>
                <a:ea typeface="Roboto"/>
              </a:rPr>
              <a:t>with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</a:t>
            </a:r>
            <a:r>
              <a:rPr lang="pt-PT" sz="1800" err="1">
                <a:solidFill>
                  <a:srgbClr val="595959"/>
                </a:solidFill>
                <a:ea typeface="Roboto"/>
              </a:rPr>
              <a:t>previously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</a:t>
            </a:r>
            <a:r>
              <a:rPr lang="pt-PT" sz="1800" err="1">
                <a:solidFill>
                  <a:srgbClr val="595959"/>
                </a:solidFill>
                <a:ea typeface="Roboto"/>
              </a:rPr>
              <a:t>measured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data in </a:t>
            </a:r>
            <a:r>
              <a:rPr lang="pt-PT" sz="1800" err="1">
                <a:solidFill>
                  <a:srgbClr val="595959"/>
                </a:solidFill>
                <a:ea typeface="Roboto"/>
              </a:rPr>
              <a:t>direct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</a:t>
            </a:r>
            <a:r>
              <a:rPr lang="pt-PT" sz="1800" err="1">
                <a:solidFill>
                  <a:srgbClr val="595959"/>
                </a:solidFill>
                <a:ea typeface="Roboto"/>
              </a:rPr>
              <a:t>kinematics</a:t>
            </a:r>
            <a:br>
              <a:rPr lang="pt-PT" sz="1800" dirty="0">
                <a:solidFill>
                  <a:srgbClr val="595959"/>
                </a:solidFill>
                <a:ea typeface="Roboto"/>
              </a:rPr>
            </a:br>
            <a:endParaRPr lang="en-US" sz="1800">
              <a:ea typeface="Roboto"/>
            </a:endParaRPr>
          </a:p>
          <a:p>
            <a:pPr marL="400050" indent="-285750">
              <a:lnSpc>
                <a:spcPct val="114999"/>
              </a:lnSpc>
              <a:buFont typeface="Calibri"/>
              <a:buChar char="-"/>
            </a:pPr>
            <a:r>
              <a:rPr lang="pt-PT" sz="1800" b="1" err="1">
                <a:solidFill>
                  <a:srgbClr val="0070C0"/>
                </a:solidFill>
                <a:ea typeface="Roboto"/>
              </a:rPr>
              <a:t>Preliminary</a:t>
            </a:r>
            <a:r>
              <a:rPr lang="pt-PT" sz="1800" b="1" dirty="0">
                <a:solidFill>
                  <a:srgbClr val="0070C0"/>
                </a:solidFill>
                <a:ea typeface="Roboto"/>
              </a:rPr>
              <a:t> data </a:t>
            </a:r>
            <a:r>
              <a:rPr lang="pt-PT" sz="1800" b="1" err="1">
                <a:solidFill>
                  <a:srgbClr val="0070C0"/>
                </a:solidFill>
                <a:ea typeface="Roboto"/>
              </a:rPr>
              <a:t>on</a:t>
            </a:r>
            <a:r>
              <a:rPr lang="pt-PT" sz="1800" b="1" dirty="0">
                <a:solidFill>
                  <a:srgbClr val="0070C0"/>
                </a:solidFill>
                <a:ea typeface="Roboto"/>
              </a:rPr>
              <a:t> </a:t>
            </a:r>
            <a:r>
              <a:rPr lang="pt-PT" sz="1800" b="1" err="1">
                <a:solidFill>
                  <a:srgbClr val="0070C0"/>
                </a:solidFill>
                <a:ea typeface="Roboto"/>
              </a:rPr>
              <a:t>radioactive</a:t>
            </a:r>
            <a:r>
              <a:rPr lang="pt-PT" sz="1800" b="1" dirty="0">
                <a:solidFill>
                  <a:srgbClr val="0070C0"/>
                </a:solidFill>
                <a:ea typeface="Roboto"/>
              </a:rPr>
              <a:t> </a:t>
            </a:r>
            <a:r>
              <a:rPr lang="pt-PT" sz="1800" err="1">
                <a:solidFill>
                  <a:srgbClr val="595959"/>
                </a:solidFill>
                <a:ea typeface="Roboto"/>
              </a:rPr>
              <a:t>nuclei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</a:t>
            </a:r>
            <a:r>
              <a:rPr lang="pt-PT" sz="1800" err="1">
                <a:solidFill>
                  <a:srgbClr val="595959"/>
                </a:solidFill>
                <a:ea typeface="Roboto"/>
              </a:rPr>
              <a:t>showing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</a:t>
            </a:r>
            <a:r>
              <a:rPr lang="pt-PT" sz="1800" err="1">
                <a:solidFill>
                  <a:srgbClr val="595959"/>
                </a:solidFill>
                <a:ea typeface="Roboto"/>
              </a:rPr>
              <a:t>consistency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</a:t>
            </a:r>
            <a:r>
              <a:rPr lang="pt-PT" sz="1800" err="1">
                <a:solidFill>
                  <a:srgbClr val="595959"/>
                </a:solidFill>
                <a:ea typeface="Roboto"/>
              </a:rPr>
              <a:t>of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</a:t>
            </a:r>
            <a:r>
              <a:rPr lang="pt-PT" sz="1800" err="1">
                <a:solidFill>
                  <a:srgbClr val="595959"/>
                </a:solidFill>
                <a:ea typeface="Roboto"/>
              </a:rPr>
              <a:t>the</a:t>
            </a:r>
            <a:r>
              <a:rPr lang="pt-PT" sz="1800" dirty="0">
                <a:solidFill>
                  <a:srgbClr val="595959"/>
                </a:solidFill>
                <a:ea typeface="Roboto"/>
              </a:rPr>
              <a:t> </a:t>
            </a:r>
            <a:r>
              <a:rPr lang="pt-PT" sz="1800" err="1">
                <a:solidFill>
                  <a:srgbClr val="595959"/>
                </a:solidFill>
                <a:ea typeface="Roboto"/>
              </a:rPr>
              <a:t>method</a:t>
            </a:r>
            <a:endParaRPr lang="pt-PT" sz="1800">
              <a:solidFill>
                <a:srgbClr val="595959"/>
              </a:solidFill>
              <a:ea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36126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graph&#10;&#10;AI-generated content may be incorrect.">
            <a:extLst>
              <a:ext uri="{FF2B5EF4-FFF2-40B4-BE49-F238E27FC236}">
                <a16:creationId xmlns:a16="http://schemas.microsoft.com/office/drawing/2014/main" id="{B025AAED-7640-C05A-627A-2FEF650E6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887" t="-463" r="11354" b="88154"/>
          <a:stretch>
            <a:fillRect/>
          </a:stretch>
        </p:blipFill>
        <p:spPr>
          <a:xfrm>
            <a:off x="4639169" y="3596101"/>
            <a:ext cx="2292188" cy="6379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5043CC-E3D8-BE02-C828-5E52D77CFF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34</a:t>
            </a:fld>
            <a:endParaRPr lang="pt-P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A4D0A-596E-97A9-E1F6-ADC725DDCA4F}"/>
              </a:ext>
            </a:extLst>
          </p:cNvPr>
          <p:cNvSpPr txBox="1"/>
          <p:nvPr/>
        </p:nvSpPr>
        <p:spPr>
          <a:xfrm>
            <a:off x="-2156" y="4338009"/>
            <a:ext cx="5794794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RENASCER</a:t>
            </a:r>
            <a:r>
              <a:rPr lang="en-US" sz="1600" dirty="0"/>
              <a:t> Project: </a:t>
            </a:r>
            <a:r>
              <a:rPr lang="en-US" dirty="0"/>
              <a:t>CERN/FIS-PAR/0009/2021</a:t>
            </a:r>
            <a:br>
              <a:rPr lang="en-US" dirty="0"/>
            </a:br>
            <a:r>
              <a:rPr lang="en-US" dirty="0"/>
              <a:t>SCORE </a:t>
            </a:r>
            <a:r>
              <a:rPr lang="en-US" sz="1600" dirty="0"/>
              <a:t>Project: </a:t>
            </a:r>
            <a:r>
              <a:rPr lang="en-US" dirty="0"/>
              <a:t>EXPL/FIS-NUC/0364/2021</a:t>
            </a:r>
            <a:br>
              <a:rPr lang="en-US" dirty="0"/>
            </a:br>
            <a:r>
              <a:rPr lang="en-US" dirty="0"/>
              <a:t>FCT PhD Fellowship: UI/BD/154300/2022</a:t>
            </a:r>
          </a:p>
        </p:txBody>
      </p:sp>
      <p:pic>
        <p:nvPicPr>
          <p:cNvPr id="8" name="Picture 7" descr="A blue and yellow logo&#10;&#10;AI-generated content may be incorrect.">
            <a:extLst>
              <a:ext uri="{FF2B5EF4-FFF2-40B4-BE49-F238E27FC236}">
                <a16:creationId xmlns:a16="http://schemas.microsoft.com/office/drawing/2014/main" id="{E303C63C-CD4D-8716-4403-C382123C0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004" y="2617550"/>
            <a:ext cx="1230042" cy="719424"/>
          </a:xfrm>
          <a:prstGeom prst="rect">
            <a:avLst/>
          </a:prstGeom>
        </p:spPr>
      </p:pic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57CDD78F-CCEB-7807-8BFA-5F6336F52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127" y="1501805"/>
            <a:ext cx="1224950" cy="716531"/>
          </a:xfrm>
          <a:prstGeom prst="rect">
            <a:avLst/>
          </a:prstGeom>
        </p:spPr>
      </p:pic>
      <p:pic>
        <p:nvPicPr>
          <p:cNvPr id="10" name="Picture 9" descr="A logo with blue and black text&#10;&#10;AI-generated content may be incorrect.">
            <a:extLst>
              <a:ext uri="{FF2B5EF4-FFF2-40B4-BE49-F238E27FC236}">
                <a16:creationId xmlns:a16="http://schemas.microsoft.com/office/drawing/2014/main" id="{E928A762-7369-D231-5E35-9378FE38AA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010" t="398" b="-2285"/>
          <a:stretch>
            <a:fillRect/>
          </a:stretch>
        </p:blipFill>
        <p:spPr>
          <a:xfrm>
            <a:off x="4761968" y="2569324"/>
            <a:ext cx="1030305" cy="697662"/>
          </a:xfrm>
          <a:prstGeom prst="rect">
            <a:avLst/>
          </a:prstGeom>
        </p:spPr>
      </p:pic>
      <p:pic>
        <p:nvPicPr>
          <p:cNvPr id="11" name="Picture 10" descr="A logo of a university&#10;&#10;AI-generated content may be incorrect.">
            <a:extLst>
              <a:ext uri="{FF2B5EF4-FFF2-40B4-BE49-F238E27FC236}">
                <a16:creationId xmlns:a16="http://schemas.microsoft.com/office/drawing/2014/main" id="{CF3177F5-7DAA-9F06-7D99-7E61AF1356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297" t="5454" r="17647" b="7273"/>
          <a:stretch>
            <a:fillRect/>
          </a:stretch>
        </p:blipFill>
        <p:spPr>
          <a:xfrm>
            <a:off x="8047113" y="1127804"/>
            <a:ext cx="839181" cy="123845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EF64A8D-A3D7-3350-4338-97B5E4E03268}"/>
              </a:ext>
            </a:extLst>
          </p:cNvPr>
          <p:cNvGrpSpPr/>
          <p:nvPr/>
        </p:nvGrpSpPr>
        <p:grpSpPr>
          <a:xfrm>
            <a:off x="4409642" y="4480793"/>
            <a:ext cx="4690249" cy="646870"/>
            <a:chOff x="4447117" y="4405842"/>
            <a:chExt cx="4690249" cy="646870"/>
          </a:xfrm>
        </p:grpSpPr>
        <p:pic>
          <p:nvPicPr>
            <p:cNvPr id="4" name="Picture 3" descr="A logo with green letters and a globe&#10;&#10;AI-generated content may be incorrect.">
              <a:extLst>
                <a:ext uri="{FF2B5EF4-FFF2-40B4-BE49-F238E27FC236}">
                  <a16:creationId xmlns:a16="http://schemas.microsoft.com/office/drawing/2014/main" id="{4CD7492D-ECAE-34A2-C1C5-91F53D15E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3713" r="200" b="1429"/>
            <a:stretch>
              <a:fillRect/>
            </a:stretch>
          </p:blipFill>
          <p:spPr>
            <a:xfrm>
              <a:off x="5571671" y="4412105"/>
              <a:ext cx="3565695" cy="6384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F7120A-7FAE-2C2B-2C47-75844EB0A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7552" t="22530" r="13418" b="19547"/>
            <a:stretch>
              <a:fillRect/>
            </a:stretch>
          </p:blipFill>
          <p:spPr>
            <a:xfrm>
              <a:off x="4447117" y="4405842"/>
              <a:ext cx="1345380" cy="646870"/>
            </a:xfrm>
            <a:prstGeom prst="rect">
              <a:avLst/>
            </a:prstGeom>
          </p:spPr>
        </p:pic>
      </p:grpSp>
      <p:pic>
        <p:nvPicPr>
          <p:cNvPr id="13" name="Picture 12" descr="A black and blue sign with a rectangular object&#10;&#10;AI-generated content may be incorrect.">
            <a:extLst>
              <a:ext uri="{FF2B5EF4-FFF2-40B4-BE49-F238E27FC236}">
                <a16:creationId xmlns:a16="http://schemas.microsoft.com/office/drawing/2014/main" id="{AC1B84FC-ED1A-71C8-6AD7-71F96593F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5283" y="1503716"/>
            <a:ext cx="1708501" cy="712531"/>
          </a:xfrm>
          <a:prstGeom prst="rect">
            <a:avLst/>
          </a:prstGeom>
        </p:spPr>
      </p:pic>
      <p:pic>
        <p:nvPicPr>
          <p:cNvPr id="15" name="Picture 14" descr="A red letter on a black background&#10;&#10;AI-generated content may be incorrect.">
            <a:extLst>
              <a:ext uri="{FF2B5EF4-FFF2-40B4-BE49-F238E27FC236}">
                <a16:creationId xmlns:a16="http://schemas.microsoft.com/office/drawing/2014/main" id="{D71D286A-63E9-B102-FBAF-E6F072778C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1113" y="3596329"/>
            <a:ext cx="2050208" cy="5822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CAF7A7D-B241-1C1D-B5D4-7C1C5D30B47B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218;p27">
            <a:extLst>
              <a:ext uri="{FF2B5EF4-FFF2-40B4-BE49-F238E27FC236}">
                <a16:creationId xmlns:a16="http://schemas.microsoft.com/office/drawing/2014/main" id="{8B912470-ED64-4515-A8D0-E9A85D837BEF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dirty="0" err="1"/>
              <a:t>Acknowledgments</a:t>
            </a:r>
            <a:endParaRPr lang="en-US" dirty="0" err="1"/>
          </a:p>
        </p:txBody>
      </p:sp>
      <p:pic>
        <p:nvPicPr>
          <p:cNvPr id="22" name="Picture 21" descr="A group of people wearing hard hats&#10;&#10;AI-generated content may be incorrect.">
            <a:extLst>
              <a:ext uri="{FF2B5EF4-FFF2-40B4-BE49-F238E27FC236}">
                <a16:creationId xmlns:a16="http://schemas.microsoft.com/office/drawing/2014/main" id="{EA812D67-1826-C76A-15BE-2F4BA6022C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431" y="1283543"/>
            <a:ext cx="4297845" cy="292907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046E896-710B-911D-49EA-DDA8CA563277}"/>
              </a:ext>
            </a:extLst>
          </p:cNvPr>
          <p:cNvGrpSpPr/>
          <p:nvPr/>
        </p:nvGrpSpPr>
        <p:grpSpPr>
          <a:xfrm>
            <a:off x="7213837" y="2754265"/>
            <a:ext cx="1669778" cy="442635"/>
            <a:chOff x="4571998" y="2506255"/>
            <a:chExt cx="1874655" cy="32402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A7AF8D3-24CE-D14C-4790-DA54899C565C}"/>
                </a:ext>
              </a:extLst>
            </p:cNvPr>
            <p:cNvSpPr/>
            <p:nvPr/>
          </p:nvSpPr>
          <p:spPr>
            <a:xfrm>
              <a:off x="4571998" y="2506255"/>
              <a:ext cx="1874655" cy="324022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46AA66-257F-7B44-A3B4-148023B2E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85979" y="2543745"/>
              <a:ext cx="1809750" cy="257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173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C931FE9C-BECD-C475-0A32-914171B68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9434D6-D60E-AC35-8B59-AA3D252E9C1A}"/>
              </a:ext>
            </a:extLst>
          </p:cNvPr>
          <p:cNvSpPr/>
          <p:nvPr/>
        </p:nvSpPr>
        <p:spPr>
          <a:xfrm>
            <a:off x="0" y="0"/>
            <a:ext cx="9141174" cy="8137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218;p27">
            <a:extLst>
              <a:ext uri="{FF2B5EF4-FFF2-40B4-BE49-F238E27FC236}">
                <a16:creationId xmlns:a16="http://schemas.microsoft.com/office/drawing/2014/main" id="{FE532748-CB3D-CC50-BA80-C0BF65C69D18}"/>
              </a:ext>
            </a:extLst>
          </p:cNvPr>
          <p:cNvSpPr txBox="1">
            <a:spLocks/>
          </p:cNvSpPr>
          <p:nvPr/>
        </p:nvSpPr>
        <p:spPr>
          <a:xfrm>
            <a:off x="91440" y="9779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</a:rPr>
              <a:t>Preliminary</a:t>
            </a:r>
            <a:r>
              <a:rPr lang="pt-PT" sz="2900">
                <a:latin typeface="Roboto"/>
              </a:rPr>
              <a:t> </a:t>
            </a:r>
            <a:r>
              <a:rPr lang="pt-PT" sz="2900" err="1">
                <a:latin typeface="Roboto"/>
              </a:rPr>
              <a:t>results</a:t>
            </a:r>
          </a:p>
        </p:txBody>
      </p:sp>
      <p:sp>
        <p:nvSpPr>
          <p:cNvPr id="464" name="Google Shape;464;p44">
            <a:extLst>
              <a:ext uri="{FF2B5EF4-FFF2-40B4-BE49-F238E27FC236}">
                <a16:creationId xmlns:a16="http://schemas.microsoft.com/office/drawing/2014/main" id="{AF8A2A91-EEFE-EF06-006E-EB9A8FB9FCE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35</a:t>
            </a:fld>
            <a:endParaRPr/>
          </a:p>
        </p:txBody>
      </p:sp>
      <p:sp>
        <p:nvSpPr>
          <p:cNvPr id="465" name="Google Shape;465;p44">
            <a:extLst>
              <a:ext uri="{FF2B5EF4-FFF2-40B4-BE49-F238E27FC236}">
                <a16:creationId xmlns:a16="http://schemas.microsoft.com/office/drawing/2014/main" id="{AA1FE298-87B4-E52A-5C4B-361BC6D879CD}"/>
              </a:ext>
            </a:extLst>
          </p:cNvPr>
          <p:cNvSpPr txBox="1"/>
          <p:nvPr/>
        </p:nvSpPr>
        <p:spPr>
          <a:xfrm>
            <a:off x="6925" y="1430425"/>
            <a:ext cx="4462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PT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⁴</a:t>
            </a:r>
            <a:r>
              <a:rPr lang="pt-PT" sz="1800" b="1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He</a:t>
            </a:r>
            <a:r>
              <a:rPr lang="pt-PT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PT" sz="1800" b="1" baseline="300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108</a:t>
            </a:r>
            <a:r>
              <a:rPr lang="pt-PT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Sn,</a:t>
            </a:r>
            <a:r>
              <a:rPr lang="pt-PT" sz="1800" b="1" baseline="300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108</a:t>
            </a:r>
            <a:r>
              <a:rPr lang="pt-PT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Sn)⁴</a:t>
            </a:r>
            <a:r>
              <a:rPr lang="pt-PT" sz="1800" b="1" err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He</a:t>
            </a:r>
            <a:r>
              <a:rPr lang="pt-PT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lang="pt-PT" sz="1800" b="1">
              <a:solidFill>
                <a:srgbClr val="38761D"/>
              </a:solidFill>
              <a:latin typeface="Roboto"/>
              <a:ea typeface="Roboto"/>
              <a:cs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6" name="Google Shape;466;p44">
            <a:extLst>
              <a:ext uri="{FF2B5EF4-FFF2-40B4-BE49-F238E27FC236}">
                <a16:creationId xmlns:a16="http://schemas.microsoft.com/office/drawing/2014/main" id="{7B650371-E263-6B61-8777-993B800E9D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05" b="1105"/>
          <a:stretch/>
        </p:blipFill>
        <p:spPr>
          <a:xfrm>
            <a:off x="21068729" y="33944763"/>
            <a:ext cx="8939818" cy="563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blue and black striped background&#10;&#10;AI-generated content may be incorrect.">
            <a:extLst>
              <a:ext uri="{FF2B5EF4-FFF2-40B4-BE49-F238E27FC236}">
                <a16:creationId xmlns:a16="http://schemas.microsoft.com/office/drawing/2014/main" id="{63B23BFB-449A-1BF5-999D-CB08630C4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347" y="2938373"/>
            <a:ext cx="12954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0205A9-33E6-8F03-E1EE-9C64C72AB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506" y="1374476"/>
            <a:ext cx="4876800" cy="647700"/>
          </a:xfrm>
          <a:prstGeom prst="rect">
            <a:avLst/>
          </a:prstGeom>
        </p:spPr>
      </p:pic>
      <p:pic>
        <p:nvPicPr>
          <p:cNvPr id="4" name="Picture 3" descr="A red and blue checkered board&#10;&#10;AI-generated content may be incorrect.">
            <a:extLst>
              <a:ext uri="{FF2B5EF4-FFF2-40B4-BE49-F238E27FC236}">
                <a16:creationId xmlns:a16="http://schemas.microsoft.com/office/drawing/2014/main" id="{EC5B54BA-2A27-E2C3-248D-0698ECD69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0347" y="2938373"/>
            <a:ext cx="1295400" cy="1143000"/>
          </a:xfrm>
          <a:prstGeom prst="rect">
            <a:avLst/>
          </a:prstGeom>
        </p:spPr>
      </p:pic>
      <p:pic>
        <p:nvPicPr>
          <p:cNvPr id="6" name="Picture 5" descr="A black background with colorful dots&#10;&#10;AI-generated content may be incorrect.">
            <a:extLst>
              <a:ext uri="{FF2B5EF4-FFF2-40B4-BE49-F238E27FC236}">
                <a16:creationId xmlns:a16="http://schemas.microsoft.com/office/drawing/2014/main" id="{B5A26B29-604C-FA14-D646-44AD22856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804" y="1702908"/>
            <a:ext cx="5597825" cy="36247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845663-C8C5-B364-A6D4-C9E02D643093}"/>
              </a:ext>
            </a:extLst>
          </p:cNvPr>
          <p:cNvSpPr/>
          <p:nvPr/>
        </p:nvSpPr>
        <p:spPr>
          <a:xfrm>
            <a:off x="2869360" y="3227627"/>
            <a:ext cx="371475" cy="585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0FB6A1-2613-6DB5-9767-15D2C7351BDD}"/>
              </a:ext>
            </a:extLst>
          </p:cNvPr>
          <p:cNvSpPr/>
          <p:nvPr/>
        </p:nvSpPr>
        <p:spPr>
          <a:xfrm>
            <a:off x="3225199" y="2462032"/>
            <a:ext cx="371475" cy="585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DA84BF-71BF-A713-8B68-360FE8769078}"/>
              </a:ext>
            </a:extLst>
          </p:cNvPr>
          <p:cNvSpPr/>
          <p:nvPr/>
        </p:nvSpPr>
        <p:spPr>
          <a:xfrm rot="5400000">
            <a:off x="3586429" y="3977046"/>
            <a:ext cx="382258" cy="672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1,800+ The End Movie Stock Photos, Pictures &amp; Royalty-Free Images - iStock  | The end sign, Fin, The end is near">
            <a:extLst>
              <a:ext uri="{FF2B5EF4-FFF2-40B4-BE49-F238E27FC236}">
                <a16:creationId xmlns:a16="http://schemas.microsoft.com/office/drawing/2014/main" id="{E790E4B3-867F-6C43-C504-DEE5B520B72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7046" y="-231834"/>
            <a:ext cx="7614249" cy="693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3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pt-PT"/>
              <a:t>Backup: </a:t>
            </a:r>
            <a:r>
              <a:rPr lang="pt-PT" err="1"/>
              <a:t>Pilot</a:t>
            </a:r>
            <a:r>
              <a:rPr lang="pt-PT"/>
              <a:t> </a:t>
            </a:r>
            <a:r>
              <a:rPr lang="pt-PT" err="1"/>
              <a:t>Beam</a:t>
            </a:r>
            <a:r>
              <a:rPr lang="pt-PT"/>
              <a:t> </a:t>
            </a:r>
            <a:r>
              <a:rPr lang="pt-PT" err="1"/>
              <a:t>calculated</a:t>
            </a:r>
            <a:r>
              <a:rPr lang="pt-PT"/>
              <a:t> </a:t>
            </a:r>
            <a:r>
              <a:rPr lang="pt-PT" err="1"/>
              <a:t>xs</a:t>
            </a:r>
          </a:p>
        </p:txBody>
      </p:sp>
      <p:sp>
        <p:nvSpPr>
          <p:cNvPr id="183" name="Google Shape;183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36</a:t>
            </a:fld>
            <a:endParaRPr/>
          </a:p>
        </p:txBody>
      </p:sp>
      <p:sp>
        <p:nvSpPr>
          <p:cNvPr id="181" name="Google Shape;181;p24"/>
          <p:cNvSpPr txBox="1"/>
          <p:nvPr/>
        </p:nvSpPr>
        <p:spPr>
          <a:xfrm rot="898430">
            <a:off x="7418809" y="230165"/>
            <a:ext cx="1200567" cy="128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8000">
                <a:solidFill>
                  <a:srgbClr val="F1C232"/>
                </a:solidFill>
              </a:rPr>
              <a:t>⚠</a:t>
            </a:r>
            <a:endParaRPr sz="8000">
              <a:solidFill>
                <a:srgbClr val="F1C232"/>
              </a:solidFill>
            </a:endParaRPr>
          </a:p>
        </p:txBody>
      </p:sp>
      <p:pic>
        <p:nvPicPr>
          <p:cNvPr id="2" name="Picture 1" descr="A graph with a line&#10;&#10;AI-generated content may be incorrect.">
            <a:extLst>
              <a:ext uri="{FF2B5EF4-FFF2-40B4-BE49-F238E27FC236}">
                <a16:creationId xmlns:a16="http://schemas.microsoft.com/office/drawing/2014/main" id="{6DFDB12B-2FA8-E01B-61EE-3CCD5A3F8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07" y="1305477"/>
            <a:ext cx="7602028" cy="3556933"/>
          </a:xfrm>
          <a:prstGeom prst="rect">
            <a:avLst/>
          </a:prstGeom>
        </p:spPr>
      </p:pic>
      <p:sp>
        <p:nvSpPr>
          <p:cNvPr id="182" name="Google Shape;182;p24"/>
          <p:cNvSpPr/>
          <p:nvPr/>
        </p:nvSpPr>
        <p:spPr>
          <a:xfrm>
            <a:off x="1538399" y="1985739"/>
            <a:ext cx="2705575" cy="2315394"/>
          </a:xfrm>
          <a:prstGeom prst="rect">
            <a:avLst/>
          </a:prstGeom>
          <a:solidFill>
            <a:srgbClr val="B6D7A8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38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6CB9-DF36-30D6-0D79-0BC26B677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Different Thicknesses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881AF-68B0-B4B9-FC20-B3705FAA0B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0088" y="1370013"/>
            <a:ext cx="8443912" cy="3262312"/>
          </a:xfrm>
        </p:spPr>
        <p:txBody>
          <a:bodyPr vert="horz" lIns="68580" tIns="34290" rIns="68580" bIns="34290" rtlCol="0" anchor="t">
            <a:normAutofit/>
          </a:bodyPr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Energy deposited by alphas from elastic scattering at different thicknesses</a:t>
            </a:r>
          </a:p>
        </p:txBody>
      </p:sp>
      <p:pic>
        <p:nvPicPr>
          <p:cNvPr id="6" name="Picture 5" descr="A graph of energy&#10;&#10;AI-generated content may be incorrect.">
            <a:extLst>
              <a:ext uri="{FF2B5EF4-FFF2-40B4-BE49-F238E27FC236}">
                <a16:creationId xmlns:a16="http://schemas.microsoft.com/office/drawing/2014/main" id="{90F0A82A-E7DC-AD81-F643-A4D5FE40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922" y="1655709"/>
            <a:ext cx="4909108" cy="348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98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01534-9B02-E51D-49B3-24113DE59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D5828-9CF4-826E-7665-65C33FD3E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Different Thicknesses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23C6F-ED5E-D56A-2E2E-E7CDBE0881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0088" y="1370013"/>
            <a:ext cx="8443912" cy="3262312"/>
          </a:xfrm>
        </p:spPr>
        <p:txBody>
          <a:bodyPr vert="horz" lIns="68580" tIns="34290" rIns="68580" bIns="34290" rtlCol="0" anchor="t">
            <a:normAutofit/>
          </a:bodyPr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Adjusted gain </a:t>
            </a:r>
            <a:r>
              <a:rPr lang="en-GB" b="1"/>
              <a:t>in pad </a:t>
            </a:r>
            <a:r>
              <a:rPr lang="en-GB"/>
              <a:t>and angular shifted to meet the kinematic curves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2981F4-9628-0BDC-7371-706651DBC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922" y="1656960"/>
            <a:ext cx="4909108" cy="3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1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3B211-B6F2-CD1D-BC9D-FA6DD9FC6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4202-A6CB-FF24-1EFF-F79D29F3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Different Scattering channels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2FA14-5CF6-BB2D-5232-72B774861C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0088" y="1370013"/>
            <a:ext cx="8443912" cy="3262312"/>
          </a:xfrm>
        </p:spPr>
        <p:txBody>
          <a:bodyPr vert="horz" lIns="68580" tIns="34290" rIns="68580" bIns="34290" rtlCol="0" anchor="t">
            <a:normAutofit/>
          </a:bodyPr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Assuming thickness of </a:t>
            </a:r>
            <a:r>
              <a:rPr lang="en-GB" b="1"/>
              <a:t>1050 um</a:t>
            </a:r>
            <a:r>
              <a:rPr lang="en-GB"/>
              <a:t> in the telescope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A3828-665A-CF60-FAF5-2B5C83A40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922" y="1656960"/>
            <a:ext cx="4909107" cy="34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57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4</a:t>
            </a:fld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05625"/>
            <a:ext cx="7780581" cy="37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520000" y="1433150"/>
            <a:ext cx="6511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latin typeface="Roboto"/>
                <a:ea typeface="Roboto"/>
                <a:cs typeface="Roboto"/>
                <a:sym typeface="Roboto"/>
              </a:rPr>
              <a:t>p-nuclei</a:t>
            </a:r>
            <a:endParaRPr sz="1900" b="1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9" name="Google Shape;89;p15"/>
          <p:cNvCxnSpPr/>
          <p:nvPr/>
        </p:nvCxnSpPr>
        <p:spPr>
          <a:xfrm rot="10800000" flipH="1">
            <a:off x="2378025" y="4462025"/>
            <a:ext cx="1376100" cy="402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FB06A94-D00C-E661-75E7-78D9C835A3B9}"/>
              </a:ext>
            </a:extLst>
          </p:cNvPr>
          <p:cNvSpPr/>
          <p:nvPr/>
        </p:nvSpPr>
        <p:spPr>
          <a:xfrm>
            <a:off x="0" y="0"/>
            <a:ext cx="9141174" cy="7375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35;p19">
            <a:extLst>
              <a:ext uri="{FF2B5EF4-FFF2-40B4-BE49-F238E27FC236}">
                <a16:creationId xmlns:a16="http://schemas.microsoft.com/office/drawing/2014/main" id="{EB81941D-951F-FA88-062A-CA84C19ECC57}"/>
              </a:ext>
            </a:extLst>
          </p:cNvPr>
          <p:cNvSpPr txBox="1">
            <a:spLocks/>
          </p:cNvSpPr>
          <p:nvPr/>
        </p:nvSpPr>
        <p:spPr>
          <a:xfrm>
            <a:off x="76200" y="11303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 err="1">
                <a:latin typeface="Roboto"/>
                <a:ea typeface="Roboto"/>
                <a:cs typeface="Roboto"/>
              </a:rPr>
              <a:t>Motivation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52D0D-BA6E-C668-D7B3-91DF07EE6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F6D22-086B-7C61-A29D-0877546DD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Delta E (DSSSD) check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7A1A7-1764-5976-EC0F-F9852CB3BC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0088" y="1370013"/>
            <a:ext cx="8443912" cy="3262312"/>
          </a:xfrm>
        </p:spPr>
        <p:txBody>
          <a:bodyPr vert="horz" lIns="68580" tIns="34290" rIns="68580" bIns="34290" rtlCol="0" anchor="t">
            <a:normAutofit/>
          </a:bodyPr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Energy deposited by elastic alphas in </a:t>
            </a:r>
            <a:r>
              <a:rPr lang="en-GB" err="1"/>
              <a:t>deltaE</a:t>
            </a:r>
            <a:r>
              <a:rPr lang="en-GB"/>
              <a:t> detector (300 um)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FADF0-69B1-AE64-3E12-942D2684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158" y="1830248"/>
            <a:ext cx="4232576" cy="3251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F7160E-28DC-8968-4DC2-D29AC2F92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97" y="1888171"/>
            <a:ext cx="4232576" cy="325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28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6C4F8-FFD5-AFEF-0003-DAB5ABCFF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C386E-5DEA-260F-E1D7-EC118508D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Delta E (DSSSD) check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45C53-E5C6-163D-43CC-2970399CBEB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0088" y="1370013"/>
            <a:ext cx="8443912" cy="3262312"/>
          </a:xfrm>
        </p:spPr>
        <p:txBody>
          <a:bodyPr vert="horz" lIns="68580" tIns="34290" rIns="68580" bIns="34290" rtlCol="0" anchor="t">
            <a:normAutofit/>
          </a:bodyPr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Adjusted </a:t>
            </a:r>
            <a:r>
              <a:rPr lang="en-GB" err="1"/>
              <a:t>deltaE</a:t>
            </a:r>
            <a:r>
              <a:rPr lang="en-GB"/>
              <a:t> thickness to 315 um and removed angular shift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DD675F-A9FF-EF5A-63E2-D66ACDA1D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60" y="1830248"/>
            <a:ext cx="4232576" cy="3251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964DE-42E0-6994-C2FF-CE7E6FB50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54" y="1830379"/>
            <a:ext cx="4232576" cy="3251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2E5C96-BADC-C3CB-EA27-F132DA4F0673}"/>
              </a:ext>
            </a:extLst>
          </p:cNvPr>
          <p:cNvSpPr txBox="1"/>
          <p:nvPr/>
        </p:nvSpPr>
        <p:spPr>
          <a:xfrm>
            <a:off x="6418384" y="1699846"/>
            <a:ext cx="438151" cy="16158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"/>
              <a:t>(315 um)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8062B1-FA2B-2F15-0875-043EF64CA0E5}"/>
              </a:ext>
            </a:extLst>
          </p:cNvPr>
          <p:cNvCxnSpPr/>
          <p:nvPr/>
        </p:nvCxnSpPr>
        <p:spPr>
          <a:xfrm>
            <a:off x="6490607" y="1902279"/>
            <a:ext cx="299357" cy="6531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647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5A3E1-E4F6-6E68-38B8-C8B8698D7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ECD35-754C-BA77-6CC8-1A8EEE61E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Telescope Characterized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67B2A-C011-2DAD-EF01-9A2BF4A73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60" y="1830248"/>
            <a:ext cx="4232576" cy="3251565"/>
          </a:xfrm>
          <a:prstGeom prst="rect">
            <a:avLst/>
          </a:prstGeom>
        </p:spPr>
      </p:pic>
      <p:pic>
        <p:nvPicPr>
          <p:cNvPr id="5" name="Picture 4" descr="A graph of energy&#10;&#10;AI-generated content may be incorrect.">
            <a:extLst>
              <a:ext uri="{FF2B5EF4-FFF2-40B4-BE49-F238E27FC236}">
                <a16:creationId xmlns:a16="http://schemas.microsoft.com/office/drawing/2014/main" id="{BF4A23CE-F9C7-B27F-E3EB-281E598CE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54" y="1839159"/>
            <a:ext cx="4232576" cy="32340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6A4F0E-28F5-D785-9724-F687401829C5}"/>
              </a:ext>
            </a:extLst>
          </p:cNvPr>
          <p:cNvSpPr/>
          <p:nvPr/>
        </p:nvSpPr>
        <p:spPr>
          <a:xfrm>
            <a:off x="6234221" y="170896"/>
            <a:ext cx="338424" cy="9025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00" b="1" dirty="0"/>
              <a:t>315 um</a:t>
            </a:r>
            <a:endParaRPr lang="en-GB" sz="700" b="1"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AEFC65-4C71-FC1B-CC54-F5202FF1D9A1}"/>
              </a:ext>
            </a:extLst>
          </p:cNvPr>
          <p:cNvSpPr/>
          <p:nvPr/>
        </p:nvSpPr>
        <p:spPr>
          <a:xfrm>
            <a:off x="6688491" y="170896"/>
            <a:ext cx="1646973" cy="902597"/>
          </a:xfrm>
          <a:prstGeom prst="rect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626BCB-ABDF-6F18-CA1B-FAB060D22311}"/>
              </a:ext>
            </a:extLst>
          </p:cNvPr>
          <p:cNvSpPr/>
          <p:nvPr/>
        </p:nvSpPr>
        <p:spPr>
          <a:xfrm>
            <a:off x="6684135" y="170896"/>
            <a:ext cx="823387" cy="90259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13"/>
              <a:t>735 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DAE256-98EF-A298-F059-5CF76122C918}"/>
              </a:ext>
            </a:extLst>
          </p:cNvPr>
          <p:cNvSpPr txBox="1"/>
          <p:nvPr/>
        </p:nvSpPr>
        <p:spPr>
          <a:xfrm>
            <a:off x="6418384" y="1699846"/>
            <a:ext cx="438151" cy="16158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"/>
              <a:t>(315 um)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8D4EB2-EC74-0C8E-089D-EF29E1AABD02}"/>
              </a:ext>
            </a:extLst>
          </p:cNvPr>
          <p:cNvCxnSpPr/>
          <p:nvPr/>
        </p:nvCxnSpPr>
        <p:spPr>
          <a:xfrm>
            <a:off x="6490607" y="1902279"/>
            <a:ext cx="299357" cy="6531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619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5</a:t>
            </a:fld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 rotWithShape="1">
          <a:blip r:embed="rId3">
            <a:alphaModFix/>
          </a:blip>
          <a:srcRect t="2915" r="1536" b="2432"/>
          <a:stretch/>
        </p:blipFill>
        <p:spPr>
          <a:xfrm>
            <a:off x="152400" y="2147825"/>
            <a:ext cx="7941550" cy="2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8708" y="2273440"/>
            <a:ext cx="3581400" cy="23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/>
        </p:nvSpPr>
        <p:spPr>
          <a:xfrm>
            <a:off x="6335475" y="1887825"/>
            <a:ext cx="328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800">
                <a:latin typeface="Roboto"/>
                <a:ea typeface="Roboto"/>
                <a:cs typeface="Roboto"/>
                <a:sym typeface="Roboto"/>
              </a:rPr>
              <a:t>W. J. Rapp et al., Astrophys. J 653, 474 (2006)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6085525" y="3996325"/>
            <a:ext cx="2396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b="1">
                <a:solidFill>
                  <a:srgbClr val="4CC717"/>
                </a:solidFill>
                <a:latin typeface="Roboto"/>
                <a:ea typeface="Roboto"/>
                <a:cs typeface="Roboto"/>
                <a:sym typeface="Roboto"/>
              </a:rPr>
              <a:t>&lt;σ𝝼&gt;</a:t>
            </a:r>
            <a:r>
              <a:rPr lang="pt-PT" sz="1700" b="1" baseline="-25000">
                <a:solidFill>
                  <a:srgbClr val="4CC717"/>
                </a:solidFill>
                <a:latin typeface="Roboto"/>
                <a:ea typeface="Roboto"/>
                <a:cs typeface="Roboto"/>
                <a:sym typeface="Roboto"/>
              </a:rPr>
              <a:t>(ɣ,α)</a:t>
            </a:r>
            <a:r>
              <a:rPr lang="pt-PT" sz="1500">
                <a:latin typeface="Roboto"/>
                <a:ea typeface="Roboto"/>
                <a:cs typeface="Roboto"/>
                <a:sym typeface="Roboto"/>
              </a:rPr>
              <a:t> depend on the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F579A"/>
                </a:solidFill>
                <a:latin typeface="Roboto"/>
                <a:ea typeface="Roboto"/>
                <a:cs typeface="Roboto"/>
                <a:sym typeface="Roboto"/>
              </a:rPr>
              <a:t>α-nuclear potential</a:t>
            </a:r>
            <a:endParaRPr sz="1600" b="1">
              <a:solidFill>
                <a:srgbClr val="DF579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960875" y="2450550"/>
            <a:ext cx="2509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rgbClr val="4CC717"/>
                </a:solidFill>
                <a:latin typeface="Roboto"/>
                <a:ea typeface="Roboto"/>
                <a:cs typeface="Roboto"/>
                <a:sym typeface="Roboto"/>
              </a:rPr>
              <a:t>(ɣ,α)</a:t>
            </a: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 reactions involved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in the path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41461D-420D-AFDC-304C-59E37A069217}"/>
              </a:ext>
            </a:extLst>
          </p:cNvPr>
          <p:cNvSpPr/>
          <p:nvPr/>
        </p:nvSpPr>
        <p:spPr>
          <a:xfrm>
            <a:off x="0" y="0"/>
            <a:ext cx="9141174" cy="7375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35;p19">
            <a:extLst>
              <a:ext uri="{FF2B5EF4-FFF2-40B4-BE49-F238E27FC236}">
                <a16:creationId xmlns:a16="http://schemas.microsoft.com/office/drawing/2014/main" id="{F4402BDE-D20D-E03C-018D-C2B7263DE40B}"/>
              </a:ext>
            </a:extLst>
          </p:cNvPr>
          <p:cNvSpPr txBox="1">
            <a:spLocks/>
          </p:cNvSpPr>
          <p:nvPr/>
        </p:nvSpPr>
        <p:spPr>
          <a:xfrm>
            <a:off x="76200" y="11303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>
                <a:latin typeface="Roboto"/>
                <a:ea typeface="Roboto"/>
                <a:cs typeface="Roboto"/>
              </a:rPr>
              <a:t>Motivation</a:t>
            </a:r>
          </a:p>
        </p:txBody>
      </p:sp>
      <p:sp>
        <p:nvSpPr>
          <p:cNvPr id="6" name="Google Shape;96;p16">
            <a:extLst>
              <a:ext uri="{FF2B5EF4-FFF2-40B4-BE49-F238E27FC236}">
                <a16:creationId xmlns:a16="http://schemas.microsoft.com/office/drawing/2014/main" id="{B4FDCBB3-F9C9-A7F9-2271-1D16E6C6E5EB}"/>
              </a:ext>
            </a:extLst>
          </p:cNvPr>
          <p:cNvSpPr txBox="1"/>
          <p:nvPr/>
        </p:nvSpPr>
        <p:spPr>
          <a:xfrm>
            <a:off x="93280" y="1044530"/>
            <a:ext cx="6511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latin typeface="Roboto"/>
                <a:ea typeface="Roboto"/>
                <a:cs typeface="Roboto"/>
                <a:sym typeface="Roboto"/>
              </a:rPr>
              <a:t>Sensitivity studies of gamma Process</a:t>
            </a:r>
            <a:endParaRPr sz="19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6</a:t>
            </a:fld>
            <a:endParaRPr/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218" y="1729210"/>
            <a:ext cx="5723840" cy="341429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7116160" y="3849775"/>
            <a:ext cx="1707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latin typeface="Roboto"/>
                <a:ea typeface="Roboto"/>
                <a:cs typeface="Roboto"/>
                <a:sym typeface="Roboto"/>
              </a:rPr>
              <a:t>D. Galaviz et al,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latin typeface="Roboto"/>
                <a:ea typeface="Roboto"/>
                <a:cs typeface="Roboto"/>
                <a:sym typeface="Roboto"/>
              </a:rPr>
              <a:t>PRC71, 0650802 (2005)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2433804" y="1428785"/>
            <a:ext cx="42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Mass dependence in stable Sn isotopes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D6F53A-4E7F-F24C-6791-B32C6A0017B0}"/>
              </a:ext>
            </a:extLst>
          </p:cNvPr>
          <p:cNvSpPr/>
          <p:nvPr/>
        </p:nvSpPr>
        <p:spPr>
          <a:xfrm>
            <a:off x="0" y="0"/>
            <a:ext cx="9141174" cy="7375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35;p19">
            <a:extLst>
              <a:ext uri="{FF2B5EF4-FFF2-40B4-BE49-F238E27FC236}">
                <a16:creationId xmlns:a16="http://schemas.microsoft.com/office/drawing/2014/main" id="{F83F4FEE-A827-7E41-E2BE-1E2152FCB697}"/>
              </a:ext>
            </a:extLst>
          </p:cNvPr>
          <p:cNvSpPr txBox="1">
            <a:spLocks/>
          </p:cNvSpPr>
          <p:nvPr/>
        </p:nvSpPr>
        <p:spPr>
          <a:xfrm>
            <a:off x="76200" y="113030"/>
            <a:ext cx="85217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PT" sz="2900">
                <a:latin typeface="Roboto"/>
                <a:ea typeface="Roboto"/>
                <a:cs typeface="Roboto"/>
              </a:rPr>
              <a:t>Motivation</a:t>
            </a:r>
          </a:p>
        </p:txBody>
      </p:sp>
      <p:sp>
        <p:nvSpPr>
          <p:cNvPr id="4" name="Google Shape;136;p19">
            <a:extLst>
              <a:ext uri="{FF2B5EF4-FFF2-40B4-BE49-F238E27FC236}">
                <a16:creationId xmlns:a16="http://schemas.microsoft.com/office/drawing/2014/main" id="{AF542143-CA2D-5F8F-927C-F7A293D771CA}"/>
              </a:ext>
            </a:extLst>
          </p:cNvPr>
          <p:cNvSpPr txBox="1"/>
          <p:nvPr/>
        </p:nvSpPr>
        <p:spPr>
          <a:xfrm>
            <a:off x="95805" y="1047290"/>
            <a:ext cx="6511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latin typeface="Roboto"/>
                <a:ea typeface="Roboto"/>
                <a:cs typeface="Roboto"/>
                <a:sym typeface="Roboto"/>
              </a:rPr>
              <a:t>α-nuclear potentials: elastic scattering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6AE292-5453-74FF-616A-E88208ECD9CB}"/>
              </a:ext>
            </a:extLst>
          </p:cNvPr>
          <p:cNvSpPr/>
          <p:nvPr/>
        </p:nvSpPr>
        <p:spPr>
          <a:xfrm>
            <a:off x="0" y="0"/>
            <a:ext cx="9141174" cy="7375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43" y="2003950"/>
            <a:ext cx="2156674" cy="12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7</a:t>
            </a:fld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 idx="4294967295"/>
          </p:nvPr>
        </p:nvSpPr>
        <p:spPr>
          <a:xfrm>
            <a:off x="76200" y="113030"/>
            <a:ext cx="8521700" cy="6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900">
                <a:latin typeface="Roboto"/>
                <a:ea typeface="Roboto"/>
                <a:cs typeface="Roboto"/>
              </a:rPr>
              <a:t>Motivation</a:t>
            </a:r>
            <a:endParaRPr sz="2900">
              <a:latin typeface="Roboto"/>
              <a:ea typeface="Roboto"/>
              <a:cs typeface="Roboto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95805" y="1047290"/>
            <a:ext cx="6511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latin typeface="Roboto"/>
                <a:ea typeface="Roboto"/>
                <a:cs typeface="Roboto"/>
                <a:sym typeface="Roboto"/>
              </a:rPr>
              <a:t>α-nuclear potentials: elastic scattering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 rotWithShape="1">
          <a:blip r:embed="rId4">
            <a:alphaModFix/>
          </a:blip>
          <a:srcRect l="189" r="199"/>
          <a:stretch/>
        </p:blipFill>
        <p:spPr>
          <a:xfrm>
            <a:off x="1902362" y="1661175"/>
            <a:ext cx="5644126" cy="36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B48D8E32-872A-77DC-DE11-685F4ADFD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57084-4EF4-EB69-A918-895527DA1D19}"/>
              </a:ext>
            </a:extLst>
          </p:cNvPr>
          <p:cNvSpPr/>
          <p:nvPr/>
        </p:nvSpPr>
        <p:spPr>
          <a:xfrm>
            <a:off x="0" y="0"/>
            <a:ext cx="9141174" cy="7375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Google Shape;142;p20">
            <a:extLst>
              <a:ext uri="{FF2B5EF4-FFF2-40B4-BE49-F238E27FC236}">
                <a16:creationId xmlns:a16="http://schemas.microsoft.com/office/drawing/2014/main" id="{0FF39315-CAF6-C8DA-0F40-F9405D7F37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5286" r="8092" b="85361"/>
          <a:stretch/>
        </p:blipFill>
        <p:spPr>
          <a:xfrm>
            <a:off x="1848600" y="1322150"/>
            <a:ext cx="1932629" cy="62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>
            <a:extLst>
              <a:ext uri="{FF2B5EF4-FFF2-40B4-BE49-F238E27FC236}">
                <a16:creationId xmlns:a16="http://schemas.microsoft.com/office/drawing/2014/main" id="{82E5822E-BAAD-4B48-F7AE-F366356681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723" t="23324" r="11618"/>
          <a:stretch/>
        </p:blipFill>
        <p:spPr>
          <a:xfrm>
            <a:off x="3489375" y="1656600"/>
            <a:ext cx="5448401" cy="337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>
            <a:extLst>
              <a:ext uri="{FF2B5EF4-FFF2-40B4-BE49-F238E27FC236}">
                <a16:creationId xmlns:a16="http://schemas.microsoft.com/office/drawing/2014/main" id="{61D1087D-7D4B-E627-5B56-3404F2F8BD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480" y="13260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pt-PT" sz="3200">
                <a:latin typeface="Roboto"/>
                <a:ea typeface="Roboto"/>
                <a:cs typeface="Roboto"/>
              </a:rPr>
              <a:t>Si/He Targets</a:t>
            </a:r>
            <a:endParaRPr sz="3200">
              <a:latin typeface="Roboto"/>
              <a:ea typeface="Roboto"/>
              <a:cs typeface="Roboto"/>
            </a:endParaRPr>
          </a:p>
        </p:txBody>
      </p:sp>
      <p:sp>
        <p:nvSpPr>
          <p:cNvPr id="144" name="Google Shape;144;p20">
            <a:extLst>
              <a:ext uri="{FF2B5EF4-FFF2-40B4-BE49-F238E27FC236}">
                <a16:creationId xmlns:a16="http://schemas.microsoft.com/office/drawing/2014/main" id="{D4E9D785-515F-74DB-0B8F-B872585F063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8</a:t>
            </a:fld>
            <a:endParaRPr/>
          </a:p>
        </p:txBody>
      </p:sp>
      <p:sp>
        <p:nvSpPr>
          <p:cNvPr id="146" name="Google Shape;146;p20">
            <a:extLst>
              <a:ext uri="{FF2B5EF4-FFF2-40B4-BE49-F238E27FC236}">
                <a16:creationId xmlns:a16="http://schemas.microsoft.com/office/drawing/2014/main" id="{EB16C11E-46ED-EF3B-A2B9-3E435F93564A}"/>
              </a:ext>
            </a:extLst>
          </p:cNvPr>
          <p:cNvSpPr txBox="1"/>
          <p:nvPr/>
        </p:nvSpPr>
        <p:spPr>
          <a:xfrm>
            <a:off x="359225" y="2203950"/>
            <a:ext cx="2532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Roboto"/>
                <a:ea typeface="Roboto"/>
                <a:cs typeface="Roboto"/>
                <a:sym typeface="Roboto"/>
              </a:rPr>
              <a:t>Magnetron Sputtering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Roboto"/>
                <a:ea typeface="Roboto"/>
                <a:cs typeface="Roboto"/>
                <a:sym typeface="Roboto"/>
              </a:rPr>
              <a:t>Si/He thin films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47" name="Google Shape;147;p20">
            <a:extLst>
              <a:ext uri="{FF2B5EF4-FFF2-40B4-BE49-F238E27FC236}">
                <a16:creationId xmlns:a16="http://schemas.microsoft.com/office/drawing/2014/main" id="{C7A9EE4A-B105-F1A8-828F-1CF55652DF1A}"/>
              </a:ext>
            </a:extLst>
          </p:cNvPr>
          <p:cNvGraphicFramePr/>
          <p:nvPr/>
        </p:nvGraphicFramePr>
        <p:xfrm>
          <a:off x="3582550" y="1631250"/>
          <a:ext cx="4813700" cy="975300"/>
        </p:xfrm>
        <a:graphic>
          <a:graphicData uri="http://schemas.openxmlformats.org/drawingml/2006/table">
            <a:tbl>
              <a:tblPr>
                <a:noFill/>
                <a:tableStyleId>{205EB607-EF63-45D2-8131-3AAA08666B37}</a:tableStyleId>
              </a:tblPr>
              <a:tblGrid>
                <a:gridCol w="125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9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9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b="1"/>
                        <a:t>Element</a:t>
                      </a:r>
                      <a:endParaRPr b="1"/>
                    </a:p>
                  </a:txBody>
                  <a:tcPr marL="91425" marR="91425" marT="91425" marB="91425">
                    <a:lnL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Si</a:t>
                      </a: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He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C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N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O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H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 b="1"/>
                        <a:t>atoms/cm</a:t>
                      </a:r>
                      <a:r>
                        <a:rPr lang="pt-PT" sz="1300" b="1" baseline="30000"/>
                        <a:t>2</a:t>
                      </a:r>
                      <a:r>
                        <a:rPr lang="pt-PT" sz="1300" b="1"/>
                        <a:t> (x10</a:t>
                      </a:r>
                      <a:r>
                        <a:rPr lang="pt-PT" sz="1300" b="1" baseline="30000"/>
                        <a:t>15</a:t>
                      </a:r>
                      <a:r>
                        <a:rPr lang="pt-PT" sz="1300" b="1"/>
                        <a:t>)</a:t>
                      </a:r>
                      <a:endParaRPr sz="1300" b="1"/>
                    </a:p>
                  </a:txBody>
                  <a:tcPr marL="91425" marR="91425" marT="91425" marB="91425">
                    <a:lnL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2820</a:t>
                      </a:r>
                      <a:endParaRPr sz="1300"/>
                    </a:p>
                  </a:txBody>
                  <a:tcPr marL="91425" marR="91425" marT="91425" marB="91425" anchor="ctr">
                    <a:lnL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1280</a:t>
                      </a:r>
                      <a:endParaRPr sz="13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100</a:t>
                      </a:r>
                      <a:endParaRPr sz="13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390</a:t>
                      </a:r>
                      <a:endParaRPr sz="13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380</a:t>
                      </a:r>
                      <a:endParaRPr sz="13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475</a:t>
                      </a:r>
                      <a:endParaRPr sz="13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581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C281654D-34CD-FAF7-F118-110DDD8C7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6FBA29-CFE6-A7E0-E43F-07213FF13D17}"/>
              </a:ext>
            </a:extLst>
          </p:cNvPr>
          <p:cNvSpPr/>
          <p:nvPr/>
        </p:nvSpPr>
        <p:spPr>
          <a:xfrm>
            <a:off x="0" y="0"/>
            <a:ext cx="9141174" cy="737514"/>
          </a:xfrm>
          <a:prstGeom prst="rect">
            <a:avLst/>
          </a:prstGeom>
          <a:solidFill>
            <a:srgbClr val="73AAC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Google Shape;142;p20">
            <a:extLst>
              <a:ext uri="{FF2B5EF4-FFF2-40B4-BE49-F238E27FC236}">
                <a16:creationId xmlns:a16="http://schemas.microsoft.com/office/drawing/2014/main" id="{A263866C-F15B-571A-4629-FC9E44DFF1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5286" r="8092" b="85361"/>
          <a:stretch/>
        </p:blipFill>
        <p:spPr>
          <a:xfrm>
            <a:off x="1848600" y="1322150"/>
            <a:ext cx="1932629" cy="62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>
            <a:extLst>
              <a:ext uri="{FF2B5EF4-FFF2-40B4-BE49-F238E27FC236}">
                <a16:creationId xmlns:a16="http://schemas.microsoft.com/office/drawing/2014/main" id="{037C7EF1-5ACC-60E2-3DF9-FB2EAB319A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723" t="23324" r="11618"/>
          <a:stretch/>
        </p:blipFill>
        <p:spPr>
          <a:xfrm>
            <a:off x="3489375" y="1656600"/>
            <a:ext cx="5448401" cy="337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>
            <a:extLst>
              <a:ext uri="{FF2B5EF4-FFF2-40B4-BE49-F238E27FC236}">
                <a16:creationId xmlns:a16="http://schemas.microsoft.com/office/drawing/2014/main" id="{EBA8F12F-CED4-5F1A-50E2-4F723A1BC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480" y="13260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pt-PT" sz="3200">
                <a:latin typeface="Roboto"/>
                <a:ea typeface="Roboto"/>
                <a:cs typeface="Roboto"/>
              </a:rPr>
              <a:t>Si/He Targets</a:t>
            </a:r>
            <a:endParaRPr sz="3200">
              <a:latin typeface="Roboto"/>
              <a:ea typeface="Roboto"/>
              <a:cs typeface="Roboto"/>
            </a:endParaRPr>
          </a:p>
        </p:txBody>
      </p:sp>
      <p:sp>
        <p:nvSpPr>
          <p:cNvPr id="144" name="Google Shape;144;p20">
            <a:extLst>
              <a:ext uri="{FF2B5EF4-FFF2-40B4-BE49-F238E27FC236}">
                <a16:creationId xmlns:a16="http://schemas.microsoft.com/office/drawing/2014/main" id="{5B375C66-3AE5-7454-3351-5B85230AEAC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9</a:t>
            </a:fld>
            <a:endParaRPr/>
          </a:p>
        </p:txBody>
      </p:sp>
      <p:sp>
        <p:nvSpPr>
          <p:cNvPr id="146" name="Google Shape;146;p20">
            <a:extLst>
              <a:ext uri="{FF2B5EF4-FFF2-40B4-BE49-F238E27FC236}">
                <a16:creationId xmlns:a16="http://schemas.microsoft.com/office/drawing/2014/main" id="{7E59D253-07D4-DC0A-20BC-D609FE9389F7}"/>
              </a:ext>
            </a:extLst>
          </p:cNvPr>
          <p:cNvSpPr txBox="1"/>
          <p:nvPr/>
        </p:nvSpPr>
        <p:spPr>
          <a:xfrm>
            <a:off x="359225" y="2203950"/>
            <a:ext cx="2532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Roboto"/>
                <a:ea typeface="Roboto"/>
                <a:cs typeface="Roboto"/>
                <a:sym typeface="Roboto"/>
              </a:rPr>
              <a:t>Magnetron Sputtering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Roboto"/>
                <a:ea typeface="Roboto"/>
                <a:cs typeface="Roboto"/>
                <a:sym typeface="Roboto"/>
              </a:rPr>
              <a:t>Si/He thin films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47" name="Google Shape;147;p20">
            <a:extLst>
              <a:ext uri="{FF2B5EF4-FFF2-40B4-BE49-F238E27FC236}">
                <a16:creationId xmlns:a16="http://schemas.microsoft.com/office/drawing/2014/main" id="{C87CCDBC-5BEB-9713-6C9B-7D40832C1A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6646848"/>
              </p:ext>
            </p:extLst>
          </p:nvPr>
        </p:nvGraphicFramePr>
        <p:xfrm>
          <a:off x="3582550" y="1631250"/>
          <a:ext cx="4813700" cy="975300"/>
        </p:xfrm>
        <a:graphic>
          <a:graphicData uri="http://schemas.openxmlformats.org/drawingml/2006/table">
            <a:tbl>
              <a:tblPr>
                <a:noFill/>
                <a:tableStyleId>{205EB607-EF63-45D2-8131-3AAA08666B37}</a:tableStyleId>
              </a:tblPr>
              <a:tblGrid>
                <a:gridCol w="125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9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9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b="1" err="1"/>
                        <a:t>Element</a:t>
                      </a:r>
                      <a:endParaRPr b="1" err="1"/>
                    </a:p>
                  </a:txBody>
                  <a:tcPr marL="91425" marR="91425" marT="91425" marB="91425">
                    <a:lnL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Si</a:t>
                      </a: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err="1"/>
                        <a:t>He</a:t>
                      </a:r>
                      <a:endParaRPr err="1"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C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N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O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/>
                        <a:t>H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 b="1" err="1"/>
                        <a:t>atoms</a:t>
                      </a:r>
                      <a:r>
                        <a:rPr lang="pt-PT" sz="1300" b="1"/>
                        <a:t>/cm</a:t>
                      </a:r>
                      <a:r>
                        <a:rPr lang="pt-PT" sz="1300" b="1" baseline="30000"/>
                        <a:t>2</a:t>
                      </a:r>
                      <a:r>
                        <a:rPr lang="pt-PT" sz="1300" b="1"/>
                        <a:t> (x10</a:t>
                      </a:r>
                      <a:r>
                        <a:rPr lang="pt-PT" sz="1300" b="1" baseline="30000"/>
                        <a:t>15</a:t>
                      </a:r>
                      <a:r>
                        <a:rPr lang="pt-PT" sz="1300" b="1"/>
                        <a:t>)</a:t>
                      </a:r>
                      <a:endParaRPr sz="1300" b="1"/>
                    </a:p>
                  </a:txBody>
                  <a:tcPr marL="91425" marR="91425" marT="91425" marB="91425">
                    <a:lnL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2820</a:t>
                      </a:r>
                      <a:endParaRPr sz="1300"/>
                    </a:p>
                  </a:txBody>
                  <a:tcPr marL="91425" marR="91425" marT="91425" marB="91425" anchor="ctr">
                    <a:lnL w="762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 b="1">
                          <a:solidFill>
                            <a:srgbClr val="FF9900"/>
                          </a:solidFill>
                        </a:rPr>
                        <a:t>1280</a:t>
                      </a:r>
                      <a:endParaRPr sz="1300" b="1">
                        <a:solidFill>
                          <a:srgbClr val="FF9900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100</a:t>
                      </a:r>
                      <a:endParaRPr sz="13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390</a:t>
                      </a:r>
                      <a:endParaRPr sz="13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380</a:t>
                      </a:r>
                      <a:endParaRPr sz="13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300"/>
                        <a:t>475</a:t>
                      </a:r>
                      <a:endParaRPr sz="13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CE5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751527"/>
      </p:ext>
    </p:extLst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42</Slides>
  <Notes>34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Paradigm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Motivation</vt:lpstr>
      <vt:lpstr>Si/He Targets</vt:lpstr>
      <vt:lpstr>Si/He Targets</vt:lpstr>
      <vt:lpstr>PowerPoint Presentation</vt:lpstr>
      <vt:lpstr>IS698 Proposal     </vt:lpstr>
      <vt:lpstr>Setup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Backup: Pilot Beam calculated xs</vt:lpstr>
      <vt:lpstr>Different Thicknesses</vt:lpstr>
      <vt:lpstr>Different Thicknesses</vt:lpstr>
      <vt:lpstr>Different Scattering channels</vt:lpstr>
      <vt:lpstr>Delta E (DSSSD) check</vt:lpstr>
      <vt:lpstr>Delta E (DSSSD) check</vt:lpstr>
      <vt:lpstr>Telescope Characterized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403</cp:revision>
  <dcterms:modified xsi:type="dcterms:W3CDTF">2025-09-23T21:28:43Z</dcterms:modified>
</cp:coreProperties>
</file>