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440" r:id="rId3"/>
    <p:sldId id="452" r:id="rId4"/>
    <p:sldId id="266" r:id="rId5"/>
    <p:sldId id="264" r:id="rId6"/>
    <p:sldId id="441" r:id="rId7"/>
    <p:sldId id="305" r:id="rId8"/>
    <p:sldId id="303" r:id="rId9"/>
    <p:sldId id="304" r:id="rId10"/>
    <p:sldId id="455" r:id="rId11"/>
    <p:sldId id="405" r:id="rId12"/>
    <p:sldId id="453" r:id="rId13"/>
    <p:sldId id="412" r:id="rId14"/>
    <p:sldId id="413" r:id="rId15"/>
    <p:sldId id="454" r:id="rId16"/>
    <p:sldId id="416" r:id="rId17"/>
    <p:sldId id="286" r:id="rId18"/>
    <p:sldId id="427" r:id="rId19"/>
    <p:sldId id="420" r:id="rId20"/>
    <p:sldId id="445" r:id="rId21"/>
    <p:sldId id="456" r:id="rId22"/>
    <p:sldId id="450" r:id="rId23"/>
    <p:sldId id="448" r:id="rId24"/>
    <p:sldId id="411"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7FE"/>
    <a:srgbClr val="FFE6BE"/>
    <a:srgbClr val="FEF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73" autoAdjust="0"/>
  </p:normalViewPr>
  <p:slideViewPr>
    <p:cSldViewPr snapToGrid="0">
      <p:cViewPr varScale="1">
        <p:scale>
          <a:sx n="52" d="100"/>
          <a:sy n="52" d="100"/>
        </p:scale>
        <p:origin x="1228"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FCEB32-2AD3-4113-AE6E-6101FDAA2F1D}" type="datetimeFigureOut">
              <a:rPr lang="fr-FR" smtClean="0"/>
              <a:t>26/09/2025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A1877-2F69-4D86-8F6D-C843C5017D2B}" type="slidenum">
              <a:rPr lang="fr-FR" smtClean="0"/>
              <a:t>‹N°›</a:t>
            </a:fld>
            <a:endParaRPr lang="fr-FR"/>
          </a:p>
        </p:txBody>
      </p:sp>
    </p:spTree>
    <p:extLst>
      <p:ext uri="{BB962C8B-B14F-4D97-AF65-F5344CB8AC3E}">
        <p14:creationId xmlns:p14="http://schemas.microsoft.com/office/powerpoint/2010/main" val="130616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1</a:t>
            </a:fld>
            <a:endParaRPr lang="fr-FR"/>
          </a:p>
        </p:txBody>
      </p:sp>
    </p:spTree>
    <p:extLst>
      <p:ext uri="{BB962C8B-B14F-4D97-AF65-F5344CB8AC3E}">
        <p14:creationId xmlns:p14="http://schemas.microsoft.com/office/powerpoint/2010/main" val="3720386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16</a:t>
            </a:fld>
            <a:endParaRPr lang="fr-FR"/>
          </a:p>
        </p:txBody>
      </p:sp>
    </p:spTree>
    <p:extLst>
      <p:ext uri="{BB962C8B-B14F-4D97-AF65-F5344CB8AC3E}">
        <p14:creationId xmlns:p14="http://schemas.microsoft.com/office/powerpoint/2010/main" val="102056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4</a:t>
            </a:fld>
            <a:endParaRPr lang="fr-FR"/>
          </a:p>
        </p:txBody>
      </p:sp>
    </p:spTree>
    <p:extLst>
      <p:ext uri="{BB962C8B-B14F-4D97-AF65-F5344CB8AC3E}">
        <p14:creationId xmlns:p14="http://schemas.microsoft.com/office/powerpoint/2010/main" val="4193654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5</a:t>
            </a:fld>
            <a:endParaRPr lang="fr-FR"/>
          </a:p>
        </p:txBody>
      </p:sp>
    </p:spTree>
    <p:extLst>
      <p:ext uri="{BB962C8B-B14F-4D97-AF65-F5344CB8AC3E}">
        <p14:creationId xmlns:p14="http://schemas.microsoft.com/office/powerpoint/2010/main" val="2793256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6</a:t>
            </a:fld>
            <a:endParaRPr lang="fr-FR"/>
          </a:p>
        </p:txBody>
      </p:sp>
    </p:spTree>
    <p:extLst>
      <p:ext uri="{BB962C8B-B14F-4D97-AF65-F5344CB8AC3E}">
        <p14:creationId xmlns:p14="http://schemas.microsoft.com/office/powerpoint/2010/main" val="134426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7</a:t>
            </a:fld>
            <a:endParaRPr lang="fr-FR"/>
          </a:p>
        </p:txBody>
      </p:sp>
    </p:spTree>
    <p:extLst>
      <p:ext uri="{BB962C8B-B14F-4D97-AF65-F5344CB8AC3E}">
        <p14:creationId xmlns:p14="http://schemas.microsoft.com/office/powerpoint/2010/main" val="338101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8</a:t>
            </a:fld>
            <a:endParaRPr lang="fr-FR"/>
          </a:p>
        </p:txBody>
      </p:sp>
    </p:spTree>
    <p:extLst>
      <p:ext uri="{BB962C8B-B14F-4D97-AF65-F5344CB8AC3E}">
        <p14:creationId xmlns:p14="http://schemas.microsoft.com/office/powerpoint/2010/main" val="348995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13</a:t>
            </a:fld>
            <a:endParaRPr lang="fr-FR"/>
          </a:p>
        </p:txBody>
      </p:sp>
    </p:spTree>
    <p:extLst>
      <p:ext uri="{BB962C8B-B14F-4D97-AF65-F5344CB8AC3E}">
        <p14:creationId xmlns:p14="http://schemas.microsoft.com/office/powerpoint/2010/main" val="2221299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14</a:t>
            </a:fld>
            <a:endParaRPr lang="fr-FR"/>
          </a:p>
        </p:txBody>
      </p:sp>
    </p:spTree>
    <p:extLst>
      <p:ext uri="{BB962C8B-B14F-4D97-AF65-F5344CB8AC3E}">
        <p14:creationId xmlns:p14="http://schemas.microsoft.com/office/powerpoint/2010/main" val="424501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0FA1877-2F69-4D86-8F6D-C843C5017D2B}" type="slidenum">
              <a:rPr lang="fr-FR" smtClean="0"/>
              <a:t>15</a:t>
            </a:fld>
            <a:endParaRPr lang="fr-FR"/>
          </a:p>
        </p:txBody>
      </p:sp>
    </p:spTree>
    <p:extLst>
      <p:ext uri="{BB962C8B-B14F-4D97-AF65-F5344CB8AC3E}">
        <p14:creationId xmlns:p14="http://schemas.microsoft.com/office/powerpoint/2010/main" val="1968157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90AEDE-149D-5037-3AFC-F856F4744C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31C8AB23-2298-2D36-4677-E5F23760C8F5}"/>
              </a:ext>
            </a:extLst>
          </p:cNvPr>
          <p:cNvSpPr>
            <a:spLocks noGrp="1"/>
          </p:cNvSpPr>
          <p:nvPr>
            <p:ph type="ctrTitle" hasCustomPrompt="1"/>
          </p:nvPr>
        </p:nvSpPr>
        <p:spPr>
          <a:xfrm>
            <a:off x="276224" y="4383314"/>
            <a:ext cx="9591675" cy="1230086"/>
          </a:xfrm>
        </p:spPr>
        <p:txBody>
          <a:bodyPr tIns="0" bIns="0" anchor="b">
            <a:normAutofit/>
          </a:bodyPr>
          <a:lstStyle>
            <a:lvl1pPr algn="l">
              <a:lnSpc>
                <a:spcPct val="80000"/>
              </a:lnSpc>
              <a:defRPr sz="4400" b="1" cap="all" baseline="0">
                <a:solidFill>
                  <a:schemeClr val="accent1"/>
                </a:solidFill>
                <a:latin typeface="+mn-lt"/>
              </a:defRPr>
            </a:lvl1pPr>
          </a:lstStyle>
          <a:p>
            <a:r>
              <a:rPr lang="fr-FR" dirty="0"/>
              <a:t>Modifiez le </a:t>
            </a:r>
            <a:br>
              <a:rPr lang="fr-FR" dirty="0"/>
            </a:br>
            <a:r>
              <a:rPr lang="fr-FR" dirty="0"/>
              <a:t>style du titre</a:t>
            </a:r>
          </a:p>
        </p:txBody>
      </p:sp>
      <p:sp>
        <p:nvSpPr>
          <p:cNvPr id="3" name="Sous-titre 2">
            <a:extLst>
              <a:ext uri="{FF2B5EF4-FFF2-40B4-BE49-F238E27FC236}">
                <a16:creationId xmlns:a16="http://schemas.microsoft.com/office/drawing/2014/main" id="{C7B351B4-CE1E-3D65-F381-1CF3259F70C1}"/>
              </a:ext>
            </a:extLst>
          </p:cNvPr>
          <p:cNvSpPr>
            <a:spLocks noGrp="1"/>
          </p:cNvSpPr>
          <p:nvPr>
            <p:ph type="subTitle" idx="1" hasCustomPrompt="1"/>
          </p:nvPr>
        </p:nvSpPr>
        <p:spPr>
          <a:xfrm>
            <a:off x="276224" y="5618158"/>
            <a:ext cx="9591675" cy="668337"/>
          </a:xfrm>
        </p:spPr>
        <p:txBody>
          <a:bodyPr lIns="122400" tIns="36000" bIns="36000">
            <a:noAutofit/>
          </a:bodyPr>
          <a:lstStyle>
            <a:lvl1pPr marL="0" indent="0" algn="l">
              <a:lnSpc>
                <a:spcPct val="90000"/>
              </a:lnSpc>
              <a:spcBef>
                <a:spcPts val="0"/>
              </a:spcBef>
              <a:buNone/>
              <a:defRPr sz="2400" b="0" cap="all"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a:t>
            </a:r>
            <a:br>
              <a:rPr lang="fr-FR" dirty="0"/>
            </a:br>
            <a:r>
              <a:rPr lang="fr-FR" dirty="0"/>
              <a:t>des sous-titres du masque</a:t>
            </a:r>
          </a:p>
        </p:txBody>
      </p:sp>
      <p:pic>
        <p:nvPicPr>
          <p:cNvPr id="12" name="Graphique 11">
            <a:extLst>
              <a:ext uri="{FF2B5EF4-FFF2-40B4-BE49-F238E27FC236}">
                <a16:creationId xmlns:a16="http://schemas.microsoft.com/office/drawing/2014/main" id="{0A67F099-E9FE-E0CE-0668-58CD31A5A2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7981" y="361954"/>
            <a:ext cx="3070800" cy="794721"/>
          </a:xfrm>
          <a:prstGeom prst="rect">
            <a:avLst/>
          </a:prstGeom>
        </p:spPr>
      </p:pic>
      <p:sp>
        <p:nvSpPr>
          <p:cNvPr id="15" name="Espace réservé du texte 14">
            <a:extLst>
              <a:ext uri="{FF2B5EF4-FFF2-40B4-BE49-F238E27FC236}">
                <a16:creationId xmlns:a16="http://schemas.microsoft.com/office/drawing/2014/main" id="{EBF99C0F-86DA-4D2D-7A27-0360F1C0CF77}"/>
              </a:ext>
            </a:extLst>
          </p:cNvPr>
          <p:cNvSpPr>
            <a:spLocks noGrp="1"/>
          </p:cNvSpPr>
          <p:nvPr>
            <p:ph type="body" sz="quarter" idx="10" hasCustomPrompt="1"/>
          </p:nvPr>
        </p:nvSpPr>
        <p:spPr>
          <a:xfrm>
            <a:off x="276225" y="4066949"/>
            <a:ext cx="2857500" cy="295275"/>
          </a:xfrm>
        </p:spPr>
        <p:txBody>
          <a:bodyPr lIns="126000" tIns="36000" bIns="0" anchor="b">
            <a:normAutofit/>
          </a:bodyPr>
          <a:lstStyle>
            <a:lvl1pPr marL="0" indent="0">
              <a:spcBef>
                <a:spcPts val="0"/>
              </a:spcBef>
              <a:buNone/>
              <a:defRPr sz="1400" b="0" cap="all" baseline="0">
                <a:solidFill>
                  <a:schemeClr val="tx2"/>
                </a:solidFill>
              </a:defRPr>
            </a:lvl1pPr>
          </a:lstStyle>
          <a:p>
            <a:pPr lvl="0"/>
            <a:r>
              <a:rPr lang="fr-FR" dirty="0"/>
              <a:t>Date</a:t>
            </a:r>
          </a:p>
        </p:txBody>
      </p:sp>
      <p:grpSp>
        <p:nvGrpSpPr>
          <p:cNvPr id="18" name="Groupe 17">
            <a:extLst>
              <a:ext uri="{FF2B5EF4-FFF2-40B4-BE49-F238E27FC236}">
                <a16:creationId xmlns:a16="http://schemas.microsoft.com/office/drawing/2014/main" id="{93F973C7-F3AA-CB70-6910-AB0C0BD75E54}"/>
              </a:ext>
            </a:extLst>
          </p:cNvPr>
          <p:cNvGrpSpPr/>
          <p:nvPr userDrawn="1"/>
        </p:nvGrpSpPr>
        <p:grpSpPr>
          <a:xfrm>
            <a:off x="-1562895" y="4445000"/>
            <a:ext cx="1562895" cy="1253402"/>
            <a:chOff x="-1562895" y="0"/>
            <a:chExt cx="1562895" cy="1253402"/>
          </a:xfrm>
        </p:grpSpPr>
        <p:sp>
          <p:nvSpPr>
            <p:cNvPr id="19" name="ZoneTexte 18">
              <a:extLst>
                <a:ext uri="{FF2B5EF4-FFF2-40B4-BE49-F238E27FC236}">
                  <a16:creationId xmlns:a16="http://schemas.microsoft.com/office/drawing/2014/main" id="{7477E8D3-1337-51A3-9439-F5191BE54E25}"/>
                </a:ext>
              </a:extLst>
            </p:cNvPr>
            <p:cNvSpPr txBox="1"/>
            <p:nvPr userDrawn="1"/>
          </p:nvSpPr>
          <p:spPr>
            <a:xfrm>
              <a:off x="-1562895" y="0"/>
              <a:ext cx="1440000" cy="1253402"/>
            </a:xfrm>
            <a:prstGeom prst="rect">
              <a:avLst/>
            </a:prstGeom>
            <a:solidFill>
              <a:schemeClr val="bg2">
                <a:lumMod val="20000"/>
                <a:lumOff val="80000"/>
              </a:schemeClr>
            </a:solidFill>
          </p:spPr>
          <p:txBody>
            <a:bodyPr wrap="square" lIns="72000" tIns="72000" rIns="72000" bIns="72000" rtlCol="0">
              <a:spAutoFit/>
            </a:bodyPr>
            <a:lstStyle/>
            <a:p>
              <a:r>
                <a:rPr lang="fr-FR" sz="1200" b="1" dirty="0">
                  <a:solidFill>
                    <a:schemeClr val="bg1">
                      <a:lumMod val="50000"/>
                    </a:schemeClr>
                  </a:solidFill>
                </a:rPr>
                <a:t>Option du titre</a:t>
              </a:r>
            </a:p>
            <a:p>
              <a:r>
                <a:rPr lang="fr-FR" sz="1200" dirty="0">
                  <a:solidFill>
                    <a:schemeClr val="bg1">
                      <a:lumMod val="50000"/>
                    </a:schemeClr>
                  </a:solidFill>
                </a:rPr>
                <a:t>Vous pouvez supprimer le gras des mots de moindre importance</a:t>
              </a:r>
            </a:p>
          </p:txBody>
        </p:sp>
        <p:sp>
          <p:nvSpPr>
            <p:cNvPr id="20" name="Triangle isocèle 19">
              <a:extLst>
                <a:ext uri="{FF2B5EF4-FFF2-40B4-BE49-F238E27FC236}">
                  <a16:creationId xmlns:a16="http://schemas.microsoft.com/office/drawing/2014/main" id="{EB78F9DD-0170-58D1-FF31-8EFAC991FB2D}"/>
                </a:ext>
              </a:extLst>
            </p:cNvPr>
            <p:cNvSpPr/>
            <p:nvPr userDrawn="1"/>
          </p:nvSpPr>
          <p:spPr>
            <a:xfrm rot="5400000">
              <a:off x="-248444" y="231848"/>
              <a:ext cx="368300" cy="128588"/>
            </a:xfrm>
            <a:prstGeom prst="triangl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sp>
        <p:nvSpPr>
          <p:cNvPr id="24" name="ZoneTexte 23">
            <a:extLst>
              <a:ext uri="{FF2B5EF4-FFF2-40B4-BE49-F238E27FC236}">
                <a16:creationId xmlns:a16="http://schemas.microsoft.com/office/drawing/2014/main" id="{A00454B7-9325-376A-B9D8-9DFC16C1C4F1}"/>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Titre</a:t>
            </a:r>
          </a:p>
        </p:txBody>
      </p:sp>
    </p:spTree>
    <p:extLst>
      <p:ext uri="{BB962C8B-B14F-4D97-AF65-F5344CB8AC3E}">
        <p14:creationId xmlns:p14="http://schemas.microsoft.com/office/powerpoint/2010/main" val="3765459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ô et un contenu / orang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4307151" y="2463800"/>
            <a:ext cx="7584812"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Chapô et un contenu / orange</a:t>
            </a:r>
          </a:p>
        </p:txBody>
      </p:sp>
      <p:sp>
        <p:nvSpPr>
          <p:cNvPr id="19" name="Freeform 9">
            <a:extLst>
              <a:ext uri="{FF2B5EF4-FFF2-40B4-BE49-F238E27FC236}">
                <a16:creationId xmlns:a16="http://schemas.microsoft.com/office/drawing/2014/main" id="{633BAC3E-2A63-9F2D-3B46-F5FEBDF95C63}"/>
              </a:ext>
            </a:extLst>
          </p:cNvPr>
          <p:cNvSpPr>
            <a:spLocks noChangeAspect="1"/>
          </p:cNvSpPr>
          <p:nvPr userDrawn="1"/>
        </p:nvSpPr>
        <p:spPr bwMode="auto">
          <a:xfrm>
            <a:off x="384174" y="1007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gradFill flip="none" rotWithShape="1">
            <a:gsLst>
              <a:gs pos="0">
                <a:srgbClr val="FEF3EF"/>
              </a:gs>
              <a:gs pos="72000">
                <a:schemeClr val="accent5"/>
              </a:gs>
            </a:gsLst>
            <a:lin ang="0" scaled="1"/>
            <a:tileRect/>
          </a:gradFill>
          <a:ln>
            <a:noFill/>
          </a:ln>
        </p:spPr>
        <p:txBody>
          <a:bodyPr vert="horz" wrap="square" lIns="91440" tIns="45720" rIns="91440" bIns="45720" numCol="1" anchor="t" anchorCtr="0" compatLnSpc="1">
            <a:prstTxWarp prst="textNoShape">
              <a:avLst/>
            </a:prstTxWarp>
          </a:bodyPr>
          <a:lstStyle/>
          <a:p>
            <a:endParaRPr lang="fr-FR"/>
          </a:p>
        </p:txBody>
      </p:sp>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a:xfrm>
            <a:off x="680224" y="1404163"/>
            <a:ext cx="7252514" cy="892652"/>
          </a:xfrm>
        </p:spPr>
        <p:txBody>
          <a:bodyPr anchor="ctr"/>
          <a:lstStyle/>
          <a:p>
            <a:r>
              <a:rPr lang="fr-FR"/>
              <a:t>Modifiez le style du titre</a:t>
            </a:r>
            <a:endParaRPr lang="fr-FR" dirty="0"/>
          </a:p>
        </p:txBody>
      </p:sp>
      <p:cxnSp>
        <p:nvCxnSpPr>
          <p:cNvPr id="22" name="Connecteur droit 21">
            <a:extLst>
              <a:ext uri="{FF2B5EF4-FFF2-40B4-BE49-F238E27FC236}">
                <a16:creationId xmlns:a16="http://schemas.microsoft.com/office/drawing/2014/main" id="{B30F1B13-841A-45E6-40A7-42F527B8D944}"/>
              </a:ext>
            </a:extLst>
          </p:cNvPr>
          <p:cNvCxnSpPr>
            <a:cxnSpLocks/>
          </p:cNvCxnSpPr>
          <p:nvPr userDrawn="1"/>
        </p:nvCxnSpPr>
        <p:spPr>
          <a:xfrm>
            <a:off x="384174" y="2997994"/>
            <a:ext cx="828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Espace réservé du texte 23">
            <a:extLst>
              <a:ext uri="{FF2B5EF4-FFF2-40B4-BE49-F238E27FC236}">
                <a16:creationId xmlns:a16="http://schemas.microsoft.com/office/drawing/2014/main" id="{8A3C3E56-E871-A5B9-C67A-B216796E4053}"/>
              </a:ext>
            </a:extLst>
          </p:cNvPr>
          <p:cNvSpPr>
            <a:spLocks noGrp="1"/>
          </p:cNvSpPr>
          <p:nvPr>
            <p:ph type="body" sz="quarter" idx="13"/>
          </p:nvPr>
        </p:nvSpPr>
        <p:spPr>
          <a:xfrm>
            <a:off x="300037" y="3101974"/>
            <a:ext cx="3736703" cy="3042347"/>
          </a:xfrm>
        </p:spPr>
        <p:txBody>
          <a:bodyPr/>
          <a:lstStyle>
            <a:lvl1pPr>
              <a:lnSpc>
                <a:spcPct val="100000"/>
              </a:lnSpc>
              <a:defRPr cap="none">
                <a:solidFill>
                  <a:schemeClr val="accent1"/>
                </a:solidFill>
              </a:defRPr>
            </a:lvl1pPr>
            <a:lvl2pPr>
              <a:defRPr cap="none"/>
            </a:lvl2pPr>
            <a:lvl3pPr>
              <a:defRPr cap="none"/>
            </a:lvl3pPr>
            <a:lvl4pPr>
              <a:defRPr cap="none"/>
            </a:lvl4pPr>
            <a:lvl5pPr>
              <a:defRPr cap="none"/>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grpSp>
        <p:nvGrpSpPr>
          <p:cNvPr id="9" name="Groupe 8">
            <a:extLst>
              <a:ext uri="{FF2B5EF4-FFF2-40B4-BE49-F238E27FC236}">
                <a16:creationId xmlns:a16="http://schemas.microsoft.com/office/drawing/2014/main" id="{CE52ED53-EB34-2DB6-F6BB-86B55EE5BA5B}"/>
              </a:ext>
            </a:extLst>
          </p:cNvPr>
          <p:cNvGrpSpPr/>
          <p:nvPr userDrawn="1"/>
        </p:nvGrpSpPr>
        <p:grpSpPr>
          <a:xfrm>
            <a:off x="12279766" y="2465277"/>
            <a:ext cx="1563825" cy="4392723"/>
            <a:chOff x="-1668463" y="996950"/>
            <a:chExt cx="1563825" cy="4392723"/>
          </a:xfrm>
        </p:grpSpPr>
        <p:grpSp>
          <p:nvGrpSpPr>
            <p:cNvPr id="10" name="Groupe 9">
              <a:extLst>
                <a:ext uri="{FF2B5EF4-FFF2-40B4-BE49-F238E27FC236}">
                  <a16:creationId xmlns:a16="http://schemas.microsoft.com/office/drawing/2014/main" id="{3ACA88F6-D661-A4F9-0BF4-62FA505C2E0A}"/>
                </a:ext>
              </a:extLst>
            </p:cNvPr>
            <p:cNvGrpSpPr/>
            <p:nvPr userDrawn="1"/>
          </p:nvGrpSpPr>
          <p:grpSpPr>
            <a:xfrm>
              <a:off x="-1668463" y="996950"/>
              <a:ext cx="1563825" cy="4392723"/>
              <a:chOff x="-1668463" y="996950"/>
              <a:chExt cx="1563825" cy="4392723"/>
            </a:xfrm>
          </p:grpSpPr>
          <p:grpSp>
            <p:nvGrpSpPr>
              <p:cNvPr id="12" name="Groupe 11">
                <a:extLst>
                  <a:ext uri="{FF2B5EF4-FFF2-40B4-BE49-F238E27FC236}">
                    <a16:creationId xmlns:a16="http://schemas.microsoft.com/office/drawing/2014/main" id="{A11DDAE1-9E9A-066B-725A-0B5D92CEB69D}"/>
                  </a:ext>
                </a:extLst>
              </p:cNvPr>
              <p:cNvGrpSpPr/>
              <p:nvPr userDrawn="1"/>
            </p:nvGrpSpPr>
            <p:grpSpPr>
              <a:xfrm>
                <a:off x="-1668463" y="996950"/>
                <a:ext cx="1563825" cy="4392723"/>
                <a:chOff x="-1878012" y="2562423"/>
                <a:chExt cx="1563825" cy="4392723"/>
              </a:xfrm>
              <a:solidFill>
                <a:schemeClr val="bg2">
                  <a:lumMod val="20000"/>
                  <a:lumOff val="80000"/>
                </a:schemeClr>
              </a:solidFill>
            </p:grpSpPr>
            <p:sp>
              <p:nvSpPr>
                <p:cNvPr id="14" name="ZoneTexte 13">
                  <a:extLst>
                    <a:ext uri="{FF2B5EF4-FFF2-40B4-BE49-F238E27FC236}">
                      <a16:creationId xmlns:a16="http://schemas.microsoft.com/office/drawing/2014/main" id="{9A9C16D4-EB2E-A930-B811-160777D2FDCE}"/>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Cette zone de texte permet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15" name="Triangle isocèle 14">
                  <a:extLst>
                    <a:ext uri="{FF2B5EF4-FFF2-40B4-BE49-F238E27FC236}">
                      <a16:creationId xmlns:a16="http://schemas.microsoft.com/office/drawing/2014/main" id="{F40AD9E2-A35D-4F81-60C2-486535233601}"/>
                    </a:ext>
                  </a:extLst>
                </p:cNvPr>
                <p:cNvSpPr/>
                <p:nvPr userDrawn="1"/>
              </p:nvSpPr>
              <p:spPr>
                <a:xfrm rot="16200000">
                  <a:off x="-1997868"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3" name="Image 12">
                <a:extLst>
                  <a:ext uri="{FF2B5EF4-FFF2-40B4-BE49-F238E27FC236}">
                    <a16:creationId xmlns:a16="http://schemas.microsoft.com/office/drawing/2014/main" id="{36FB506D-05C1-8A09-4E01-C93B694B752D}"/>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1" name="Espace réservé du contenu 2">
              <a:extLst>
                <a:ext uri="{FF2B5EF4-FFF2-40B4-BE49-F238E27FC236}">
                  <a16:creationId xmlns:a16="http://schemas.microsoft.com/office/drawing/2014/main" id="{F8FC9A66-A977-B252-314A-E6148DE52C19}"/>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4" name="Espace réservé de la date 3">
            <a:extLst>
              <a:ext uri="{FF2B5EF4-FFF2-40B4-BE49-F238E27FC236}">
                <a16:creationId xmlns:a16="http://schemas.microsoft.com/office/drawing/2014/main" id="{F40AA0EB-0B3B-E5DD-5F68-04C2FA65CB3A}"/>
              </a:ext>
            </a:extLst>
          </p:cNvPr>
          <p:cNvSpPr>
            <a:spLocks noGrp="1"/>
          </p:cNvSpPr>
          <p:nvPr>
            <p:ph type="dt" sz="half" idx="14"/>
          </p:nvPr>
        </p:nvSpPr>
        <p:spPr/>
        <p:txBody>
          <a:bodyPr/>
          <a:lstStyle/>
          <a:p>
            <a:r>
              <a:rPr lang="fr-FR"/>
              <a:t>Mois 20XX</a:t>
            </a:r>
            <a:endParaRPr lang="fr-FR" dirty="0"/>
          </a:p>
        </p:txBody>
      </p:sp>
      <p:sp>
        <p:nvSpPr>
          <p:cNvPr id="16" name="Espace réservé du pied de page 15">
            <a:extLst>
              <a:ext uri="{FF2B5EF4-FFF2-40B4-BE49-F238E27FC236}">
                <a16:creationId xmlns:a16="http://schemas.microsoft.com/office/drawing/2014/main" id="{6A72A802-6410-44AC-126F-2A57B2C26286}"/>
              </a:ext>
            </a:extLst>
          </p:cNvPr>
          <p:cNvSpPr>
            <a:spLocks noGrp="1"/>
          </p:cNvSpPr>
          <p:nvPr>
            <p:ph type="ftr" sz="quarter" idx="15"/>
          </p:nvPr>
        </p:nvSpPr>
        <p:spPr/>
        <p:txBody>
          <a:bodyPr/>
          <a:lstStyle/>
          <a:p>
            <a:pPr algn="l"/>
            <a:r>
              <a:rPr lang="fr-FR"/>
              <a:t>Titre de la présentation</a:t>
            </a:r>
            <a:endParaRPr lang="fr-FR" dirty="0"/>
          </a:p>
        </p:txBody>
      </p:sp>
      <p:sp>
        <p:nvSpPr>
          <p:cNvPr id="17" name="Espace réservé du numéro de diapositive 16">
            <a:extLst>
              <a:ext uri="{FF2B5EF4-FFF2-40B4-BE49-F238E27FC236}">
                <a16:creationId xmlns:a16="http://schemas.microsoft.com/office/drawing/2014/main" id="{4BB9F86F-E7D7-6C0F-BEE0-D28F4E1F4C5A}"/>
              </a:ext>
            </a:extLst>
          </p:cNvPr>
          <p:cNvSpPr>
            <a:spLocks noGrp="1"/>
          </p:cNvSpPr>
          <p:nvPr>
            <p:ph type="sldNum" sz="quarter" idx="16"/>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111617916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ô et deux contenus / ble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4307151" y="2463800"/>
            <a:ext cx="3564000"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EDDB4592-6F76-7CE8-63C8-601B84B7FE85}"/>
              </a:ext>
            </a:extLst>
          </p:cNvPr>
          <p:cNvSpPr>
            <a:spLocks noGrp="1"/>
          </p:cNvSpPr>
          <p:nvPr>
            <p:ph sz="half" idx="2"/>
          </p:nvPr>
        </p:nvSpPr>
        <p:spPr>
          <a:xfrm>
            <a:off x="8327963" y="2463800"/>
            <a:ext cx="3564000"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Chapô et deux contenus / bleu</a:t>
            </a:r>
          </a:p>
        </p:txBody>
      </p:sp>
      <p:sp>
        <p:nvSpPr>
          <p:cNvPr id="19" name="Freeform 9">
            <a:extLst>
              <a:ext uri="{FF2B5EF4-FFF2-40B4-BE49-F238E27FC236}">
                <a16:creationId xmlns:a16="http://schemas.microsoft.com/office/drawing/2014/main" id="{633BAC3E-2A63-9F2D-3B46-F5FEBDF95C63}"/>
              </a:ext>
            </a:extLst>
          </p:cNvPr>
          <p:cNvSpPr>
            <a:spLocks noChangeAspect="1"/>
          </p:cNvSpPr>
          <p:nvPr userDrawn="1"/>
        </p:nvSpPr>
        <p:spPr bwMode="auto">
          <a:xfrm>
            <a:off x="384174" y="1007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gradFill flip="none" rotWithShape="1">
            <a:gsLst>
              <a:gs pos="0">
                <a:srgbClr val="EAF7FE"/>
              </a:gs>
              <a:gs pos="72000">
                <a:schemeClr val="accent3"/>
              </a:gs>
            </a:gsLst>
            <a:lin ang="0" scaled="1"/>
            <a:tileRect/>
          </a:gradFill>
          <a:ln>
            <a:noFill/>
          </a:ln>
        </p:spPr>
        <p:txBody>
          <a:bodyPr vert="horz" wrap="square" lIns="91440" tIns="45720" rIns="91440" bIns="45720" numCol="1" anchor="t" anchorCtr="0" compatLnSpc="1">
            <a:prstTxWarp prst="textNoShape">
              <a:avLst/>
            </a:prstTxWarp>
          </a:bodyPr>
          <a:lstStyle/>
          <a:p>
            <a:endParaRPr lang="fr-FR"/>
          </a:p>
        </p:txBody>
      </p:sp>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a:xfrm>
            <a:off x="680224" y="1404163"/>
            <a:ext cx="7252514" cy="892652"/>
          </a:xfrm>
        </p:spPr>
        <p:txBody>
          <a:bodyPr anchor="ctr"/>
          <a:lstStyle/>
          <a:p>
            <a:r>
              <a:rPr lang="fr-FR"/>
              <a:t>Modifiez le style du titre</a:t>
            </a:r>
            <a:endParaRPr lang="fr-FR" dirty="0"/>
          </a:p>
        </p:txBody>
      </p:sp>
      <p:cxnSp>
        <p:nvCxnSpPr>
          <p:cNvPr id="22" name="Connecteur droit 21">
            <a:extLst>
              <a:ext uri="{FF2B5EF4-FFF2-40B4-BE49-F238E27FC236}">
                <a16:creationId xmlns:a16="http://schemas.microsoft.com/office/drawing/2014/main" id="{B30F1B13-841A-45E6-40A7-42F527B8D944}"/>
              </a:ext>
            </a:extLst>
          </p:cNvPr>
          <p:cNvCxnSpPr>
            <a:cxnSpLocks/>
          </p:cNvCxnSpPr>
          <p:nvPr userDrawn="1"/>
        </p:nvCxnSpPr>
        <p:spPr>
          <a:xfrm>
            <a:off x="384174" y="2997994"/>
            <a:ext cx="828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Espace réservé du texte 23">
            <a:extLst>
              <a:ext uri="{FF2B5EF4-FFF2-40B4-BE49-F238E27FC236}">
                <a16:creationId xmlns:a16="http://schemas.microsoft.com/office/drawing/2014/main" id="{8A3C3E56-E871-A5B9-C67A-B216796E4053}"/>
              </a:ext>
            </a:extLst>
          </p:cNvPr>
          <p:cNvSpPr>
            <a:spLocks noGrp="1"/>
          </p:cNvSpPr>
          <p:nvPr>
            <p:ph type="body" sz="quarter" idx="13"/>
          </p:nvPr>
        </p:nvSpPr>
        <p:spPr>
          <a:xfrm>
            <a:off x="300037" y="3101974"/>
            <a:ext cx="3736703" cy="3042347"/>
          </a:xfrm>
        </p:spPr>
        <p:txBody>
          <a:bodyPr/>
          <a:lstStyle>
            <a:lvl1pPr>
              <a:lnSpc>
                <a:spcPct val="100000"/>
              </a:lnSpc>
              <a:defRPr cap="none">
                <a:solidFill>
                  <a:schemeClr val="accent1"/>
                </a:solidFill>
              </a:defRPr>
            </a:lvl1pPr>
            <a:lvl2pPr>
              <a:defRPr cap="none"/>
            </a:lvl2pPr>
            <a:lvl3pPr>
              <a:defRPr cap="none"/>
            </a:lvl3pPr>
            <a:lvl4pPr>
              <a:defRPr cap="none"/>
            </a:lvl4pPr>
            <a:lvl5pPr>
              <a:defRPr cap="none"/>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grpSp>
        <p:nvGrpSpPr>
          <p:cNvPr id="12" name="Groupe 11">
            <a:extLst>
              <a:ext uri="{FF2B5EF4-FFF2-40B4-BE49-F238E27FC236}">
                <a16:creationId xmlns:a16="http://schemas.microsoft.com/office/drawing/2014/main" id="{03BBCC5C-A0A7-DA5F-EB65-D2F78695A325}"/>
              </a:ext>
            </a:extLst>
          </p:cNvPr>
          <p:cNvGrpSpPr/>
          <p:nvPr userDrawn="1"/>
        </p:nvGrpSpPr>
        <p:grpSpPr>
          <a:xfrm>
            <a:off x="12279766" y="2465277"/>
            <a:ext cx="1563825" cy="4392723"/>
            <a:chOff x="-1668463" y="996950"/>
            <a:chExt cx="1563825" cy="4392723"/>
          </a:xfrm>
        </p:grpSpPr>
        <p:grpSp>
          <p:nvGrpSpPr>
            <p:cNvPr id="13" name="Groupe 12">
              <a:extLst>
                <a:ext uri="{FF2B5EF4-FFF2-40B4-BE49-F238E27FC236}">
                  <a16:creationId xmlns:a16="http://schemas.microsoft.com/office/drawing/2014/main" id="{4FA07DFB-6AD2-C988-6AA7-56733AC6F4A5}"/>
                </a:ext>
              </a:extLst>
            </p:cNvPr>
            <p:cNvGrpSpPr/>
            <p:nvPr userDrawn="1"/>
          </p:nvGrpSpPr>
          <p:grpSpPr>
            <a:xfrm>
              <a:off x="-1668463" y="996950"/>
              <a:ext cx="1563825" cy="4392723"/>
              <a:chOff x="-1668463" y="996950"/>
              <a:chExt cx="1563825" cy="4392723"/>
            </a:xfrm>
          </p:grpSpPr>
          <p:grpSp>
            <p:nvGrpSpPr>
              <p:cNvPr id="15" name="Groupe 14">
                <a:extLst>
                  <a:ext uri="{FF2B5EF4-FFF2-40B4-BE49-F238E27FC236}">
                    <a16:creationId xmlns:a16="http://schemas.microsoft.com/office/drawing/2014/main" id="{F4CEB1D9-1521-90E8-478E-64F75B6D5731}"/>
                  </a:ext>
                </a:extLst>
              </p:cNvPr>
              <p:cNvGrpSpPr/>
              <p:nvPr userDrawn="1"/>
            </p:nvGrpSpPr>
            <p:grpSpPr>
              <a:xfrm>
                <a:off x="-1668463" y="996950"/>
                <a:ext cx="1563825" cy="4392723"/>
                <a:chOff x="-1878012" y="2562423"/>
                <a:chExt cx="1563825" cy="4392723"/>
              </a:xfrm>
              <a:solidFill>
                <a:schemeClr val="bg2">
                  <a:lumMod val="20000"/>
                  <a:lumOff val="80000"/>
                </a:schemeClr>
              </a:solidFill>
            </p:grpSpPr>
            <p:sp>
              <p:nvSpPr>
                <p:cNvPr id="17" name="ZoneTexte 16">
                  <a:extLst>
                    <a:ext uri="{FF2B5EF4-FFF2-40B4-BE49-F238E27FC236}">
                      <a16:creationId xmlns:a16="http://schemas.microsoft.com/office/drawing/2014/main" id="{0358D408-F29B-35F7-5BFC-5908A4ABD5A3}"/>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Ces zones de texte permettent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18" name="Triangle isocèle 17">
                  <a:extLst>
                    <a:ext uri="{FF2B5EF4-FFF2-40B4-BE49-F238E27FC236}">
                      <a16:creationId xmlns:a16="http://schemas.microsoft.com/office/drawing/2014/main" id="{B18023FC-DA3C-5B56-6CDF-C08CDEBAE640}"/>
                    </a:ext>
                  </a:extLst>
                </p:cNvPr>
                <p:cNvSpPr/>
                <p:nvPr userDrawn="1"/>
              </p:nvSpPr>
              <p:spPr>
                <a:xfrm rot="16200000">
                  <a:off x="-1997868"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6" name="Image 15">
                <a:extLst>
                  <a:ext uri="{FF2B5EF4-FFF2-40B4-BE49-F238E27FC236}">
                    <a16:creationId xmlns:a16="http://schemas.microsoft.com/office/drawing/2014/main" id="{7588E730-6D1C-D231-D845-5F64A49C8844}"/>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4" name="Espace réservé du contenu 2">
              <a:extLst>
                <a:ext uri="{FF2B5EF4-FFF2-40B4-BE49-F238E27FC236}">
                  <a16:creationId xmlns:a16="http://schemas.microsoft.com/office/drawing/2014/main" id="{F5CD4995-782D-4324-0C40-E805878CD8C9}"/>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9" name="Espace réservé de la date 8">
            <a:extLst>
              <a:ext uri="{FF2B5EF4-FFF2-40B4-BE49-F238E27FC236}">
                <a16:creationId xmlns:a16="http://schemas.microsoft.com/office/drawing/2014/main" id="{80ED838B-0701-DA2D-6EBE-48108FD557D5}"/>
              </a:ext>
            </a:extLst>
          </p:cNvPr>
          <p:cNvSpPr>
            <a:spLocks noGrp="1"/>
          </p:cNvSpPr>
          <p:nvPr>
            <p:ph type="dt" sz="half" idx="14"/>
          </p:nvPr>
        </p:nvSpPr>
        <p:spPr/>
        <p:txBody>
          <a:bodyPr/>
          <a:lstStyle/>
          <a:p>
            <a:r>
              <a:rPr lang="fr-FR"/>
              <a:t>Mois 20XX</a:t>
            </a:r>
            <a:endParaRPr lang="fr-FR" dirty="0"/>
          </a:p>
        </p:txBody>
      </p:sp>
      <p:sp>
        <p:nvSpPr>
          <p:cNvPr id="10" name="Espace réservé du pied de page 9">
            <a:extLst>
              <a:ext uri="{FF2B5EF4-FFF2-40B4-BE49-F238E27FC236}">
                <a16:creationId xmlns:a16="http://schemas.microsoft.com/office/drawing/2014/main" id="{27627DFB-5866-F613-A82B-79C6381A6BA0}"/>
              </a:ext>
            </a:extLst>
          </p:cNvPr>
          <p:cNvSpPr>
            <a:spLocks noGrp="1"/>
          </p:cNvSpPr>
          <p:nvPr>
            <p:ph type="ftr" sz="quarter" idx="15"/>
          </p:nvPr>
        </p:nvSpPr>
        <p:spPr/>
        <p:txBody>
          <a:bodyPr/>
          <a:lstStyle/>
          <a:p>
            <a:pPr algn="l"/>
            <a:r>
              <a:rPr lang="fr-FR"/>
              <a:t>Titre de la présentation</a:t>
            </a:r>
            <a:endParaRPr lang="fr-FR" dirty="0"/>
          </a:p>
        </p:txBody>
      </p:sp>
      <p:sp>
        <p:nvSpPr>
          <p:cNvPr id="11" name="Espace réservé du numéro de diapositive 10">
            <a:extLst>
              <a:ext uri="{FF2B5EF4-FFF2-40B4-BE49-F238E27FC236}">
                <a16:creationId xmlns:a16="http://schemas.microsoft.com/office/drawing/2014/main" id="{F865D005-83D2-9C28-13DB-4A21C8FD8A25}"/>
              </a:ext>
            </a:extLst>
          </p:cNvPr>
          <p:cNvSpPr>
            <a:spLocks noGrp="1"/>
          </p:cNvSpPr>
          <p:nvPr>
            <p:ph type="sldNum" sz="quarter" idx="16"/>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2184296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ô et un contenu / ble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4307151" y="2463800"/>
            <a:ext cx="7584812"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Chapô et un contenu / bleu</a:t>
            </a:r>
          </a:p>
        </p:txBody>
      </p:sp>
      <p:sp>
        <p:nvSpPr>
          <p:cNvPr id="19" name="Freeform 9">
            <a:extLst>
              <a:ext uri="{FF2B5EF4-FFF2-40B4-BE49-F238E27FC236}">
                <a16:creationId xmlns:a16="http://schemas.microsoft.com/office/drawing/2014/main" id="{633BAC3E-2A63-9F2D-3B46-F5FEBDF95C63}"/>
              </a:ext>
            </a:extLst>
          </p:cNvPr>
          <p:cNvSpPr>
            <a:spLocks noChangeAspect="1"/>
          </p:cNvSpPr>
          <p:nvPr userDrawn="1"/>
        </p:nvSpPr>
        <p:spPr bwMode="auto">
          <a:xfrm>
            <a:off x="384174" y="1007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cxnSp>
        <p:nvCxnSpPr>
          <p:cNvPr id="22" name="Connecteur droit 21">
            <a:extLst>
              <a:ext uri="{FF2B5EF4-FFF2-40B4-BE49-F238E27FC236}">
                <a16:creationId xmlns:a16="http://schemas.microsoft.com/office/drawing/2014/main" id="{B30F1B13-841A-45E6-40A7-42F527B8D944}"/>
              </a:ext>
            </a:extLst>
          </p:cNvPr>
          <p:cNvCxnSpPr>
            <a:cxnSpLocks/>
          </p:cNvCxnSpPr>
          <p:nvPr userDrawn="1"/>
        </p:nvCxnSpPr>
        <p:spPr>
          <a:xfrm>
            <a:off x="384174" y="2997994"/>
            <a:ext cx="828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Espace réservé du texte 23">
            <a:extLst>
              <a:ext uri="{FF2B5EF4-FFF2-40B4-BE49-F238E27FC236}">
                <a16:creationId xmlns:a16="http://schemas.microsoft.com/office/drawing/2014/main" id="{8A3C3E56-E871-A5B9-C67A-B216796E4053}"/>
              </a:ext>
            </a:extLst>
          </p:cNvPr>
          <p:cNvSpPr>
            <a:spLocks noGrp="1"/>
          </p:cNvSpPr>
          <p:nvPr>
            <p:ph type="body" sz="quarter" idx="13"/>
          </p:nvPr>
        </p:nvSpPr>
        <p:spPr>
          <a:xfrm>
            <a:off x="300037" y="3101974"/>
            <a:ext cx="3736703" cy="3042347"/>
          </a:xfrm>
        </p:spPr>
        <p:txBody>
          <a:bodyPr/>
          <a:lstStyle>
            <a:lvl1pPr>
              <a:lnSpc>
                <a:spcPct val="100000"/>
              </a:lnSpc>
              <a:defRPr cap="none">
                <a:solidFill>
                  <a:schemeClr val="accent1"/>
                </a:solidFill>
              </a:defRPr>
            </a:lvl1pPr>
            <a:lvl2pPr>
              <a:defRPr cap="none"/>
            </a:lvl2pPr>
            <a:lvl3pPr>
              <a:defRPr cap="none"/>
            </a:lvl3pPr>
            <a:lvl4pPr>
              <a:defRPr cap="none"/>
            </a:lvl4pPr>
            <a:lvl5pPr>
              <a:defRPr cap="none"/>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Freeform 9">
            <a:extLst>
              <a:ext uri="{FF2B5EF4-FFF2-40B4-BE49-F238E27FC236}">
                <a16:creationId xmlns:a16="http://schemas.microsoft.com/office/drawing/2014/main" id="{BC349BEC-6241-801A-B317-BB7BEF744094}"/>
              </a:ext>
            </a:extLst>
          </p:cNvPr>
          <p:cNvSpPr>
            <a:spLocks noChangeAspect="1"/>
          </p:cNvSpPr>
          <p:nvPr userDrawn="1"/>
        </p:nvSpPr>
        <p:spPr bwMode="auto">
          <a:xfrm>
            <a:off x="384174" y="1007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gradFill flip="none" rotWithShape="1">
            <a:gsLst>
              <a:gs pos="0">
                <a:srgbClr val="EAF7FE"/>
              </a:gs>
              <a:gs pos="72000">
                <a:schemeClr val="accent3"/>
              </a:gs>
            </a:gsLst>
            <a:lin ang="0" scaled="1"/>
            <a:tileRect/>
          </a:gradFill>
          <a:ln>
            <a:noFill/>
          </a:ln>
        </p:spPr>
        <p:txBody>
          <a:bodyPr vert="horz" wrap="square" lIns="91440" tIns="45720" rIns="91440" bIns="45720" numCol="1" anchor="t" anchorCtr="0" compatLnSpc="1">
            <a:prstTxWarp prst="textNoShape">
              <a:avLst/>
            </a:prstTxWarp>
          </a:bodyPr>
          <a:lstStyle/>
          <a:p>
            <a:endParaRPr lang="fr-FR"/>
          </a:p>
        </p:txBody>
      </p:sp>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a:xfrm>
            <a:off x="680224" y="1404163"/>
            <a:ext cx="7252514" cy="892652"/>
          </a:xfrm>
        </p:spPr>
        <p:txBody>
          <a:bodyPr anchor="ctr"/>
          <a:lstStyle/>
          <a:p>
            <a:r>
              <a:rPr lang="fr-FR"/>
              <a:t>Modifiez le style du titre</a:t>
            </a:r>
            <a:endParaRPr lang="fr-FR" dirty="0"/>
          </a:p>
        </p:txBody>
      </p:sp>
      <p:grpSp>
        <p:nvGrpSpPr>
          <p:cNvPr id="12" name="Groupe 11">
            <a:extLst>
              <a:ext uri="{FF2B5EF4-FFF2-40B4-BE49-F238E27FC236}">
                <a16:creationId xmlns:a16="http://schemas.microsoft.com/office/drawing/2014/main" id="{53228331-337B-D7FE-AAAA-8C6BA832B068}"/>
              </a:ext>
            </a:extLst>
          </p:cNvPr>
          <p:cNvGrpSpPr/>
          <p:nvPr userDrawn="1"/>
        </p:nvGrpSpPr>
        <p:grpSpPr>
          <a:xfrm>
            <a:off x="12279766" y="2465277"/>
            <a:ext cx="1563825" cy="4392723"/>
            <a:chOff x="-1668463" y="996950"/>
            <a:chExt cx="1563825" cy="4392723"/>
          </a:xfrm>
        </p:grpSpPr>
        <p:grpSp>
          <p:nvGrpSpPr>
            <p:cNvPr id="13" name="Groupe 12">
              <a:extLst>
                <a:ext uri="{FF2B5EF4-FFF2-40B4-BE49-F238E27FC236}">
                  <a16:creationId xmlns:a16="http://schemas.microsoft.com/office/drawing/2014/main" id="{09B226ED-575D-9751-DBAF-BA37272C8345}"/>
                </a:ext>
              </a:extLst>
            </p:cNvPr>
            <p:cNvGrpSpPr/>
            <p:nvPr userDrawn="1"/>
          </p:nvGrpSpPr>
          <p:grpSpPr>
            <a:xfrm>
              <a:off x="-1668463" y="996950"/>
              <a:ext cx="1563825" cy="4392723"/>
              <a:chOff x="-1668463" y="996950"/>
              <a:chExt cx="1563825" cy="4392723"/>
            </a:xfrm>
          </p:grpSpPr>
          <p:grpSp>
            <p:nvGrpSpPr>
              <p:cNvPr id="15" name="Groupe 14">
                <a:extLst>
                  <a:ext uri="{FF2B5EF4-FFF2-40B4-BE49-F238E27FC236}">
                    <a16:creationId xmlns:a16="http://schemas.microsoft.com/office/drawing/2014/main" id="{62B0ECAE-E28E-2D6A-72A0-C2AB1D677180}"/>
                  </a:ext>
                </a:extLst>
              </p:cNvPr>
              <p:cNvGrpSpPr/>
              <p:nvPr userDrawn="1"/>
            </p:nvGrpSpPr>
            <p:grpSpPr>
              <a:xfrm>
                <a:off x="-1668463" y="996950"/>
                <a:ext cx="1563825" cy="4392723"/>
                <a:chOff x="-1878012" y="2562423"/>
                <a:chExt cx="1563825" cy="4392723"/>
              </a:xfrm>
              <a:solidFill>
                <a:schemeClr val="bg2">
                  <a:lumMod val="20000"/>
                  <a:lumOff val="80000"/>
                </a:schemeClr>
              </a:solidFill>
            </p:grpSpPr>
            <p:sp>
              <p:nvSpPr>
                <p:cNvPr id="17" name="ZoneTexte 16">
                  <a:extLst>
                    <a:ext uri="{FF2B5EF4-FFF2-40B4-BE49-F238E27FC236}">
                      <a16:creationId xmlns:a16="http://schemas.microsoft.com/office/drawing/2014/main" id="{75A9B199-97B8-CDF0-A620-CE0456FEE9E5}"/>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Cette zone de texte permet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18" name="Triangle isocèle 17">
                  <a:extLst>
                    <a:ext uri="{FF2B5EF4-FFF2-40B4-BE49-F238E27FC236}">
                      <a16:creationId xmlns:a16="http://schemas.microsoft.com/office/drawing/2014/main" id="{600C0CCB-A8CB-7B28-B5AE-3AC691B3093E}"/>
                    </a:ext>
                  </a:extLst>
                </p:cNvPr>
                <p:cNvSpPr/>
                <p:nvPr userDrawn="1"/>
              </p:nvSpPr>
              <p:spPr>
                <a:xfrm rot="16200000">
                  <a:off x="-1997868"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6" name="Image 15">
                <a:extLst>
                  <a:ext uri="{FF2B5EF4-FFF2-40B4-BE49-F238E27FC236}">
                    <a16:creationId xmlns:a16="http://schemas.microsoft.com/office/drawing/2014/main" id="{85C25ACA-F15E-22D3-9DAD-DC9FA1FE6690}"/>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4" name="Espace réservé du contenu 2">
              <a:extLst>
                <a:ext uri="{FF2B5EF4-FFF2-40B4-BE49-F238E27FC236}">
                  <a16:creationId xmlns:a16="http://schemas.microsoft.com/office/drawing/2014/main" id="{37C5DA58-D77E-9B31-0711-493B4CD6E3C1}"/>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4" name="Espace réservé de la date 3">
            <a:extLst>
              <a:ext uri="{FF2B5EF4-FFF2-40B4-BE49-F238E27FC236}">
                <a16:creationId xmlns:a16="http://schemas.microsoft.com/office/drawing/2014/main" id="{9E77B467-9962-95F7-B383-8E9827251401}"/>
              </a:ext>
            </a:extLst>
          </p:cNvPr>
          <p:cNvSpPr>
            <a:spLocks noGrp="1"/>
          </p:cNvSpPr>
          <p:nvPr>
            <p:ph type="dt" sz="half" idx="14"/>
          </p:nvPr>
        </p:nvSpPr>
        <p:spPr/>
        <p:txBody>
          <a:bodyPr/>
          <a:lstStyle/>
          <a:p>
            <a:r>
              <a:rPr lang="fr-FR"/>
              <a:t>Mois 20XX</a:t>
            </a:r>
            <a:endParaRPr lang="fr-FR" dirty="0"/>
          </a:p>
        </p:txBody>
      </p:sp>
      <p:sp>
        <p:nvSpPr>
          <p:cNvPr id="9" name="Espace réservé du pied de page 8">
            <a:extLst>
              <a:ext uri="{FF2B5EF4-FFF2-40B4-BE49-F238E27FC236}">
                <a16:creationId xmlns:a16="http://schemas.microsoft.com/office/drawing/2014/main" id="{91224123-78A1-B644-4392-2E34DFA5F48D}"/>
              </a:ext>
            </a:extLst>
          </p:cNvPr>
          <p:cNvSpPr>
            <a:spLocks noGrp="1"/>
          </p:cNvSpPr>
          <p:nvPr>
            <p:ph type="ftr" sz="quarter" idx="15"/>
          </p:nvPr>
        </p:nvSpPr>
        <p:spPr/>
        <p:txBody>
          <a:bodyPr/>
          <a:lstStyle/>
          <a:p>
            <a:pPr algn="l"/>
            <a:r>
              <a:rPr lang="fr-FR"/>
              <a:t>Titre de la présentation</a:t>
            </a:r>
            <a:endParaRPr lang="fr-FR" dirty="0"/>
          </a:p>
        </p:txBody>
      </p:sp>
      <p:sp>
        <p:nvSpPr>
          <p:cNvPr id="11" name="Espace réservé du numéro de diapositive 10">
            <a:extLst>
              <a:ext uri="{FF2B5EF4-FFF2-40B4-BE49-F238E27FC236}">
                <a16:creationId xmlns:a16="http://schemas.microsoft.com/office/drawing/2014/main" id="{2A5C5FFF-EC52-33E9-507F-25AB8C791610}"/>
              </a:ext>
            </a:extLst>
          </p:cNvPr>
          <p:cNvSpPr>
            <a:spLocks noGrp="1"/>
          </p:cNvSpPr>
          <p:nvPr>
            <p:ph type="sldNum" sz="quarter" idx="16"/>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29578370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deux contenus / bleu">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633BAC3E-2A63-9F2D-3B46-F5FEBDF95C63}"/>
              </a:ext>
            </a:extLst>
          </p:cNvPr>
          <p:cNvSpPr>
            <a:spLocks noChangeAspect="1"/>
          </p:cNvSpPr>
          <p:nvPr userDrawn="1"/>
        </p:nvSpPr>
        <p:spPr bwMode="auto">
          <a:xfrm>
            <a:off x="4422774" y="626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gradFill flip="none" rotWithShape="1">
            <a:gsLst>
              <a:gs pos="0">
                <a:srgbClr val="EAF7FE"/>
              </a:gs>
              <a:gs pos="72000">
                <a:schemeClr val="accent3"/>
              </a:gs>
            </a:gsLst>
            <a:lin ang="0" scaled="1"/>
            <a:tileRect/>
          </a:gradFill>
          <a:ln>
            <a:noFill/>
          </a:ln>
        </p:spPr>
        <p:txBody>
          <a:bodyPr vert="horz" wrap="square" lIns="91440" tIns="45720" rIns="91440" bIns="45720" numCol="1" anchor="t" anchorCtr="0" compatLnSpc="1">
            <a:prstTxWarp prst="textNoShape">
              <a:avLst/>
            </a:prstTxWarp>
          </a:bodyPr>
          <a:lstStyle/>
          <a:p>
            <a:endParaRPr lang="fr-FR"/>
          </a:p>
        </p:txBody>
      </p:sp>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4307151" y="2463800"/>
            <a:ext cx="3564000"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EDDB4592-6F76-7CE8-63C8-601B84B7FE85}"/>
              </a:ext>
            </a:extLst>
          </p:cNvPr>
          <p:cNvSpPr>
            <a:spLocks noGrp="1"/>
          </p:cNvSpPr>
          <p:nvPr>
            <p:ph sz="half" idx="2"/>
          </p:nvPr>
        </p:nvSpPr>
        <p:spPr>
          <a:xfrm>
            <a:off x="8327963" y="2463800"/>
            <a:ext cx="3564000"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Image, deux contenus / bleu</a:t>
            </a:r>
          </a:p>
        </p:txBody>
      </p:sp>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a:xfrm>
            <a:off x="4718823" y="1023163"/>
            <a:ext cx="7173139" cy="892652"/>
          </a:xfrm>
        </p:spPr>
        <p:txBody>
          <a:bodyPr anchor="ctr"/>
          <a:lstStyle/>
          <a:p>
            <a:r>
              <a:rPr lang="fr-FR"/>
              <a:t>Modifiez le style du titre</a:t>
            </a:r>
            <a:endParaRPr lang="fr-FR" dirty="0"/>
          </a:p>
        </p:txBody>
      </p:sp>
      <p:sp>
        <p:nvSpPr>
          <p:cNvPr id="12" name="Espace réservé pour une image  11">
            <a:extLst>
              <a:ext uri="{FF2B5EF4-FFF2-40B4-BE49-F238E27FC236}">
                <a16:creationId xmlns:a16="http://schemas.microsoft.com/office/drawing/2014/main" id="{8F8812AE-F14C-9241-5B73-8A0E4B30EC25}"/>
              </a:ext>
            </a:extLst>
          </p:cNvPr>
          <p:cNvSpPr>
            <a:spLocks noGrp="1"/>
          </p:cNvSpPr>
          <p:nvPr>
            <p:ph type="pic" sz="quarter" idx="13" hasCustomPrompt="1"/>
          </p:nvPr>
        </p:nvSpPr>
        <p:spPr>
          <a:xfrm>
            <a:off x="0" y="381000"/>
            <a:ext cx="3759200" cy="5727700"/>
          </a:xfrm>
          <a:solidFill>
            <a:schemeClr val="bg2"/>
          </a:solidFill>
        </p:spPr>
        <p:txBody>
          <a:bodyPr tIns="252000">
            <a:normAutofit/>
          </a:bodyPr>
          <a:lstStyle>
            <a:lvl1pPr algn="ctr">
              <a:defRPr sz="1200" b="1" i="1"/>
            </a:lvl1pPr>
          </a:lstStyle>
          <a:p>
            <a:r>
              <a:rPr lang="fr-FR" dirty="0"/>
              <a:t>Insérez ou glissez une image ici</a:t>
            </a:r>
          </a:p>
        </p:txBody>
      </p:sp>
      <p:grpSp>
        <p:nvGrpSpPr>
          <p:cNvPr id="13" name="Groupe 12">
            <a:extLst>
              <a:ext uri="{FF2B5EF4-FFF2-40B4-BE49-F238E27FC236}">
                <a16:creationId xmlns:a16="http://schemas.microsoft.com/office/drawing/2014/main" id="{12961F46-AC1B-74AD-141B-2F423803105A}"/>
              </a:ext>
            </a:extLst>
          </p:cNvPr>
          <p:cNvGrpSpPr/>
          <p:nvPr userDrawn="1"/>
        </p:nvGrpSpPr>
        <p:grpSpPr>
          <a:xfrm>
            <a:off x="12279766" y="2465277"/>
            <a:ext cx="1563825" cy="4392723"/>
            <a:chOff x="-1668463" y="996950"/>
            <a:chExt cx="1563825" cy="4392723"/>
          </a:xfrm>
        </p:grpSpPr>
        <p:grpSp>
          <p:nvGrpSpPr>
            <p:cNvPr id="14" name="Groupe 13">
              <a:extLst>
                <a:ext uri="{FF2B5EF4-FFF2-40B4-BE49-F238E27FC236}">
                  <a16:creationId xmlns:a16="http://schemas.microsoft.com/office/drawing/2014/main" id="{C9200663-41F4-0F95-F520-8D2C4B1B296D}"/>
                </a:ext>
              </a:extLst>
            </p:cNvPr>
            <p:cNvGrpSpPr/>
            <p:nvPr userDrawn="1"/>
          </p:nvGrpSpPr>
          <p:grpSpPr>
            <a:xfrm>
              <a:off x="-1668463" y="996950"/>
              <a:ext cx="1563825" cy="4392723"/>
              <a:chOff x="-1668463" y="996950"/>
              <a:chExt cx="1563825" cy="4392723"/>
            </a:xfrm>
          </p:grpSpPr>
          <p:grpSp>
            <p:nvGrpSpPr>
              <p:cNvPr id="16" name="Groupe 15">
                <a:extLst>
                  <a:ext uri="{FF2B5EF4-FFF2-40B4-BE49-F238E27FC236}">
                    <a16:creationId xmlns:a16="http://schemas.microsoft.com/office/drawing/2014/main" id="{56A467FC-DB79-10F7-FC09-C7E3BD5CD9B6}"/>
                  </a:ext>
                </a:extLst>
              </p:cNvPr>
              <p:cNvGrpSpPr/>
              <p:nvPr userDrawn="1"/>
            </p:nvGrpSpPr>
            <p:grpSpPr>
              <a:xfrm>
                <a:off x="-1668463" y="996950"/>
                <a:ext cx="1563825" cy="4392723"/>
                <a:chOff x="-1878012" y="2562423"/>
                <a:chExt cx="1563825" cy="4392723"/>
              </a:xfrm>
              <a:solidFill>
                <a:schemeClr val="bg2">
                  <a:lumMod val="20000"/>
                  <a:lumOff val="80000"/>
                </a:schemeClr>
              </a:solidFill>
            </p:grpSpPr>
            <p:sp>
              <p:nvSpPr>
                <p:cNvPr id="18" name="ZoneTexte 17">
                  <a:extLst>
                    <a:ext uri="{FF2B5EF4-FFF2-40B4-BE49-F238E27FC236}">
                      <a16:creationId xmlns:a16="http://schemas.microsoft.com/office/drawing/2014/main" id="{AD81AEF8-9BD8-4414-0B40-2ADD399273C4}"/>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Ces zones de texte permettent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20" name="Triangle isocèle 19">
                  <a:extLst>
                    <a:ext uri="{FF2B5EF4-FFF2-40B4-BE49-F238E27FC236}">
                      <a16:creationId xmlns:a16="http://schemas.microsoft.com/office/drawing/2014/main" id="{E0F9696A-386C-EF02-8C8C-D3AB6640957D}"/>
                    </a:ext>
                  </a:extLst>
                </p:cNvPr>
                <p:cNvSpPr/>
                <p:nvPr userDrawn="1"/>
              </p:nvSpPr>
              <p:spPr>
                <a:xfrm rot="16200000">
                  <a:off x="-1997868"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7" name="Image 16">
                <a:extLst>
                  <a:ext uri="{FF2B5EF4-FFF2-40B4-BE49-F238E27FC236}">
                    <a16:creationId xmlns:a16="http://schemas.microsoft.com/office/drawing/2014/main" id="{FA626B64-2498-B4AE-34B7-2D507665DCB0}"/>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5" name="Espace réservé du contenu 2">
              <a:extLst>
                <a:ext uri="{FF2B5EF4-FFF2-40B4-BE49-F238E27FC236}">
                  <a16:creationId xmlns:a16="http://schemas.microsoft.com/office/drawing/2014/main" id="{6F61EE98-76F5-DC2F-00D5-FD8BC1884318}"/>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9" name="Espace réservé de la date 8">
            <a:extLst>
              <a:ext uri="{FF2B5EF4-FFF2-40B4-BE49-F238E27FC236}">
                <a16:creationId xmlns:a16="http://schemas.microsoft.com/office/drawing/2014/main" id="{31DBAB69-A6B0-A82C-6990-1D9B454B492E}"/>
              </a:ext>
            </a:extLst>
          </p:cNvPr>
          <p:cNvSpPr>
            <a:spLocks noGrp="1"/>
          </p:cNvSpPr>
          <p:nvPr>
            <p:ph type="dt" sz="half" idx="14"/>
          </p:nvPr>
        </p:nvSpPr>
        <p:spPr/>
        <p:txBody>
          <a:bodyPr/>
          <a:lstStyle/>
          <a:p>
            <a:r>
              <a:rPr lang="fr-FR"/>
              <a:t>Mois 20XX</a:t>
            </a:r>
            <a:endParaRPr lang="fr-FR" dirty="0"/>
          </a:p>
        </p:txBody>
      </p:sp>
      <p:sp>
        <p:nvSpPr>
          <p:cNvPr id="10" name="Espace réservé du pied de page 9">
            <a:extLst>
              <a:ext uri="{FF2B5EF4-FFF2-40B4-BE49-F238E27FC236}">
                <a16:creationId xmlns:a16="http://schemas.microsoft.com/office/drawing/2014/main" id="{E0F81F29-67C2-635E-7130-2E8BEEB5704B}"/>
              </a:ext>
            </a:extLst>
          </p:cNvPr>
          <p:cNvSpPr>
            <a:spLocks noGrp="1"/>
          </p:cNvSpPr>
          <p:nvPr>
            <p:ph type="ftr" sz="quarter" idx="15"/>
          </p:nvPr>
        </p:nvSpPr>
        <p:spPr/>
        <p:txBody>
          <a:bodyPr/>
          <a:lstStyle/>
          <a:p>
            <a:pPr algn="l"/>
            <a:r>
              <a:rPr lang="fr-FR"/>
              <a:t>Titre de la présentation</a:t>
            </a:r>
            <a:endParaRPr lang="fr-FR" dirty="0"/>
          </a:p>
        </p:txBody>
      </p:sp>
      <p:sp>
        <p:nvSpPr>
          <p:cNvPr id="11" name="Espace réservé du numéro de diapositive 10">
            <a:extLst>
              <a:ext uri="{FF2B5EF4-FFF2-40B4-BE49-F238E27FC236}">
                <a16:creationId xmlns:a16="http://schemas.microsoft.com/office/drawing/2014/main" id="{3FAE5915-72E3-4A02-B255-6AF7B7B72267}"/>
              </a:ext>
            </a:extLst>
          </p:cNvPr>
          <p:cNvSpPr>
            <a:spLocks noGrp="1"/>
          </p:cNvSpPr>
          <p:nvPr>
            <p:ph type="sldNum" sz="quarter" idx="16"/>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206104084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un contenu / bleu">
    <p:spTree>
      <p:nvGrpSpPr>
        <p:cNvPr id="1" name=""/>
        <p:cNvGrpSpPr/>
        <p:nvPr/>
      </p:nvGrpSpPr>
      <p:grpSpPr>
        <a:xfrm>
          <a:off x="0" y="0"/>
          <a:ext cx="0" cy="0"/>
          <a:chOff x="0" y="0"/>
          <a:chExt cx="0" cy="0"/>
        </a:xfrm>
      </p:grpSpPr>
      <p:sp>
        <p:nvSpPr>
          <p:cNvPr id="19" name="Freeform 9">
            <a:extLst>
              <a:ext uri="{FF2B5EF4-FFF2-40B4-BE49-F238E27FC236}">
                <a16:creationId xmlns:a16="http://schemas.microsoft.com/office/drawing/2014/main" id="{633BAC3E-2A63-9F2D-3B46-F5FEBDF95C63}"/>
              </a:ext>
            </a:extLst>
          </p:cNvPr>
          <p:cNvSpPr>
            <a:spLocks noChangeAspect="1"/>
          </p:cNvSpPr>
          <p:nvPr userDrawn="1"/>
        </p:nvSpPr>
        <p:spPr bwMode="auto">
          <a:xfrm>
            <a:off x="4422774" y="626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gradFill flip="none" rotWithShape="1">
            <a:gsLst>
              <a:gs pos="0">
                <a:srgbClr val="EAF7FE"/>
              </a:gs>
              <a:gs pos="72000">
                <a:schemeClr val="accent3"/>
              </a:gs>
            </a:gsLst>
            <a:lin ang="0" scaled="1"/>
            <a:tileRect/>
          </a:gradFill>
          <a:ln>
            <a:noFill/>
          </a:ln>
        </p:spPr>
        <p:txBody>
          <a:bodyPr vert="horz" wrap="square" lIns="91440" tIns="45720" rIns="91440" bIns="45720" numCol="1" anchor="t" anchorCtr="0" compatLnSpc="1">
            <a:prstTxWarp prst="textNoShape">
              <a:avLst/>
            </a:prstTxWarp>
          </a:bodyPr>
          <a:lstStyle/>
          <a:p>
            <a:endParaRPr lang="fr-FR"/>
          </a:p>
        </p:txBody>
      </p:sp>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4307151" y="2463800"/>
            <a:ext cx="7584812"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Image, un contenu / bleu</a:t>
            </a:r>
          </a:p>
        </p:txBody>
      </p:sp>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a:xfrm>
            <a:off x="4718823" y="1023163"/>
            <a:ext cx="7173139" cy="892652"/>
          </a:xfrm>
        </p:spPr>
        <p:txBody>
          <a:bodyPr anchor="ctr"/>
          <a:lstStyle/>
          <a:p>
            <a:r>
              <a:rPr lang="fr-FR"/>
              <a:t>Modifiez le style du titre</a:t>
            </a:r>
            <a:endParaRPr lang="fr-FR" dirty="0"/>
          </a:p>
        </p:txBody>
      </p:sp>
      <p:sp>
        <p:nvSpPr>
          <p:cNvPr id="12" name="Espace réservé pour une image  11">
            <a:extLst>
              <a:ext uri="{FF2B5EF4-FFF2-40B4-BE49-F238E27FC236}">
                <a16:creationId xmlns:a16="http://schemas.microsoft.com/office/drawing/2014/main" id="{8F8812AE-F14C-9241-5B73-8A0E4B30EC25}"/>
              </a:ext>
            </a:extLst>
          </p:cNvPr>
          <p:cNvSpPr>
            <a:spLocks noGrp="1"/>
          </p:cNvSpPr>
          <p:nvPr>
            <p:ph type="pic" sz="quarter" idx="13" hasCustomPrompt="1"/>
          </p:nvPr>
        </p:nvSpPr>
        <p:spPr>
          <a:xfrm>
            <a:off x="0" y="381000"/>
            <a:ext cx="3759200" cy="5727700"/>
          </a:xfrm>
          <a:solidFill>
            <a:schemeClr val="bg2"/>
          </a:solidFill>
        </p:spPr>
        <p:txBody>
          <a:bodyPr tIns="252000">
            <a:normAutofit/>
          </a:bodyPr>
          <a:lstStyle>
            <a:lvl1pPr algn="ctr">
              <a:defRPr sz="1200" b="1" i="1"/>
            </a:lvl1pPr>
          </a:lstStyle>
          <a:p>
            <a:r>
              <a:rPr lang="fr-FR" dirty="0"/>
              <a:t>Insérez ou glissez une image ici</a:t>
            </a:r>
          </a:p>
        </p:txBody>
      </p:sp>
      <p:grpSp>
        <p:nvGrpSpPr>
          <p:cNvPr id="9" name="Groupe 8">
            <a:extLst>
              <a:ext uri="{FF2B5EF4-FFF2-40B4-BE49-F238E27FC236}">
                <a16:creationId xmlns:a16="http://schemas.microsoft.com/office/drawing/2014/main" id="{753E3609-8E76-31B7-25B7-2C12F91F940C}"/>
              </a:ext>
            </a:extLst>
          </p:cNvPr>
          <p:cNvGrpSpPr/>
          <p:nvPr userDrawn="1"/>
        </p:nvGrpSpPr>
        <p:grpSpPr>
          <a:xfrm>
            <a:off x="12279766" y="2465277"/>
            <a:ext cx="1563825" cy="4392723"/>
            <a:chOff x="-1668463" y="996950"/>
            <a:chExt cx="1563825" cy="4392723"/>
          </a:xfrm>
        </p:grpSpPr>
        <p:grpSp>
          <p:nvGrpSpPr>
            <p:cNvPr id="10" name="Groupe 9">
              <a:extLst>
                <a:ext uri="{FF2B5EF4-FFF2-40B4-BE49-F238E27FC236}">
                  <a16:creationId xmlns:a16="http://schemas.microsoft.com/office/drawing/2014/main" id="{150A783B-15CD-7F98-0EDC-1E0B5A91E3BE}"/>
                </a:ext>
              </a:extLst>
            </p:cNvPr>
            <p:cNvGrpSpPr/>
            <p:nvPr userDrawn="1"/>
          </p:nvGrpSpPr>
          <p:grpSpPr>
            <a:xfrm>
              <a:off x="-1668463" y="996950"/>
              <a:ext cx="1563825" cy="4392723"/>
              <a:chOff x="-1668463" y="996950"/>
              <a:chExt cx="1563825" cy="4392723"/>
            </a:xfrm>
          </p:grpSpPr>
          <p:grpSp>
            <p:nvGrpSpPr>
              <p:cNvPr id="13" name="Groupe 12">
                <a:extLst>
                  <a:ext uri="{FF2B5EF4-FFF2-40B4-BE49-F238E27FC236}">
                    <a16:creationId xmlns:a16="http://schemas.microsoft.com/office/drawing/2014/main" id="{FCEAA7D6-60EA-389E-8A9A-E6781D199720}"/>
                  </a:ext>
                </a:extLst>
              </p:cNvPr>
              <p:cNvGrpSpPr/>
              <p:nvPr userDrawn="1"/>
            </p:nvGrpSpPr>
            <p:grpSpPr>
              <a:xfrm>
                <a:off x="-1668463" y="996950"/>
                <a:ext cx="1563825" cy="4392723"/>
                <a:chOff x="-1878012" y="2562423"/>
                <a:chExt cx="1563825" cy="4392723"/>
              </a:xfrm>
              <a:solidFill>
                <a:schemeClr val="bg2">
                  <a:lumMod val="20000"/>
                  <a:lumOff val="80000"/>
                </a:schemeClr>
              </a:solidFill>
            </p:grpSpPr>
            <p:sp>
              <p:nvSpPr>
                <p:cNvPr id="15" name="ZoneTexte 14">
                  <a:extLst>
                    <a:ext uri="{FF2B5EF4-FFF2-40B4-BE49-F238E27FC236}">
                      <a16:creationId xmlns:a16="http://schemas.microsoft.com/office/drawing/2014/main" id="{1750EF28-14A0-1641-FEA2-CC407AA4C111}"/>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Cette zone de texte permet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16" name="Triangle isocèle 15">
                  <a:extLst>
                    <a:ext uri="{FF2B5EF4-FFF2-40B4-BE49-F238E27FC236}">
                      <a16:creationId xmlns:a16="http://schemas.microsoft.com/office/drawing/2014/main" id="{76329ACD-900C-1AD1-1D7C-2EEA0B75A7F4}"/>
                    </a:ext>
                  </a:extLst>
                </p:cNvPr>
                <p:cNvSpPr/>
                <p:nvPr userDrawn="1"/>
              </p:nvSpPr>
              <p:spPr>
                <a:xfrm rot="16200000">
                  <a:off x="-1997868"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4" name="Image 13">
                <a:extLst>
                  <a:ext uri="{FF2B5EF4-FFF2-40B4-BE49-F238E27FC236}">
                    <a16:creationId xmlns:a16="http://schemas.microsoft.com/office/drawing/2014/main" id="{0F577F15-6E94-2365-FFF7-9C5E3DEDEEFD}"/>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1" name="Espace réservé du contenu 2">
              <a:extLst>
                <a:ext uri="{FF2B5EF4-FFF2-40B4-BE49-F238E27FC236}">
                  <a16:creationId xmlns:a16="http://schemas.microsoft.com/office/drawing/2014/main" id="{AE09C750-E9C7-581F-EF06-FFE7955BB8C5}"/>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4" name="Espace réservé de la date 3">
            <a:extLst>
              <a:ext uri="{FF2B5EF4-FFF2-40B4-BE49-F238E27FC236}">
                <a16:creationId xmlns:a16="http://schemas.microsoft.com/office/drawing/2014/main" id="{CE3A98EA-EBEB-C768-8844-A0D302095B46}"/>
              </a:ext>
            </a:extLst>
          </p:cNvPr>
          <p:cNvSpPr>
            <a:spLocks noGrp="1"/>
          </p:cNvSpPr>
          <p:nvPr>
            <p:ph type="dt" sz="half" idx="14"/>
          </p:nvPr>
        </p:nvSpPr>
        <p:spPr/>
        <p:txBody>
          <a:bodyPr/>
          <a:lstStyle/>
          <a:p>
            <a:r>
              <a:rPr lang="fr-FR"/>
              <a:t>Mois 20XX</a:t>
            </a:r>
            <a:endParaRPr lang="fr-FR" dirty="0"/>
          </a:p>
        </p:txBody>
      </p:sp>
      <p:sp>
        <p:nvSpPr>
          <p:cNvPr id="17" name="Espace réservé du pied de page 16">
            <a:extLst>
              <a:ext uri="{FF2B5EF4-FFF2-40B4-BE49-F238E27FC236}">
                <a16:creationId xmlns:a16="http://schemas.microsoft.com/office/drawing/2014/main" id="{A9C4B9CD-BF2A-3C47-F6AF-6F81AFA5CC3B}"/>
              </a:ext>
            </a:extLst>
          </p:cNvPr>
          <p:cNvSpPr>
            <a:spLocks noGrp="1"/>
          </p:cNvSpPr>
          <p:nvPr>
            <p:ph type="ftr" sz="quarter" idx="15"/>
          </p:nvPr>
        </p:nvSpPr>
        <p:spPr/>
        <p:txBody>
          <a:bodyPr/>
          <a:lstStyle/>
          <a:p>
            <a:pPr algn="l"/>
            <a:r>
              <a:rPr lang="fr-FR"/>
              <a:t>Titre de la présentation</a:t>
            </a:r>
            <a:endParaRPr lang="fr-FR" dirty="0"/>
          </a:p>
        </p:txBody>
      </p:sp>
      <p:sp>
        <p:nvSpPr>
          <p:cNvPr id="18" name="Espace réservé du numéro de diapositive 17">
            <a:extLst>
              <a:ext uri="{FF2B5EF4-FFF2-40B4-BE49-F238E27FC236}">
                <a16:creationId xmlns:a16="http://schemas.microsoft.com/office/drawing/2014/main" id="{930A45A9-7C41-B64B-BB3C-1BFD46A14C2F}"/>
              </a:ext>
            </a:extLst>
          </p:cNvPr>
          <p:cNvSpPr>
            <a:spLocks noGrp="1"/>
          </p:cNvSpPr>
          <p:nvPr>
            <p:ph type="sldNum" sz="quarter" idx="16"/>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1856293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deux contenus / orange">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C0B478A1-20BA-B7BE-8546-15760B0CEB68}"/>
              </a:ext>
            </a:extLst>
          </p:cNvPr>
          <p:cNvSpPr>
            <a:spLocks noChangeAspect="1"/>
          </p:cNvSpPr>
          <p:nvPr userDrawn="1"/>
        </p:nvSpPr>
        <p:spPr bwMode="auto">
          <a:xfrm>
            <a:off x="4422774" y="626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gradFill flip="none" rotWithShape="1">
            <a:gsLst>
              <a:gs pos="0">
                <a:srgbClr val="FEF3EF"/>
              </a:gs>
              <a:gs pos="72000">
                <a:schemeClr val="accent5"/>
              </a:gs>
            </a:gsLst>
            <a:lin ang="0" scaled="1"/>
            <a:tileRect/>
          </a:gradFill>
          <a:ln>
            <a:noFill/>
          </a:ln>
        </p:spPr>
        <p:txBody>
          <a:bodyPr vert="horz" wrap="square" lIns="91440" tIns="45720" rIns="91440" bIns="45720" numCol="1" anchor="t" anchorCtr="0" compatLnSpc="1">
            <a:prstTxWarp prst="textNoShape">
              <a:avLst/>
            </a:prstTxWarp>
          </a:bodyPr>
          <a:lstStyle/>
          <a:p>
            <a:endParaRPr lang="fr-FR"/>
          </a:p>
        </p:txBody>
      </p:sp>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4307151" y="2463800"/>
            <a:ext cx="3564000"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EDDB4592-6F76-7CE8-63C8-601B84B7FE85}"/>
              </a:ext>
            </a:extLst>
          </p:cNvPr>
          <p:cNvSpPr>
            <a:spLocks noGrp="1"/>
          </p:cNvSpPr>
          <p:nvPr>
            <p:ph sz="half" idx="2"/>
          </p:nvPr>
        </p:nvSpPr>
        <p:spPr>
          <a:xfrm>
            <a:off x="8327963" y="2463800"/>
            <a:ext cx="3564000"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Image, deux contenus / orange</a:t>
            </a:r>
          </a:p>
        </p:txBody>
      </p:sp>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a:xfrm>
            <a:off x="4718823" y="1023163"/>
            <a:ext cx="7173139" cy="892652"/>
          </a:xfrm>
        </p:spPr>
        <p:txBody>
          <a:bodyPr anchor="ctr"/>
          <a:lstStyle/>
          <a:p>
            <a:r>
              <a:rPr lang="fr-FR"/>
              <a:t>Modifiez le style du titre</a:t>
            </a:r>
            <a:endParaRPr lang="fr-FR" dirty="0"/>
          </a:p>
        </p:txBody>
      </p:sp>
      <p:sp>
        <p:nvSpPr>
          <p:cNvPr id="12" name="Espace réservé pour une image  11">
            <a:extLst>
              <a:ext uri="{FF2B5EF4-FFF2-40B4-BE49-F238E27FC236}">
                <a16:creationId xmlns:a16="http://schemas.microsoft.com/office/drawing/2014/main" id="{8F8812AE-F14C-9241-5B73-8A0E4B30EC25}"/>
              </a:ext>
            </a:extLst>
          </p:cNvPr>
          <p:cNvSpPr>
            <a:spLocks noGrp="1"/>
          </p:cNvSpPr>
          <p:nvPr>
            <p:ph type="pic" sz="quarter" idx="13" hasCustomPrompt="1"/>
          </p:nvPr>
        </p:nvSpPr>
        <p:spPr>
          <a:xfrm>
            <a:off x="0" y="381000"/>
            <a:ext cx="3759200" cy="5727700"/>
          </a:xfrm>
          <a:solidFill>
            <a:schemeClr val="bg2"/>
          </a:solidFill>
        </p:spPr>
        <p:txBody>
          <a:bodyPr tIns="252000">
            <a:normAutofit/>
          </a:bodyPr>
          <a:lstStyle>
            <a:lvl1pPr algn="ctr">
              <a:defRPr sz="1200" b="1" i="1"/>
            </a:lvl1pPr>
          </a:lstStyle>
          <a:p>
            <a:r>
              <a:rPr lang="fr-FR" dirty="0"/>
              <a:t>Insérez ou glissez une image ici</a:t>
            </a:r>
          </a:p>
        </p:txBody>
      </p:sp>
      <p:grpSp>
        <p:nvGrpSpPr>
          <p:cNvPr id="13" name="Groupe 12">
            <a:extLst>
              <a:ext uri="{FF2B5EF4-FFF2-40B4-BE49-F238E27FC236}">
                <a16:creationId xmlns:a16="http://schemas.microsoft.com/office/drawing/2014/main" id="{12961F46-AC1B-74AD-141B-2F423803105A}"/>
              </a:ext>
            </a:extLst>
          </p:cNvPr>
          <p:cNvGrpSpPr/>
          <p:nvPr userDrawn="1"/>
        </p:nvGrpSpPr>
        <p:grpSpPr>
          <a:xfrm>
            <a:off x="12279766" y="2465277"/>
            <a:ext cx="1563825" cy="4392723"/>
            <a:chOff x="-1668463" y="996950"/>
            <a:chExt cx="1563825" cy="4392723"/>
          </a:xfrm>
        </p:grpSpPr>
        <p:grpSp>
          <p:nvGrpSpPr>
            <p:cNvPr id="14" name="Groupe 13">
              <a:extLst>
                <a:ext uri="{FF2B5EF4-FFF2-40B4-BE49-F238E27FC236}">
                  <a16:creationId xmlns:a16="http://schemas.microsoft.com/office/drawing/2014/main" id="{C9200663-41F4-0F95-F520-8D2C4B1B296D}"/>
                </a:ext>
              </a:extLst>
            </p:cNvPr>
            <p:cNvGrpSpPr/>
            <p:nvPr userDrawn="1"/>
          </p:nvGrpSpPr>
          <p:grpSpPr>
            <a:xfrm>
              <a:off x="-1668463" y="996950"/>
              <a:ext cx="1563825" cy="4392723"/>
              <a:chOff x="-1668463" y="996950"/>
              <a:chExt cx="1563825" cy="4392723"/>
            </a:xfrm>
          </p:grpSpPr>
          <p:grpSp>
            <p:nvGrpSpPr>
              <p:cNvPr id="16" name="Groupe 15">
                <a:extLst>
                  <a:ext uri="{FF2B5EF4-FFF2-40B4-BE49-F238E27FC236}">
                    <a16:creationId xmlns:a16="http://schemas.microsoft.com/office/drawing/2014/main" id="{56A467FC-DB79-10F7-FC09-C7E3BD5CD9B6}"/>
                  </a:ext>
                </a:extLst>
              </p:cNvPr>
              <p:cNvGrpSpPr/>
              <p:nvPr userDrawn="1"/>
            </p:nvGrpSpPr>
            <p:grpSpPr>
              <a:xfrm>
                <a:off x="-1668463" y="996950"/>
                <a:ext cx="1563825" cy="4392723"/>
                <a:chOff x="-1878012" y="2562423"/>
                <a:chExt cx="1563825" cy="4392723"/>
              </a:xfrm>
              <a:solidFill>
                <a:schemeClr val="bg2">
                  <a:lumMod val="20000"/>
                  <a:lumOff val="80000"/>
                </a:schemeClr>
              </a:solidFill>
            </p:grpSpPr>
            <p:sp>
              <p:nvSpPr>
                <p:cNvPr id="18" name="ZoneTexte 17">
                  <a:extLst>
                    <a:ext uri="{FF2B5EF4-FFF2-40B4-BE49-F238E27FC236}">
                      <a16:creationId xmlns:a16="http://schemas.microsoft.com/office/drawing/2014/main" id="{AD81AEF8-9BD8-4414-0B40-2ADD399273C4}"/>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Ces zones de texte permettent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20" name="Triangle isocèle 19">
                  <a:extLst>
                    <a:ext uri="{FF2B5EF4-FFF2-40B4-BE49-F238E27FC236}">
                      <a16:creationId xmlns:a16="http://schemas.microsoft.com/office/drawing/2014/main" id="{E0F9696A-386C-EF02-8C8C-D3AB6640957D}"/>
                    </a:ext>
                  </a:extLst>
                </p:cNvPr>
                <p:cNvSpPr/>
                <p:nvPr userDrawn="1"/>
              </p:nvSpPr>
              <p:spPr>
                <a:xfrm rot="16200000">
                  <a:off x="-1997868"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7" name="Image 16">
                <a:extLst>
                  <a:ext uri="{FF2B5EF4-FFF2-40B4-BE49-F238E27FC236}">
                    <a16:creationId xmlns:a16="http://schemas.microsoft.com/office/drawing/2014/main" id="{FA626B64-2498-B4AE-34B7-2D507665DCB0}"/>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5" name="Espace réservé du contenu 2">
              <a:extLst>
                <a:ext uri="{FF2B5EF4-FFF2-40B4-BE49-F238E27FC236}">
                  <a16:creationId xmlns:a16="http://schemas.microsoft.com/office/drawing/2014/main" id="{6F61EE98-76F5-DC2F-00D5-FD8BC1884318}"/>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10" name="Espace réservé de la date 9">
            <a:extLst>
              <a:ext uri="{FF2B5EF4-FFF2-40B4-BE49-F238E27FC236}">
                <a16:creationId xmlns:a16="http://schemas.microsoft.com/office/drawing/2014/main" id="{9CD0B7EE-E48E-5044-A48F-2CFD8EA73422}"/>
              </a:ext>
            </a:extLst>
          </p:cNvPr>
          <p:cNvSpPr>
            <a:spLocks noGrp="1"/>
          </p:cNvSpPr>
          <p:nvPr>
            <p:ph type="dt" sz="half" idx="14"/>
          </p:nvPr>
        </p:nvSpPr>
        <p:spPr/>
        <p:txBody>
          <a:bodyPr/>
          <a:lstStyle/>
          <a:p>
            <a:r>
              <a:rPr lang="fr-FR"/>
              <a:t>Mois 20XX</a:t>
            </a:r>
            <a:endParaRPr lang="fr-FR" dirty="0"/>
          </a:p>
        </p:txBody>
      </p:sp>
      <p:sp>
        <p:nvSpPr>
          <p:cNvPr id="11" name="Espace réservé du pied de page 10">
            <a:extLst>
              <a:ext uri="{FF2B5EF4-FFF2-40B4-BE49-F238E27FC236}">
                <a16:creationId xmlns:a16="http://schemas.microsoft.com/office/drawing/2014/main" id="{3C67DCB9-2C9A-B957-CE95-6FD303F6BCE4}"/>
              </a:ext>
            </a:extLst>
          </p:cNvPr>
          <p:cNvSpPr>
            <a:spLocks noGrp="1"/>
          </p:cNvSpPr>
          <p:nvPr>
            <p:ph type="ftr" sz="quarter" idx="15"/>
          </p:nvPr>
        </p:nvSpPr>
        <p:spPr/>
        <p:txBody>
          <a:bodyPr/>
          <a:lstStyle/>
          <a:p>
            <a:pPr algn="l"/>
            <a:r>
              <a:rPr lang="fr-FR"/>
              <a:t>Titre de la présentation</a:t>
            </a:r>
            <a:endParaRPr lang="fr-FR" dirty="0"/>
          </a:p>
        </p:txBody>
      </p:sp>
      <p:sp>
        <p:nvSpPr>
          <p:cNvPr id="19" name="Espace réservé du numéro de diapositive 18">
            <a:extLst>
              <a:ext uri="{FF2B5EF4-FFF2-40B4-BE49-F238E27FC236}">
                <a16:creationId xmlns:a16="http://schemas.microsoft.com/office/drawing/2014/main" id="{1C188222-B36F-7C89-181C-E3DF7BCCCF9D}"/>
              </a:ext>
            </a:extLst>
          </p:cNvPr>
          <p:cNvSpPr>
            <a:spLocks noGrp="1"/>
          </p:cNvSpPr>
          <p:nvPr>
            <p:ph type="sldNum" sz="quarter" idx="16"/>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280330728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un contenu / orange">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93D699D1-444B-7F18-CC1F-E5DBD738F41F}"/>
              </a:ext>
            </a:extLst>
          </p:cNvPr>
          <p:cNvSpPr>
            <a:spLocks noChangeAspect="1"/>
          </p:cNvSpPr>
          <p:nvPr userDrawn="1"/>
        </p:nvSpPr>
        <p:spPr bwMode="auto">
          <a:xfrm>
            <a:off x="4422774" y="626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gradFill flip="none" rotWithShape="1">
            <a:gsLst>
              <a:gs pos="0">
                <a:srgbClr val="FEF3EF"/>
              </a:gs>
              <a:gs pos="72000">
                <a:schemeClr val="accent5"/>
              </a:gs>
            </a:gsLst>
            <a:lin ang="0" scaled="1"/>
            <a:tileRect/>
          </a:gradFill>
          <a:ln>
            <a:noFill/>
          </a:ln>
        </p:spPr>
        <p:txBody>
          <a:bodyPr vert="horz" wrap="square" lIns="91440" tIns="45720" rIns="91440" bIns="45720" numCol="1" anchor="t" anchorCtr="0" compatLnSpc="1">
            <a:prstTxWarp prst="textNoShape">
              <a:avLst/>
            </a:prstTxWarp>
          </a:bodyPr>
          <a:lstStyle/>
          <a:p>
            <a:endParaRPr lang="fr-FR"/>
          </a:p>
        </p:txBody>
      </p:sp>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4307151" y="2463800"/>
            <a:ext cx="7584812"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Image, un contenu / orange</a:t>
            </a:r>
          </a:p>
        </p:txBody>
      </p:sp>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a:xfrm>
            <a:off x="4718823" y="1023163"/>
            <a:ext cx="7173139" cy="892652"/>
          </a:xfrm>
        </p:spPr>
        <p:txBody>
          <a:bodyPr anchor="ctr"/>
          <a:lstStyle/>
          <a:p>
            <a:r>
              <a:rPr lang="fr-FR"/>
              <a:t>Modifiez le style du titre</a:t>
            </a:r>
            <a:endParaRPr lang="fr-FR" dirty="0"/>
          </a:p>
        </p:txBody>
      </p:sp>
      <p:sp>
        <p:nvSpPr>
          <p:cNvPr id="12" name="Espace réservé pour une image  11">
            <a:extLst>
              <a:ext uri="{FF2B5EF4-FFF2-40B4-BE49-F238E27FC236}">
                <a16:creationId xmlns:a16="http://schemas.microsoft.com/office/drawing/2014/main" id="{8F8812AE-F14C-9241-5B73-8A0E4B30EC25}"/>
              </a:ext>
            </a:extLst>
          </p:cNvPr>
          <p:cNvSpPr>
            <a:spLocks noGrp="1"/>
          </p:cNvSpPr>
          <p:nvPr>
            <p:ph type="pic" sz="quarter" idx="13" hasCustomPrompt="1"/>
          </p:nvPr>
        </p:nvSpPr>
        <p:spPr>
          <a:xfrm>
            <a:off x="0" y="381000"/>
            <a:ext cx="3759200" cy="5727700"/>
          </a:xfrm>
          <a:solidFill>
            <a:schemeClr val="bg2"/>
          </a:solidFill>
        </p:spPr>
        <p:txBody>
          <a:bodyPr tIns="252000">
            <a:normAutofit/>
          </a:bodyPr>
          <a:lstStyle>
            <a:lvl1pPr algn="ctr">
              <a:defRPr sz="1200" b="1" i="1"/>
            </a:lvl1pPr>
          </a:lstStyle>
          <a:p>
            <a:r>
              <a:rPr lang="fr-FR" dirty="0"/>
              <a:t>Insérez ou glissez une image ici</a:t>
            </a:r>
          </a:p>
        </p:txBody>
      </p:sp>
      <p:grpSp>
        <p:nvGrpSpPr>
          <p:cNvPr id="9" name="Groupe 8">
            <a:extLst>
              <a:ext uri="{FF2B5EF4-FFF2-40B4-BE49-F238E27FC236}">
                <a16:creationId xmlns:a16="http://schemas.microsoft.com/office/drawing/2014/main" id="{753E3609-8E76-31B7-25B7-2C12F91F940C}"/>
              </a:ext>
            </a:extLst>
          </p:cNvPr>
          <p:cNvGrpSpPr/>
          <p:nvPr userDrawn="1"/>
        </p:nvGrpSpPr>
        <p:grpSpPr>
          <a:xfrm>
            <a:off x="12279766" y="2465277"/>
            <a:ext cx="1563825" cy="4392723"/>
            <a:chOff x="-1668463" y="996950"/>
            <a:chExt cx="1563825" cy="4392723"/>
          </a:xfrm>
        </p:grpSpPr>
        <p:grpSp>
          <p:nvGrpSpPr>
            <p:cNvPr id="10" name="Groupe 9">
              <a:extLst>
                <a:ext uri="{FF2B5EF4-FFF2-40B4-BE49-F238E27FC236}">
                  <a16:creationId xmlns:a16="http://schemas.microsoft.com/office/drawing/2014/main" id="{150A783B-15CD-7F98-0EDC-1E0B5A91E3BE}"/>
                </a:ext>
              </a:extLst>
            </p:cNvPr>
            <p:cNvGrpSpPr/>
            <p:nvPr userDrawn="1"/>
          </p:nvGrpSpPr>
          <p:grpSpPr>
            <a:xfrm>
              <a:off x="-1668463" y="996950"/>
              <a:ext cx="1563825" cy="4392723"/>
              <a:chOff x="-1668463" y="996950"/>
              <a:chExt cx="1563825" cy="4392723"/>
            </a:xfrm>
          </p:grpSpPr>
          <p:grpSp>
            <p:nvGrpSpPr>
              <p:cNvPr id="13" name="Groupe 12">
                <a:extLst>
                  <a:ext uri="{FF2B5EF4-FFF2-40B4-BE49-F238E27FC236}">
                    <a16:creationId xmlns:a16="http://schemas.microsoft.com/office/drawing/2014/main" id="{FCEAA7D6-60EA-389E-8A9A-E6781D199720}"/>
                  </a:ext>
                </a:extLst>
              </p:cNvPr>
              <p:cNvGrpSpPr/>
              <p:nvPr userDrawn="1"/>
            </p:nvGrpSpPr>
            <p:grpSpPr>
              <a:xfrm>
                <a:off x="-1668463" y="996950"/>
                <a:ext cx="1563825" cy="4392723"/>
                <a:chOff x="-1878012" y="2562423"/>
                <a:chExt cx="1563825" cy="4392723"/>
              </a:xfrm>
              <a:solidFill>
                <a:schemeClr val="bg2">
                  <a:lumMod val="20000"/>
                  <a:lumOff val="80000"/>
                </a:schemeClr>
              </a:solidFill>
            </p:grpSpPr>
            <p:sp>
              <p:nvSpPr>
                <p:cNvPr id="15" name="ZoneTexte 14">
                  <a:extLst>
                    <a:ext uri="{FF2B5EF4-FFF2-40B4-BE49-F238E27FC236}">
                      <a16:creationId xmlns:a16="http://schemas.microsoft.com/office/drawing/2014/main" id="{1750EF28-14A0-1641-FEA2-CC407AA4C111}"/>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Cette zone de texte permet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16" name="Triangle isocèle 15">
                  <a:extLst>
                    <a:ext uri="{FF2B5EF4-FFF2-40B4-BE49-F238E27FC236}">
                      <a16:creationId xmlns:a16="http://schemas.microsoft.com/office/drawing/2014/main" id="{76329ACD-900C-1AD1-1D7C-2EEA0B75A7F4}"/>
                    </a:ext>
                  </a:extLst>
                </p:cNvPr>
                <p:cNvSpPr/>
                <p:nvPr userDrawn="1"/>
              </p:nvSpPr>
              <p:spPr>
                <a:xfrm rot="16200000">
                  <a:off x="-1997868"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4" name="Image 13">
                <a:extLst>
                  <a:ext uri="{FF2B5EF4-FFF2-40B4-BE49-F238E27FC236}">
                    <a16:creationId xmlns:a16="http://schemas.microsoft.com/office/drawing/2014/main" id="{0F577F15-6E94-2365-FFF7-9C5E3DEDEEFD}"/>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1" name="Espace réservé du contenu 2">
              <a:extLst>
                <a:ext uri="{FF2B5EF4-FFF2-40B4-BE49-F238E27FC236}">
                  <a16:creationId xmlns:a16="http://schemas.microsoft.com/office/drawing/2014/main" id="{AE09C750-E9C7-581F-EF06-FFE7955BB8C5}"/>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17" name="Espace réservé de la date 16">
            <a:extLst>
              <a:ext uri="{FF2B5EF4-FFF2-40B4-BE49-F238E27FC236}">
                <a16:creationId xmlns:a16="http://schemas.microsoft.com/office/drawing/2014/main" id="{0537FFA6-6DAE-4124-F9EF-AB94AAAEC2E6}"/>
              </a:ext>
            </a:extLst>
          </p:cNvPr>
          <p:cNvSpPr>
            <a:spLocks noGrp="1"/>
          </p:cNvSpPr>
          <p:nvPr>
            <p:ph type="dt" sz="half" idx="14"/>
          </p:nvPr>
        </p:nvSpPr>
        <p:spPr/>
        <p:txBody>
          <a:bodyPr/>
          <a:lstStyle/>
          <a:p>
            <a:r>
              <a:rPr lang="fr-FR"/>
              <a:t>Mois 20XX</a:t>
            </a:r>
            <a:endParaRPr lang="fr-FR" dirty="0"/>
          </a:p>
        </p:txBody>
      </p:sp>
      <p:sp>
        <p:nvSpPr>
          <p:cNvPr id="18" name="Espace réservé du pied de page 17">
            <a:extLst>
              <a:ext uri="{FF2B5EF4-FFF2-40B4-BE49-F238E27FC236}">
                <a16:creationId xmlns:a16="http://schemas.microsoft.com/office/drawing/2014/main" id="{E95FCA02-6689-EE08-9D5B-8F92C5B1280A}"/>
              </a:ext>
            </a:extLst>
          </p:cNvPr>
          <p:cNvSpPr>
            <a:spLocks noGrp="1"/>
          </p:cNvSpPr>
          <p:nvPr>
            <p:ph type="ftr" sz="quarter" idx="15"/>
          </p:nvPr>
        </p:nvSpPr>
        <p:spPr/>
        <p:txBody>
          <a:bodyPr/>
          <a:lstStyle/>
          <a:p>
            <a:pPr algn="l"/>
            <a:r>
              <a:rPr lang="fr-FR"/>
              <a:t>Titre de la présentation</a:t>
            </a:r>
            <a:endParaRPr lang="fr-FR" dirty="0"/>
          </a:p>
        </p:txBody>
      </p:sp>
      <p:sp>
        <p:nvSpPr>
          <p:cNvPr id="19" name="Espace réservé du numéro de diapositive 18">
            <a:extLst>
              <a:ext uri="{FF2B5EF4-FFF2-40B4-BE49-F238E27FC236}">
                <a16:creationId xmlns:a16="http://schemas.microsoft.com/office/drawing/2014/main" id="{EEF82E77-C672-CB2A-F918-754E2836A217}"/>
              </a:ext>
            </a:extLst>
          </p:cNvPr>
          <p:cNvSpPr>
            <a:spLocks noGrp="1"/>
          </p:cNvSpPr>
          <p:nvPr>
            <p:ph type="sldNum" sz="quarter" idx="16"/>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16852964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0241C-51D2-2FFA-F53D-66D568CE4839}"/>
              </a:ext>
            </a:extLst>
          </p:cNvPr>
          <p:cNvSpPr>
            <a:spLocks noGrp="1"/>
          </p:cNvSpPr>
          <p:nvPr>
            <p:ph type="title"/>
          </p:nvPr>
        </p:nvSpPr>
        <p:spPr/>
        <p:txBody>
          <a:bodyPr/>
          <a:lstStyle/>
          <a:p>
            <a:r>
              <a:rPr lang="fr-FR"/>
              <a:t>Modifiez le style du titre</a:t>
            </a:r>
          </a:p>
        </p:txBody>
      </p:sp>
      <p:sp>
        <p:nvSpPr>
          <p:cNvPr id="6" name="ZoneTexte 5">
            <a:extLst>
              <a:ext uri="{FF2B5EF4-FFF2-40B4-BE49-F238E27FC236}">
                <a16:creationId xmlns:a16="http://schemas.microsoft.com/office/drawing/2014/main" id="{4851D832-664D-C6D0-E236-B729038DB91E}"/>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Titre seul</a:t>
            </a:r>
          </a:p>
        </p:txBody>
      </p:sp>
      <p:sp>
        <p:nvSpPr>
          <p:cNvPr id="7" name="Espace réservé de la date 6">
            <a:extLst>
              <a:ext uri="{FF2B5EF4-FFF2-40B4-BE49-F238E27FC236}">
                <a16:creationId xmlns:a16="http://schemas.microsoft.com/office/drawing/2014/main" id="{38593F00-DC01-134D-F1AA-36F52C8A9881}"/>
              </a:ext>
            </a:extLst>
          </p:cNvPr>
          <p:cNvSpPr>
            <a:spLocks noGrp="1"/>
          </p:cNvSpPr>
          <p:nvPr>
            <p:ph type="dt" sz="half" idx="10"/>
          </p:nvPr>
        </p:nvSpPr>
        <p:spPr/>
        <p:txBody>
          <a:bodyPr/>
          <a:lstStyle/>
          <a:p>
            <a:r>
              <a:rPr lang="fr-FR"/>
              <a:t>Mois 20XX</a:t>
            </a:r>
            <a:endParaRPr lang="fr-FR" dirty="0"/>
          </a:p>
        </p:txBody>
      </p:sp>
      <p:sp>
        <p:nvSpPr>
          <p:cNvPr id="8" name="Espace réservé du pied de page 7">
            <a:extLst>
              <a:ext uri="{FF2B5EF4-FFF2-40B4-BE49-F238E27FC236}">
                <a16:creationId xmlns:a16="http://schemas.microsoft.com/office/drawing/2014/main" id="{77BCC843-51FC-A0FD-0230-A491E816E5F0}"/>
              </a:ext>
            </a:extLst>
          </p:cNvPr>
          <p:cNvSpPr>
            <a:spLocks noGrp="1"/>
          </p:cNvSpPr>
          <p:nvPr>
            <p:ph type="ftr" sz="quarter" idx="11"/>
          </p:nvPr>
        </p:nvSpPr>
        <p:spPr/>
        <p:txBody>
          <a:bodyPr/>
          <a:lstStyle/>
          <a:p>
            <a:pPr algn="l"/>
            <a:r>
              <a:rPr lang="fr-FR"/>
              <a:t>Titre de la présentation</a:t>
            </a:r>
            <a:endParaRPr lang="fr-FR" dirty="0"/>
          </a:p>
        </p:txBody>
      </p:sp>
      <p:sp>
        <p:nvSpPr>
          <p:cNvPr id="9" name="Espace réservé du numéro de diapositive 8">
            <a:extLst>
              <a:ext uri="{FF2B5EF4-FFF2-40B4-BE49-F238E27FC236}">
                <a16:creationId xmlns:a16="http://schemas.microsoft.com/office/drawing/2014/main" id="{D1C6382B-D6FB-A3C8-04B6-8F359C410207}"/>
              </a:ext>
            </a:extLst>
          </p:cNvPr>
          <p:cNvSpPr>
            <a:spLocks noGrp="1"/>
          </p:cNvSpPr>
          <p:nvPr>
            <p:ph type="sldNum" sz="quarter" idx="12"/>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1468387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C905DC9-B6F2-AF41-D8E3-B345099E2A44}"/>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Vide</a:t>
            </a:r>
          </a:p>
        </p:txBody>
      </p:sp>
      <p:sp>
        <p:nvSpPr>
          <p:cNvPr id="6" name="Espace réservé de la date 5">
            <a:extLst>
              <a:ext uri="{FF2B5EF4-FFF2-40B4-BE49-F238E27FC236}">
                <a16:creationId xmlns:a16="http://schemas.microsoft.com/office/drawing/2014/main" id="{76119283-EC88-4E97-E536-B0D3CD0BFB4E}"/>
              </a:ext>
            </a:extLst>
          </p:cNvPr>
          <p:cNvSpPr>
            <a:spLocks noGrp="1"/>
          </p:cNvSpPr>
          <p:nvPr>
            <p:ph type="dt" sz="half" idx="10"/>
          </p:nvPr>
        </p:nvSpPr>
        <p:spPr/>
        <p:txBody>
          <a:bodyPr/>
          <a:lstStyle/>
          <a:p>
            <a:r>
              <a:rPr lang="fr-FR"/>
              <a:t>Mois 20XX</a:t>
            </a:r>
            <a:endParaRPr lang="fr-FR" dirty="0"/>
          </a:p>
        </p:txBody>
      </p:sp>
      <p:sp>
        <p:nvSpPr>
          <p:cNvPr id="7" name="Espace réservé du pied de page 6">
            <a:extLst>
              <a:ext uri="{FF2B5EF4-FFF2-40B4-BE49-F238E27FC236}">
                <a16:creationId xmlns:a16="http://schemas.microsoft.com/office/drawing/2014/main" id="{138E4DB9-5E66-11B0-ADC1-898A9C9F9E30}"/>
              </a:ext>
            </a:extLst>
          </p:cNvPr>
          <p:cNvSpPr>
            <a:spLocks noGrp="1"/>
          </p:cNvSpPr>
          <p:nvPr>
            <p:ph type="ftr" sz="quarter" idx="11"/>
          </p:nvPr>
        </p:nvSpPr>
        <p:spPr/>
        <p:txBody>
          <a:bodyPr/>
          <a:lstStyle/>
          <a:p>
            <a:pPr algn="l"/>
            <a:r>
              <a:rPr lang="fr-FR"/>
              <a:t>Titre de la présentation</a:t>
            </a:r>
            <a:endParaRPr lang="fr-FR" dirty="0"/>
          </a:p>
        </p:txBody>
      </p:sp>
      <p:sp>
        <p:nvSpPr>
          <p:cNvPr id="8" name="Espace réservé du numéro de diapositive 7">
            <a:extLst>
              <a:ext uri="{FF2B5EF4-FFF2-40B4-BE49-F238E27FC236}">
                <a16:creationId xmlns:a16="http://schemas.microsoft.com/office/drawing/2014/main" id="{5F693625-684F-DD41-DD5A-4FC3AE87302D}"/>
              </a:ext>
            </a:extLst>
          </p:cNvPr>
          <p:cNvSpPr>
            <a:spLocks noGrp="1"/>
          </p:cNvSpPr>
          <p:nvPr>
            <p:ph type="sldNum" sz="quarter" idx="12"/>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2588702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Titre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16E087-790D-C443-A64A-E55B062B7F6E}"/>
              </a:ext>
            </a:extLst>
          </p:cNvPr>
          <p:cNvSpPr>
            <a:spLocks noGrp="1"/>
          </p:cNvSpPr>
          <p:nvPr>
            <p:ph type="title"/>
          </p:nvPr>
        </p:nvSpPr>
        <p:spPr/>
        <p:txBody>
          <a:bodyPr/>
          <a:lstStyle/>
          <a:p>
            <a:r>
              <a:rPr lang="fr-FR"/>
              <a:t>Modifiez le style du titre</a:t>
            </a:r>
            <a:endParaRPr lang="fr-FR" dirty="0"/>
          </a:p>
        </p:txBody>
      </p:sp>
      <p:sp>
        <p:nvSpPr>
          <p:cNvPr id="5" name="Espace réservé du numéro de diapositive 4">
            <a:extLst>
              <a:ext uri="{FF2B5EF4-FFF2-40B4-BE49-F238E27FC236}">
                <a16:creationId xmlns:a16="http://schemas.microsoft.com/office/drawing/2014/main" id="{7AA79D8F-55D3-4EB2-AC8F-00F5004BB887}"/>
              </a:ext>
            </a:extLst>
          </p:cNvPr>
          <p:cNvSpPr>
            <a:spLocks noGrp="1"/>
          </p:cNvSpPr>
          <p:nvPr>
            <p:ph type="sldNum" sz="quarter" idx="11"/>
          </p:nvPr>
        </p:nvSpPr>
        <p:spPr/>
        <p:txBody>
          <a:bodyPr/>
          <a:lstStyle/>
          <a:p>
            <a:fld id="{3ACCC249-5D5B-4515-B0B4-8C29B88314F6}" type="slidenum">
              <a:rPr lang="fr-FR" smtClean="0"/>
              <a:pPr/>
              <a:t>‹N°›</a:t>
            </a:fld>
            <a:endParaRPr lang="fr-FR" dirty="0"/>
          </a:p>
        </p:txBody>
      </p:sp>
      <p:sp>
        <p:nvSpPr>
          <p:cNvPr id="7" name="Espace réservé du contenu 6">
            <a:extLst>
              <a:ext uri="{FF2B5EF4-FFF2-40B4-BE49-F238E27FC236}">
                <a16:creationId xmlns:a16="http://schemas.microsoft.com/office/drawing/2014/main" id="{03541F62-F8F0-4192-B023-9DFB99F98465}"/>
              </a:ext>
            </a:extLst>
          </p:cNvPr>
          <p:cNvSpPr>
            <a:spLocks noGrp="1"/>
          </p:cNvSpPr>
          <p:nvPr>
            <p:ph sz="quarter" idx="12"/>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u pied de page 1">
            <a:extLst>
              <a:ext uri="{FF2B5EF4-FFF2-40B4-BE49-F238E27FC236}">
                <a16:creationId xmlns:a16="http://schemas.microsoft.com/office/drawing/2014/main" id="{F0441EB2-7DD2-CEEA-F816-6AB4505D8363}"/>
              </a:ext>
            </a:extLst>
          </p:cNvPr>
          <p:cNvSpPr>
            <a:spLocks noGrp="1"/>
          </p:cNvSpPr>
          <p:nvPr>
            <p:ph type="ftr" sz="quarter" idx="3"/>
          </p:nvPr>
        </p:nvSpPr>
        <p:spPr>
          <a:xfrm>
            <a:off x="3374231" y="6492876"/>
            <a:ext cx="8122447" cy="365125"/>
          </a:xfrm>
          <a:prstGeom prst="rect">
            <a:avLst/>
          </a:prstGeom>
        </p:spPr>
        <p:txBody>
          <a:bodyPr vert="horz" lIns="0" tIns="45720" rIns="0" bIns="45720" rtlCol="0" anchor="ctr"/>
          <a:lstStyle>
            <a:lvl1pPr algn="r">
              <a:defRPr sz="1000" cap="all" baseline="0">
                <a:solidFill>
                  <a:schemeClr val="bg1"/>
                </a:solidFill>
                <a:latin typeface="+mn-lt"/>
              </a:defRPr>
            </a:lvl1pPr>
          </a:lstStyle>
          <a:p>
            <a:r>
              <a:rPr lang="fr-FR" sz="1067" dirty="0">
                <a:solidFill>
                  <a:srgbClr val="FFFFFF"/>
                </a:solidFill>
                <a:latin typeface="+mj-lt"/>
              </a:rPr>
              <a:t>CETAMA-GT12 - 2024</a:t>
            </a:r>
            <a:endParaRPr lang="fr-FR" dirty="0"/>
          </a:p>
        </p:txBody>
      </p:sp>
    </p:spTree>
    <p:extLst>
      <p:ext uri="{BB962C8B-B14F-4D97-AF65-F5344CB8AC3E}">
        <p14:creationId xmlns:p14="http://schemas.microsoft.com/office/powerpoint/2010/main" val="406932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 bleu">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F8E3237-4192-9932-DA22-CA348E2FE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768505C-9D07-E2BA-5E67-052690AEDB31}"/>
              </a:ext>
            </a:extLst>
          </p:cNvPr>
          <p:cNvSpPr>
            <a:spLocks noGrp="1"/>
          </p:cNvSpPr>
          <p:nvPr>
            <p:ph type="title"/>
          </p:nvPr>
        </p:nvSpPr>
        <p:spPr>
          <a:xfrm>
            <a:off x="300039" y="4092575"/>
            <a:ext cx="5506402" cy="1990725"/>
          </a:xfrm>
        </p:spPr>
        <p:txBody>
          <a:bodyPr tIns="0" anchor="t">
            <a:normAutofit/>
          </a:bodyPr>
          <a:lstStyle>
            <a:lvl1pPr>
              <a:defRPr sz="2400" u="none">
                <a:solidFill>
                  <a:srgbClr val="FFE6BE"/>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9F2BD962-C3DA-DBD4-0BF6-2D6C25E8F329}"/>
              </a:ext>
            </a:extLst>
          </p:cNvPr>
          <p:cNvSpPr>
            <a:spLocks noGrp="1"/>
          </p:cNvSpPr>
          <p:nvPr>
            <p:ph type="body" idx="1" hasCustomPrompt="1"/>
          </p:nvPr>
        </p:nvSpPr>
        <p:spPr>
          <a:xfrm>
            <a:off x="293688" y="1562101"/>
            <a:ext cx="3407455" cy="2508250"/>
          </a:xfrm>
        </p:spPr>
        <p:txBody>
          <a:bodyPr bIns="0" anchor="b">
            <a:normAutofit/>
          </a:bodyPr>
          <a:lstStyle>
            <a:lvl1pPr marL="0" indent="0">
              <a:buNone/>
              <a:defRPr sz="13800" b="0">
                <a:solidFill>
                  <a:srgbClr val="FFE6B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00</a:t>
            </a:r>
          </a:p>
        </p:txBody>
      </p:sp>
      <p:sp>
        <p:nvSpPr>
          <p:cNvPr id="7" name="ZoneTexte 6">
            <a:extLst>
              <a:ext uri="{FF2B5EF4-FFF2-40B4-BE49-F238E27FC236}">
                <a16:creationId xmlns:a16="http://schemas.microsoft.com/office/drawing/2014/main" id="{E3990F81-943E-8772-8E7E-5B7D728D364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Titre de section / bleu</a:t>
            </a:r>
          </a:p>
        </p:txBody>
      </p:sp>
      <p:sp>
        <p:nvSpPr>
          <p:cNvPr id="8" name="Espace réservé de la date 7">
            <a:extLst>
              <a:ext uri="{FF2B5EF4-FFF2-40B4-BE49-F238E27FC236}">
                <a16:creationId xmlns:a16="http://schemas.microsoft.com/office/drawing/2014/main" id="{355AA99D-022F-D415-80D1-BC08D868DF71}"/>
              </a:ext>
            </a:extLst>
          </p:cNvPr>
          <p:cNvSpPr>
            <a:spLocks noGrp="1"/>
          </p:cNvSpPr>
          <p:nvPr>
            <p:ph type="dt" sz="half" idx="10"/>
          </p:nvPr>
        </p:nvSpPr>
        <p:spPr/>
        <p:txBody>
          <a:bodyPr/>
          <a:lstStyle>
            <a:lvl1pPr>
              <a:defRPr>
                <a:solidFill>
                  <a:srgbClr val="FFE6BE"/>
                </a:solidFill>
              </a:defRPr>
            </a:lvl1pPr>
          </a:lstStyle>
          <a:p>
            <a:r>
              <a:rPr lang="fr-FR"/>
              <a:t>Mois 20XX</a:t>
            </a:r>
            <a:endParaRPr lang="fr-FR" dirty="0"/>
          </a:p>
        </p:txBody>
      </p:sp>
      <p:sp>
        <p:nvSpPr>
          <p:cNvPr id="9" name="Espace réservé du pied de page 8">
            <a:extLst>
              <a:ext uri="{FF2B5EF4-FFF2-40B4-BE49-F238E27FC236}">
                <a16:creationId xmlns:a16="http://schemas.microsoft.com/office/drawing/2014/main" id="{7B540C3E-C5E6-3328-A566-25E43C336DFB}"/>
              </a:ext>
            </a:extLst>
          </p:cNvPr>
          <p:cNvSpPr>
            <a:spLocks noGrp="1"/>
          </p:cNvSpPr>
          <p:nvPr>
            <p:ph type="ftr" sz="quarter" idx="11"/>
          </p:nvPr>
        </p:nvSpPr>
        <p:spPr/>
        <p:txBody>
          <a:bodyPr/>
          <a:lstStyle>
            <a:lvl1pPr>
              <a:defRPr>
                <a:solidFill>
                  <a:srgbClr val="FFE6BE"/>
                </a:solidFill>
              </a:defRPr>
            </a:lvl1pPr>
          </a:lstStyle>
          <a:p>
            <a:pPr algn="l"/>
            <a:r>
              <a:rPr lang="fr-FR"/>
              <a:t>Titre de la présentation</a:t>
            </a:r>
            <a:endParaRPr lang="fr-FR" dirty="0"/>
          </a:p>
        </p:txBody>
      </p:sp>
      <p:sp>
        <p:nvSpPr>
          <p:cNvPr id="10" name="Espace réservé du numéro de diapositive 9">
            <a:extLst>
              <a:ext uri="{FF2B5EF4-FFF2-40B4-BE49-F238E27FC236}">
                <a16:creationId xmlns:a16="http://schemas.microsoft.com/office/drawing/2014/main" id="{3D631FB3-853F-6F1D-B00B-99F1BAD9EDE8}"/>
              </a:ext>
            </a:extLst>
          </p:cNvPr>
          <p:cNvSpPr>
            <a:spLocks noGrp="1"/>
          </p:cNvSpPr>
          <p:nvPr>
            <p:ph type="sldNum" sz="quarter" idx="12"/>
          </p:nvPr>
        </p:nvSpPr>
        <p:spPr/>
        <p:txBody>
          <a:bodyPr/>
          <a:lstStyle>
            <a:lvl1pPr>
              <a:defRPr>
                <a:solidFill>
                  <a:srgbClr val="FFE6BE"/>
                </a:solidFill>
              </a:defRPr>
            </a:lvl1p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2641495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 Titre, sous-titre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80C18F-9A7B-7147-8C94-E134290728DF}"/>
              </a:ext>
            </a:extLst>
          </p:cNvPr>
          <p:cNvSpPr>
            <a:spLocks noGrp="1"/>
          </p:cNvSpPr>
          <p:nvPr>
            <p:ph type="title"/>
          </p:nvPr>
        </p:nvSpPr>
        <p:spPr/>
        <p:txBody>
          <a:bodyPr/>
          <a:lstStyle/>
          <a:p>
            <a:r>
              <a:rPr lang="fr-FR"/>
              <a:t>Modifiez le style du titre</a:t>
            </a:r>
            <a:endParaRPr lang="fr-FR" dirty="0"/>
          </a:p>
        </p:txBody>
      </p:sp>
      <p:grpSp>
        <p:nvGrpSpPr>
          <p:cNvPr id="5" name="Group 4">
            <a:extLst>
              <a:ext uri="{FF2B5EF4-FFF2-40B4-BE49-F238E27FC236}">
                <a16:creationId xmlns:a16="http://schemas.microsoft.com/office/drawing/2014/main" id="{AE9D86B4-466B-BD42-92B8-4D73954B489B}"/>
              </a:ext>
            </a:extLst>
          </p:cNvPr>
          <p:cNvGrpSpPr>
            <a:grpSpLocks noChangeAspect="1"/>
          </p:cNvGrpSpPr>
          <p:nvPr userDrawn="1"/>
        </p:nvGrpSpPr>
        <p:grpSpPr bwMode="auto">
          <a:xfrm>
            <a:off x="6107257" y="2205567"/>
            <a:ext cx="232833" cy="497416"/>
            <a:chOff x="507" y="1029"/>
            <a:chExt cx="110" cy="235"/>
          </a:xfrm>
        </p:grpSpPr>
        <p:sp>
          <p:nvSpPr>
            <p:cNvPr id="6" name="AutoShape 3">
              <a:extLst>
                <a:ext uri="{FF2B5EF4-FFF2-40B4-BE49-F238E27FC236}">
                  <a16:creationId xmlns:a16="http://schemas.microsoft.com/office/drawing/2014/main" id="{1183BF54-D0A0-674B-A734-F560D03A7A59}"/>
                </a:ext>
              </a:extLst>
            </p:cNvPr>
            <p:cNvSpPr>
              <a:spLocks noChangeAspect="1" noChangeArrowheads="1" noTextEdit="1"/>
            </p:cNvSpPr>
            <p:nvPr userDrawn="1"/>
          </p:nvSpPr>
          <p:spPr bwMode="auto">
            <a:xfrm>
              <a:off x="507" y="1029"/>
              <a:ext cx="110"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sz="2400"/>
            </a:p>
          </p:txBody>
        </p:sp>
        <p:sp>
          <p:nvSpPr>
            <p:cNvPr id="7" name="Freeform 5">
              <a:extLst>
                <a:ext uri="{FF2B5EF4-FFF2-40B4-BE49-F238E27FC236}">
                  <a16:creationId xmlns:a16="http://schemas.microsoft.com/office/drawing/2014/main" id="{4D06D18C-DB51-484B-BBAF-24F14FDB849F}"/>
                </a:ext>
              </a:extLst>
            </p:cNvPr>
            <p:cNvSpPr>
              <a:spLocks/>
            </p:cNvSpPr>
            <p:nvPr userDrawn="1"/>
          </p:nvSpPr>
          <p:spPr bwMode="auto">
            <a:xfrm>
              <a:off x="521" y="1042"/>
              <a:ext cx="99" cy="211"/>
            </a:xfrm>
            <a:custGeom>
              <a:avLst/>
              <a:gdLst>
                <a:gd name="T0" fmla="*/ 381 w 381"/>
                <a:gd name="T1" fmla="*/ 825 h 825"/>
                <a:gd name="T2" fmla="*/ 381 w 381"/>
                <a:gd name="T3" fmla="*/ 825 h 825"/>
                <a:gd name="T4" fmla="*/ 0 w 381"/>
                <a:gd name="T5" fmla="*/ 825 h 825"/>
                <a:gd name="T6" fmla="*/ 0 w 381"/>
                <a:gd name="T7" fmla="*/ 0 h 825"/>
                <a:gd name="T8" fmla="*/ 375 w 381"/>
                <a:gd name="T9" fmla="*/ 0 h 825"/>
              </a:gdLst>
              <a:ahLst/>
              <a:cxnLst>
                <a:cxn ang="0">
                  <a:pos x="T0" y="T1"/>
                </a:cxn>
                <a:cxn ang="0">
                  <a:pos x="T2" y="T3"/>
                </a:cxn>
                <a:cxn ang="0">
                  <a:pos x="T4" y="T5"/>
                </a:cxn>
                <a:cxn ang="0">
                  <a:pos x="T6" y="T7"/>
                </a:cxn>
                <a:cxn ang="0">
                  <a:pos x="T8" y="T9"/>
                </a:cxn>
              </a:cxnLst>
              <a:rect l="0" t="0" r="r" b="b"/>
              <a:pathLst>
                <a:path w="381" h="825">
                  <a:moveTo>
                    <a:pt x="381" y="825"/>
                  </a:moveTo>
                  <a:lnTo>
                    <a:pt x="381" y="825"/>
                  </a:lnTo>
                  <a:lnTo>
                    <a:pt x="0" y="825"/>
                  </a:lnTo>
                  <a:lnTo>
                    <a:pt x="0" y="0"/>
                  </a:lnTo>
                  <a:lnTo>
                    <a:pt x="375" y="0"/>
                  </a:lnTo>
                </a:path>
              </a:pathLst>
            </a:custGeom>
            <a:noFill/>
            <a:ln w="4445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400"/>
            </a:p>
          </p:txBody>
        </p:sp>
      </p:grpSp>
      <p:sp>
        <p:nvSpPr>
          <p:cNvPr id="9" name="Espace réservé du numéro de diapositive 8">
            <a:extLst>
              <a:ext uri="{FF2B5EF4-FFF2-40B4-BE49-F238E27FC236}">
                <a16:creationId xmlns:a16="http://schemas.microsoft.com/office/drawing/2014/main" id="{3C27E546-88E3-4851-9A6E-08837991BC2A}"/>
              </a:ext>
            </a:extLst>
          </p:cNvPr>
          <p:cNvSpPr>
            <a:spLocks noGrp="1"/>
          </p:cNvSpPr>
          <p:nvPr>
            <p:ph type="sldNum" sz="quarter" idx="19"/>
          </p:nvPr>
        </p:nvSpPr>
        <p:spPr/>
        <p:txBody>
          <a:bodyPr/>
          <a:lstStyle/>
          <a:p>
            <a:fld id="{3ACCC249-5D5B-4515-B0B4-8C29B88314F6}" type="slidenum">
              <a:rPr lang="fr-FR" smtClean="0"/>
              <a:pPr/>
              <a:t>‹N°›</a:t>
            </a:fld>
            <a:endParaRPr lang="fr-FR" dirty="0"/>
          </a:p>
        </p:txBody>
      </p:sp>
      <p:sp>
        <p:nvSpPr>
          <p:cNvPr id="11" name="Espace réservé du contenu 10">
            <a:extLst>
              <a:ext uri="{FF2B5EF4-FFF2-40B4-BE49-F238E27FC236}">
                <a16:creationId xmlns:a16="http://schemas.microsoft.com/office/drawing/2014/main" id="{A9CA8B37-30B9-4C7E-B723-2AEF940CEAB3}"/>
              </a:ext>
            </a:extLst>
          </p:cNvPr>
          <p:cNvSpPr>
            <a:spLocks noGrp="1"/>
          </p:cNvSpPr>
          <p:nvPr>
            <p:ph sz="quarter" idx="20"/>
          </p:nvPr>
        </p:nvSpPr>
        <p:spPr>
          <a:xfrm>
            <a:off x="1163639" y="2457449"/>
            <a:ext cx="10333039" cy="360045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5" name="Espace réservé du texte 14">
            <a:extLst>
              <a:ext uri="{FF2B5EF4-FFF2-40B4-BE49-F238E27FC236}">
                <a16:creationId xmlns:a16="http://schemas.microsoft.com/office/drawing/2014/main" id="{7EAFB813-0B68-41D3-9012-C51E87943352}"/>
              </a:ext>
            </a:extLst>
          </p:cNvPr>
          <p:cNvSpPr>
            <a:spLocks noGrp="1"/>
          </p:cNvSpPr>
          <p:nvPr>
            <p:ph type="body" sz="quarter" idx="21" hasCustomPrompt="1"/>
          </p:nvPr>
        </p:nvSpPr>
        <p:spPr>
          <a:xfrm>
            <a:off x="1164169" y="1700219"/>
            <a:ext cx="10332508" cy="528000"/>
          </a:xfrm>
          <a:noFill/>
        </p:spPr>
        <p:txBody>
          <a:bodyPr lIns="72000" tIns="72000" anchor="t">
            <a:noAutofit/>
          </a:bodyPr>
          <a:lstStyle>
            <a:lvl1pPr marL="243411" indent="-243411">
              <a:buClrTx/>
              <a:buSzPct val="130000"/>
              <a:buFont typeface="Segoe UI Symbol" panose="020B0502040204020203" pitchFamily="34" charset="0"/>
              <a:buChar char="["/>
              <a:defRPr sz="1900" b="1" cap="all" baseline="0">
                <a:solidFill>
                  <a:schemeClr val="accent3"/>
                </a:solidFill>
              </a:defRPr>
            </a:lvl1pPr>
            <a:lvl2pPr marL="180954" indent="0">
              <a:buFont typeface="Arial" panose="020B0604020202020204" pitchFamily="34" charset="0"/>
              <a:buNone/>
              <a:defRPr/>
            </a:lvl2pPr>
            <a:lvl3pPr marL="358734" indent="0">
              <a:buNone/>
              <a:defRPr/>
            </a:lvl3pPr>
            <a:lvl4pPr marL="539684" indent="0">
              <a:buNone/>
              <a:defRPr/>
            </a:lvl4pPr>
            <a:lvl5pPr marL="717461" indent="0">
              <a:buNone/>
              <a:defRPr/>
            </a:lvl5pPr>
          </a:lstStyle>
          <a:p>
            <a:pPr lvl="0"/>
            <a:r>
              <a:rPr lang="fr-FR" dirty="0"/>
              <a:t>Cliquez pour ajouter un sous-titre (1 seule ligne)</a:t>
            </a:r>
          </a:p>
        </p:txBody>
      </p:sp>
      <p:sp>
        <p:nvSpPr>
          <p:cNvPr id="4" name="Espace réservé du pied de page 1">
            <a:extLst>
              <a:ext uri="{FF2B5EF4-FFF2-40B4-BE49-F238E27FC236}">
                <a16:creationId xmlns:a16="http://schemas.microsoft.com/office/drawing/2014/main" id="{3ED516F4-AF8E-B75B-F3A0-D2604F7CE7A4}"/>
              </a:ext>
            </a:extLst>
          </p:cNvPr>
          <p:cNvSpPr>
            <a:spLocks noGrp="1"/>
          </p:cNvSpPr>
          <p:nvPr>
            <p:ph type="ftr" sz="quarter" idx="3"/>
          </p:nvPr>
        </p:nvSpPr>
        <p:spPr>
          <a:xfrm>
            <a:off x="3374231" y="6492876"/>
            <a:ext cx="8122447" cy="365125"/>
          </a:xfrm>
          <a:prstGeom prst="rect">
            <a:avLst/>
          </a:prstGeom>
        </p:spPr>
        <p:txBody>
          <a:bodyPr vert="horz" lIns="0" tIns="45720" rIns="0" bIns="45720" rtlCol="0" anchor="ctr"/>
          <a:lstStyle>
            <a:lvl1pPr algn="r">
              <a:defRPr sz="1000" cap="all" baseline="0">
                <a:solidFill>
                  <a:schemeClr val="bg1"/>
                </a:solidFill>
                <a:latin typeface="+mn-lt"/>
              </a:defRPr>
            </a:lvl1pPr>
          </a:lstStyle>
          <a:p>
            <a:r>
              <a:rPr lang="fr-FR" sz="1067" dirty="0">
                <a:solidFill>
                  <a:srgbClr val="FFFFFF"/>
                </a:solidFill>
                <a:latin typeface="+mj-lt"/>
              </a:rPr>
              <a:t>CETAMA-GT12 - 2024</a:t>
            </a:r>
            <a:endParaRPr lang="fr-FR" dirty="0"/>
          </a:p>
        </p:txBody>
      </p:sp>
    </p:spTree>
    <p:extLst>
      <p:ext uri="{BB962C8B-B14F-4D97-AF65-F5344CB8AC3E}">
        <p14:creationId xmlns:p14="http://schemas.microsoft.com/office/powerpoint/2010/main" val="3102882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u titre 1"/>
          <p:cNvSpPr>
            <a:spLocks noGrp="1"/>
          </p:cNvSpPr>
          <p:nvPr>
            <p:ph type="title"/>
          </p:nvPr>
        </p:nvSpPr>
        <p:spPr bwMode="auto">
          <a:xfrm>
            <a:off x="1007533" y="0"/>
            <a:ext cx="10574867"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lvl="0"/>
            <a:r>
              <a:rPr lang="fr-FR" dirty="0"/>
              <a:t>Cliquez et modifiez le titre</a:t>
            </a:r>
          </a:p>
        </p:txBody>
      </p:sp>
      <p:sp>
        <p:nvSpPr>
          <p:cNvPr id="8" name="Espace réservé du texte 7"/>
          <p:cNvSpPr>
            <a:spLocks noGrp="1"/>
          </p:cNvSpPr>
          <p:nvPr>
            <p:ph type="body" sz="quarter" idx="13"/>
          </p:nvPr>
        </p:nvSpPr>
        <p:spPr>
          <a:xfrm>
            <a:off x="1007435" y="1268762"/>
            <a:ext cx="10560051" cy="4752975"/>
          </a:xfrm>
        </p:spPr>
        <p:txBody>
          <a:bodyPr/>
          <a:lstStyle>
            <a:lvl1pPr>
              <a:defRPr sz="2000"/>
            </a:lvl1pPr>
            <a:lvl2pPr>
              <a:defRPr sz="1800"/>
            </a:lvl2pPr>
            <a:lvl3pPr>
              <a:defRPr sz="1600"/>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7" name="Espace réservé du numéro de diapositive 8"/>
          <p:cNvSpPr>
            <a:spLocks noGrp="1"/>
          </p:cNvSpPr>
          <p:nvPr>
            <p:ph type="sldNum" sz="quarter" idx="16"/>
          </p:nvPr>
        </p:nvSpPr>
        <p:spPr/>
        <p:txBody>
          <a:bodyPr/>
          <a:lstStyle>
            <a:lvl1pPr>
              <a:defRPr/>
            </a:lvl1pPr>
          </a:lstStyle>
          <a:p>
            <a:pPr>
              <a:defRPr/>
            </a:pPr>
            <a:fld id="{762EC88E-CC60-4AF0-A228-08D6BD2CB006}" type="slidenum">
              <a:rPr lang="fr-FR" altLang="fr-FR"/>
              <a:pPr>
                <a:defRPr/>
              </a:pPr>
              <a:t>‹N°›</a:t>
            </a:fld>
            <a:endParaRPr lang="fr-FR" altLang="fr-FR"/>
          </a:p>
        </p:txBody>
      </p:sp>
      <p:sp>
        <p:nvSpPr>
          <p:cNvPr id="3" name="Espace réservé du pied de page 1">
            <a:extLst>
              <a:ext uri="{FF2B5EF4-FFF2-40B4-BE49-F238E27FC236}">
                <a16:creationId xmlns:a16="http://schemas.microsoft.com/office/drawing/2014/main" id="{CCE90728-5F25-B908-BCEC-51B2BB3FAC41}"/>
              </a:ext>
            </a:extLst>
          </p:cNvPr>
          <p:cNvSpPr>
            <a:spLocks noGrp="1"/>
          </p:cNvSpPr>
          <p:nvPr>
            <p:ph type="ftr" sz="quarter" idx="3"/>
          </p:nvPr>
        </p:nvSpPr>
        <p:spPr>
          <a:xfrm>
            <a:off x="3374231" y="6492876"/>
            <a:ext cx="8122447" cy="365125"/>
          </a:xfrm>
          <a:prstGeom prst="rect">
            <a:avLst/>
          </a:prstGeom>
        </p:spPr>
        <p:txBody>
          <a:bodyPr vert="horz" lIns="0" tIns="45720" rIns="0" bIns="45720" rtlCol="0" anchor="ctr"/>
          <a:lstStyle>
            <a:lvl1pPr algn="r">
              <a:defRPr sz="1000" cap="all" baseline="0">
                <a:solidFill>
                  <a:schemeClr val="bg1"/>
                </a:solidFill>
                <a:latin typeface="+mn-lt"/>
              </a:defRPr>
            </a:lvl1pPr>
          </a:lstStyle>
          <a:p>
            <a:r>
              <a:rPr lang="fr-FR" sz="1067" dirty="0">
                <a:solidFill>
                  <a:srgbClr val="FFFFFF"/>
                </a:solidFill>
                <a:latin typeface="+mj-lt"/>
              </a:rPr>
              <a:t>CETAMA-GT12 - 2024</a:t>
            </a:r>
            <a:endParaRPr lang="fr-FR" dirty="0"/>
          </a:p>
        </p:txBody>
      </p:sp>
    </p:spTree>
    <p:extLst>
      <p:ext uri="{BB962C8B-B14F-4D97-AF65-F5344CB8AC3E}">
        <p14:creationId xmlns:p14="http://schemas.microsoft.com/office/powerpoint/2010/main" val="88844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 bleu léger">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4F94625-AC78-B25D-8866-E3138D6298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768505C-9D07-E2BA-5E67-052690AEDB31}"/>
              </a:ext>
            </a:extLst>
          </p:cNvPr>
          <p:cNvSpPr>
            <a:spLocks noGrp="1"/>
          </p:cNvSpPr>
          <p:nvPr>
            <p:ph type="title"/>
          </p:nvPr>
        </p:nvSpPr>
        <p:spPr>
          <a:xfrm>
            <a:off x="300038" y="4092575"/>
            <a:ext cx="5691187" cy="1990725"/>
          </a:xfrm>
        </p:spPr>
        <p:txBody>
          <a:bodyPr tIns="0" anchor="t">
            <a:normAutofit/>
          </a:bodyPr>
          <a:lstStyle>
            <a:lvl1pPr>
              <a:defRPr sz="2400" b="0" u="none">
                <a:solidFill>
                  <a:schemeClr val="accent2"/>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9F2BD962-C3DA-DBD4-0BF6-2D6C25E8F329}"/>
              </a:ext>
            </a:extLst>
          </p:cNvPr>
          <p:cNvSpPr>
            <a:spLocks noGrp="1"/>
          </p:cNvSpPr>
          <p:nvPr>
            <p:ph type="body" idx="1" hasCustomPrompt="1"/>
          </p:nvPr>
        </p:nvSpPr>
        <p:spPr>
          <a:xfrm>
            <a:off x="293688" y="1562101"/>
            <a:ext cx="3407455" cy="2508250"/>
          </a:xfrm>
        </p:spPr>
        <p:txBody>
          <a:bodyPr bIns="0" anchor="b">
            <a:normAutofit/>
          </a:bodyPr>
          <a:lstStyle>
            <a:lvl1pPr marL="0" indent="0">
              <a:buNone/>
              <a:defRPr sz="138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00</a:t>
            </a:r>
          </a:p>
        </p:txBody>
      </p:sp>
      <p:sp>
        <p:nvSpPr>
          <p:cNvPr id="7" name="ZoneTexte 6">
            <a:extLst>
              <a:ext uri="{FF2B5EF4-FFF2-40B4-BE49-F238E27FC236}">
                <a16:creationId xmlns:a16="http://schemas.microsoft.com/office/drawing/2014/main" id="{E3990F81-943E-8772-8E7E-5B7D728D364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Titre de section / bleu léger</a:t>
            </a:r>
          </a:p>
        </p:txBody>
      </p:sp>
      <p:sp>
        <p:nvSpPr>
          <p:cNvPr id="10" name="Espace réservé de la date 9">
            <a:extLst>
              <a:ext uri="{FF2B5EF4-FFF2-40B4-BE49-F238E27FC236}">
                <a16:creationId xmlns:a16="http://schemas.microsoft.com/office/drawing/2014/main" id="{DD4DB2E4-54E2-44EB-E4C3-44DE56626838}"/>
              </a:ext>
            </a:extLst>
          </p:cNvPr>
          <p:cNvSpPr>
            <a:spLocks noGrp="1"/>
          </p:cNvSpPr>
          <p:nvPr>
            <p:ph type="dt" sz="half" idx="10"/>
          </p:nvPr>
        </p:nvSpPr>
        <p:spPr/>
        <p:txBody>
          <a:bodyPr/>
          <a:lstStyle/>
          <a:p>
            <a:r>
              <a:rPr lang="fr-FR"/>
              <a:t>Mois 20XX</a:t>
            </a:r>
            <a:endParaRPr lang="fr-FR" dirty="0"/>
          </a:p>
        </p:txBody>
      </p:sp>
      <p:sp>
        <p:nvSpPr>
          <p:cNvPr id="12" name="Espace réservé du pied de page 11">
            <a:extLst>
              <a:ext uri="{FF2B5EF4-FFF2-40B4-BE49-F238E27FC236}">
                <a16:creationId xmlns:a16="http://schemas.microsoft.com/office/drawing/2014/main" id="{C7BCD7BB-82F6-34FE-A8C9-A212E1E1FCF3}"/>
              </a:ext>
            </a:extLst>
          </p:cNvPr>
          <p:cNvSpPr>
            <a:spLocks noGrp="1"/>
          </p:cNvSpPr>
          <p:nvPr>
            <p:ph type="ftr" sz="quarter" idx="11"/>
          </p:nvPr>
        </p:nvSpPr>
        <p:spPr/>
        <p:txBody>
          <a:bodyPr/>
          <a:lstStyle/>
          <a:p>
            <a:pPr algn="l"/>
            <a:r>
              <a:rPr lang="fr-FR"/>
              <a:t>Titre de la présentation</a:t>
            </a:r>
            <a:endParaRPr lang="fr-FR" dirty="0"/>
          </a:p>
        </p:txBody>
      </p:sp>
      <p:sp>
        <p:nvSpPr>
          <p:cNvPr id="13" name="Espace réservé du numéro de diapositive 12">
            <a:extLst>
              <a:ext uri="{FF2B5EF4-FFF2-40B4-BE49-F238E27FC236}">
                <a16:creationId xmlns:a16="http://schemas.microsoft.com/office/drawing/2014/main" id="{459099F2-3B59-95A2-F75D-C38A1DF1F41F}"/>
              </a:ext>
            </a:extLst>
          </p:cNvPr>
          <p:cNvSpPr>
            <a:spLocks noGrp="1"/>
          </p:cNvSpPr>
          <p:nvPr>
            <p:ph type="sldNum" sz="quarter" idx="12"/>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3418545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 orang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7184AF-A0D6-3D05-0E0E-0894AC19568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768505C-9D07-E2BA-5E67-052690AEDB31}"/>
              </a:ext>
            </a:extLst>
          </p:cNvPr>
          <p:cNvSpPr>
            <a:spLocks noGrp="1"/>
          </p:cNvSpPr>
          <p:nvPr>
            <p:ph type="title"/>
          </p:nvPr>
        </p:nvSpPr>
        <p:spPr>
          <a:xfrm>
            <a:off x="7010400" y="4344035"/>
            <a:ext cx="4881563" cy="1990725"/>
          </a:xfrm>
        </p:spPr>
        <p:txBody>
          <a:bodyPr tIns="0" anchor="t">
            <a:normAutofit/>
          </a:bodyPr>
          <a:lstStyle>
            <a:lvl1pPr algn="r">
              <a:defRPr sz="2400" u="none">
                <a:solidFill>
                  <a:srgbClr val="FFE6BE"/>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9F2BD962-C3DA-DBD4-0BF6-2D6C25E8F329}"/>
              </a:ext>
            </a:extLst>
          </p:cNvPr>
          <p:cNvSpPr>
            <a:spLocks noGrp="1"/>
          </p:cNvSpPr>
          <p:nvPr>
            <p:ph type="body" idx="1" hasCustomPrompt="1"/>
          </p:nvPr>
        </p:nvSpPr>
        <p:spPr>
          <a:xfrm>
            <a:off x="8484508" y="1813561"/>
            <a:ext cx="3407455" cy="2508250"/>
          </a:xfrm>
        </p:spPr>
        <p:txBody>
          <a:bodyPr bIns="0" anchor="b">
            <a:normAutofit/>
          </a:bodyPr>
          <a:lstStyle>
            <a:lvl1pPr marL="0" indent="0" algn="r">
              <a:buNone/>
              <a:defRPr sz="13800" b="0">
                <a:solidFill>
                  <a:srgbClr val="FFE6B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00</a:t>
            </a:r>
          </a:p>
        </p:txBody>
      </p:sp>
      <p:sp>
        <p:nvSpPr>
          <p:cNvPr id="7" name="ZoneTexte 6">
            <a:extLst>
              <a:ext uri="{FF2B5EF4-FFF2-40B4-BE49-F238E27FC236}">
                <a16:creationId xmlns:a16="http://schemas.microsoft.com/office/drawing/2014/main" id="{E3990F81-943E-8772-8E7E-5B7D728D364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Titre de section / orange</a:t>
            </a:r>
          </a:p>
        </p:txBody>
      </p:sp>
      <p:sp>
        <p:nvSpPr>
          <p:cNvPr id="8" name="Espace réservé de la date 7">
            <a:extLst>
              <a:ext uri="{FF2B5EF4-FFF2-40B4-BE49-F238E27FC236}">
                <a16:creationId xmlns:a16="http://schemas.microsoft.com/office/drawing/2014/main" id="{34DE0B3F-7C66-ACD6-E8EA-FD0A70CBE354}"/>
              </a:ext>
            </a:extLst>
          </p:cNvPr>
          <p:cNvSpPr>
            <a:spLocks noGrp="1"/>
          </p:cNvSpPr>
          <p:nvPr>
            <p:ph type="dt" sz="half" idx="10"/>
          </p:nvPr>
        </p:nvSpPr>
        <p:spPr/>
        <p:txBody>
          <a:bodyPr/>
          <a:lstStyle>
            <a:lvl1pPr>
              <a:defRPr>
                <a:solidFill>
                  <a:srgbClr val="FFE6BE"/>
                </a:solidFill>
              </a:defRPr>
            </a:lvl1pPr>
          </a:lstStyle>
          <a:p>
            <a:r>
              <a:rPr lang="fr-FR"/>
              <a:t>Mois 20XX</a:t>
            </a:r>
            <a:endParaRPr lang="fr-FR" dirty="0"/>
          </a:p>
        </p:txBody>
      </p:sp>
      <p:sp>
        <p:nvSpPr>
          <p:cNvPr id="9" name="Espace réservé du pied de page 8">
            <a:extLst>
              <a:ext uri="{FF2B5EF4-FFF2-40B4-BE49-F238E27FC236}">
                <a16:creationId xmlns:a16="http://schemas.microsoft.com/office/drawing/2014/main" id="{21D34729-2511-E209-EA8A-77FE7A2CF017}"/>
              </a:ext>
            </a:extLst>
          </p:cNvPr>
          <p:cNvSpPr>
            <a:spLocks noGrp="1"/>
          </p:cNvSpPr>
          <p:nvPr>
            <p:ph type="ftr" sz="quarter" idx="11"/>
          </p:nvPr>
        </p:nvSpPr>
        <p:spPr/>
        <p:txBody>
          <a:bodyPr/>
          <a:lstStyle>
            <a:lvl1pPr>
              <a:defRPr>
                <a:solidFill>
                  <a:srgbClr val="FFE6BE"/>
                </a:solidFill>
              </a:defRPr>
            </a:lvl1pPr>
          </a:lstStyle>
          <a:p>
            <a:pPr algn="l"/>
            <a:r>
              <a:rPr lang="fr-FR"/>
              <a:t>Titre de la présentation</a:t>
            </a:r>
            <a:endParaRPr lang="fr-FR" dirty="0"/>
          </a:p>
        </p:txBody>
      </p:sp>
      <p:sp>
        <p:nvSpPr>
          <p:cNvPr id="10" name="Espace réservé du numéro de diapositive 9">
            <a:extLst>
              <a:ext uri="{FF2B5EF4-FFF2-40B4-BE49-F238E27FC236}">
                <a16:creationId xmlns:a16="http://schemas.microsoft.com/office/drawing/2014/main" id="{7FC75202-5109-7898-C139-6A1041C588E3}"/>
              </a:ext>
            </a:extLst>
          </p:cNvPr>
          <p:cNvSpPr>
            <a:spLocks noGrp="1"/>
          </p:cNvSpPr>
          <p:nvPr>
            <p:ph type="sldNum" sz="quarter" idx="12"/>
          </p:nvPr>
        </p:nvSpPr>
        <p:spPr/>
        <p:txBody>
          <a:bodyPr/>
          <a:lstStyle>
            <a:lvl1pPr>
              <a:defRPr>
                <a:solidFill>
                  <a:srgbClr val="FFE6BE"/>
                </a:solidFill>
              </a:defRPr>
            </a:lvl1p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197094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 orange léger">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25BE934-0E3E-155C-5040-E1F9A7AAEB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E768505C-9D07-E2BA-5E67-052690AEDB31}"/>
              </a:ext>
            </a:extLst>
          </p:cNvPr>
          <p:cNvSpPr>
            <a:spLocks noGrp="1"/>
          </p:cNvSpPr>
          <p:nvPr>
            <p:ph type="title"/>
          </p:nvPr>
        </p:nvSpPr>
        <p:spPr>
          <a:xfrm>
            <a:off x="7018020" y="4344035"/>
            <a:ext cx="4873943" cy="1990725"/>
          </a:xfrm>
        </p:spPr>
        <p:txBody>
          <a:bodyPr tIns="0" anchor="t">
            <a:normAutofit/>
          </a:bodyPr>
          <a:lstStyle>
            <a:lvl1pPr algn="r">
              <a:defRPr sz="2400" u="none">
                <a:solidFill>
                  <a:schemeClr val="accent4"/>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9F2BD962-C3DA-DBD4-0BF6-2D6C25E8F329}"/>
              </a:ext>
            </a:extLst>
          </p:cNvPr>
          <p:cNvSpPr>
            <a:spLocks noGrp="1"/>
          </p:cNvSpPr>
          <p:nvPr>
            <p:ph type="body" idx="1" hasCustomPrompt="1"/>
          </p:nvPr>
        </p:nvSpPr>
        <p:spPr>
          <a:xfrm>
            <a:off x="8484508" y="1813561"/>
            <a:ext cx="3407455" cy="2508250"/>
          </a:xfrm>
        </p:spPr>
        <p:txBody>
          <a:bodyPr bIns="0" anchor="b">
            <a:normAutofit/>
          </a:bodyPr>
          <a:lstStyle>
            <a:lvl1pPr marL="0" indent="0" algn="r">
              <a:buNone/>
              <a:defRPr sz="13800" b="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00</a:t>
            </a:r>
          </a:p>
        </p:txBody>
      </p:sp>
      <p:sp>
        <p:nvSpPr>
          <p:cNvPr id="7" name="ZoneTexte 6">
            <a:extLst>
              <a:ext uri="{FF2B5EF4-FFF2-40B4-BE49-F238E27FC236}">
                <a16:creationId xmlns:a16="http://schemas.microsoft.com/office/drawing/2014/main" id="{E3990F81-943E-8772-8E7E-5B7D728D364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Titre de section / orange léger</a:t>
            </a:r>
          </a:p>
        </p:txBody>
      </p:sp>
      <p:sp>
        <p:nvSpPr>
          <p:cNvPr id="9" name="Espace réservé de la date 8">
            <a:extLst>
              <a:ext uri="{FF2B5EF4-FFF2-40B4-BE49-F238E27FC236}">
                <a16:creationId xmlns:a16="http://schemas.microsoft.com/office/drawing/2014/main" id="{18277B13-27A5-C03D-3259-683AB9F5B887}"/>
              </a:ext>
            </a:extLst>
          </p:cNvPr>
          <p:cNvSpPr>
            <a:spLocks noGrp="1"/>
          </p:cNvSpPr>
          <p:nvPr>
            <p:ph type="dt" sz="half" idx="10"/>
          </p:nvPr>
        </p:nvSpPr>
        <p:spPr/>
        <p:txBody>
          <a:bodyPr/>
          <a:lstStyle/>
          <a:p>
            <a:r>
              <a:rPr lang="fr-FR"/>
              <a:t>Mois 20XX</a:t>
            </a:r>
            <a:endParaRPr lang="fr-FR" dirty="0"/>
          </a:p>
        </p:txBody>
      </p:sp>
      <p:sp>
        <p:nvSpPr>
          <p:cNvPr id="10" name="Espace réservé du pied de page 9">
            <a:extLst>
              <a:ext uri="{FF2B5EF4-FFF2-40B4-BE49-F238E27FC236}">
                <a16:creationId xmlns:a16="http://schemas.microsoft.com/office/drawing/2014/main" id="{AC8115B6-C5F8-4D71-A12C-0BF3EE1904E7}"/>
              </a:ext>
            </a:extLst>
          </p:cNvPr>
          <p:cNvSpPr>
            <a:spLocks noGrp="1"/>
          </p:cNvSpPr>
          <p:nvPr>
            <p:ph type="ftr" sz="quarter" idx="11"/>
          </p:nvPr>
        </p:nvSpPr>
        <p:spPr/>
        <p:txBody>
          <a:bodyPr/>
          <a:lstStyle/>
          <a:p>
            <a:pPr algn="l"/>
            <a:r>
              <a:rPr lang="fr-FR"/>
              <a:t>Titre de la présentation</a:t>
            </a:r>
            <a:endParaRPr lang="fr-FR" dirty="0"/>
          </a:p>
        </p:txBody>
      </p:sp>
      <p:sp>
        <p:nvSpPr>
          <p:cNvPr id="12" name="Espace réservé du numéro de diapositive 11">
            <a:extLst>
              <a:ext uri="{FF2B5EF4-FFF2-40B4-BE49-F238E27FC236}">
                <a16:creationId xmlns:a16="http://schemas.microsoft.com/office/drawing/2014/main" id="{0359FDEF-1075-ED0A-50AB-EFD7CFC8A9BF}"/>
              </a:ext>
            </a:extLst>
          </p:cNvPr>
          <p:cNvSpPr>
            <a:spLocks noGrp="1"/>
          </p:cNvSpPr>
          <p:nvPr>
            <p:ph type="sldNum" sz="quarter" idx="12"/>
          </p:nvPr>
        </p:nvSpPr>
        <p:spPr/>
        <p:txBody>
          <a:bodyPr/>
          <a:lstStyle/>
          <a:p>
            <a:fld id="{963E9002-E6CB-4983-8B51-5C3EA949C333}" type="slidenum">
              <a:rPr lang="fr-FR" smtClean="0"/>
              <a:pPr/>
              <a:t>‹N°›</a:t>
            </a:fld>
            <a:endParaRPr lang="fr-FR" dirty="0"/>
          </a:p>
        </p:txBody>
      </p:sp>
      <p:sp>
        <p:nvSpPr>
          <p:cNvPr id="6" name="Rectangle 5">
            <a:extLst>
              <a:ext uri="{FF2B5EF4-FFF2-40B4-BE49-F238E27FC236}">
                <a16:creationId xmlns:a16="http://schemas.microsoft.com/office/drawing/2014/main" id="{D30FB840-5DC0-DD7A-2822-F33694676A1D}"/>
              </a:ext>
            </a:extLst>
          </p:cNvPr>
          <p:cNvSpPr/>
          <p:nvPr userDrawn="1"/>
        </p:nvSpPr>
        <p:spPr>
          <a:xfrm>
            <a:off x="0" y="6248400"/>
            <a:ext cx="1228725"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Logo">
            <a:extLst>
              <a:ext uri="{FF2B5EF4-FFF2-40B4-BE49-F238E27FC236}">
                <a16:creationId xmlns:a16="http://schemas.microsoft.com/office/drawing/2014/main" id="{3C596381-2D86-3409-6895-996396887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4330" y="6400402"/>
            <a:ext cx="635933" cy="255600"/>
          </a:xfrm>
          <a:prstGeom prst="rect">
            <a:avLst/>
          </a:prstGeom>
        </p:spPr>
      </p:pic>
    </p:spTree>
    <p:extLst>
      <p:ext uri="{BB962C8B-B14F-4D97-AF65-F5344CB8AC3E}">
        <p14:creationId xmlns:p14="http://schemas.microsoft.com/office/powerpoint/2010/main" val="4152267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8" name="Image 7" hidden="1">
            <a:extLst>
              <a:ext uri="{FF2B5EF4-FFF2-40B4-BE49-F238E27FC236}">
                <a16:creationId xmlns:a16="http://schemas.microsoft.com/office/drawing/2014/main" id="{BE51FE69-4C0C-6AC8-1192-B4228D478D92}"/>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ce réservé du contenu 2">
            <a:extLst>
              <a:ext uri="{FF2B5EF4-FFF2-40B4-BE49-F238E27FC236}">
                <a16:creationId xmlns:a16="http://schemas.microsoft.com/office/drawing/2014/main" id="{28F445ED-6B20-7F3A-D030-EF341BB0C025}"/>
              </a:ext>
            </a:extLst>
          </p:cNvPr>
          <p:cNvSpPr>
            <a:spLocks noGrp="1"/>
          </p:cNvSpPr>
          <p:nvPr>
            <p:ph idx="1" hasCustomPrompt="1"/>
          </p:nvPr>
        </p:nvSpPr>
        <p:spPr>
          <a:xfrm>
            <a:off x="1635759" y="1191578"/>
            <a:ext cx="8917493" cy="5057141"/>
          </a:xfrm>
        </p:spPr>
        <p:txBody>
          <a:bodyPr numCol="2" spcCol="1260000"/>
          <a:lstStyle>
            <a:lvl1pPr>
              <a:lnSpc>
                <a:spcPct val="80000"/>
              </a:lnSpc>
              <a:spcBef>
                <a:spcPts val="3000"/>
              </a:spcBef>
              <a:spcAft>
                <a:spcPts val="0"/>
              </a:spcAft>
              <a:defRPr sz="5400" b="0">
                <a:solidFill>
                  <a:schemeClr val="accent2"/>
                </a:solidFill>
              </a:defRPr>
            </a:lvl1pPr>
            <a:lvl2pPr defTabSz="3232150">
              <a:lnSpc>
                <a:spcPct val="100000"/>
              </a:lnSpc>
              <a:spcBef>
                <a:spcPts val="0"/>
              </a:spcBef>
              <a:spcAft>
                <a:spcPts val="600"/>
              </a:spcAft>
              <a:tabLst>
                <a:tab pos="3600000" algn="r"/>
              </a:tabLst>
              <a:defRPr sz="1400" u="none" cap="all" baseline="0">
                <a:solidFill>
                  <a:schemeClr val="accent2"/>
                </a:solidFill>
                <a:effectLst/>
                <a:latin typeface="+mj-lt"/>
              </a:defRPr>
            </a:lvl2pPr>
            <a:lvl3pPr defTabSz="3048000">
              <a:tabLst>
                <a:tab pos="3600000" algn="r"/>
              </a:tabLst>
              <a:defRPr b="1">
                <a:solidFill>
                  <a:schemeClr val="accent1"/>
                </a:solidFill>
              </a:defRPr>
            </a:lvl3pPr>
            <a:lvl4pPr>
              <a:defRPr>
                <a:solidFill>
                  <a:schemeClr val="accent1"/>
                </a:solidFill>
              </a:defRPr>
            </a:lvl4pPr>
          </a:lstStyle>
          <a:p>
            <a:pPr lvl="0"/>
            <a:r>
              <a:rPr lang="fr-FR" dirty="0"/>
              <a:t>00</a:t>
            </a:r>
          </a:p>
          <a:p>
            <a:pPr lvl="1"/>
            <a:r>
              <a:rPr lang="fr-FR" dirty="0"/>
              <a:t>Deuxième </a:t>
            </a:r>
            <a:br>
              <a:rPr lang="fr-FR" dirty="0"/>
            </a:br>
            <a:r>
              <a:rPr lang="fr-FR" dirty="0"/>
              <a:t>niveau	P.02</a:t>
            </a:r>
          </a:p>
          <a:p>
            <a:pPr lvl="2"/>
            <a:r>
              <a:rPr lang="fr-FR" dirty="0"/>
              <a:t>Troisième niveau	p.03</a:t>
            </a:r>
          </a:p>
          <a:p>
            <a:pPr lvl="2"/>
            <a:r>
              <a:rPr lang="fr-FR" dirty="0"/>
              <a:t>Quatrième niveau</a:t>
            </a:r>
          </a:p>
          <a:p>
            <a:pPr lvl="4"/>
            <a:r>
              <a:rPr lang="fr-FR" dirty="0"/>
              <a:t>Cinquième niveau</a:t>
            </a:r>
          </a:p>
        </p:txBody>
      </p:sp>
      <p:sp>
        <p:nvSpPr>
          <p:cNvPr id="17" name="ZoneTexte 16">
            <a:extLst>
              <a:ext uri="{FF2B5EF4-FFF2-40B4-BE49-F238E27FC236}">
                <a16:creationId xmlns:a16="http://schemas.microsoft.com/office/drawing/2014/main" id="{41FEA92C-9CC8-7351-399C-B816654F3F8C}"/>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Sommaire</a:t>
            </a:r>
          </a:p>
        </p:txBody>
      </p:sp>
      <p:grpSp>
        <p:nvGrpSpPr>
          <p:cNvPr id="21" name="Groupe 20">
            <a:extLst>
              <a:ext uri="{FF2B5EF4-FFF2-40B4-BE49-F238E27FC236}">
                <a16:creationId xmlns:a16="http://schemas.microsoft.com/office/drawing/2014/main" id="{21C37723-AC50-DA67-4243-40001EBC9CD6}"/>
              </a:ext>
            </a:extLst>
          </p:cNvPr>
          <p:cNvGrpSpPr/>
          <p:nvPr userDrawn="1"/>
        </p:nvGrpSpPr>
        <p:grpSpPr>
          <a:xfrm>
            <a:off x="-1544638" y="1212426"/>
            <a:ext cx="1544638" cy="5131387"/>
            <a:chOff x="-1544638" y="1357282"/>
            <a:chExt cx="1544638" cy="5131387"/>
          </a:xfrm>
        </p:grpSpPr>
        <p:grpSp>
          <p:nvGrpSpPr>
            <p:cNvPr id="10" name="Groupe 9">
              <a:extLst>
                <a:ext uri="{FF2B5EF4-FFF2-40B4-BE49-F238E27FC236}">
                  <a16:creationId xmlns:a16="http://schemas.microsoft.com/office/drawing/2014/main" id="{6389038A-0494-7ECB-C9BF-5D9D5C4EAA09}"/>
                </a:ext>
              </a:extLst>
            </p:cNvPr>
            <p:cNvGrpSpPr/>
            <p:nvPr userDrawn="1"/>
          </p:nvGrpSpPr>
          <p:grpSpPr>
            <a:xfrm>
              <a:off x="-1544638" y="1357282"/>
              <a:ext cx="1544638" cy="5131387"/>
              <a:chOff x="-1544638" y="996950"/>
              <a:chExt cx="1544638" cy="5131387"/>
            </a:xfrm>
          </p:grpSpPr>
          <p:grpSp>
            <p:nvGrpSpPr>
              <p:cNvPr id="12" name="Groupe 11">
                <a:extLst>
                  <a:ext uri="{FF2B5EF4-FFF2-40B4-BE49-F238E27FC236}">
                    <a16:creationId xmlns:a16="http://schemas.microsoft.com/office/drawing/2014/main" id="{6AC974A6-437A-00F9-7B0C-F420CEED47A8}"/>
                  </a:ext>
                </a:extLst>
              </p:cNvPr>
              <p:cNvGrpSpPr/>
              <p:nvPr userDrawn="1"/>
            </p:nvGrpSpPr>
            <p:grpSpPr>
              <a:xfrm>
                <a:off x="-1544638" y="996950"/>
                <a:ext cx="1544638" cy="5131387"/>
                <a:chOff x="-1754187" y="2562423"/>
                <a:chExt cx="1544638" cy="5131387"/>
              </a:xfrm>
              <a:solidFill>
                <a:schemeClr val="bg2">
                  <a:lumMod val="20000"/>
                  <a:lumOff val="80000"/>
                </a:schemeClr>
              </a:solidFill>
            </p:grpSpPr>
            <p:sp>
              <p:nvSpPr>
                <p:cNvPr id="14" name="ZoneTexte 13">
                  <a:extLst>
                    <a:ext uri="{FF2B5EF4-FFF2-40B4-BE49-F238E27FC236}">
                      <a16:creationId xmlns:a16="http://schemas.microsoft.com/office/drawing/2014/main" id="{F984D244-2793-B040-86F5-6DDC74F8F7DF}"/>
                    </a:ext>
                  </a:extLst>
                </p:cNvPr>
                <p:cNvSpPr txBox="1"/>
                <p:nvPr userDrawn="1"/>
              </p:nvSpPr>
              <p:spPr>
                <a:xfrm>
                  <a:off x="-1754187" y="2562423"/>
                  <a:ext cx="1440000" cy="5131387"/>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Cette zone de texte permet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mettre un N° de page faire une tabulation après le titre et ajoutez « P.00 »</a:t>
                  </a:r>
                </a:p>
              </p:txBody>
            </p:sp>
            <p:sp>
              <p:nvSpPr>
                <p:cNvPr id="15" name="Triangle isocèle 14">
                  <a:extLst>
                    <a:ext uri="{FF2B5EF4-FFF2-40B4-BE49-F238E27FC236}">
                      <a16:creationId xmlns:a16="http://schemas.microsoft.com/office/drawing/2014/main" id="{973CA577-0299-23A2-7AF4-9BFDBC003999}"/>
                    </a:ext>
                  </a:extLst>
                </p:cNvPr>
                <p:cNvSpPr/>
                <p:nvPr userDrawn="1"/>
              </p:nvSpPr>
              <p:spPr>
                <a:xfrm rot="5400000">
                  <a:off x="-457993"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3" name="Image 12">
                <a:extLst>
                  <a:ext uri="{FF2B5EF4-FFF2-40B4-BE49-F238E27FC236}">
                    <a16:creationId xmlns:a16="http://schemas.microsoft.com/office/drawing/2014/main" id="{8105ECDB-AAD4-41A4-BDFE-2E40C59D2245}"/>
                  </a:ext>
                </a:extLst>
              </p:cNvPr>
              <p:cNvPicPr>
                <a:picLocks noChangeAspect="1"/>
              </p:cNvPicPr>
              <p:nvPr userDrawn="1"/>
            </p:nvPicPr>
            <p:blipFill>
              <a:blip r:embed="rId3"/>
              <a:stretch>
                <a:fillRect/>
              </a:stretch>
            </p:blipFill>
            <p:spPr>
              <a:xfrm>
                <a:off x="-1160463" y="4766983"/>
                <a:ext cx="542925" cy="295275"/>
              </a:xfrm>
              <a:prstGeom prst="rect">
                <a:avLst/>
              </a:prstGeom>
            </p:spPr>
          </p:pic>
        </p:grpSp>
        <p:sp>
          <p:nvSpPr>
            <p:cNvPr id="20" name="Espace réservé du contenu 2">
              <a:extLst>
                <a:ext uri="{FF2B5EF4-FFF2-40B4-BE49-F238E27FC236}">
                  <a16:creationId xmlns:a16="http://schemas.microsoft.com/office/drawing/2014/main" id="{C91B352C-99C2-642B-1317-81DC59284D71}"/>
                </a:ext>
              </a:extLst>
            </p:cNvPr>
            <p:cNvSpPr txBox="1">
              <a:spLocks/>
            </p:cNvSpPr>
            <p:nvPr userDrawn="1"/>
          </p:nvSpPr>
          <p:spPr>
            <a:xfrm>
              <a:off x="-1473929" y="2604516"/>
              <a:ext cx="1278665" cy="1370192"/>
            </a:xfrm>
            <a:prstGeom prst="rect">
              <a:avLst/>
            </a:prstGeom>
            <a:solidFill>
              <a:schemeClr val="bg1"/>
            </a:solidFill>
          </p:spPr>
          <p:txBody>
            <a:bodyPr vert="horz" lIns="91440" tIns="45720" rIns="36000" bIns="45720" numCol="1" spcCol="1260000" rtlCol="0">
              <a:normAutofit/>
            </a:bodyPr>
            <a:lstStyle>
              <a:lvl1pPr marL="0" indent="0" algn="l" defTabSz="914400" rtl="0" eaLnBrk="1" latinLnBrk="0" hangingPunct="1">
                <a:lnSpc>
                  <a:spcPct val="80000"/>
                </a:lnSpc>
                <a:spcBef>
                  <a:spcPts val="3000"/>
                </a:spcBef>
                <a:spcAft>
                  <a:spcPts val="0"/>
                </a:spcAft>
                <a:buFont typeface="Arial" panose="020B0604020202020204" pitchFamily="34" charset="0"/>
                <a:buNone/>
                <a:defRPr sz="5400" b="0" kern="1200" cap="all" baseline="0">
                  <a:solidFill>
                    <a:schemeClr val="accent2"/>
                  </a:solidFill>
                  <a:latin typeface="+mn-lt"/>
                  <a:ea typeface="+mn-ea"/>
                  <a:cs typeface="+mn-cs"/>
                </a:defRPr>
              </a:lvl1pPr>
              <a:lvl2pPr marL="0" indent="0" algn="l" defTabSz="3232150" rtl="0" eaLnBrk="1" latinLnBrk="0" hangingPunct="1">
                <a:lnSpc>
                  <a:spcPct val="100000"/>
                </a:lnSpc>
                <a:spcBef>
                  <a:spcPts val="0"/>
                </a:spcBef>
                <a:spcAft>
                  <a:spcPts val="600"/>
                </a:spcAft>
                <a:buFont typeface="Arial" panose="020B0604020202020204" pitchFamily="34" charset="0"/>
                <a:buNone/>
                <a:tabLst>
                  <a:tab pos="3600000" algn="r"/>
                </a:tabLst>
                <a:defRPr sz="1600" b="1" u="none" kern="1200" cap="all" baseline="0">
                  <a:solidFill>
                    <a:schemeClr val="accent2"/>
                  </a:solidFill>
                  <a:effectLst/>
                  <a:latin typeface="+mj-lt"/>
                  <a:ea typeface="+mn-ea"/>
                  <a:cs typeface="+mn-cs"/>
                </a:defRPr>
              </a:lvl2pPr>
              <a:lvl3pPr marL="0" indent="0" algn="l" defTabSz="3048000" rtl="0" eaLnBrk="1" latinLnBrk="0" hangingPunct="1">
                <a:lnSpc>
                  <a:spcPct val="90000"/>
                </a:lnSpc>
                <a:spcBef>
                  <a:spcPts val="600"/>
                </a:spcBef>
                <a:buFont typeface="Arial" panose="020B0604020202020204" pitchFamily="34" charset="0"/>
                <a:buNone/>
                <a:tabLst>
                  <a:tab pos="3600000" algn="r"/>
                </a:tabLst>
                <a:defRPr sz="1200" b="1" kern="1200">
                  <a:solidFill>
                    <a:schemeClr val="accent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accent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00</a:t>
              </a:r>
            </a:p>
            <a:p>
              <a:pPr lvl="1"/>
              <a:r>
                <a:rPr lang="fr-FR" dirty="0"/>
                <a:t>Niveau 2</a:t>
              </a:r>
            </a:p>
            <a:p>
              <a:pPr lvl="2"/>
              <a:r>
                <a:rPr lang="fr-FR" dirty="0"/>
                <a:t>Niveau 3</a:t>
              </a:r>
            </a:p>
          </p:txBody>
        </p:sp>
      </p:grpSp>
      <p:sp>
        <p:nvSpPr>
          <p:cNvPr id="7" name="Titre 6">
            <a:extLst>
              <a:ext uri="{FF2B5EF4-FFF2-40B4-BE49-F238E27FC236}">
                <a16:creationId xmlns:a16="http://schemas.microsoft.com/office/drawing/2014/main" id="{44ADB92B-4618-C703-95BA-24C9DB27A05D}"/>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334C9847-20A6-D0EC-1FE7-899CE047AFA8}"/>
              </a:ext>
            </a:extLst>
          </p:cNvPr>
          <p:cNvSpPr>
            <a:spLocks noGrp="1"/>
          </p:cNvSpPr>
          <p:nvPr>
            <p:ph type="dt" sz="half" idx="10"/>
          </p:nvPr>
        </p:nvSpPr>
        <p:spPr/>
        <p:txBody>
          <a:bodyPr/>
          <a:lstStyle/>
          <a:p>
            <a:r>
              <a:rPr lang="fr-FR"/>
              <a:t>Mois 20XX</a:t>
            </a:r>
            <a:endParaRPr lang="fr-FR" dirty="0"/>
          </a:p>
        </p:txBody>
      </p:sp>
      <p:sp>
        <p:nvSpPr>
          <p:cNvPr id="11" name="Espace réservé du pied de page 10">
            <a:extLst>
              <a:ext uri="{FF2B5EF4-FFF2-40B4-BE49-F238E27FC236}">
                <a16:creationId xmlns:a16="http://schemas.microsoft.com/office/drawing/2014/main" id="{4A8358FF-1CDA-FAA6-F39C-6ECA0B970A08}"/>
              </a:ext>
            </a:extLst>
          </p:cNvPr>
          <p:cNvSpPr>
            <a:spLocks noGrp="1"/>
          </p:cNvSpPr>
          <p:nvPr>
            <p:ph type="ftr" sz="quarter" idx="11"/>
          </p:nvPr>
        </p:nvSpPr>
        <p:spPr/>
        <p:txBody>
          <a:bodyPr/>
          <a:lstStyle/>
          <a:p>
            <a:pPr algn="l"/>
            <a:r>
              <a:rPr lang="fr-FR"/>
              <a:t>Titre de la présentation</a:t>
            </a:r>
            <a:endParaRPr lang="fr-FR" dirty="0"/>
          </a:p>
        </p:txBody>
      </p:sp>
      <p:sp>
        <p:nvSpPr>
          <p:cNvPr id="16" name="Espace réservé du numéro de diapositive 15">
            <a:extLst>
              <a:ext uri="{FF2B5EF4-FFF2-40B4-BE49-F238E27FC236}">
                <a16:creationId xmlns:a16="http://schemas.microsoft.com/office/drawing/2014/main" id="{175FDDF4-7705-F2E3-76D5-C0AABC174C20}"/>
              </a:ext>
            </a:extLst>
          </p:cNvPr>
          <p:cNvSpPr>
            <a:spLocks noGrp="1"/>
          </p:cNvSpPr>
          <p:nvPr>
            <p:ph type="sldNum" sz="quarter" idx="12"/>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127036535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7D8E0-EBB2-5681-E8C3-2011B4FF11EC}"/>
              </a:ext>
            </a:extLst>
          </p:cNvPr>
          <p:cNvSpPr>
            <a:spLocks noGrp="1"/>
          </p:cNvSpPr>
          <p:nvPr>
            <p:ph type="title"/>
          </p:nvPr>
        </p:nvSpPr>
        <p:spPr/>
        <p:txBody>
          <a:body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28F445ED-6B20-7F3A-D030-EF341BB0C025}"/>
              </a:ext>
            </a:extLst>
          </p:cNvPr>
          <p:cNvSpPr>
            <a:spLocks noGrp="1"/>
          </p:cNvSpPr>
          <p:nvPr>
            <p:ph idx="1"/>
          </p:nvPr>
        </p:nvSpPr>
        <p:spPr/>
        <p:txBody>
          <a:bodyPr/>
          <a:lstStyle>
            <a:lvl1pPr>
              <a:spcBef>
                <a:spcPts val="1800"/>
              </a:spcBef>
              <a:spcAft>
                <a:spcPts val="0"/>
              </a:spcAft>
              <a:defRPr/>
            </a:lvl1pPr>
            <a:lvl2pPr>
              <a:spcBef>
                <a:spcPts val="1200"/>
              </a:spcBef>
              <a:defRPr/>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grpSp>
        <p:nvGrpSpPr>
          <p:cNvPr id="18" name="Groupe 17">
            <a:extLst>
              <a:ext uri="{FF2B5EF4-FFF2-40B4-BE49-F238E27FC236}">
                <a16:creationId xmlns:a16="http://schemas.microsoft.com/office/drawing/2014/main" id="{B846CC63-E4A8-EE42-21EF-A368A7E41B19}"/>
              </a:ext>
            </a:extLst>
          </p:cNvPr>
          <p:cNvGrpSpPr/>
          <p:nvPr userDrawn="1"/>
        </p:nvGrpSpPr>
        <p:grpSpPr>
          <a:xfrm>
            <a:off x="-1544638" y="996950"/>
            <a:ext cx="1544638" cy="4392723"/>
            <a:chOff x="-1544638" y="996950"/>
            <a:chExt cx="1544638" cy="4392723"/>
          </a:xfrm>
        </p:grpSpPr>
        <p:grpSp>
          <p:nvGrpSpPr>
            <p:cNvPr id="10" name="Groupe 9">
              <a:extLst>
                <a:ext uri="{FF2B5EF4-FFF2-40B4-BE49-F238E27FC236}">
                  <a16:creationId xmlns:a16="http://schemas.microsoft.com/office/drawing/2014/main" id="{6389038A-0494-7ECB-C9BF-5D9D5C4EAA09}"/>
                </a:ext>
              </a:extLst>
            </p:cNvPr>
            <p:cNvGrpSpPr/>
            <p:nvPr userDrawn="1"/>
          </p:nvGrpSpPr>
          <p:grpSpPr>
            <a:xfrm>
              <a:off x="-1544638" y="996950"/>
              <a:ext cx="1544638" cy="4392723"/>
              <a:chOff x="-1544638" y="996950"/>
              <a:chExt cx="1544638" cy="4392723"/>
            </a:xfrm>
          </p:grpSpPr>
          <p:grpSp>
            <p:nvGrpSpPr>
              <p:cNvPr id="12" name="Groupe 11">
                <a:extLst>
                  <a:ext uri="{FF2B5EF4-FFF2-40B4-BE49-F238E27FC236}">
                    <a16:creationId xmlns:a16="http://schemas.microsoft.com/office/drawing/2014/main" id="{6AC974A6-437A-00F9-7B0C-F420CEED47A8}"/>
                  </a:ext>
                </a:extLst>
              </p:cNvPr>
              <p:cNvGrpSpPr/>
              <p:nvPr userDrawn="1"/>
            </p:nvGrpSpPr>
            <p:grpSpPr>
              <a:xfrm>
                <a:off x="-1544638" y="996950"/>
                <a:ext cx="1544638" cy="4392723"/>
                <a:chOff x="-1754187" y="2562423"/>
                <a:chExt cx="1544638" cy="4392723"/>
              </a:xfrm>
              <a:solidFill>
                <a:schemeClr val="bg2">
                  <a:lumMod val="20000"/>
                  <a:lumOff val="80000"/>
                </a:schemeClr>
              </a:solidFill>
            </p:grpSpPr>
            <p:sp>
              <p:nvSpPr>
                <p:cNvPr id="14" name="ZoneTexte 13">
                  <a:extLst>
                    <a:ext uri="{FF2B5EF4-FFF2-40B4-BE49-F238E27FC236}">
                      <a16:creationId xmlns:a16="http://schemas.microsoft.com/office/drawing/2014/main" id="{F984D244-2793-B040-86F5-6DDC74F8F7DF}"/>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Cette zone de texte permet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15" name="Triangle isocèle 14">
                  <a:extLst>
                    <a:ext uri="{FF2B5EF4-FFF2-40B4-BE49-F238E27FC236}">
                      <a16:creationId xmlns:a16="http://schemas.microsoft.com/office/drawing/2014/main" id="{973CA577-0299-23A2-7AF4-9BFDBC003999}"/>
                    </a:ext>
                  </a:extLst>
                </p:cNvPr>
                <p:cNvSpPr/>
                <p:nvPr userDrawn="1"/>
              </p:nvSpPr>
              <p:spPr>
                <a:xfrm rot="5400000">
                  <a:off x="-457993"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3" name="Image 12">
                <a:extLst>
                  <a:ext uri="{FF2B5EF4-FFF2-40B4-BE49-F238E27FC236}">
                    <a16:creationId xmlns:a16="http://schemas.microsoft.com/office/drawing/2014/main" id="{8105ECDB-AAD4-41A4-BDFE-2E40C59D2245}"/>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6" name="Espace réservé du contenu 2">
              <a:extLst>
                <a:ext uri="{FF2B5EF4-FFF2-40B4-BE49-F238E27FC236}">
                  <a16:creationId xmlns:a16="http://schemas.microsoft.com/office/drawing/2014/main" id="{B6786FC8-6482-720F-6C5C-011DA2C4F0A7}"/>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nveau i1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17" name="ZoneTexte 16">
            <a:extLst>
              <a:ext uri="{FF2B5EF4-FFF2-40B4-BE49-F238E27FC236}">
                <a16:creationId xmlns:a16="http://schemas.microsoft.com/office/drawing/2014/main" id="{41FEA92C-9CC8-7351-399C-B816654F3F8C}"/>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Titre et contenu</a:t>
            </a:r>
          </a:p>
        </p:txBody>
      </p:sp>
      <p:sp>
        <p:nvSpPr>
          <p:cNvPr id="7" name="Espace réservé de la date 6">
            <a:extLst>
              <a:ext uri="{FF2B5EF4-FFF2-40B4-BE49-F238E27FC236}">
                <a16:creationId xmlns:a16="http://schemas.microsoft.com/office/drawing/2014/main" id="{077567A1-1008-9B84-316D-5F291ADF46FE}"/>
              </a:ext>
            </a:extLst>
          </p:cNvPr>
          <p:cNvSpPr>
            <a:spLocks noGrp="1"/>
          </p:cNvSpPr>
          <p:nvPr>
            <p:ph type="dt" sz="half" idx="10"/>
          </p:nvPr>
        </p:nvSpPr>
        <p:spPr/>
        <p:txBody>
          <a:bodyPr/>
          <a:lstStyle/>
          <a:p>
            <a:r>
              <a:rPr lang="fr-FR"/>
              <a:t>Mois 20XX</a:t>
            </a:r>
            <a:endParaRPr lang="fr-FR" dirty="0"/>
          </a:p>
        </p:txBody>
      </p:sp>
      <p:sp>
        <p:nvSpPr>
          <p:cNvPr id="8" name="Espace réservé du pied de page 7">
            <a:extLst>
              <a:ext uri="{FF2B5EF4-FFF2-40B4-BE49-F238E27FC236}">
                <a16:creationId xmlns:a16="http://schemas.microsoft.com/office/drawing/2014/main" id="{A606E962-99E9-D48A-99A5-3B6954ECA736}"/>
              </a:ext>
            </a:extLst>
          </p:cNvPr>
          <p:cNvSpPr>
            <a:spLocks noGrp="1"/>
          </p:cNvSpPr>
          <p:nvPr>
            <p:ph type="ftr" sz="quarter" idx="11"/>
          </p:nvPr>
        </p:nvSpPr>
        <p:spPr/>
        <p:txBody>
          <a:bodyPr/>
          <a:lstStyle/>
          <a:p>
            <a:pPr algn="l"/>
            <a:r>
              <a:rPr lang="fr-FR"/>
              <a:t>Titre de la présentation</a:t>
            </a:r>
            <a:endParaRPr lang="fr-FR" dirty="0"/>
          </a:p>
        </p:txBody>
      </p:sp>
      <p:sp>
        <p:nvSpPr>
          <p:cNvPr id="9" name="Espace réservé du numéro de diapositive 8">
            <a:extLst>
              <a:ext uri="{FF2B5EF4-FFF2-40B4-BE49-F238E27FC236}">
                <a16:creationId xmlns:a16="http://schemas.microsoft.com/office/drawing/2014/main" id="{338A99CB-CD44-2A53-6119-C8319131CFD8}"/>
              </a:ext>
            </a:extLst>
          </p:cNvPr>
          <p:cNvSpPr>
            <a:spLocks noGrp="1"/>
          </p:cNvSpPr>
          <p:nvPr>
            <p:ph type="sldNum" sz="quarter" idx="12"/>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296442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300038" y="1156652"/>
            <a:ext cx="5508000" cy="499014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EDDB4592-6F76-7CE8-63C8-601B84B7FE85}"/>
              </a:ext>
            </a:extLst>
          </p:cNvPr>
          <p:cNvSpPr>
            <a:spLocks noGrp="1"/>
          </p:cNvSpPr>
          <p:nvPr>
            <p:ph sz="half" idx="2"/>
          </p:nvPr>
        </p:nvSpPr>
        <p:spPr>
          <a:xfrm>
            <a:off x="6383963" y="1156652"/>
            <a:ext cx="5508000" cy="499014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Deux contenus</a:t>
            </a:r>
          </a:p>
        </p:txBody>
      </p:sp>
      <p:grpSp>
        <p:nvGrpSpPr>
          <p:cNvPr id="16" name="Groupe 15">
            <a:extLst>
              <a:ext uri="{FF2B5EF4-FFF2-40B4-BE49-F238E27FC236}">
                <a16:creationId xmlns:a16="http://schemas.microsoft.com/office/drawing/2014/main" id="{8AA20EC4-35E5-FA91-8494-CA78C51EA515}"/>
              </a:ext>
            </a:extLst>
          </p:cNvPr>
          <p:cNvGrpSpPr/>
          <p:nvPr userDrawn="1"/>
        </p:nvGrpSpPr>
        <p:grpSpPr>
          <a:xfrm>
            <a:off x="-1544638" y="996950"/>
            <a:ext cx="1544638" cy="4392723"/>
            <a:chOff x="-1544638" y="996950"/>
            <a:chExt cx="1544638" cy="4392723"/>
          </a:xfrm>
        </p:grpSpPr>
        <p:grpSp>
          <p:nvGrpSpPr>
            <p:cNvPr id="17" name="Groupe 16">
              <a:extLst>
                <a:ext uri="{FF2B5EF4-FFF2-40B4-BE49-F238E27FC236}">
                  <a16:creationId xmlns:a16="http://schemas.microsoft.com/office/drawing/2014/main" id="{42D5C6BB-B372-E9BF-A53D-0A5C60B5E0B6}"/>
                </a:ext>
              </a:extLst>
            </p:cNvPr>
            <p:cNvGrpSpPr/>
            <p:nvPr userDrawn="1"/>
          </p:nvGrpSpPr>
          <p:grpSpPr>
            <a:xfrm>
              <a:off x="-1544638" y="996950"/>
              <a:ext cx="1544638" cy="4392723"/>
              <a:chOff x="-1544638" y="996950"/>
              <a:chExt cx="1544638" cy="4392723"/>
            </a:xfrm>
          </p:grpSpPr>
          <p:grpSp>
            <p:nvGrpSpPr>
              <p:cNvPr id="19" name="Groupe 18">
                <a:extLst>
                  <a:ext uri="{FF2B5EF4-FFF2-40B4-BE49-F238E27FC236}">
                    <a16:creationId xmlns:a16="http://schemas.microsoft.com/office/drawing/2014/main" id="{925091A6-3349-44AC-54CC-0652077041B1}"/>
                  </a:ext>
                </a:extLst>
              </p:cNvPr>
              <p:cNvGrpSpPr/>
              <p:nvPr userDrawn="1"/>
            </p:nvGrpSpPr>
            <p:grpSpPr>
              <a:xfrm>
                <a:off x="-1544638" y="996950"/>
                <a:ext cx="1544638" cy="4392723"/>
                <a:chOff x="-1754187" y="2562423"/>
                <a:chExt cx="1544638" cy="4392723"/>
              </a:xfrm>
              <a:solidFill>
                <a:schemeClr val="bg2">
                  <a:lumMod val="20000"/>
                  <a:lumOff val="80000"/>
                </a:schemeClr>
              </a:solidFill>
            </p:grpSpPr>
            <p:sp>
              <p:nvSpPr>
                <p:cNvPr id="21" name="ZoneTexte 20">
                  <a:extLst>
                    <a:ext uri="{FF2B5EF4-FFF2-40B4-BE49-F238E27FC236}">
                      <a16:creationId xmlns:a16="http://schemas.microsoft.com/office/drawing/2014/main" id="{FFB27EBA-1138-5C68-C74D-A44FF9E87C11}"/>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Cette zone de texte permet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22" name="Triangle isocèle 21">
                  <a:extLst>
                    <a:ext uri="{FF2B5EF4-FFF2-40B4-BE49-F238E27FC236}">
                      <a16:creationId xmlns:a16="http://schemas.microsoft.com/office/drawing/2014/main" id="{07B15B93-E4FA-0395-12E3-E54F6602332F}"/>
                    </a:ext>
                  </a:extLst>
                </p:cNvPr>
                <p:cNvSpPr/>
                <p:nvPr userDrawn="1"/>
              </p:nvSpPr>
              <p:spPr>
                <a:xfrm rot="5400000">
                  <a:off x="-457993"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20" name="Image 19">
                <a:extLst>
                  <a:ext uri="{FF2B5EF4-FFF2-40B4-BE49-F238E27FC236}">
                    <a16:creationId xmlns:a16="http://schemas.microsoft.com/office/drawing/2014/main" id="{6055D239-213C-8206-84EE-8A92E577E930}"/>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8" name="Espace réservé du contenu 2">
              <a:extLst>
                <a:ext uri="{FF2B5EF4-FFF2-40B4-BE49-F238E27FC236}">
                  <a16:creationId xmlns:a16="http://schemas.microsoft.com/office/drawing/2014/main" id="{43D65C68-7DE5-9CD3-6015-A3F8C948D350}"/>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9" name="Espace réservé de la date 8">
            <a:extLst>
              <a:ext uri="{FF2B5EF4-FFF2-40B4-BE49-F238E27FC236}">
                <a16:creationId xmlns:a16="http://schemas.microsoft.com/office/drawing/2014/main" id="{2A2FAD20-A158-272A-6AE1-0B6593A6CA18}"/>
              </a:ext>
            </a:extLst>
          </p:cNvPr>
          <p:cNvSpPr>
            <a:spLocks noGrp="1"/>
          </p:cNvSpPr>
          <p:nvPr>
            <p:ph type="dt" sz="half" idx="10"/>
          </p:nvPr>
        </p:nvSpPr>
        <p:spPr/>
        <p:txBody>
          <a:bodyPr/>
          <a:lstStyle/>
          <a:p>
            <a:r>
              <a:rPr lang="fr-FR"/>
              <a:t>Mois 20XX</a:t>
            </a:r>
            <a:endParaRPr lang="fr-FR" dirty="0"/>
          </a:p>
        </p:txBody>
      </p:sp>
      <p:sp>
        <p:nvSpPr>
          <p:cNvPr id="10" name="Espace réservé du pied de page 9">
            <a:extLst>
              <a:ext uri="{FF2B5EF4-FFF2-40B4-BE49-F238E27FC236}">
                <a16:creationId xmlns:a16="http://schemas.microsoft.com/office/drawing/2014/main" id="{212537E4-8A7D-E22D-D3F0-7B8AF01269BD}"/>
              </a:ext>
            </a:extLst>
          </p:cNvPr>
          <p:cNvSpPr>
            <a:spLocks noGrp="1"/>
          </p:cNvSpPr>
          <p:nvPr>
            <p:ph type="ftr" sz="quarter" idx="11"/>
          </p:nvPr>
        </p:nvSpPr>
        <p:spPr/>
        <p:txBody>
          <a:bodyPr/>
          <a:lstStyle/>
          <a:p>
            <a:pPr algn="l"/>
            <a:r>
              <a:rPr lang="fr-FR"/>
              <a:t>Titre de la présentation</a:t>
            </a:r>
            <a:endParaRPr lang="fr-FR" dirty="0"/>
          </a:p>
        </p:txBody>
      </p:sp>
      <p:sp>
        <p:nvSpPr>
          <p:cNvPr id="11" name="Espace réservé du numéro de diapositive 10">
            <a:extLst>
              <a:ext uri="{FF2B5EF4-FFF2-40B4-BE49-F238E27FC236}">
                <a16:creationId xmlns:a16="http://schemas.microsoft.com/office/drawing/2014/main" id="{EE0CEB0E-675F-1DC4-59D9-5AC090DBCC5E}"/>
              </a:ext>
            </a:extLst>
          </p:cNvPr>
          <p:cNvSpPr>
            <a:spLocks noGrp="1"/>
          </p:cNvSpPr>
          <p:nvPr>
            <p:ph type="sldNum" sz="quarter" idx="12"/>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44991711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ô et deux contenus / orang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2A89CF-36F3-AD48-0848-06495FBB46EC}"/>
              </a:ext>
            </a:extLst>
          </p:cNvPr>
          <p:cNvSpPr>
            <a:spLocks noGrp="1"/>
          </p:cNvSpPr>
          <p:nvPr>
            <p:ph sz="half" idx="1"/>
          </p:nvPr>
        </p:nvSpPr>
        <p:spPr>
          <a:xfrm>
            <a:off x="4307151" y="2463800"/>
            <a:ext cx="3564000"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a:extLst>
              <a:ext uri="{FF2B5EF4-FFF2-40B4-BE49-F238E27FC236}">
                <a16:creationId xmlns:a16="http://schemas.microsoft.com/office/drawing/2014/main" id="{EDDB4592-6F76-7CE8-63C8-601B84B7FE85}"/>
              </a:ext>
            </a:extLst>
          </p:cNvPr>
          <p:cNvSpPr>
            <a:spLocks noGrp="1"/>
          </p:cNvSpPr>
          <p:nvPr>
            <p:ph sz="half" idx="2"/>
          </p:nvPr>
        </p:nvSpPr>
        <p:spPr>
          <a:xfrm>
            <a:off x="8327963" y="2463800"/>
            <a:ext cx="3564000" cy="36829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ZoneTexte 7">
            <a:extLst>
              <a:ext uri="{FF2B5EF4-FFF2-40B4-BE49-F238E27FC236}">
                <a16:creationId xmlns:a16="http://schemas.microsoft.com/office/drawing/2014/main" id="{7F05B394-29DE-4741-92A9-79BF6F62F595}"/>
              </a:ext>
            </a:extLst>
          </p:cNvPr>
          <p:cNvSpPr txBox="1"/>
          <p:nvPr userDrawn="1"/>
        </p:nvSpPr>
        <p:spPr>
          <a:xfrm>
            <a:off x="762000" y="-276999"/>
            <a:ext cx="6356350" cy="276999"/>
          </a:xfrm>
          <a:prstGeom prst="rect">
            <a:avLst/>
          </a:prstGeom>
          <a:noFill/>
        </p:spPr>
        <p:txBody>
          <a:bodyPr wrap="square" rtlCol="0">
            <a:spAutoFit/>
          </a:bodyPr>
          <a:lstStyle/>
          <a:p>
            <a:r>
              <a:rPr lang="fr-FR" sz="1200" dirty="0">
                <a:solidFill>
                  <a:schemeClr val="bg1">
                    <a:lumMod val="50000"/>
                  </a:schemeClr>
                </a:solidFill>
              </a:rPr>
              <a:t>Chapô et deux contenus / orange</a:t>
            </a:r>
          </a:p>
        </p:txBody>
      </p:sp>
      <p:sp>
        <p:nvSpPr>
          <p:cNvPr id="19" name="Freeform 9">
            <a:extLst>
              <a:ext uri="{FF2B5EF4-FFF2-40B4-BE49-F238E27FC236}">
                <a16:creationId xmlns:a16="http://schemas.microsoft.com/office/drawing/2014/main" id="{633BAC3E-2A63-9F2D-3B46-F5FEBDF95C63}"/>
              </a:ext>
            </a:extLst>
          </p:cNvPr>
          <p:cNvSpPr>
            <a:spLocks noChangeAspect="1"/>
          </p:cNvSpPr>
          <p:nvPr userDrawn="1"/>
        </p:nvSpPr>
        <p:spPr bwMode="auto">
          <a:xfrm>
            <a:off x="384174" y="1007166"/>
            <a:ext cx="846000" cy="1686646"/>
          </a:xfrm>
          <a:custGeom>
            <a:avLst/>
            <a:gdLst>
              <a:gd name="T0" fmla="*/ 0 w 530"/>
              <a:gd name="T1" fmla="*/ 1060 h 1060"/>
              <a:gd name="T2" fmla="*/ 530 w 530"/>
              <a:gd name="T3" fmla="*/ 530 h 1060"/>
              <a:gd name="T4" fmla="*/ 0 w 530"/>
              <a:gd name="T5" fmla="*/ 0 h 1060"/>
              <a:gd name="T6" fmla="*/ 0 w 530"/>
              <a:gd name="T7" fmla="*/ 1060 h 1060"/>
            </a:gdLst>
            <a:ahLst/>
            <a:cxnLst>
              <a:cxn ang="0">
                <a:pos x="T0" y="T1"/>
              </a:cxn>
              <a:cxn ang="0">
                <a:pos x="T2" y="T3"/>
              </a:cxn>
              <a:cxn ang="0">
                <a:pos x="T4" y="T5"/>
              </a:cxn>
              <a:cxn ang="0">
                <a:pos x="T6" y="T7"/>
              </a:cxn>
            </a:cxnLst>
            <a:rect l="0" t="0" r="r" b="b"/>
            <a:pathLst>
              <a:path w="530" h="1060">
                <a:moveTo>
                  <a:pt x="0" y="1060"/>
                </a:moveTo>
                <a:cubicBezTo>
                  <a:pt x="293" y="1060"/>
                  <a:pt x="530" y="823"/>
                  <a:pt x="530" y="530"/>
                </a:cubicBezTo>
                <a:cubicBezTo>
                  <a:pt x="530" y="237"/>
                  <a:pt x="293" y="0"/>
                  <a:pt x="0" y="0"/>
                </a:cubicBezTo>
                <a:lnTo>
                  <a:pt x="0" y="1060"/>
                </a:lnTo>
                <a:close/>
              </a:path>
            </a:pathLst>
          </a:custGeom>
          <a:gradFill flip="none" rotWithShape="1">
            <a:gsLst>
              <a:gs pos="0">
                <a:srgbClr val="FEF3EF"/>
              </a:gs>
              <a:gs pos="72000">
                <a:schemeClr val="accent5"/>
              </a:gs>
            </a:gsLst>
            <a:lin ang="0" scaled="1"/>
            <a:tileRect/>
          </a:gradFill>
          <a:ln>
            <a:noFill/>
          </a:ln>
        </p:spPr>
        <p:txBody>
          <a:bodyPr vert="horz" wrap="square" lIns="91440" tIns="45720" rIns="91440" bIns="45720" numCol="1" anchor="t" anchorCtr="0" compatLnSpc="1">
            <a:prstTxWarp prst="textNoShape">
              <a:avLst/>
            </a:prstTxWarp>
          </a:bodyPr>
          <a:lstStyle/>
          <a:p>
            <a:endParaRPr lang="fr-FR"/>
          </a:p>
        </p:txBody>
      </p:sp>
      <p:sp>
        <p:nvSpPr>
          <p:cNvPr id="2" name="Titre 1">
            <a:extLst>
              <a:ext uri="{FF2B5EF4-FFF2-40B4-BE49-F238E27FC236}">
                <a16:creationId xmlns:a16="http://schemas.microsoft.com/office/drawing/2014/main" id="{F709B117-1399-764B-2B53-7E757DD9AF13}"/>
              </a:ext>
            </a:extLst>
          </p:cNvPr>
          <p:cNvSpPr>
            <a:spLocks noGrp="1"/>
          </p:cNvSpPr>
          <p:nvPr>
            <p:ph type="title"/>
          </p:nvPr>
        </p:nvSpPr>
        <p:spPr>
          <a:xfrm>
            <a:off x="680224" y="1404163"/>
            <a:ext cx="7252514" cy="892652"/>
          </a:xfrm>
        </p:spPr>
        <p:txBody>
          <a:bodyPr anchor="ctr"/>
          <a:lstStyle/>
          <a:p>
            <a:r>
              <a:rPr lang="fr-FR"/>
              <a:t>Modifiez le style du titre</a:t>
            </a:r>
            <a:endParaRPr lang="fr-FR" dirty="0"/>
          </a:p>
        </p:txBody>
      </p:sp>
      <p:cxnSp>
        <p:nvCxnSpPr>
          <p:cNvPr id="22" name="Connecteur droit 21">
            <a:extLst>
              <a:ext uri="{FF2B5EF4-FFF2-40B4-BE49-F238E27FC236}">
                <a16:creationId xmlns:a16="http://schemas.microsoft.com/office/drawing/2014/main" id="{B30F1B13-841A-45E6-40A7-42F527B8D944}"/>
              </a:ext>
            </a:extLst>
          </p:cNvPr>
          <p:cNvCxnSpPr>
            <a:cxnSpLocks/>
          </p:cNvCxnSpPr>
          <p:nvPr userDrawn="1"/>
        </p:nvCxnSpPr>
        <p:spPr>
          <a:xfrm>
            <a:off x="384174" y="2997994"/>
            <a:ext cx="828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Espace réservé du texte 23">
            <a:extLst>
              <a:ext uri="{FF2B5EF4-FFF2-40B4-BE49-F238E27FC236}">
                <a16:creationId xmlns:a16="http://schemas.microsoft.com/office/drawing/2014/main" id="{8A3C3E56-E871-A5B9-C67A-B216796E4053}"/>
              </a:ext>
            </a:extLst>
          </p:cNvPr>
          <p:cNvSpPr>
            <a:spLocks noGrp="1"/>
          </p:cNvSpPr>
          <p:nvPr>
            <p:ph type="body" sz="quarter" idx="13"/>
          </p:nvPr>
        </p:nvSpPr>
        <p:spPr>
          <a:xfrm>
            <a:off x="300037" y="3101974"/>
            <a:ext cx="3736703" cy="3042347"/>
          </a:xfrm>
        </p:spPr>
        <p:txBody>
          <a:bodyPr/>
          <a:lstStyle>
            <a:lvl1pPr>
              <a:lnSpc>
                <a:spcPct val="100000"/>
              </a:lnSpc>
              <a:defRPr cap="none">
                <a:solidFill>
                  <a:schemeClr val="accent1"/>
                </a:solidFill>
              </a:defRPr>
            </a:lvl1pPr>
            <a:lvl2pPr>
              <a:defRPr cap="none"/>
            </a:lvl2pPr>
            <a:lvl3pPr>
              <a:defRPr cap="none"/>
            </a:lvl3pPr>
            <a:lvl4pPr>
              <a:defRPr cap="none"/>
            </a:lvl4pPr>
            <a:lvl5pPr>
              <a:defRPr cap="none"/>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grpSp>
        <p:nvGrpSpPr>
          <p:cNvPr id="1024" name="Groupe 1023">
            <a:extLst>
              <a:ext uri="{FF2B5EF4-FFF2-40B4-BE49-F238E27FC236}">
                <a16:creationId xmlns:a16="http://schemas.microsoft.com/office/drawing/2014/main" id="{A81CDADB-578F-5860-EA48-5714AA082CDC}"/>
              </a:ext>
            </a:extLst>
          </p:cNvPr>
          <p:cNvGrpSpPr/>
          <p:nvPr userDrawn="1"/>
        </p:nvGrpSpPr>
        <p:grpSpPr>
          <a:xfrm>
            <a:off x="12279766" y="2465277"/>
            <a:ext cx="1563825" cy="4392723"/>
            <a:chOff x="-1668463" y="996950"/>
            <a:chExt cx="1563825" cy="4392723"/>
          </a:xfrm>
        </p:grpSpPr>
        <p:grpSp>
          <p:nvGrpSpPr>
            <p:cNvPr id="1025" name="Groupe 1024">
              <a:extLst>
                <a:ext uri="{FF2B5EF4-FFF2-40B4-BE49-F238E27FC236}">
                  <a16:creationId xmlns:a16="http://schemas.microsoft.com/office/drawing/2014/main" id="{5006693E-D5C1-38B2-80D4-D005247A8F34}"/>
                </a:ext>
              </a:extLst>
            </p:cNvPr>
            <p:cNvGrpSpPr/>
            <p:nvPr userDrawn="1"/>
          </p:nvGrpSpPr>
          <p:grpSpPr>
            <a:xfrm>
              <a:off x="-1668463" y="996950"/>
              <a:ext cx="1563825" cy="4392723"/>
              <a:chOff x="-1668463" y="996950"/>
              <a:chExt cx="1563825" cy="4392723"/>
            </a:xfrm>
          </p:grpSpPr>
          <p:grpSp>
            <p:nvGrpSpPr>
              <p:cNvPr id="1027" name="Groupe 1026">
                <a:extLst>
                  <a:ext uri="{FF2B5EF4-FFF2-40B4-BE49-F238E27FC236}">
                    <a16:creationId xmlns:a16="http://schemas.microsoft.com/office/drawing/2014/main" id="{682A5BA3-47C9-BC42-2582-E340B08E66D4}"/>
                  </a:ext>
                </a:extLst>
              </p:cNvPr>
              <p:cNvGrpSpPr/>
              <p:nvPr userDrawn="1"/>
            </p:nvGrpSpPr>
            <p:grpSpPr>
              <a:xfrm>
                <a:off x="-1668463" y="996950"/>
                <a:ext cx="1563825" cy="4392723"/>
                <a:chOff x="-1878012" y="2562423"/>
                <a:chExt cx="1563825" cy="4392723"/>
              </a:xfrm>
              <a:solidFill>
                <a:schemeClr val="bg2">
                  <a:lumMod val="20000"/>
                  <a:lumOff val="80000"/>
                </a:schemeClr>
              </a:solidFill>
            </p:grpSpPr>
            <p:sp>
              <p:nvSpPr>
                <p:cNvPr id="1030" name="ZoneTexte 1029">
                  <a:extLst>
                    <a:ext uri="{FF2B5EF4-FFF2-40B4-BE49-F238E27FC236}">
                      <a16:creationId xmlns:a16="http://schemas.microsoft.com/office/drawing/2014/main" id="{7076A617-E894-B4EC-69D2-A977E3EE3162}"/>
                    </a:ext>
                  </a:extLst>
                </p:cNvPr>
                <p:cNvSpPr txBox="1"/>
                <p:nvPr userDrawn="1"/>
              </p:nvSpPr>
              <p:spPr>
                <a:xfrm>
                  <a:off x="-1754187" y="2562423"/>
                  <a:ext cx="1440000" cy="4392723"/>
                </a:xfrm>
                <a:prstGeom prst="rect">
                  <a:avLst/>
                </a:prstGeom>
                <a:grpFill/>
              </p:spPr>
              <p:txBody>
                <a:bodyPr wrap="square" lIns="72000" tIns="72000" rIns="72000" bIns="72000" rtlCol="0">
                  <a:spAutoFit/>
                </a:bodyPr>
                <a:lstStyle/>
                <a:p>
                  <a:r>
                    <a:rPr lang="fr-FR" sz="1200" b="1" dirty="0">
                      <a:solidFill>
                        <a:schemeClr val="bg1">
                          <a:lumMod val="50000"/>
                        </a:schemeClr>
                      </a:solidFill>
                    </a:rPr>
                    <a:t>Astuce</a:t>
                  </a:r>
                </a:p>
                <a:p>
                  <a:r>
                    <a:rPr lang="fr-FR" sz="1200" dirty="0">
                      <a:solidFill>
                        <a:schemeClr val="bg1">
                          <a:lumMod val="50000"/>
                        </a:schemeClr>
                      </a:solidFill>
                    </a:rPr>
                    <a:t>Ces zones de texte permettent plusieurs niveaux de texte préformatés :</a:t>
                  </a: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endParaRPr lang="fr-FR" sz="1200" dirty="0">
                    <a:solidFill>
                      <a:schemeClr val="bg1">
                        <a:lumMod val="50000"/>
                      </a:schemeClr>
                    </a:solidFill>
                  </a:endParaRPr>
                </a:p>
                <a:p>
                  <a:r>
                    <a:rPr lang="fr-FR" sz="1200" dirty="0">
                      <a:solidFill>
                        <a:schemeClr val="bg1">
                          <a:lumMod val="50000"/>
                        </a:schemeClr>
                      </a:solidFill>
                    </a:rPr>
                    <a:t>Pour passer de l’un à l’autre utilisez les icônes d’augmentation ou de réduction de niveaux :</a:t>
                  </a:r>
                </a:p>
                <a:p>
                  <a:endParaRPr lang="fr-FR" sz="1200" dirty="0">
                    <a:solidFill>
                      <a:schemeClr val="bg1">
                        <a:lumMod val="50000"/>
                      </a:schemeClr>
                    </a:solidFill>
                  </a:endParaRPr>
                </a:p>
                <a:p>
                  <a:endParaRPr lang="fr-FR" sz="1200" dirty="0">
                    <a:solidFill>
                      <a:schemeClr val="bg1">
                        <a:lumMod val="50000"/>
                      </a:schemeClr>
                    </a:solidFill>
                  </a:endParaRPr>
                </a:p>
              </p:txBody>
            </p:sp>
            <p:sp>
              <p:nvSpPr>
                <p:cNvPr id="1031" name="Triangle isocèle 1030">
                  <a:extLst>
                    <a:ext uri="{FF2B5EF4-FFF2-40B4-BE49-F238E27FC236}">
                      <a16:creationId xmlns:a16="http://schemas.microsoft.com/office/drawing/2014/main" id="{B16E280D-5609-70EE-10BF-BCD389B01153}"/>
                    </a:ext>
                  </a:extLst>
                </p:cNvPr>
                <p:cNvSpPr/>
                <p:nvPr userDrawn="1"/>
              </p:nvSpPr>
              <p:spPr>
                <a:xfrm rot="16200000">
                  <a:off x="-1997868" y="2794271"/>
                  <a:ext cx="368300" cy="128588"/>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200"/>
                </a:p>
              </p:txBody>
            </p:sp>
          </p:grpSp>
          <p:pic>
            <p:nvPicPr>
              <p:cNvPr id="1028" name="Image 1027">
                <a:extLst>
                  <a:ext uri="{FF2B5EF4-FFF2-40B4-BE49-F238E27FC236}">
                    <a16:creationId xmlns:a16="http://schemas.microsoft.com/office/drawing/2014/main" id="{312A9787-3242-F6E8-A9B7-2EDCF46D74F6}"/>
                  </a:ext>
                </a:extLst>
              </p:cNvPr>
              <p:cNvPicPr>
                <a:picLocks noChangeAspect="1"/>
              </p:cNvPicPr>
              <p:nvPr userDrawn="1"/>
            </p:nvPicPr>
            <p:blipFill>
              <a:blip r:embed="rId2"/>
              <a:stretch>
                <a:fillRect/>
              </a:stretch>
            </p:blipFill>
            <p:spPr>
              <a:xfrm>
                <a:off x="-1160463" y="4766983"/>
                <a:ext cx="542925" cy="295275"/>
              </a:xfrm>
              <a:prstGeom prst="rect">
                <a:avLst/>
              </a:prstGeom>
            </p:spPr>
          </p:pic>
        </p:grpSp>
        <p:sp>
          <p:nvSpPr>
            <p:cNvPr id="1026" name="Espace réservé du contenu 2">
              <a:extLst>
                <a:ext uri="{FF2B5EF4-FFF2-40B4-BE49-F238E27FC236}">
                  <a16:creationId xmlns:a16="http://schemas.microsoft.com/office/drawing/2014/main" id="{3E7BDFE4-2B4B-5F7D-BDB8-39313D32EA29}"/>
                </a:ext>
              </a:extLst>
            </p:cNvPr>
            <p:cNvSpPr txBox="1">
              <a:spLocks/>
            </p:cNvSpPr>
            <p:nvPr userDrawn="1"/>
          </p:nvSpPr>
          <p:spPr>
            <a:xfrm>
              <a:off x="-1524145" y="2253672"/>
              <a:ext cx="1397145" cy="139469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1" kern="1200" cap="all" baseline="0">
                  <a:solidFill>
                    <a:schemeClr val="tx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2"/>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179388" indent="-90488"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fr-FR" dirty="0">
                  <a:solidFill>
                    <a:schemeClr val="accent2"/>
                  </a:solidFill>
                </a:rPr>
                <a:t>niveau 1</a:t>
              </a:r>
            </a:p>
            <a:p>
              <a:pPr lvl="1">
                <a:spcBef>
                  <a:spcPts val="1200"/>
                </a:spcBef>
              </a:pPr>
              <a:r>
                <a:rPr lang="fr-FR" dirty="0">
                  <a:solidFill>
                    <a:schemeClr val="accent1"/>
                  </a:solidFill>
                </a:rPr>
                <a:t>Niveau 2</a:t>
              </a:r>
            </a:p>
            <a:p>
              <a:pPr lvl="2"/>
              <a:r>
                <a:rPr lang="fr-FR" dirty="0"/>
                <a:t>Niveau 3</a:t>
              </a:r>
            </a:p>
            <a:p>
              <a:pPr marL="88900" lvl="3" indent="-88900">
                <a:buClr>
                  <a:schemeClr val="accent2"/>
                </a:buClr>
                <a:buFont typeface="Wingdings 2" panose="05020102010507070707" pitchFamily="18" charset="2"/>
                <a:buChar char="»"/>
              </a:pPr>
              <a:r>
                <a:rPr lang="fr-FR" dirty="0"/>
                <a:t>Niveau 4</a:t>
              </a:r>
            </a:p>
            <a:p>
              <a:pPr marL="179388" lvl="4" indent="-90488">
                <a:buClr>
                  <a:schemeClr val="accent2"/>
                </a:buClr>
                <a:buFont typeface="Symbol" panose="05050102010706020507" pitchFamily="18" charset="2"/>
                <a:buChar char="·"/>
              </a:pPr>
              <a:r>
                <a:rPr lang="fr-FR" dirty="0"/>
                <a:t>Niveau 5 </a:t>
              </a:r>
            </a:p>
          </p:txBody>
        </p:sp>
      </p:grpSp>
      <p:sp>
        <p:nvSpPr>
          <p:cNvPr id="9" name="Espace réservé de la date 8">
            <a:extLst>
              <a:ext uri="{FF2B5EF4-FFF2-40B4-BE49-F238E27FC236}">
                <a16:creationId xmlns:a16="http://schemas.microsoft.com/office/drawing/2014/main" id="{58B4BA78-7FE0-6F46-368E-BBB79DC34C45}"/>
              </a:ext>
            </a:extLst>
          </p:cNvPr>
          <p:cNvSpPr>
            <a:spLocks noGrp="1"/>
          </p:cNvSpPr>
          <p:nvPr>
            <p:ph type="dt" sz="half" idx="14"/>
          </p:nvPr>
        </p:nvSpPr>
        <p:spPr/>
        <p:txBody>
          <a:bodyPr/>
          <a:lstStyle/>
          <a:p>
            <a:r>
              <a:rPr lang="fr-FR"/>
              <a:t>Mois 20XX</a:t>
            </a:r>
            <a:endParaRPr lang="fr-FR" dirty="0"/>
          </a:p>
        </p:txBody>
      </p:sp>
      <p:sp>
        <p:nvSpPr>
          <p:cNvPr id="10" name="Espace réservé du pied de page 9">
            <a:extLst>
              <a:ext uri="{FF2B5EF4-FFF2-40B4-BE49-F238E27FC236}">
                <a16:creationId xmlns:a16="http://schemas.microsoft.com/office/drawing/2014/main" id="{B250B8C9-3217-B934-96E6-FA5FB64AD7EA}"/>
              </a:ext>
            </a:extLst>
          </p:cNvPr>
          <p:cNvSpPr>
            <a:spLocks noGrp="1"/>
          </p:cNvSpPr>
          <p:nvPr>
            <p:ph type="ftr" sz="quarter" idx="15"/>
          </p:nvPr>
        </p:nvSpPr>
        <p:spPr/>
        <p:txBody>
          <a:bodyPr/>
          <a:lstStyle/>
          <a:p>
            <a:pPr algn="l"/>
            <a:r>
              <a:rPr lang="fr-FR"/>
              <a:t>Titre de la présentation</a:t>
            </a:r>
            <a:endParaRPr lang="fr-FR" dirty="0"/>
          </a:p>
        </p:txBody>
      </p:sp>
      <p:sp>
        <p:nvSpPr>
          <p:cNvPr id="11" name="Espace réservé du numéro de diapositive 10">
            <a:extLst>
              <a:ext uri="{FF2B5EF4-FFF2-40B4-BE49-F238E27FC236}">
                <a16:creationId xmlns:a16="http://schemas.microsoft.com/office/drawing/2014/main" id="{520962DC-2A30-4E81-EAF0-6FC53D9B0D27}"/>
              </a:ext>
            </a:extLst>
          </p:cNvPr>
          <p:cNvSpPr>
            <a:spLocks noGrp="1"/>
          </p:cNvSpPr>
          <p:nvPr>
            <p:ph type="sldNum" sz="quarter" idx="16"/>
          </p:nvPr>
        </p:nvSpPr>
        <p:spPr/>
        <p:txBody>
          <a:bodyPr/>
          <a:lstStyle/>
          <a:p>
            <a:fld id="{963E9002-E6CB-4983-8B51-5C3EA949C333}" type="slidenum">
              <a:rPr lang="fr-FR" smtClean="0"/>
              <a:pPr/>
              <a:t>‹N°›</a:t>
            </a:fld>
            <a:endParaRPr lang="fr-FR" dirty="0"/>
          </a:p>
        </p:txBody>
      </p:sp>
    </p:spTree>
    <p:extLst>
      <p:ext uri="{BB962C8B-B14F-4D97-AF65-F5344CB8AC3E}">
        <p14:creationId xmlns:p14="http://schemas.microsoft.com/office/powerpoint/2010/main" val="94927207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4BAF59E-17A3-41AC-24BF-429F30ED8D6C}"/>
              </a:ext>
            </a:extLst>
          </p:cNvPr>
          <p:cNvSpPr>
            <a:spLocks noGrp="1"/>
          </p:cNvSpPr>
          <p:nvPr>
            <p:ph type="title"/>
          </p:nvPr>
        </p:nvSpPr>
        <p:spPr>
          <a:xfrm>
            <a:off x="299789" y="121920"/>
            <a:ext cx="11592174" cy="892652"/>
          </a:xfrm>
          <a:prstGeom prst="rect">
            <a:avLst/>
          </a:prstGeom>
        </p:spPr>
        <p:txBody>
          <a:bodyPr vert="horz" lIns="91440" tIns="45720" rIns="91440" bIns="45720" rtlCol="0" anchor="b">
            <a:normAutofit/>
          </a:bodyPr>
          <a:lstStyle/>
          <a:p>
            <a:r>
              <a:rPr lang="fr-FR" dirty="0"/>
              <a:t>Modifiez le </a:t>
            </a:r>
            <a:br>
              <a:rPr lang="fr-FR" dirty="0"/>
            </a:br>
            <a:r>
              <a:rPr lang="fr-FR" dirty="0"/>
              <a:t>style du titre</a:t>
            </a:r>
          </a:p>
        </p:txBody>
      </p:sp>
      <p:sp>
        <p:nvSpPr>
          <p:cNvPr id="3" name="Espace réservé du texte 2">
            <a:extLst>
              <a:ext uri="{FF2B5EF4-FFF2-40B4-BE49-F238E27FC236}">
                <a16:creationId xmlns:a16="http://schemas.microsoft.com/office/drawing/2014/main" id="{2F7A96AB-5B27-E176-1466-AF4DEA1644AC}"/>
              </a:ext>
            </a:extLst>
          </p:cNvPr>
          <p:cNvSpPr>
            <a:spLocks noGrp="1"/>
          </p:cNvSpPr>
          <p:nvPr>
            <p:ph type="body" idx="1"/>
          </p:nvPr>
        </p:nvSpPr>
        <p:spPr>
          <a:xfrm>
            <a:off x="300037" y="1156653"/>
            <a:ext cx="11591926" cy="5057141"/>
          </a:xfrm>
          <a:prstGeom prst="rect">
            <a:avLst/>
          </a:prstGeom>
        </p:spPr>
        <p:txBody>
          <a:bodyPr vert="horz" lIns="91440" tIns="45720" rIns="91440" bIns="45720" rtlCol="0">
            <a:normAutofit/>
          </a:bodyPr>
          <a:lstStyle/>
          <a:p>
            <a:pPr lvl="0"/>
            <a:r>
              <a:rPr lang="fr-FR" dirty="0"/>
              <a:t>Texte de niveau 1</a:t>
            </a:r>
          </a:p>
          <a:p>
            <a:pPr lvl="1"/>
            <a:r>
              <a:rPr lang="fr-FR" dirty="0"/>
              <a:t>Deuxième niveau</a:t>
            </a:r>
          </a:p>
          <a:p>
            <a:pPr lvl="2"/>
            <a:r>
              <a:rPr lang="fr-FR" dirty="0"/>
              <a:t>Troisième niveau</a:t>
            </a:r>
          </a:p>
          <a:p>
            <a:pPr lvl="3"/>
            <a:r>
              <a:rPr lang="fr-FR" dirty="0"/>
              <a:t>Quatrième niveau </a:t>
            </a:r>
          </a:p>
          <a:p>
            <a:pPr lvl="4"/>
            <a:r>
              <a:rPr lang="fr-FR" dirty="0"/>
              <a:t>Cinquième niveau</a:t>
            </a:r>
          </a:p>
          <a:p>
            <a:pPr lvl="5"/>
            <a:r>
              <a:rPr lang="fr-FR" dirty="0"/>
              <a:t>Sixième niveau</a:t>
            </a:r>
          </a:p>
        </p:txBody>
      </p:sp>
      <p:sp>
        <p:nvSpPr>
          <p:cNvPr id="4" name="Espace réservé de la date 3">
            <a:extLst>
              <a:ext uri="{FF2B5EF4-FFF2-40B4-BE49-F238E27FC236}">
                <a16:creationId xmlns:a16="http://schemas.microsoft.com/office/drawing/2014/main" id="{B5C2C77E-9AC3-43F0-6CCE-D6C322F73C76}"/>
              </a:ext>
            </a:extLst>
          </p:cNvPr>
          <p:cNvSpPr>
            <a:spLocks noGrp="1"/>
          </p:cNvSpPr>
          <p:nvPr>
            <p:ph type="dt" sz="half" idx="2"/>
          </p:nvPr>
        </p:nvSpPr>
        <p:spPr>
          <a:xfrm>
            <a:off x="8463546" y="6436519"/>
            <a:ext cx="2743200" cy="216000"/>
          </a:xfrm>
          <a:prstGeom prst="rect">
            <a:avLst/>
          </a:prstGeom>
        </p:spPr>
        <p:txBody>
          <a:bodyPr vert="horz" lIns="91440" tIns="45720" rIns="91440" bIns="45720" rtlCol="0" anchor="ctr"/>
          <a:lstStyle>
            <a:lvl1pPr algn="l">
              <a:defRPr sz="700" b="1" cap="all" baseline="0">
                <a:solidFill>
                  <a:schemeClr val="tx2"/>
                </a:solidFill>
              </a:defRPr>
            </a:lvl1pPr>
          </a:lstStyle>
          <a:p>
            <a:r>
              <a:rPr lang="fr-FR"/>
              <a:t>Mois 20XX</a:t>
            </a:r>
            <a:endParaRPr lang="fr-FR" dirty="0"/>
          </a:p>
        </p:txBody>
      </p:sp>
      <p:sp>
        <p:nvSpPr>
          <p:cNvPr id="5" name="Espace réservé du pied de page 4">
            <a:extLst>
              <a:ext uri="{FF2B5EF4-FFF2-40B4-BE49-F238E27FC236}">
                <a16:creationId xmlns:a16="http://schemas.microsoft.com/office/drawing/2014/main" id="{3F9D3041-26AC-BE20-310D-04E52721B1CF}"/>
              </a:ext>
            </a:extLst>
          </p:cNvPr>
          <p:cNvSpPr>
            <a:spLocks noGrp="1"/>
          </p:cNvSpPr>
          <p:nvPr>
            <p:ph type="ftr" sz="quarter" idx="3"/>
          </p:nvPr>
        </p:nvSpPr>
        <p:spPr>
          <a:xfrm>
            <a:off x="1271307" y="6436519"/>
            <a:ext cx="7009359" cy="216000"/>
          </a:xfrm>
          <a:prstGeom prst="rect">
            <a:avLst/>
          </a:prstGeom>
        </p:spPr>
        <p:txBody>
          <a:bodyPr vert="horz" lIns="91440" tIns="45720" rIns="91440" bIns="45720" rtlCol="0" anchor="ctr"/>
          <a:lstStyle>
            <a:lvl1pPr algn="ctr">
              <a:defRPr sz="700" b="1" cap="all" baseline="0">
                <a:solidFill>
                  <a:schemeClr val="tx2"/>
                </a:solidFill>
              </a:defRPr>
            </a:lvl1pPr>
          </a:lstStyle>
          <a:p>
            <a:pPr algn="l"/>
            <a:r>
              <a:rPr lang="fr-FR"/>
              <a:t>Titre de la présentation</a:t>
            </a:r>
            <a:endParaRPr lang="fr-FR" dirty="0"/>
          </a:p>
        </p:txBody>
      </p:sp>
      <p:sp>
        <p:nvSpPr>
          <p:cNvPr id="6" name="Espace réservé du numéro de diapositive 5">
            <a:extLst>
              <a:ext uri="{FF2B5EF4-FFF2-40B4-BE49-F238E27FC236}">
                <a16:creationId xmlns:a16="http://schemas.microsoft.com/office/drawing/2014/main" id="{E2376189-E8CE-016C-5DE6-0CEFA626073B}"/>
              </a:ext>
            </a:extLst>
          </p:cNvPr>
          <p:cNvSpPr>
            <a:spLocks noGrp="1"/>
          </p:cNvSpPr>
          <p:nvPr>
            <p:ph type="sldNum" sz="quarter" idx="4"/>
          </p:nvPr>
        </p:nvSpPr>
        <p:spPr>
          <a:xfrm>
            <a:off x="11267123" y="6436519"/>
            <a:ext cx="624840" cy="216000"/>
          </a:xfrm>
          <a:prstGeom prst="rect">
            <a:avLst/>
          </a:prstGeom>
        </p:spPr>
        <p:txBody>
          <a:bodyPr vert="horz" lIns="91440" tIns="45720" rIns="91440" bIns="45720" rtlCol="0" anchor="ctr"/>
          <a:lstStyle>
            <a:lvl1pPr algn="r">
              <a:defRPr sz="1000" b="1" cap="all" baseline="0">
                <a:solidFill>
                  <a:schemeClr val="tx2"/>
                </a:solidFill>
              </a:defRPr>
            </a:lvl1pPr>
          </a:lstStyle>
          <a:p>
            <a:fld id="{963E9002-E6CB-4983-8B51-5C3EA949C333}" type="slidenum">
              <a:rPr lang="fr-FR" smtClean="0"/>
              <a:pPr/>
              <a:t>‹N°›</a:t>
            </a:fld>
            <a:endParaRPr lang="fr-FR" dirty="0"/>
          </a:p>
        </p:txBody>
      </p:sp>
      <p:sp>
        <p:nvSpPr>
          <p:cNvPr id="7" name="ZoneTexte 6">
            <a:extLst>
              <a:ext uri="{FF2B5EF4-FFF2-40B4-BE49-F238E27FC236}">
                <a16:creationId xmlns:a16="http://schemas.microsoft.com/office/drawing/2014/main" id="{D1DB57BB-4944-E60F-E0B1-BFF5945D61A8}"/>
              </a:ext>
            </a:extLst>
          </p:cNvPr>
          <p:cNvSpPr txBox="1"/>
          <p:nvPr userDrawn="1"/>
        </p:nvSpPr>
        <p:spPr>
          <a:xfrm>
            <a:off x="-114300" y="-276999"/>
            <a:ext cx="2565400" cy="276999"/>
          </a:xfrm>
          <a:prstGeom prst="rect">
            <a:avLst/>
          </a:prstGeom>
          <a:noFill/>
        </p:spPr>
        <p:txBody>
          <a:bodyPr wrap="square" rtlCol="0">
            <a:spAutoFit/>
          </a:bodyPr>
          <a:lstStyle/>
          <a:p>
            <a:r>
              <a:rPr lang="fr-FR" sz="1200" dirty="0">
                <a:solidFill>
                  <a:schemeClr val="bg1">
                    <a:lumMod val="50000"/>
                  </a:schemeClr>
                </a:solidFill>
              </a:rPr>
              <a:t>Disposition :</a:t>
            </a:r>
          </a:p>
        </p:txBody>
      </p:sp>
      <p:sp>
        <p:nvSpPr>
          <p:cNvPr id="8" name="ZoneTexte 7">
            <a:extLst>
              <a:ext uri="{FF2B5EF4-FFF2-40B4-BE49-F238E27FC236}">
                <a16:creationId xmlns:a16="http://schemas.microsoft.com/office/drawing/2014/main" id="{5AD1DC1E-4E57-1383-EE3F-753FE87395C5}"/>
              </a:ext>
            </a:extLst>
          </p:cNvPr>
          <p:cNvSpPr txBox="1"/>
          <p:nvPr userDrawn="1"/>
        </p:nvSpPr>
        <p:spPr>
          <a:xfrm>
            <a:off x="0" y="6858000"/>
            <a:ext cx="12192000" cy="276999"/>
          </a:xfrm>
          <a:prstGeom prst="rect">
            <a:avLst/>
          </a:prstGeom>
          <a:noFill/>
        </p:spPr>
        <p:txBody>
          <a:bodyPr wrap="square" rtlCol="0">
            <a:spAutoFit/>
          </a:bodyPr>
          <a:lstStyle/>
          <a:p>
            <a:pPr algn="ctr"/>
            <a:r>
              <a:rPr lang="fr-FR" sz="1200" dirty="0">
                <a:solidFill>
                  <a:schemeClr val="bg1">
                    <a:lumMod val="50000"/>
                  </a:schemeClr>
                </a:solidFill>
              </a:rPr>
              <a:t>Astuce : Pour renseigner le pied de page : Onglet « Insertion » / « En-tête/Pied » - Renseigner les champ souhaités puis « Appliquer partout »</a:t>
            </a:r>
          </a:p>
        </p:txBody>
      </p:sp>
      <p:cxnSp>
        <p:nvCxnSpPr>
          <p:cNvPr id="10" name="Connecteur droit 9">
            <a:extLst>
              <a:ext uri="{FF2B5EF4-FFF2-40B4-BE49-F238E27FC236}">
                <a16:creationId xmlns:a16="http://schemas.microsoft.com/office/drawing/2014/main" id="{6F0CF347-C296-C13E-062B-F4AE534C9B3C}"/>
              </a:ext>
            </a:extLst>
          </p:cNvPr>
          <p:cNvCxnSpPr>
            <a:cxnSpLocks/>
          </p:cNvCxnSpPr>
          <p:nvPr userDrawn="1"/>
        </p:nvCxnSpPr>
        <p:spPr>
          <a:xfrm>
            <a:off x="1373506" y="6441123"/>
            <a:ext cx="10433154"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Logo">
            <a:extLst>
              <a:ext uri="{FF2B5EF4-FFF2-40B4-BE49-F238E27FC236}">
                <a16:creationId xmlns:a16="http://schemas.microsoft.com/office/drawing/2014/main" id="{D78FF0FC-456B-CC5A-0AF0-13B181309074}"/>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64330" y="6400402"/>
            <a:ext cx="635933" cy="255600"/>
          </a:xfrm>
          <a:prstGeom prst="rect">
            <a:avLst/>
          </a:prstGeom>
        </p:spPr>
      </p:pic>
    </p:spTree>
    <p:extLst>
      <p:ext uri="{BB962C8B-B14F-4D97-AF65-F5344CB8AC3E}">
        <p14:creationId xmlns:p14="http://schemas.microsoft.com/office/powerpoint/2010/main" val="352611881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7" r:id="rId3"/>
    <p:sldLayoutId id="2147483668" r:id="rId4"/>
    <p:sldLayoutId id="2147483669" r:id="rId5"/>
    <p:sldLayoutId id="2147483672" r:id="rId6"/>
    <p:sldLayoutId id="2147483650" r:id="rId7"/>
    <p:sldLayoutId id="2147483652" r:id="rId8"/>
    <p:sldLayoutId id="2147483661" r:id="rId9"/>
    <p:sldLayoutId id="2147483662" r:id="rId10"/>
    <p:sldLayoutId id="2147483663" r:id="rId11"/>
    <p:sldLayoutId id="2147483664" r:id="rId12"/>
    <p:sldLayoutId id="2147483665" r:id="rId13"/>
    <p:sldLayoutId id="2147483666" r:id="rId14"/>
    <p:sldLayoutId id="2147483670" r:id="rId15"/>
    <p:sldLayoutId id="2147483671" r:id="rId16"/>
    <p:sldLayoutId id="2147483654" r:id="rId17"/>
    <p:sldLayoutId id="2147483655" r:id="rId18"/>
    <p:sldLayoutId id="2147483673" r:id="rId19"/>
    <p:sldLayoutId id="2147483675" r:id="rId20"/>
    <p:sldLayoutId id="2147483676" r:id="rId21"/>
  </p:sldLayoutIdLst>
  <p:hf hdr="0"/>
  <p:txStyles>
    <p:titleStyle>
      <a:lvl1pPr algn="l" defTabSz="914400" rtl="0" eaLnBrk="1" latinLnBrk="0" hangingPunct="1">
        <a:lnSpc>
          <a:spcPct val="90000"/>
        </a:lnSpc>
        <a:spcBef>
          <a:spcPct val="0"/>
        </a:spcBef>
        <a:buNone/>
        <a:defRPr sz="2600" b="1" kern="1200" cap="all"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1400" b="1" kern="1200" cap="all" baseline="0">
          <a:solidFill>
            <a:schemeClr val="accent2"/>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200" b="1" kern="1200">
          <a:solidFill>
            <a:schemeClr val="accent1"/>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3pPr>
      <a:lvl4pPr marL="88900" indent="-88900" algn="l" defTabSz="914400" rtl="0" eaLnBrk="1" latinLnBrk="0" hangingPunct="1">
        <a:lnSpc>
          <a:spcPct val="90000"/>
        </a:lnSpc>
        <a:spcBef>
          <a:spcPts val="600"/>
        </a:spcBef>
        <a:buClr>
          <a:schemeClr val="accent2"/>
        </a:buClr>
        <a:buFont typeface="Wingdings 2" panose="05020102010507070707" pitchFamily="18" charset="2"/>
        <a:buChar char="»"/>
        <a:defRPr sz="1200" kern="1200">
          <a:solidFill>
            <a:schemeClr val="tx1"/>
          </a:solidFill>
          <a:latin typeface="+mn-lt"/>
          <a:ea typeface="+mn-ea"/>
          <a:cs typeface="+mn-cs"/>
          <a:sym typeface="Wingdings 2" panose="05020102010507070707" pitchFamily="18" charset="2"/>
        </a:defRPr>
      </a:lvl4pPr>
      <a:lvl5pPr marL="179388" indent="-90488" algn="l" defTabSz="914400" rtl="0" eaLnBrk="1" latinLnBrk="0" hangingPunct="1">
        <a:lnSpc>
          <a:spcPct val="90000"/>
        </a:lnSpc>
        <a:spcBef>
          <a:spcPts val="600"/>
        </a:spcBef>
        <a:buClr>
          <a:schemeClr val="accent2"/>
        </a:buClr>
        <a:buSzPct val="100000"/>
        <a:buFont typeface="Symbol" panose="05050102010706020507" pitchFamily="18" charset="2"/>
        <a:buChar char="·"/>
        <a:defRPr sz="1200" kern="1200">
          <a:solidFill>
            <a:schemeClr val="tx1"/>
          </a:solidFill>
          <a:latin typeface="+mn-lt"/>
          <a:ea typeface="+mn-ea"/>
          <a:cs typeface="+mn-cs"/>
        </a:defRPr>
      </a:lvl5pPr>
      <a:lvl6pPr marL="266700" indent="-87313"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guide id="2" pos="7491" userDrawn="1">
          <p15:clr>
            <a:srgbClr val="F26B43"/>
          </p15:clr>
        </p15:guide>
        <p15:guide id="3"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alkiviadis.gourgiotis@asnr.f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38.emf"/><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3FF81A8-037E-9094-6CA7-3B15AF0A1D92}"/>
              </a:ext>
            </a:extLst>
          </p:cNvPr>
          <p:cNvSpPr>
            <a:spLocks noGrp="1"/>
          </p:cNvSpPr>
          <p:nvPr>
            <p:ph type="ctrTitle"/>
          </p:nvPr>
        </p:nvSpPr>
        <p:spPr>
          <a:xfrm>
            <a:off x="261935" y="2171653"/>
            <a:ext cx="10991851" cy="1936750"/>
          </a:xfrm>
        </p:spPr>
        <p:txBody>
          <a:bodyPr>
            <a:normAutofit fontScale="90000"/>
          </a:bodyPr>
          <a:lstStyle/>
          <a:p>
            <a:r>
              <a:rPr lang="en-US" dirty="0">
                <a:latin typeface="Calibri" panose="020F0502020204030204" pitchFamily="34" charset="0"/>
                <a:cs typeface="Calibri" panose="020F0502020204030204" pitchFamily="34" charset="0"/>
              </a:rPr>
              <a:t>From Nuclear Physics to Isotope Geochemistry: Identifying Anthropogenic Contamination Sources in the Environment</a:t>
            </a:r>
            <a:endParaRPr lang="fr-FR" dirty="0">
              <a:latin typeface="Calibri" panose="020F0502020204030204" pitchFamily="34" charset="0"/>
              <a:cs typeface="Calibri" panose="020F0502020204030204" pitchFamily="34" charset="0"/>
            </a:endParaRPr>
          </a:p>
        </p:txBody>
      </p:sp>
      <p:sp>
        <p:nvSpPr>
          <p:cNvPr id="5" name="Sous-titre 4">
            <a:extLst>
              <a:ext uri="{FF2B5EF4-FFF2-40B4-BE49-F238E27FC236}">
                <a16:creationId xmlns:a16="http://schemas.microsoft.com/office/drawing/2014/main" id="{E217296D-FA9F-CBC2-DC39-601C1927C0C1}"/>
              </a:ext>
            </a:extLst>
          </p:cNvPr>
          <p:cNvSpPr>
            <a:spLocks noGrp="1"/>
          </p:cNvSpPr>
          <p:nvPr>
            <p:ph type="subTitle" idx="1"/>
          </p:nvPr>
        </p:nvSpPr>
        <p:spPr>
          <a:xfrm>
            <a:off x="276224" y="5741989"/>
            <a:ext cx="11915776" cy="639762"/>
          </a:xfrm>
        </p:spPr>
        <p:txBody>
          <a:bodyPr>
            <a:normAutofit/>
          </a:bodyPr>
          <a:lstStyle/>
          <a:p>
            <a:endParaRPr lang="fr-FR" sz="1400" b="1" dirty="0">
              <a:effectLst/>
              <a:latin typeface="Aptos" panose="020B0004020202020204" pitchFamily="34" charset="0"/>
              <a:ea typeface="Aptos" panose="020B0004020202020204" pitchFamily="34" charset="0"/>
              <a:cs typeface="Times New Roman" panose="02020603050405020304" pitchFamily="18" charset="0"/>
            </a:endParaRPr>
          </a:p>
          <a:p>
            <a:r>
              <a:rPr lang="fr-FR" sz="1400" cap="none" dirty="0">
                <a:hlinkClick r:id="rId3"/>
              </a:rPr>
              <a:t>a</a:t>
            </a:r>
            <a:r>
              <a:rPr lang="fr-FR" sz="1400" b="0" cap="none" dirty="0">
                <a:hlinkClick r:id="rId3"/>
              </a:rPr>
              <a:t>lkiviadis.gourgiotis@asnr.fr</a:t>
            </a:r>
            <a:endParaRPr lang="fr-FR" sz="1400" b="0" cap="none" dirty="0"/>
          </a:p>
          <a:p>
            <a:endParaRPr lang="fr-FR" sz="1400" b="0" cap="none" dirty="0"/>
          </a:p>
        </p:txBody>
      </p:sp>
      <p:sp>
        <p:nvSpPr>
          <p:cNvPr id="3" name="Espace réservé du texte 2">
            <a:extLst>
              <a:ext uri="{FF2B5EF4-FFF2-40B4-BE49-F238E27FC236}">
                <a16:creationId xmlns:a16="http://schemas.microsoft.com/office/drawing/2014/main" id="{12BA82D7-C5AB-3F42-3259-85A378DD71C8}"/>
              </a:ext>
            </a:extLst>
          </p:cNvPr>
          <p:cNvSpPr>
            <a:spLocks noGrp="1"/>
          </p:cNvSpPr>
          <p:nvPr>
            <p:ph type="body" sz="quarter" idx="10"/>
          </p:nvPr>
        </p:nvSpPr>
        <p:spPr>
          <a:xfrm>
            <a:off x="390524" y="1644424"/>
            <a:ext cx="2857500" cy="295275"/>
          </a:xfrm>
        </p:spPr>
        <p:txBody>
          <a:bodyPr/>
          <a:lstStyle/>
          <a:p>
            <a:r>
              <a:rPr lang="fr-FR" dirty="0"/>
              <a:t>SEPTEMBER 2025</a:t>
            </a:r>
          </a:p>
        </p:txBody>
      </p:sp>
      <p:sp>
        <p:nvSpPr>
          <p:cNvPr id="7" name="ZoneTexte 6">
            <a:extLst>
              <a:ext uri="{FF2B5EF4-FFF2-40B4-BE49-F238E27FC236}">
                <a16:creationId xmlns:a16="http://schemas.microsoft.com/office/drawing/2014/main" id="{47A92EFE-0DD7-0D25-B8BC-A22BB8A5775B}"/>
              </a:ext>
            </a:extLst>
          </p:cNvPr>
          <p:cNvSpPr txBox="1"/>
          <p:nvPr/>
        </p:nvSpPr>
        <p:spPr>
          <a:xfrm>
            <a:off x="390524" y="4567245"/>
            <a:ext cx="10734675" cy="830997"/>
          </a:xfrm>
          <a:prstGeom prst="rect">
            <a:avLst/>
          </a:prstGeom>
          <a:noFill/>
        </p:spPr>
        <p:txBody>
          <a:bodyPr wrap="square" rtlCol="0">
            <a:spAutoFit/>
          </a:bodyPr>
          <a:lstStyle/>
          <a:p>
            <a:r>
              <a:rPr lang="en-US" sz="2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Alkiviadis Gourgiotis</a:t>
            </a:r>
            <a:endParaRPr lang="en-US" sz="2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algn="ctr"/>
            <a:endParaRPr lang="fr-FR" sz="2400" dirty="0">
              <a:solidFill>
                <a:schemeClr val="accent1"/>
              </a:solidFill>
            </a:endParaRPr>
          </a:p>
        </p:txBody>
      </p:sp>
    </p:spTree>
    <p:extLst>
      <p:ext uri="{BB962C8B-B14F-4D97-AF65-F5344CB8AC3E}">
        <p14:creationId xmlns:p14="http://schemas.microsoft.com/office/powerpoint/2010/main" val="1500531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1E430-2820-58AF-41EE-38EB59A0BA0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B7CD09-B297-9093-0F2C-CDA7224F0FC5}"/>
              </a:ext>
            </a:extLst>
          </p:cNvPr>
          <p:cNvSpPr>
            <a:spLocks noGrp="1"/>
          </p:cNvSpPr>
          <p:nvPr>
            <p:ph type="title"/>
          </p:nvPr>
        </p:nvSpPr>
        <p:spPr>
          <a:xfrm>
            <a:off x="300038" y="4092575"/>
            <a:ext cx="5691187" cy="1203324"/>
          </a:xfrm>
        </p:spPr>
        <p:txBody>
          <a:bodyPr>
            <a:normAutofit fontScale="90000"/>
          </a:bodyPr>
          <a:lstStyle/>
          <a:p>
            <a:r>
              <a:rPr lang="en-US" dirty="0"/>
              <a:t>use of isotopes for tracing contamination SOURCES in the environment</a:t>
            </a:r>
            <a:endParaRPr lang="fr-FR" dirty="0"/>
          </a:p>
        </p:txBody>
      </p:sp>
      <p:sp>
        <p:nvSpPr>
          <p:cNvPr id="3" name="Espace réservé du texte 2">
            <a:extLst>
              <a:ext uri="{FF2B5EF4-FFF2-40B4-BE49-F238E27FC236}">
                <a16:creationId xmlns:a16="http://schemas.microsoft.com/office/drawing/2014/main" id="{27A8E71D-9D5F-E7D5-D67A-9C1D0CE0851D}"/>
              </a:ext>
            </a:extLst>
          </p:cNvPr>
          <p:cNvSpPr>
            <a:spLocks noGrp="1"/>
          </p:cNvSpPr>
          <p:nvPr>
            <p:ph type="body" idx="1"/>
          </p:nvPr>
        </p:nvSpPr>
        <p:spPr/>
        <p:txBody>
          <a:bodyPr/>
          <a:lstStyle/>
          <a:p>
            <a:r>
              <a:rPr lang="fr-FR" dirty="0"/>
              <a:t>02</a:t>
            </a:r>
          </a:p>
        </p:txBody>
      </p:sp>
      <p:sp>
        <p:nvSpPr>
          <p:cNvPr id="12" name="Espace réservé du numéro de diapositive 11">
            <a:extLst>
              <a:ext uri="{FF2B5EF4-FFF2-40B4-BE49-F238E27FC236}">
                <a16:creationId xmlns:a16="http://schemas.microsoft.com/office/drawing/2014/main" id="{6E483A49-949B-696F-0E30-869D7B15086E}"/>
              </a:ext>
            </a:extLst>
          </p:cNvPr>
          <p:cNvSpPr>
            <a:spLocks noGrp="1"/>
          </p:cNvSpPr>
          <p:nvPr>
            <p:ph type="sldNum" sz="quarter" idx="12"/>
          </p:nvPr>
        </p:nvSpPr>
        <p:spPr/>
        <p:txBody>
          <a:bodyPr/>
          <a:lstStyle/>
          <a:p>
            <a:fld id="{963E9002-E6CB-4983-8B51-5C3EA949C333}" type="slidenum">
              <a:rPr lang="fr-FR" smtClean="0"/>
              <a:pPr/>
              <a:t>10</a:t>
            </a:fld>
            <a:endParaRPr lang="fr-FR" dirty="0"/>
          </a:p>
        </p:txBody>
      </p:sp>
    </p:spTree>
    <p:extLst>
      <p:ext uri="{BB962C8B-B14F-4D97-AF65-F5344CB8AC3E}">
        <p14:creationId xmlns:p14="http://schemas.microsoft.com/office/powerpoint/2010/main" val="2728325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B944DAA6-B213-B644-EBC5-A82ECB24C827}"/>
              </a:ext>
            </a:extLst>
          </p:cNvPr>
          <p:cNvSpPr>
            <a:spLocks noGrp="1"/>
          </p:cNvSpPr>
          <p:nvPr>
            <p:ph type="title"/>
          </p:nvPr>
        </p:nvSpPr>
        <p:spPr>
          <a:xfrm>
            <a:off x="1163638" y="547519"/>
            <a:ext cx="10333039" cy="794480"/>
          </a:xfrm>
        </p:spPr>
        <p:txBody>
          <a:bodyPr wrap="square" anchor="t">
            <a:noAutofit/>
          </a:bodyPr>
          <a:lstStyle/>
          <a:p>
            <a:pPr algn="ctr"/>
            <a:r>
              <a:rPr lang="fr-FR" sz="2800" dirty="0">
                <a:latin typeface="Calibri" panose="020F0502020204030204" pitchFamily="34" charset="0"/>
                <a:cs typeface="Calibri" panose="020F0502020204030204" pitchFamily="34" charset="0"/>
              </a:rPr>
              <a:t>Uranium mines in France</a:t>
            </a:r>
            <a:endParaRPr lang="fr-FR" sz="4000" dirty="0">
              <a:solidFill>
                <a:schemeClr val="accent2">
                  <a:lumMod val="75000"/>
                </a:schemeClr>
              </a:solidFill>
              <a:latin typeface="Calibri" panose="020F0502020204030204" pitchFamily="34" charset="0"/>
              <a:cs typeface="Calibri" panose="020F0502020204030204" pitchFamily="34" charset="0"/>
            </a:endParaRPr>
          </a:p>
        </p:txBody>
      </p:sp>
      <p:sp>
        <p:nvSpPr>
          <p:cNvPr id="6" name="Espace réservé du numéro de diapositive 5">
            <a:extLst>
              <a:ext uri="{FF2B5EF4-FFF2-40B4-BE49-F238E27FC236}">
                <a16:creationId xmlns:a16="http://schemas.microsoft.com/office/drawing/2014/main" id="{A3C35129-F539-996C-36DE-686CAD79F92F}"/>
              </a:ext>
            </a:extLst>
          </p:cNvPr>
          <p:cNvSpPr>
            <a:spLocks noGrp="1"/>
          </p:cNvSpPr>
          <p:nvPr>
            <p:ph type="sldNum" sz="quarter" idx="11"/>
          </p:nvPr>
        </p:nvSpPr>
        <p:spPr/>
        <p:txBody>
          <a:bodyPr anchor="ctr">
            <a:normAutofit fontScale="92500" lnSpcReduction="10000"/>
          </a:bodyPr>
          <a:lstStyle/>
          <a:p>
            <a:pPr>
              <a:spcAft>
                <a:spcPts val="800"/>
              </a:spcAft>
            </a:pPr>
            <a:fld id="{3ACCC249-5D5B-4515-B0B4-8C29B88314F6}" type="slidenum">
              <a:rPr lang="fr-FR" smtClean="0"/>
              <a:pPr>
                <a:spcAft>
                  <a:spcPts val="800"/>
                </a:spcAft>
              </a:pPr>
              <a:t>11</a:t>
            </a:fld>
            <a:endParaRPr lang="fr-FR"/>
          </a:p>
        </p:txBody>
      </p:sp>
      <p:pic>
        <p:nvPicPr>
          <p:cNvPr id="4098" name="Picture 2">
            <a:extLst>
              <a:ext uri="{FF2B5EF4-FFF2-40B4-BE49-F238E27FC236}">
                <a16:creationId xmlns:a16="http://schemas.microsoft.com/office/drawing/2014/main" id="{9F521EE3-362E-E828-6448-8C05402915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42" r="-2" b="25138"/>
          <a:stretch/>
        </p:blipFill>
        <p:spPr bwMode="auto">
          <a:xfrm>
            <a:off x="957304" y="1116392"/>
            <a:ext cx="10333039" cy="4357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Espace réservé du pied de page 2">
            <a:extLst>
              <a:ext uri="{FF2B5EF4-FFF2-40B4-BE49-F238E27FC236}">
                <a16:creationId xmlns:a16="http://schemas.microsoft.com/office/drawing/2014/main" id="{5BEE2199-BFD1-7178-CB91-1D179D977F2A}"/>
              </a:ext>
            </a:extLst>
          </p:cNvPr>
          <p:cNvSpPr>
            <a:spLocks noGrp="1"/>
          </p:cNvSpPr>
          <p:nvPr>
            <p:ph type="ftr" sz="quarter" idx="3"/>
          </p:nvPr>
        </p:nvSpPr>
        <p:spPr>
          <a:xfrm>
            <a:off x="3374231" y="6492876"/>
            <a:ext cx="8122447" cy="365125"/>
          </a:xfrm>
        </p:spPr>
        <p:txBody>
          <a:bodyPr/>
          <a:lstStyle/>
          <a:p>
            <a:r>
              <a:rPr lang="fr-FR" sz="1067" dirty="0">
                <a:solidFill>
                  <a:srgbClr val="FFFFFF"/>
                </a:solidFill>
                <a:latin typeface="+mj-lt"/>
              </a:rPr>
              <a:t>CETAMA-GT12-2024</a:t>
            </a:r>
            <a:endParaRPr lang="fr-FR" dirty="0"/>
          </a:p>
        </p:txBody>
      </p:sp>
      <p:sp>
        <p:nvSpPr>
          <p:cNvPr id="4" name="ZoneTexte 3">
            <a:extLst>
              <a:ext uri="{FF2B5EF4-FFF2-40B4-BE49-F238E27FC236}">
                <a16:creationId xmlns:a16="http://schemas.microsoft.com/office/drawing/2014/main" id="{FBB2EBC5-6E52-8D2F-BDB2-B8D52D137BA6}"/>
              </a:ext>
            </a:extLst>
          </p:cNvPr>
          <p:cNvSpPr txBox="1"/>
          <p:nvPr/>
        </p:nvSpPr>
        <p:spPr>
          <a:xfrm>
            <a:off x="957305" y="4214344"/>
            <a:ext cx="10333038" cy="1141851"/>
          </a:xfrm>
          <a:prstGeom prst="rect">
            <a:avLst/>
          </a:prstGeom>
          <a:noFill/>
        </p:spPr>
        <p:txBody>
          <a:bodyPr wrap="square">
            <a:spAutoFit/>
          </a:bodyPr>
          <a:lstStyle/>
          <a:p>
            <a:pPr marR="0" lvl="0" algn="just" defTabSz="914400" rtl="0" eaLnBrk="1" fontAlgn="auto" latinLnBrk="0" hangingPunct="1">
              <a:lnSpc>
                <a:spcPct val="95000"/>
              </a:lnSpc>
              <a:spcBef>
                <a:spcPts val="1800"/>
              </a:spcBef>
              <a:spcAft>
                <a:spcPts val="0"/>
              </a:spcAft>
              <a:buClr>
                <a:srgbClr val="2F5496"/>
              </a:buClr>
              <a:buSzTx/>
              <a:tabLst/>
              <a:defRPr/>
            </a:pP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Industrial exploitation from 1948 to 2001</a:t>
            </a:r>
            <a:endParaRPr lang="en-US" sz="2800" b="1" dirty="0">
              <a:solidFill>
                <a:schemeClr val="bg1"/>
              </a:solidFill>
              <a:latin typeface="Calibri" panose="020F0502020204030204" pitchFamily="34" charset="0"/>
              <a:cs typeface="Calibri" panose="020F0502020204030204" pitchFamily="34" charset="0"/>
            </a:endParaRPr>
          </a:p>
          <a:p>
            <a:pPr marR="0" lvl="0" algn="just" defTabSz="914400" rtl="0" eaLnBrk="1" fontAlgn="auto" latinLnBrk="0" hangingPunct="1">
              <a:lnSpc>
                <a:spcPct val="95000"/>
              </a:lnSpc>
              <a:spcBef>
                <a:spcPts val="1800"/>
              </a:spcBef>
              <a:spcAft>
                <a:spcPts val="0"/>
              </a:spcAft>
              <a:buClr>
                <a:srgbClr val="2F5496"/>
              </a:buClr>
              <a:buSzTx/>
              <a:tabLst/>
              <a:defRPr/>
            </a:pP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the end of 2018, 250 mining sites were listed at the national level</a:t>
            </a:r>
          </a:p>
        </p:txBody>
      </p:sp>
    </p:spTree>
    <p:extLst>
      <p:ext uri="{BB962C8B-B14F-4D97-AF65-F5344CB8AC3E}">
        <p14:creationId xmlns:p14="http://schemas.microsoft.com/office/powerpoint/2010/main" val="5796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95FA27-9A97-988C-FEFD-F65E303BFC6D}"/>
              </a:ext>
            </a:extLst>
          </p:cNvPr>
          <p:cNvSpPr>
            <a:spLocks noGrp="1"/>
          </p:cNvSpPr>
          <p:nvPr>
            <p:ph type="title"/>
          </p:nvPr>
        </p:nvSpPr>
        <p:spPr>
          <a:xfrm>
            <a:off x="-26949" y="-9389"/>
            <a:ext cx="10574867" cy="836613"/>
          </a:xfrm>
        </p:spPr>
        <p:txBody>
          <a:bodyPr/>
          <a:lstStyle/>
          <a:p>
            <a:r>
              <a:rPr lang="fr-FR" dirty="0">
                <a:latin typeface="Calibri" panose="020F0502020204030204" pitchFamily="34" charset="0"/>
                <a:cs typeface="Calibri" panose="020F0502020204030204" pitchFamily="34" charset="0"/>
              </a:rPr>
              <a:t>U-mines </a:t>
            </a:r>
            <a:br>
              <a:rPr lang="fr-FR" dirty="0">
                <a:latin typeface="Calibri" panose="020F0502020204030204" pitchFamily="34" charset="0"/>
                <a:cs typeface="Calibri" panose="020F0502020204030204" pitchFamily="34" charset="0"/>
              </a:rPr>
            </a:br>
            <a:r>
              <a:rPr lang="fr-FR" sz="2000" dirty="0">
                <a:latin typeface="Calibri" panose="020F0502020204030204" pitchFamily="34" charset="0"/>
                <a:cs typeface="Calibri" panose="020F0502020204030204" pitchFamily="34" charset="0"/>
              </a:rPr>
              <a:t>The goal of the </a:t>
            </a:r>
            <a:r>
              <a:rPr lang="fr-FR" sz="2000" dirty="0" err="1">
                <a:latin typeface="Calibri" panose="020F0502020204030204" pitchFamily="34" charset="0"/>
                <a:cs typeface="Calibri" panose="020F0502020204030204" pitchFamily="34" charset="0"/>
              </a:rPr>
              <a:t>study</a:t>
            </a:r>
            <a:endParaRPr lang="fr-FR" sz="2000" dirty="0">
              <a:latin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A49412B3-32D4-CFE6-3F62-9BCB855C73A2}"/>
              </a:ext>
            </a:extLst>
          </p:cNvPr>
          <p:cNvSpPr>
            <a:spLocks noGrp="1"/>
          </p:cNvSpPr>
          <p:nvPr>
            <p:ph type="sldNum" sz="quarter" idx="16"/>
          </p:nvPr>
        </p:nvSpPr>
        <p:spPr/>
        <p:txBody>
          <a:bodyPr/>
          <a:lstStyle/>
          <a:p>
            <a:pPr>
              <a:defRPr/>
            </a:pPr>
            <a:fld id="{762EC88E-CC60-4AF0-A228-08D6BD2CB006}" type="slidenum">
              <a:rPr lang="fr-FR" altLang="fr-FR" smtClean="0">
                <a:latin typeface="Calibri" panose="020F0502020204030204" pitchFamily="34" charset="0"/>
                <a:cs typeface="Calibri" panose="020F0502020204030204" pitchFamily="34" charset="0"/>
              </a:rPr>
              <a:pPr>
                <a:defRPr/>
              </a:pPr>
              <a:t>12</a:t>
            </a:fld>
            <a:endParaRPr lang="fr-FR" altLang="fr-FR">
              <a:latin typeface="Calibri" panose="020F0502020204030204" pitchFamily="34" charset="0"/>
              <a:cs typeface="Calibri" panose="020F0502020204030204" pitchFamily="34" charset="0"/>
            </a:endParaRPr>
          </a:p>
        </p:txBody>
      </p:sp>
      <p:sp>
        <p:nvSpPr>
          <p:cNvPr id="5" name="Espace réservé du pied de page 4">
            <a:extLst>
              <a:ext uri="{FF2B5EF4-FFF2-40B4-BE49-F238E27FC236}">
                <a16:creationId xmlns:a16="http://schemas.microsoft.com/office/drawing/2014/main" id="{864D1CC9-BD9D-9D0F-19AD-14DCF8365958}"/>
              </a:ext>
            </a:extLst>
          </p:cNvPr>
          <p:cNvSpPr>
            <a:spLocks noGrp="1"/>
          </p:cNvSpPr>
          <p:nvPr>
            <p:ph type="ftr" sz="quarter" idx="3"/>
          </p:nvPr>
        </p:nvSpPr>
        <p:spPr/>
        <p:txBody>
          <a:bodyPr/>
          <a:lstStyle/>
          <a:p>
            <a:r>
              <a:rPr lang="fr-FR" sz="1067">
                <a:solidFill>
                  <a:srgbClr val="FFFFFF"/>
                </a:solidFill>
                <a:latin typeface="Calibri" panose="020F0502020204030204" pitchFamily="34" charset="0"/>
                <a:cs typeface="Calibri" panose="020F0502020204030204" pitchFamily="34" charset="0"/>
              </a:rPr>
              <a:t>CETAMA-GT12 - 2024</a:t>
            </a:r>
            <a:endParaRPr lang="fr-FR" dirty="0">
              <a:latin typeface="Calibri" panose="020F0502020204030204" pitchFamily="34" charset="0"/>
              <a:cs typeface="Calibri" panose="020F0502020204030204" pitchFamily="34" charset="0"/>
            </a:endParaRPr>
          </a:p>
        </p:txBody>
      </p:sp>
      <p:grpSp>
        <p:nvGrpSpPr>
          <p:cNvPr id="7" name="Groupe 6">
            <a:extLst>
              <a:ext uri="{FF2B5EF4-FFF2-40B4-BE49-F238E27FC236}">
                <a16:creationId xmlns:a16="http://schemas.microsoft.com/office/drawing/2014/main" id="{9282D120-2517-6B32-0340-F48DC5907B5F}"/>
              </a:ext>
            </a:extLst>
          </p:cNvPr>
          <p:cNvGrpSpPr/>
          <p:nvPr/>
        </p:nvGrpSpPr>
        <p:grpSpPr>
          <a:xfrm>
            <a:off x="1150215" y="1495197"/>
            <a:ext cx="4865180" cy="3242080"/>
            <a:chOff x="2139412" y="1158129"/>
            <a:chExt cx="4865180" cy="3242080"/>
          </a:xfrm>
        </p:grpSpPr>
        <p:sp>
          <p:nvSpPr>
            <p:cNvPr id="8" name="Parallélogramme 7">
              <a:extLst>
                <a:ext uri="{FF2B5EF4-FFF2-40B4-BE49-F238E27FC236}">
                  <a16:creationId xmlns:a16="http://schemas.microsoft.com/office/drawing/2014/main" id="{25714259-9052-A06A-146F-820708779DFD}"/>
                </a:ext>
              </a:extLst>
            </p:cNvPr>
            <p:cNvSpPr/>
            <p:nvPr/>
          </p:nvSpPr>
          <p:spPr>
            <a:xfrm rot="19074141">
              <a:off x="4456997" y="3062837"/>
              <a:ext cx="2547595" cy="555019"/>
            </a:xfrm>
            <a:prstGeom prst="parallelogram">
              <a:avLst>
                <a:gd name="adj" fmla="val 91248"/>
              </a:avLst>
            </a:prstGeom>
            <a:solidFill>
              <a:srgbClr val="FF9800">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9" name="Groupe 8">
              <a:extLst>
                <a:ext uri="{FF2B5EF4-FFF2-40B4-BE49-F238E27FC236}">
                  <a16:creationId xmlns:a16="http://schemas.microsoft.com/office/drawing/2014/main" id="{E053FE68-E739-3478-0EB6-F7AA350EF362}"/>
                </a:ext>
              </a:extLst>
            </p:cNvPr>
            <p:cNvGrpSpPr/>
            <p:nvPr/>
          </p:nvGrpSpPr>
          <p:grpSpPr>
            <a:xfrm>
              <a:off x="2139412" y="1158129"/>
              <a:ext cx="4342491" cy="3242080"/>
              <a:chOff x="2139412" y="1158129"/>
              <a:chExt cx="4342491" cy="3242080"/>
            </a:xfrm>
          </p:grpSpPr>
          <p:sp>
            <p:nvSpPr>
              <p:cNvPr id="10" name="Rectangle 9">
                <a:extLst>
                  <a:ext uri="{FF2B5EF4-FFF2-40B4-BE49-F238E27FC236}">
                    <a16:creationId xmlns:a16="http://schemas.microsoft.com/office/drawing/2014/main" id="{0ADDD031-302B-9C13-3AA7-977D698C93A3}"/>
                  </a:ext>
                </a:extLst>
              </p:cNvPr>
              <p:cNvSpPr/>
              <p:nvPr/>
            </p:nvSpPr>
            <p:spPr>
              <a:xfrm>
                <a:off x="2139418" y="3678313"/>
                <a:ext cx="2825607" cy="721896"/>
              </a:xfrm>
              <a:prstGeom prst="rect">
                <a:avLst/>
              </a:prstGeom>
              <a:solidFill>
                <a:srgbClr val="FF9800">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Parallélogramme 10">
                <a:extLst>
                  <a:ext uri="{FF2B5EF4-FFF2-40B4-BE49-F238E27FC236}">
                    <a16:creationId xmlns:a16="http://schemas.microsoft.com/office/drawing/2014/main" id="{DF7B60A5-CAC3-E2ED-A392-62DEA36D7A02}"/>
                  </a:ext>
                </a:extLst>
              </p:cNvPr>
              <p:cNvSpPr/>
              <p:nvPr/>
            </p:nvSpPr>
            <p:spPr>
              <a:xfrm flipH="1" flipV="1">
                <a:off x="2139412" y="2296774"/>
                <a:ext cx="4342491" cy="1385264"/>
              </a:xfrm>
              <a:prstGeom prst="parallelogram">
                <a:avLst>
                  <a:gd name="adj" fmla="val 109607"/>
                </a:avLst>
              </a:prstGeom>
              <a:solidFill>
                <a:srgbClr val="FF9800">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Forme libre 7">
                <a:extLst>
                  <a:ext uri="{FF2B5EF4-FFF2-40B4-BE49-F238E27FC236}">
                    <a16:creationId xmlns:a16="http://schemas.microsoft.com/office/drawing/2014/main" id="{5F2CB7F1-3DD2-9A8B-B88F-7BAE0812AF82}"/>
                  </a:ext>
                </a:extLst>
              </p:cNvPr>
              <p:cNvSpPr/>
              <p:nvPr/>
            </p:nvSpPr>
            <p:spPr>
              <a:xfrm>
                <a:off x="3650117" y="1158129"/>
                <a:ext cx="2831785" cy="1444239"/>
              </a:xfrm>
              <a:custGeom>
                <a:avLst/>
                <a:gdLst>
                  <a:gd name="connsiteX0" fmla="*/ 3128 w 2810421"/>
                  <a:gd name="connsiteY0" fmla="*/ 1119499 h 1444239"/>
                  <a:gd name="connsiteX1" fmla="*/ 24492 w 2810421"/>
                  <a:gd name="connsiteY1" fmla="*/ 1102407 h 1444239"/>
                  <a:gd name="connsiteX2" fmla="*/ 41584 w 2810421"/>
                  <a:gd name="connsiteY2" fmla="*/ 1059678 h 1444239"/>
                  <a:gd name="connsiteX3" fmla="*/ 71494 w 2810421"/>
                  <a:gd name="connsiteY3" fmla="*/ 999858 h 1444239"/>
                  <a:gd name="connsiteX4" fmla="*/ 88586 w 2810421"/>
                  <a:gd name="connsiteY4" fmla="*/ 969948 h 1444239"/>
                  <a:gd name="connsiteX5" fmla="*/ 97132 w 2810421"/>
                  <a:gd name="connsiteY5" fmla="*/ 952856 h 1444239"/>
                  <a:gd name="connsiteX6" fmla="*/ 109950 w 2810421"/>
                  <a:gd name="connsiteY6" fmla="*/ 944310 h 1444239"/>
                  <a:gd name="connsiteX7" fmla="*/ 118496 w 2810421"/>
                  <a:gd name="connsiteY7" fmla="*/ 910127 h 1444239"/>
                  <a:gd name="connsiteX8" fmla="*/ 127042 w 2810421"/>
                  <a:gd name="connsiteY8" fmla="*/ 893035 h 1444239"/>
                  <a:gd name="connsiteX9" fmla="*/ 144134 w 2810421"/>
                  <a:gd name="connsiteY9" fmla="*/ 854579 h 1444239"/>
                  <a:gd name="connsiteX10" fmla="*/ 161225 w 2810421"/>
                  <a:gd name="connsiteY10" fmla="*/ 816123 h 1444239"/>
                  <a:gd name="connsiteX11" fmla="*/ 174044 w 2810421"/>
                  <a:gd name="connsiteY11" fmla="*/ 786213 h 1444239"/>
                  <a:gd name="connsiteX12" fmla="*/ 195408 w 2810421"/>
                  <a:gd name="connsiteY12" fmla="*/ 747757 h 1444239"/>
                  <a:gd name="connsiteX13" fmla="*/ 208227 w 2810421"/>
                  <a:gd name="connsiteY13" fmla="*/ 709301 h 1444239"/>
                  <a:gd name="connsiteX14" fmla="*/ 212500 w 2810421"/>
                  <a:gd name="connsiteY14" fmla="*/ 696482 h 1444239"/>
                  <a:gd name="connsiteX15" fmla="*/ 229591 w 2810421"/>
                  <a:gd name="connsiteY15" fmla="*/ 670845 h 1444239"/>
                  <a:gd name="connsiteX16" fmla="*/ 233864 w 2810421"/>
                  <a:gd name="connsiteY16" fmla="*/ 649480 h 1444239"/>
                  <a:gd name="connsiteX17" fmla="*/ 255229 w 2810421"/>
                  <a:gd name="connsiteY17" fmla="*/ 623843 h 1444239"/>
                  <a:gd name="connsiteX18" fmla="*/ 263775 w 2810421"/>
                  <a:gd name="connsiteY18" fmla="*/ 598205 h 1444239"/>
                  <a:gd name="connsiteX19" fmla="*/ 280866 w 2810421"/>
                  <a:gd name="connsiteY19" fmla="*/ 572568 h 1444239"/>
                  <a:gd name="connsiteX20" fmla="*/ 293685 w 2810421"/>
                  <a:gd name="connsiteY20" fmla="*/ 546931 h 1444239"/>
                  <a:gd name="connsiteX21" fmla="*/ 297958 w 2810421"/>
                  <a:gd name="connsiteY21" fmla="*/ 529839 h 1444239"/>
                  <a:gd name="connsiteX22" fmla="*/ 306504 w 2810421"/>
                  <a:gd name="connsiteY22" fmla="*/ 517020 h 1444239"/>
                  <a:gd name="connsiteX23" fmla="*/ 323595 w 2810421"/>
                  <a:gd name="connsiteY23" fmla="*/ 482837 h 1444239"/>
                  <a:gd name="connsiteX24" fmla="*/ 332141 w 2810421"/>
                  <a:gd name="connsiteY24" fmla="*/ 465746 h 1444239"/>
                  <a:gd name="connsiteX25" fmla="*/ 336414 w 2810421"/>
                  <a:gd name="connsiteY25" fmla="*/ 452927 h 1444239"/>
                  <a:gd name="connsiteX26" fmla="*/ 344960 w 2810421"/>
                  <a:gd name="connsiteY26" fmla="*/ 440108 h 1444239"/>
                  <a:gd name="connsiteX27" fmla="*/ 349233 w 2810421"/>
                  <a:gd name="connsiteY27" fmla="*/ 427290 h 1444239"/>
                  <a:gd name="connsiteX28" fmla="*/ 357778 w 2810421"/>
                  <a:gd name="connsiteY28" fmla="*/ 414471 h 1444239"/>
                  <a:gd name="connsiteX29" fmla="*/ 362051 w 2810421"/>
                  <a:gd name="connsiteY29" fmla="*/ 401652 h 1444239"/>
                  <a:gd name="connsiteX30" fmla="*/ 379143 w 2810421"/>
                  <a:gd name="connsiteY30" fmla="*/ 376015 h 1444239"/>
                  <a:gd name="connsiteX31" fmla="*/ 387689 w 2810421"/>
                  <a:gd name="connsiteY31" fmla="*/ 346105 h 1444239"/>
                  <a:gd name="connsiteX32" fmla="*/ 391962 w 2810421"/>
                  <a:gd name="connsiteY32" fmla="*/ 333286 h 1444239"/>
                  <a:gd name="connsiteX33" fmla="*/ 404780 w 2810421"/>
                  <a:gd name="connsiteY33" fmla="*/ 320467 h 1444239"/>
                  <a:gd name="connsiteX34" fmla="*/ 417599 w 2810421"/>
                  <a:gd name="connsiteY34" fmla="*/ 294830 h 1444239"/>
                  <a:gd name="connsiteX35" fmla="*/ 430418 w 2810421"/>
                  <a:gd name="connsiteY35" fmla="*/ 282011 h 1444239"/>
                  <a:gd name="connsiteX36" fmla="*/ 456055 w 2810421"/>
                  <a:gd name="connsiteY36" fmla="*/ 273465 h 1444239"/>
                  <a:gd name="connsiteX37" fmla="*/ 481692 w 2810421"/>
                  <a:gd name="connsiteY37" fmla="*/ 264920 h 1444239"/>
                  <a:gd name="connsiteX38" fmla="*/ 494511 w 2810421"/>
                  <a:gd name="connsiteY38" fmla="*/ 260647 h 1444239"/>
                  <a:gd name="connsiteX39" fmla="*/ 520148 w 2810421"/>
                  <a:gd name="connsiteY39" fmla="*/ 247828 h 1444239"/>
                  <a:gd name="connsiteX40" fmla="*/ 571423 w 2810421"/>
                  <a:gd name="connsiteY40" fmla="*/ 256374 h 1444239"/>
                  <a:gd name="connsiteX41" fmla="*/ 609879 w 2810421"/>
                  <a:gd name="connsiteY41" fmla="*/ 277738 h 1444239"/>
                  <a:gd name="connsiteX42" fmla="*/ 618425 w 2810421"/>
                  <a:gd name="connsiteY42" fmla="*/ 290557 h 1444239"/>
                  <a:gd name="connsiteX43" fmla="*/ 631244 w 2810421"/>
                  <a:gd name="connsiteY43" fmla="*/ 299103 h 1444239"/>
                  <a:gd name="connsiteX44" fmla="*/ 656881 w 2810421"/>
                  <a:gd name="connsiteY44" fmla="*/ 341832 h 1444239"/>
                  <a:gd name="connsiteX45" fmla="*/ 665427 w 2810421"/>
                  <a:gd name="connsiteY45" fmla="*/ 354650 h 1444239"/>
                  <a:gd name="connsiteX46" fmla="*/ 682519 w 2810421"/>
                  <a:gd name="connsiteY46" fmla="*/ 393106 h 1444239"/>
                  <a:gd name="connsiteX47" fmla="*/ 691064 w 2810421"/>
                  <a:gd name="connsiteY47" fmla="*/ 418744 h 1444239"/>
                  <a:gd name="connsiteX48" fmla="*/ 695337 w 2810421"/>
                  <a:gd name="connsiteY48" fmla="*/ 431562 h 1444239"/>
                  <a:gd name="connsiteX49" fmla="*/ 720975 w 2810421"/>
                  <a:gd name="connsiteY49" fmla="*/ 482837 h 1444239"/>
                  <a:gd name="connsiteX50" fmla="*/ 725248 w 2810421"/>
                  <a:gd name="connsiteY50" fmla="*/ 495656 h 1444239"/>
                  <a:gd name="connsiteX51" fmla="*/ 742339 w 2810421"/>
                  <a:gd name="connsiteY51" fmla="*/ 521293 h 1444239"/>
                  <a:gd name="connsiteX52" fmla="*/ 763704 w 2810421"/>
                  <a:gd name="connsiteY52" fmla="*/ 559749 h 1444239"/>
                  <a:gd name="connsiteX53" fmla="*/ 776522 w 2810421"/>
                  <a:gd name="connsiteY53" fmla="*/ 602478 h 1444239"/>
                  <a:gd name="connsiteX54" fmla="*/ 785068 w 2810421"/>
                  <a:gd name="connsiteY54" fmla="*/ 615297 h 1444239"/>
                  <a:gd name="connsiteX55" fmla="*/ 793614 w 2810421"/>
                  <a:gd name="connsiteY55" fmla="*/ 640934 h 1444239"/>
                  <a:gd name="connsiteX56" fmla="*/ 810705 w 2810421"/>
                  <a:gd name="connsiteY56" fmla="*/ 666572 h 1444239"/>
                  <a:gd name="connsiteX57" fmla="*/ 819251 w 2810421"/>
                  <a:gd name="connsiteY57" fmla="*/ 679391 h 1444239"/>
                  <a:gd name="connsiteX58" fmla="*/ 832070 w 2810421"/>
                  <a:gd name="connsiteY58" fmla="*/ 692209 h 1444239"/>
                  <a:gd name="connsiteX59" fmla="*/ 840616 w 2810421"/>
                  <a:gd name="connsiteY59" fmla="*/ 705028 h 1444239"/>
                  <a:gd name="connsiteX60" fmla="*/ 866253 w 2810421"/>
                  <a:gd name="connsiteY60" fmla="*/ 726392 h 1444239"/>
                  <a:gd name="connsiteX61" fmla="*/ 879072 w 2810421"/>
                  <a:gd name="connsiteY61" fmla="*/ 739211 h 1444239"/>
                  <a:gd name="connsiteX62" fmla="*/ 896163 w 2810421"/>
                  <a:gd name="connsiteY62" fmla="*/ 734938 h 1444239"/>
                  <a:gd name="connsiteX63" fmla="*/ 951711 w 2810421"/>
                  <a:gd name="connsiteY63" fmla="*/ 726392 h 1444239"/>
                  <a:gd name="connsiteX64" fmla="*/ 990167 w 2810421"/>
                  <a:gd name="connsiteY64" fmla="*/ 700755 h 1444239"/>
                  <a:gd name="connsiteX65" fmla="*/ 1002986 w 2810421"/>
                  <a:gd name="connsiteY65" fmla="*/ 692209 h 1444239"/>
                  <a:gd name="connsiteX66" fmla="*/ 1020077 w 2810421"/>
                  <a:gd name="connsiteY66" fmla="*/ 666572 h 1444239"/>
                  <a:gd name="connsiteX67" fmla="*/ 1024350 w 2810421"/>
                  <a:gd name="connsiteY67" fmla="*/ 653753 h 1444239"/>
                  <a:gd name="connsiteX68" fmla="*/ 1037169 w 2810421"/>
                  <a:gd name="connsiteY68" fmla="*/ 645207 h 1444239"/>
                  <a:gd name="connsiteX69" fmla="*/ 1049988 w 2810421"/>
                  <a:gd name="connsiteY69" fmla="*/ 632389 h 1444239"/>
                  <a:gd name="connsiteX70" fmla="*/ 1067079 w 2810421"/>
                  <a:gd name="connsiteY70" fmla="*/ 606751 h 1444239"/>
                  <a:gd name="connsiteX71" fmla="*/ 1079898 w 2810421"/>
                  <a:gd name="connsiteY71" fmla="*/ 568295 h 1444239"/>
                  <a:gd name="connsiteX72" fmla="*/ 1088444 w 2810421"/>
                  <a:gd name="connsiteY72" fmla="*/ 542658 h 1444239"/>
                  <a:gd name="connsiteX73" fmla="*/ 1092717 w 2810421"/>
                  <a:gd name="connsiteY73" fmla="*/ 525566 h 1444239"/>
                  <a:gd name="connsiteX74" fmla="*/ 1101262 w 2810421"/>
                  <a:gd name="connsiteY74" fmla="*/ 508475 h 1444239"/>
                  <a:gd name="connsiteX75" fmla="*/ 1105535 w 2810421"/>
                  <a:gd name="connsiteY75" fmla="*/ 487110 h 1444239"/>
                  <a:gd name="connsiteX76" fmla="*/ 1109808 w 2810421"/>
                  <a:gd name="connsiteY76" fmla="*/ 470019 h 1444239"/>
                  <a:gd name="connsiteX77" fmla="*/ 1114081 w 2810421"/>
                  <a:gd name="connsiteY77" fmla="*/ 435835 h 1444239"/>
                  <a:gd name="connsiteX78" fmla="*/ 1118354 w 2810421"/>
                  <a:gd name="connsiteY78" fmla="*/ 418744 h 1444239"/>
                  <a:gd name="connsiteX79" fmla="*/ 1122627 w 2810421"/>
                  <a:gd name="connsiteY79" fmla="*/ 397379 h 1444239"/>
                  <a:gd name="connsiteX80" fmla="*/ 1135446 w 2810421"/>
                  <a:gd name="connsiteY80" fmla="*/ 371742 h 1444239"/>
                  <a:gd name="connsiteX81" fmla="*/ 1139719 w 2810421"/>
                  <a:gd name="connsiteY81" fmla="*/ 358923 h 1444239"/>
                  <a:gd name="connsiteX82" fmla="*/ 1148264 w 2810421"/>
                  <a:gd name="connsiteY82" fmla="*/ 346105 h 1444239"/>
                  <a:gd name="connsiteX83" fmla="*/ 1152537 w 2810421"/>
                  <a:gd name="connsiteY83" fmla="*/ 333286 h 1444239"/>
                  <a:gd name="connsiteX84" fmla="*/ 1161083 w 2810421"/>
                  <a:gd name="connsiteY84" fmla="*/ 320467 h 1444239"/>
                  <a:gd name="connsiteX85" fmla="*/ 1169629 w 2810421"/>
                  <a:gd name="connsiteY85" fmla="*/ 294830 h 1444239"/>
                  <a:gd name="connsiteX86" fmla="*/ 1186720 w 2810421"/>
                  <a:gd name="connsiteY86" fmla="*/ 269192 h 1444239"/>
                  <a:gd name="connsiteX87" fmla="*/ 1195266 w 2810421"/>
                  <a:gd name="connsiteY87" fmla="*/ 256374 h 1444239"/>
                  <a:gd name="connsiteX88" fmla="*/ 1216631 w 2810421"/>
                  <a:gd name="connsiteY88" fmla="*/ 209372 h 1444239"/>
                  <a:gd name="connsiteX89" fmla="*/ 1225177 w 2810421"/>
                  <a:gd name="connsiteY89" fmla="*/ 196553 h 1444239"/>
                  <a:gd name="connsiteX90" fmla="*/ 1229449 w 2810421"/>
                  <a:gd name="connsiteY90" fmla="*/ 183734 h 1444239"/>
                  <a:gd name="connsiteX91" fmla="*/ 1242268 w 2810421"/>
                  <a:gd name="connsiteY91" fmla="*/ 188007 h 1444239"/>
                  <a:gd name="connsiteX92" fmla="*/ 1272178 w 2810421"/>
                  <a:gd name="connsiteY92" fmla="*/ 205099 h 1444239"/>
                  <a:gd name="connsiteX93" fmla="*/ 1297816 w 2810421"/>
                  <a:gd name="connsiteY93" fmla="*/ 222191 h 1444239"/>
                  <a:gd name="connsiteX94" fmla="*/ 1323453 w 2810421"/>
                  <a:gd name="connsiteY94" fmla="*/ 252101 h 1444239"/>
                  <a:gd name="connsiteX95" fmla="*/ 1336272 w 2810421"/>
                  <a:gd name="connsiteY95" fmla="*/ 264920 h 1444239"/>
                  <a:gd name="connsiteX96" fmla="*/ 1357636 w 2810421"/>
                  <a:gd name="connsiteY96" fmla="*/ 294830 h 1444239"/>
                  <a:gd name="connsiteX97" fmla="*/ 1379001 w 2810421"/>
                  <a:gd name="connsiteY97" fmla="*/ 337559 h 1444239"/>
                  <a:gd name="connsiteX98" fmla="*/ 1379001 w 2810421"/>
                  <a:gd name="connsiteY98" fmla="*/ 337559 h 1444239"/>
                  <a:gd name="connsiteX99" fmla="*/ 1400365 w 2810421"/>
                  <a:gd name="connsiteY99" fmla="*/ 376015 h 1444239"/>
                  <a:gd name="connsiteX100" fmla="*/ 1413184 w 2810421"/>
                  <a:gd name="connsiteY100" fmla="*/ 401652 h 1444239"/>
                  <a:gd name="connsiteX101" fmla="*/ 1417457 w 2810421"/>
                  <a:gd name="connsiteY101" fmla="*/ 414471 h 1444239"/>
                  <a:gd name="connsiteX102" fmla="*/ 1434548 w 2810421"/>
                  <a:gd name="connsiteY102" fmla="*/ 440108 h 1444239"/>
                  <a:gd name="connsiteX103" fmla="*/ 1438821 w 2810421"/>
                  <a:gd name="connsiteY103" fmla="*/ 457200 h 1444239"/>
                  <a:gd name="connsiteX104" fmla="*/ 1451640 w 2810421"/>
                  <a:gd name="connsiteY104" fmla="*/ 474291 h 1444239"/>
                  <a:gd name="connsiteX105" fmla="*/ 1460186 w 2810421"/>
                  <a:gd name="connsiteY105" fmla="*/ 487110 h 1444239"/>
                  <a:gd name="connsiteX106" fmla="*/ 1464459 w 2810421"/>
                  <a:gd name="connsiteY106" fmla="*/ 499929 h 1444239"/>
                  <a:gd name="connsiteX107" fmla="*/ 1481550 w 2810421"/>
                  <a:gd name="connsiteY107" fmla="*/ 534112 h 1444239"/>
                  <a:gd name="connsiteX108" fmla="*/ 1490096 w 2810421"/>
                  <a:gd name="connsiteY108" fmla="*/ 555477 h 1444239"/>
                  <a:gd name="connsiteX109" fmla="*/ 1498642 w 2810421"/>
                  <a:gd name="connsiteY109" fmla="*/ 572568 h 1444239"/>
                  <a:gd name="connsiteX110" fmla="*/ 1515734 w 2810421"/>
                  <a:gd name="connsiteY110" fmla="*/ 611024 h 1444239"/>
                  <a:gd name="connsiteX111" fmla="*/ 1524279 w 2810421"/>
                  <a:gd name="connsiteY111" fmla="*/ 636662 h 1444239"/>
                  <a:gd name="connsiteX112" fmla="*/ 1528552 w 2810421"/>
                  <a:gd name="connsiteY112" fmla="*/ 649480 h 1444239"/>
                  <a:gd name="connsiteX113" fmla="*/ 1545644 w 2810421"/>
                  <a:gd name="connsiteY113" fmla="*/ 675118 h 1444239"/>
                  <a:gd name="connsiteX114" fmla="*/ 1562735 w 2810421"/>
                  <a:gd name="connsiteY114" fmla="*/ 696482 h 1444239"/>
                  <a:gd name="connsiteX115" fmla="*/ 1592646 w 2810421"/>
                  <a:gd name="connsiteY115" fmla="*/ 730665 h 1444239"/>
                  <a:gd name="connsiteX116" fmla="*/ 1648193 w 2810421"/>
                  <a:gd name="connsiteY116" fmla="*/ 726392 h 1444239"/>
                  <a:gd name="connsiteX117" fmla="*/ 1665285 w 2810421"/>
                  <a:gd name="connsiteY117" fmla="*/ 722120 h 1444239"/>
                  <a:gd name="connsiteX118" fmla="*/ 1673831 w 2810421"/>
                  <a:gd name="connsiteY118" fmla="*/ 709301 h 1444239"/>
                  <a:gd name="connsiteX119" fmla="*/ 1686649 w 2810421"/>
                  <a:gd name="connsiteY119" fmla="*/ 700755 h 1444239"/>
                  <a:gd name="connsiteX120" fmla="*/ 1712287 w 2810421"/>
                  <a:gd name="connsiteY120" fmla="*/ 658026 h 1444239"/>
                  <a:gd name="connsiteX121" fmla="*/ 1720833 w 2810421"/>
                  <a:gd name="connsiteY121" fmla="*/ 645207 h 1444239"/>
                  <a:gd name="connsiteX122" fmla="*/ 1733651 w 2810421"/>
                  <a:gd name="connsiteY122" fmla="*/ 615297 h 1444239"/>
                  <a:gd name="connsiteX123" fmla="*/ 1742197 w 2810421"/>
                  <a:gd name="connsiteY123" fmla="*/ 593933 h 1444239"/>
                  <a:gd name="connsiteX124" fmla="*/ 1750743 w 2810421"/>
                  <a:gd name="connsiteY124" fmla="*/ 581114 h 1444239"/>
                  <a:gd name="connsiteX125" fmla="*/ 1759289 w 2810421"/>
                  <a:gd name="connsiteY125" fmla="*/ 555477 h 1444239"/>
                  <a:gd name="connsiteX126" fmla="*/ 1776380 w 2810421"/>
                  <a:gd name="connsiteY126" fmla="*/ 542658 h 1444239"/>
                  <a:gd name="connsiteX127" fmla="*/ 1784926 w 2810421"/>
                  <a:gd name="connsiteY127" fmla="*/ 529839 h 1444239"/>
                  <a:gd name="connsiteX128" fmla="*/ 1797745 w 2810421"/>
                  <a:gd name="connsiteY128" fmla="*/ 512748 h 1444239"/>
                  <a:gd name="connsiteX129" fmla="*/ 1806291 w 2810421"/>
                  <a:gd name="connsiteY129" fmla="*/ 499929 h 1444239"/>
                  <a:gd name="connsiteX130" fmla="*/ 1827655 w 2810421"/>
                  <a:gd name="connsiteY130" fmla="*/ 474291 h 1444239"/>
                  <a:gd name="connsiteX131" fmla="*/ 1831928 w 2810421"/>
                  <a:gd name="connsiteY131" fmla="*/ 461473 h 1444239"/>
                  <a:gd name="connsiteX132" fmla="*/ 1849020 w 2810421"/>
                  <a:gd name="connsiteY132" fmla="*/ 435835 h 1444239"/>
                  <a:gd name="connsiteX133" fmla="*/ 1857565 w 2810421"/>
                  <a:gd name="connsiteY133" fmla="*/ 423017 h 1444239"/>
                  <a:gd name="connsiteX134" fmla="*/ 1861838 w 2810421"/>
                  <a:gd name="connsiteY134" fmla="*/ 410198 h 1444239"/>
                  <a:gd name="connsiteX135" fmla="*/ 1870384 w 2810421"/>
                  <a:gd name="connsiteY135" fmla="*/ 397379 h 1444239"/>
                  <a:gd name="connsiteX136" fmla="*/ 1883203 w 2810421"/>
                  <a:gd name="connsiteY136" fmla="*/ 376015 h 1444239"/>
                  <a:gd name="connsiteX137" fmla="*/ 1891748 w 2810421"/>
                  <a:gd name="connsiteY137" fmla="*/ 358923 h 1444239"/>
                  <a:gd name="connsiteX138" fmla="*/ 1900294 w 2810421"/>
                  <a:gd name="connsiteY138" fmla="*/ 346105 h 1444239"/>
                  <a:gd name="connsiteX139" fmla="*/ 1908840 w 2810421"/>
                  <a:gd name="connsiteY139" fmla="*/ 329013 h 1444239"/>
                  <a:gd name="connsiteX140" fmla="*/ 1925932 w 2810421"/>
                  <a:gd name="connsiteY140" fmla="*/ 303376 h 1444239"/>
                  <a:gd name="connsiteX141" fmla="*/ 1934477 w 2810421"/>
                  <a:gd name="connsiteY141" fmla="*/ 290557 h 1444239"/>
                  <a:gd name="connsiteX142" fmla="*/ 1943023 w 2810421"/>
                  <a:gd name="connsiteY142" fmla="*/ 277738 h 1444239"/>
                  <a:gd name="connsiteX143" fmla="*/ 1955842 w 2810421"/>
                  <a:gd name="connsiteY143" fmla="*/ 269192 h 1444239"/>
                  <a:gd name="connsiteX144" fmla="*/ 1972934 w 2810421"/>
                  <a:gd name="connsiteY144" fmla="*/ 243555 h 1444239"/>
                  <a:gd name="connsiteX145" fmla="*/ 1981479 w 2810421"/>
                  <a:gd name="connsiteY145" fmla="*/ 226463 h 1444239"/>
                  <a:gd name="connsiteX146" fmla="*/ 1990025 w 2810421"/>
                  <a:gd name="connsiteY146" fmla="*/ 213645 h 1444239"/>
                  <a:gd name="connsiteX147" fmla="*/ 1998571 w 2810421"/>
                  <a:gd name="connsiteY147" fmla="*/ 179462 h 1444239"/>
                  <a:gd name="connsiteX148" fmla="*/ 2002844 w 2810421"/>
                  <a:gd name="connsiteY148" fmla="*/ 166643 h 1444239"/>
                  <a:gd name="connsiteX149" fmla="*/ 2011390 w 2810421"/>
                  <a:gd name="connsiteY149" fmla="*/ 153824 h 1444239"/>
                  <a:gd name="connsiteX150" fmla="*/ 2015662 w 2810421"/>
                  <a:gd name="connsiteY150" fmla="*/ 136733 h 1444239"/>
                  <a:gd name="connsiteX151" fmla="*/ 2028481 w 2810421"/>
                  <a:gd name="connsiteY151" fmla="*/ 123914 h 1444239"/>
                  <a:gd name="connsiteX152" fmla="*/ 2037027 w 2810421"/>
                  <a:gd name="connsiteY152" fmla="*/ 111095 h 1444239"/>
                  <a:gd name="connsiteX153" fmla="*/ 2049846 w 2810421"/>
                  <a:gd name="connsiteY153" fmla="*/ 102549 h 1444239"/>
                  <a:gd name="connsiteX154" fmla="*/ 2062664 w 2810421"/>
                  <a:gd name="connsiteY154" fmla="*/ 89731 h 1444239"/>
                  <a:gd name="connsiteX155" fmla="*/ 2066937 w 2810421"/>
                  <a:gd name="connsiteY155" fmla="*/ 76912 h 1444239"/>
                  <a:gd name="connsiteX156" fmla="*/ 2084029 w 2810421"/>
                  <a:gd name="connsiteY156" fmla="*/ 51275 h 1444239"/>
                  <a:gd name="connsiteX157" fmla="*/ 2096848 w 2810421"/>
                  <a:gd name="connsiteY157" fmla="*/ 25637 h 1444239"/>
                  <a:gd name="connsiteX158" fmla="*/ 2109666 w 2810421"/>
                  <a:gd name="connsiteY158" fmla="*/ 17091 h 1444239"/>
                  <a:gd name="connsiteX159" fmla="*/ 2113939 w 2810421"/>
                  <a:gd name="connsiteY159" fmla="*/ 4273 h 1444239"/>
                  <a:gd name="connsiteX160" fmla="*/ 2126758 w 2810421"/>
                  <a:gd name="connsiteY160" fmla="*/ 0 h 1444239"/>
                  <a:gd name="connsiteX161" fmla="*/ 2169487 w 2810421"/>
                  <a:gd name="connsiteY161" fmla="*/ 4273 h 1444239"/>
                  <a:gd name="connsiteX162" fmla="*/ 2178033 w 2810421"/>
                  <a:gd name="connsiteY162" fmla="*/ 17091 h 1444239"/>
                  <a:gd name="connsiteX163" fmla="*/ 2203670 w 2810421"/>
                  <a:gd name="connsiteY163" fmla="*/ 25637 h 1444239"/>
                  <a:gd name="connsiteX164" fmla="*/ 2242126 w 2810421"/>
                  <a:gd name="connsiteY164" fmla="*/ 34183 h 1444239"/>
                  <a:gd name="connsiteX165" fmla="*/ 2259218 w 2810421"/>
                  <a:gd name="connsiteY165" fmla="*/ 47002 h 1444239"/>
                  <a:gd name="connsiteX166" fmla="*/ 2276309 w 2810421"/>
                  <a:gd name="connsiteY166" fmla="*/ 51275 h 1444239"/>
                  <a:gd name="connsiteX167" fmla="*/ 2289128 w 2810421"/>
                  <a:gd name="connsiteY167" fmla="*/ 55548 h 1444239"/>
                  <a:gd name="connsiteX168" fmla="*/ 2293401 w 2810421"/>
                  <a:gd name="connsiteY168" fmla="*/ 68366 h 1444239"/>
                  <a:gd name="connsiteX169" fmla="*/ 2310492 w 2810421"/>
                  <a:gd name="connsiteY169" fmla="*/ 94004 h 1444239"/>
                  <a:gd name="connsiteX170" fmla="*/ 2323311 w 2810421"/>
                  <a:gd name="connsiteY170" fmla="*/ 132460 h 1444239"/>
                  <a:gd name="connsiteX171" fmla="*/ 2327584 w 2810421"/>
                  <a:gd name="connsiteY171" fmla="*/ 145278 h 1444239"/>
                  <a:gd name="connsiteX172" fmla="*/ 2336130 w 2810421"/>
                  <a:gd name="connsiteY172" fmla="*/ 158097 h 1444239"/>
                  <a:gd name="connsiteX173" fmla="*/ 2344676 w 2810421"/>
                  <a:gd name="connsiteY173" fmla="*/ 183734 h 1444239"/>
                  <a:gd name="connsiteX174" fmla="*/ 2361767 w 2810421"/>
                  <a:gd name="connsiteY174" fmla="*/ 209372 h 1444239"/>
                  <a:gd name="connsiteX175" fmla="*/ 2378859 w 2810421"/>
                  <a:gd name="connsiteY175" fmla="*/ 247828 h 1444239"/>
                  <a:gd name="connsiteX176" fmla="*/ 2391677 w 2810421"/>
                  <a:gd name="connsiteY176" fmla="*/ 277738 h 1444239"/>
                  <a:gd name="connsiteX177" fmla="*/ 2413042 w 2810421"/>
                  <a:gd name="connsiteY177" fmla="*/ 307648 h 1444239"/>
                  <a:gd name="connsiteX178" fmla="*/ 2421588 w 2810421"/>
                  <a:gd name="connsiteY178" fmla="*/ 324740 h 1444239"/>
                  <a:gd name="connsiteX179" fmla="*/ 2425861 w 2810421"/>
                  <a:gd name="connsiteY179" fmla="*/ 341832 h 1444239"/>
                  <a:gd name="connsiteX180" fmla="*/ 2438679 w 2810421"/>
                  <a:gd name="connsiteY180" fmla="*/ 354650 h 1444239"/>
                  <a:gd name="connsiteX181" fmla="*/ 2451498 w 2810421"/>
                  <a:gd name="connsiteY181" fmla="*/ 384561 h 1444239"/>
                  <a:gd name="connsiteX182" fmla="*/ 2455771 w 2810421"/>
                  <a:gd name="connsiteY182" fmla="*/ 397379 h 1444239"/>
                  <a:gd name="connsiteX183" fmla="*/ 2472862 w 2810421"/>
                  <a:gd name="connsiteY183" fmla="*/ 427290 h 1444239"/>
                  <a:gd name="connsiteX184" fmla="*/ 2477135 w 2810421"/>
                  <a:gd name="connsiteY184" fmla="*/ 444381 h 1444239"/>
                  <a:gd name="connsiteX185" fmla="*/ 2481408 w 2810421"/>
                  <a:gd name="connsiteY185" fmla="*/ 457200 h 1444239"/>
                  <a:gd name="connsiteX186" fmla="*/ 2498500 w 2810421"/>
                  <a:gd name="connsiteY186" fmla="*/ 482837 h 1444239"/>
                  <a:gd name="connsiteX187" fmla="*/ 2507046 w 2810421"/>
                  <a:gd name="connsiteY187" fmla="*/ 508475 h 1444239"/>
                  <a:gd name="connsiteX188" fmla="*/ 2511319 w 2810421"/>
                  <a:gd name="connsiteY188" fmla="*/ 521293 h 1444239"/>
                  <a:gd name="connsiteX189" fmla="*/ 2524137 w 2810421"/>
                  <a:gd name="connsiteY189" fmla="*/ 542658 h 1444239"/>
                  <a:gd name="connsiteX190" fmla="*/ 2528410 w 2810421"/>
                  <a:gd name="connsiteY190" fmla="*/ 564022 h 1444239"/>
                  <a:gd name="connsiteX191" fmla="*/ 2536956 w 2810421"/>
                  <a:gd name="connsiteY191" fmla="*/ 576841 h 1444239"/>
                  <a:gd name="connsiteX192" fmla="*/ 2554048 w 2810421"/>
                  <a:gd name="connsiteY192" fmla="*/ 606751 h 1444239"/>
                  <a:gd name="connsiteX193" fmla="*/ 2566866 w 2810421"/>
                  <a:gd name="connsiteY193" fmla="*/ 640934 h 1444239"/>
                  <a:gd name="connsiteX194" fmla="*/ 2583958 w 2810421"/>
                  <a:gd name="connsiteY194" fmla="*/ 670845 h 1444239"/>
                  <a:gd name="connsiteX195" fmla="*/ 2592504 w 2810421"/>
                  <a:gd name="connsiteY195" fmla="*/ 696482 h 1444239"/>
                  <a:gd name="connsiteX196" fmla="*/ 2609595 w 2810421"/>
                  <a:gd name="connsiteY196" fmla="*/ 722120 h 1444239"/>
                  <a:gd name="connsiteX197" fmla="*/ 2613868 w 2810421"/>
                  <a:gd name="connsiteY197" fmla="*/ 734938 h 1444239"/>
                  <a:gd name="connsiteX198" fmla="*/ 2635233 w 2810421"/>
                  <a:gd name="connsiteY198" fmla="*/ 760576 h 1444239"/>
                  <a:gd name="connsiteX199" fmla="*/ 2656597 w 2810421"/>
                  <a:gd name="connsiteY199" fmla="*/ 799032 h 1444239"/>
                  <a:gd name="connsiteX200" fmla="*/ 2665143 w 2810421"/>
                  <a:gd name="connsiteY200" fmla="*/ 811850 h 1444239"/>
                  <a:gd name="connsiteX201" fmla="*/ 2673689 w 2810421"/>
                  <a:gd name="connsiteY201" fmla="*/ 824669 h 1444239"/>
                  <a:gd name="connsiteX202" fmla="*/ 2686507 w 2810421"/>
                  <a:gd name="connsiteY202" fmla="*/ 828942 h 1444239"/>
                  <a:gd name="connsiteX203" fmla="*/ 2695053 w 2810421"/>
                  <a:gd name="connsiteY203" fmla="*/ 854579 h 1444239"/>
                  <a:gd name="connsiteX204" fmla="*/ 2699326 w 2810421"/>
                  <a:gd name="connsiteY204" fmla="*/ 867398 h 1444239"/>
                  <a:gd name="connsiteX205" fmla="*/ 2703599 w 2810421"/>
                  <a:gd name="connsiteY205" fmla="*/ 884490 h 1444239"/>
                  <a:gd name="connsiteX206" fmla="*/ 2716418 w 2810421"/>
                  <a:gd name="connsiteY206" fmla="*/ 931491 h 1444239"/>
                  <a:gd name="connsiteX207" fmla="*/ 2720691 w 2810421"/>
                  <a:gd name="connsiteY207" fmla="*/ 944310 h 1444239"/>
                  <a:gd name="connsiteX208" fmla="*/ 2737782 w 2810421"/>
                  <a:gd name="connsiteY208" fmla="*/ 969948 h 1444239"/>
                  <a:gd name="connsiteX209" fmla="*/ 2750601 w 2810421"/>
                  <a:gd name="connsiteY209" fmla="*/ 999858 h 1444239"/>
                  <a:gd name="connsiteX210" fmla="*/ 2759147 w 2810421"/>
                  <a:gd name="connsiteY210" fmla="*/ 1012677 h 1444239"/>
                  <a:gd name="connsiteX211" fmla="*/ 2767692 w 2810421"/>
                  <a:gd name="connsiteY211" fmla="*/ 1038314 h 1444239"/>
                  <a:gd name="connsiteX212" fmla="*/ 2771965 w 2810421"/>
                  <a:gd name="connsiteY212" fmla="*/ 1051133 h 1444239"/>
                  <a:gd name="connsiteX213" fmla="*/ 2784784 w 2810421"/>
                  <a:gd name="connsiteY213" fmla="*/ 1059678 h 1444239"/>
                  <a:gd name="connsiteX214" fmla="*/ 2797603 w 2810421"/>
                  <a:gd name="connsiteY214" fmla="*/ 1089589 h 1444239"/>
                  <a:gd name="connsiteX215" fmla="*/ 2806148 w 2810421"/>
                  <a:gd name="connsiteY215" fmla="*/ 1115226 h 1444239"/>
                  <a:gd name="connsiteX216" fmla="*/ 2810421 w 2810421"/>
                  <a:gd name="connsiteY216" fmla="*/ 1128045 h 1444239"/>
                  <a:gd name="connsiteX217" fmla="*/ 2801876 w 2810421"/>
                  <a:gd name="connsiteY217" fmla="*/ 1149409 h 1444239"/>
                  <a:gd name="connsiteX218" fmla="*/ 2776238 w 2810421"/>
                  <a:gd name="connsiteY218" fmla="*/ 1157955 h 1444239"/>
                  <a:gd name="connsiteX219" fmla="*/ 2750601 w 2810421"/>
                  <a:gd name="connsiteY219" fmla="*/ 1170774 h 1444239"/>
                  <a:gd name="connsiteX220" fmla="*/ 2737782 w 2810421"/>
                  <a:gd name="connsiteY220" fmla="*/ 1175047 h 1444239"/>
                  <a:gd name="connsiteX221" fmla="*/ 2724963 w 2810421"/>
                  <a:gd name="connsiteY221" fmla="*/ 1183592 h 1444239"/>
                  <a:gd name="connsiteX222" fmla="*/ 2707872 w 2810421"/>
                  <a:gd name="connsiteY222" fmla="*/ 1187865 h 1444239"/>
                  <a:gd name="connsiteX223" fmla="*/ 2665143 w 2810421"/>
                  <a:gd name="connsiteY223" fmla="*/ 1204957 h 1444239"/>
                  <a:gd name="connsiteX224" fmla="*/ 2618141 w 2810421"/>
                  <a:gd name="connsiteY224" fmla="*/ 1234867 h 1444239"/>
                  <a:gd name="connsiteX225" fmla="*/ 2601049 w 2810421"/>
                  <a:gd name="connsiteY225" fmla="*/ 1243413 h 1444239"/>
                  <a:gd name="connsiteX226" fmla="*/ 2583958 w 2810421"/>
                  <a:gd name="connsiteY226" fmla="*/ 1247686 h 1444239"/>
                  <a:gd name="connsiteX227" fmla="*/ 2558320 w 2810421"/>
                  <a:gd name="connsiteY227" fmla="*/ 1256232 h 1444239"/>
                  <a:gd name="connsiteX228" fmla="*/ 2545502 w 2810421"/>
                  <a:gd name="connsiteY228" fmla="*/ 1260505 h 1444239"/>
                  <a:gd name="connsiteX229" fmla="*/ 2498500 w 2810421"/>
                  <a:gd name="connsiteY229" fmla="*/ 1281869 h 1444239"/>
                  <a:gd name="connsiteX230" fmla="*/ 2481408 w 2810421"/>
                  <a:gd name="connsiteY230" fmla="*/ 1290415 h 1444239"/>
                  <a:gd name="connsiteX231" fmla="*/ 2468590 w 2810421"/>
                  <a:gd name="connsiteY231" fmla="*/ 1294688 h 1444239"/>
                  <a:gd name="connsiteX232" fmla="*/ 2455771 w 2810421"/>
                  <a:gd name="connsiteY232" fmla="*/ 1303234 h 1444239"/>
                  <a:gd name="connsiteX233" fmla="*/ 2438679 w 2810421"/>
                  <a:gd name="connsiteY233" fmla="*/ 1307506 h 1444239"/>
                  <a:gd name="connsiteX234" fmla="*/ 2400223 w 2810421"/>
                  <a:gd name="connsiteY234" fmla="*/ 1316052 h 1444239"/>
                  <a:gd name="connsiteX235" fmla="*/ 2387405 w 2810421"/>
                  <a:gd name="connsiteY235" fmla="*/ 1324598 h 1444239"/>
                  <a:gd name="connsiteX236" fmla="*/ 2340403 w 2810421"/>
                  <a:gd name="connsiteY236" fmla="*/ 1333144 h 1444239"/>
                  <a:gd name="connsiteX237" fmla="*/ 2289128 w 2810421"/>
                  <a:gd name="connsiteY237" fmla="*/ 1337417 h 1444239"/>
                  <a:gd name="connsiteX238" fmla="*/ 2216489 w 2810421"/>
                  <a:gd name="connsiteY238" fmla="*/ 1345962 h 1444239"/>
                  <a:gd name="connsiteX239" fmla="*/ 2203670 w 2810421"/>
                  <a:gd name="connsiteY239" fmla="*/ 1350235 h 1444239"/>
                  <a:gd name="connsiteX240" fmla="*/ 2173760 w 2810421"/>
                  <a:gd name="connsiteY240" fmla="*/ 1354508 h 1444239"/>
                  <a:gd name="connsiteX241" fmla="*/ 2113939 w 2810421"/>
                  <a:gd name="connsiteY241" fmla="*/ 1363054 h 1444239"/>
                  <a:gd name="connsiteX242" fmla="*/ 2062664 w 2810421"/>
                  <a:gd name="connsiteY242" fmla="*/ 1367327 h 1444239"/>
                  <a:gd name="connsiteX243" fmla="*/ 2032754 w 2810421"/>
                  <a:gd name="connsiteY243" fmla="*/ 1371600 h 1444239"/>
                  <a:gd name="connsiteX244" fmla="*/ 1917386 w 2810421"/>
                  <a:gd name="connsiteY244" fmla="*/ 1375873 h 1444239"/>
                  <a:gd name="connsiteX245" fmla="*/ 1840474 w 2810421"/>
                  <a:gd name="connsiteY245" fmla="*/ 1380146 h 1444239"/>
                  <a:gd name="connsiteX246" fmla="*/ 1729378 w 2810421"/>
                  <a:gd name="connsiteY246" fmla="*/ 1397237 h 1444239"/>
                  <a:gd name="connsiteX247" fmla="*/ 1614010 w 2810421"/>
                  <a:gd name="connsiteY247" fmla="*/ 1405783 h 1444239"/>
                  <a:gd name="connsiteX248" fmla="*/ 1494369 w 2810421"/>
                  <a:gd name="connsiteY248" fmla="*/ 1414329 h 1444239"/>
                  <a:gd name="connsiteX249" fmla="*/ 1434548 w 2810421"/>
                  <a:gd name="connsiteY249" fmla="*/ 1418602 h 1444239"/>
                  <a:gd name="connsiteX250" fmla="*/ 1391820 w 2810421"/>
                  <a:gd name="connsiteY250" fmla="*/ 1422875 h 1444239"/>
                  <a:gd name="connsiteX251" fmla="*/ 1327726 w 2810421"/>
                  <a:gd name="connsiteY251" fmla="*/ 1427148 h 1444239"/>
                  <a:gd name="connsiteX252" fmla="*/ 1255087 w 2810421"/>
                  <a:gd name="connsiteY252" fmla="*/ 1435693 h 1444239"/>
                  <a:gd name="connsiteX253" fmla="*/ 1182448 w 2810421"/>
                  <a:gd name="connsiteY253" fmla="*/ 1444239 h 1444239"/>
                  <a:gd name="connsiteX254" fmla="*/ 806433 w 2810421"/>
                  <a:gd name="connsiteY254" fmla="*/ 1435693 h 1444239"/>
                  <a:gd name="connsiteX255" fmla="*/ 767977 w 2810421"/>
                  <a:gd name="connsiteY255" fmla="*/ 1431420 h 1444239"/>
                  <a:gd name="connsiteX256" fmla="*/ 755158 w 2810421"/>
                  <a:gd name="connsiteY256" fmla="*/ 1427148 h 1444239"/>
                  <a:gd name="connsiteX257" fmla="*/ 524421 w 2810421"/>
                  <a:gd name="connsiteY257" fmla="*/ 1422875 h 1444239"/>
                  <a:gd name="connsiteX258" fmla="*/ 494511 w 2810421"/>
                  <a:gd name="connsiteY258" fmla="*/ 1414329 h 1444239"/>
                  <a:gd name="connsiteX259" fmla="*/ 468874 w 2810421"/>
                  <a:gd name="connsiteY259" fmla="*/ 1410056 h 1444239"/>
                  <a:gd name="connsiteX260" fmla="*/ 443236 w 2810421"/>
                  <a:gd name="connsiteY260" fmla="*/ 1401510 h 1444239"/>
                  <a:gd name="connsiteX261" fmla="*/ 417599 w 2810421"/>
                  <a:gd name="connsiteY261" fmla="*/ 1397237 h 1444239"/>
                  <a:gd name="connsiteX262" fmla="*/ 404780 w 2810421"/>
                  <a:gd name="connsiteY262" fmla="*/ 1392964 h 1444239"/>
                  <a:gd name="connsiteX263" fmla="*/ 387689 w 2810421"/>
                  <a:gd name="connsiteY263" fmla="*/ 1388691 h 1444239"/>
                  <a:gd name="connsiteX264" fmla="*/ 374870 w 2810421"/>
                  <a:gd name="connsiteY264" fmla="*/ 1384419 h 1444239"/>
                  <a:gd name="connsiteX265" fmla="*/ 357778 w 2810421"/>
                  <a:gd name="connsiteY265" fmla="*/ 1380146 h 1444239"/>
                  <a:gd name="connsiteX266" fmla="*/ 332141 w 2810421"/>
                  <a:gd name="connsiteY266" fmla="*/ 1371600 h 1444239"/>
                  <a:gd name="connsiteX267" fmla="*/ 297958 w 2810421"/>
                  <a:gd name="connsiteY267" fmla="*/ 1358781 h 1444239"/>
                  <a:gd name="connsiteX268" fmla="*/ 280866 w 2810421"/>
                  <a:gd name="connsiteY268" fmla="*/ 1350235 h 1444239"/>
                  <a:gd name="connsiteX269" fmla="*/ 229591 w 2810421"/>
                  <a:gd name="connsiteY269" fmla="*/ 1320325 h 1444239"/>
                  <a:gd name="connsiteX270" fmla="*/ 195408 w 2810421"/>
                  <a:gd name="connsiteY270" fmla="*/ 1307506 h 1444239"/>
                  <a:gd name="connsiteX271" fmla="*/ 165498 w 2810421"/>
                  <a:gd name="connsiteY271" fmla="*/ 1286142 h 1444239"/>
                  <a:gd name="connsiteX272" fmla="*/ 135588 w 2810421"/>
                  <a:gd name="connsiteY272" fmla="*/ 1277596 h 1444239"/>
                  <a:gd name="connsiteX273" fmla="*/ 122769 w 2810421"/>
                  <a:gd name="connsiteY273" fmla="*/ 1269050 h 1444239"/>
                  <a:gd name="connsiteX274" fmla="*/ 97132 w 2810421"/>
                  <a:gd name="connsiteY274" fmla="*/ 1256232 h 1444239"/>
                  <a:gd name="connsiteX275" fmla="*/ 80040 w 2810421"/>
                  <a:gd name="connsiteY275" fmla="*/ 1243413 h 1444239"/>
                  <a:gd name="connsiteX276" fmla="*/ 71494 w 2810421"/>
                  <a:gd name="connsiteY276" fmla="*/ 1230594 h 1444239"/>
                  <a:gd name="connsiteX277" fmla="*/ 58676 w 2810421"/>
                  <a:gd name="connsiteY277" fmla="*/ 1226321 h 1444239"/>
                  <a:gd name="connsiteX278" fmla="*/ 37311 w 2810421"/>
                  <a:gd name="connsiteY278" fmla="*/ 1209230 h 1444239"/>
                  <a:gd name="connsiteX279" fmla="*/ 7401 w 2810421"/>
                  <a:gd name="connsiteY279" fmla="*/ 1187865 h 1444239"/>
                  <a:gd name="connsiteX280" fmla="*/ 3128 w 2810421"/>
                  <a:gd name="connsiteY280" fmla="*/ 1157955 h 1444239"/>
                  <a:gd name="connsiteX281" fmla="*/ 3128 w 2810421"/>
                  <a:gd name="connsiteY281" fmla="*/ 1119499 h 144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Lst>
                <a:rect l="l" t="t" r="r" b="b"/>
                <a:pathLst>
                  <a:path w="2810421" h="1444239">
                    <a:moveTo>
                      <a:pt x="3128" y="1119499"/>
                    </a:moveTo>
                    <a:cubicBezTo>
                      <a:pt x="6689" y="1110241"/>
                      <a:pt x="18487" y="1109270"/>
                      <a:pt x="24492" y="1102407"/>
                    </a:cubicBezTo>
                    <a:cubicBezTo>
                      <a:pt x="33205" y="1092449"/>
                      <a:pt x="36486" y="1069875"/>
                      <a:pt x="41584" y="1059678"/>
                    </a:cubicBezTo>
                    <a:lnTo>
                      <a:pt x="71494" y="999858"/>
                    </a:lnTo>
                    <a:cubicBezTo>
                      <a:pt x="97326" y="948195"/>
                      <a:pt x="64422" y="1012233"/>
                      <a:pt x="88586" y="969948"/>
                    </a:cubicBezTo>
                    <a:cubicBezTo>
                      <a:pt x="91746" y="964417"/>
                      <a:pt x="93054" y="957750"/>
                      <a:pt x="97132" y="952856"/>
                    </a:cubicBezTo>
                    <a:cubicBezTo>
                      <a:pt x="100419" y="948911"/>
                      <a:pt x="105677" y="947159"/>
                      <a:pt x="109950" y="944310"/>
                    </a:cubicBezTo>
                    <a:cubicBezTo>
                      <a:pt x="112458" y="931771"/>
                      <a:pt x="113569" y="921623"/>
                      <a:pt x="118496" y="910127"/>
                    </a:cubicBezTo>
                    <a:cubicBezTo>
                      <a:pt x="121005" y="904272"/>
                      <a:pt x="124676" y="898949"/>
                      <a:pt x="127042" y="893035"/>
                    </a:cubicBezTo>
                    <a:cubicBezTo>
                      <a:pt x="142297" y="854899"/>
                      <a:pt x="127692" y="879241"/>
                      <a:pt x="144134" y="854579"/>
                    </a:cubicBezTo>
                    <a:cubicBezTo>
                      <a:pt x="154303" y="824070"/>
                      <a:pt x="147682" y="836437"/>
                      <a:pt x="161225" y="816123"/>
                    </a:cubicBezTo>
                    <a:cubicBezTo>
                      <a:pt x="172528" y="770913"/>
                      <a:pt x="157182" y="824152"/>
                      <a:pt x="174044" y="786213"/>
                    </a:cubicBezTo>
                    <a:cubicBezTo>
                      <a:pt x="190775" y="748569"/>
                      <a:pt x="172012" y="771155"/>
                      <a:pt x="195408" y="747757"/>
                    </a:cubicBezTo>
                    <a:lnTo>
                      <a:pt x="208227" y="709301"/>
                    </a:lnTo>
                    <a:cubicBezTo>
                      <a:pt x="209651" y="705028"/>
                      <a:pt x="210002" y="700230"/>
                      <a:pt x="212500" y="696482"/>
                    </a:cubicBezTo>
                    <a:lnTo>
                      <a:pt x="229591" y="670845"/>
                    </a:lnTo>
                    <a:cubicBezTo>
                      <a:pt x="231015" y="663723"/>
                      <a:pt x="231314" y="656280"/>
                      <a:pt x="233864" y="649480"/>
                    </a:cubicBezTo>
                    <a:cubicBezTo>
                      <a:pt x="237433" y="639964"/>
                      <a:pt x="248581" y="630491"/>
                      <a:pt x="255229" y="623843"/>
                    </a:cubicBezTo>
                    <a:cubicBezTo>
                      <a:pt x="258078" y="615297"/>
                      <a:pt x="258778" y="605700"/>
                      <a:pt x="263775" y="598205"/>
                    </a:cubicBezTo>
                    <a:cubicBezTo>
                      <a:pt x="269472" y="589659"/>
                      <a:pt x="277618" y="582312"/>
                      <a:pt x="280866" y="572568"/>
                    </a:cubicBezTo>
                    <a:cubicBezTo>
                      <a:pt x="286763" y="554877"/>
                      <a:pt x="282640" y="563497"/>
                      <a:pt x="293685" y="546931"/>
                    </a:cubicBezTo>
                    <a:cubicBezTo>
                      <a:pt x="295109" y="541234"/>
                      <a:pt x="295645" y="535237"/>
                      <a:pt x="297958" y="529839"/>
                    </a:cubicBezTo>
                    <a:cubicBezTo>
                      <a:pt x="299981" y="525119"/>
                      <a:pt x="304045" y="521528"/>
                      <a:pt x="306504" y="517020"/>
                    </a:cubicBezTo>
                    <a:cubicBezTo>
                      <a:pt x="312604" y="505836"/>
                      <a:pt x="317898" y="494231"/>
                      <a:pt x="323595" y="482837"/>
                    </a:cubicBezTo>
                    <a:cubicBezTo>
                      <a:pt x="326444" y="477140"/>
                      <a:pt x="330127" y="471789"/>
                      <a:pt x="332141" y="465746"/>
                    </a:cubicBezTo>
                    <a:cubicBezTo>
                      <a:pt x="333565" y="461473"/>
                      <a:pt x="334400" y="456956"/>
                      <a:pt x="336414" y="452927"/>
                    </a:cubicBezTo>
                    <a:cubicBezTo>
                      <a:pt x="338711" y="448334"/>
                      <a:pt x="342663" y="444701"/>
                      <a:pt x="344960" y="440108"/>
                    </a:cubicBezTo>
                    <a:cubicBezTo>
                      <a:pt x="346974" y="436080"/>
                      <a:pt x="347219" y="431318"/>
                      <a:pt x="349233" y="427290"/>
                    </a:cubicBezTo>
                    <a:cubicBezTo>
                      <a:pt x="351530" y="422697"/>
                      <a:pt x="355482" y="419064"/>
                      <a:pt x="357778" y="414471"/>
                    </a:cubicBezTo>
                    <a:cubicBezTo>
                      <a:pt x="359792" y="410442"/>
                      <a:pt x="359864" y="405589"/>
                      <a:pt x="362051" y="401652"/>
                    </a:cubicBezTo>
                    <a:cubicBezTo>
                      <a:pt x="367039" y="392674"/>
                      <a:pt x="375895" y="385759"/>
                      <a:pt x="379143" y="376015"/>
                    </a:cubicBezTo>
                    <a:cubicBezTo>
                      <a:pt x="389388" y="345279"/>
                      <a:pt x="376958" y="383662"/>
                      <a:pt x="387689" y="346105"/>
                    </a:cubicBezTo>
                    <a:cubicBezTo>
                      <a:pt x="388926" y="341774"/>
                      <a:pt x="389464" y="337034"/>
                      <a:pt x="391962" y="333286"/>
                    </a:cubicBezTo>
                    <a:cubicBezTo>
                      <a:pt x="395314" y="328258"/>
                      <a:pt x="400507" y="324740"/>
                      <a:pt x="404780" y="320467"/>
                    </a:cubicBezTo>
                    <a:cubicBezTo>
                      <a:pt x="409063" y="307619"/>
                      <a:pt x="408395" y="305875"/>
                      <a:pt x="417599" y="294830"/>
                    </a:cubicBezTo>
                    <a:cubicBezTo>
                      <a:pt x="421468" y="290188"/>
                      <a:pt x="425136" y="284946"/>
                      <a:pt x="430418" y="282011"/>
                    </a:cubicBezTo>
                    <a:cubicBezTo>
                      <a:pt x="438292" y="277636"/>
                      <a:pt x="447509" y="276314"/>
                      <a:pt x="456055" y="273465"/>
                    </a:cubicBezTo>
                    <a:lnTo>
                      <a:pt x="481692" y="264920"/>
                    </a:lnTo>
                    <a:cubicBezTo>
                      <a:pt x="485965" y="263496"/>
                      <a:pt x="490763" y="263145"/>
                      <a:pt x="494511" y="260647"/>
                    </a:cubicBezTo>
                    <a:cubicBezTo>
                      <a:pt x="511077" y="249603"/>
                      <a:pt x="502458" y="253725"/>
                      <a:pt x="520148" y="247828"/>
                    </a:cubicBezTo>
                    <a:cubicBezTo>
                      <a:pt x="527212" y="248613"/>
                      <a:pt x="558894" y="249414"/>
                      <a:pt x="571423" y="256374"/>
                    </a:cubicBezTo>
                    <a:cubicBezTo>
                      <a:pt x="615500" y="280861"/>
                      <a:pt x="580875" y="268069"/>
                      <a:pt x="609879" y="277738"/>
                    </a:cubicBezTo>
                    <a:cubicBezTo>
                      <a:pt x="612728" y="282011"/>
                      <a:pt x="614794" y="286926"/>
                      <a:pt x="618425" y="290557"/>
                    </a:cubicBezTo>
                    <a:cubicBezTo>
                      <a:pt x="622056" y="294188"/>
                      <a:pt x="627862" y="295238"/>
                      <a:pt x="631244" y="299103"/>
                    </a:cubicBezTo>
                    <a:cubicBezTo>
                      <a:pt x="648461" y="318779"/>
                      <a:pt x="645855" y="322538"/>
                      <a:pt x="656881" y="341832"/>
                    </a:cubicBezTo>
                    <a:cubicBezTo>
                      <a:pt x="659429" y="346291"/>
                      <a:pt x="662578" y="350377"/>
                      <a:pt x="665427" y="354650"/>
                    </a:cubicBezTo>
                    <a:cubicBezTo>
                      <a:pt x="675597" y="385160"/>
                      <a:pt x="668976" y="372793"/>
                      <a:pt x="682519" y="393106"/>
                    </a:cubicBezTo>
                    <a:lnTo>
                      <a:pt x="691064" y="418744"/>
                    </a:lnTo>
                    <a:cubicBezTo>
                      <a:pt x="692488" y="423017"/>
                      <a:pt x="692839" y="427815"/>
                      <a:pt x="695337" y="431562"/>
                    </a:cubicBezTo>
                    <a:cubicBezTo>
                      <a:pt x="717425" y="464695"/>
                      <a:pt x="709181" y="447457"/>
                      <a:pt x="720975" y="482837"/>
                    </a:cubicBezTo>
                    <a:cubicBezTo>
                      <a:pt x="722399" y="487110"/>
                      <a:pt x="722750" y="491908"/>
                      <a:pt x="725248" y="495656"/>
                    </a:cubicBezTo>
                    <a:lnTo>
                      <a:pt x="742339" y="521293"/>
                    </a:lnTo>
                    <a:cubicBezTo>
                      <a:pt x="752796" y="552664"/>
                      <a:pt x="744515" y="540561"/>
                      <a:pt x="763704" y="559749"/>
                    </a:cubicBezTo>
                    <a:cubicBezTo>
                      <a:pt x="766092" y="569302"/>
                      <a:pt x="772362" y="596238"/>
                      <a:pt x="776522" y="602478"/>
                    </a:cubicBezTo>
                    <a:cubicBezTo>
                      <a:pt x="779371" y="606751"/>
                      <a:pt x="782982" y="610604"/>
                      <a:pt x="785068" y="615297"/>
                    </a:cubicBezTo>
                    <a:cubicBezTo>
                      <a:pt x="788727" y="623529"/>
                      <a:pt x="788617" y="633439"/>
                      <a:pt x="793614" y="640934"/>
                    </a:cubicBezTo>
                    <a:lnTo>
                      <a:pt x="810705" y="666572"/>
                    </a:lnTo>
                    <a:cubicBezTo>
                      <a:pt x="813554" y="670845"/>
                      <a:pt x="815620" y="675760"/>
                      <a:pt x="819251" y="679391"/>
                    </a:cubicBezTo>
                    <a:cubicBezTo>
                      <a:pt x="823524" y="683664"/>
                      <a:pt x="828201" y="687567"/>
                      <a:pt x="832070" y="692209"/>
                    </a:cubicBezTo>
                    <a:cubicBezTo>
                      <a:pt x="835358" y="696154"/>
                      <a:pt x="837328" y="701083"/>
                      <a:pt x="840616" y="705028"/>
                    </a:cubicBezTo>
                    <a:cubicBezTo>
                      <a:pt x="857642" y="725460"/>
                      <a:pt x="847916" y="711112"/>
                      <a:pt x="866253" y="726392"/>
                    </a:cubicBezTo>
                    <a:cubicBezTo>
                      <a:pt x="870895" y="730260"/>
                      <a:pt x="874799" y="734938"/>
                      <a:pt x="879072" y="739211"/>
                    </a:cubicBezTo>
                    <a:cubicBezTo>
                      <a:pt x="884769" y="737787"/>
                      <a:pt x="890350" y="735769"/>
                      <a:pt x="896163" y="734938"/>
                    </a:cubicBezTo>
                    <a:cubicBezTo>
                      <a:pt x="903104" y="733946"/>
                      <a:pt x="937984" y="734018"/>
                      <a:pt x="951711" y="726392"/>
                    </a:cubicBezTo>
                    <a:lnTo>
                      <a:pt x="990167" y="700755"/>
                    </a:lnTo>
                    <a:lnTo>
                      <a:pt x="1002986" y="692209"/>
                    </a:lnTo>
                    <a:cubicBezTo>
                      <a:pt x="1008683" y="683663"/>
                      <a:pt x="1016829" y="676316"/>
                      <a:pt x="1020077" y="666572"/>
                    </a:cubicBezTo>
                    <a:cubicBezTo>
                      <a:pt x="1021501" y="662299"/>
                      <a:pt x="1021536" y="657270"/>
                      <a:pt x="1024350" y="653753"/>
                    </a:cubicBezTo>
                    <a:cubicBezTo>
                      <a:pt x="1027558" y="649743"/>
                      <a:pt x="1033224" y="648495"/>
                      <a:pt x="1037169" y="645207"/>
                    </a:cubicBezTo>
                    <a:cubicBezTo>
                      <a:pt x="1041811" y="641339"/>
                      <a:pt x="1046278" y="637159"/>
                      <a:pt x="1049988" y="632389"/>
                    </a:cubicBezTo>
                    <a:cubicBezTo>
                      <a:pt x="1056294" y="624282"/>
                      <a:pt x="1067079" y="606751"/>
                      <a:pt x="1067079" y="606751"/>
                    </a:cubicBezTo>
                    <a:cubicBezTo>
                      <a:pt x="1074855" y="575650"/>
                      <a:pt x="1067026" y="603693"/>
                      <a:pt x="1079898" y="568295"/>
                    </a:cubicBezTo>
                    <a:cubicBezTo>
                      <a:pt x="1082976" y="559829"/>
                      <a:pt x="1086259" y="551397"/>
                      <a:pt x="1088444" y="542658"/>
                    </a:cubicBezTo>
                    <a:cubicBezTo>
                      <a:pt x="1089868" y="536961"/>
                      <a:pt x="1090655" y="531065"/>
                      <a:pt x="1092717" y="525566"/>
                    </a:cubicBezTo>
                    <a:cubicBezTo>
                      <a:pt x="1094953" y="519602"/>
                      <a:pt x="1098414" y="514172"/>
                      <a:pt x="1101262" y="508475"/>
                    </a:cubicBezTo>
                    <a:cubicBezTo>
                      <a:pt x="1102686" y="501353"/>
                      <a:pt x="1103959" y="494200"/>
                      <a:pt x="1105535" y="487110"/>
                    </a:cubicBezTo>
                    <a:cubicBezTo>
                      <a:pt x="1106809" y="481377"/>
                      <a:pt x="1108843" y="475811"/>
                      <a:pt x="1109808" y="470019"/>
                    </a:cubicBezTo>
                    <a:cubicBezTo>
                      <a:pt x="1111696" y="458692"/>
                      <a:pt x="1112193" y="447162"/>
                      <a:pt x="1114081" y="435835"/>
                    </a:cubicBezTo>
                    <a:cubicBezTo>
                      <a:pt x="1115046" y="430043"/>
                      <a:pt x="1117080" y="424477"/>
                      <a:pt x="1118354" y="418744"/>
                    </a:cubicBezTo>
                    <a:cubicBezTo>
                      <a:pt x="1119930" y="411654"/>
                      <a:pt x="1120865" y="404425"/>
                      <a:pt x="1122627" y="397379"/>
                    </a:cubicBezTo>
                    <a:cubicBezTo>
                      <a:pt x="1127997" y="375901"/>
                      <a:pt x="1125003" y="392628"/>
                      <a:pt x="1135446" y="371742"/>
                    </a:cubicBezTo>
                    <a:cubicBezTo>
                      <a:pt x="1137460" y="367713"/>
                      <a:pt x="1137705" y="362952"/>
                      <a:pt x="1139719" y="358923"/>
                    </a:cubicBezTo>
                    <a:cubicBezTo>
                      <a:pt x="1142015" y="354330"/>
                      <a:pt x="1145968" y="350698"/>
                      <a:pt x="1148264" y="346105"/>
                    </a:cubicBezTo>
                    <a:cubicBezTo>
                      <a:pt x="1150278" y="342076"/>
                      <a:pt x="1150523" y="337315"/>
                      <a:pt x="1152537" y="333286"/>
                    </a:cubicBezTo>
                    <a:cubicBezTo>
                      <a:pt x="1154834" y="328693"/>
                      <a:pt x="1158997" y="325160"/>
                      <a:pt x="1161083" y="320467"/>
                    </a:cubicBezTo>
                    <a:cubicBezTo>
                      <a:pt x="1164742" y="312235"/>
                      <a:pt x="1164632" y="302325"/>
                      <a:pt x="1169629" y="294830"/>
                    </a:cubicBezTo>
                    <a:lnTo>
                      <a:pt x="1186720" y="269192"/>
                    </a:lnTo>
                    <a:lnTo>
                      <a:pt x="1195266" y="256374"/>
                    </a:lnTo>
                    <a:cubicBezTo>
                      <a:pt x="1201553" y="224937"/>
                      <a:pt x="1195510" y="241052"/>
                      <a:pt x="1216631" y="209372"/>
                    </a:cubicBezTo>
                    <a:lnTo>
                      <a:pt x="1225177" y="196553"/>
                    </a:lnTo>
                    <a:cubicBezTo>
                      <a:pt x="1226601" y="192280"/>
                      <a:pt x="1225421" y="185748"/>
                      <a:pt x="1229449" y="183734"/>
                    </a:cubicBezTo>
                    <a:cubicBezTo>
                      <a:pt x="1233478" y="181720"/>
                      <a:pt x="1238128" y="186233"/>
                      <a:pt x="1242268" y="188007"/>
                    </a:cubicBezTo>
                    <a:cubicBezTo>
                      <a:pt x="1250875" y="191696"/>
                      <a:pt x="1264604" y="198787"/>
                      <a:pt x="1272178" y="205099"/>
                    </a:cubicBezTo>
                    <a:cubicBezTo>
                      <a:pt x="1293515" y="222881"/>
                      <a:pt x="1275289" y="214682"/>
                      <a:pt x="1297816" y="222191"/>
                    </a:cubicBezTo>
                    <a:cubicBezTo>
                      <a:pt x="1329622" y="253997"/>
                      <a:pt x="1290564" y="213731"/>
                      <a:pt x="1323453" y="252101"/>
                    </a:cubicBezTo>
                    <a:cubicBezTo>
                      <a:pt x="1327386" y="256689"/>
                      <a:pt x="1332339" y="260332"/>
                      <a:pt x="1336272" y="264920"/>
                    </a:cubicBezTo>
                    <a:cubicBezTo>
                      <a:pt x="1344229" y="274203"/>
                      <a:pt x="1350869" y="284678"/>
                      <a:pt x="1357636" y="294830"/>
                    </a:cubicBezTo>
                    <a:cubicBezTo>
                      <a:pt x="1364400" y="321885"/>
                      <a:pt x="1358652" y="307035"/>
                      <a:pt x="1379001" y="337559"/>
                    </a:cubicBezTo>
                    <a:lnTo>
                      <a:pt x="1379001" y="337559"/>
                    </a:lnTo>
                    <a:cubicBezTo>
                      <a:pt x="1389458" y="368929"/>
                      <a:pt x="1381178" y="356826"/>
                      <a:pt x="1400365" y="376015"/>
                    </a:cubicBezTo>
                    <a:cubicBezTo>
                      <a:pt x="1411106" y="408237"/>
                      <a:pt x="1396617" y="368520"/>
                      <a:pt x="1413184" y="401652"/>
                    </a:cubicBezTo>
                    <a:cubicBezTo>
                      <a:pt x="1415198" y="405681"/>
                      <a:pt x="1415270" y="410534"/>
                      <a:pt x="1417457" y="414471"/>
                    </a:cubicBezTo>
                    <a:cubicBezTo>
                      <a:pt x="1422445" y="423449"/>
                      <a:pt x="1434548" y="440108"/>
                      <a:pt x="1434548" y="440108"/>
                    </a:cubicBezTo>
                    <a:cubicBezTo>
                      <a:pt x="1435972" y="445805"/>
                      <a:pt x="1436195" y="451947"/>
                      <a:pt x="1438821" y="457200"/>
                    </a:cubicBezTo>
                    <a:cubicBezTo>
                      <a:pt x="1442006" y="463570"/>
                      <a:pt x="1447501" y="468496"/>
                      <a:pt x="1451640" y="474291"/>
                    </a:cubicBezTo>
                    <a:cubicBezTo>
                      <a:pt x="1454625" y="478470"/>
                      <a:pt x="1457889" y="482517"/>
                      <a:pt x="1460186" y="487110"/>
                    </a:cubicBezTo>
                    <a:cubicBezTo>
                      <a:pt x="1462200" y="491139"/>
                      <a:pt x="1462595" y="495829"/>
                      <a:pt x="1464459" y="499929"/>
                    </a:cubicBezTo>
                    <a:cubicBezTo>
                      <a:pt x="1469730" y="511526"/>
                      <a:pt x="1476819" y="522284"/>
                      <a:pt x="1481550" y="534112"/>
                    </a:cubicBezTo>
                    <a:cubicBezTo>
                      <a:pt x="1484399" y="541234"/>
                      <a:pt x="1486981" y="548468"/>
                      <a:pt x="1490096" y="555477"/>
                    </a:cubicBezTo>
                    <a:cubicBezTo>
                      <a:pt x="1492683" y="561298"/>
                      <a:pt x="1496276" y="566654"/>
                      <a:pt x="1498642" y="572568"/>
                    </a:cubicBezTo>
                    <a:cubicBezTo>
                      <a:pt x="1513898" y="610705"/>
                      <a:pt x="1499292" y="586361"/>
                      <a:pt x="1515734" y="611024"/>
                    </a:cubicBezTo>
                    <a:lnTo>
                      <a:pt x="1524279" y="636662"/>
                    </a:lnTo>
                    <a:cubicBezTo>
                      <a:pt x="1525703" y="640935"/>
                      <a:pt x="1526054" y="645733"/>
                      <a:pt x="1528552" y="649480"/>
                    </a:cubicBezTo>
                    <a:cubicBezTo>
                      <a:pt x="1534249" y="658026"/>
                      <a:pt x="1542396" y="665374"/>
                      <a:pt x="1545644" y="675118"/>
                    </a:cubicBezTo>
                    <a:cubicBezTo>
                      <a:pt x="1551541" y="692808"/>
                      <a:pt x="1546170" y="685438"/>
                      <a:pt x="1562735" y="696482"/>
                    </a:cubicBezTo>
                    <a:cubicBezTo>
                      <a:pt x="1582676" y="726393"/>
                      <a:pt x="1571281" y="716423"/>
                      <a:pt x="1592646" y="730665"/>
                    </a:cubicBezTo>
                    <a:cubicBezTo>
                      <a:pt x="1611162" y="729241"/>
                      <a:pt x="1629750" y="728562"/>
                      <a:pt x="1648193" y="726392"/>
                    </a:cubicBezTo>
                    <a:cubicBezTo>
                      <a:pt x="1654025" y="725706"/>
                      <a:pt x="1660399" y="725377"/>
                      <a:pt x="1665285" y="722120"/>
                    </a:cubicBezTo>
                    <a:cubicBezTo>
                      <a:pt x="1669558" y="719271"/>
                      <a:pt x="1670200" y="712932"/>
                      <a:pt x="1673831" y="709301"/>
                    </a:cubicBezTo>
                    <a:cubicBezTo>
                      <a:pt x="1677462" y="705670"/>
                      <a:pt x="1682376" y="703604"/>
                      <a:pt x="1686649" y="700755"/>
                    </a:cubicBezTo>
                    <a:cubicBezTo>
                      <a:pt x="1699789" y="674476"/>
                      <a:pt x="1691661" y="688965"/>
                      <a:pt x="1712287" y="658026"/>
                    </a:cubicBezTo>
                    <a:lnTo>
                      <a:pt x="1720833" y="645207"/>
                    </a:lnTo>
                    <a:cubicBezTo>
                      <a:pt x="1729606" y="618885"/>
                      <a:pt x="1719574" y="646969"/>
                      <a:pt x="1733651" y="615297"/>
                    </a:cubicBezTo>
                    <a:cubicBezTo>
                      <a:pt x="1736766" y="608288"/>
                      <a:pt x="1738767" y="600793"/>
                      <a:pt x="1742197" y="593933"/>
                    </a:cubicBezTo>
                    <a:cubicBezTo>
                      <a:pt x="1744494" y="589340"/>
                      <a:pt x="1748657" y="585807"/>
                      <a:pt x="1750743" y="581114"/>
                    </a:cubicBezTo>
                    <a:cubicBezTo>
                      <a:pt x="1754402" y="572882"/>
                      <a:pt x="1752083" y="560882"/>
                      <a:pt x="1759289" y="555477"/>
                    </a:cubicBezTo>
                    <a:cubicBezTo>
                      <a:pt x="1764986" y="551204"/>
                      <a:pt x="1771345" y="547694"/>
                      <a:pt x="1776380" y="542658"/>
                    </a:cubicBezTo>
                    <a:cubicBezTo>
                      <a:pt x="1780011" y="539027"/>
                      <a:pt x="1781941" y="534018"/>
                      <a:pt x="1784926" y="529839"/>
                    </a:cubicBezTo>
                    <a:cubicBezTo>
                      <a:pt x="1789065" y="524044"/>
                      <a:pt x="1793606" y="518543"/>
                      <a:pt x="1797745" y="512748"/>
                    </a:cubicBezTo>
                    <a:cubicBezTo>
                      <a:pt x="1800730" y="508569"/>
                      <a:pt x="1803003" y="503874"/>
                      <a:pt x="1806291" y="499929"/>
                    </a:cubicBezTo>
                    <a:cubicBezTo>
                      <a:pt x="1818103" y="485754"/>
                      <a:pt x="1819698" y="490204"/>
                      <a:pt x="1827655" y="474291"/>
                    </a:cubicBezTo>
                    <a:cubicBezTo>
                      <a:pt x="1829669" y="470263"/>
                      <a:pt x="1829741" y="465410"/>
                      <a:pt x="1831928" y="461473"/>
                    </a:cubicBezTo>
                    <a:cubicBezTo>
                      <a:pt x="1836916" y="452495"/>
                      <a:pt x="1843323" y="444381"/>
                      <a:pt x="1849020" y="435835"/>
                    </a:cubicBezTo>
                    <a:cubicBezTo>
                      <a:pt x="1851868" y="431562"/>
                      <a:pt x="1855941" y="427889"/>
                      <a:pt x="1857565" y="423017"/>
                    </a:cubicBezTo>
                    <a:cubicBezTo>
                      <a:pt x="1858989" y="418744"/>
                      <a:pt x="1859824" y="414227"/>
                      <a:pt x="1861838" y="410198"/>
                    </a:cubicBezTo>
                    <a:cubicBezTo>
                      <a:pt x="1864135" y="405605"/>
                      <a:pt x="1867662" y="401734"/>
                      <a:pt x="1870384" y="397379"/>
                    </a:cubicBezTo>
                    <a:cubicBezTo>
                      <a:pt x="1874786" y="390336"/>
                      <a:pt x="1879170" y="383275"/>
                      <a:pt x="1883203" y="376015"/>
                    </a:cubicBezTo>
                    <a:cubicBezTo>
                      <a:pt x="1886296" y="370447"/>
                      <a:pt x="1888588" y="364453"/>
                      <a:pt x="1891748" y="358923"/>
                    </a:cubicBezTo>
                    <a:cubicBezTo>
                      <a:pt x="1894296" y="354464"/>
                      <a:pt x="1897746" y="350564"/>
                      <a:pt x="1900294" y="346105"/>
                    </a:cubicBezTo>
                    <a:cubicBezTo>
                      <a:pt x="1903454" y="340574"/>
                      <a:pt x="1905563" y="334475"/>
                      <a:pt x="1908840" y="329013"/>
                    </a:cubicBezTo>
                    <a:cubicBezTo>
                      <a:pt x="1914124" y="320206"/>
                      <a:pt x="1920235" y="311922"/>
                      <a:pt x="1925932" y="303376"/>
                    </a:cubicBezTo>
                    <a:lnTo>
                      <a:pt x="1934477" y="290557"/>
                    </a:lnTo>
                    <a:cubicBezTo>
                      <a:pt x="1937326" y="286284"/>
                      <a:pt x="1938750" y="280587"/>
                      <a:pt x="1943023" y="277738"/>
                    </a:cubicBezTo>
                    <a:lnTo>
                      <a:pt x="1955842" y="269192"/>
                    </a:lnTo>
                    <a:cubicBezTo>
                      <a:pt x="1965009" y="241693"/>
                      <a:pt x="1952928" y="271565"/>
                      <a:pt x="1972934" y="243555"/>
                    </a:cubicBezTo>
                    <a:cubicBezTo>
                      <a:pt x="1976636" y="238372"/>
                      <a:pt x="1978319" y="231993"/>
                      <a:pt x="1981479" y="226463"/>
                    </a:cubicBezTo>
                    <a:cubicBezTo>
                      <a:pt x="1984027" y="222004"/>
                      <a:pt x="1987176" y="217918"/>
                      <a:pt x="1990025" y="213645"/>
                    </a:cubicBezTo>
                    <a:cubicBezTo>
                      <a:pt x="1992874" y="202251"/>
                      <a:pt x="1994857" y="190604"/>
                      <a:pt x="1998571" y="179462"/>
                    </a:cubicBezTo>
                    <a:cubicBezTo>
                      <a:pt x="1999995" y="175189"/>
                      <a:pt x="2000830" y="170672"/>
                      <a:pt x="2002844" y="166643"/>
                    </a:cubicBezTo>
                    <a:cubicBezTo>
                      <a:pt x="2005141" y="162050"/>
                      <a:pt x="2008541" y="158097"/>
                      <a:pt x="2011390" y="153824"/>
                    </a:cubicBezTo>
                    <a:cubicBezTo>
                      <a:pt x="2012814" y="148127"/>
                      <a:pt x="2012749" y="141832"/>
                      <a:pt x="2015662" y="136733"/>
                    </a:cubicBezTo>
                    <a:cubicBezTo>
                      <a:pt x="2018660" y="131486"/>
                      <a:pt x="2024612" y="128556"/>
                      <a:pt x="2028481" y="123914"/>
                    </a:cubicBezTo>
                    <a:cubicBezTo>
                      <a:pt x="2031769" y="119969"/>
                      <a:pt x="2033396" y="114726"/>
                      <a:pt x="2037027" y="111095"/>
                    </a:cubicBezTo>
                    <a:cubicBezTo>
                      <a:pt x="2040658" y="107464"/>
                      <a:pt x="2045901" y="105837"/>
                      <a:pt x="2049846" y="102549"/>
                    </a:cubicBezTo>
                    <a:cubicBezTo>
                      <a:pt x="2054488" y="98681"/>
                      <a:pt x="2058391" y="94004"/>
                      <a:pt x="2062664" y="89731"/>
                    </a:cubicBezTo>
                    <a:cubicBezTo>
                      <a:pt x="2064088" y="85458"/>
                      <a:pt x="2064750" y="80849"/>
                      <a:pt x="2066937" y="76912"/>
                    </a:cubicBezTo>
                    <a:cubicBezTo>
                      <a:pt x="2071925" y="67934"/>
                      <a:pt x="2084029" y="51275"/>
                      <a:pt x="2084029" y="51275"/>
                    </a:cubicBezTo>
                    <a:cubicBezTo>
                      <a:pt x="2087505" y="40848"/>
                      <a:pt x="2088564" y="33921"/>
                      <a:pt x="2096848" y="25637"/>
                    </a:cubicBezTo>
                    <a:cubicBezTo>
                      <a:pt x="2100479" y="22006"/>
                      <a:pt x="2105393" y="19940"/>
                      <a:pt x="2109666" y="17091"/>
                    </a:cubicBezTo>
                    <a:cubicBezTo>
                      <a:pt x="2111090" y="12818"/>
                      <a:pt x="2110754" y="7458"/>
                      <a:pt x="2113939" y="4273"/>
                    </a:cubicBezTo>
                    <a:cubicBezTo>
                      <a:pt x="2117124" y="1088"/>
                      <a:pt x="2122254" y="0"/>
                      <a:pt x="2126758" y="0"/>
                    </a:cubicBezTo>
                    <a:cubicBezTo>
                      <a:pt x="2141072" y="0"/>
                      <a:pt x="2155244" y="2849"/>
                      <a:pt x="2169487" y="4273"/>
                    </a:cubicBezTo>
                    <a:cubicBezTo>
                      <a:pt x="2172336" y="8546"/>
                      <a:pt x="2173678" y="14369"/>
                      <a:pt x="2178033" y="17091"/>
                    </a:cubicBezTo>
                    <a:cubicBezTo>
                      <a:pt x="2185672" y="21865"/>
                      <a:pt x="2194931" y="23452"/>
                      <a:pt x="2203670" y="25637"/>
                    </a:cubicBezTo>
                    <a:cubicBezTo>
                      <a:pt x="2227808" y="31671"/>
                      <a:pt x="2215003" y="28758"/>
                      <a:pt x="2242126" y="34183"/>
                    </a:cubicBezTo>
                    <a:cubicBezTo>
                      <a:pt x="2247823" y="38456"/>
                      <a:pt x="2252848" y="43817"/>
                      <a:pt x="2259218" y="47002"/>
                    </a:cubicBezTo>
                    <a:cubicBezTo>
                      <a:pt x="2264470" y="49628"/>
                      <a:pt x="2270663" y="49662"/>
                      <a:pt x="2276309" y="51275"/>
                    </a:cubicBezTo>
                    <a:cubicBezTo>
                      <a:pt x="2280640" y="52512"/>
                      <a:pt x="2284855" y="54124"/>
                      <a:pt x="2289128" y="55548"/>
                    </a:cubicBezTo>
                    <a:cubicBezTo>
                      <a:pt x="2290552" y="59821"/>
                      <a:pt x="2291214" y="64429"/>
                      <a:pt x="2293401" y="68366"/>
                    </a:cubicBezTo>
                    <a:cubicBezTo>
                      <a:pt x="2298389" y="77344"/>
                      <a:pt x="2307244" y="84260"/>
                      <a:pt x="2310492" y="94004"/>
                    </a:cubicBezTo>
                    <a:lnTo>
                      <a:pt x="2323311" y="132460"/>
                    </a:lnTo>
                    <a:cubicBezTo>
                      <a:pt x="2324735" y="136733"/>
                      <a:pt x="2325086" y="141531"/>
                      <a:pt x="2327584" y="145278"/>
                    </a:cubicBezTo>
                    <a:cubicBezTo>
                      <a:pt x="2330433" y="149551"/>
                      <a:pt x="2334044" y="153404"/>
                      <a:pt x="2336130" y="158097"/>
                    </a:cubicBezTo>
                    <a:cubicBezTo>
                      <a:pt x="2339789" y="166329"/>
                      <a:pt x="2339679" y="176239"/>
                      <a:pt x="2344676" y="183734"/>
                    </a:cubicBezTo>
                    <a:cubicBezTo>
                      <a:pt x="2350373" y="192280"/>
                      <a:pt x="2358519" y="199628"/>
                      <a:pt x="2361767" y="209372"/>
                    </a:cubicBezTo>
                    <a:cubicBezTo>
                      <a:pt x="2383816" y="275516"/>
                      <a:pt x="2358544" y="207198"/>
                      <a:pt x="2378859" y="247828"/>
                    </a:cubicBezTo>
                    <a:cubicBezTo>
                      <a:pt x="2393396" y="276902"/>
                      <a:pt x="2369452" y="242177"/>
                      <a:pt x="2391677" y="277738"/>
                    </a:cubicBezTo>
                    <a:cubicBezTo>
                      <a:pt x="2406956" y="302184"/>
                      <a:pt x="2400994" y="286564"/>
                      <a:pt x="2413042" y="307648"/>
                    </a:cubicBezTo>
                    <a:cubicBezTo>
                      <a:pt x="2416202" y="313179"/>
                      <a:pt x="2419351" y="318776"/>
                      <a:pt x="2421588" y="324740"/>
                    </a:cubicBezTo>
                    <a:cubicBezTo>
                      <a:pt x="2423650" y="330239"/>
                      <a:pt x="2422947" y="336733"/>
                      <a:pt x="2425861" y="341832"/>
                    </a:cubicBezTo>
                    <a:cubicBezTo>
                      <a:pt x="2428859" y="347078"/>
                      <a:pt x="2434406" y="350377"/>
                      <a:pt x="2438679" y="354650"/>
                    </a:cubicBezTo>
                    <a:cubicBezTo>
                      <a:pt x="2447571" y="390219"/>
                      <a:pt x="2436744" y="355054"/>
                      <a:pt x="2451498" y="384561"/>
                    </a:cubicBezTo>
                    <a:cubicBezTo>
                      <a:pt x="2453512" y="388589"/>
                      <a:pt x="2453757" y="393351"/>
                      <a:pt x="2455771" y="397379"/>
                    </a:cubicBezTo>
                    <a:cubicBezTo>
                      <a:pt x="2468169" y="422173"/>
                      <a:pt x="2461626" y="397325"/>
                      <a:pt x="2472862" y="427290"/>
                    </a:cubicBezTo>
                    <a:cubicBezTo>
                      <a:pt x="2474924" y="432788"/>
                      <a:pt x="2475522" y="438735"/>
                      <a:pt x="2477135" y="444381"/>
                    </a:cubicBezTo>
                    <a:cubicBezTo>
                      <a:pt x="2478372" y="448712"/>
                      <a:pt x="2479221" y="453263"/>
                      <a:pt x="2481408" y="457200"/>
                    </a:cubicBezTo>
                    <a:cubicBezTo>
                      <a:pt x="2486396" y="466178"/>
                      <a:pt x="2498500" y="482837"/>
                      <a:pt x="2498500" y="482837"/>
                    </a:cubicBezTo>
                    <a:lnTo>
                      <a:pt x="2507046" y="508475"/>
                    </a:lnTo>
                    <a:cubicBezTo>
                      <a:pt x="2508470" y="512748"/>
                      <a:pt x="2509002" y="517431"/>
                      <a:pt x="2511319" y="521293"/>
                    </a:cubicBezTo>
                    <a:lnTo>
                      <a:pt x="2524137" y="542658"/>
                    </a:lnTo>
                    <a:cubicBezTo>
                      <a:pt x="2525561" y="549779"/>
                      <a:pt x="2525860" y="557222"/>
                      <a:pt x="2528410" y="564022"/>
                    </a:cubicBezTo>
                    <a:cubicBezTo>
                      <a:pt x="2530213" y="568831"/>
                      <a:pt x="2534408" y="572382"/>
                      <a:pt x="2536956" y="576841"/>
                    </a:cubicBezTo>
                    <a:cubicBezTo>
                      <a:pt x="2558636" y="614781"/>
                      <a:pt x="2533231" y="575529"/>
                      <a:pt x="2554048" y="606751"/>
                    </a:cubicBezTo>
                    <a:cubicBezTo>
                      <a:pt x="2557747" y="617851"/>
                      <a:pt x="2561752" y="630707"/>
                      <a:pt x="2566866" y="640934"/>
                    </a:cubicBezTo>
                    <a:cubicBezTo>
                      <a:pt x="2582283" y="671766"/>
                      <a:pt x="2568976" y="633391"/>
                      <a:pt x="2583958" y="670845"/>
                    </a:cubicBezTo>
                    <a:cubicBezTo>
                      <a:pt x="2587304" y="679209"/>
                      <a:pt x="2587507" y="688987"/>
                      <a:pt x="2592504" y="696482"/>
                    </a:cubicBezTo>
                    <a:cubicBezTo>
                      <a:pt x="2598201" y="705028"/>
                      <a:pt x="2606347" y="712376"/>
                      <a:pt x="2609595" y="722120"/>
                    </a:cubicBezTo>
                    <a:cubicBezTo>
                      <a:pt x="2611019" y="726393"/>
                      <a:pt x="2611854" y="730910"/>
                      <a:pt x="2613868" y="734938"/>
                    </a:cubicBezTo>
                    <a:cubicBezTo>
                      <a:pt x="2619817" y="746836"/>
                      <a:pt x="2625782" y="751125"/>
                      <a:pt x="2635233" y="760576"/>
                    </a:cubicBezTo>
                    <a:cubicBezTo>
                      <a:pt x="2642752" y="783137"/>
                      <a:pt x="2637007" y="769648"/>
                      <a:pt x="2656597" y="799032"/>
                    </a:cubicBezTo>
                    <a:lnTo>
                      <a:pt x="2665143" y="811850"/>
                    </a:lnTo>
                    <a:cubicBezTo>
                      <a:pt x="2667992" y="816123"/>
                      <a:pt x="2668817" y="823045"/>
                      <a:pt x="2673689" y="824669"/>
                    </a:cubicBezTo>
                    <a:lnTo>
                      <a:pt x="2686507" y="828942"/>
                    </a:lnTo>
                    <a:lnTo>
                      <a:pt x="2695053" y="854579"/>
                    </a:lnTo>
                    <a:cubicBezTo>
                      <a:pt x="2696477" y="858852"/>
                      <a:pt x="2698234" y="863028"/>
                      <a:pt x="2699326" y="867398"/>
                    </a:cubicBezTo>
                    <a:cubicBezTo>
                      <a:pt x="2700750" y="873095"/>
                      <a:pt x="2702325" y="878757"/>
                      <a:pt x="2703599" y="884490"/>
                    </a:cubicBezTo>
                    <a:cubicBezTo>
                      <a:pt x="2711652" y="920726"/>
                      <a:pt x="2703078" y="891473"/>
                      <a:pt x="2716418" y="931491"/>
                    </a:cubicBezTo>
                    <a:cubicBezTo>
                      <a:pt x="2717842" y="935764"/>
                      <a:pt x="2718193" y="940562"/>
                      <a:pt x="2720691" y="944310"/>
                    </a:cubicBezTo>
                    <a:cubicBezTo>
                      <a:pt x="2726388" y="952856"/>
                      <a:pt x="2734534" y="960204"/>
                      <a:pt x="2737782" y="969948"/>
                    </a:cubicBezTo>
                    <a:cubicBezTo>
                      <a:pt x="2742576" y="984328"/>
                      <a:pt x="2742153" y="985074"/>
                      <a:pt x="2750601" y="999858"/>
                    </a:cubicBezTo>
                    <a:cubicBezTo>
                      <a:pt x="2753149" y="1004317"/>
                      <a:pt x="2757061" y="1007984"/>
                      <a:pt x="2759147" y="1012677"/>
                    </a:cubicBezTo>
                    <a:cubicBezTo>
                      <a:pt x="2762805" y="1020909"/>
                      <a:pt x="2764844" y="1029768"/>
                      <a:pt x="2767692" y="1038314"/>
                    </a:cubicBezTo>
                    <a:cubicBezTo>
                      <a:pt x="2769116" y="1042587"/>
                      <a:pt x="2768217" y="1048635"/>
                      <a:pt x="2771965" y="1051133"/>
                    </a:cubicBezTo>
                    <a:lnTo>
                      <a:pt x="2784784" y="1059678"/>
                    </a:lnTo>
                    <a:cubicBezTo>
                      <a:pt x="2798541" y="1100950"/>
                      <a:pt x="2776479" y="1036776"/>
                      <a:pt x="2797603" y="1089589"/>
                    </a:cubicBezTo>
                    <a:cubicBezTo>
                      <a:pt x="2800948" y="1097953"/>
                      <a:pt x="2803300" y="1106680"/>
                      <a:pt x="2806148" y="1115226"/>
                    </a:cubicBezTo>
                    <a:lnTo>
                      <a:pt x="2810421" y="1128045"/>
                    </a:lnTo>
                    <a:cubicBezTo>
                      <a:pt x="2807573" y="1135166"/>
                      <a:pt x="2807648" y="1144358"/>
                      <a:pt x="2801876" y="1149409"/>
                    </a:cubicBezTo>
                    <a:cubicBezTo>
                      <a:pt x="2795097" y="1155341"/>
                      <a:pt x="2784784" y="1155106"/>
                      <a:pt x="2776238" y="1157955"/>
                    </a:cubicBezTo>
                    <a:cubicBezTo>
                      <a:pt x="2744020" y="1168694"/>
                      <a:pt x="2783733" y="1154208"/>
                      <a:pt x="2750601" y="1170774"/>
                    </a:cubicBezTo>
                    <a:cubicBezTo>
                      <a:pt x="2746572" y="1172788"/>
                      <a:pt x="2741811" y="1173033"/>
                      <a:pt x="2737782" y="1175047"/>
                    </a:cubicBezTo>
                    <a:cubicBezTo>
                      <a:pt x="2733189" y="1177343"/>
                      <a:pt x="2729683" y="1181569"/>
                      <a:pt x="2724963" y="1183592"/>
                    </a:cubicBezTo>
                    <a:cubicBezTo>
                      <a:pt x="2719565" y="1185905"/>
                      <a:pt x="2713497" y="1186178"/>
                      <a:pt x="2707872" y="1187865"/>
                    </a:cubicBezTo>
                    <a:cubicBezTo>
                      <a:pt x="2691562" y="1192758"/>
                      <a:pt x="2679423" y="1196389"/>
                      <a:pt x="2665143" y="1204957"/>
                    </a:cubicBezTo>
                    <a:cubicBezTo>
                      <a:pt x="2648230" y="1215104"/>
                      <a:pt x="2635669" y="1226103"/>
                      <a:pt x="2618141" y="1234867"/>
                    </a:cubicBezTo>
                    <a:cubicBezTo>
                      <a:pt x="2612444" y="1237716"/>
                      <a:pt x="2607013" y="1241176"/>
                      <a:pt x="2601049" y="1243413"/>
                    </a:cubicBezTo>
                    <a:cubicBezTo>
                      <a:pt x="2595551" y="1245475"/>
                      <a:pt x="2589583" y="1245999"/>
                      <a:pt x="2583958" y="1247686"/>
                    </a:cubicBezTo>
                    <a:cubicBezTo>
                      <a:pt x="2575330" y="1250275"/>
                      <a:pt x="2566866" y="1253383"/>
                      <a:pt x="2558320" y="1256232"/>
                    </a:cubicBezTo>
                    <a:cubicBezTo>
                      <a:pt x="2554047" y="1257656"/>
                      <a:pt x="2549249" y="1258007"/>
                      <a:pt x="2545502" y="1260505"/>
                    </a:cubicBezTo>
                    <a:cubicBezTo>
                      <a:pt x="2513821" y="1281624"/>
                      <a:pt x="2529935" y="1275582"/>
                      <a:pt x="2498500" y="1281869"/>
                    </a:cubicBezTo>
                    <a:cubicBezTo>
                      <a:pt x="2492803" y="1284718"/>
                      <a:pt x="2487263" y="1287906"/>
                      <a:pt x="2481408" y="1290415"/>
                    </a:cubicBezTo>
                    <a:cubicBezTo>
                      <a:pt x="2477268" y="1292189"/>
                      <a:pt x="2472618" y="1292674"/>
                      <a:pt x="2468590" y="1294688"/>
                    </a:cubicBezTo>
                    <a:cubicBezTo>
                      <a:pt x="2463997" y="1296985"/>
                      <a:pt x="2460491" y="1301211"/>
                      <a:pt x="2455771" y="1303234"/>
                    </a:cubicBezTo>
                    <a:cubicBezTo>
                      <a:pt x="2450373" y="1305547"/>
                      <a:pt x="2444412" y="1306232"/>
                      <a:pt x="2438679" y="1307506"/>
                    </a:cubicBezTo>
                    <a:cubicBezTo>
                      <a:pt x="2389903" y="1318344"/>
                      <a:pt x="2441870" y="1305640"/>
                      <a:pt x="2400223" y="1316052"/>
                    </a:cubicBezTo>
                    <a:cubicBezTo>
                      <a:pt x="2395950" y="1318901"/>
                      <a:pt x="2391998" y="1322301"/>
                      <a:pt x="2387405" y="1324598"/>
                    </a:cubicBezTo>
                    <a:cubicBezTo>
                      <a:pt x="2374521" y="1331040"/>
                      <a:pt x="2351448" y="1332039"/>
                      <a:pt x="2340403" y="1333144"/>
                    </a:cubicBezTo>
                    <a:cubicBezTo>
                      <a:pt x="2323337" y="1334851"/>
                      <a:pt x="2306220" y="1335993"/>
                      <a:pt x="2289128" y="1337417"/>
                    </a:cubicBezTo>
                    <a:cubicBezTo>
                      <a:pt x="2246552" y="1348061"/>
                      <a:pt x="2301508" y="1335336"/>
                      <a:pt x="2216489" y="1345962"/>
                    </a:cubicBezTo>
                    <a:cubicBezTo>
                      <a:pt x="2212020" y="1346521"/>
                      <a:pt x="2208087" y="1349352"/>
                      <a:pt x="2203670" y="1350235"/>
                    </a:cubicBezTo>
                    <a:cubicBezTo>
                      <a:pt x="2193794" y="1352210"/>
                      <a:pt x="2183714" y="1352977"/>
                      <a:pt x="2173760" y="1354508"/>
                    </a:cubicBezTo>
                    <a:cubicBezTo>
                      <a:pt x="2142983" y="1359243"/>
                      <a:pt x="2148518" y="1359596"/>
                      <a:pt x="2113939" y="1363054"/>
                    </a:cubicBezTo>
                    <a:cubicBezTo>
                      <a:pt x="2096873" y="1364761"/>
                      <a:pt x="2079721" y="1365532"/>
                      <a:pt x="2062664" y="1367327"/>
                    </a:cubicBezTo>
                    <a:cubicBezTo>
                      <a:pt x="2052648" y="1368381"/>
                      <a:pt x="2042808" y="1371009"/>
                      <a:pt x="2032754" y="1371600"/>
                    </a:cubicBezTo>
                    <a:cubicBezTo>
                      <a:pt x="1994338" y="1373860"/>
                      <a:pt x="1955830" y="1374164"/>
                      <a:pt x="1917386" y="1375873"/>
                    </a:cubicBezTo>
                    <a:cubicBezTo>
                      <a:pt x="1891734" y="1377013"/>
                      <a:pt x="1866111" y="1378722"/>
                      <a:pt x="1840474" y="1380146"/>
                    </a:cubicBezTo>
                    <a:cubicBezTo>
                      <a:pt x="1779007" y="1400634"/>
                      <a:pt x="1815507" y="1392171"/>
                      <a:pt x="1729378" y="1397237"/>
                    </a:cubicBezTo>
                    <a:cubicBezTo>
                      <a:pt x="1679744" y="1409646"/>
                      <a:pt x="1722244" y="1400232"/>
                      <a:pt x="1614010" y="1405783"/>
                    </a:cubicBezTo>
                    <a:cubicBezTo>
                      <a:pt x="1541288" y="1409512"/>
                      <a:pt x="1558813" y="1409372"/>
                      <a:pt x="1494369" y="1414329"/>
                    </a:cubicBezTo>
                    <a:lnTo>
                      <a:pt x="1434548" y="1418602"/>
                    </a:lnTo>
                    <a:cubicBezTo>
                      <a:pt x="1420284" y="1419791"/>
                      <a:pt x="1406088" y="1421734"/>
                      <a:pt x="1391820" y="1422875"/>
                    </a:cubicBezTo>
                    <a:cubicBezTo>
                      <a:pt x="1370476" y="1424583"/>
                      <a:pt x="1349091" y="1425724"/>
                      <a:pt x="1327726" y="1427148"/>
                    </a:cubicBezTo>
                    <a:cubicBezTo>
                      <a:pt x="1282391" y="1434702"/>
                      <a:pt x="1318307" y="1429371"/>
                      <a:pt x="1255087" y="1435693"/>
                    </a:cubicBezTo>
                    <a:cubicBezTo>
                      <a:pt x="1227382" y="1438464"/>
                      <a:pt x="1209696" y="1440833"/>
                      <a:pt x="1182448" y="1444239"/>
                    </a:cubicBezTo>
                    <a:lnTo>
                      <a:pt x="806433" y="1435693"/>
                    </a:lnTo>
                    <a:cubicBezTo>
                      <a:pt x="793542" y="1435294"/>
                      <a:pt x="780699" y="1433540"/>
                      <a:pt x="767977" y="1431420"/>
                    </a:cubicBezTo>
                    <a:cubicBezTo>
                      <a:pt x="763534" y="1430680"/>
                      <a:pt x="759659" y="1427306"/>
                      <a:pt x="755158" y="1427148"/>
                    </a:cubicBezTo>
                    <a:cubicBezTo>
                      <a:pt x="678280" y="1424451"/>
                      <a:pt x="601333" y="1424299"/>
                      <a:pt x="524421" y="1422875"/>
                    </a:cubicBezTo>
                    <a:cubicBezTo>
                      <a:pt x="512202" y="1418802"/>
                      <a:pt x="507926" y="1417012"/>
                      <a:pt x="494511" y="1414329"/>
                    </a:cubicBezTo>
                    <a:cubicBezTo>
                      <a:pt x="486016" y="1412630"/>
                      <a:pt x="477279" y="1412157"/>
                      <a:pt x="468874" y="1410056"/>
                    </a:cubicBezTo>
                    <a:cubicBezTo>
                      <a:pt x="460135" y="1407871"/>
                      <a:pt x="451975" y="1403695"/>
                      <a:pt x="443236" y="1401510"/>
                    </a:cubicBezTo>
                    <a:cubicBezTo>
                      <a:pt x="434831" y="1399409"/>
                      <a:pt x="426056" y="1399116"/>
                      <a:pt x="417599" y="1397237"/>
                    </a:cubicBezTo>
                    <a:cubicBezTo>
                      <a:pt x="413202" y="1396260"/>
                      <a:pt x="409111" y="1394201"/>
                      <a:pt x="404780" y="1392964"/>
                    </a:cubicBezTo>
                    <a:cubicBezTo>
                      <a:pt x="399134" y="1391351"/>
                      <a:pt x="393335" y="1390304"/>
                      <a:pt x="387689" y="1388691"/>
                    </a:cubicBezTo>
                    <a:cubicBezTo>
                      <a:pt x="383358" y="1387454"/>
                      <a:pt x="379201" y="1385656"/>
                      <a:pt x="374870" y="1384419"/>
                    </a:cubicBezTo>
                    <a:cubicBezTo>
                      <a:pt x="369223" y="1382806"/>
                      <a:pt x="363403" y="1381834"/>
                      <a:pt x="357778" y="1380146"/>
                    </a:cubicBezTo>
                    <a:cubicBezTo>
                      <a:pt x="349150" y="1377558"/>
                      <a:pt x="340687" y="1374449"/>
                      <a:pt x="332141" y="1371600"/>
                    </a:cubicBezTo>
                    <a:cubicBezTo>
                      <a:pt x="318044" y="1366901"/>
                      <a:pt x="313290" y="1365595"/>
                      <a:pt x="297958" y="1358781"/>
                    </a:cubicBezTo>
                    <a:cubicBezTo>
                      <a:pt x="292137" y="1356194"/>
                      <a:pt x="286268" y="1353611"/>
                      <a:pt x="280866" y="1350235"/>
                    </a:cubicBezTo>
                    <a:cubicBezTo>
                      <a:pt x="259601" y="1336945"/>
                      <a:pt x="259379" y="1327772"/>
                      <a:pt x="229591" y="1320325"/>
                    </a:cubicBezTo>
                    <a:cubicBezTo>
                      <a:pt x="213187" y="1316224"/>
                      <a:pt x="210304" y="1316816"/>
                      <a:pt x="195408" y="1307506"/>
                    </a:cubicBezTo>
                    <a:cubicBezTo>
                      <a:pt x="187667" y="1302668"/>
                      <a:pt x="174537" y="1290661"/>
                      <a:pt x="165498" y="1286142"/>
                    </a:cubicBezTo>
                    <a:cubicBezTo>
                      <a:pt x="159369" y="1283077"/>
                      <a:pt x="141063" y="1278965"/>
                      <a:pt x="135588" y="1277596"/>
                    </a:cubicBezTo>
                    <a:cubicBezTo>
                      <a:pt x="131315" y="1274747"/>
                      <a:pt x="127258" y="1271544"/>
                      <a:pt x="122769" y="1269050"/>
                    </a:cubicBezTo>
                    <a:cubicBezTo>
                      <a:pt x="114417" y="1264410"/>
                      <a:pt x="105325" y="1261148"/>
                      <a:pt x="97132" y="1256232"/>
                    </a:cubicBezTo>
                    <a:cubicBezTo>
                      <a:pt x="91025" y="1252568"/>
                      <a:pt x="85076" y="1248449"/>
                      <a:pt x="80040" y="1243413"/>
                    </a:cubicBezTo>
                    <a:cubicBezTo>
                      <a:pt x="76409" y="1239782"/>
                      <a:pt x="75504" y="1233802"/>
                      <a:pt x="71494" y="1230594"/>
                    </a:cubicBezTo>
                    <a:cubicBezTo>
                      <a:pt x="67977" y="1227780"/>
                      <a:pt x="62949" y="1227745"/>
                      <a:pt x="58676" y="1226321"/>
                    </a:cubicBezTo>
                    <a:cubicBezTo>
                      <a:pt x="51554" y="1220624"/>
                      <a:pt x="44899" y="1214289"/>
                      <a:pt x="37311" y="1209230"/>
                    </a:cubicBezTo>
                    <a:cubicBezTo>
                      <a:pt x="3570" y="1186736"/>
                      <a:pt x="35392" y="1215856"/>
                      <a:pt x="7401" y="1187865"/>
                    </a:cubicBezTo>
                    <a:cubicBezTo>
                      <a:pt x="5977" y="1177895"/>
                      <a:pt x="4659" y="1167909"/>
                      <a:pt x="3128" y="1157955"/>
                    </a:cubicBezTo>
                    <a:cubicBezTo>
                      <a:pt x="-1613" y="1127137"/>
                      <a:pt x="-433" y="1128757"/>
                      <a:pt x="3128" y="1119499"/>
                    </a:cubicBezTo>
                    <a:close/>
                  </a:path>
                </a:pathLst>
              </a:custGeom>
              <a:solidFill>
                <a:srgbClr val="FF9800">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3" name="Corde 12">
                <a:extLst>
                  <a:ext uri="{FF2B5EF4-FFF2-40B4-BE49-F238E27FC236}">
                    <a16:creationId xmlns:a16="http://schemas.microsoft.com/office/drawing/2014/main" id="{32006F69-5764-A509-FF46-B4396450C171}"/>
                  </a:ext>
                </a:extLst>
              </p:cNvPr>
              <p:cNvSpPr/>
              <p:nvPr/>
            </p:nvSpPr>
            <p:spPr>
              <a:xfrm>
                <a:off x="2560928" y="3290832"/>
                <a:ext cx="884767" cy="768669"/>
              </a:xfrm>
              <a:prstGeom prst="chord">
                <a:avLst>
                  <a:gd name="adj1" fmla="val 74884"/>
                  <a:gd name="adj2" fmla="val 10774463"/>
                </a:avLst>
              </a:prstGeom>
              <a:solidFill>
                <a:srgbClr val="90B0DD">
                  <a:lumMod val="75000"/>
                </a:srgbClr>
              </a:solidFill>
              <a:ln w="127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Forme libre 9">
                <a:extLst>
                  <a:ext uri="{FF2B5EF4-FFF2-40B4-BE49-F238E27FC236}">
                    <a16:creationId xmlns:a16="http://schemas.microsoft.com/office/drawing/2014/main" id="{4058F236-657D-F60B-A695-6B272EFFF1A6}"/>
                  </a:ext>
                </a:extLst>
              </p:cNvPr>
              <p:cNvSpPr/>
              <p:nvPr/>
            </p:nvSpPr>
            <p:spPr>
              <a:xfrm>
                <a:off x="2560928" y="3419632"/>
                <a:ext cx="1110345" cy="258682"/>
              </a:xfrm>
              <a:custGeom>
                <a:avLst/>
                <a:gdLst>
                  <a:gd name="connsiteX0" fmla="*/ 0 w 841829"/>
                  <a:gd name="connsiteY0" fmla="*/ 406400 h 413657"/>
                  <a:gd name="connsiteX1" fmla="*/ 667657 w 841829"/>
                  <a:gd name="connsiteY1" fmla="*/ 413657 h 413657"/>
                  <a:gd name="connsiteX2" fmla="*/ 841829 w 841829"/>
                  <a:gd name="connsiteY2" fmla="*/ 159657 h 413657"/>
                  <a:gd name="connsiteX3" fmla="*/ 841829 w 841829"/>
                  <a:gd name="connsiteY3" fmla="*/ 72571 h 413657"/>
                  <a:gd name="connsiteX4" fmla="*/ 798286 w 841829"/>
                  <a:gd name="connsiteY4" fmla="*/ 29028 h 413657"/>
                  <a:gd name="connsiteX5" fmla="*/ 747486 w 841829"/>
                  <a:gd name="connsiteY5" fmla="*/ 14514 h 413657"/>
                  <a:gd name="connsiteX6" fmla="*/ 653143 w 841829"/>
                  <a:gd name="connsiteY6" fmla="*/ 0 h 413657"/>
                  <a:gd name="connsiteX7" fmla="*/ 515257 w 841829"/>
                  <a:gd name="connsiteY7" fmla="*/ 0 h 413657"/>
                  <a:gd name="connsiteX8" fmla="*/ 515257 w 841829"/>
                  <a:gd name="connsiteY8" fmla="*/ 0 h 413657"/>
                  <a:gd name="connsiteX9" fmla="*/ 391886 w 841829"/>
                  <a:gd name="connsiteY9" fmla="*/ 43542 h 413657"/>
                  <a:gd name="connsiteX10" fmla="*/ 210457 w 841829"/>
                  <a:gd name="connsiteY10" fmla="*/ 188685 h 413657"/>
                  <a:gd name="connsiteX11" fmla="*/ 0 w 841829"/>
                  <a:gd name="connsiteY11" fmla="*/ 406400 h 4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829" h="413657">
                    <a:moveTo>
                      <a:pt x="0" y="406400"/>
                    </a:moveTo>
                    <a:lnTo>
                      <a:pt x="667657" y="413657"/>
                    </a:lnTo>
                    <a:lnTo>
                      <a:pt x="841829" y="159657"/>
                    </a:lnTo>
                    <a:lnTo>
                      <a:pt x="841829" y="72571"/>
                    </a:lnTo>
                    <a:lnTo>
                      <a:pt x="798286" y="29028"/>
                    </a:lnTo>
                    <a:lnTo>
                      <a:pt x="747486" y="14514"/>
                    </a:lnTo>
                    <a:lnTo>
                      <a:pt x="653143" y="0"/>
                    </a:lnTo>
                    <a:lnTo>
                      <a:pt x="515257" y="0"/>
                    </a:lnTo>
                    <a:lnTo>
                      <a:pt x="515257" y="0"/>
                    </a:lnTo>
                    <a:lnTo>
                      <a:pt x="391886" y="43542"/>
                    </a:lnTo>
                    <a:lnTo>
                      <a:pt x="210457" y="188685"/>
                    </a:lnTo>
                    <a:lnTo>
                      <a:pt x="0" y="406400"/>
                    </a:lnTo>
                    <a:close/>
                  </a:path>
                </a:pathLst>
              </a:custGeom>
              <a:solidFill>
                <a:srgbClr val="90B0DD">
                  <a:lumMod val="75000"/>
                </a:srgbClr>
              </a:solidFill>
              <a:ln w="127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5" name="ZoneTexte 14">
                <a:extLst>
                  <a:ext uri="{FF2B5EF4-FFF2-40B4-BE49-F238E27FC236}">
                    <a16:creationId xmlns:a16="http://schemas.microsoft.com/office/drawing/2014/main" id="{983F38A7-92AD-F254-79A1-9B4169A6964E}"/>
                  </a:ext>
                </a:extLst>
              </p:cNvPr>
              <p:cNvSpPr txBox="1"/>
              <p:nvPr/>
            </p:nvSpPr>
            <p:spPr>
              <a:xfrm>
                <a:off x="5386716" y="1675244"/>
                <a:ext cx="862966" cy="276999"/>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fr-FR" sz="1200" b="1" kern="0" dirty="0">
                    <a:solidFill>
                      <a:srgbClr val="EA641A"/>
                    </a:solidFill>
                    <a:latin typeface="Calibri" panose="020F0502020204030204" pitchFamily="34" charset="0"/>
                    <a:cs typeface="Calibri" panose="020F0502020204030204" pitchFamily="34" charset="0"/>
                  </a:rPr>
                  <a:t>U-m</a:t>
                </a:r>
                <a:r>
                  <a:rPr kumimoji="0" lang="fr-FR" sz="1200" b="1" i="0" u="none" strike="noStrike" kern="0" cap="none" spc="0" normalizeH="0" baseline="0" noProof="0" dirty="0" err="1">
                    <a:ln>
                      <a:noFill/>
                    </a:ln>
                    <a:solidFill>
                      <a:srgbClr val="EA641A"/>
                    </a:solidFill>
                    <a:effectLst/>
                    <a:uLnTx/>
                    <a:uFillTx/>
                    <a:latin typeface="Calibri" panose="020F0502020204030204" pitchFamily="34" charset="0"/>
                    <a:cs typeface="Calibri" panose="020F0502020204030204" pitchFamily="34" charset="0"/>
                  </a:rPr>
                  <a:t>ine</a:t>
                </a:r>
                <a:endParaRPr kumimoji="0" lang="fr-FR" sz="1200" b="1" i="0" u="none" strike="noStrike" kern="0" cap="none" spc="0" normalizeH="0" baseline="0" noProof="0" dirty="0">
                  <a:ln>
                    <a:noFill/>
                  </a:ln>
                  <a:solidFill>
                    <a:srgbClr val="EA641A"/>
                  </a:solidFill>
                  <a:effectLst/>
                  <a:uLnTx/>
                  <a:uFillTx/>
                  <a:latin typeface="Calibri" panose="020F0502020204030204" pitchFamily="34" charset="0"/>
                  <a:cs typeface="Calibri" panose="020F0502020204030204" pitchFamily="34" charset="0"/>
                </a:endParaRPr>
              </a:p>
            </p:txBody>
          </p:sp>
          <p:grpSp>
            <p:nvGrpSpPr>
              <p:cNvPr id="16" name="Groupe 15">
                <a:extLst>
                  <a:ext uri="{FF2B5EF4-FFF2-40B4-BE49-F238E27FC236}">
                    <a16:creationId xmlns:a16="http://schemas.microsoft.com/office/drawing/2014/main" id="{B5A326FD-5D2D-3EA7-97EC-70C728B4BC10}"/>
                  </a:ext>
                </a:extLst>
              </p:cNvPr>
              <p:cNvGrpSpPr/>
              <p:nvPr/>
            </p:nvGrpSpPr>
            <p:grpSpPr>
              <a:xfrm>
                <a:off x="5302114" y="2202794"/>
                <a:ext cx="442708" cy="164473"/>
                <a:chOff x="5500914" y="1291771"/>
                <a:chExt cx="696686" cy="595086"/>
              </a:xfrm>
            </p:grpSpPr>
            <p:sp>
              <p:nvSpPr>
                <p:cNvPr id="34" name="Forme libre 41">
                  <a:extLst>
                    <a:ext uri="{FF2B5EF4-FFF2-40B4-BE49-F238E27FC236}">
                      <a16:creationId xmlns:a16="http://schemas.microsoft.com/office/drawing/2014/main" id="{CCC107C5-464F-46E1-95C5-991B355CA724}"/>
                    </a:ext>
                  </a:extLst>
                </p:cNvPr>
                <p:cNvSpPr/>
                <p:nvPr/>
              </p:nvSpPr>
              <p:spPr>
                <a:xfrm>
                  <a:off x="5500914" y="1291771"/>
                  <a:ext cx="696686" cy="595086"/>
                </a:xfrm>
                <a:custGeom>
                  <a:avLst/>
                  <a:gdLst>
                    <a:gd name="connsiteX0" fmla="*/ 0 w 696686"/>
                    <a:gd name="connsiteY0" fmla="*/ 319315 h 595086"/>
                    <a:gd name="connsiteX1" fmla="*/ 137886 w 696686"/>
                    <a:gd name="connsiteY1" fmla="*/ 0 h 595086"/>
                    <a:gd name="connsiteX2" fmla="*/ 486229 w 696686"/>
                    <a:gd name="connsiteY2" fmla="*/ 87086 h 595086"/>
                    <a:gd name="connsiteX3" fmla="*/ 696686 w 696686"/>
                    <a:gd name="connsiteY3" fmla="*/ 406400 h 595086"/>
                    <a:gd name="connsiteX4" fmla="*/ 457200 w 696686"/>
                    <a:gd name="connsiteY4" fmla="*/ 544286 h 595086"/>
                    <a:gd name="connsiteX5" fmla="*/ 116115 w 696686"/>
                    <a:gd name="connsiteY5" fmla="*/ 595086 h 595086"/>
                    <a:gd name="connsiteX6" fmla="*/ 0 w 696686"/>
                    <a:gd name="connsiteY6" fmla="*/ 319315 h 59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686" h="595086">
                      <a:moveTo>
                        <a:pt x="0" y="319315"/>
                      </a:moveTo>
                      <a:lnTo>
                        <a:pt x="137886" y="0"/>
                      </a:lnTo>
                      <a:lnTo>
                        <a:pt x="486229" y="87086"/>
                      </a:lnTo>
                      <a:lnTo>
                        <a:pt x="696686" y="406400"/>
                      </a:lnTo>
                      <a:lnTo>
                        <a:pt x="457200" y="544286"/>
                      </a:lnTo>
                      <a:lnTo>
                        <a:pt x="116115" y="595086"/>
                      </a:lnTo>
                      <a:lnTo>
                        <a:pt x="0" y="319315"/>
                      </a:lnTo>
                      <a:close/>
                    </a:path>
                  </a:pathLst>
                </a:custGeom>
                <a:solidFill>
                  <a:srgbClr val="EC7A1C"/>
                </a:solidFill>
                <a:ln w="12700" cap="flat" cmpd="sng" algn="ctr">
                  <a:solidFill>
                    <a:srgbClr val="FF9800">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5" name="Forme libre 43">
                  <a:extLst>
                    <a:ext uri="{FF2B5EF4-FFF2-40B4-BE49-F238E27FC236}">
                      <a16:creationId xmlns:a16="http://schemas.microsoft.com/office/drawing/2014/main" id="{53102CD5-8D4F-3C97-29F9-E0ED561DB7A7}"/>
                    </a:ext>
                  </a:extLst>
                </p:cNvPr>
                <p:cNvSpPr/>
                <p:nvPr/>
              </p:nvSpPr>
              <p:spPr>
                <a:xfrm>
                  <a:off x="5537200" y="1355266"/>
                  <a:ext cx="529771" cy="444505"/>
                </a:xfrm>
                <a:custGeom>
                  <a:avLst/>
                  <a:gdLst>
                    <a:gd name="connsiteX0" fmla="*/ 0 w 595086"/>
                    <a:gd name="connsiteY0" fmla="*/ 290286 h 515257"/>
                    <a:gd name="connsiteX1" fmla="*/ 166914 w 595086"/>
                    <a:gd name="connsiteY1" fmla="*/ 0 h 515257"/>
                    <a:gd name="connsiteX2" fmla="*/ 413657 w 595086"/>
                    <a:gd name="connsiteY2" fmla="*/ 94343 h 515257"/>
                    <a:gd name="connsiteX3" fmla="*/ 595086 w 595086"/>
                    <a:gd name="connsiteY3" fmla="*/ 355600 h 515257"/>
                    <a:gd name="connsiteX4" fmla="*/ 391886 w 595086"/>
                    <a:gd name="connsiteY4" fmla="*/ 493486 h 515257"/>
                    <a:gd name="connsiteX5" fmla="*/ 87086 w 595086"/>
                    <a:gd name="connsiteY5" fmla="*/ 515257 h 515257"/>
                    <a:gd name="connsiteX6" fmla="*/ 0 w 595086"/>
                    <a:gd name="connsiteY6" fmla="*/ 290286 h 51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086" h="515257">
                      <a:moveTo>
                        <a:pt x="0" y="290286"/>
                      </a:moveTo>
                      <a:lnTo>
                        <a:pt x="166914" y="0"/>
                      </a:lnTo>
                      <a:lnTo>
                        <a:pt x="413657" y="94343"/>
                      </a:lnTo>
                      <a:lnTo>
                        <a:pt x="595086" y="355600"/>
                      </a:lnTo>
                      <a:lnTo>
                        <a:pt x="391886" y="493486"/>
                      </a:lnTo>
                      <a:lnTo>
                        <a:pt x="87086" y="515257"/>
                      </a:lnTo>
                      <a:lnTo>
                        <a:pt x="0" y="290286"/>
                      </a:lnTo>
                      <a:close/>
                    </a:path>
                  </a:pathLst>
                </a:custGeom>
                <a:solidFill>
                  <a:srgbClr val="EC7A1C"/>
                </a:solidFill>
                <a:ln w="12700" cap="flat" cmpd="sng" algn="ctr">
                  <a:solidFill>
                    <a:srgbClr val="FF9800">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Forme libre 45">
                  <a:extLst>
                    <a:ext uri="{FF2B5EF4-FFF2-40B4-BE49-F238E27FC236}">
                      <a16:creationId xmlns:a16="http://schemas.microsoft.com/office/drawing/2014/main" id="{70C45317-D720-6525-1F79-C4DF6476B681}"/>
                    </a:ext>
                  </a:extLst>
                </p:cNvPr>
                <p:cNvSpPr/>
                <p:nvPr/>
              </p:nvSpPr>
              <p:spPr>
                <a:xfrm>
                  <a:off x="5565248" y="1436914"/>
                  <a:ext cx="414638" cy="297543"/>
                </a:xfrm>
                <a:custGeom>
                  <a:avLst/>
                  <a:gdLst>
                    <a:gd name="connsiteX0" fmla="*/ 0 w 355600"/>
                    <a:gd name="connsiteY0" fmla="*/ 152400 h 297543"/>
                    <a:gd name="connsiteX1" fmla="*/ 94343 w 355600"/>
                    <a:gd name="connsiteY1" fmla="*/ 0 h 297543"/>
                    <a:gd name="connsiteX2" fmla="*/ 254000 w 355600"/>
                    <a:gd name="connsiteY2" fmla="*/ 72572 h 297543"/>
                    <a:gd name="connsiteX3" fmla="*/ 355600 w 355600"/>
                    <a:gd name="connsiteY3" fmla="*/ 188686 h 297543"/>
                    <a:gd name="connsiteX4" fmla="*/ 224971 w 355600"/>
                    <a:gd name="connsiteY4" fmla="*/ 290286 h 297543"/>
                    <a:gd name="connsiteX5" fmla="*/ 65314 w 355600"/>
                    <a:gd name="connsiteY5" fmla="*/ 297543 h 297543"/>
                    <a:gd name="connsiteX6" fmla="*/ 0 w 355600"/>
                    <a:gd name="connsiteY6" fmla="*/ 152400 h 29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600" h="297543">
                      <a:moveTo>
                        <a:pt x="0" y="152400"/>
                      </a:moveTo>
                      <a:lnTo>
                        <a:pt x="94343" y="0"/>
                      </a:lnTo>
                      <a:lnTo>
                        <a:pt x="254000" y="72572"/>
                      </a:lnTo>
                      <a:lnTo>
                        <a:pt x="355600" y="188686"/>
                      </a:lnTo>
                      <a:lnTo>
                        <a:pt x="224971" y="290286"/>
                      </a:lnTo>
                      <a:lnTo>
                        <a:pt x="65314" y="297543"/>
                      </a:lnTo>
                      <a:lnTo>
                        <a:pt x="0" y="152400"/>
                      </a:lnTo>
                      <a:close/>
                    </a:path>
                  </a:pathLst>
                </a:custGeom>
                <a:solidFill>
                  <a:srgbClr val="FF9800">
                    <a:lumMod val="60000"/>
                    <a:lumOff val="40000"/>
                  </a:srgbClr>
                </a:solidFill>
                <a:ln w="12700" cap="flat" cmpd="sng" algn="ctr">
                  <a:solidFill>
                    <a:srgbClr val="FF9800">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7" name="Forme libre 12">
                <a:extLst>
                  <a:ext uri="{FF2B5EF4-FFF2-40B4-BE49-F238E27FC236}">
                    <a16:creationId xmlns:a16="http://schemas.microsoft.com/office/drawing/2014/main" id="{8585750E-2269-CE97-388F-C588F80FA631}"/>
                  </a:ext>
                </a:extLst>
              </p:cNvPr>
              <p:cNvSpPr/>
              <p:nvPr/>
            </p:nvSpPr>
            <p:spPr>
              <a:xfrm>
                <a:off x="4096598" y="1891644"/>
                <a:ext cx="597352" cy="1102808"/>
              </a:xfrm>
              <a:custGeom>
                <a:avLst/>
                <a:gdLst>
                  <a:gd name="connsiteX0" fmla="*/ 376075 w 448714"/>
                  <a:gd name="connsiteY0" fmla="*/ 0 h 1034041"/>
                  <a:gd name="connsiteX1" fmla="*/ 388894 w 448714"/>
                  <a:gd name="connsiteY1" fmla="*/ 47002 h 1034041"/>
                  <a:gd name="connsiteX2" fmla="*/ 397440 w 448714"/>
                  <a:gd name="connsiteY2" fmla="*/ 81185 h 1034041"/>
                  <a:gd name="connsiteX3" fmla="*/ 401713 w 448714"/>
                  <a:gd name="connsiteY3" fmla="*/ 102550 h 1034041"/>
                  <a:gd name="connsiteX4" fmla="*/ 405985 w 448714"/>
                  <a:gd name="connsiteY4" fmla="*/ 132460 h 1034041"/>
                  <a:gd name="connsiteX5" fmla="*/ 410258 w 448714"/>
                  <a:gd name="connsiteY5" fmla="*/ 149551 h 1034041"/>
                  <a:gd name="connsiteX6" fmla="*/ 423077 w 448714"/>
                  <a:gd name="connsiteY6" fmla="*/ 209372 h 1034041"/>
                  <a:gd name="connsiteX7" fmla="*/ 427350 w 448714"/>
                  <a:gd name="connsiteY7" fmla="*/ 226464 h 1034041"/>
                  <a:gd name="connsiteX8" fmla="*/ 435896 w 448714"/>
                  <a:gd name="connsiteY8" fmla="*/ 239282 h 1034041"/>
                  <a:gd name="connsiteX9" fmla="*/ 440169 w 448714"/>
                  <a:gd name="connsiteY9" fmla="*/ 269193 h 1034041"/>
                  <a:gd name="connsiteX10" fmla="*/ 444441 w 448714"/>
                  <a:gd name="connsiteY10" fmla="*/ 286284 h 1034041"/>
                  <a:gd name="connsiteX11" fmla="*/ 448714 w 448714"/>
                  <a:gd name="connsiteY11" fmla="*/ 311921 h 1034041"/>
                  <a:gd name="connsiteX12" fmla="*/ 440169 w 448714"/>
                  <a:gd name="connsiteY12" fmla="*/ 363196 h 1034041"/>
                  <a:gd name="connsiteX13" fmla="*/ 423077 w 448714"/>
                  <a:gd name="connsiteY13" fmla="*/ 405925 h 1034041"/>
                  <a:gd name="connsiteX14" fmla="*/ 405985 w 448714"/>
                  <a:gd name="connsiteY14" fmla="*/ 444381 h 1034041"/>
                  <a:gd name="connsiteX15" fmla="*/ 401713 w 448714"/>
                  <a:gd name="connsiteY15" fmla="*/ 457200 h 1034041"/>
                  <a:gd name="connsiteX16" fmla="*/ 393167 w 448714"/>
                  <a:gd name="connsiteY16" fmla="*/ 487110 h 1034041"/>
                  <a:gd name="connsiteX17" fmla="*/ 384621 w 448714"/>
                  <a:gd name="connsiteY17" fmla="*/ 499929 h 1034041"/>
                  <a:gd name="connsiteX18" fmla="*/ 371802 w 448714"/>
                  <a:gd name="connsiteY18" fmla="*/ 525566 h 1034041"/>
                  <a:gd name="connsiteX19" fmla="*/ 367529 w 448714"/>
                  <a:gd name="connsiteY19" fmla="*/ 551204 h 1034041"/>
                  <a:gd name="connsiteX20" fmla="*/ 354711 w 448714"/>
                  <a:gd name="connsiteY20" fmla="*/ 589660 h 1034041"/>
                  <a:gd name="connsiteX21" fmla="*/ 350438 w 448714"/>
                  <a:gd name="connsiteY21" fmla="*/ 602478 h 1034041"/>
                  <a:gd name="connsiteX22" fmla="*/ 346165 w 448714"/>
                  <a:gd name="connsiteY22" fmla="*/ 623843 h 1034041"/>
                  <a:gd name="connsiteX23" fmla="*/ 341892 w 448714"/>
                  <a:gd name="connsiteY23" fmla="*/ 683664 h 1034041"/>
                  <a:gd name="connsiteX24" fmla="*/ 324800 w 448714"/>
                  <a:gd name="connsiteY24" fmla="*/ 709301 h 1034041"/>
                  <a:gd name="connsiteX25" fmla="*/ 316255 w 448714"/>
                  <a:gd name="connsiteY25" fmla="*/ 722120 h 1034041"/>
                  <a:gd name="connsiteX26" fmla="*/ 286344 w 448714"/>
                  <a:gd name="connsiteY26" fmla="*/ 734938 h 1034041"/>
                  <a:gd name="connsiteX27" fmla="*/ 260707 w 448714"/>
                  <a:gd name="connsiteY27" fmla="*/ 752030 h 1034041"/>
                  <a:gd name="connsiteX28" fmla="*/ 235070 w 448714"/>
                  <a:gd name="connsiteY28" fmla="*/ 773394 h 1034041"/>
                  <a:gd name="connsiteX29" fmla="*/ 222251 w 448714"/>
                  <a:gd name="connsiteY29" fmla="*/ 777667 h 1034041"/>
                  <a:gd name="connsiteX30" fmla="*/ 196613 w 448714"/>
                  <a:gd name="connsiteY30" fmla="*/ 799032 h 1034041"/>
                  <a:gd name="connsiteX31" fmla="*/ 192341 w 448714"/>
                  <a:gd name="connsiteY31" fmla="*/ 811850 h 1034041"/>
                  <a:gd name="connsiteX32" fmla="*/ 166703 w 448714"/>
                  <a:gd name="connsiteY32" fmla="*/ 828942 h 1034041"/>
                  <a:gd name="connsiteX33" fmla="*/ 132520 w 448714"/>
                  <a:gd name="connsiteY33" fmla="*/ 880217 h 1034041"/>
                  <a:gd name="connsiteX34" fmla="*/ 123974 w 448714"/>
                  <a:gd name="connsiteY34" fmla="*/ 893036 h 1034041"/>
                  <a:gd name="connsiteX35" fmla="*/ 119701 w 448714"/>
                  <a:gd name="connsiteY35" fmla="*/ 905854 h 1034041"/>
                  <a:gd name="connsiteX36" fmla="*/ 102610 w 448714"/>
                  <a:gd name="connsiteY36" fmla="*/ 931492 h 1034041"/>
                  <a:gd name="connsiteX37" fmla="*/ 76972 w 448714"/>
                  <a:gd name="connsiteY37" fmla="*/ 948583 h 1034041"/>
                  <a:gd name="connsiteX38" fmla="*/ 55608 w 448714"/>
                  <a:gd name="connsiteY38" fmla="*/ 965675 h 1034041"/>
                  <a:gd name="connsiteX39" fmla="*/ 34243 w 448714"/>
                  <a:gd name="connsiteY39" fmla="*/ 982766 h 1034041"/>
                  <a:gd name="connsiteX40" fmla="*/ 4333 w 448714"/>
                  <a:gd name="connsiteY40" fmla="*/ 1012677 h 1034041"/>
                  <a:gd name="connsiteX41" fmla="*/ 60 w 448714"/>
                  <a:gd name="connsiteY41" fmla="*/ 1034041 h 103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8714" h="1034041">
                    <a:moveTo>
                      <a:pt x="376075" y="0"/>
                    </a:moveTo>
                    <a:cubicBezTo>
                      <a:pt x="390854" y="36945"/>
                      <a:pt x="379954" y="5285"/>
                      <a:pt x="388894" y="47002"/>
                    </a:cubicBezTo>
                    <a:cubicBezTo>
                      <a:pt x="391355" y="58486"/>
                      <a:pt x="395137" y="69668"/>
                      <a:pt x="397440" y="81185"/>
                    </a:cubicBezTo>
                    <a:cubicBezTo>
                      <a:pt x="398864" y="88307"/>
                      <a:pt x="400519" y="95386"/>
                      <a:pt x="401713" y="102550"/>
                    </a:cubicBezTo>
                    <a:cubicBezTo>
                      <a:pt x="403369" y="112484"/>
                      <a:pt x="404184" y="122551"/>
                      <a:pt x="405985" y="132460"/>
                    </a:cubicBezTo>
                    <a:cubicBezTo>
                      <a:pt x="407035" y="138238"/>
                      <a:pt x="409106" y="143793"/>
                      <a:pt x="410258" y="149551"/>
                    </a:cubicBezTo>
                    <a:cubicBezTo>
                      <a:pt x="422667" y="211595"/>
                      <a:pt x="404018" y="133136"/>
                      <a:pt x="423077" y="209372"/>
                    </a:cubicBezTo>
                    <a:cubicBezTo>
                      <a:pt x="424501" y="215069"/>
                      <a:pt x="424092" y="221578"/>
                      <a:pt x="427350" y="226464"/>
                    </a:cubicBezTo>
                    <a:lnTo>
                      <a:pt x="435896" y="239282"/>
                    </a:lnTo>
                    <a:cubicBezTo>
                      <a:pt x="437320" y="249252"/>
                      <a:pt x="438368" y="259284"/>
                      <a:pt x="440169" y="269193"/>
                    </a:cubicBezTo>
                    <a:cubicBezTo>
                      <a:pt x="441219" y="274971"/>
                      <a:pt x="443289" y="280526"/>
                      <a:pt x="444441" y="286284"/>
                    </a:cubicBezTo>
                    <a:cubicBezTo>
                      <a:pt x="446140" y="294779"/>
                      <a:pt x="447290" y="303375"/>
                      <a:pt x="448714" y="311921"/>
                    </a:cubicBezTo>
                    <a:cubicBezTo>
                      <a:pt x="445686" y="336148"/>
                      <a:pt x="446217" y="343036"/>
                      <a:pt x="440169" y="363196"/>
                    </a:cubicBezTo>
                    <a:cubicBezTo>
                      <a:pt x="423165" y="419878"/>
                      <a:pt x="440208" y="363099"/>
                      <a:pt x="423077" y="405925"/>
                    </a:cubicBezTo>
                    <a:cubicBezTo>
                      <a:pt x="407822" y="444062"/>
                      <a:pt x="422427" y="419720"/>
                      <a:pt x="405985" y="444381"/>
                    </a:cubicBezTo>
                    <a:cubicBezTo>
                      <a:pt x="404561" y="448654"/>
                      <a:pt x="402950" y="452869"/>
                      <a:pt x="401713" y="457200"/>
                    </a:cubicBezTo>
                    <a:cubicBezTo>
                      <a:pt x="399888" y="463590"/>
                      <a:pt x="396582" y="480279"/>
                      <a:pt x="393167" y="487110"/>
                    </a:cubicBezTo>
                    <a:cubicBezTo>
                      <a:pt x="390870" y="491703"/>
                      <a:pt x="386918" y="495336"/>
                      <a:pt x="384621" y="499929"/>
                    </a:cubicBezTo>
                    <a:cubicBezTo>
                      <a:pt x="366933" y="535305"/>
                      <a:pt x="396290" y="488837"/>
                      <a:pt x="371802" y="525566"/>
                    </a:cubicBezTo>
                    <a:cubicBezTo>
                      <a:pt x="370378" y="534112"/>
                      <a:pt x="369630" y="542799"/>
                      <a:pt x="367529" y="551204"/>
                    </a:cubicBezTo>
                    <a:cubicBezTo>
                      <a:pt x="367527" y="551211"/>
                      <a:pt x="356849" y="583247"/>
                      <a:pt x="354711" y="589660"/>
                    </a:cubicBezTo>
                    <a:cubicBezTo>
                      <a:pt x="353287" y="593933"/>
                      <a:pt x="351321" y="598062"/>
                      <a:pt x="350438" y="602478"/>
                    </a:cubicBezTo>
                    <a:lnTo>
                      <a:pt x="346165" y="623843"/>
                    </a:lnTo>
                    <a:cubicBezTo>
                      <a:pt x="344741" y="643783"/>
                      <a:pt x="346741" y="664270"/>
                      <a:pt x="341892" y="683664"/>
                    </a:cubicBezTo>
                    <a:cubicBezTo>
                      <a:pt x="339401" y="693628"/>
                      <a:pt x="330497" y="700755"/>
                      <a:pt x="324800" y="709301"/>
                    </a:cubicBezTo>
                    <a:cubicBezTo>
                      <a:pt x="321951" y="713574"/>
                      <a:pt x="320848" y="719824"/>
                      <a:pt x="316255" y="722120"/>
                    </a:cubicBezTo>
                    <a:cubicBezTo>
                      <a:pt x="295134" y="732679"/>
                      <a:pt x="305206" y="728651"/>
                      <a:pt x="286344" y="734938"/>
                    </a:cubicBezTo>
                    <a:cubicBezTo>
                      <a:pt x="262046" y="759238"/>
                      <a:pt x="285442" y="739663"/>
                      <a:pt x="260707" y="752030"/>
                    </a:cubicBezTo>
                    <a:cubicBezTo>
                      <a:pt x="232744" y="766011"/>
                      <a:pt x="263422" y="754493"/>
                      <a:pt x="235070" y="773394"/>
                    </a:cubicBezTo>
                    <a:cubicBezTo>
                      <a:pt x="231322" y="775892"/>
                      <a:pt x="226280" y="775653"/>
                      <a:pt x="222251" y="777667"/>
                    </a:cubicBezTo>
                    <a:cubicBezTo>
                      <a:pt x="210353" y="783616"/>
                      <a:pt x="206063" y="789582"/>
                      <a:pt x="196613" y="799032"/>
                    </a:cubicBezTo>
                    <a:cubicBezTo>
                      <a:pt x="195189" y="803305"/>
                      <a:pt x="195526" y="808665"/>
                      <a:pt x="192341" y="811850"/>
                    </a:cubicBezTo>
                    <a:cubicBezTo>
                      <a:pt x="185078" y="819113"/>
                      <a:pt x="166703" y="828942"/>
                      <a:pt x="166703" y="828942"/>
                    </a:cubicBezTo>
                    <a:lnTo>
                      <a:pt x="132520" y="880217"/>
                    </a:lnTo>
                    <a:cubicBezTo>
                      <a:pt x="129671" y="884490"/>
                      <a:pt x="125598" y="888164"/>
                      <a:pt x="123974" y="893036"/>
                    </a:cubicBezTo>
                    <a:cubicBezTo>
                      <a:pt x="122550" y="897309"/>
                      <a:pt x="121888" y="901917"/>
                      <a:pt x="119701" y="905854"/>
                    </a:cubicBezTo>
                    <a:cubicBezTo>
                      <a:pt x="114713" y="914832"/>
                      <a:pt x="111156" y="925795"/>
                      <a:pt x="102610" y="931492"/>
                    </a:cubicBezTo>
                    <a:lnTo>
                      <a:pt x="76972" y="948583"/>
                    </a:lnTo>
                    <a:cubicBezTo>
                      <a:pt x="52488" y="985314"/>
                      <a:pt x="85088" y="942093"/>
                      <a:pt x="55608" y="965675"/>
                    </a:cubicBezTo>
                    <a:cubicBezTo>
                      <a:pt x="27997" y="987763"/>
                      <a:pt x="66465" y="972025"/>
                      <a:pt x="34243" y="982766"/>
                    </a:cubicBezTo>
                    <a:cubicBezTo>
                      <a:pt x="14654" y="1012152"/>
                      <a:pt x="26896" y="1005156"/>
                      <a:pt x="4333" y="1012677"/>
                    </a:cubicBezTo>
                    <a:cubicBezTo>
                      <a:pt x="-841" y="1028197"/>
                      <a:pt x="60" y="1020991"/>
                      <a:pt x="60" y="1034041"/>
                    </a:cubicBezTo>
                  </a:path>
                </a:pathLst>
              </a:custGeom>
              <a:noFill/>
              <a:ln w="38100" cap="flat" cmpd="sng" algn="ctr">
                <a:solidFill>
                  <a:srgbClr val="0070C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8" name="Forme libre 13">
                <a:extLst>
                  <a:ext uri="{FF2B5EF4-FFF2-40B4-BE49-F238E27FC236}">
                    <a16:creationId xmlns:a16="http://schemas.microsoft.com/office/drawing/2014/main" id="{854DB6A5-909B-080F-5BDF-91043E602BD9}"/>
                  </a:ext>
                </a:extLst>
              </p:cNvPr>
              <p:cNvSpPr/>
              <p:nvPr/>
            </p:nvSpPr>
            <p:spPr>
              <a:xfrm>
                <a:off x="3390313" y="1895967"/>
                <a:ext cx="1886634" cy="1517164"/>
              </a:xfrm>
              <a:custGeom>
                <a:avLst/>
                <a:gdLst>
                  <a:gd name="connsiteX0" fmla="*/ 2090607 w 2103426"/>
                  <a:gd name="connsiteY0" fmla="*/ 0 h 1543404"/>
                  <a:gd name="connsiteX1" fmla="*/ 2086334 w 2103426"/>
                  <a:gd name="connsiteY1" fmla="*/ 158098 h 1543404"/>
                  <a:gd name="connsiteX2" fmla="*/ 2077788 w 2103426"/>
                  <a:gd name="connsiteY2" fmla="*/ 235010 h 1543404"/>
                  <a:gd name="connsiteX3" fmla="*/ 2082061 w 2103426"/>
                  <a:gd name="connsiteY3" fmla="*/ 252101 h 1543404"/>
                  <a:gd name="connsiteX4" fmla="*/ 2086334 w 2103426"/>
                  <a:gd name="connsiteY4" fmla="*/ 264920 h 1543404"/>
                  <a:gd name="connsiteX5" fmla="*/ 2090607 w 2103426"/>
                  <a:gd name="connsiteY5" fmla="*/ 286285 h 1543404"/>
                  <a:gd name="connsiteX6" fmla="*/ 2099153 w 2103426"/>
                  <a:gd name="connsiteY6" fmla="*/ 311922 h 1543404"/>
                  <a:gd name="connsiteX7" fmla="*/ 2103426 w 2103426"/>
                  <a:gd name="connsiteY7" fmla="*/ 329013 h 1543404"/>
                  <a:gd name="connsiteX8" fmla="*/ 2094880 w 2103426"/>
                  <a:gd name="connsiteY8" fmla="*/ 371742 h 1543404"/>
                  <a:gd name="connsiteX9" fmla="*/ 2086334 w 2103426"/>
                  <a:gd name="connsiteY9" fmla="*/ 397380 h 1543404"/>
                  <a:gd name="connsiteX10" fmla="*/ 2082061 w 2103426"/>
                  <a:gd name="connsiteY10" fmla="*/ 435836 h 1543404"/>
                  <a:gd name="connsiteX11" fmla="*/ 2073516 w 2103426"/>
                  <a:gd name="connsiteY11" fmla="*/ 508475 h 1543404"/>
                  <a:gd name="connsiteX12" fmla="*/ 2069243 w 2103426"/>
                  <a:gd name="connsiteY12" fmla="*/ 546931 h 1543404"/>
                  <a:gd name="connsiteX13" fmla="*/ 2064970 w 2103426"/>
                  <a:gd name="connsiteY13" fmla="*/ 568296 h 1543404"/>
                  <a:gd name="connsiteX14" fmla="*/ 2069243 w 2103426"/>
                  <a:gd name="connsiteY14" fmla="*/ 598206 h 1543404"/>
                  <a:gd name="connsiteX15" fmla="*/ 2060697 w 2103426"/>
                  <a:gd name="connsiteY15" fmla="*/ 658027 h 1543404"/>
                  <a:gd name="connsiteX16" fmla="*/ 2047878 w 2103426"/>
                  <a:gd name="connsiteY16" fmla="*/ 662299 h 1543404"/>
                  <a:gd name="connsiteX17" fmla="*/ 2043605 w 2103426"/>
                  <a:gd name="connsiteY17" fmla="*/ 675118 h 1543404"/>
                  <a:gd name="connsiteX18" fmla="*/ 2035059 w 2103426"/>
                  <a:gd name="connsiteY18" fmla="*/ 687937 h 1543404"/>
                  <a:gd name="connsiteX19" fmla="*/ 2009422 w 2103426"/>
                  <a:gd name="connsiteY19" fmla="*/ 709301 h 1543404"/>
                  <a:gd name="connsiteX20" fmla="*/ 1992331 w 2103426"/>
                  <a:gd name="connsiteY20" fmla="*/ 717847 h 1543404"/>
                  <a:gd name="connsiteX21" fmla="*/ 1979512 w 2103426"/>
                  <a:gd name="connsiteY21" fmla="*/ 726393 h 1543404"/>
                  <a:gd name="connsiteX22" fmla="*/ 1962420 w 2103426"/>
                  <a:gd name="connsiteY22" fmla="*/ 734939 h 1543404"/>
                  <a:gd name="connsiteX23" fmla="*/ 1936783 w 2103426"/>
                  <a:gd name="connsiteY23" fmla="*/ 752030 h 1543404"/>
                  <a:gd name="connsiteX24" fmla="*/ 1911145 w 2103426"/>
                  <a:gd name="connsiteY24" fmla="*/ 760576 h 1543404"/>
                  <a:gd name="connsiteX25" fmla="*/ 1898327 w 2103426"/>
                  <a:gd name="connsiteY25" fmla="*/ 764849 h 1543404"/>
                  <a:gd name="connsiteX26" fmla="*/ 1885508 w 2103426"/>
                  <a:gd name="connsiteY26" fmla="*/ 773395 h 1543404"/>
                  <a:gd name="connsiteX27" fmla="*/ 1872689 w 2103426"/>
                  <a:gd name="connsiteY27" fmla="*/ 777668 h 1543404"/>
                  <a:gd name="connsiteX28" fmla="*/ 1859871 w 2103426"/>
                  <a:gd name="connsiteY28" fmla="*/ 786213 h 1543404"/>
                  <a:gd name="connsiteX29" fmla="*/ 1834233 w 2103426"/>
                  <a:gd name="connsiteY29" fmla="*/ 794759 h 1543404"/>
                  <a:gd name="connsiteX30" fmla="*/ 1804323 w 2103426"/>
                  <a:gd name="connsiteY30" fmla="*/ 807578 h 1543404"/>
                  <a:gd name="connsiteX31" fmla="*/ 1791504 w 2103426"/>
                  <a:gd name="connsiteY31" fmla="*/ 816124 h 1543404"/>
                  <a:gd name="connsiteX32" fmla="*/ 1774413 w 2103426"/>
                  <a:gd name="connsiteY32" fmla="*/ 820397 h 1543404"/>
                  <a:gd name="connsiteX33" fmla="*/ 1757321 w 2103426"/>
                  <a:gd name="connsiteY33" fmla="*/ 828942 h 1543404"/>
                  <a:gd name="connsiteX34" fmla="*/ 1731684 w 2103426"/>
                  <a:gd name="connsiteY34" fmla="*/ 837488 h 1543404"/>
                  <a:gd name="connsiteX35" fmla="*/ 1706046 w 2103426"/>
                  <a:gd name="connsiteY35" fmla="*/ 854580 h 1543404"/>
                  <a:gd name="connsiteX36" fmla="*/ 1693228 w 2103426"/>
                  <a:gd name="connsiteY36" fmla="*/ 858853 h 1543404"/>
                  <a:gd name="connsiteX37" fmla="*/ 1667590 w 2103426"/>
                  <a:gd name="connsiteY37" fmla="*/ 871671 h 1543404"/>
                  <a:gd name="connsiteX38" fmla="*/ 1654772 w 2103426"/>
                  <a:gd name="connsiteY38" fmla="*/ 880217 h 1543404"/>
                  <a:gd name="connsiteX39" fmla="*/ 1641953 w 2103426"/>
                  <a:gd name="connsiteY39" fmla="*/ 893036 h 1543404"/>
                  <a:gd name="connsiteX40" fmla="*/ 1616316 w 2103426"/>
                  <a:gd name="connsiteY40" fmla="*/ 901582 h 1543404"/>
                  <a:gd name="connsiteX41" fmla="*/ 1603497 w 2103426"/>
                  <a:gd name="connsiteY41" fmla="*/ 905855 h 1543404"/>
                  <a:gd name="connsiteX42" fmla="*/ 1577859 w 2103426"/>
                  <a:gd name="connsiteY42" fmla="*/ 922946 h 1543404"/>
                  <a:gd name="connsiteX43" fmla="*/ 1535131 w 2103426"/>
                  <a:gd name="connsiteY43" fmla="*/ 940038 h 1543404"/>
                  <a:gd name="connsiteX44" fmla="*/ 1505220 w 2103426"/>
                  <a:gd name="connsiteY44" fmla="*/ 948584 h 1543404"/>
                  <a:gd name="connsiteX45" fmla="*/ 1462491 w 2103426"/>
                  <a:gd name="connsiteY45" fmla="*/ 961402 h 1543404"/>
                  <a:gd name="connsiteX46" fmla="*/ 1398398 w 2103426"/>
                  <a:gd name="connsiteY46" fmla="*/ 969948 h 1543404"/>
                  <a:gd name="connsiteX47" fmla="*/ 1381306 w 2103426"/>
                  <a:gd name="connsiteY47" fmla="*/ 974221 h 1543404"/>
                  <a:gd name="connsiteX48" fmla="*/ 1355669 w 2103426"/>
                  <a:gd name="connsiteY48" fmla="*/ 978494 h 1543404"/>
                  <a:gd name="connsiteX49" fmla="*/ 1312940 w 2103426"/>
                  <a:gd name="connsiteY49" fmla="*/ 987040 h 1543404"/>
                  <a:gd name="connsiteX50" fmla="*/ 1291575 w 2103426"/>
                  <a:gd name="connsiteY50" fmla="*/ 991313 h 1543404"/>
                  <a:gd name="connsiteX51" fmla="*/ 1274484 w 2103426"/>
                  <a:gd name="connsiteY51" fmla="*/ 995585 h 1543404"/>
                  <a:gd name="connsiteX52" fmla="*/ 1253119 w 2103426"/>
                  <a:gd name="connsiteY52" fmla="*/ 999858 h 1543404"/>
                  <a:gd name="connsiteX53" fmla="*/ 1240301 w 2103426"/>
                  <a:gd name="connsiteY53" fmla="*/ 1004131 h 1543404"/>
                  <a:gd name="connsiteX54" fmla="*/ 1184753 w 2103426"/>
                  <a:gd name="connsiteY54" fmla="*/ 1012677 h 1543404"/>
                  <a:gd name="connsiteX55" fmla="*/ 1163388 w 2103426"/>
                  <a:gd name="connsiteY55" fmla="*/ 1016950 h 1543404"/>
                  <a:gd name="connsiteX56" fmla="*/ 1133478 w 2103426"/>
                  <a:gd name="connsiteY56" fmla="*/ 1021223 h 1543404"/>
                  <a:gd name="connsiteX57" fmla="*/ 1090749 w 2103426"/>
                  <a:gd name="connsiteY57" fmla="*/ 1029769 h 1543404"/>
                  <a:gd name="connsiteX58" fmla="*/ 1035202 w 2103426"/>
                  <a:gd name="connsiteY58" fmla="*/ 1055406 h 1543404"/>
                  <a:gd name="connsiteX59" fmla="*/ 996745 w 2103426"/>
                  <a:gd name="connsiteY59" fmla="*/ 1063952 h 1543404"/>
                  <a:gd name="connsiteX60" fmla="*/ 971108 w 2103426"/>
                  <a:gd name="connsiteY60" fmla="*/ 1072498 h 1543404"/>
                  <a:gd name="connsiteX61" fmla="*/ 958289 w 2103426"/>
                  <a:gd name="connsiteY61" fmla="*/ 1081043 h 1543404"/>
                  <a:gd name="connsiteX62" fmla="*/ 941198 w 2103426"/>
                  <a:gd name="connsiteY62" fmla="*/ 1085316 h 1543404"/>
                  <a:gd name="connsiteX63" fmla="*/ 911288 w 2103426"/>
                  <a:gd name="connsiteY63" fmla="*/ 1093862 h 1543404"/>
                  <a:gd name="connsiteX64" fmla="*/ 825830 w 2103426"/>
                  <a:gd name="connsiteY64" fmla="*/ 1098135 h 1543404"/>
                  <a:gd name="connsiteX65" fmla="*/ 787374 w 2103426"/>
                  <a:gd name="connsiteY65" fmla="*/ 1110954 h 1543404"/>
                  <a:gd name="connsiteX66" fmla="*/ 761736 w 2103426"/>
                  <a:gd name="connsiteY66" fmla="*/ 1132318 h 1543404"/>
                  <a:gd name="connsiteX67" fmla="*/ 748917 w 2103426"/>
                  <a:gd name="connsiteY67" fmla="*/ 1136591 h 1543404"/>
                  <a:gd name="connsiteX68" fmla="*/ 719007 w 2103426"/>
                  <a:gd name="connsiteY68" fmla="*/ 1153683 h 1543404"/>
                  <a:gd name="connsiteX69" fmla="*/ 693370 w 2103426"/>
                  <a:gd name="connsiteY69" fmla="*/ 1166501 h 1543404"/>
                  <a:gd name="connsiteX70" fmla="*/ 676278 w 2103426"/>
                  <a:gd name="connsiteY70" fmla="*/ 1179320 h 1543404"/>
                  <a:gd name="connsiteX71" fmla="*/ 663459 w 2103426"/>
                  <a:gd name="connsiteY71" fmla="*/ 1183593 h 1543404"/>
                  <a:gd name="connsiteX72" fmla="*/ 633549 w 2103426"/>
                  <a:gd name="connsiteY72" fmla="*/ 1192139 h 1543404"/>
                  <a:gd name="connsiteX73" fmla="*/ 616458 w 2103426"/>
                  <a:gd name="connsiteY73" fmla="*/ 1200685 h 1543404"/>
                  <a:gd name="connsiteX74" fmla="*/ 569456 w 2103426"/>
                  <a:gd name="connsiteY74" fmla="*/ 1213503 h 1543404"/>
                  <a:gd name="connsiteX75" fmla="*/ 531000 w 2103426"/>
                  <a:gd name="connsiteY75" fmla="*/ 1222049 h 1543404"/>
                  <a:gd name="connsiteX76" fmla="*/ 505362 w 2103426"/>
                  <a:gd name="connsiteY76" fmla="*/ 1230595 h 1543404"/>
                  <a:gd name="connsiteX77" fmla="*/ 466906 w 2103426"/>
                  <a:gd name="connsiteY77" fmla="*/ 1251959 h 1543404"/>
                  <a:gd name="connsiteX78" fmla="*/ 441269 w 2103426"/>
                  <a:gd name="connsiteY78" fmla="*/ 1273324 h 1543404"/>
                  <a:gd name="connsiteX79" fmla="*/ 402813 w 2103426"/>
                  <a:gd name="connsiteY79" fmla="*/ 1294688 h 1543404"/>
                  <a:gd name="connsiteX80" fmla="*/ 394267 w 2103426"/>
                  <a:gd name="connsiteY80" fmla="*/ 1307507 h 1543404"/>
                  <a:gd name="connsiteX81" fmla="*/ 364357 w 2103426"/>
                  <a:gd name="connsiteY81" fmla="*/ 1320326 h 1543404"/>
                  <a:gd name="connsiteX82" fmla="*/ 351538 w 2103426"/>
                  <a:gd name="connsiteY82" fmla="*/ 1324599 h 1543404"/>
                  <a:gd name="connsiteX83" fmla="*/ 338719 w 2103426"/>
                  <a:gd name="connsiteY83" fmla="*/ 1337417 h 1543404"/>
                  <a:gd name="connsiteX84" fmla="*/ 325901 w 2103426"/>
                  <a:gd name="connsiteY84" fmla="*/ 1341690 h 1543404"/>
                  <a:gd name="connsiteX85" fmla="*/ 304536 w 2103426"/>
                  <a:gd name="connsiteY85" fmla="*/ 1354509 h 1543404"/>
                  <a:gd name="connsiteX86" fmla="*/ 283172 w 2103426"/>
                  <a:gd name="connsiteY86" fmla="*/ 1371600 h 1543404"/>
                  <a:gd name="connsiteX87" fmla="*/ 274626 w 2103426"/>
                  <a:gd name="connsiteY87" fmla="*/ 1384419 h 1543404"/>
                  <a:gd name="connsiteX88" fmla="*/ 240443 w 2103426"/>
                  <a:gd name="connsiteY88" fmla="*/ 1401511 h 1543404"/>
                  <a:gd name="connsiteX89" fmla="*/ 210532 w 2103426"/>
                  <a:gd name="connsiteY89" fmla="*/ 1418602 h 1543404"/>
                  <a:gd name="connsiteX90" fmla="*/ 193441 w 2103426"/>
                  <a:gd name="connsiteY90" fmla="*/ 1422875 h 1543404"/>
                  <a:gd name="connsiteX91" fmla="*/ 142166 w 2103426"/>
                  <a:gd name="connsiteY91" fmla="*/ 1448513 h 1543404"/>
                  <a:gd name="connsiteX92" fmla="*/ 129347 w 2103426"/>
                  <a:gd name="connsiteY92" fmla="*/ 1452785 h 1543404"/>
                  <a:gd name="connsiteX93" fmla="*/ 103710 w 2103426"/>
                  <a:gd name="connsiteY93" fmla="*/ 1469877 h 1543404"/>
                  <a:gd name="connsiteX94" fmla="*/ 78073 w 2103426"/>
                  <a:gd name="connsiteY94" fmla="*/ 1478423 h 1543404"/>
                  <a:gd name="connsiteX95" fmla="*/ 65254 w 2103426"/>
                  <a:gd name="connsiteY95" fmla="*/ 1486969 h 1543404"/>
                  <a:gd name="connsiteX96" fmla="*/ 52435 w 2103426"/>
                  <a:gd name="connsiteY96" fmla="*/ 1499787 h 1543404"/>
                  <a:gd name="connsiteX97" fmla="*/ 39617 w 2103426"/>
                  <a:gd name="connsiteY97" fmla="*/ 1504060 h 1543404"/>
                  <a:gd name="connsiteX98" fmla="*/ 26798 w 2103426"/>
                  <a:gd name="connsiteY98" fmla="*/ 1512606 h 1543404"/>
                  <a:gd name="connsiteX99" fmla="*/ 22525 w 2103426"/>
                  <a:gd name="connsiteY99" fmla="*/ 1525425 h 1543404"/>
                  <a:gd name="connsiteX100" fmla="*/ 9706 w 2103426"/>
                  <a:gd name="connsiteY100" fmla="*/ 1529698 h 1543404"/>
                  <a:gd name="connsiteX101" fmla="*/ 22525 w 2103426"/>
                  <a:gd name="connsiteY101" fmla="*/ 1542516 h 154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03426" h="1543404">
                    <a:moveTo>
                      <a:pt x="2090607" y="0"/>
                    </a:moveTo>
                    <a:cubicBezTo>
                      <a:pt x="2089183" y="52699"/>
                      <a:pt x="2088575" y="105427"/>
                      <a:pt x="2086334" y="158098"/>
                    </a:cubicBezTo>
                    <a:cubicBezTo>
                      <a:pt x="2085635" y="174520"/>
                      <a:pt x="2080053" y="216894"/>
                      <a:pt x="2077788" y="235010"/>
                    </a:cubicBezTo>
                    <a:cubicBezTo>
                      <a:pt x="2079212" y="240707"/>
                      <a:pt x="2080448" y="246455"/>
                      <a:pt x="2082061" y="252101"/>
                    </a:cubicBezTo>
                    <a:cubicBezTo>
                      <a:pt x="2083298" y="256432"/>
                      <a:pt x="2085242" y="260550"/>
                      <a:pt x="2086334" y="264920"/>
                    </a:cubicBezTo>
                    <a:cubicBezTo>
                      <a:pt x="2088095" y="271966"/>
                      <a:pt x="2088696" y="279278"/>
                      <a:pt x="2090607" y="286285"/>
                    </a:cubicBezTo>
                    <a:cubicBezTo>
                      <a:pt x="2092977" y="294976"/>
                      <a:pt x="2096968" y="303183"/>
                      <a:pt x="2099153" y="311922"/>
                    </a:cubicBezTo>
                    <a:lnTo>
                      <a:pt x="2103426" y="329013"/>
                    </a:lnTo>
                    <a:cubicBezTo>
                      <a:pt x="2100538" y="346340"/>
                      <a:pt x="2099661" y="355805"/>
                      <a:pt x="2094880" y="371742"/>
                    </a:cubicBezTo>
                    <a:cubicBezTo>
                      <a:pt x="2092291" y="380370"/>
                      <a:pt x="2086334" y="397380"/>
                      <a:pt x="2086334" y="397380"/>
                    </a:cubicBezTo>
                    <a:cubicBezTo>
                      <a:pt x="2084910" y="410199"/>
                      <a:pt x="2083178" y="422987"/>
                      <a:pt x="2082061" y="435836"/>
                    </a:cubicBezTo>
                    <a:cubicBezTo>
                      <a:pt x="2076116" y="504203"/>
                      <a:pt x="2084413" y="475777"/>
                      <a:pt x="2073516" y="508475"/>
                    </a:cubicBezTo>
                    <a:cubicBezTo>
                      <a:pt x="2072092" y="521294"/>
                      <a:pt x="2071067" y="534163"/>
                      <a:pt x="2069243" y="546931"/>
                    </a:cubicBezTo>
                    <a:cubicBezTo>
                      <a:pt x="2068216" y="554121"/>
                      <a:pt x="2064970" y="561033"/>
                      <a:pt x="2064970" y="568296"/>
                    </a:cubicBezTo>
                    <a:cubicBezTo>
                      <a:pt x="2064970" y="578367"/>
                      <a:pt x="2067819" y="588236"/>
                      <a:pt x="2069243" y="598206"/>
                    </a:cubicBezTo>
                    <a:cubicBezTo>
                      <a:pt x="2066394" y="618146"/>
                      <a:pt x="2067067" y="638918"/>
                      <a:pt x="2060697" y="658027"/>
                    </a:cubicBezTo>
                    <a:cubicBezTo>
                      <a:pt x="2059273" y="662300"/>
                      <a:pt x="2051063" y="659114"/>
                      <a:pt x="2047878" y="662299"/>
                    </a:cubicBezTo>
                    <a:cubicBezTo>
                      <a:pt x="2044693" y="665484"/>
                      <a:pt x="2045619" y="671089"/>
                      <a:pt x="2043605" y="675118"/>
                    </a:cubicBezTo>
                    <a:cubicBezTo>
                      <a:pt x="2041308" y="679711"/>
                      <a:pt x="2038347" y="683992"/>
                      <a:pt x="2035059" y="687937"/>
                    </a:cubicBezTo>
                    <a:cubicBezTo>
                      <a:pt x="2027022" y="697582"/>
                      <a:pt x="2020120" y="703188"/>
                      <a:pt x="2009422" y="709301"/>
                    </a:cubicBezTo>
                    <a:cubicBezTo>
                      <a:pt x="2003892" y="712461"/>
                      <a:pt x="1997861" y="714687"/>
                      <a:pt x="1992331" y="717847"/>
                    </a:cubicBezTo>
                    <a:cubicBezTo>
                      <a:pt x="1987872" y="720395"/>
                      <a:pt x="1983971" y="723845"/>
                      <a:pt x="1979512" y="726393"/>
                    </a:cubicBezTo>
                    <a:cubicBezTo>
                      <a:pt x="1973981" y="729553"/>
                      <a:pt x="1967882" y="731662"/>
                      <a:pt x="1962420" y="734939"/>
                    </a:cubicBezTo>
                    <a:cubicBezTo>
                      <a:pt x="1953613" y="740223"/>
                      <a:pt x="1946527" y="748782"/>
                      <a:pt x="1936783" y="752030"/>
                    </a:cubicBezTo>
                    <a:lnTo>
                      <a:pt x="1911145" y="760576"/>
                    </a:lnTo>
                    <a:cubicBezTo>
                      <a:pt x="1906872" y="762000"/>
                      <a:pt x="1902074" y="762351"/>
                      <a:pt x="1898327" y="764849"/>
                    </a:cubicBezTo>
                    <a:cubicBezTo>
                      <a:pt x="1894054" y="767698"/>
                      <a:pt x="1890101" y="771098"/>
                      <a:pt x="1885508" y="773395"/>
                    </a:cubicBezTo>
                    <a:cubicBezTo>
                      <a:pt x="1881479" y="775409"/>
                      <a:pt x="1876718" y="775654"/>
                      <a:pt x="1872689" y="777668"/>
                    </a:cubicBezTo>
                    <a:cubicBezTo>
                      <a:pt x="1868096" y="779964"/>
                      <a:pt x="1864563" y="784128"/>
                      <a:pt x="1859871" y="786213"/>
                    </a:cubicBezTo>
                    <a:cubicBezTo>
                      <a:pt x="1851639" y="789872"/>
                      <a:pt x="1834233" y="794759"/>
                      <a:pt x="1834233" y="794759"/>
                    </a:cubicBezTo>
                    <a:cubicBezTo>
                      <a:pt x="1802055" y="816212"/>
                      <a:pt x="1842949" y="791024"/>
                      <a:pt x="1804323" y="807578"/>
                    </a:cubicBezTo>
                    <a:cubicBezTo>
                      <a:pt x="1799603" y="809601"/>
                      <a:pt x="1796224" y="814101"/>
                      <a:pt x="1791504" y="816124"/>
                    </a:cubicBezTo>
                    <a:cubicBezTo>
                      <a:pt x="1786106" y="818437"/>
                      <a:pt x="1779911" y="818335"/>
                      <a:pt x="1774413" y="820397"/>
                    </a:cubicBezTo>
                    <a:cubicBezTo>
                      <a:pt x="1768449" y="822633"/>
                      <a:pt x="1763235" y="826576"/>
                      <a:pt x="1757321" y="828942"/>
                    </a:cubicBezTo>
                    <a:cubicBezTo>
                      <a:pt x="1748957" y="832287"/>
                      <a:pt x="1739179" y="832491"/>
                      <a:pt x="1731684" y="837488"/>
                    </a:cubicBezTo>
                    <a:cubicBezTo>
                      <a:pt x="1723138" y="843185"/>
                      <a:pt x="1715790" y="851332"/>
                      <a:pt x="1706046" y="854580"/>
                    </a:cubicBezTo>
                    <a:cubicBezTo>
                      <a:pt x="1701773" y="856004"/>
                      <a:pt x="1697256" y="856839"/>
                      <a:pt x="1693228" y="858853"/>
                    </a:cubicBezTo>
                    <a:cubicBezTo>
                      <a:pt x="1660106" y="875414"/>
                      <a:pt x="1699800" y="860937"/>
                      <a:pt x="1667590" y="871671"/>
                    </a:cubicBezTo>
                    <a:cubicBezTo>
                      <a:pt x="1663317" y="874520"/>
                      <a:pt x="1658717" y="876929"/>
                      <a:pt x="1654772" y="880217"/>
                    </a:cubicBezTo>
                    <a:cubicBezTo>
                      <a:pt x="1650130" y="884086"/>
                      <a:pt x="1647235" y="890101"/>
                      <a:pt x="1641953" y="893036"/>
                    </a:cubicBezTo>
                    <a:cubicBezTo>
                      <a:pt x="1634079" y="897411"/>
                      <a:pt x="1624862" y="898733"/>
                      <a:pt x="1616316" y="901582"/>
                    </a:cubicBezTo>
                    <a:cubicBezTo>
                      <a:pt x="1612043" y="903006"/>
                      <a:pt x="1607245" y="903357"/>
                      <a:pt x="1603497" y="905855"/>
                    </a:cubicBezTo>
                    <a:cubicBezTo>
                      <a:pt x="1594951" y="911552"/>
                      <a:pt x="1587603" y="919698"/>
                      <a:pt x="1577859" y="922946"/>
                    </a:cubicBezTo>
                    <a:cubicBezTo>
                      <a:pt x="1519501" y="942400"/>
                      <a:pt x="1579143" y="921175"/>
                      <a:pt x="1535131" y="940038"/>
                    </a:cubicBezTo>
                    <a:cubicBezTo>
                      <a:pt x="1523964" y="944824"/>
                      <a:pt x="1517263" y="944971"/>
                      <a:pt x="1505220" y="948584"/>
                    </a:cubicBezTo>
                    <a:cubicBezTo>
                      <a:pt x="1488071" y="953728"/>
                      <a:pt x="1479156" y="958372"/>
                      <a:pt x="1462491" y="961402"/>
                    </a:cubicBezTo>
                    <a:cubicBezTo>
                      <a:pt x="1420805" y="968981"/>
                      <a:pt x="1443040" y="962508"/>
                      <a:pt x="1398398" y="969948"/>
                    </a:cubicBezTo>
                    <a:cubicBezTo>
                      <a:pt x="1392605" y="970913"/>
                      <a:pt x="1387065" y="973069"/>
                      <a:pt x="1381306" y="974221"/>
                    </a:cubicBezTo>
                    <a:cubicBezTo>
                      <a:pt x="1372811" y="975920"/>
                      <a:pt x="1364184" y="976897"/>
                      <a:pt x="1355669" y="978494"/>
                    </a:cubicBezTo>
                    <a:cubicBezTo>
                      <a:pt x="1341393" y="981171"/>
                      <a:pt x="1327183" y="984191"/>
                      <a:pt x="1312940" y="987040"/>
                    </a:cubicBezTo>
                    <a:cubicBezTo>
                      <a:pt x="1305818" y="988464"/>
                      <a:pt x="1298621" y="989552"/>
                      <a:pt x="1291575" y="991313"/>
                    </a:cubicBezTo>
                    <a:cubicBezTo>
                      <a:pt x="1285878" y="992737"/>
                      <a:pt x="1280216" y="994311"/>
                      <a:pt x="1274484" y="995585"/>
                    </a:cubicBezTo>
                    <a:cubicBezTo>
                      <a:pt x="1267394" y="997160"/>
                      <a:pt x="1260165" y="998096"/>
                      <a:pt x="1253119" y="999858"/>
                    </a:cubicBezTo>
                    <a:cubicBezTo>
                      <a:pt x="1248750" y="1000950"/>
                      <a:pt x="1244670" y="1003039"/>
                      <a:pt x="1240301" y="1004131"/>
                    </a:cubicBezTo>
                    <a:cubicBezTo>
                      <a:pt x="1216790" y="1010009"/>
                      <a:pt x="1211733" y="1008526"/>
                      <a:pt x="1184753" y="1012677"/>
                    </a:cubicBezTo>
                    <a:cubicBezTo>
                      <a:pt x="1177575" y="1013781"/>
                      <a:pt x="1170552" y="1015756"/>
                      <a:pt x="1163388" y="1016950"/>
                    </a:cubicBezTo>
                    <a:cubicBezTo>
                      <a:pt x="1153454" y="1018606"/>
                      <a:pt x="1143448" y="1019799"/>
                      <a:pt x="1133478" y="1021223"/>
                    </a:cubicBezTo>
                    <a:cubicBezTo>
                      <a:pt x="1104516" y="1030877"/>
                      <a:pt x="1139850" y="1019948"/>
                      <a:pt x="1090749" y="1029769"/>
                    </a:cubicBezTo>
                    <a:cubicBezTo>
                      <a:pt x="1070752" y="1033768"/>
                      <a:pt x="1055199" y="1051407"/>
                      <a:pt x="1035202" y="1055406"/>
                    </a:cubicBezTo>
                    <a:cubicBezTo>
                      <a:pt x="1023005" y="1057845"/>
                      <a:pt x="1008813" y="1060331"/>
                      <a:pt x="996745" y="1063952"/>
                    </a:cubicBezTo>
                    <a:cubicBezTo>
                      <a:pt x="988117" y="1066540"/>
                      <a:pt x="978603" y="1067502"/>
                      <a:pt x="971108" y="1072498"/>
                    </a:cubicBezTo>
                    <a:cubicBezTo>
                      <a:pt x="966835" y="1075346"/>
                      <a:pt x="963009" y="1079020"/>
                      <a:pt x="958289" y="1081043"/>
                    </a:cubicBezTo>
                    <a:cubicBezTo>
                      <a:pt x="952891" y="1083356"/>
                      <a:pt x="946844" y="1083703"/>
                      <a:pt x="941198" y="1085316"/>
                    </a:cubicBezTo>
                    <a:cubicBezTo>
                      <a:pt x="932038" y="1087933"/>
                      <a:pt x="920715" y="1093076"/>
                      <a:pt x="911288" y="1093862"/>
                    </a:cubicBezTo>
                    <a:cubicBezTo>
                      <a:pt x="882865" y="1096231"/>
                      <a:pt x="854316" y="1096711"/>
                      <a:pt x="825830" y="1098135"/>
                    </a:cubicBezTo>
                    <a:cubicBezTo>
                      <a:pt x="768349" y="1126875"/>
                      <a:pt x="853626" y="1086111"/>
                      <a:pt x="787374" y="1110954"/>
                    </a:cubicBezTo>
                    <a:cubicBezTo>
                      <a:pt x="771394" y="1116946"/>
                      <a:pt x="775989" y="1122816"/>
                      <a:pt x="761736" y="1132318"/>
                    </a:cubicBezTo>
                    <a:cubicBezTo>
                      <a:pt x="757988" y="1134816"/>
                      <a:pt x="753190" y="1135167"/>
                      <a:pt x="748917" y="1136591"/>
                    </a:cubicBezTo>
                    <a:cubicBezTo>
                      <a:pt x="717705" y="1157400"/>
                      <a:pt x="756934" y="1132012"/>
                      <a:pt x="719007" y="1153683"/>
                    </a:cubicBezTo>
                    <a:cubicBezTo>
                      <a:pt x="695815" y="1166935"/>
                      <a:pt x="716870" y="1158667"/>
                      <a:pt x="693370" y="1166501"/>
                    </a:cubicBezTo>
                    <a:cubicBezTo>
                      <a:pt x="687673" y="1170774"/>
                      <a:pt x="682461" y="1175787"/>
                      <a:pt x="676278" y="1179320"/>
                    </a:cubicBezTo>
                    <a:cubicBezTo>
                      <a:pt x="672367" y="1181555"/>
                      <a:pt x="667790" y="1182356"/>
                      <a:pt x="663459" y="1183593"/>
                    </a:cubicBezTo>
                    <a:cubicBezTo>
                      <a:pt x="652620" y="1186690"/>
                      <a:pt x="643792" y="1187749"/>
                      <a:pt x="633549" y="1192139"/>
                    </a:cubicBezTo>
                    <a:cubicBezTo>
                      <a:pt x="627695" y="1194648"/>
                      <a:pt x="622313" y="1198176"/>
                      <a:pt x="616458" y="1200685"/>
                    </a:cubicBezTo>
                    <a:cubicBezTo>
                      <a:pt x="605722" y="1205286"/>
                      <a:pt x="573520" y="1212690"/>
                      <a:pt x="569456" y="1213503"/>
                    </a:cubicBezTo>
                    <a:cubicBezTo>
                      <a:pt x="557255" y="1215943"/>
                      <a:pt x="543071" y="1218428"/>
                      <a:pt x="531000" y="1222049"/>
                    </a:cubicBezTo>
                    <a:cubicBezTo>
                      <a:pt x="522372" y="1224638"/>
                      <a:pt x="505362" y="1230595"/>
                      <a:pt x="505362" y="1230595"/>
                    </a:cubicBezTo>
                    <a:cubicBezTo>
                      <a:pt x="475977" y="1250184"/>
                      <a:pt x="489469" y="1244438"/>
                      <a:pt x="466906" y="1251959"/>
                    </a:cubicBezTo>
                    <a:cubicBezTo>
                      <a:pt x="421079" y="1282513"/>
                      <a:pt x="490646" y="1234921"/>
                      <a:pt x="441269" y="1273324"/>
                    </a:cubicBezTo>
                    <a:cubicBezTo>
                      <a:pt x="419232" y="1290464"/>
                      <a:pt x="422153" y="1288241"/>
                      <a:pt x="402813" y="1294688"/>
                    </a:cubicBezTo>
                    <a:cubicBezTo>
                      <a:pt x="399964" y="1298961"/>
                      <a:pt x="397898" y="1303876"/>
                      <a:pt x="394267" y="1307507"/>
                    </a:cubicBezTo>
                    <a:cubicBezTo>
                      <a:pt x="383859" y="1317915"/>
                      <a:pt x="378086" y="1316403"/>
                      <a:pt x="364357" y="1320326"/>
                    </a:cubicBezTo>
                    <a:cubicBezTo>
                      <a:pt x="360026" y="1321563"/>
                      <a:pt x="355811" y="1323175"/>
                      <a:pt x="351538" y="1324599"/>
                    </a:cubicBezTo>
                    <a:cubicBezTo>
                      <a:pt x="347265" y="1328872"/>
                      <a:pt x="343747" y="1334065"/>
                      <a:pt x="338719" y="1337417"/>
                    </a:cubicBezTo>
                    <a:cubicBezTo>
                      <a:pt x="334972" y="1339915"/>
                      <a:pt x="329929" y="1339676"/>
                      <a:pt x="325901" y="1341690"/>
                    </a:cubicBezTo>
                    <a:cubicBezTo>
                      <a:pt x="318473" y="1345404"/>
                      <a:pt x="311658" y="1350236"/>
                      <a:pt x="304536" y="1354509"/>
                    </a:cubicBezTo>
                    <a:cubicBezTo>
                      <a:pt x="280043" y="1391249"/>
                      <a:pt x="312656" y="1348013"/>
                      <a:pt x="283172" y="1371600"/>
                    </a:cubicBezTo>
                    <a:cubicBezTo>
                      <a:pt x="279162" y="1374808"/>
                      <a:pt x="278833" y="1381474"/>
                      <a:pt x="274626" y="1384419"/>
                    </a:cubicBezTo>
                    <a:cubicBezTo>
                      <a:pt x="264190" y="1391725"/>
                      <a:pt x="251043" y="1394445"/>
                      <a:pt x="240443" y="1401511"/>
                    </a:cubicBezTo>
                    <a:cubicBezTo>
                      <a:pt x="229818" y="1408594"/>
                      <a:pt x="222922" y="1413956"/>
                      <a:pt x="210532" y="1418602"/>
                    </a:cubicBezTo>
                    <a:cubicBezTo>
                      <a:pt x="205034" y="1420664"/>
                      <a:pt x="199138" y="1421451"/>
                      <a:pt x="193441" y="1422875"/>
                    </a:cubicBezTo>
                    <a:cubicBezTo>
                      <a:pt x="160312" y="1444961"/>
                      <a:pt x="177544" y="1436721"/>
                      <a:pt x="142166" y="1448513"/>
                    </a:cubicBezTo>
                    <a:lnTo>
                      <a:pt x="129347" y="1452785"/>
                    </a:lnTo>
                    <a:cubicBezTo>
                      <a:pt x="120801" y="1458482"/>
                      <a:pt x="113454" y="1466629"/>
                      <a:pt x="103710" y="1469877"/>
                    </a:cubicBezTo>
                    <a:cubicBezTo>
                      <a:pt x="95164" y="1472726"/>
                      <a:pt x="85568" y="1473426"/>
                      <a:pt x="78073" y="1478423"/>
                    </a:cubicBezTo>
                    <a:cubicBezTo>
                      <a:pt x="73800" y="1481272"/>
                      <a:pt x="69199" y="1483681"/>
                      <a:pt x="65254" y="1486969"/>
                    </a:cubicBezTo>
                    <a:cubicBezTo>
                      <a:pt x="60612" y="1490837"/>
                      <a:pt x="57463" y="1496435"/>
                      <a:pt x="52435" y="1499787"/>
                    </a:cubicBezTo>
                    <a:cubicBezTo>
                      <a:pt x="48688" y="1502285"/>
                      <a:pt x="43645" y="1502046"/>
                      <a:pt x="39617" y="1504060"/>
                    </a:cubicBezTo>
                    <a:cubicBezTo>
                      <a:pt x="35024" y="1506357"/>
                      <a:pt x="31071" y="1509757"/>
                      <a:pt x="26798" y="1512606"/>
                    </a:cubicBezTo>
                    <a:cubicBezTo>
                      <a:pt x="25374" y="1516879"/>
                      <a:pt x="25710" y="1522240"/>
                      <a:pt x="22525" y="1525425"/>
                    </a:cubicBezTo>
                    <a:cubicBezTo>
                      <a:pt x="19340" y="1528610"/>
                      <a:pt x="13223" y="1526884"/>
                      <a:pt x="9706" y="1529698"/>
                    </a:cubicBezTo>
                    <a:cubicBezTo>
                      <a:pt x="-13725" y="1548441"/>
                      <a:pt x="11188" y="1542516"/>
                      <a:pt x="22525" y="1542516"/>
                    </a:cubicBezTo>
                  </a:path>
                </a:pathLst>
              </a:custGeom>
              <a:noFill/>
              <a:ln w="38100" cap="flat" cmpd="sng" algn="ctr">
                <a:solidFill>
                  <a:srgbClr val="0070C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9" name="Group 5">
                <a:extLst>
                  <a:ext uri="{FF2B5EF4-FFF2-40B4-BE49-F238E27FC236}">
                    <a16:creationId xmlns:a16="http://schemas.microsoft.com/office/drawing/2014/main" id="{6370EC75-E3F2-9912-9416-687C595C26CE}"/>
                  </a:ext>
                </a:extLst>
              </p:cNvPr>
              <p:cNvGrpSpPr/>
              <p:nvPr/>
            </p:nvGrpSpPr>
            <p:grpSpPr>
              <a:xfrm>
                <a:off x="5339982" y="1963407"/>
                <a:ext cx="173046" cy="221267"/>
                <a:chOff x="342323" y="1357463"/>
                <a:chExt cx="1013796" cy="1013796"/>
              </a:xfrm>
            </p:grpSpPr>
            <p:grpSp>
              <p:nvGrpSpPr>
                <p:cNvPr id="28" name="Group 4">
                  <a:extLst>
                    <a:ext uri="{FF2B5EF4-FFF2-40B4-BE49-F238E27FC236}">
                      <a16:creationId xmlns:a16="http://schemas.microsoft.com/office/drawing/2014/main" id="{029F89EB-61B3-9F39-CFF9-293704F4173C}"/>
                    </a:ext>
                  </a:extLst>
                </p:cNvPr>
                <p:cNvGrpSpPr/>
                <p:nvPr/>
              </p:nvGrpSpPr>
              <p:grpSpPr>
                <a:xfrm rot="-2700000">
                  <a:off x="574982" y="1357463"/>
                  <a:ext cx="461936" cy="1013796"/>
                  <a:chOff x="333495" y="1465747"/>
                  <a:chExt cx="461936" cy="619250"/>
                </a:xfrm>
              </p:grpSpPr>
              <p:sp>
                <p:nvSpPr>
                  <p:cNvPr id="32" name="Rectangle 31">
                    <a:extLst>
                      <a:ext uri="{FF2B5EF4-FFF2-40B4-BE49-F238E27FC236}">
                        <a16:creationId xmlns:a16="http://schemas.microsoft.com/office/drawing/2014/main" id="{8495D860-14BC-9B36-D592-BE8DB1AD8095}"/>
                      </a:ext>
                    </a:extLst>
                  </p:cNvPr>
                  <p:cNvSpPr/>
                  <p:nvPr/>
                </p:nvSpPr>
                <p:spPr>
                  <a:xfrm>
                    <a:off x="513266" y="1465747"/>
                    <a:ext cx="84069" cy="619250"/>
                  </a:xfrm>
                  <a:prstGeom prst="rect">
                    <a:avLst/>
                  </a:prstGeom>
                  <a:solidFill>
                    <a:sysClr val="windowText" lastClr="000000"/>
                  </a:solidFill>
                  <a:ln w="635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3" name="Flowchart: Card 3">
                    <a:extLst>
                      <a:ext uri="{FF2B5EF4-FFF2-40B4-BE49-F238E27FC236}">
                        <a16:creationId xmlns:a16="http://schemas.microsoft.com/office/drawing/2014/main" id="{34C31874-8301-1AFF-BB5A-A1DBBB88AE3F}"/>
                      </a:ext>
                    </a:extLst>
                  </p:cNvPr>
                  <p:cNvSpPr/>
                  <p:nvPr/>
                </p:nvSpPr>
                <p:spPr>
                  <a:xfrm>
                    <a:off x="333495" y="1521366"/>
                    <a:ext cx="461936" cy="96040"/>
                  </a:xfrm>
                  <a:prstGeom prst="flowChartPunchedCard">
                    <a:avLst/>
                  </a:prstGeom>
                  <a:solidFill>
                    <a:sysClr val="windowText" lastClr="000000"/>
                  </a:solidFill>
                  <a:ln w="635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604B9C53-E337-E856-D45D-25CF8C23DBC6}"/>
                    </a:ext>
                  </a:extLst>
                </p:cNvPr>
                <p:cNvGrpSpPr/>
                <p:nvPr/>
              </p:nvGrpSpPr>
              <p:grpSpPr>
                <a:xfrm rot="2700000" flipH="1">
                  <a:off x="621340" y="1369272"/>
                  <a:ext cx="455762" cy="1013796"/>
                  <a:chOff x="333495" y="1470875"/>
                  <a:chExt cx="461936" cy="619250"/>
                </a:xfrm>
              </p:grpSpPr>
              <p:sp>
                <p:nvSpPr>
                  <p:cNvPr id="30" name="Rectangle 29">
                    <a:extLst>
                      <a:ext uri="{FF2B5EF4-FFF2-40B4-BE49-F238E27FC236}">
                        <a16:creationId xmlns:a16="http://schemas.microsoft.com/office/drawing/2014/main" id="{1BFC5D2F-C232-8886-5275-6260642D2D2A}"/>
                      </a:ext>
                    </a:extLst>
                  </p:cNvPr>
                  <p:cNvSpPr/>
                  <p:nvPr/>
                </p:nvSpPr>
                <p:spPr>
                  <a:xfrm>
                    <a:off x="516265" y="1470875"/>
                    <a:ext cx="94161" cy="619250"/>
                  </a:xfrm>
                  <a:prstGeom prst="rect">
                    <a:avLst/>
                  </a:prstGeom>
                  <a:solidFill>
                    <a:sysClr val="windowText" lastClr="000000"/>
                  </a:solidFill>
                  <a:ln w="635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1" name="Flowchart: Card 30">
                    <a:extLst>
                      <a:ext uri="{FF2B5EF4-FFF2-40B4-BE49-F238E27FC236}">
                        <a16:creationId xmlns:a16="http://schemas.microsoft.com/office/drawing/2014/main" id="{75683DCB-189A-6375-2FA0-905E74B144A0}"/>
                      </a:ext>
                    </a:extLst>
                  </p:cNvPr>
                  <p:cNvSpPr/>
                  <p:nvPr/>
                </p:nvSpPr>
                <p:spPr>
                  <a:xfrm>
                    <a:off x="333495" y="1521366"/>
                    <a:ext cx="461936" cy="96040"/>
                  </a:xfrm>
                  <a:prstGeom prst="flowChartPunchedCard">
                    <a:avLst/>
                  </a:prstGeom>
                  <a:solidFill>
                    <a:sysClr val="windowText" lastClr="000000"/>
                  </a:solidFill>
                  <a:ln w="635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sp>
            <p:nvSpPr>
              <p:cNvPr id="20" name="Forme libre 16">
                <a:extLst>
                  <a:ext uri="{FF2B5EF4-FFF2-40B4-BE49-F238E27FC236}">
                    <a16:creationId xmlns:a16="http://schemas.microsoft.com/office/drawing/2014/main" id="{3E454AC2-82B0-A589-4162-DB8C6F68B286}"/>
                  </a:ext>
                </a:extLst>
              </p:cNvPr>
              <p:cNvSpPr/>
              <p:nvPr/>
            </p:nvSpPr>
            <p:spPr>
              <a:xfrm>
                <a:off x="5648181" y="1928993"/>
                <a:ext cx="242515" cy="219357"/>
              </a:xfrm>
              <a:custGeom>
                <a:avLst/>
                <a:gdLst>
                  <a:gd name="connsiteX0" fmla="*/ 0 w 349858"/>
                  <a:gd name="connsiteY0" fmla="*/ 306125 h 306125"/>
                  <a:gd name="connsiteX1" fmla="*/ 0 w 349858"/>
                  <a:gd name="connsiteY1" fmla="*/ 0 h 306125"/>
                  <a:gd name="connsiteX2" fmla="*/ 63611 w 349858"/>
                  <a:gd name="connsiteY2" fmla="*/ 0 h 306125"/>
                  <a:gd name="connsiteX3" fmla="*/ 67586 w 349858"/>
                  <a:gd name="connsiteY3" fmla="*/ 159026 h 306125"/>
                  <a:gd name="connsiteX4" fmla="*/ 159026 w 349858"/>
                  <a:gd name="connsiteY4" fmla="*/ 79513 h 306125"/>
                  <a:gd name="connsiteX5" fmla="*/ 163002 w 349858"/>
                  <a:gd name="connsiteY5" fmla="*/ 163001 h 306125"/>
                  <a:gd name="connsiteX6" fmla="*/ 254442 w 349858"/>
                  <a:gd name="connsiteY6" fmla="*/ 91440 h 306125"/>
                  <a:gd name="connsiteX7" fmla="*/ 254442 w 349858"/>
                  <a:gd name="connsiteY7" fmla="*/ 174928 h 306125"/>
                  <a:gd name="connsiteX8" fmla="*/ 349858 w 349858"/>
                  <a:gd name="connsiteY8" fmla="*/ 99391 h 306125"/>
                  <a:gd name="connsiteX9" fmla="*/ 349858 w 349858"/>
                  <a:gd name="connsiteY9" fmla="*/ 294198 h 306125"/>
                  <a:gd name="connsiteX10" fmla="*/ 0 w 349858"/>
                  <a:gd name="connsiteY10" fmla="*/ 306125 h 30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58" h="306125">
                    <a:moveTo>
                      <a:pt x="0" y="306125"/>
                    </a:moveTo>
                    <a:lnTo>
                      <a:pt x="0" y="0"/>
                    </a:lnTo>
                    <a:lnTo>
                      <a:pt x="63611" y="0"/>
                    </a:lnTo>
                    <a:lnTo>
                      <a:pt x="67586" y="159026"/>
                    </a:lnTo>
                    <a:lnTo>
                      <a:pt x="159026" y="79513"/>
                    </a:lnTo>
                    <a:lnTo>
                      <a:pt x="163002" y="163001"/>
                    </a:lnTo>
                    <a:lnTo>
                      <a:pt x="254442" y="91440"/>
                    </a:lnTo>
                    <a:lnTo>
                      <a:pt x="254442" y="174928"/>
                    </a:lnTo>
                    <a:lnTo>
                      <a:pt x="349858" y="99391"/>
                    </a:lnTo>
                    <a:lnTo>
                      <a:pt x="349858" y="294198"/>
                    </a:lnTo>
                    <a:lnTo>
                      <a:pt x="0" y="306125"/>
                    </a:lnTo>
                    <a:close/>
                  </a:path>
                </a:pathLst>
              </a:custGeom>
              <a:solidFill>
                <a:sysClr val="windowText" lastClr="000000">
                  <a:lumMod val="65000"/>
                  <a:lumOff val="35000"/>
                </a:sysClr>
              </a:solidFill>
              <a:ln w="1270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id="{B17D32C7-E321-588F-3F91-2003EC0D9618}"/>
                  </a:ext>
                </a:extLst>
              </p:cNvPr>
              <p:cNvSpPr txBox="1"/>
              <p:nvPr/>
            </p:nvSpPr>
            <p:spPr>
              <a:xfrm>
                <a:off x="3559812" y="3321545"/>
                <a:ext cx="916321" cy="276999"/>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200" b="1" i="0" u="none" strike="noStrike" kern="0" cap="none" spc="0" normalizeH="0" baseline="0" noProof="0" dirty="0" err="1">
                    <a:ln>
                      <a:noFill/>
                    </a:ln>
                    <a:solidFill>
                      <a:srgbClr val="90B0DD">
                        <a:lumMod val="75000"/>
                      </a:srgbClr>
                    </a:solidFill>
                    <a:effectLst/>
                    <a:uLnTx/>
                    <a:uFillTx/>
                    <a:latin typeface="Calibri" panose="020F0502020204030204" pitchFamily="34" charset="0"/>
                    <a:cs typeface="Calibri" panose="020F0502020204030204" pitchFamily="34" charset="0"/>
                  </a:rPr>
                  <a:t>wetland</a:t>
                </a:r>
                <a:endParaRPr kumimoji="0" lang="fr-FR" sz="1200" b="1" i="0" u="none" strike="noStrike" kern="0" cap="none" spc="0" normalizeH="0" baseline="0" noProof="0" dirty="0">
                  <a:ln>
                    <a:noFill/>
                  </a:ln>
                  <a:solidFill>
                    <a:srgbClr val="90B0DD">
                      <a:lumMod val="75000"/>
                    </a:srgbClr>
                  </a:solidFill>
                  <a:effectLst/>
                  <a:uLnTx/>
                  <a:uFillTx/>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6779264B-90F3-FF4C-5B5F-28525EE486AB}"/>
                  </a:ext>
                </a:extLst>
              </p:cNvPr>
              <p:cNvSpPr txBox="1"/>
              <p:nvPr/>
            </p:nvSpPr>
            <p:spPr>
              <a:xfrm rot="20476373">
                <a:off x="4253733" y="2598495"/>
                <a:ext cx="868940" cy="2308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fr-FR" sz="900" b="1" kern="0" dirty="0" err="1">
                    <a:solidFill>
                      <a:srgbClr val="90B0DD">
                        <a:lumMod val="75000"/>
                      </a:srgbClr>
                    </a:solidFill>
                    <a:latin typeface="Calibri" panose="020F0502020204030204" pitchFamily="34" charset="0"/>
                    <a:cs typeface="Calibri" panose="020F0502020204030204" pitchFamily="34" charset="0"/>
                  </a:rPr>
                  <a:t>Watercourses</a:t>
                </a:r>
                <a:endParaRPr kumimoji="0" lang="fr-FR" sz="900" b="1" i="0" u="none" strike="noStrike" kern="0" cap="none" spc="0" normalizeH="0" baseline="0" noProof="0" dirty="0">
                  <a:ln>
                    <a:noFill/>
                  </a:ln>
                  <a:solidFill>
                    <a:srgbClr val="90B0DD">
                      <a:lumMod val="75000"/>
                    </a:srgbClr>
                  </a:solidFill>
                  <a:effectLst/>
                  <a:uLnTx/>
                  <a:uFillTx/>
                  <a:latin typeface="Calibri" panose="020F0502020204030204" pitchFamily="34" charset="0"/>
                  <a:cs typeface="Calibri" panose="020F0502020204030204" pitchFamily="34" charset="0"/>
                </a:endParaRPr>
              </a:p>
            </p:txBody>
          </p:sp>
          <p:sp>
            <p:nvSpPr>
              <p:cNvPr id="23" name="Corde 22">
                <a:extLst>
                  <a:ext uri="{FF2B5EF4-FFF2-40B4-BE49-F238E27FC236}">
                    <a16:creationId xmlns:a16="http://schemas.microsoft.com/office/drawing/2014/main" id="{CCA173B6-DB29-724E-B58D-D7D94EF90D36}"/>
                  </a:ext>
                </a:extLst>
              </p:cNvPr>
              <p:cNvSpPr/>
              <p:nvPr/>
            </p:nvSpPr>
            <p:spPr>
              <a:xfrm>
                <a:off x="2560926" y="3323666"/>
                <a:ext cx="884769" cy="739413"/>
              </a:xfrm>
              <a:prstGeom prst="chord">
                <a:avLst>
                  <a:gd name="adj1" fmla="val 1304300"/>
                  <a:gd name="adj2" fmla="val 9596219"/>
                </a:avLst>
              </a:prstGeom>
              <a:solidFill>
                <a:srgbClr val="996633"/>
              </a:solidFill>
              <a:ln w="12700" cap="flat" cmpd="sng" algn="ctr">
                <a:solidFill>
                  <a:sysClr val="windowText" lastClr="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ZoneTexte 23">
                <a:extLst>
                  <a:ext uri="{FF2B5EF4-FFF2-40B4-BE49-F238E27FC236}">
                    <a16:creationId xmlns:a16="http://schemas.microsoft.com/office/drawing/2014/main" id="{D0BAAA7F-D3CE-C0A8-7F66-18FB8FD2131B}"/>
                  </a:ext>
                </a:extLst>
              </p:cNvPr>
              <p:cNvSpPr txBox="1"/>
              <p:nvPr/>
            </p:nvSpPr>
            <p:spPr>
              <a:xfrm>
                <a:off x="2629308" y="3797370"/>
                <a:ext cx="862966" cy="246221"/>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fr-FR" sz="1000" b="1" i="0" u="none" strike="noStrike" kern="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Sediments</a:t>
                </a:r>
                <a:endParaRPr kumimoji="0" lang="fr-FR" sz="1000" b="1" i="0" u="none" strike="noStrike" kern="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25" name="Groupe 24">
                <a:extLst>
                  <a:ext uri="{FF2B5EF4-FFF2-40B4-BE49-F238E27FC236}">
                    <a16:creationId xmlns:a16="http://schemas.microsoft.com/office/drawing/2014/main" id="{60F12478-12B9-6B45-2448-425F39AD8D1B}"/>
                  </a:ext>
                </a:extLst>
              </p:cNvPr>
              <p:cNvGrpSpPr/>
              <p:nvPr/>
            </p:nvGrpSpPr>
            <p:grpSpPr>
              <a:xfrm rot="20955474">
                <a:off x="5474568" y="2148802"/>
                <a:ext cx="170955" cy="113163"/>
                <a:chOff x="6645814" y="3582052"/>
                <a:chExt cx="178089" cy="161266"/>
              </a:xfrm>
            </p:grpSpPr>
            <p:cxnSp>
              <p:nvCxnSpPr>
                <p:cNvPr id="26" name="Connecteur droit avec flèche 25">
                  <a:extLst>
                    <a:ext uri="{FF2B5EF4-FFF2-40B4-BE49-F238E27FC236}">
                      <a16:creationId xmlns:a16="http://schemas.microsoft.com/office/drawing/2014/main" id="{191AF5B5-4FDE-CA34-A57F-E54A3B6556D4}"/>
                    </a:ext>
                  </a:extLst>
                </p:cNvPr>
                <p:cNvCxnSpPr/>
                <p:nvPr/>
              </p:nvCxnSpPr>
              <p:spPr>
                <a:xfrm flipV="1">
                  <a:off x="6650362" y="3582052"/>
                  <a:ext cx="173541" cy="98930"/>
                </a:xfrm>
                <a:prstGeom prst="straightConnector1">
                  <a:avLst/>
                </a:prstGeom>
                <a:noFill/>
                <a:ln w="6350" cap="flat" cmpd="sng" algn="ctr">
                  <a:solidFill>
                    <a:sysClr val="windowText" lastClr="000000"/>
                  </a:solidFill>
                  <a:prstDash val="solid"/>
                  <a:headEnd w="sm" len="sm"/>
                  <a:tailEnd type="triangle" w="sm" len="sm"/>
                </a:ln>
                <a:effectLst/>
              </p:spPr>
            </p:cxnSp>
            <p:cxnSp>
              <p:nvCxnSpPr>
                <p:cNvPr id="27" name="Connecteur droit avec flèche 26">
                  <a:extLst>
                    <a:ext uri="{FF2B5EF4-FFF2-40B4-BE49-F238E27FC236}">
                      <a16:creationId xmlns:a16="http://schemas.microsoft.com/office/drawing/2014/main" id="{369B2A5E-5D9C-BFFE-1310-1E9B0DE07734}"/>
                    </a:ext>
                  </a:extLst>
                </p:cNvPr>
                <p:cNvCxnSpPr/>
                <p:nvPr/>
              </p:nvCxnSpPr>
              <p:spPr>
                <a:xfrm flipV="1">
                  <a:off x="6645814" y="3644389"/>
                  <a:ext cx="173541" cy="98929"/>
                </a:xfrm>
                <a:prstGeom prst="straightConnector1">
                  <a:avLst/>
                </a:prstGeom>
                <a:noFill/>
                <a:ln w="6350" cap="flat" cmpd="sng" algn="ctr">
                  <a:solidFill>
                    <a:sysClr val="windowText" lastClr="000000"/>
                  </a:solidFill>
                  <a:prstDash val="solid"/>
                  <a:headEnd type="triangle" w="sm" len="sm"/>
                  <a:tailEnd type="none" w="med" len="med"/>
                </a:ln>
                <a:effectLst/>
              </p:spPr>
            </p:cxnSp>
          </p:grpSp>
        </p:grpSp>
      </p:grpSp>
      <p:sp>
        <p:nvSpPr>
          <p:cNvPr id="37" name="ZoneTexte 36">
            <a:extLst>
              <a:ext uri="{FF2B5EF4-FFF2-40B4-BE49-F238E27FC236}">
                <a16:creationId xmlns:a16="http://schemas.microsoft.com/office/drawing/2014/main" id="{2BCDC7E2-4F16-D52F-2926-390BF30FAB54}"/>
              </a:ext>
            </a:extLst>
          </p:cNvPr>
          <p:cNvSpPr txBox="1"/>
          <p:nvPr/>
        </p:nvSpPr>
        <p:spPr>
          <a:xfrm>
            <a:off x="775316" y="1368661"/>
            <a:ext cx="2146468" cy="830997"/>
          </a:xfrm>
          <a:prstGeom prst="rect">
            <a:avLst/>
          </a:prstGeom>
          <a:noFill/>
        </p:spPr>
        <p:txBody>
          <a:bodyPr wrap="square" rtlCol="0">
            <a:spAutoFit/>
          </a:bodyPr>
          <a:lstStyle/>
          <a:p>
            <a:pPr algn="ctr" eaLnBrk="0" fontAlgn="base" hangingPunct="0">
              <a:spcBef>
                <a:spcPct val="0"/>
              </a:spcBef>
              <a:spcAft>
                <a:spcPct val="0"/>
              </a:spcAft>
            </a:pPr>
            <a:r>
              <a:rPr lang="fr-FR" sz="1200" b="1" dirty="0" err="1">
                <a:solidFill>
                  <a:srgbClr val="228848"/>
                </a:solidFill>
                <a:latin typeface="Calibri" panose="020F0502020204030204" pitchFamily="34" charset="0"/>
                <a:cs typeface="Calibri" panose="020F0502020204030204" pitchFamily="34" charset="0"/>
              </a:rPr>
              <a:t>crust</a:t>
            </a:r>
            <a:endParaRPr lang="fr-FR" sz="1200" b="1" dirty="0">
              <a:solidFill>
                <a:srgbClr val="228848"/>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pPr>
            <a:r>
              <a:rPr lang="fr-FR" sz="1200" dirty="0">
                <a:solidFill>
                  <a:srgbClr val="228848"/>
                </a:solidFill>
                <a:latin typeface="Calibri" panose="020F0502020204030204" pitchFamily="34" charset="0"/>
                <a:cs typeface="Calibri" panose="020F0502020204030204" pitchFamily="34" charset="0"/>
              </a:rPr>
              <a:t>(</a:t>
            </a:r>
            <a:r>
              <a:rPr lang="fr-FR" sz="1200" dirty="0" err="1">
                <a:solidFill>
                  <a:srgbClr val="228848"/>
                </a:solidFill>
                <a:latin typeface="Calibri" panose="020F0502020204030204" pitchFamily="34" charset="0"/>
                <a:cs typeface="Calibri" panose="020F0502020204030204" pitchFamily="34" charset="0"/>
              </a:rPr>
              <a:t>geochemical</a:t>
            </a:r>
            <a:r>
              <a:rPr lang="fr-FR" sz="1200" dirty="0">
                <a:solidFill>
                  <a:srgbClr val="228848"/>
                </a:solidFill>
                <a:latin typeface="Calibri" panose="020F0502020204030204" pitchFamily="34" charset="0"/>
                <a:cs typeface="Calibri" panose="020F0502020204030204" pitchFamily="34" charset="0"/>
              </a:rPr>
              <a:t> background) </a:t>
            </a:r>
          </a:p>
          <a:p>
            <a:pPr algn="ctr" eaLnBrk="0" fontAlgn="base" hangingPunct="0">
              <a:spcBef>
                <a:spcPct val="0"/>
              </a:spcBef>
              <a:spcAft>
                <a:spcPct val="0"/>
              </a:spcAft>
            </a:pPr>
            <a:r>
              <a:rPr lang="fr-FR" sz="1200" dirty="0">
                <a:solidFill>
                  <a:srgbClr val="228848"/>
                </a:solidFill>
                <a:latin typeface="Calibri" panose="020F0502020204030204" pitchFamily="34" charset="0"/>
                <a:cs typeface="Calibri" panose="020F0502020204030204" pitchFamily="34" charset="0"/>
              </a:rPr>
              <a:t>[U] ~3 µg/g</a:t>
            </a:r>
          </a:p>
          <a:p>
            <a:pPr algn="ctr" eaLnBrk="0" fontAlgn="base" hangingPunct="0">
              <a:spcBef>
                <a:spcPct val="0"/>
              </a:spcBef>
              <a:spcAft>
                <a:spcPct val="0"/>
              </a:spcAft>
            </a:pPr>
            <a:r>
              <a:rPr lang="fr-FR" sz="1200" dirty="0">
                <a:solidFill>
                  <a:srgbClr val="228848"/>
                </a:solidFill>
                <a:latin typeface="Calibri" panose="020F0502020204030204" pitchFamily="34" charset="0"/>
                <a:cs typeface="Calibri" panose="020F0502020204030204" pitchFamily="34" charset="0"/>
              </a:rPr>
              <a:t>+ Th, Ra, Pb</a:t>
            </a:r>
          </a:p>
        </p:txBody>
      </p:sp>
      <p:grpSp>
        <p:nvGrpSpPr>
          <p:cNvPr id="38" name="Groupe 37">
            <a:extLst>
              <a:ext uri="{FF2B5EF4-FFF2-40B4-BE49-F238E27FC236}">
                <a16:creationId xmlns:a16="http://schemas.microsoft.com/office/drawing/2014/main" id="{EA014E00-3600-AC8F-50FE-3C8949D8C747}"/>
              </a:ext>
            </a:extLst>
          </p:cNvPr>
          <p:cNvGrpSpPr/>
          <p:nvPr/>
        </p:nvGrpSpPr>
        <p:grpSpPr>
          <a:xfrm>
            <a:off x="4496346" y="4233013"/>
            <a:ext cx="2317157" cy="863349"/>
            <a:chOff x="10222992" y="1954983"/>
            <a:chExt cx="2317157" cy="863349"/>
          </a:xfrm>
        </p:grpSpPr>
        <p:grpSp>
          <p:nvGrpSpPr>
            <p:cNvPr id="39" name="Groupe 38">
              <a:extLst>
                <a:ext uri="{FF2B5EF4-FFF2-40B4-BE49-F238E27FC236}">
                  <a16:creationId xmlns:a16="http://schemas.microsoft.com/office/drawing/2014/main" id="{21977786-06CC-C558-26E0-B1F73CB254DE}"/>
                </a:ext>
              </a:extLst>
            </p:cNvPr>
            <p:cNvGrpSpPr/>
            <p:nvPr/>
          </p:nvGrpSpPr>
          <p:grpSpPr>
            <a:xfrm>
              <a:off x="10303235" y="2218168"/>
              <a:ext cx="2236914" cy="600164"/>
              <a:chOff x="6289019" y="794114"/>
              <a:chExt cx="2236914" cy="600164"/>
            </a:xfrm>
          </p:grpSpPr>
          <p:sp>
            <p:nvSpPr>
              <p:cNvPr id="48" name="ZoneTexte 47">
                <a:extLst>
                  <a:ext uri="{FF2B5EF4-FFF2-40B4-BE49-F238E27FC236}">
                    <a16:creationId xmlns:a16="http://schemas.microsoft.com/office/drawing/2014/main" id="{498157A2-4C74-2EA5-C45A-7A7F7695EF5A}"/>
                  </a:ext>
                </a:extLst>
              </p:cNvPr>
              <p:cNvSpPr txBox="1"/>
              <p:nvPr/>
            </p:nvSpPr>
            <p:spPr>
              <a:xfrm>
                <a:off x="6600143" y="794114"/>
                <a:ext cx="1925790" cy="600164"/>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 mine </a:t>
                </a:r>
              </a:p>
              <a:p>
                <a:pPr marL="0" marR="0" lvl="0" indent="0"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Chemical-</a:t>
                </a:r>
                <a:r>
                  <a:rPr kumimoji="0" lang="fr-FR" sz="11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processing</a:t>
                </a:r>
                <a:r>
                  <a:rPr kumimoji="0" lang="fr-FR" sz="11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plant</a:t>
                </a:r>
              </a:p>
              <a:p>
                <a:pPr marL="0" marR="0" lvl="0" indent="0" defTabSz="914400" eaLnBrk="0" fontAlgn="base" latinLnBrk="0" hangingPunct="0">
                  <a:lnSpc>
                    <a:spcPct val="100000"/>
                  </a:lnSpc>
                  <a:spcBef>
                    <a:spcPct val="0"/>
                  </a:spcBef>
                  <a:spcAft>
                    <a:spcPct val="0"/>
                  </a:spcAft>
                  <a:buClrTx/>
                  <a:buSzTx/>
                  <a:buFontTx/>
                  <a:buNone/>
                  <a:tabLst/>
                  <a:defRPr/>
                </a:pPr>
                <a:r>
                  <a:rPr kumimoji="0" lang="fr-FR" sz="11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Tailling</a:t>
                </a:r>
                <a:r>
                  <a:rPr lang="fr-FR" sz="1100" kern="0" dirty="0">
                    <a:solidFill>
                      <a:prstClr val="black"/>
                    </a:solidFill>
                    <a:latin typeface="Calibri" panose="020F0502020204030204" pitchFamily="34" charset="0"/>
                    <a:cs typeface="Calibri" panose="020F0502020204030204" pitchFamily="34" charset="0"/>
                  </a:rPr>
                  <a:t> </a:t>
                </a:r>
                <a:r>
                  <a:rPr lang="fr-FR" sz="1100" kern="0" dirty="0" err="1">
                    <a:solidFill>
                      <a:prstClr val="black"/>
                    </a:solidFill>
                    <a:latin typeface="Calibri" panose="020F0502020204030204" pitchFamily="34" charset="0"/>
                    <a:cs typeface="Calibri" panose="020F0502020204030204" pitchFamily="34" charset="0"/>
                  </a:rPr>
                  <a:t>storage</a:t>
                </a:r>
                <a:endParaRPr kumimoji="0" lang="fr-FR" sz="11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49" name="Groupe 48">
                <a:extLst>
                  <a:ext uri="{FF2B5EF4-FFF2-40B4-BE49-F238E27FC236}">
                    <a16:creationId xmlns:a16="http://schemas.microsoft.com/office/drawing/2014/main" id="{7B98ACA7-7079-C5AE-4529-2AEB2DB8B9A1}"/>
                  </a:ext>
                </a:extLst>
              </p:cNvPr>
              <p:cNvGrpSpPr/>
              <p:nvPr/>
            </p:nvGrpSpPr>
            <p:grpSpPr>
              <a:xfrm>
                <a:off x="6289019" y="847673"/>
                <a:ext cx="327869" cy="121809"/>
                <a:chOff x="5500914" y="1291771"/>
                <a:chExt cx="696686" cy="595086"/>
              </a:xfrm>
            </p:grpSpPr>
            <p:sp>
              <p:nvSpPr>
                <p:cNvPr id="52" name="Forme libre 73">
                  <a:extLst>
                    <a:ext uri="{FF2B5EF4-FFF2-40B4-BE49-F238E27FC236}">
                      <a16:creationId xmlns:a16="http://schemas.microsoft.com/office/drawing/2014/main" id="{FDA48682-F962-3C43-F352-B950BA30F4E6}"/>
                    </a:ext>
                  </a:extLst>
                </p:cNvPr>
                <p:cNvSpPr/>
                <p:nvPr/>
              </p:nvSpPr>
              <p:spPr>
                <a:xfrm>
                  <a:off x="5500914" y="1291771"/>
                  <a:ext cx="696686" cy="595086"/>
                </a:xfrm>
                <a:custGeom>
                  <a:avLst/>
                  <a:gdLst>
                    <a:gd name="connsiteX0" fmla="*/ 0 w 696686"/>
                    <a:gd name="connsiteY0" fmla="*/ 319315 h 595086"/>
                    <a:gd name="connsiteX1" fmla="*/ 137886 w 696686"/>
                    <a:gd name="connsiteY1" fmla="*/ 0 h 595086"/>
                    <a:gd name="connsiteX2" fmla="*/ 486229 w 696686"/>
                    <a:gd name="connsiteY2" fmla="*/ 87086 h 595086"/>
                    <a:gd name="connsiteX3" fmla="*/ 696686 w 696686"/>
                    <a:gd name="connsiteY3" fmla="*/ 406400 h 595086"/>
                    <a:gd name="connsiteX4" fmla="*/ 457200 w 696686"/>
                    <a:gd name="connsiteY4" fmla="*/ 544286 h 595086"/>
                    <a:gd name="connsiteX5" fmla="*/ 116115 w 696686"/>
                    <a:gd name="connsiteY5" fmla="*/ 595086 h 595086"/>
                    <a:gd name="connsiteX6" fmla="*/ 0 w 696686"/>
                    <a:gd name="connsiteY6" fmla="*/ 319315 h 59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686" h="595086">
                      <a:moveTo>
                        <a:pt x="0" y="319315"/>
                      </a:moveTo>
                      <a:lnTo>
                        <a:pt x="137886" y="0"/>
                      </a:lnTo>
                      <a:lnTo>
                        <a:pt x="486229" y="87086"/>
                      </a:lnTo>
                      <a:lnTo>
                        <a:pt x="696686" y="406400"/>
                      </a:lnTo>
                      <a:lnTo>
                        <a:pt x="457200" y="544286"/>
                      </a:lnTo>
                      <a:lnTo>
                        <a:pt x="116115" y="595086"/>
                      </a:lnTo>
                      <a:lnTo>
                        <a:pt x="0" y="319315"/>
                      </a:lnTo>
                      <a:close/>
                    </a:path>
                  </a:pathLst>
                </a:custGeom>
                <a:solidFill>
                  <a:srgbClr val="EC7A1C"/>
                </a:solidFill>
                <a:ln w="12700" cap="flat" cmpd="sng" algn="ctr">
                  <a:solidFill>
                    <a:srgbClr val="FF9800">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Forme libre 74">
                  <a:extLst>
                    <a:ext uri="{FF2B5EF4-FFF2-40B4-BE49-F238E27FC236}">
                      <a16:creationId xmlns:a16="http://schemas.microsoft.com/office/drawing/2014/main" id="{ED793EB1-9AA3-7492-9CAE-E5A3E29908EF}"/>
                    </a:ext>
                  </a:extLst>
                </p:cNvPr>
                <p:cNvSpPr/>
                <p:nvPr/>
              </p:nvSpPr>
              <p:spPr>
                <a:xfrm>
                  <a:off x="5537200" y="1355266"/>
                  <a:ext cx="529771" cy="444505"/>
                </a:xfrm>
                <a:custGeom>
                  <a:avLst/>
                  <a:gdLst>
                    <a:gd name="connsiteX0" fmla="*/ 0 w 595086"/>
                    <a:gd name="connsiteY0" fmla="*/ 290286 h 515257"/>
                    <a:gd name="connsiteX1" fmla="*/ 166914 w 595086"/>
                    <a:gd name="connsiteY1" fmla="*/ 0 h 515257"/>
                    <a:gd name="connsiteX2" fmla="*/ 413657 w 595086"/>
                    <a:gd name="connsiteY2" fmla="*/ 94343 h 515257"/>
                    <a:gd name="connsiteX3" fmla="*/ 595086 w 595086"/>
                    <a:gd name="connsiteY3" fmla="*/ 355600 h 515257"/>
                    <a:gd name="connsiteX4" fmla="*/ 391886 w 595086"/>
                    <a:gd name="connsiteY4" fmla="*/ 493486 h 515257"/>
                    <a:gd name="connsiteX5" fmla="*/ 87086 w 595086"/>
                    <a:gd name="connsiteY5" fmla="*/ 515257 h 515257"/>
                    <a:gd name="connsiteX6" fmla="*/ 0 w 595086"/>
                    <a:gd name="connsiteY6" fmla="*/ 290286 h 51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086" h="515257">
                      <a:moveTo>
                        <a:pt x="0" y="290286"/>
                      </a:moveTo>
                      <a:lnTo>
                        <a:pt x="166914" y="0"/>
                      </a:lnTo>
                      <a:lnTo>
                        <a:pt x="413657" y="94343"/>
                      </a:lnTo>
                      <a:lnTo>
                        <a:pt x="595086" y="355600"/>
                      </a:lnTo>
                      <a:lnTo>
                        <a:pt x="391886" y="493486"/>
                      </a:lnTo>
                      <a:lnTo>
                        <a:pt x="87086" y="515257"/>
                      </a:lnTo>
                      <a:lnTo>
                        <a:pt x="0" y="290286"/>
                      </a:lnTo>
                      <a:close/>
                    </a:path>
                  </a:pathLst>
                </a:custGeom>
                <a:solidFill>
                  <a:srgbClr val="EC7A1C"/>
                </a:solidFill>
                <a:ln w="12700" cap="flat" cmpd="sng" algn="ctr">
                  <a:solidFill>
                    <a:srgbClr val="FF9800">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Forme libre 75">
                  <a:extLst>
                    <a:ext uri="{FF2B5EF4-FFF2-40B4-BE49-F238E27FC236}">
                      <a16:creationId xmlns:a16="http://schemas.microsoft.com/office/drawing/2014/main" id="{1DD95530-576C-D3FD-77B0-A66EC77155C1}"/>
                    </a:ext>
                  </a:extLst>
                </p:cNvPr>
                <p:cNvSpPr/>
                <p:nvPr/>
              </p:nvSpPr>
              <p:spPr>
                <a:xfrm>
                  <a:off x="5565248" y="1436914"/>
                  <a:ext cx="414638" cy="297543"/>
                </a:xfrm>
                <a:custGeom>
                  <a:avLst/>
                  <a:gdLst>
                    <a:gd name="connsiteX0" fmla="*/ 0 w 355600"/>
                    <a:gd name="connsiteY0" fmla="*/ 152400 h 297543"/>
                    <a:gd name="connsiteX1" fmla="*/ 94343 w 355600"/>
                    <a:gd name="connsiteY1" fmla="*/ 0 h 297543"/>
                    <a:gd name="connsiteX2" fmla="*/ 254000 w 355600"/>
                    <a:gd name="connsiteY2" fmla="*/ 72572 h 297543"/>
                    <a:gd name="connsiteX3" fmla="*/ 355600 w 355600"/>
                    <a:gd name="connsiteY3" fmla="*/ 188686 h 297543"/>
                    <a:gd name="connsiteX4" fmla="*/ 224971 w 355600"/>
                    <a:gd name="connsiteY4" fmla="*/ 290286 h 297543"/>
                    <a:gd name="connsiteX5" fmla="*/ 65314 w 355600"/>
                    <a:gd name="connsiteY5" fmla="*/ 297543 h 297543"/>
                    <a:gd name="connsiteX6" fmla="*/ 0 w 355600"/>
                    <a:gd name="connsiteY6" fmla="*/ 152400 h 29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600" h="297543">
                      <a:moveTo>
                        <a:pt x="0" y="152400"/>
                      </a:moveTo>
                      <a:lnTo>
                        <a:pt x="94343" y="0"/>
                      </a:lnTo>
                      <a:lnTo>
                        <a:pt x="254000" y="72572"/>
                      </a:lnTo>
                      <a:lnTo>
                        <a:pt x="355600" y="188686"/>
                      </a:lnTo>
                      <a:lnTo>
                        <a:pt x="224971" y="290286"/>
                      </a:lnTo>
                      <a:lnTo>
                        <a:pt x="65314" y="297543"/>
                      </a:lnTo>
                      <a:lnTo>
                        <a:pt x="0" y="152400"/>
                      </a:lnTo>
                      <a:close/>
                    </a:path>
                  </a:pathLst>
                </a:custGeom>
                <a:solidFill>
                  <a:srgbClr val="EC7A1C"/>
                </a:solidFill>
                <a:ln w="12700" cap="flat" cmpd="sng" algn="ctr">
                  <a:solidFill>
                    <a:srgbClr val="FF9800">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0" name="Forme libre 76">
                <a:extLst>
                  <a:ext uri="{FF2B5EF4-FFF2-40B4-BE49-F238E27FC236}">
                    <a16:creationId xmlns:a16="http://schemas.microsoft.com/office/drawing/2014/main" id="{BB139222-186E-B7C1-D85B-CEB33F27D7A8}"/>
                  </a:ext>
                </a:extLst>
              </p:cNvPr>
              <p:cNvSpPr/>
              <p:nvPr/>
            </p:nvSpPr>
            <p:spPr>
              <a:xfrm>
                <a:off x="6319295" y="1222605"/>
                <a:ext cx="233206" cy="72788"/>
              </a:xfrm>
              <a:custGeom>
                <a:avLst/>
                <a:gdLst>
                  <a:gd name="connsiteX0" fmla="*/ 0 w 355600"/>
                  <a:gd name="connsiteY0" fmla="*/ 152400 h 297543"/>
                  <a:gd name="connsiteX1" fmla="*/ 94343 w 355600"/>
                  <a:gd name="connsiteY1" fmla="*/ 0 h 297543"/>
                  <a:gd name="connsiteX2" fmla="*/ 254000 w 355600"/>
                  <a:gd name="connsiteY2" fmla="*/ 72572 h 297543"/>
                  <a:gd name="connsiteX3" fmla="*/ 355600 w 355600"/>
                  <a:gd name="connsiteY3" fmla="*/ 188686 h 297543"/>
                  <a:gd name="connsiteX4" fmla="*/ 224971 w 355600"/>
                  <a:gd name="connsiteY4" fmla="*/ 290286 h 297543"/>
                  <a:gd name="connsiteX5" fmla="*/ 65314 w 355600"/>
                  <a:gd name="connsiteY5" fmla="*/ 297543 h 297543"/>
                  <a:gd name="connsiteX6" fmla="*/ 0 w 355600"/>
                  <a:gd name="connsiteY6" fmla="*/ 152400 h 29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600" h="297543">
                    <a:moveTo>
                      <a:pt x="0" y="152400"/>
                    </a:moveTo>
                    <a:lnTo>
                      <a:pt x="94343" y="0"/>
                    </a:lnTo>
                    <a:lnTo>
                      <a:pt x="254000" y="72572"/>
                    </a:lnTo>
                    <a:lnTo>
                      <a:pt x="355600" y="188686"/>
                    </a:lnTo>
                    <a:lnTo>
                      <a:pt x="224971" y="290286"/>
                    </a:lnTo>
                    <a:lnTo>
                      <a:pt x="65314" y="297543"/>
                    </a:lnTo>
                    <a:lnTo>
                      <a:pt x="0" y="152400"/>
                    </a:lnTo>
                    <a:close/>
                  </a:path>
                </a:pathLst>
              </a:custGeom>
              <a:solidFill>
                <a:srgbClr val="FF9800">
                  <a:lumMod val="60000"/>
                  <a:lumOff val="40000"/>
                </a:srgbClr>
              </a:solidFill>
              <a:ln w="12700" cap="flat" cmpd="sng" algn="ctr">
                <a:solidFill>
                  <a:srgbClr val="FF9800">
                    <a:lumMod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Forme libre 77">
                <a:extLst>
                  <a:ext uri="{FF2B5EF4-FFF2-40B4-BE49-F238E27FC236}">
                    <a16:creationId xmlns:a16="http://schemas.microsoft.com/office/drawing/2014/main" id="{D475EF2F-0DE9-1C77-48DE-753A67D7E0F8}"/>
                  </a:ext>
                </a:extLst>
              </p:cNvPr>
              <p:cNvSpPr/>
              <p:nvPr/>
            </p:nvSpPr>
            <p:spPr>
              <a:xfrm>
                <a:off x="6332979" y="1002764"/>
                <a:ext cx="181450" cy="164123"/>
              </a:xfrm>
              <a:custGeom>
                <a:avLst/>
                <a:gdLst>
                  <a:gd name="connsiteX0" fmla="*/ 0 w 349858"/>
                  <a:gd name="connsiteY0" fmla="*/ 306125 h 306125"/>
                  <a:gd name="connsiteX1" fmla="*/ 0 w 349858"/>
                  <a:gd name="connsiteY1" fmla="*/ 0 h 306125"/>
                  <a:gd name="connsiteX2" fmla="*/ 63611 w 349858"/>
                  <a:gd name="connsiteY2" fmla="*/ 0 h 306125"/>
                  <a:gd name="connsiteX3" fmla="*/ 67586 w 349858"/>
                  <a:gd name="connsiteY3" fmla="*/ 159026 h 306125"/>
                  <a:gd name="connsiteX4" fmla="*/ 159026 w 349858"/>
                  <a:gd name="connsiteY4" fmla="*/ 79513 h 306125"/>
                  <a:gd name="connsiteX5" fmla="*/ 163002 w 349858"/>
                  <a:gd name="connsiteY5" fmla="*/ 163001 h 306125"/>
                  <a:gd name="connsiteX6" fmla="*/ 254442 w 349858"/>
                  <a:gd name="connsiteY6" fmla="*/ 91440 h 306125"/>
                  <a:gd name="connsiteX7" fmla="*/ 254442 w 349858"/>
                  <a:gd name="connsiteY7" fmla="*/ 174928 h 306125"/>
                  <a:gd name="connsiteX8" fmla="*/ 349858 w 349858"/>
                  <a:gd name="connsiteY8" fmla="*/ 99391 h 306125"/>
                  <a:gd name="connsiteX9" fmla="*/ 349858 w 349858"/>
                  <a:gd name="connsiteY9" fmla="*/ 294198 h 306125"/>
                  <a:gd name="connsiteX10" fmla="*/ 0 w 349858"/>
                  <a:gd name="connsiteY10" fmla="*/ 306125 h 30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858" h="306125">
                    <a:moveTo>
                      <a:pt x="0" y="306125"/>
                    </a:moveTo>
                    <a:lnTo>
                      <a:pt x="0" y="0"/>
                    </a:lnTo>
                    <a:lnTo>
                      <a:pt x="63611" y="0"/>
                    </a:lnTo>
                    <a:lnTo>
                      <a:pt x="67586" y="159026"/>
                    </a:lnTo>
                    <a:lnTo>
                      <a:pt x="159026" y="79513"/>
                    </a:lnTo>
                    <a:lnTo>
                      <a:pt x="163002" y="163001"/>
                    </a:lnTo>
                    <a:lnTo>
                      <a:pt x="254442" y="91440"/>
                    </a:lnTo>
                    <a:lnTo>
                      <a:pt x="254442" y="174928"/>
                    </a:lnTo>
                    <a:lnTo>
                      <a:pt x="349858" y="99391"/>
                    </a:lnTo>
                    <a:lnTo>
                      <a:pt x="349858" y="294198"/>
                    </a:lnTo>
                    <a:lnTo>
                      <a:pt x="0" y="306125"/>
                    </a:lnTo>
                    <a:close/>
                  </a:path>
                </a:pathLst>
              </a:custGeom>
              <a:solidFill>
                <a:sysClr val="windowText" lastClr="000000">
                  <a:lumMod val="65000"/>
                  <a:lumOff val="35000"/>
                </a:sysClr>
              </a:solidFill>
              <a:ln w="1270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40" name="ZoneTexte 39">
              <a:extLst>
                <a:ext uri="{FF2B5EF4-FFF2-40B4-BE49-F238E27FC236}">
                  <a16:creationId xmlns:a16="http://schemas.microsoft.com/office/drawing/2014/main" id="{B9082426-762A-BC65-0A06-ADD73891F179}"/>
                </a:ext>
              </a:extLst>
            </p:cNvPr>
            <p:cNvSpPr txBox="1"/>
            <p:nvPr/>
          </p:nvSpPr>
          <p:spPr>
            <a:xfrm>
              <a:off x="10222992" y="1954983"/>
              <a:ext cx="2011680" cy="276999"/>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fr-FR" sz="1200" b="1" kern="0" dirty="0">
                  <a:solidFill>
                    <a:prstClr val="black"/>
                  </a:solidFill>
                  <a:latin typeface="Calibri" panose="020F0502020204030204" pitchFamily="34" charset="0"/>
                  <a:cs typeface="Calibri" panose="020F0502020204030204" pitchFamily="34" charset="0"/>
                </a:rPr>
                <a:t>U </a:t>
              </a:r>
              <a:r>
                <a:rPr lang="fr-FR" sz="1200" b="1" kern="0" dirty="0" err="1">
                  <a:solidFill>
                    <a:prstClr val="black"/>
                  </a:solidFill>
                  <a:latin typeface="Calibri" panose="020F0502020204030204" pitchFamily="34" charset="0"/>
                  <a:cs typeface="Calibri" panose="020F0502020204030204" pitchFamily="34" charset="0"/>
                </a:rPr>
                <a:t>mining</a:t>
              </a:r>
              <a:r>
                <a:rPr lang="fr-FR" sz="1200" b="1" kern="0" dirty="0">
                  <a:solidFill>
                    <a:prstClr val="black"/>
                  </a:solidFill>
                  <a:latin typeface="Calibri" panose="020F0502020204030204" pitchFamily="34" charset="0"/>
                  <a:cs typeface="Calibri" panose="020F0502020204030204" pitchFamily="34" charset="0"/>
                </a:rPr>
                <a:t> </a:t>
              </a:r>
              <a:r>
                <a:rPr lang="fr-FR" sz="1200" b="1" kern="0" dirty="0" err="1">
                  <a:solidFill>
                    <a:prstClr val="black"/>
                  </a:solidFill>
                  <a:latin typeface="Calibri" panose="020F0502020204030204" pitchFamily="34" charset="0"/>
                  <a:cs typeface="Calibri" panose="020F0502020204030204" pitchFamily="34" charset="0"/>
                </a:rPr>
                <a:t>activities</a:t>
              </a:r>
              <a:r>
                <a:rPr kumimoji="0" lang="fr-FR" sz="1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41" name="Group 5">
              <a:extLst>
                <a:ext uri="{FF2B5EF4-FFF2-40B4-BE49-F238E27FC236}">
                  <a16:creationId xmlns:a16="http://schemas.microsoft.com/office/drawing/2014/main" id="{3E75EF82-2BA9-5000-0260-D03EA4071E32}"/>
                </a:ext>
              </a:extLst>
            </p:cNvPr>
            <p:cNvGrpSpPr/>
            <p:nvPr/>
          </p:nvGrpSpPr>
          <p:grpSpPr>
            <a:xfrm>
              <a:off x="11559394" y="1963233"/>
              <a:ext cx="173045" cy="221268"/>
              <a:chOff x="344853" y="1362499"/>
              <a:chExt cx="1013796" cy="1013810"/>
            </a:xfrm>
          </p:grpSpPr>
          <p:grpSp>
            <p:nvGrpSpPr>
              <p:cNvPr id="42" name="Group 4">
                <a:extLst>
                  <a:ext uri="{FF2B5EF4-FFF2-40B4-BE49-F238E27FC236}">
                    <a16:creationId xmlns:a16="http://schemas.microsoft.com/office/drawing/2014/main" id="{3198AC13-42EF-8F4C-C626-14369FC9AFEB}"/>
                  </a:ext>
                </a:extLst>
              </p:cNvPr>
              <p:cNvGrpSpPr/>
              <p:nvPr/>
            </p:nvGrpSpPr>
            <p:grpSpPr>
              <a:xfrm rot="-2700000">
                <a:off x="580024" y="1362499"/>
                <a:ext cx="461936" cy="1013810"/>
                <a:chOff x="333495" y="1470089"/>
                <a:chExt cx="461936" cy="619257"/>
              </a:xfrm>
            </p:grpSpPr>
            <p:sp>
              <p:nvSpPr>
                <p:cNvPr id="46" name="Rectangle 45">
                  <a:extLst>
                    <a:ext uri="{FF2B5EF4-FFF2-40B4-BE49-F238E27FC236}">
                      <a16:creationId xmlns:a16="http://schemas.microsoft.com/office/drawing/2014/main" id="{EFD959FC-C57E-4867-198C-222D43B89354}"/>
                    </a:ext>
                  </a:extLst>
                </p:cNvPr>
                <p:cNvSpPr/>
                <p:nvPr/>
              </p:nvSpPr>
              <p:spPr>
                <a:xfrm>
                  <a:off x="522333" y="1470089"/>
                  <a:ext cx="84070" cy="619257"/>
                </a:xfrm>
                <a:prstGeom prst="rect">
                  <a:avLst/>
                </a:prstGeom>
                <a:solidFill>
                  <a:sysClr val="windowText" lastClr="000000"/>
                </a:solidFill>
                <a:ln w="635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7" name="Flowchart: Card 3">
                  <a:extLst>
                    <a:ext uri="{FF2B5EF4-FFF2-40B4-BE49-F238E27FC236}">
                      <a16:creationId xmlns:a16="http://schemas.microsoft.com/office/drawing/2014/main" id="{0811367D-6584-FF9F-6709-17CBEE0B5F53}"/>
                    </a:ext>
                  </a:extLst>
                </p:cNvPr>
                <p:cNvSpPr/>
                <p:nvPr/>
              </p:nvSpPr>
              <p:spPr>
                <a:xfrm>
                  <a:off x="333495" y="1521366"/>
                  <a:ext cx="461936" cy="96040"/>
                </a:xfrm>
                <a:prstGeom prst="flowChartPunchedCard">
                  <a:avLst/>
                </a:prstGeom>
                <a:solidFill>
                  <a:sysClr val="windowText" lastClr="000000"/>
                </a:solidFill>
                <a:ln w="635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43" name="Group 28">
                <a:extLst>
                  <a:ext uri="{FF2B5EF4-FFF2-40B4-BE49-F238E27FC236}">
                    <a16:creationId xmlns:a16="http://schemas.microsoft.com/office/drawing/2014/main" id="{243C83EE-E7D2-58B1-90AE-40BA84CDECFB}"/>
                  </a:ext>
                </a:extLst>
              </p:cNvPr>
              <p:cNvGrpSpPr/>
              <p:nvPr/>
            </p:nvGrpSpPr>
            <p:grpSpPr>
              <a:xfrm rot="2700000" flipH="1">
                <a:off x="623872" y="1366776"/>
                <a:ext cx="455757" cy="1013796"/>
                <a:chOff x="333473" y="1468704"/>
                <a:chExt cx="461931" cy="619250"/>
              </a:xfrm>
            </p:grpSpPr>
            <p:sp>
              <p:nvSpPr>
                <p:cNvPr id="44" name="Rectangle 43">
                  <a:extLst>
                    <a:ext uri="{FF2B5EF4-FFF2-40B4-BE49-F238E27FC236}">
                      <a16:creationId xmlns:a16="http://schemas.microsoft.com/office/drawing/2014/main" id="{5DEC01DA-EC00-569E-C573-6900A19A63CF}"/>
                    </a:ext>
                  </a:extLst>
                </p:cNvPr>
                <p:cNvSpPr/>
                <p:nvPr/>
              </p:nvSpPr>
              <p:spPr>
                <a:xfrm>
                  <a:off x="511650" y="1468704"/>
                  <a:ext cx="94164" cy="619250"/>
                </a:xfrm>
                <a:prstGeom prst="rect">
                  <a:avLst/>
                </a:prstGeom>
                <a:solidFill>
                  <a:sysClr val="windowText" lastClr="000000"/>
                </a:solidFill>
                <a:ln w="635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5" name="Flowchart: Card 30">
                  <a:extLst>
                    <a:ext uri="{FF2B5EF4-FFF2-40B4-BE49-F238E27FC236}">
                      <a16:creationId xmlns:a16="http://schemas.microsoft.com/office/drawing/2014/main" id="{6ED7E04A-012D-836D-BE32-738B30D03BB5}"/>
                    </a:ext>
                  </a:extLst>
                </p:cNvPr>
                <p:cNvSpPr/>
                <p:nvPr/>
              </p:nvSpPr>
              <p:spPr>
                <a:xfrm>
                  <a:off x="333473" y="1521371"/>
                  <a:ext cx="461931" cy="96040"/>
                </a:xfrm>
                <a:prstGeom prst="flowChartPunchedCard">
                  <a:avLst/>
                </a:prstGeom>
                <a:solidFill>
                  <a:sysClr val="windowText" lastClr="000000"/>
                </a:solidFill>
                <a:ln w="635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grpSp>
      <p:cxnSp>
        <p:nvCxnSpPr>
          <p:cNvPr id="55" name="Connecteur droit avec flèche 54">
            <a:extLst>
              <a:ext uri="{FF2B5EF4-FFF2-40B4-BE49-F238E27FC236}">
                <a16:creationId xmlns:a16="http://schemas.microsoft.com/office/drawing/2014/main" id="{EB48DD07-EF35-E3D6-B6ED-7E11AA93AECD}"/>
              </a:ext>
            </a:extLst>
          </p:cNvPr>
          <p:cNvCxnSpPr>
            <a:cxnSpLocks/>
          </p:cNvCxnSpPr>
          <p:nvPr/>
        </p:nvCxnSpPr>
        <p:spPr>
          <a:xfrm flipH="1" flipV="1">
            <a:off x="2599748" y="1874220"/>
            <a:ext cx="560618" cy="280333"/>
          </a:xfrm>
          <a:prstGeom prst="straightConnector1">
            <a:avLst/>
          </a:prstGeom>
          <a:noFill/>
          <a:ln w="9525" cap="flat" cmpd="sng" algn="ctr">
            <a:solidFill>
              <a:srgbClr val="228848"/>
            </a:solidFill>
            <a:prstDash val="solid"/>
            <a:headEnd type="oval" w="sm" len="sm"/>
            <a:tailEnd type="oval" w="sm" len="sm"/>
          </a:ln>
          <a:effectLst/>
        </p:spPr>
      </p:cxnSp>
      <p:sp>
        <p:nvSpPr>
          <p:cNvPr id="56" name="ZoneTexte 55">
            <a:extLst>
              <a:ext uri="{FF2B5EF4-FFF2-40B4-BE49-F238E27FC236}">
                <a16:creationId xmlns:a16="http://schemas.microsoft.com/office/drawing/2014/main" id="{32826568-34EB-A080-849B-FF3D41F96C02}"/>
              </a:ext>
            </a:extLst>
          </p:cNvPr>
          <p:cNvSpPr txBox="1"/>
          <p:nvPr/>
        </p:nvSpPr>
        <p:spPr>
          <a:xfrm>
            <a:off x="2020910" y="4087329"/>
            <a:ext cx="1962154" cy="677108"/>
          </a:xfrm>
          <a:prstGeom prst="rect">
            <a:avLst/>
          </a:prstGeom>
          <a:noFill/>
        </p:spPr>
        <p:txBody>
          <a:bodyPr wrap="square" rtlCol="0">
            <a:spAutoFit/>
          </a:bodyPr>
          <a:lstStyle/>
          <a:p>
            <a:pPr algn="ctr" eaLnBrk="0" fontAlgn="base" hangingPunct="0">
              <a:spcBef>
                <a:spcPct val="0"/>
              </a:spcBef>
              <a:spcAft>
                <a:spcPct val="0"/>
              </a:spcAft>
            </a:pPr>
            <a:r>
              <a:rPr lang="fr-FR" sz="1400" b="1" i="1" dirty="0" err="1">
                <a:solidFill>
                  <a:srgbClr val="996633"/>
                </a:solidFill>
                <a:latin typeface="Calibri" panose="020F0502020204030204" pitchFamily="34" charset="0"/>
                <a:cs typeface="Calibri" panose="020F0502020204030204" pitchFamily="34" charset="0"/>
              </a:rPr>
              <a:t>Sediments</a:t>
            </a:r>
            <a:endParaRPr lang="fr-FR" sz="1400" b="1" i="1" dirty="0">
              <a:solidFill>
                <a:srgbClr val="996633"/>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pPr>
            <a:r>
              <a:rPr lang="fr-FR" sz="1200" b="1" dirty="0">
                <a:solidFill>
                  <a:srgbClr val="996633"/>
                </a:solidFill>
                <a:latin typeface="Calibri" panose="020F0502020204030204" pitchFamily="34" charset="0"/>
                <a:cs typeface="Calibri" panose="020F0502020204030204" pitchFamily="34" charset="0"/>
              </a:rPr>
              <a:t>[U] &gt;100 µg/g</a:t>
            </a:r>
          </a:p>
          <a:p>
            <a:pPr algn="ctr" eaLnBrk="0" fontAlgn="base" hangingPunct="0">
              <a:spcBef>
                <a:spcPct val="0"/>
              </a:spcBef>
              <a:spcAft>
                <a:spcPct val="0"/>
              </a:spcAft>
            </a:pPr>
            <a:r>
              <a:rPr lang="fr-FR" sz="1200" b="1" dirty="0">
                <a:solidFill>
                  <a:srgbClr val="996633"/>
                </a:solidFill>
                <a:latin typeface="Calibri" panose="020F0502020204030204" pitchFamily="34" charset="0"/>
                <a:cs typeface="Calibri" panose="020F0502020204030204" pitchFamily="34" charset="0"/>
              </a:rPr>
              <a:t>+ high Th, Ra, Pb</a:t>
            </a:r>
            <a:endParaRPr lang="fr-FR" b="1" dirty="0">
              <a:solidFill>
                <a:srgbClr val="996633"/>
              </a:solidFill>
              <a:latin typeface="Calibri" panose="020F0502020204030204" pitchFamily="34" charset="0"/>
              <a:cs typeface="Calibri" panose="020F0502020204030204" pitchFamily="34" charset="0"/>
            </a:endParaRPr>
          </a:p>
        </p:txBody>
      </p:sp>
      <p:cxnSp>
        <p:nvCxnSpPr>
          <p:cNvPr id="57" name="Connecteur droit avec flèche 56">
            <a:extLst>
              <a:ext uri="{FF2B5EF4-FFF2-40B4-BE49-F238E27FC236}">
                <a16:creationId xmlns:a16="http://schemas.microsoft.com/office/drawing/2014/main" id="{A27F521A-2E76-0F09-F51D-DD6FC37F08CE}"/>
              </a:ext>
            </a:extLst>
          </p:cNvPr>
          <p:cNvCxnSpPr>
            <a:cxnSpLocks/>
          </p:cNvCxnSpPr>
          <p:nvPr/>
        </p:nvCxnSpPr>
        <p:spPr>
          <a:xfrm>
            <a:off x="2320738" y="4223610"/>
            <a:ext cx="228527" cy="11241"/>
          </a:xfrm>
          <a:prstGeom prst="straightConnector1">
            <a:avLst/>
          </a:prstGeom>
          <a:noFill/>
          <a:ln w="9525" cap="flat" cmpd="sng" algn="ctr">
            <a:solidFill>
              <a:srgbClr val="996633"/>
            </a:solidFill>
            <a:prstDash val="solid"/>
            <a:headEnd type="oval" w="sm" len="sm"/>
            <a:tailEnd type="oval" w="sm" len="sm"/>
          </a:ln>
          <a:effectLst/>
        </p:spPr>
      </p:cxnSp>
      <p:sp>
        <p:nvSpPr>
          <p:cNvPr id="58" name="ZoneTexte 57">
            <a:extLst>
              <a:ext uri="{FF2B5EF4-FFF2-40B4-BE49-F238E27FC236}">
                <a16:creationId xmlns:a16="http://schemas.microsoft.com/office/drawing/2014/main" id="{D90F641D-2D44-3719-8F94-5631A5226942}"/>
              </a:ext>
            </a:extLst>
          </p:cNvPr>
          <p:cNvSpPr txBox="1"/>
          <p:nvPr/>
        </p:nvSpPr>
        <p:spPr>
          <a:xfrm>
            <a:off x="3573890" y="4028052"/>
            <a:ext cx="420588" cy="584775"/>
          </a:xfrm>
          <a:prstGeom prst="rect">
            <a:avLst/>
          </a:prstGeom>
          <a:noFill/>
        </p:spPr>
        <p:txBody>
          <a:bodyPr wrap="square" rtlCol="0">
            <a:spAutoFit/>
          </a:bodyPr>
          <a:lstStyle/>
          <a:p>
            <a:pPr eaLnBrk="0" fontAlgn="base" hangingPunct="0">
              <a:spcBef>
                <a:spcPct val="0"/>
              </a:spcBef>
              <a:spcAft>
                <a:spcPct val="0"/>
              </a:spcAft>
            </a:pPr>
            <a:r>
              <a:rPr lang="fr-FR" sz="3200" b="1" dirty="0">
                <a:solidFill>
                  <a:srgbClr val="996633"/>
                </a:solidFill>
                <a:latin typeface="Calibri" panose="020F0502020204030204" pitchFamily="34" charset="0"/>
                <a:cs typeface="Calibri" panose="020F0502020204030204" pitchFamily="34" charset="0"/>
              </a:rPr>
              <a:t>?</a:t>
            </a:r>
          </a:p>
        </p:txBody>
      </p:sp>
      <p:sp>
        <p:nvSpPr>
          <p:cNvPr id="59" name="ZoneTexte 58">
            <a:extLst>
              <a:ext uri="{FF2B5EF4-FFF2-40B4-BE49-F238E27FC236}">
                <a16:creationId xmlns:a16="http://schemas.microsoft.com/office/drawing/2014/main" id="{45F2E29C-5684-9F7D-DABA-711CC65E7F12}"/>
              </a:ext>
            </a:extLst>
          </p:cNvPr>
          <p:cNvSpPr txBox="1"/>
          <p:nvPr/>
        </p:nvSpPr>
        <p:spPr>
          <a:xfrm>
            <a:off x="5380959" y="1911194"/>
            <a:ext cx="1432544" cy="646331"/>
          </a:xfrm>
          <a:prstGeom prst="rect">
            <a:avLst/>
          </a:prstGeom>
          <a:noFill/>
        </p:spPr>
        <p:txBody>
          <a:bodyPr wrap="square" rtlCol="0">
            <a:spAutoFit/>
          </a:bodyPr>
          <a:lstStyle/>
          <a:p>
            <a:pPr algn="ctr" eaLnBrk="0" fontAlgn="base" hangingPunct="0">
              <a:spcBef>
                <a:spcPct val="0"/>
              </a:spcBef>
              <a:spcAft>
                <a:spcPct val="0"/>
              </a:spcAft>
            </a:pPr>
            <a:r>
              <a:rPr lang="fr-FR" sz="1200" b="1" i="1" dirty="0">
                <a:solidFill>
                  <a:prstClr val="black"/>
                </a:solidFill>
                <a:latin typeface="Calibri" panose="020F0502020204030204" pitchFamily="34" charset="0"/>
                <a:cs typeface="Calibri" panose="020F0502020204030204" pitchFamily="34" charset="0"/>
              </a:rPr>
              <a:t>U-ore</a:t>
            </a:r>
          </a:p>
          <a:p>
            <a:pPr algn="ctr" eaLnBrk="0" fontAlgn="base" hangingPunct="0">
              <a:spcBef>
                <a:spcPct val="0"/>
              </a:spcBef>
              <a:spcAft>
                <a:spcPct val="0"/>
              </a:spcAft>
            </a:pPr>
            <a:r>
              <a:rPr lang="fr-FR" sz="1200" dirty="0">
                <a:solidFill>
                  <a:prstClr val="black"/>
                </a:solidFill>
                <a:latin typeface="Calibri" panose="020F0502020204030204" pitchFamily="34" charset="0"/>
                <a:cs typeface="Calibri" panose="020F0502020204030204" pitchFamily="34" charset="0"/>
              </a:rPr>
              <a:t>[U] &gt; 400 µg/g</a:t>
            </a:r>
          </a:p>
          <a:p>
            <a:pPr algn="ctr" eaLnBrk="0" fontAlgn="base" hangingPunct="0">
              <a:spcBef>
                <a:spcPct val="0"/>
              </a:spcBef>
              <a:spcAft>
                <a:spcPct val="0"/>
              </a:spcAft>
            </a:pPr>
            <a:r>
              <a:rPr lang="fr-FR" sz="1200" dirty="0">
                <a:solidFill>
                  <a:prstClr val="black"/>
                </a:solidFill>
                <a:latin typeface="Calibri" panose="020F0502020204030204" pitchFamily="34" charset="0"/>
                <a:cs typeface="Calibri" panose="020F0502020204030204" pitchFamily="34" charset="0"/>
              </a:rPr>
              <a:t>+ RN (Th, Ra, Pb)</a:t>
            </a:r>
          </a:p>
        </p:txBody>
      </p:sp>
      <p:cxnSp>
        <p:nvCxnSpPr>
          <p:cNvPr id="60" name="Connecteur droit avec flèche 59">
            <a:extLst>
              <a:ext uri="{FF2B5EF4-FFF2-40B4-BE49-F238E27FC236}">
                <a16:creationId xmlns:a16="http://schemas.microsoft.com/office/drawing/2014/main" id="{6E7E2E57-2C61-DAAA-1317-18E3D5DA33B8}"/>
              </a:ext>
            </a:extLst>
          </p:cNvPr>
          <p:cNvCxnSpPr>
            <a:stCxn id="35" idx="3"/>
            <a:endCxn id="59" idx="1"/>
          </p:cNvCxnSpPr>
          <p:nvPr/>
        </p:nvCxnSpPr>
        <p:spPr>
          <a:xfrm flipV="1">
            <a:off x="4672617" y="2234360"/>
            <a:ext cx="708342" cy="407838"/>
          </a:xfrm>
          <a:prstGeom prst="straightConnector1">
            <a:avLst/>
          </a:prstGeom>
          <a:noFill/>
          <a:ln w="9525" cap="flat" cmpd="sng" algn="ctr">
            <a:solidFill>
              <a:sysClr val="windowText" lastClr="000000"/>
            </a:solidFill>
            <a:prstDash val="solid"/>
            <a:headEnd type="oval" w="sm" len="sm"/>
            <a:tailEnd type="oval" w="sm" len="sm"/>
          </a:ln>
          <a:effectLst/>
        </p:spPr>
      </p:cxnSp>
      <p:sp>
        <p:nvSpPr>
          <p:cNvPr id="61" name="ZoneTexte 60">
            <a:extLst>
              <a:ext uri="{FF2B5EF4-FFF2-40B4-BE49-F238E27FC236}">
                <a16:creationId xmlns:a16="http://schemas.microsoft.com/office/drawing/2014/main" id="{923436CE-55FC-1332-98A4-F05C5E42EF3F}"/>
              </a:ext>
            </a:extLst>
          </p:cNvPr>
          <p:cNvSpPr txBox="1"/>
          <p:nvPr/>
        </p:nvSpPr>
        <p:spPr>
          <a:xfrm>
            <a:off x="3890033" y="2905383"/>
            <a:ext cx="1321846" cy="738664"/>
          </a:xfrm>
          <a:prstGeom prst="rect">
            <a:avLst/>
          </a:prstGeom>
          <a:noFill/>
        </p:spPr>
        <p:txBody>
          <a:bodyPr wrap="square" rtlCol="0">
            <a:spAutoFit/>
          </a:bodyPr>
          <a:lstStyle/>
          <a:p>
            <a:pPr eaLnBrk="0" fontAlgn="base" hangingPunct="0">
              <a:spcBef>
                <a:spcPct val="0"/>
              </a:spcBef>
              <a:spcAft>
                <a:spcPct val="0"/>
              </a:spcAft>
            </a:pPr>
            <a:r>
              <a:rPr lang="fr-FR" sz="1400" b="1" dirty="0">
                <a:solidFill>
                  <a:prstClr val="black"/>
                </a:solidFill>
                <a:latin typeface="Calibri" panose="020F0502020204030204" pitchFamily="34" charset="0"/>
                <a:cs typeface="Calibri" panose="020F0502020204030204" pitchFamily="34" charset="0"/>
              </a:rPr>
              <a:t>Contamination </a:t>
            </a:r>
            <a:r>
              <a:rPr lang="fr-FR" sz="1400" b="1" dirty="0" err="1">
                <a:solidFill>
                  <a:prstClr val="black"/>
                </a:solidFill>
                <a:latin typeface="Calibri" panose="020F0502020204030204" pitchFamily="34" charset="0"/>
                <a:cs typeface="Calibri" panose="020F0502020204030204" pitchFamily="34" charset="0"/>
              </a:rPr>
              <a:t>from</a:t>
            </a:r>
            <a:r>
              <a:rPr lang="fr-FR" sz="1400" b="1" dirty="0">
                <a:solidFill>
                  <a:prstClr val="black"/>
                </a:solidFill>
                <a:latin typeface="Calibri" panose="020F0502020204030204" pitchFamily="34" charset="0"/>
                <a:cs typeface="Calibri" panose="020F0502020204030204" pitchFamily="34" charset="0"/>
              </a:rPr>
              <a:t> </a:t>
            </a:r>
            <a:r>
              <a:rPr lang="fr-FR" sz="1400" b="1" dirty="0" err="1">
                <a:solidFill>
                  <a:prstClr val="black"/>
                </a:solidFill>
                <a:latin typeface="Calibri" panose="020F0502020204030204" pitchFamily="34" charset="0"/>
                <a:cs typeface="Calibri" panose="020F0502020204030204" pitchFamily="34" charset="0"/>
              </a:rPr>
              <a:t>mining</a:t>
            </a:r>
            <a:r>
              <a:rPr lang="fr-FR" sz="1400" b="1" dirty="0">
                <a:solidFill>
                  <a:prstClr val="black"/>
                </a:solidFill>
                <a:latin typeface="Calibri" panose="020F0502020204030204" pitchFamily="34" charset="0"/>
                <a:cs typeface="Calibri" panose="020F0502020204030204" pitchFamily="34" charset="0"/>
              </a:rPr>
              <a:t> </a:t>
            </a:r>
            <a:r>
              <a:rPr lang="fr-FR" sz="1400" b="1" dirty="0" err="1">
                <a:solidFill>
                  <a:prstClr val="black"/>
                </a:solidFill>
                <a:latin typeface="Calibri" panose="020F0502020204030204" pitchFamily="34" charset="0"/>
                <a:cs typeface="Calibri" panose="020F0502020204030204" pitchFamily="34" charset="0"/>
              </a:rPr>
              <a:t>activities</a:t>
            </a:r>
            <a:r>
              <a:rPr lang="fr-FR" sz="1400" b="1" dirty="0">
                <a:solidFill>
                  <a:prstClr val="black"/>
                </a:solidFill>
                <a:latin typeface="Calibri" panose="020F0502020204030204" pitchFamily="34" charset="0"/>
                <a:cs typeface="Calibri" panose="020F0502020204030204" pitchFamily="34" charset="0"/>
              </a:rPr>
              <a:t> </a:t>
            </a:r>
          </a:p>
        </p:txBody>
      </p:sp>
      <p:sp>
        <p:nvSpPr>
          <p:cNvPr id="62" name="ZoneTexte 61">
            <a:extLst>
              <a:ext uri="{FF2B5EF4-FFF2-40B4-BE49-F238E27FC236}">
                <a16:creationId xmlns:a16="http://schemas.microsoft.com/office/drawing/2014/main" id="{24882FE6-C62D-AAFC-942B-86981480F2D9}"/>
              </a:ext>
            </a:extLst>
          </p:cNvPr>
          <p:cNvSpPr txBox="1"/>
          <p:nvPr/>
        </p:nvSpPr>
        <p:spPr>
          <a:xfrm>
            <a:off x="2482021" y="2150207"/>
            <a:ext cx="1281059" cy="738664"/>
          </a:xfrm>
          <a:prstGeom prst="rect">
            <a:avLst/>
          </a:prstGeom>
          <a:noFill/>
        </p:spPr>
        <p:txBody>
          <a:bodyPr wrap="square" rtlCol="0">
            <a:spAutoFit/>
          </a:bodyPr>
          <a:lstStyle/>
          <a:p>
            <a:pPr algn="ctr" eaLnBrk="0" fontAlgn="base" hangingPunct="0">
              <a:spcBef>
                <a:spcPct val="0"/>
              </a:spcBef>
              <a:spcAft>
                <a:spcPct val="0"/>
              </a:spcAft>
            </a:pPr>
            <a:r>
              <a:rPr lang="fr-FR" sz="1400" b="1" dirty="0" err="1">
                <a:solidFill>
                  <a:srgbClr val="228848"/>
                </a:solidFill>
                <a:latin typeface="Calibri" panose="020F0502020204030204" pitchFamily="34" charset="0"/>
                <a:cs typeface="Calibri" panose="020F0502020204030204" pitchFamily="34" charset="0"/>
              </a:rPr>
              <a:t>Weathering</a:t>
            </a:r>
            <a:r>
              <a:rPr lang="fr-FR" sz="1400" b="1" dirty="0">
                <a:solidFill>
                  <a:srgbClr val="228848"/>
                </a:solidFill>
                <a:latin typeface="Calibri" panose="020F0502020204030204" pitchFamily="34" charset="0"/>
                <a:cs typeface="Calibri" panose="020F0502020204030204" pitchFamily="34" charset="0"/>
              </a:rPr>
              <a:t> </a:t>
            </a:r>
          </a:p>
          <a:p>
            <a:pPr algn="ctr" eaLnBrk="0" fontAlgn="base" hangingPunct="0">
              <a:spcBef>
                <a:spcPct val="0"/>
              </a:spcBef>
              <a:spcAft>
                <a:spcPct val="0"/>
              </a:spcAft>
            </a:pPr>
            <a:r>
              <a:rPr lang="fr-FR" sz="1400" b="1" dirty="0">
                <a:solidFill>
                  <a:srgbClr val="228848"/>
                </a:solidFill>
                <a:latin typeface="Calibri" panose="020F0502020204030204" pitchFamily="34" charset="0"/>
                <a:cs typeface="Calibri" panose="020F0502020204030204" pitchFamily="34" charset="0"/>
              </a:rPr>
              <a:t>and </a:t>
            </a:r>
          </a:p>
          <a:p>
            <a:pPr algn="ctr" eaLnBrk="0" fontAlgn="base" hangingPunct="0">
              <a:spcBef>
                <a:spcPct val="0"/>
              </a:spcBef>
              <a:spcAft>
                <a:spcPct val="0"/>
              </a:spcAft>
            </a:pPr>
            <a:r>
              <a:rPr lang="fr-FR" sz="1400" b="1" dirty="0" err="1">
                <a:solidFill>
                  <a:srgbClr val="228848"/>
                </a:solidFill>
                <a:latin typeface="Calibri" panose="020F0502020204030204" pitchFamily="34" charset="0"/>
                <a:cs typeface="Calibri" panose="020F0502020204030204" pitchFamily="34" charset="0"/>
              </a:rPr>
              <a:t>erosion</a:t>
            </a:r>
            <a:endParaRPr lang="fr-FR" sz="1400" b="1" dirty="0">
              <a:solidFill>
                <a:srgbClr val="228848"/>
              </a:solidFill>
              <a:latin typeface="Calibri" panose="020F0502020204030204" pitchFamily="34" charset="0"/>
              <a:cs typeface="Calibri" panose="020F0502020204030204" pitchFamily="34" charset="0"/>
            </a:endParaRPr>
          </a:p>
        </p:txBody>
      </p:sp>
      <p:sp>
        <p:nvSpPr>
          <p:cNvPr id="63" name="Ellipse 62">
            <a:extLst>
              <a:ext uri="{FF2B5EF4-FFF2-40B4-BE49-F238E27FC236}">
                <a16:creationId xmlns:a16="http://schemas.microsoft.com/office/drawing/2014/main" id="{BD20FA7B-3A81-64CF-7EAD-7803DAADE2F6}"/>
              </a:ext>
            </a:extLst>
          </p:cNvPr>
          <p:cNvSpPr/>
          <p:nvPr/>
        </p:nvSpPr>
        <p:spPr>
          <a:xfrm>
            <a:off x="3502007" y="2608023"/>
            <a:ext cx="224759" cy="217808"/>
          </a:xfrm>
          <a:prstGeom prst="ellipse">
            <a:avLst/>
          </a:prstGeom>
          <a:solidFill>
            <a:srgbClr val="228848"/>
          </a:solidFill>
          <a:ln w="25400" cap="flat" cmpd="sng" algn="ctr">
            <a:solidFill>
              <a:srgbClr val="228848">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sp>
        <p:nvSpPr>
          <p:cNvPr id="64" name="Flèche vers le bas 122">
            <a:extLst>
              <a:ext uri="{FF2B5EF4-FFF2-40B4-BE49-F238E27FC236}">
                <a16:creationId xmlns:a16="http://schemas.microsoft.com/office/drawing/2014/main" id="{64627E87-5270-784D-BD79-EF650D9F3046}"/>
              </a:ext>
            </a:extLst>
          </p:cNvPr>
          <p:cNvSpPr/>
          <p:nvPr/>
        </p:nvSpPr>
        <p:spPr>
          <a:xfrm>
            <a:off x="2247770" y="4046642"/>
            <a:ext cx="128306" cy="99294"/>
          </a:xfrm>
          <a:prstGeom prst="downArrow">
            <a:avLst/>
          </a:prstGeom>
          <a:solidFill>
            <a:srgbClr val="FF9800">
              <a:lumMod val="20000"/>
              <a:lumOff val="80000"/>
            </a:srgbClr>
          </a:solidFill>
          <a:ln w="9525" cap="flat" cmpd="sng" algn="ctr">
            <a:solidFill>
              <a:srgbClr val="FF98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5" name="Flèche vers le bas 123">
            <a:extLst>
              <a:ext uri="{FF2B5EF4-FFF2-40B4-BE49-F238E27FC236}">
                <a16:creationId xmlns:a16="http://schemas.microsoft.com/office/drawing/2014/main" id="{5E5EC6A0-F250-72A9-A8CF-B5DAF3D3D623}"/>
              </a:ext>
            </a:extLst>
          </p:cNvPr>
          <p:cNvSpPr/>
          <p:nvPr/>
        </p:nvSpPr>
        <p:spPr>
          <a:xfrm>
            <a:off x="1633006" y="4046642"/>
            <a:ext cx="128306" cy="99294"/>
          </a:xfrm>
          <a:prstGeom prst="downArrow">
            <a:avLst/>
          </a:prstGeom>
          <a:solidFill>
            <a:srgbClr val="FF9800">
              <a:lumMod val="20000"/>
              <a:lumOff val="80000"/>
            </a:srgbClr>
          </a:solidFill>
          <a:ln w="9525" cap="flat" cmpd="sng" algn="ctr">
            <a:solidFill>
              <a:srgbClr val="FF98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6" name="ZoneTexte 65">
            <a:extLst>
              <a:ext uri="{FF2B5EF4-FFF2-40B4-BE49-F238E27FC236}">
                <a16:creationId xmlns:a16="http://schemas.microsoft.com/office/drawing/2014/main" id="{81931310-FA1B-FEAF-A7D4-E4B9BFFB57C4}"/>
              </a:ext>
            </a:extLst>
          </p:cNvPr>
          <p:cNvSpPr txBox="1"/>
          <p:nvPr/>
        </p:nvSpPr>
        <p:spPr>
          <a:xfrm>
            <a:off x="1354024" y="1158773"/>
            <a:ext cx="2933726" cy="369332"/>
          </a:xfrm>
          <a:prstGeom prst="rect">
            <a:avLst/>
          </a:prstGeom>
          <a:noFill/>
        </p:spPr>
        <p:txBody>
          <a:bodyPr wrap="square" rtlCol="0">
            <a:spAutoFit/>
          </a:bodyPr>
          <a:lstStyle/>
          <a:p>
            <a:pPr eaLnBrk="0" fontAlgn="base" hangingPunct="0">
              <a:spcBef>
                <a:spcPct val="0"/>
              </a:spcBef>
              <a:spcAft>
                <a:spcPct val="0"/>
              </a:spcAft>
            </a:pPr>
            <a:r>
              <a:rPr lang="fr-FR" b="1" dirty="0">
                <a:solidFill>
                  <a:prstClr val="black"/>
                </a:solidFill>
                <a:latin typeface="Calibri" panose="020F0502020204030204" pitchFamily="34" charset="0"/>
                <a:cs typeface="Calibri" panose="020F0502020204030204" pitchFamily="34" charset="0"/>
              </a:rPr>
              <a:t>Water </a:t>
            </a:r>
            <a:r>
              <a:rPr lang="fr-FR" b="1" dirty="0" err="1">
                <a:solidFill>
                  <a:prstClr val="black"/>
                </a:solidFill>
                <a:latin typeface="Calibri" panose="020F0502020204030204" pitchFamily="34" charset="0"/>
                <a:cs typeface="Calibri" panose="020F0502020204030204" pitchFamily="34" charset="0"/>
              </a:rPr>
              <a:t>catchment</a:t>
            </a:r>
            <a:r>
              <a:rPr lang="fr-FR" b="1" dirty="0">
                <a:solidFill>
                  <a:prstClr val="black"/>
                </a:solidFill>
                <a:latin typeface="Calibri" panose="020F0502020204030204" pitchFamily="34" charset="0"/>
                <a:cs typeface="Calibri" panose="020F0502020204030204" pitchFamily="34" charset="0"/>
              </a:rPr>
              <a:t> </a:t>
            </a:r>
          </a:p>
        </p:txBody>
      </p:sp>
      <p:sp>
        <p:nvSpPr>
          <p:cNvPr id="67" name="ZoneTexte 66">
            <a:extLst>
              <a:ext uri="{FF2B5EF4-FFF2-40B4-BE49-F238E27FC236}">
                <a16:creationId xmlns:a16="http://schemas.microsoft.com/office/drawing/2014/main" id="{7E1474BA-8F94-F9A7-D93A-C78357FBC0D0}"/>
              </a:ext>
            </a:extLst>
          </p:cNvPr>
          <p:cNvSpPr txBox="1"/>
          <p:nvPr/>
        </p:nvSpPr>
        <p:spPr>
          <a:xfrm>
            <a:off x="5482848" y="2642049"/>
            <a:ext cx="1321846" cy="738664"/>
          </a:xfrm>
          <a:prstGeom prst="rect">
            <a:avLst/>
          </a:prstGeom>
          <a:noFill/>
        </p:spPr>
        <p:txBody>
          <a:bodyPr wrap="square" rtlCol="0">
            <a:spAutoFit/>
          </a:bodyPr>
          <a:lstStyle/>
          <a:p>
            <a:pPr marL="228600" indent="-228600" algn="ctr" eaLnBrk="0" fontAlgn="base" hangingPunct="0">
              <a:spcBef>
                <a:spcPct val="0"/>
              </a:spcBef>
              <a:spcAft>
                <a:spcPct val="0"/>
              </a:spcAft>
              <a:buAutoNum type="arabicParenBoth"/>
            </a:pPr>
            <a:r>
              <a:rPr lang="fr-FR" sz="1050" b="1" dirty="0">
                <a:solidFill>
                  <a:srgbClr val="FF9800"/>
                </a:solidFill>
                <a:latin typeface="Calibri" panose="020F0502020204030204" pitchFamily="34" charset="0"/>
                <a:cs typeface="Calibri" panose="020F0502020204030204" pitchFamily="34" charset="0"/>
              </a:rPr>
              <a:t>U </a:t>
            </a:r>
            <a:r>
              <a:rPr lang="fr-FR" sz="1050" b="1" dirty="0" err="1">
                <a:solidFill>
                  <a:srgbClr val="FF9800"/>
                </a:solidFill>
                <a:latin typeface="Calibri" panose="020F0502020204030204" pitchFamily="34" charset="0"/>
                <a:cs typeface="Calibri" panose="020F0502020204030204" pitchFamily="34" charset="0"/>
              </a:rPr>
              <a:t>transfer</a:t>
            </a:r>
            <a:r>
              <a:rPr lang="fr-FR" sz="1050" b="1" dirty="0">
                <a:solidFill>
                  <a:srgbClr val="FF9800"/>
                </a:solidFill>
                <a:latin typeface="Calibri" panose="020F0502020204030204" pitchFamily="34" charset="0"/>
                <a:cs typeface="Calibri" panose="020F0502020204030204" pitchFamily="34" charset="0"/>
              </a:rPr>
              <a:t>:</a:t>
            </a:r>
          </a:p>
          <a:p>
            <a:pPr eaLnBrk="0" fontAlgn="base" hangingPunct="0">
              <a:spcBef>
                <a:spcPct val="0"/>
              </a:spcBef>
              <a:spcAft>
                <a:spcPct val="0"/>
              </a:spcAft>
            </a:pPr>
            <a:r>
              <a:rPr lang="fr-FR" sz="1050" dirty="0" err="1">
                <a:solidFill>
                  <a:srgbClr val="FF9800"/>
                </a:solidFill>
                <a:latin typeface="Calibri" panose="020F0502020204030204" pitchFamily="34" charset="0"/>
                <a:cs typeface="Calibri" panose="020F0502020204030204" pitchFamily="34" charset="0"/>
              </a:rPr>
              <a:t>Particles</a:t>
            </a:r>
            <a:endParaRPr lang="fr-FR" sz="1050" dirty="0">
              <a:solidFill>
                <a:srgbClr val="FF9800"/>
              </a:solidFill>
              <a:latin typeface="Calibri" panose="020F0502020204030204" pitchFamily="34" charset="0"/>
              <a:cs typeface="Calibri" panose="020F0502020204030204" pitchFamily="34" charset="0"/>
            </a:endParaRPr>
          </a:p>
          <a:p>
            <a:pPr eaLnBrk="0" fontAlgn="base" hangingPunct="0">
              <a:spcBef>
                <a:spcPct val="0"/>
              </a:spcBef>
              <a:spcAft>
                <a:spcPct val="0"/>
              </a:spcAft>
            </a:pPr>
            <a:r>
              <a:rPr lang="fr-FR" sz="1050" dirty="0" err="1">
                <a:solidFill>
                  <a:srgbClr val="FF9800"/>
                </a:solidFill>
                <a:latin typeface="Calibri" panose="020F0502020204030204" pitchFamily="34" charset="0"/>
                <a:cs typeface="Calibri" panose="020F0502020204030204" pitchFamily="34" charset="0"/>
              </a:rPr>
              <a:t>Adsorbed</a:t>
            </a:r>
            <a:r>
              <a:rPr lang="fr-FR" sz="1050" dirty="0">
                <a:solidFill>
                  <a:srgbClr val="FF9800"/>
                </a:solidFill>
                <a:latin typeface="Calibri" panose="020F0502020204030204" pitchFamily="34" charset="0"/>
                <a:cs typeface="Calibri" panose="020F0502020204030204" pitchFamily="34" charset="0"/>
              </a:rPr>
              <a:t> U </a:t>
            </a:r>
          </a:p>
          <a:p>
            <a:pPr eaLnBrk="0" fontAlgn="base" hangingPunct="0">
              <a:spcBef>
                <a:spcPct val="0"/>
              </a:spcBef>
              <a:spcAft>
                <a:spcPct val="0"/>
              </a:spcAft>
            </a:pPr>
            <a:r>
              <a:rPr lang="fr-FR" sz="1050" dirty="0" err="1">
                <a:solidFill>
                  <a:srgbClr val="FF9800"/>
                </a:solidFill>
                <a:latin typeface="Calibri" panose="020F0502020204030204" pitchFamily="34" charset="0"/>
                <a:cs typeface="Calibri" panose="020F0502020204030204" pitchFamily="34" charset="0"/>
              </a:rPr>
              <a:t>Dissolved</a:t>
            </a:r>
            <a:r>
              <a:rPr lang="fr-FR" sz="1050" dirty="0">
                <a:solidFill>
                  <a:srgbClr val="FF9800"/>
                </a:solidFill>
                <a:latin typeface="Calibri" panose="020F0502020204030204" pitchFamily="34" charset="0"/>
                <a:cs typeface="Calibri" panose="020F0502020204030204" pitchFamily="34" charset="0"/>
              </a:rPr>
              <a:t> U</a:t>
            </a:r>
          </a:p>
        </p:txBody>
      </p:sp>
      <p:sp>
        <p:nvSpPr>
          <p:cNvPr id="68" name="ZoneTexte 67">
            <a:extLst>
              <a:ext uri="{FF2B5EF4-FFF2-40B4-BE49-F238E27FC236}">
                <a16:creationId xmlns:a16="http://schemas.microsoft.com/office/drawing/2014/main" id="{36C5B6C7-C1AF-060A-0A8F-A854ACF36D19}"/>
              </a:ext>
            </a:extLst>
          </p:cNvPr>
          <p:cNvSpPr txBox="1"/>
          <p:nvPr/>
        </p:nvSpPr>
        <p:spPr>
          <a:xfrm>
            <a:off x="1718069" y="3967036"/>
            <a:ext cx="565370" cy="253916"/>
          </a:xfrm>
          <a:prstGeom prst="rect">
            <a:avLst/>
          </a:prstGeom>
          <a:noFill/>
        </p:spPr>
        <p:txBody>
          <a:bodyPr wrap="square" rtlCol="0">
            <a:spAutoFit/>
          </a:bodyPr>
          <a:lstStyle/>
          <a:p>
            <a:pPr algn="ctr" eaLnBrk="0" fontAlgn="base" hangingPunct="0">
              <a:spcBef>
                <a:spcPct val="0"/>
              </a:spcBef>
              <a:spcAft>
                <a:spcPct val="0"/>
              </a:spcAft>
            </a:pPr>
            <a:r>
              <a:rPr lang="fr-FR" sz="1050" b="1" dirty="0" err="1">
                <a:solidFill>
                  <a:srgbClr val="FF9800"/>
                </a:solidFill>
                <a:latin typeface="Calibri" panose="020F0502020204030204" pitchFamily="34" charset="0"/>
                <a:cs typeface="Calibri" panose="020F0502020204030204" pitchFamily="34" charset="0"/>
              </a:rPr>
              <a:t>supply</a:t>
            </a:r>
            <a:endParaRPr lang="fr-FR" sz="1050" dirty="0">
              <a:solidFill>
                <a:srgbClr val="FF9800"/>
              </a:solidFill>
              <a:latin typeface="Calibri" panose="020F0502020204030204" pitchFamily="34" charset="0"/>
              <a:cs typeface="Calibri" panose="020F0502020204030204" pitchFamily="34" charset="0"/>
            </a:endParaRPr>
          </a:p>
        </p:txBody>
      </p:sp>
      <p:sp>
        <p:nvSpPr>
          <p:cNvPr id="69" name="ZoneTexte 68">
            <a:extLst>
              <a:ext uri="{FF2B5EF4-FFF2-40B4-BE49-F238E27FC236}">
                <a16:creationId xmlns:a16="http://schemas.microsoft.com/office/drawing/2014/main" id="{D413CFB5-7E9A-16F3-A578-DBF795FFC66C}"/>
              </a:ext>
            </a:extLst>
          </p:cNvPr>
          <p:cNvSpPr txBox="1"/>
          <p:nvPr/>
        </p:nvSpPr>
        <p:spPr>
          <a:xfrm>
            <a:off x="679962" y="2633842"/>
            <a:ext cx="1090269" cy="738664"/>
          </a:xfrm>
          <a:prstGeom prst="rect">
            <a:avLst/>
          </a:prstGeom>
          <a:noFill/>
        </p:spPr>
        <p:txBody>
          <a:bodyPr wrap="square" rtlCol="0">
            <a:spAutoFit/>
          </a:bodyPr>
          <a:lstStyle/>
          <a:p>
            <a:pPr algn="ctr" eaLnBrk="0" fontAlgn="base" hangingPunct="0">
              <a:spcBef>
                <a:spcPct val="0"/>
              </a:spcBef>
              <a:spcAft>
                <a:spcPct val="0"/>
              </a:spcAft>
            </a:pPr>
            <a:r>
              <a:rPr lang="fr-FR" sz="1050" b="1" dirty="0">
                <a:solidFill>
                  <a:srgbClr val="FF9800"/>
                </a:solidFill>
                <a:latin typeface="Calibri" panose="020F0502020204030204" pitchFamily="34" charset="0"/>
                <a:cs typeface="Calibri" panose="020F0502020204030204" pitchFamily="34" charset="0"/>
              </a:rPr>
              <a:t>(2) U </a:t>
            </a:r>
            <a:r>
              <a:rPr lang="fr-FR" sz="1050" b="1" dirty="0" err="1">
                <a:solidFill>
                  <a:srgbClr val="FF9800"/>
                </a:solidFill>
                <a:latin typeface="Calibri" panose="020F0502020204030204" pitchFamily="34" charset="0"/>
                <a:cs typeface="Calibri" panose="020F0502020204030204" pitchFamily="34" charset="0"/>
              </a:rPr>
              <a:t>supply</a:t>
            </a:r>
            <a:r>
              <a:rPr lang="fr-FR" sz="1050" b="1" dirty="0">
                <a:solidFill>
                  <a:srgbClr val="FF9800"/>
                </a:solidFill>
                <a:latin typeface="Calibri" panose="020F0502020204030204" pitchFamily="34" charset="0"/>
                <a:cs typeface="Calibri" panose="020F0502020204030204" pitchFamily="34" charset="0"/>
              </a:rPr>
              <a:t>:</a:t>
            </a:r>
          </a:p>
          <a:p>
            <a:pPr algn="ctr" eaLnBrk="0" fontAlgn="base" hangingPunct="0">
              <a:spcBef>
                <a:spcPct val="0"/>
              </a:spcBef>
              <a:spcAft>
                <a:spcPct val="0"/>
              </a:spcAft>
            </a:pPr>
            <a:r>
              <a:rPr lang="fr-FR" sz="1050" dirty="0" err="1">
                <a:solidFill>
                  <a:srgbClr val="FF9800"/>
                </a:solidFill>
                <a:latin typeface="Calibri" panose="020F0502020204030204" pitchFamily="34" charset="0"/>
                <a:cs typeface="Calibri" panose="020F0502020204030204" pitchFamily="34" charset="0"/>
              </a:rPr>
              <a:t>sedimentntation</a:t>
            </a:r>
            <a:endParaRPr lang="fr-FR" sz="1050" dirty="0">
              <a:solidFill>
                <a:srgbClr val="FF9800"/>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pPr>
            <a:r>
              <a:rPr lang="fr-FR" sz="1050" dirty="0">
                <a:solidFill>
                  <a:srgbClr val="FF9800"/>
                </a:solidFill>
                <a:latin typeface="Calibri" panose="020F0502020204030204" pitchFamily="34" charset="0"/>
                <a:cs typeface="Calibri" panose="020F0502020204030204" pitchFamily="34" charset="0"/>
              </a:rPr>
              <a:t>U</a:t>
            </a:r>
            <a:r>
              <a:rPr lang="fr-FR" sz="1050" baseline="30000" dirty="0">
                <a:solidFill>
                  <a:srgbClr val="FF9800"/>
                </a:solidFill>
                <a:latin typeface="Calibri" panose="020F0502020204030204" pitchFamily="34" charset="0"/>
                <a:cs typeface="Calibri" panose="020F0502020204030204" pitchFamily="34" charset="0"/>
              </a:rPr>
              <a:t>6+</a:t>
            </a:r>
            <a:r>
              <a:rPr lang="fr-FR" sz="1050" baseline="-25000" dirty="0">
                <a:solidFill>
                  <a:srgbClr val="FF9800"/>
                </a:solidFill>
                <a:latin typeface="Calibri" panose="020F0502020204030204" pitchFamily="34" charset="0"/>
                <a:cs typeface="Calibri" panose="020F0502020204030204" pitchFamily="34" charset="0"/>
              </a:rPr>
              <a:t>(</a:t>
            </a:r>
            <a:r>
              <a:rPr lang="fr-FR" sz="1050" baseline="-25000" dirty="0" err="1">
                <a:solidFill>
                  <a:srgbClr val="FF9800"/>
                </a:solidFill>
                <a:latin typeface="Calibri" panose="020F0502020204030204" pitchFamily="34" charset="0"/>
                <a:cs typeface="Calibri" panose="020F0502020204030204" pitchFamily="34" charset="0"/>
              </a:rPr>
              <a:t>aq</a:t>
            </a:r>
            <a:r>
              <a:rPr lang="fr-FR" sz="1050" baseline="-25000" dirty="0">
                <a:solidFill>
                  <a:srgbClr val="FF9800"/>
                </a:solidFill>
                <a:latin typeface="Calibri" panose="020F0502020204030204" pitchFamily="34" charset="0"/>
                <a:cs typeface="Calibri" panose="020F0502020204030204" pitchFamily="34" charset="0"/>
              </a:rPr>
              <a:t>)</a:t>
            </a:r>
            <a:r>
              <a:rPr lang="fr-FR" sz="1050" dirty="0">
                <a:solidFill>
                  <a:srgbClr val="FF9800"/>
                </a:solidFill>
                <a:latin typeface="Calibri" panose="020F0502020204030204" pitchFamily="34" charset="0"/>
                <a:cs typeface="Calibri" panose="020F0502020204030204" pitchFamily="34" charset="0"/>
              </a:rPr>
              <a:t>=&gt; U</a:t>
            </a:r>
            <a:r>
              <a:rPr lang="fr-FR" sz="1050" baseline="30000" dirty="0">
                <a:solidFill>
                  <a:srgbClr val="FF9800"/>
                </a:solidFill>
                <a:latin typeface="Calibri" panose="020F0502020204030204" pitchFamily="34" charset="0"/>
                <a:cs typeface="Calibri" panose="020F0502020204030204" pitchFamily="34" charset="0"/>
              </a:rPr>
              <a:t>4+</a:t>
            </a:r>
            <a:r>
              <a:rPr lang="fr-FR" sz="1050" baseline="-25000" dirty="0">
                <a:solidFill>
                  <a:srgbClr val="FF9800"/>
                </a:solidFill>
                <a:latin typeface="Calibri" panose="020F0502020204030204" pitchFamily="34" charset="0"/>
                <a:cs typeface="Calibri" panose="020F0502020204030204" pitchFamily="34" charset="0"/>
              </a:rPr>
              <a:t>(s)</a:t>
            </a:r>
            <a:endParaRPr lang="fr-FR" sz="1050" baseline="30000" dirty="0">
              <a:solidFill>
                <a:srgbClr val="FF9800"/>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pPr>
            <a:r>
              <a:rPr lang="fr-FR" sz="1050" dirty="0" err="1">
                <a:solidFill>
                  <a:srgbClr val="FF9800"/>
                </a:solidFill>
                <a:latin typeface="Calibri" panose="020F0502020204030204" pitchFamily="34" charset="0"/>
                <a:cs typeface="Calibri" panose="020F0502020204030204" pitchFamily="34" charset="0"/>
              </a:rPr>
              <a:t>Complex</a:t>
            </a:r>
            <a:r>
              <a:rPr lang="fr-FR" sz="1050" dirty="0">
                <a:solidFill>
                  <a:srgbClr val="FF9800"/>
                </a:solidFill>
                <a:latin typeface="Calibri" panose="020F0502020204030204" pitchFamily="34" charset="0"/>
                <a:cs typeface="Calibri" panose="020F0502020204030204" pitchFamily="34" charset="0"/>
              </a:rPr>
              <a:t> U-OM</a:t>
            </a:r>
          </a:p>
        </p:txBody>
      </p:sp>
      <p:sp>
        <p:nvSpPr>
          <p:cNvPr id="70" name="Ellipse 69">
            <a:extLst>
              <a:ext uri="{FF2B5EF4-FFF2-40B4-BE49-F238E27FC236}">
                <a16:creationId xmlns:a16="http://schemas.microsoft.com/office/drawing/2014/main" id="{CFF0DD7B-298F-1F29-C518-3B62F46B38BF}"/>
              </a:ext>
            </a:extLst>
          </p:cNvPr>
          <p:cNvSpPr/>
          <p:nvPr/>
        </p:nvSpPr>
        <p:spPr>
          <a:xfrm>
            <a:off x="4130700" y="2573220"/>
            <a:ext cx="224759" cy="217808"/>
          </a:xfrm>
          <a:prstGeom prst="ellipse">
            <a:avLst/>
          </a:prstGeom>
          <a:solidFill>
            <a:sysClr val="windowText" lastClr="000000">
              <a:lumMod val="75000"/>
              <a:lumOff val="25000"/>
            </a:sysClr>
          </a:solidFill>
          <a:ln w="25400" cap="flat" cmpd="sng" algn="ctr">
            <a:solidFill>
              <a:sysClr val="windowText" lastClr="000000">
                <a:shade val="50000"/>
              </a:sys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a:t>
            </a:r>
          </a:p>
        </p:txBody>
      </p:sp>
      <p:sp>
        <p:nvSpPr>
          <p:cNvPr id="71" name="Ellipse 70">
            <a:extLst>
              <a:ext uri="{FF2B5EF4-FFF2-40B4-BE49-F238E27FC236}">
                <a16:creationId xmlns:a16="http://schemas.microsoft.com/office/drawing/2014/main" id="{AF6BF6B8-6AB8-CA02-A60D-81E307F64023}"/>
              </a:ext>
            </a:extLst>
          </p:cNvPr>
          <p:cNvSpPr/>
          <p:nvPr/>
        </p:nvSpPr>
        <p:spPr>
          <a:xfrm>
            <a:off x="3567112" y="3173882"/>
            <a:ext cx="72760" cy="72760"/>
          </a:xfrm>
          <a:prstGeom prst="ellipse">
            <a:avLst/>
          </a:prstGeom>
          <a:solidFill>
            <a:srgbClr val="FF9800"/>
          </a:solidFill>
          <a:ln w="25400" cap="flat" cmpd="sng" algn="ctr">
            <a:solidFill>
              <a:srgbClr val="FF9800">
                <a:lumMod val="7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72" name="Groupe 71">
            <a:extLst>
              <a:ext uri="{FF2B5EF4-FFF2-40B4-BE49-F238E27FC236}">
                <a16:creationId xmlns:a16="http://schemas.microsoft.com/office/drawing/2014/main" id="{95BE8F81-1E90-CD6C-AB59-E726E90E9FC3}"/>
              </a:ext>
            </a:extLst>
          </p:cNvPr>
          <p:cNvGrpSpPr/>
          <p:nvPr/>
        </p:nvGrpSpPr>
        <p:grpSpPr>
          <a:xfrm>
            <a:off x="2063180" y="3144267"/>
            <a:ext cx="1068757" cy="471607"/>
            <a:chOff x="1317581" y="2807199"/>
            <a:chExt cx="1068757" cy="471607"/>
          </a:xfrm>
        </p:grpSpPr>
        <p:sp>
          <p:nvSpPr>
            <p:cNvPr id="73" name="ZoneTexte 72">
              <a:extLst>
                <a:ext uri="{FF2B5EF4-FFF2-40B4-BE49-F238E27FC236}">
                  <a16:creationId xmlns:a16="http://schemas.microsoft.com/office/drawing/2014/main" id="{4861A624-7332-34F1-69F3-CFAA962BF774}"/>
                </a:ext>
              </a:extLst>
            </p:cNvPr>
            <p:cNvSpPr txBox="1"/>
            <p:nvPr/>
          </p:nvSpPr>
          <p:spPr>
            <a:xfrm rot="19746186">
              <a:off x="1317581" y="2807199"/>
              <a:ext cx="1068757" cy="415498"/>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fr-FR" sz="1100" b="1" kern="0" dirty="0">
                  <a:solidFill>
                    <a:srgbClr val="FF9800"/>
                  </a:solidFill>
                  <a:latin typeface="Calibri" panose="020F0502020204030204" pitchFamily="34" charset="0"/>
                  <a:cs typeface="Calibri" panose="020F0502020204030204" pitchFamily="34" charset="0"/>
                </a:rPr>
                <a:t>U </a:t>
              </a:r>
              <a:r>
                <a:rPr lang="fr-FR" sz="1100" b="1" kern="0" dirty="0" err="1">
                  <a:solidFill>
                    <a:srgbClr val="FF9800"/>
                  </a:solidFill>
                  <a:latin typeface="Calibri" panose="020F0502020204030204" pitchFamily="34" charset="0"/>
                  <a:cs typeface="Calibri" panose="020F0502020204030204" pitchFamily="34" charset="0"/>
                </a:rPr>
                <a:t>transfer</a:t>
              </a:r>
              <a:endParaRPr kumimoji="0" lang="fr-FR" sz="1100" b="1" i="0" u="none" strike="noStrike" kern="0" cap="none" spc="0" normalizeH="0" baseline="0" noProof="0" dirty="0">
                <a:ln>
                  <a:noFill/>
                </a:ln>
                <a:solidFill>
                  <a:srgbClr val="FF9800"/>
                </a:solidFill>
                <a:effectLst/>
                <a:uLnTx/>
                <a:uFillTx/>
                <a:latin typeface="Calibri" panose="020F0502020204030204" pitchFamily="34" charset="0"/>
                <a:cs typeface="Calibri" panose="020F050202020403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1000" b="1" i="0" u="none" strike="noStrike" kern="0" cap="none" spc="0" normalizeH="0" baseline="0" noProof="0" dirty="0">
                  <a:ln>
                    <a:noFill/>
                  </a:ln>
                  <a:solidFill>
                    <a:srgbClr val="FF9800"/>
                  </a:solidFill>
                  <a:effectLst/>
                  <a:uLnTx/>
                  <a:uFillTx/>
                  <a:latin typeface="Calibri" panose="020F0502020204030204" pitchFamily="34" charset="0"/>
                  <a:cs typeface="Calibri" panose="020F0502020204030204" pitchFamily="34" charset="0"/>
                </a:rPr>
                <a:t>(Th, Ra, Pb)</a:t>
              </a:r>
            </a:p>
          </p:txBody>
        </p:sp>
        <p:sp>
          <p:nvSpPr>
            <p:cNvPr id="74" name="Forme libre 21">
              <a:extLst>
                <a:ext uri="{FF2B5EF4-FFF2-40B4-BE49-F238E27FC236}">
                  <a16:creationId xmlns:a16="http://schemas.microsoft.com/office/drawing/2014/main" id="{0B617866-FCFE-F9CD-08A2-3918B696F7DE}"/>
                </a:ext>
              </a:extLst>
            </p:cNvPr>
            <p:cNvSpPr/>
            <p:nvPr/>
          </p:nvSpPr>
          <p:spPr>
            <a:xfrm>
              <a:off x="1853238" y="3083300"/>
              <a:ext cx="348246" cy="195506"/>
            </a:xfrm>
            <a:custGeom>
              <a:avLst/>
              <a:gdLst>
                <a:gd name="connsiteX0" fmla="*/ 348246 w 348246"/>
                <a:gd name="connsiteY0" fmla="*/ 0 h 195506"/>
                <a:gd name="connsiteX1" fmla="*/ 311589 w 348246"/>
                <a:gd name="connsiteY1" fmla="*/ 2036 h 195506"/>
                <a:gd name="connsiteX2" fmla="*/ 295297 w 348246"/>
                <a:gd name="connsiteY2" fmla="*/ 6109 h 195506"/>
                <a:gd name="connsiteX3" fmla="*/ 274931 w 348246"/>
                <a:gd name="connsiteY3" fmla="*/ 10182 h 195506"/>
                <a:gd name="connsiteX4" fmla="*/ 262712 w 348246"/>
                <a:gd name="connsiteY4" fmla="*/ 18329 h 195506"/>
                <a:gd name="connsiteX5" fmla="*/ 248456 w 348246"/>
                <a:gd name="connsiteY5" fmla="*/ 24438 h 195506"/>
                <a:gd name="connsiteX6" fmla="*/ 242347 w 348246"/>
                <a:gd name="connsiteY6" fmla="*/ 26475 h 195506"/>
                <a:gd name="connsiteX7" fmla="*/ 230128 w 348246"/>
                <a:gd name="connsiteY7" fmla="*/ 32584 h 195506"/>
                <a:gd name="connsiteX8" fmla="*/ 219945 w 348246"/>
                <a:gd name="connsiteY8" fmla="*/ 40730 h 195506"/>
                <a:gd name="connsiteX9" fmla="*/ 213835 w 348246"/>
                <a:gd name="connsiteY9" fmla="*/ 44803 h 195506"/>
                <a:gd name="connsiteX10" fmla="*/ 207726 w 348246"/>
                <a:gd name="connsiteY10" fmla="*/ 50913 h 195506"/>
                <a:gd name="connsiteX11" fmla="*/ 199580 w 348246"/>
                <a:gd name="connsiteY11" fmla="*/ 54986 h 195506"/>
                <a:gd name="connsiteX12" fmla="*/ 181251 w 348246"/>
                <a:gd name="connsiteY12" fmla="*/ 65169 h 195506"/>
                <a:gd name="connsiteX13" fmla="*/ 177178 w 348246"/>
                <a:gd name="connsiteY13" fmla="*/ 71278 h 195506"/>
                <a:gd name="connsiteX14" fmla="*/ 162922 w 348246"/>
                <a:gd name="connsiteY14" fmla="*/ 79424 h 195506"/>
                <a:gd name="connsiteX15" fmla="*/ 156813 w 348246"/>
                <a:gd name="connsiteY15" fmla="*/ 85534 h 195506"/>
                <a:gd name="connsiteX16" fmla="*/ 138484 w 348246"/>
                <a:gd name="connsiteY16" fmla="*/ 97753 h 195506"/>
                <a:gd name="connsiteX17" fmla="*/ 124228 w 348246"/>
                <a:gd name="connsiteY17" fmla="*/ 107936 h 195506"/>
                <a:gd name="connsiteX18" fmla="*/ 116082 w 348246"/>
                <a:gd name="connsiteY18" fmla="*/ 118118 h 195506"/>
                <a:gd name="connsiteX19" fmla="*/ 109973 w 348246"/>
                <a:gd name="connsiteY19" fmla="*/ 124228 h 195506"/>
                <a:gd name="connsiteX20" fmla="*/ 103863 w 348246"/>
                <a:gd name="connsiteY20" fmla="*/ 128301 h 195506"/>
                <a:gd name="connsiteX21" fmla="*/ 95717 w 348246"/>
                <a:gd name="connsiteY21" fmla="*/ 134410 h 195506"/>
                <a:gd name="connsiteX22" fmla="*/ 91644 w 348246"/>
                <a:gd name="connsiteY22" fmla="*/ 138484 h 195506"/>
                <a:gd name="connsiteX23" fmla="*/ 83498 w 348246"/>
                <a:gd name="connsiteY23" fmla="*/ 140520 h 195506"/>
                <a:gd name="connsiteX24" fmla="*/ 79425 w 348246"/>
                <a:gd name="connsiteY24" fmla="*/ 146630 h 195506"/>
                <a:gd name="connsiteX25" fmla="*/ 65169 w 348246"/>
                <a:gd name="connsiteY25" fmla="*/ 152739 h 195506"/>
                <a:gd name="connsiteX26" fmla="*/ 54986 w 348246"/>
                <a:gd name="connsiteY26" fmla="*/ 160885 h 195506"/>
                <a:gd name="connsiteX27" fmla="*/ 40731 w 348246"/>
                <a:gd name="connsiteY27" fmla="*/ 169031 h 195506"/>
                <a:gd name="connsiteX28" fmla="*/ 36658 w 348246"/>
                <a:gd name="connsiteY28" fmla="*/ 175141 h 195506"/>
                <a:gd name="connsiteX29" fmla="*/ 18329 w 348246"/>
                <a:gd name="connsiteY29" fmla="*/ 185324 h 195506"/>
                <a:gd name="connsiteX30" fmla="*/ 6110 w 348246"/>
                <a:gd name="connsiteY30" fmla="*/ 191433 h 195506"/>
                <a:gd name="connsiteX31" fmla="*/ 0 w 348246"/>
                <a:gd name="connsiteY31" fmla="*/ 195506 h 19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8246" h="195506">
                  <a:moveTo>
                    <a:pt x="348246" y="0"/>
                  </a:moveTo>
                  <a:cubicBezTo>
                    <a:pt x="336027" y="679"/>
                    <a:pt x="323781" y="976"/>
                    <a:pt x="311589" y="2036"/>
                  </a:cubicBezTo>
                  <a:cubicBezTo>
                    <a:pt x="297136" y="3293"/>
                    <a:pt x="306032" y="3723"/>
                    <a:pt x="295297" y="6109"/>
                  </a:cubicBezTo>
                  <a:cubicBezTo>
                    <a:pt x="250313" y="16105"/>
                    <a:pt x="307419" y="2062"/>
                    <a:pt x="274931" y="10182"/>
                  </a:cubicBezTo>
                  <a:cubicBezTo>
                    <a:pt x="270858" y="12898"/>
                    <a:pt x="267356" y="16781"/>
                    <a:pt x="262712" y="18329"/>
                  </a:cubicBezTo>
                  <a:cubicBezTo>
                    <a:pt x="248395" y="23101"/>
                    <a:pt x="266059" y="16894"/>
                    <a:pt x="248456" y="24438"/>
                  </a:cubicBezTo>
                  <a:cubicBezTo>
                    <a:pt x="246483" y="25284"/>
                    <a:pt x="244267" y="25515"/>
                    <a:pt x="242347" y="26475"/>
                  </a:cubicBezTo>
                  <a:cubicBezTo>
                    <a:pt x="226564" y="34367"/>
                    <a:pt x="245475" y="27469"/>
                    <a:pt x="230128" y="32584"/>
                  </a:cubicBezTo>
                  <a:cubicBezTo>
                    <a:pt x="226734" y="35299"/>
                    <a:pt x="223423" y="38122"/>
                    <a:pt x="219945" y="40730"/>
                  </a:cubicBezTo>
                  <a:cubicBezTo>
                    <a:pt x="217987" y="42199"/>
                    <a:pt x="215715" y="43236"/>
                    <a:pt x="213835" y="44803"/>
                  </a:cubicBezTo>
                  <a:cubicBezTo>
                    <a:pt x="211623" y="46647"/>
                    <a:pt x="210070" y="49239"/>
                    <a:pt x="207726" y="50913"/>
                  </a:cubicBezTo>
                  <a:cubicBezTo>
                    <a:pt x="205256" y="52678"/>
                    <a:pt x="202183" y="53424"/>
                    <a:pt x="199580" y="54986"/>
                  </a:cubicBezTo>
                  <a:cubicBezTo>
                    <a:pt x="182073" y="65490"/>
                    <a:pt x="193541" y="61072"/>
                    <a:pt x="181251" y="65169"/>
                  </a:cubicBezTo>
                  <a:cubicBezTo>
                    <a:pt x="179893" y="67205"/>
                    <a:pt x="178909" y="69547"/>
                    <a:pt x="177178" y="71278"/>
                  </a:cubicBezTo>
                  <a:cubicBezTo>
                    <a:pt x="174300" y="74156"/>
                    <a:pt x="166116" y="77827"/>
                    <a:pt x="162922" y="79424"/>
                  </a:cubicBezTo>
                  <a:cubicBezTo>
                    <a:pt x="160886" y="81461"/>
                    <a:pt x="159086" y="83766"/>
                    <a:pt x="156813" y="85534"/>
                  </a:cubicBezTo>
                  <a:cubicBezTo>
                    <a:pt x="138423" y="99838"/>
                    <a:pt x="150735" y="88564"/>
                    <a:pt x="138484" y="97753"/>
                  </a:cubicBezTo>
                  <a:cubicBezTo>
                    <a:pt x="128380" y="105332"/>
                    <a:pt x="133162" y="101980"/>
                    <a:pt x="124228" y="107936"/>
                  </a:cubicBezTo>
                  <a:cubicBezTo>
                    <a:pt x="120885" y="117966"/>
                    <a:pt x="124586" y="111031"/>
                    <a:pt x="116082" y="118118"/>
                  </a:cubicBezTo>
                  <a:cubicBezTo>
                    <a:pt x="113870" y="119962"/>
                    <a:pt x="112185" y="122384"/>
                    <a:pt x="109973" y="124228"/>
                  </a:cubicBezTo>
                  <a:cubicBezTo>
                    <a:pt x="108093" y="125795"/>
                    <a:pt x="105855" y="126878"/>
                    <a:pt x="103863" y="128301"/>
                  </a:cubicBezTo>
                  <a:cubicBezTo>
                    <a:pt x="101101" y="130274"/>
                    <a:pt x="98324" y="132237"/>
                    <a:pt x="95717" y="134410"/>
                  </a:cubicBezTo>
                  <a:cubicBezTo>
                    <a:pt x="94242" y="135639"/>
                    <a:pt x="93362" y="137625"/>
                    <a:pt x="91644" y="138484"/>
                  </a:cubicBezTo>
                  <a:cubicBezTo>
                    <a:pt x="89141" y="139736"/>
                    <a:pt x="86213" y="139841"/>
                    <a:pt x="83498" y="140520"/>
                  </a:cubicBezTo>
                  <a:cubicBezTo>
                    <a:pt x="82140" y="142557"/>
                    <a:pt x="81305" y="145063"/>
                    <a:pt x="79425" y="146630"/>
                  </a:cubicBezTo>
                  <a:cubicBezTo>
                    <a:pt x="76068" y="149427"/>
                    <a:pt x="69415" y="151324"/>
                    <a:pt x="65169" y="152739"/>
                  </a:cubicBezTo>
                  <a:cubicBezTo>
                    <a:pt x="57440" y="164334"/>
                    <a:pt x="65581" y="154831"/>
                    <a:pt x="54986" y="160885"/>
                  </a:cubicBezTo>
                  <a:cubicBezTo>
                    <a:pt x="37723" y="170749"/>
                    <a:pt x="54739" y="164362"/>
                    <a:pt x="40731" y="169031"/>
                  </a:cubicBezTo>
                  <a:cubicBezTo>
                    <a:pt x="39373" y="171068"/>
                    <a:pt x="38500" y="173529"/>
                    <a:pt x="36658" y="175141"/>
                  </a:cubicBezTo>
                  <a:cubicBezTo>
                    <a:pt x="19541" y="190119"/>
                    <a:pt x="30448" y="179265"/>
                    <a:pt x="18329" y="185324"/>
                  </a:cubicBezTo>
                  <a:cubicBezTo>
                    <a:pt x="2542" y="193217"/>
                    <a:pt x="21461" y="186317"/>
                    <a:pt x="6110" y="191433"/>
                  </a:cubicBezTo>
                  <a:lnTo>
                    <a:pt x="0" y="195506"/>
                  </a:lnTo>
                </a:path>
              </a:pathLst>
            </a:custGeom>
            <a:noFill/>
            <a:ln w="25400" cap="flat" cmpd="sng" algn="ctr">
              <a:solidFill>
                <a:srgbClr val="FF9800"/>
              </a:solidFill>
              <a:prstDash val="solid"/>
              <a:tailEnd type="triangle" w="lg" len="me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75" name="ZoneTexte 74">
            <a:extLst>
              <a:ext uri="{FF2B5EF4-FFF2-40B4-BE49-F238E27FC236}">
                <a16:creationId xmlns:a16="http://schemas.microsoft.com/office/drawing/2014/main" id="{0CD07B5E-B69C-1EE0-FB2B-6F0558437377}"/>
              </a:ext>
            </a:extLst>
          </p:cNvPr>
          <p:cNvSpPr txBox="1"/>
          <p:nvPr/>
        </p:nvSpPr>
        <p:spPr>
          <a:xfrm>
            <a:off x="2119688" y="3705446"/>
            <a:ext cx="414233" cy="261610"/>
          </a:xfrm>
          <a:prstGeom prst="rect">
            <a:avLst/>
          </a:prstGeom>
          <a:noFill/>
        </p:spPr>
        <p:txBody>
          <a:bodyPr wrap="square" rtlCol="0">
            <a:spAutoFit/>
          </a:bodyPr>
          <a:lstStyle/>
          <a:p>
            <a:pPr eaLnBrk="0" fontAlgn="base" hangingPunct="0">
              <a:spcBef>
                <a:spcPct val="0"/>
              </a:spcBef>
              <a:spcAft>
                <a:spcPct val="0"/>
              </a:spcAft>
            </a:pPr>
            <a:r>
              <a:rPr lang="fr-FR" sz="1050" i="1" dirty="0" err="1">
                <a:solidFill>
                  <a:prstClr val="black">
                    <a:lumMod val="65000"/>
                    <a:lumOff val="35000"/>
                  </a:prstClr>
                </a:solidFill>
                <a:latin typeface="Calibri" panose="020F0502020204030204" pitchFamily="34" charset="0"/>
                <a:cs typeface="Calibri" panose="020F0502020204030204" pitchFamily="34" charset="0"/>
              </a:rPr>
              <a:t>Red</a:t>
            </a:r>
            <a:endParaRPr lang="fr-FR" sz="1050" i="1" dirty="0">
              <a:solidFill>
                <a:prstClr val="black">
                  <a:lumMod val="65000"/>
                  <a:lumOff val="35000"/>
                </a:prstClr>
              </a:solidFill>
              <a:latin typeface="Calibri" panose="020F0502020204030204" pitchFamily="34" charset="0"/>
              <a:cs typeface="Calibri" panose="020F0502020204030204" pitchFamily="34" charset="0"/>
            </a:endParaRPr>
          </a:p>
        </p:txBody>
      </p:sp>
      <p:sp>
        <p:nvSpPr>
          <p:cNvPr id="76" name="ZoneTexte 75">
            <a:extLst>
              <a:ext uri="{FF2B5EF4-FFF2-40B4-BE49-F238E27FC236}">
                <a16:creationId xmlns:a16="http://schemas.microsoft.com/office/drawing/2014/main" id="{BFE0F1D5-6BDB-668D-1EAF-1FF03DDF174D}"/>
              </a:ext>
            </a:extLst>
          </p:cNvPr>
          <p:cNvSpPr txBox="1"/>
          <p:nvPr/>
        </p:nvSpPr>
        <p:spPr>
          <a:xfrm>
            <a:off x="1283387" y="3974504"/>
            <a:ext cx="338206" cy="261610"/>
          </a:xfrm>
          <a:prstGeom prst="rect">
            <a:avLst/>
          </a:prstGeom>
          <a:noFill/>
        </p:spPr>
        <p:txBody>
          <a:bodyPr wrap="square" rtlCol="0">
            <a:spAutoFit/>
          </a:bodyPr>
          <a:lstStyle/>
          <a:p>
            <a:pPr eaLnBrk="0" fontAlgn="base" hangingPunct="0">
              <a:spcBef>
                <a:spcPct val="0"/>
              </a:spcBef>
              <a:spcAft>
                <a:spcPct val="0"/>
              </a:spcAft>
            </a:pPr>
            <a:r>
              <a:rPr lang="fr-FR" sz="1050" i="1" dirty="0" err="1">
                <a:solidFill>
                  <a:prstClr val="black">
                    <a:lumMod val="65000"/>
                    <a:lumOff val="35000"/>
                  </a:prstClr>
                </a:solidFill>
                <a:latin typeface="Calibri" panose="020F0502020204030204" pitchFamily="34" charset="0"/>
                <a:cs typeface="Calibri" panose="020F0502020204030204" pitchFamily="34" charset="0"/>
              </a:rPr>
              <a:t>Ox</a:t>
            </a:r>
            <a:endParaRPr lang="fr-FR" sz="1050" i="1" dirty="0">
              <a:solidFill>
                <a:prstClr val="black">
                  <a:lumMod val="65000"/>
                  <a:lumOff val="35000"/>
                </a:prstClr>
              </a:solidFill>
              <a:latin typeface="Calibri" panose="020F0502020204030204" pitchFamily="34" charset="0"/>
              <a:cs typeface="Calibri" panose="020F0502020204030204" pitchFamily="34" charset="0"/>
            </a:endParaRPr>
          </a:p>
        </p:txBody>
      </p:sp>
      <p:pic>
        <p:nvPicPr>
          <p:cNvPr id="77" name="Image 5">
            <a:extLst>
              <a:ext uri="{FF2B5EF4-FFF2-40B4-BE49-F238E27FC236}">
                <a16:creationId xmlns:a16="http://schemas.microsoft.com/office/drawing/2014/main" id="{85874F2B-1741-30C7-546B-4576EC515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3655" y="1718118"/>
            <a:ext cx="241140" cy="241140"/>
          </a:xfrm>
          <a:prstGeom prst="rect">
            <a:avLst/>
          </a:prstGeom>
        </p:spPr>
      </p:pic>
      <p:grpSp>
        <p:nvGrpSpPr>
          <p:cNvPr id="78" name="Groupe 77">
            <a:extLst>
              <a:ext uri="{FF2B5EF4-FFF2-40B4-BE49-F238E27FC236}">
                <a16:creationId xmlns:a16="http://schemas.microsoft.com/office/drawing/2014/main" id="{DBA67910-1362-1010-E1D8-63AA5CFC1492}"/>
              </a:ext>
            </a:extLst>
          </p:cNvPr>
          <p:cNvGrpSpPr/>
          <p:nvPr/>
        </p:nvGrpSpPr>
        <p:grpSpPr>
          <a:xfrm>
            <a:off x="2126903" y="5158817"/>
            <a:ext cx="8449457" cy="1176263"/>
            <a:chOff x="2020911" y="5508573"/>
            <a:chExt cx="8494322" cy="1176263"/>
          </a:xfrm>
          <a:solidFill>
            <a:schemeClr val="accent1"/>
          </a:solidFill>
        </p:grpSpPr>
        <p:sp>
          <p:nvSpPr>
            <p:cNvPr id="79" name="Rectangle 78">
              <a:extLst>
                <a:ext uri="{FF2B5EF4-FFF2-40B4-BE49-F238E27FC236}">
                  <a16:creationId xmlns:a16="http://schemas.microsoft.com/office/drawing/2014/main" id="{225DFA3A-D184-CF8C-D071-6DECE43DA0FB}"/>
                </a:ext>
              </a:extLst>
            </p:cNvPr>
            <p:cNvSpPr/>
            <p:nvPr/>
          </p:nvSpPr>
          <p:spPr>
            <a:xfrm>
              <a:off x="2020911" y="5508573"/>
              <a:ext cx="8494322" cy="117626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chemeClr val="bg1"/>
                </a:solidFill>
                <a:latin typeface="Calibri" panose="020F0502020204030204" pitchFamily="34" charset="0"/>
                <a:cs typeface="Calibri" panose="020F0502020204030204" pitchFamily="34" charset="0"/>
              </a:endParaRPr>
            </a:p>
          </p:txBody>
        </p:sp>
        <p:sp>
          <p:nvSpPr>
            <p:cNvPr id="80" name="ZoneTexte 79">
              <a:extLst>
                <a:ext uri="{FF2B5EF4-FFF2-40B4-BE49-F238E27FC236}">
                  <a16:creationId xmlns:a16="http://schemas.microsoft.com/office/drawing/2014/main" id="{AC7DDA9F-0BD9-7BC9-9E55-B5B30552B4E2}"/>
                </a:ext>
              </a:extLst>
            </p:cNvPr>
            <p:cNvSpPr txBox="1"/>
            <p:nvPr/>
          </p:nvSpPr>
          <p:spPr>
            <a:xfrm>
              <a:off x="2059104" y="5508573"/>
              <a:ext cx="6096000" cy="995144"/>
            </a:xfrm>
            <a:prstGeom prst="rect">
              <a:avLst/>
            </a:prstGeom>
            <a:grpFill/>
          </p:spPr>
          <p:txBody>
            <a:bodyPr wrap="square">
              <a:spAutoFit/>
            </a:bodyPr>
            <a:lstStyle/>
            <a:p>
              <a:pPr algn="just">
                <a:lnSpc>
                  <a:spcPct val="100000"/>
                </a:lnSpc>
                <a:spcAft>
                  <a:spcPts val="1000"/>
                </a:spcAft>
              </a:pPr>
              <a:r>
                <a:rPr lang="en-US" sz="14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Regenspurg</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S. et al, </a:t>
              </a:r>
              <a:r>
                <a:rPr lang="en-US" sz="1400" i="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Geochimica</a:t>
              </a:r>
              <a:r>
                <a:rPr lang="en-US"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et </a:t>
              </a:r>
              <a:r>
                <a:rPr lang="en-US" sz="1400" i="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Cosmochimica</a:t>
              </a:r>
              <a:r>
                <a:rPr lang="en-US"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Acta </a:t>
              </a: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2010,</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74</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(7), 2082-2098</a:t>
              </a:r>
            </a:p>
            <a:p>
              <a:pPr algn="just">
                <a:spcAft>
                  <a:spcPts val="100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Peña, J. et al, </a:t>
              </a:r>
              <a:r>
                <a:rPr lang="en-US"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Science of The Total Environment </a:t>
              </a: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2020,</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727</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138368</a:t>
              </a:r>
              <a:endParaRPr lang="fr-FR"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0000"/>
                </a:lnSpc>
                <a:spcAft>
                  <a:spcPts val="100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Lefebvre, P. et al, </a:t>
              </a:r>
              <a:r>
                <a:rPr lang="en-US" sz="1400" i="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Geochimica</a:t>
              </a:r>
              <a:r>
                <a:rPr lang="en-US"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et </a:t>
              </a:r>
              <a:r>
                <a:rPr lang="en-US" sz="1400" i="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Cosmochimica</a:t>
              </a:r>
              <a:r>
                <a:rPr lang="en-US"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Acta </a:t>
              </a: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2022,</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338</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322-346</a:t>
              </a:r>
              <a:endParaRPr lang="fr-FR" sz="140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1" name="Accolade fermante 80">
              <a:extLst>
                <a:ext uri="{FF2B5EF4-FFF2-40B4-BE49-F238E27FC236}">
                  <a16:creationId xmlns:a16="http://schemas.microsoft.com/office/drawing/2014/main" id="{105A554D-A94C-DEA1-2735-FF362AC9796E}"/>
                </a:ext>
              </a:extLst>
            </p:cNvPr>
            <p:cNvSpPr/>
            <p:nvPr/>
          </p:nvSpPr>
          <p:spPr>
            <a:xfrm>
              <a:off x="8084171" y="5575247"/>
              <a:ext cx="309804" cy="1029729"/>
            </a:xfrm>
            <a:prstGeom prst="rightBrace">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400">
                <a:latin typeface="Calibri" panose="020F0502020204030204" pitchFamily="34" charset="0"/>
                <a:cs typeface="Calibri" panose="020F0502020204030204" pitchFamily="34" charset="0"/>
              </a:endParaRPr>
            </a:p>
          </p:txBody>
        </p:sp>
        <p:sp>
          <p:nvSpPr>
            <p:cNvPr id="82" name="ZoneTexte 81">
              <a:extLst>
                <a:ext uri="{FF2B5EF4-FFF2-40B4-BE49-F238E27FC236}">
                  <a16:creationId xmlns:a16="http://schemas.microsoft.com/office/drawing/2014/main" id="{31B97253-D673-822B-B865-576A3A7CC446}"/>
                </a:ext>
              </a:extLst>
            </p:cNvPr>
            <p:cNvSpPr txBox="1"/>
            <p:nvPr/>
          </p:nvSpPr>
          <p:spPr>
            <a:xfrm>
              <a:off x="8393973" y="5878322"/>
              <a:ext cx="1618155" cy="523220"/>
            </a:xfrm>
            <a:prstGeom prst="rect">
              <a:avLst/>
            </a:prstGeom>
            <a:grpFill/>
          </p:spPr>
          <p:txBody>
            <a:bodyPr wrap="none" rtlCol="0">
              <a:spAutoFit/>
            </a:bodyPr>
            <a:lstStyle/>
            <a:p>
              <a:r>
                <a:rPr lang="fr-FR" sz="1400" dirty="0">
                  <a:solidFill>
                    <a:schemeClr val="bg1"/>
                  </a:solidFill>
                  <a:latin typeface="Calibri" panose="020F0502020204030204" pitchFamily="34" charset="0"/>
                  <a:cs typeface="Calibri" panose="020F0502020204030204" pitchFamily="34" charset="0"/>
                </a:rPr>
                <a:t>Natural </a:t>
              </a:r>
              <a:r>
                <a:rPr lang="fr-FR" sz="1400" dirty="0" err="1">
                  <a:solidFill>
                    <a:schemeClr val="bg1"/>
                  </a:solidFill>
                  <a:latin typeface="Calibri" panose="020F0502020204030204" pitchFamily="34" charset="0"/>
                  <a:cs typeface="Calibri" panose="020F0502020204030204" pitchFamily="34" charset="0"/>
                </a:rPr>
                <a:t>systems</a:t>
              </a:r>
              <a:r>
                <a:rPr lang="fr-FR" sz="1400" dirty="0">
                  <a:solidFill>
                    <a:schemeClr val="bg1"/>
                  </a:solidFill>
                  <a:latin typeface="Calibri" panose="020F0502020204030204" pitchFamily="34" charset="0"/>
                  <a:cs typeface="Calibri" panose="020F0502020204030204" pitchFamily="34" charset="0"/>
                </a:rPr>
                <a:t>, </a:t>
              </a:r>
            </a:p>
            <a:p>
              <a:r>
                <a:rPr lang="fr-FR" sz="1400" dirty="0">
                  <a:solidFill>
                    <a:schemeClr val="bg1"/>
                  </a:solidFill>
                  <a:latin typeface="Calibri" panose="020F0502020204030204" pitchFamily="34" charset="0"/>
                  <a:cs typeface="Calibri" panose="020F0502020204030204" pitchFamily="34" charset="0"/>
                </a:rPr>
                <a:t>[U] up to 6000 ppm</a:t>
              </a:r>
            </a:p>
          </p:txBody>
        </p:sp>
      </p:grpSp>
      <p:grpSp>
        <p:nvGrpSpPr>
          <p:cNvPr id="83" name="Groupe 82">
            <a:extLst>
              <a:ext uri="{FF2B5EF4-FFF2-40B4-BE49-F238E27FC236}">
                <a16:creationId xmlns:a16="http://schemas.microsoft.com/office/drawing/2014/main" id="{78FBF59C-DA06-2E86-F692-F3E3BC890B9D}"/>
              </a:ext>
            </a:extLst>
          </p:cNvPr>
          <p:cNvGrpSpPr/>
          <p:nvPr/>
        </p:nvGrpSpPr>
        <p:grpSpPr>
          <a:xfrm>
            <a:off x="7162397" y="1657661"/>
            <a:ext cx="4609701" cy="1216800"/>
            <a:chOff x="0" y="163268"/>
            <a:chExt cx="4609701" cy="1216800"/>
          </a:xfrm>
        </p:grpSpPr>
        <p:sp>
          <p:nvSpPr>
            <p:cNvPr id="84" name="Rectangle : coins arrondis 83">
              <a:extLst>
                <a:ext uri="{FF2B5EF4-FFF2-40B4-BE49-F238E27FC236}">
                  <a16:creationId xmlns:a16="http://schemas.microsoft.com/office/drawing/2014/main" id="{5418AB96-E9B6-EE9F-2971-6FB6313736E8}"/>
                </a:ext>
              </a:extLst>
            </p:cNvPr>
            <p:cNvSpPr/>
            <p:nvPr/>
          </p:nvSpPr>
          <p:spPr>
            <a:xfrm>
              <a:off x="0" y="163268"/>
              <a:ext cx="4609701" cy="1216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latin typeface="Calibri" panose="020F0502020204030204" pitchFamily="34" charset="0"/>
                <a:cs typeface="Calibri" panose="020F0502020204030204" pitchFamily="34" charset="0"/>
              </a:endParaRPr>
            </a:p>
          </p:txBody>
        </p:sp>
        <p:sp>
          <p:nvSpPr>
            <p:cNvPr id="85" name="Rectangle : coins arrondis 4">
              <a:extLst>
                <a:ext uri="{FF2B5EF4-FFF2-40B4-BE49-F238E27FC236}">
                  <a16:creationId xmlns:a16="http://schemas.microsoft.com/office/drawing/2014/main" id="{A16A78DE-CEDF-4006-A303-9ADE2611485E}"/>
                </a:ext>
              </a:extLst>
            </p:cNvPr>
            <p:cNvSpPr txBox="1"/>
            <p:nvPr/>
          </p:nvSpPr>
          <p:spPr>
            <a:xfrm>
              <a:off x="59399" y="222667"/>
              <a:ext cx="4490903"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pPr>
              <a:r>
                <a:rPr lang="fr-FR" altLang="fr-FR" sz="1800" dirty="0">
                  <a:solidFill>
                    <a:schemeClr val="bg1"/>
                  </a:solidFill>
                  <a:latin typeface="Calibri" panose="020F0502020204030204" pitchFamily="34" charset="0"/>
                  <a:cs typeface="Calibri" panose="020F0502020204030204" pitchFamily="34" charset="0"/>
                </a:rPr>
                <a:t>The </a:t>
              </a:r>
              <a:r>
                <a:rPr lang="en-US" altLang="fr-FR" sz="1800" dirty="0">
                  <a:solidFill>
                    <a:schemeClr val="bg1"/>
                  </a:solidFill>
                  <a:latin typeface="Calibri" panose="020F0502020204030204" pitchFamily="34" charset="0"/>
                  <a:cs typeface="Calibri" panose="020F0502020204030204" pitchFamily="34" charset="0"/>
                </a:rPr>
                <a:t>i</a:t>
              </a:r>
              <a:r>
                <a:rPr kumimoji="0" lang="en-US"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dentification of the origin of env. </a:t>
              </a:r>
              <a:r>
                <a:rPr lang="en-US" altLang="fr-FR" sz="1800" dirty="0">
                  <a:solidFill>
                    <a:schemeClr val="bg1"/>
                  </a:solidFill>
                  <a:latin typeface="Calibri" panose="020F0502020204030204" pitchFamily="34" charset="0"/>
                  <a:cs typeface="Calibri" panose="020F0502020204030204" pitchFamily="34" charset="0"/>
                </a:rPr>
                <a:t>c</a:t>
              </a:r>
              <a:r>
                <a:rPr kumimoji="0" lang="en-US"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ontaminations </a:t>
              </a:r>
              <a:r>
                <a:rPr kumimoji="0" lang="en-US"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sym typeface="Wingdings" panose="05000000000000000000" pitchFamily="2" charset="2"/>
                </a:rPr>
                <a:t></a:t>
              </a:r>
              <a:r>
                <a:rPr kumimoji="0" lang="en-US"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Optimizing current management methods for former mining sites</a:t>
              </a:r>
              <a:endParaRPr kumimoji="0" lang="fr-FR"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grpSp>
      <p:grpSp>
        <p:nvGrpSpPr>
          <p:cNvPr id="86" name="Groupe 85">
            <a:extLst>
              <a:ext uri="{FF2B5EF4-FFF2-40B4-BE49-F238E27FC236}">
                <a16:creationId xmlns:a16="http://schemas.microsoft.com/office/drawing/2014/main" id="{80ADBF30-F33A-C880-C91D-FCFEE6B425E1}"/>
              </a:ext>
            </a:extLst>
          </p:cNvPr>
          <p:cNvGrpSpPr/>
          <p:nvPr/>
        </p:nvGrpSpPr>
        <p:grpSpPr>
          <a:xfrm>
            <a:off x="7162397" y="3380713"/>
            <a:ext cx="4609701" cy="1216800"/>
            <a:chOff x="0" y="163268"/>
            <a:chExt cx="4609701" cy="1216800"/>
          </a:xfrm>
        </p:grpSpPr>
        <p:sp>
          <p:nvSpPr>
            <p:cNvPr id="87" name="Rectangle : coins arrondis 86">
              <a:extLst>
                <a:ext uri="{FF2B5EF4-FFF2-40B4-BE49-F238E27FC236}">
                  <a16:creationId xmlns:a16="http://schemas.microsoft.com/office/drawing/2014/main" id="{4F3DA9B9-55F7-0964-9DAA-7023039E4C7C}"/>
                </a:ext>
              </a:extLst>
            </p:cNvPr>
            <p:cNvSpPr/>
            <p:nvPr/>
          </p:nvSpPr>
          <p:spPr>
            <a:xfrm>
              <a:off x="0" y="163268"/>
              <a:ext cx="4609701" cy="1216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latin typeface="Calibri" panose="020F0502020204030204" pitchFamily="34" charset="0"/>
                <a:cs typeface="Calibri" panose="020F0502020204030204" pitchFamily="34" charset="0"/>
              </a:endParaRPr>
            </a:p>
          </p:txBody>
        </p:sp>
        <p:sp>
          <p:nvSpPr>
            <p:cNvPr id="88" name="Rectangle : coins arrondis 4">
              <a:extLst>
                <a:ext uri="{FF2B5EF4-FFF2-40B4-BE49-F238E27FC236}">
                  <a16:creationId xmlns:a16="http://schemas.microsoft.com/office/drawing/2014/main" id="{C51260F6-D3A2-EC09-0567-F698E890A169}"/>
                </a:ext>
              </a:extLst>
            </p:cNvPr>
            <p:cNvSpPr txBox="1"/>
            <p:nvPr/>
          </p:nvSpPr>
          <p:spPr>
            <a:xfrm>
              <a:off x="59399" y="222667"/>
              <a:ext cx="4490903"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defTabSz="914400" rtl="0" eaLnBrk="0" fontAlgn="base" latinLnBrk="0" hangingPunct="0">
                <a:lnSpc>
                  <a:spcPct val="100000"/>
                </a:lnSpc>
                <a:spcBef>
                  <a:spcPct val="0"/>
                </a:spcBef>
                <a:spcAft>
                  <a:spcPct val="0"/>
                </a:spcAft>
                <a:buClrTx/>
                <a:buSzTx/>
                <a:buFontTx/>
                <a:buNone/>
                <a:tabLst/>
              </a:pPr>
              <a:r>
                <a:rPr lang="fr-FR" altLang="fr-FR" sz="1800" dirty="0">
                  <a:solidFill>
                    <a:schemeClr val="bg1"/>
                  </a:solidFill>
                  <a:latin typeface="Calibri" panose="020F0502020204030204" pitchFamily="34" charset="0"/>
                  <a:cs typeface="Calibri" panose="020F0502020204030204" pitchFamily="34" charset="0"/>
                </a:rPr>
                <a:t>H</a:t>
              </a:r>
              <a:r>
                <a:rPr kumimoji="0" lang="fr-FR"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ow can </a:t>
              </a:r>
              <a:r>
                <a:rPr kumimoji="0" lang="fr-FR" altLang="fr-FR" sz="1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we</a:t>
              </a:r>
              <a:r>
                <a:rPr kumimoji="0" lang="fr-FR"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do </a:t>
              </a:r>
              <a:r>
                <a:rPr kumimoji="0" lang="fr-FR" altLang="fr-FR" sz="1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this</a:t>
              </a:r>
              <a:r>
                <a:rPr kumimoji="0" lang="fr-FR"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a:t>
              </a:r>
              <a:endParaRPr lang="fr-FR" altLang="fr-FR" sz="1800" dirty="0">
                <a:solidFill>
                  <a:schemeClr val="bg1"/>
                </a:solidFill>
                <a:latin typeface="Calibri" panose="020F0502020204030204" pitchFamily="34" charset="0"/>
                <a:cs typeface="Calibri" panose="020F0502020204030204" pitchFamily="34" charset="0"/>
              </a:endParaRPr>
            </a:p>
            <a:p>
              <a:pPr marR="0" lvl="0" defTabSz="914400" rtl="0" eaLnBrk="0" fontAlgn="base" latinLnBrk="0" hangingPunct="0">
                <a:lnSpc>
                  <a:spcPct val="100000"/>
                </a:lnSpc>
                <a:spcBef>
                  <a:spcPct val="0"/>
                </a:spcBef>
                <a:spcAft>
                  <a:spcPct val="0"/>
                </a:spcAft>
                <a:buClrTx/>
                <a:buSzTx/>
                <a:tabLst/>
              </a:pPr>
              <a:r>
                <a:rPr kumimoji="0" lang="en-US"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Using only concentration/activity </a:t>
              </a:r>
              <a:r>
                <a:rPr kumimoji="0" lang="en-US"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sym typeface="Wingdings" panose="05000000000000000000" pitchFamily="2" charset="2"/>
                </a:rPr>
                <a:t> </a:t>
              </a:r>
              <a:r>
                <a:rPr kumimoji="0" lang="en-US"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false positives</a:t>
              </a:r>
              <a:endParaRPr kumimoji="0" lang="fr-FR"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p>
              <a:pPr defTabSz="800100">
                <a:lnSpc>
                  <a:spcPct val="90000"/>
                </a:lnSpc>
                <a:spcBef>
                  <a:spcPct val="0"/>
                </a:spcBef>
                <a:spcAft>
                  <a:spcPct val="35000"/>
                </a:spcAft>
              </a:pPr>
              <a:endParaRPr kumimoji="0" lang="fr-FR" altLang="fr-FR"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grpSp>
      <p:sp>
        <p:nvSpPr>
          <p:cNvPr id="89" name="Ellipse 88">
            <a:extLst>
              <a:ext uri="{FF2B5EF4-FFF2-40B4-BE49-F238E27FC236}">
                <a16:creationId xmlns:a16="http://schemas.microsoft.com/office/drawing/2014/main" id="{FCCEDC29-18C3-3B8E-3A9B-3DDBE039825A}"/>
              </a:ext>
            </a:extLst>
          </p:cNvPr>
          <p:cNvSpPr/>
          <p:nvPr/>
        </p:nvSpPr>
        <p:spPr>
          <a:xfrm>
            <a:off x="3234880" y="3115970"/>
            <a:ext cx="72760" cy="72760"/>
          </a:xfrm>
          <a:prstGeom prst="ellipse">
            <a:avLst/>
          </a:prstGeom>
          <a:solidFill>
            <a:srgbClr val="FF9800"/>
          </a:solidFill>
          <a:ln w="25400" cap="flat" cmpd="sng" algn="ctr">
            <a:solidFill>
              <a:srgbClr val="FF9800">
                <a:lumMod val="75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14915CF4-0DEA-FE54-0E9A-0E0F1FB58D5A}"/>
              </a:ext>
            </a:extLst>
          </p:cNvPr>
          <p:cNvSpPr txBox="1"/>
          <p:nvPr/>
        </p:nvSpPr>
        <p:spPr>
          <a:xfrm>
            <a:off x="3233282" y="210221"/>
            <a:ext cx="8449456" cy="923330"/>
          </a:xfrm>
          <a:prstGeom prst="rect">
            <a:avLst/>
          </a:prstGeom>
          <a:solidFill>
            <a:schemeClr val="tx2"/>
          </a:solidFill>
        </p:spPr>
        <p:txBody>
          <a:bodyPr wrap="square">
            <a:spAutoFit/>
          </a:bodyPr>
          <a:lstStyle/>
          <a:p>
            <a:pPr algn="just"/>
            <a:r>
              <a:rPr lang="en-US" dirty="0">
                <a:solidFill>
                  <a:schemeClr val="bg1"/>
                </a:solidFill>
                <a:latin typeface="Calibri" panose="020F0502020204030204" pitchFamily="34" charset="0"/>
                <a:cs typeface="Calibri" panose="020F0502020204030204" pitchFamily="34" charset="0"/>
              </a:rPr>
              <a:t>During the operation of the mining sites, and even after their closure (due to the radioactive materials that remain on site), radioactive substances may be transferred to the environment through atmospheric transport or mine drainage water.</a:t>
            </a:r>
          </a:p>
        </p:txBody>
      </p:sp>
    </p:spTree>
    <p:extLst>
      <p:ext uri="{BB962C8B-B14F-4D97-AF65-F5344CB8AC3E}">
        <p14:creationId xmlns:p14="http://schemas.microsoft.com/office/powerpoint/2010/main" val="317414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barn(inVertical)">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wipe(down)">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down)">
                                      <p:cBhvr>
                                        <p:cTn id="2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e 29">
            <a:extLst>
              <a:ext uri="{FF2B5EF4-FFF2-40B4-BE49-F238E27FC236}">
                <a16:creationId xmlns:a16="http://schemas.microsoft.com/office/drawing/2014/main" id="{2AD936F2-2904-8733-6E14-13A961D316AC}"/>
              </a:ext>
            </a:extLst>
          </p:cNvPr>
          <p:cNvGrpSpPr/>
          <p:nvPr/>
        </p:nvGrpSpPr>
        <p:grpSpPr>
          <a:xfrm>
            <a:off x="5396816" y="958912"/>
            <a:ext cx="6528843" cy="5128645"/>
            <a:chOff x="3732580" y="676433"/>
            <a:chExt cx="4896632" cy="3846484"/>
          </a:xfrm>
        </p:grpSpPr>
        <p:grpSp>
          <p:nvGrpSpPr>
            <p:cNvPr id="27" name="Groupe 26">
              <a:extLst>
                <a:ext uri="{FF2B5EF4-FFF2-40B4-BE49-F238E27FC236}">
                  <a16:creationId xmlns:a16="http://schemas.microsoft.com/office/drawing/2014/main" id="{3D4EA685-5D48-96CE-9F86-4D6BFB677725}"/>
                </a:ext>
              </a:extLst>
            </p:cNvPr>
            <p:cNvGrpSpPr/>
            <p:nvPr/>
          </p:nvGrpSpPr>
          <p:grpSpPr>
            <a:xfrm>
              <a:off x="3732580" y="1002239"/>
              <a:ext cx="4896632" cy="3520678"/>
              <a:chOff x="3716678" y="954533"/>
              <a:chExt cx="4896632" cy="3520678"/>
            </a:xfrm>
          </p:grpSpPr>
          <p:pic>
            <p:nvPicPr>
              <p:cNvPr id="7" name="Image 6" descr="Une image contenant texte, capture d’écran, Police, diagramme&#10;&#10;Description générée automatiquement">
                <a:extLst>
                  <a:ext uri="{FF2B5EF4-FFF2-40B4-BE49-F238E27FC236}">
                    <a16:creationId xmlns:a16="http://schemas.microsoft.com/office/drawing/2014/main" id="{7CE9B784-41B8-7E98-B758-8E6FD2AE7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678" y="954533"/>
                <a:ext cx="4896632" cy="3520678"/>
              </a:xfrm>
              <a:prstGeom prst="rect">
                <a:avLst/>
              </a:prstGeom>
            </p:spPr>
          </p:pic>
          <p:cxnSp>
            <p:nvCxnSpPr>
              <p:cNvPr id="17" name="Connecteur droit 16">
                <a:extLst>
                  <a:ext uri="{FF2B5EF4-FFF2-40B4-BE49-F238E27FC236}">
                    <a16:creationId xmlns:a16="http://schemas.microsoft.com/office/drawing/2014/main" id="{127CB491-9B28-1DDE-0972-0CAD44E01620}"/>
                  </a:ext>
                </a:extLst>
              </p:cNvPr>
              <p:cNvCxnSpPr>
                <a:cxnSpLocks/>
              </p:cNvCxnSpPr>
              <p:nvPr/>
            </p:nvCxnSpPr>
            <p:spPr>
              <a:xfrm flipV="1">
                <a:off x="5247861" y="1049614"/>
                <a:ext cx="0" cy="26000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2F09B52-B340-A286-5216-8D8EDEE0BAE6}"/>
                  </a:ext>
                </a:extLst>
              </p:cNvPr>
              <p:cNvCxnSpPr>
                <a:cxnSpLocks/>
              </p:cNvCxnSpPr>
              <p:nvPr/>
            </p:nvCxnSpPr>
            <p:spPr>
              <a:xfrm flipV="1">
                <a:off x="6147684" y="1049614"/>
                <a:ext cx="0" cy="26000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682B68D-D85B-F3BA-C105-60C3D5B153D2}"/>
                  </a:ext>
                </a:extLst>
              </p:cNvPr>
              <p:cNvCxnSpPr>
                <a:cxnSpLocks/>
              </p:cNvCxnSpPr>
              <p:nvPr/>
            </p:nvCxnSpPr>
            <p:spPr>
              <a:xfrm flipV="1">
                <a:off x="6926911" y="1049614"/>
                <a:ext cx="0" cy="26000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D8601783-9990-B297-DE31-D0B39DE1D3AE}"/>
                  </a:ext>
                </a:extLst>
              </p:cNvPr>
              <p:cNvCxnSpPr>
                <a:cxnSpLocks/>
              </p:cNvCxnSpPr>
              <p:nvPr/>
            </p:nvCxnSpPr>
            <p:spPr>
              <a:xfrm flipV="1">
                <a:off x="7761798" y="2178657"/>
                <a:ext cx="0" cy="14709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a16="http://schemas.microsoft.com/office/drawing/2014/main" id="{DA9E16BC-1064-5B29-EE86-32DED4E184A2}"/>
                </a:ext>
              </a:extLst>
            </p:cNvPr>
            <p:cNvSpPr txBox="1"/>
            <p:nvPr/>
          </p:nvSpPr>
          <p:spPr>
            <a:xfrm>
              <a:off x="4409025" y="676433"/>
              <a:ext cx="3848794" cy="346249"/>
            </a:xfrm>
            <a:prstGeom prst="rect">
              <a:avLst/>
            </a:prstGeom>
            <a:noFill/>
          </p:spPr>
          <p:txBody>
            <a:bodyPr wrap="none" rtlCol="0">
              <a:spAutoFit/>
            </a:bodyPr>
            <a:lstStyle/>
            <a:p>
              <a:pPr algn="l"/>
              <a:r>
                <a:rPr lang="fr-FR" sz="2400" dirty="0">
                  <a:latin typeface="Calibri" panose="020F0502020204030204" pitchFamily="34" charset="0"/>
                  <a:cs typeface="Calibri" panose="020F0502020204030204" pitchFamily="34" charset="0"/>
                </a:rPr>
                <a:t>U-ore </a:t>
              </a:r>
              <a:r>
                <a:rPr lang="fr-FR" sz="2400" dirty="0">
                  <a:latin typeface="Calibri" panose="020F0502020204030204" pitchFamily="34" charset="0"/>
                  <a:cs typeface="Calibri" panose="020F0502020204030204" pitchFamily="34" charset="0"/>
                  <a:sym typeface="Wingdings" panose="05000000000000000000" pitchFamily="2" charset="2"/>
                </a:rPr>
                <a:t></a:t>
              </a:r>
              <a:r>
                <a:rPr lang="fr-FR" sz="2400" dirty="0">
                  <a:latin typeface="Calibri" panose="020F0502020204030204" pitchFamily="34" charset="0"/>
                  <a:cs typeface="Calibri" panose="020F0502020204030204" pitchFamily="34" charset="0"/>
                </a:rPr>
                <a:t> distinct lead </a:t>
              </a:r>
              <a:r>
                <a:rPr lang="fr-FR" sz="2400" dirty="0" err="1">
                  <a:latin typeface="Calibri" panose="020F0502020204030204" pitchFamily="34" charset="0"/>
                  <a:cs typeface="Calibri" panose="020F0502020204030204" pitchFamily="34" charset="0"/>
                </a:rPr>
                <a:t>isotopic</a:t>
              </a:r>
              <a:r>
                <a:rPr lang="fr-FR" sz="2400" dirty="0">
                  <a:latin typeface="Calibri" panose="020F0502020204030204" pitchFamily="34" charset="0"/>
                  <a:cs typeface="Calibri" panose="020F0502020204030204" pitchFamily="34" charset="0"/>
                </a:rPr>
                <a:t> signature</a:t>
              </a:r>
            </a:p>
          </p:txBody>
        </p:sp>
      </p:grpSp>
      <p:sp>
        <p:nvSpPr>
          <p:cNvPr id="13" name="Titre 1">
            <a:extLst>
              <a:ext uri="{FF2B5EF4-FFF2-40B4-BE49-F238E27FC236}">
                <a16:creationId xmlns:a16="http://schemas.microsoft.com/office/drawing/2014/main" id="{8DADB4E7-5103-BA76-207B-B0E2329CCB70}"/>
              </a:ext>
            </a:extLst>
          </p:cNvPr>
          <p:cNvSpPr>
            <a:spLocks noGrp="1"/>
          </p:cNvSpPr>
          <p:nvPr>
            <p:ph type="title"/>
          </p:nvPr>
        </p:nvSpPr>
        <p:spPr>
          <a:xfrm>
            <a:off x="27432" y="-116158"/>
            <a:ext cx="12192000" cy="990598"/>
          </a:xfrm>
        </p:spPr>
        <p:txBody>
          <a:bodyPr>
            <a:noAutofit/>
          </a:bodyPr>
          <a:lstStyle/>
          <a:p>
            <a:r>
              <a:rPr lang="en-US" sz="2800" dirty="0">
                <a:latin typeface="Calibri" panose="020F0502020204030204" pitchFamily="34" charset="0"/>
                <a:cs typeface="Calibri" panose="020F0502020204030204" pitchFamily="34" charset="0"/>
              </a:rPr>
              <a:t>U-MINES: particulate transport</a:t>
            </a:r>
            <a:br>
              <a:rPr lang="en-US" sz="28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Lead isotopes as a relevant tracer to highlight the environmental impact of uranium mining</a:t>
            </a:r>
            <a:endParaRPr lang="fr-FR" sz="2000" dirty="0">
              <a:solidFill>
                <a:schemeClr val="accent2">
                  <a:lumMod val="75000"/>
                </a:schemeClr>
              </a:solidFill>
              <a:latin typeface="Calibri" panose="020F0502020204030204" pitchFamily="34" charset="0"/>
              <a:cs typeface="Calibri" panose="020F0502020204030204" pitchFamily="34" charset="0"/>
            </a:endParaRPr>
          </a:p>
        </p:txBody>
      </p:sp>
      <p:sp>
        <p:nvSpPr>
          <p:cNvPr id="3" name="Espace réservé du numéro de diapositive 2">
            <a:extLst>
              <a:ext uri="{FF2B5EF4-FFF2-40B4-BE49-F238E27FC236}">
                <a16:creationId xmlns:a16="http://schemas.microsoft.com/office/drawing/2014/main" id="{356A3F13-AF83-2366-0882-9F1AAC8848F6}"/>
              </a:ext>
            </a:extLst>
          </p:cNvPr>
          <p:cNvSpPr>
            <a:spLocks noGrp="1"/>
          </p:cNvSpPr>
          <p:nvPr>
            <p:ph type="sldNum" sz="quarter" idx="11"/>
          </p:nvPr>
        </p:nvSpPr>
        <p:spPr/>
        <p:txBody>
          <a:bodyPr/>
          <a:lstStyle/>
          <a:p>
            <a:fld id="{3ACCC249-5D5B-4515-B0B4-8C29B88314F6}" type="slidenum">
              <a:rPr lang="fr-FR" smtClean="0"/>
              <a:pPr/>
              <a:t>13</a:t>
            </a:fld>
            <a:endParaRPr lang="fr-FR" dirty="0"/>
          </a:p>
        </p:txBody>
      </p:sp>
      <p:grpSp>
        <p:nvGrpSpPr>
          <p:cNvPr id="28" name="Groupe 27">
            <a:extLst>
              <a:ext uri="{FF2B5EF4-FFF2-40B4-BE49-F238E27FC236}">
                <a16:creationId xmlns:a16="http://schemas.microsoft.com/office/drawing/2014/main" id="{64C69FED-1759-B379-B2E0-7887E5F076A5}"/>
              </a:ext>
            </a:extLst>
          </p:cNvPr>
          <p:cNvGrpSpPr/>
          <p:nvPr/>
        </p:nvGrpSpPr>
        <p:grpSpPr>
          <a:xfrm>
            <a:off x="6392656" y="1529280"/>
            <a:ext cx="2268582" cy="3447794"/>
            <a:chOff x="4484109" y="1083856"/>
            <a:chExt cx="1701435" cy="2585846"/>
          </a:xfrm>
        </p:grpSpPr>
        <p:sp>
          <p:nvSpPr>
            <p:cNvPr id="23" name="ZoneTexte 22">
              <a:extLst>
                <a:ext uri="{FF2B5EF4-FFF2-40B4-BE49-F238E27FC236}">
                  <a16:creationId xmlns:a16="http://schemas.microsoft.com/office/drawing/2014/main" id="{72745783-8D68-FEE3-53B9-F2E74C0A30C3}"/>
                </a:ext>
              </a:extLst>
            </p:cNvPr>
            <p:cNvSpPr txBox="1"/>
            <p:nvPr/>
          </p:nvSpPr>
          <p:spPr>
            <a:xfrm>
              <a:off x="4484109" y="1083856"/>
              <a:ext cx="667490" cy="284742"/>
            </a:xfrm>
            <a:prstGeom prst="rect">
              <a:avLst/>
            </a:prstGeom>
            <a:noFill/>
          </p:spPr>
          <p:txBody>
            <a:bodyPr wrap="none" rtlCol="0">
              <a:spAutoFit/>
            </a:bodyPr>
            <a:lstStyle/>
            <a:p>
              <a:pPr algn="l"/>
              <a:r>
                <a:rPr lang="fr-FR" sz="1867" b="1" dirty="0"/>
                <a:t>206Pb</a:t>
              </a:r>
            </a:p>
          </p:txBody>
        </p:sp>
        <p:sp>
          <p:nvSpPr>
            <p:cNvPr id="24" name="ZoneTexte 23">
              <a:extLst>
                <a:ext uri="{FF2B5EF4-FFF2-40B4-BE49-F238E27FC236}">
                  <a16:creationId xmlns:a16="http://schemas.microsoft.com/office/drawing/2014/main" id="{9D014373-8D93-CF32-5E52-15FFD22B4C35}"/>
                </a:ext>
              </a:extLst>
            </p:cNvPr>
            <p:cNvSpPr txBox="1"/>
            <p:nvPr/>
          </p:nvSpPr>
          <p:spPr>
            <a:xfrm rot="16200000">
              <a:off x="4745182" y="3193586"/>
              <a:ext cx="667490" cy="284742"/>
            </a:xfrm>
            <a:prstGeom prst="rect">
              <a:avLst/>
            </a:prstGeom>
            <a:noFill/>
          </p:spPr>
          <p:txBody>
            <a:bodyPr wrap="none" rtlCol="0">
              <a:spAutoFit/>
            </a:bodyPr>
            <a:lstStyle/>
            <a:p>
              <a:pPr algn="l"/>
              <a:r>
                <a:rPr lang="fr-FR" sz="1867" b="1" dirty="0"/>
                <a:t>208Pb</a:t>
              </a:r>
            </a:p>
          </p:txBody>
        </p:sp>
        <p:sp>
          <p:nvSpPr>
            <p:cNvPr id="25" name="ZoneTexte 24">
              <a:extLst>
                <a:ext uri="{FF2B5EF4-FFF2-40B4-BE49-F238E27FC236}">
                  <a16:creationId xmlns:a16="http://schemas.microsoft.com/office/drawing/2014/main" id="{434A7188-335C-60B8-7F30-CE18461277AE}"/>
                </a:ext>
              </a:extLst>
            </p:cNvPr>
            <p:cNvSpPr txBox="1"/>
            <p:nvPr/>
          </p:nvSpPr>
          <p:spPr>
            <a:xfrm>
              <a:off x="5230860" y="2692200"/>
              <a:ext cx="667490" cy="284742"/>
            </a:xfrm>
            <a:prstGeom prst="rect">
              <a:avLst/>
            </a:prstGeom>
            <a:noFill/>
          </p:spPr>
          <p:txBody>
            <a:bodyPr wrap="none" rtlCol="0">
              <a:spAutoFit/>
            </a:bodyPr>
            <a:lstStyle/>
            <a:p>
              <a:pPr algn="l"/>
              <a:r>
                <a:rPr lang="fr-FR" sz="1867" b="1" dirty="0"/>
                <a:t>206Pb</a:t>
              </a:r>
            </a:p>
          </p:txBody>
        </p:sp>
        <p:sp>
          <p:nvSpPr>
            <p:cNvPr id="26" name="ZoneTexte 25">
              <a:extLst>
                <a:ext uri="{FF2B5EF4-FFF2-40B4-BE49-F238E27FC236}">
                  <a16:creationId xmlns:a16="http://schemas.microsoft.com/office/drawing/2014/main" id="{6DB98CEC-7604-9EBE-D2ED-9DCD2C541E66}"/>
                </a:ext>
              </a:extLst>
            </p:cNvPr>
            <p:cNvSpPr txBox="1"/>
            <p:nvPr/>
          </p:nvSpPr>
          <p:spPr>
            <a:xfrm>
              <a:off x="5518054" y="2031414"/>
              <a:ext cx="667490" cy="284742"/>
            </a:xfrm>
            <a:prstGeom prst="rect">
              <a:avLst/>
            </a:prstGeom>
            <a:noFill/>
          </p:spPr>
          <p:txBody>
            <a:bodyPr wrap="none" rtlCol="0">
              <a:spAutoFit/>
            </a:bodyPr>
            <a:lstStyle/>
            <a:p>
              <a:pPr algn="l"/>
              <a:r>
                <a:rPr lang="fr-FR" sz="1867" b="1" dirty="0"/>
                <a:t>208Pb</a:t>
              </a:r>
            </a:p>
          </p:txBody>
        </p:sp>
      </p:grpSp>
      <p:sp>
        <p:nvSpPr>
          <p:cNvPr id="2" name="Espace réservé du pied de page 2">
            <a:extLst>
              <a:ext uri="{FF2B5EF4-FFF2-40B4-BE49-F238E27FC236}">
                <a16:creationId xmlns:a16="http://schemas.microsoft.com/office/drawing/2014/main" id="{889BCCDA-4322-6712-0EEC-7C9FC1865F0B}"/>
              </a:ext>
            </a:extLst>
          </p:cNvPr>
          <p:cNvSpPr>
            <a:spLocks noGrp="1"/>
          </p:cNvSpPr>
          <p:nvPr>
            <p:ph type="ftr" sz="quarter" idx="3"/>
          </p:nvPr>
        </p:nvSpPr>
        <p:spPr>
          <a:xfrm>
            <a:off x="3374231" y="6492876"/>
            <a:ext cx="8122447" cy="365125"/>
          </a:xfrm>
        </p:spPr>
        <p:txBody>
          <a:bodyPr/>
          <a:lstStyle/>
          <a:p>
            <a:r>
              <a:rPr lang="fr-FR" sz="1067" dirty="0">
                <a:solidFill>
                  <a:srgbClr val="FFFFFF"/>
                </a:solidFill>
                <a:latin typeface="+mj-lt"/>
              </a:rPr>
              <a:t>CETAMA-GT12-2024</a:t>
            </a:r>
            <a:endParaRPr lang="fr-FR" dirty="0"/>
          </a:p>
        </p:txBody>
      </p:sp>
      <p:grpSp>
        <p:nvGrpSpPr>
          <p:cNvPr id="2087" name="Groupe 2086">
            <a:extLst>
              <a:ext uri="{FF2B5EF4-FFF2-40B4-BE49-F238E27FC236}">
                <a16:creationId xmlns:a16="http://schemas.microsoft.com/office/drawing/2014/main" id="{841BF64B-5D23-AE9C-15DC-851E97EE5EC4}"/>
              </a:ext>
            </a:extLst>
          </p:cNvPr>
          <p:cNvGrpSpPr/>
          <p:nvPr/>
        </p:nvGrpSpPr>
        <p:grpSpPr>
          <a:xfrm>
            <a:off x="92711" y="1397957"/>
            <a:ext cx="5255164" cy="4504926"/>
            <a:chOff x="204372" y="1241232"/>
            <a:chExt cx="5255164" cy="4504926"/>
          </a:xfrm>
        </p:grpSpPr>
        <p:grpSp>
          <p:nvGrpSpPr>
            <p:cNvPr id="22" name="Groupe 21">
              <a:extLst>
                <a:ext uri="{FF2B5EF4-FFF2-40B4-BE49-F238E27FC236}">
                  <a16:creationId xmlns:a16="http://schemas.microsoft.com/office/drawing/2014/main" id="{A234ABB5-AFEC-AF74-C0BE-52ADE50CCBC0}"/>
                </a:ext>
              </a:extLst>
            </p:cNvPr>
            <p:cNvGrpSpPr/>
            <p:nvPr/>
          </p:nvGrpSpPr>
          <p:grpSpPr>
            <a:xfrm>
              <a:off x="1551974" y="1355899"/>
              <a:ext cx="905971" cy="940287"/>
              <a:chOff x="657543" y="1790213"/>
              <a:chExt cx="823023" cy="940287"/>
            </a:xfrm>
          </p:grpSpPr>
          <p:sp>
            <p:nvSpPr>
              <p:cNvPr id="2049" name="Rectangle 2048">
                <a:extLst>
                  <a:ext uri="{FF2B5EF4-FFF2-40B4-BE49-F238E27FC236}">
                    <a16:creationId xmlns:a16="http://schemas.microsoft.com/office/drawing/2014/main" id="{2DFD3A5C-3AEC-45D0-7DB2-E0A413315E65}"/>
                  </a:ext>
                </a:extLst>
              </p:cNvPr>
              <p:cNvSpPr/>
              <p:nvPr/>
            </p:nvSpPr>
            <p:spPr>
              <a:xfrm>
                <a:off x="664907" y="1790213"/>
                <a:ext cx="815659" cy="940287"/>
              </a:xfrm>
              <a:prstGeom prst="rect">
                <a:avLst/>
              </a:prstGeom>
              <a:solidFill>
                <a:schemeClr val="accent2">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dirty="0">
                  <a:solidFill>
                    <a:schemeClr val="tx1"/>
                  </a:solidFill>
                </a:endParaRPr>
              </a:p>
            </p:txBody>
          </p:sp>
          <p:sp>
            <p:nvSpPr>
              <p:cNvPr id="2050" name="ZoneTexte 2049">
                <a:extLst>
                  <a:ext uri="{FF2B5EF4-FFF2-40B4-BE49-F238E27FC236}">
                    <a16:creationId xmlns:a16="http://schemas.microsoft.com/office/drawing/2014/main" id="{DCFBC25C-BA38-9629-98B8-800FC0AAB57B}"/>
                  </a:ext>
                </a:extLst>
              </p:cNvPr>
              <p:cNvSpPr txBox="1"/>
              <p:nvPr/>
            </p:nvSpPr>
            <p:spPr>
              <a:xfrm>
                <a:off x="657543" y="1828801"/>
                <a:ext cx="536825" cy="369332"/>
              </a:xfrm>
              <a:prstGeom prst="rect">
                <a:avLst/>
              </a:prstGeom>
              <a:noFill/>
            </p:spPr>
            <p:txBody>
              <a:bodyPr wrap="square">
                <a:spAutoFit/>
              </a:bodyPr>
              <a:lstStyle/>
              <a:p>
                <a:r>
                  <a:rPr lang="fr-FR" dirty="0"/>
                  <a:t>238</a:t>
                </a:r>
              </a:p>
            </p:txBody>
          </p:sp>
          <p:sp>
            <p:nvSpPr>
              <p:cNvPr id="2051" name="ZoneTexte 2050">
                <a:extLst>
                  <a:ext uri="{FF2B5EF4-FFF2-40B4-BE49-F238E27FC236}">
                    <a16:creationId xmlns:a16="http://schemas.microsoft.com/office/drawing/2014/main" id="{EC43C014-54B1-2C1C-92B0-3A5CFCBF3F5E}"/>
                  </a:ext>
                </a:extLst>
              </p:cNvPr>
              <p:cNvSpPr txBox="1"/>
              <p:nvPr/>
            </p:nvSpPr>
            <p:spPr>
              <a:xfrm>
                <a:off x="828409" y="2032408"/>
                <a:ext cx="536825" cy="584775"/>
              </a:xfrm>
              <a:prstGeom prst="rect">
                <a:avLst/>
              </a:prstGeom>
              <a:noFill/>
            </p:spPr>
            <p:txBody>
              <a:bodyPr wrap="square">
                <a:spAutoFit/>
              </a:bodyPr>
              <a:lstStyle/>
              <a:p>
                <a:r>
                  <a:rPr lang="fr-FR" sz="3200" dirty="0"/>
                  <a:t>U</a:t>
                </a:r>
              </a:p>
            </p:txBody>
          </p:sp>
        </p:grpSp>
        <p:grpSp>
          <p:nvGrpSpPr>
            <p:cNvPr id="2053" name="Groupe 2052">
              <a:extLst>
                <a:ext uri="{FF2B5EF4-FFF2-40B4-BE49-F238E27FC236}">
                  <a16:creationId xmlns:a16="http://schemas.microsoft.com/office/drawing/2014/main" id="{7C404F28-7E4B-F80B-44D9-6D9B62D7A963}"/>
                </a:ext>
              </a:extLst>
            </p:cNvPr>
            <p:cNvGrpSpPr/>
            <p:nvPr/>
          </p:nvGrpSpPr>
          <p:grpSpPr>
            <a:xfrm>
              <a:off x="2683992" y="1355899"/>
              <a:ext cx="896409" cy="940287"/>
              <a:chOff x="554805" y="1787705"/>
              <a:chExt cx="814337" cy="940287"/>
            </a:xfrm>
          </p:grpSpPr>
          <p:sp>
            <p:nvSpPr>
              <p:cNvPr id="2054" name="Rectangle 2053">
                <a:extLst>
                  <a:ext uri="{FF2B5EF4-FFF2-40B4-BE49-F238E27FC236}">
                    <a16:creationId xmlns:a16="http://schemas.microsoft.com/office/drawing/2014/main" id="{E95882D1-3FE4-0BEE-D772-D96CDC6B5846}"/>
                  </a:ext>
                </a:extLst>
              </p:cNvPr>
              <p:cNvSpPr/>
              <p:nvPr/>
            </p:nvSpPr>
            <p:spPr>
              <a:xfrm>
                <a:off x="554805" y="1787705"/>
                <a:ext cx="814337" cy="940287"/>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dirty="0">
                  <a:solidFill>
                    <a:schemeClr val="tx1"/>
                  </a:solidFill>
                </a:endParaRPr>
              </a:p>
            </p:txBody>
          </p:sp>
          <p:sp>
            <p:nvSpPr>
              <p:cNvPr id="2055" name="ZoneTexte 2054">
                <a:extLst>
                  <a:ext uri="{FF2B5EF4-FFF2-40B4-BE49-F238E27FC236}">
                    <a16:creationId xmlns:a16="http://schemas.microsoft.com/office/drawing/2014/main" id="{2A4C9B56-DAD6-D730-6F70-40B121E8E19E}"/>
                  </a:ext>
                </a:extLst>
              </p:cNvPr>
              <p:cNvSpPr txBox="1"/>
              <p:nvPr/>
            </p:nvSpPr>
            <p:spPr>
              <a:xfrm>
                <a:off x="565077" y="1828801"/>
                <a:ext cx="536825" cy="369332"/>
              </a:xfrm>
              <a:prstGeom prst="rect">
                <a:avLst/>
              </a:prstGeom>
              <a:noFill/>
            </p:spPr>
            <p:txBody>
              <a:bodyPr wrap="square">
                <a:spAutoFit/>
              </a:bodyPr>
              <a:lstStyle/>
              <a:p>
                <a:r>
                  <a:rPr lang="fr-FR" dirty="0"/>
                  <a:t>235</a:t>
                </a:r>
              </a:p>
            </p:txBody>
          </p:sp>
          <p:sp>
            <p:nvSpPr>
              <p:cNvPr id="2056" name="ZoneTexte 2055">
                <a:extLst>
                  <a:ext uri="{FF2B5EF4-FFF2-40B4-BE49-F238E27FC236}">
                    <a16:creationId xmlns:a16="http://schemas.microsoft.com/office/drawing/2014/main" id="{063FA07A-E45A-98E8-24F5-1177A6EB5C52}"/>
                  </a:ext>
                </a:extLst>
              </p:cNvPr>
              <p:cNvSpPr txBox="1"/>
              <p:nvPr/>
            </p:nvSpPr>
            <p:spPr>
              <a:xfrm>
                <a:off x="771416" y="2022031"/>
                <a:ext cx="536825" cy="584775"/>
              </a:xfrm>
              <a:prstGeom prst="rect">
                <a:avLst/>
              </a:prstGeom>
              <a:noFill/>
            </p:spPr>
            <p:txBody>
              <a:bodyPr wrap="square">
                <a:spAutoFit/>
              </a:bodyPr>
              <a:lstStyle/>
              <a:p>
                <a:r>
                  <a:rPr lang="fr-FR" sz="3200" dirty="0"/>
                  <a:t>U</a:t>
                </a:r>
              </a:p>
            </p:txBody>
          </p:sp>
        </p:grpSp>
        <p:grpSp>
          <p:nvGrpSpPr>
            <p:cNvPr id="2057" name="Groupe 2056">
              <a:extLst>
                <a:ext uri="{FF2B5EF4-FFF2-40B4-BE49-F238E27FC236}">
                  <a16:creationId xmlns:a16="http://schemas.microsoft.com/office/drawing/2014/main" id="{93757344-1D08-44DD-A3B8-DC5B74703512}"/>
                </a:ext>
              </a:extLst>
            </p:cNvPr>
            <p:cNvGrpSpPr/>
            <p:nvPr/>
          </p:nvGrpSpPr>
          <p:grpSpPr>
            <a:xfrm>
              <a:off x="3807324" y="1355899"/>
              <a:ext cx="933358" cy="940287"/>
              <a:chOff x="545395" y="1787705"/>
              <a:chExt cx="847903" cy="940287"/>
            </a:xfrm>
          </p:grpSpPr>
          <p:sp>
            <p:nvSpPr>
              <p:cNvPr id="2058" name="Rectangle 2057">
                <a:extLst>
                  <a:ext uri="{FF2B5EF4-FFF2-40B4-BE49-F238E27FC236}">
                    <a16:creationId xmlns:a16="http://schemas.microsoft.com/office/drawing/2014/main" id="{3EF1947B-82A4-3FF9-5E0C-FC8C262456BF}"/>
                  </a:ext>
                </a:extLst>
              </p:cNvPr>
              <p:cNvSpPr/>
              <p:nvPr/>
            </p:nvSpPr>
            <p:spPr>
              <a:xfrm>
                <a:off x="554805" y="1787705"/>
                <a:ext cx="815659" cy="940287"/>
              </a:xfrm>
              <a:prstGeom prst="rect">
                <a:avLst/>
              </a:prstGeom>
              <a:solidFill>
                <a:schemeClr val="accent1">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dirty="0">
                  <a:solidFill>
                    <a:schemeClr val="tx1"/>
                  </a:solidFill>
                </a:endParaRPr>
              </a:p>
            </p:txBody>
          </p:sp>
          <p:sp>
            <p:nvSpPr>
              <p:cNvPr id="2059" name="ZoneTexte 2058">
                <a:extLst>
                  <a:ext uri="{FF2B5EF4-FFF2-40B4-BE49-F238E27FC236}">
                    <a16:creationId xmlns:a16="http://schemas.microsoft.com/office/drawing/2014/main" id="{64B4207B-2778-8E72-D34B-E5FE8C4EA622}"/>
                  </a:ext>
                </a:extLst>
              </p:cNvPr>
              <p:cNvSpPr txBox="1"/>
              <p:nvPr/>
            </p:nvSpPr>
            <p:spPr>
              <a:xfrm>
                <a:off x="545395" y="1828801"/>
                <a:ext cx="536825" cy="369332"/>
              </a:xfrm>
              <a:prstGeom prst="rect">
                <a:avLst/>
              </a:prstGeom>
              <a:noFill/>
            </p:spPr>
            <p:txBody>
              <a:bodyPr wrap="square">
                <a:spAutoFit/>
              </a:bodyPr>
              <a:lstStyle/>
              <a:p>
                <a:r>
                  <a:rPr lang="fr-FR" dirty="0"/>
                  <a:t>232</a:t>
                </a:r>
              </a:p>
            </p:txBody>
          </p:sp>
          <p:sp>
            <p:nvSpPr>
              <p:cNvPr id="2060" name="ZoneTexte 2059">
                <a:extLst>
                  <a:ext uri="{FF2B5EF4-FFF2-40B4-BE49-F238E27FC236}">
                    <a16:creationId xmlns:a16="http://schemas.microsoft.com/office/drawing/2014/main" id="{0FD10EB0-EAD5-F213-FC7F-E3543BA81009}"/>
                  </a:ext>
                </a:extLst>
              </p:cNvPr>
              <p:cNvSpPr txBox="1"/>
              <p:nvPr/>
            </p:nvSpPr>
            <p:spPr>
              <a:xfrm>
                <a:off x="682081" y="2022031"/>
                <a:ext cx="711217" cy="584775"/>
              </a:xfrm>
              <a:prstGeom prst="rect">
                <a:avLst/>
              </a:prstGeom>
              <a:noFill/>
            </p:spPr>
            <p:txBody>
              <a:bodyPr wrap="square">
                <a:spAutoFit/>
              </a:bodyPr>
              <a:lstStyle/>
              <a:p>
                <a:r>
                  <a:rPr lang="fr-FR" sz="3200" dirty="0"/>
                  <a:t>Th</a:t>
                </a:r>
              </a:p>
            </p:txBody>
          </p:sp>
        </p:grpSp>
        <p:cxnSp>
          <p:nvCxnSpPr>
            <p:cNvPr id="2061" name="Connecteur droit avec flèche 2060">
              <a:extLst>
                <a:ext uri="{FF2B5EF4-FFF2-40B4-BE49-F238E27FC236}">
                  <a16:creationId xmlns:a16="http://schemas.microsoft.com/office/drawing/2014/main" id="{3857AAFE-4AAF-58F7-B2E7-AF0343170D4F}"/>
                </a:ext>
              </a:extLst>
            </p:cNvPr>
            <p:cNvCxnSpPr>
              <a:cxnSpLocks/>
            </p:cNvCxnSpPr>
            <p:nvPr/>
          </p:nvCxnSpPr>
          <p:spPr>
            <a:xfrm>
              <a:off x="1986059" y="2313117"/>
              <a:ext cx="0" cy="9448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2" name="Connecteur droit avec flèche 2061">
              <a:extLst>
                <a:ext uri="{FF2B5EF4-FFF2-40B4-BE49-F238E27FC236}">
                  <a16:creationId xmlns:a16="http://schemas.microsoft.com/office/drawing/2014/main" id="{A0F28E3F-796B-FA70-9E19-329015664331}"/>
                </a:ext>
              </a:extLst>
            </p:cNvPr>
            <p:cNvCxnSpPr>
              <a:cxnSpLocks/>
            </p:cNvCxnSpPr>
            <p:nvPr/>
          </p:nvCxnSpPr>
          <p:spPr>
            <a:xfrm>
              <a:off x="3134511" y="2313117"/>
              <a:ext cx="0" cy="9448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3" name="Connecteur droit avec flèche 2062">
              <a:extLst>
                <a:ext uri="{FF2B5EF4-FFF2-40B4-BE49-F238E27FC236}">
                  <a16:creationId xmlns:a16="http://schemas.microsoft.com/office/drawing/2014/main" id="{B4F734A0-688F-3591-915D-CF38354DF513}"/>
                </a:ext>
              </a:extLst>
            </p:cNvPr>
            <p:cNvCxnSpPr>
              <a:cxnSpLocks/>
            </p:cNvCxnSpPr>
            <p:nvPr/>
          </p:nvCxnSpPr>
          <p:spPr>
            <a:xfrm>
              <a:off x="4243002" y="2313117"/>
              <a:ext cx="0" cy="9448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64" name="Groupe 2063">
              <a:extLst>
                <a:ext uri="{FF2B5EF4-FFF2-40B4-BE49-F238E27FC236}">
                  <a16:creationId xmlns:a16="http://schemas.microsoft.com/office/drawing/2014/main" id="{2A36DDCB-B65B-F7D4-01B3-23F46F5C8E1A}"/>
                </a:ext>
              </a:extLst>
            </p:cNvPr>
            <p:cNvGrpSpPr/>
            <p:nvPr/>
          </p:nvGrpSpPr>
          <p:grpSpPr>
            <a:xfrm>
              <a:off x="1511963" y="3272056"/>
              <a:ext cx="950014" cy="966349"/>
              <a:chOff x="523981" y="1795871"/>
              <a:chExt cx="863034" cy="966349"/>
            </a:xfrm>
          </p:grpSpPr>
          <p:sp>
            <p:nvSpPr>
              <p:cNvPr id="2065" name="Rectangle 2064">
                <a:extLst>
                  <a:ext uri="{FF2B5EF4-FFF2-40B4-BE49-F238E27FC236}">
                    <a16:creationId xmlns:a16="http://schemas.microsoft.com/office/drawing/2014/main" id="{31B052F2-7114-6B53-4319-95D135C2563E}"/>
                  </a:ext>
                </a:extLst>
              </p:cNvPr>
              <p:cNvSpPr/>
              <p:nvPr/>
            </p:nvSpPr>
            <p:spPr>
              <a:xfrm>
                <a:off x="532264" y="1795871"/>
                <a:ext cx="821473" cy="966349"/>
              </a:xfrm>
              <a:prstGeom prst="rect">
                <a:avLst/>
              </a:prstGeom>
              <a:solidFill>
                <a:srgbClr val="F4B18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dirty="0">
                  <a:solidFill>
                    <a:schemeClr val="tx1"/>
                  </a:solidFill>
                </a:endParaRPr>
              </a:p>
            </p:txBody>
          </p:sp>
          <p:sp>
            <p:nvSpPr>
              <p:cNvPr id="2066" name="ZoneTexte 2065">
                <a:extLst>
                  <a:ext uri="{FF2B5EF4-FFF2-40B4-BE49-F238E27FC236}">
                    <a16:creationId xmlns:a16="http://schemas.microsoft.com/office/drawing/2014/main" id="{35642345-0039-6A1B-9DE4-852F97A20880}"/>
                  </a:ext>
                </a:extLst>
              </p:cNvPr>
              <p:cNvSpPr txBox="1"/>
              <p:nvPr/>
            </p:nvSpPr>
            <p:spPr>
              <a:xfrm>
                <a:off x="523981" y="1828801"/>
                <a:ext cx="536825" cy="369332"/>
              </a:xfrm>
              <a:prstGeom prst="rect">
                <a:avLst/>
              </a:prstGeom>
              <a:noFill/>
            </p:spPr>
            <p:txBody>
              <a:bodyPr wrap="square">
                <a:spAutoFit/>
              </a:bodyPr>
              <a:lstStyle/>
              <a:p>
                <a:r>
                  <a:rPr lang="fr-FR" dirty="0"/>
                  <a:t>206</a:t>
                </a:r>
              </a:p>
            </p:txBody>
          </p:sp>
          <p:sp>
            <p:nvSpPr>
              <p:cNvPr id="2067" name="ZoneTexte 2066">
                <a:extLst>
                  <a:ext uri="{FF2B5EF4-FFF2-40B4-BE49-F238E27FC236}">
                    <a16:creationId xmlns:a16="http://schemas.microsoft.com/office/drawing/2014/main" id="{2EF4FF4B-E641-7468-D9D6-3AB7208EE278}"/>
                  </a:ext>
                </a:extLst>
              </p:cNvPr>
              <p:cNvSpPr txBox="1"/>
              <p:nvPr/>
            </p:nvSpPr>
            <p:spPr>
              <a:xfrm>
                <a:off x="668676" y="2022031"/>
                <a:ext cx="718339" cy="584775"/>
              </a:xfrm>
              <a:prstGeom prst="rect">
                <a:avLst/>
              </a:prstGeom>
              <a:noFill/>
            </p:spPr>
            <p:txBody>
              <a:bodyPr wrap="square">
                <a:spAutoFit/>
              </a:bodyPr>
              <a:lstStyle/>
              <a:p>
                <a:r>
                  <a:rPr lang="fr-FR" sz="3200" dirty="0"/>
                  <a:t>Pb</a:t>
                </a:r>
              </a:p>
            </p:txBody>
          </p:sp>
        </p:grpSp>
        <p:grpSp>
          <p:nvGrpSpPr>
            <p:cNvPr id="2068" name="Groupe 2067">
              <a:extLst>
                <a:ext uri="{FF2B5EF4-FFF2-40B4-BE49-F238E27FC236}">
                  <a16:creationId xmlns:a16="http://schemas.microsoft.com/office/drawing/2014/main" id="{0E3D6802-2886-08FF-503B-D39A5E3DC4DF}"/>
                </a:ext>
              </a:extLst>
            </p:cNvPr>
            <p:cNvGrpSpPr/>
            <p:nvPr/>
          </p:nvGrpSpPr>
          <p:grpSpPr>
            <a:xfrm>
              <a:off x="2641714" y="3272056"/>
              <a:ext cx="942947" cy="966349"/>
              <a:chOff x="553503" y="1787705"/>
              <a:chExt cx="856614" cy="966349"/>
            </a:xfrm>
          </p:grpSpPr>
          <p:sp>
            <p:nvSpPr>
              <p:cNvPr id="2069" name="Rectangle 2068">
                <a:extLst>
                  <a:ext uri="{FF2B5EF4-FFF2-40B4-BE49-F238E27FC236}">
                    <a16:creationId xmlns:a16="http://schemas.microsoft.com/office/drawing/2014/main" id="{5B5447E1-0B8B-0869-9FD9-C715AC48C709}"/>
                  </a:ext>
                </a:extLst>
              </p:cNvPr>
              <p:cNvSpPr/>
              <p:nvPr/>
            </p:nvSpPr>
            <p:spPr>
              <a:xfrm>
                <a:off x="571902" y="1787705"/>
                <a:ext cx="838215" cy="966349"/>
              </a:xfrm>
              <a:prstGeom prst="rect">
                <a:avLst/>
              </a:prstGeom>
              <a:solidFill>
                <a:srgbClr val="FBE5D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dirty="0">
                  <a:solidFill>
                    <a:schemeClr val="tx1"/>
                  </a:solidFill>
                </a:endParaRPr>
              </a:p>
            </p:txBody>
          </p:sp>
          <p:sp>
            <p:nvSpPr>
              <p:cNvPr id="2070" name="ZoneTexte 2069">
                <a:extLst>
                  <a:ext uri="{FF2B5EF4-FFF2-40B4-BE49-F238E27FC236}">
                    <a16:creationId xmlns:a16="http://schemas.microsoft.com/office/drawing/2014/main" id="{7ED4D1A3-5070-3CEA-0F3E-09273953AC8D}"/>
                  </a:ext>
                </a:extLst>
              </p:cNvPr>
              <p:cNvSpPr txBox="1"/>
              <p:nvPr/>
            </p:nvSpPr>
            <p:spPr>
              <a:xfrm>
                <a:off x="553503" y="1808185"/>
                <a:ext cx="536825" cy="369332"/>
              </a:xfrm>
              <a:prstGeom prst="rect">
                <a:avLst/>
              </a:prstGeom>
              <a:noFill/>
            </p:spPr>
            <p:txBody>
              <a:bodyPr wrap="square">
                <a:spAutoFit/>
              </a:bodyPr>
              <a:lstStyle/>
              <a:p>
                <a:r>
                  <a:rPr lang="fr-FR" dirty="0"/>
                  <a:t>207</a:t>
                </a:r>
              </a:p>
            </p:txBody>
          </p:sp>
          <p:sp>
            <p:nvSpPr>
              <p:cNvPr id="2071" name="ZoneTexte 2070">
                <a:extLst>
                  <a:ext uri="{FF2B5EF4-FFF2-40B4-BE49-F238E27FC236}">
                    <a16:creationId xmlns:a16="http://schemas.microsoft.com/office/drawing/2014/main" id="{DC576C94-6F27-126C-B434-171FAEF9CD31}"/>
                  </a:ext>
                </a:extLst>
              </p:cNvPr>
              <p:cNvSpPr txBox="1"/>
              <p:nvPr/>
            </p:nvSpPr>
            <p:spPr>
              <a:xfrm>
                <a:off x="668676" y="2022031"/>
                <a:ext cx="718339" cy="584775"/>
              </a:xfrm>
              <a:prstGeom prst="rect">
                <a:avLst/>
              </a:prstGeom>
              <a:noFill/>
            </p:spPr>
            <p:txBody>
              <a:bodyPr wrap="square">
                <a:spAutoFit/>
              </a:bodyPr>
              <a:lstStyle/>
              <a:p>
                <a:r>
                  <a:rPr lang="fr-FR" sz="3200" dirty="0"/>
                  <a:t>Pb</a:t>
                </a:r>
              </a:p>
            </p:txBody>
          </p:sp>
        </p:grpSp>
        <p:grpSp>
          <p:nvGrpSpPr>
            <p:cNvPr id="2072" name="Groupe 2071">
              <a:extLst>
                <a:ext uri="{FF2B5EF4-FFF2-40B4-BE49-F238E27FC236}">
                  <a16:creationId xmlns:a16="http://schemas.microsoft.com/office/drawing/2014/main" id="{D7B7416F-E567-DA9E-14CE-F6F65B58F882}"/>
                </a:ext>
              </a:extLst>
            </p:cNvPr>
            <p:cNvGrpSpPr/>
            <p:nvPr/>
          </p:nvGrpSpPr>
          <p:grpSpPr>
            <a:xfrm>
              <a:off x="3807324" y="3272056"/>
              <a:ext cx="964125" cy="966349"/>
              <a:chOff x="521436" y="1787705"/>
              <a:chExt cx="875853" cy="966349"/>
            </a:xfrm>
          </p:grpSpPr>
          <p:sp>
            <p:nvSpPr>
              <p:cNvPr id="2073" name="Rectangle 2072">
                <a:extLst>
                  <a:ext uri="{FF2B5EF4-FFF2-40B4-BE49-F238E27FC236}">
                    <a16:creationId xmlns:a16="http://schemas.microsoft.com/office/drawing/2014/main" id="{D7F93F0A-D390-367D-E5F5-DD8029605FB7}"/>
                  </a:ext>
                </a:extLst>
              </p:cNvPr>
              <p:cNvSpPr/>
              <p:nvPr/>
            </p:nvSpPr>
            <p:spPr>
              <a:xfrm>
                <a:off x="544538" y="1787705"/>
                <a:ext cx="814336" cy="966349"/>
              </a:xfrm>
              <a:prstGeom prst="rect">
                <a:avLst/>
              </a:prstGeom>
              <a:solidFill>
                <a:schemeClr val="accent1">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dirty="0">
                  <a:solidFill>
                    <a:schemeClr val="tx1"/>
                  </a:solidFill>
                </a:endParaRPr>
              </a:p>
            </p:txBody>
          </p:sp>
          <p:sp>
            <p:nvSpPr>
              <p:cNvPr id="2074" name="ZoneTexte 2073">
                <a:extLst>
                  <a:ext uri="{FF2B5EF4-FFF2-40B4-BE49-F238E27FC236}">
                    <a16:creationId xmlns:a16="http://schemas.microsoft.com/office/drawing/2014/main" id="{84CA37C6-AF3A-2A19-F555-49D61BA0A6C4}"/>
                  </a:ext>
                </a:extLst>
              </p:cNvPr>
              <p:cNvSpPr txBox="1"/>
              <p:nvPr/>
            </p:nvSpPr>
            <p:spPr>
              <a:xfrm>
                <a:off x="521436" y="1808185"/>
                <a:ext cx="536825" cy="369332"/>
              </a:xfrm>
              <a:prstGeom prst="rect">
                <a:avLst/>
              </a:prstGeom>
              <a:noFill/>
            </p:spPr>
            <p:txBody>
              <a:bodyPr wrap="square">
                <a:spAutoFit/>
              </a:bodyPr>
              <a:lstStyle/>
              <a:p>
                <a:r>
                  <a:rPr lang="fr-FR" dirty="0"/>
                  <a:t>208</a:t>
                </a:r>
              </a:p>
            </p:txBody>
          </p:sp>
          <p:sp>
            <p:nvSpPr>
              <p:cNvPr id="2075" name="ZoneTexte 2074">
                <a:extLst>
                  <a:ext uri="{FF2B5EF4-FFF2-40B4-BE49-F238E27FC236}">
                    <a16:creationId xmlns:a16="http://schemas.microsoft.com/office/drawing/2014/main" id="{30B70FBD-7974-94A5-9AEE-EA1B15941392}"/>
                  </a:ext>
                </a:extLst>
              </p:cNvPr>
              <p:cNvSpPr txBox="1"/>
              <p:nvPr/>
            </p:nvSpPr>
            <p:spPr>
              <a:xfrm>
                <a:off x="678950" y="2022031"/>
                <a:ext cx="718339" cy="584775"/>
              </a:xfrm>
              <a:prstGeom prst="rect">
                <a:avLst/>
              </a:prstGeom>
              <a:noFill/>
            </p:spPr>
            <p:txBody>
              <a:bodyPr wrap="square">
                <a:spAutoFit/>
              </a:bodyPr>
              <a:lstStyle/>
              <a:p>
                <a:r>
                  <a:rPr lang="fr-FR" sz="3200" dirty="0"/>
                  <a:t>Pb</a:t>
                </a:r>
              </a:p>
            </p:txBody>
          </p:sp>
        </p:grpSp>
        <p:grpSp>
          <p:nvGrpSpPr>
            <p:cNvPr id="2076" name="Groupe 2075">
              <a:extLst>
                <a:ext uri="{FF2B5EF4-FFF2-40B4-BE49-F238E27FC236}">
                  <a16:creationId xmlns:a16="http://schemas.microsoft.com/office/drawing/2014/main" id="{E2E85CF4-C04F-F7D1-A7BA-4D6094075979}"/>
                </a:ext>
              </a:extLst>
            </p:cNvPr>
            <p:cNvGrpSpPr/>
            <p:nvPr/>
          </p:nvGrpSpPr>
          <p:grpSpPr>
            <a:xfrm>
              <a:off x="248672" y="3282688"/>
              <a:ext cx="903952" cy="966349"/>
              <a:chOff x="565826" y="1787704"/>
              <a:chExt cx="821189" cy="966349"/>
            </a:xfrm>
          </p:grpSpPr>
          <p:sp>
            <p:nvSpPr>
              <p:cNvPr id="2077" name="Rectangle 2076">
                <a:extLst>
                  <a:ext uri="{FF2B5EF4-FFF2-40B4-BE49-F238E27FC236}">
                    <a16:creationId xmlns:a16="http://schemas.microsoft.com/office/drawing/2014/main" id="{E2A131D2-137B-3FB9-1480-4F620EA45403}"/>
                  </a:ext>
                </a:extLst>
              </p:cNvPr>
              <p:cNvSpPr/>
              <p:nvPr/>
            </p:nvSpPr>
            <p:spPr>
              <a:xfrm>
                <a:off x="567405" y="1787704"/>
                <a:ext cx="815654" cy="96634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00" dirty="0">
                  <a:solidFill>
                    <a:schemeClr val="tx1"/>
                  </a:solidFill>
                </a:endParaRPr>
              </a:p>
            </p:txBody>
          </p:sp>
          <p:sp>
            <p:nvSpPr>
              <p:cNvPr id="2078" name="ZoneTexte 2077">
                <a:extLst>
                  <a:ext uri="{FF2B5EF4-FFF2-40B4-BE49-F238E27FC236}">
                    <a16:creationId xmlns:a16="http://schemas.microsoft.com/office/drawing/2014/main" id="{2B1C2EE4-926D-C346-E4B2-121A21A98E4D}"/>
                  </a:ext>
                </a:extLst>
              </p:cNvPr>
              <p:cNvSpPr txBox="1"/>
              <p:nvPr/>
            </p:nvSpPr>
            <p:spPr>
              <a:xfrm>
                <a:off x="565826" y="1820635"/>
                <a:ext cx="536825" cy="369332"/>
              </a:xfrm>
              <a:prstGeom prst="rect">
                <a:avLst/>
              </a:prstGeom>
              <a:noFill/>
            </p:spPr>
            <p:txBody>
              <a:bodyPr wrap="square">
                <a:spAutoFit/>
              </a:bodyPr>
              <a:lstStyle/>
              <a:p>
                <a:r>
                  <a:rPr lang="fr-FR" dirty="0"/>
                  <a:t>204</a:t>
                </a:r>
              </a:p>
            </p:txBody>
          </p:sp>
          <p:sp>
            <p:nvSpPr>
              <p:cNvPr id="2079" name="ZoneTexte 2078">
                <a:extLst>
                  <a:ext uri="{FF2B5EF4-FFF2-40B4-BE49-F238E27FC236}">
                    <a16:creationId xmlns:a16="http://schemas.microsoft.com/office/drawing/2014/main" id="{481F9C14-C896-DEDC-728A-3A6E41B34674}"/>
                  </a:ext>
                </a:extLst>
              </p:cNvPr>
              <p:cNvSpPr txBox="1"/>
              <p:nvPr/>
            </p:nvSpPr>
            <p:spPr>
              <a:xfrm>
                <a:off x="668676" y="2022031"/>
                <a:ext cx="718339" cy="584775"/>
              </a:xfrm>
              <a:prstGeom prst="rect">
                <a:avLst/>
              </a:prstGeom>
              <a:noFill/>
            </p:spPr>
            <p:txBody>
              <a:bodyPr wrap="square">
                <a:spAutoFit/>
              </a:bodyPr>
              <a:lstStyle/>
              <a:p>
                <a:r>
                  <a:rPr lang="fr-FR" sz="3200" dirty="0"/>
                  <a:t>Pb</a:t>
                </a:r>
              </a:p>
            </p:txBody>
          </p:sp>
        </p:grpSp>
        <p:sp>
          <p:nvSpPr>
            <p:cNvPr id="2080" name="Rectangle 2079">
              <a:extLst>
                <a:ext uri="{FF2B5EF4-FFF2-40B4-BE49-F238E27FC236}">
                  <a16:creationId xmlns:a16="http://schemas.microsoft.com/office/drawing/2014/main" id="{1C1407B0-46F3-6B40-A538-D42CD79A4687}"/>
                </a:ext>
              </a:extLst>
            </p:cNvPr>
            <p:cNvSpPr/>
            <p:nvPr/>
          </p:nvSpPr>
          <p:spPr>
            <a:xfrm>
              <a:off x="1294770" y="1241232"/>
              <a:ext cx="3865424" cy="3719245"/>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81" name="ZoneTexte 2080">
              <a:extLst>
                <a:ext uri="{FF2B5EF4-FFF2-40B4-BE49-F238E27FC236}">
                  <a16:creationId xmlns:a16="http://schemas.microsoft.com/office/drawing/2014/main" id="{11590630-FF9A-7F80-9433-A44BD19F3486}"/>
                </a:ext>
              </a:extLst>
            </p:cNvPr>
            <p:cNvSpPr txBox="1"/>
            <p:nvPr/>
          </p:nvSpPr>
          <p:spPr>
            <a:xfrm>
              <a:off x="1999588" y="4530160"/>
              <a:ext cx="2367928" cy="400110"/>
            </a:xfrm>
            <a:prstGeom prst="rect">
              <a:avLst/>
            </a:prstGeom>
            <a:noFill/>
          </p:spPr>
          <p:txBody>
            <a:bodyPr wrap="square" rtlCol="0">
              <a:spAutoFit/>
            </a:bodyPr>
            <a:lstStyle/>
            <a:p>
              <a:pPr algn="ctr"/>
              <a:r>
                <a:rPr lang="fr-FR" sz="2000" b="1" dirty="0" err="1">
                  <a:solidFill>
                    <a:schemeClr val="accent2">
                      <a:lumMod val="75000"/>
                    </a:schemeClr>
                  </a:solidFill>
                </a:rPr>
                <a:t>Radiogenic</a:t>
              </a:r>
              <a:r>
                <a:rPr lang="fr-FR" sz="2000" b="1" dirty="0">
                  <a:solidFill>
                    <a:schemeClr val="accent2">
                      <a:lumMod val="75000"/>
                    </a:schemeClr>
                  </a:solidFill>
                </a:rPr>
                <a:t> Pb</a:t>
              </a:r>
            </a:p>
          </p:txBody>
        </p:sp>
        <p:sp>
          <p:nvSpPr>
            <p:cNvPr id="2082" name="Accolade fermante 2081">
              <a:extLst>
                <a:ext uri="{FF2B5EF4-FFF2-40B4-BE49-F238E27FC236}">
                  <a16:creationId xmlns:a16="http://schemas.microsoft.com/office/drawing/2014/main" id="{88894B90-3D4D-1745-D6FA-39996F99D27B}"/>
                </a:ext>
              </a:extLst>
            </p:cNvPr>
            <p:cNvSpPr/>
            <p:nvPr/>
          </p:nvSpPr>
          <p:spPr>
            <a:xfrm rot="5400000">
              <a:off x="2692404" y="2610307"/>
              <a:ext cx="279099" cy="525516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86" name="ZoneTexte 2085">
              <a:extLst>
                <a:ext uri="{FF2B5EF4-FFF2-40B4-BE49-F238E27FC236}">
                  <a16:creationId xmlns:a16="http://schemas.microsoft.com/office/drawing/2014/main" id="{32978E86-275E-9D69-2D49-D56E02AEA371}"/>
                </a:ext>
              </a:extLst>
            </p:cNvPr>
            <p:cNvSpPr txBox="1"/>
            <p:nvPr/>
          </p:nvSpPr>
          <p:spPr>
            <a:xfrm>
              <a:off x="1671241" y="5376826"/>
              <a:ext cx="3307151" cy="369332"/>
            </a:xfrm>
            <a:prstGeom prst="rect">
              <a:avLst/>
            </a:prstGeom>
            <a:noFill/>
          </p:spPr>
          <p:txBody>
            <a:bodyPr wrap="square" rtlCol="0">
              <a:spAutoFit/>
            </a:bodyPr>
            <a:lstStyle/>
            <a:p>
              <a:pPr algn="ctr"/>
              <a:r>
                <a:rPr lang="fr-FR" dirty="0"/>
                <a:t>Stable Pb isotopes</a:t>
              </a:r>
            </a:p>
          </p:txBody>
        </p:sp>
      </p:grpSp>
    </p:spTree>
    <p:extLst>
      <p:ext uri="{BB962C8B-B14F-4D97-AF65-F5344CB8AC3E}">
        <p14:creationId xmlns:p14="http://schemas.microsoft.com/office/powerpoint/2010/main" val="107615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9">
            <a:extLst>
              <a:ext uri="{FF2B5EF4-FFF2-40B4-BE49-F238E27FC236}">
                <a16:creationId xmlns:a16="http://schemas.microsoft.com/office/drawing/2014/main" id="{E06D8C74-7E7B-683F-1893-FAD054805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447" t="50854" r="867" b="2844"/>
          <a:stretch>
            <a:fillRect/>
          </a:stretch>
        </p:blipFill>
        <p:spPr bwMode="auto">
          <a:xfrm>
            <a:off x="7146" y="1360102"/>
            <a:ext cx="2721997" cy="249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a16="http://schemas.microsoft.com/office/drawing/2014/main" id="{0E3FD6C0-A99B-8512-2A48-C3AF0E4AB33C}"/>
              </a:ext>
            </a:extLst>
          </p:cNvPr>
          <p:cNvSpPr>
            <a:spLocks noGrp="1"/>
          </p:cNvSpPr>
          <p:nvPr>
            <p:ph type="sldNum" sz="quarter" idx="11"/>
          </p:nvPr>
        </p:nvSpPr>
        <p:spPr>
          <a:xfrm>
            <a:off x="10765837" y="7382817"/>
            <a:ext cx="624840" cy="216000"/>
          </a:xfrm>
        </p:spPr>
        <p:txBody>
          <a:bodyPr/>
          <a:lstStyle/>
          <a:p>
            <a:fld id="{3ACCC249-5D5B-4515-B0B4-8C29B88314F6}" type="slidenum">
              <a:rPr lang="fr-FR" smtClean="0"/>
              <a:pPr/>
              <a:t>14</a:t>
            </a:fld>
            <a:endParaRPr lang="fr-FR" dirty="0"/>
          </a:p>
        </p:txBody>
      </p:sp>
      <p:sp>
        <p:nvSpPr>
          <p:cNvPr id="31" name="Titre 1">
            <a:extLst>
              <a:ext uri="{FF2B5EF4-FFF2-40B4-BE49-F238E27FC236}">
                <a16:creationId xmlns:a16="http://schemas.microsoft.com/office/drawing/2014/main" id="{7BE6057E-6767-BB60-9AFC-94441FAF1743}"/>
              </a:ext>
            </a:extLst>
          </p:cNvPr>
          <p:cNvSpPr>
            <a:spLocks noGrp="1"/>
          </p:cNvSpPr>
          <p:nvPr>
            <p:ph type="title"/>
          </p:nvPr>
        </p:nvSpPr>
        <p:spPr>
          <a:xfrm>
            <a:off x="0" y="-191102"/>
            <a:ext cx="12192000" cy="990598"/>
          </a:xfrm>
        </p:spPr>
        <p:txBody>
          <a:bodyPr>
            <a:noAutofit/>
          </a:bodyPr>
          <a:lstStyle/>
          <a:p>
            <a:r>
              <a:rPr lang="en-US" sz="2800" dirty="0">
                <a:latin typeface="Calibri" panose="020F0502020204030204" pitchFamily="34" charset="0"/>
                <a:cs typeface="Calibri" panose="020F0502020204030204" pitchFamily="34" charset="0"/>
              </a:rPr>
              <a:t>U-MINES: particulate transport</a:t>
            </a:r>
            <a:br>
              <a:rPr lang="en-US" sz="28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Lead isotopes as a relevant tracer to highlight the environmental impact of uranium mining</a:t>
            </a:r>
            <a:endParaRPr lang="fr-FR" sz="2000" dirty="0">
              <a:solidFill>
                <a:schemeClr val="accent2">
                  <a:lumMod val="75000"/>
                </a:schemeClr>
              </a:solidFill>
              <a:latin typeface="Calibri" panose="020F0502020204030204" pitchFamily="34" charset="0"/>
              <a:cs typeface="Calibri" panose="020F0502020204030204" pitchFamily="34" charset="0"/>
            </a:endParaRPr>
          </a:p>
        </p:txBody>
      </p:sp>
      <p:sp>
        <p:nvSpPr>
          <p:cNvPr id="38" name="Espace réservé du contenu 2">
            <a:extLst>
              <a:ext uri="{FF2B5EF4-FFF2-40B4-BE49-F238E27FC236}">
                <a16:creationId xmlns:a16="http://schemas.microsoft.com/office/drawing/2014/main" id="{39977877-DE44-DCDC-6EE1-2C0FD4B26A88}"/>
              </a:ext>
            </a:extLst>
          </p:cNvPr>
          <p:cNvSpPr txBox="1">
            <a:spLocks noChangeArrowheads="1"/>
          </p:cNvSpPr>
          <p:nvPr/>
        </p:nvSpPr>
        <p:spPr bwMode="auto">
          <a:xfrm>
            <a:off x="-52170" y="982829"/>
            <a:ext cx="3252569" cy="552362"/>
          </a:xfrm>
          <a:prstGeom prst="rect">
            <a:avLst/>
          </a:prstGeom>
          <a:solidFill>
            <a:schemeClr val="bg1"/>
          </a:solidFill>
          <a:ln w="9525">
            <a:solidFill>
              <a:schemeClr val="bg1"/>
            </a:solidFill>
            <a:miter lim="800000"/>
            <a:headEnd/>
            <a:tailEnd/>
          </a:ln>
        </p:spPr>
        <p:txBody>
          <a:bodyPr rIns="0"/>
          <a:lstStyle>
            <a:lvl1pPr algn="just">
              <a:lnSpc>
                <a:spcPts val="1500"/>
              </a:lnSpc>
              <a:spcBef>
                <a:spcPct val="20000"/>
              </a:spcBef>
              <a:buFont typeface="Arial" panose="020B0604020202020204" pitchFamily="34" charset="0"/>
              <a:defRPr sz="1300">
                <a:solidFill>
                  <a:schemeClr val="tx1"/>
                </a:solidFill>
                <a:latin typeface="Helvetica Light" charset="0"/>
                <a:ea typeface="MS PGothic" panose="020B0600070205080204" pitchFamily="34" charset="-128"/>
                <a:cs typeface="Helvetica Light" charset="0"/>
              </a:defRPr>
            </a:lvl1pPr>
            <a:lvl2pPr marL="742950" indent="-285750" algn="just">
              <a:lnSpc>
                <a:spcPts val="1900"/>
              </a:lnSpc>
              <a:spcBef>
                <a:spcPts val="1500"/>
              </a:spcBef>
              <a:buFont typeface="Arial" panose="020B0604020202020204" pitchFamily="34" charset="0"/>
              <a:defRPr sz="1700">
                <a:solidFill>
                  <a:schemeClr val="tx1"/>
                </a:solidFill>
                <a:latin typeface="Helvetica Light" charset="0"/>
                <a:ea typeface="MS PGothic" panose="020B0600070205080204" pitchFamily="34" charset="-128"/>
                <a:cs typeface="Helvetica Light" charset="0"/>
              </a:defRPr>
            </a:lvl2pPr>
            <a:lvl3pPr marL="215900" indent="-215900" algn="just">
              <a:lnSpc>
                <a:spcPts val="1500"/>
              </a:lnSpc>
              <a:spcBef>
                <a:spcPts val="1500"/>
              </a:spcBef>
              <a:buBlip>
                <a:blip r:embed="rId4"/>
              </a:buBlip>
              <a:defRPr sz="1300">
                <a:solidFill>
                  <a:schemeClr val="tx1"/>
                </a:solidFill>
                <a:latin typeface="Helvetica Light" charset="0"/>
                <a:ea typeface="MS PGothic" panose="020B0600070205080204" pitchFamily="34" charset="-128"/>
                <a:cs typeface="Helvetica Light" charset="0"/>
              </a:defRPr>
            </a:lvl3pPr>
            <a:lvl4pPr marL="431800" indent="-215900" algn="just">
              <a:lnSpc>
                <a:spcPts val="1500"/>
              </a:lnSpc>
              <a:spcBef>
                <a:spcPts val="1500"/>
              </a:spcBef>
              <a:buBlip>
                <a:blip r:embed="rId5"/>
              </a:buBlip>
              <a:defRPr sz="1300">
                <a:solidFill>
                  <a:schemeClr val="tx1"/>
                </a:solidFill>
                <a:latin typeface="Helvetica Light" charset="0"/>
                <a:ea typeface="MS PGothic" panose="020B0600070205080204" pitchFamily="34" charset="-128"/>
                <a:cs typeface="Helvetica Light" charset="0"/>
              </a:defRPr>
            </a:lvl4pPr>
            <a:lvl5pPr marL="2057400" indent="-228600" algn="just">
              <a:lnSpc>
                <a:spcPts val="1500"/>
              </a:lnSpc>
              <a:spcBef>
                <a:spcPts val="1500"/>
              </a:spcBef>
              <a:buFont typeface="Arial" panose="020B0604020202020204" pitchFamily="34" charset="0"/>
              <a:defRPr sz="1300">
                <a:solidFill>
                  <a:schemeClr val="tx1"/>
                </a:solidFill>
                <a:latin typeface="Helvetica Light" charset="0"/>
                <a:ea typeface="MS PGothic" panose="020B0600070205080204" pitchFamily="34" charset="-128"/>
                <a:cs typeface="Helvetica Light" charset="0"/>
              </a:defRPr>
            </a:lvl5pPr>
            <a:lvl6pPr marL="2514600" indent="-228600" algn="just" defTabSz="457200" eaLnBrk="0" fontAlgn="base" hangingPunct="0">
              <a:lnSpc>
                <a:spcPts val="1500"/>
              </a:lnSpc>
              <a:spcBef>
                <a:spcPts val="1500"/>
              </a:spcBef>
              <a:spcAft>
                <a:spcPct val="0"/>
              </a:spcAft>
              <a:buFont typeface="Arial" panose="020B0604020202020204" pitchFamily="34" charset="0"/>
              <a:defRPr sz="1300">
                <a:solidFill>
                  <a:schemeClr val="tx1"/>
                </a:solidFill>
                <a:latin typeface="Helvetica Light" charset="0"/>
                <a:ea typeface="MS PGothic" panose="020B0600070205080204" pitchFamily="34" charset="-128"/>
                <a:cs typeface="Helvetica Light" charset="0"/>
              </a:defRPr>
            </a:lvl6pPr>
            <a:lvl7pPr marL="2971800" indent="-228600" algn="just" defTabSz="457200" eaLnBrk="0" fontAlgn="base" hangingPunct="0">
              <a:lnSpc>
                <a:spcPts val="1500"/>
              </a:lnSpc>
              <a:spcBef>
                <a:spcPts val="1500"/>
              </a:spcBef>
              <a:spcAft>
                <a:spcPct val="0"/>
              </a:spcAft>
              <a:buFont typeface="Arial" panose="020B0604020202020204" pitchFamily="34" charset="0"/>
              <a:defRPr sz="1300">
                <a:solidFill>
                  <a:schemeClr val="tx1"/>
                </a:solidFill>
                <a:latin typeface="Helvetica Light" charset="0"/>
                <a:ea typeface="MS PGothic" panose="020B0600070205080204" pitchFamily="34" charset="-128"/>
                <a:cs typeface="Helvetica Light" charset="0"/>
              </a:defRPr>
            </a:lvl7pPr>
            <a:lvl8pPr marL="3429000" indent="-228600" algn="just" defTabSz="457200" eaLnBrk="0" fontAlgn="base" hangingPunct="0">
              <a:lnSpc>
                <a:spcPts val="1500"/>
              </a:lnSpc>
              <a:spcBef>
                <a:spcPts val="1500"/>
              </a:spcBef>
              <a:spcAft>
                <a:spcPct val="0"/>
              </a:spcAft>
              <a:buFont typeface="Arial" panose="020B0604020202020204" pitchFamily="34" charset="0"/>
              <a:defRPr sz="1300">
                <a:solidFill>
                  <a:schemeClr val="tx1"/>
                </a:solidFill>
                <a:latin typeface="Helvetica Light" charset="0"/>
                <a:ea typeface="MS PGothic" panose="020B0600070205080204" pitchFamily="34" charset="-128"/>
                <a:cs typeface="Helvetica Light" charset="0"/>
              </a:defRPr>
            </a:lvl8pPr>
            <a:lvl9pPr marL="3886200" indent="-228600" algn="just" defTabSz="457200" eaLnBrk="0" fontAlgn="base" hangingPunct="0">
              <a:lnSpc>
                <a:spcPts val="1500"/>
              </a:lnSpc>
              <a:spcBef>
                <a:spcPts val="1500"/>
              </a:spcBef>
              <a:spcAft>
                <a:spcPct val="0"/>
              </a:spcAft>
              <a:buFont typeface="Arial" panose="020B0604020202020204" pitchFamily="34" charset="0"/>
              <a:defRPr sz="1300">
                <a:solidFill>
                  <a:schemeClr val="tx1"/>
                </a:solidFill>
                <a:latin typeface="Helvetica Light" charset="0"/>
                <a:ea typeface="MS PGothic" panose="020B0600070205080204" pitchFamily="34" charset="-128"/>
                <a:cs typeface="Helvetica Light" charset="0"/>
              </a:defRPr>
            </a:lvl9pPr>
          </a:lstStyle>
          <a:p>
            <a:pPr algn="ctr"/>
            <a:r>
              <a:rPr lang="fr-FR" altLang="fr-FR" sz="1400" dirty="0" err="1">
                <a:latin typeface="Calibri" panose="020F0502020204030204" pitchFamily="34" charset="0"/>
                <a:cs typeface="Calibri" panose="020F0502020204030204" pitchFamily="34" charset="0"/>
              </a:rPr>
              <a:t>Study</a:t>
            </a:r>
            <a:r>
              <a:rPr lang="fr-FR" altLang="fr-FR" sz="1400" dirty="0">
                <a:latin typeface="Calibri" panose="020F0502020204030204" pitchFamily="34" charset="0"/>
                <a:cs typeface="Calibri" panose="020F0502020204030204" pitchFamily="34" charset="0"/>
              </a:rPr>
              <a:t> site: </a:t>
            </a:r>
            <a:r>
              <a:rPr lang="en-US" altLang="fr-FR" sz="1400" b="1" dirty="0" err="1">
                <a:latin typeface="Calibri" panose="020F0502020204030204" pitchFamily="34" charset="0"/>
                <a:cs typeface="Calibri" panose="020F0502020204030204" pitchFamily="34" charset="0"/>
              </a:rPr>
              <a:t>Rophin</a:t>
            </a:r>
            <a:r>
              <a:rPr lang="en-US" altLang="fr-FR" sz="1400" b="1" dirty="0">
                <a:latin typeface="Calibri" panose="020F0502020204030204" pitchFamily="34" charset="0"/>
                <a:cs typeface="Calibri" panose="020F0502020204030204" pitchFamily="34" charset="0"/>
              </a:rPr>
              <a:t> wetland </a:t>
            </a:r>
            <a:r>
              <a:rPr lang="en-US" altLang="fr-FR" sz="1400" dirty="0">
                <a:latin typeface="Calibri" panose="020F0502020204030204" pitchFamily="34" charset="0"/>
                <a:cs typeface="Calibri" panose="020F0502020204030204" pitchFamily="34" charset="0"/>
              </a:rPr>
              <a:t>(Puy-de-Dôme, Auvergne-Rhône-Alpes, France)</a:t>
            </a:r>
          </a:p>
        </p:txBody>
      </p:sp>
      <p:grpSp>
        <p:nvGrpSpPr>
          <p:cNvPr id="4" name="Groupe 3">
            <a:extLst>
              <a:ext uri="{FF2B5EF4-FFF2-40B4-BE49-F238E27FC236}">
                <a16:creationId xmlns:a16="http://schemas.microsoft.com/office/drawing/2014/main" id="{42A477CE-5142-C9DA-A1DF-A37E6D0E2703}"/>
              </a:ext>
            </a:extLst>
          </p:cNvPr>
          <p:cNvGrpSpPr/>
          <p:nvPr/>
        </p:nvGrpSpPr>
        <p:grpSpPr>
          <a:xfrm>
            <a:off x="3077615" y="2068563"/>
            <a:ext cx="3556120" cy="4058500"/>
            <a:chOff x="4356023" y="3021819"/>
            <a:chExt cx="3556120" cy="4058500"/>
          </a:xfrm>
        </p:grpSpPr>
        <p:pic>
          <p:nvPicPr>
            <p:cNvPr id="12" name="Picture 2">
              <a:extLst>
                <a:ext uri="{FF2B5EF4-FFF2-40B4-BE49-F238E27FC236}">
                  <a16:creationId xmlns:a16="http://schemas.microsoft.com/office/drawing/2014/main" id="{E6DA1C89-106B-DFFA-F5DC-C02A850E1CE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0000"/>
            <a:stretch/>
          </p:blipFill>
          <p:spPr bwMode="auto">
            <a:xfrm>
              <a:off x="4356023" y="3021819"/>
              <a:ext cx="3556120" cy="338280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DB37039-E035-F416-F1CF-7985D1FA8512}"/>
                </a:ext>
              </a:extLst>
            </p:cNvPr>
            <p:cNvSpPr txBox="1"/>
            <p:nvPr/>
          </p:nvSpPr>
          <p:spPr>
            <a:xfrm>
              <a:off x="4857231" y="6433988"/>
              <a:ext cx="2993127" cy="646331"/>
            </a:xfrm>
            <a:prstGeom prst="rect">
              <a:avLst/>
            </a:prstGeom>
            <a:noFill/>
          </p:spPr>
          <p:txBody>
            <a:bodyPr wrap="none" rtlCol="0">
              <a:spAutoFit/>
            </a:bodyPr>
            <a:lstStyle/>
            <a:p>
              <a:r>
                <a:rPr lang="fr-FR" b="1" dirty="0"/>
                <a:t>Beaumais et al. JHM 2022</a:t>
              </a:r>
            </a:p>
            <a:p>
              <a:r>
                <a:rPr lang="fr-FR" b="1" dirty="0"/>
                <a:t>Geng et al. JHM 2024</a:t>
              </a:r>
            </a:p>
          </p:txBody>
        </p:sp>
      </p:grpSp>
      <p:grpSp>
        <p:nvGrpSpPr>
          <p:cNvPr id="15" name="Groupe 14">
            <a:extLst>
              <a:ext uri="{FF2B5EF4-FFF2-40B4-BE49-F238E27FC236}">
                <a16:creationId xmlns:a16="http://schemas.microsoft.com/office/drawing/2014/main" id="{C2EB67B5-2213-4CC7-9B90-7257BD62FBA0}"/>
              </a:ext>
            </a:extLst>
          </p:cNvPr>
          <p:cNvGrpSpPr/>
          <p:nvPr/>
        </p:nvGrpSpPr>
        <p:grpSpPr>
          <a:xfrm>
            <a:off x="906428" y="3441939"/>
            <a:ext cx="3645429" cy="1886129"/>
            <a:chOff x="7146" y="4215179"/>
            <a:chExt cx="3645429" cy="1886129"/>
          </a:xfrm>
        </p:grpSpPr>
        <p:cxnSp>
          <p:nvCxnSpPr>
            <p:cNvPr id="5" name="Connecteur droit avec flèche 4">
              <a:extLst>
                <a:ext uri="{FF2B5EF4-FFF2-40B4-BE49-F238E27FC236}">
                  <a16:creationId xmlns:a16="http://schemas.microsoft.com/office/drawing/2014/main" id="{CB8C2D68-8CC4-BA50-E7B6-D1749A7BAF39}"/>
                </a:ext>
              </a:extLst>
            </p:cNvPr>
            <p:cNvCxnSpPr>
              <a:cxnSpLocks/>
              <a:stCxn id="11" idx="0"/>
            </p:cNvCxnSpPr>
            <p:nvPr/>
          </p:nvCxnSpPr>
          <p:spPr>
            <a:xfrm flipV="1">
              <a:off x="1210246" y="4215179"/>
              <a:ext cx="2442329" cy="685800"/>
            </a:xfrm>
            <a:prstGeom prst="straightConnector1">
              <a:avLst/>
            </a:prstGeom>
            <a:ln w="38100">
              <a:headEnd type="none" w="med" len="med"/>
              <a:tailEnd type="triangle" w="med" len="med"/>
            </a:ln>
          </p:spPr>
          <p:style>
            <a:lnRef idx="3">
              <a:schemeClr val="accent4"/>
            </a:lnRef>
            <a:fillRef idx="0">
              <a:schemeClr val="accent4"/>
            </a:fillRef>
            <a:effectRef idx="2">
              <a:schemeClr val="accent4"/>
            </a:effectRef>
            <a:fontRef idx="minor">
              <a:schemeClr val="tx1"/>
            </a:fontRef>
          </p:style>
        </p:cxnSp>
        <p:sp>
          <p:nvSpPr>
            <p:cNvPr id="11" name="ZoneTexte 10">
              <a:extLst>
                <a:ext uri="{FF2B5EF4-FFF2-40B4-BE49-F238E27FC236}">
                  <a16:creationId xmlns:a16="http://schemas.microsoft.com/office/drawing/2014/main" id="{3423FFD7-6174-C763-56D7-C1639247C032}"/>
                </a:ext>
              </a:extLst>
            </p:cNvPr>
            <p:cNvSpPr txBox="1"/>
            <p:nvPr/>
          </p:nvSpPr>
          <p:spPr>
            <a:xfrm>
              <a:off x="7146" y="4900979"/>
              <a:ext cx="2406199" cy="1200329"/>
            </a:xfrm>
            <a:prstGeom prst="rect">
              <a:avLst/>
            </a:prstGeom>
            <a:noFill/>
            <a:ln w="28575">
              <a:solidFill>
                <a:schemeClr val="accent4">
                  <a:lumMod val="75000"/>
                </a:schemeClr>
              </a:solidFill>
            </a:ln>
          </p:spPr>
          <p:txBody>
            <a:bodyPr wrap="square" rtlCol="0">
              <a:spAutoFit/>
            </a:bodyPr>
            <a:lstStyle/>
            <a:p>
              <a:r>
                <a:rPr lang="en-US" dirty="0">
                  <a:latin typeface="Calibri" panose="020F0502020204030204" pitchFamily="34" charset="0"/>
                  <a:cs typeface="Calibri" panose="020F0502020204030204" pitchFamily="34" charset="0"/>
                </a:rPr>
                <a:t>Specific area in which all the samples affected by mining materials are found</a:t>
              </a:r>
              <a:endParaRPr lang="fr-FR" dirty="0">
                <a:latin typeface="Calibri" panose="020F0502020204030204" pitchFamily="34" charset="0"/>
                <a:cs typeface="Calibri" panose="020F0502020204030204" pitchFamily="34" charset="0"/>
              </a:endParaRPr>
            </a:p>
          </p:txBody>
        </p:sp>
      </p:grpSp>
      <p:sp>
        <p:nvSpPr>
          <p:cNvPr id="7" name="Forme libre : forme 6">
            <a:extLst>
              <a:ext uri="{FF2B5EF4-FFF2-40B4-BE49-F238E27FC236}">
                <a16:creationId xmlns:a16="http://schemas.microsoft.com/office/drawing/2014/main" id="{45EE64F9-140B-8098-6121-9F1D5B700530}"/>
              </a:ext>
            </a:extLst>
          </p:cNvPr>
          <p:cNvSpPr/>
          <p:nvPr/>
        </p:nvSpPr>
        <p:spPr>
          <a:xfrm>
            <a:off x="3691624" y="2576153"/>
            <a:ext cx="2406199" cy="2353326"/>
          </a:xfrm>
          <a:custGeom>
            <a:avLst/>
            <a:gdLst>
              <a:gd name="connsiteX0" fmla="*/ 0 w 2727298"/>
              <a:gd name="connsiteY0" fmla="*/ 0 h 2695493"/>
              <a:gd name="connsiteX1" fmla="*/ 0 w 2727298"/>
              <a:gd name="connsiteY1" fmla="*/ 437322 h 2695493"/>
              <a:gd name="connsiteX2" fmla="*/ 2727298 w 2727298"/>
              <a:gd name="connsiteY2" fmla="*/ 2695493 h 2695493"/>
              <a:gd name="connsiteX3" fmla="*/ 0 w 2727298"/>
              <a:gd name="connsiteY3" fmla="*/ 0 h 2695493"/>
            </a:gdLst>
            <a:ahLst/>
            <a:cxnLst>
              <a:cxn ang="0">
                <a:pos x="connsiteX0" y="connsiteY0"/>
              </a:cxn>
              <a:cxn ang="0">
                <a:pos x="connsiteX1" y="connsiteY1"/>
              </a:cxn>
              <a:cxn ang="0">
                <a:pos x="connsiteX2" y="connsiteY2"/>
              </a:cxn>
              <a:cxn ang="0">
                <a:pos x="connsiteX3" y="connsiteY3"/>
              </a:cxn>
            </a:cxnLst>
            <a:rect l="l" t="t" r="r" b="b"/>
            <a:pathLst>
              <a:path w="2727298" h="2695493">
                <a:moveTo>
                  <a:pt x="0" y="0"/>
                </a:moveTo>
                <a:lnTo>
                  <a:pt x="0" y="437322"/>
                </a:lnTo>
                <a:lnTo>
                  <a:pt x="2727298" y="2695493"/>
                </a:lnTo>
                <a:lnTo>
                  <a:pt x="0" y="0"/>
                </a:lnTo>
                <a:close/>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grpSp>
        <p:nvGrpSpPr>
          <p:cNvPr id="14" name="Groupe 13">
            <a:extLst>
              <a:ext uri="{FF2B5EF4-FFF2-40B4-BE49-F238E27FC236}">
                <a16:creationId xmlns:a16="http://schemas.microsoft.com/office/drawing/2014/main" id="{8FB2F31C-5836-4D3F-01C0-358DA64F25BA}"/>
              </a:ext>
            </a:extLst>
          </p:cNvPr>
          <p:cNvGrpSpPr/>
          <p:nvPr/>
        </p:nvGrpSpPr>
        <p:grpSpPr>
          <a:xfrm>
            <a:off x="7350243" y="1402520"/>
            <a:ext cx="4277346" cy="4472145"/>
            <a:chOff x="7350243" y="1402520"/>
            <a:chExt cx="4277346" cy="4472145"/>
          </a:xfrm>
        </p:grpSpPr>
        <p:grpSp>
          <p:nvGrpSpPr>
            <p:cNvPr id="13" name="Groupe 12">
              <a:extLst>
                <a:ext uri="{FF2B5EF4-FFF2-40B4-BE49-F238E27FC236}">
                  <a16:creationId xmlns:a16="http://schemas.microsoft.com/office/drawing/2014/main" id="{250B5AED-960B-710C-326E-3BB0525DFB08}"/>
                </a:ext>
              </a:extLst>
            </p:cNvPr>
            <p:cNvGrpSpPr/>
            <p:nvPr/>
          </p:nvGrpSpPr>
          <p:grpSpPr>
            <a:xfrm>
              <a:off x="7350243" y="1969085"/>
              <a:ext cx="4277346" cy="3905580"/>
              <a:chOff x="7914654" y="2930157"/>
              <a:chExt cx="4277346" cy="3905580"/>
            </a:xfrm>
          </p:grpSpPr>
          <p:grpSp>
            <p:nvGrpSpPr>
              <p:cNvPr id="9" name="Groupe 8">
                <a:extLst>
                  <a:ext uri="{FF2B5EF4-FFF2-40B4-BE49-F238E27FC236}">
                    <a16:creationId xmlns:a16="http://schemas.microsoft.com/office/drawing/2014/main" id="{0A157D60-54AE-B049-9C75-9C45912186A2}"/>
                  </a:ext>
                </a:extLst>
              </p:cNvPr>
              <p:cNvGrpSpPr/>
              <p:nvPr/>
            </p:nvGrpSpPr>
            <p:grpSpPr>
              <a:xfrm>
                <a:off x="7914654" y="2930157"/>
                <a:ext cx="3978268" cy="3511114"/>
                <a:chOff x="404574" y="2700847"/>
                <a:chExt cx="2645985" cy="2153442"/>
              </a:xfrm>
            </p:grpSpPr>
            <p:pic>
              <p:nvPicPr>
                <p:cNvPr id="16" name="Image 15">
                  <a:extLst>
                    <a:ext uri="{FF2B5EF4-FFF2-40B4-BE49-F238E27FC236}">
                      <a16:creationId xmlns:a16="http://schemas.microsoft.com/office/drawing/2014/main" id="{7E5489F0-7282-494B-29FE-B1C0225086A7}"/>
                    </a:ext>
                  </a:extLst>
                </p:cNvPr>
                <p:cNvPicPr>
                  <a:picLocks noChangeAspect="1"/>
                </p:cNvPicPr>
                <p:nvPr/>
              </p:nvPicPr>
              <p:blipFill>
                <a:blip r:embed="rId7"/>
                <a:stretch>
                  <a:fillRect/>
                </a:stretch>
              </p:blipFill>
              <p:spPr>
                <a:xfrm>
                  <a:off x="404574" y="2700847"/>
                  <a:ext cx="2645985" cy="2153442"/>
                </a:xfrm>
                <a:prstGeom prst="rect">
                  <a:avLst/>
                </a:prstGeom>
              </p:spPr>
            </p:pic>
            <p:sp>
              <p:nvSpPr>
                <p:cNvPr id="10" name="Forme libre : forme 9">
                  <a:extLst>
                    <a:ext uri="{FF2B5EF4-FFF2-40B4-BE49-F238E27FC236}">
                      <a16:creationId xmlns:a16="http://schemas.microsoft.com/office/drawing/2014/main" id="{8F9C1F9A-3358-481D-6746-4E82D656520D}"/>
                    </a:ext>
                  </a:extLst>
                </p:cNvPr>
                <p:cNvSpPr/>
                <p:nvPr/>
              </p:nvSpPr>
              <p:spPr>
                <a:xfrm>
                  <a:off x="1045029" y="2850776"/>
                  <a:ext cx="1828800" cy="683879"/>
                </a:xfrm>
                <a:custGeom>
                  <a:avLst/>
                  <a:gdLst>
                    <a:gd name="connsiteX0" fmla="*/ 0 w 1828800"/>
                    <a:gd name="connsiteY0" fmla="*/ 0 h 683879"/>
                    <a:gd name="connsiteX1" fmla="*/ 1828800 w 1828800"/>
                    <a:gd name="connsiteY1" fmla="*/ 683879 h 683879"/>
                    <a:gd name="connsiteX2" fmla="*/ 15368 w 1828800"/>
                    <a:gd name="connsiteY2" fmla="*/ 315046 h 683879"/>
                    <a:gd name="connsiteX3" fmla="*/ 0 w 1828800"/>
                    <a:gd name="connsiteY3" fmla="*/ 0 h 683879"/>
                  </a:gdLst>
                  <a:ahLst/>
                  <a:cxnLst>
                    <a:cxn ang="0">
                      <a:pos x="connsiteX0" y="connsiteY0"/>
                    </a:cxn>
                    <a:cxn ang="0">
                      <a:pos x="connsiteX1" y="connsiteY1"/>
                    </a:cxn>
                    <a:cxn ang="0">
                      <a:pos x="connsiteX2" y="connsiteY2"/>
                    </a:cxn>
                    <a:cxn ang="0">
                      <a:pos x="connsiteX3" y="connsiteY3"/>
                    </a:cxn>
                  </a:cxnLst>
                  <a:rect l="l" t="t" r="r" b="b"/>
                  <a:pathLst>
                    <a:path w="1828800" h="683879">
                      <a:moveTo>
                        <a:pt x="0" y="0"/>
                      </a:moveTo>
                      <a:lnTo>
                        <a:pt x="1828800" y="683879"/>
                      </a:lnTo>
                      <a:lnTo>
                        <a:pt x="15368" y="315046"/>
                      </a:lnTo>
                      <a:lnTo>
                        <a:pt x="0" y="0"/>
                      </a:lnTo>
                      <a:close/>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6" name="ZoneTexte 5">
                <a:extLst>
                  <a:ext uri="{FF2B5EF4-FFF2-40B4-BE49-F238E27FC236}">
                    <a16:creationId xmlns:a16="http://schemas.microsoft.com/office/drawing/2014/main" id="{B22F3EDF-EFDD-3294-1C6C-4B65BD93CF01}"/>
                  </a:ext>
                </a:extLst>
              </p:cNvPr>
              <p:cNvSpPr txBox="1"/>
              <p:nvPr/>
            </p:nvSpPr>
            <p:spPr>
              <a:xfrm>
                <a:off x="8326839" y="6466405"/>
                <a:ext cx="3865161" cy="369332"/>
              </a:xfrm>
              <a:prstGeom prst="rect">
                <a:avLst/>
              </a:prstGeom>
              <a:noFill/>
            </p:spPr>
            <p:txBody>
              <a:bodyPr wrap="none" rtlCol="0">
                <a:spAutoFit/>
              </a:bodyPr>
              <a:lstStyle/>
              <a:p>
                <a:r>
                  <a:rPr lang="fr-FR" b="1" dirty="0" err="1"/>
                  <a:t>Morerau</a:t>
                </a:r>
                <a:r>
                  <a:rPr lang="fr-FR" b="1" dirty="0"/>
                  <a:t> et al. Chemosphere 2022</a:t>
                </a:r>
              </a:p>
            </p:txBody>
          </p:sp>
        </p:grpSp>
        <p:sp>
          <p:nvSpPr>
            <p:cNvPr id="8" name="ZoneTexte 7">
              <a:extLst>
                <a:ext uri="{FF2B5EF4-FFF2-40B4-BE49-F238E27FC236}">
                  <a16:creationId xmlns:a16="http://schemas.microsoft.com/office/drawing/2014/main" id="{D370A2F8-1206-9049-1C6F-9CDBD80FA056}"/>
                </a:ext>
              </a:extLst>
            </p:cNvPr>
            <p:cNvSpPr txBox="1"/>
            <p:nvPr/>
          </p:nvSpPr>
          <p:spPr>
            <a:xfrm>
              <a:off x="8191420" y="1402520"/>
              <a:ext cx="2993127" cy="369332"/>
            </a:xfrm>
            <a:prstGeom prst="rect">
              <a:avLst/>
            </a:prstGeom>
            <a:noFill/>
          </p:spPr>
          <p:txBody>
            <a:bodyPr wrap="none" rtlCol="0">
              <a:spAutoFit/>
            </a:bodyPr>
            <a:lstStyle/>
            <a:p>
              <a:r>
                <a:rPr lang="fr-FR" b="1" dirty="0" err="1"/>
                <a:t>Suspected</a:t>
              </a:r>
              <a:r>
                <a:rPr lang="fr-FR" b="1" dirty="0"/>
                <a:t> contamination</a:t>
              </a:r>
            </a:p>
          </p:txBody>
        </p:sp>
      </p:grpSp>
    </p:spTree>
    <p:extLst>
      <p:ext uri="{BB962C8B-B14F-4D97-AF65-F5344CB8AC3E}">
        <p14:creationId xmlns:p14="http://schemas.microsoft.com/office/powerpoint/2010/main" val="339793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DD2AA27-335A-6458-BF6F-7123A396A142}"/>
              </a:ext>
            </a:extLst>
          </p:cNvPr>
          <p:cNvSpPr>
            <a:spLocks noGrp="1"/>
          </p:cNvSpPr>
          <p:nvPr>
            <p:ph type="sldNum" sz="quarter" idx="11"/>
          </p:nvPr>
        </p:nvSpPr>
        <p:spPr/>
        <p:txBody>
          <a:bodyPr/>
          <a:lstStyle/>
          <a:p>
            <a:fld id="{3ACCC249-5D5B-4515-B0B4-8C29B88314F6}" type="slidenum">
              <a:rPr lang="fr-FR" smtClean="0"/>
              <a:pPr/>
              <a:t>15</a:t>
            </a:fld>
            <a:endParaRPr lang="fr-FR" dirty="0"/>
          </a:p>
        </p:txBody>
      </p:sp>
      <p:sp>
        <p:nvSpPr>
          <p:cNvPr id="5" name="Espace réservé du pied de page 4">
            <a:extLst>
              <a:ext uri="{FF2B5EF4-FFF2-40B4-BE49-F238E27FC236}">
                <a16:creationId xmlns:a16="http://schemas.microsoft.com/office/drawing/2014/main" id="{EBB42783-5DC3-079F-C250-02B61F6FBD80}"/>
              </a:ext>
            </a:extLst>
          </p:cNvPr>
          <p:cNvSpPr>
            <a:spLocks noGrp="1"/>
          </p:cNvSpPr>
          <p:nvPr>
            <p:ph type="ftr" sz="quarter" idx="3"/>
          </p:nvPr>
        </p:nvSpPr>
        <p:spPr/>
        <p:txBody>
          <a:bodyPr/>
          <a:lstStyle/>
          <a:p>
            <a:r>
              <a:rPr lang="fr-FR" sz="1067">
                <a:solidFill>
                  <a:srgbClr val="FFFFFF"/>
                </a:solidFill>
                <a:latin typeface="+mj-lt"/>
              </a:rPr>
              <a:t>CETAMA-GT12 - 2024</a:t>
            </a:r>
            <a:endParaRPr lang="fr-FR" dirty="0"/>
          </a:p>
        </p:txBody>
      </p:sp>
      <p:sp>
        <p:nvSpPr>
          <p:cNvPr id="6" name="Titre 1">
            <a:extLst>
              <a:ext uri="{FF2B5EF4-FFF2-40B4-BE49-F238E27FC236}">
                <a16:creationId xmlns:a16="http://schemas.microsoft.com/office/drawing/2014/main" id="{48D34446-F514-F108-C8F5-25E711D2627C}"/>
              </a:ext>
            </a:extLst>
          </p:cNvPr>
          <p:cNvSpPr txBox="1">
            <a:spLocks/>
          </p:cNvSpPr>
          <p:nvPr/>
        </p:nvSpPr>
        <p:spPr>
          <a:xfrm>
            <a:off x="0" y="-130044"/>
            <a:ext cx="12192000" cy="9905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600" b="1" kern="1200" cap="all" baseline="0">
                <a:solidFill>
                  <a:schemeClr val="tx2"/>
                </a:solidFill>
                <a:latin typeface="+mj-lt"/>
                <a:ea typeface="+mj-ea"/>
                <a:cs typeface="+mj-cs"/>
              </a:defRPr>
            </a:lvl1pPr>
          </a:lstStyle>
          <a:p>
            <a:r>
              <a:rPr lang="en-US" sz="2800" dirty="0">
                <a:latin typeface="Calibri" panose="020F0502020204030204" pitchFamily="34" charset="0"/>
                <a:cs typeface="Calibri" panose="020F0502020204030204" pitchFamily="34" charset="0"/>
              </a:rPr>
              <a:t>U-MINES: particulate transport</a:t>
            </a:r>
            <a:br>
              <a:rPr lang="en-US" sz="28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Lead isotopes as a relevant tracer to highlight the environmental impact of uranium mining</a:t>
            </a:r>
            <a:r>
              <a:rPr lang="en-US" sz="2000" u="sng" dirty="0">
                <a:solidFill>
                  <a:srgbClr val="FF0000"/>
                </a:solidFill>
                <a:latin typeface="Calibri" panose="020F0502020204030204" pitchFamily="34" charset="0"/>
                <a:cs typeface="Calibri" panose="020F0502020204030204" pitchFamily="34" charset="0"/>
              </a:rPr>
              <a:t> </a:t>
            </a:r>
          </a:p>
        </p:txBody>
      </p:sp>
      <p:pic>
        <p:nvPicPr>
          <p:cNvPr id="32" name="Image 31">
            <a:extLst>
              <a:ext uri="{FF2B5EF4-FFF2-40B4-BE49-F238E27FC236}">
                <a16:creationId xmlns:a16="http://schemas.microsoft.com/office/drawing/2014/main" id="{C4DEEF68-5049-D6DC-B01E-10375619F86E}"/>
              </a:ext>
            </a:extLst>
          </p:cNvPr>
          <p:cNvPicPr>
            <a:picLocks noChangeAspect="1"/>
          </p:cNvPicPr>
          <p:nvPr/>
        </p:nvPicPr>
        <p:blipFill>
          <a:blip r:embed="rId3"/>
          <a:stretch>
            <a:fillRect/>
          </a:stretch>
        </p:blipFill>
        <p:spPr>
          <a:xfrm>
            <a:off x="0" y="1626958"/>
            <a:ext cx="3274828" cy="2456121"/>
          </a:xfrm>
          <a:prstGeom prst="rect">
            <a:avLst/>
          </a:prstGeom>
        </p:spPr>
      </p:pic>
      <p:sp>
        <p:nvSpPr>
          <p:cNvPr id="35" name="ZoneTexte 34">
            <a:extLst>
              <a:ext uri="{FF2B5EF4-FFF2-40B4-BE49-F238E27FC236}">
                <a16:creationId xmlns:a16="http://schemas.microsoft.com/office/drawing/2014/main" id="{432BB87A-1BBF-6E68-795B-799C2076072B}"/>
              </a:ext>
            </a:extLst>
          </p:cNvPr>
          <p:cNvSpPr txBox="1"/>
          <p:nvPr/>
        </p:nvSpPr>
        <p:spPr>
          <a:xfrm>
            <a:off x="733646" y="1330059"/>
            <a:ext cx="1261884" cy="461665"/>
          </a:xfrm>
          <a:prstGeom prst="rect">
            <a:avLst/>
          </a:prstGeom>
          <a:noFill/>
        </p:spPr>
        <p:txBody>
          <a:bodyPr wrap="none" rtlCol="0">
            <a:spAutoFit/>
          </a:bodyPr>
          <a:lstStyle/>
          <a:p>
            <a:r>
              <a:rPr lang="fr-FR" sz="2400" b="1" dirty="0">
                <a:latin typeface="Calibri" panose="020F0502020204030204" pitchFamily="34" charset="0"/>
                <a:cs typeface="Calibri" panose="020F0502020204030204" pitchFamily="34" charset="0"/>
              </a:rPr>
              <a:t>SIMS 7F </a:t>
            </a:r>
          </a:p>
        </p:txBody>
      </p:sp>
      <p:pic>
        <p:nvPicPr>
          <p:cNvPr id="22" name="Image 21">
            <a:extLst>
              <a:ext uri="{FF2B5EF4-FFF2-40B4-BE49-F238E27FC236}">
                <a16:creationId xmlns:a16="http://schemas.microsoft.com/office/drawing/2014/main" id="{D8EEF0E4-0F64-9C46-AE29-2635511DCDD3}"/>
              </a:ext>
            </a:extLst>
          </p:cNvPr>
          <p:cNvPicPr>
            <a:picLocks noChangeAspect="1"/>
          </p:cNvPicPr>
          <p:nvPr/>
        </p:nvPicPr>
        <p:blipFill>
          <a:blip r:embed="rId4"/>
          <a:stretch>
            <a:fillRect/>
          </a:stretch>
        </p:blipFill>
        <p:spPr>
          <a:xfrm>
            <a:off x="4008474" y="1642864"/>
            <a:ext cx="5071731" cy="4435937"/>
          </a:xfrm>
          <a:prstGeom prst="rect">
            <a:avLst/>
          </a:prstGeom>
        </p:spPr>
      </p:pic>
      <p:sp>
        <p:nvSpPr>
          <p:cNvPr id="2" name="ZoneTexte 1">
            <a:extLst>
              <a:ext uri="{FF2B5EF4-FFF2-40B4-BE49-F238E27FC236}">
                <a16:creationId xmlns:a16="http://schemas.microsoft.com/office/drawing/2014/main" id="{A3F584B2-CAD1-1FD0-1FA9-C79DA966DA07}"/>
              </a:ext>
            </a:extLst>
          </p:cNvPr>
          <p:cNvSpPr txBox="1"/>
          <p:nvPr/>
        </p:nvSpPr>
        <p:spPr>
          <a:xfrm>
            <a:off x="9080205" y="6039009"/>
            <a:ext cx="2993127" cy="369332"/>
          </a:xfrm>
          <a:prstGeom prst="rect">
            <a:avLst/>
          </a:prstGeom>
          <a:noFill/>
        </p:spPr>
        <p:txBody>
          <a:bodyPr wrap="none" rtlCol="0">
            <a:spAutoFit/>
          </a:bodyPr>
          <a:lstStyle/>
          <a:p>
            <a:r>
              <a:rPr lang="fr-FR" b="1" dirty="0"/>
              <a:t>Beaumais et al. JHM 2022</a:t>
            </a:r>
          </a:p>
        </p:txBody>
      </p:sp>
      <p:sp>
        <p:nvSpPr>
          <p:cNvPr id="7" name="ZoneTexte 6">
            <a:extLst>
              <a:ext uri="{FF2B5EF4-FFF2-40B4-BE49-F238E27FC236}">
                <a16:creationId xmlns:a16="http://schemas.microsoft.com/office/drawing/2014/main" id="{05E6621E-5BB7-AF4E-480E-A0BA44F25F29}"/>
              </a:ext>
            </a:extLst>
          </p:cNvPr>
          <p:cNvSpPr txBox="1"/>
          <p:nvPr/>
        </p:nvSpPr>
        <p:spPr>
          <a:xfrm>
            <a:off x="0" y="851598"/>
            <a:ext cx="12192000" cy="400110"/>
          </a:xfrm>
          <a:prstGeom prst="rect">
            <a:avLst/>
          </a:prstGeom>
          <a:noFill/>
        </p:spPr>
        <p:txBody>
          <a:bodyPr wrap="square">
            <a:spAutoFit/>
          </a:bodyPr>
          <a:lstStyle/>
          <a:p>
            <a:r>
              <a:rPr lang="en-US" sz="2000" u="sng" dirty="0">
                <a:solidFill>
                  <a:srgbClr val="FF0000"/>
                </a:solidFill>
                <a:latin typeface="Calibri" panose="020F0502020204030204" pitchFamily="34" charset="0"/>
                <a:cs typeface="Calibri" panose="020F0502020204030204" pitchFamily="34" charset="0"/>
              </a:rPr>
              <a:t>The benefit of particulate analysis </a:t>
            </a:r>
            <a:r>
              <a:rPr lang="en-US" sz="2000" u="sng" dirty="0">
                <a:solidFill>
                  <a:srgbClr val="FF0000"/>
                </a:solidFill>
                <a:latin typeface="Calibri" panose="020F0502020204030204" pitchFamily="34" charset="0"/>
                <a:cs typeface="Calibri" panose="020F0502020204030204" pitchFamily="34" charset="0"/>
                <a:sym typeface="Wingdings" panose="05000000000000000000" pitchFamily="2" charset="2"/>
              </a:rPr>
              <a:t> contaminations that may be masked by the high presence of natural materials</a:t>
            </a:r>
            <a:endParaRPr lang="fr-FR" sz="2000" dirty="0"/>
          </a:p>
        </p:txBody>
      </p:sp>
    </p:spTree>
    <p:extLst>
      <p:ext uri="{BB962C8B-B14F-4D97-AF65-F5344CB8AC3E}">
        <p14:creationId xmlns:p14="http://schemas.microsoft.com/office/powerpoint/2010/main" val="3414853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7ABA3ED-59F4-DDBE-7365-8378F79D2782}"/>
              </a:ext>
            </a:extLst>
          </p:cNvPr>
          <p:cNvSpPr>
            <a:spLocks noGrp="1"/>
          </p:cNvSpPr>
          <p:nvPr>
            <p:ph type="sldNum" sz="quarter" idx="11"/>
          </p:nvPr>
        </p:nvSpPr>
        <p:spPr/>
        <p:txBody>
          <a:bodyPr/>
          <a:lstStyle/>
          <a:p>
            <a:fld id="{3ACCC249-5D5B-4515-B0B4-8C29B88314F6}" type="slidenum">
              <a:rPr lang="fr-FR" smtClean="0"/>
              <a:pPr/>
              <a:t>16</a:t>
            </a:fld>
            <a:endParaRPr lang="fr-FR" dirty="0"/>
          </a:p>
        </p:txBody>
      </p:sp>
      <p:sp>
        <p:nvSpPr>
          <p:cNvPr id="2" name="Espace réservé du pied de page 2">
            <a:extLst>
              <a:ext uri="{FF2B5EF4-FFF2-40B4-BE49-F238E27FC236}">
                <a16:creationId xmlns:a16="http://schemas.microsoft.com/office/drawing/2014/main" id="{6E252758-969D-9313-B64F-7EB52DD0E33D}"/>
              </a:ext>
            </a:extLst>
          </p:cNvPr>
          <p:cNvSpPr>
            <a:spLocks noGrp="1"/>
          </p:cNvSpPr>
          <p:nvPr>
            <p:ph type="ftr" sz="quarter" idx="3"/>
          </p:nvPr>
        </p:nvSpPr>
        <p:spPr>
          <a:xfrm>
            <a:off x="3374231" y="6492876"/>
            <a:ext cx="8122447" cy="365125"/>
          </a:xfrm>
        </p:spPr>
        <p:txBody>
          <a:bodyPr/>
          <a:lstStyle/>
          <a:p>
            <a:r>
              <a:rPr lang="fr-FR" sz="1067" dirty="0">
                <a:solidFill>
                  <a:srgbClr val="FFFFFF"/>
                </a:solidFill>
                <a:latin typeface="+mj-lt"/>
              </a:rPr>
              <a:t>CETAMA-GT12-2024</a:t>
            </a:r>
            <a:endParaRPr lang="fr-FR" dirty="0"/>
          </a:p>
        </p:txBody>
      </p:sp>
      <p:sp>
        <p:nvSpPr>
          <p:cNvPr id="10" name="Titre 1">
            <a:extLst>
              <a:ext uri="{FF2B5EF4-FFF2-40B4-BE49-F238E27FC236}">
                <a16:creationId xmlns:a16="http://schemas.microsoft.com/office/drawing/2014/main" id="{64C1B0F2-6E59-8217-3470-8A83479493E3}"/>
              </a:ext>
            </a:extLst>
          </p:cNvPr>
          <p:cNvSpPr>
            <a:spLocks noGrp="1"/>
          </p:cNvSpPr>
          <p:nvPr>
            <p:ph type="title"/>
          </p:nvPr>
        </p:nvSpPr>
        <p:spPr>
          <a:xfrm>
            <a:off x="0" y="-41936"/>
            <a:ext cx="12192000" cy="990598"/>
          </a:xfrm>
        </p:spPr>
        <p:txBody>
          <a:bodyPr>
            <a:noAutofit/>
          </a:bodyPr>
          <a:lstStyle/>
          <a:p>
            <a:r>
              <a:rPr lang="en-US" sz="2800" dirty="0">
                <a:latin typeface="Calibri" panose="020F0502020204030204" pitchFamily="34" charset="0"/>
                <a:cs typeface="Calibri" panose="020F0502020204030204" pitchFamily="34" charset="0"/>
              </a:rPr>
              <a:t>U-MINES: dissolved transport </a:t>
            </a:r>
            <a:br>
              <a:rPr lang="en-US" sz="28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U and Ra isotopes as a relevant tracer to highlight the environmental impact of uranium mining</a:t>
            </a:r>
            <a:endParaRPr lang="fr-FR" sz="2000" dirty="0">
              <a:solidFill>
                <a:schemeClr val="accent2">
                  <a:lumMod val="75000"/>
                </a:schemeClr>
              </a:solidFill>
              <a:latin typeface="Calibri" panose="020F0502020204030204" pitchFamily="34" charset="0"/>
              <a:cs typeface="Calibri" panose="020F0502020204030204" pitchFamily="34" charset="0"/>
            </a:endParaRPr>
          </a:p>
        </p:txBody>
      </p:sp>
      <p:graphicFrame>
        <p:nvGraphicFramePr>
          <p:cNvPr id="26" name="Tableau 25">
            <a:extLst>
              <a:ext uri="{FF2B5EF4-FFF2-40B4-BE49-F238E27FC236}">
                <a16:creationId xmlns:a16="http://schemas.microsoft.com/office/drawing/2014/main" id="{1E741D79-2487-0E71-1CC7-53696E1D4508}"/>
              </a:ext>
            </a:extLst>
          </p:cNvPr>
          <p:cNvGraphicFramePr>
            <a:graphicFrameLocks noGrp="1"/>
          </p:cNvGraphicFramePr>
          <p:nvPr>
            <p:extLst>
              <p:ext uri="{D42A27DB-BD31-4B8C-83A1-F6EECF244321}">
                <p14:modId xmlns:p14="http://schemas.microsoft.com/office/powerpoint/2010/main" val="3056196879"/>
              </p:ext>
            </p:extLst>
          </p:nvPr>
        </p:nvGraphicFramePr>
        <p:xfrm>
          <a:off x="2265916" y="2041567"/>
          <a:ext cx="8127999" cy="2895600"/>
        </p:xfrm>
        <a:graphic>
          <a:graphicData uri="http://schemas.openxmlformats.org/drawingml/2006/table">
            <a:tbl>
              <a:tblPr firstRow="1" bandRow="1">
                <a:tableStyleId>{5C22544A-7EE6-4342-B048-85BDC9FD1C3A}</a:tableStyleId>
              </a:tblPr>
              <a:tblGrid>
                <a:gridCol w="3730847">
                  <a:extLst>
                    <a:ext uri="{9D8B030D-6E8A-4147-A177-3AD203B41FA5}">
                      <a16:colId xmlns:a16="http://schemas.microsoft.com/office/drawing/2014/main" val="426217758"/>
                    </a:ext>
                  </a:extLst>
                </a:gridCol>
                <a:gridCol w="2211572">
                  <a:extLst>
                    <a:ext uri="{9D8B030D-6E8A-4147-A177-3AD203B41FA5}">
                      <a16:colId xmlns:a16="http://schemas.microsoft.com/office/drawing/2014/main" val="4095012380"/>
                    </a:ext>
                  </a:extLst>
                </a:gridCol>
                <a:gridCol w="2185580">
                  <a:extLst>
                    <a:ext uri="{9D8B030D-6E8A-4147-A177-3AD203B41FA5}">
                      <a16:colId xmlns:a16="http://schemas.microsoft.com/office/drawing/2014/main" val="944035073"/>
                    </a:ext>
                  </a:extLst>
                </a:gridCol>
              </a:tblGrid>
              <a:tr h="370840">
                <a:tc>
                  <a:txBody>
                    <a:bodyPr/>
                    <a:lstStyle/>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latin typeface="Calibri" panose="020F0502020204030204" pitchFamily="34" charset="0"/>
                          <a:cs typeface="Calibri" panose="020F0502020204030204" pitchFamily="34" charset="0"/>
                        </a:rPr>
                        <a:t>(</a:t>
                      </a:r>
                      <a:r>
                        <a:rPr lang="fr-FR" sz="2800" b="1" baseline="30000" dirty="0">
                          <a:latin typeface="Calibri" panose="020F0502020204030204" pitchFamily="34" charset="0"/>
                          <a:cs typeface="Calibri" panose="020F0502020204030204" pitchFamily="34" charset="0"/>
                        </a:rPr>
                        <a:t>234</a:t>
                      </a:r>
                      <a:r>
                        <a:rPr lang="fr-FR" sz="2800" b="1" dirty="0">
                          <a:latin typeface="Calibri" panose="020F0502020204030204" pitchFamily="34" charset="0"/>
                          <a:cs typeface="Calibri" panose="020F0502020204030204" pitchFamily="34" charset="0"/>
                        </a:rPr>
                        <a:t>U/</a:t>
                      </a:r>
                      <a:r>
                        <a:rPr lang="fr-FR" sz="2800" b="1" baseline="30000" dirty="0">
                          <a:latin typeface="Calibri" panose="020F0502020204030204" pitchFamily="34" charset="0"/>
                          <a:cs typeface="Calibri" panose="020F0502020204030204" pitchFamily="34" charset="0"/>
                        </a:rPr>
                        <a:t>238</a:t>
                      </a:r>
                      <a:r>
                        <a:rPr lang="fr-FR" sz="2800" b="1" dirty="0">
                          <a:latin typeface="Calibri" panose="020F0502020204030204" pitchFamily="34" charset="0"/>
                          <a:cs typeface="Calibri" panose="020F0502020204030204" pitchFamily="34" charset="0"/>
                        </a:rPr>
                        <a:t>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latin typeface="Calibri" panose="020F0502020204030204" pitchFamily="34" charset="0"/>
                          <a:cs typeface="Calibri" panose="020F0502020204030204" pitchFamily="34" charset="0"/>
                        </a:rPr>
                        <a:t>(</a:t>
                      </a:r>
                      <a:r>
                        <a:rPr lang="fr-FR" sz="2800" b="1" baseline="30000" dirty="0">
                          <a:latin typeface="Calibri" panose="020F0502020204030204" pitchFamily="34" charset="0"/>
                          <a:cs typeface="Calibri" panose="020F0502020204030204" pitchFamily="34" charset="0"/>
                        </a:rPr>
                        <a:t>228</a:t>
                      </a:r>
                      <a:r>
                        <a:rPr lang="fr-FR" sz="2800" b="1" dirty="0">
                          <a:latin typeface="Calibri" panose="020F0502020204030204" pitchFamily="34" charset="0"/>
                          <a:cs typeface="Calibri" panose="020F0502020204030204" pitchFamily="34" charset="0"/>
                        </a:rPr>
                        <a:t>Ra/</a:t>
                      </a:r>
                      <a:r>
                        <a:rPr lang="fr-FR" sz="2800" b="1" baseline="30000" dirty="0">
                          <a:latin typeface="Calibri" panose="020F0502020204030204" pitchFamily="34" charset="0"/>
                          <a:cs typeface="Calibri" panose="020F0502020204030204" pitchFamily="34" charset="0"/>
                        </a:rPr>
                        <a:t>226</a:t>
                      </a:r>
                      <a:r>
                        <a:rPr lang="fr-FR" sz="2800" b="1" dirty="0">
                          <a:latin typeface="Calibri" panose="020F0502020204030204" pitchFamily="34" charset="0"/>
                          <a:cs typeface="Calibri" panose="020F0502020204030204" pitchFamily="34" charset="0"/>
                        </a:rPr>
                        <a:t>Ra)</a:t>
                      </a:r>
                    </a:p>
                  </a:txBody>
                  <a:tcPr/>
                </a:tc>
                <a:extLst>
                  <a:ext uri="{0D108BD9-81ED-4DB2-BD59-A6C34878D82A}">
                    <a16:rowId xmlns:a16="http://schemas.microsoft.com/office/drawing/2014/main" val="2277592218"/>
                  </a:ext>
                </a:extLst>
              </a:tr>
              <a:tr h="370840">
                <a:tc>
                  <a:txBody>
                    <a:bodyPr/>
                    <a:lstStyle/>
                    <a:p>
                      <a:pPr algn="l"/>
                      <a:r>
                        <a:rPr lang="en-US" sz="2400" dirty="0">
                          <a:latin typeface="Calibri" panose="020F0502020204030204" pitchFamily="34" charset="0"/>
                          <a:cs typeface="Calibri" panose="020F0502020204030204" pitchFamily="34" charset="0"/>
                        </a:rPr>
                        <a:t>Water in contact with U-ore subjected to congruent dissolution from mechanical treatment.</a:t>
                      </a:r>
                      <a:endParaRPr lang="fr-FR" sz="2400" dirty="0">
                        <a:latin typeface="Calibri" panose="020F0502020204030204" pitchFamily="34" charset="0"/>
                        <a:cs typeface="Calibri" panose="020F0502020204030204" pitchFamily="34" charset="0"/>
                      </a:endParaRPr>
                    </a:p>
                  </a:txBody>
                  <a:tcPr/>
                </a:tc>
                <a:tc>
                  <a:txBody>
                    <a:bodyPr/>
                    <a:lstStyle/>
                    <a:p>
                      <a:pPr algn="ctr"/>
                      <a:r>
                        <a:rPr lang="fr-FR" sz="3200" b="1" dirty="0">
                          <a:latin typeface="Calibri" panose="020F0502020204030204" pitchFamily="34" charset="0"/>
                          <a:cs typeface="Calibri" panose="020F0502020204030204" pitchFamily="34" charset="0"/>
                        </a:rPr>
                        <a:t>~1</a:t>
                      </a:r>
                    </a:p>
                  </a:txBody>
                  <a:tcPr anchor="ctr"/>
                </a:tc>
                <a:tc>
                  <a:txBody>
                    <a:bodyPr/>
                    <a:lstStyle/>
                    <a:p>
                      <a:pPr algn="ctr"/>
                      <a:r>
                        <a:rPr lang="fr-FR" sz="3200" b="1" dirty="0">
                          <a:latin typeface="Calibri" panose="020F0502020204030204" pitchFamily="34" charset="0"/>
                          <a:cs typeface="Calibri" panose="020F0502020204030204" pitchFamily="34" charset="0"/>
                        </a:rPr>
                        <a:t>&lt;&lt;0.1</a:t>
                      </a:r>
                    </a:p>
                  </a:txBody>
                  <a:tcPr anchor="ctr"/>
                </a:tc>
                <a:extLst>
                  <a:ext uri="{0D108BD9-81ED-4DB2-BD59-A6C34878D82A}">
                    <a16:rowId xmlns:a16="http://schemas.microsoft.com/office/drawing/2014/main" val="2524258440"/>
                  </a:ext>
                </a:extLst>
              </a:tr>
              <a:tr h="0">
                <a:tc>
                  <a:txBody>
                    <a:bodyPr/>
                    <a:lstStyle/>
                    <a:p>
                      <a:r>
                        <a:rPr lang="en-US" sz="2400" dirty="0">
                          <a:latin typeface="Calibri" panose="020F0502020204030204" pitchFamily="34" charset="0"/>
                          <a:cs typeface="Calibri" panose="020F0502020204030204" pitchFamily="34" charset="0"/>
                        </a:rPr>
                        <a:t>Waters from natural weathering of rocks.</a:t>
                      </a:r>
                      <a:endParaRPr lang="fr-FR" sz="24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latin typeface="Calibri" panose="020F0502020204030204" pitchFamily="34" charset="0"/>
                          <a:cs typeface="Calibri" panose="020F0502020204030204" pitchFamily="34" charset="0"/>
                        </a:rPr>
                        <a:t>&gt;&gt;1</a:t>
                      </a:r>
                    </a:p>
                  </a:txBody>
                  <a:tcPr anchor="ctr"/>
                </a:tc>
                <a:tc>
                  <a:txBody>
                    <a:bodyPr/>
                    <a:lstStyle/>
                    <a:p>
                      <a:pPr algn="ctr"/>
                      <a:r>
                        <a:rPr lang="fr-FR" sz="3200" b="1" dirty="0">
                          <a:latin typeface="Calibri" panose="020F0502020204030204" pitchFamily="34" charset="0"/>
                          <a:cs typeface="Calibri" panose="020F0502020204030204" pitchFamily="34" charset="0"/>
                        </a:rPr>
                        <a:t>~1.2</a:t>
                      </a:r>
                    </a:p>
                  </a:txBody>
                  <a:tcPr anchor="ctr"/>
                </a:tc>
                <a:extLst>
                  <a:ext uri="{0D108BD9-81ED-4DB2-BD59-A6C34878D82A}">
                    <a16:rowId xmlns:a16="http://schemas.microsoft.com/office/drawing/2014/main" val="4105749813"/>
                  </a:ext>
                </a:extLst>
              </a:tr>
            </a:tbl>
          </a:graphicData>
        </a:graphic>
      </p:graphicFrame>
    </p:spTree>
    <p:extLst>
      <p:ext uri="{BB962C8B-B14F-4D97-AF65-F5344CB8AC3E}">
        <p14:creationId xmlns:p14="http://schemas.microsoft.com/office/powerpoint/2010/main" val="2515754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ciel, nuage, explosion, pollution&#10;&#10;Le contenu généré par l’IA peut être incorrect.">
            <a:extLst>
              <a:ext uri="{FF2B5EF4-FFF2-40B4-BE49-F238E27FC236}">
                <a16:creationId xmlns:a16="http://schemas.microsoft.com/office/drawing/2014/main" id="{C94BC216-3540-B221-0AA1-2639FBEC1F47}"/>
              </a:ext>
            </a:extLst>
          </p:cNvPr>
          <p:cNvPicPr>
            <a:picLocks noChangeAspect="1"/>
          </p:cNvPicPr>
          <p:nvPr/>
        </p:nvPicPr>
        <p:blipFill>
          <a:blip r:embed="rId2"/>
          <a:srcRect t="19137" r="1" b="24154"/>
          <a:stretch>
            <a:fillRect/>
          </a:stretch>
        </p:blipFill>
        <p:spPr>
          <a:xfrm>
            <a:off x="1635759" y="1191578"/>
            <a:ext cx="8917493" cy="5057141"/>
          </a:xfrm>
          <a:prstGeom prst="rect">
            <a:avLst/>
          </a:prstGeom>
          <a:noFill/>
        </p:spPr>
      </p:pic>
      <p:sp>
        <p:nvSpPr>
          <p:cNvPr id="2" name="Espace réservé du contenu 4">
            <a:extLst>
              <a:ext uri="{FF2B5EF4-FFF2-40B4-BE49-F238E27FC236}">
                <a16:creationId xmlns:a16="http://schemas.microsoft.com/office/drawing/2014/main" id="{68AD0126-EDA9-BAA0-8462-A36B5A75B7A8}"/>
              </a:ext>
            </a:extLst>
          </p:cNvPr>
          <p:cNvSpPr>
            <a:spLocks noGrp="1"/>
          </p:cNvSpPr>
          <p:nvPr>
            <p:ph type="title"/>
          </p:nvPr>
        </p:nvSpPr>
        <p:spPr>
          <a:xfrm>
            <a:off x="299789" y="121920"/>
            <a:ext cx="11592174" cy="892652"/>
          </a:xfrm>
        </p:spPr>
        <p:txBody>
          <a:bodyPr anchor="b">
            <a:normAutofit/>
          </a:bodyPr>
          <a:lstStyle/>
          <a:p>
            <a:pPr algn="ctr"/>
            <a:r>
              <a:rPr lang="fr-FR" sz="3600" dirty="0" err="1">
                <a:latin typeface="Calibri" panose="020F0502020204030204" pitchFamily="34" charset="0"/>
                <a:cs typeface="Calibri" panose="020F0502020204030204" pitchFamily="34" charset="0"/>
              </a:rPr>
              <a:t>Nuclear</a:t>
            </a:r>
            <a:r>
              <a:rPr lang="fr-FR" sz="3600" dirty="0">
                <a:latin typeface="Calibri" panose="020F0502020204030204" pitchFamily="34" charset="0"/>
                <a:cs typeface="Calibri" panose="020F0502020204030204" pitchFamily="34" charset="0"/>
              </a:rPr>
              <a:t> ACCIDENTS and Global </a:t>
            </a:r>
            <a:r>
              <a:rPr lang="fr-FR" sz="3600" dirty="0" err="1">
                <a:latin typeface="Calibri" panose="020F0502020204030204" pitchFamily="34" charset="0"/>
                <a:cs typeface="Calibri" panose="020F0502020204030204" pitchFamily="34" charset="0"/>
              </a:rPr>
              <a:t>fallout</a:t>
            </a:r>
            <a:endParaRPr lang="fr-FR" sz="3600" dirty="0">
              <a:latin typeface="Calibri" panose="020F0502020204030204" pitchFamily="34" charset="0"/>
              <a:cs typeface="Calibri" panose="020F0502020204030204" pitchFamily="34" charset="0"/>
            </a:endParaRPr>
          </a:p>
        </p:txBody>
      </p:sp>
      <p:sp>
        <p:nvSpPr>
          <p:cNvPr id="15" name="Date Placeholder 3">
            <a:extLst>
              <a:ext uri="{FF2B5EF4-FFF2-40B4-BE49-F238E27FC236}">
                <a16:creationId xmlns:a16="http://schemas.microsoft.com/office/drawing/2014/main" id="{583858CD-6837-AD6C-4B02-A71A0E36B949}"/>
              </a:ext>
            </a:extLst>
          </p:cNvPr>
          <p:cNvSpPr>
            <a:spLocks noGrp="1"/>
          </p:cNvSpPr>
          <p:nvPr>
            <p:ph type="dt" sz="half" idx="10"/>
          </p:nvPr>
        </p:nvSpPr>
        <p:spPr>
          <a:xfrm>
            <a:off x="8463546" y="6436519"/>
            <a:ext cx="2743200" cy="216000"/>
          </a:xfrm>
        </p:spPr>
        <p:txBody>
          <a:bodyPr/>
          <a:lstStyle/>
          <a:p>
            <a:pPr>
              <a:spcAft>
                <a:spcPts val="600"/>
              </a:spcAft>
            </a:pPr>
            <a:r>
              <a:rPr lang="fr-FR"/>
              <a:t>Mois 20XX</a:t>
            </a:r>
          </a:p>
        </p:txBody>
      </p:sp>
      <p:sp>
        <p:nvSpPr>
          <p:cNvPr id="4" name="Espace réservé du pied de page 2">
            <a:extLst>
              <a:ext uri="{FF2B5EF4-FFF2-40B4-BE49-F238E27FC236}">
                <a16:creationId xmlns:a16="http://schemas.microsoft.com/office/drawing/2014/main" id="{B52DE2FC-4F43-F821-25F1-C62B320F19B5}"/>
              </a:ext>
            </a:extLst>
          </p:cNvPr>
          <p:cNvSpPr>
            <a:spLocks noGrp="1"/>
          </p:cNvSpPr>
          <p:nvPr>
            <p:ph type="ftr" sz="quarter" idx="11"/>
          </p:nvPr>
        </p:nvSpPr>
        <p:spPr>
          <a:xfrm>
            <a:off x="1271307" y="6436519"/>
            <a:ext cx="7009359" cy="216000"/>
          </a:xfrm>
        </p:spPr>
        <p:txBody>
          <a:bodyPr anchor="ctr">
            <a:normAutofit/>
          </a:bodyPr>
          <a:lstStyle/>
          <a:p>
            <a:pPr algn="l">
              <a:spcAft>
                <a:spcPts val="600"/>
              </a:spcAft>
            </a:pPr>
            <a:r>
              <a:rPr lang="fr-FR"/>
              <a:t>CETAMA-GT12-2024</a:t>
            </a:r>
          </a:p>
        </p:txBody>
      </p:sp>
      <p:sp>
        <p:nvSpPr>
          <p:cNvPr id="3" name="Espace réservé du numéro de diapositive 2">
            <a:extLst>
              <a:ext uri="{FF2B5EF4-FFF2-40B4-BE49-F238E27FC236}">
                <a16:creationId xmlns:a16="http://schemas.microsoft.com/office/drawing/2014/main" id="{9941BEFA-F72D-9AD2-2209-86139958F2CF}"/>
              </a:ext>
            </a:extLst>
          </p:cNvPr>
          <p:cNvSpPr>
            <a:spLocks noGrp="1"/>
          </p:cNvSpPr>
          <p:nvPr>
            <p:ph type="sldNum" sz="quarter" idx="12"/>
          </p:nvPr>
        </p:nvSpPr>
        <p:spPr>
          <a:xfrm>
            <a:off x="11267123" y="6436519"/>
            <a:ext cx="624840" cy="216000"/>
          </a:xfrm>
        </p:spPr>
        <p:txBody>
          <a:bodyPr anchor="ctr">
            <a:normAutofit/>
          </a:bodyPr>
          <a:lstStyle/>
          <a:p>
            <a:pPr>
              <a:lnSpc>
                <a:spcPct val="90000"/>
              </a:lnSpc>
              <a:spcAft>
                <a:spcPts val="600"/>
              </a:spcAft>
            </a:pPr>
            <a:fld id="{3ACCC249-5D5B-4515-B0B4-8C29B88314F6}" type="slidenum">
              <a:rPr lang="fr-FR" sz="900" smtClean="0"/>
              <a:pPr>
                <a:lnSpc>
                  <a:spcPct val="90000"/>
                </a:lnSpc>
                <a:spcAft>
                  <a:spcPts val="600"/>
                </a:spcAft>
              </a:pPr>
              <a:t>17</a:t>
            </a:fld>
            <a:endParaRPr lang="fr-FR" sz="900"/>
          </a:p>
        </p:txBody>
      </p:sp>
    </p:spTree>
    <p:extLst>
      <p:ext uri="{BB962C8B-B14F-4D97-AF65-F5344CB8AC3E}">
        <p14:creationId xmlns:p14="http://schemas.microsoft.com/office/powerpoint/2010/main" val="46659748"/>
      </p:ext>
    </p:extLst>
  </p:cSld>
  <p:clrMapOvr>
    <a:masterClrMapping/>
  </p:clrMapOvr>
  <mc:AlternateContent xmlns:mc="http://schemas.openxmlformats.org/markup-compatibility/2006" xmlns:p14="http://schemas.microsoft.com/office/powerpoint/2010/main">
    <mc:Choice Requires="p14">
      <p:transition spd="slow" p14:dur="2000" advTm="18679"/>
    </mc:Choice>
    <mc:Fallback xmlns="">
      <p:transition spd="slow" advTm="1867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9"/>
          </p:nvPr>
        </p:nvSpPr>
        <p:spPr>
          <a:xfrm>
            <a:off x="11434186" y="6489286"/>
            <a:ext cx="624840" cy="216000"/>
          </a:xfrm>
        </p:spPr>
        <p:txBody>
          <a:bodyPr/>
          <a:lstStyle/>
          <a:p>
            <a:fld id="{3ACCC249-5D5B-4515-B0B4-8C29B88314F6}" type="slidenum">
              <a:rPr lang="fr-FR" smtClean="0"/>
              <a:pPr/>
              <a:t>18</a:t>
            </a:fld>
            <a:endParaRPr lang="fr-FR" dirty="0"/>
          </a:p>
        </p:txBody>
      </p:sp>
      <p:pic>
        <p:nvPicPr>
          <p:cNvPr id="1026" name="Imag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25" y="3196264"/>
            <a:ext cx="3407660" cy="2963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250C455E-847C-404C-9AED-330E1FFC27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49"/>
          <a:stretch/>
        </p:blipFill>
        <p:spPr bwMode="auto">
          <a:xfrm>
            <a:off x="191386" y="906035"/>
            <a:ext cx="2488019" cy="1858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230BE4E7-AB99-C80C-2FF7-F26E71AD4ADB}"/>
              </a:ext>
            </a:extLst>
          </p:cNvPr>
          <p:cNvSpPr txBox="1">
            <a:spLocks/>
          </p:cNvSpPr>
          <p:nvPr/>
        </p:nvSpPr>
        <p:spPr>
          <a:xfrm>
            <a:off x="0" y="-169532"/>
            <a:ext cx="12192000" cy="9905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600" b="1" kern="1200" cap="all" baseline="0">
                <a:solidFill>
                  <a:schemeClr val="tx2"/>
                </a:solidFill>
                <a:latin typeface="+mj-lt"/>
                <a:ea typeface="+mj-ea"/>
                <a:cs typeface="+mj-cs"/>
              </a:defRPr>
            </a:lvl1pPr>
          </a:lstStyle>
          <a:p>
            <a:r>
              <a:rPr lang="en-US" sz="2800" dirty="0">
                <a:latin typeface="Calibri" panose="020F0502020204030204" pitchFamily="34" charset="0"/>
                <a:cs typeface="Calibri" panose="020F0502020204030204" pitchFamily="34" charset="0"/>
              </a:rPr>
              <a:t>Nuclear accidents and global fallout: </a:t>
            </a:r>
            <a:br>
              <a:rPr lang="en-US" sz="28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the accidents of the NPP saint </a:t>
            </a:r>
            <a:r>
              <a:rPr lang="en-US" sz="2000" dirty="0" err="1">
                <a:latin typeface="Calibri" panose="020F0502020204030204" pitchFamily="34" charset="0"/>
                <a:cs typeface="Calibri" panose="020F0502020204030204" pitchFamily="34" charset="0"/>
              </a:rPr>
              <a:t>laurent</a:t>
            </a:r>
            <a:r>
              <a:rPr lang="en-US" sz="2000" dirty="0">
                <a:latin typeface="Calibri" panose="020F0502020204030204" pitchFamily="34" charset="0"/>
                <a:cs typeface="Calibri" panose="020F0502020204030204" pitchFamily="34" charset="0"/>
              </a:rPr>
              <a:t> des eaux</a:t>
            </a:r>
            <a:endParaRPr lang="fr-FR" sz="2000" dirty="0">
              <a:solidFill>
                <a:schemeClr val="accent2">
                  <a:lumMod val="75000"/>
                </a:schemeClr>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B0B367E2-6EA6-C057-1361-308FA924B70A}"/>
              </a:ext>
            </a:extLst>
          </p:cNvPr>
          <p:cNvSpPr txBox="1"/>
          <p:nvPr/>
        </p:nvSpPr>
        <p:spPr>
          <a:xfrm>
            <a:off x="2770395" y="906035"/>
            <a:ext cx="8809148" cy="1015663"/>
          </a:xfrm>
          <a:prstGeom prst="rect">
            <a:avLst/>
          </a:prstGeom>
          <a:noFill/>
        </p:spPr>
        <p:txBody>
          <a:bodyPr wrap="square">
            <a:spAutoFit/>
          </a:bodyPr>
          <a:lstStyle/>
          <a:p>
            <a:r>
              <a:rPr lang="en-US" sz="2000" dirty="0">
                <a:solidFill>
                  <a:schemeClr val="accent1"/>
                </a:solidFill>
                <a:latin typeface="Calibri" panose="020F0502020204030204" pitchFamily="34" charset="0"/>
                <a:cs typeface="Calibri" panose="020F0502020204030204" pitchFamily="34" charset="0"/>
              </a:rPr>
              <a:t>Two accidents occurred at Saint-Laurent-des-Eaux (EDF) in </a:t>
            </a:r>
            <a:r>
              <a:rPr lang="en-US" sz="2000" b="1" dirty="0">
                <a:solidFill>
                  <a:schemeClr val="accent1"/>
                </a:solidFill>
                <a:latin typeface="Calibri" panose="020F0502020204030204" pitchFamily="34" charset="0"/>
                <a:cs typeface="Calibri" panose="020F0502020204030204" pitchFamily="34" charset="0"/>
              </a:rPr>
              <a:t>1969</a:t>
            </a:r>
            <a:r>
              <a:rPr lang="en-US" sz="2000" dirty="0">
                <a:solidFill>
                  <a:schemeClr val="accent1"/>
                </a:solidFill>
                <a:latin typeface="Calibri" panose="020F0502020204030204" pitchFamily="34" charset="0"/>
                <a:cs typeface="Calibri" panose="020F0502020204030204" pitchFamily="34" charset="0"/>
              </a:rPr>
              <a:t> and </a:t>
            </a:r>
            <a:r>
              <a:rPr lang="en-US" sz="2000" b="1" dirty="0">
                <a:solidFill>
                  <a:schemeClr val="accent1"/>
                </a:solidFill>
                <a:latin typeface="Calibri" panose="020F0502020204030204" pitchFamily="34" charset="0"/>
                <a:cs typeface="Calibri" panose="020F0502020204030204" pitchFamily="34" charset="0"/>
              </a:rPr>
              <a:t>1980</a:t>
            </a:r>
            <a:r>
              <a:rPr lang="en-US" sz="2000" dirty="0">
                <a:solidFill>
                  <a:schemeClr val="accent1"/>
                </a:solidFill>
                <a:latin typeface="Calibri" panose="020F0502020204030204" pitchFamily="34" charset="0"/>
                <a:cs typeface="Calibri" panose="020F0502020204030204" pitchFamily="34" charset="0"/>
              </a:rPr>
              <a:t>, both involving </a:t>
            </a:r>
            <a:r>
              <a:rPr lang="en-US" sz="2000" b="1" dirty="0">
                <a:solidFill>
                  <a:schemeClr val="accent1"/>
                </a:solidFill>
                <a:latin typeface="Calibri" panose="020F0502020204030204" pitchFamily="34" charset="0"/>
                <a:cs typeface="Calibri" panose="020F0502020204030204" pitchFamily="34" charset="0"/>
              </a:rPr>
              <a:t>graphite-gas reactors (UNGG)</a:t>
            </a:r>
            <a:r>
              <a:rPr lang="en-US" sz="2000" dirty="0">
                <a:solidFill>
                  <a:schemeClr val="accent1"/>
                </a:solidFill>
                <a:latin typeface="Calibri" panose="020F0502020204030204" pitchFamily="34" charset="0"/>
                <a:cs typeface="Calibri" panose="020F0502020204030204" pitchFamily="34" charset="0"/>
              </a:rPr>
              <a:t>. They involved </a:t>
            </a:r>
            <a:r>
              <a:rPr lang="en-US" sz="2000" b="1" dirty="0">
                <a:solidFill>
                  <a:schemeClr val="accent1"/>
                </a:solidFill>
                <a:latin typeface="Calibri" panose="020F0502020204030204" pitchFamily="34" charset="0"/>
                <a:cs typeface="Calibri" panose="020F0502020204030204" pitchFamily="34" charset="0"/>
              </a:rPr>
              <a:t>partial core meltdowns</a:t>
            </a:r>
            <a:r>
              <a:rPr lang="en-US" sz="2000" dirty="0">
                <a:solidFill>
                  <a:schemeClr val="accent1"/>
                </a:solidFill>
                <a:latin typeface="Calibri" panose="020F0502020204030204" pitchFamily="34" charset="0"/>
                <a:cs typeface="Calibri" panose="020F0502020204030204" pitchFamily="34" charset="0"/>
              </a:rPr>
              <a:t> due to issues during fuel loading/unloading operations.</a:t>
            </a:r>
            <a:endParaRPr lang="fr-FR" sz="2000" dirty="0">
              <a:solidFill>
                <a:schemeClr val="accent1"/>
              </a:solidFill>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id="{67A84869-78DB-9F8E-5E70-4F0FC25BB8CE}"/>
              </a:ext>
            </a:extLst>
          </p:cNvPr>
          <p:cNvPicPr>
            <a:picLocks noChangeAspect="1"/>
          </p:cNvPicPr>
          <p:nvPr/>
        </p:nvPicPr>
        <p:blipFill>
          <a:blip r:embed="rId4"/>
          <a:stretch>
            <a:fillRect/>
          </a:stretch>
        </p:blipFill>
        <p:spPr>
          <a:xfrm>
            <a:off x="4952466" y="1921698"/>
            <a:ext cx="3014743" cy="4075932"/>
          </a:xfrm>
          <a:prstGeom prst="rect">
            <a:avLst/>
          </a:prstGeom>
        </p:spPr>
      </p:pic>
      <p:sp>
        <p:nvSpPr>
          <p:cNvPr id="2" name="Ellipse 1">
            <a:extLst>
              <a:ext uri="{FF2B5EF4-FFF2-40B4-BE49-F238E27FC236}">
                <a16:creationId xmlns:a16="http://schemas.microsoft.com/office/drawing/2014/main" id="{6F304597-7EEC-3F26-B906-A6CAC1D2EE39}"/>
              </a:ext>
            </a:extLst>
          </p:cNvPr>
          <p:cNvSpPr/>
          <p:nvPr/>
        </p:nvSpPr>
        <p:spPr>
          <a:xfrm>
            <a:off x="845585" y="4096437"/>
            <a:ext cx="594911" cy="41864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3C44AEC0-3E32-96B4-B389-C7E34247F777}"/>
              </a:ext>
            </a:extLst>
          </p:cNvPr>
          <p:cNvSpPr/>
          <p:nvPr/>
        </p:nvSpPr>
        <p:spPr>
          <a:xfrm>
            <a:off x="1939870" y="3898134"/>
            <a:ext cx="594911" cy="41864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6">
            <a:extLst>
              <a:ext uri="{FF2B5EF4-FFF2-40B4-BE49-F238E27FC236}">
                <a16:creationId xmlns:a16="http://schemas.microsoft.com/office/drawing/2014/main" id="{DA473DA2-82CC-B4BE-30BC-08ADB9F6345B}"/>
              </a:ext>
            </a:extLst>
          </p:cNvPr>
          <p:cNvGrpSpPr/>
          <p:nvPr/>
        </p:nvGrpSpPr>
        <p:grpSpPr>
          <a:xfrm>
            <a:off x="8071081" y="1873143"/>
            <a:ext cx="2579565" cy="4832143"/>
            <a:chOff x="7174969" y="1858926"/>
            <a:chExt cx="2579565" cy="4832143"/>
          </a:xfrm>
        </p:grpSpPr>
        <p:pic>
          <p:nvPicPr>
            <p:cNvPr id="22" name="Image 21">
              <a:extLst>
                <a:ext uri="{FF2B5EF4-FFF2-40B4-BE49-F238E27FC236}">
                  <a16:creationId xmlns:a16="http://schemas.microsoft.com/office/drawing/2014/main" id="{D8304A8F-0EE8-810D-4ADA-88F78514B81F}"/>
                </a:ext>
              </a:extLst>
            </p:cNvPr>
            <p:cNvPicPr>
              <a:picLocks noChangeAspect="1"/>
            </p:cNvPicPr>
            <p:nvPr/>
          </p:nvPicPr>
          <p:blipFill>
            <a:blip r:embed="rId5"/>
            <a:stretch>
              <a:fillRect/>
            </a:stretch>
          </p:blipFill>
          <p:spPr>
            <a:xfrm>
              <a:off x="7174969" y="1858926"/>
              <a:ext cx="2579565" cy="4832143"/>
            </a:xfrm>
            <a:prstGeom prst="rect">
              <a:avLst/>
            </a:prstGeom>
          </p:spPr>
        </p:pic>
        <p:sp>
          <p:nvSpPr>
            <p:cNvPr id="6" name="Ellipse 5">
              <a:extLst>
                <a:ext uri="{FF2B5EF4-FFF2-40B4-BE49-F238E27FC236}">
                  <a16:creationId xmlns:a16="http://schemas.microsoft.com/office/drawing/2014/main" id="{8667CB2A-3101-9092-6ED3-067E11762120}"/>
                </a:ext>
              </a:extLst>
            </p:cNvPr>
            <p:cNvSpPr/>
            <p:nvPr/>
          </p:nvSpPr>
          <p:spPr>
            <a:xfrm>
              <a:off x="7716282" y="2163092"/>
              <a:ext cx="141077" cy="135608"/>
            </a:xfrm>
            <a:prstGeom prst="ellipse">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28254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DE51F85-D834-7B3C-8C06-B00683CCE05D}"/>
              </a:ext>
            </a:extLst>
          </p:cNvPr>
          <p:cNvSpPr>
            <a:spLocks noGrp="1"/>
          </p:cNvSpPr>
          <p:nvPr>
            <p:ph type="sldNum" sz="quarter" idx="19"/>
          </p:nvPr>
        </p:nvSpPr>
        <p:spPr/>
        <p:txBody>
          <a:bodyPr/>
          <a:lstStyle/>
          <a:p>
            <a:fld id="{3ACCC249-5D5B-4515-B0B4-8C29B88314F6}" type="slidenum">
              <a:rPr lang="fr-FR" smtClean="0"/>
              <a:pPr/>
              <a:t>19</a:t>
            </a:fld>
            <a:endParaRPr lang="fr-FR" dirty="0"/>
          </a:p>
        </p:txBody>
      </p:sp>
      <p:pic>
        <p:nvPicPr>
          <p:cNvPr id="1026" name="Picture 2">
            <a:extLst>
              <a:ext uri="{FF2B5EF4-FFF2-40B4-BE49-F238E27FC236}">
                <a16:creationId xmlns:a16="http://schemas.microsoft.com/office/drawing/2014/main" id="{BC8C7D54-AC05-8C57-406C-17CE637061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519" y="1124539"/>
            <a:ext cx="4459624" cy="414729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a:extLst>
              <a:ext uri="{FF2B5EF4-FFF2-40B4-BE49-F238E27FC236}">
                <a16:creationId xmlns:a16="http://schemas.microsoft.com/office/drawing/2014/main" id="{F3043C6D-D4DE-1950-2426-6E49545B242E}"/>
              </a:ext>
            </a:extLst>
          </p:cNvPr>
          <p:cNvGrpSpPr/>
          <p:nvPr/>
        </p:nvGrpSpPr>
        <p:grpSpPr>
          <a:xfrm>
            <a:off x="5201389" y="1573605"/>
            <a:ext cx="6133270" cy="3731281"/>
            <a:chOff x="3755046" y="1172519"/>
            <a:chExt cx="4599952" cy="2798461"/>
          </a:xfrm>
        </p:grpSpPr>
        <p:pic>
          <p:nvPicPr>
            <p:cNvPr id="7" name="Image 6">
              <a:extLst>
                <a:ext uri="{FF2B5EF4-FFF2-40B4-BE49-F238E27FC236}">
                  <a16:creationId xmlns:a16="http://schemas.microsoft.com/office/drawing/2014/main" id="{2296615A-EE37-5AB5-686A-4CBA206205A3}"/>
                </a:ext>
              </a:extLst>
            </p:cNvPr>
            <p:cNvPicPr>
              <a:picLocks noChangeAspect="1"/>
            </p:cNvPicPr>
            <p:nvPr/>
          </p:nvPicPr>
          <p:blipFill>
            <a:blip r:embed="rId3"/>
            <a:stretch>
              <a:fillRect/>
            </a:stretch>
          </p:blipFill>
          <p:spPr>
            <a:xfrm>
              <a:off x="3755046" y="1172519"/>
              <a:ext cx="4599952" cy="2798461"/>
            </a:xfrm>
            <a:prstGeom prst="rect">
              <a:avLst/>
            </a:prstGeom>
          </p:spPr>
        </p:pic>
        <p:sp>
          <p:nvSpPr>
            <p:cNvPr id="5" name="ZoneTexte 4">
              <a:extLst>
                <a:ext uri="{FF2B5EF4-FFF2-40B4-BE49-F238E27FC236}">
                  <a16:creationId xmlns:a16="http://schemas.microsoft.com/office/drawing/2014/main" id="{54FBFF8D-8B6A-10D8-D727-EABCCB5B457A}"/>
                </a:ext>
              </a:extLst>
            </p:cNvPr>
            <p:cNvSpPr txBox="1"/>
            <p:nvPr/>
          </p:nvSpPr>
          <p:spPr>
            <a:xfrm>
              <a:off x="5783432" y="1719130"/>
              <a:ext cx="396984" cy="315423"/>
            </a:xfrm>
            <a:prstGeom prst="rect">
              <a:avLst/>
            </a:prstGeom>
            <a:noFill/>
          </p:spPr>
          <p:txBody>
            <a:bodyPr wrap="none" rtlCol="0">
              <a:spAutoFit/>
            </a:bodyPr>
            <a:lstStyle/>
            <a:p>
              <a:pPr algn="l"/>
              <a:r>
                <a:rPr lang="fr-FR" sz="2133" b="1" dirty="0">
                  <a:latin typeface="Trebuchet MS" panose="020B0603020202020204" pitchFamily="34" charset="0"/>
                </a:rPr>
                <a:t>GF</a:t>
              </a:r>
            </a:p>
          </p:txBody>
        </p:sp>
        <p:sp>
          <p:nvSpPr>
            <p:cNvPr id="8" name="ZoneTexte 7">
              <a:extLst>
                <a:ext uri="{FF2B5EF4-FFF2-40B4-BE49-F238E27FC236}">
                  <a16:creationId xmlns:a16="http://schemas.microsoft.com/office/drawing/2014/main" id="{3BEC6D34-B96E-F4E5-6FB0-62C925D43ECE}"/>
                </a:ext>
              </a:extLst>
            </p:cNvPr>
            <p:cNvSpPr txBox="1"/>
            <p:nvPr/>
          </p:nvSpPr>
          <p:spPr>
            <a:xfrm>
              <a:off x="7175606" y="3087701"/>
              <a:ext cx="996907" cy="284742"/>
            </a:xfrm>
            <a:prstGeom prst="rect">
              <a:avLst/>
            </a:prstGeom>
            <a:noFill/>
          </p:spPr>
          <p:txBody>
            <a:bodyPr wrap="none" rtlCol="0">
              <a:spAutoFit/>
            </a:bodyPr>
            <a:lstStyle/>
            <a:p>
              <a:pPr algn="l"/>
              <a:r>
                <a:rPr lang="fr-FR" sz="1867" b="1" dirty="0" err="1">
                  <a:latin typeface="Trebuchet MS" panose="020B0603020202020204" pitchFamily="34" charset="0"/>
                </a:rPr>
                <a:t>Chernobyl</a:t>
              </a:r>
              <a:endParaRPr lang="fr-FR" sz="1867" b="1" dirty="0">
                <a:latin typeface="Trebuchet MS" panose="020B0603020202020204" pitchFamily="34" charset="0"/>
              </a:endParaRPr>
            </a:p>
          </p:txBody>
        </p:sp>
      </p:grpSp>
      <p:sp>
        <p:nvSpPr>
          <p:cNvPr id="2" name="ZoneTexte 1">
            <a:extLst>
              <a:ext uri="{FF2B5EF4-FFF2-40B4-BE49-F238E27FC236}">
                <a16:creationId xmlns:a16="http://schemas.microsoft.com/office/drawing/2014/main" id="{E50B48FA-D931-0A4B-D2E6-3B4D73140988}"/>
              </a:ext>
            </a:extLst>
          </p:cNvPr>
          <p:cNvSpPr txBox="1"/>
          <p:nvPr/>
        </p:nvSpPr>
        <p:spPr>
          <a:xfrm>
            <a:off x="8833104" y="5761422"/>
            <a:ext cx="3358896" cy="584775"/>
          </a:xfrm>
          <a:prstGeom prst="rect">
            <a:avLst/>
          </a:prstGeom>
          <a:noFill/>
        </p:spPr>
        <p:txBody>
          <a:bodyPr wrap="square">
            <a:spAutoFit/>
          </a:bodyPr>
          <a:lstStyle/>
          <a:p>
            <a:pPr algn="l"/>
            <a:r>
              <a:rPr lang="fr-FR" sz="1600" b="1" dirty="0" err="1">
                <a:solidFill>
                  <a:srgbClr val="1F1F1F"/>
                </a:solidFill>
                <a:latin typeface="Trebuchet MS" panose="020B0603020202020204" pitchFamily="34" charset="0"/>
              </a:rPr>
              <a:t>Magre</a:t>
            </a:r>
            <a:r>
              <a:rPr lang="fr-FR" sz="1600" b="1" dirty="0">
                <a:solidFill>
                  <a:srgbClr val="1F1F1F"/>
                </a:solidFill>
                <a:latin typeface="Trebuchet MS" panose="020B0603020202020204" pitchFamily="34" charset="0"/>
              </a:rPr>
              <a:t> et al. Env. Pollution 2023</a:t>
            </a:r>
          </a:p>
          <a:p>
            <a:pPr algn="l"/>
            <a:r>
              <a:rPr lang="fr-FR" sz="1600" b="1" dirty="0" err="1">
                <a:solidFill>
                  <a:srgbClr val="1F1F1F"/>
                </a:solidFill>
                <a:latin typeface="Trebuchet MS" panose="020B0603020202020204" pitchFamily="34" charset="0"/>
              </a:rPr>
              <a:t>Zok</a:t>
            </a:r>
            <a:r>
              <a:rPr lang="fr-FR" sz="1600" b="1" dirty="0">
                <a:solidFill>
                  <a:srgbClr val="1F1F1F"/>
                </a:solidFill>
                <a:latin typeface="Trebuchet MS" panose="020B0603020202020204" pitchFamily="34" charset="0"/>
              </a:rPr>
              <a:t> et al. ES&amp;T 2021</a:t>
            </a:r>
          </a:p>
        </p:txBody>
      </p:sp>
      <p:sp>
        <p:nvSpPr>
          <p:cNvPr id="10" name="Espace réservé du pied de page 2">
            <a:extLst>
              <a:ext uri="{FF2B5EF4-FFF2-40B4-BE49-F238E27FC236}">
                <a16:creationId xmlns:a16="http://schemas.microsoft.com/office/drawing/2014/main" id="{DFAC6CC3-B105-60F3-788B-5B6BE34176CE}"/>
              </a:ext>
            </a:extLst>
          </p:cNvPr>
          <p:cNvSpPr>
            <a:spLocks noGrp="1"/>
          </p:cNvSpPr>
          <p:nvPr>
            <p:ph type="ftr" sz="quarter" idx="3"/>
          </p:nvPr>
        </p:nvSpPr>
        <p:spPr>
          <a:xfrm>
            <a:off x="3374231" y="6492876"/>
            <a:ext cx="8122447" cy="365125"/>
          </a:xfrm>
        </p:spPr>
        <p:txBody>
          <a:bodyPr/>
          <a:lstStyle/>
          <a:p>
            <a:r>
              <a:rPr lang="fr-FR" sz="1067" dirty="0">
                <a:solidFill>
                  <a:srgbClr val="FFFFFF"/>
                </a:solidFill>
                <a:latin typeface="+mj-lt"/>
              </a:rPr>
              <a:t>CETAMA-GT12-2024</a:t>
            </a:r>
            <a:endParaRPr lang="fr-FR" dirty="0"/>
          </a:p>
        </p:txBody>
      </p:sp>
      <p:sp>
        <p:nvSpPr>
          <p:cNvPr id="6" name="Titre 1">
            <a:extLst>
              <a:ext uri="{FF2B5EF4-FFF2-40B4-BE49-F238E27FC236}">
                <a16:creationId xmlns:a16="http://schemas.microsoft.com/office/drawing/2014/main" id="{ED11D359-930D-D135-2B8F-235566D70F9A}"/>
              </a:ext>
            </a:extLst>
          </p:cNvPr>
          <p:cNvSpPr txBox="1">
            <a:spLocks/>
          </p:cNvSpPr>
          <p:nvPr/>
        </p:nvSpPr>
        <p:spPr>
          <a:xfrm>
            <a:off x="0" y="-42436"/>
            <a:ext cx="12192000" cy="8561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600" b="1" kern="1200" cap="all" baseline="0">
                <a:solidFill>
                  <a:schemeClr val="tx2"/>
                </a:solidFill>
                <a:latin typeface="+mj-lt"/>
                <a:ea typeface="+mj-ea"/>
                <a:cs typeface="+mj-cs"/>
              </a:defRPr>
            </a:lvl1pPr>
          </a:lstStyle>
          <a:p>
            <a:r>
              <a:rPr lang="en-US" sz="2800" dirty="0">
                <a:latin typeface="Calibri" panose="020F0502020204030204" pitchFamily="34" charset="0"/>
                <a:cs typeface="Calibri" panose="020F0502020204030204" pitchFamily="34" charset="0"/>
              </a:rPr>
              <a:t>Nuclear accidents and global fallout:</a:t>
            </a:r>
          </a:p>
          <a:p>
            <a:r>
              <a:rPr lang="en-US" sz="2000" dirty="0">
                <a:latin typeface="Calibri" panose="020F0502020204030204" pitchFamily="34" charset="0"/>
                <a:cs typeface="Calibri" panose="020F0502020204030204" pitchFamily="34" charset="0"/>
              </a:rPr>
              <a:t>The origin of </a:t>
            </a:r>
            <a:r>
              <a:rPr lang="en-US" sz="2000" dirty="0" err="1">
                <a:latin typeface="Calibri" panose="020F0502020204030204" pitchFamily="34" charset="0"/>
                <a:cs typeface="Calibri" panose="020F0502020204030204" pitchFamily="34" charset="0"/>
              </a:rPr>
              <a:t>radiocesium</a:t>
            </a:r>
            <a:r>
              <a:rPr lang="en-US" sz="2000" dirty="0">
                <a:latin typeface="Calibri" panose="020F0502020204030204" pitchFamily="34" charset="0"/>
                <a:cs typeface="Calibri" panose="020F0502020204030204" pitchFamily="34" charset="0"/>
              </a:rPr>
              <a:t>: global fallout versus Chernobyl</a:t>
            </a:r>
            <a:endParaRPr lang="fr-FR" sz="2000" dirty="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CD4756C6-B99A-720C-80A0-BAE9947AB01D}"/>
              </a:ext>
            </a:extLst>
          </p:cNvPr>
          <p:cNvSpPr txBox="1"/>
          <p:nvPr/>
        </p:nvSpPr>
        <p:spPr>
          <a:xfrm rot="16200000">
            <a:off x="4638102" y="3076070"/>
            <a:ext cx="1768433" cy="400110"/>
          </a:xfrm>
          <a:prstGeom prst="rect">
            <a:avLst/>
          </a:prstGeom>
          <a:solidFill>
            <a:schemeClr val="bg1"/>
          </a:solidFill>
        </p:spPr>
        <p:txBody>
          <a:bodyPr wrap="none" rtlCol="0">
            <a:spAutoFit/>
          </a:bodyPr>
          <a:lstStyle/>
          <a:p>
            <a:r>
              <a:rPr lang="fr-FR" sz="2000" b="1" dirty="0">
                <a:solidFill>
                  <a:schemeClr val="accent1"/>
                </a:solidFill>
              </a:rPr>
              <a:t>135Cs/137Cs</a:t>
            </a:r>
          </a:p>
        </p:txBody>
      </p:sp>
    </p:spTree>
    <p:extLst>
      <p:ext uri="{BB962C8B-B14F-4D97-AF65-F5344CB8AC3E}">
        <p14:creationId xmlns:p14="http://schemas.microsoft.com/office/powerpoint/2010/main" val="241710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461C70-55D2-2CF0-7F87-CBD966B0FE49}"/>
              </a:ext>
            </a:extLst>
          </p:cNvPr>
          <p:cNvSpPr>
            <a:spLocks noGrp="1"/>
          </p:cNvSpPr>
          <p:nvPr>
            <p:ph type="title"/>
          </p:nvPr>
        </p:nvSpPr>
        <p:spPr>
          <a:xfrm>
            <a:off x="2069" y="185722"/>
            <a:ext cx="12179298" cy="1115629"/>
          </a:xfrm>
        </p:spPr>
        <p:txBody>
          <a:bodyPr>
            <a:noAutofit/>
          </a:bodyPr>
          <a:lstStyle/>
          <a:p>
            <a:r>
              <a:rPr lang="fr-FR" sz="2800" dirty="0" err="1">
                <a:latin typeface="Calibri" panose="020F0502020204030204" pitchFamily="34" charset="0"/>
                <a:cs typeface="Calibri" panose="020F0502020204030204" pitchFamily="34" charset="0"/>
              </a:rPr>
              <a:t>Who</a:t>
            </a:r>
            <a:r>
              <a:rPr lang="fr-FR" sz="2800" dirty="0">
                <a:latin typeface="Calibri" panose="020F0502020204030204" pitchFamily="34" charset="0"/>
                <a:cs typeface="Calibri" panose="020F0502020204030204" pitchFamily="34" charset="0"/>
              </a:rPr>
              <a:t> are </a:t>
            </a:r>
            <a:r>
              <a:rPr lang="fr-FR" sz="2800" dirty="0" err="1">
                <a:latin typeface="Calibri" panose="020F0502020204030204" pitchFamily="34" charset="0"/>
                <a:cs typeface="Calibri" panose="020F0502020204030204" pitchFamily="34" charset="0"/>
              </a:rPr>
              <a:t>we</a:t>
            </a:r>
            <a:r>
              <a:rPr lang="fr-FR" sz="2800" dirty="0">
                <a:latin typeface="Calibri" panose="020F0502020204030204" pitchFamily="34" charset="0"/>
                <a:cs typeface="Calibri" panose="020F0502020204030204" pitchFamily="34" charset="0"/>
              </a:rPr>
              <a:t>:</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The French Authority for Nuclear Safety and Radiation Protection (ASNR) </a:t>
            </a:r>
            <a:endParaRPr lang="fr-FR" sz="28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79281315-6EF9-3DC2-B5C5-E9FEEBA4C149}"/>
              </a:ext>
            </a:extLst>
          </p:cNvPr>
          <p:cNvSpPr>
            <a:spLocks noGrp="1"/>
          </p:cNvSpPr>
          <p:nvPr>
            <p:ph sz="half" idx="1"/>
          </p:nvPr>
        </p:nvSpPr>
        <p:spPr>
          <a:xfrm>
            <a:off x="225607" y="1603220"/>
            <a:ext cx="6157912" cy="4990147"/>
          </a:xfrm>
        </p:spPr>
        <p:txBody>
          <a:bodyPr>
            <a:normAutofit/>
          </a:bodyPr>
          <a:lstStyle/>
          <a:p>
            <a:pPr lvl="1" algn="just"/>
            <a:r>
              <a:rPr lang="en-US" sz="2000" dirty="0">
                <a:latin typeface="Calibri" panose="020F0502020204030204" pitchFamily="34" charset="0"/>
                <a:cs typeface="Calibri" panose="020F0502020204030204" pitchFamily="34" charset="0"/>
              </a:rPr>
              <a:t>The ASNR oversees civil nuclear activities in France on behalf of the French State. It also carries out research, expert assessments, training, and public information in the fields of nuclear safety and radiation protection.</a:t>
            </a:r>
            <a:endParaRPr lang="fr-FR" sz="2000" dirty="0">
              <a:latin typeface="Calibri" panose="020F0502020204030204" pitchFamily="34" charset="0"/>
              <a:cs typeface="Calibri" panose="020F0502020204030204" pitchFamily="34" charset="0"/>
            </a:endParaRPr>
          </a:p>
          <a:p>
            <a:pPr lvl="1" algn="just"/>
            <a:endParaRPr lang="fr-FR" sz="2000" dirty="0">
              <a:latin typeface="Calibri" panose="020F0502020204030204" pitchFamily="34" charset="0"/>
              <a:cs typeface="Calibri" panose="020F0502020204030204" pitchFamily="34" charset="0"/>
            </a:endParaRPr>
          </a:p>
          <a:p>
            <a:pPr lvl="1" algn="just"/>
            <a:r>
              <a:rPr lang="fr-FR" sz="2000" dirty="0">
                <a:latin typeface="Calibri" panose="020F0502020204030204" pitchFamily="34" charset="0"/>
                <a:cs typeface="Calibri" panose="020F0502020204030204" pitchFamily="34" charset="0"/>
              </a:rPr>
              <a:t>Main missions of the ASNR:</a:t>
            </a:r>
          </a:p>
          <a:p>
            <a:pPr marL="342900" lvl="2" indent="-342900" algn="just">
              <a:buAutoNum type="arabicPeriod"/>
            </a:pPr>
            <a:r>
              <a:rPr lang="fr-FR" sz="2000" dirty="0" err="1">
                <a:latin typeface="Calibri" panose="020F0502020204030204" pitchFamily="34" charset="0"/>
                <a:cs typeface="Calibri" panose="020F0502020204030204" pitchFamily="34" charset="0"/>
              </a:rPr>
              <a:t>Oversight</a:t>
            </a:r>
            <a:endParaRPr lang="fr-FR" sz="2000" dirty="0">
              <a:latin typeface="Calibri" panose="020F0502020204030204" pitchFamily="34" charset="0"/>
              <a:cs typeface="Calibri" panose="020F0502020204030204" pitchFamily="34" charset="0"/>
            </a:endParaRPr>
          </a:p>
          <a:p>
            <a:pPr marL="342900" lvl="2" indent="-342900" algn="just">
              <a:buAutoNum type="arabicPeriod"/>
            </a:pPr>
            <a:r>
              <a:rPr lang="fr-FR" sz="2000" dirty="0" err="1">
                <a:latin typeface="Calibri" panose="020F0502020204030204" pitchFamily="34" charset="0"/>
                <a:cs typeface="Calibri" panose="020F0502020204030204" pitchFamily="34" charset="0"/>
              </a:rPr>
              <a:t>Regulation</a:t>
            </a:r>
            <a:endParaRPr lang="fr-FR" sz="2000" dirty="0">
              <a:latin typeface="Calibri" panose="020F0502020204030204" pitchFamily="34" charset="0"/>
              <a:cs typeface="Calibri" panose="020F0502020204030204" pitchFamily="34" charset="0"/>
            </a:endParaRPr>
          </a:p>
          <a:p>
            <a:pPr marL="342900" lvl="2" indent="-342900" algn="just">
              <a:buAutoNum type="arabicPeriod"/>
            </a:pPr>
            <a:r>
              <a:rPr lang="fr-FR" sz="2000" dirty="0">
                <a:latin typeface="Calibri" panose="020F0502020204030204" pitchFamily="34" charset="0"/>
                <a:cs typeface="Calibri" panose="020F0502020204030204" pitchFamily="34" charset="0"/>
              </a:rPr>
              <a:t>Expertise</a:t>
            </a:r>
          </a:p>
          <a:p>
            <a:pPr marL="342900" lvl="2" indent="-342900" algn="just">
              <a:buAutoNum type="arabicPeriod"/>
            </a:pPr>
            <a:r>
              <a:rPr lang="fr-FR" sz="2000" dirty="0">
                <a:latin typeface="Calibri" panose="020F0502020204030204" pitchFamily="34" charset="0"/>
                <a:cs typeface="Calibri" panose="020F0502020204030204" pitchFamily="34" charset="0"/>
              </a:rPr>
              <a:t>Research</a:t>
            </a:r>
          </a:p>
          <a:p>
            <a:pPr marL="342900" lvl="2" indent="-342900" algn="just">
              <a:buAutoNum type="arabicPeriod"/>
            </a:pPr>
            <a:r>
              <a:rPr lang="fr-FR" sz="2000" dirty="0">
                <a:latin typeface="Calibri" panose="020F0502020204030204" pitchFamily="34" charset="0"/>
                <a:cs typeface="Calibri" panose="020F0502020204030204" pitchFamily="34" charset="0"/>
              </a:rPr>
              <a:t>Emergency situations</a:t>
            </a:r>
          </a:p>
          <a:p>
            <a:pPr marL="342900" lvl="2" indent="-342900" algn="just">
              <a:buAutoNum type="arabicPeriod"/>
            </a:pPr>
            <a:r>
              <a:rPr lang="fr-FR" sz="2000" dirty="0">
                <a:latin typeface="Calibri" panose="020F0502020204030204" pitchFamily="34" charset="0"/>
                <a:cs typeface="Calibri" panose="020F0502020204030204" pitchFamily="34" charset="0"/>
              </a:rPr>
              <a:t>Information and </a:t>
            </a:r>
            <a:r>
              <a:rPr lang="fr-FR" sz="2000" dirty="0" err="1">
                <a:latin typeface="Calibri" panose="020F0502020204030204" pitchFamily="34" charset="0"/>
                <a:cs typeface="Calibri" panose="020F0502020204030204" pitchFamily="34" charset="0"/>
              </a:rPr>
              <a:t>dialog</a:t>
            </a:r>
            <a:endParaRPr lang="fr-FR" sz="2000" dirty="0">
              <a:latin typeface="Calibri" panose="020F0502020204030204" pitchFamily="34" charset="0"/>
              <a:cs typeface="Calibri" panose="020F0502020204030204" pitchFamily="34" charset="0"/>
            </a:endParaRPr>
          </a:p>
          <a:p>
            <a:pPr marL="342900" lvl="2" indent="-342900" algn="just">
              <a:buAutoNum type="arabicPeriod"/>
            </a:pPr>
            <a:r>
              <a:rPr lang="fr-FR" sz="2000" dirty="0">
                <a:latin typeface="Calibri" panose="020F0502020204030204" pitchFamily="34" charset="0"/>
                <a:cs typeface="Calibri" panose="020F0502020204030204" pitchFamily="34" charset="0"/>
              </a:rPr>
              <a:t>Training and </a:t>
            </a:r>
            <a:r>
              <a:rPr lang="en-US" sz="2000" dirty="0">
                <a:latin typeface="Calibri" panose="020F0502020204030204" pitchFamily="34" charset="0"/>
                <a:cs typeface="Calibri" panose="020F0502020204030204" pitchFamily="34" charset="0"/>
              </a:rPr>
              <a:t>development of a culture of radiation protection</a:t>
            </a:r>
            <a:endParaRPr lang="fr-FR" sz="2000" dirty="0">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8E68E8AD-D879-FD73-E515-6651024AE768}"/>
              </a:ext>
            </a:extLst>
          </p:cNvPr>
          <p:cNvSpPr>
            <a:spLocks noGrp="1"/>
          </p:cNvSpPr>
          <p:nvPr>
            <p:ph sz="half" idx="2"/>
          </p:nvPr>
        </p:nvSpPr>
        <p:spPr>
          <a:xfrm>
            <a:off x="6773008" y="1345117"/>
            <a:ext cx="5677718" cy="466249"/>
          </a:xfrm>
        </p:spPr>
        <p:txBody>
          <a:bodyPr>
            <a:normAutofit fontScale="92500"/>
          </a:bodyPr>
          <a:lstStyle/>
          <a:p>
            <a:pPr fontAlgn="base"/>
            <a:r>
              <a:rPr lang="en-US" dirty="0">
                <a:latin typeface="Calibri" panose="020F0502020204030204" pitchFamily="34" charset="0"/>
                <a:cs typeface="Calibri" panose="020F0502020204030204" pitchFamily="34" charset="0"/>
              </a:rPr>
              <a:t>ASNR sites: </a:t>
            </a:r>
            <a:r>
              <a:rPr lang="en-US" b="0" dirty="0">
                <a:latin typeface="Calibri" panose="020F0502020204030204" pitchFamily="34" charset="0"/>
                <a:cs typeface="Calibri" panose="020F0502020204030204" pitchFamily="34" charset="0"/>
              </a:rPr>
              <a:t>ASNR is spread over 10 sites across France and overseas:</a:t>
            </a:r>
          </a:p>
          <a:p>
            <a:endParaRPr lang="fr-FR" sz="1600"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732390DC-E304-14B2-D757-3838F57A5FC1}"/>
              </a:ext>
            </a:extLst>
          </p:cNvPr>
          <p:cNvSpPr>
            <a:spLocks noGrp="1"/>
          </p:cNvSpPr>
          <p:nvPr>
            <p:ph type="sldNum" sz="quarter" idx="12"/>
          </p:nvPr>
        </p:nvSpPr>
        <p:spPr/>
        <p:txBody>
          <a:bodyPr/>
          <a:lstStyle/>
          <a:p>
            <a:fld id="{963E9002-E6CB-4983-8B51-5C3EA949C333}" type="slidenum">
              <a:rPr lang="fr-FR" smtClean="0">
                <a:latin typeface="Calibri" panose="020F0502020204030204" pitchFamily="34" charset="0"/>
                <a:cs typeface="Calibri" panose="020F0502020204030204" pitchFamily="34" charset="0"/>
              </a:rPr>
              <a:pPr/>
              <a:t>2</a:t>
            </a:fld>
            <a:endParaRPr lang="fr-FR">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1209CC2B-A800-70F0-7FAF-CC51AB912F6E}"/>
              </a:ext>
            </a:extLst>
          </p:cNvPr>
          <p:cNvPicPr>
            <a:picLocks noChangeAspect="1"/>
          </p:cNvPicPr>
          <p:nvPr/>
        </p:nvPicPr>
        <p:blipFill>
          <a:blip r:embed="rId2"/>
          <a:stretch>
            <a:fillRect/>
          </a:stretch>
        </p:blipFill>
        <p:spPr>
          <a:xfrm>
            <a:off x="6877783" y="1441303"/>
            <a:ext cx="4777722" cy="4990148"/>
          </a:xfrm>
          <a:prstGeom prst="rect">
            <a:avLst/>
          </a:prstGeom>
        </p:spPr>
      </p:pic>
      <p:sp>
        <p:nvSpPr>
          <p:cNvPr id="15" name="Ellipse 14">
            <a:extLst>
              <a:ext uri="{FF2B5EF4-FFF2-40B4-BE49-F238E27FC236}">
                <a16:creationId xmlns:a16="http://schemas.microsoft.com/office/drawing/2014/main" id="{D576EA5C-DB9D-82CE-1F35-CF5E7C65C36A}"/>
              </a:ext>
            </a:extLst>
          </p:cNvPr>
          <p:cNvSpPr/>
          <p:nvPr/>
        </p:nvSpPr>
        <p:spPr>
          <a:xfrm>
            <a:off x="225607" y="4453310"/>
            <a:ext cx="1633053" cy="42862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Calibri" panose="020F0502020204030204" pitchFamily="34" charset="0"/>
              <a:cs typeface="Calibri" panose="020F0502020204030204" pitchFamily="34" charset="0"/>
            </a:endParaRPr>
          </a:p>
        </p:txBody>
      </p:sp>
      <p:grpSp>
        <p:nvGrpSpPr>
          <p:cNvPr id="14" name="Groupe 13">
            <a:extLst>
              <a:ext uri="{FF2B5EF4-FFF2-40B4-BE49-F238E27FC236}">
                <a16:creationId xmlns:a16="http://schemas.microsoft.com/office/drawing/2014/main" id="{E489FA75-B333-C769-76C0-6AF454F477AA}"/>
              </a:ext>
            </a:extLst>
          </p:cNvPr>
          <p:cNvGrpSpPr/>
          <p:nvPr/>
        </p:nvGrpSpPr>
        <p:grpSpPr>
          <a:xfrm>
            <a:off x="1837394" y="1945868"/>
            <a:ext cx="8253191" cy="2689856"/>
            <a:chOff x="1837394" y="1945868"/>
            <a:chExt cx="8253191" cy="2689856"/>
          </a:xfrm>
        </p:grpSpPr>
        <p:sp>
          <p:nvSpPr>
            <p:cNvPr id="5" name="ZoneTexte 4">
              <a:extLst>
                <a:ext uri="{FF2B5EF4-FFF2-40B4-BE49-F238E27FC236}">
                  <a16:creationId xmlns:a16="http://schemas.microsoft.com/office/drawing/2014/main" id="{FF629504-F3D1-EBE8-3065-44472EDCF3A8}"/>
                </a:ext>
              </a:extLst>
            </p:cNvPr>
            <p:cNvSpPr txBox="1"/>
            <p:nvPr/>
          </p:nvSpPr>
          <p:spPr>
            <a:xfrm>
              <a:off x="3327835" y="1997008"/>
              <a:ext cx="6762750"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l" fontAlgn="base"/>
              <a:r>
                <a:rPr lang="en-US" sz="2000" b="0" i="0" dirty="0">
                  <a:solidFill>
                    <a:srgbClr val="1F1F1F"/>
                  </a:solidFill>
                  <a:effectLst/>
                  <a:latin typeface="Calibri" panose="020F0502020204030204" pitchFamily="34" charset="0"/>
                  <a:cs typeface="Calibri" panose="020F0502020204030204" pitchFamily="34" charset="0"/>
                </a:rPr>
                <a:t>The research conducted by ASNR has two main aims: to maintain and develop the </a:t>
              </a:r>
              <a:r>
                <a:rPr lang="en-US" sz="2000" b="1" i="0" dirty="0">
                  <a:solidFill>
                    <a:srgbClr val="1F1F1F"/>
                  </a:solidFill>
                  <a:effectLst/>
                  <a:latin typeface="Calibri" panose="020F0502020204030204" pitchFamily="34" charset="0"/>
                  <a:cs typeface="Calibri" panose="020F0502020204030204" pitchFamily="34" charset="0"/>
                </a:rPr>
                <a:t>knowledge and skills required for expert assessments in the various fields of nuclear safety and radiation protection</a:t>
              </a:r>
              <a:r>
                <a:rPr lang="en-US" sz="2000" b="0" i="0" dirty="0">
                  <a:solidFill>
                    <a:srgbClr val="1F1F1F"/>
                  </a:solidFill>
                  <a:effectLst/>
                  <a:latin typeface="Calibri" panose="020F0502020204030204" pitchFamily="34" charset="0"/>
                  <a:cs typeface="Calibri" panose="020F0502020204030204" pitchFamily="34" charset="0"/>
                </a:rPr>
                <a:t>, and to advance fundamental knowledge, in particular to </a:t>
              </a:r>
              <a:r>
                <a:rPr lang="en-US" sz="2000" b="1" i="0" dirty="0">
                  <a:solidFill>
                    <a:srgbClr val="1F1F1F"/>
                  </a:solidFill>
                  <a:effectLst/>
                  <a:latin typeface="Calibri" panose="020F0502020204030204" pitchFamily="34" charset="0"/>
                  <a:cs typeface="Calibri" panose="020F0502020204030204" pitchFamily="34" charset="0"/>
                </a:rPr>
                <a:t>understand the effects of ionizing radiation on health and the environment</a:t>
              </a:r>
              <a:r>
                <a:rPr lang="en-US" sz="2000" b="0" i="0" dirty="0">
                  <a:solidFill>
                    <a:srgbClr val="1F1F1F"/>
                  </a:solidFill>
                  <a:effectLst/>
                  <a:latin typeface="Calibri" panose="020F0502020204030204" pitchFamily="34" charset="0"/>
                  <a:cs typeface="Calibri" panose="020F0502020204030204" pitchFamily="34" charset="0"/>
                </a:rPr>
                <a:t>.</a:t>
              </a:r>
            </a:p>
          </p:txBody>
        </p:sp>
        <p:cxnSp>
          <p:nvCxnSpPr>
            <p:cNvPr id="17" name="Connecteur droit 16">
              <a:extLst>
                <a:ext uri="{FF2B5EF4-FFF2-40B4-BE49-F238E27FC236}">
                  <a16:creationId xmlns:a16="http://schemas.microsoft.com/office/drawing/2014/main" id="{EA8AA24E-3DB5-52B4-B142-BF0630BF6D4F}"/>
                </a:ext>
              </a:extLst>
            </p:cNvPr>
            <p:cNvCxnSpPr>
              <a:cxnSpLocks/>
            </p:cNvCxnSpPr>
            <p:nvPr/>
          </p:nvCxnSpPr>
          <p:spPr>
            <a:xfrm flipV="1">
              <a:off x="1837394" y="1945868"/>
              <a:ext cx="1532775" cy="26898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e 15">
            <a:extLst>
              <a:ext uri="{FF2B5EF4-FFF2-40B4-BE49-F238E27FC236}">
                <a16:creationId xmlns:a16="http://schemas.microsoft.com/office/drawing/2014/main" id="{95926942-C0DE-49E5-D2E3-82FB4A56CFF1}"/>
              </a:ext>
            </a:extLst>
          </p:cNvPr>
          <p:cNvGrpSpPr/>
          <p:nvPr/>
        </p:nvGrpSpPr>
        <p:grpSpPr>
          <a:xfrm>
            <a:off x="1858660" y="4032186"/>
            <a:ext cx="8208653" cy="1631216"/>
            <a:chOff x="1858660" y="4032186"/>
            <a:chExt cx="8208653" cy="1631216"/>
          </a:xfrm>
        </p:grpSpPr>
        <p:sp>
          <p:nvSpPr>
            <p:cNvPr id="10" name="ZoneTexte 9">
              <a:extLst>
                <a:ext uri="{FF2B5EF4-FFF2-40B4-BE49-F238E27FC236}">
                  <a16:creationId xmlns:a16="http://schemas.microsoft.com/office/drawing/2014/main" id="{72A99E90-D51D-0472-DF63-3BB6488010D3}"/>
                </a:ext>
              </a:extLst>
            </p:cNvPr>
            <p:cNvSpPr txBox="1"/>
            <p:nvPr/>
          </p:nvSpPr>
          <p:spPr>
            <a:xfrm>
              <a:off x="3304563" y="4032186"/>
              <a:ext cx="6762750"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l" fontAlgn="base"/>
              <a:r>
                <a:rPr lang="en-US" sz="2000" dirty="0">
                  <a:latin typeface="Calibri" panose="020F0502020204030204" pitchFamily="34" charset="0"/>
                  <a:cs typeface="Calibri" panose="020F0502020204030204" pitchFamily="34" charset="0"/>
                </a:rPr>
                <a:t>Our department: </a:t>
              </a:r>
              <a:r>
                <a:rPr lang="en-US" sz="2000" b="1" dirty="0">
                  <a:latin typeface="Calibri" panose="020F0502020204030204" pitchFamily="34" charset="0"/>
                  <a:cs typeface="Calibri" panose="020F0502020204030204" pitchFamily="34" charset="0"/>
                </a:rPr>
                <a:t>Radioactive Waste and Pollution Department (SPDR)</a:t>
              </a:r>
            </a:p>
            <a:p>
              <a:pPr algn="l" fontAlgn="base"/>
              <a:endParaRPr lang="en-US" sz="2000" dirty="0">
                <a:latin typeface="Calibri" panose="020F0502020204030204" pitchFamily="34" charset="0"/>
                <a:cs typeface="Calibri" panose="020F0502020204030204" pitchFamily="34" charset="0"/>
              </a:endParaRPr>
            </a:p>
            <a:p>
              <a:pPr algn="l" fontAlgn="base"/>
              <a:r>
                <a:rPr lang="en-US" sz="2000" dirty="0">
                  <a:latin typeface="Calibri" panose="020F0502020204030204" pitchFamily="34" charset="0"/>
                  <a:cs typeface="Calibri" panose="020F0502020204030204" pitchFamily="34" charset="0"/>
                </a:rPr>
                <a:t>Our lab: </a:t>
              </a:r>
              <a:r>
                <a:rPr lang="en-US" sz="2000" b="1" dirty="0">
                  <a:latin typeface="Calibri" panose="020F0502020204030204" pitchFamily="34" charset="0"/>
                  <a:cs typeface="Calibri" panose="020F0502020204030204" pitchFamily="34" charset="0"/>
                </a:rPr>
                <a:t>Research Laboratory on Transfers in Contaminated Sites and Soils (LT2S)</a:t>
              </a:r>
              <a:endParaRPr lang="en-US" sz="2000" b="1" i="0" dirty="0">
                <a:solidFill>
                  <a:srgbClr val="1F1F1F"/>
                </a:solidFill>
                <a:effectLst/>
                <a:latin typeface="Calibri" panose="020F0502020204030204" pitchFamily="34" charset="0"/>
                <a:cs typeface="Calibri" panose="020F0502020204030204" pitchFamily="34" charset="0"/>
              </a:endParaRPr>
            </a:p>
          </p:txBody>
        </p:sp>
        <p:cxnSp>
          <p:nvCxnSpPr>
            <p:cNvPr id="19" name="Connecteur droit 18">
              <a:extLst>
                <a:ext uri="{FF2B5EF4-FFF2-40B4-BE49-F238E27FC236}">
                  <a16:creationId xmlns:a16="http://schemas.microsoft.com/office/drawing/2014/main" id="{21E80434-ABB3-D321-9AA0-6B16F52E8EB1}"/>
                </a:ext>
              </a:extLst>
            </p:cNvPr>
            <p:cNvCxnSpPr>
              <a:cxnSpLocks/>
              <a:stCxn id="15" idx="6"/>
            </p:cNvCxnSpPr>
            <p:nvPr/>
          </p:nvCxnSpPr>
          <p:spPr>
            <a:xfrm>
              <a:off x="1858660" y="4667623"/>
              <a:ext cx="1509503" cy="9957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771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898553C-DC0F-93B3-E5BA-6F085074C23A}"/>
              </a:ext>
            </a:extLst>
          </p:cNvPr>
          <p:cNvSpPr>
            <a:spLocks noGrp="1"/>
          </p:cNvSpPr>
          <p:nvPr>
            <p:ph type="sldNum" sz="quarter" idx="19"/>
          </p:nvPr>
        </p:nvSpPr>
        <p:spPr/>
        <p:txBody>
          <a:bodyPr/>
          <a:lstStyle/>
          <a:p>
            <a:fld id="{3ACCC249-5D5B-4515-B0B4-8C29B88314F6}" type="slidenum">
              <a:rPr lang="fr-FR" smtClean="0"/>
              <a:pPr/>
              <a:t>20</a:t>
            </a:fld>
            <a:endParaRPr lang="fr-FR" dirty="0"/>
          </a:p>
        </p:txBody>
      </p:sp>
      <p:sp>
        <p:nvSpPr>
          <p:cNvPr id="6" name="Espace réservé du pied de page 5">
            <a:extLst>
              <a:ext uri="{FF2B5EF4-FFF2-40B4-BE49-F238E27FC236}">
                <a16:creationId xmlns:a16="http://schemas.microsoft.com/office/drawing/2014/main" id="{85B7BF8A-1B61-C14F-B22C-44610B5AC345}"/>
              </a:ext>
            </a:extLst>
          </p:cNvPr>
          <p:cNvSpPr>
            <a:spLocks noGrp="1"/>
          </p:cNvSpPr>
          <p:nvPr>
            <p:ph type="ftr" sz="quarter" idx="3"/>
          </p:nvPr>
        </p:nvSpPr>
        <p:spPr/>
        <p:txBody>
          <a:bodyPr/>
          <a:lstStyle/>
          <a:p>
            <a:r>
              <a:rPr lang="fr-FR" sz="1067">
                <a:solidFill>
                  <a:srgbClr val="FFFFFF"/>
                </a:solidFill>
                <a:latin typeface="+mj-lt"/>
              </a:rPr>
              <a:t>CETAMA-GT12 - 2024</a:t>
            </a:r>
            <a:endParaRPr lang="fr-FR" dirty="0"/>
          </a:p>
        </p:txBody>
      </p:sp>
      <p:pic>
        <p:nvPicPr>
          <p:cNvPr id="8" name="Image 7">
            <a:extLst>
              <a:ext uri="{FF2B5EF4-FFF2-40B4-BE49-F238E27FC236}">
                <a16:creationId xmlns:a16="http://schemas.microsoft.com/office/drawing/2014/main" id="{8ED08E18-32F4-F605-FAC1-9BE2AFE7D6CE}"/>
              </a:ext>
            </a:extLst>
          </p:cNvPr>
          <p:cNvPicPr>
            <a:picLocks noChangeAspect="1"/>
          </p:cNvPicPr>
          <p:nvPr/>
        </p:nvPicPr>
        <p:blipFill>
          <a:blip r:embed="rId2"/>
          <a:srcRect l="14912" t="20776" r="27093" b="11163"/>
          <a:stretch/>
        </p:blipFill>
        <p:spPr>
          <a:xfrm>
            <a:off x="70062" y="1123331"/>
            <a:ext cx="7365392" cy="4862266"/>
          </a:xfrm>
          <a:prstGeom prst="rect">
            <a:avLst/>
          </a:prstGeom>
        </p:spPr>
      </p:pic>
      <p:sp>
        <p:nvSpPr>
          <p:cNvPr id="9" name="Titre 1">
            <a:extLst>
              <a:ext uri="{FF2B5EF4-FFF2-40B4-BE49-F238E27FC236}">
                <a16:creationId xmlns:a16="http://schemas.microsoft.com/office/drawing/2014/main" id="{27980875-4D86-BD22-9BB3-9510AD7B3942}"/>
              </a:ext>
            </a:extLst>
          </p:cNvPr>
          <p:cNvSpPr txBox="1">
            <a:spLocks noGrp="1"/>
          </p:cNvSpPr>
          <p:nvPr>
            <p:ph type="title"/>
          </p:nvPr>
        </p:nvSpPr>
        <p:spPr bwMode="auto">
          <a:xfrm>
            <a:off x="148855" y="174799"/>
            <a:ext cx="1159192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1" fontAlgn="base" hangingPunct="1">
              <a:spcBef>
                <a:spcPct val="0"/>
              </a:spcBef>
              <a:spcAft>
                <a:spcPct val="0"/>
              </a:spcAft>
              <a:defRPr sz="1800" b="1" i="0">
                <a:solidFill>
                  <a:schemeClr val="accent2"/>
                </a:solidFill>
                <a:latin typeface="Calibri" panose="020F0502020204030204" pitchFamily="34" charset="0"/>
                <a:ea typeface="+mj-ea"/>
                <a:cs typeface="+mj-cs"/>
              </a:defRPr>
            </a:lvl1pPr>
            <a:lvl2pPr algn="l" rtl="0" eaLnBrk="1" fontAlgn="base" hangingPunct="1">
              <a:spcBef>
                <a:spcPct val="0"/>
              </a:spcBef>
              <a:spcAft>
                <a:spcPct val="0"/>
              </a:spcAft>
              <a:defRPr sz="3000">
                <a:solidFill>
                  <a:schemeClr val="tx2"/>
                </a:solidFill>
                <a:latin typeface="Trebuchet MS" pitchFamily="34" charset="0"/>
              </a:defRPr>
            </a:lvl2pPr>
            <a:lvl3pPr algn="l" rtl="0" eaLnBrk="1" fontAlgn="base" hangingPunct="1">
              <a:spcBef>
                <a:spcPct val="0"/>
              </a:spcBef>
              <a:spcAft>
                <a:spcPct val="0"/>
              </a:spcAft>
              <a:defRPr sz="3000">
                <a:solidFill>
                  <a:schemeClr val="tx2"/>
                </a:solidFill>
                <a:latin typeface="Trebuchet MS" pitchFamily="34" charset="0"/>
              </a:defRPr>
            </a:lvl3pPr>
            <a:lvl4pPr algn="l" rtl="0" eaLnBrk="1" fontAlgn="base" hangingPunct="1">
              <a:spcBef>
                <a:spcPct val="0"/>
              </a:spcBef>
              <a:spcAft>
                <a:spcPct val="0"/>
              </a:spcAft>
              <a:defRPr sz="3000">
                <a:solidFill>
                  <a:schemeClr val="tx2"/>
                </a:solidFill>
                <a:latin typeface="Trebuchet MS" pitchFamily="34" charset="0"/>
              </a:defRPr>
            </a:lvl4pPr>
            <a:lvl5pPr algn="l" rtl="0" eaLnBrk="1" fontAlgn="base" hangingPunct="1">
              <a:spcBef>
                <a:spcPct val="0"/>
              </a:spcBef>
              <a:spcAft>
                <a:spcPct val="0"/>
              </a:spcAft>
              <a:defRPr sz="3000">
                <a:solidFill>
                  <a:schemeClr val="tx2"/>
                </a:solidFill>
                <a:latin typeface="Trebuchet MS" pitchFamily="34" charset="0"/>
              </a:defRPr>
            </a:lvl5pPr>
            <a:lvl6pPr marL="342866" algn="l" rtl="0" eaLnBrk="1" fontAlgn="base" hangingPunct="1">
              <a:spcBef>
                <a:spcPct val="0"/>
              </a:spcBef>
              <a:spcAft>
                <a:spcPct val="0"/>
              </a:spcAft>
              <a:defRPr sz="3000">
                <a:solidFill>
                  <a:schemeClr val="tx2"/>
                </a:solidFill>
                <a:latin typeface="Trebuchet MS" pitchFamily="34" charset="0"/>
              </a:defRPr>
            </a:lvl6pPr>
            <a:lvl7pPr marL="685732" algn="l" rtl="0" eaLnBrk="1" fontAlgn="base" hangingPunct="1">
              <a:spcBef>
                <a:spcPct val="0"/>
              </a:spcBef>
              <a:spcAft>
                <a:spcPct val="0"/>
              </a:spcAft>
              <a:defRPr sz="3000">
                <a:solidFill>
                  <a:schemeClr val="tx2"/>
                </a:solidFill>
                <a:latin typeface="Trebuchet MS" pitchFamily="34" charset="0"/>
              </a:defRPr>
            </a:lvl7pPr>
            <a:lvl8pPr marL="1028598" algn="l" rtl="0" eaLnBrk="1" fontAlgn="base" hangingPunct="1">
              <a:spcBef>
                <a:spcPct val="0"/>
              </a:spcBef>
              <a:spcAft>
                <a:spcPct val="0"/>
              </a:spcAft>
              <a:defRPr sz="3000">
                <a:solidFill>
                  <a:schemeClr val="tx2"/>
                </a:solidFill>
                <a:latin typeface="Trebuchet MS" pitchFamily="34" charset="0"/>
              </a:defRPr>
            </a:lvl8pPr>
            <a:lvl9pPr marL="1371464" algn="l" rtl="0" eaLnBrk="1" fontAlgn="base" hangingPunct="1">
              <a:spcBef>
                <a:spcPct val="0"/>
              </a:spcBef>
              <a:spcAft>
                <a:spcPct val="0"/>
              </a:spcAft>
              <a:defRPr sz="3000">
                <a:solidFill>
                  <a:schemeClr val="tx2"/>
                </a:solidFill>
                <a:latin typeface="Trebuchet MS" pitchFamily="34" charset="0"/>
              </a:defRPr>
            </a:lvl9pPr>
          </a:lstStyle>
          <a:p>
            <a:r>
              <a:rPr lang="en-US" sz="2800" kern="0" dirty="0">
                <a:solidFill>
                  <a:schemeClr val="accent1"/>
                </a:solidFill>
                <a:latin typeface="Trebuchet MS" panose="020B0603020202020204" pitchFamily="34" charset="0"/>
              </a:rPr>
              <a:t>The origin of the radioactivity observed in Saharan </a:t>
            </a:r>
            <a:r>
              <a:rPr lang="en-US" sz="2800" kern="0" dirty="0" err="1">
                <a:solidFill>
                  <a:schemeClr val="accent1"/>
                </a:solidFill>
                <a:latin typeface="Trebuchet MS" panose="020B0603020202020204" pitchFamily="34" charset="0"/>
              </a:rPr>
              <a:t>dusT</a:t>
            </a:r>
            <a:endParaRPr lang="fr-FR" sz="2800" kern="0" dirty="0">
              <a:solidFill>
                <a:schemeClr val="accent1"/>
              </a:solidFill>
              <a:latin typeface="Trebuchet MS" panose="020B0603020202020204" pitchFamily="34" charset="0"/>
            </a:endParaRPr>
          </a:p>
        </p:txBody>
      </p:sp>
      <p:pic>
        <p:nvPicPr>
          <p:cNvPr id="17" name="Image 16">
            <a:extLst>
              <a:ext uri="{FF2B5EF4-FFF2-40B4-BE49-F238E27FC236}">
                <a16:creationId xmlns:a16="http://schemas.microsoft.com/office/drawing/2014/main" id="{E8BE45D3-6CE7-07DE-8B82-9D4918A69D82}"/>
              </a:ext>
            </a:extLst>
          </p:cNvPr>
          <p:cNvPicPr>
            <a:picLocks noChangeAspect="1"/>
          </p:cNvPicPr>
          <p:nvPr/>
        </p:nvPicPr>
        <p:blipFill>
          <a:blip r:embed="rId3"/>
          <a:srcRect l="54059" t="24444" r="16250" b="33889"/>
          <a:stretch/>
        </p:blipFill>
        <p:spPr>
          <a:xfrm>
            <a:off x="7524354" y="1808202"/>
            <a:ext cx="4456509" cy="3517923"/>
          </a:xfrm>
          <a:prstGeom prst="rect">
            <a:avLst/>
          </a:prstGeom>
        </p:spPr>
      </p:pic>
    </p:spTree>
    <p:extLst>
      <p:ext uri="{BB962C8B-B14F-4D97-AF65-F5344CB8AC3E}">
        <p14:creationId xmlns:p14="http://schemas.microsoft.com/office/powerpoint/2010/main" val="3690169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DBFA8-AF16-5B26-68F4-1D4A0B3BE10C}"/>
            </a:ext>
          </a:extLst>
        </p:cNvPr>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D206E5A-ED6B-7BBE-77EF-C2E6E11EF22E}"/>
              </a:ext>
            </a:extLst>
          </p:cNvPr>
          <p:cNvSpPr>
            <a:spLocks noGrp="1"/>
          </p:cNvSpPr>
          <p:nvPr>
            <p:ph type="sldNum" sz="quarter" idx="19"/>
          </p:nvPr>
        </p:nvSpPr>
        <p:spPr/>
        <p:txBody>
          <a:bodyPr/>
          <a:lstStyle/>
          <a:p>
            <a:fld id="{3ACCC249-5D5B-4515-B0B4-8C29B88314F6}" type="slidenum">
              <a:rPr lang="fr-FR" smtClean="0"/>
              <a:pPr/>
              <a:t>21</a:t>
            </a:fld>
            <a:endParaRPr lang="fr-FR" dirty="0"/>
          </a:p>
        </p:txBody>
      </p:sp>
      <p:sp>
        <p:nvSpPr>
          <p:cNvPr id="6" name="Espace réservé du pied de page 5">
            <a:extLst>
              <a:ext uri="{FF2B5EF4-FFF2-40B4-BE49-F238E27FC236}">
                <a16:creationId xmlns:a16="http://schemas.microsoft.com/office/drawing/2014/main" id="{D4C253B8-35B9-E939-614B-757AF5268B72}"/>
              </a:ext>
            </a:extLst>
          </p:cNvPr>
          <p:cNvSpPr>
            <a:spLocks noGrp="1"/>
          </p:cNvSpPr>
          <p:nvPr>
            <p:ph type="ftr" sz="quarter" idx="3"/>
          </p:nvPr>
        </p:nvSpPr>
        <p:spPr/>
        <p:txBody>
          <a:bodyPr/>
          <a:lstStyle/>
          <a:p>
            <a:r>
              <a:rPr lang="fr-FR" sz="1067">
                <a:solidFill>
                  <a:srgbClr val="FFFFFF"/>
                </a:solidFill>
                <a:latin typeface="+mj-lt"/>
              </a:rPr>
              <a:t>CETAMA-GT12 - 2024</a:t>
            </a:r>
            <a:endParaRPr lang="fr-FR" dirty="0"/>
          </a:p>
        </p:txBody>
      </p:sp>
      <p:sp>
        <p:nvSpPr>
          <p:cNvPr id="9" name="Titre 1">
            <a:extLst>
              <a:ext uri="{FF2B5EF4-FFF2-40B4-BE49-F238E27FC236}">
                <a16:creationId xmlns:a16="http://schemas.microsoft.com/office/drawing/2014/main" id="{9A85ECAB-F2A5-9659-4471-187A2CEA5F98}"/>
              </a:ext>
            </a:extLst>
          </p:cNvPr>
          <p:cNvSpPr txBox="1">
            <a:spLocks noGrp="1"/>
          </p:cNvSpPr>
          <p:nvPr>
            <p:ph type="title"/>
          </p:nvPr>
        </p:nvSpPr>
        <p:spPr bwMode="auto">
          <a:xfrm>
            <a:off x="148855" y="174799"/>
            <a:ext cx="1159192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1" fontAlgn="base" hangingPunct="1">
              <a:spcBef>
                <a:spcPct val="0"/>
              </a:spcBef>
              <a:spcAft>
                <a:spcPct val="0"/>
              </a:spcAft>
              <a:defRPr sz="1800" b="1" i="0">
                <a:solidFill>
                  <a:schemeClr val="accent2"/>
                </a:solidFill>
                <a:latin typeface="Calibri" panose="020F0502020204030204" pitchFamily="34" charset="0"/>
                <a:ea typeface="+mj-ea"/>
                <a:cs typeface="+mj-cs"/>
              </a:defRPr>
            </a:lvl1pPr>
            <a:lvl2pPr algn="l" rtl="0" eaLnBrk="1" fontAlgn="base" hangingPunct="1">
              <a:spcBef>
                <a:spcPct val="0"/>
              </a:spcBef>
              <a:spcAft>
                <a:spcPct val="0"/>
              </a:spcAft>
              <a:defRPr sz="3000">
                <a:solidFill>
                  <a:schemeClr val="tx2"/>
                </a:solidFill>
                <a:latin typeface="Trebuchet MS" pitchFamily="34" charset="0"/>
              </a:defRPr>
            </a:lvl2pPr>
            <a:lvl3pPr algn="l" rtl="0" eaLnBrk="1" fontAlgn="base" hangingPunct="1">
              <a:spcBef>
                <a:spcPct val="0"/>
              </a:spcBef>
              <a:spcAft>
                <a:spcPct val="0"/>
              </a:spcAft>
              <a:defRPr sz="3000">
                <a:solidFill>
                  <a:schemeClr val="tx2"/>
                </a:solidFill>
                <a:latin typeface="Trebuchet MS" pitchFamily="34" charset="0"/>
              </a:defRPr>
            </a:lvl3pPr>
            <a:lvl4pPr algn="l" rtl="0" eaLnBrk="1" fontAlgn="base" hangingPunct="1">
              <a:spcBef>
                <a:spcPct val="0"/>
              </a:spcBef>
              <a:spcAft>
                <a:spcPct val="0"/>
              </a:spcAft>
              <a:defRPr sz="3000">
                <a:solidFill>
                  <a:schemeClr val="tx2"/>
                </a:solidFill>
                <a:latin typeface="Trebuchet MS" pitchFamily="34" charset="0"/>
              </a:defRPr>
            </a:lvl4pPr>
            <a:lvl5pPr algn="l" rtl="0" eaLnBrk="1" fontAlgn="base" hangingPunct="1">
              <a:spcBef>
                <a:spcPct val="0"/>
              </a:spcBef>
              <a:spcAft>
                <a:spcPct val="0"/>
              </a:spcAft>
              <a:defRPr sz="3000">
                <a:solidFill>
                  <a:schemeClr val="tx2"/>
                </a:solidFill>
                <a:latin typeface="Trebuchet MS" pitchFamily="34" charset="0"/>
              </a:defRPr>
            </a:lvl5pPr>
            <a:lvl6pPr marL="342866" algn="l" rtl="0" eaLnBrk="1" fontAlgn="base" hangingPunct="1">
              <a:spcBef>
                <a:spcPct val="0"/>
              </a:spcBef>
              <a:spcAft>
                <a:spcPct val="0"/>
              </a:spcAft>
              <a:defRPr sz="3000">
                <a:solidFill>
                  <a:schemeClr val="tx2"/>
                </a:solidFill>
                <a:latin typeface="Trebuchet MS" pitchFamily="34" charset="0"/>
              </a:defRPr>
            </a:lvl6pPr>
            <a:lvl7pPr marL="685732" algn="l" rtl="0" eaLnBrk="1" fontAlgn="base" hangingPunct="1">
              <a:spcBef>
                <a:spcPct val="0"/>
              </a:spcBef>
              <a:spcAft>
                <a:spcPct val="0"/>
              </a:spcAft>
              <a:defRPr sz="3000">
                <a:solidFill>
                  <a:schemeClr val="tx2"/>
                </a:solidFill>
                <a:latin typeface="Trebuchet MS" pitchFamily="34" charset="0"/>
              </a:defRPr>
            </a:lvl7pPr>
            <a:lvl8pPr marL="1028598" algn="l" rtl="0" eaLnBrk="1" fontAlgn="base" hangingPunct="1">
              <a:spcBef>
                <a:spcPct val="0"/>
              </a:spcBef>
              <a:spcAft>
                <a:spcPct val="0"/>
              </a:spcAft>
              <a:defRPr sz="3000">
                <a:solidFill>
                  <a:schemeClr val="tx2"/>
                </a:solidFill>
                <a:latin typeface="Trebuchet MS" pitchFamily="34" charset="0"/>
              </a:defRPr>
            </a:lvl8pPr>
            <a:lvl9pPr marL="1371464" algn="l" rtl="0" eaLnBrk="1" fontAlgn="base" hangingPunct="1">
              <a:spcBef>
                <a:spcPct val="0"/>
              </a:spcBef>
              <a:spcAft>
                <a:spcPct val="0"/>
              </a:spcAft>
              <a:defRPr sz="3000">
                <a:solidFill>
                  <a:schemeClr val="tx2"/>
                </a:solidFill>
                <a:latin typeface="Trebuchet MS" pitchFamily="34" charset="0"/>
              </a:defRPr>
            </a:lvl9pPr>
          </a:lstStyle>
          <a:p>
            <a:r>
              <a:rPr lang="en-US" sz="2800" kern="0" dirty="0">
                <a:solidFill>
                  <a:schemeClr val="accent1"/>
                </a:solidFill>
                <a:latin typeface="Trebuchet MS" panose="020B0603020202020204" pitchFamily="34" charset="0"/>
              </a:rPr>
              <a:t>The origin of the radioactivity observed in Saharan </a:t>
            </a:r>
            <a:r>
              <a:rPr lang="en-US" sz="2800" kern="0" dirty="0" err="1">
                <a:solidFill>
                  <a:schemeClr val="accent1"/>
                </a:solidFill>
                <a:latin typeface="Trebuchet MS" panose="020B0603020202020204" pitchFamily="34" charset="0"/>
              </a:rPr>
              <a:t>dusT</a:t>
            </a:r>
            <a:endParaRPr lang="fr-FR" sz="2800" kern="0" dirty="0">
              <a:solidFill>
                <a:schemeClr val="accent1"/>
              </a:solidFill>
              <a:latin typeface="Trebuchet MS" panose="020B0603020202020204" pitchFamily="34" charset="0"/>
            </a:endParaRPr>
          </a:p>
        </p:txBody>
      </p:sp>
      <p:pic>
        <p:nvPicPr>
          <p:cNvPr id="15" name="Image 14">
            <a:extLst>
              <a:ext uri="{FF2B5EF4-FFF2-40B4-BE49-F238E27FC236}">
                <a16:creationId xmlns:a16="http://schemas.microsoft.com/office/drawing/2014/main" id="{63B2C248-E2FF-9169-F342-6E5AE8107883}"/>
              </a:ext>
            </a:extLst>
          </p:cNvPr>
          <p:cNvPicPr>
            <a:picLocks noChangeAspect="1"/>
          </p:cNvPicPr>
          <p:nvPr/>
        </p:nvPicPr>
        <p:blipFill>
          <a:blip r:embed="rId2"/>
          <a:srcRect l="25625" t="24630" r="26042" b="15969"/>
          <a:stretch/>
        </p:blipFill>
        <p:spPr>
          <a:xfrm>
            <a:off x="2148523" y="808698"/>
            <a:ext cx="8122446" cy="5615121"/>
          </a:xfrm>
          <a:prstGeom prst="rect">
            <a:avLst/>
          </a:prstGeom>
        </p:spPr>
      </p:pic>
    </p:spTree>
    <p:extLst>
      <p:ext uri="{BB962C8B-B14F-4D97-AF65-F5344CB8AC3E}">
        <p14:creationId xmlns:p14="http://schemas.microsoft.com/office/powerpoint/2010/main" val="2601956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D7E463-FF78-2D3C-028C-614C00A41D42}"/>
              </a:ext>
            </a:extLst>
          </p:cNvPr>
          <p:cNvSpPr>
            <a:spLocks noGrp="1"/>
          </p:cNvSpPr>
          <p:nvPr>
            <p:ph type="title"/>
          </p:nvPr>
        </p:nvSpPr>
        <p:spPr>
          <a:xfrm>
            <a:off x="1" y="5934"/>
            <a:ext cx="12192000" cy="892652"/>
          </a:xfrm>
        </p:spPr>
        <p:txBody>
          <a:bodyPr>
            <a:normAutofit/>
          </a:bodyPr>
          <a:lstStyle/>
          <a:p>
            <a:r>
              <a:rPr lang="fr-FR" sz="2400" dirty="0"/>
              <a:t>Conclusions </a:t>
            </a:r>
          </a:p>
        </p:txBody>
      </p:sp>
      <p:sp>
        <p:nvSpPr>
          <p:cNvPr id="3" name="Espace réservé du numéro de diapositive 2">
            <a:extLst>
              <a:ext uri="{FF2B5EF4-FFF2-40B4-BE49-F238E27FC236}">
                <a16:creationId xmlns:a16="http://schemas.microsoft.com/office/drawing/2014/main" id="{0F2F0E94-2021-5846-C724-FA8C460BFD64}"/>
              </a:ext>
            </a:extLst>
          </p:cNvPr>
          <p:cNvSpPr>
            <a:spLocks noGrp="1"/>
          </p:cNvSpPr>
          <p:nvPr>
            <p:ph type="sldNum" sz="quarter" idx="19"/>
          </p:nvPr>
        </p:nvSpPr>
        <p:spPr/>
        <p:txBody>
          <a:bodyPr/>
          <a:lstStyle/>
          <a:p>
            <a:fld id="{3ACCC249-5D5B-4515-B0B4-8C29B88314F6}" type="slidenum">
              <a:rPr lang="fr-FR" smtClean="0"/>
              <a:pPr/>
              <a:t>22</a:t>
            </a:fld>
            <a:endParaRPr lang="fr-FR" dirty="0"/>
          </a:p>
        </p:txBody>
      </p:sp>
      <p:sp>
        <p:nvSpPr>
          <p:cNvPr id="6" name="Espace réservé du pied de page 5">
            <a:extLst>
              <a:ext uri="{FF2B5EF4-FFF2-40B4-BE49-F238E27FC236}">
                <a16:creationId xmlns:a16="http://schemas.microsoft.com/office/drawing/2014/main" id="{0C91DAF4-E7BC-9255-BFB0-045D658F133B}"/>
              </a:ext>
            </a:extLst>
          </p:cNvPr>
          <p:cNvSpPr>
            <a:spLocks noGrp="1"/>
          </p:cNvSpPr>
          <p:nvPr>
            <p:ph type="ftr" sz="quarter" idx="3"/>
          </p:nvPr>
        </p:nvSpPr>
        <p:spPr/>
        <p:txBody>
          <a:bodyPr/>
          <a:lstStyle/>
          <a:p>
            <a:r>
              <a:rPr lang="fr-FR" sz="1067">
                <a:solidFill>
                  <a:srgbClr val="FFFFFF"/>
                </a:solidFill>
                <a:latin typeface="+mj-lt"/>
              </a:rPr>
              <a:t>CETAMA-GT12 - 2024</a:t>
            </a:r>
            <a:endParaRPr lang="fr-FR" dirty="0"/>
          </a:p>
        </p:txBody>
      </p:sp>
      <p:sp>
        <p:nvSpPr>
          <p:cNvPr id="8" name="ZoneTexte 7">
            <a:extLst>
              <a:ext uri="{FF2B5EF4-FFF2-40B4-BE49-F238E27FC236}">
                <a16:creationId xmlns:a16="http://schemas.microsoft.com/office/drawing/2014/main" id="{A787F4BD-33DC-E3C1-6B6A-8298D5726541}"/>
              </a:ext>
            </a:extLst>
          </p:cNvPr>
          <p:cNvSpPr txBox="1"/>
          <p:nvPr/>
        </p:nvSpPr>
        <p:spPr>
          <a:xfrm>
            <a:off x="171702" y="894989"/>
            <a:ext cx="11947451" cy="4893647"/>
          </a:xfrm>
          <a:prstGeom prst="rect">
            <a:avLst/>
          </a:prstGeom>
          <a:noFill/>
        </p:spPr>
        <p:txBody>
          <a:bodyPr wrap="square">
            <a:spAutoFit/>
          </a:bodyPr>
          <a:lstStyle/>
          <a:p>
            <a:pPr marL="285750" indent="-285750">
              <a:buFont typeface="Arial" panose="020B0604020202020204" pitchFamily="34" charset="0"/>
              <a:buChar char="•"/>
            </a:pPr>
            <a:endParaRPr lang="en-US" sz="2400" dirty="0">
              <a:solidFill>
                <a:schemeClr val="tx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Thanks to the knowledge acquired in nuclear physics on radioactive decay and to the isotopic abundances of man-made and/or natural materials </a:t>
            </a:r>
            <a:r>
              <a:rPr lang="en-US" sz="2400" dirty="0" err="1">
                <a:solidFill>
                  <a:schemeClr val="tx2"/>
                </a:solidFill>
                <a:latin typeface="Calibri" panose="020F0502020204030204" pitchFamily="34" charset="0"/>
                <a:cs typeface="Calibri" panose="020F0502020204030204" pitchFamily="34" charset="0"/>
              </a:rPr>
              <a:t>etc</a:t>
            </a:r>
            <a:r>
              <a:rPr lang="en-US" sz="2400" dirty="0">
                <a:solidFill>
                  <a:schemeClr val="tx2"/>
                </a:solidFill>
                <a:latin typeface="Calibri" panose="020F0502020204030204" pitchFamily="34" charset="0"/>
                <a:cs typeface="Calibri" panose="020F0502020204030204" pitchFamily="34" charset="0"/>
              </a:rPr>
              <a:t>, isotope geochemistry is today a field that supports environmental monitoring and regulatory decision-making.</a:t>
            </a:r>
          </a:p>
          <a:p>
            <a:endParaRPr lang="en-US" sz="2400" dirty="0">
              <a:solidFill>
                <a:schemeClr val="tx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It is important to continue work on new isotopic systems that better distinguish anthropogenic inputs from natural ones.</a:t>
            </a:r>
          </a:p>
          <a:p>
            <a:pPr marL="285750" indent="-285750">
              <a:buFont typeface="Arial" panose="020B0604020202020204" pitchFamily="34" charset="0"/>
              <a:buChar char="•"/>
            </a:pPr>
            <a:endParaRPr lang="en-US" sz="2400" dirty="0">
              <a:solidFill>
                <a:schemeClr val="tx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We must also anticipate the emergence of new potential contamination sources (SMRs, nuclear energy revival…). </a:t>
            </a:r>
          </a:p>
          <a:p>
            <a:pPr marL="285750" indent="-285750">
              <a:buFont typeface="Arial" panose="020B0604020202020204" pitchFamily="34" charset="0"/>
              <a:buChar char="•"/>
            </a:pPr>
            <a:endParaRPr lang="en-US" sz="2400" dirty="0">
              <a:solidFill>
                <a:schemeClr val="tx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Continued efforts are needed at low concentration levels: keeping up with analytical developments is essential. </a:t>
            </a:r>
            <a:endParaRPr lang="fr-FR" sz="24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8729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D90B4-1C52-9E29-29A1-A5FAD54B2ABA}"/>
              </a:ext>
            </a:extLst>
          </p:cNvPr>
          <p:cNvSpPr>
            <a:spLocks noGrp="1"/>
          </p:cNvSpPr>
          <p:nvPr>
            <p:ph type="title"/>
          </p:nvPr>
        </p:nvSpPr>
        <p:spPr>
          <a:xfrm>
            <a:off x="299789" y="2738711"/>
            <a:ext cx="11592174" cy="892652"/>
          </a:xfrm>
        </p:spPr>
        <p:txBody>
          <a:bodyPr>
            <a:normAutofit/>
          </a:bodyPr>
          <a:lstStyle/>
          <a:p>
            <a:pPr algn="ctr"/>
            <a:r>
              <a:rPr lang="fr-FR" sz="4400" dirty="0" err="1"/>
              <a:t>Thank</a:t>
            </a:r>
            <a:r>
              <a:rPr lang="fr-FR" sz="4400" dirty="0"/>
              <a:t> </a:t>
            </a:r>
            <a:r>
              <a:rPr lang="fr-FR" sz="4400" dirty="0" err="1"/>
              <a:t>you</a:t>
            </a:r>
            <a:r>
              <a:rPr lang="fr-FR" sz="4400" dirty="0"/>
              <a:t> for </a:t>
            </a:r>
            <a:r>
              <a:rPr lang="fr-FR" sz="4400" dirty="0" err="1"/>
              <a:t>your</a:t>
            </a:r>
            <a:r>
              <a:rPr lang="fr-FR" sz="4400" dirty="0"/>
              <a:t> attention </a:t>
            </a:r>
          </a:p>
        </p:txBody>
      </p:sp>
      <p:sp>
        <p:nvSpPr>
          <p:cNvPr id="3" name="Espace réservé du numéro de diapositive 2">
            <a:extLst>
              <a:ext uri="{FF2B5EF4-FFF2-40B4-BE49-F238E27FC236}">
                <a16:creationId xmlns:a16="http://schemas.microsoft.com/office/drawing/2014/main" id="{0F14D780-94DC-C635-A069-C5DEF1E69700}"/>
              </a:ext>
            </a:extLst>
          </p:cNvPr>
          <p:cNvSpPr>
            <a:spLocks noGrp="1"/>
          </p:cNvSpPr>
          <p:nvPr>
            <p:ph type="sldNum" sz="quarter" idx="11"/>
          </p:nvPr>
        </p:nvSpPr>
        <p:spPr/>
        <p:txBody>
          <a:bodyPr/>
          <a:lstStyle/>
          <a:p>
            <a:fld id="{3ACCC249-5D5B-4515-B0B4-8C29B88314F6}" type="slidenum">
              <a:rPr lang="fr-FR" smtClean="0"/>
              <a:pPr/>
              <a:t>23</a:t>
            </a:fld>
            <a:endParaRPr lang="fr-FR" dirty="0"/>
          </a:p>
        </p:txBody>
      </p:sp>
      <p:sp>
        <p:nvSpPr>
          <p:cNvPr id="5" name="Espace réservé du pied de page 4">
            <a:extLst>
              <a:ext uri="{FF2B5EF4-FFF2-40B4-BE49-F238E27FC236}">
                <a16:creationId xmlns:a16="http://schemas.microsoft.com/office/drawing/2014/main" id="{38689E16-499D-A232-1BEA-402DAAD39EB2}"/>
              </a:ext>
            </a:extLst>
          </p:cNvPr>
          <p:cNvSpPr>
            <a:spLocks noGrp="1"/>
          </p:cNvSpPr>
          <p:nvPr>
            <p:ph type="ftr" sz="quarter" idx="3"/>
          </p:nvPr>
        </p:nvSpPr>
        <p:spPr/>
        <p:txBody>
          <a:bodyPr/>
          <a:lstStyle/>
          <a:p>
            <a:r>
              <a:rPr lang="fr-FR" sz="1067">
                <a:solidFill>
                  <a:srgbClr val="FFFFFF"/>
                </a:solidFill>
                <a:latin typeface="+mj-lt"/>
              </a:rPr>
              <a:t>CETAMA-GT12 - 2024</a:t>
            </a:r>
            <a:endParaRPr lang="fr-FR" dirty="0"/>
          </a:p>
        </p:txBody>
      </p:sp>
    </p:spTree>
    <p:extLst>
      <p:ext uri="{BB962C8B-B14F-4D97-AF65-F5344CB8AC3E}">
        <p14:creationId xmlns:p14="http://schemas.microsoft.com/office/powerpoint/2010/main" val="214391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3548E8C-3F8B-9AFD-2144-012D6795A9AA}"/>
              </a:ext>
            </a:extLst>
          </p:cNvPr>
          <p:cNvSpPr>
            <a:spLocks noGrp="1"/>
          </p:cNvSpPr>
          <p:nvPr>
            <p:ph type="sldNum" sz="quarter" idx="19"/>
          </p:nvPr>
        </p:nvSpPr>
        <p:spPr/>
        <p:txBody>
          <a:bodyPr/>
          <a:lstStyle/>
          <a:p>
            <a:fld id="{3ACCC249-5D5B-4515-B0B4-8C29B88314F6}" type="slidenum">
              <a:rPr lang="fr-FR" smtClean="0"/>
              <a:pPr/>
              <a:t>24</a:t>
            </a:fld>
            <a:endParaRPr lang="fr-FR" dirty="0"/>
          </a:p>
        </p:txBody>
      </p:sp>
      <p:pic>
        <p:nvPicPr>
          <p:cNvPr id="7" name="Image 6">
            <a:extLst>
              <a:ext uri="{FF2B5EF4-FFF2-40B4-BE49-F238E27FC236}">
                <a16:creationId xmlns:a16="http://schemas.microsoft.com/office/drawing/2014/main" id="{89C83944-FC19-A203-D210-02D43929C94A}"/>
              </a:ext>
            </a:extLst>
          </p:cNvPr>
          <p:cNvPicPr>
            <a:picLocks noChangeAspect="1"/>
          </p:cNvPicPr>
          <p:nvPr/>
        </p:nvPicPr>
        <p:blipFill rotWithShape="1">
          <a:blip r:embed="rId2"/>
          <a:srcRect l="23225" t="30840" r="26375" b="29000"/>
          <a:stretch/>
        </p:blipFill>
        <p:spPr>
          <a:xfrm>
            <a:off x="1" y="35149"/>
            <a:ext cx="4355010" cy="1966843"/>
          </a:xfrm>
          <a:prstGeom prst="rect">
            <a:avLst/>
          </a:prstGeom>
        </p:spPr>
      </p:pic>
      <p:pic>
        <p:nvPicPr>
          <p:cNvPr id="8" name="Image 7">
            <a:extLst>
              <a:ext uri="{FF2B5EF4-FFF2-40B4-BE49-F238E27FC236}">
                <a16:creationId xmlns:a16="http://schemas.microsoft.com/office/drawing/2014/main" id="{B1F1A56B-ADDE-2AA0-604F-77D1C30273C8}"/>
              </a:ext>
            </a:extLst>
          </p:cNvPr>
          <p:cNvPicPr>
            <a:picLocks noChangeAspect="1"/>
          </p:cNvPicPr>
          <p:nvPr/>
        </p:nvPicPr>
        <p:blipFill rotWithShape="1">
          <a:blip r:embed="rId3"/>
          <a:srcRect l="24801" t="38800" r="27950" b="6601"/>
          <a:stretch/>
        </p:blipFill>
        <p:spPr>
          <a:xfrm>
            <a:off x="50261" y="2001992"/>
            <a:ext cx="4000744" cy="2600483"/>
          </a:xfrm>
          <a:prstGeom prst="rect">
            <a:avLst/>
          </a:prstGeom>
        </p:spPr>
      </p:pic>
      <p:pic>
        <p:nvPicPr>
          <p:cNvPr id="15" name="Image 14">
            <a:extLst>
              <a:ext uri="{FF2B5EF4-FFF2-40B4-BE49-F238E27FC236}">
                <a16:creationId xmlns:a16="http://schemas.microsoft.com/office/drawing/2014/main" id="{4421DCD0-B720-1561-7FEA-9AFB35314711}"/>
              </a:ext>
            </a:extLst>
          </p:cNvPr>
          <p:cNvPicPr>
            <a:picLocks noChangeAspect="1"/>
          </p:cNvPicPr>
          <p:nvPr/>
        </p:nvPicPr>
        <p:blipFill>
          <a:blip r:embed="rId4"/>
          <a:stretch>
            <a:fillRect/>
          </a:stretch>
        </p:blipFill>
        <p:spPr>
          <a:xfrm>
            <a:off x="0" y="4856009"/>
            <a:ext cx="7991395" cy="1989747"/>
          </a:xfrm>
          <a:prstGeom prst="rect">
            <a:avLst/>
          </a:prstGeom>
        </p:spPr>
      </p:pic>
      <p:pic>
        <p:nvPicPr>
          <p:cNvPr id="18" name="Image 17">
            <a:extLst>
              <a:ext uri="{FF2B5EF4-FFF2-40B4-BE49-F238E27FC236}">
                <a16:creationId xmlns:a16="http://schemas.microsoft.com/office/drawing/2014/main" id="{B5DD18B5-1E4C-ECD2-855B-62474A8E45DC}"/>
              </a:ext>
            </a:extLst>
          </p:cNvPr>
          <p:cNvPicPr>
            <a:picLocks noChangeAspect="1"/>
          </p:cNvPicPr>
          <p:nvPr/>
        </p:nvPicPr>
        <p:blipFill rotWithShape="1">
          <a:blip r:embed="rId5"/>
          <a:srcRect l="26051" t="18823" r="26971" b="20075"/>
          <a:stretch/>
        </p:blipFill>
        <p:spPr>
          <a:xfrm>
            <a:off x="8624315" y="311327"/>
            <a:ext cx="3517424" cy="2573353"/>
          </a:xfrm>
          <a:prstGeom prst="rect">
            <a:avLst/>
          </a:prstGeom>
        </p:spPr>
      </p:pic>
      <p:pic>
        <p:nvPicPr>
          <p:cNvPr id="4" name="Image 3">
            <a:extLst>
              <a:ext uri="{FF2B5EF4-FFF2-40B4-BE49-F238E27FC236}">
                <a16:creationId xmlns:a16="http://schemas.microsoft.com/office/drawing/2014/main" id="{2FBEA0F5-8E36-F425-00EC-FA3E881333EF}"/>
              </a:ext>
            </a:extLst>
          </p:cNvPr>
          <p:cNvPicPr>
            <a:picLocks noChangeAspect="1"/>
          </p:cNvPicPr>
          <p:nvPr/>
        </p:nvPicPr>
        <p:blipFill rotWithShape="1">
          <a:blip r:embed="rId6"/>
          <a:srcRect l="26971" t="22860" r="26971" b="14248"/>
          <a:stretch/>
        </p:blipFill>
        <p:spPr>
          <a:xfrm>
            <a:off x="4735102" y="0"/>
            <a:ext cx="3709903" cy="2849531"/>
          </a:xfrm>
          <a:prstGeom prst="rect">
            <a:avLst/>
          </a:prstGeom>
        </p:spPr>
      </p:pic>
      <p:sp>
        <p:nvSpPr>
          <p:cNvPr id="2" name="Espace réservé du pied de page 2">
            <a:extLst>
              <a:ext uri="{FF2B5EF4-FFF2-40B4-BE49-F238E27FC236}">
                <a16:creationId xmlns:a16="http://schemas.microsoft.com/office/drawing/2014/main" id="{4F798230-4025-3863-8C7B-690714D2A5FA}"/>
              </a:ext>
            </a:extLst>
          </p:cNvPr>
          <p:cNvSpPr>
            <a:spLocks noGrp="1"/>
          </p:cNvSpPr>
          <p:nvPr>
            <p:ph type="ftr" sz="quarter" idx="3"/>
          </p:nvPr>
        </p:nvSpPr>
        <p:spPr>
          <a:xfrm>
            <a:off x="3374231" y="6492876"/>
            <a:ext cx="8122447" cy="365125"/>
          </a:xfrm>
        </p:spPr>
        <p:txBody>
          <a:bodyPr/>
          <a:lstStyle/>
          <a:p>
            <a:r>
              <a:rPr lang="fr-FR" sz="1067" dirty="0">
                <a:solidFill>
                  <a:srgbClr val="FFFFFF"/>
                </a:solidFill>
                <a:latin typeface="+mj-lt"/>
              </a:rPr>
              <a:t>CETAMA-GT12-2024</a:t>
            </a:r>
            <a:endParaRPr lang="fr-FR" dirty="0"/>
          </a:p>
        </p:txBody>
      </p:sp>
      <p:pic>
        <p:nvPicPr>
          <p:cNvPr id="23" name="Image 22">
            <a:extLst>
              <a:ext uri="{FF2B5EF4-FFF2-40B4-BE49-F238E27FC236}">
                <a16:creationId xmlns:a16="http://schemas.microsoft.com/office/drawing/2014/main" id="{CC373108-B7A2-6B37-DC05-1A62B15AB353}"/>
              </a:ext>
            </a:extLst>
          </p:cNvPr>
          <p:cNvPicPr>
            <a:picLocks noChangeAspect="1"/>
          </p:cNvPicPr>
          <p:nvPr/>
        </p:nvPicPr>
        <p:blipFill>
          <a:blip r:embed="rId7"/>
          <a:srcRect l="26860" t="26451" r="28489" b="9974"/>
          <a:stretch/>
        </p:blipFill>
        <p:spPr>
          <a:xfrm>
            <a:off x="8406016" y="3483816"/>
            <a:ext cx="3686762" cy="2952703"/>
          </a:xfrm>
          <a:prstGeom prst="rect">
            <a:avLst/>
          </a:prstGeom>
        </p:spPr>
      </p:pic>
      <p:pic>
        <p:nvPicPr>
          <p:cNvPr id="25" name="Image 24">
            <a:extLst>
              <a:ext uri="{FF2B5EF4-FFF2-40B4-BE49-F238E27FC236}">
                <a16:creationId xmlns:a16="http://schemas.microsoft.com/office/drawing/2014/main" id="{3CE72231-7AA0-24D1-2855-B479BE6DC754}"/>
              </a:ext>
            </a:extLst>
          </p:cNvPr>
          <p:cNvPicPr>
            <a:picLocks noChangeAspect="1"/>
          </p:cNvPicPr>
          <p:nvPr/>
        </p:nvPicPr>
        <p:blipFill>
          <a:blip r:embed="rId8"/>
          <a:srcRect l="25901" t="26451" r="27704" b="14729"/>
          <a:stretch/>
        </p:blipFill>
        <p:spPr>
          <a:xfrm>
            <a:off x="4465626" y="2905888"/>
            <a:ext cx="3484173" cy="2484691"/>
          </a:xfrm>
          <a:prstGeom prst="rect">
            <a:avLst/>
          </a:prstGeom>
        </p:spPr>
      </p:pic>
    </p:spTree>
    <p:extLst>
      <p:ext uri="{BB962C8B-B14F-4D97-AF65-F5344CB8AC3E}">
        <p14:creationId xmlns:p14="http://schemas.microsoft.com/office/powerpoint/2010/main" val="3602962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7F3BA8-E204-183C-BC94-3D36713D3428}"/>
              </a:ext>
            </a:extLst>
          </p:cNvPr>
          <p:cNvSpPr>
            <a:spLocks noGrp="1"/>
          </p:cNvSpPr>
          <p:nvPr>
            <p:ph type="title"/>
          </p:nvPr>
        </p:nvSpPr>
        <p:spPr>
          <a:xfrm>
            <a:off x="204908" y="63238"/>
            <a:ext cx="12065064" cy="902174"/>
          </a:xfrm>
        </p:spPr>
        <p:txBody>
          <a:bodyPr>
            <a:noAutofit/>
          </a:bodyPr>
          <a:lstStyle/>
          <a:p>
            <a:r>
              <a:rPr lang="fr-FR" sz="2800" b="1" dirty="0" err="1">
                <a:latin typeface="Calibri" panose="020F0502020204030204" pitchFamily="34" charset="0"/>
                <a:cs typeface="Calibri" panose="020F0502020204030204" pitchFamily="34" charset="0"/>
              </a:rPr>
              <a:t>ASNR's</a:t>
            </a:r>
            <a:r>
              <a:rPr lang="fr-FR" sz="2800" b="1" dirty="0">
                <a:latin typeface="Calibri" panose="020F0502020204030204" pitchFamily="34" charset="0"/>
                <a:cs typeface="Calibri" panose="020F0502020204030204" pitchFamily="34" charset="0"/>
              </a:rPr>
              <a:t> Environmental Mission: </a:t>
            </a:r>
            <a:r>
              <a:rPr lang="en-US" sz="2800" dirty="0">
                <a:latin typeface="Calibri" panose="020F0502020204030204" pitchFamily="34" charset="0"/>
                <a:cs typeface="Calibri" panose="020F0502020204030204" pitchFamily="34" charset="0"/>
              </a:rPr>
              <a:t>Identification of contamination sources </a:t>
            </a:r>
            <a:endParaRPr lang="fr-FR" sz="2800" dirty="0">
              <a:solidFill>
                <a:schemeClr val="accent2">
                  <a:lumMod val="75000"/>
                </a:schemeClr>
              </a:solidFill>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3CEA668E-102F-EB38-C0CC-1FC603B373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7820" y="990152"/>
            <a:ext cx="6579649" cy="4934739"/>
          </a:xfrm>
          <a:prstGeom prst="rect">
            <a:avLst/>
          </a:prstGeom>
          <a:ln>
            <a:noFill/>
          </a:ln>
          <a:effectLst>
            <a:outerShdw blurRad="292100" dist="139700" dir="2700000" algn="tl" rotWithShape="0">
              <a:srgbClr val="333333">
                <a:alpha val="65000"/>
              </a:srgbClr>
            </a:outerShdw>
          </a:effectLst>
        </p:spPr>
      </p:pic>
      <p:sp>
        <p:nvSpPr>
          <p:cNvPr id="8" name="Ellipse 7">
            <a:extLst>
              <a:ext uri="{FF2B5EF4-FFF2-40B4-BE49-F238E27FC236}">
                <a16:creationId xmlns:a16="http://schemas.microsoft.com/office/drawing/2014/main" id="{6C661D4F-E2C4-7473-F4B2-E97F11491D72}"/>
              </a:ext>
            </a:extLst>
          </p:cNvPr>
          <p:cNvSpPr/>
          <p:nvPr/>
        </p:nvSpPr>
        <p:spPr>
          <a:xfrm rot="1570645">
            <a:off x="5522045" y="2836056"/>
            <a:ext cx="1359923" cy="22661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Calibri" panose="020F0502020204030204" pitchFamily="34" charset="0"/>
              <a:cs typeface="Calibri" panose="020F0502020204030204" pitchFamily="34" charset="0"/>
            </a:endParaRPr>
          </a:p>
        </p:txBody>
      </p:sp>
      <p:sp>
        <p:nvSpPr>
          <p:cNvPr id="9" name="Espace réservé du pied de page 8">
            <a:extLst>
              <a:ext uri="{FF2B5EF4-FFF2-40B4-BE49-F238E27FC236}">
                <a16:creationId xmlns:a16="http://schemas.microsoft.com/office/drawing/2014/main" id="{CF32FCD2-F086-7354-DC69-B5CB50DF3B10}"/>
              </a:ext>
            </a:extLst>
          </p:cNvPr>
          <p:cNvSpPr>
            <a:spLocks noGrp="1"/>
          </p:cNvSpPr>
          <p:nvPr>
            <p:ph type="ftr" sz="quarter" idx="3"/>
          </p:nvPr>
        </p:nvSpPr>
        <p:spPr/>
        <p:txBody>
          <a:bodyPr/>
          <a:lstStyle/>
          <a:p>
            <a:r>
              <a:rPr lang="fr-FR" sz="2400">
                <a:solidFill>
                  <a:srgbClr val="FFFFFF"/>
                </a:solidFill>
                <a:latin typeface="Calibri" panose="020F0502020204030204" pitchFamily="34" charset="0"/>
                <a:cs typeface="Calibri" panose="020F0502020204030204" pitchFamily="34" charset="0"/>
              </a:rPr>
              <a:t>SPECTRATOM - 2024</a:t>
            </a:r>
            <a:endParaRPr lang="fr-FR" sz="2400" dirty="0">
              <a:latin typeface="Calibri" panose="020F0502020204030204" pitchFamily="34" charset="0"/>
              <a:cs typeface="Calibri" panose="020F0502020204030204" pitchFamily="34" charset="0"/>
            </a:endParaRPr>
          </a:p>
        </p:txBody>
      </p:sp>
      <p:sp>
        <p:nvSpPr>
          <p:cNvPr id="11" name="Espace réservé du numéro de diapositive 10">
            <a:extLst>
              <a:ext uri="{FF2B5EF4-FFF2-40B4-BE49-F238E27FC236}">
                <a16:creationId xmlns:a16="http://schemas.microsoft.com/office/drawing/2014/main" id="{6E04A04D-8058-70B6-9D66-38D02819470D}"/>
              </a:ext>
            </a:extLst>
          </p:cNvPr>
          <p:cNvSpPr>
            <a:spLocks noGrp="1"/>
          </p:cNvSpPr>
          <p:nvPr>
            <p:ph type="sldNum" sz="quarter" idx="11"/>
          </p:nvPr>
        </p:nvSpPr>
        <p:spPr/>
        <p:txBody>
          <a:bodyPr/>
          <a:lstStyle/>
          <a:p>
            <a:fld id="{3ACCC249-5D5B-4515-B0B4-8C29B88314F6}" type="slidenum">
              <a:rPr lang="fr-FR" sz="2400" smtClean="0">
                <a:latin typeface="Calibri" panose="020F0502020204030204" pitchFamily="34" charset="0"/>
                <a:cs typeface="Calibri" panose="020F0502020204030204" pitchFamily="34" charset="0"/>
              </a:rPr>
              <a:pPr/>
              <a:t>3</a:t>
            </a:fld>
            <a:endParaRPr lang="fr-FR" sz="2400" dirty="0">
              <a:latin typeface="Calibri" panose="020F0502020204030204" pitchFamily="34" charset="0"/>
              <a:cs typeface="Calibri" panose="020F0502020204030204" pitchFamily="34" charset="0"/>
            </a:endParaRPr>
          </a:p>
        </p:txBody>
      </p:sp>
      <p:sp>
        <p:nvSpPr>
          <p:cNvPr id="12" name="Ellipse 11">
            <a:extLst>
              <a:ext uri="{FF2B5EF4-FFF2-40B4-BE49-F238E27FC236}">
                <a16:creationId xmlns:a16="http://schemas.microsoft.com/office/drawing/2014/main" id="{D3D88BED-0D05-4779-A74C-BE7F6F01FCAB}"/>
              </a:ext>
            </a:extLst>
          </p:cNvPr>
          <p:cNvSpPr/>
          <p:nvPr/>
        </p:nvSpPr>
        <p:spPr>
          <a:xfrm rot="1570645">
            <a:off x="9351489" y="3089426"/>
            <a:ext cx="1359923" cy="14036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7745A646-01BA-F894-8DD1-3B1FA5C4F1FD}"/>
              </a:ext>
            </a:extLst>
          </p:cNvPr>
          <p:cNvSpPr/>
          <p:nvPr/>
        </p:nvSpPr>
        <p:spPr>
          <a:xfrm>
            <a:off x="-21545" y="1355095"/>
            <a:ext cx="5254887" cy="1569660"/>
          </a:xfrm>
          <a:prstGeom prst="rect">
            <a:avLst/>
          </a:prstGeom>
        </p:spPr>
        <p:txBody>
          <a:bodyPr wrap="square">
            <a:spAutoFit/>
          </a:bodyPr>
          <a:lstStyle/>
          <a:p>
            <a:pPr marL="380990" indent="-380990" algn="just">
              <a:buFont typeface="Wingdings" panose="05000000000000000000" pitchFamily="2" charset="2"/>
              <a:buChar char="Ø"/>
            </a:pPr>
            <a:r>
              <a:rPr lang="en-US" sz="2400" b="1" dirty="0">
                <a:solidFill>
                  <a:schemeClr val="tx2"/>
                </a:solidFill>
                <a:latin typeface="Calibri" panose="020F0502020204030204" pitchFamily="34" charset="0"/>
                <a:cs typeface="Calibri" panose="020F0502020204030204" pitchFamily="34" charset="0"/>
              </a:rPr>
              <a:t>As part of its expertise and environmental monitoring missions, ASNR carries out numerous studies related to contaminated sites.</a:t>
            </a:r>
            <a:endParaRPr lang="fr-FR" sz="2400" b="1" dirty="0">
              <a:solidFill>
                <a:schemeClr val="tx2"/>
              </a:solidFill>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3F16EC51-6564-3D8A-91CC-133C11658A18}"/>
              </a:ext>
            </a:extLst>
          </p:cNvPr>
          <p:cNvSpPr txBox="1"/>
          <p:nvPr/>
        </p:nvSpPr>
        <p:spPr>
          <a:xfrm>
            <a:off x="0" y="3632109"/>
            <a:ext cx="5128865" cy="2308324"/>
          </a:xfrm>
          <a:prstGeom prst="rect">
            <a:avLst/>
          </a:prstGeom>
          <a:noFill/>
        </p:spPr>
        <p:txBody>
          <a:bodyPr wrap="square">
            <a:spAutoFit/>
          </a:bodyPr>
          <a:lstStyle/>
          <a:p>
            <a:pPr marL="380990" indent="-380990">
              <a:buFont typeface="Wingdings" panose="05000000000000000000" pitchFamily="2" charset="2"/>
              <a:buChar char="Ø"/>
              <a:defRPr/>
            </a:pPr>
            <a:r>
              <a:rPr lang="en-US" sz="2400" b="1" dirty="0">
                <a:solidFill>
                  <a:srgbClr val="FF0000"/>
                </a:solidFill>
                <a:latin typeface="Calibri" panose="020F0502020204030204" pitchFamily="34" charset="0"/>
                <a:cs typeface="Calibri" panose="020F0502020204030204" pitchFamily="34" charset="0"/>
              </a:rPr>
              <a:t>Identifying the origin of radiological contamination --&gt; help us to support decision-making and optimize current management strategies for contaminated sites and soils.</a:t>
            </a:r>
            <a:endParaRPr lang="fr-FR" sz="2400" b="1" dirty="0">
              <a:solidFill>
                <a:srgbClr val="FF0000"/>
              </a:solidFill>
              <a:latin typeface="Calibri" panose="020F0502020204030204" pitchFamily="34" charset="0"/>
              <a:cs typeface="Calibri" panose="020F0502020204030204" pitchFamily="34" charset="0"/>
            </a:endParaRPr>
          </a:p>
        </p:txBody>
      </p:sp>
      <p:pic>
        <p:nvPicPr>
          <p:cNvPr id="7" name="Picture 2" descr="nuclear-bomb-explosion">
            <a:extLst>
              <a:ext uri="{FF2B5EF4-FFF2-40B4-BE49-F238E27FC236}">
                <a16:creationId xmlns:a16="http://schemas.microsoft.com/office/drawing/2014/main" id="{277BE7DF-6EAC-75C7-9840-09BF43D91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462"/>
          <a:stretch>
            <a:fillRect/>
          </a:stretch>
        </p:blipFill>
        <p:spPr bwMode="auto">
          <a:xfrm>
            <a:off x="5417253" y="1322646"/>
            <a:ext cx="6500216" cy="4291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31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22B8F-363C-72CB-F95F-AAF9FDC978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A14392-2C94-469C-4929-C36E30F75B49}"/>
              </a:ext>
            </a:extLst>
          </p:cNvPr>
          <p:cNvSpPr>
            <a:spLocks noGrp="1"/>
          </p:cNvSpPr>
          <p:nvPr>
            <p:ph type="title"/>
          </p:nvPr>
        </p:nvSpPr>
        <p:spPr>
          <a:xfrm>
            <a:off x="300038" y="4092575"/>
            <a:ext cx="5691187" cy="541209"/>
          </a:xfrm>
        </p:spPr>
        <p:txBody>
          <a:bodyPr/>
          <a:lstStyle/>
          <a:p>
            <a:r>
              <a:rPr lang="en-US" dirty="0"/>
              <a:t>historical overview </a:t>
            </a:r>
            <a:endParaRPr lang="fr-FR" dirty="0"/>
          </a:p>
        </p:txBody>
      </p:sp>
      <p:sp>
        <p:nvSpPr>
          <p:cNvPr id="3" name="Espace réservé du texte 2">
            <a:extLst>
              <a:ext uri="{FF2B5EF4-FFF2-40B4-BE49-F238E27FC236}">
                <a16:creationId xmlns:a16="http://schemas.microsoft.com/office/drawing/2014/main" id="{FA418E74-F38A-0D7C-8B9D-D40271CE2561}"/>
              </a:ext>
            </a:extLst>
          </p:cNvPr>
          <p:cNvSpPr>
            <a:spLocks noGrp="1"/>
          </p:cNvSpPr>
          <p:nvPr>
            <p:ph type="body" idx="1"/>
          </p:nvPr>
        </p:nvSpPr>
        <p:spPr/>
        <p:txBody>
          <a:bodyPr/>
          <a:lstStyle/>
          <a:p>
            <a:r>
              <a:rPr lang="fr-FR" dirty="0"/>
              <a:t>01</a:t>
            </a:r>
          </a:p>
        </p:txBody>
      </p:sp>
      <p:sp>
        <p:nvSpPr>
          <p:cNvPr id="12" name="Espace réservé du numéro de diapositive 11">
            <a:extLst>
              <a:ext uri="{FF2B5EF4-FFF2-40B4-BE49-F238E27FC236}">
                <a16:creationId xmlns:a16="http://schemas.microsoft.com/office/drawing/2014/main" id="{B7D7834C-E63E-F1ED-40E3-AD8373672FCF}"/>
              </a:ext>
            </a:extLst>
          </p:cNvPr>
          <p:cNvSpPr>
            <a:spLocks noGrp="1"/>
          </p:cNvSpPr>
          <p:nvPr>
            <p:ph type="sldNum" sz="quarter" idx="12"/>
          </p:nvPr>
        </p:nvSpPr>
        <p:spPr/>
        <p:txBody>
          <a:bodyPr/>
          <a:lstStyle/>
          <a:p>
            <a:fld id="{963E9002-E6CB-4983-8B51-5C3EA949C333}" type="slidenum">
              <a:rPr lang="fr-FR" smtClean="0"/>
              <a:pPr/>
              <a:t>4</a:t>
            </a:fld>
            <a:endParaRPr lang="fr-FR" dirty="0"/>
          </a:p>
        </p:txBody>
      </p:sp>
    </p:spTree>
    <p:extLst>
      <p:ext uri="{BB962C8B-B14F-4D97-AF65-F5344CB8AC3E}">
        <p14:creationId xmlns:p14="http://schemas.microsoft.com/office/powerpoint/2010/main" val="93667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4">
            <a:extLst>
              <a:ext uri="{FF2B5EF4-FFF2-40B4-BE49-F238E27FC236}">
                <a16:creationId xmlns:a16="http://schemas.microsoft.com/office/drawing/2014/main" id="{EB41B1EA-A513-A547-1A5B-9BFE19839D90}"/>
              </a:ext>
            </a:extLst>
          </p:cNvPr>
          <p:cNvSpPr txBox="1">
            <a:spLocks noChangeArrowheads="1"/>
          </p:cNvSpPr>
          <p:nvPr/>
        </p:nvSpPr>
        <p:spPr bwMode="auto">
          <a:xfrm>
            <a:off x="3048000" y="-42863"/>
            <a:ext cx="70866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ct val="100000"/>
              </a:spcBef>
              <a:buClr>
                <a:schemeClr val="tx2"/>
              </a:buClr>
              <a:buSzPct val="75000"/>
              <a:buFont typeface="Arial" panose="020B0604020202020204" pitchFamily="34" charset="0"/>
              <a:buChar char="▌"/>
              <a:defRPr sz="2100">
                <a:solidFill>
                  <a:schemeClr val="tx1"/>
                </a:solidFill>
                <a:latin typeface="Trebuchet MS" panose="020B0603020202020204" pitchFamily="34" charset="0"/>
              </a:defRPr>
            </a:lvl1pPr>
            <a:lvl2pPr marL="742950" indent="-285750">
              <a:lnSpc>
                <a:spcPts val="2400"/>
              </a:lnSpc>
              <a:buClr>
                <a:schemeClr val="tx1"/>
              </a:buClr>
              <a:buSzPct val="90000"/>
              <a:buFont typeface="Wingdings" panose="05000000000000000000" pitchFamily="2" charset="2"/>
              <a:buChar char="§"/>
              <a:defRPr sz="1600">
                <a:solidFill>
                  <a:schemeClr val="tx1"/>
                </a:solidFill>
                <a:latin typeface="Trebuchet MS" panose="020B0603020202020204" pitchFamily="34" charset="0"/>
              </a:defRPr>
            </a:lvl2pPr>
            <a:lvl3pPr marL="1143000" indent="-228600">
              <a:lnSpc>
                <a:spcPts val="2400"/>
              </a:lnSpc>
              <a:buSzPct val="90000"/>
              <a:buFont typeface="Wingdings" panose="05000000000000000000" pitchFamily="2" charset="2"/>
              <a:buChar char="§"/>
              <a:defRPr sz="1600">
                <a:solidFill>
                  <a:schemeClr val="tx1"/>
                </a:solidFill>
                <a:latin typeface="Trebuchet MS" panose="020B0603020202020204" pitchFamily="34" charset="0"/>
              </a:defRPr>
            </a:lvl3pPr>
            <a:lvl4pPr marL="1600200" indent="-228600">
              <a:lnSpc>
                <a:spcPts val="2400"/>
              </a:lnSpc>
              <a:buChar char="–"/>
              <a:defRPr sz="1600">
                <a:solidFill>
                  <a:schemeClr val="tx1"/>
                </a:solidFill>
                <a:latin typeface="Trebuchet MS" panose="020B0603020202020204" pitchFamily="34" charset="0"/>
              </a:defRPr>
            </a:lvl4pPr>
            <a:lvl5pPr marL="2057400" indent="-228600">
              <a:lnSpc>
                <a:spcPts val="2400"/>
              </a:lnSpc>
              <a:buChar char="»"/>
              <a:defRPr sz="1600">
                <a:solidFill>
                  <a:schemeClr val="tx1"/>
                </a:solidFill>
                <a:latin typeface="Trebuchet MS" panose="020B0603020202020204" pitchFamily="34" charset="0"/>
              </a:defRPr>
            </a:lvl5pPr>
            <a:lvl6pPr marL="25146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6pPr>
            <a:lvl7pPr marL="29718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7pPr>
            <a:lvl8pPr marL="34290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8pPr>
            <a:lvl9pPr marL="38862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9pPr>
          </a:lstStyle>
          <a:p>
            <a:pPr algn="ctr" eaLnBrk="1" hangingPunct="1">
              <a:lnSpc>
                <a:spcPct val="100000"/>
              </a:lnSpc>
              <a:spcBef>
                <a:spcPct val="50000"/>
              </a:spcBef>
              <a:buClrTx/>
              <a:buSzTx/>
              <a:buFontTx/>
              <a:buNone/>
            </a:pPr>
            <a:r>
              <a:rPr lang="fr-FR" altLang="fr-FR" sz="2400" b="1">
                <a:solidFill>
                  <a:schemeClr val="bg1"/>
                </a:solidFill>
                <a:latin typeface="Arial" panose="020B0604020202020204" pitchFamily="34" charset="0"/>
              </a:rPr>
              <a:t>L’atome</a:t>
            </a:r>
            <a:endParaRPr lang="en-US" altLang="fr-FR" sz="2400" b="1">
              <a:solidFill>
                <a:schemeClr val="bg1"/>
              </a:solidFill>
              <a:latin typeface="Arial" panose="020B0604020202020204" pitchFamily="34" charset="0"/>
            </a:endParaRPr>
          </a:p>
        </p:txBody>
      </p:sp>
      <p:pic>
        <p:nvPicPr>
          <p:cNvPr id="18436" name="Picture 13" descr="atome">
            <a:extLst>
              <a:ext uri="{FF2B5EF4-FFF2-40B4-BE49-F238E27FC236}">
                <a16:creationId xmlns:a16="http://schemas.microsoft.com/office/drawing/2014/main" id="{B1AFBA3D-3508-C3F4-3D85-53CCE111C9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517"/>
          <a:stretch>
            <a:fillRect/>
          </a:stretch>
        </p:blipFill>
        <p:spPr bwMode="auto">
          <a:xfrm>
            <a:off x="2649383" y="3589879"/>
            <a:ext cx="4953000" cy="283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14">
            <a:extLst>
              <a:ext uri="{FF2B5EF4-FFF2-40B4-BE49-F238E27FC236}">
                <a16:creationId xmlns:a16="http://schemas.microsoft.com/office/drawing/2014/main" id="{F17D3858-E894-63D4-88CC-F8F42F3A528B}"/>
              </a:ext>
            </a:extLst>
          </p:cNvPr>
          <p:cNvSpPr>
            <a:spLocks noChangeArrowheads="1"/>
          </p:cNvSpPr>
          <p:nvPr/>
        </p:nvSpPr>
        <p:spPr bwMode="auto">
          <a:xfrm>
            <a:off x="289719" y="1184701"/>
            <a:ext cx="870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ts val="2400"/>
              </a:lnSpc>
              <a:spcBef>
                <a:spcPct val="100000"/>
              </a:spcBef>
              <a:buClr>
                <a:schemeClr val="tx2"/>
              </a:buClr>
              <a:buSzPct val="75000"/>
              <a:buFont typeface="Arial" panose="020B0604020202020204" pitchFamily="34" charset="0"/>
              <a:buChar char="▌"/>
              <a:defRPr sz="2100">
                <a:solidFill>
                  <a:schemeClr val="tx1"/>
                </a:solidFill>
                <a:latin typeface="Trebuchet MS" panose="020B0603020202020204" pitchFamily="34" charset="0"/>
              </a:defRPr>
            </a:lvl1pPr>
            <a:lvl2pPr marL="742950" indent="-285750">
              <a:lnSpc>
                <a:spcPts val="2400"/>
              </a:lnSpc>
              <a:buClr>
                <a:schemeClr val="tx1"/>
              </a:buClr>
              <a:buSzPct val="90000"/>
              <a:buFont typeface="Wingdings" panose="05000000000000000000" pitchFamily="2" charset="2"/>
              <a:buChar char="§"/>
              <a:defRPr sz="1600">
                <a:solidFill>
                  <a:schemeClr val="tx1"/>
                </a:solidFill>
                <a:latin typeface="Trebuchet MS" panose="020B0603020202020204" pitchFamily="34" charset="0"/>
              </a:defRPr>
            </a:lvl2pPr>
            <a:lvl3pPr marL="1143000" indent="-228600">
              <a:lnSpc>
                <a:spcPts val="2400"/>
              </a:lnSpc>
              <a:buSzPct val="90000"/>
              <a:buFont typeface="Wingdings" panose="05000000000000000000" pitchFamily="2" charset="2"/>
              <a:buChar char="§"/>
              <a:defRPr sz="1600">
                <a:solidFill>
                  <a:schemeClr val="tx1"/>
                </a:solidFill>
                <a:latin typeface="Trebuchet MS" panose="020B0603020202020204" pitchFamily="34" charset="0"/>
              </a:defRPr>
            </a:lvl3pPr>
            <a:lvl4pPr marL="1600200" indent="-228600">
              <a:lnSpc>
                <a:spcPts val="2400"/>
              </a:lnSpc>
              <a:buChar char="–"/>
              <a:defRPr sz="1600">
                <a:solidFill>
                  <a:schemeClr val="tx1"/>
                </a:solidFill>
                <a:latin typeface="Trebuchet MS" panose="020B0603020202020204" pitchFamily="34" charset="0"/>
              </a:defRPr>
            </a:lvl4pPr>
            <a:lvl5pPr marL="2057400" indent="-228600">
              <a:lnSpc>
                <a:spcPts val="2400"/>
              </a:lnSpc>
              <a:buChar char="»"/>
              <a:defRPr sz="1600">
                <a:solidFill>
                  <a:schemeClr val="tx1"/>
                </a:solidFill>
                <a:latin typeface="Trebuchet MS" panose="020B0603020202020204" pitchFamily="34" charset="0"/>
              </a:defRPr>
            </a:lvl5pPr>
            <a:lvl6pPr marL="25146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6pPr>
            <a:lvl7pPr marL="29718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7pPr>
            <a:lvl8pPr marL="34290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8pPr>
            <a:lvl9pPr marL="38862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9pPr>
          </a:lstStyle>
          <a:p>
            <a:pPr>
              <a:lnSpc>
                <a:spcPct val="100000"/>
              </a:lnSpc>
              <a:spcBef>
                <a:spcPct val="0"/>
              </a:spcBef>
              <a:buClrTx/>
              <a:buSzTx/>
              <a:buNone/>
            </a:pPr>
            <a:r>
              <a:rPr lang="en-US" sz="2400" b="1" dirty="0">
                <a:solidFill>
                  <a:schemeClr val="tx2"/>
                </a:solidFill>
              </a:rPr>
              <a:t>An atom → ancient Greek, </a:t>
            </a:r>
            <a:r>
              <a:rPr lang="en-US" sz="2400" b="1" dirty="0" err="1">
                <a:solidFill>
                  <a:schemeClr val="tx2"/>
                </a:solidFill>
              </a:rPr>
              <a:t>ἄτομος</a:t>
            </a:r>
            <a:r>
              <a:rPr lang="en-US" sz="2400" b="1" dirty="0">
                <a:solidFill>
                  <a:schemeClr val="tx2"/>
                </a:solidFill>
              </a:rPr>
              <a:t> [</a:t>
            </a:r>
            <a:r>
              <a:rPr lang="en-US" sz="2400" b="1" dirty="0" err="1">
                <a:solidFill>
                  <a:schemeClr val="tx2"/>
                </a:solidFill>
              </a:rPr>
              <a:t>atomos</a:t>
            </a:r>
            <a:r>
              <a:rPr lang="en-US" sz="2400" b="1" dirty="0">
                <a:solidFill>
                  <a:schemeClr val="tx2"/>
                </a:solidFill>
              </a:rPr>
              <a:t>] → that which cannot be divided</a:t>
            </a:r>
            <a:endParaRPr lang="fr-FR" altLang="fr-FR" sz="2400" b="1" dirty="0">
              <a:solidFill>
                <a:schemeClr val="tx2"/>
              </a:solidFill>
            </a:endParaRPr>
          </a:p>
        </p:txBody>
      </p:sp>
      <p:sp>
        <p:nvSpPr>
          <p:cNvPr id="18438" name="Rectangle 15">
            <a:extLst>
              <a:ext uri="{FF2B5EF4-FFF2-40B4-BE49-F238E27FC236}">
                <a16:creationId xmlns:a16="http://schemas.microsoft.com/office/drawing/2014/main" id="{7DA531ED-8456-11D4-A4D8-965688916228}"/>
              </a:ext>
            </a:extLst>
          </p:cNvPr>
          <p:cNvSpPr>
            <a:spLocks noChangeArrowheads="1"/>
          </p:cNvSpPr>
          <p:nvPr/>
        </p:nvSpPr>
        <p:spPr bwMode="auto">
          <a:xfrm>
            <a:off x="289719" y="2437125"/>
            <a:ext cx="8016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ts val="2400"/>
              </a:lnSpc>
              <a:spcBef>
                <a:spcPct val="100000"/>
              </a:spcBef>
              <a:buClr>
                <a:schemeClr val="tx2"/>
              </a:buClr>
              <a:buSzPct val="75000"/>
              <a:buFont typeface="Arial" panose="020B0604020202020204" pitchFamily="34" charset="0"/>
              <a:buChar char="▌"/>
              <a:defRPr sz="2100">
                <a:solidFill>
                  <a:schemeClr val="tx1"/>
                </a:solidFill>
                <a:latin typeface="Trebuchet MS" panose="020B0603020202020204" pitchFamily="34" charset="0"/>
              </a:defRPr>
            </a:lvl1pPr>
            <a:lvl2pPr marL="742950" indent="-285750">
              <a:lnSpc>
                <a:spcPts val="2400"/>
              </a:lnSpc>
              <a:buClr>
                <a:schemeClr val="tx1"/>
              </a:buClr>
              <a:buSzPct val="90000"/>
              <a:buFont typeface="Wingdings" panose="05000000000000000000" pitchFamily="2" charset="2"/>
              <a:buChar char="§"/>
              <a:defRPr sz="1600">
                <a:solidFill>
                  <a:schemeClr val="tx1"/>
                </a:solidFill>
                <a:latin typeface="Trebuchet MS" panose="020B0603020202020204" pitchFamily="34" charset="0"/>
              </a:defRPr>
            </a:lvl2pPr>
            <a:lvl3pPr marL="1143000" indent="-228600">
              <a:lnSpc>
                <a:spcPts val="2400"/>
              </a:lnSpc>
              <a:buSzPct val="90000"/>
              <a:buFont typeface="Wingdings" panose="05000000000000000000" pitchFamily="2" charset="2"/>
              <a:buChar char="§"/>
              <a:defRPr sz="1600">
                <a:solidFill>
                  <a:schemeClr val="tx1"/>
                </a:solidFill>
                <a:latin typeface="Trebuchet MS" panose="020B0603020202020204" pitchFamily="34" charset="0"/>
              </a:defRPr>
            </a:lvl3pPr>
            <a:lvl4pPr marL="1600200" indent="-228600">
              <a:lnSpc>
                <a:spcPts val="2400"/>
              </a:lnSpc>
              <a:buChar char="–"/>
              <a:defRPr sz="1600">
                <a:solidFill>
                  <a:schemeClr val="tx1"/>
                </a:solidFill>
                <a:latin typeface="Trebuchet MS" panose="020B0603020202020204" pitchFamily="34" charset="0"/>
              </a:defRPr>
            </a:lvl4pPr>
            <a:lvl5pPr marL="2057400" indent="-228600">
              <a:lnSpc>
                <a:spcPts val="2400"/>
              </a:lnSpc>
              <a:buChar char="»"/>
              <a:defRPr sz="1600">
                <a:solidFill>
                  <a:schemeClr val="tx1"/>
                </a:solidFill>
                <a:latin typeface="Trebuchet MS" panose="020B0603020202020204" pitchFamily="34" charset="0"/>
              </a:defRPr>
            </a:lvl5pPr>
            <a:lvl6pPr marL="25146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6pPr>
            <a:lvl7pPr marL="29718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7pPr>
            <a:lvl8pPr marL="34290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8pPr>
            <a:lvl9pPr marL="3886200" indent="-228600" eaLnBrk="0" fontAlgn="base" hangingPunct="0">
              <a:lnSpc>
                <a:spcPts val="2400"/>
              </a:lnSpc>
              <a:spcBef>
                <a:spcPct val="0"/>
              </a:spcBef>
              <a:spcAft>
                <a:spcPct val="0"/>
              </a:spcAft>
              <a:buChar char="»"/>
              <a:defRPr sz="1600">
                <a:solidFill>
                  <a:schemeClr val="tx1"/>
                </a:solidFill>
                <a:latin typeface="Trebuchet MS" panose="020B0603020202020204" pitchFamily="34" charset="0"/>
              </a:defRPr>
            </a:lvl9pPr>
          </a:lstStyle>
          <a:p>
            <a:pPr>
              <a:lnSpc>
                <a:spcPct val="100000"/>
              </a:lnSpc>
              <a:spcBef>
                <a:spcPct val="0"/>
              </a:spcBef>
              <a:buClrTx/>
              <a:buSzTx/>
              <a:buNone/>
            </a:pPr>
            <a:r>
              <a:rPr lang="en-US" sz="2400" b="1" dirty="0">
                <a:solidFill>
                  <a:schemeClr val="tx2"/>
                </a:solidFill>
              </a:rPr>
              <a:t>The atomist theory (Democritus) → supports the idea of matter made up of indivisible 'grains</a:t>
            </a:r>
            <a:endParaRPr lang="fr-FR" altLang="fr-FR" sz="2400" b="1" dirty="0">
              <a:solidFill>
                <a:schemeClr val="tx2"/>
              </a:solidFill>
            </a:endParaRPr>
          </a:p>
        </p:txBody>
      </p:sp>
      <p:pic>
        <p:nvPicPr>
          <p:cNvPr id="18439" name="Picture 17" descr="democrite-p3zl7">
            <a:extLst>
              <a:ext uri="{FF2B5EF4-FFF2-40B4-BE49-F238E27FC236}">
                <a16:creationId xmlns:a16="http://schemas.microsoft.com/office/drawing/2014/main" id="{62771BCE-19FD-3392-3F84-9A112EC3A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2488" y="853045"/>
            <a:ext cx="2143167" cy="304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8">
            <a:extLst>
              <a:ext uri="{FF2B5EF4-FFF2-40B4-BE49-F238E27FC236}">
                <a16:creationId xmlns:a16="http://schemas.microsoft.com/office/drawing/2014/main" id="{12E22872-E157-7678-35E8-20D3CD6DC4F5}"/>
              </a:ext>
            </a:extLst>
          </p:cNvPr>
          <p:cNvSpPr txBox="1">
            <a:spLocks noChangeArrowheads="1"/>
          </p:cNvSpPr>
          <p:nvPr/>
        </p:nvSpPr>
        <p:spPr bwMode="auto">
          <a:xfrm>
            <a:off x="289719" y="612393"/>
            <a:ext cx="11100525" cy="5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eaLnBrk="1" hangingPunct="1"/>
            <a:r>
              <a:rPr lang="fr-FR" altLang="fr-FR" sz="2800" b="1" kern="0" dirty="0">
                <a:latin typeface="Trebuchet MS"/>
              </a:rPr>
              <a:t>The </a:t>
            </a:r>
            <a:r>
              <a:rPr lang="fr-FR" altLang="fr-FR" sz="2800" b="1" kern="0" dirty="0" err="1">
                <a:latin typeface="Trebuchet MS"/>
              </a:rPr>
              <a:t>atom</a:t>
            </a:r>
            <a:r>
              <a:rPr lang="fr-FR" altLang="fr-FR" sz="2800" b="1" kern="0" dirty="0">
                <a:latin typeface="Trebuchet MS"/>
              </a:rPr>
              <a:t> </a:t>
            </a:r>
          </a:p>
        </p:txBody>
      </p:sp>
      <p:sp>
        <p:nvSpPr>
          <p:cNvPr id="4" name="Rectangle 8">
            <a:extLst>
              <a:ext uri="{FF2B5EF4-FFF2-40B4-BE49-F238E27FC236}">
                <a16:creationId xmlns:a16="http://schemas.microsoft.com/office/drawing/2014/main" id="{3A166039-1831-5AD5-FEA8-A2267CDAE549}"/>
              </a:ext>
            </a:extLst>
          </p:cNvPr>
          <p:cNvSpPr txBox="1">
            <a:spLocks noChangeArrowheads="1"/>
          </p:cNvSpPr>
          <p:nvPr/>
        </p:nvSpPr>
        <p:spPr bwMode="auto">
          <a:xfrm>
            <a:off x="165130" y="61236"/>
            <a:ext cx="11100525" cy="5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eaLnBrk="1" hangingPunct="1"/>
            <a:r>
              <a:rPr lang="en-US" sz="2800" dirty="0"/>
              <a:t>From the discovery of isotopes to isotope geochemistry</a:t>
            </a:r>
            <a:endParaRPr lang="fr-FR" altLang="fr-FR" sz="2667" b="1" kern="0" dirty="0">
              <a:solidFill>
                <a:schemeClr val="accent1"/>
              </a:solidFill>
              <a:latin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10C9DE9-5A94-C90C-91A4-3CA325E7A161}"/>
              </a:ext>
            </a:extLst>
          </p:cNvPr>
          <p:cNvSpPr>
            <a:spLocks noGrp="1"/>
          </p:cNvSpPr>
          <p:nvPr>
            <p:ph type="sldNum" sz="quarter" idx="12"/>
          </p:nvPr>
        </p:nvSpPr>
        <p:spPr/>
        <p:txBody>
          <a:bodyPr/>
          <a:lstStyle/>
          <a:p>
            <a:fld id="{963E9002-E6CB-4983-8B51-5C3EA949C333}" type="slidenum">
              <a:rPr lang="fr-FR" smtClean="0"/>
              <a:pPr/>
              <a:t>6</a:t>
            </a:fld>
            <a:endParaRPr lang="fr-FR" dirty="0"/>
          </a:p>
        </p:txBody>
      </p:sp>
      <p:pic>
        <p:nvPicPr>
          <p:cNvPr id="9" name="Picture 2" descr="undefined">
            <a:extLst>
              <a:ext uri="{FF2B5EF4-FFF2-40B4-BE49-F238E27FC236}">
                <a16:creationId xmlns:a16="http://schemas.microsoft.com/office/drawing/2014/main" id="{DC20A27A-D697-5DAC-0DE5-7B42EDB251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1068" y="1267806"/>
            <a:ext cx="4226163" cy="5103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Description de cette image, également commentée ci-après">
            <a:extLst>
              <a:ext uri="{FF2B5EF4-FFF2-40B4-BE49-F238E27FC236}">
                <a16:creationId xmlns:a16="http://schemas.microsoft.com/office/drawing/2014/main" id="{1BDCCB51-B10E-69CC-81E5-E171572C3C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417" y="1440270"/>
            <a:ext cx="3413631" cy="4796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id="{FAECBFC9-EE49-07D2-8708-9F915953E1F3}"/>
              </a:ext>
            </a:extLst>
          </p:cNvPr>
          <p:cNvSpPr>
            <a:spLocks noChangeArrowheads="1"/>
          </p:cNvSpPr>
          <p:nvPr/>
        </p:nvSpPr>
        <p:spPr bwMode="auto">
          <a:xfrm>
            <a:off x="165130" y="621475"/>
            <a:ext cx="78505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3538" indent="-363538">
              <a:lnSpc>
                <a:spcPts val="2400"/>
              </a:lnSpc>
              <a:spcBef>
                <a:spcPct val="100000"/>
              </a:spcBef>
              <a:buClr>
                <a:schemeClr val="tx2"/>
              </a:buClr>
              <a:buSzPct val="75000"/>
              <a:buFont typeface="Arial" charset="0"/>
              <a:buChar char="▌"/>
              <a:defRPr sz="2100">
                <a:solidFill>
                  <a:schemeClr val="tx1"/>
                </a:solidFill>
                <a:latin typeface="Trebuchet MS" pitchFamily="34" charset="0"/>
              </a:defRPr>
            </a:lvl1pPr>
            <a:lvl2pPr marL="742950" indent="-285750">
              <a:lnSpc>
                <a:spcPts val="2400"/>
              </a:lnSpc>
              <a:buClr>
                <a:schemeClr val="tx1"/>
              </a:buClr>
              <a:buSzPct val="90000"/>
              <a:buFont typeface="Wingdings" pitchFamily="2" charset="2"/>
              <a:buChar char="§"/>
              <a:defRPr sz="1600">
                <a:solidFill>
                  <a:schemeClr val="tx1"/>
                </a:solidFill>
                <a:latin typeface="Trebuchet MS" pitchFamily="34" charset="0"/>
              </a:defRPr>
            </a:lvl2pPr>
            <a:lvl3pPr marL="1143000" indent="-228600">
              <a:lnSpc>
                <a:spcPts val="2400"/>
              </a:lnSpc>
              <a:buSzPct val="90000"/>
              <a:buFont typeface="Wingdings" pitchFamily="2" charset="2"/>
              <a:buChar char="§"/>
              <a:defRPr sz="1600">
                <a:solidFill>
                  <a:schemeClr val="tx1"/>
                </a:solidFill>
                <a:latin typeface="Trebuchet MS" pitchFamily="34" charset="0"/>
              </a:defRPr>
            </a:lvl3pPr>
            <a:lvl4pPr marL="1600200" indent="-228600">
              <a:lnSpc>
                <a:spcPts val="2400"/>
              </a:lnSpc>
              <a:buChar char="–"/>
              <a:defRPr sz="1600">
                <a:solidFill>
                  <a:schemeClr val="tx1"/>
                </a:solidFill>
                <a:latin typeface="Trebuchet MS" pitchFamily="34" charset="0"/>
              </a:defRPr>
            </a:lvl4pPr>
            <a:lvl5pPr marL="2057400" indent="-228600">
              <a:lnSpc>
                <a:spcPts val="2400"/>
              </a:lnSpc>
              <a:buChar char="»"/>
              <a:defRPr sz="1600">
                <a:solidFill>
                  <a:schemeClr val="tx1"/>
                </a:solidFill>
                <a:latin typeface="Trebuchet MS" pitchFamily="34" charset="0"/>
              </a:defRPr>
            </a:lvl5pPr>
            <a:lvl6pPr marL="2514600" indent="-228600" eaLnBrk="0" fontAlgn="base" hangingPunct="0">
              <a:lnSpc>
                <a:spcPts val="2400"/>
              </a:lnSpc>
              <a:spcBef>
                <a:spcPct val="0"/>
              </a:spcBef>
              <a:spcAft>
                <a:spcPct val="0"/>
              </a:spcAft>
              <a:buChar char="»"/>
              <a:defRPr sz="1600">
                <a:solidFill>
                  <a:schemeClr val="tx1"/>
                </a:solidFill>
                <a:latin typeface="Trebuchet MS" pitchFamily="34" charset="0"/>
              </a:defRPr>
            </a:lvl6pPr>
            <a:lvl7pPr marL="2971800" indent="-228600" eaLnBrk="0" fontAlgn="base" hangingPunct="0">
              <a:lnSpc>
                <a:spcPts val="2400"/>
              </a:lnSpc>
              <a:spcBef>
                <a:spcPct val="0"/>
              </a:spcBef>
              <a:spcAft>
                <a:spcPct val="0"/>
              </a:spcAft>
              <a:buChar char="»"/>
              <a:defRPr sz="1600">
                <a:solidFill>
                  <a:schemeClr val="tx1"/>
                </a:solidFill>
                <a:latin typeface="Trebuchet MS" pitchFamily="34" charset="0"/>
              </a:defRPr>
            </a:lvl7pPr>
            <a:lvl8pPr marL="3429000" indent="-228600" eaLnBrk="0" fontAlgn="base" hangingPunct="0">
              <a:lnSpc>
                <a:spcPts val="2400"/>
              </a:lnSpc>
              <a:spcBef>
                <a:spcPct val="0"/>
              </a:spcBef>
              <a:spcAft>
                <a:spcPct val="0"/>
              </a:spcAft>
              <a:buChar char="»"/>
              <a:defRPr sz="1600">
                <a:solidFill>
                  <a:schemeClr val="tx1"/>
                </a:solidFill>
                <a:latin typeface="Trebuchet MS" pitchFamily="34" charset="0"/>
              </a:defRPr>
            </a:lvl8pPr>
            <a:lvl9pPr marL="3886200" indent="-228600" eaLnBrk="0" fontAlgn="base" hangingPunct="0">
              <a:lnSpc>
                <a:spcPts val="2400"/>
              </a:lnSpc>
              <a:spcBef>
                <a:spcPct val="0"/>
              </a:spcBef>
              <a:spcAft>
                <a:spcPct val="0"/>
              </a:spcAft>
              <a:buChar char="»"/>
              <a:defRPr sz="1600">
                <a:solidFill>
                  <a:schemeClr val="tx1"/>
                </a:solidFill>
                <a:latin typeface="Trebuchet MS" pitchFamily="34" charset="0"/>
              </a:defRPr>
            </a:lvl9pPr>
          </a:lstStyle>
          <a:p>
            <a:pPr marL="363538" marR="0" lvl="0" indent="-363538" defTabSz="91440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en-US" altLang="fr-FR" sz="1800" b="1" i="0" u="none" strike="noStrike" kern="0" cap="none" spc="0" normalizeH="0" baseline="0" noProof="0" dirty="0">
                <a:ln>
                  <a:noFill/>
                </a:ln>
                <a:solidFill>
                  <a:schemeClr val="tx2"/>
                </a:solidFill>
                <a:effectLst/>
                <a:uLnTx/>
                <a:uFillTx/>
                <a:latin typeface="Trebuchet MS" pitchFamily="34" charset="0"/>
              </a:rPr>
              <a:t>The scientific discovery of the atom dates back to Dalton, in 1803</a:t>
            </a:r>
            <a:endParaRPr kumimoji="0" lang="fr-FR" altLang="fr-FR" sz="1800" b="1" i="0" u="none" strike="noStrike" kern="0" cap="none" spc="0" normalizeH="0" baseline="0" noProof="0" dirty="0">
              <a:ln>
                <a:noFill/>
              </a:ln>
              <a:solidFill>
                <a:schemeClr val="tx2"/>
              </a:solidFill>
              <a:effectLst/>
              <a:uLnTx/>
              <a:uFillTx/>
              <a:latin typeface="Trebuchet MS" pitchFamily="34" charset="0"/>
            </a:endParaRPr>
          </a:p>
          <a:p>
            <a:pPr marL="363538" marR="0" lvl="0" indent="-363538" defTabSz="914400" eaLnBrk="1" fontAlgn="auto" latinLnBrk="0" hangingPunct="1">
              <a:lnSpc>
                <a:spcPct val="100000"/>
              </a:lnSpc>
              <a:spcBef>
                <a:spcPct val="0"/>
              </a:spcBef>
              <a:spcAft>
                <a:spcPts val="0"/>
              </a:spcAft>
              <a:buClrTx/>
              <a:buSzTx/>
              <a:buFont typeface="Wingdings" panose="05000000000000000000" pitchFamily="2" charset="2"/>
              <a:buChar char="Ø"/>
              <a:tabLst/>
              <a:defRPr/>
            </a:pPr>
            <a:r>
              <a:rPr kumimoji="0" lang="fr-FR" altLang="fr-FR" sz="1800" b="1" i="0" u="none" strike="noStrike" kern="0" cap="none" spc="0" normalizeH="0" baseline="0" noProof="0" dirty="0" err="1">
                <a:ln>
                  <a:noFill/>
                </a:ln>
                <a:solidFill>
                  <a:schemeClr val="tx2"/>
                </a:solidFill>
                <a:effectLst/>
                <a:uLnTx/>
                <a:uFillTx/>
                <a:latin typeface="Trebuchet MS" pitchFamily="34" charset="0"/>
              </a:rPr>
              <a:t>Dmitri</a:t>
            </a:r>
            <a:r>
              <a:rPr kumimoji="0" lang="fr-FR" altLang="fr-FR" sz="1800" b="1" i="0" u="none" strike="noStrike" kern="0" cap="none" spc="0" normalizeH="0" baseline="0" noProof="0" dirty="0">
                <a:ln>
                  <a:noFill/>
                </a:ln>
                <a:solidFill>
                  <a:schemeClr val="tx2"/>
                </a:solidFill>
                <a:effectLst/>
                <a:uLnTx/>
                <a:uFillTx/>
                <a:latin typeface="Trebuchet MS" pitchFamily="34" charset="0"/>
              </a:rPr>
              <a:t> Mendeleïev : </a:t>
            </a:r>
            <a:r>
              <a:rPr kumimoji="0" lang="en-US" altLang="fr-FR" sz="1800" b="1" i="0" u="none" strike="noStrike" kern="0" cap="none" spc="0" normalizeH="0" baseline="0" noProof="0" dirty="0">
                <a:ln>
                  <a:noFill/>
                </a:ln>
                <a:solidFill>
                  <a:schemeClr val="tx2"/>
                </a:solidFill>
                <a:effectLst/>
                <a:uLnTx/>
                <a:uFillTx/>
                <a:latin typeface="Trebuchet MS" pitchFamily="34" charset="0"/>
              </a:rPr>
              <a:t>Periodic classification of the elements 1891</a:t>
            </a:r>
            <a:endParaRPr kumimoji="0" lang="fr-FR" altLang="fr-FR" sz="1800" b="1" i="0" u="none" strike="noStrike" kern="0" cap="none" spc="0" normalizeH="0" baseline="0" noProof="0" dirty="0">
              <a:ln>
                <a:noFill/>
              </a:ln>
              <a:solidFill>
                <a:schemeClr val="tx2"/>
              </a:solidFill>
              <a:effectLst/>
              <a:uLnTx/>
              <a:uFillTx/>
              <a:latin typeface="Trebuchet MS" pitchFamily="34" charset="0"/>
            </a:endParaRPr>
          </a:p>
        </p:txBody>
      </p:sp>
      <p:sp>
        <p:nvSpPr>
          <p:cNvPr id="2" name="Rectangle 8">
            <a:extLst>
              <a:ext uri="{FF2B5EF4-FFF2-40B4-BE49-F238E27FC236}">
                <a16:creationId xmlns:a16="http://schemas.microsoft.com/office/drawing/2014/main" id="{F66E287B-0BDC-D193-7AFA-26506875BD61}"/>
              </a:ext>
            </a:extLst>
          </p:cNvPr>
          <p:cNvSpPr txBox="1">
            <a:spLocks noChangeArrowheads="1"/>
          </p:cNvSpPr>
          <p:nvPr/>
        </p:nvSpPr>
        <p:spPr bwMode="auto">
          <a:xfrm>
            <a:off x="165130" y="61236"/>
            <a:ext cx="11100525" cy="5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eaLnBrk="1" hangingPunct="1"/>
            <a:r>
              <a:rPr lang="en-US" sz="2800" dirty="0"/>
              <a:t>From the discovery of isotopes to isotope geochemistry</a:t>
            </a:r>
            <a:endParaRPr lang="fr-FR" altLang="fr-FR" sz="2667" b="1" kern="0" dirty="0">
              <a:solidFill>
                <a:schemeClr val="accent1"/>
              </a:solidFill>
              <a:latin typeface="Trebuchet MS"/>
            </a:endParaRPr>
          </a:p>
        </p:txBody>
      </p:sp>
    </p:spTree>
    <p:extLst>
      <p:ext uri="{BB962C8B-B14F-4D97-AF65-F5344CB8AC3E}">
        <p14:creationId xmlns:p14="http://schemas.microsoft.com/office/powerpoint/2010/main" val="155339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B2BE983-8CBC-4C37-A9FA-F8C260CE1B22}"/>
              </a:ext>
            </a:extLst>
          </p:cNvPr>
          <p:cNvSpPr>
            <a:spLocks noGrp="1"/>
          </p:cNvSpPr>
          <p:nvPr>
            <p:ph type="sldNum" sz="quarter" idx="11"/>
          </p:nvPr>
        </p:nvSpPr>
        <p:spPr>
          <a:xfrm>
            <a:off x="11486123" y="4797604"/>
            <a:ext cx="694269" cy="365125"/>
          </a:xfrm>
        </p:spPr>
        <p:txBody>
          <a:bodyPr/>
          <a:lstStyle/>
          <a:p>
            <a:fld id="{3ACCC249-5D5B-4515-B0B4-8C29B88314F6}" type="slidenum">
              <a:rPr lang="fr-FR" smtClean="0"/>
              <a:pPr/>
              <a:t>7</a:t>
            </a:fld>
            <a:endParaRPr lang="fr-FR" dirty="0"/>
          </a:p>
        </p:txBody>
      </p:sp>
      <p:sp>
        <p:nvSpPr>
          <p:cNvPr id="14" name="Rectangle 5">
            <a:extLst>
              <a:ext uri="{FF2B5EF4-FFF2-40B4-BE49-F238E27FC236}">
                <a16:creationId xmlns:a16="http://schemas.microsoft.com/office/drawing/2014/main" id="{468688EA-18F5-4131-AAF2-2F3FB8BF0C5D}"/>
              </a:ext>
            </a:extLst>
          </p:cNvPr>
          <p:cNvSpPr>
            <a:spLocks noChangeArrowheads="1"/>
          </p:cNvSpPr>
          <p:nvPr/>
        </p:nvSpPr>
        <p:spPr bwMode="auto">
          <a:xfrm>
            <a:off x="257932" y="1161221"/>
            <a:ext cx="37035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3538" indent="-363538">
              <a:lnSpc>
                <a:spcPts val="2400"/>
              </a:lnSpc>
              <a:spcBef>
                <a:spcPct val="100000"/>
              </a:spcBef>
              <a:buClr>
                <a:schemeClr val="tx2"/>
              </a:buClr>
              <a:buSzPct val="75000"/>
              <a:buFont typeface="Arial" charset="0"/>
              <a:buChar char="▌"/>
              <a:defRPr sz="2100">
                <a:solidFill>
                  <a:schemeClr val="tx1"/>
                </a:solidFill>
                <a:latin typeface="Trebuchet MS" pitchFamily="34" charset="0"/>
              </a:defRPr>
            </a:lvl1pPr>
            <a:lvl2pPr marL="742950" indent="-285750">
              <a:lnSpc>
                <a:spcPts val="2400"/>
              </a:lnSpc>
              <a:buClr>
                <a:schemeClr val="tx1"/>
              </a:buClr>
              <a:buSzPct val="90000"/>
              <a:buFont typeface="Wingdings" pitchFamily="2" charset="2"/>
              <a:buChar char="§"/>
              <a:defRPr sz="1600">
                <a:solidFill>
                  <a:schemeClr val="tx1"/>
                </a:solidFill>
                <a:latin typeface="Trebuchet MS" pitchFamily="34" charset="0"/>
              </a:defRPr>
            </a:lvl2pPr>
            <a:lvl3pPr marL="1143000" indent="-228600">
              <a:lnSpc>
                <a:spcPts val="2400"/>
              </a:lnSpc>
              <a:buSzPct val="90000"/>
              <a:buFont typeface="Wingdings" pitchFamily="2" charset="2"/>
              <a:buChar char="§"/>
              <a:defRPr sz="1600">
                <a:solidFill>
                  <a:schemeClr val="tx1"/>
                </a:solidFill>
                <a:latin typeface="Trebuchet MS" pitchFamily="34" charset="0"/>
              </a:defRPr>
            </a:lvl3pPr>
            <a:lvl4pPr marL="1600200" indent="-228600">
              <a:lnSpc>
                <a:spcPts val="2400"/>
              </a:lnSpc>
              <a:buChar char="–"/>
              <a:defRPr sz="1600">
                <a:solidFill>
                  <a:schemeClr val="tx1"/>
                </a:solidFill>
                <a:latin typeface="Trebuchet MS" pitchFamily="34" charset="0"/>
              </a:defRPr>
            </a:lvl4pPr>
            <a:lvl5pPr marL="2057400" indent="-228600">
              <a:lnSpc>
                <a:spcPts val="2400"/>
              </a:lnSpc>
              <a:buChar char="»"/>
              <a:defRPr sz="1600">
                <a:solidFill>
                  <a:schemeClr val="tx1"/>
                </a:solidFill>
                <a:latin typeface="Trebuchet MS" pitchFamily="34" charset="0"/>
              </a:defRPr>
            </a:lvl5pPr>
            <a:lvl6pPr marL="2514600" indent="-228600" eaLnBrk="0" fontAlgn="base" hangingPunct="0">
              <a:lnSpc>
                <a:spcPts val="2400"/>
              </a:lnSpc>
              <a:spcBef>
                <a:spcPct val="0"/>
              </a:spcBef>
              <a:spcAft>
                <a:spcPct val="0"/>
              </a:spcAft>
              <a:buChar char="»"/>
              <a:defRPr sz="1600">
                <a:solidFill>
                  <a:schemeClr val="tx1"/>
                </a:solidFill>
                <a:latin typeface="Trebuchet MS" pitchFamily="34" charset="0"/>
              </a:defRPr>
            </a:lvl6pPr>
            <a:lvl7pPr marL="2971800" indent="-228600" eaLnBrk="0" fontAlgn="base" hangingPunct="0">
              <a:lnSpc>
                <a:spcPts val="2400"/>
              </a:lnSpc>
              <a:spcBef>
                <a:spcPct val="0"/>
              </a:spcBef>
              <a:spcAft>
                <a:spcPct val="0"/>
              </a:spcAft>
              <a:buChar char="»"/>
              <a:defRPr sz="1600">
                <a:solidFill>
                  <a:schemeClr val="tx1"/>
                </a:solidFill>
                <a:latin typeface="Trebuchet MS" pitchFamily="34" charset="0"/>
              </a:defRPr>
            </a:lvl7pPr>
            <a:lvl8pPr marL="3429000" indent="-228600" eaLnBrk="0" fontAlgn="base" hangingPunct="0">
              <a:lnSpc>
                <a:spcPts val="2400"/>
              </a:lnSpc>
              <a:spcBef>
                <a:spcPct val="0"/>
              </a:spcBef>
              <a:spcAft>
                <a:spcPct val="0"/>
              </a:spcAft>
              <a:buChar char="»"/>
              <a:defRPr sz="1600">
                <a:solidFill>
                  <a:schemeClr val="tx1"/>
                </a:solidFill>
                <a:latin typeface="Trebuchet MS" pitchFamily="34" charset="0"/>
              </a:defRPr>
            </a:lvl8pPr>
            <a:lvl9pPr marL="3886200" indent="-228600" eaLnBrk="0" fontAlgn="base" hangingPunct="0">
              <a:lnSpc>
                <a:spcPts val="2400"/>
              </a:lnSpc>
              <a:spcBef>
                <a:spcPct val="0"/>
              </a:spcBef>
              <a:spcAft>
                <a:spcPct val="0"/>
              </a:spcAft>
              <a:buChar char="»"/>
              <a:defRPr sz="1600">
                <a:solidFill>
                  <a:schemeClr val="tx1"/>
                </a:solidFill>
                <a:latin typeface="Trebuchet MS" pitchFamily="34" charset="0"/>
              </a:defRPr>
            </a:lvl9pPr>
          </a:lstStyle>
          <a:p>
            <a:pPr>
              <a:lnSpc>
                <a:spcPct val="100000"/>
              </a:lnSpc>
              <a:spcBef>
                <a:spcPct val="0"/>
              </a:spcBef>
              <a:buClrTx/>
              <a:buSzTx/>
              <a:buFont typeface="Wingdings" panose="05000000000000000000" pitchFamily="2" charset="2"/>
              <a:buChar char="Ø"/>
            </a:pPr>
            <a:r>
              <a:rPr lang="fr-FR" altLang="fr-FR" sz="2400" b="1" kern="0" dirty="0">
                <a:solidFill>
                  <a:schemeClr val="tx2"/>
                </a:solidFill>
              </a:rPr>
              <a:t>Frederick Soddy 1913</a:t>
            </a:r>
          </a:p>
        </p:txBody>
      </p:sp>
      <p:pic>
        <p:nvPicPr>
          <p:cNvPr id="15" name="Picture 2" descr="Frederick Soddy.jpg">
            <a:extLst>
              <a:ext uri="{FF2B5EF4-FFF2-40B4-BE49-F238E27FC236}">
                <a16:creationId xmlns:a16="http://schemas.microsoft.com/office/drawing/2014/main" id="{6E83F41A-1756-4E95-A5AE-C1AE22C16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547" y="1873498"/>
            <a:ext cx="2373660" cy="3357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8CB1D58A-EB0F-43F1-B181-275FEB9CF6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27" t="32726" r="49166" b="48015"/>
          <a:stretch/>
        </p:blipFill>
        <p:spPr bwMode="auto">
          <a:xfrm>
            <a:off x="42979" y="2146469"/>
            <a:ext cx="9485340" cy="2822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Connecteur droit 16">
            <a:extLst>
              <a:ext uri="{FF2B5EF4-FFF2-40B4-BE49-F238E27FC236}">
                <a16:creationId xmlns:a16="http://schemas.microsoft.com/office/drawing/2014/main" id="{16725428-2BA0-4E21-A695-324DD868E73F}"/>
              </a:ext>
            </a:extLst>
          </p:cNvPr>
          <p:cNvCxnSpPr/>
          <p:nvPr/>
        </p:nvCxnSpPr>
        <p:spPr>
          <a:xfrm>
            <a:off x="337308" y="3550065"/>
            <a:ext cx="9022545" cy="0"/>
          </a:xfrm>
          <a:prstGeom prst="line">
            <a:avLst/>
          </a:prstGeom>
          <a:noFill/>
          <a:ln w="38100" cap="flat" cmpd="sng" algn="ctr">
            <a:solidFill>
              <a:srgbClr val="FF0000"/>
            </a:solidFill>
            <a:prstDash val="solid"/>
          </a:ln>
          <a:effectLst/>
        </p:spPr>
      </p:cxnSp>
      <p:cxnSp>
        <p:nvCxnSpPr>
          <p:cNvPr id="18" name="Connecteur droit 17">
            <a:extLst>
              <a:ext uri="{FF2B5EF4-FFF2-40B4-BE49-F238E27FC236}">
                <a16:creationId xmlns:a16="http://schemas.microsoft.com/office/drawing/2014/main" id="{566EC13C-9B0E-40B1-841D-D8092513439B}"/>
              </a:ext>
            </a:extLst>
          </p:cNvPr>
          <p:cNvCxnSpPr>
            <a:cxnSpLocks/>
          </p:cNvCxnSpPr>
          <p:nvPr/>
        </p:nvCxnSpPr>
        <p:spPr>
          <a:xfrm>
            <a:off x="337308" y="3911967"/>
            <a:ext cx="9022545" cy="0"/>
          </a:xfrm>
          <a:prstGeom prst="line">
            <a:avLst/>
          </a:prstGeom>
          <a:noFill/>
          <a:ln w="38100" cap="flat" cmpd="sng" algn="ctr">
            <a:solidFill>
              <a:srgbClr val="FF0000"/>
            </a:solidFill>
            <a:prstDash val="solid"/>
          </a:ln>
          <a:effectLst/>
        </p:spPr>
      </p:cxnSp>
      <p:cxnSp>
        <p:nvCxnSpPr>
          <p:cNvPr id="19" name="Connecteur droit 18">
            <a:extLst>
              <a:ext uri="{FF2B5EF4-FFF2-40B4-BE49-F238E27FC236}">
                <a16:creationId xmlns:a16="http://schemas.microsoft.com/office/drawing/2014/main" id="{941DAD5B-EDBC-4B8E-8A4C-F7DD7051D6FA}"/>
              </a:ext>
            </a:extLst>
          </p:cNvPr>
          <p:cNvCxnSpPr/>
          <p:nvPr/>
        </p:nvCxnSpPr>
        <p:spPr>
          <a:xfrm>
            <a:off x="8183806" y="3241709"/>
            <a:ext cx="1176049" cy="0"/>
          </a:xfrm>
          <a:prstGeom prst="line">
            <a:avLst/>
          </a:prstGeom>
          <a:noFill/>
          <a:ln w="38100" cap="flat" cmpd="sng" algn="ctr">
            <a:solidFill>
              <a:srgbClr val="FF0000"/>
            </a:solidFill>
            <a:prstDash val="solid"/>
          </a:ln>
          <a:effectLst/>
        </p:spPr>
      </p:cxnSp>
      <p:sp>
        <p:nvSpPr>
          <p:cNvPr id="21" name="ZoneTexte 20">
            <a:extLst>
              <a:ext uri="{FF2B5EF4-FFF2-40B4-BE49-F238E27FC236}">
                <a16:creationId xmlns:a16="http://schemas.microsoft.com/office/drawing/2014/main" id="{B33FA04F-E330-4FDE-B2D0-0B782CFFA65D}"/>
              </a:ext>
            </a:extLst>
          </p:cNvPr>
          <p:cNvSpPr txBox="1"/>
          <p:nvPr/>
        </p:nvSpPr>
        <p:spPr>
          <a:xfrm>
            <a:off x="246320" y="5107182"/>
            <a:ext cx="4448341" cy="461665"/>
          </a:xfrm>
          <a:prstGeom prst="rect">
            <a:avLst/>
          </a:prstGeom>
          <a:noFill/>
        </p:spPr>
        <p:txBody>
          <a:bodyPr wrap="square" rtlCol="0">
            <a:spAutoFit/>
          </a:bodyPr>
          <a:lstStyle/>
          <a:p>
            <a:r>
              <a:rPr lang="fr-FR" sz="2400" b="1" dirty="0">
                <a:solidFill>
                  <a:schemeClr val="accent2">
                    <a:lumMod val="75000"/>
                  </a:schemeClr>
                </a:solidFill>
                <a:latin typeface="Trebuchet MS"/>
              </a:rPr>
              <a:t>Nature 1913</a:t>
            </a:r>
          </a:p>
        </p:txBody>
      </p:sp>
      <p:sp>
        <p:nvSpPr>
          <p:cNvPr id="2" name="Espace réservé du pied de page 2">
            <a:extLst>
              <a:ext uri="{FF2B5EF4-FFF2-40B4-BE49-F238E27FC236}">
                <a16:creationId xmlns:a16="http://schemas.microsoft.com/office/drawing/2014/main" id="{DAF70AED-1C5C-D93C-4E50-C1F956F1EDDE}"/>
              </a:ext>
            </a:extLst>
          </p:cNvPr>
          <p:cNvSpPr>
            <a:spLocks noGrp="1"/>
          </p:cNvSpPr>
          <p:nvPr>
            <p:ph type="ftr" sz="quarter" idx="3"/>
          </p:nvPr>
        </p:nvSpPr>
        <p:spPr>
          <a:xfrm>
            <a:off x="3374231" y="6492876"/>
            <a:ext cx="8122447" cy="365125"/>
          </a:xfrm>
        </p:spPr>
        <p:txBody>
          <a:bodyPr/>
          <a:lstStyle/>
          <a:p>
            <a:r>
              <a:rPr lang="fr-FR" sz="1067" dirty="0">
                <a:solidFill>
                  <a:srgbClr val="FFFFFF"/>
                </a:solidFill>
                <a:latin typeface="+mj-lt"/>
              </a:rPr>
              <a:t>CETAMA-GT12-2024</a:t>
            </a:r>
            <a:endParaRPr lang="fr-FR" dirty="0"/>
          </a:p>
        </p:txBody>
      </p:sp>
      <p:sp>
        <p:nvSpPr>
          <p:cNvPr id="3" name="Rectangle 8">
            <a:extLst>
              <a:ext uri="{FF2B5EF4-FFF2-40B4-BE49-F238E27FC236}">
                <a16:creationId xmlns:a16="http://schemas.microsoft.com/office/drawing/2014/main" id="{55766617-502B-DC74-E66C-18D76746C83C}"/>
              </a:ext>
            </a:extLst>
          </p:cNvPr>
          <p:cNvSpPr txBox="1">
            <a:spLocks noChangeArrowheads="1"/>
          </p:cNvSpPr>
          <p:nvPr/>
        </p:nvSpPr>
        <p:spPr bwMode="auto">
          <a:xfrm>
            <a:off x="165130" y="61236"/>
            <a:ext cx="11100525" cy="5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eaLnBrk="1" hangingPunct="1"/>
            <a:r>
              <a:rPr lang="en-US" sz="2800" dirty="0"/>
              <a:t>From the discovery of isotopes to isotope geochemistry</a:t>
            </a:r>
            <a:endParaRPr lang="fr-FR" altLang="fr-FR" sz="2667" b="1" kern="0" dirty="0">
              <a:solidFill>
                <a:schemeClr val="accent1"/>
              </a:solidFill>
              <a:latin typeface="Trebuchet MS"/>
            </a:endParaRPr>
          </a:p>
        </p:txBody>
      </p:sp>
      <p:cxnSp>
        <p:nvCxnSpPr>
          <p:cNvPr id="7" name="Connecteur droit 6">
            <a:extLst>
              <a:ext uri="{FF2B5EF4-FFF2-40B4-BE49-F238E27FC236}">
                <a16:creationId xmlns:a16="http://schemas.microsoft.com/office/drawing/2014/main" id="{EEC1C539-DF44-9513-67BC-AC346A9456E1}"/>
              </a:ext>
            </a:extLst>
          </p:cNvPr>
          <p:cNvCxnSpPr>
            <a:cxnSpLocks/>
          </p:cNvCxnSpPr>
          <p:nvPr/>
        </p:nvCxnSpPr>
        <p:spPr>
          <a:xfrm>
            <a:off x="337308" y="4274432"/>
            <a:ext cx="9022545" cy="0"/>
          </a:xfrm>
          <a:prstGeom prst="line">
            <a:avLst/>
          </a:prstGeom>
          <a:noFill/>
          <a:ln w="38100" cap="flat" cmpd="sng" algn="ctr">
            <a:solidFill>
              <a:srgbClr val="FF0000"/>
            </a:solidFill>
            <a:prstDash val="solid"/>
          </a:ln>
          <a:effectLst/>
        </p:spPr>
      </p:cxnSp>
      <p:cxnSp>
        <p:nvCxnSpPr>
          <p:cNvPr id="8" name="Connecteur droit 7">
            <a:extLst>
              <a:ext uri="{FF2B5EF4-FFF2-40B4-BE49-F238E27FC236}">
                <a16:creationId xmlns:a16="http://schemas.microsoft.com/office/drawing/2014/main" id="{16758256-7981-830B-7BAC-930089E0D32E}"/>
              </a:ext>
            </a:extLst>
          </p:cNvPr>
          <p:cNvCxnSpPr>
            <a:cxnSpLocks/>
          </p:cNvCxnSpPr>
          <p:nvPr/>
        </p:nvCxnSpPr>
        <p:spPr>
          <a:xfrm>
            <a:off x="337308" y="4945990"/>
            <a:ext cx="7937486" cy="0"/>
          </a:xfrm>
          <a:prstGeom prst="line">
            <a:avLst/>
          </a:prstGeom>
          <a:noFill/>
          <a:ln w="38100" cap="flat" cmpd="sng" algn="ctr">
            <a:solidFill>
              <a:srgbClr val="FF0000"/>
            </a:solidFill>
            <a:prstDash val="solid"/>
          </a:ln>
          <a:effectLst/>
        </p:spPr>
      </p:cxnSp>
      <p:cxnSp>
        <p:nvCxnSpPr>
          <p:cNvPr id="10" name="Connecteur droit 9">
            <a:extLst>
              <a:ext uri="{FF2B5EF4-FFF2-40B4-BE49-F238E27FC236}">
                <a16:creationId xmlns:a16="http://schemas.microsoft.com/office/drawing/2014/main" id="{BEC10615-DAE5-49F8-61C2-3F59054CD5C2}"/>
              </a:ext>
            </a:extLst>
          </p:cNvPr>
          <p:cNvCxnSpPr>
            <a:cxnSpLocks/>
          </p:cNvCxnSpPr>
          <p:nvPr/>
        </p:nvCxnSpPr>
        <p:spPr>
          <a:xfrm>
            <a:off x="353781" y="4599830"/>
            <a:ext cx="9022545"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39277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63EB48B-785F-42EB-8643-C875E13CD0F0}"/>
              </a:ext>
            </a:extLst>
          </p:cNvPr>
          <p:cNvSpPr>
            <a:spLocks noGrp="1"/>
          </p:cNvSpPr>
          <p:nvPr>
            <p:ph type="sldNum" sz="quarter" idx="11"/>
          </p:nvPr>
        </p:nvSpPr>
        <p:spPr/>
        <p:txBody>
          <a:bodyPr/>
          <a:lstStyle/>
          <a:p>
            <a:fld id="{3ACCC249-5D5B-4515-B0B4-8C29B88314F6}" type="slidenum">
              <a:rPr lang="fr-FR" smtClean="0"/>
              <a:pPr/>
              <a:t>8</a:t>
            </a:fld>
            <a:endParaRPr lang="fr-FR" dirty="0"/>
          </a:p>
        </p:txBody>
      </p:sp>
      <p:pic>
        <p:nvPicPr>
          <p:cNvPr id="16388" name="Picture 4" descr="Image">
            <a:extLst>
              <a:ext uri="{FF2B5EF4-FFF2-40B4-BE49-F238E27FC236}">
                <a16:creationId xmlns:a16="http://schemas.microsoft.com/office/drawing/2014/main" id="{5A0D5A65-7A51-4E6F-B411-1B30A77E6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3"/>
          <a:stretch/>
        </p:blipFill>
        <p:spPr bwMode="auto">
          <a:xfrm>
            <a:off x="246320" y="497500"/>
            <a:ext cx="6515976" cy="342703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ow to Weigh an Atom: Francis W. Aston's Mass Spectrograph - Lindau Nobel  Laureate Meetings">
            <a:extLst>
              <a:ext uri="{FF2B5EF4-FFF2-40B4-BE49-F238E27FC236}">
                <a16:creationId xmlns:a16="http://schemas.microsoft.com/office/drawing/2014/main" id="{2C8B8DB9-5CE3-41AB-BFAA-3745D8A6B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445" y="3806041"/>
            <a:ext cx="6768857" cy="260060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F4D91115-6732-4027-A005-2583FD72CCA8}"/>
              </a:ext>
            </a:extLst>
          </p:cNvPr>
          <p:cNvSpPr txBox="1"/>
          <p:nvPr/>
        </p:nvSpPr>
        <p:spPr>
          <a:xfrm>
            <a:off x="6628675" y="1962385"/>
            <a:ext cx="5450627" cy="1200329"/>
          </a:xfrm>
          <a:prstGeom prst="rect">
            <a:avLst/>
          </a:prstGeom>
          <a:noFill/>
        </p:spPr>
        <p:txBody>
          <a:bodyPr wrap="square">
            <a:spAutoFit/>
          </a:bodyPr>
          <a:lstStyle/>
          <a:p>
            <a:pPr marL="484705" indent="-484705">
              <a:buFont typeface="Wingdings" panose="05000000000000000000" pitchFamily="2" charset="2"/>
              <a:buChar char="Ø"/>
              <a:defRPr/>
            </a:pPr>
            <a:r>
              <a:rPr lang="fr-FR" altLang="fr-FR" sz="2400" b="1" kern="0" dirty="0">
                <a:solidFill>
                  <a:schemeClr val="accent2">
                    <a:lumMod val="75000"/>
                  </a:schemeClr>
                </a:solidFill>
                <a:latin typeface="Trebuchet MS" pitchFamily="34" charset="0"/>
              </a:rPr>
              <a:t>Francis William Aston : </a:t>
            </a:r>
          </a:p>
          <a:p>
            <a:pPr>
              <a:defRPr/>
            </a:pPr>
            <a:r>
              <a:rPr lang="fr-FR" altLang="fr-FR" sz="2400" b="1" kern="0" dirty="0">
                <a:solidFill>
                  <a:schemeClr val="accent2">
                    <a:lumMod val="75000"/>
                  </a:schemeClr>
                </a:solidFill>
                <a:latin typeface="Trebuchet MS" pitchFamily="34" charset="0"/>
              </a:rPr>
              <a:t> </a:t>
            </a:r>
            <a:r>
              <a:rPr lang="en-US" altLang="fr-FR" sz="2400" b="1" kern="0" dirty="0">
                <a:solidFill>
                  <a:schemeClr val="accent2">
                    <a:lumMod val="75000"/>
                  </a:schemeClr>
                </a:solidFill>
                <a:latin typeface="Trebuchet MS" pitchFamily="34" charset="0"/>
              </a:rPr>
              <a:t>Measurement of isotopes starting from 1919</a:t>
            </a:r>
            <a:endParaRPr lang="fr-FR" altLang="fr-FR" sz="2400" b="1" kern="0" dirty="0">
              <a:solidFill>
                <a:schemeClr val="accent2">
                  <a:lumMod val="75000"/>
                </a:schemeClr>
              </a:solidFill>
              <a:latin typeface="Trebuchet MS" pitchFamily="34" charset="0"/>
            </a:endParaRPr>
          </a:p>
        </p:txBody>
      </p:sp>
      <p:sp>
        <p:nvSpPr>
          <p:cNvPr id="2" name="Espace réservé du pied de page 2">
            <a:extLst>
              <a:ext uri="{FF2B5EF4-FFF2-40B4-BE49-F238E27FC236}">
                <a16:creationId xmlns:a16="http://schemas.microsoft.com/office/drawing/2014/main" id="{1BE88291-EE39-369C-83B2-26B56AC1DAEF}"/>
              </a:ext>
            </a:extLst>
          </p:cNvPr>
          <p:cNvSpPr>
            <a:spLocks noGrp="1"/>
          </p:cNvSpPr>
          <p:nvPr>
            <p:ph type="ftr" sz="quarter" idx="3"/>
          </p:nvPr>
        </p:nvSpPr>
        <p:spPr>
          <a:xfrm>
            <a:off x="3374231" y="6492876"/>
            <a:ext cx="8122447" cy="365125"/>
          </a:xfrm>
        </p:spPr>
        <p:txBody>
          <a:bodyPr/>
          <a:lstStyle/>
          <a:p>
            <a:r>
              <a:rPr lang="fr-FR" sz="1067" dirty="0">
                <a:solidFill>
                  <a:srgbClr val="FFFFFF"/>
                </a:solidFill>
                <a:latin typeface="+mj-lt"/>
              </a:rPr>
              <a:t>CETAMA-GT12-2024</a:t>
            </a:r>
            <a:endParaRPr lang="fr-FR" dirty="0"/>
          </a:p>
        </p:txBody>
      </p:sp>
      <p:sp>
        <p:nvSpPr>
          <p:cNvPr id="3" name="Rectangle 8">
            <a:extLst>
              <a:ext uri="{FF2B5EF4-FFF2-40B4-BE49-F238E27FC236}">
                <a16:creationId xmlns:a16="http://schemas.microsoft.com/office/drawing/2014/main" id="{BD2ACFD9-81BA-EDAA-75F6-81B7140E59CE}"/>
              </a:ext>
            </a:extLst>
          </p:cNvPr>
          <p:cNvSpPr txBox="1">
            <a:spLocks noChangeArrowheads="1"/>
          </p:cNvSpPr>
          <p:nvPr/>
        </p:nvSpPr>
        <p:spPr bwMode="auto">
          <a:xfrm>
            <a:off x="165130" y="61236"/>
            <a:ext cx="11100525" cy="5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eaLnBrk="1" hangingPunct="1"/>
            <a:r>
              <a:rPr lang="en-US" sz="2800" dirty="0"/>
              <a:t>From the discovery of isotopes to isotope geochemistry</a:t>
            </a:r>
            <a:endParaRPr lang="fr-FR" altLang="fr-FR" sz="2667" b="1" kern="0" dirty="0">
              <a:solidFill>
                <a:schemeClr val="accent1"/>
              </a:solidFill>
              <a:latin typeface="Trebuchet MS"/>
            </a:endParaRPr>
          </a:p>
        </p:txBody>
      </p:sp>
    </p:spTree>
    <p:extLst>
      <p:ext uri="{BB962C8B-B14F-4D97-AF65-F5344CB8AC3E}">
        <p14:creationId xmlns:p14="http://schemas.microsoft.com/office/powerpoint/2010/main" val="1276817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4F7E931-4AA6-4B39-B9D9-4FFF2BFEE5AE}"/>
              </a:ext>
            </a:extLst>
          </p:cNvPr>
          <p:cNvSpPr>
            <a:spLocks noGrp="1"/>
          </p:cNvSpPr>
          <p:nvPr>
            <p:ph type="sldNum" sz="quarter" idx="11"/>
          </p:nvPr>
        </p:nvSpPr>
        <p:spPr>
          <a:xfrm>
            <a:off x="11419079" y="6492875"/>
            <a:ext cx="694269" cy="365125"/>
          </a:xfrm>
        </p:spPr>
        <p:txBody>
          <a:bodyPr/>
          <a:lstStyle/>
          <a:p>
            <a:fld id="{3ACCC249-5D5B-4515-B0B4-8C29B88314F6}" type="slidenum">
              <a:rPr lang="fr-FR" smtClean="0"/>
              <a:pPr/>
              <a:t>9</a:t>
            </a:fld>
            <a:endParaRPr lang="fr-FR" dirty="0"/>
          </a:p>
        </p:txBody>
      </p:sp>
      <p:sp>
        <p:nvSpPr>
          <p:cNvPr id="2" name="Espace réservé du pied de page 2">
            <a:extLst>
              <a:ext uri="{FF2B5EF4-FFF2-40B4-BE49-F238E27FC236}">
                <a16:creationId xmlns:a16="http://schemas.microsoft.com/office/drawing/2014/main" id="{A73EBCBE-B3DA-A872-ECEF-7667C0482629}"/>
              </a:ext>
            </a:extLst>
          </p:cNvPr>
          <p:cNvSpPr>
            <a:spLocks noGrp="1"/>
          </p:cNvSpPr>
          <p:nvPr>
            <p:ph type="ftr" sz="quarter" idx="3"/>
          </p:nvPr>
        </p:nvSpPr>
        <p:spPr>
          <a:xfrm>
            <a:off x="3374231" y="6492876"/>
            <a:ext cx="8122447" cy="365125"/>
          </a:xfrm>
        </p:spPr>
        <p:txBody>
          <a:bodyPr/>
          <a:lstStyle/>
          <a:p>
            <a:r>
              <a:rPr lang="fr-FR" sz="1067" dirty="0">
                <a:solidFill>
                  <a:srgbClr val="FFFFFF"/>
                </a:solidFill>
                <a:latin typeface="+mj-lt"/>
              </a:rPr>
              <a:t>CETAMA-GT12-2024</a:t>
            </a:r>
            <a:endParaRPr lang="fr-FR" dirty="0"/>
          </a:p>
        </p:txBody>
      </p:sp>
      <p:sp>
        <p:nvSpPr>
          <p:cNvPr id="5" name="Rectangle 8">
            <a:extLst>
              <a:ext uri="{FF2B5EF4-FFF2-40B4-BE49-F238E27FC236}">
                <a16:creationId xmlns:a16="http://schemas.microsoft.com/office/drawing/2014/main" id="{252578F9-AB9B-616E-3CF1-34BA3E9EEE14}"/>
              </a:ext>
            </a:extLst>
          </p:cNvPr>
          <p:cNvSpPr txBox="1">
            <a:spLocks noChangeArrowheads="1"/>
          </p:cNvSpPr>
          <p:nvPr/>
        </p:nvSpPr>
        <p:spPr bwMode="auto">
          <a:xfrm>
            <a:off x="165130" y="61236"/>
            <a:ext cx="11100525" cy="5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00" tIns="60960" rIns="121920" bIns="6096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eaLnBrk="1" hangingPunct="1"/>
            <a:r>
              <a:rPr lang="en-US" sz="2800" dirty="0"/>
              <a:t>From the discovery of isotopes to isotope geochemistry</a:t>
            </a:r>
            <a:endParaRPr lang="fr-FR" altLang="fr-FR" sz="2667" b="1" kern="0" dirty="0">
              <a:solidFill>
                <a:schemeClr val="accent1"/>
              </a:solidFill>
              <a:latin typeface="Trebuchet MS"/>
            </a:endParaRPr>
          </a:p>
        </p:txBody>
      </p:sp>
      <p:sp>
        <p:nvSpPr>
          <p:cNvPr id="9" name="ZoneTexte 8">
            <a:extLst>
              <a:ext uri="{FF2B5EF4-FFF2-40B4-BE49-F238E27FC236}">
                <a16:creationId xmlns:a16="http://schemas.microsoft.com/office/drawing/2014/main" id="{43426AD4-89CB-BB43-0A8F-CCD121FD65AD}"/>
              </a:ext>
            </a:extLst>
          </p:cNvPr>
          <p:cNvSpPr txBox="1"/>
          <p:nvPr/>
        </p:nvSpPr>
        <p:spPr>
          <a:xfrm>
            <a:off x="165130" y="5005073"/>
            <a:ext cx="12026870" cy="1384995"/>
          </a:xfrm>
          <a:prstGeom prst="rect">
            <a:avLst/>
          </a:prstGeom>
          <a:noFill/>
        </p:spPr>
        <p:txBody>
          <a:bodyPr wrap="square">
            <a:spAutoFit/>
          </a:bodyPr>
          <a:lstStyle/>
          <a:p>
            <a:r>
              <a:rPr lang="en-US" sz="2800" b="1" dirty="0">
                <a:solidFill>
                  <a:schemeClr val="tx2"/>
                </a:solidFill>
                <a:latin typeface="Calibri" panose="020F0502020204030204" pitchFamily="34" charset="0"/>
                <a:cs typeface="Calibri" panose="020F0502020204030204" pitchFamily="34" charset="0"/>
              </a:rPr>
              <a:t>IG → radioactive disequilibria as well as isotope variations (fractionations, mixing, etc.) as sources of information of the materials origin and the physicochemical processes in the nature.</a:t>
            </a:r>
            <a:endParaRPr lang="fr-FR" sz="2800" b="1" dirty="0">
              <a:solidFill>
                <a:schemeClr val="tx2"/>
              </a:solidFill>
              <a:latin typeface="Calibri" panose="020F0502020204030204" pitchFamily="34" charset="0"/>
              <a:cs typeface="Calibri" panose="020F0502020204030204" pitchFamily="34" charset="0"/>
            </a:endParaRPr>
          </a:p>
        </p:txBody>
      </p:sp>
      <p:pic>
        <p:nvPicPr>
          <p:cNvPr id="11" name="Image 10" descr="Une image contenant texte, Police, Bleu électrique, ligne&#10;&#10;Le contenu généré par l’IA peut être incorrect.">
            <a:extLst>
              <a:ext uri="{FF2B5EF4-FFF2-40B4-BE49-F238E27FC236}">
                <a16:creationId xmlns:a16="http://schemas.microsoft.com/office/drawing/2014/main" id="{1100ABDD-0261-E670-D595-1C0CA6951E67}"/>
              </a:ext>
            </a:extLst>
          </p:cNvPr>
          <p:cNvPicPr>
            <a:picLocks noChangeAspect="1"/>
          </p:cNvPicPr>
          <p:nvPr/>
        </p:nvPicPr>
        <p:blipFill>
          <a:blip r:embed="rId2"/>
          <a:srcRect t="5510" b="15323"/>
          <a:stretch>
            <a:fillRect/>
          </a:stretch>
        </p:blipFill>
        <p:spPr>
          <a:xfrm>
            <a:off x="3374231" y="674566"/>
            <a:ext cx="5386711" cy="4264457"/>
          </a:xfrm>
          <a:prstGeom prst="rect">
            <a:avLst/>
          </a:prstGeom>
        </p:spPr>
      </p:pic>
    </p:spTree>
    <p:extLst>
      <p:ext uri="{BB962C8B-B14F-4D97-AF65-F5344CB8AC3E}">
        <p14:creationId xmlns:p14="http://schemas.microsoft.com/office/powerpoint/2010/main" val="3004787064"/>
      </p:ext>
    </p:extLst>
  </p:cSld>
  <p:clrMapOvr>
    <a:masterClrMapping/>
  </p:clrMapOvr>
</p:sld>
</file>

<file path=ppt/theme/theme1.xml><?xml version="1.0" encoding="utf-8"?>
<a:theme xmlns:a="http://schemas.openxmlformats.org/drawingml/2006/main" name="Thème Office">
  <a:themeElements>
    <a:clrScheme name="ASNR">
      <a:dk1>
        <a:sysClr val="windowText" lastClr="000000"/>
      </a:dk1>
      <a:lt1>
        <a:sysClr val="window" lastClr="FFFFFF"/>
      </a:lt1>
      <a:dk2>
        <a:srgbClr val="0A0096"/>
      </a:dk2>
      <a:lt2>
        <a:srgbClr val="E7E6E6"/>
      </a:lt2>
      <a:accent1>
        <a:srgbClr val="0A0096"/>
      </a:accent1>
      <a:accent2>
        <a:srgbClr val="0082FF"/>
      </a:accent2>
      <a:accent3>
        <a:srgbClr val="AFE1FA"/>
      </a:accent3>
      <a:accent4>
        <a:srgbClr val="FF735F"/>
      </a:accent4>
      <a:accent5>
        <a:srgbClr val="FFAF96"/>
      </a:accent5>
      <a:accent6>
        <a:srgbClr val="FFE6BE"/>
      </a:accent6>
      <a:hlink>
        <a:srgbClr val="0A0096"/>
      </a:hlink>
      <a:folHlink>
        <a:srgbClr val="0A0096"/>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z.potx" id="{B345A746-8C41-496D-B41B-331EA62EA530}" vid="{CB3108FE-44A6-488B-9657-99B9B45D7EF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Masque PPT ASNR</Template>
  <TotalTime>10300</TotalTime>
  <Words>1181</Words>
  <Application>Microsoft Office PowerPoint</Application>
  <PresentationFormat>Grand écran</PresentationFormat>
  <Paragraphs>209</Paragraphs>
  <Slides>24</Slides>
  <Notes>10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24</vt:i4>
      </vt:variant>
    </vt:vector>
  </HeadingPairs>
  <TitlesOfParts>
    <vt:vector size="34" baseType="lpstr">
      <vt:lpstr>Aptos</vt:lpstr>
      <vt:lpstr>Arial</vt:lpstr>
      <vt:lpstr>Arial Black</vt:lpstr>
      <vt:lpstr>Calibri</vt:lpstr>
      <vt:lpstr>Segoe UI Symbol</vt:lpstr>
      <vt:lpstr>Symbol</vt:lpstr>
      <vt:lpstr>Trebuchet MS</vt:lpstr>
      <vt:lpstr>Wingdings</vt:lpstr>
      <vt:lpstr>Wingdings 2</vt:lpstr>
      <vt:lpstr>Thème Office</vt:lpstr>
      <vt:lpstr>From Nuclear Physics to Isotope Geochemistry: Identifying Anthropogenic Contamination Sources in the Environment</vt:lpstr>
      <vt:lpstr>Who are we: The French Authority for Nuclear Safety and Radiation Protection (ASNR) </vt:lpstr>
      <vt:lpstr>ASNR's Environmental Mission: Identification of contamination sources </vt:lpstr>
      <vt:lpstr>historical overview </vt:lpstr>
      <vt:lpstr>Présentation PowerPoint</vt:lpstr>
      <vt:lpstr>Présentation PowerPoint</vt:lpstr>
      <vt:lpstr>Présentation PowerPoint</vt:lpstr>
      <vt:lpstr>Présentation PowerPoint</vt:lpstr>
      <vt:lpstr>Présentation PowerPoint</vt:lpstr>
      <vt:lpstr>use of isotopes for tracing contamination SOURCES in the environment</vt:lpstr>
      <vt:lpstr>Uranium mines in France</vt:lpstr>
      <vt:lpstr>U-mines  The goal of the study</vt:lpstr>
      <vt:lpstr>U-MINES: particulate transport Lead isotopes as a relevant tracer to highlight the environmental impact of uranium mining</vt:lpstr>
      <vt:lpstr>U-MINES: particulate transport Lead isotopes as a relevant tracer to highlight the environmental impact of uranium mining</vt:lpstr>
      <vt:lpstr>Présentation PowerPoint</vt:lpstr>
      <vt:lpstr>U-MINES: dissolved transport  U and Ra isotopes as a relevant tracer to highlight the environmental impact of uranium mining</vt:lpstr>
      <vt:lpstr>Nuclear ACCIDENTS and Global fallout</vt:lpstr>
      <vt:lpstr>Présentation PowerPoint</vt:lpstr>
      <vt:lpstr>Présentation PowerPoint</vt:lpstr>
      <vt:lpstr>The origin of the radioactivity observed in Saharan dusT</vt:lpstr>
      <vt:lpstr>The origin of the radioactivity observed in Saharan dusT</vt:lpstr>
      <vt:lpstr>Conclusions </vt:lpstr>
      <vt:lpstr>Thank you for your attention </vt:lpstr>
      <vt:lpstr>Présentation PowerPoint</vt:lpstr>
    </vt:vector>
  </TitlesOfParts>
  <Company>IRSN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JONGENELEN Juliette</dc:creator>
  <cp:lastModifiedBy>GOURGIOTIS Alkiviadis</cp:lastModifiedBy>
  <cp:revision>260</cp:revision>
  <dcterms:created xsi:type="dcterms:W3CDTF">2025-01-08T16:02:22Z</dcterms:created>
  <dcterms:modified xsi:type="dcterms:W3CDTF">2025-09-26T09:12:26Z</dcterms:modified>
</cp:coreProperties>
</file>