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4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9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BFB7-9076-4CCD-822D-14EE4A58352F}" type="datetimeFigureOut">
              <a:rPr lang="fr-FR" smtClean="0"/>
              <a:t>25/09/2023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4356-38B8-4D2B-B4AA-EE93E9BBE6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5234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BFB7-9076-4CCD-822D-14EE4A58352F}" type="datetimeFigureOut">
              <a:rPr lang="fr-FR" smtClean="0"/>
              <a:t>25/09/2023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4356-38B8-4D2B-B4AA-EE93E9BBE6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8045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BFB7-9076-4CCD-822D-14EE4A58352F}" type="datetimeFigureOut">
              <a:rPr lang="fr-FR" smtClean="0"/>
              <a:t>25/09/2023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4356-38B8-4D2B-B4AA-EE93E9BBE6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3045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BFB7-9076-4CCD-822D-14EE4A58352F}" type="datetimeFigureOut">
              <a:rPr lang="fr-FR" smtClean="0"/>
              <a:t>25/09/2023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4356-38B8-4D2B-B4AA-EE93E9BBE6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7873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BFB7-9076-4CCD-822D-14EE4A58352F}" type="datetimeFigureOut">
              <a:rPr lang="fr-FR" smtClean="0"/>
              <a:t>25/09/2023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4356-38B8-4D2B-B4AA-EE93E9BBE6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0342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BFB7-9076-4CCD-822D-14EE4A58352F}" type="datetimeFigureOut">
              <a:rPr lang="fr-FR" smtClean="0"/>
              <a:t>25/09/2023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4356-38B8-4D2B-B4AA-EE93E9BBE6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069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BFB7-9076-4CCD-822D-14EE4A58352F}" type="datetimeFigureOut">
              <a:rPr lang="fr-FR" smtClean="0"/>
              <a:t>25/09/2023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4356-38B8-4D2B-B4AA-EE93E9BBE6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8387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BFB7-9076-4CCD-822D-14EE4A58352F}" type="datetimeFigureOut">
              <a:rPr lang="fr-FR" smtClean="0"/>
              <a:t>25/09/2023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4356-38B8-4D2B-B4AA-EE93E9BBE6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8961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BFB7-9076-4CCD-822D-14EE4A58352F}" type="datetimeFigureOut">
              <a:rPr lang="fr-FR" smtClean="0"/>
              <a:t>25/09/2023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4356-38B8-4D2B-B4AA-EE93E9BBE6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1575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BFB7-9076-4CCD-822D-14EE4A58352F}" type="datetimeFigureOut">
              <a:rPr lang="fr-FR" smtClean="0"/>
              <a:t>25/09/2023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4356-38B8-4D2B-B4AA-EE93E9BBE6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0532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BFB7-9076-4CCD-822D-14EE4A58352F}" type="datetimeFigureOut">
              <a:rPr lang="fr-FR" smtClean="0"/>
              <a:t>25/09/2023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4356-38B8-4D2B-B4AA-EE93E9BBE6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136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7BFB7-9076-4CCD-822D-14EE4A58352F}" type="datetimeFigureOut">
              <a:rPr lang="fr-FR" smtClean="0"/>
              <a:t>25/09/2023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04356-38B8-4D2B-B4AA-EE93E9BBE6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0138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676656" y="1883664"/>
            <a:ext cx="7955279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vhf channel enables packets to be retrieved in near-real time, but the link with a station can fail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...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overcome this difficulty, the packets are repeated in order of priority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However the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Beidou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channel provides a secure link with a delay of around 1 minute, but bandwidth is limited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</a:t>
            </a:r>
            <a:r>
              <a:rPr kumimoji="0" 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subset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of </a:t>
            </a:r>
            <a:r>
              <a:rPr kumimoji="0" lang="fr-FR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packets</a:t>
            </a: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duplicated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via </a:t>
            </a:r>
            <a:r>
              <a:rPr kumimoji="0" lang="fr-FR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Beidou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  <a:r>
              <a:rPr kumimoji="0" 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These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are</a:t>
            </a: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first </a:t>
            </a:r>
            <a:r>
              <a:rPr kumimoji="0" 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ECLAIRs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alert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packet</a:t>
            </a:r>
            <a:endParaRPr kumimoji="0" lang="fr-FR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last </a:t>
            </a:r>
            <a:r>
              <a:rPr kumimoji="0" 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ECLAIRs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alert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packet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(in </a:t>
            </a:r>
            <a:r>
              <a:rPr kumimoji="0" 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fact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Alert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descriptors</a:t>
            </a: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MXT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positions </a:t>
            </a:r>
            <a:r>
              <a:rPr kumimoji="0" 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each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time the QF </a:t>
            </a:r>
            <a:r>
              <a:rPr kumimoji="0" 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improved</a:t>
            </a: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(maximum 4 </a:t>
            </a:r>
            <a:r>
              <a:rPr kumimoji="0" lang="fr-FR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packets</a:t>
            </a: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PDPU </a:t>
            </a:r>
            <a:r>
              <a:rPr kumimoji="0" 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packets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that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give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slew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information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VT attitude chart for the </a:t>
            </a:r>
            <a:r>
              <a:rPr kumimoji="0" 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red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channel</a:t>
            </a: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9764" y="173736"/>
            <a:ext cx="1431628" cy="85696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1768641" y="602216"/>
            <a:ext cx="49128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alert packets are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received ?</a:t>
            </a: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862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681" y="1961147"/>
            <a:ext cx="4157186" cy="294549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0703" y="1961147"/>
            <a:ext cx="4190791" cy="3873459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1636295" y="192505"/>
            <a:ext cx="606890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SVOM System </a:t>
            </a:r>
            <a:r>
              <a:rPr kumimoji="0" lang="fr-FR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Requirements</a:t>
            </a: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Document </a:t>
            </a:r>
            <a:endParaRPr kumimoji="0" lang="fr-FR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VHF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MESSAGE MANAGEMENT BY PDPU </a:t>
            </a: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7837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10896" y="1298448"/>
            <a:ext cx="8739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 the hands-on, </a:t>
            </a:r>
            <a:r>
              <a:rPr kumimoji="0" lang="fr-FR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</a:t>
            </a: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will</a:t>
            </a: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remove</a:t>
            </a: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two</a:t>
            </a: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crutial</a:t>
            </a: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stations at the </a:t>
            </a:r>
            <a:r>
              <a:rPr kumimoji="0" lang="fr-FR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begining</a:t>
            </a: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of the </a:t>
            </a:r>
            <a:r>
              <a:rPr kumimoji="0" lang="fr-FR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alert</a:t>
            </a: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sequence</a:t>
            </a: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0320" y="310895"/>
            <a:ext cx="1192157" cy="710221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9238" y="2397011"/>
            <a:ext cx="6987160" cy="3495810"/>
          </a:xfrm>
          <a:prstGeom prst="rect">
            <a:avLst/>
          </a:prstGeom>
        </p:spPr>
      </p:pic>
      <p:cxnSp>
        <p:nvCxnSpPr>
          <p:cNvPr id="8" name="Connecteur droit avec flèche 7"/>
          <p:cNvCxnSpPr/>
          <p:nvPr/>
        </p:nvCxnSpPr>
        <p:spPr>
          <a:xfrm>
            <a:off x="3785616" y="1737360"/>
            <a:ext cx="1444752" cy="284378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>
            <a:off x="3779139" y="1737360"/>
            <a:ext cx="1935861" cy="240755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326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143</Words>
  <Application>Microsoft Office PowerPoint</Application>
  <PresentationFormat>Affichage à l'écran (4:3)</PresentationFormat>
  <Paragraphs>17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Thème Office</vt:lpstr>
      <vt:lpstr>Présentation PowerPoint</vt:lpstr>
      <vt:lpstr>Présentation PowerPoint</vt:lpstr>
      <vt:lpstr>Présentation PowerPoint</vt:lpstr>
    </vt:vector>
  </TitlesOfParts>
  <Company>CEA Saclay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Cordier Bertrand</dc:creator>
  <cp:lastModifiedBy>Cordier Bertrand</cp:lastModifiedBy>
  <cp:revision>1</cp:revision>
  <dcterms:created xsi:type="dcterms:W3CDTF">2023-09-25T09:05:32Z</dcterms:created>
  <dcterms:modified xsi:type="dcterms:W3CDTF">2023-09-25T09:07:30Z</dcterms:modified>
</cp:coreProperties>
</file>