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23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04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04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87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34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0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3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6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57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53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7BFB7-9076-4CCD-822D-14EE4A58352F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4356-38B8-4D2B-B4AA-EE93E9BBE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13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76656" y="1883664"/>
            <a:ext cx="795527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vhf channel enables packets to be retrieved in near-real time, but the link with a station can fail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...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overcome this difficulty, the packets are repeated in order of priority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However the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Beidou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channel provides a secure link with a delay of around 1 minute, but bandwidth is limited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subset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packets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duplicated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via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Beidou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ECLAIRs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alert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packet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last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ECLAIRs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alert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packet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(in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Alert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descriptors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MXT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positions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time the QF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(maximum 4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packets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PDPU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packets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slew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VT attitude chart for the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channel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764" y="173736"/>
            <a:ext cx="1431628" cy="85696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68641" y="602216"/>
            <a:ext cx="4912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alert packets are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received ?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81" y="1961147"/>
            <a:ext cx="4157186" cy="294549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703" y="1961147"/>
            <a:ext cx="4190791" cy="387345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636295" y="192505"/>
            <a:ext cx="60689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SVOM System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Requirements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Document 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VHF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MESSAGE MANAGEMENT BY PDPU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8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0896" y="1298448"/>
            <a:ext cx="8739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the hands-on,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remove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crutial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stations at the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begining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alert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sequence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320" y="310895"/>
            <a:ext cx="1192157" cy="71022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238" y="2397011"/>
            <a:ext cx="6987160" cy="3495810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>
            <a:off x="3785616" y="1737360"/>
            <a:ext cx="1444752" cy="28437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779139" y="1737360"/>
            <a:ext cx="1935861" cy="24075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2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143</Words>
  <Application>Microsoft Office PowerPoint</Application>
  <PresentationFormat>Affichage à l'écran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CEA Saclay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Cordier Bertrand</dc:creator>
  <cp:lastModifiedBy>Cordier Bertrand</cp:lastModifiedBy>
  <cp:revision>1</cp:revision>
  <dcterms:created xsi:type="dcterms:W3CDTF">2023-09-25T09:05:32Z</dcterms:created>
  <dcterms:modified xsi:type="dcterms:W3CDTF">2023-09-25T09:07:30Z</dcterms:modified>
</cp:coreProperties>
</file>