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2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62D5-4E2D-4821-A7E4-BE361C0F1F0C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29FE-4DC5-4353-8C48-08EC93DDCD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1470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62D5-4E2D-4821-A7E4-BE361C0F1F0C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29FE-4DC5-4353-8C48-08EC93DDCD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375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62D5-4E2D-4821-A7E4-BE361C0F1F0C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29FE-4DC5-4353-8C48-08EC93DDCD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162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62D5-4E2D-4821-A7E4-BE361C0F1F0C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29FE-4DC5-4353-8C48-08EC93DDCD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0343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62D5-4E2D-4821-A7E4-BE361C0F1F0C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29FE-4DC5-4353-8C48-08EC93DDCD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0535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62D5-4E2D-4821-A7E4-BE361C0F1F0C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29FE-4DC5-4353-8C48-08EC93DDCD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1874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62D5-4E2D-4821-A7E4-BE361C0F1F0C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29FE-4DC5-4353-8C48-08EC93DDCD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3366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62D5-4E2D-4821-A7E4-BE361C0F1F0C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29FE-4DC5-4353-8C48-08EC93DDCD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2419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62D5-4E2D-4821-A7E4-BE361C0F1F0C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29FE-4DC5-4353-8C48-08EC93DDCD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992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62D5-4E2D-4821-A7E4-BE361C0F1F0C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29FE-4DC5-4353-8C48-08EC93DDCD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8649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62D5-4E2D-4821-A7E4-BE361C0F1F0C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29FE-4DC5-4353-8C48-08EC93DDCD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92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C62D5-4E2D-4821-A7E4-BE361C0F1F0C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429FE-4DC5-4353-8C48-08EC93DDCD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5719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4592" y="526995"/>
            <a:ext cx="888796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SSTOMP </a:t>
            </a:r>
            <a:r>
              <a:rPr lang="en-US" sz="2400" dirty="0" err="1" smtClean="0"/>
              <a:t>Hands-ON</a:t>
            </a:r>
            <a:endParaRPr lang="en-US" sz="2400" dirty="0" smtClean="0"/>
          </a:p>
          <a:p>
            <a:endParaRPr lang="en-US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/>
              <a:t>Use the SSTOMP tool to choose the orbit for the GRB revisit for </a:t>
            </a:r>
            <a:r>
              <a:rPr lang="en-US" sz="2400" b="1" dirty="0" smtClean="0">
                <a:solidFill>
                  <a:srgbClr val="FF0000"/>
                </a:solidFill>
              </a:rPr>
              <a:t>sb24041287. </a:t>
            </a:r>
            <a:r>
              <a:rPr lang="en-US" sz="2400" dirty="0" smtClean="0"/>
              <a:t>This </a:t>
            </a:r>
            <a:r>
              <a:rPr lang="en-US" sz="2400" dirty="0"/>
              <a:t>orbit must avoid the SAA and guarantee maximum observation for VT and </a:t>
            </a:r>
            <a:r>
              <a:rPr lang="en-US" sz="2400" dirty="0" smtClean="0"/>
              <a:t>MXT (please download from </a:t>
            </a:r>
            <a:r>
              <a:rPr lang="en-US" sz="2400" dirty="0" err="1" smtClean="0"/>
              <a:t>indico</a:t>
            </a:r>
            <a:r>
              <a:rPr lang="en-US" sz="2400" dirty="0" smtClean="0"/>
              <a:t> the SVOM_default_Keplerian_orbital_bulletin_Mean_2024.txt)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You shall </a:t>
            </a:r>
            <a:r>
              <a:rPr lang="en-US" sz="2400" dirty="0"/>
              <a:t>also choose an orbit that is compatible with the reprogramming constraints </a:t>
            </a:r>
            <a:r>
              <a:rPr lang="en-US" sz="2400" dirty="0" smtClean="0"/>
              <a:t>for </a:t>
            </a:r>
            <a:r>
              <a:rPr lang="en-US" sz="2400" dirty="0" err="1"/>
              <a:t>ToO</a:t>
            </a:r>
            <a:r>
              <a:rPr lang="en-US" sz="2400" dirty="0"/>
              <a:t> nom. </a:t>
            </a:r>
            <a:endParaRPr lang="en-US" sz="2400" dirty="0" smtClean="0"/>
          </a:p>
          <a:p>
            <a:endParaRPr lang="en-US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/>
              <a:t>Select an orbit which, in addition to the above constraints, is compatible with simultaneous observation with the </a:t>
            </a:r>
            <a:r>
              <a:rPr lang="en-US" sz="2400" dirty="0" smtClean="0"/>
              <a:t>F-GFT.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You shall </a:t>
            </a:r>
            <a:r>
              <a:rPr lang="en-US" sz="2400" dirty="0"/>
              <a:t>then make your </a:t>
            </a:r>
            <a:r>
              <a:rPr lang="en-US" sz="2400" dirty="0" err="1"/>
              <a:t>ToO</a:t>
            </a:r>
            <a:r>
              <a:rPr lang="en-US" sz="2400" dirty="0"/>
              <a:t> request using the CSC </a:t>
            </a:r>
            <a:r>
              <a:rPr lang="en-US" sz="2400" dirty="0" smtClean="0"/>
              <a:t>tool (chapter 7 of BA tools quick guide presented by Xuhui, file on </a:t>
            </a:r>
            <a:r>
              <a:rPr lang="en-US" sz="2400" dirty="0" err="1" smtClean="0"/>
              <a:t>indico</a:t>
            </a:r>
            <a:r>
              <a:rPr lang="en-US" sz="2400" dirty="0" smtClean="0"/>
              <a:t>)</a:t>
            </a:r>
            <a:endParaRPr lang="fr-FR" sz="24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196" y="219456"/>
            <a:ext cx="1431628" cy="85696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64592" y="6446520"/>
            <a:ext cx="2619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BA workshop, 2023 September20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62068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7313</TotalTime>
  <Words>109</Words>
  <Application>Microsoft Office PowerPoint</Application>
  <PresentationFormat>Affichage à l'écran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Company>CEA Saclay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Cordier Bertrand</dc:creator>
  <cp:lastModifiedBy>Cordier Bertrand</cp:lastModifiedBy>
  <cp:revision>11</cp:revision>
  <dcterms:created xsi:type="dcterms:W3CDTF">2023-09-20T07:14:41Z</dcterms:created>
  <dcterms:modified xsi:type="dcterms:W3CDTF">2023-09-25T09:07:47Z</dcterms:modified>
</cp:coreProperties>
</file>