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390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3"/>
    <p:restoredTop sz="95431"/>
  </p:normalViewPr>
  <p:slideViewPr>
    <p:cSldViewPr snapToGrid="0" snapToObjects="1">
      <p:cViewPr varScale="1">
        <p:scale>
          <a:sx n="91" d="100"/>
          <a:sy n="91" d="100"/>
        </p:scale>
        <p:origin x="9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89D446-9A8F-0E45-B958-9437075BF571}" type="datetimeFigureOut">
              <a:rPr lang="fr-FR" smtClean="0"/>
              <a:t>27/06/2023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DBB678-DB4F-BB4E-9B4E-CCCA65E4C5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8157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DCC40A-6D69-534E-A81B-CB36550A7BDB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0724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E80053-79D2-2A41-B536-BA1D79EEF9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699BEDC-BC86-FE4A-8E5E-AC21C43B42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30C6ED-31B3-5B47-8A6B-7AA17E632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10/02/2022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1349AD-0DA8-7541-9F32-4BC5F8C8C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Plateforme AITNA, LP2I Bordeaux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2D27C2-1924-4641-AC04-72F37984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30B87-9563-F041-A618-B6622FBC371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0586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F75AB3-97AE-CD4D-90EB-82EF1228B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B62778C-C809-0D4F-AE53-6CCA88979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22F191-985D-E34A-AB64-D19782AA3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10/02/2022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F5AFEF-703F-2A49-BD46-831A141F7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Plateforme AITNA, LP2I Bordeaux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C14155-6D1B-C148-B6A8-48709F872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30B87-9563-F041-A618-B6622FBC371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369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DF3A6C2-2B41-FE4A-AFEB-EA0E043B00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288BCCF-0285-ED42-9529-3D03251CD3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BD4FF5-400E-0947-9AD9-B408C3FFC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10/02/2022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EB86A4-CE85-2C44-9D2B-FBF797D55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Plateforme AITNA, LP2I Bordeaux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15776A-56C4-F341-B68C-BEC4EFC28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30B87-9563-F041-A618-B6622FBC371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5843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064824-5B9C-BE4C-A898-975EA250B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D13150-84EB-E046-B030-3522470FA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C68C5D-1810-9642-9860-C839176B0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10/02/2022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4FD525-D148-9E46-8D61-03D5F70B0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Plateforme AITNA, LP2I Bordeaux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BA541F-17BE-4743-8B32-D75DDA2B0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30B87-9563-F041-A618-B6622FBC371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749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87BED4-39B9-9342-B594-A116C9D10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41B3020-6BFA-104F-8434-DE0848850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5A130E-5AAC-1347-A168-D4DDD377B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10/02/2022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DE0F18-23AD-2F48-AC43-58377922D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Plateforme AITNA, LP2I Bordeaux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2B3BDE-A743-244B-A500-484460392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30B87-9563-F041-A618-B6622FBC371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9316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F72088-DF68-7A49-A2FF-4BF986ABB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6FA97C-E406-D747-ABF0-4C88281123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5A91F50-3EAB-E647-98EA-B9FC8BF37B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FE93BA4-A518-CF49-9804-E984151A7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10/02/2022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1B2CBBB-14D0-9845-807D-B2D943FA0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Plateforme AITNA, LP2I Bordeaux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DF26B92-4930-0141-BEB2-058300FD1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30B87-9563-F041-A618-B6622FBC371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429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2D2FFE-4AC9-AB41-B71F-0D5419DC6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AA325E4-E1F3-6744-ACFB-709FB3E434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5226662-043E-AE4D-BBBC-8B0B1E72E3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A3F3048-02DF-AA43-A99B-4DA7FCDE3F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A407AA4-E4BF-4C40-8EB8-96F94FAEE9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95F8631-8AAA-DA43-ADBF-4EB982899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10/02/2022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7CE1875-8230-274E-8D5C-2DAF312E5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Plateforme AITNA, LP2I Bordeaux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EE1FD62-7CE9-994F-B861-5811CCDEF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30B87-9563-F041-A618-B6622FBC371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3011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2EF6BB-33B2-0B47-B132-EA1B342C2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957AF34-EA5D-2C45-82EB-E49456F8E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10/02/2022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0982FB8-0A4A-0A41-92B5-FB9DB7668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Plateforme AITNA, LP2I Bordeaux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B4F58F0-086F-6741-9730-30CB284E2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30B87-9563-F041-A618-B6622FBC371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8691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9EDC435-8AFF-FF41-A28D-227CC08AE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10/02/2022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C8C9D91-A8B2-EC4F-BBCE-70025D6C0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Plateforme AITNA, LP2I Bordeaux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DE71DB3-8168-5B48-8EE4-A72DE91A6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30B87-9563-F041-A618-B6622FBC371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7795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0FC5BB-27C3-E040-8C9C-731D8389D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77155C-92D2-E348-92C6-EF7778BC7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441C718-3D72-EA4C-8005-8996B1E02F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30A12DA-B966-9B43-AE3C-0FBB443EB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10/02/2022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FBD605D-3452-6D47-B103-8B03EDB71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Plateforme AITNA, LP2I Bordeaux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DB6A8B9-A1B6-6240-B70F-3662B6DC2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30B87-9563-F041-A618-B6622FBC371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741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1EBE0F-46AD-2D41-A60A-C6BDD1E5E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FEEE59D-0775-DD40-B7A7-983122E6A7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8D4534B-541D-1849-9A36-9854352922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83D3B2B-869D-0D4B-9901-80B76AB7A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10/02/2022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162C6EB-0EE4-B347-B35E-DA3B68F09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Plateforme AITNA, LP2I Bordeaux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D4A74C8-D441-C242-A5F4-E9E6C6A90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30B87-9563-F041-A618-B6622FBC371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52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F23741E-E081-C043-B077-D9342695D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28C2D57-C5A9-FC4B-9C4B-9646087F9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FC134A-C3DC-5F47-AD95-00F573272C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10/02/2022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AE1F5D-8CB0-1541-9CAD-A7E33F464B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Plateforme AITNA, LP2I Bordeaux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DF2E57-E991-2A44-983B-057727EC66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30B87-9563-F041-A618-B6622FBC3712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6831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F6DE477F-3C89-EF4A-A7F1-4BDB3F2C7145}"/>
              </a:ext>
            </a:extLst>
          </p:cNvPr>
          <p:cNvSpPr/>
          <p:nvPr/>
        </p:nvSpPr>
        <p:spPr>
          <a:xfrm>
            <a:off x="4072490" y="140677"/>
            <a:ext cx="53014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3DB7D0"/>
                </a:solidFill>
                <a:effectLst/>
                <a:uLnTx/>
                <a:uFillTx/>
                <a:latin typeface="American Typewriter Condensed"/>
                <a:ea typeface="+mn-ea"/>
                <a:cs typeface="American Typewriter Condensed"/>
              </a:rPr>
              <a:t>Idée de fédération de recherche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9F1B686F-C40B-0E49-9E29-CAE308FB301B}"/>
              </a:ext>
            </a:extLst>
          </p:cNvPr>
          <p:cNvCxnSpPr>
            <a:cxnSpLocks/>
          </p:cNvCxnSpPr>
          <p:nvPr/>
        </p:nvCxnSpPr>
        <p:spPr bwMode="auto">
          <a:xfrm>
            <a:off x="3364139" y="725452"/>
            <a:ext cx="7312414" cy="0"/>
          </a:xfrm>
          <a:prstGeom prst="line">
            <a:avLst/>
          </a:prstGeom>
          <a:solidFill>
            <a:srgbClr val="00B8FF"/>
          </a:solidFill>
          <a:ln w="101600" cap="flat" cmpd="sng" algn="ctr">
            <a:gradFill flip="none" rotWithShape="1">
              <a:gsLst>
                <a:gs pos="39000">
                  <a:srgbClr val="3DB7D0"/>
                </a:gs>
                <a:gs pos="92000">
                  <a:schemeClr val="tx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130CA69B-9ACB-1C45-89D8-98CEE39766BD}"/>
              </a:ext>
            </a:extLst>
          </p:cNvPr>
          <p:cNvSpPr/>
          <p:nvPr/>
        </p:nvSpPr>
        <p:spPr>
          <a:xfrm>
            <a:off x="1083214" y="1239889"/>
            <a:ext cx="1164804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Fédération de recherche XYZ LP2i – LAB</a:t>
            </a:r>
          </a:p>
          <a:p>
            <a:pPr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fédération XYZ associe Le laboratoire de Physique des 2 Infinis Bordeaux et le Laboratoire d’Astrophysique de Bordeaux. Ses objectifs sont :</a:t>
            </a:r>
          </a:p>
          <a:p>
            <a:pPr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Favoriser les échanges scientifiques et techniques</a:t>
            </a:r>
          </a:p>
          <a:p>
            <a:pPr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Développer des axes communs de recherche</a:t>
            </a:r>
          </a:p>
          <a:p>
            <a:pPr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Développer les synergies entre les services techniques</a:t>
            </a:r>
          </a:p>
          <a:p>
            <a:pPr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Renforcer la visibilité des thématiques de recherche des 2 laboratoires sur le site bordelais</a:t>
            </a:r>
          </a:p>
          <a:p>
            <a:pPr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Coordonner nos actions en lien avec le Réseau Recherche Impulsion ORIGINS et la SFRI Infinity</a:t>
            </a:r>
            <a:r>
              <a:rPr lang="fr-FR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Coordonner des réponses à des appels d’offre commun et notamment la suite de la RRI ORIGINS</a:t>
            </a:r>
          </a:p>
          <a:p>
            <a:pPr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Augmenter l’attractivité des thématiques des 2 laboratoires en Nouvelle Aquitaine.</a:t>
            </a:r>
          </a:p>
        </p:txBody>
      </p:sp>
    </p:spTree>
    <p:extLst>
      <p:ext uri="{BB962C8B-B14F-4D97-AF65-F5344CB8AC3E}">
        <p14:creationId xmlns:p14="http://schemas.microsoft.com/office/powerpoint/2010/main" val="1806855164"/>
      </p:ext>
    </p:extLst>
  </p:cSld>
  <p:clrMapOvr>
    <a:masterClrMapping/>
  </p:clrMapOvr>
</p:sld>
</file>

<file path=ppt/theme/theme1.xml><?xml version="1.0" encoding="utf-8"?>
<a:theme xmlns:a="http://schemas.openxmlformats.org/drawingml/2006/main" name="2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́sentation_LP2I Bordeaux" id="{ECD5F227-93AA-3942-B850-33904797C9AD}" vid="{9EEAACA7-E64E-554C-8F23-9170A275344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127</Words>
  <Application>Microsoft Macintosh PowerPoint</Application>
  <PresentationFormat>Grand écran</PresentationFormat>
  <Paragraphs>19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American Typewriter Condensed</vt:lpstr>
      <vt:lpstr>Arial</vt:lpstr>
      <vt:lpstr>Calibri</vt:lpstr>
      <vt:lpstr>Calibri Light</vt:lpstr>
      <vt:lpstr>Times New Roman</vt:lpstr>
      <vt:lpstr>2_Thème Office</vt:lpstr>
      <vt:lpstr>Présentation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Fabrice Piquemal</dc:creator>
  <cp:lastModifiedBy>Fabrice Piquemal</cp:lastModifiedBy>
  <cp:revision>1</cp:revision>
  <dcterms:created xsi:type="dcterms:W3CDTF">2023-06-26T23:26:26Z</dcterms:created>
  <dcterms:modified xsi:type="dcterms:W3CDTF">2023-06-27T07:32:07Z</dcterms:modified>
</cp:coreProperties>
</file>