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D9A7-0605-47E4-96A5-F9F9579BCC08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F8-538E-4E83-9D74-E03DF598F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58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D9A7-0605-47E4-96A5-F9F9579BCC08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F8-538E-4E83-9D74-E03DF598F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85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D9A7-0605-47E4-96A5-F9F9579BCC08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F8-538E-4E83-9D74-E03DF598F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83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D9A7-0605-47E4-96A5-F9F9579BCC08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F8-538E-4E83-9D74-E03DF598F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32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D9A7-0605-47E4-96A5-F9F9579BCC08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F8-538E-4E83-9D74-E03DF598F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50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D9A7-0605-47E4-96A5-F9F9579BCC08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F8-538E-4E83-9D74-E03DF598F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83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D9A7-0605-47E4-96A5-F9F9579BCC08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F8-538E-4E83-9D74-E03DF598F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32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D9A7-0605-47E4-96A5-F9F9579BCC08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F8-538E-4E83-9D74-E03DF598F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1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D9A7-0605-47E4-96A5-F9F9579BCC08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F8-538E-4E83-9D74-E03DF598F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1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D9A7-0605-47E4-96A5-F9F9579BCC08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F8-538E-4E83-9D74-E03DF598F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29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D9A7-0605-47E4-96A5-F9F9579BCC08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F8-538E-4E83-9D74-E03DF598F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65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AD9A7-0605-47E4-96A5-F9F9579BCC08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17F8-538E-4E83-9D74-E03DF598F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26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3300" r="6931" b="4480"/>
          <a:stretch/>
        </p:blipFill>
        <p:spPr>
          <a:xfrm rot="5400000">
            <a:off x="605883" y="1383273"/>
            <a:ext cx="5325037" cy="43837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t="5055" r="5360" b="7800"/>
          <a:stretch/>
        </p:blipFill>
        <p:spPr>
          <a:xfrm rot="5400000">
            <a:off x="5987398" y="1360861"/>
            <a:ext cx="5378826" cy="44823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91797" y="251006"/>
            <a:ext cx="571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 Voltage </a:t>
            </a:r>
            <a:r>
              <a:rPr lang="fr-FR" dirty="0" err="1"/>
              <a:t>Kapton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766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fr-FR" dirty="0"/>
              <a:t>Isolation issu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50380" y="2373538"/>
            <a:ext cx="4572001" cy="342900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4953" y="2372479"/>
            <a:ext cx="4563533" cy="3422650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5590903" y="3587931"/>
            <a:ext cx="1358537" cy="574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31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Connection test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3670" y="1225127"/>
            <a:ext cx="3967572" cy="29756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7772" y="1322329"/>
            <a:ext cx="5147733" cy="3860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4" t="31132" b="51127"/>
          <a:stretch/>
        </p:blipFill>
        <p:spPr>
          <a:xfrm>
            <a:off x="0" y="5524159"/>
            <a:ext cx="6953072" cy="12540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1" r="37770" b="51860"/>
          <a:stretch/>
        </p:blipFill>
        <p:spPr>
          <a:xfrm>
            <a:off x="7212695" y="5524158"/>
            <a:ext cx="4734141" cy="12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6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50" y="1564450"/>
            <a:ext cx="3620470" cy="486983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59" y="1564450"/>
            <a:ext cx="3655170" cy="48668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14733" y="6431279"/>
            <a:ext cx="4017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ahoma" panose="020B0604030504040204" pitchFamily="34" charset="0"/>
              </a:rPr>
              <a:t>- thickness with stiffener is 0.271 mm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17911" y="6431279"/>
            <a:ext cx="503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- Flexible thickness without stiffener: 0.139 mm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46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2E265-5FBD-41C0-A407-91467A37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09E23-53C5-4B62-B73A-12814F5AF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179121-E479-4C5F-82B6-321314CD3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741" y="112020"/>
            <a:ext cx="6508044" cy="66904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D1C45C-E99A-4A7B-BC77-C75ADE99E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9146"/>
            <a:ext cx="7917406" cy="60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9E3E1-9E3B-4348-8137-C6084908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5A6FE-25D4-40F0-8EC4-330E17749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75C8CD-5AB5-4EEB-ADB2-9DD6D92F6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6" y="681037"/>
            <a:ext cx="7727783" cy="56917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9485FD1-A3EE-4267-9B15-9FE152A9A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98" y="1690688"/>
            <a:ext cx="6903586" cy="49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3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833EB-3909-4B7B-8FE0-47B50B5C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F0CB31-612F-44EC-BEA0-6824FB084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Passage 185,3 =&gt; 184</a:t>
            </a:r>
          </a:p>
          <a:p>
            <a:r>
              <a:rPr lang="fr-FR" dirty="0"/>
              <a:t>Pliage nok à rediscuter</a:t>
            </a:r>
          </a:p>
          <a:p>
            <a:r>
              <a:rPr lang="fr-FR" dirty="0"/>
              <a:t>Raidisseur 300 </a:t>
            </a:r>
            <a:r>
              <a:rPr lang="fr-FR" dirty="0" err="1"/>
              <a:t>um</a:t>
            </a:r>
            <a:r>
              <a:rPr lang="fr-FR" dirty="0"/>
              <a:t> à demander</a:t>
            </a:r>
          </a:p>
          <a:p>
            <a:r>
              <a:rPr lang="fr-FR" dirty="0"/>
              <a:t>Test HV ok sur fake </a:t>
            </a:r>
            <a:r>
              <a:rPr lang="fr-FR" dirty="0" err="1"/>
              <a:t>fev</a:t>
            </a:r>
            <a:r>
              <a:rPr lang="fr-FR" dirty="0"/>
              <a:t>  (500 V 1 mA)</a:t>
            </a:r>
          </a:p>
          <a:p>
            <a:endParaRPr lang="fr-FR" dirty="0"/>
          </a:p>
          <a:p>
            <a:r>
              <a:rPr lang="fr-FR" dirty="0"/>
              <a:t>Nombre </a:t>
            </a:r>
            <a:r>
              <a:rPr lang="fr-FR" dirty="0" err="1"/>
              <a:t>Kapton</a:t>
            </a:r>
            <a:r>
              <a:rPr lang="fr-FR" dirty="0"/>
              <a:t> HV = 10 </a:t>
            </a:r>
            <a:r>
              <a:rPr lang="fr-FR"/>
              <a:t>kaptons</a:t>
            </a:r>
            <a:endParaRPr lang="fr-FR" dirty="0"/>
          </a:p>
          <a:p>
            <a:r>
              <a:rPr lang="fr-FR" dirty="0"/>
              <a:t>Système de test par pression non adapté (voir </a:t>
            </a:r>
            <a:r>
              <a:rPr lang="fr-FR" dirty="0" err="1"/>
              <a:t>kapton</a:t>
            </a:r>
            <a:r>
              <a:rPr lang="fr-FR" dirty="0"/>
              <a:t> hv4 + fev2.0)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83372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67</Words>
  <Application>Microsoft Office PowerPoint</Application>
  <PresentationFormat>Grand écran</PresentationFormat>
  <Paragraphs>14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Thème Office</vt:lpstr>
      <vt:lpstr>Présentation PowerPoint</vt:lpstr>
      <vt:lpstr>Isolation issu</vt:lpstr>
      <vt:lpstr>Connection test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Jeglot Jimmy</dc:creator>
  <cp:lastModifiedBy>Jimmy JEGLOT</cp:lastModifiedBy>
  <cp:revision>23</cp:revision>
  <dcterms:created xsi:type="dcterms:W3CDTF">2021-09-01T13:56:05Z</dcterms:created>
  <dcterms:modified xsi:type="dcterms:W3CDTF">2023-06-13T15:37:47Z</dcterms:modified>
</cp:coreProperties>
</file>