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4" r:id="rId7"/>
    <p:sldId id="263" r:id="rId8"/>
    <p:sldId id="268" r:id="rId9"/>
    <p:sldId id="267" r:id="rId10"/>
    <p:sldId id="269" r:id="rId11"/>
    <p:sldId id="270" r:id="rId12"/>
    <p:sldId id="260" r:id="rId13"/>
    <p:sldId id="266" r:id="rId14"/>
    <p:sldId id="27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F3F3"/>
    <a:srgbClr val="EFEEEE"/>
    <a:srgbClr val="ECEBEB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7DA5A-A154-4356-945D-2AB72362AC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95875A-101B-44ED-81F4-E263C435775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3 year student in Polytechnique engineering school </a:t>
          </a:r>
          <a:endParaRPr lang="en-US"/>
        </a:p>
      </dgm:t>
    </dgm:pt>
    <dgm:pt modelId="{2B5B1085-D795-457D-88B6-0AEA60EF439B}" type="parTrans" cxnId="{4F934F28-A427-431D-B61F-7470094D4C86}">
      <dgm:prSet/>
      <dgm:spPr/>
      <dgm:t>
        <a:bodyPr/>
        <a:lstStyle/>
        <a:p>
          <a:endParaRPr lang="en-US"/>
        </a:p>
      </dgm:t>
    </dgm:pt>
    <dgm:pt modelId="{4A279D09-3EBF-46BD-84F8-BD5F99671088}" type="sibTrans" cxnId="{4F934F28-A427-431D-B61F-7470094D4C86}">
      <dgm:prSet/>
      <dgm:spPr/>
      <dgm:t>
        <a:bodyPr/>
        <a:lstStyle/>
        <a:p>
          <a:endParaRPr lang="en-US"/>
        </a:p>
      </dgm:t>
    </dgm:pt>
    <dgm:pt modelId="{5D0E4294-6F68-4378-87D3-48432C98460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 err="1"/>
            <a:t>Studied</a:t>
          </a:r>
          <a:r>
            <a:rPr lang="fr-FR" dirty="0"/>
            <a:t> </a:t>
          </a:r>
          <a:r>
            <a:rPr lang="fr-FR" dirty="0" err="1"/>
            <a:t>physics</a:t>
          </a:r>
          <a:r>
            <a:rPr lang="fr-FR" dirty="0"/>
            <a:t>, </a:t>
          </a:r>
          <a:r>
            <a:rPr lang="fr-FR" dirty="0" err="1"/>
            <a:t>space</a:t>
          </a:r>
          <a:r>
            <a:rPr lang="fr-FR" dirty="0"/>
            <a:t> science and </a:t>
          </a:r>
          <a:r>
            <a:rPr lang="fr-FR" dirty="0" err="1"/>
            <a:t>meteorology</a:t>
          </a:r>
          <a:r>
            <a:rPr lang="fr-FR" dirty="0"/>
            <a:t>, and </a:t>
          </a:r>
          <a:r>
            <a:rPr lang="fr-FR" dirty="0" err="1"/>
            <a:t>japanese</a:t>
          </a:r>
          <a:r>
            <a:rPr lang="fr-FR" dirty="0"/>
            <a:t> !</a:t>
          </a:r>
          <a:endParaRPr lang="en-US" dirty="0"/>
        </a:p>
      </dgm:t>
    </dgm:pt>
    <dgm:pt modelId="{78DA4BF3-C825-4D86-9E97-AD0F29F8669D}" type="parTrans" cxnId="{4FC5804B-57C5-409E-8A39-F2B7D9A95C25}">
      <dgm:prSet/>
      <dgm:spPr/>
      <dgm:t>
        <a:bodyPr/>
        <a:lstStyle/>
        <a:p>
          <a:endParaRPr lang="en-US"/>
        </a:p>
      </dgm:t>
    </dgm:pt>
    <dgm:pt modelId="{0FD5009D-063F-4341-A2BC-61972BE546B8}" type="sibTrans" cxnId="{4FC5804B-57C5-409E-8A39-F2B7D9A95C25}">
      <dgm:prSet/>
      <dgm:spPr/>
      <dgm:t>
        <a:bodyPr/>
        <a:lstStyle/>
        <a:p>
          <a:endParaRPr lang="en-US"/>
        </a:p>
      </dgm:t>
    </dgm:pt>
    <dgm:pt modelId="{8FA9BD90-496B-4B26-8780-64BDF55DD37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Student research projects : building rocket engines, implementing a complete simulator for a satellite mission </a:t>
          </a:r>
          <a:endParaRPr lang="en-US"/>
        </a:p>
      </dgm:t>
    </dgm:pt>
    <dgm:pt modelId="{C9F24A95-C370-4765-A926-9095E327D6E4}" type="parTrans" cxnId="{E9FE027C-828B-4114-AAB7-350238568B18}">
      <dgm:prSet/>
      <dgm:spPr/>
      <dgm:t>
        <a:bodyPr/>
        <a:lstStyle/>
        <a:p>
          <a:endParaRPr lang="en-US"/>
        </a:p>
      </dgm:t>
    </dgm:pt>
    <dgm:pt modelId="{E745B81C-46E3-4DB6-A13D-B85E5C82BD1E}" type="sibTrans" cxnId="{E9FE027C-828B-4114-AAB7-350238568B18}">
      <dgm:prSet/>
      <dgm:spPr/>
      <dgm:t>
        <a:bodyPr/>
        <a:lstStyle/>
        <a:p>
          <a:endParaRPr lang="en-US"/>
        </a:p>
      </dgm:t>
    </dgm:pt>
    <dgm:pt modelId="{A00F16A7-81C2-4176-8B69-888FFE74A0ED}" type="pres">
      <dgm:prSet presAssocID="{7557DA5A-A154-4356-945D-2AB72362AC96}" presName="root" presStyleCnt="0">
        <dgm:presLayoutVars>
          <dgm:dir/>
          <dgm:resizeHandles val="exact"/>
        </dgm:presLayoutVars>
      </dgm:prSet>
      <dgm:spPr/>
    </dgm:pt>
    <dgm:pt modelId="{8731BB1B-7064-4849-ACA0-A816F949DA8A}" type="pres">
      <dgm:prSet presAssocID="{7B95875A-101B-44ED-81F4-E263C4357758}" presName="compNode" presStyleCnt="0"/>
      <dgm:spPr/>
    </dgm:pt>
    <dgm:pt modelId="{153675BD-5FC3-4B4B-AD8B-7907937619DD}" type="pres">
      <dgm:prSet presAssocID="{7B95875A-101B-44ED-81F4-E263C4357758}" presName="bgRect" presStyleLbl="bgShp" presStyleIdx="0" presStyleCnt="3" custLinFactNeighborX="-185"/>
      <dgm:spPr/>
    </dgm:pt>
    <dgm:pt modelId="{1627762B-F38E-4B02-B9CF-A9C0720EF141}" type="pres">
      <dgm:prSet presAssocID="{7B95875A-101B-44ED-81F4-E263C43577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vres"/>
        </a:ext>
      </dgm:extLst>
    </dgm:pt>
    <dgm:pt modelId="{40E7F1E5-1D90-4E6B-8CCD-CE54EE9B7829}" type="pres">
      <dgm:prSet presAssocID="{7B95875A-101B-44ED-81F4-E263C4357758}" presName="spaceRect" presStyleCnt="0"/>
      <dgm:spPr/>
    </dgm:pt>
    <dgm:pt modelId="{B6E0E583-FB7B-4340-B59A-A2344C673E6B}" type="pres">
      <dgm:prSet presAssocID="{7B95875A-101B-44ED-81F4-E263C4357758}" presName="parTx" presStyleLbl="revTx" presStyleIdx="0" presStyleCnt="3">
        <dgm:presLayoutVars>
          <dgm:chMax val="0"/>
          <dgm:chPref val="0"/>
        </dgm:presLayoutVars>
      </dgm:prSet>
      <dgm:spPr/>
    </dgm:pt>
    <dgm:pt modelId="{BBA5AB62-F775-4F77-AB6A-97EFC94FB49C}" type="pres">
      <dgm:prSet presAssocID="{4A279D09-3EBF-46BD-84F8-BD5F99671088}" presName="sibTrans" presStyleCnt="0"/>
      <dgm:spPr/>
    </dgm:pt>
    <dgm:pt modelId="{59D4E9F6-AA96-4617-A821-5C8D6EAECCFC}" type="pres">
      <dgm:prSet presAssocID="{5D0E4294-6F68-4378-87D3-48432C984600}" presName="compNode" presStyleCnt="0"/>
      <dgm:spPr/>
    </dgm:pt>
    <dgm:pt modelId="{EC7192FB-108E-4290-9674-27A712933492}" type="pres">
      <dgm:prSet presAssocID="{5D0E4294-6F68-4378-87D3-48432C984600}" presName="bgRect" presStyleLbl="bgShp" presStyleIdx="1" presStyleCnt="3"/>
      <dgm:spPr/>
    </dgm:pt>
    <dgm:pt modelId="{A130C9ED-11B6-4AEB-A607-C64C51119926}" type="pres">
      <dgm:prSet presAssocID="{5D0E4294-6F68-4378-87D3-48432C98460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élescope"/>
        </a:ext>
      </dgm:extLst>
    </dgm:pt>
    <dgm:pt modelId="{A72351FC-401A-4155-9AE5-D154EFCD25A2}" type="pres">
      <dgm:prSet presAssocID="{5D0E4294-6F68-4378-87D3-48432C984600}" presName="spaceRect" presStyleCnt="0"/>
      <dgm:spPr/>
    </dgm:pt>
    <dgm:pt modelId="{42871018-1FA3-4160-9251-B496F37F6932}" type="pres">
      <dgm:prSet presAssocID="{5D0E4294-6F68-4378-87D3-48432C984600}" presName="parTx" presStyleLbl="revTx" presStyleIdx="1" presStyleCnt="3">
        <dgm:presLayoutVars>
          <dgm:chMax val="0"/>
          <dgm:chPref val="0"/>
        </dgm:presLayoutVars>
      </dgm:prSet>
      <dgm:spPr/>
    </dgm:pt>
    <dgm:pt modelId="{6D2464F1-4A26-4841-8254-95519C0BDF98}" type="pres">
      <dgm:prSet presAssocID="{0FD5009D-063F-4341-A2BC-61972BE546B8}" presName="sibTrans" presStyleCnt="0"/>
      <dgm:spPr/>
    </dgm:pt>
    <dgm:pt modelId="{280060C5-E4CF-4793-B7F3-5838F6702BB1}" type="pres">
      <dgm:prSet presAssocID="{8FA9BD90-496B-4B26-8780-64BDF55DD378}" presName="compNode" presStyleCnt="0"/>
      <dgm:spPr/>
    </dgm:pt>
    <dgm:pt modelId="{54AE0E61-E36A-414B-AB25-564EBBF0CAD0}" type="pres">
      <dgm:prSet presAssocID="{8FA9BD90-496B-4B26-8780-64BDF55DD378}" presName="bgRect" presStyleLbl="bgShp" presStyleIdx="2" presStyleCnt="3"/>
      <dgm:spPr/>
    </dgm:pt>
    <dgm:pt modelId="{03E6C5DC-39F9-48F8-96B5-7E81723E7CDD}" type="pres">
      <dgm:prSet presAssocID="{8FA9BD90-496B-4B26-8780-64BDF55DD37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sée"/>
        </a:ext>
      </dgm:extLst>
    </dgm:pt>
    <dgm:pt modelId="{B5993749-25AE-44A2-B521-CA93617EA20D}" type="pres">
      <dgm:prSet presAssocID="{8FA9BD90-496B-4B26-8780-64BDF55DD378}" presName="spaceRect" presStyleCnt="0"/>
      <dgm:spPr/>
    </dgm:pt>
    <dgm:pt modelId="{553AD377-6998-4EEF-A160-3DD461739A18}" type="pres">
      <dgm:prSet presAssocID="{8FA9BD90-496B-4B26-8780-64BDF55DD37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F934F28-A427-431D-B61F-7470094D4C86}" srcId="{7557DA5A-A154-4356-945D-2AB72362AC96}" destId="{7B95875A-101B-44ED-81F4-E263C4357758}" srcOrd="0" destOrd="0" parTransId="{2B5B1085-D795-457D-88B6-0AEA60EF439B}" sibTransId="{4A279D09-3EBF-46BD-84F8-BD5F99671088}"/>
    <dgm:cxn modelId="{A0208E2B-62E1-46E3-8462-5780AAB1BA8B}" type="presOf" srcId="{7B95875A-101B-44ED-81F4-E263C4357758}" destId="{B6E0E583-FB7B-4340-B59A-A2344C673E6B}" srcOrd="0" destOrd="0" presId="urn:microsoft.com/office/officeart/2018/2/layout/IconVerticalSolidList"/>
    <dgm:cxn modelId="{4FC5804B-57C5-409E-8A39-F2B7D9A95C25}" srcId="{7557DA5A-A154-4356-945D-2AB72362AC96}" destId="{5D0E4294-6F68-4378-87D3-48432C984600}" srcOrd="1" destOrd="0" parTransId="{78DA4BF3-C825-4D86-9E97-AD0F29F8669D}" sibTransId="{0FD5009D-063F-4341-A2BC-61972BE546B8}"/>
    <dgm:cxn modelId="{E9FE027C-828B-4114-AAB7-350238568B18}" srcId="{7557DA5A-A154-4356-945D-2AB72362AC96}" destId="{8FA9BD90-496B-4B26-8780-64BDF55DD378}" srcOrd="2" destOrd="0" parTransId="{C9F24A95-C370-4765-A926-9095E327D6E4}" sibTransId="{E745B81C-46E3-4DB6-A13D-B85E5C82BD1E}"/>
    <dgm:cxn modelId="{B15BE67D-CA51-49CB-8E4C-FAD0E7C9E724}" type="presOf" srcId="{5D0E4294-6F68-4378-87D3-48432C984600}" destId="{42871018-1FA3-4160-9251-B496F37F6932}" srcOrd="0" destOrd="0" presId="urn:microsoft.com/office/officeart/2018/2/layout/IconVerticalSolidList"/>
    <dgm:cxn modelId="{E56D759B-2192-4BC3-97E2-9CAE4ABD48CA}" type="presOf" srcId="{7557DA5A-A154-4356-945D-2AB72362AC96}" destId="{A00F16A7-81C2-4176-8B69-888FFE74A0ED}" srcOrd="0" destOrd="0" presId="urn:microsoft.com/office/officeart/2018/2/layout/IconVerticalSolidList"/>
    <dgm:cxn modelId="{EA73F2C8-F508-4A40-BA94-B24D0B6DAA79}" type="presOf" srcId="{8FA9BD90-496B-4B26-8780-64BDF55DD378}" destId="{553AD377-6998-4EEF-A160-3DD461739A18}" srcOrd="0" destOrd="0" presId="urn:microsoft.com/office/officeart/2018/2/layout/IconVerticalSolidList"/>
    <dgm:cxn modelId="{61562C8B-8E03-4289-A023-AB9729C8E068}" type="presParOf" srcId="{A00F16A7-81C2-4176-8B69-888FFE74A0ED}" destId="{8731BB1B-7064-4849-ACA0-A816F949DA8A}" srcOrd="0" destOrd="0" presId="urn:microsoft.com/office/officeart/2018/2/layout/IconVerticalSolidList"/>
    <dgm:cxn modelId="{D676911C-9336-42F5-BA17-0A290C1CA3D0}" type="presParOf" srcId="{8731BB1B-7064-4849-ACA0-A816F949DA8A}" destId="{153675BD-5FC3-4B4B-AD8B-7907937619DD}" srcOrd="0" destOrd="0" presId="urn:microsoft.com/office/officeart/2018/2/layout/IconVerticalSolidList"/>
    <dgm:cxn modelId="{37D14C75-E72B-4BC7-AC62-A7053A7A497C}" type="presParOf" srcId="{8731BB1B-7064-4849-ACA0-A816F949DA8A}" destId="{1627762B-F38E-4B02-B9CF-A9C0720EF141}" srcOrd="1" destOrd="0" presId="urn:microsoft.com/office/officeart/2018/2/layout/IconVerticalSolidList"/>
    <dgm:cxn modelId="{4D2E34F4-BF44-4AFA-8C03-0FF2FC610A8E}" type="presParOf" srcId="{8731BB1B-7064-4849-ACA0-A816F949DA8A}" destId="{40E7F1E5-1D90-4E6B-8CCD-CE54EE9B7829}" srcOrd="2" destOrd="0" presId="urn:microsoft.com/office/officeart/2018/2/layout/IconVerticalSolidList"/>
    <dgm:cxn modelId="{0590B3A0-8C9A-4DCB-A4FA-AB91901FF0E0}" type="presParOf" srcId="{8731BB1B-7064-4849-ACA0-A816F949DA8A}" destId="{B6E0E583-FB7B-4340-B59A-A2344C673E6B}" srcOrd="3" destOrd="0" presId="urn:microsoft.com/office/officeart/2018/2/layout/IconVerticalSolidList"/>
    <dgm:cxn modelId="{F7F5D843-26C0-4E6B-897C-A15B622AE1D6}" type="presParOf" srcId="{A00F16A7-81C2-4176-8B69-888FFE74A0ED}" destId="{BBA5AB62-F775-4F77-AB6A-97EFC94FB49C}" srcOrd="1" destOrd="0" presId="urn:microsoft.com/office/officeart/2018/2/layout/IconVerticalSolidList"/>
    <dgm:cxn modelId="{BCE77943-7091-47CC-8084-548139239263}" type="presParOf" srcId="{A00F16A7-81C2-4176-8B69-888FFE74A0ED}" destId="{59D4E9F6-AA96-4617-A821-5C8D6EAECCFC}" srcOrd="2" destOrd="0" presId="urn:microsoft.com/office/officeart/2018/2/layout/IconVerticalSolidList"/>
    <dgm:cxn modelId="{B72844B4-0CC2-4D30-B1E0-F615772E8098}" type="presParOf" srcId="{59D4E9F6-AA96-4617-A821-5C8D6EAECCFC}" destId="{EC7192FB-108E-4290-9674-27A712933492}" srcOrd="0" destOrd="0" presId="urn:microsoft.com/office/officeart/2018/2/layout/IconVerticalSolidList"/>
    <dgm:cxn modelId="{2C4E9525-E312-4E26-89CC-A24B17210C78}" type="presParOf" srcId="{59D4E9F6-AA96-4617-A821-5C8D6EAECCFC}" destId="{A130C9ED-11B6-4AEB-A607-C64C51119926}" srcOrd="1" destOrd="0" presId="urn:microsoft.com/office/officeart/2018/2/layout/IconVerticalSolidList"/>
    <dgm:cxn modelId="{48A56388-6247-4501-B246-64C1A35BDD85}" type="presParOf" srcId="{59D4E9F6-AA96-4617-A821-5C8D6EAECCFC}" destId="{A72351FC-401A-4155-9AE5-D154EFCD25A2}" srcOrd="2" destOrd="0" presId="urn:microsoft.com/office/officeart/2018/2/layout/IconVerticalSolidList"/>
    <dgm:cxn modelId="{50CA137D-4685-4BD1-9F62-9FF0A6C7924D}" type="presParOf" srcId="{59D4E9F6-AA96-4617-A821-5C8D6EAECCFC}" destId="{42871018-1FA3-4160-9251-B496F37F6932}" srcOrd="3" destOrd="0" presId="urn:microsoft.com/office/officeart/2018/2/layout/IconVerticalSolidList"/>
    <dgm:cxn modelId="{6F6EE110-4E36-4A3E-ACBB-517944FBBAA0}" type="presParOf" srcId="{A00F16A7-81C2-4176-8B69-888FFE74A0ED}" destId="{6D2464F1-4A26-4841-8254-95519C0BDF98}" srcOrd="3" destOrd="0" presId="urn:microsoft.com/office/officeart/2018/2/layout/IconVerticalSolidList"/>
    <dgm:cxn modelId="{395BF617-4CBC-48D5-B639-DD7E6B3ADA92}" type="presParOf" srcId="{A00F16A7-81C2-4176-8B69-888FFE74A0ED}" destId="{280060C5-E4CF-4793-B7F3-5838F6702BB1}" srcOrd="4" destOrd="0" presId="urn:microsoft.com/office/officeart/2018/2/layout/IconVerticalSolidList"/>
    <dgm:cxn modelId="{9F8A3B05-0559-41F6-9842-5C0BDFB9BD43}" type="presParOf" srcId="{280060C5-E4CF-4793-B7F3-5838F6702BB1}" destId="{54AE0E61-E36A-414B-AB25-564EBBF0CAD0}" srcOrd="0" destOrd="0" presId="urn:microsoft.com/office/officeart/2018/2/layout/IconVerticalSolidList"/>
    <dgm:cxn modelId="{DEA9BEB5-2C18-4C8F-9D76-C654CE835EDF}" type="presParOf" srcId="{280060C5-E4CF-4793-B7F3-5838F6702BB1}" destId="{03E6C5DC-39F9-48F8-96B5-7E81723E7CDD}" srcOrd="1" destOrd="0" presId="urn:microsoft.com/office/officeart/2018/2/layout/IconVerticalSolidList"/>
    <dgm:cxn modelId="{43810572-2052-4FFD-B5A7-0355742FD326}" type="presParOf" srcId="{280060C5-E4CF-4793-B7F3-5838F6702BB1}" destId="{B5993749-25AE-44A2-B521-CA93617EA20D}" srcOrd="2" destOrd="0" presId="urn:microsoft.com/office/officeart/2018/2/layout/IconVerticalSolidList"/>
    <dgm:cxn modelId="{2752BBAA-F426-4C89-B94E-C0FDCDBD94E5}" type="presParOf" srcId="{280060C5-E4CF-4793-B7F3-5838F6702BB1}" destId="{553AD377-6998-4EEF-A160-3DD461739A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675BD-5FC3-4B4B-AD8B-7907937619DD}">
      <dsp:nvSpPr>
        <dsp:cNvPr id="0" name=""/>
        <dsp:cNvSpPr/>
      </dsp:nvSpPr>
      <dsp:spPr>
        <a:xfrm>
          <a:off x="0" y="543"/>
          <a:ext cx="6381518" cy="1271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7762B-F38E-4B02-B9CF-A9C0720EF141}">
      <dsp:nvSpPr>
        <dsp:cNvPr id="0" name=""/>
        <dsp:cNvSpPr/>
      </dsp:nvSpPr>
      <dsp:spPr>
        <a:xfrm>
          <a:off x="384623" y="286626"/>
          <a:ext cx="699314" cy="699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0E583-FB7B-4340-B59A-A2344C673E6B}">
      <dsp:nvSpPr>
        <dsp:cNvPr id="0" name=""/>
        <dsp:cNvSpPr/>
      </dsp:nvSpPr>
      <dsp:spPr>
        <a:xfrm>
          <a:off x="1468561" y="543"/>
          <a:ext cx="4912956" cy="1271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65" tIns="134565" rIns="134565" bIns="13456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3 year student in Polytechnique engineering school </a:t>
          </a:r>
          <a:endParaRPr lang="en-US" sz="2100" kern="1200"/>
        </a:p>
      </dsp:txBody>
      <dsp:txXfrm>
        <a:off x="1468561" y="543"/>
        <a:ext cx="4912956" cy="1271481"/>
      </dsp:txXfrm>
    </dsp:sp>
    <dsp:sp modelId="{EC7192FB-108E-4290-9674-27A712933492}">
      <dsp:nvSpPr>
        <dsp:cNvPr id="0" name=""/>
        <dsp:cNvSpPr/>
      </dsp:nvSpPr>
      <dsp:spPr>
        <a:xfrm>
          <a:off x="0" y="1589895"/>
          <a:ext cx="6381518" cy="1271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0C9ED-11B6-4AEB-A607-C64C51119926}">
      <dsp:nvSpPr>
        <dsp:cNvPr id="0" name=""/>
        <dsp:cNvSpPr/>
      </dsp:nvSpPr>
      <dsp:spPr>
        <a:xfrm>
          <a:off x="384623" y="1875978"/>
          <a:ext cx="699314" cy="699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71018-1FA3-4160-9251-B496F37F6932}">
      <dsp:nvSpPr>
        <dsp:cNvPr id="0" name=""/>
        <dsp:cNvSpPr/>
      </dsp:nvSpPr>
      <dsp:spPr>
        <a:xfrm>
          <a:off x="1468561" y="1589895"/>
          <a:ext cx="4912956" cy="1271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65" tIns="134565" rIns="134565" bIns="13456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 err="1"/>
            <a:t>Studied</a:t>
          </a:r>
          <a:r>
            <a:rPr lang="fr-FR" sz="2100" kern="1200" dirty="0"/>
            <a:t> </a:t>
          </a:r>
          <a:r>
            <a:rPr lang="fr-FR" sz="2100" kern="1200" dirty="0" err="1"/>
            <a:t>physics</a:t>
          </a:r>
          <a:r>
            <a:rPr lang="fr-FR" sz="2100" kern="1200" dirty="0"/>
            <a:t>, </a:t>
          </a:r>
          <a:r>
            <a:rPr lang="fr-FR" sz="2100" kern="1200" dirty="0" err="1"/>
            <a:t>space</a:t>
          </a:r>
          <a:r>
            <a:rPr lang="fr-FR" sz="2100" kern="1200" dirty="0"/>
            <a:t> science and </a:t>
          </a:r>
          <a:r>
            <a:rPr lang="fr-FR" sz="2100" kern="1200" dirty="0" err="1"/>
            <a:t>meteorology</a:t>
          </a:r>
          <a:r>
            <a:rPr lang="fr-FR" sz="2100" kern="1200" dirty="0"/>
            <a:t>, and </a:t>
          </a:r>
          <a:r>
            <a:rPr lang="fr-FR" sz="2100" kern="1200" dirty="0" err="1"/>
            <a:t>japanese</a:t>
          </a:r>
          <a:r>
            <a:rPr lang="fr-FR" sz="2100" kern="1200" dirty="0"/>
            <a:t> !</a:t>
          </a:r>
          <a:endParaRPr lang="en-US" sz="2100" kern="1200" dirty="0"/>
        </a:p>
      </dsp:txBody>
      <dsp:txXfrm>
        <a:off x="1468561" y="1589895"/>
        <a:ext cx="4912956" cy="1271481"/>
      </dsp:txXfrm>
    </dsp:sp>
    <dsp:sp modelId="{54AE0E61-E36A-414B-AB25-564EBBF0CAD0}">
      <dsp:nvSpPr>
        <dsp:cNvPr id="0" name=""/>
        <dsp:cNvSpPr/>
      </dsp:nvSpPr>
      <dsp:spPr>
        <a:xfrm>
          <a:off x="0" y="3179247"/>
          <a:ext cx="6381518" cy="127148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E6C5DC-39F9-48F8-96B5-7E81723E7CDD}">
      <dsp:nvSpPr>
        <dsp:cNvPr id="0" name=""/>
        <dsp:cNvSpPr/>
      </dsp:nvSpPr>
      <dsp:spPr>
        <a:xfrm>
          <a:off x="384623" y="3465330"/>
          <a:ext cx="699314" cy="699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AD377-6998-4EEF-A160-3DD461739A18}">
      <dsp:nvSpPr>
        <dsp:cNvPr id="0" name=""/>
        <dsp:cNvSpPr/>
      </dsp:nvSpPr>
      <dsp:spPr>
        <a:xfrm>
          <a:off x="1468561" y="3179247"/>
          <a:ext cx="4912956" cy="1271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65" tIns="134565" rIns="134565" bIns="13456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/>
            <a:t>Student research projects : building rocket engines, implementing a complete simulator for a satellite mission </a:t>
          </a:r>
          <a:endParaRPr lang="en-US" sz="2100" kern="1200"/>
        </a:p>
      </dsp:txBody>
      <dsp:txXfrm>
        <a:off x="1468561" y="3179247"/>
        <a:ext cx="4912956" cy="1271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27EA6-C284-6CEF-5862-244BAD63E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6D10CF-273D-833F-546F-B1929A5D0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941BB2-84B0-45E4-7E5C-1DA8DF78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6CB6D7-A9BB-41B6-BB08-74521136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6DCB40-1BE2-ED57-C2C7-C28AC9B7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46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A73E9E-ED70-D8E5-F379-77FA1263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D3616FF-EFBC-5A2F-9CFC-70E2EC029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F898CC-6F6D-FBCB-F1C0-8B2046E0A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2D2799-5EF4-3B98-82B9-8435CE7A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A0BED8-59F3-F548-8814-6917921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45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46EB02-16E1-EA04-2A38-DDE76341E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7DD992-A6E3-7F3B-1879-3C470FA1A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73E880-3411-FF2F-D569-5A1F3E41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6F7DC0-3D29-BFB6-2FF1-122A16AB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74317-0386-F580-888A-ACAF2B29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1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E5170-4895-0809-6243-51113AAEC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656DD4-63EE-CED9-B3E6-5140BE45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82657B-EF05-2F03-4768-64A3FB59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92C28F-8796-872C-8820-69D95806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4649D7-A04F-1448-0117-499E689A5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84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4F60D-7C6F-EB0E-5F53-FC9EB8A5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C365CB-D354-5356-E439-CBDC83FB6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9C1FBD-BC04-4566-25AC-E8155E6C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A09E9-BD64-AF69-68C3-F3EE8B40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2CC70-C86A-3D63-716A-097CDA63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4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56C663-6001-2DA6-25D7-A396FFAF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279EC-8762-9E65-D80B-3C231A982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E0B67FB-E33E-BD5A-F6E2-CD938FD1A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C8EDF9-9C73-1329-7B58-B7CCC8CB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452A82-628A-80FF-8729-3A334FE5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19FDD0-6E70-9FEF-3274-A4BB2C8E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31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332F7-A002-FA95-F22B-8C3ACDBC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8E151C-E196-5DD7-2039-410A69E08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D5138F-EEED-4DAF-89F0-846F2E692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90CFF7-C340-4C25-E77F-2F3C54361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CE9C4B-09B0-D7AF-0F0B-E49EDDED4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C31555-8494-F215-A401-4B9D042CB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D15C51-343C-3797-29B5-10615D63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CBFDFF-936D-6497-A413-00892599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149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B927AD-CA2E-9A9C-5675-DB9D590D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ED9B28-7234-8ABD-C6C3-CD4AF686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618897-3348-3F1B-0327-389AE00E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683832-313B-5A1B-160B-18B3D8C5A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29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3EE749-E0A1-F4D2-30AB-71484F32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9389E0-D05A-C814-FC0A-CD66BB9C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8171D7-7A80-8C33-FFFE-FA306807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9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39556-4C4F-4386-5738-155A84E6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CCD140-3C36-97E4-D3AB-BD6A7F9F7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2FFD9B-E1D8-E0C7-F975-72CADC279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BC1D16-805E-9FA4-45FD-3FD95864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E20E06-A18C-A033-69DD-EFEF44E1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1BE281-A80D-F68D-02C0-04AFE951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43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9AE0D-87D8-40C7-FEE7-49767691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5BA0D5-3A2C-C5FA-014D-04A65E7E1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81A8A0-46C0-0FFC-73CB-2AD157090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F9D72B-CA15-C3EF-E5D3-B3EAAC8E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B22414-76BF-0945-D4C8-649CF9B3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83AB7F-D6CC-94FA-22AB-AD8E5FAA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77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64573C-3C91-02B1-4650-B4F22120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576ED3-3A24-B200-6739-F7D0A150D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D15154-13E7-9513-E7A7-0A9666480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45D4-09CB-4BFD-BDEF-9CC23327E543}" type="datetimeFigureOut">
              <a:rPr lang="fr-FR" smtClean="0"/>
              <a:t>08/06/2023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649DC6-6915-F932-DACA-F6237C76E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0098A5-02BF-B8FC-D4D6-E0498850D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24EAA-7458-4CC3-8A87-E1AADA5822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CE2A68-3F6D-D3A2-F001-3904BEEEE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4745" y="967095"/>
            <a:ext cx="5189100" cy="3338966"/>
          </a:xfrm>
        </p:spPr>
        <p:txBody>
          <a:bodyPr anchor="t">
            <a:noAutofit/>
          </a:bodyPr>
          <a:lstStyle/>
          <a:p>
            <a:r>
              <a:rPr lang="fr-FR" sz="4800" b="1" dirty="0" err="1">
                <a:solidFill>
                  <a:schemeClr val="tx2"/>
                </a:solidFill>
                <a:latin typeface="Goudy Old Style" panose="02020502050305020303" pitchFamily="18" charset="0"/>
              </a:rPr>
              <a:t>Study</a:t>
            </a:r>
            <a:r>
              <a:rPr lang="fr-FR" sz="4800" b="1" dirty="0">
                <a:solidFill>
                  <a:schemeClr val="tx2"/>
                </a:solidFill>
                <a:latin typeface="Goudy Old Style" panose="02020502050305020303" pitchFamily="18" charset="0"/>
              </a:rPr>
              <a:t> of </a:t>
            </a:r>
            <a:r>
              <a:rPr lang="fr-FR" sz="4800" b="1" dirty="0" err="1">
                <a:solidFill>
                  <a:schemeClr val="tx2"/>
                </a:solidFill>
                <a:latin typeface="Goudy Old Style" panose="02020502050305020303" pitchFamily="18" charset="0"/>
              </a:rPr>
              <a:t>cosmic</a:t>
            </a:r>
            <a:r>
              <a:rPr lang="fr-FR" sz="4800" b="1" dirty="0">
                <a:solidFill>
                  <a:schemeClr val="tx2"/>
                </a:solidFill>
                <a:latin typeface="Goudy Old Style" panose="02020502050305020303" pitchFamily="18" charset="0"/>
              </a:rPr>
              <a:t> neutrinos </a:t>
            </a:r>
            <a:r>
              <a:rPr lang="fr-FR" sz="4800" b="1" dirty="0" err="1">
                <a:solidFill>
                  <a:schemeClr val="tx2"/>
                </a:solidFill>
                <a:latin typeface="Goudy Old Style" panose="02020502050305020303" pitchFamily="18" charset="0"/>
              </a:rPr>
              <a:t>with</a:t>
            </a:r>
            <a:r>
              <a:rPr lang="fr-FR" sz="4800" b="1" dirty="0">
                <a:solidFill>
                  <a:schemeClr val="tx2"/>
                </a:solidFill>
                <a:latin typeface="Goudy Old Style" panose="02020502050305020303" pitchFamily="18" charset="0"/>
              </a:rPr>
              <a:t> Hyper </a:t>
            </a:r>
            <a:r>
              <a:rPr lang="fr-FR" sz="4800" b="1" dirty="0" err="1">
                <a:solidFill>
                  <a:schemeClr val="tx2"/>
                </a:solidFill>
                <a:latin typeface="Goudy Old Style" panose="02020502050305020303" pitchFamily="18" charset="0"/>
              </a:rPr>
              <a:t>Kamiokande</a:t>
            </a:r>
            <a:r>
              <a:rPr lang="fr-FR" sz="4800" b="1" dirty="0">
                <a:solidFill>
                  <a:schemeClr val="tx2"/>
                </a:solidFill>
                <a:latin typeface="Goudy Old Style" panose="02020502050305020303" pitchFamily="18" charset="0"/>
              </a:rPr>
              <a:t> detector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675C5D-03F8-7983-FE5D-D81B475E6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3422" y="4323784"/>
            <a:ext cx="4711745" cy="838831"/>
          </a:xfrm>
        </p:spPr>
        <p:txBody>
          <a:bodyPr anchor="b">
            <a:normAutofit/>
          </a:bodyPr>
          <a:lstStyle/>
          <a:p>
            <a:r>
              <a:rPr lang="fr-FR" sz="2000" i="1" dirty="0">
                <a:solidFill>
                  <a:schemeClr val="tx2"/>
                </a:solidFill>
              </a:rPr>
              <a:t>Enzo Forestier, Ecole Polytechnique</a:t>
            </a:r>
          </a:p>
        </p:txBody>
      </p:sp>
      <p:pic>
        <p:nvPicPr>
          <p:cNvPr id="45" name="Picture 19">
            <a:extLst>
              <a:ext uri="{FF2B5EF4-FFF2-40B4-BE49-F238E27FC236}">
                <a16:creationId xmlns:a16="http://schemas.microsoft.com/office/drawing/2014/main" id="{657CD535-B0DE-8446-AF32-50C82E898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932" r="24873"/>
          <a:stretch/>
        </p:blipFill>
        <p:spPr>
          <a:xfrm>
            <a:off x="-305" y="1"/>
            <a:ext cx="6423053" cy="6858000"/>
          </a:xfrm>
          <a:prstGeom prst="rect">
            <a:avLst/>
          </a:prstGeom>
        </p:spPr>
      </p:pic>
      <p:grpSp>
        <p:nvGrpSpPr>
          <p:cNvPr id="46" name="Group 25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7" name="Freeform: Shape 27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48" name="Freeform: Shape 29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</p:spTree>
    <p:extLst>
      <p:ext uri="{BB962C8B-B14F-4D97-AF65-F5344CB8AC3E}">
        <p14:creationId xmlns:p14="http://schemas.microsoft.com/office/powerpoint/2010/main" val="21817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, texte, conception&#10;&#10;Description générée automatiquement">
            <a:extLst>
              <a:ext uri="{FF2B5EF4-FFF2-40B4-BE49-F238E27FC236}">
                <a16:creationId xmlns:a16="http://schemas.microsoft.com/office/drawing/2014/main" id="{F2D7BE3F-9380-3247-0F4F-268E9A883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03" y="463421"/>
            <a:ext cx="8952411" cy="639458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6DE4407-E607-3E96-A35E-814DE97B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Goudy Old Style" panose="02020502050305020303" pitchFamily="18" charset="0"/>
              </a:rPr>
              <a:t>Filtering</a:t>
            </a:r>
            <a:r>
              <a:rPr lang="fr-FR" dirty="0">
                <a:latin typeface="Goudy Old Style" panose="020205020503050203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0439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BFE0D354-92CC-C1B2-EACD-65BFD0185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637590"/>
            <a:ext cx="8708572" cy="622041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78A8CC-9A4B-C12D-2B40-5479294B9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Goudy Old Style" panose="02020502050305020303" pitchFamily="18" charset="0"/>
              </a:rPr>
              <a:t>Eventually</a:t>
            </a:r>
            <a:r>
              <a:rPr lang="fr-FR" dirty="0">
                <a:latin typeface="Goudy Old Style" panose="02020502050305020303" pitchFamily="18" charset="0"/>
              </a:rPr>
              <a:t> </a:t>
            </a:r>
            <a:r>
              <a:rPr lang="fr-FR" dirty="0" err="1">
                <a:latin typeface="Goudy Old Style" panose="02020502050305020303" pitchFamily="18" charset="0"/>
              </a:rPr>
              <a:t>we</a:t>
            </a:r>
            <a:r>
              <a:rPr lang="fr-FR" dirty="0">
                <a:latin typeface="Goudy Old Style" panose="02020502050305020303" pitchFamily="18" charset="0"/>
              </a:rPr>
              <a:t> can </a:t>
            </a:r>
            <a:r>
              <a:rPr lang="fr-FR" dirty="0" err="1">
                <a:latin typeface="Goudy Old Style" panose="02020502050305020303" pitchFamily="18" charset="0"/>
              </a:rPr>
              <a:t>filter</a:t>
            </a:r>
            <a:r>
              <a:rPr lang="fr-FR" dirty="0">
                <a:latin typeface="Goudy Old Style" panose="02020502050305020303" pitchFamily="18" charset="0"/>
              </a:rPr>
              <a:t> all noise</a:t>
            </a:r>
          </a:p>
        </p:txBody>
      </p:sp>
    </p:spTree>
    <p:extLst>
      <p:ext uri="{BB962C8B-B14F-4D97-AF65-F5344CB8AC3E}">
        <p14:creationId xmlns:p14="http://schemas.microsoft.com/office/powerpoint/2010/main" val="298555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Une image contenant toile, nuit&#10;&#10;Description générée automatiquement">
            <a:extLst>
              <a:ext uri="{FF2B5EF4-FFF2-40B4-BE49-F238E27FC236}">
                <a16:creationId xmlns:a16="http://schemas.microsoft.com/office/drawing/2014/main" id="{FF5F8248-30F7-2A85-66E3-0507B4454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1"/>
          <a:stretch/>
        </p:blipFill>
        <p:spPr>
          <a:xfrm>
            <a:off x="0" y="0"/>
            <a:ext cx="9947062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F2CD33-10E2-08A0-D629-DD8820CB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189" y="327140"/>
            <a:ext cx="3633746" cy="1588422"/>
          </a:xfrm>
        </p:spPr>
        <p:txBody>
          <a:bodyPr anchor="b">
            <a:normAutofit/>
          </a:bodyPr>
          <a:lstStyle/>
          <a:p>
            <a:r>
              <a:rPr lang="fr-FR" sz="5400" dirty="0" err="1">
                <a:latin typeface="Goudy Old Style" panose="02020502050305020303" pitchFamily="18" charset="0"/>
              </a:rPr>
              <a:t>Realisations</a:t>
            </a:r>
            <a:endParaRPr lang="fr-FR" sz="3600" dirty="0">
              <a:latin typeface="Goudy Old Style" panose="020205020503050203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12A98-B433-76BC-C808-1B0F4D58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err="1"/>
              <a:t>Currently</a:t>
            </a:r>
            <a:r>
              <a:rPr lang="fr-FR" dirty="0"/>
              <a:t> building a GNN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aims</a:t>
            </a:r>
            <a:r>
              <a:rPr lang="fr-FR" dirty="0"/>
              <a:t> at </a:t>
            </a:r>
            <a:r>
              <a:rPr lang="fr-FR" dirty="0" err="1"/>
              <a:t>reconstructing</a:t>
            </a:r>
            <a:r>
              <a:rPr lang="fr-FR" dirty="0"/>
              <a:t> the vertex of a neutrino 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/>
              <a:t>detected</a:t>
            </a:r>
            <a:r>
              <a:rPr lang="fr-FR" dirty="0"/>
              <a:t> signal </a:t>
            </a:r>
          </a:p>
        </p:txBody>
      </p:sp>
    </p:spTree>
    <p:extLst>
      <p:ext uri="{BB962C8B-B14F-4D97-AF65-F5344CB8AC3E}">
        <p14:creationId xmlns:p14="http://schemas.microsoft.com/office/powerpoint/2010/main" val="293403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EFB76-2104-58EF-1992-0CAD774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Goudy Old Style" panose="02020502050305020303" pitchFamily="18" charset="0"/>
              </a:rPr>
              <a:t>Vertex reconstruction</a:t>
            </a:r>
          </a:p>
        </p:txBody>
      </p:sp>
      <p:pic>
        <p:nvPicPr>
          <p:cNvPr id="10" name="Espace réservé du contenu 4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453FEC2F-B250-DFCC-45B9-687882377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54" y="1864895"/>
            <a:ext cx="6990346" cy="4993104"/>
          </a:xfr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A44AAA13-16C7-56B4-210C-497C017F5896}"/>
              </a:ext>
            </a:extLst>
          </p:cNvPr>
          <p:cNvGrpSpPr/>
          <p:nvPr/>
        </p:nvGrpSpPr>
        <p:grpSpPr>
          <a:xfrm>
            <a:off x="8130129" y="3374774"/>
            <a:ext cx="1433763" cy="1624516"/>
            <a:chOff x="5305926" y="3375024"/>
            <a:chExt cx="1433763" cy="1624516"/>
          </a:xfrm>
        </p:grpSpPr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570ED05A-5B37-1B8E-FE69-6DF9A1E35D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5926" y="3492165"/>
              <a:ext cx="1281363" cy="10978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EAC1F1A-0E11-9259-018F-4F678D9481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5926" y="3492165"/>
              <a:ext cx="1281363" cy="13926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F21C29CF-8A29-0D03-0C73-B98EB007A7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8326" y="3492165"/>
              <a:ext cx="1163052" cy="14125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38839222-7B66-C2AD-727A-61027066C0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6795" y="3492165"/>
              <a:ext cx="984583" cy="15073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5FF88DA8-FE17-3670-FE46-AD8867E5D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05763" y="3567363"/>
              <a:ext cx="581526" cy="11620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821B7F51-391B-48A9-6AE2-34C117614E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8800" y="3492165"/>
              <a:ext cx="948489" cy="9082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xplosion : 14 points 25">
              <a:extLst>
                <a:ext uri="{FF2B5EF4-FFF2-40B4-BE49-F238E27FC236}">
                  <a16:creationId xmlns:a16="http://schemas.microsoft.com/office/drawing/2014/main" id="{AA3ECFD4-68F8-3473-AFDE-B9B2F5CC089F}"/>
                </a:ext>
              </a:extLst>
            </p:cNvPr>
            <p:cNvSpPr/>
            <p:nvPr/>
          </p:nvSpPr>
          <p:spPr>
            <a:xfrm>
              <a:off x="6527131" y="3375024"/>
              <a:ext cx="212558" cy="216568"/>
            </a:xfrm>
            <a:prstGeom prst="irregularSeal2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Espace réservé du contenu 4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C9C836B6-61EC-B1E7-E4BE-5F9E8BDE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40" y="1913021"/>
            <a:ext cx="6922971" cy="4944979"/>
          </a:xfrm>
          <a:prstGeom prst="rect">
            <a:avLst/>
          </a:prstGeom>
        </p:spPr>
      </p:pic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CBD552AA-1023-8D26-9233-9B9FF2DAB69B}"/>
              </a:ext>
            </a:extLst>
          </p:cNvPr>
          <p:cNvSpPr/>
          <p:nvPr/>
        </p:nvSpPr>
        <p:spPr>
          <a:xfrm>
            <a:off x="5546558" y="4138863"/>
            <a:ext cx="1335505" cy="74570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3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16AD8-054E-6DF4-514F-34434429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Goudy Old Style" panose="02020502050305020303" pitchFamily="18" charset="0"/>
              </a:rPr>
              <a:t>Vertex reconstruction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37ADA-0422-24ED-23B1-CAD3303B2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15" y="1825625"/>
            <a:ext cx="10990847" cy="4351338"/>
          </a:xfrm>
        </p:spPr>
        <p:txBody>
          <a:bodyPr>
            <a:normAutofit/>
          </a:bodyPr>
          <a:lstStyle/>
          <a:p>
            <a:r>
              <a:rPr lang="fr-FR" dirty="0"/>
              <a:t>Model : Graph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GNN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err="1"/>
              <a:t>Current</a:t>
            </a:r>
            <a:r>
              <a:rPr lang="fr-FR" sz="2400" dirty="0"/>
              <a:t> </a:t>
            </a:r>
            <a:r>
              <a:rPr lang="fr-FR" sz="2400" dirty="0" err="1"/>
              <a:t>results</a:t>
            </a:r>
            <a:r>
              <a:rPr lang="fr-FR" sz="2400" dirty="0"/>
              <a:t> : ~10m </a:t>
            </a:r>
            <a:r>
              <a:rPr lang="fr-FR" sz="2400" dirty="0" err="1"/>
              <a:t>accuracy</a:t>
            </a:r>
            <a:r>
              <a:rPr lang="fr-FR" sz="2400" dirty="0"/>
              <a:t>, for ~2m </a:t>
            </a:r>
            <a:r>
              <a:rPr lang="fr-FR" sz="2400" dirty="0" err="1"/>
              <a:t>accuracy</a:t>
            </a:r>
            <a:r>
              <a:rPr lang="fr-FR" sz="2400" dirty="0"/>
              <a:t> in </a:t>
            </a:r>
            <a:r>
              <a:rPr lang="fr-FR" sz="2400" dirty="0" err="1"/>
              <a:t>pre-existing</a:t>
            </a:r>
            <a:r>
              <a:rPr lang="fr-FR" sz="2400" dirty="0"/>
              <a:t> </a:t>
            </a:r>
            <a:r>
              <a:rPr lang="fr-FR" sz="2400" dirty="0" err="1"/>
              <a:t>models</a:t>
            </a:r>
            <a:r>
              <a:rPr lang="fr-FR" sz="2400" dirty="0"/>
              <a:t>…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But </a:t>
            </a:r>
            <a:r>
              <a:rPr lang="fr-FR" sz="2400" dirty="0" err="1"/>
              <a:t>it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just</a:t>
            </a:r>
            <a:r>
              <a:rPr lang="fr-FR" sz="2400" dirty="0"/>
              <a:t> the </a:t>
            </a:r>
            <a:r>
              <a:rPr lang="fr-FR" sz="2400" dirty="0" err="1"/>
              <a:t>beginning</a:t>
            </a:r>
            <a:r>
              <a:rPr lang="fr-FR" sz="2400" dirty="0"/>
              <a:t> of the </a:t>
            </a:r>
            <a:r>
              <a:rPr lang="fr-FR" sz="2400" dirty="0" err="1"/>
              <a:t>project</a:t>
            </a:r>
            <a:r>
              <a:rPr lang="fr-FR" sz="2400" dirty="0"/>
              <a:t>, </a:t>
            </a:r>
            <a:r>
              <a:rPr lang="fr-FR" sz="2400" dirty="0" err="1"/>
              <a:t>enhanced</a:t>
            </a:r>
            <a:r>
              <a:rPr lang="fr-FR" sz="2400" dirty="0"/>
              <a:t> versions </a:t>
            </a:r>
            <a:r>
              <a:rPr lang="fr-FR" sz="2400" dirty="0" err="1"/>
              <a:t>coming</a:t>
            </a:r>
            <a:r>
              <a:rPr lang="fr-FR" sz="2400" dirty="0"/>
              <a:t> </a:t>
            </a:r>
            <a:r>
              <a:rPr lang="fr-FR" sz="2400" dirty="0" err="1"/>
              <a:t>soon</a:t>
            </a:r>
            <a:r>
              <a:rPr lang="fr-FR" sz="2400" dirty="0"/>
              <a:t> !</a:t>
            </a:r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9B8A2E9-AF72-FC17-E1C9-F29236FF1FA9}"/>
              </a:ext>
            </a:extLst>
          </p:cNvPr>
          <p:cNvSpPr/>
          <p:nvPr/>
        </p:nvSpPr>
        <p:spPr>
          <a:xfrm>
            <a:off x="2866460" y="2731161"/>
            <a:ext cx="2761247" cy="153402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GRAPH CONVOLUTION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7321F6C-52A5-EB8F-00F9-282355871A1C}"/>
              </a:ext>
            </a:extLst>
          </p:cNvPr>
          <p:cNvSpPr/>
          <p:nvPr/>
        </p:nvSpPr>
        <p:spPr>
          <a:xfrm>
            <a:off x="6564294" y="2731161"/>
            <a:ext cx="2935705" cy="1534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RECONSTRUCTION LAYERS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CD0C3C9-087E-0DFD-E13D-ADB4C7961AAE}"/>
              </a:ext>
            </a:extLst>
          </p:cNvPr>
          <p:cNvSpPr/>
          <p:nvPr/>
        </p:nvSpPr>
        <p:spPr>
          <a:xfrm>
            <a:off x="10288250" y="3016915"/>
            <a:ext cx="1389647" cy="82416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3D VECTOR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80460FF-5729-FA45-BA4F-DA67912E2068}"/>
              </a:ext>
            </a:extLst>
          </p:cNvPr>
          <p:cNvSpPr/>
          <p:nvPr/>
        </p:nvSpPr>
        <p:spPr>
          <a:xfrm>
            <a:off x="5820903" y="3380860"/>
            <a:ext cx="619627" cy="18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727023A7-73EE-1488-334F-5643FEAA1BDC}"/>
              </a:ext>
            </a:extLst>
          </p:cNvPr>
          <p:cNvSpPr/>
          <p:nvPr/>
        </p:nvSpPr>
        <p:spPr>
          <a:xfrm>
            <a:off x="9562223" y="3380860"/>
            <a:ext cx="619627" cy="18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17379C3-FFF8-3196-1ED1-1600486C4E8E}"/>
              </a:ext>
            </a:extLst>
          </p:cNvPr>
          <p:cNvSpPr/>
          <p:nvPr/>
        </p:nvSpPr>
        <p:spPr>
          <a:xfrm>
            <a:off x="2067555" y="3380860"/>
            <a:ext cx="619627" cy="18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B5D5458-0B4A-6789-D8F9-E89660228393}"/>
              </a:ext>
            </a:extLst>
          </p:cNvPr>
          <p:cNvSpPr/>
          <p:nvPr/>
        </p:nvSpPr>
        <p:spPr>
          <a:xfrm>
            <a:off x="358010" y="3059023"/>
            <a:ext cx="1530267" cy="739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Graph Input</a:t>
            </a:r>
          </a:p>
        </p:txBody>
      </p:sp>
    </p:spTree>
    <p:extLst>
      <p:ext uri="{BB962C8B-B14F-4D97-AF65-F5344CB8AC3E}">
        <p14:creationId xmlns:p14="http://schemas.microsoft.com/office/powerpoint/2010/main" val="46836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C394A4-443C-663E-A3DA-19808B7F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-205482"/>
            <a:ext cx="5676220" cy="1837349"/>
          </a:xfrm>
        </p:spPr>
        <p:txBody>
          <a:bodyPr anchor="b">
            <a:normAutofit/>
          </a:bodyPr>
          <a:lstStyle/>
          <a:p>
            <a:pPr algn="ctr"/>
            <a:r>
              <a:rPr lang="fr-FR" b="1" dirty="0" err="1">
                <a:solidFill>
                  <a:schemeClr val="tx2"/>
                </a:solidFill>
                <a:latin typeface="Goudy Old Style" panose="02020502050305020303" pitchFamily="18" charset="0"/>
              </a:rPr>
              <a:t>Personal</a:t>
            </a:r>
            <a:r>
              <a:rPr lang="fr-FR" b="1" dirty="0">
                <a:solidFill>
                  <a:schemeClr val="tx2"/>
                </a:solidFill>
                <a:latin typeface="Goudy Old Style" panose="02020502050305020303" pitchFamily="18" charset="0"/>
              </a:rPr>
              <a:t> introduction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3921CD-DDE5-4B57-8FDF-B37ADE4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7" name="Freeform: Shape 10">
              <a:extLst>
                <a:ext uri="{FF2B5EF4-FFF2-40B4-BE49-F238E27FC236}">
                  <a16:creationId xmlns:a16="http://schemas.microsoft.com/office/drawing/2014/main" id="{A4CBEDF6-7B5F-471F-AF99-301A23748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3DB10-4F84-47C2-8170-CB9EED86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9F35C7A0-1526-4D97-BCD8-91B3576E3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09574A-38B7-43A8-A925-1FB54C6B1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EA3AAA50-DE22-4E5D-9064-A37786C59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1" name="Espace réservé du contenu 2">
            <a:extLst>
              <a:ext uri="{FF2B5EF4-FFF2-40B4-BE49-F238E27FC236}">
                <a16:creationId xmlns:a16="http://schemas.microsoft.com/office/drawing/2014/main" id="{5E948107-8959-5B90-AB8C-D2AA27A16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185123"/>
              </p:ext>
            </p:extLst>
          </p:nvPr>
        </p:nvGraphicFramePr>
        <p:xfrm>
          <a:off x="2656114" y="2075653"/>
          <a:ext cx="6381518" cy="445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810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The planet earth taken from the outer space">
            <a:extLst>
              <a:ext uri="{FF2B5EF4-FFF2-40B4-BE49-F238E27FC236}">
                <a16:creationId xmlns:a16="http://schemas.microsoft.com/office/drawing/2014/main" id="{FD1492CE-CD56-5DF7-BCB5-C60B118FC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9" r="1" b="1"/>
          <a:stretch/>
        </p:blipFill>
        <p:spPr>
          <a:xfrm>
            <a:off x="1" y="10"/>
            <a:ext cx="872598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76747D-8E1B-230C-0C14-ACDA2C3D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423" y="365125"/>
            <a:ext cx="3822189" cy="189991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>
                <a:latin typeface="Goudy Old Style" panose="02020502050305020303" pitchFamily="18" charset="0"/>
              </a:rPr>
              <a:t>Personal</a:t>
            </a:r>
            <a:r>
              <a:rPr lang="fr-FR" sz="4000" b="1" dirty="0">
                <a:latin typeface="Goudy Old Style" panose="02020502050305020303" pitchFamily="18" charset="0"/>
              </a:rPr>
              <a:t> introduction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5701A35-DE4C-D4FF-2E55-77C2FD4F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229" y="2265037"/>
            <a:ext cx="5032578" cy="3742762"/>
          </a:xfrm>
        </p:spPr>
        <p:txBody>
          <a:bodyPr>
            <a:norm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dirty="0" err="1"/>
              <a:t>Flaming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for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climate</a:t>
            </a:r>
            <a:r>
              <a:rPr lang="fr-FR" dirty="0"/>
              <a:t> and </a:t>
            </a:r>
            <a:r>
              <a:rPr lang="fr-FR" dirty="0" err="1"/>
              <a:t>space</a:t>
            </a:r>
            <a:r>
              <a:rPr lang="fr-FR" dirty="0"/>
              <a:t> </a:t>
            </a:r>
          </a:p>
          <a:p>
            <a:pPr marL="0" indent="0" algn="ctr">
              <a:buNone/>
            </a:pPr>
            <a:endParaRPr lang="fr-FR" dirty="0"/>
          </a:p>
          <a:p>
            <a:pPr algn="ctr"/>
            <a:r>
              <a:rPr lang="fr-FR" dirty="0" err="1"/>
              <a:t>Career</a:t>
            </a:r>
            <a:r>
              <a:rPr lang="fr-FR" dirty="0"/>
              <a:t> plan: </a:t>
            </a:r>
            <a:r>
              <a:rPr lang="fr-FR" dirty="0" err="1"/>
              <a:t>studying</a:t>
            </a:r>
            <a:r>
              <a:rPr lang="fr-FR" dirty="0"/>
              <a:t> global </a:t>
            </a:r>
            <a:r>
              <a:rPr lang="fr-FR" dirty="0" err="1"/>
              <a:t>warming</a:t>
            </a:r>
            <a:r>
              <a:rPr lang="fr-FR" dirty="0"/>
              <a:t>, and </a:t>
            </a:r>
            <a:r>
              <a:rPr lang="fr-FR" dirty="0" err="1"/>
              <a:t>working</a:t>
            </a:r>
            <a:r>
              <a:rPr lang="fr-FR" dirty="0"/>
              <a:t> on </a:t>
            </a:r>
            <a:r>
              <a:rPr lang="fr-FR" dirty="0" err="1"/>
              <a:t>fluid</a:t>
            </a:r>
            <a:r>
              <a:rPr lang="fr-FR" dirty="0"/>
              <a:t> </a:t>
            </a:r>
            <a:r>
              <a:rPr lang="fr-FR" dirty="0" err="1"/>
              <a:t>dynamics</a:t>
            </a:r>
            <a:r>
              <a:rPr lang="fr-FR" dirty="0"/>
              <a:t> for the simulation of the </a:t>
            </a:r>
            <a:r>
              <a:rPr lang="fr-FR" dirty="0" err="1"/>
              <a:t>atmosphere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30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8" name="Picture 4" descr="Super-Kamiokande Neutrino Detector Helps Scientists Find Dying Stars">
            <a:extLst>
              <a:ext uri="{FF2B5EF4-FFF2-40B4-BE49-F238E27FC236}">
                <a16:creationId xmlns:a16="http://schemas.microsoft.com/office/drawing/2014/main" id="{C4121AB9-C3AA-E489-1F87-C06E73EF6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7"/>
          <a:stretch/>
        </p:blipFill>
        <p:spPr bwMode="auto">
          <a:xfrm>
            <a:off x="-67266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C91202-B16C-EFF4-D725-CEA7623DF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066" y="241739"/>
            <a:ext cx="3794278" cy="1588422"/>
          </a:xfrm>
        </p:spPr>
        <p:txBody>
          <a:bodyPr anchor="b">
            <a:normAutofit/>
          </a:bodyPr>
          <a:lstStyle/>
          <a:p>
            <a:r>
              <a:rPr lang="fr-FR" sz="4000" b="1" dirty="0" err="1">
                <a:latin typeface="Goudy Old Style" panose="02020502050305020303" pitchFamily="18" charset="0"/>
              </a:rPr>
              <a:t>internship</a:t>
            </a:r>
            <a:r>
              <a:rPr lang="fr-FR" sz="4000" b="1" dirty="0">
                <a:latin typeface="Goudy Old Style" panose="02020502050305020303" pitchFamily="18" charset="0"/>
              </a:rPr>
              <a:t> in 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CE9392-2206-CB88-DC28-A93295B66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9368" y="2480990"/>
            <a:ext cx="4144976" cy="4135271"/>
          </a:xfrm>
        </p:spPr>
        <p:txBody>
          <a:bodyPr>
            <a:normAutofit/>
          </a:bodyPr>
          <a:lstStyle/>
          <a:p>
            <a:pPr algn="ctr"/>
            <a:r>
              <a:rPr lang="fr-FR" b="1" dirty="0" err="1"/>
              <a:t>discovering</a:t>
            </a:r>
            <a:r>
              <a:rPr lang="fr-FR" b="1" dirty="0"/>
              <a:t> machine </a:t>
            </a:r>
            <a:r>
              <a:rPr lang="fr-FR" b="1" dirty="0" err="1"/>
              <a:t>learning</a:t>
            </a:r>
            <a:r>
              <a:rPr lang="fr-FR" dirty="0"/>
              <a:t>, </a:t>
            </a:r>
            <a:r>
              <a:rPr lang="fr-FR" dirty="0" err="1"/>
              <a:t>acquire</a:t>
            </a:r>
            <a:r>
              <a:rPr lang="fr-FR" dirty="0"/>
              <a:t> </a:t>
            </a:r>
            <a:r>
              <a:rPr lang="fr-FR" dirty="0" err="1"/>
              <a:t>valuable</a:t>
            </a:r>
            <a:r>
              <a:rPr lang="fr-FR" dirty="0"/>
              <a:t> </a:t>
            </a:r>
            <a:r>
              <a:rPr lang="fr-FR" dirty="0" err="1"/>
              <a:t>coding</a:t>
            </a:r>
            <a:r>
              <a:rPr lang="fr-FR" dirty="0"/>
              <a:t> </a:t>
            </a:r>
            <a:r>
              <a:rPr lang="fr-FR" dirty="0" err="1"/>
              <a:t>skills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algn="ctr"/>
            <a:r>
              <a:rPr lang="fr-FR" dirty="0" err="1"/>
              <a:t>study</a:t>
            </a:r>
            <a:r>
              <a:rPr lang="fr-FR" dirty="0"/>
              <a:t> the </a:t>
            </a:r>
            <a:r>
              <a:rPr lang="fr-FR" b="1" dirty="0" err="1"/>
              <a:t>detection</a:t>
            </a:r>
            <a:r>
              <a:rPr lang="fr-FR" b="1" dirty="0"/>
              <a:t> of </a:t>
            </a:r>
            <a:r>
              <a:rPr lang="fr-FR" b="1" dirty="0" err="1"/>
              <a:t>solar</a:t>
            </a:r>
            <a:r>
              <a:rPr lang="fr-FR" b="1" dirty="0"/>
              <a:t> neutrinos </a:t>
            </a:r>
            <a:r>
              <a:rPr lang="fr-FR" dirty="0" err="1"/>
              <a:t>with</a:t>
            </a:r>
            <a:r>
              <a:rPr lang="fr-FR" dirty="0"/>
              <a:t> machine </a:t>
            </a:r>
            <a:r>
              <a:rPr lang="fr-FR" dirty="0" err="1"/>
              <a:t>learning</a:t>
            </a:r>
            <a:r>
              <a:rPr lang="fr-FR" dirty="0"/>
              <a:t> in </a:t>
            </a:r>
            <a:r>
              <a:rPr lang="fr-FR" b="1" dirty="0"/>
              <a:t>Hyper-</a:t>
            </a:r>
            <a:r>
              <a:rPr lang="fr-FR" b="1" dirty="0" err="1"/>
              <a:t>Kamiokande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4095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Une image contenant toile, nuit&#10;&#10;Description générée automatiquement">
            <a:extLst>
              <a:ext uri="{FF2B5EF4-FFF2-40B4-BE49-F238E27FC236}">
                <a16:creationId xmlns:a16="http://schemas.microsoft.com/office/drawing/2014/main" id="{FF5F8248-30F7-2A85-66E3-0507B4454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F2CD33-10E2-08A0-D629-DD8820CB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874" y="478322"/>
            <a:ext cx="3633746" cy="1588422"/>
          </a:xfrm>
        </p:spPr>
        <p:txBody>
          <a:bodyPr anchor="b">
            <a:normAutofit/>
          </a:bodyPr>
          <a:lstStyle/>
          <a:p>
            <a:r>
              <a:rPr lang="fr-FR" sz="5400" dirty="0" err="1">
                <a:latin typeface="Goudy Old Style" panose="02020502050305020303" pitchFamily="18" charset="0"/>
              </a:rPr>
              <a:t>Realisations</a:t>
            </a:r>
            <a:endParaRPr lang="fr-FR" sz="5400" dirty="0">
              <a:latin typeface="Goudy Old Style" panose="02020502050305020303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12A98-B433-76BC-C808-1B0F4D58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763" y="2841753"/>
            <a:ext cx="4243968" cy="2700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dirty="0" err="1"/>
              <a:t>Built</a:t>
            </a:r>
            <a:r>
              <a:rPr lang="fr-FR" sz="3200" dirty="0"/>
              <a:t> a </a:t>
            </a:r>
            <a:r>
              <a:rPr lang="fr-FR" sz="3200" dirty="0" err="1"/>
              <a:t>dynamic</a:t>
            </a:r>
            <a:r>
              <a:rPr lang="fr-FR" sz="3200" dirty="0"/>
              <a:t> graph-</a:t>
            </a:r>
            <a:r>
              <a:rPr lang="fr-FR" sz="3200" dirty="0" err="1"/>
              <a:t>analysis</a:t>
            </a:r>
            <a:r>
              <a:rPr lang="fr-FR" sz="3200" dirty="0"/>
              <a:t> </a:t>
            </a:r>
            <a:r>
              <a:rPr lang="fr-FR" sz="3200" dirty="0" err="1"/>
              <a:t>method</a:t>
            </a:r>
            <a:r>
              <a:rPr lang="fr-FR" sz="3200" dirty="0"/>
              <a:t> to </a:t>
            </a:r>
            <a:r>
              <a:rPr lang="fr-FR" sz="3200" dirty="0" err="1"/>
              <a:t>filter</a:t>
            </a:r>
            <a:r>
              <a:rPr lang="fr-FR" sz="3200" dirty="0"/>
              <a:t> neutrinos signal </a:t>
            </a:r>
            <a:r>
              <a:rPr lang="fr-FR" sz="3200" dirty="0" err="1"/>
              <a:t>from</a:t>
            </a:r>
            <a:r>
              <a:rPr lang="fr-FR" sz="3200" dirty="0"/>
              <a:t> noise </a:t>
            </a:r>
          </a:p>
        </p:txBody>
      </p:sp>
    </p:spTree>
    <p:extLst>
      <p:ext uri="{BB962C8B-B14F-4D97-AF65-F5344CB8AC3E}">
        <p14:creationId xmlns:p14="http://schemas.microsoft.com/office/powerpoint/2010/main" val="3717668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B70DF-F6A3-998B-DCAE-B0F4A706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Goudy Old Style" panose="02020502050305020303" pitchFamily="18" charset="0"/>
              </a:rPr>
              <a:t>Realisations</a:t>
            </a:r>
            <a:r>
              <a:rPr lang="fr-FR" dirty="0">
                <a:latin typeface="Goudy Old Style" panose="02020502050305020303" pitchFamily="18" charset="0"/>
              </a:rPr>
              <a:t> : graph </a:t>
            </a:r>
            <a:r>
              <a:rPr lang="fr-FR" dirty="0" err="1">
                <a:latin typeface="Goudy Old Style" panose="02020502050305020303" pitchFamily="18" charset="0"/>
              </a:rPr>
              <a:t>analysis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6A6CBB-669E-3AA6-88AF-5047A19DE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‘</a:t>
            </a:r>
            <a:r>
              <a:rPr lang="fr-FR" b="1" dirty="0"/>
              <a:t>Agents’ </a:t>
            </a:r>
            <a:r>
              <a:rPr lang="fr-FR" b="1" dirty="0" err="1"/>
              <a:t>circulate</a:t>
            </a:r>
            <a:r>
              <a:rPr lang="fr-FR" b="1" dirty="0"/>
              <a:t> </a:t>
            </a:r>
            <a:r>
              <a:rPr lang="fr-FR" dirty="0"/>
              <a:t>in the graph and </a:t>
            </a:r>
            <a:r>
              <a:rPr lang="fr-FR" b="1" dirty="0" err="1"/>
              <a:t>propagate</a:t>
            </a:r>
            <a:r>
              <a:rPr lang="fr-FR" b="1" dirty="0"/>
              <a:t> ‘</a:t>
            </a:r>
            <a:r>
              <a:rPr lang="fr-FR" b="1" dirty="0" err="1"/>
              <a:t>wealth</a:t>
            </a:r>
            <a:r>
              <a:rPr lang="fr-FR" b="1" dirty="0"/>
              <a:t>’</a:t>
            </a:r>
          </a:p>
          <a:p>
            <a:endParaRPr lang="fr-FR" dirty="0"/>
          </a:p>
          <a:p>
            <a:r>
              <a:rPr lang="fr-FR" dirty="0"/>
              <a:t>Circulation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 to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probabilistic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BC98FDD-CE9A-AAD5-EE2F-3417FB61C160}"/>
              </a:ext>
            </a:extLst>
          </p:cNvPr>
          <p:cNvGrpSpPr/>
          <p:nvPr/>
        </p:nvGrpSpPr>
        <p:grpSpPr>
          <a:xfrm>
            <a:off x="1614697" y="3755378"/>
            <a:ext cx="2777965" cy="2556522"/>
            <a:chOff x="6668214" y="2361283"/>
            <a:chExt cx="4139259" cy="3423039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0CF3561C-85D9-5516-AED5-BEA137A70264}"/>
                </a:ext>
              </a:extLst>
            </p:cNvPr>
            <p:cNvGrpSpPr/>
            <p:nvPr/>
          </p:nvGrpSpPr>
          <p:grpSpPr>
            <a:xfrm>
              <a:off x="6668214" y="2361283"/>
              <a:ext cx="4092187" cy="3423039"/>
              <a:chOff x="6631733" y="2356757"/>
              <a:chExt cx="4092187" cy="3423039"/>
            </a:xfrm>
          </p:grpSpPr>
          <p:sp>
            <p:nvSpPr>
              <p:cNvPr id="10" name="Cercle : creux 9">
                <a:extLst>
                  <a:ext uri="{FF2B5EF4-FFF2-40B4-BE49-F238E27FC236}">
                    <a16:creationId xmlns:a16="http://schemas.microsoft.com/office/drawing/2014/main" id="{49DD0787-8F8C-412C-782A-ACB1C3CEA896}"/>
                  </a:ext>
                </a:extLst>
              </p:cNvPr>
              <p:cNvSpPr/>
              <p:nvPr/>
            </p:nvSpPr>
            <p:spPr>
              <a:xfrm>
                <a:off x="6631733" y="2771451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ercle : creux 10">
                <a:extLst>
                  <a:ext uri="{FF2B5EF4-FFF2-40B4-BE49-F238E27FC236}">
                    <a16:creationId xmlns:a16="http://schemas.microsoft.com/office/drawing/2014/main" id="{DDD7B313-E783-04A4-2B44-D07BBE584E01}"/>
                  </a:ext>
                </a:extLst>
              </p:cNvPr>
              <p:cNvSpPr/>
              <p:nvPr/>
            </p:nvSpPr>
            <p:spPr>
              <a:xfrm>
                <a:off x="8090419" y="2356757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ercle : creux 11">
                <a:extLst>
                  <a:ext uri="{FF2B5EF4-FFF2-40B4-BE49-F238E27FC236}">
                    <a16:creationId xmlns:a16="http://schemas.microsoft.com/office/drawing/2014/main" id="{9BE2728C-CD0E-06BB-60AF-895A42CFDB1C}"/>
                  </a:ext>
                </a:extLst>
              </p:cNvPr>
              <p:cNvSpPr/>
              <p:nvPr/>
            </p:nvSpPr>
            <p:spPr>
              <a:xfrm>
                <a:off x="6722220" y="4229571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ercle : creux 12">
                <a:extLst>
                  <a:ext uri="{FF2B5EF4-FFF2-40B4-BE49-F238E27FC236}">
                    <a16:creationId xmlns:a16="http://schemas.microsoft.com/office/drawing/2014/main" id="{EF2D1FD5-C976-32AD-D6C5-5C4818E8C156}"/>
                  </a:ext>
                </a:extLst>
              </p:cNvPr>
              <p:cNvSpPr/>
              <p:nvPr/>
            </p:nvSpPr>
            <p:spPr>
              <a:xfrm>
                <a:off x="9365603" y="3766911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ercle : creux 13">
                <a:extLst>
                  <a:ext uri="{FF2B5EF4-FFF2-40B4-BE49-F238E27FC236}">
                    <a16:creationId xmlns:a16="http://schemas.microsoft.com/office/drawing/2014/main" id="{805C03D8-5356-34A9-8F8E-91B834BACB18}"/>
                  </a:ext>
                </a:extLst>
              </p:cNvPr>
              <p:cNvSpPr/>
              <p:nvPr/>
            </p:nvSpPr>
            <p:spPr>
              <a:xfrm>
                <a:off x="10542945" y="2580951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ercle : creux 14">
                <a:extLst>
                  <a:ext uri="{FF2B5EF4-FFF2-40B4-BE49-F238E27FC236}">
                    <a16:creationId xmlns:a16="http://schemas.microsoft.com/office/drawing/2014/main" id="{01E0C86B-0CB1-774A-CFCD-BBD01E7C3705}"/>
                  </a:ext>
                </a:extLst>
              </p:cNvPr>
              <p:cNvSpPr/>
              <p:nvPr/>
            </p:nvSpPr>
            <p:spPr>
              <a:xfrm>
                <a:off x="7804280" y="3442412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ercle : creux 15">
                <a:extLst>
                  <a:ext uri="{FF2B5EF4-FFF2-40B4-BE49-F238E27FC236}">
                    <a16:creationId xmlns:a16="http://schemas.microsoft.com/office/drawing/2014/main" id="{3246E501-B94E-0DE3-AE68-39F8AE554CF6}"/>
                  </a:ext>
                </a:extLst>
              </p:cNvPr>
              <p:cNvSpPr/>
              <p:nvPr/>
            </p:nvSpPr>
            <p:spPr>
              <a:xfrm>
                <a:off x="9192209" y="5589296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B4D4264D-F85B-F761-388E-3CACC7FED717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>
                <a:off x="8271394" y="2452007"/>
                <a:ext cx="2271551" cy="1852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294782A5-6448-86B4-7BFC-3F258E87FC28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>
                <a:off x="6784456" y="2902046"/>
                <a:ext cx="1046327" cy="5682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10DF7E54-35EF-BEAD-D59B-7423C73AAD9A}"/>
                  </a:ext>
                </a:extLst>
              </p:cNvPr>
              <p:cNvCxnSpPr>
                <a:cxnSpLocks/>
                <a:stCxn id="12" idx="7"/>
                <a:endCxn id="15" idx="3"/>
              </p:cNvCxnSpPr>
              <p:nvPr/>
            </p:nvCxnSpPr>
            <p:spPr>
              <a:xfrm flipV="1">
                <a:off x="6876692" y="3605014"/>
                <a:ext cx="954091" cy="6524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963CF6A3-AA29-9376-7BD0-D13EB8F30550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6784456" y="2452007"/>
                <a:ext cx="1305963" cy="3923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6D607189-6365-025B-52BA-C4D7F2653D7E}"/>
                  </a:ext>
                </a:extLst>
              </p:cNvPr>
              <p:cNvCxnSpPr>
                <a:cxnSpLocks/>
                <a:stCxn id="12" idx="5"/>
              </p:cNvCxnSpPr>
              <p:nvPr/>
            </p:nvCxnSpPr>
            <p:spPr>
              <a:xfrm>
                <a:off x="6876692" y="4392173"/>
                <a:ext cx="2315517" cy="12923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3CB70300-04EF-FB37-4BE6-18352803650D}"/>
                  </a:ext>
                </a:extLst>
              </p:cNvPr>
              <p:cNvCxnSpPr>
                <a:cxnSpLocks/>
                <a:stCxn id="16" idx="0"/>
                <a:endCxn id="13" idx="4"/>
              </p:cNvCxnSpPr>
              <p:nvPr/>
            </p:nvCxnSpPr>
            <p:spPr>
              <a:xfrm flipV="1">
                <a:off x="9282697" y="3957411"/>
                <a:ext cx="173394" cy="1631885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A7781671-9C5B-3FAE-87BB-81EE0C8D59E1}"/>
                  </a:ext>
                </a:extLst>
              </p:cNvPr>
              <p:cNvCxnSpPr>
                <a:cxnSpLocks/>
                <a:stCxn id="15" idx="6"/>
                <a:endCxn id="13" idx="1"/>
              </p:cNvCxnSpPr>
              <p:nvPr/>
            </p:nvCxnSpPr>
            <p:spPr>
              <a:xfrm>
                <a:off x="7985255" y="3537662"/>
                <a:ext cx="1406851" cy="257147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347431DC-45F0-5F8D-C9F9-C528FC9C1972}"/>
                  </a:ext>
                </a:extLst>
              </p:cNvPr>
              <p:cNvCxnSpPr>
                <a:cxnSpLocks/>
                <a:stCxn id="13" idx="7"/>
                <a:endCxn id="14" idx="3"/>
              </p:cNvCxnSpPr>
              <p:nvPr/>
            </p:nvCxnSpPr>
            <p:spPr>
              <a:xfrm flipV="1">
                <a:off x="9520075" y="2743553"/>
                <a:ext cx="1049373" cy="105125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35B9DDA5-643D-235F-6971-A6C78C44203F}"/>
                  </a:ext>
                </a:extLst>
              </p:cNvPr>
              <p:cNvCxnSpPr>
                <a:cxnSpLocks/>
                <a:endCxn id="14" idx="2"/>
              </p:cNvCxnSpPr>
              <p:nvPr/>
            </p:nvCxnSpPr>
            <p:spPr>
              <a:xfrm flipV="1">
                <a:off x="7958752" y="2676201"/>
                <a:ext cx="2584193" cy="824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60820493-C2A8-1A0F-CDDD-2A10B9B4F218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>
                <a:off x="7950720" y="3606831"/>
                <a:ext cx="1267992" cy="2010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99AC3241-0E55-7712-EDF8-3C1E7BA3BA35}"/>
                  </a:ext>
                </a:extLst>
              </p:cNvPr>
              <p:cNvCxnSpPr>
                <a:cxnSpLocks/>
                <a:stCxn id="10" idx="4"/>
                <a:endCxn id="12" idx="0"/>
              </p:cNvCxnSpPr>
              <p:nvPr/>
            </p:nvCxnSpPr>
            <p:spPr>
              <a:xfrm>
                <a:off x="6722221" y="2961951"/>
                <a:ext cx="90487" cy="12676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C71EFBAC-68BA-61D8-6401-AD49D89DF773}"/>
                  </a:ext>
                </a:extLst>
              </p:cNvPr>
              <p:cNvCxnSpPr>
                <a:cxnSpLocks/>
                <a:stCxn id="15" idx="7"/>
                <a:endCxn id="11" idx="4"/>
              </p:cNvCxnSpPr>
              <p:nvPr/>
            </p:nvCxnSpPr>
            <p:spPr>
              <a:xfrm flipV="1">
                <a:off x="7958752" y="2547257"/>
                <a:ext cx="222155" cy="92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9AC160-3245-32CA-1220-622A558411F9}"/>
                </a:ext>
              </a:extLst>
            </p:cNvPr>
            <p:cNvSpPr txBox="1"/>
            <p:nvPr/>
          </p:nvSpPr>
          <p:spPr>
            <a:xfrm>
              <a:off x="10102918" y="3186177"/>
              <a:ext cx="704555" cy="49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P3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E460432-0543-9EC5-5584-DE431F5650EC}"/>
                </a:ext>
              </a:extLst>
            </p:cNvPr>
            <p:cNvSpPr txBox="1"/>
            <p:nvPr/>
          </p:nvSpPr>
          <p:spPr>
            <a:xfrm>
              <a:off x="8445707" y="3586666"/>
              <a:ext cx="665906" cy="49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P2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1ABD9D7-D840-6E2B-22AD-488BE2283FA0}"/>
                </a:ext>
              </a:extLst>
            </p:cNvPr>
            <p:cNvSpPr txBox="1"/>
            <p:nvPr/>
          </p:nvSpPr>
          <p:spPr>
            <a:xfrm>
              <a:off x="9383163" y="4456087"/>
              <a:ext cx="674074" cy="494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P1</a:t>
              </a:r>
            </a:p>
          </p:txBody>
        </p:sp>
        <p:sp>
          <p:nvSpPr>
            <p:cNvPr id="9" name="Étoile : 5 branches 8">
              <a:extLst>
                <a:ext uri="{FF2B5EF4-FFF2-40B4-BE49-F238E27FC236}">
                  <a16:creationId xmlns:a16="http://schemas.microsoft.com/office/drawing/2014/main" id="{C5512009-5417-FA9F-BDAC-6F976BC0A67E}"/>
                </a:ext>
              </a:extLst>
            </p:cNvPr>
            <p:cNvSpPr/>
            <p:nvPr/>
          </p:nvSpPr>
          <p:spPr>
            <a:xfrm>
              <a:off x="9265945" y="3538733"/>
              <a:ext cx="511438" cy="518288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96B413B2-83FC-0802-12BF-09365D60D310}"/>
              </a:ext>
            </a:extLst>
          </p:cNvPr>
          <p:cNvGrpSpPr/>
          <p:nvPr/>
        </p:nvGrpSpPr>
        <p:grpSpPr>
          <a:xfrm>
            <a:off x="7473243" y="3619529"/>
            <a:ext cx="3135874" cy="2714485"/>
            <a:chOff x="6668214" y="2361283"/>
            <a:chExt cx="4308158" cy="3423039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0AC1F664-F5A8-FD80-9F03-1A6D65EEC47C}"/>
                </a:ext>
              </a:extLst>
            </p:cNvPr>
            <p:cNvGrpSpPr/>
            <p:nvPr/>
          </p:nvGrpSpPr>
          <p:grpSpPr>
            <a:xfrm>
              <a:off x="6668214" y="2361283"/>
              <a:ext cx="4092187" cy="3423039"/>
              <a:chOff x="6631733" y="2356757"/>
              <a:chExt cx="4092187" cy="3423039"/>
            </a:xfrm>
          </p:grpSpPr>
          <p:sp>
            <p:nvSpPr>
              <p:cNvPr id="36" name="Cercle : creux 35">
                <a:extLst>
                  <a:ext uri="{FF2B5EF4-FFF2-40B4-BE49-F238E27FC236}">
                    <a16:creationId xmlns:a16="http://schemas.microsoft.com/office/drawing/2014/main" id="{BBCD9895-A551-28C9-091D-A82A26C44EEE}"/>
                  </a:ext>
                </a:extLst>
              </p:cNvPr>
              <p:cNvSpPr/>
              <p:nvPr/>
            </p:nvSpPr>
            <p:spPr>
              <a:xfrm>
                <a:off x="6631733" y="2771451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Cercle : creux 36">
                <a:extLst>
                  <a:ext uri="{FF2B5EF4-FFF2-40B4-BE49-F238E27FC236}">
                    <a16:creationId xmlns:a16="http://schemas.microsoft.com/office/drawing/2014/main" id="{DDD59970-9351-903C-90EC-E5CC9B85851E}"/>
                  </a:ext>
                </a:extLst>
              </p:cNvPr>
              <p:cNvSpPr/>
              <p:nvPr/>
            </p:nvSpPr>
            <p:spPr>
              <a:xfrm>
                <a:off x="8090419" y="2356757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Cercle : creux 37">
                <a:extLst>
                  <a:ext uri="{FF2B5EF4-FFF2-40B4-BE49-F238E27FC236}">
                    <a16:creationId xmlns:a16="http://schemas.microsoft.com/office/drawing/2014/main" id="{CE7A2182-B344-1E9A-A59C-9A290949854B}"/>
                  </a:ext>
                </a:extLst>
              </p:cNvPr>
              <p:cNvSpPr/>
              <p:nvPr/>
            </p:nvSpPr>
            <p:spPr>
              <a:xfrm>
                <a:off x="6722220" y="4229571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Cercle : creux 38">
                <a:extLst>
                  <a:ext uri="{FF2B5EF4-FFF2-40B4-BE49-F238E27FC236}">
                    <a16:creationId xmlns:a16="http://schemas.microsoft.com/office/drawing/2014/main" id="{21BF135E-AFFC-1D7F-7D44-9859508A93F4}"/>
                  </a:ext>
                </a:extLst>
              </p:cNvPr>
              <p:cNvSpPr/>
              <p:nvPr/>
            </p:nvSpPr>
            <p:spPr>
              <a:xfrm>
                <a:off x="9365603" y="3766911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Cercle : creux 39">
                <a:extLst>
                  <a:ext uri="{FF2B5EF4-FFF2-40B4-BE49-F238E27FC236}">
                    <a16:creationId xmlns:a16="http://schemas.microsoft.com/office/drawing/2014/main" id="{E2FF66DA-0F82-3FAC-4147-ED9A1DC85645}"/>
                  </a:ext>
                </a:extLst>
              </p:cNvPr>
              <p:cNvSpPr/>
              <p:nvPr/>
            </p:nvSpPr>
            <p:spPr>
              <a:xfrm>
                <a:off x="10542945" y="2580951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ercle : creux 40">
                <a:extLst>
                  <a:ext uri="{FF2B5EF4-FFF2-40B4-BE49-F238E27FC236}">
                    <a16:creationId xmlns:a16="http://schemas.microsoft.com/office/drawing/2014/main" id="{13428B8D-BDBE-E560-244F-7D5E4AFFCC07}"/>
                  </a:ext>
                </a:extLst>
              </p:cNvPr>
              <p:cNvSpPr/>
              <p:nvPr/>
            </p:nvSpPr>
            <p:spPr>
              <a:xfrm>
                <a:off x="7804280" y="3442412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Cercle : creux 41">
                <a:extLst>
                  <a:ext uri="{FF2B5EF4-FFF2-40B4-BE49-F238E27FC236}">
                    <a16:creationId xmlns:a16="http://schemas.microsoft.com/office/drawing/2014/main" id="{9CAB9A39-AE64-3086-39D8-40716C674931}"/>
                  </a:ext>
                </a:extLst>
              </p:cNvPr>
              <p:cNvSpPr/>
              <p:nvPr/>
            </p:nvSpPr>
            <p:spPr>
              <a:xfrm>
                <a:off x="9192209" y="5589296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6B57012F-C8F3-B392-FB76-2AB168DF4587}"/>
                  </a:ext>
                </a:extLst>
              </p:cNvPr>
              <p:cNvCxnSpPr>
                <a:cxnSpLocks/>
                <a:stCxn id="37" idx="6"/>
              </p:cNvCxnSpPr>
              <p:nvPr/>
            </p:nvCxnSpPr>
            <p:spPr>
              <a:xfrm>
                <a:off x="8271394" y="2452007"/>
                <a:ext cx="2271551" cy="18529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2690B0D3-F264-7FC7-E599-1B6092C0A5FA}"/>
                  </a:ext>
                </a:extLst>
              </p:cNvPr>
              <p:cNvCxnSpPr>
                <a:cxnSpLocks/>
                <a:endCxn id="41" idx="1"/>
              </p:cNvCxnSpPr>
              <p:nvPr/>
            </p:nvCxnSpPr>
            <p:spPr>
              <a:xfrm>
                <a:off x="6784456" y="2902046"/>
                <a:ext cx="1046327" cy="56826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835D008F-6AB2-C117-2A58-1E457F657D49}"/>
                  </a:ext>
                </a:extLst>
              </p:cNvPr>
              <p:cNvCxnSpPr>
                <a:cxnSpLocks/>
                <a:stCxn id="38" idx="7"/>
                <a:endCxn id="41" idx="3"/>
              </p:cNvCxnSpPr>
              <p:nvPr/>
            </p:nvCxnSpPr>
            <p:spPr>
              <a:xfrm flipV="1">
                <a:off x="6876692" y="3605014"/>
                <a:ext cx="954091" cy="6524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DF5F96D2-02B5-7194-BE41-478EE04AD0F8}"/>
                  </a:ext>
                </a:extLst>
              </p:cNvPr>
              <p:cNvCxnSpPr>
                <a:cxnSpLocks/>
                <a:endCxn id="37" idx="2"/>
              </p:cNvCxnSpPr>
              <p:nvPr/>
            </p:nvCxnSpPr>
            <p:spPr>
              <a:xfrm flipV="1">
                <a:off x="6784456" y="2452007"/>
                <a:ext cx="1305963" cy="39230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DB2A0E2C-E5B5-5F2C-8A5E-E05CF7D3631C}"/>
                  </a:ext>
                </a:extLst>
              </p:cNvPr>
              <p:cNvCxnSpPr>
                <a:cxnSpLocks/>
                <a:stCxn id="38" idx="5"/>
              </p:cNvCxnSpPr>
              <p:nvPr/>
            </p:nvCxnSpPr>
            <p:spPr>
              <a:xfrm>
                <a:off x="6876692" y="4392173"/>
                <a:ext cx="2315517" cy="129237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2F441ABF-6B52-5C1A-7217-3BCC7E1D50DF}"/>
                  </a:ext>
                </a:extLst>
              </p:cNvPr>
              <p:cNvCxnSpPr>
                <a:cxnSpLocks/>
                <a:stCxn id="42" idx="0"/>
                <a:endCxn id="39" idx="4"/>
              </p:cNvCxnSpPr>
              <p:nvPr/>
            </p:nvCxnSpPr>
            <p:spPr>
              <a:xfrm flipV="1">
                <a:off x="9282697" y="3957411"/>
                <a:ext cx="173394" cy="1631885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A5428C9C-7C27-C4E3-07EC-27D3301081AE}"/>
                  </a:ext>
                </a:extLst>
              </p:cNvPr>
              <p:cNvCxnSpPr>
                <a:cxnSpLocks/>
                <a:stCxn id="41" idx="6"/>
                <a:endCxn id="39" idx="1"/>
              </p:cNvCxnSpPr>
              <p:nvPr/>
            </p:nvCxnSpPr>
            <p:spPr>
              <a:xfrm>
                <a:off x="7985255" y="3537662"/>
                <a:ext cx="1406851" cy="257147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80C59B34-85C0-80CE-A419-5EB2BB4E123B}"/>
                  </a:ext>
                </a:extLst>
              </p:cNvPr>
              <p:cNvCxnSpPr>
                <a:cxnSpLocks/>
                <a:stCxn id="39" idx="7"/>
                <a:endCxn id="40" idx="3"/>
              </p:cNvCxnSpPr>
              <p:nvPr/>
            </p:nvCxnSpPr>
            <p:spPr>
              <a:xfrm flipV="1">
                <a:off x="9520075" y="2743553"/>
                <a:ext cx="1049373" cy="105125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3A852D43-7DC4-A437-4AE4-3836A188F367}"/>
                  </a:ext>
                </a:extLst>
              </p:cNvPr>
              <p:cNvCxnSpPr>
                <a:cxnSpLocks/>
                <a:endCxn id="40" idx="2"/>
              </p:cNvCxnSpPr>
              <p:nvPr/>
            </p:nvCxnSpPr>
            <p:spPr>
              <a:xfrm flipV="1">
                <a:off x="7958752" y="2676201"/>
                <a:ext cx="2584193" cy="824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47723725-D27D-0882-5114-23B7D5E0D51B}"/>
                  </a:ext>
                </a:extLst>
              </p:cNvPr>
              <p:cNvCxnSpPr>
                <a:cxnSpLocks/>
                <a:endCxn id="42" idx="1"/>
              </p:cNvCxnSpPr>
              <p:nvPr/>
            </p:nvCxnSpPr>
            <p:spPr>
              <a:xfrm>
                <a:off x="7950720" y="3606831"/>
                <a:ext cx="1267992" cy="20103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E2FFE8BF-6B8C-17F3-F12C-01C54FCD95B1}"/>
                  </a:ext>
                </a:extLst>
              </p:cNvPr>
              <p:cNvCxnSpPr>
                <a:cxnSpLocks/>
                <a:stCxn id="36" idx="4"/>
                <a:endCxn id="38" idx="0"/>
              </p:cNvCxnSpPr>
              <p:nvPr/>
            </p:nvCxnSpPr>
            <p:spPr>
              <a:xfrm>
                <a:off x="6722221" y="2961951"/>
                <a:ext cx="90487" cy="12676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7F05721A-CFE3-E096-D91E-B55B94DAB394}"/>
                  </a:ext>
                </a:extLst>
              </p:cNvPr>
              <p:cNvCxnSpPr>
                <a:cxnSpLocks/>
                <a:stCxn id="41" idx="7"/>
                <a:endCxn id="37" idx="4"/>
              </p:cNvCxnSpPr>
              <p:nvPr/>
            </p:nvCxnSpPr>
            <p:spPr>
              <a:xfrm flipV="1">
                <a:off x="7958752" y="2547257"/>
                <a:ext cx="222155" cy="9230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F66BEFB-F6DC-84D5-FBBD-867D3AF1EB68}"/>
                </a:ext>
              </a:extLst>
            </p:cNvPr>
            <p:cNvSpPr txBox="1"/>
            <p:nvPr/>
          </p:nvSpPr>
          <p:spPr>
            <a:xfrm>
              <a:off x="10102917" y="3186178"/>
              <a:ext cx="873455" cy="46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P3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8FC7D5A-1CD1-330A-038C-C17F61A3C7DD}"/>
                </a:ext>
              </a:extLst>
            </p:cNvPr>
            <p:cNvSpPr txBox="1"/>
            <p:nvPr/>
          </p:nvSpPr>
          <p:spPr>
            <a:xfrm>
              <a:off x="8714308" y="3401070"/>
              <a:ext cx="620204" cy="46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P2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A5AD7BA-AEDF-D525-5F38-5ACFE42B1A77}"/>
                </a:ext>
              </a:extLst>
            </p:cNvPr>
            <p:cNvSpPr txBox="1"/>
            <p:nvPr/>
          </p:nvSpPr>
          <p:spPr>
            <a:xfrm>
              <a:off x="9383162" y="4456089"/>
              <a:ext cx="713688" cy="46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P1</a:t>
              </a:r>
            </a:p>
          </p:txBody>
        </p:sp>
        <p:sp>
          <p:nvSpPr>
            <p:cNvPr id="34" name="Étoile : 5 branches 33">
              <a:extLst>
                <a:ext uri="{FF2B5EF4-FFF2-40B4-BE49-F238E27FC236}">
                  <a16:creationId xmlns:a16="http://schemas.microsoft.com/office/drawing/2014/main" id="{5BA9323F-647A-65E5-AD5E-824527B97AF1}"/>
                </a:ext>
              </a:extLst>
            </p:cNvPr>
            <p:cNvSpPr/>
            <p:nvPr/>
          </p:nvSpPr>
          <p:spPr>
            <a:xfrm>
              <a:off x="7679739" y="3253605"/>
              <a:ext cx="511438" cy="518288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35" name="Connecteur droit avec flèche 34">
              <a:extLst>
                <a:ext uri="{FF2B5EF4-FFF2-40B4-BE49-F238E27FC236}">
                  <a16:creationId xmlns:a16="http://schemas.microsoft.com/office/drawing/2014/main" id="{648314A4-F718-0E51-8F32-EADDC32F187F}"/>
                </a:ext>
              </a:extLst>
            </p:cNvPr>
            <p:cNvCxnSpPr/>
            <p:nvPr/>
          </p:nvCxnSpPr>
          <p:spPr>
            <a:xfrm flipH="1" flipV="1">
              <a:off x="8188698" y="3677751"/>
              <a:ext cx="1017846" cy="19153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Flèche : droite 54">
            <a:extLst>
              <a:ext uri="{FF2B5EF4-FFF2-40B4-BE49-F238E27FC236}">
                <a16:creationId xmlns:a16="http://schemas.microsoft.com/office/drawing/2014/main" id="{9134E2AE-039D-BFFE-E8E8-B218297C7BFB}"/>
              </a:ext>
            </a:extLst>
          </p:cNvPr>
          <p:cNvSpPr/>
          <p:nvPr/>
        </p:nvSpPr>
        <p:spPr>
          <a:xfrm>
            <a:off x="5102914" y="4421464"/>
            <a:ext cx="1718212" cy="600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04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584B66-D181-E314-44D9-FBE343EA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2142" cy="1325563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1D11A0-CF7F-D1FF-4C39-F840C7BB3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94" y="1795689"/>
            <a:ext cx="4228005" cy="4667250"/>
          </a:xfrm>
        </p:spPr>
        <p:txBody>
          <a:bodyPr/>
          <a:lstStyle/>
          <a:p>
            <a:r>
              <a:rPr lang="fr-FR" dirty="0" err="1"/>
              <a:t>After</a:t>
            </a:r>
            <a:r>
              <a:rPr lang="fr-FR" dirty="0"/>
              <a:t> a certain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epochs</a:t>
            </a:r>
            <a:r>
              <a:rPr lang="fr-FR" dirty="0"/>
              <a:t>, agents circulation </a:t>
            </a:r>
            <a:r>
              <a:rPr lang="fr-FR" dirty="0" err="1"/>
              <a:t>makes</a:t>
            </a:r>
            <a:r>
              <a:rPr lang="fr-FR" dirty="0"/>
              <a:t> </a:t>
            </a:r>
            <a:r>
              <a:rPr lang="fr-FR" b="1" dirty="0"/>
              <a:t>signal patterns </a:t>
            </a:r>
            <a:r>
              <a:rPr lang="fr-FR" b="1" dirty="0" err="1"/>
              <a:t>emerge</a:t>
            </a:r>
            <a:r>
              <a:rPr lang="fr-FR" b="1" dirty="0"/>
              <a:t> </a:t>
            </a:r>
            <a:r>
              <a:rPr lang="fr-FR" dirty="0" err="1"/>
              <a:t>from</a:t>
            </a:r>
            <a:r>
              <a:rPr lang="fr-FR" dirty="0"/>
              <a:t> noise</a:t>
            </a:r>
          </a:p>
          <a:p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visited</a:t>
            </a:r>
            <a:r>
              <a:rPr lang="fr-FR" dirty="0"/>
              <a:t> points gain a </a:t>
            </a:r>
            <a:r>
              <a:rPr lang="fr-FR" dirty="0" err="1"/>
              <a:t>greater</a:t>
            </a:r>
            <a:r>
              <a:rPr lang="fr-FR" dirty="0"/>
              <a:t> </a:t>
            </a:r>
            <a:r>
              <a:rPr lang="fr-FR" dirty="0" err="1"/>
              <a:t>wealth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3701095-BBFE-C98D-9344-4FE8D125AF11}"/>
              </a:ext>
            </a:extLst>
          </p:cNvPr>
          <p:cNvGrpSpPr/>
          <p:nvPr/>
        </p:nvGrpSpPr>
        <p:grpSpPr>
          <a:xfrm>
            <a:off x="5709799" y="1229825"/>
            <a:ext cx="5057193" cy="4362674"/>
            <a:chOff x="4394717" y="311963"/>
            <a:chExt cx="7393739" cy="632729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FDEFB088-2B55-0D92-A1DB-B62E81D07EF7}"/>
                </a:ext>
              </a:extLst>
            </p:cNvPr>
            <p:cNvGrpSpPr/>
            <p:nvPr/>
          </p:nvGrpSpPr>
          <p:grpSpPr>
            <a:xfrm>
              <a:off x="6027576" y="813636"/>
              <a:ext cx="5760880" cy="2942292"/>
              <a:chOff x="7159303" y="1653786"/>
              <a:chExt cx="4363618" cy="2144388"/>
            </a:xfrm>
          </p:grpSpPr>
          <p:sp>
            <p:nvSpPr>
              <p:cNvPr id="47" name="Cercle : creux 46">
                <a:extLst>
                  <a:ext uri="{FF2B5EF4-FFF2-40B4-BE49-F238E27FC236}">
                    <a16:creationId xmlns:a16="http://schemas.microsoft.com/office/drawing/2014/main" id="{71B656A9-B49E-2E42-A004-4D41302F1D7D}"/>
                  </a:ext>
                </a:extLst>
              </p:cNvPr>
              <p:cNvSpPr/>
              <p:nvPr/>
            </p:nvSpPr>
            <p:spPr>
              <a:xfrm>
                <a:off x="7255330" y="310515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Cercle : creux 47">
                <a:extLst>
                  <a:ext uri="{FF2B5EF4-FFF2-40B4-BE49-F238E27FC236}">
                    <a16:creationId xmlns:a16="http://schemas.microsoft.com/office/drawing/2014/main" id="{BE1B1E8E-AA49-7CC6-21E2-1293C917C3A2}"/>
                  </a:ext>
                </a:extLst>
              </p:cNvPr>
              <p:cNvSpPr/>
              <p:nvPr/>
            </p:nvSpPr>
            <p:spPr>
              <a:xfrm>
                <a:off x="7667724" y="281940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Cercle : creux 48">
                <a:extLst>
                  <a:ext uri="{FF2B5EF4-FFF2-40B4-BE49-F238E27FC236}">
                    <a16:creationId xmlns:a16="http://schemas.microsoft.com/office/drawing/2014/main" id="{AB6B26CD-2D8E-E5FF-0348-A1BB3CE81743}"/>
                  </a:ext>
                </a:extLst>
              </p:cNvPr>
              <p:cNvSpPr/>
              <p:nvPr/>
            </p:nvSpPr>
            <p:spPr>
              <a:xfrm>
                <a:off x="11341946" y="3607674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Cercle : creux 49">
                <a:extLst>
                  <a:ext uri="{FF2B5EF4-FFF2-40B4-BE49-F238E27FC236}">
                    <a16:creationId xmlns:a16="http://schemas.microsoft.com/office/drawing/2014/main" id="{93D40ECB-2005-67B9-A622-8F412DDA75FB}"/>
                  </a:ext>
                </a:extLst>
              </p:cNvPr>
              <p:cNvSpPr/>
              <p:nvPr/>
            </p:nvSpPr>
            <p:spPr>
              <a:xfrm>
                <a:off x="8333501" y="2274952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Cercle : creux 50">
                <a:extLst>
                  <a:ext uri="{FF2B5EF4-FFF2-40B4-BE49-F238E27FC236}">
                    <a16:creationId xmlns:a16="http://schemas.microsoft.com/office/drawing/2014/main" id="{3D359F86-0B2B-3A95-5F14-9692584A0679}"/>
                  </a:ext>
                </a:extLst>
              </p:cNvPr>
              <p:cNvSpPr/>
              <p:nvPr/>
            </p:nvSpPr>
            <p:spPr>
              <a:xfrm>
                <a:off x="8668917" y="2371368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Cercle : creux 51">
                <a:extLst>
                  <a:ext uri="{FF2B5EF4-FFF2-40B4-BE49-F238E27FC236}">
                    <a16:creationId xmlns:a16="http://schemas.microsoft.com/office/drawing/2014/main" id="{E993868A-D76F-FEB2-9E8A-7E917BC78A9D}"/>
                  </a:ext>
                </a:extLst>
              </p:cNvPr>
              <p:cNvSpPr/>
              <p:nvPr/>
            </p:nvSpPr>
            <p:spPr>
              <a:xfrm>
                <a:off x="9040392" y="1916112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Cercle : creux 52">
                <a:extLst>
                  <a:ext uri="{FF2B5EF4-FFF2-40B4-BE49-F238E27FC236}">
                    <a16:creationId xmlns:a16="http://schemas.microsoft.com/office/drawing/2014/main" id="{41915A57-373E-1B4F-30E9-3AC28BA1008D}"/>
                  </a:ext>
                </a:extLst>
              </p:cNvPr>
              <p:cNvSpPr/>
              <p:nvPr/>
            </p:nvSpPr>
            <p:spPr>
              <a:xfrm>
                <a:off x="10006792" y="262890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Cercle : creux 53">
                <a:extLst>
                  <a:ext uri="{FF2B5EF4-FFF2-40B4-BE49-F238E27FC236}">
                    <a16:creationId xmlns:a16="http://schemas.microsoft.com/office/drawing/2014/main" id="{4CF214C3-5228-EA69-8C80-460B289E199F}"/>
                  </a:ext>
                </a:extLst>
              </p:cNvPr>
              <p:cNvSpPr/>
              <p:nvPr/>
            </p:nvSpPr>
            <p:spPr>
              <a:xfrm>
                <a:off x="9790535" y="2274952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Cercle : creux 54">
                <a:extLst>
                  <a:ext uri="{FF2B5EF4-FFF2-40B4-BE49-F238E27FC236}">
                    <a16:creationId xmlns:a16="http://schemas.microsoft.com/office/drawing/2014/main" id="{C06C7984-5EBE-D7AA-C420-708A433A576B}"/>
                  </a:ext>
                </a:extLst>
              </p:cNvPr>
              <p:cNvSpPr/>
              <p:nvPr/>
            </p:nvSpPr>
            <p:spPr>
              <a:xfrm>
                <a:off x="10653228" y="2538315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Cercle : creux 55">
                <a:extLst>
                  <a:ext uri="{FF2B5EF4-FFF2-40B4-BE49-F238E27FC236}">
                    <a16:creationId xmlns:a16="http://schemas.microsoft.com/office/drawing/2014/main" id="{09A8DA8B-298C-FEA4-4CFB-B92BE0548B81}"/>
                  </a:ext>
                </a:extLst>
              </p:cNvPr>
              <p:cNvSpPr/>
              <p:nvPr/>
            </p:nvSpPr>
            <p:spPr>
              <a:xfrm>
                <a:off x="7754517" y="209550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Cercle : creux 56">
                <a:extLst>
                  <a:ext uri="{FF2B5EF4-FFF2-40B4-BE49-F238E27FC236}">
                    <a16:creationId xmlns:a16="http://schemas.microsoft.com/office/drawing/2014/main" id="{2E3659B4-9CFA-BB4F-47DC-8F018A34D105}"/>
                  </a:ext>
                </a:extLst>
              </p:cNvPr>
              <p:cNvSpPr/>
              <p:nvPr/>
            </p:nvSpPr>
            <p:spPr>
              <a:xfrm>
                <a:off x="9511782" y="1653786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Cercle : creux 57">
                <a:extLst>
                  <a:ext uri="{FF2B5EF4-FFF2-40B4-BE49-F238E27FC236}">
                    <a16:creationId xmlns:a16="http://schemas.microsoft.com/office/drawing/2014/main" id="{DAB5691E-FC58-EC80-5923-943C61AFDEC9}"/>
                  </a:ext>
                </a:extLst>
              </p:cNvPr>
              <p:cNvSpPr/>
              <p:nvPr/>
            </p:nvSpPr>
            <p:spPr>
              <a:xfrm>
                <a:off x="8211717" y="255270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Cercle : creux 58">
                <a:extLst>
                  <a:ext uri="{FF2B5EF4-FFF2-40B4-BE49-F238E27FC236}">
                    <a16:creationId xmlns:a16="http://schemas.microsoft.com/office/drawing/2014/main" id="{526BD391-28FB-FDDE-1F18-15B9A41FDA4B}"/>
                  </a:ext>
                </a:extLst>
              </p:cNvPr>
              <p:cNvSpPr/>
              <p:nvPr/>
            </p:nvSpPr>
            <p:spPr>
              <a:xfrm>
                <a:off x="10360868" y="230505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Cercle : creux 59">
                <a:extLst>
                  <a:ext uri="{FF2B5EF4-FFF2-40B4-BE49-F238E27FC236}">
                    <a16:creationId xmlns:a16="http://schemas.microsoft.com/office/drawing/2014/main" id="{FAB1F972-4F38-8335-1514-28CB286AD3CE}"/>
                  </a:ext>
                </a:extLst>
              </p:cNvPr>
              <p:cNvSpPr/>
              <p:nvPr/>
            </p:nvSpPr>
            <p:spPr>
              <a:xfrm>
                <a:off x="10890965" y="310515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ercle : creux 60">
                <a:extLst>
                  <a:ext uri="{FF2B5EF4-FFF2-40B4-BE49-F238E27FC236}">
                    <a16:creationId xmlns:a16="http://schemas.microsoft.com/office/drawing/2014/main" id="{52219B00-79DE-8679-48FD-A2D7F3FCEE61}"/>
                  </a:ext>
                </a:extLst>
              </p:cNvPr>
              <p:cNvSpPr/>
              <p:nvPr/>
            </p:nvSpPr>
            <p:spPr>
              <a:xfrm>
                <a:off x="7159303" y="2528984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ercle : creux 61">
                <a:extLst>
                  <a:ext uri="{FF2B5EF4-FFF2-40B4-BE49-F238E27FC236}">
                    <a16:creationId xmlns:a16="http://schemas.microsoft.com/office/drawing/2014/main" id="{FAE5A8C0-7164-69F8-C933-E7690A8CC52C}"/>
                  </a:ext>
                </a:extLst>
              </p:cNvPr>
              <p:cNvSpPr/>
              <p:nvPr/>
            </p:nvSpPr>
            <p:spPr>
              <a:xfrm>
                <a:off x="7345817" y="3547966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3" name="Connecteur droit avec flèche 62">
                <a:extLst>
                  <a:ext uri="{FF2B5EF4-FFF2-40B4-BE49-F238E27FC236}">
                    <a16:creationId xmlns:a16="http://schemas.microsoft.com/office/drawing/2014/main" id="{08059C9E-92E5-4498-6089-088A8AC5EBF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6457" y="3038717"/>
                <a:ext cx="194844" cy="4469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avec flèche 63">
                <a:extLst>
                  <a:ext uri="{FF2B5EF4-FFF2-40B4-BE49-F238E27FC236}">
                    <a16:creationId xmlns:a16="http://schemas.microsoft.com/office/drawing/2014/main" id="{F492D840-79C6-297A-2443-56B152A04C65}"/>
                  </a:ext>
                </a:extLst>
              </p:cNvPr>
              <p:cNvCxnSpPr>
                <a:cxnSpLocks/>
                <a:endCxn id="61" idx="5"/>
              </p:cNvCxnSpPr>
              <p:nvPr/>
            </p:nvCxnSpPr>
            <p:spPr>
              <a:xfrm flipH="1" flipV="1">
                <a:off x="7313775" y="2691586"/>
                <a:ext cx="326375" cy="18178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avec flèche 64">
                <a:extLst>
                  <a:ext uri="{FF2B5EF4-FFF2-40B4-BE49-F238E27FC236}">
                    <a16:creationId xmlns:a16="http://schemas.microsoft.com/office/drawing/2014/main" id="{D4BDC2BC-014B-87D5-3844-5FC926A6CE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24139" y="2274360"/>
                <a:ext cx="357162" cy="221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avec flèche 65">
                <a:extLst>
                  <a:ext uri="{FF2B5EF4-FFF2-40B4-BE49-F238E27FC236}">
                    <a16:creationId xmlns:a16="http://schemas.microsoft.com/office/drawing/2014/main" id="{82A34297-7037-E2A4-8EB6-7DB3ABAFACB1}"/>
                  </a:ext>
                </a:extLst>
              </p:cNvPr>
              <p:cNvCxnSpPr>
                <a:cxnSpLocks/>
                <a:endCxn id="58" idx="1"/>
              </p:cNvCxnSpPr>
              <p:nvPr/>
            </p:nvCxnSpPr>
            <p:spPr>
              <a:xfrm>
                <a:off x="7981203" y="2190750"/>
                <a:ext cx="257017" cy="3898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avec flèche 66">
                <a:extLst>
                  <a:ext uri="{FF2B5EF4-FFF2-40B4-BE49-F238E27FC236}">
                    <a16:creationId xmlns:a16="http://schemas.microsoft.com/office/drawing/2014/main" id="{88FBAE43-5020-E9FD-EDA8-B467E069E296}"/>
                  </a:ext>
                </a:extLst>
              </p:cNvPr>
              <p:cNvCxnSpPr>
                <a:cxnSpLocks/>
                <a:stCxn id="58" idx="0"/>
                <a:endCxn id="50" idx="3"/>
              </p:cNvCxnSpPr>
              <p:nvPr/>
            </p:nvCxnSpPr>
            <p:spPr>
              <a:xfrm flipV="1">
                <a:off x="8302205" y="2437554"/>
                <a:ext cx="57799" cy="11514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avec flèche 67">
                <a:extLst>
                  <a:ext uri="{FF2B5EF4-FFF2-40B4-BE49-F238E27FC236}">
                    <a16:creationId xmlns:a16="http://schemas.microsoft.com/office/drawing/2014/main" id="{E25C4560-3A2D-7AA2-4395-A61336F0B0C9}"/>
                  </a:ext>
                </a:extLst>
              </p:cNvPr>
              <p:cNvCxnSpPr>
                <a:cxnSpLocks/>
                <a:endCxn id="51" idx="2"/>
              </p:cNvCxnSpPr>
              <p:nvPr/>
            </p:nvCxnSpPr>
            <p:spPr>
              <a:xfrm>
                <a:off x="8538122" y="2393692"/>
                <a:ext cx="130795" cy="7292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avec flèche 68">
                <a:extLst>
                  <a:ext uri="{FF2B5EF4-FFF2-40B4-BE49-F238E27FC236}">
                    <a16:creationId xmlns:a16="http://schemas.microsoft.com/office/drawing/2014/main" id="{0108D630-3BBC-A9B8-6198-6099880980ED}"/>
                  </a:ext>
                </a:extLst>
              </p:cNvPr>
              <p:cNvCxnSpPr>
                <a:cxnSpLocks/>
                <a:endCxn id="52" idx="3"/>
              </p:cNvCxnSpPr>
              <p:nvPr/>
            </p:nvCxnSpPr>
            <p:spPr>
              <a:xfrm flipV="1">
                <a:off x="8839007" y="2078714"/>
                <a:ext cx="227888" cy="29688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avec flèche 69">
                <a:extLst>
                  <a:ext uri="{FF2B5EF4-FFF2-40B4-BE49-F238E27FC236}">
                    <a16:creationId xmlns:a16="http://schemas.microsoft.com/office/drawing/2014/main" id="{96036BB5-51A5-C684-CC14-32CC56D394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7908" y="2024923"/>
                <a:ext cx="464849" cy="26107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avec flèche 70">
                <a:extLst>
                  <a:ext uri="{FF2B5EF4-FFF2-40B4-BE49-F238E27FC236}">
                    <a16:creationId xmlns:a16="http://schemas.microsoft.com/office/drawing/2014/main" id="{8AC4CB88-3406-8EA9-2953-8F4AB2D3B391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>
                <a:off x="9999857" y="2363110"/>
                <a:ext cx="361011" cy="37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necteur droit avec flèche 71">
                <a:extLst>
                  <a:ext uri="{FF2B5EF4-FFF2-40B4-BE49-F238E27FC236}">
                    <a16:creationId xmlns:a16="http://schemas.microsoft.com/office/drawing/2014/main" id="{D67C3BEB-3F46-587A-C7E0-3D353DCE36B2}"/>
                  </a:ext>
                </a:extLst>
              </p:cNvPr>
              <p:cNvCxnSpPr>
                <a:cxnSpLocks/>
                <a:stCxn id="59" idx="3"/>
                <a:endCxn id="53" idx="7"/>
              </p:cNvCxnSpPr>
              <p:nvPr/>
            </p:nvCxnSpPr>
            <p:spPr>
              <a:xfrm flipH="1">
                <a:off x="10161264" y="2467652"/>
                <a:ext cx="226107" cy="18914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avec flèche 72">
                <a:extLst>
                  <a:ext uri="{FF2B5EF4-FFF2-40B4-BE49-F238E27FC236}">
                    <a16:creationId xmlns:a16="http://schemas.microsoft.com/office/drawing/2014/main" id="{A775F7AD-F4BB-4C11-7F24-476F9B063A0D}"/>
                  </a:ext>
                </a:extLst>
              </p:cNvPr>
              <p:cNvCxnSpPr>
                <a:cxnSpLocks/>
                <a:endCxn id="49" idx="1"/>
              </p:cNvCxnSpPr>
              <p:nvPr/>
            </p:nvCxnSpPr>
            <p:spPr>
              <a:xfrm>
                <a:off x="11082925" y="3266398"/>
                <a:ext cx="285524" cy="3691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avec flèche 73">
                <a:extLst>
                  <a:ext uri="{FF2B5EF4-FFF2-40B4-BE49-F238E27FC236}">
                    <a16:creationId xmlns:a16="http://schemas.microsoft.com/office/drawing/2014/main" id="{9C293340-5D0C-1C4A-A5D3-C64B6E443651}"/>
                  </a:ext>
                </a:extLst>
              </p:cNvPr>
              <p:cNvCxnSpPr>
                <a:cxnSpLocks/>
                <a:endCxn id="60" idx="1"/>
              </p:cNvCxnSpPr>
              <p:nvPr/>
            </p:nvCxnSpPr>
            <p:spPr>
              <a:xfrm>
                <a:off x="10814731" y="2743200"/>
                <a:ext cx="102737" cy="3898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avec flèche 74">
                <a:extLst>
                  <a:ext uri="{FF2B5EF4-FFF2-40B4-BE49-F238E27FC236}">
                    <a16:creationId xmlns:a16="http://schemas.microsoft.com/office/drawing/2014/main" id="{74B71302-26B0-38FB-2048-B2F6F5FE424B}"/>
                  </a:ext>
                </a:extLst>
              </p:cNvPr>
              <p:cNvCxnSpPr>
                <a:cxnSpLocks/>
                <a:endCxn id="55" idx="2"/>
              </p:cNvCxnSpPr>
              <p:nvPr/>
            </p:nvCxnSpPr>
            <p:spPr>
              <a:xfrm flipV="1">
                <a:off x="10192527" y="2633565"/>
                <a:ext cx="460701" cy="8506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1A8B6DC-634C-D5E0-81E9-5569B2B5AEAC}"/>
                </a:ext>
              </a:extLst>
            </p:cNvPr>
            <p:cNvGrpSpPr/>
            <p:nvPr/>
          </p:nvGrpSpPr>
          <p:grpSpPr>
            <a:xfrm rot="10800000">
              <a:off x="5665552" y="3696966"/>
              <a:ext cx="5760880" cy="2942292"/>
              <a:chOff x="7159303" y="1653786"/>
              <a:chExt cx="4363618" cy="2144388"/>
            </a:xfrm>
          </p:grpSpPr>
          <p:sp>
            <p:nvSpPr>
              <p:cNvPr id="18" name="Cercle : creux 17">
                <a:extLst>
                  <a:ext uri="{FF2B5EF4-FFF2-40B4-BE49-F238E27FC236}">
                    <a16:creationId xmlns:a16="http://schemas.microsoft.com/office/drawing/2014/main" id="{4D826674-3F91-E34B-77F9-03BD0E7FD4D9}"/>
                  </a:ext>
                </a:extLst>
              </p:cNvPr>
              <p:cNvSpPr/>
              <p:nvPr/>
            </p:nvSpPr>
            <p:spPr>
              <a:xfrm>
                <a:off x="7255330" y="310515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Cercle : creux 18">
                <a:extLst>
                  <a:ext uri="{FF2B5EF4-FFF2-40B4-BE49-F238E27FC236}">
                    <a16:creationId xmlns:a16="http://schemas.microsoft.com/office/drawing/2014/main" id="{21861D7C-BA60-286B-66C8-B225D0201DD7}"/>
                  </a:ext>
                </a:extLst>
              </p:cNvPr>
              <p:cNvSpPr/>
              <p:nvPr/>
            </p:nvSpPr>
            <p:spPr>
              <a:xfrm>
                <a:off x="7667724" y="281940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Cercle : creux 19">
                <a:extLst>
                  <a:ext uri="{FF2B5EF4-FFF2-40B4-BE49-F238E27FC236}">
                    <a16:creationId xmlns:a16="http://schemas.microsoft.com/office/drawing/2014/main" id="{31ADCF95-1A97-01DD-892F-30F251E7039B}"/>
                  </a:ext>
                </a:extLst>
              </p:cNvPr>
              <p:cNvSpPr/>
              <p:nvPr/>
            </p:nvSpPr>
            <p:spPr>
              <a:xfrm>
                <a:off x="11341946" y="3607674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Cercle : creux 20">
                <a:extLst>
                  <a:ext uri="{FF2B5EF4-FFF2-40B4-BE49-F238E27FC236}">
                    <a16:creationId xmlns:a16="http://schemas.microsoft.com/office/drawing/2014/main" id="{ECB41322-644D-19AD-259F-9C6B4FC6FBF7}"/>
                  </a:ext>
                </a:extLst>
              </p:cNvPr>
              <p:cNvSpPr/>
              <p:nvPr/>
            </p:nvSpPr>
            <p:spPr>
              <a:xfrm>
                <a:off x="8333501" y="2274952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Cercle : creux 21">
                <a:extLst>
                  <a:ext uri="{FF2B5EF4-FFF2-40B4-BE49-F238E27FC236}">
                    <a16:creationId xmlns:a16="http://schemas.microsoft.com/office/drawing/2014/main" id="{666E1043-8773-7F11-4F9D-601984A6D4C3}"/>
                  </a:ext>
                </a:extLst>
              </p:cNvPr>
              <p:cNvSpPr/>
              <p:nvPr/>
            </p:nvSpPr>
            <p:spPr>
              <a:xfrm>
                <a:off x="8668917" y="2371368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Cercle : creux 22">
                <a:extLst>
                  <a:ext uri="{FF2B5EF4-FFF2-40B4-BE49-F238E27FC236}">
                    <a16:creationId xmlns:a16="http://schemas.microsoft.com/office/drawing/2014/main" id="{DF5106C5-C01F-B579-6AB2-C9619892246E}"/>
                  </a:ext>
                </a:extLst>
              </p:cNvPr>
              <p:cNvSpPr/>
              <p:nvPr/>
            </p:nvSpPr>
            <p:spPr>
              <a:xfrm>
                <a:off x="9040392" y="1916112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Cercle : creux 23">
                <a:extLst>
                  <a:ext uri="{FF2B5EF4-FFF2-40B4-BE49-F238E27FC236}">
                    <a16:creationId xmlns:a16="http://schemas.microsoft.com/office/drawing/2014/main" id="{69ADF652-88C4-41A1-BEAB-CF518CBB109C}"/>
                  </a:ext>
                </a:extLst>
              </p:cNvPr>
              <p:cNvSpPr/>
              <p:nvPr/>
            </p:nvSpPr>
            <p:spPr>
              <a:xfrm>
                <a:off x="10006792" y="262890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Cercle : creux 24">
                <a:extLst>
                  <a:ext uri="{FF2B5EF4-FFF2-40B4-BE49-F238E27FC236}">
                    <a16:creationId xmlns:a16="http://schemas.microsoft.com/office/drawing/2014/main" id="{89C6A416-640A-D983-F2FD-E10CE81F51DA}"/>
                  </a:ext>
                </a:extLst>
              </p:cNvPr>
              <p:cNvSpPr/>
              <p:nvPr/>
            </p:nvSpPr>
            <p:spPr>
              <a:xfrm>
                <a:off x="9790535" y="2274952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ercle : creux 25">
                <a:extLst>
                  <a:ext uri="{FF2B5EF4-FFF2-40B4-BE49-F238E27FC236}">
                    <a16:creationId xmlns:a16="http://schemas.microsoft.com/office/drawing/2014/main" id="{D936F828-DB69-AA81-2C8C-17F1A06F8F63}"/>
                  </a:ext>
                </a:extLst>
              </p:cNvPr>
              <p:cNvSpPr/>
              <p:nvPr/>
            </p:nvSpPr>
            <p:spPr>
              <a:xfrm>
                <a:off x="10653228" y="2538315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ercle : creux 26">
                <a:extLst>
                  <a:ext uri="{FF2B5EF4-FFF2-40B4-BE49-F238E27FC236}">
                    <a16:creationId xmlns:a16="http://schemas.microsoft.com/office/drawing/2014/main" id="{3618DB1E-1E0D-F4DC-DB0C-C6B8BD4F3E41}"/>
                  </a:ext>
                </a:extLst>
              </p:cNvPr>
              <p:cNvSpPr/>
              <p:nvPr/>
            </p:nvSpPr>
            <p:spPr>
              <a:xfrm>
                <a:off x="7754517" y="209550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ercle : creux 27">
                <a:extLst>
                  <a:ext uri="{FF2B5EF4-FFF2-40B4-BE49-F238E27FC236}">
                    <a16:creationId xmlns:a16="http://schemas.microsoft.com/office/drawing/2014/main" id="{1EED106E-25AF-8F20-F560-C00448E7DED5}"/>
                  </a:ext>
                </a:extLst>
              </p:cNvPr>
              <p:cNvSpPr/>
              <p:nvPr/>
            </p:nvSpPr>
            <p:spPr>
              <a:xfrm>
                <a:off x="9511782" y="1653786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ercle : creux 28">
                <a:extLst>
                  <a:ext uri="{FF2B5EF4-FFF2-40B4-BE49-F238E27FC236}">
                    <a16:creationId xmlns:a16="http://schemas.microsoft.com/office/drawing/2014/main" id="{F3A267D4-6FCD-55DD-1F55-0DD07FA55DA3}"/>
                  </a:ext>
                </a:extLst>
              </p:cNvPr>
              <p:cNvSpPr/>
              <p:nvPr/>
            </p:nvSpPr>
            <p:spPr>
              <a:xfrm>
                <a:off x="8211717" y="255270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Cercle : creux 29">
                <a:extLst>
                  <a:ext uri="{FF2B5EF4-FFF2-40B4-BE49-F238E27FC236}">
                    <a16:creationId xmlns:a16="http://schemas.microsoft.com/office/drawing/2014/main" id="{B7C5D9DD-AC3C-1AB7-6546-E1348C751887}"/>
                  </a:ext>
                </a:extLst>
              </p:cNvPr>
              <p:cNvSpPr/>
              <p:nvPr/>
            </p:nvSpPr>
            <p:spPr>
              <a:xfrm>
                <a:off x="10360868" y="230505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ercle : creux 30">
                <a:extLst>
                  <a:ext uri="{FF2B5EF4-FFF2-40B4-BE49-F238E27FC236}">
                    <a16:creationId xmlns:a16="http://schemas.microsoft.com/office/drawing/2014/main" id="{36D50E57-3109-331C-12BC-90DC74FA8531}"/>
                  </a:ext>
                </a:extLst>
              </p:cNvPr>
              <p:cNvSpPr/>
              <p:nvPr/>
            </p:nvSpPr>
            <p:spPr>
              <a:xfrm>
                <a:off x="10890965" y="3105150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Cercle : creux 31">
                <a:extLst>
                  <a:ext uri="{FF2B5EF4-FFF2-40B4-BE49-F238E27FC236}">
                    <a16:creationId xmlns:a16="http://schemas.microsoft.com/office/drawing/2014/main" id="{08A82A2C-21A1-24B3-76F7-8184BFA2F205}"/>
                  </a:ext>
                </a:extLst>
              </p:cNvPr>
              <p:cNvSpPr/>
              <p:nvPr/>
            </p:nvSpPr>
            <p:spPr>
              <a:xfrm>
                <a:off x="7159303" y="2528984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Cercle : creux 32">
                <a:extLst>
                  <a:ext uri="{FF2B5EF4-FFF2-40B4-BE49-F238E27FC236}">
                    <a16:creationId xmlns:a16="http://schemas.microsoft.com/office/drawing/2014/main" id="{4DB1481F-CF00-7413-A549-B6F11F239D26}"/>
                  </a:ext>
                </a:extLst>
              </p:cNvPr>
              <p:cNvSpPr/>
              <p:nvPr/>
            </p:nvSpPr>
            <p:spPr>
              <a:xfrm>
                <a:off x="7345817" y="3547966"/>
                <a:ext cx="180975" cy="190500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4" name="Connecteur droit avec flèche 33">
                <a:extLst>
                  <a:ext uri="{FF2B5EF4-FFF2-40B4-BE49-F238E27FC236}">
                    <a16:creationId xmlns:a16="http://schemas.microsoft.com/office/drawing/2014/main" id="{116A48D3-3A15-1EB7-F593-7AB3679C6E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86457" y="3038717"/>
                <a:ext cx="194844" cy="4469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>
                <a:extLst>
                  <a:ext uri="{FF2B5EF4-FFF2-40B4-BE49-F238E27FC236}">
                    <a16:creationId xmlns:a16="http://schemas.microsoft.com/office/drawing/2014/main" id="{342996C4-52CA-945D-EEC5-6525AE05ABF3}"/>
                  </a:ext>
                </a:extLst>
              </p:cNvPr>
              <p:cNvCxnSpPr>
                <a:cxnSpLocks/>
                <a:endCxn id="32" idx="5"/>
              </p:cNvCxnSpPr>
              <p:nvPr/>
            </p:nvCxnSpPr>
            <p:spPr>
              <a:xfrm flipH="1" flipV="1">
                <a:off x="7313775" y="2691586"/>
                <a:ext cx="326375" cy="18178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>
                <a:extLst>
                  <a:ext uri="{FF2B5EF4-FFF2-40B4-BE49-F238E27FC236}">
                    <a16:creationId xmlns:a16="http://schemas.microsoft.com/office/drawing/2014/main" id="{1FCDC67E-EB8D-7A7A-D4A8-51BA8B11B6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24139" y="2274360"/>
                <a:ext cx="357162" cy="221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id="{E027FE93-083B-5A4E-3D1F-7BFFE9A986EF}"/>
                  </a:ext>
                </a:extLst>
              </p:cNvPr>
              <p:cNvCxnSpPr>
                <a:cxnSpLocks/>
                <a:endCxn id="29" idx="1"/>
              </p:cNvCxnSpPr>
              <p:nvPr/>
            </p:nvCxnSpPr>
            <p:spPr>
              <a:xfrm>
                <a:off x="7981203" y="2190750"/>
                <a:ext cx="257017" cy="3898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37">
                <a:extLst>
                  <a:ext uri="{FF2B5EF4-FFF2-40B4-BE49-F238E27FC236}">
                    <a16:creationId xmlns:a16="http://schemas.microsoft.com/office/drawing/2014/main" id="{9A9DD648-EFC3-BD54-9873-E09DB36D5898}"/>
                  </a:ext>
                </a:extLst>
              </p:cNvPr>
              <p:cNvCxnSpPr>
                <a:cxnSpLocks/>
                <a:stCxn id="29" idx="0"/>
                <a:endCxn id="21" idx="3"/>
              </p:cNvCxnSpPr>
              <p:nvPr/>
            </p:nvCxnSpPr>
            <p:spPr>
              <a:xfrm flipV="1">
                <a:off x="8302205" y="2437554"/>
                <a:ext cx="57799" cy="11514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>
                <a:extLst>
                  <a:ext uri="{FF2B5EF4-FFF2-40B4-BE49-F238E27FC236}">
                    <a16:creationId xmlns:a16="http://schemas.microsoft.com/office/drawing/2014/main" id="{2A08AE7C-8821-5ABA-4003-C9FE97E6639E}"/>
                  </a:ext>
                </a:extLst>
              </p:cNvPr>
              <p:cNvCxnSpPr>
                <a:cxnSpLocks/>
                <a:endCxn id="22" idx="2"/>
              </p:cNvCxnSpPr>
              <p:nvPr/>
            </p:nvCxnSpPr>
            <p:spPr>
              <a:xfrm>
                <a:off x="8538122" y="2393692"/>
                <a:ext cx="130795" cy="7292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9BFDB71B-F11C-4141-5908-853D6D7FAAD0}"/>
                  </a:ext>
                </a:extLst>
              </p:cNvPr>
              <p:cNvCxnSpPr>
                <a:cxnSpLocks/>
                <a:endCxn id="23" idx="3"/>
              </p:cNvCxnSpPr>
              <p:nvPr/>
            </p:nvCxnSpPr>
            <p:spPr>
              <a:xfrm flipV="1">
                <a:off x="8839007" y="2078714"/>
                <a:ext cx="227888" cy="29688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>
                <a:extLst>
                  <a:ext uri="{FF2B5EF4-FFF2-40B4-BE49-F238E27FC236}">
                    <a16:creationId xmlns:a16="http://schemas.microsoft.com/office/drawing/2014/main" id="{98B602DD-654A-A11D-3A35-C8490D74A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7908" y="2024923"/>
                <a:ext cx="464849" cy="26107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>
                <a:extLst>
                  <a:ext uri="{FF2B5EF4-FFF2-40B4-BE49-F238E27FC236}">
                    <a16:creationId xmlns:a16="http://schemas.microsoft.com/office/drawing/2014/main" id="{A9BB4316-4C8A-6207-5BA2-4EA061173DB2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9999857" y="2363110"/>
                <a:ext cx="361011" cy="371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CF945EA1-ECAE-8AE8-035B-E04BD88812F2}"/>
                  </a:ext>
                </a:extLst>
              </p:cNvPr>
              <p:cNvCxnSpPr>
                <a:cxnSpLocks/>
                <a:stCxn id="30" idx="3"/>
                <a:endCxn id="24" idx="7"/>
              </p:cNvCxnSpPr>
              <p:nvPr/>
            </p:nvCxnSpPr>
            <p:spPr>
              <a:xfrm flipH="1">
                <a:off x="10161264" y="2467652"/>
                <a:ext cx="226107" cy="18914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70487EA7-FA5F-850D-5879-A9E882E97656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>
                <a:off x="11082925" y="3266398"/>
                <a:ext cx="285524" cy="3691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>
                <a:extLst>
                  <a:ext uri="{FF2B5EF4-FFF2-40B4-BE49-F238E27FC236}">
                    <a16:creationId xmlns:a16="http://schemas.microsoft.com/office/drawing/2014/main" id="{524F2542-201D-4BE5-B68E-8808766A075B}"/>
                  </a:ext>
                </a:extLst>
              </p:cNvPr>
              <p:cNvCxnSpPr>
                <a:cxnSpLocks/>
                <a:endCxn id="31" idx="1"/>
              </p:cNvCxnSpPr>
              <p:nvPr/>
            </p:nvCxnSpPr>
            <p:spPr>
              <a:xfrm>
                <a:off x="10814731" y="2743200"/>
                <a:ext cx="102737" cy="38984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>
                <a:extLst>
                  <a:ext uri="{FF2B5EF4-FFF2-40B4-BE49-F238E27FC236}">
                    <a16:creationId xmlns:a16="http://schemas.microsoft.com/office/drawing/2014/main" id="{227BF4D4-4045-94E7-9F24-ED56C5F7B642}"/>
                  </a:ext>
                </a:extLst>
              </p:cNvPr>
              <p:cNvCxnSpPr>
                <a:cxnSpLocks/>
                <a:endCxn id="26" idx="2"/>
              </p:cNvCxnSpPr>
              <p:nvPr/>
            </p:nvCxnSpPr>
            <p:spPr>
              <a:xfrm flipV="1">
                <a:off x="10192527" y="2633565"/>
                <a:ext cx="460701" cy="85061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Cercle : creux 6">
              <a:extLst>
                <a:ext uri="{FF2B5EF4-FFF2-40B4-BE49-F238E27FC236}">
                  <a16:creationId xmlns:a16="http://schemas.microsoft.com/office/drawing/2014/main" id="{C1E014FC-F57C-DD4E-8D36-43EACE2506CF}"/>
                </a:ext>
              </a:extLst>
            </p:cNvPr>
            <p:cNvSpPr/>
            <p:nvPr/>
          </p:nvSpPr>
          <p:spPr>
            <a:xfrm>
              <a:off x="4394717" y="2713885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Cercle : creux 7">
              <a:extLst>
                <a:ext uri="{FF2B5EF4-FFF2-40B4-BE49-F238E27FC236}">
                  <a16:creationId xmlns:a16="http://schemas.microsoft.com/office/drawing/2014/main" id="{23EB5515-A668-D209-0852-57E2B26A8BF3}"/>
                </a:ext>
              </a:extLst>
            </p:cNvPr>
            <p:cNvSpPr/>
            <p:nvPr/>
          </p:nvSpPr>
          <p:spPr>
            <a:xfrm>
              <a:off x="11484216" y="6154790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Cercle : creux 8">
              <a:extLst>
                <a:ext uri="{FF2B5EF4-FFF2-40B4-BE49-F238E27FC236}">
                  <a16:creationId xmlns:a16="http://schemas.microsoft.com/office/drawing/2014/main" id="{54CD93D9-0133-ABD3-0948-AB407EFE57F6}"/>
                </a:ext>
              </a:extLst>
            </p:cNvPr>
            <p:cNvSpPr/>
            <p:nvPr/>
          </p:nvSpPr>
          <p:spPr>
            <a:xfrm>
              <a:off x="11657827" y="1931823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" name="Cercle : creux 9">
              <a:extLst>
                <a:ext uri="{FF2B5EF4-FFF2-40B4-BE49-F238E27FC236}">
                  <a16:creationId xmlns:a16="http://schemas.microsoft.com/office/drawing/2014/main" id="{3A08B6D8-1B7C-2733-3623-F2253F27B984}"/>
                </a:ext>
              </a:extLst>
            </p:cNvPr>
            <p:cNvSpPr/>
            <p:nvPr/>
          </p:nvSpPr>
          <p:spPr>
            <a:xfrm>
              <a:off x="6179879" y="311963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1" name="Cercle : creux 10">
              <a:extLst>
                <a:ext uri="{FF2B5EF4-FFF2-40B4-BE49-F238E27FC236}">
                  <a16:creationId xmlns:a16="http://schemas.microsoft.com/office/drawing/2014/main" id="{88488BD5-94BF-8BE1-BB3E-8AF367487874}"/>
                </a:ext>
              </a:extLst>
            </p:cNvPr>
            <p:cNvSpPr/>
            <p:nvPr/>
          </p:nvSpPr>
          <p:spPr>
            <a:xfrm>
              <a:off x="4481802" y="4784979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2" name="Cercle : creux 11">
              <a:extLst>
                <a:ext uri="{FF2B5EF4-FFF2-40B4-BE49-F238E27FC236}">
                  <a16:creationId xmlns:a16="http://schemas.microsoft.com/office/drawing/2014/main" id="{7355B7D1-CD45-BDC0-9B3D-0DC6ED2568D7}"/>
                </a:ext>
              </a:extLst>
            </p:cNvPr>
            <p:cNvSpPr/>
            <p:nvPr/>
          </p:nvSpPr>
          <p:spPr>
            <a:xfrm>
              <a:off x="8877690" y="2852674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3" name="Cercle : creux 12">
              <a:extLst>
                <a:ext uri="{FF2B5EF4-FFF2-40B4-BE49-F238E27FC236}">
                  <a16:creationId xmlns:a16="http://schemas.microsoft.com/office/drawing/2014/main" id="{116E58A9-58CE-E934-772F-D249D5A71AEB}"/>
                </a:ext>
              </a:extLst>
            </p:cNvPr>
            <p:cNvSpPr/>
            <p:nvPr/>
          </p:nvSpPr>
          <p:spPr>
            <a:xfrm>
              <a:off x="5470542" y="1379100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Cercle : creux 13">
              <a:extLst>
                <a:ext uri="{FF2B5EF4-FFF2-40B4-BE49-F238E27FC236}">
                  <a16:creationId xmlns:a16="http://schemas.microsoft.com/office/drawing/2014/main" id="{683819BB-F6C4-28D4-1C3F-F96CE72A4F24}"/>
                </a:ext>
              </a:extLst>
            </p:cNvPr>
            <p:cNvSpPr/>
            <p:nvPr/>
          </p:nvSpPr>
          <p:spPr>
            <a:xfrm>
              <a:off x="5156717" y="6017940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5" name="Cercle : creux 14">
              <a:extLst>
                <a:ext uri="{FF2B5EF4-FFF2-40B4-BE49-F238E27FC236}">
                  <a16:creationId xmlns:a16="http://schemas.microsoft.com/office/drawing/2014/main" id="{DE49A50B-9B22-5898-0892-12BC9BBA0AA2}"/>
                </a:ext>
              </a:extLst>
            </p:cNvPr>
            <p:cNvSpPr/>
            <p:nvPr/>
          </p:nvSpPr>
          <p:spPr>
            <a:xfrm>
              <a:off x="7686057" y="3674259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6" name="Cercle : creux 15">
              <a:extLst>
                <a:ext uri="{FF2B5EF4-FFF2-40B4-BE49-F238E27FC236}">
                  <a16:creationId xmlns:a16="http://schemas.microsoft.com/office/drawing/2014/main" id="{5C0D24BC-AA74-B375-0378-05DAB7AF4D00}"/>
                </a:ext>
              </a:extLst>
            </p:cNvPr>
            <p:cNvSpPr/>
            <p:nvPr/>
          </p:nvSpPr>
          <p:spPr>
            <a:xfrm>
              <a:off x="11657827" y="615075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Cercle : creux 16">
              <a:extLst>
                <a:ext uri="{FF2B5EF4-FFF2-40B4-BE49-F238E27FC236}">
                  <a16:creationId xmlns:a16="http://schemas.microsoft.com/office/drawing/2014/main" id="{AF6840DB-2152-A61F-F2BA-08886C00089F}"/>
                </a:ext>
              </a:extLst>
            </p:cNvPr>
            <p:cNvSpPr/>
            <p:nvPr/>
          </p:nvSpPr>
          <p:spPr>
            <a:xfrm>
              <a:off x="11122192" y="796375"/>
              <a:ext cx="130629" cy="129430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AA6464DF-97E8-3F5D-4EFF-02080AF4C8BD}"/>
              </a:ext>
            </a:extLst>
          </p:cNvPr>
          <p:cNvGrpSpPr/>
          <p:nvPr/>
        </p:nvGrpSpPr>
        <p:grpSpPr>
          <a:xfrm>
            <a:off x="6718517" y="539333"/>
            <a:ext cx="4614200" cy="5629139"/>
            <a:chOff x="6718517" y="539333"/>
            <a:chExt cx="4614200" cy="5629139"/>
          </a:xfrm>
        </p:grpSpPr>
        <p:sp>
          <p:nvSpPr>
            <p:cNvPr id="77" name="Cercle : creux 76">
              <a:extLst>
                <a:ext uri="{FF2B5EF4-FFF2-40B4-BE49-F238E27FC236}">
                  <a16:creationId xmlns:a16="http://schemas.microsoft.com/office/drawing/2014/main" id="{BF11143F-B58A-7FDF-9B8B-EF3BECEB34C4}"/>
                </a:ext>
              </a:extLst>
            </p:cNvPr>
            <p:cNvSpPr/>
            <p:nvPr/>
          </p:nvSpPr>
          <p:spPr>
            <a:xfrm flipV="1">
              <a:off x="9560248" y="857298"/>
              <a:ext cx="70459" cy="45719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8" name="Cercle : creux 77">
              <a:extLst>
                <a:ext uri="{FF2B5EF4-FFF2-40B4-BE49-F238E27FC236}">
                  <a16:creationId xmlns:a16="http://schemas.microsoft.com/office/drawing/2014/main" id="{9EA67314-A0DA-12D2-6D0A-452DAC357F1B}"/>
                </a:ext>
              </a:extLst>
            </p:cNvPr>
            <p:cNvSpPr/>
            <p:nvPr/>
          </p:nvSpPr>
          <p:spPr>
            <a:xfrm flipV="1">
              <a:off x="11107356" y="1621879"/>
              <a:ext cx="70459" cy="45719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9" name="Cercle : creux 78">
              <a:extLst>
                <a:ext uri="{FF2B5EF4-FFF2-40B4-BE49-F238E27FC236}">
                  <a16:creationId xmlns:a16="http://schemas.microsoft.com/office/drawing/2014/main" id="{356DD96A-149C-C487-9BAD-D3AB909E2CD1}"/>
                </a:ext>
              </a:extLst>
            </p:cNvPr>
            <p:cNvSpPr/>
            <p:nvPr/>
          </p:nvSpPr>
          <p:spPr>
            <a:xfrm flipV="1">
              <a:off x="8086748" y="539333"/>
              <a:ext cx="70459" cy="45719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0" name="Cercle : creux 79">
              <a:extLst>
                <a:ext uri="{FF2B5EF4-FFF2-40B4-BE49-F238E27FC236}">
                  <a16:creationId xmlns:a16="http://schemas.microsoft.com/office/drawing/2014/main" id="{63077F03-457A-F2B5-085A-97507CA554AB}"/>
                </a:ext>
              </a:extLst>
            </p:cNvPr>
            <p:cNvSpPr/>
            <p:nvPr/>
          </p:nvSpPr>
          <p:spPr>
            <a:xfrm flipV="1">
              <a:off x="9975691" y="6122753"/>
              <a:ext cx="70459" cy="45719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1" name="Cercle : creux 80">
              <a:extLst>
                <a:ext uri="{FF2B5EF4-FFF2-40B4-BE49-F238E27FC236}">
                  <a16:creationId xmlns:a16="http://schemas.microsoft.com/office/drawing/2014/main" id="{6754E13D-2FC2-FAA3-1220-EC776A490014}"/>
                </a:ext>
              </a:extLst>
            </p:cNvPr>
            <p:cNvSpPr/>
            <p:nvPr/>
          </p:nvSpPr>
          <p:spPr>
            <a:xfrm flipV="1">
              <a:off x="11262258" y="4675254"/>
              <a:ext cx="70459" cy="45719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2" name="Cercle : creux 81">
              <a:extLst>
                <a:ext uri="{FF2B5EF4-FFF2-40B4-BE49-F238E27FC236}">
                  <a16:creationId xmlns:a16="http://schemas.microsoft.com/office/drawing/2014/main" id="{E233739C-88C2-B5E7-4804-E936B0E6ABD1}"/>
                </a:ext>
              </a:extLst>
            </p:cNvPr>
            <p:cNvSpPr/>
            <p:nvPr/>
          </p:nvSpPr>
          <p:spPr>
            <a:xfrm flipV="1">
              <a:off x="7640839" y="5964253"/>
              <a:ext cx="70459" cy="45719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83" name="Connecteur droit avec flèche 82">
              <a:extLst>
                <a:ext uri="{FF2B5EF4-FFF2-40B4-BE49-F238E27FC236}">
                  <a16:creationId xmlns:a16="http://schemas.microsoft.com/office/drawing/2014/main" id="{CEEB7548-98F7-838C-B428-6D8D52ED0F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8517" y="3507048"/>
              <a:ext cx="282547" cy="8313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>
              <a:extLst>
                <a:ext uri="{FF2B5EF4-FFF2-40B4-BE49-F238E27FC236}">
                  <a16:creationId xmlns:a16="http://schemas.microsoft.com/office/drawing/2014/main" id="{0B4CAE71-311C-4020-C061-0FB3E3F119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50952" y="3588495"/>
              <a:ext cx="207945" cy="12189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ercle : creux 84">
              <a:extLst>
                <a:ext uri="{FF2B5EF4-FFF2-40B4-BE49-F238E27FC236}">
                  <a16:creationId xmlns:a16="http://schemas.microsoft.com/office/drawing/2014/main" id="{66A9E336-CE8C-A116-5321-91FE80B2A7CF}"/>
                </a:ext>
              </a:extLst>
            </p:cNvPr>
            <p:cNvSpPr/>
            <p:nvPr/>
          </p:nvSpPr>
          <p:spPr>
            <a:xfrm>
              <a:off x="10505427" y="1141242"/>
              <a:ext cx="89348" cy="8924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6" name="Cercle : creux 85">
              <a:extLst>
                <a:ext uri="{FF2B5EF4-FFF2-40B4-BE49-F238E27FC236}">
                  <a16:creationId xmlns:a16="http://schemas.microsoft.com/office/drawing/2014/main" id="{B9AFCB6B-B555-3AC3-6242-C342860B59CF}"/>
                </a:ext>
              </a:extLst>
            </p:cNvPr>
            <p:cNvSpPr/>
            <p:nvPr/>
          </p:nvSpPr>
          <p:spPr>
            <a:xfrm>
              <a:off x="7780625" y="1442525"/>
              <a:ext cx="89348" cy="8924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590D3EC4-D738-F150-CF0B-BB852C5C3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87542" y="1243648"/>
              <a:ext cx="148010" cy="33324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avec flèche 87">
              <a:extLst>
                <a:ext uri="{FF2B5EF4-FFF2-40B4-BE49-F238E27FC236}">
                  <a16:creationId xmlns:a16="http://schemas.microsoft.com/office/drawing/2014/main" id="{691336A1-55F5-4EE5-54F6-7B90794F34AE}"/>
                </a:ext>
              </a:extLst>
            </p:cNvPr>
            <p:cNvCxnSpPr>
              <a:cxnSpLocks/>
              <a:stCxn id="85" idx="5"/>
            </p:cNvCxnSpPr>
            <p:nvPr/>
          </p:nvCxnSpPr>
          <p:spPr>
            <a:xfrm>
              <a:off x="10581690" y="1217415"/>
              <a:ext cx="109039" cy="23447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88">
              <a:extLst>
                <a:ext uri="{FF2B5EF4-FFF2-40B4-BE49-F238E27FC236}">
                  <a16:creationId xmlns:a16="http://schemas.microsoft.com/office/drawing/2014/main" id="{F3F64D61-1B47-310C-31FA-B7B1B6C9E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00627" y="1514994"/>
              <a:ext cx="290102" cy="9345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040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27EF7815-4812-3F62-A972-A54076745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" y="314131"/>
            <a:ext cx="9161417" cy="6543869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7A1B9AF-5B70-7B59-0246-F717DEF20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Goudy Old Style" panose="02020502050305020303" pitchFamily="18" charset="0"/>
              </a:rPr>
              <a:t>Result</a:t>
            </a:r>
            <a:r>
              <a:rPr lang="fr-FR" dirty="0">
                <a:latin typeface="Goudy Old Style" panose="02020502050305020303" pitchFamily="18" charset="0"/>
              </a:rPr>
              <a:t> of </a:t>
            </a:r>
            <a:r>
              <a:rPr lang="fr-FR" dirty="0" err="1">
                <a:latin typeface="Goudy Old Style" panose="02020502050305020303" pitchFamily="18" charset="0"/>
              </a:rPr>
              <a:t>filtering</a:t>
            </a:r>
            <a:r>
              <a:rPr lang="fr-FR" dirty="0">
                <a:latin typeface="Goudy Old Style" panose="02020502050305020303" pitchFamily="18" charset="0"/>
              </a:rPr>
              <a:t> on a ~10 MeV </a:t>
            </a:r>
            <a:r>
              <a:rPr lang="fr-FR" dirty="0" err="1">
                <a:latin typeface="Goudy Old Style" panose="02020502050305020303" pitchFamily="18" charset="0"/>
              </a:rPr>
              <a:t>event</a:t>
            </a:r>
            <a:endParaRPr lang="fr-FR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4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DB25E2A4-0B75-5B47-B59C-398243545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1" y="357674"/>
            <a:ext cx="9100456" cy="6500326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C0CE3C6-BA09-3BBC-A851-5C4525D0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latin typeface="Goudy Old Style" panose="02020502050305020303" pitchFamily="18" charset="0"/>
              </a:rPr>
              <a:t>Filtering</a:t>
            </a:r>
            <a:r>
              <a:rPr lang="fr-FR" dirty="0">
                <a:latin typeface="Goudy Old Style" panose="02020502050305020303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777911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249</Words>
  <Application>Microsoft Office PowerPoint</Application>
  <PresentationFormat>Grand écran</PresentationFormat>
  <Paragraphs>52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Meiryo</vt:lpstr>
      <vt:lpstr>Arial</vt:lpstr>
      <vt:lpstr>Calibri</vt:lpstr>
      <vt:lpstr>Calibri Light</vt:lpstr>
      <vt:lpstr>Goudy Old Style</vt:lpstr>
      <vt:lpstr>Thème Office</vt:lpstr>
      <vt:lpstr>Study of cosmic neutrinos with Hyper Kamiokande detector</vt:lpstr>
      <vt:lpstr>Personal introduction</vt:lpstr>
      <vt:lpstr>Personal introduction</vt:lpstr>
      <vt:lpstr>internship in UT</vt:lpstr>
      <vt:lpstr>Realisations</vt:lpstr>
      <vt:lpstr>Realisations : graph analysis </vt:lpstr>
      <vt:lpstr> </vt:lpstr>
      <vt:lpstr>Result of filtering on a ~10 MeV event</vt:lpstr>
      <vt:lpstr>Filtering…</vt:lpstr>
      <vt:lpstr>Filtering…</vt:lpstr>
      <vt:lpstr>Eventually we can filter all noise</vt:lpstr>
      <vt:lpstr>Realisations</vt:lpstr>
      <vt:lpstr>Vertex reconstruction</vt:lpstr>
      <vt:lpstr>Vertex reconstruction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cosmic neutrinos with Hyper Kamiokande detector</dc:title>
  <dc:creator>Enzo Forestier</dc:creator>
  <cp:lastModifiedBy>Enzo Forestier</cp:lastModifiedBy>
  <cp:revision>1</cp:revision>
  <dcterms:created xsi:type="dcterms:W3CDTF">2023-06-08T04:56:02Z</dcterms:created>
  <dcterms:modified xsi:type="dcterms:W3CDTF">2023-06-10T05:11:51Z</dcterms:modified>
</cp:coreProperties>
</file>