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1" r:id="rId1"/>
  </p:sldMasterIdLst>
  <p:notesMasterIdLst>
    <p:notesMasterId r:id="rId15"/>
  </p:notesMasterIdLst>
  <p:sldIdLst>
    <p:sldId id="288" r:id="rId2"/>
    <p:sldId id="366" r:id="rId3"/>
    <p:sldId id="362" r:id="rId4"/>
    <p:sldId id="368" r:id="rId5"/>
    <p:sldId id="370" r:id="rId6"/>
    <p:sldId id="371" r:id="rId7"/>
    <p:sldId id="267" r:id="rId8"/>
    <p:sldId id="278" r:id="rId9"/>
    <p:sldId id="297" r:id="rId10"/>
    <p:sldId id="291" r:id="rId11"/>
    <p:sldId id="372" r:id="rId12"/>
    <p:sldId id="364" r:id="rId13"/>
    <p:sldId id="363" r:id="rId14"/>
  </p:sldIdLst>
  <p:sldSz cx="12192000" cy="6858000"/>
  <p:notesSz cx="13716000" cy="2438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>
          <p15:clr>
            <a:srgbClr val="A4A3A4"/>
          </p15:clr>
        </p15:guide>
        <p15:guide id="2" pos="456">
          <p15:clr>
            <a:srgbClr val="A4A3A4"/>
          </p15:clr>
        </p15:guide>
        <p15:guide id="3" orient="horz" pos="2616">
          <p15:clr>
            <a:srgbClr val="A4A3A4"/>
          </p15:clr>
        </p15:guide>
        <p15:guide id="4" orient="horz" pos="3264">
          <p15:clr>
            <a:srgbClr val="A4A3A4"/>
          </p15:clr>
        </p15:guide>
        <p15:guide id="5" pos="6912">
          <p15:clr>
            <a:srgbClr val="A4A3A4"/>
          </p15:clr>
        </p15:guide>
        <p15:guide id="6" orient="horz" pos="2136">
          <p15:clr>
            <a:srgbClr val="A4A3A4"/>
          </p15:clr>
        </p15:guide>
        <p15:guide id="7" orient="horz" pos="4008">
          <p15:clr>
            <a:srgbClr val="A4A3A4"/>
          </p15:clr>
        </p15:guide>
        <p15:guide id="8" orient="horz" pos="1152">
          <p15:clr>
            <a:srgbClr val="A4A3A4"/>
          </p15:clr>
        </p15:guide>
        <p15:guide id="9" orient="horz" pos="2352">
          <p15:clr>
            <a:srgbClr val="A4A3A4"/>
          </p15:clr>
        </p15:guide>
        <p15:guide id="10" orient="horz" pos="1512">
          <p15:clr>
            <a:srgbClr val="A4A3A4"/>
          </p15:clr>
        </p15:guide>
        <p15:guide id="11" pos="7680">
          <p15:clr>
            <a:srgbClr val="A4A3A4"/>
          </p15:clr>
        </p15:guide>
        <p15:guide id="12" pos="6696">
          <p15:clr>
            <a:srgbClr val="A4A3A4"/>
          </p15:clr>
        </p15:guide>
        <p15:guide id="13" pos="1008">
          <p15:clr>
            <a:srgbClr val="A4A3A4"/>
          </p15:clr>
        </p15:guide>
        <p15:guide id="14" pos="1584">
          <p15:clr>
            <a:srgbClr val="A4A3A4"/>
          </p15:clr>
        </p15:guide>
        <p15:guide id="15" pos="2136">
          <p15:clr>
            <a:srgbClr val="A4A3A4"/>
          </p15:clr>
        </p15:guide>
        <p15:guide id="16" pos="2760">
          <p15:clr>
            <a:srgbClr val="A4A3A4"/>
          </p15:clr>
        </p15:guide>
        <p15:guide id="17" pos="3288">
          <p15:clr>
            <a:srgbClr val="A4A3A4"/>
          </p15:clr>
        </p15:guide>
        <p15:guide id="18" pos="4032">
          <p15:clr>
            <a:srgbClr val="A4A3A4"/>
          </p15:clr>
        </p15:guide>
        <p15:guide id="19" pos="4392">
          <p15:clr>
            <a:srgbClr val="A4A3A4"/>
          </p15:clr>
        </p15:guide>
        <p15:guide id="20" pos="4944">
          <p15:clr>
            <a:srgbClr val="A4A3A4"/>
          </p15:clr>
        </p15:guide>
        <p15:guide id="21" pos="5544">
          <p15:clr>
            <a:srgbClr val="A4A3A4"/>
          </p15:clr>
        </p15:guide>
        <p15:guide id="22" pos="6072">
          <p15:clr>
            <a:srgbClr val="A4A3A4"/>
          </p15:clr>
        </p15:guide>
        <p15:guide id="23" orient="horz" pos="2448">
          <p15:clr>
            <a:srgbClr val="A4A3A4"/>
          </p15:clr>
        </p15:guide>
        <p15:guide id="24" orient="horz" pos="960">
          <p15:clr>
            <a:srgbClr val="A4A3A4"/>
          </p15:clr>
        </p15:guide>
        <p15:guide id="25" pos="5256">
          <p15:clr>
            <a:srgbClr val="A4A3A4"/>
          </p15:clr>
        </p15:guide>
        <p15:guide id="26" pos="7261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7" roundtripDataSignature="AMtx7mjv9eWBGsun/bhmT7x9jwqCkwdF7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64F"/>
    <a:srgbClr val="00E65D"/>
    <a:srgbClr val="FF0000"/>
    <a:srgbClr val="C40000"/>
    <a:srgbClr val="00A442"/>
    <a:srgbClr val="7B00FF"/>
    <a:srgbClr val="FF6969"/>
    <a:srgbClr val="E7D1FF"/>
    <a:srgbClr val="98E7D6"/>
    <a:srgbClr val="A2F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1CF547-E437-4425-9B1C-AF478698BDA4}" v="4" dt="2023-06-09T13:27:09.644"/>
    <p1510:client id="{FB439235-0514-425F-9EAA-82666FD88E5F}" v="52" dt="2023-06-09T13:22:57.7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8D230F3-CF80-4859-8CE7-A43EE81993B5}" styleName="Style léger 1 - Accentuation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Style léger 1 - Accentuation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Style léger 1 - Accentuation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173" autoAdjust="0"/>
  </p:normalViewPr>
  <p:slideViewPr>
    <p:cSldViewPr snapToGrid="0">
      <p:cViewPr varScale="1">
        <p:scale>
          <a:sx n="63" d="100"/>
          <a:sy n="63" d="100"/>
        </p:scale>
        <p:origin x="912" y="72"/>
      </p:cViewPr>
      <p:guideLst>
        <p:guide/>
        <p:guide pos="456"/>
        <p:guide orient="horz" pos="2616"/>
        <p:guide orient="horz" pos="3264"/>
        <p:guide pos="6912"/>
        <p:guide orient="horz" pos="2136"/>
        <p:guide orient="horz" pos="4008"/>
        <p:guide orient="horz" pos="1152"/>
        <p:guide orient="horz" pos="2352"/>
        <p:guide orient="horz" pos="1512"/>
        <p:guide pos="7680"/>
        <p:guide pos="6696"/>
        <p:guide pos="1008"/>
        <p:guide pos="1584"/>
        <p:guide pos="2136"/>
        <p:guide pos="2760"/>
        <p:guide pos="3288"/>
        <p:guide pos="4032"/>
        <p:guide pos="4392"/>
        <p:guide pos="4944"/>
        <p:guide pos="5544"/>
        <p:guide pos="6072"/>
        <p:guide orient="horz" pos="2448"/>
        <p:guide orient="horz" pos="960"/>
        <p:guide pos="5256"/>
        <p:guide pos="72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43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uriane Laurent" userId="a31914a30eedf9f7" providerId="LiveId" clId="{121CF547-E437-4425-9B1C-AF478698BDA4}"/>
    <pc:docChg chg="custSel addSld delSld modSld">
      <pc:chgData name="Auriane Laurent" userId="a31914a30eedf9f7" providerId="LiveId" clId="{121CF547-E437-4425-9B1C-AF478698BDA4}" dt="2023-06-09T13:29:30.276" v="80" actId="20577"/>
      <pc:docMkLst>
        <pc:docMk/>
      </pc:docMkLst>
      <pc:sldChg chg="addSp delSp modSp mod delAnim modAnim">
        <pc:chgData name="Auriane Laurent" userId="a31914a30eedf9f7" providerId="LiveId" clId="{121CF547-E437-4425-9B1C-AF478698BDA4}" dt="2023-06-09T13:29:06.381" v="70" actId="1076"/>
        <pc:sldMkLst>
          <pc:docMk/>
          <pc:sldMk cId="3322009466" sldId="291"/>
        </pc:sldMkLst>
        <pc:spChg chg="add del mod">
          <ac:chgData name="Auriane Laurent" userId="a31914a30eedf9f7" providerId="LiveId" clId="{121CF547-E437-4425-9B1C-AF478698BDA4}" dt="2023-06-09T13:28:26.390" v="60" actId="478"/>
          <ac:spMkLst>
            <pc:docMk/>
            <pc:sldMk cId="3322009466" sldId="291"/>
            <ac:spMk id="5" creationId="{AD4BEA9C-CC72-7051-093E-0EBC0090B182}"/>
          </ac:spMkLst>
        </pc:spChg>
        <pc:spChg chg="mod">
          <ac:chgData name="Auriane Laurent" userId="a31914a30eedf9f7" providerId="LiveId" clId="{121CF547-E437-4425-9B1C-AF478698BDA4}" dt="2023-06-09T13:28:55.757" v="68" actId="1076"/>
          <ac:spMkLst>
            <pc:docMk/>
            <pc:sldMk cId="3322009466" sldId="291"/>
            <ac:spMk id="7" creationId="{43B72465-12D2-1EA0-F240-05BBBB678BE6}"/>
          </ac:spMkLst>
        </pc:spChg>
        <pc:spChg chg="mod">
          <ac:chgData name="Auriane Laurent" userId="a31914a30eedf9f7" providerId="LiveId" clId="{121CF547-E437-4425-9B1C-AF478698BDA4}" dt="2023-06-09T13:28:55.757" v="68" actId="1076"/>
          <ac:spMkLst>
            <pc:docMk/>
            <pc:sldMk cId="3322009466" sldId="291"/>
            <ac:spMk id="17" creationId="{3F3F1C42-2CBA-CA98-1470-3FDC3DF928A6}"/>
          </ac:spMkLst>
        </pc:spChg>
        <pc:grpChg chg="add mod">
          <ac:chgData name="Auriane Laurent" userId="a31914a30eedf9f7" providerId="LiveId" clId="{121CF547-E437-4425-9B1C-AF478698BDA4}" dt="2023-06-09T13:29:06.381" v="70" actId="1076"/>
          <ac:grpSpMkLst>
            <pc:docMk/>
            <pc:sldMk cId="3322009466" sldId="291"/>
            <ac:grpSpMk id="6" creationId="{63720B36-C43E-E500-C81F-75D409D557F8}"/>
          </ac:grpSpMkLst>
        </pc:grpChg>
        <pc:picChg chg="mod">
          <ac:chgData name="Auriane Laurent" userId="a31914a30eedf9f7" providerId="LiveId" clId="{121CF547-E437-4425-9B1C-AF478698BDA4}" dt="2023-06-09T13:28:55.757" v="68" actId="1076"/>
          <ac:picMkLst>
            <pc:docMk/>
            <pc:sldMk cId="3322009466" sldId="291"/>
            <ac:picMk id="4" creationId="{51AEB076-9FCF-1C71-79BF-D4DD5541AF51}"/>
          </ac:picMkLst>
        </pc:picChg>
        <pc:picChg chg="mod">
          <ac:chgData name="Auriane Laurent" userId="a31914a30eedf9f7" providerId="LiveId" clId="{121CF547-E437-4425-9B1C-AF478698BDA4}" dt="2023-06-09T13:27:09.644" v="13"/>
          <ac:picMkLst>
            <pc:docMk/>
            <pc:sldMk cId="3322009466" sldId="291"/>
            <ac:picMk id="8" creationId="{99AED7A6-A514-4B4D-D791-3ED954743016}"/>
          </ac:picMkLst>
        </pc:picChg>
        <pc:picChg chg="mod">
          <ac:chgData name="Auriane Laurent" userId="a31914a30eedf9f7" providerId="LiveId" clId="{121CF547-E437-4425-9B1C-AF478698BDA4}" dt="2023-06-09T13:27:09.644" v="13"/>
          <ac:picMkLst>
            <pc:docMk/>
            <pc:sldMk cId="3322009466" sldId="291"/>
            <ac:picMk id="9" creationId="{D12F2AA7-FCA1-AF79-0750-003E5E94D278}"/>
          </ac:picMkLst>
        </pc:picChg>
        <pc:picChg chg="mod">
          <ac:chgData name="Auriane Laurent" userId="a31914a30eedf9f7" providerId="LiveId" clId="{121CF547-E437-4425-9B1C-AF478698BDA4}" dt="2023-06-09T13:28:55.757" v="68" actId="1076"/>
          <ac:picMkLst>
            <pc:docMk/>
            <pc:sldMk cId="3322009466" sldId="291"/>
            <ac:picMk id="12" creationId="{E0466C7C-8924-4CA3-9B65-8278010DEC30}"/>
          </ac:picMkLst>
        </pc:picChg>
        <pc:picChg chg="del">
          <ac:chgData name="Auriane Laurent" userId="a31914a30eedf9f7" providerId="LiveId" clId="{121CF547-E437-4425-9B1C-AF478698BDA4}" dt="2023-06-09T13:26:37.567" v="10" actId="478"/>
          <ac:picMkLst>
            <pc:docMk/>
            <pc:sldMk cId="3322009466" sldId="291"/>
            <ac:picMk id="21" creationId="{4B828172-4EF0-0FD2-D956-8235C8950812}"/>
          </ac:picMkLst>
        </pc:picChg>
        <pc:cxnChg chg="add del mod">
          <ac:chgData name="Auriane Laurent" userId="a31914a30eedf9f7" providerId="LiveId" clId="{121CF547-E437-4425-9B1C-AF478698BDA4}" dt="2023-06-09T13:24:13.515" v="1" actId="478"/>
          <ac:cxnSpMkLst>
            <pc:docMk/>
            <pc:sldMk cId="3322009466" sldId="291"/>
            <ac:cxnSpMk id="2" creationId="{908DE7AA-35E0-80A4-7AA4-E188B2F7A5C9}"/>
          </ac:cxnSpMkLst>
        </pc:cxnChg>
        <pc:cxnChg chg="add del mod">
          <ac:chgData name="Auriane Laurent" userId="a31914a30eedf9f7" providerId="LiveId" clId="{121CF547-E437-4425-9B1C-AF478698BDA4}" dt="2023-06-09T13:24:13.515" v="1" actId="478"/>
          <ac:cxnSpMkLst>
            <pc:docMk/>
            <pc:sldMk cId="3322009466" sldId="291"/>
            <ac:cxnSpMk id="3" creationId="{30EE44B6-9AB9-BE81-81C1-299932938C17}"/>
          </ac:cxnSpMkLst>
        </pc:cxnChg>
        <pc:cxnChg chg="del">
          <ac:chgData name="Auriane Laurent" userId="a31914a30eedf9f7" providerId="LiveId" clId="{121CF547-E437-4425-9B1C-AF478698BDA4}" dt="2023-06-09T13:24:13.515" v="1" actId="478"/>
          <ac:cxnSpMkLst>
            <pc:docMk/>
            <pc:sldMk cId="3322009466" sldId="291"/>
            <ac:cxnSpMk id="23" creationId="{E2C7F009-0EB3-01B7-A792-47F8A0B9233A}"/>
          </ac:cxnSpMkLst>
        </pc:cxnChg>
        <pc:cxnChg chg="del">
          <ac:chgData name="Auriane Laurent" userId="a31914a30eedf9f7" providerId="LiveId" clId="{121CF547-E437-4425-9B1C-AF478698BDA4}" dt="2023-06-09T13:24:13.515" v="1" actId="478"/>
          <ac:cxnSpMkLst>
            <pc:docMk/>
            <pc:sldMk cId="3322009466" sldId="291"/>
            <ac:cxnSpMk id="24" creationId="{2B00B87F-28E6-0B8D-6136-17C22A28F48E}"/>
          </ac:cxnSpMkLst>
        </pc:cxnChg>
        <pc:cxnChg chg="del">
          <ac:chgData name="Auriane Laurent" userId="a31914a30eedf9f7" providerId="LiveId" clId="{121CF547-E437-4425-9B1C-AF478698BDA4}" dt="2023-06-09T13:24:17.771" v="3" actId="478"/>
          <ac:cxnSpMkLst>
            <pc:docMk/>
            <pc:sldMk cId="3322009466" sldId="291"/>
            <ac:cxnSpMk id="27" creationId="{109CAB7F-56C7-3180-DB78-23BE5B16F1DC}"/>
          </ac:cxnSpMkLst>
        </pc:cxnChg>
        <pc:cxnChg chg="del">
          <ac:chgData name="Auriane Laurent" userId="a31914a30eedf9f7" providerId="LiveId" clId="{121CF547-E437-4425-9B1C-AF478698BDA4}" dt="2023-06-09T13:24:15.997" v="2" actId="478"/>
          <ac:cxnSpMkLst>
            <pc:docMk/>
            <pc:sldMk cId="3322009466" sldId="291"/>
            <ac:cxnSpMk id="32" creationId="{561BDE44-3A74-A0AB-1F06-4E53E0DA357B}"/>
          </ac:cxnSpMkLst>
        </pc:cxnChg>
      </pc:sldChg>
      <pc:sldChg chg="delSp modSp mod">
        <pc:chgData name="Auriane Laurent" userId="a31914a30eedf9f7" providerId="LiveId" clId="{121CF547-E437-4425-9B1C-AF478698BDA4}" dt="2023-06-09T13:28:44.204" v="63" actId="1076"/>
        <pc:sldMkLst>
          <pc:docMk/>
          <pc:sldMk cId="2984516362" sldId="297"/>
        </pc:sldMkLst>
        <pc:spChg chg="mod">
          <ac:chgData name="Auriane Laurent" userId="a31914a30eedf9f7" providerId="LiveId" clId="{121CF547-E437-4425-9B1C-AF478698BDA4}" dt="2023-06-09T13:28:44.204" v="63" actId="1076"/>
          <ac:spMkLst>
            <pc:docMk/>
            <pc:sldMk cId="2984516362" sldId="297"/>
            <ac:spMk id="8" creationId="{0B1747CC-5C50-5B7A-1280-B2755D304F42}"/>
          </ac:spMkLst>
        </pc:spChg>
        <pc:spChg chg="del mod">
          <ac:chgData name="Auriane Laurent" userId="a31914a30eedf9f7" providerId="LiveId" clId="{121CF547-E437-4425-9B1C-AF478698BDA4}" dt="2023-06-09T13:28:33.112" v="62" actId="478"/>
          <ac:spMkLst>
            <pc:docMk/>
            <pc:sldMk cId="2984516362" sldId="297"/>
            <ac:spMk id="9" creationId="{2F98916B-B8D9-25C9-F105-5FB6275A51EE}"/>
          </ac:spMkLst>
        </pc:spChg>
        <pc:spChg chg="mod">
          <ac:chgData name="Auriane Laurent" userId="a31914a30eedf9f7" providerId="LiveId" clId="{121CF547-E437-4425-9B1C-AF478698BDA4}" dt="2023-06-09T13:28:44.204" v="63" actId="1076"/>
          <ac:spMkLst>
            <pc:docMk/>
            <pc:sldMk cId="2984516362" sldId="297"/>
            <ac:spMk id="13" creationId="{F5257200-C267-C664-9BDE-6B7CB85FD52D}"/>
          </ac:spMkLst>
        </pc:spChg>
        <pc:grpChg chg="del mod">
          <ac:chgData name="Auriane Laurent" userId="a31914a30eedf9f7" providerId="LiveId" clId="{121CF547-E437-4425-9B1C-AF478698BDA4}" dt="2023-06-09T13:28:33.112" v="62" actId="478"/>
          <ac:grpSpMkLst>
            <pc:docMk/>
            <pc:sldMk cId="2984516362" sldId="297"/>
            <ac:grpSpMk id="3" creationId="{5600A4BE-D9DE-69FA-B25E-4F68E2435155}"/>
          </ac:grpSpMkLst>
        </pc:grpChg>
        <pc:picChg chg="mod">
          <ac:chgData name="Auriane Laurent" userId="a31914a30eedf9f7" providerId="LiveId" clId="{121CF547-E437-4425-9B1C-AF478698BDA4}" dt="2023-06-09T13:28:44.204" v="63" actId="1076"/>
          <ac:picMkLst>
            <pc:docMk/>
            <pc:sldMk cId="2984516362" sldId="297"/>
            <ac:picMk id="7" creationId="{4AD862E7-CEF8-3FBD-A104-1DF6B8D590EA}"/>
          </ac:picMkLst>
        </pc:picChg>
        <pc:picChg chg="mod">
          <ac:chgData name="Auriane Laurent" userId="a31914a30eedf9f7" providerId="LiveId" clId="{121CF547-E437-4425-9B1C-AF478698BDA4}" dt="2023-06-09T13:28:44.204" v="63" actId="1076"/>
          <ac:picMkLst>
            <pc:docMk/>
            <pc:sldMk cId="2984516362" sldId="297"/>
            <ac:picMk id="14" creationId="{C2A21A83-34EA-31CB-2A3A-F77F6BA727E9}"/>
          </ac:picMkLst>
        </pc:picChg>
      </pc:sldChg>
      <pc:sldChg chg="modSp mod">
        <pc:chgData name="Auriane Laurent" userId="a31914a30eedf9f7" providerId="LiveId" clId="{121CF547-E437-4425-9B1C-AF478698BDA4}" dt="2023-06-09T13:25:45.649" v="9" actId="14100"/>
        <pc:sldMkLst>
          <pc:docMk/>
          <pc:sldMk cId="1196499708" sldId="362"/>
        </pc:sldMkLst>
        <pc:spChg chg="mod">
          <ac:chgData name="Auriane Laurent" userId="a31914a30eedf9f7" providerId="LiveId" clId="{121CF547-E437-4425-9B1C-AF478698BDA4}" dt="2023-06-09T13:25:45.649" v="9" actId="14100"/>
          <ac:spMkLst>
            <pc:docMk/>
            <pc:sldMk cId="1196499708" sldId="362"/>
            <ac:spMk id="10" creationId="{346B9BC8-8728-9531-0CE2-BE3C9BE25C73}"/>
          </ac:spMkLst>
        </pc:spChg>
      </pc:sldChg>
      <pc:sldChg chg="modSp mod">
        <pc:chgData name="Auriane Laurent" userId="a31914a30eedf9f7" providerId="LiveId" clId="{121CF547-E437-4425-9B1C-AF478698BDA4}" dt="2023-06-09T13:29:30.276" v="80" actId="20577"/>
        <pc:sldMkLst>
          <pc:docMk/>
          <pc:sldMk cId="3750690787" sldId="372"/>
        </pc:sldMkLst>
        <pc:spChg chg="mod">
          <ac:chgData name="Auriane Laurent" userId="a31914a30eedf9f7" providerId="LiveId" clId="{121CF547-E437-4425-9B1C-AF478698BDA4}" dt="2023-06-09T13:29:30.276" v="80" actId="20577"/>
          <ac:spMkLst>
            <pc:docMk/>
            <pc:sldMk cId="3750690787" sldId="372"/>
            <ac:spMk id="26" creationId="{A5BA7735-898C-9C05-5EAE-A12FA9FCDF16}"/>
          </ac:spMkLst>
        </pc:spChg>
      </pc:sldChg>
      <pc:sldChg chg="del">
        <pc:chgData name="Auriane Laurent" userId="a31914a30eedf9f7" providerId="LiveId" clId="{121CF547-E437-4425-9B1C-AF478698BDA4}" dt="2023-06-09T13:29:08.147" v="71" actId="47"/>
        <pc:sldMkLst>
          <pc:docMk/>
          <pc:sldMk cId="1305740157" sldId="373"/>
        </pc:sldMkLst>
      </pc:sldChg>
      <pc:sldChg chg="add del">
        <pc:chgData name="Auriane Laurent" userId="a31914a30eedf9f7" providerId="LiveId" clId="{121CF547-E437-4425-9B1C-AF478698BDA4}" dt="2023-06-09T13:24:38.708" v="5"/>
        <pc:sldMkLst>
          <pc:docMk/>
          <pc:sldMk cId="4083344808" sldId="374"/>
        </pc:sldMkLst>
      </pc:sldChg>
    </pc:docChg>
  </pc:docChgLst>
  <pc:docChgLst>
    <pc:chgData name="Auriane Laurent" userId="a31914a30eedf9f7" providerId="LiveId" clId="{FB439235-0514-425F-9EAA-82666FD88E5F}"/>
    <pc:docChg chg="undo custSel addSld modSld sldOrd">
      <pc:chgData name="Auriane Laurent" userId="a31914a30eedf9f7" providerId="LiveId" clId="{FB439235-0514-425F-9EAA-82666FD88E5F}" dt="2023-06-09T13:23:10.200" v="1984" actId="478"/>
      <pc:docMkLst>
        <pc:docMk/>
      </pc:docMkLst>
      <pc:sldChg chg="modSp mod">
        <pc:chgData name="Auriane Laurent" userId="a31914a30eedf9f7" providerId="LiveId" clId="{FB439235-0514-425F-9EAA-82666FD88E5F}" dt="2023-06-09T12:37:59.876" v="1974" actId="1035"/>
        <pc:sldMkLst>
          <pc:docMk/>
          <pc:sldMk cId="3421468448" sldId="288"/>
        </pc:sldMkLst>
        <pc:spChg chg="mod">
          <ac:chgData name="Auriane Laurent" userId="a31914a30eedf9f7" providerId="LiveId" clId="{FB439235-0514-425F-9EAA-82666FD88E5F}" dt="2023-06-09T12:37:59.876" v="1974" actId="1035"/>
          <ac:spMkLst>
            <pc:docMk/>
            <pc:sldMk cId="3421468448" sldId="288"/>
            <ac:spMk id="3" creationId="{92C5A792-63F6-7668-99F4-059E8D7BFE24}"/>
          </ac:spMkLst>
        </pc:spChg>
      </pc:sldChg>
      <pc:sldChg chg="delSp modSp mod delAnim">
        <pc:chgData name="Auriane Laurent" userId="a31914a30eedf9f7" providerId="LiveId" clId="{FB439235-0514-425F-9EAA-82666FD88E5F}" dt="2023-06-09T13:23:10.200" v="1984" actId="478"/>
        <pc:sldMkLst>
          <pc:docMk/>
          <pc:sldMk cId="3322009466" sldId="291"/>
        </pc:sldMkLst>
        <pc:spChg chg="del">
          <ac:chgData name="Auriane Laurent" userId="a31914a30eedf9f7" providerId="LiveId" clId="{FB439235-0514-425F-9EAA-82666FD88E5F}" dt="2023-06-09T13:23:10.200" v="1984" actId="478"/>
          <ac:spMkLst>
            <pc:docMk/>
            <pc:sldMk cId="3322009466" sldId="291"/>
            <ac:spMk id="35" creationId="{B8E7BFF2-853B-526A-F3C9-DC0434FAFA20}"/>
          </ac:spMkLst>
        </pc:spChg>
        <pc:picChg chg="del mod">
          <ac:chgData name="Auriane Laurent" userId="a31914a30eedf9f7" providerId="LiveId" clId="{FB439235-0514-425F-9EAA-82666FD88E5F}" dt="2023-06-09T13:23:07.878" v="1983" actId="478"/>
          <ac:picMkLst>
            <pc:docMk/>
            <pc:sldMk cId="3322009466" sldId="291"/>
            <ac:picMk id="11" creationId="{1912E1C6-B4EF-DC19-875B-ED5F3771387B}"/>
          </ac:picMkLst>
        </pc:picChg>
      </pc:sldChg>
      <pc:sldChg chg="modSp mod">
        <pc:chgData name="Auriane Laurent" userId="a31914a30eedf9f7" providerId="LiveId" clId="{FB439235-0514-425F-9EAA-82666FD88E5F}" dt="2023-06-09T12:20:54.094" v="1576" actId="20577"/>
        <pc:sldMkLst>
          <pc:docMk/>
          <pc:sldMk cId="1196499708" sldId="362"/>
        </pc:sldMkLst>
        <pc:spChg chg="mod">
          <ac:chgData name="Auriane Laurent" userId="a31914a30eedf9f7" providerId="LiveId" clId="{FB439235-0514-425F-9EAA-82666FD88E5F}" dt="2023-06-09T12:20:54.094" v="1576" actId="20577"/>
          <ac:spMkLst>
            <pc:docMk/>
            <pc:sldMk cId="1196499708" sldId="362"/>
            <ac:spMk id="10" creationId="{346B9BC8-8728-9531-0CE2-BE3C9BE25C73}"/>
          </ac:spMkLst>
        </pc:spChg>
      </pc:sldChg>
      <pc:sldChg chg="addSp delSp modSp mod">
        <pc:chgData name="Auriane Laurent" userId="a31914a30eedf9f7" providerId="LiveId" clId="{FB439235-0514-425F-9EAA-82666FD88E5F}" dt="2023-06-09T12:37:50.851" v="1972" actId="20577"/>
        <pc:sldMkLst>
          <pc:docMk/>
          <pc:sldMk cId="903229867" sldId="364"/>
        </pc:sldMkLst>
        <pc:spChg chg="mod ord">
          <ac:chgData name="Auriane Laurent" userId="a31914a30eedf9f7" providerId="LiveId" clId="{FB439235-0514-425F-9EAA-82666FD88E5F}" dt="2023-06-09T12:36:58.689" v="1894" actId="26606"/>
          <ac:spMkLst>
            <pc:docMk/>
            <pc:sldMk cId="903229867" sldId="364"/>
            <ac:spMk id="2" creationId="{46D086D3-022A-1199-6622-0C6D79E3A9B5}"/>
          </ac:spMkLst>
        </pc:spChg>
        <pc:spChg chg="mod">
          <ac:chgData name="Auriane Laurent" userId="a31914a30eedf9f7" providerId="LiveId" clId="{FB439235-0514-425F-9EAA-82666FD88E5F}" dt="2023-06-09T12:36:58.689" v="1894" actId="26606"/>
          <ac:spMkLst>
            <pc:docMk/>
            <pc:sldMk cId="903229867" sldId="364"/>
            <ac:spMk id="6" creationId="{F3730B76-16CC-0117-49B6-F94A12609293}"/>
          </ac:spMkLst>
        </pc:spChg>
        <pc:spChg chg="mod">
          <ac:chgData name="Auriane Laurent" userId="a31914a30eedf9f7" providerId="LiveId" clId="{FB439235-0514-425F-9EAA-82666FD88E5F}" dt="2023-06-09T12:37:50.851" v="1972" actId="20577"/>
          <ac:spMkLst>
            <pc:docMk/>
            <pc:sldMk cId="903229867" sldId="364"/>
            <ac:spMk id="24" creationId="{56131991-7116-744A-7B2A-7CB025290DAB}"/>
          </ac:spMkLst>
        </pc:spChg>
        <pc:spChg chg="add del">
          <ac:chgData name="Auriane Laurent" userId="a31914a30eedf9f7" providerId="LiveId" clId="{FB439235-0514-425F-9EAA-82666FD88E5F}" dt="2023-06-09T12:36:58.689" v="1894" actId="26606"/>
          <ac:spMkLst>
            <pc:docMk/>
            <pc:sldMk cId="903229867" sldId="364"/>
            <ac:spMk id="29" creationId="{39E4C68A-A4A9-48A4-9FF2-D2896B1EA01F}"/>
          </ac:spMkLst>
        </pc:spChg>
        <pc:spChg chg="add del">
          <ac:chgData name="Auriane Laurent" userId="a31914a30eedf9f7" providerId="LiveId" clId="{FB439235-0514-425F-9EAA-82666FD88E5F}" dt="2023-06-09T12:36:58.689" v="1894" actId="26606"/>
          <ac:spMkLst>
            <pc:docMk/>
            <pc:sldMk cId="903229867" sldId="364"/>
            <ac:spMk id="31" creationId="{E2B9AEA5-52CB-49A6-AF8A-33502F291B91}"/>
          </ac:spMkLst>
        </pc:spChg>
        <pc:spChg chg="add del">
          <ac:chgData name="Auriane Laurent" userId="a31914a30eedf9f7" providerId="LiveId" clId="{FB439235-0514-425F-9EAA-82666FD88E5F}" dt="2023-06-09T12:36:58.674" v="1893" actId="26606"/>
          <ac:spMkLst>
            <pc:docMk/>
            <pc:sldMk cId="903229867" sldId="364"/>
            <ac:spMk id="33" creationId="{E1CF2A21-8A04-457E-A95E-0E005AEE7D30}"/>
          </ac:spMkLst>
        </pc:spChg>
        <pc:spChg chg="add del">
          <ac:chgData name="Auriane Laurent" userId="a31914a30eedf9f7" providerId="LiveId" clId="{FB439235-0514-425F-9EAA-82666FD88E5F}" dt="2023-06-09T12:36:55.947" v="1889" actId="26606"/>
          <ac:spMkLst>
            <pc:docMk/>
            <pc:sldMk cId="903229867" sldId="364"/>
            <ac:spMk id="36" creationId="{E1CF2A21-8A04-457E-A95E-0E005AEE7D30}"/>
          </ac:spMkLst>
        </pc:spChg>
        <pc:picChg chg="add mod ord">
          <ac:chgData name="Auriane Laurent" userId="a31914a30eedf9f7" providerId="LiveId" clId="{FB439235-0514-425F-9EAA-82666FD88E5F}" dt="2023-06-09T12:36:58.689" v="1894" actId="26606"/>
          <ac:picMkLst>
            <pc:docMk/>
            <pc:sldMk cId="903229867" sldId="364"/>
            <ac:picMk id="4" creationId="{72BFF506-9321-C3E3-FD0B-CD95C0072FB7}"/>
          </ac:picMkLst>
        </pc:picChg>
        <pc:cxnChg chg="add del">
          <ac:chgData name="Auriane Laurent" userId="a31914a30eedf9f7" providerId="LiveId" clId="{FB439235-0514-425F-9EAA-82666FD88E5F}" dt="2023-06-09T12:36:58.674" v="1893" actId="26606"/>
          <ac:cxnSpMkLst>
            <pc:docMk/>
            <pc:sldMk cId="903229867" sldId="364"/>
            <ac:cxnSpMk id="34" creationId="{8435344E-67FA-430E-A28D-6DF65F6262BB}"/>
          </ac:cxnSpMkLst>
        </pc:cxnChg>
        <pc:cxnChg chg="add del">
          <ac:chgData name="Auriane Laurent" userId="a31914a30eedf9f7" providerId="LiveId" clId="{FB439235-0514-425F-9EAA-82666FD88E5F}" dt="2023-06-09T12:36:55.947" v="1889" actId="26606"/>
          <ac:cxnSpMkLst>
            <pc:docMk/>
            <pc:sldMk cId="903229867" sldId="364"/>
            <ac:cxnSpMk id="38" creationId="{8435344E-67FA-430E-A28D-6DF65F6262BB}"/>
          </ac:cxnSpMkLst>
        </pc:cxnChg>
      </pc:sldChg>
      <pc:sldChg chg="addSp delSp modSp mod">
        <pc:chgData name="Auriane Laurent" userId="a31914a30eedf9f7" providerId="LiveId" clId="{FB439235-0514-425F-9EAA-82666FD88E5F}" dt="2023-06-09T12:38:46.073" v="1976" actId="207"/>
        <pc:sldMkLst>
          <pc:docMk/>
          <pc:sldMk cId="3513211463" sldId="366"/>
        </pc:sldMkLst>
        <pc:spChg chg="mod">
          <ac:chgData name="Auriane Laurent" userId="a31914a30eedf9f7" providerId="LiveId" clId="{FB439235-0514-425F-9EAA-82666FD88E5F}" dt="2023-06-09T12:38:46.073" v="1976" actId="207"/>
          <ac:spMkLst>
            <pc:docMk/>
            <pc:sldMk cId="3513211463" sldId="366"/>
            <ac:spMk id="4" creationId="{7ECC061F-A1F2-FD32-4B3F-CCCB4B242B37}"/>
          </ac:spMkLst>
        </pc:spChg>
        <pc:spChg chg="add mod">
          <ac:chgData name="Auriane Laurent" userId="a31914a30eedf9f7" providerId="LiveId" clId="{FB439235-0514-425F-9EAA-82666FD88E5F}" dt="2023-06-09T12:28:31.444" v="1717" actId="1076"/>
          <ac:spMkLst>
            <pc:docMk/>
            <pc:sldMk cId="3513211463" sldId="366"/>
            <ac:spMk id="5" creationId="{7E845398-483C-9793-CC24-06775FD1D288}"/>
          </ac:spMkLst>
        </pc:spChg>
        <pc:picChg chg="del">
          <ac:chgData name="Auriane Laurent" userId="a31914a30eedf9f7" providerId="LiveId" clId="{FB439235-0514-425F-9EAA-82666FD88E5F}" dt="2023-06-09T12:25:33.674" v="1697" actId="478"/>
          <ac:picMkLst>
            <pc:docMk/>
            <pc:sldMk cId="3513211463" sldId="366"/>
            <ac:picMk id="6" creationId="{60AF6A63-4B26-064B-9239-03C1D749066E}"/>
          </ac:picMkLst>
        </pc:picChg>
        <pc:picChg chg="add del mod modCrop">
          <ac:chgData name="Auriane Laurent" userId="a31914a30eedf9f7" providerId="LiveId" clId="{FB439235-0514-425F-9EAA-82666FD88E5F}" dt="2023-06-09T12:27:51.341" v="1716" actId="732"/>
          <ac:picMkLst>
            <pc:docMk/>
            <pc:sldMk cId="3513211463" sldId="366"/>
            <ac:picMk id="8" creationId="{1884E60E-BD3C-FC9A-370B-68EB23C5E26E}"/>
          </ac:picMkLst>
        </pc:picChg>
        <pc:picChg chg="add mod">
          <ac:chgData name="Auriane Laurent" userId="a31914a30eedf9f7" providerId="LiveId" clId="{FB439235-0514-425F-9EAA-82666FD88E5F}" dt="2023-06-09T12:26:36.767" v="1702" actId="1038"/>
          <ac:picMkLst>
            <pc:docMk/>
            <pc:sldMk cId="3513211463" sldId="366"/>
            <ac:picMk id="10" creationId="{29D6D273-E246-1770-A454-B1461179774F}"/>
          </ac:picMkLst>
        </pc:picChg>
        <pc:picChg chg="add mod">
          <ac:chgData name="Auriane Laurent" userId="a31914a30eedf9f7" providerId="LiveId" clId="{FB439235-0514-425F-9EAA-82666FD88E5F}" dt="2023-06-09T12:27:32.683" v="1712" actId="1076"/>
          <ac:picMkLst>
            <pc:docMk/>
            <pc:sldMk cId="3513211463" sldId="366"/>
            <ac:picMk id="12" creationId="{CCEA8028-0228-3E3A-9DF3-41DF91998554}"/>
          </ac:picMkLst>
        </pc:picChg>
        <pc:picChg chg="add mod">
          <ac:chgData name="Auriane Laurent" userId="a31914a30eedf9f7" providerId="LiveId" clId="{FB439235-0514-425F-9EAA-82666FD88E5F}" dt="2023-06-09T12:25:17.989" v="1684" actId="14100"/>
          <ac:picMkLst>
            <pc:docMk/>
            <pc:sldMk cId="3513211463" sldId="366"/>
            <ac:picMk id="14" creationId="{40AA378C-ED04-B9CC-E25D-DFCDFDF9200B}"/>
          </ac:picMkLst>
        </pc:picChg>
        <pc:picChg chg="add del mod">
          <ac:chgData name="Auriane Laurent" userId="a31914a30eedf9f7" providerId="LiveId" clId="{FB439235-0514-425F-9EAA-82666FD88E5F}" dt="2023-06-09T12:27:14.348" v="1707" actId="478"/>
          <ac:picMkLst>
            <pc:docMk/>
            <pc:sldMk cId="3513211463" sldId="366"/>
            <ac:picMk id="16" creationId="{7FE656E7-CC49-2A88-D747-693D0F4527B3}"/>
          </ac:picMkLst>
        </pc:picChg>
        <pc:picChg chg="add mod">
          <ac:chgData name="Auriane Laurent" userId="a31914a30eedf9f7" providerId="LiveId" clId="{FB439235-0514-425F-9EAA-82666FD88E5F}" dt="2023-06-09T12:25:20.739" v="1685" actId="14100"/>
          <ac:picMkLst>
            <pc:docMk/>
            <pc:sldMk cId="3513211463" sldId="366"/>
            <ac:picMk id="18" creationId="{A1D3C461-510E-69D3-1703-BE324CAD2DA6}"/>
          </ac:picMkLst>
        </pc:picChg>
        <pc:picChg chg="add mod">
          <ac:chgData name="Auriane Laurent" userId="a31914a30eedf9f7" providerId="LiveId" clId="{FB439235-0514-425F-9EAA-82666FD88E5F}" dt="2023-06-09T12:27:36.136" v="1713" actId="1076"/>
          <ac:picMkLst>
            <pc:docMk/>
            <pc:sldMk cId="3513211463" sldId="366"/>
            <ac:picMk id="20" creationId="{68ADDF99-F94B-C71F-60C0-F2D078AF4021}"/>
          </ac:picMkLst>
        </pc:picChg>
      </pc:sldChg>
      <pc:sldChg chg="addSp modSp mod">
        <pc:chgData name="Auriane Laurent" userId="a31914a30eedf9f7" providerId="LiveId" clId="{FB439235-0514-425F-9EAA-82666FD88E5F}" dt="2023-06-09T12:35:25.451" v="1884" actId="1076"/>
        <pc:sldMkLst>
          <pc:docMk/>
          <pc:sldMk cId="3889915130" sldId="368"/>
        </pc:sldMkLst>
        <pc:spChg chg="add mod">
          <ac:chgData name="Auriane Laurent" userId="a31914a30eedf9f7" providerId="LiveId" clId="{FB439235-0514-425F-9EAA-82666FD88E5F}" dt="2023-06-09T12:22:42.550" v="1647" actId="20577"/>
          <ac:spMkLst>
            <pc:docMk/>
            <pc:sldMk cId="3889915130" sldId="368"/>
            <ac:spMk id="5" creationId="{E01B7ABE-2289-4FBB-CB20-3DA6D2481732}"/>
          </ac:spMkLst>
        </pc:spChg>
        <pc:spChg chg="add mod">
          <ac:chgData name="Auriane Laurent" userId="a31914a30eedf9f7" providerId="LiveId" clId="{FB439235-0514-425F-9EAA-82666FD88E5F}" dt="2023-06-09T12:29:31.307" v="1807" actId="14100"/>
          <ac:spMkLst>
            <pc:docMk/>
            <pc:sldMk cId="3889915130" sldId="368"/>
            <ac:spMk id="6" creationId="{85949F31-89E5-F4C5-B0A6-A43F9006D2D8}"/>
          </ac:spMkLst>
        </pc:spChg>
        <pc:spChg chg="add">
          <ac:chgData name="Auriane Laurent" userId="a31914a30eedf9f7" providerId="LiveId" clId="{FB439235-0514-425F-9EAA-82666FD88E5F}" dt="2023-06-09T12:33:59.819" v="1869"/>
          <ac:spMkLst>
            <pc:docMk/>
            <pc:sldMk cId="3889915130" sldId="368"/>
            <ac:spMk id="8" creationId="{A5A67C81-328B-1692-4048-A5388A3705A1}"/>
          </ac:spMkLst>
        </pc:spChg>
        <pc:spChg chg="mod">
          <ac:chgData name="Auriane Laurent" userId="a31914a30eedf9f7" providerId="LiveId" clId="{FB439235-0514-425F-9EAA-82666FD88E5F}" dt="2023-06-09T12:35:16.420" v="1882" actId="27636"/>
          <ac:spMkLst>
            <pc:docMk/>
            <pc:sldMk cId="3889915130" sldId="368"/>
            <ac:spMk id="10" creationId="{346B9BC8-8728-9531-0CE2-BE3C9BE25C73}"/>
          </ac:spMkLst>
        </pc:spChg>
        <pc:spChg chg="mod">
          <ac:chgData name="Auriane Laurent" userId="a31914a30eedf9f7" providerId="LiveId" clId="{FB439235-0514-425F-9EAA-82666FD88E5F}" dt="2023-06-09T12:21:16.321" v="1580" actId="255"/>
          <ac:spMkLst>
            <pc:docMk/>
            <pc:sldMk cId="3889915130" sldId="368"/>
            <ac:spMk id="11" creationId="{72993C85-B00A-1FE8-BF74-50FF1E7924C5}"/>
          </ac:spMkLst>
        </pc:spChg>
        <pc:grpChg chg="add mod">
          <ac:chgData name="Auriane Laurent" userId="a31914a30eedf9f7" providerId="LiveId" clId="{FB439235-0514-425F-9EAA-82666FD88E5F}" dt="2023-06-09T12:22:45.934" v="1648" actId="1076"/>
          <ac:grpSpMkLst>
            <pc:docMk/>
            <pc:sldMk cId="3889915130" sldId="368"/>
            <ac:grpSpMk id="3" creationId="{E3EB663A-B365-4536-513F-075CDAA02675}"/>
          </ac:grpSpMkLst>
        </pc:grpChg>
        <pc:graphicFrameChg chg="add mod">
          <ac:chgData name="Auriane Laurent" userId="a31914a30eedf9f7" providerId="LiveId" clId="{FB439235-0514-425F-9EAA-82666FD88E5F}" dt="2023-06-09T12:35:21.463" v="1883" actId="1076"/>
          <ac:graphicFrameMkLst>
            <pc:docMk/>
            <pc:sldMk cId="3889915130" sldId="368"/>
            <ac:graphicFrameMk id="2" creationId="{272DB3FB-6B49-1E95-8D97-91FDC381E178}"/>
          </ac:graphicFrameMkLst>
        </pc:graphicFrameChg>
        <pc:picChg chg="add mod">
          <ac:chgData name="Auriane Laurent" userId="a31914a30eedf9f7" providerId="LiveId" clId="{FB439235-0514-425F-9EAA-82666FD88E5F}" dt="2023-06-09T12:35:25.451" v="1884" actId="1076"/>
          <ac:picMkLst>
            <pc:docMk/>
            <pc:sldMk cId="3889915130" sldId="368"/>
            <ac:picMk id="1028" creationId="{93FB8BA8-730A-B094-71E8-92D1094A1489}"/>
          </ac:picMkLst>
        </pc:picChg>
      </pc:sldChg>
      <pc:sldChg chg="ord">
        <pc:chgData name="Auriane Laurent" userId="a31914a30eedf9f7" providerId="LiveId" clId="{FB439235-0514-425F-9EAA-82666FD88E5F}" dt="2023-06-09T12:40:03.719" v="1979" actId="20578"/>
        <pc:sldMkLst>
          <pc:docMk/>
          <pc:sldMk cId="3440509644" sldId="370"/>
        </pc:sldMkLst>
      </pc:sldChg>
      <pc:sldChg chg="delSp modSp mod">
        <pc:chgData name="Auriane Laurent" userId="a31914a30eedf9f7" providerId="LiveId" clId="{FB439235-0514-425F-9EAA-82666FD88E5F}" dt="2023-06-09T12:31:11.049" v="1854" actId="1037"/>
        <pc:sldMkLst>
          <pc:docMk/>
          <pc:sldMk cId="3750690787" sldId="372"/>
        </pc:sldMkLst>
        <pc:spChg chg="mod">
          <ac:chgData name="Auriane Laurent" userId="a31914a30eedf9f7" providerId="LiveId" clId="{FB439235-0514-425F-9EAA-82666FD88E5F}" dt="2023-06-09T12:31:11.049" v="1854" actId="1037"/>
          <ac:spMkLst>
            <pc:docMk/>
            <pc:sldMk cId="3750690787" sldId="372"/>
            <ac:spMk id="16" creationId="{D82EF483-2326-145F-F85F-DAC1A46CB9D6}"/>
          </ac:spMkLst>
        </pc:spChg>
        <pc:graphicFrameChg chg="modGraphic">
          <ac:chgData name="Auriane Laurent" userId="a31914a30eedf9f7" providerId="LiveId" clId="{FB439235-0514-425F-9EAA-82666FD88E5F}" dt="2023-06-09T12:31:00.159" v="1831" actId="20577"/>
          <ac:graphicFrameMkLst>
            <pc:docMk/>
            <pc:sldMk cId="3750690787" sldId="372"/>
            <ac:graphicFrameMk id="9" creationId="{7DE3F52E-2EA1-66C9-E287-E84942498D91}"/>
          </ac:graphicFrameMkLst>
        </pc:graphicFrameChg>
        <pc:graphicFrameChg chg="del">
          <ac:chgData name="Auriane Laurent" userId="a31914a30eedf9f7" providerId="LiveId" clId="{FB439235-0514-425F-9EAA-82666FD88E5F}" dt="2023-06-09T12:30:45.571" v="1809" actId="478"/>
          <ac:graphicFrameMkLst>
            <pc:docMk/>
            <pc:sldMk cId="3750690787" sldId="372"/>
            <ac:graphicFrameMk id="23" creationId="{795D478D-6AD4-C0FF-938D-3C3DD26C0371}"/>
          </ac:graphicFrameMkLst>
        </pc:graphicFrameChg>
        <pc:cxnChg chg="mod">
          <ac:chgData name="Auriane Laurent" userId="a31914a30eedf9f7" providerId="LiveId" clId="{FB439235-0514-425F-9EAA-82666FD88E5F}" dt="2023-06-09T12:31:11.049" v="1854" actId="1037"/>
          <ac:cxnSpMkLst>
            <pc:docMk/>
            <pc:sldMk cId="3750690787" sldId="372"/>
            <ac:cxnSpMk id="12" creationId="{9939A128-5856-13B7-EF27-FC1699B5FDFD}"/>
          </ac:cxnSpMkLst>
        </pc:cxnChg>
      </pc:sldChg>
      <pc:sldChg chg="addSp delSp add mod addAnim delAnim">
        <pc:chgData name="Auriane Laurent" userId="a31914a30eedf9f7" providerId="LiveId" clId="{FB439235-0514-425F-9EAA-82666FD88E5F}" dt="2023-06-09T13:23:04.606" v="1982" actId="478"/>
        <pc:sldMkLst>
          <pc:docMk/>
          <pc:sldMk cId="1305740157" sldId="373"/>
        </pc:sldMkLst>
        <pc:picChg chg="add del">
          <ac:chgData name="Auriane Laurent" userId="a31914a30eedf9f7" providerId="LiveId" clId="{FB439235-0514-425F-9EAA-82666FD88E5F}" dt="2023-06-09T13:23:04.606" v="1982" actId="478"/>
          <ac:picMkLst>
            <pc:docMk/>
            <pc:sldMk cId="1305740157" sldId="373"/>
            <ac:picMk id="11" creationId="{1912E1C6-B4EF-DC19-875B-ED5F3771387B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 err="1"/>
              <a:t>Number</a:t>
            </a:r>
            <a:r>
              <a:rPr lang="fr-FR" baseline="0" dirty="0"/>
              <a:t> of </a:t>
            </a:r>
            <a:r>
              <a:rPr lang="fr-FR" baseline="0" dirty="0" err="1"/>
              <a:t>inhabitant</a:t>
            </a:r>
            <a:r>
              <a:rPr lang="en-US" baseline="0" dirty="0"/>
              <a:t>s</a:t>
            </a:r>
            <a:endParaRPr lang="fr-FR" baseline="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676964710723262"/>
          <c:y val="0.19424459474383829"/>
          <c:w val="0.86486351706036746"/>
          <c:h val="0.61498432487605714"/>
        </c:manualLayout>
      </c:layout>
      <c:lineChart>
        <c:grouping val="stacked"/>
        <c:varyColors val="0"/>
        <c:ser>
          <c:idx val="1"/>
          <c:order val="0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Sheet1!$A$1:$A$17</c:f>
              <c:numCache>
                <c:formatCode>General</c:formatCode>
                <c:ptCount val="17"/>
                <c:pt idx="0">
                  <c:v>1940</c:v>
                </c:pt>
                <c:pt idx="1">
                  <c:v>1945</c:v>
                </c:pt>
                <c:pt idx="2">
                  <c:v>1950</c:v>
                </c:pt>
                <c:pt idx="3">
                  <c:v>1955</c:v>
                </c:pt>
                <c:pt idx="4">
                  <c:v>1960</c:v>
                </c:pt>
                <c:pt idx="5">
                  <c:v>1965</c:v>
                </c:pt>
                <c:pt idx="6">
                  <c:v>1970</c:v>
                </c:pt>
                <c:pt idx="7">
                  <c:v>1975</c:v>
                </c:pt>
                <c:pt idx="8">
                  <c:v>1980</c:v>
                </c:pt>
                <c:pt idx="9">
                  <c:v>1985</c:v>
                </c:pt>
                <c:pt idx="10">
                  <c:v>1990</c:v>
                </c:pt>
                <c:pt idx="11">
                  <c:v>1995</c:v>
                </c:pt>
                <c:pt idx="12">
                  <c:v>2000</c:v>
                </c:pt>
                <c:pt idx="13">
                  <c:v>2005</c:v>
                </c:pt>
                <c:pt idx="14">
                  <c:v>2010</c:v>
                </c:pt>
                <c:pt idx="15">
                  <c:v>2015</c:v>
                </c:pt>
                <c:pt idx="16">
                  <c:v>2020</c:v>
                </c:pt>
              </c:numCache>
            </c:numRef>
          </c:cat>
          <c:val>
            <c:numRef>
              <c:f>Sheet1!$B$1:$B$17</c:f>
              <c:numCache>
                <c:formatCode>General</c:formatCode>
                <c:ptCount val="17"/>
                <c:pt idx="0">
                  <c:v>24161</c:v>
                </c:pt>
                <c:pt idx="1">
                  <c:v>29882</c:v>
                </c:pt>
                <c:pt idx="2">
                  <c:v>31656</c:v>
                </c:pt>
                <c:pt idx="3">
                  <c:v>31623</c:v>
                </c:pt>
                <c:pt idx="4">
                  <c:v>29994</c:v>
                </c:pt>
                <c:pt idx="5">
                  <c:v>26725</c:v>
                </c:pt>
                <c:pt idx="6">
                  <c:v>24112</c:v>
                </c:pt>
                <c:pt idx="7">
                  <c:v>24856</c:v>
                </c:pt>
                <c:pt idx="8">
                  <c:v>24252</c:v>
                </c:pt>
                <c:pt idx="9">
                  <c:v>23014</c:v>
                </c:pt>
                <c:pt idx="10">
                  <c:v>21181</c:v>
                </c:pt>
                <c:pt idx="11">
                  <c:v>19582</c:v>
                </c:pt>
                <c:pt idx="12">
                  <c:v>18512</c:v>
                </c:pt>
                <c:pt idx="13">
                  <c:v>17281</c:v>
                </c:pt>
                <c:pt idx="14">
                  <c:v>16024</c:v>
                </c:pt>
                <c:pt idx="15">
                  <c:v>13778</c:v>
                </c:pt>
                <c:pt idx="16">
                  <c:v>12388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D26-4A00-B37A-E3B2A5F21B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0070608"/>
        <c:axId val="420059088"/>
      </c:lineChart>
      <c:catAx>
        <c:axId val="420070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0059088"/>
        <c:crosses val="autoZero"/>
        <c:auto val="1"/>
        <c:lblAlgn val="ctr"/>
        <c:lblOffset val="100"/>
        <c:noMultiLvlLbl val="0"/>
      </c:catAx>
      <c:valAx>
        <c:axId val="420059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0070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286450" y="1828800"/>
            <a:ext cx="9144450" cy="914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68413" y="1828800"/>
            <a:ext cx="16254413" cy="9144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047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68413" y="1828800"/>
            <a:ext cx="16254413" cy="9144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751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68413" y="1828800"/>
            <a:ext cx="16254413" cy="9144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91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68413" y="1828800"/>
            <a:ext cx="16254413" cy="9144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131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cf2e16d3f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g1cf2e16d3fd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0" name="Google Shape;260;g1cf2e16d3fd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"/>
              <a:t>7</a:t>
            </a:fld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2a20a39cc5_0_51:notes"/>
          <p:cNvSpPr txBox="1">
            <a:spLocks noGrp="1"/>
          </p:cNvSpPr>
          <p:nvPr>
            <p:ph type="body" idx="1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7" name="Google Shape;247;g22a20a39cc5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268413" y="1828800"/>
            <a:ext cx="16254413" cy="914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6230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1268413" y="1828800"/>
            <a:ext cx="16254413" cy="9144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1322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6:notes"/>
          <p:cNvSpPr txBox="1">
            <a:spLocks noGrp="1"/>
          </p:cNvSpPr>
          <p:nvPr>
            <p:ph type="body" idx="1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1" name="Google Shape;3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268413" y="1828800"/>
            <a:ext cx="16254413" cy="914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440234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1268413" y="1828800"/>
            <a:ext cx="16254413" cy="9144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550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41765794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15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4104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9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03736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419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033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466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099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5213963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4687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chart" Target="../charts/chart1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gif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A367145D-6B35-FE1C-F48E-5F7048BD28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18750" t="32856" r="23022" b="23471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0976073-A95E-19CC-F7D2-F12732D77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C5A792-63F6-7668-99F4-059E8D7BFE24}"/>
              </a:ext>
            </a:extLst>
          </p:cNvPr>
          <p:cNvSpPr/>
          <p:nvPr/>
        </p:nvSpPr>
        <p:spPr>
          <a:xfrm>
            <a:off x="-16933" y="-16934"/>
            <a:ext cx="12192000" cy="6858001"/>
          </a:xfrm>
          <a:prstGeom prst="rect">
            <a:avLst/>
          </a:prstGeom>
          <a:solidFill>
            <a:schemeClr val="accent5">
              <a:lumMod val="60000"/>
              <a:lumOff val="40000"/>
              <a:alpha val="33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6816233-48B7-054E-9750-EED56E05413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44637" y="2907238"/>
            <a:ext cx="9911696" cy="4892871"/>
          </a:xfrm>
        </p:spPr>
        <p:txBody>
          <a:bodyPr>
            <a:normAutofit/>
          </a:bodyPr>
          <a:lstStyle/>
          <a:p>
            <a:r>
              <a:rPr lang="fr-FR" sz="5300" dirty="0">
                <a:solidFill>
                  <a:schemeClr val="tx2">
                    <a:lumMod val="50000"/>
                  </a:schemeClr>
                </a:solidFill>
                <a:latin typeface="Britannic Bold" panose="020B0903060703020204" pitchFamily="34" charset="0"/>
              </a:rPr>
              <a:t>STUDENT FEST, France-Japan, UTokyo &amp; Grandes Ecoles</a:t>
            </a:r>
            <a:br>
              <a:rPr lang="en-US" sz="8000" dirty="0">
                <a:solidFill>
                  <a:schemeClr val="accent5">
                    <a:lumMod val="50000"/>
                  </a:schemeClr>
                </a:solidFill>
                <a:latin typeface="Britannic Bold" panose="020B0903060703020204" pitchFamily="34" charset="0"/>
              </a:rPr>
            </a:br>
            <a:r>
              <a:rPr lang="en-US" sz="3600" b="0" i="0" cap="none" spc="-3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Assessment of Tsunami Evacuation Plan in Small Declining Cities:</a:t>
            </a:r>
            <a:br>
              <a:rPr lang="en-US" sz="3600" b="0" i="0" cap="none" spc="-3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0" i="0" cap="none" spc="-3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Study Case of Tosashimizu, Japan</a:t>
            </a:r>
            <a:br>
              <a:rPr lang="en-US" sz="4400" b="0" i="0" dirty="0">
                <a:solidFill>
                  <a:srgbClr val="CB6D04"/>
                </a:solidFill>
                <a:effectLst/>
              </a:rPr>
            </a:b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Auriane Laurent (M1)</a:t>
            </a:r>
            <a:br>
              <a:rPr lang="en-US" sz="3200" dirty="0"/>
            </a:br>
            <a:endParaRPr lang="en-US" sz="8000" dirty="0">
              <a:solidFill>
                <a:schemeClr val="accent5">
                  <a:lumMod val="50000"/>
                </a:schemeClr>
              </a:solidFill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468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3F3F1C42-2CBA-CA98-1470-3FDC3DF928A6}"/>
              </a:ext>
            </a:extLst>
          </p:cNvPr>
          <p:cNvSpPr txBox="1"/>
          <p:nvPr/>
        </p:nvSpPr>
        <p:spPr>
          <a:xfrm>
            <a:off x="9097618" y="1995981"/>
            <a:ext cx="2713382" cy="4468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lvl="1" indent="-28575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Model with waterway predicts higher inundation around waterway mouth</a:t>
            </a:r>
          </a:p>
          <a:p>
            <a:pPr marL="457200" marR="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Model with waterway predict slightly higher </a:t>
            </a:r>
            <a:r>
              <a:rPr lang="en-US" sz="14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maximum inundation depth.</a:t>
            </a:r>
          </a:p>
          <a:p>
            <a:pPr marL="514350" lvl="1" indent="-28575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514350" lvl="1" indent="-28575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Most of the time the two models predicts similar inundation arrival time</a:t>
            </a:r>
          </a:p>
          <a:p>
            <a:pPr marL="514350" lvl="1" indent="-28575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Model </a:t>
            </a:r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with water </a:t>
            </a:r>
            <a:r>
              <a:rPr lang="en-US" sz="14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in </a:t>
            </a:r>
            <a:r>
              <a:rPr lang="en-US" sz="1400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advance around the river mouth</a:t>
            </a:r>
          </a:p>
          <a:p>
            <a:pPr marL="514350" lvl="1" indent="-28575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Model </a:t>
            </a:r>
            <a:r>
              <a:rPr lang="en-US" sz="1400" dirty="0">
                <a:solidFill>
                  <a:srgbClr val="00E65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without</a:t>
            </a:r>
            <a:r>
              <a:rPr lang="en-US" sz="14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in </a:t>
            </a:r>
            <a:r>
              <a:rPr lang="en-US" sz="1400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advance in upper parts of the river</a:t>
            </a:r>
          </a:p>
          <a:p>
            <a:pPr marL="228600" marR="0"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 Role of the water discharge?</a:t>
            </a:r>
            <a:endParaRPr lang="en-US"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1" indent="-2857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28650" marR="0" lvl="1" indent="-2857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endParaRPr lang="en-US"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endParaRPr lang="en-US"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Titre 14">
            <a:extLst>
              <a:ext uri="{FF2B5EF4-FFF2-40B4-BE49-F238E27FC236}">
                <a16:creationId xmlns:a16="http://schemas.microsoft.com/office/drawing/2014/main" id="{C2C8FD55-66DB-1D0E-570C-DFC69B8DF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waterways model: </a:t>
            </a:r>
            <a:r>
              <a:rPr lang="en-US" sz="1800" dirty="0"/>
              <a:t>TSUNAMI ARRIVAL TIME</a:t>
            </a:r>
            <a:endParaRPr lang="en-US" sz="3200" dirty="0"/>
          </a:p>
        </p:txBody>
      </p:sp>
      <p:sp>
        <p:nvSpPr>
          <p:cNvPr id="304" name="Google Shape;304;p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B72465-12D2-1EA0-F240-05BBBB678BE6}"/>
              </a:ext>
            </a:extLst>
          </p:cNvPr>
          <p:cNvSpPr txBox="1"/>
          <p:nvPr/>
        </p:nvSpPr>
        <p:spPr>
          <a:xfrm>
            <a:off x="4444782" y="4869768"/>
            <a:ext cx="15287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 err="1">
                <a:solidFill>
                  <a:srgbClr val="7B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Both</a:t>
            </a:r>
            <a:r>
              <a:rPr lang="fr-FR" sz="1200" dirty="0">
                <a:solidFill>
                  <a:srgbClr val="7B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200" dirty="0" err="1">
                <a:solidFill>
                  <a:srgbClr val="7B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models</a:t>
            </a:r>
            <a:r>
              <a:rPr lang="fr-FR" sz="1200" dirty="0">
                <a:solidFill>
                  <a:srgbClr val="7B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have the </a:t>
            </a:r>
            <a:r>
              <a:rPr lang="fr-FR" sz="1200" dirty="0" err="1">
                <a:solidFill>
                  <a:srgbClr val="7B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same</a:t>
            </a:r>
            <a:r>
              <a:rPr lang="fr-FR" sz="1200" dirty="0">
                <a:solidFill>
                  <a:srgbClr val="7B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200" dirty="0" err="1">
                <a:solidFill>
                  <a:srgbClr val="7B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reaching</a:t>
            </a:r>
            <a:r>
              <a:rPr lang="fr-FR" sz="1200" dirty="0">
                <a:solidFill>
                  <a:srgbClr val="7B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time</a:t>
            </a:r>
          </a:p>
          <a:p>
            <a:pPr algn="r"/>
            <a:r>
              <a:rPr lang="fr-FR" sz="1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Model </a:t>
            </a:r>
            <a:r>
              <a:rPr lang="fr-FR" sz="12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without</a:t>
            </a:r>
            <a:r>
              <a:rPr lang="fr-FR" sz="1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waterways </a:t>
            </a:r>
            <a:r>
              <a:rPr lang="fr-FR" sz="12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fr-FR" sz="1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fr-FR" sz="12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advance</a:t>
            </a:r>
            <a:endParaRPr lang="fr-FR" sz="1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fr-FR" sz="1200" dirty="0">
                <a:solidFill>
                  <a:srgbClr val="00E65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Model </a:t>
            </a:r>
            <a:r>
              <a:rPr lang="fr-FR" sz="1200" dirty="0" err="1">
                <a:solidFill>
                  <a:srgbClr val="00E65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sz="1200" dirty="0">
                <a:solidFill>
                  <a:srgbClr val="00E65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waterways </a:t>
            </a:r>
            <a:r>
              <a:rPr lang="fr-FR" sz="1200" dirty="0" err="1">
                <a:solidFill>
                  <a:srgbClr val="00E65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fr-FR" sz="1200" dirty="0">
                <a:solidFill>
                  <a:srgbClr val="00E65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fr-FR" sz="1200" dirty="0" err="1">
                <a:solidFill>
                  <a:srgbClr val="00E65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advance</a:t>
            </a:r>
            <a:endParaRPr lang="en-US" sz="1200" dirty="0">
              <a:solidFill>
                <a:srgbClr val="00E65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51AEB076-9FCF-1C71-79BF-D4DD5541AF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6457" b="14506"/>
          <a:stretch/>
        </p:blipFill>
        <p:spPr>
          <a:xfrm>
            <a:off x="5973517" y="4347222"/>
            <a:ext cx="3124101" cy="2397802"/>
          </a:xfrm>
          <a:prstGeom prst="rect">
            <a:avLst/>
          </a:prstGeom>
        </p:spPr>
      </p:pic>
      <p:pic>
        <p:nvPicPr>
          <p:cNvPr id="12" name="Picture 11" descr="Chart, scatter chart&#10;&#10;Description automatically generated">
            <a:extLst>
              <a:ext uri="{FF2B5EF4-FFF2-40B4-BE49-F238E27FC236}">
                <a16:creationId xmlns:a16="http://schemas.microsoft.com/office/drawing/2014/main" id="{E0466C7C-8924-4CA3-9B65-8278010DEC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4118" y="1568991"/>
            <a:ext cx="3810542" cy="2877227"/>
          </a:xfrm>
          <a:prstGeom prst="rect">
            <a:avLst/>
          </a:prstGeom>
        </p:spPr>
      </p:pic>
      <p:grpSp>
        <p:nvGrpSpPr>
          <p:cNvPr id="6" name="Groupe 2">
            <a:extLst>
              <a:ext uri="{FF2B5EF4-FFF2-40B4-BE49-F238E27FC236}">
                <a16:creationId xmlns:a16="http://schemas.microsoft.com/office/drawing/2014/main" id="{63720B36-C43E-E500-C81F-75D409D557F8}"/>
              </a:ext>
            </a:extLst>
          </p:cNvPr>
          <p:cNvGrpSpPr/>
          <p:nvPr/>
        </p:nvGrpSpPr>
        <p:grpSpPr>
          <a:xfrm>
            <a:off x="624307" y="1964990"/>
            <a:ext cx="3810542" cy="4530898"/>
            <a:chOff x="108690" y="1064819"/>
            <a:chExt cx="4034008" cy="4567877"/>
          </a:xfrm>
        </p:grpSpPr>
        <p:pic>
          <p:nvPicPr>
            <p:cNvPr id="8" name="Image 3" descr="Une image contenant graphique&#10;&#10;Description générée automatiquement">
              <a:extLst>
                <a:ext uri="{FF2B5EF4-FFF2-40B4-BE49-F238E27FC236}">
                  <a16:creationId xmlns:a16="http://schemas.microsoft.com/office/drawing/2014/main" id="{99AED7A6-A514-4B4D-D791-3ED9547430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5183" r="18525" b="14294"/>
            <a:stretch/>
          </p:blipFill>
          <p:spPr>
            <a:xfrm>
              <a:off x="108690" y="1064819"/>
              <a:ext cx="4034008" cy="3725279"/>
            </a:xfrm>
            <a:prstGeom prst="rect">
              <a:avLst/>
            </a:prstGeom>
          </p:spPr>
        </p:pic>
        <p:pic>
          <p:nvPicPr>
            <p:cNvPr id="9" name="Image 5" descr="Une image contenant graphique&#10;&#10;Description générée automatiquement">
              <a:extLst>
                <a:ext uri="{FF2B5EF4-FFF2-40B4-BE49-F238E27FC236}">
                  <a16:creationId xmlns:a16="http://schemas.microsoft.com/office/drawing/2014/main" id="{D12F2AA7-FCA1-AF79-0750-003E5E94D2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3974" b="14294"/>
            <a:stretch/>
          </p:blipFill>
          <p:spPr>
            <a:xfrm rot="5400000">
              <a:off x="1704393" y="3602053"/>
              <a:ext cx="842599" cy="32186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20094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F3730B76-16CC-0117-49B6-F94A12609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Evacuation simulation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6D086D3-022A-1199-6622-0C6D79E3A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6131991-7116-744A-7B2A-7CB025290DAB}"/>
              </a:ext>
            </a:extLst>
          </p:cNvPr>
          <p:cNvSpPr txBox="1"/>
          <p:nvPr/>
        </p:nvSpPr>
        <p:spPr>
          <a:xfrm flipH="1">
            <a:off x="473391" y="1984519"/>
            <a:ext cx="444150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People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Able, Tourists and Disabled (3 different walking speed)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Slop reduces speed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Locals start evacuating 5min after the earthquake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Tourists 10 min after (Maps check)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Reach the nearest evacuation spot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Evacuate by foot</a:t>
            </a:r>
          </a:p>
          <a:p>
            <a:pPr marL="742950" lvl="1" indent="-285750">
              <a:buFont typeface="Wingdings" panose="05000000000000000000" pitchFamily="2" charset="2"/>
              <a:buChar char="è"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è"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A5BA7735-898C-9C05-5EAE-A12FA9FCDF16}"/>
              </a:ext>
            </a:extLst>
          </p:cNvPr>
          <p:cNvSpPr txBox="1"/>
          <p:nvPr/>
        </p:nvSpPr>
        <p:spPr>
          <a:xfrm>
            <a:off x="678660" y="4773169"/>
            <a:ext cx="485068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è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Able people are a low risk of being trapped by the tsunami</a:t>
            </a:r>
          </a:p>
          <a:p>
            <a:pPr marL="742950" lvl="1" indent="-285750">
              <a:buFont typeface="Wingdings" panose="05000000000000000000" pitchFamily="2" charset="2"/>
              <a:buChar char="è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The death toll rises strongly when the relative sea level rise is high</a:t>
            </a:r>
          </a:p>
          <a:p>
            <a:pPr marL="742950" lvl="1" indent="-285750">
              <a:buFont typeface="Wingdings" panose="05000000000000000000" pitchFamily="2" charset="2"/>
              <a:buChar char="è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Tourists are high risk because their departure is delayed</a:t>
            </a:r>
          </a:p>
        </p:txBody>
      </p:sp>
      <p:graphicFrame>
        <p:nvGraphicFramePr>
          <p:cNvPr id="9" name="Tableau 9">
            <a:extLst>
              <a:ext uri="{FF2B5EF4-FFF2-40B4-BE49-F238E27FC236}">
                <a16:creationId xmlns:a16="http://schemas.microsoft.com/office/drawing/2014/main" id="{7DE3F52E-2EA1-66C9-E287-E84942498D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1207626"/>
              </p:ext>
            </p:extLst>
          </p:nvPr>
        </p:nvGraphicFramePr>
        <p:xfrm>
          <a:off x="5989320" y="1514383"/>
          <a:ext cx="5173170" cy="38912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4634">
                  <a:extLst>
                    <a:ext uri="{9D8B030D-6E8A-4147-A177-3AD203B41FA5}">
                      <a16:colId xmlns:a16="http://schemas.microsoft.com/office/drawing/2014/main" val="3611724751"/>
                    </a:ext>
                  </a:extLst>
                </a:gridCol>
                <a:gridCol w="1034634">
                  <a:extLst>
                    <a:ext uri="{9D8B030D-6E8A-4147-A177-3AD203B41FA5}">
                      <a16:colId xmlns:a16="http://schemas.microsoft.com/office/drawing/2014/main" val="1752746416"/>
                    </a:ext>
                  </a:extLst>
                </a:gridCol>
                <a:gridCol w="1034634">
                  <a:extLst>
                    <a:ext uri="{9D8B030D-6E8A-4147-A177-3AD203B41FA5}">
                      <a16:colId xmlns:a16="http://schemas.microsoft.com/office/drawing/2014/main" val="2301807316"/>
                    </a:ext>
                  </a:extLst>
                </a:gridCol>
                <a:gridCol w="1034634">
                  <a:extLst>
                    <a:ext uri="{9D8B030D-6E8A-4147-A177-3AD203B41FA5}">
                      <a16:colId xmlns:a16="http://schemas.microsoft.com/office/drawing/2014/main" val="2691170247"/>
                    </a:ext>
                  </a:extLst>
                </a:gridCol>
                <a:gridCol w="1034634">
                  <a:extLst>
                    <a:ext uri="{9D8B030D-6E8A-4147-A177-3AD203B41FA5}">
                      <a16:colId xmlns:a16="http://schemas.microsoft.com/office/drawing/2014/main" val="2665299251"/>
                    </a:ext>
                  </a:extLst>
                </a:gridCol>
              </a:tblGrid>
              <a:tr h="882878">
                <a:tc>
                  <a:txBody>
                    <a:bodyPr/>
                    <a:lstStyle/>
                    <a:p>
                      <a:endParaRPr lang="en-US" sz="1400" b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b="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 gridSpan="3">
                  <a:txBody>
                    <a:bodyPr/>
                    <a:lstStyle/>
                    <a:p>
                      <a:pPr hangingPunct="0"/>
                      <a:r>
                        <a:rPr lang="en-GB" sz="1400" b="0" kern="12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People trapped by the tsunami.</a:t>
                      </a:r>
                      <a:endParaRPr lang="en-US" sz="1400" b="0" kern="12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GB" sz="1400" b="0" i="1" kern="12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(Governmental evacuation simulation / Our evacuation model)</a:t>
                      </a:r>
                    </a:p>
                    <a:p>
                      <a:r>
                        <a:rPr lang="en-GB" sz="1400" b="0" i="1" kern="12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(Scenario 4 only)</a:t>
                      </a:r>
                      <a:endParaRPr lang="en-US" sz="1400" b="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0768600"/>
                  </a:ext>
                </a:extLst>
              </a:tr>
              <a:tr h="420908"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15900" algn="l"/>
                          <a:tab pos="457200" algn="l"/>
                        </a:tabLst>
                      </a:pPr>
                      <a:r>
                        <a:rPr lang="en-GB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Rivers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just" hangingPunct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15900" algn="l"/>
                          <a:tab pos="457200" algn="l"/>
                        </a:tabLst>
                      </a:pPr>
                      <a:r>
                        <a:rPr lang="en-GB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RSLR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hangingPunct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15900" algn="l"/>
                          <a:tab pos="457200" algn="l"/>
                        </a:tabLst>
                      </a:pPr>
                      <a:r>
                        <a:rPr lang="en-GB" sz="1400" b="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Able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hangingPunct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15900" algn="l"/>
                          <a:tab pos="457200" algn="l"/>
                        </a:tabLst>
                      </a:pPr>
                      <a:r>
                        <a:rPr lang="en-GB" sz="1400" b="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Disabled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hangingPunct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15900" algn="l"/>
                          <a:tab pos="457200" algn="l"/>
                        </a:tabLst>
                      </a:pPr>
                      <a:r>
                        <a:rPr lang="en-GB" sz="1400" b="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Tourists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96377584"/>
                  </a:ext>
                </a:extLst>
              </a:tr>
              <a:tr h="420908">
                <a:tc rowSpan="3">
                  <a:txBody>
                    <a:bodyPr/>
                    <a:lstStyle/>
                    <a:p>
                      <a:pPr marL="144780" marR="0" indent="0" algn="just" hangingPunct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15900" algn="l"/>
                          <a:tab pos="457200" algn="l"/>
                        </a:tabLst>
                      </a:pPr>
                      <a:r>
                        <a:rPr lang="en-GB" sz="1400" b="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   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44780" marR="0" indent="0" algn="just" hangingPunct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15900" algn="l"/>
                          <a:tab pos="457200" algn="l"/>
                        </a:tabLst>
                      </a:pPr>
                      <a:r>
                        <a:rPr lang="en-GB" sz="1400" b="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0/0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1/17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-/7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63116188"/>
                  </a:ext>
                </a:extLst>
              </a:tr>
              <a:tr h="42090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44780" marR="0" indent="0" algn="just" hangingPunct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15900" algn="l"/>
                          <a:tab pos="457200" algn="l"/>
                        </a:tabLst>
                      </a:pPr>
                      <a:r>
                        <a:rPr lang="en-GB" sz="1400" b="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15900" algn="l"/>
                          <a:tab pos="457200" algn="l"/>
                        </a:tabLst>
                      </a:pPr>
                      <a:r>
                        <a:rPr lang="en-GB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0/0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20/66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-/94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3671014"/>
                  </a:ext>
                </a:extLst>
              </a:tr>
              <a:tr h="42090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44780" marR="0" indent="0" algn="just" hangingPunct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15900" algn="l"/>
                          <a:tab pos="457200" algn="l"/>
                        </a:tabLst>
                      </a:pPr>
                      <a:r>
                        <a:rPr lang="en-GB" sz="1400" b="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15900" algn="l"/>
                          <a:tab pos="457200" algn="l"/>
                        </a:tabLst>
                      </a:pPr>
                      <a:r>
                        <a:rPr lang="en-GB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0/0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30/101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-/151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47652099"/>
                  </a:ext>
                </a:extLst>
              </a:tr>
              <a:tr h="420908">
                <a:tc rowSpan="3">
                  <a:txBody>
                    <a:bodyPr/>
                    <a:lstStyle/>
                    <a:p>
                      <a:pPr marL="144780" marR="0" indent="0" algn="just" hangingPunct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15900" algn="l"/>
                          <a:tab pos="457200" algn="l"/>
                        </a:tabLst>
                      </a:pPr>
                      <a:r>
                        <a:rPr lang="en-GB" sz="1400" b="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Yes 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44780" marR="0" indent="0" algn="just" hangingPunct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15900" algn="l"/>
                          <a:tab pos="457200" algn="l"/>
                        </a:tabLst>
                      </a:pPr>
                      <a:r>
                        <a:rPr lang="en-GB" sz="1400" b="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15900" algn="l"/>
                          <a:tab pos="457200" algn="l"/>
                        </a:tabLst>
                      </a:pPr>
                      <a:r>
                        <a:rPr lang="en-GB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0/0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1/17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-/7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8689717"/>
                  </a:ext>
                </a:extLst>
              </a:tr>
              <a:tr h="42090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44780" marR="0" indent="0" algn="just" hangingPunct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15900" algn="l"/>
                          <a:tab pos="457200" algn="l"/>
                        </a:tabLst>
                      </a:pPr>
                      <a:r>
                        <a:rPr lang="en-GB" sz="1400" b="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15900" algn="l"/>
                          <a:tab pos="457200" algn="l"/>
                        </a:tabLst>
                      </a:pPr>
                      <a:r>
                        <a:rPr lang="en-GB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0/0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27/68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-/162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297185"/>
                  </a:ext>
                </a:extLst>
              </a:tr>
              <a:tr h="42090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44780" marR="0" indent="0" algn="just" hangingPunct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15900" algn="l"/>
                          <a:tab pos="457200" algn="l"/>
                        </a:tabLst>
                      </a:pPr>
                      <a:r>
                        <a:rPr lang="en-GB" sz="1400" b="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15900" algn="l"/>
                          <a:tab pos="457200" algn="l"/>
                        </a:tabLst>
                      </a:pPr>
                      <a:r>
                        <a:rPr lang="en-GB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0/12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45/146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-/504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26965377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D82EF483-2326-145F-F85F-DAC1A46CB9D6}"/>
              </a:ext>
            </a:extLst>
          </p:cNvPr>
          <p:cNvSpPr/>
          <p:nvPr/>
        </p:nvSpPr>
        <p:spPr>
          <a:xfrm>
            <a:off x="7009255" y="2893888"/>
            <a:ext cx="4194602" cy="433135"/>
          </a:xfrm>
          <a:prstGeom prst="rect">
            <a:avLst/>
          </a:prstGeom>
          <a:noFill/>
          <a:ln w="19050">
            <a:solidFill>
              <a:srgbClr val="FF964F"/>
            </a:solidFill>
            <a:extLst>
              <a:ext uri="{C807C97D-BFC1-408E-A445-0C87EB9F89A2}">
                <ask:lineSketchStyleProps xmlns:ask="http://schemas.microsoft.com/office/drawing/2018/sketchyshapes" sd="2876186127">
                  <a:custGeom>
                    <a:avLst/>
                    <a:gdLst>
                      <a:gd name="connsiteX0" fmla="*/ 0 w 4074286"/>
                      <a:gd name="connsiteY0" fmla="*/ 0 h 470648"/>
                      <a:gd name="connsiteX1" fmla="*/ 638305 w 4074286"/>
                      <a:gd name="connsiteY1" fmla="*/ 0 h 470648"/>
                      <a:gd name="connsiteX2" fmla="*/ 1398838 w 4074286"/>
                      <a:gd name="connsiteY2" fmla="*/ 0 h 470648"/>
                      <a:gd name="connsiteX3" fmla="*/ 2118629 w 4074286"/>
                      <a:gd name="connsiteY3" fmla="*/ 0 h 470648"/>
                      <a:gd name="connsiteX4" fmla="*/ 2797676 w 4074286"/>
                      <a:gd name="connsiteY4" fmla="*/ 0 h 470648"/>
                      <a:gd name="connsiteX5" fmla="*/ 3354495 w 4074286"/>
                      <a:gd name="connsiteY5" fmla="*/ 0 h 470648"/>
                      <a:gd name="connsiteX6" fmla="*/ 4074286 w 4074286"/>
                      <a:gd name="connsiteY6" fmla="*/ 0 h 470648"/>
                      <a:gd name="connsiteX7" fmla="*/ 4074286 w 4074286"/>
                      <a:gd name="connsiteY7" fmla="*/ 470648 h 470648"/>
                      <a:gd name="connsiteX8" fmla="*/ 3517467 w 4074286"/>
                      <a:gd name="connsiteY8" fmla="*/ 470648 h 470648"/>
                      <a:gd name="connsiteX9" fmla="*/ 2879162 w 4074286"/>
                      <a:gd name="connsiteY9" fmla="*/ 470648 h 470648"/>
                      <a:gd name="connsiteX10" fmla="*/ 2118629 w 4074286"/>
                      <a:gd name="connsiteY10" fmla="*/ 470648 h 470648"/>
                      <a:gd name="connsiteX11" fmla="*/ 1398838 w 4074286"/>
                      <a:gd name="connsiteY11" fmla="*/ 470648 h 470648"/>
                      <a:gd name="connsiteX12" fmla="*/ 842019 w 4074286"/>
                      <a:gd name="connsiteY12" fmla="*/ 470648 h 470648"/>
                      <a:gd name="connsiteX13" fmla="*/ 0 w 4074286"/>
                      <a:gd name="connsiteY13" fmla="*/ 470648 h 470648"/>
                      <a:gd name="connsiteX14" fmla="*/ 0 w 4074286"/>
                      <a:gd name="connsiteY14" fmla="*/ 0 h 470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4074286" h="470648" extrusionOk="0">
                        <a:moveTo>
                          <a:pt x="0" y="0"/>
                        </a:moveTo>
                        <a:cubicBezTo>
                          <a:pt x="279266" y="-28760"/>
                          <a:pt x="432280" y="9851"/>
                          <a:pt x="638305" y="0"/>
                        </a:cubicBezTo>
                        <a:cubicBezTo>
                          <a:pt x="844330" y="-9851"/>
                          <a:pt x="1165596" y="27409"/>
                          <a:pt x="1398838" y="0"/>
                        </a:cubicBezTo>
                        <a:cubicBezTo>
                          <a:pt x="1632080" y="-27409"/>
                          <a:pt x="1909111" y="12177"/>
                          <a:pt x="2118629" y="0"/>
                        </a:cubicBezTo>
                        <a:cubicBezTo>
                          <a:pt x="2328147" y="-12177"/>
                          <a:pt x="2541879" y="-8329"/>
                          <a:pt x="2797676" y="0"/>
                        </a:cubicBezTo>
                        <a:cubicBezTo>
                          <a:pt x="3053473" y="8329"/>
                          <a:pt x="3091753" y="18300"/>
                          <a:pt x="3354495" y="0"/>
                        </a:cubicBezTo>
                        <a:cubicBezTo>
                          <a:pt x="3617237" y="-18300"/>
                          <a:pt x="3885200" y="-28060"/>
                          <a:pt x="4074286" y="0"/>
                        </a:cubicBezTo>
                        <a:cubicBezTo>
                          <a:pt x="4063670" y="120387"/>
                          <a:pt x="4084105" y="374997"/>
                          <a:pt x="4074286" y="470648"/>
                        </a:cubicBezTo>
                        <a:cubicBezTo>
                          <a:pt x="3904469" y="468513"/>
                          <a:pt x="3755968" y="495427"/>
                          <a:pt x="3517467" y="470648"/>
                        </a:cubicBezTo>
                        <a:cubicBezTo>
                          <a:pt x="3278966" y="445869"/>
                          <a:pt x="3171414" y="481852"/>
                          <a:pt x="2879162" y="470648"/>
                        </a:cubicBezTo>
                        <a:cubicBezTo>
                          <a:pt x="2586911" y="459444"/>
                          <a:pt x="2402342" y="443786"/>
                          <a:pt x="2118629" y="470648"/>
                        </a:cubicBezTo>
                        <a:cubicBezTo>
                          <a:pt x="1834916" y="497510"/>
                          <a:pt x="1708840" y="452787"/>
                          <a:pt x="1398838" y="470648"/>
                        </a:cubicBezTo>
                        <a:cubicBezTo>
                          <a:pt x="1088836" y="488509"/>
                          <a:pt x="953497" y="449649"/>
                          <a:pt x="842019" y="470648"/>
                        </a:cubicBezTo>
                        <a:cubicBezTo>
                          <a:pt x="730541" y="491647"/>
                          <a:pt x="358628" y="475394"/>
                          <a:pt x="0" y="470648"/>
                        </a:cubicBezTo>
                        <a:cubicBezTo>
                          <a:pt x="9489" y="371081"/>
                          <a:pt x="-21024" y="14042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477A769-75B9-200D-32F1-01220D541E9B}"/>
              </a:ext>
            </a:extLst>
          </p:cNvPr>
          <p:cNvSpPr txBox="1"/>
          <p:nvPr/>
        </p:nvSpPr>
        <p:spPr>
          <a:xfrm>
            <a:off x="8115934" y="6088118"/>
            <a:ext cx="3153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964F"/>
                </a:solidFill>
              </a:rPr>
              <a:t>~Government tsunami simulation</a:t>
            </a:r>
          </a:p>
        </p:txBody>
      </p:sp>
      <p:cxnSp>
        <p:nvCxnSpPr>
          <p:cNvPr id="12" name="Connecteur : en arc 11">
            <a:extLst>
              <a:ext uri="{FF2B5EF4-FFF2-40B4-BE49-F238E27FC236}">
                <a16:creationId xmlns:a16="http://schemas.microsoft.com/office/drawing/2014/main" id="{9939A128-5856-13B7-EF27-FC1699B5FDFD}"/>
              </a:ext>
            </a:extLst>
          </p:cNvPr>
          <p:cNvCxnSpPr>
            <a:cxnSpLocks/>
            <a:stCxn id="10" idx="3"/>
            <a:endCxn id="16" idx="3"/>
          </p:cNvCxnSpPr>
          <p:nvPr/>
        </p:nvCxnSpPr>
        <p:spPr>
          <a:xfrm flipH="1" flipV="1">
            <a:off x="11203857" y="3110456"/>
            <a:ext cx="65313" cy="3162328"/>
          </a:xfrm>
          <a:prstGeom prst="curvedConnector3">
            <a:avLst>
              <a:gd name="adj1" fmla="val -350007"/>
            </a:avLst>
          </a:prstGeom>
          <a:ln w="19050">
            <a:solidFill>
              <a:srgbClr val="FF96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0690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F3730B76-16CC-0117-49B6-F94A12609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Conclusion and next step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6131991-7116-744A-7B2A-7CB025290DAB}"/>
              </a:ext>
            </a:extLst>
          </p:cNvPr>
          <p:cNvSpPr txBox="1"/>
          <p:nvPr/>
        </p:nvSpPr>
        <p:spPr>
          <a:xfrm>
            <a:off x="1024128" y="2286000"/>
            <a:ext cx="6066818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1400" b="1" dirty="0"/>
              <a:t>Conclusion: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Tx/>
              <a:buChar char="-"/>
            </a:pPr>
            <a:r>
              <a:rPr lang="en-US" sz="1400" b="1" dirty="0"/>
              <a:t>4</a:t>
            </a:r>
            <a:r>
              <a:rPr lang="en-US" sz="1400" b="1" baseline="30000" dirty="0"/>
              <a:t>th</a:t>
            </a:r>
            <a:r>
              <a:rPr lang="en-US" sz="1400" b="1" dirty="0"/>
              <a:t> scenario: </a:t>
            </a:r>
            <a:r>
              <a:rPr lang="en-US" sz="1400" dirty="0"/>
              <a:t>the worst 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Tx/>
              <a:buChar char="-"/>
            </a:pPr>
            <a:r>
              <a:rPr lang="en-US" sz="1400" b="1" dirty="0"/>
              <a:t>RSLR worsen the inundation: </a:t>
            </a:r>
            <a:r>
              <a:rPr lang="en-US" sz="1400" dirty="0"/>
              <a:t>might consider a 2 or 4m RLSR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Tx/>
              <a:buChar char="-"/>
            </a:pPr>
            <a:r>
              <a:rPr lang="en-US" sz="1400" b="1" dirty="0"/>
              <a:t>New evacuation simulation</a:t>
            </a:r>
            <a:r>
              <a:rPr lang="en-US" sz="1400" dirty="0"/>
              <a:t>: high risk for disabled people and tourists</a:t>
            </a:r>
            <a:endParaRPr lang="en-US" sz="1400" b="1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1400" b="1" dirty="0"/>
              <a:t>End of the simulation work and analysis on the current situation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Next: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Scientific questions on model,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incertainties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,…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Economic, political, and ethical consideration: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Tx/>
              <a:buChar char="-"/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How much can we afford to spend to protect the population, knowing the city might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dispear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?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Tx/>
              <a:buChar char="-"/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How much do we have to protect the population?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Tx/>
              <a:buChar char="-"/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To which level of risk to we have to protect?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Real estate regulations, evacuation plan and drills,  cost-benefits analysis, …. </a:t>
            </a:r>
          </a:p>
        </p:txBody>
      </p:sp>
      <p:pic>
        <p:nvPicPr>
          <p:cNvPr id="4" name="Picture 3" descr="A picture containing drawing, painting, art, snow&#10;&#10;Description automatically generated">
            <a:extLst>
              <a:ext uri="{FF2B5EF4-FFF2-40B4-BE49-F238E27FC236}">
                <a16:creationId xmlns:a16="http://schemas.microsoft.com/office/drawing/2014/main" id="{72BFF506-9321-C3E3-FD0B-CD95C0072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61" r="29641" b="-2"/>
          <a:stretch/>
        </p:blipFill>
        <p:spPr>
          <a:xfrm>
            <a:off x="7552266" y="10"/>
            <a:ext cx="4639733" cy="685799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6D086D3-022A-1199-6622-0C6D79E3A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indent="0" defTabSz="91440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pPr lvl="0" indent="0" defTabSz="914400">
                <a:spcBef>
                  <a:spcPts val="0"/>
                </a:spcBef>
                <a:spcAft>
                  <a:spcPts val="600"/>
                </a:spcAft>
                <a:buNone/>
              </a:pPr>
              <a:t>12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229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A367145D-6B35-FE1C-F48E-5F7048BD28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18750" t="32856" r="23022" b="23471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0976073-A95E-19CC-F7D2-F12732D77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13</a:t>
            </a:fld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6816233-48B7-054E-9750-EED56E05413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846667" y="462970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sz="8900" dirty="0">
                <a:solidFill>
                  <a:schemeClr val="accent5">
                    <a:lumMod val="50000"/>
                  </a:schemeClr>
                </a:solidFill>
                <a:latin typeface="Britannic Bold" panose="020B0903060703020204" pitchFamily="34" charset="0"/>
              </a:rPr>
              <a:t>CEL 05.10</a:t>
            </a:r>
            <a:br>
              <a:rPr lang="en-US" sz="8000" dirty="0">
                <a:solidFill>
                  <a:schemeClr val="accent5">
                    <a:lumMod val="50000"/>
                  </a:schemeClr>
                </a:solidFill>
                <a:latin typeface="Britannic Bold" panose="020B0903060703020204" pitchFamily="34" charset="0"/>
              </a:rPr>
            </a:br>
            <a:r>
              <a:rPr lang="en-US" sz="3600" dirty="0"/>
              <a:t>Tsunami simulation in Tosashimizu</a:t>
            </a:r>
            <a:br>
              <a:rPr lang="en-US" sz="3200" dirty="0"/>
            </a:br>
            <a:r>
              <a:rPr lang="en-US" sz="1600" dirty="0"/>
              <a:t>Auriane Laurent (M1)</a:t>
            </a:r>
            <a:br>
              <a:rPr lang="en-US" sz="3200" dirty="0"/>
            </a:br>
            <a:endParaRPr lang="en-US" sz="8000" dirty="0">
              <a:solidFill>
                <a:schemeClr val="accent5">
                  <a:lumMod val="50000"/>
                </a:schemeClr>
              </a:solidFill>
              <a:latin typeface="Britannic Bold" panose="020B0903060703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D05FC39-C3EF-23D6-17C9-92D993268BD8}"/>
              </a:ext>
            </a:extLst>
          </p:cNvPr>
          <p:cNvSpPr txBox="1"/>
          <p:nvPr/>
        </p:nvSpPr>
        <p:spPr>
          <a:xfrm>
            <a:off x="846667" y="3428999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cap="all" spc="-150" dirty="0">
                <a:latin typeface="+mj-lt"/>
              </a:rPr>
              <a:t>Thank you for your listening</a:t>
            </a:r>
          </a:p>
        </p:txBody>
      </p:sp>
    </p:spTree>
    <p:extLst>
      <p:ext uri="{BB962C8B-B14F-4D97-AF65-F5344CB8AC3E}">
        <p14:creationId xmlns:p14="http://schemas.microsoft.com/office/powerpoint/2010/main" val="1437585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192A6FCD-84FE-8814-B649-65ED86FE2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>
            <a:normAutofit/>
          </a:bodyPr>
          <a:lstStyle/>
          <a:p>
            <a:r>
              <a:rPr lang="en-US" dirty="0"/>
              <a:t>About my school career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ECC061F-A1F2-FD32-4B3F-CCCB4B242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084832"/>
            <a:ext cx="5071872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Preparatory classes in France (MP)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Ecole Polytechnique (class X2019)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Specialization in Mechanics + strong interest for Civil Engineering and Construction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Enrollment as a Master Student in the University of Tokyo in  Oct 2022 (expected graduation: Sep 2024)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Department of Civil Engineering, Coastal Engineering, Pr. Tajima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Personal hobbies here in Japan: </a:t>
            </a:r>
          </a:p>
          <a:p>
            <a:pPr algn="ctr"/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Judo, Karaoke, Hiking and Traveling, helping younger class of Polytechnique students to come to Japan</a:t>
            </a:r>
          </a:p>
          <a:p>
            <a:pPr marL="0" indent="0" algn="ctr">
              <a:buNone/>
            </a:pPr>
            <a:endParaRPr lang="en-US" sz="16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F28DE72-BC2A-8B72-7140-4FE6068D9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</p:spPr>
        <p:txBody>
          <a:bodyPr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pPr marL="0" lvl="0" indent="0" rtl="0">
                <a:spcBef>
                  <a:spcPts val="0"/>
                </a:spcBef>
                <a:spcAft>
                  <a:spcPts val="600"/>
                </a:spcAft>
                <a:buNone/>
              </a:pPr>
              <a:t>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845398-483C-9793-CC24-06775FD1D288}"/>
              </a:ext>
            </a:extLst>
          </p:cNvPr>
          <p:cNvSpPr txBox="1"/>
          <p:nvPr/>
        </p:nvSpPr>
        <p:spPr>
          <a:xfrm>
            <a:off x="2594408" y="5508027"/>
            <a:ext cx="46397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accent1">
                    <a:lumMod val="75000"/>
                  </a:schemeClr>
                </a:solidFill>
              </a:rPr>
              <a:t>Today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: introduction on one of </a:t>
            </a:r>
            <a:r>
              <a:rPr lang="fr-FR" dirty="0" err="1">
                <a:solidFill>
                  <a:schemeClr val="accent1">
                    <a:lumMod val="75000"/>
                  </a:schemeClr>
                </a:solidFill>
              </a:rPr>
              <a:t>Japanese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 expertise </a:t>
            </a:r>
            <a:r>
              <a:rPr lang="fr-FR" dirty="0" err="1">
                <a:solidFill>
                  <a:schemeClr val="accent1">
                    <a:lumMod val="75000"/>
                  </a:schemeClr>
                </a:solidFill>
              </a:rPr>
              <a:t>field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r>
              <a:rPr lang="fr-FR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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 how to </a:t>
            </a:r>
            <a:r>
              <a:rPr lang="fr-FR" dirty="0" err="1">
                <a:solidFill>
                  <a:schemeClr val="accent1">
                    <a:lumMod val="75000"/>
                  </a:schemeClr>
                </a:solidFill>
              </a:rPr>
              <a:t>mitigate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1">
                    <a:lumMod val="75000"/>
                  </a:schemeClr>
                </a:solidFill>
              </a:rPr>
              <a:t>natural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1">
                    <a:lumMod val="75000"/>
                  </a:schemeClr>
                </a:solidFill>
              </a:rPr>
              <a:t>disasters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 and </a:t>
            </a:r>
            <a:r>
              <a:rPr lang="fr-FR" dirty="0" err="1">
                <a:solidFill>
                  <a:schemeClr val="accent1">
                    <a:lumMod val="75000"/>
                  </a:schemeClr>
                </a:solidFill>
              </a:rPr>
              <a:t>especially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tsunamis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84E60E-BD3C-FC9A-370B-68EB23C5E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9737" y="4232911"/>
            <a:ext cx="3627495" cy="27206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D6D273-E246-1770-A454-B14611797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5592" y="5414532"/>
            <a:ext cx="2052000" cy="1539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EA8028-0228-3E3A-9DF3-41DF91998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3131" y="1103877"/>
            <a:ext cx="2606708" cy="3475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0AA378C-ED04-B9CC-E25D-DFCDFDF920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737" y="-42089"/>
            <a:ext cx="2052000" cy="2736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1D3C461-510E-69D3-1703-BE324CAD2D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3737" y="2678532"/>
            <a:ext cx="2052000" cy="2736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8ADDF99-F94B-C71F-60C0-F2D078AF40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5292" y="-2132110"/>
            <a:ext cx="2606708" cy="347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211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72993C85-B00A-1FE8-BF74-50FF1E792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Nankai Trough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7669F0-EA6D-6B46-AF0E-A9C2D1F22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94A09A9-5501-47C1-A89A-A340965A2BE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6B9BC8-8728-9531-0CE2-BE3C9BE25C73}"/>
              </a:ext>
            </a:extLst>
          </p:cNvPr>
          <p:cNvSpPr txBox="1"/>
          <p:nvPr/>
        </p:nvSpPr>
        <p:spPr>
          <a:xfrm>
            <a:off x="6138338" y="1903589"/>
            <a:ext cx="5459301" cy="39703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IE" sz="1400" spc="0" dirty="0">
                <a:latin typeface="Calibri" panose="020F0502020204030204" pitchFamily="34" charset="0"/>
                <a:cs typeface="Calibri" panose="020F0502020204030204" pitchFamily="34" charset="0"/>
              </a:rPr>
              <a:t>Japan :</a:t>
            </a:r>
          </a:p>
          <a:p>
            <a:pPr algn="ctr"/>
            <a:endParaRPr lang="en-I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IE" sz="1400" spc="0" dirty="0">
                <a:latin typeface="Calibri" panose="020F0502020204030204" pitchFamily="34" charset="0"/>
                <a:cs typeface="Calibri" panose="020F0502020204030204" pitchFamily="34" charset="0"/>
              </a:rPr>
              <a:t>Coastal country: almost all its population and economic activities are located on coasts</a:t>
            </a:r>
          </a:p>
          <a:p>
            <a:r>
              <a:rPr lang="en-IE" sz="1400" spc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400" spc="0" dirty="0">
                <a:latin typeface="Calibri" panose="020F0502020204030204" pitchFamily="34" charset="0"/>
                <a:cs typeface="Calibri" panose="020F0502020204030204" pitchFamily="34" charset="0"/>
              </a:rPr>
              <a:t>Convergence point of 4 tectonic plate </a:t>
            </a:r>
            <a:r>
              <a:rPr lang="en-IE" sz="1400" spc="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 lots of mountains, volcanoes and earthquakes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4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Earthquakes in sea can provoke </a:t>
            </a:r>
            <a:r>
              <a:rPr lang="en-IE" sz="14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tsunamis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400" b="1" spc="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Nankai trough: </a:t>
            </a:r>
            <a:r>
              <a:rPr lang="en-IE" sz="1400" spc="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south of Japan, quake of 8M every 100 years (last in 1946)</a:t>
            </a:r>
          </a:p>
          <a:p>
            <a:r>
              <a:rPr lang="en-IE" sz="14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	 estimated 70-80% probably of occurrence in the next 30 years</a:t>
            </a:r>
            <a:endParaRPr lang="en-IE" sz="1400" spc="0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400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400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r>
              <a:rPr lang="en-IE" sz="14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Tosashimizu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400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IE" sz="1400" spc="0" dirty="0">
                <a:latin typeface="Calibri" panose="020F0502020204030204" pitchFamily="34" charset="0"/>
                <a:cs typeface="Calibri" panose="020F0502020204030204" pitchFamily="34" charset="0"/>
              </a:rPr>
              <a:t>ery vulnerable to Nankai earthquake and tsunami</a:t>
            </a:r>
          </a:p>
          <a:p>
            <a:r>
              <a:rPr lang="en-IE" sz="1400" spc="0" dirty="0">
                <a:latin typeface="Calibri" panose="020F0502020204030204" pitchFamily="34" charset="0"/>
                <a:cs typeface="Calibri" panose="020F0502020204030204" pitchFamily="34" charset="0"/>
              </a:rPr>
              <a:t>(15-20m high tsunami expected to reach in less than 15min)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I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I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1353B00-CF1B-15B0-EA87-27F1CA324FBB}"/>
              </a:ext>
            </a:extLst>
          </p:cNvPr>
          <p:cNvGrpSpPr/>
          <p:nvPr/>
        </p:nvGrpSpPr>
        <p:grpSpPr>
          <a:xfrm>
            <a:off x="918411" y="1720156"/>
            <a:ext cx="4468585" cy="4552628"/>
            <a:chOff x="5605819" y="553362"/>
            <a:chExt cx="4302451" cy="4302451"/>
          </a:xfrm>
        </p:grpSpPr>
        <p:pic>
          <p:nvPicPr>
            <p:cNvPr id="1026" name="Picture 2" descr="To Build a Society That Withstands Major Earthquakes">
              <a:extLst>
                <a:ext uri="{FF2B5EF4-FFF2-40B4-BE49-F238E27FC236}">
                  <a16:creationId xmlns:a16="http://schemas.microsoft.com/office/drawing/2014/main" id="{A5CDB225-8792-BC48-3CBD-7BA4352F01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5819" y="553362"/>
              <a:ext cx="4302451" cy="4302451"/>
            </a:xfrm>
            <a:prstGeom prst="rect">
              <a:avLst/>
            </a:prstGeom>
            <a:noFill/>
            <a:ln w="381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Graphic 11" descr="Marker with solid fill">
              <a:extLst>
                <a:ext uri="{FF2B5EF4-FFF2-40B4-BE49-F238E27FC236}">
                  <a16:creationId xmlns:a16="http://schemas.microsoft.com/office/drawing/2014/main" id="{220C9745-C75A-C620-B73F-A1063F2A0A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294857" y="3148488"/>
              <a:ext cx="648460" cy="6484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6499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72993C85-B00A-1FE8-BF74-50FF1E792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000" dirty="0"/>
              <a:t>Tosashimizu and Misaki Demographics</a:t>
            </a:r>
          </a:p>
        </p:txBody>
      </p:sp>
      <p:pic>
        <p:nvPicPr>
          <p:cNvPr id="4102" name="Picture 6" descr="142 photos et images de Ville De Tosashimizu - Getty Images">
            <a:extLst>
              <a:ext uri="{FF2B5EF4-FFF2-40B4-BE49-F238E27FC236}">
                <a16:creationId xmlns:a16="http://schemas.microsoft.com/office/drawing/2014/main" id="{12785BBC-B12C-FEF9-8284-3B424620AB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3" r="7783" b="-3"/>
          <a:stretch/>
        </p:blipFill>
        <p:spPr bwMode="auto">
          <a:xfrm>
            <a:off x="7552266" y="10"/>
            <a:ext cx="4639733" cy="423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7669F0-EA6D-6B46-AF0E-A9C2D1F22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4100" name="Picture 4" descr="Tatsukushi, Tosashimizu, Kochi, Japan">
            <a:extLst>
              <a:ext uri="{FF2B5EF4-FFF2-40B4-BE49-F238E27FC236}">
                <a16:creationId xmlns:a16="http://schemas.microsoft.com/office/drawing/2014/main" id="{9D0DD5DE-D48B-064B-02A9-63A10C3A6C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" r="3" b="3"/>
          <a:stretch/>
        </p:blipFill>
        <p:spPr bwMode="auto">
          <a:xfrm>
            <a:off x="7552266" y="4233673"/>
            <a:ext cx="4639733" cy="2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97A96B-693D-C382-617C-187E01F8150B}"/>
              </a:ext>
            </a:extLst>
          </p:cNvPr>
          <p:cNvSpPr/>
          <p:nvPr/>
        </p:nvSpPr>
        <p:spPr>
          <a:xfrm>
            <a:off x="10070432" y="2573736"/>
            <a:ext cx="2121568" cy="5414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Misaki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3EB663A-B365-4536-513F-075CDAA02675}"/>
              </a:ext>
            </a:extLst>
          </p:cNvPr>
          <p:cNvGrpSpPr/>
          <p:nvPr/>
        </p:nvGrpSpPr>
        <p:grpSpPr>
          <a:xfrm>
            <a:off x="1024127" y="2241170"/>
            <a:ext cx="6113830" cy="4023360"/>
            <a:chOff x="1024128" y="2029834"/>
            <a:chExt cx="6113830" cy="402336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46B9BC8-8728-9531-0CE2-BE3C9BE25C73}"/>
                </a:ext>
              </a:extLst>
            </p:cNvPr>
            <p:cNvSpPr txBox="1"/>
            <p:nvPr/>
          </p:nvSpPr>
          <p:spPr>
            <a:xfrm>
              <a:off x="1024128" y="2029834"/>
              <a:ext cx="6066818" cy="4023360"/>
            </a:xfrm>
            <a:prstGeom prst="rect">
              <a:avLst/>
            </a:prstGeom>
          </p:spPr>
          <p:txBody>
            <a:bodyPr vert="horz" lIns="45720" tIns="45720" rIns="45720" bIns="45720" rtlCol="0">
              <a:normAutofit fontScale="92500" lnSpcReduction="10000"/>
            </a:bodyPr>
            <a:lstStyle/>
            <a:p>
              <a:pPr marL="742950" lvl="1" indent="-285750" defTabSz="914400">
                <a:lnSpc>
                  <a:spcPct val="90000"/>
                </a:lnSpc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5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Aging population</a:t>
              </a:r>
            </a:p>
            <a:p>
              <a:pPr lvl="1" defTabSz="914400">
                <a:lnSpc>
                  <a:spcPct val="90000"/>
                </a:lnSpc>
                <a:spcAft>
                  <a:spcPts val="600"/>
                </a:spcAft>
                <a:buClr>
                  <a:schemeClr val="accent1"/>
                </a:buClr>
              </a:pPr>
              <a:r>
                <a:rPr lang="en-US" sz="15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     More than </a:t>
              </a:r>
              <a:r>
                <a:rPr lang="en-US" sz="15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50% </a:t>
              </a:r>
              <a:r>
                <a:rPr lang="en-US" sz="15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of locals are </a:t>
              </a:r>
              <a:r>
                <a:rPr lang="en-US" sz="15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&gt;</a:t>
              </a:r>
              <a:r>
                <a:rPr lang="en-US" sz="15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65 years old</a:t>
              </a:r>
            </a:p>
            <a:p>
              <a:pPr marL="742950" lvl="1" indent="-285750" defTabSz="914400">
                <a:lnSpc>
                  <a:spcPct val="90000"/>
                </a:lnSpc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5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Population decline: </a:t>
              </a:r>
              <a:r>
                <a:rPr lang="en-US" sz="15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disappearing in 2070?</a:t>
              </a:r>
              <a:endParaRPr lang="en-US" sz="15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742950" lvl="1" indent="-285750" defTabSz="914400">
                <a:lnSpc>
                  <a:spcPct val="90000"/>
                </a:lnSpc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endPara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742950" lvl="1" indent="-285750" defTabSz="914400">
                <a:lnSpc>
                  <a:spcPct val="90000"/>
                </a:lnSpc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endPara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742950" lvl="1" indent="-285750" defTabSz="914400">
                <a:lnSpc>
                  <a:spcPct val="90000"/>
                </a:lnSpc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endPara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lvl="1" defTabSz="914400">
                <a:lnSpc>
                  <a:spcPct val="90000"/>
                </a:lnSpc>
                <a:spcAft>
                  <a:spcPts val="600"/>
                </a:spcAft>
                <a:buClr>
                  <a:schemeClr val="accent1"/>
                </a:buClr>
              </a:pPr>
              <a:endPara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lvl="1" defTabSz="914400">
                <a:lnSpc>
                  <a:spcPct val="90000"/>
                </a:lnSpc>
                <a:spcAft>
                  <a:spcPts val="600"/>
                </a:spcAft>
                <a:buClr>
                  <a:schemeClr val="accent1"/>
                </a:buClr>
              </a:pPr>
              <a:endPara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lvl="1" defTabSz="914400">
                <a:lnSpc>
                  <a:spcPct val="90000"/>
                </a:lnSpc>
                <a:spcAft>
                  <a:spcPts val="600"/>
                </a:spcAft>
                <a:buClr>
                  <a:schemeClr val="accent1"/>
                </a:buClr>
              </a:pPr>
              <a:endPara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742950" lvl="1" indent="-285750" defTabSz="914400">
                <a:lnSpc>
                  <a:spcPct val="90000"/>
                </a:lnSpc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endPara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742950" lvl="1" indent="-285750" defTabSz="914400">
                <a:lnSpc>
                  <a:spcPct val="90000"/>
                </a:lnSpc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endPara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lvl="1" defTabSz="914400">
                <a:lnSpc>
                  <a:spcPct val="90000"/>
                </a:lnSpc>
                <a:spcAft>
                  <a:spcPts val="600"/>
                </a:spcAft>
                <a:buClr>
                  <a:schemeClr val="accent1"/>
                </a:buClr>
              </a:pPr>
              <a:r>
                <a:rPr lang="en-US" sz="15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lvl="1" defTabSz="914400">
                <a:lnSpc>
                  <a:spcPct val="90000"/>
                </a:lnSpc>
                <a:spcAft>
                  <a:spcPts val="600"/>
                </a:spcAft>
                <a:buClr>
                  <a:schemeClr val="accent1"/>
                </a:buClr>
              </a:pPr>
              <a:endPara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742950" lvl="1" indent="-285750" defTabSz="914400">
                <a:lnSpc>
                  <a:spcPct val="90000"/>
                </a:lnSpc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5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Lots of tourism: 600 000 visitors a year. Estimated </a:t>
              </a:r>
              <a:r>
                <a:rPr lang="en-US" sz="15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1000 visitors a day in August in Misaki</a:t>
              </a:r>
            </a:p>
            <a:p>
              <a:pPr marL="742950" lvl="1" indent="-285750" defTabSz="914400">
                <a:lnSpc>
                  <a:spcPct val="90000"/>
                </a:lnSpc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5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Population concentrated on the shores</a:t>
              </a:r>
              <a:r>
                <a:rPr lang="en-US" sz="1500" spc="0" dirty="0"/>
                <a:t> </a:t>
              </a:r>
              <a:endParaRPr lang="en-US" sz="1500" dirty="0"/>
            </a:p>
          </p:txBody>
        </p:sp>
        <p:graphicFrame>
          <p:nvGraphicFramePr>
            <p:cNvPr id="2" name="Chart 1">
              <a:extLst>
                <a:ext uri="{FF2B5EF4-FFF2-40B4-BE49-F238E27FC236}">
                  <a16:creationId xmlns:a16="http://schemas.microsoft.com/office/drawing/2014/main" id="{272DB3FB-6B49-1E95-8D97-91FDC381E178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178883815"/>
                </p:ext>
              </p:extLst>
            </p:nvPr>
          </p:nvGraphicFramePr>
          <p:xfrm>
            <a:off x="3118295" y="2803054"/>
            <a:ext cx="4019663" cy="225461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  <p:sp>
        <p:nvSpPr>
          <p:cNvPr id="5" name="Titre 10">
            <a:extLst>
              <a:ext uri="{FF2B5EF4-FFF2-40B4-BE49-F238E27FC236}">
                <a16:creationId xmlns:a16="http://schemas.microsoft.com/office/drawing/2014/main" id="{E01B7ABE-2289-4FBB-CB20-3DA6D2481732}"/>
              </a:ext>
            </a:extLst>
          </p:cNvPr>
          <p:cNvSpPr txBox="1">
            <a:spLocks/>
          </p:cNvSpPr>
          <p:nvPr/>
        </p:nvSpPr>
        <p:spPr>
          <a:xfrm>
            <a:off x="1024127" y="1627631"/>
            <a:ext cx="6066818" cy="457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Tosashimizu: 12161 inhabitants; Misaki: 1510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949F31-89E5-F4C5-B0A6-A43F9006D2D8}"/>
              </a:ext>
            </a:extLst>
          </p:cNvPr>
          <p:cNvSpPr txBox="1"/>
          <p:nvPr/>
        </p:nvSpPr>
        <p:spPr>
          <a:xfrm>
            <a:off x="4376057" y="6042221"/>
            <a:ext cx="2751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A </a:t>
            </a:r>
            <a:r>
              <a:rPr lang="fr-FR" dirty="0" err="1">
                <a:solidFill>
                  <a:schemeClr val="accent1">
                    <a:lumMod val="75000"/>
                  </a:schemeClr>
                </a:solidFill>
              </a:rPr>
              <a:t>representative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 case for </a:t>
            </a:r>
            <a:r>
              <a:rPr lang="fr-FR" dirty="0" err="1">
                <a:solidFill>
                  <a:schemeClr val="accent1">
                    <a:lumMod val="75000"/>
                  </a:schemeClr>
                </a:solidFill>
              </a:rPr>
              <a:t>many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 rural </a:t>
            </a:r>
            <a:r>
              <a:rPr lang="fr-FR" dirty="0" err="1">
                <a:solidFill>
                  <a:schemeClr val="accent1">
                    <a:lumMod val="75000"/>
                  </a:schemeClr>
                </a:solidFill>
              </a:rPr>
              <a:t>Japanese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1">
                    <a:lumMod val="75000"/>
                  </a:schemeClr>
                </a:solidFill>
              </a:rPr>
              <a:t>town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AutoShape 2" descr="Shrinking Japan: Even Tokyo Sees First Population Decline in ...">
            <a:extLst>
              <a:ext uri="{FF2B5EF4-FFF2-40B4-BE49-F238E27FC236}">
                <a16:creationId xmlns:a16="http://schemas.microsoft.com/office/drawing/2014/main" id="{A5A67C81-328B-1692-4048-A5388A3705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Shrinking Japan: Even Tokyo Sees First Population Decline in ...">
            <a:extLst>
              <a:ext uri="{FF2B5EF4-FFF2-40B4-BE49-F238E27FC236}">
                <a16:creationId xmlns:a16="http://schemas.microsoft.com/office/drawing/2014/main" id="{93FB8BA8-730A-B094-71E8-92D1094A1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94" y="3094092"/>
            <a:ext cx="2307635" cy="209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9915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72993C85-B00A-1FE8-BF74-50FF1E792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Current risk analysis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7669F0-EA6D-6B46-AF0E-A9C2D1F22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7333" y="6554928"/>
            <a:ext cx="973667" cy="274320"/>
          </a:xfrm>
        </p:spPr>
        <p:txBody>
          <a:bodyPr>
            <a:normAutofit/>
          </a:bodyPr>
          <a:lstStyle/>
          <a:p>
            <a:fld id="{294A09A9-5501-47C1-A89A-A340965A2BE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6B9BC8-8728-9531-0CE2-BE3C9BE25C73}"/>
              </a:ext>
            </a:extLst>
          </p:cNvPr>
          <p:cNvSpPr txBox="1"/>
          <p:nvPr/>
        </p:nvSpPr>
        <p:spPr>
          <a:xfrm>
            <a:off x="18916" y="1677546"/>
            <a:ext cx="4468584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IE" sz="16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Tsunami mitigation process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2F2A33-9B3E-22A0-C5B8-41FBE2A8A62C}"/>
              </a:ext>
            </a:extLst>
          </p:cNvPr>
          <p:cNvSpPr/>
          <p:nvPr/>
        </p:nvSpPr>
        <p:spPr>
          <a:xfrm>
            <a:off x="415785" y="2442564"/>
            <a:ext cx="1828800" cy="13716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Earthquake rupture scenario</a:t>
            </a:r>
          </a:p>
          <a:p>
            <a:pPr algn="ctr"/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(rupture location and slip)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93EBA9-D9C6-578F-84F6-AA6A036B3B3A}"/>
              </a:ext>
            </a:extLst>
          </p:cNvPr>
          <p:cNvSpPr/>
          <p:nvPr/>
        </p:nvSpPr>
        <p:spPr>
          <a:xfrm>
            <a:off x="2638666" y="1853620"/>
            <a:ext cx="1828800" cy="123305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Tsunami propagation model </a:t>
            </a:r>
          </a:p>
          <a:p>
            <a:pPr algn="ctr"/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(hydrodynamic model)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3F98DE-B2AF-75BA-7F44-D1BEC31B9E5D}"/>
              </a:ext>
            </a:extLst>
          </p:cNvPr>
          <p:cNvSpPr/>
          <p:nvPr/>
        </p:nvSpPr>
        <p:spPr>
          <a:xfrm>
            <a:off x="2638666" y="3197637"/>
            <a:ext cx="1828800" cy="123305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Tsunami scenario</a:t>
            </a:r>
          </a:p>
          <a:p>
            <a:pPr algn="ctr"/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(tide, land subsidence on the shores)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8AA4E9-08A4-3C2C-7321-8AD3BA154184}"/>
              </a:ext>
            </a:extLst>
          </p:cNvPr>
          <p:cNvSpPr/>
          <p:nvPr/>
        </p:nvSpPr>
        <p:spPr>
          <a:xfrm>
            <a:off x="4911189" y="1999287"/>
            <a:ext cx="1828800" cy="223949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Evacuation</a:t>
            </a:r>
          </a:p>
          <a:p>
            <a:pPr algn="ctr"/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Model</a:t>
            </a:r>
          </a:p>
          <a:p>
            <a:pPr algn="ctr"/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(modeling of people’s behavior: by foot or car? choice of evacuation place?...)</a:t>
            </a:r>
          </a:p>
          <a:p>
            <a:pPr algn="ctr"/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People’s repartition on shores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4CD04ED-49B2-4866-993E-490CFB6968D3}"/>
              </a:ext>
            </a:extLst>
          </p:cNvPr>
          <p:cNvSpPr/>
          <p:nvPr/>
        </p:nvSpPr>
        <p:spPr>
          <a:xfrm>
            <a:off x="7239512" y="2433236"/>
            <a:ext cx="2213178" cy="13716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Number of potential death, estimation of material damages…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3B6904-A110-0826-4B2C-979C1EBC917B}"/>
              </a:ext>
            </a:extLst>
          </p:cNvPr>
          <p:cNvSpPr/>
          <p:nvPr/>
        </p:nvSpPr>
        <p:spPr>
          <a:xfrm>
            <a:off x="9822736" y="2347517"/>
            <a:ext cx="2213178" cy="197975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Choice of mitigation measures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Structural (seawalls…)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Non-structural (evacuation plan, move away from dangerous zones</a:t>
            </a:r>
          </a:p>
        </p:txBody>
      </p:sp>
      <p:pic>
        <p:nvPicPr>
          <p:cNvPr id="18" name="Graphique 17" descr="Ajouter avec un remplissage uni">
            <a:extLst>
              <a:ext uri="{FF2B5EF4-FFF2-40B4-BE49-F238E27FC236}">
                <a16:creationId xmlns:a16="http://schemas.microsoft.com/office/drawing/2014/main" id="{AD8001A0-6DD0-B1DF-83B2-5085FB83F7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04181" y="3075783"/>
            <a:ext cx="243709" cy="243709"/>
          </a:xfrm>
          <a:prstGeom prst="rect">
            <a:avLst/>
          </a:prstGeom>
        </p:spPr>
      </p:pic>
      <p:pic>
        <p:nvPicPr>
          <p:cNvPr id="19" name="Graphique 18" descr="Ajouter avec un remplissage uni">
            <a:extLst>
              <a:ext uri="{FF2B5EF4-FFF2-40B4-BE49-F238E27FC236}">
                <a16:creationId xmlns:a16="http://schemas.microsoft.com/office/drawing/2014/main" id="{C3CC8A5E-6D33-EC5E-6CA8-47234A8097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52555" y="3045966"/>
            <a:ext cx="243709" cy="243709"/>
          </a:xfrm>
          <a:prstGeom prst="rect">
            <a:avLst/>
          </a:prstGeom>
        </p:spPr>
      </p:pic>
      <p:pic>
        <p:nvPicPr>
          <p:cNvPr id="25" name="Picture 4" descr="Chart, logo, company name&#10;&#10;Description automatically generated">
            <a:extLst>
              <a:ext uri="{FF2B5EF4-FFF2-40B4-BE49-F238E27FC236}">
                <a16:creationId xmlns:a16="http://schemas.microsoft.com/office/drawing/2014/main" id="{2CEEABA8-A1D5-5E13-CBD9-8AD0B9D9813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" t="25077" r="65343" b="51070"/>
          <a:stretch/>
        </p:blipFill>
        <p:spPr>
          <a:xfrm>
            <a:off x="0" y="4889339"/>
            <a:ext cx="2455386" cy="15172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71225E59-24E9-8DDF-003F-D0256DCD52AE}"/>
              </a:ext>
            </a:extLst>
          </p:cNvPr>
          <p:cNvSpPr txBox="1"/>
          <p:nvPr/>
        </p:nvSpPr>
        <p:spPr>
          <a:xfrm>
            <a:off x="2638667" y="4613747"/>
            <a:ext cx="1828799" cy="6668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Non-Linear Shallow Water Equations</a:t>
            </a:r>
          </a:p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2m tide (high tide)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77F2191B-5502-6F45-2C34-D69DCB0C7EF1}"/>
              </a:ext>
            </a:extLst>
          </p:cNvPr>
          <p:cNvSpPr txBox="1"/>
          <p:nvPr/>
        </p:nvSpPr>
        <p:spPr>
          <a:xfrm>
            <a:off x="4734349" y="4613747"/>
            <a:ext cx="2182479" cy="206845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People go to the nearest evacuation spot (on hills)</a:t>
            </a:r>
          </a:p>
          <a:p>
            <a:pPr algn="ctr">
              <a:lnSpc>
                <a:spcPts val="1400"/>
              </a:lnSpc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ts val="1400"/>
              </a:lnSpc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Distance to the evacuation spot: distance by road</a:t>
            </a:r>
          </a:p>
          <a:p>
            <a:pPr algn="ctr">
              <a:lnSpc>
                <a:spcPts val="1400"/>
              </a:lnSpc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ts val="1400"/>
              </a:lnSpc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Speed and reaction time from the 2011 Tohoku earthquake reports</a:t>
            </a:r>
          </a:p>
          <a:p>
            <a:pPr algn="ctr">
              <a:lnSpc>
                <a:spcPts val="1400"/>
              </a:lnSpc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groups : the elderly and the able-bodied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6509F02-14BE-0052-9548-FA7F70DC385A}"/>
              </a:ext>
            </a:extLst>
          </p:cNvPr>
          <p:cNvSpPr txBox="1"/>
          <p:nvPr/>
        </p:nvSpPr>
        <p:spPr>
          <a:xfrm>
            <a:off x="7239512" y="4614969"/>
            <a:ext cx="2213178" cy="2743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hard zones to evacuate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9C36DB4E-2594-D83A-1F84-EC32A9AA0935}"/>
              </a:ext>
            </a:extLst>
          </p:cNvPr>
          <p:cNvSpPr txBox="1"/>
          <p:nvPr/>
        </p:nvSpPr>
        <p:spPr>
          <a:xfrm>
            <a:off x="0" y="4514916"/>
            <a:ext cx="161925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IE" sz="16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 analysis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56316CB-F661-EAB7-E376-29AB65BD4D34}"/>
              </a:ext>
            </a:extLst>
          </p:cNvPr>
          <p:cNvSpPr/>
          <p:nvPr/>
        </p:nvSpPr>
        <p:spPr>
          <a:xfrm>
            <a:off x="9822736" y="1109820"/>
            <a:ext cx="2213178" cy="81278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Financial capacities of the locality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D24F04EC-3036-B39F-79E8-69072BA08E1B}"/>
              </a:ext>
            </a:extLst>
          </p:cNvPr>
          <p:cNvSpPr txBox="1"/>
          <p:nvPr/>
        </p:nvSpPr>
        <p:spPr>
          <a:xfrm>
            <a:off x="9374941" y="2814173"/>
            <a:ext cx="567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</a:t>
            </a:r>
            <a:endParaRPr lang="en-US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736BF0CB-3073-76B7-28D4-EDE2AFF0B08C}"/>
              </a:ext>
            </a:extLst>
          </p:cNvPr>
          <p:cNvSpPr txBox="1"/>
          <p:nvPr/>
        </p:nvSpPr>
        <p:spPr>
          <a:xfrm rot="5400000">
            <a:off x="10645433" y="1868956"/>
            <a:ext cx="567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</a:t>
            </a:r>
            <a:endParaRPr lang="en-US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F5B85B23-F00A-ABE5-A72C-AB470E11EFB6}"/>
              </a:ext>
            </a:extLst>
          </p:cNvPr>
          <p:cNvSpPr txBox="1"/>
          <p:nvPr/>
        </p:nvSpPr>
        <p:spPr>
          <a:xfrm>
            <a:off x="6713968" y="2803034"/>
            <a:ext cx="567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</a:t>
            </a:r>
            <a:endParaRPr lang="en-US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5BD03129-AF44-D96D-D8CE-8A7E36D3F522}"/>
              </a:ext>
            </a:extLst>
          </p:cNvPr>
          <p:cNvSpPr txBox="1"/>
          <p:nvPr/>
        </p:nvSpPr>
        <p:spPr>
          <a:xfrm>
            <a:off x="9869469" y="4613747"/>
            <a:ext cx="2213178" cy="13515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Declining city</a:t>
            </a:r>
          </a:p>
          <a:p>
            <a:pPr>
              <a:lnSpc>
                <a:spcPts val="1400"/>
              </a:lnSpc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 no funds for further structural measures + maintenance issues</a:t>
            </a:r>
          </a:p>
          <a:p>
            <a:pPr algn="ctr">
              <a:lnSpc>
                <a:spcPts val="1400"/>
              </a:lnSpc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>
              <a:lnSpc>
                <a:spcPts val="1400"/>
              </a:lnSpc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 Relies strongly on evacuation plan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0ADC313B-16D9-0847-7B91-2E4A11807585}"/>
              </a:ext>
            </a:extLst>
          </p:cNvPr>
          <p:cNvSpPr txBox="1"/>
          <p:nvPr/>
        </p:nvSpPr>
        <p:spPr>
          <a:xfrm>
            <a:off x="6804195" y="4490544"/>
            <a:ext cx="567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</a:t>
            </a:r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289992C-ECFC-81B8-5A8F-FC18B6B08CF9}"/>
              </a:ext>
            </a:extLst>
          </p:cNvPr>
          <p:cNvSpPr/>
          <p:nvPr/>
        </p:nvSpPr>
        <p:spPr>
          <a:xfrm>
            <a:off x="18916" y="4500746"/>
            <a:ext cx="12103155" cy="2239497"/>
          </a:xfrm>
          <a:prstGeom prst="rect">
            <a:avLst/>
          </a:prstGeom>
          <a:noFill/>
          <a:ln w="1905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096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5" grpId="0" animBg="1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B4BF1958-B817-C61D-507B-9DEF25FB1B54}"/>
              </a:ext>
            </a:extLst>
          </p:cNvPr>
          <p:cNvSpPr/>
          <p:nvPr/>
        </p:nvSpPr>
        <p:spPr>
          <a:xfrm>
            <a:off x="31695" y="1417668"/>
            <a:ext cx="12103155" cy="2427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7669F0-EA6D-6B46-AF0E-A9C2D1F22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94A09A9-5501-47C1-A89A-A340965A2BE2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25" name="Picture 4" descr="Chart, logo, company name&#10;&#10;Description automatically generated">
            <a:extLst>
              <a:ext uri="{FF2B5EF4-FFF2-40B4-BE49-F238E27FC236}">
                <a16:creationId xmlns:a16="http://schemas.microsoft.com/office/drawing/2014/main" id="{2CEEABA8-A1D5-5E13-CBD9-8AD0B9D981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" t="25077" r="65343" b="51070"/>
          <a:stretch/>
        </p:blipFill>
        <p:spPr>
          <a:xfrm>
            <a:off x="57150" y="2004765"/>
            <a:ext cx="2455386" cy="15172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71225E59-24E9-8DDF-003F-D0256DCD52AE}"/>
              </a:ext>
            </a:extLst>
          </p:cNvPr>
          <p:cNvSpPr txBox="1"/>
          <p:nvPr/>
        </p:nvSpPr>
        <p:spPr>
          <a:xfrm>
            <a:off x="2695817" y="1729173"/>
            <a:ext cx="1828799" cy="6668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Non-Linear Shallow Water Equations</a:t>
            </a:r>
          </a:p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2m tide (high tide)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77F2191B-5502-6F45-2C34-D69DCB0C7EF1}"/>
              </a:ext>
            </a:extLst>
          </p:cNvPr>
          <p:cNvSpPr txBox="1"/>
          <p:nvPr/>
        </p:nvSpPr>
        <p:spPr>
          <a:xfrm>
            <a:off x="4791499" y="1729173"/>
            <a:ext cx="2182479" cy="206845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People go to the nearest evacuation spot (on hills)</a:t>
            </a:r>
          </a:p>
          <a:p>
            <a:pPr algn="ctr">
              <a:lnSpc>
                <a:spcPts val="1400"/>
              </a:lnSpc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ts val="1400"/>
              </a:lnSpc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Distance to the evacuation spot: distance by road</a:t>
            </a:r>
          </a:p>
          <a:p>
            <a:pPr algn="ctr">
              <a:lnSpc>
                <a:spcPts val="1400"/>
              </a:lnSpc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ts val="1400"/>
              </a:lnSpc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Speed and reaction time from the 2011 Tohoku earthquake reports</a:t>
            </a:r>
          </a:p>
          <a:p>
            <a:pPr algn="ctr">
              <a:lnSpc>
                <a:spcPts val="1400"/>
              </a:lnSpc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groups : the elderly and the able-bodied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6509F02-14BE-0052-9548-FA7F70DC385A}"/>
              </a:ext>
            </a:extLst>
          </p:cNvPr>
          <p:cNvSpPr txBox="1"/>
          <p:nvPr/>
        </p:nvSpPr>
        <p:spPr>
          <a:xfrm>
            <a:off x="7296662" y="1730395"/>
            <a:ext cx="2213178" cy="2743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hard zones to evacuate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9C36DB4E-2594-D83A-1F84-EC32A9AA0935}"/>
              </a:ext>
            </a:extLst>
          </p:cNvPr>
          <p:cNvSpPr txBox="1"/>
          <p:nvPr/>
        </p:nvSpPr>
        <p:spPr>
          <a:xfrm>
            <a:off x="57150" y="1630342"/>
            <a:ext cx="161925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IE" sz="16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 analysis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5BD03129-AF44-D96D-D8CE-8A7E36D3F522}"/>
              </a:ext>
            </a:extLst>
          </p:cNvPr>
          <p:cNvSpPr txBox="1"/>
          <p:nvPr/>
        </p:nvSpPr>
        <p:spPr>
          <a:xfrm>
            <a:off x="9771053" y="1729173"/>
            <a:ext cx="2213178" cy="13515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Declining city</a:t>
            </a:r>
          </a:p>
          <a:p>
            <a:pPr>
              <a:lnSpc>
                <a:spcPts val="1400"/>
              </a:lnSpc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 no funds for further structural measures + maintenance issues</a:t>
            </a:r>
          </a:p>
          <a:p>
            <a:pPr algn="ctr">
              <a:lnSpc>
                <a:spcPts val="1400"/>
              </a:lnSpc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>
              <a:lnSpc>
                <a:spcPts val="1400"/>
              </a:lnSpc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 Relies strongly on evacuation plan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2CC9D7F-CA75-B28E-DE61-59650BA008B0}"/>
              </a:ext>
            </a:extLst>
          </p:cNvPr>
          <p:cNvSpPr txBox="1"/>
          <p:nvPr/>
        </p:nvSpPr>
        <p:spPr>
          <a:xfrm>
            <a:off x="2695817" y="4233379"/>
            <a:ext cx="1828799" cy="15311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Land subsidence? Higher tide? (Relative Sea Level Rise : RSLR)</a:t>
            </a:r>
          </a:p>
          <a:p>
            <a:pPr>
              <a:lnSpc>
                <a:spcPts val="1400"/>
              </a:lnSpc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Tsunami propagation in rivers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F212C82-9A4A-A491-7894-7C3EDEFAE6F3}"/>
              </a:ext>
            </a:extLst>
          </p:cNvPr>
          <p:cNvSpPr txBox="1"/>
          <p:nvPr/>
        </p:nvSpPr>
        <p:spPr>
          <a:xfrm>
            <a:off x="4791499" y="4233379"/>
            <a:ext cx="2182479" cy="13515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algn="ctr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Inclusion of the ~1000 tourists a day Misaki hosts in August</a:t>
            </a:r>
          </a:p>
          <a:p>
            <a:pPr algn="ctr">
              <a:lnSpc>
                <a:spcPts val="1400"/>
              </a:lnSpc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ctr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Effect of slope on the evacuation speed</a:t>
            </a:r>
          </a:p>
          <a:p>
            <a:pPr algn="ctr">
              <a:lnSpc>
                <a:spcPts val="1400"/>
              </a:lnSpc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EDA72A2-CC3D-4BBD-EF6E-CF5D82673916}"/>
              </a:ext>
            </a:extLst>
          </p:cNvPr>
          <p:cNvSpPr txBox="1"/>
          <p:nvPr/>
        </p:nvSpPr>
        <p:spPr>
          <a:xfrm>
            <a:off x="7296662" y="4234601"/>
            <a:ext cx="2213178" cy="4539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hard zones to evacuate ?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E34A663A-A794-7512-52C9-3920E7658C01}"/>
              </a:ext>
            </a:extLst>
          </p:cNvPr>
          <p:cNvSpPr txBox="1"/>
          <p:nvPr/>
        </p:nvSpPr>
        <p:spPr>
          <a:xfrm>
            <a:off x="57150" y="4134548"/>
            <a:ext cx="161925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IE" sz="16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might miss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B9612B7-4F3E-35D6-81DC-AF95580F2ED1}"/>
              </a:ext>
            </a:extLst>
          </p:cNvPr>
          <p:cNvSpPr txBox="1"/>
          <p:nvPr/>
        </p:nvSpPr>
        <p:spPr>
          <a:xfrm>
            <a:off x="6851428" y="1632179"/>
            <a:ext cx="567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</a:t>
            </a:r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DA824BBC-AC35-A390-ABDC-A1859F064A00}"/>
              </a:ext>
            </a:extLst>
          </p:cNvPr>
          <p:cNvSpPr txBox="1"/>
          <p:nvPr/>
        </p:nvSpPr>
        <p:spPr>
          <a:xfrm>
            <a:off x="6851428" y="4116648"/>
            <a:ext cx="567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sym typeface="Wingdings" panose="05000000000000000000" pitchFamily="2" charset="2"/>
              </a:rPr>
              <a:t></a:t>
            </a:r>
            <a:endParaRPr lang="en-US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CBB5BBED-79AB-CBD7-C868-EC403309DD57}"/>
              </a:ext>
            </a:extLst>
          </p:cNvPr>
          <p:cNvSpPr txBox="1"/>
          <p:nvPr/>
        </p:nvSpPr>
        <p:spPr>
          <a:xfrm>
            <a:off x="7905862" y="3864047"/>
            <a:ext cx="994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Our aim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054F440-D00F-8EA2-5AC3-7AACA072BA44}"/>
              </a:ext>
            </a:extLst>
          </p:cNvPr>
          <p:cNvSpPr/>
          <p:nvPr/>
        </p:nvSpPr>
        <p:spPr>
          <a:xfrm>
            <a:off x="44422" y="3911423"/>
            <a:ext cx="12103155" cy="2354056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itre 10">
            <a:extLst>
              <a:ext uri="{FF2B5EF4-FFF2-40B4-BE49-F238E27FC236}">
                <a16:creationId xmlns:a16="http://schemas.microsoft.com/office/drawing/2014/main" id="{B14125D7-D4E4-570F-1883-AA264F285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702" y="462636"/>
            <a:ext cx="9720072" cy="1499616"/>
          </a:xfrm>
        </p:spPr>
        <p:txBody>
          <a:bodyPr>
            <a:normAutofit/>
          </a:bodyPr>
          <a:lstStyle/>
          <a:p>
            <a:r>
              <a:rPr lang="en-US" sz="3200" dirty="0"/>
              <a:t>Current risk analysis</a:t>
            </a:r>
          </a:p>
        </p:txBody>
      </p:sp>
    </p:spTree>
    <p:extLst>
      <p:ext uri="{BB962C8B-B14F-4D97-AF65-F5344CB8AC3E}">
        <p14:creationId xmlns:p14="http://schemas.microsoft.com/office/powerpoint/2010/main" val="251009032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F3E958BD-0415-F178-FFB9-20B63BC79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Tsunami propagation model</a:t>
            </a:r>
          </a:p>
        </p:txBody>
      </p:sp>
      <p:sp>
        <p:nvSpPr>
          <p:cNvPr id="263" name="Google Shape;263;p2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rmAutofit/>
          </a:bodyPr>
          <a:lstStyle/>
          <a:p>
            <a:fld id="{00000000-1234-1234-1234-123412341234}" type="slidenum">
              <a:rPr lang="en-US" altLang="ja"/>
              <a:pPr/>
              <a:t>7</a:t>
            </a:fld>
            <a:endParaRPr dirty="0"/>
          </a:p>
        </p:txBody>
      </p:sp>
      <p:pic>
        <p:nvPicPr>
          <p:cNvPr id="17" name="Image 16" descr="Une image contenant carte, texte&#10;&#10;Description générée automatiquement">
            <a:extLst>
              <a:ext uri="{FF2B5EF4-FFF2-40B4-BE49-F238E27FC236}">
                <a16:creationId xmlns:a16="http://schemas.microsoft.com/office/drawing/2014/main" id="{61AA8772-850E-AD30-E6A4-68E46651F4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77" t="21818" r="8854" b="21213"/>
          <a:stretch/>
        </p:blipFill>
        <p:spPr>
          <a:xfrm>
            <a:off x="982900" y="1567142"/>
            <a:ext cx="3879273" cy="390698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Image 11" descr="Une image contenant carte&#10;&#10;Description générée automatiquement">
            <a:extLst>
              <a:ext uri="{FF2B5EF4-FFF2-40B4-BE49-F238E27FC236}">
                <a16:creationId xmlns:a16="http://schemas.microsoft.com/office/drawing/2014/main" id="{EB61A4D5-E369-6609-1FAB-8C86EACFFF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 l="14268" t="14562" r="30029" b="20117"/>
          <a:stretch/>
        </p:blipFill>
        <p:spPr>
          <a:xfrm>
            <a:off x="7091986" y="1567142"/>
            <a:ext cx="2922308" cy="263687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9C99CFFA-38EA-F755-E882-A7DF752E0D61}"/>
              </a:ext>
            </a:extLst>
          </p:cNvPr>
          <p:cNvSpPr txBox="1"/>
          <p:nvPr/>
        </p:nvSpPr>
        <p:spPr>
          <a:xfrm>
            <a:off x="4095685" y="3551096"/>
            <a:ext cx="2215663" cy="2677656"/>
          </a:xfrm>
          <a:prstGeom prst="rect">
            <a:avLst/>
          </a:prstGeom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Tsunami propagation model</a:t>
            </a:r>
          </a:p>
          <a:p>
            <a:endParaRPr lang="fr-FR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2D </a:t>
            </a:r>
            <a:r>
              <a:rPr lang="fr-FR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Shallow</a:t>
            </a:r>
            <a:r>
              <a:rPr lang="fr-FR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water </a:t>
            </a:r>
            <a:r>
              <a:rPr lang="fr-FR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equations</a:t>
            </a:r>
            <a:endParaRPr lang="fr-FR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Nested</a:t>
            </a:r>
            <a:r>
              <a:rPr lang="fr-FR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model  </a:t>
            </a:r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FR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mesh</a:t>
            </a:r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size 810,270,90,30,10)</a:t>
            </a:r>
            <a:endParaRPr lang="fr-FR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Initial conditions: </a:t>
            </a:r>
            <a:r>
              <a:rPr lang="fr-FR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References</a:t>
            </a:r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scenarios for </a:t>
            </a:r>
            <a:r>
              <a:rPr lang="fr-FR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Nankai</a:t>
            </a:r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tsunamis (CDMC, 2012)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Non </a:t>
            </a:r>
            <a:r>
              <a:rPr lang="fr-FR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linearity</a:t>
            </a:r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r-FR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tide</a:t>
            </a:r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:  </a:t>
            </a:r>
            <a:r>
              <a:rPr lang="fr-FR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Considered</a:t>
            </a:r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N4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F1E95FB-E9F8-1439-C933-518E8AEAE1E4}"/>
              </a:ext>
            </a:extLst>
          </p:cNvPr>
          <p:cNvSpPr/>
          <p:nvPr/>
        </p:nvSpPr>
        <p:spPr>
          <a:xfrm>
            <a:off x="8686800" y="3551096"/>
            <a:ext cx="546652" cy="32799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F1CEF5E-BEBE-87B6-3C75-D615F6064723}"/>
              </a:ext>
            </a:extLst>
          </p:cNvPr>
          <p:cNvSpPr txBox="1"/>
          <p:nvPr/>
        </p:nvSpPr>
        <p:spPr>
          <a:xfrm>
            <a:off x="8553140" y="3551096"/>
            <a:ext cx="3067743" cy="2893100"/>
          </a:xfrm>
          <a:prstGeom prst="rect">
            <a:avLst/>
          </a:prstGeom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sz="1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Coupled</a:t>
            </a:r>
            <a:r>
              <a:rPr lang="fr-FR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1D-river model</a:t>
            </a:r>
          </a:p>
          <a:p>
            <a:endParaRPr lang="fr-FR" sz="14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Rivers’ width &lt; 10m</a:t>
            </a:r>
          </a:p>
          <a:p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1D </a:t>
            </a:r>
            <a:r>
              <a:rPr lang="fr-FR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waterway</a:t>
            </a:r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model </a:t>
            </a:r>
            <a:r>
              <a:rPr lang="fr-FR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using</a:t>
            </a:r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NLSWE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Water </a:t>
            </a:r>
            <a:r>
              <a:rPr lang="fr-FR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discharge</a:t>
            </a:r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rate </a:t>
            </a:r>
            <a:r>
              <a:rPr lang="fr-FR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imposed</a:t>
            </a:r>
            <a:endParaRPr lang="fr-FR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Empirical</a:t>
            </a:r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overflow</a:t>
            </a:r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formula to </a:t>
            </a:r>
            <a:r>
              <a:rPr lang="fr-FR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compute</a:t>
            </a:r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exchanges </a:t>
            </a:r>
            <a:r>
              <a:rPr lang="fr-FR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betwen</a:t>
            </a:r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river and </a:t>
            </a:r>
            <a:r>
              <a:rPr lang="fr-FR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inundated</a:t>
            </a:r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</a:t>
            </a:r>
            <a:r>
              <a:rPr lang="fr-FR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levee</a:t>
            </a:r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breach</a:t>
            </a:r>
            <a:endParaRPr lang="fr-FR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phique 2" descr="Ajouter avec un remplissage uni">
            <a:extLst>
              <a:ext uri="{FF2B5EF4-FFF2-40B4-BE49-F238E27FC236}">
                <a16:creationId xmlns:a16="http://schemas.microsoft.com/office/drawing/2014/main" id="{089DBAE5-C775-CAEB-A70F-367DA9BDF9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38800" y="2084832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8C732178-6D62-1BF2-2514-4477D6DE5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Scenario 4</a:t>
            </a:r>
          </a:p>
        </p:txBody>
      </p:sp>
      <p:sp>
        <p:nvSpPr>
          <p:cNvPr id="249" name="Google Shape;249;g22a20a39cc5_0_5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D42F07B1-B8F5-44F5-E35C-22362F280684}"/>
              </a:ext>
            </a:extLst>
          </p:cNvPr>
          <p:cNvGrpSpPr/>
          <p:nvPr/>
        </p:nvGrpSpPr>
        <p:grpSpPr>
          <a:xfrm>
            <a:off x="4945124" y="180596"/>
            <a:ext cx="6116904" cy="2642182"/>
            <a:chOff x="3843528" y="549918"/>
            <a:chExt cx="6116904" cy="2642182"/>
          </a:xfrm>
        </p:grpSpPr>
        <p:sp>
          <p:nvSpPr>
            <p:cNvPr id="7" name="Google Shape;243;g22a20a39cc5_0_69">
              <a:extLst>
                <a:ext uri="{FF2B5EF4-FFF2-40B4-BE49-F238E27FC236}">
                  <a16:creationId xmlns:a16="http://schemas.microsoft.com/office/drawing/2014/main" id="{3F45D6B2-E633-1598-9503-CFCC810C26CC}"/>
                </a:ext>
              </a:extLst>
            </p:cNvPr>
            <p:cNvSpPr txBox="1"/>
            <p:nvPr/>
          </p:nvSpPr>
          <p:spPr>
            <a:xfrm>
              <a:off x="4786291" y="549918"/>
              <a:ext cx="2361114" cy="33851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Government map</a:t>
              </a:r>
              <a:endParaRPr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243;g22a20a39cc5_0_69">
              <a:extLst>
                <a:ext uri="{FF2B5EF4-FFF2-40B4-BE49-F238E27FC236}">
                  <a16:creationId xmlns:a16="http://schemas.microsoft.com/office/drawing/2014/main" id="{3F263729-3FC4-BDE6-7608-B36663BCFBBD}"/>
                </a:ext>
              </a:extLst>
            </p:cNvPr>
            <p:cNvSpPr txBox="1"/>
            <p:nvPr/>
          </p:nvSpPr>
          <p:spPr>
            <a:xfrm>
              <a:off x="7342907" y="550104"/>
              <a:ext cx="1669101" cy="33851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latin typeface="Calibri"/>
                  <a:ea typeface="Calibri"/>
                  <a:cs typeface="Calibri"/>
                  <a:sym typeface="Calibri"/>
                </a:rPr>
                <a:t>Our computation</a:t>
              </a:r>
              <a:endParaRPr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" name="Google Shape;240;g22a20a39cc5_0_69">
              <a:extLst>
                <a:ext uri="{FF2B5EF4-FFF2-40B4-BE49-F238E27FC236}">
                  <a16:creationId xmlns:a16="http://schemas.microsoft.com/office/drawing/2014/main" id="{830C2715-C6C8-48BE-1A4A-C34AD0B0D39C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3">
              <a:alphaModFix/>
            </a:blip>
            <a:srcRect l="12433"/>
            <a:stretch/>
          </p:blipFill>
          <p:spPr>
            <a:xfrm>
              <a:off x="4437313" y="918661"/>
              <a:ext cx="2839395" cy="227343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175" cap="rnd">
              <a:solidFill>
                <a:schemeClr val="tx1"/>
              </a:solidFill>
            </a:ln>
            <a:effectLst/>
          </p:spPr>
        </p:pic>
        <p:pic>
          <p:nvPicPr>
            <p:cNvPr id="10" name="Image 9" descr="Une image contenant carte&#10;&#10;Description générée automatiquement">
              <a:extLst>
                <a:ext uri="{FF2B5EF4-FFF2-40B4-BE49-F238E27FC236}">
                  <a16:creationId xmlns:a16="http://schemas.microsoft.com/office/drawing/2014/main" id="{D433D71A-3B00-4055-555B-BADEC42B7C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/>
            </a:blip>
            <a:srcRect l="14346" t="13759" r="26979" b="26024"/>
            <a:stretch/>
          </p:blipFill>
          <p:spPr>
            <a:xfrm>
              <a:off x="7342907" y="918661"/>
              <a:ext cx="2617525" cy="227343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175" cap="rnd">
              <a:solidFill>
                <a:schemeClr val="tx1"/>
              </a:solidFill>
            </a:ln>
            <a:effectLst/>
          </p:spPr>
        </p:pic>
        <p:sp>
          <p:nvSpPr>
            <p:cNvPr id="8" name="Google Shape;244;g22a20a39cc5_0_69">
              <a:extLst>
                <a:ext uri="{FF2B5EF4-FFF2-40B4-BE49-F238E27FC236}">
                  <a16:creationId xmlns:a16="http://schemas.microsoft.com/office/drawing/2014/main" id="{9628294D-9D93-C558-257F-43DBAE7D8118}"/>
                </a:ext>
              </a:extLst>
            </p:cNvPr>
            <p:cNvSpPr txBox="1"/>
            <p:nvPr/>
          </p:nvSpPr>
          <p:spPr>
            <a:xfrm>
              <a:off x="3843528" y="1116474"/>
              <a:ext cx="1449907" cy="354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7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Reaching time</a:t>
              </a:r>
              <a:endParaRPr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" name="Google Shape;235;g22a20a39cc5_0_10">
            <a:extLst>
              <a:ext uri="{FF2B5EF4-FFF2-40B4-BE49-F238E27FC236}">
                <a16:creationId xmlns:a16="http://schemas.microsoft.com/office/drawing/2014/main" id="{B54572A6-B5BB-60DB-4C6C-054E583066F5}"/>
              </a:ext>
            </a:extLst>
          </p:cNvPr>
          <p:cNvSpPr txBox="1"/>
          <p:nvPr/>
        </p:nvSpPr>
        <p:spPr>
          <a:xfrm>
            <a:off x="591581" y="2018277"/>
            <a:ext cx="3720875" cy="3231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EF13FE3C-1345-D5F0-3653-CCB2C1639A6C}"/>
              </a:ext>
            </a:extLst>
          </p:cNvPr>
          <p:cNvSpPr txBox="1">
            <a:spLocks/>
          </p:cNvSpPr>
          <p:nvPr/>
        </p:nvSpPr>
        <p:spPr>
          <a:xfrm>
            <a:off x="1439979" y="1984305"/>
            <a:ext cx="2710554" cy="395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800"/>
              <a:buNone/>
            </a:pPr>
            <a:r>
              <a:rPr lang="en-US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Reference simulation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(same settings the government used)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800"/>
              <a:buNone/>
            </a:pPr>
            <a:r>
              <a:rPr lang="en-US" sz="1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Scenario 4, 90 min, tide = 0m and without waterways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800"/>
              <a:buNone/>
            </a:pPr>
            <a:endParaRPr lang="en-US" sz="1400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800"/>
              <a:buNone/>
            </a:pPr>
            <a:endParaRPr lang="en-US" sz="1400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800"/>
            </a:pPr>
            <a:r>
              <a:rPr lang="en-US" sz="1400" b="1" dirty="0"/>
              <a:t>maximum inundation depth </a:t>
            </a:r>
            <a:r>
              <a:rPr lang="en-US" sz="1400" dirty="0"/>
              <a:t>in Misaki of </a:t>
            </a:r>
            <a:r>
              <a:rPr lang="en-US" sz="1400" b="1" dirty="0"/>
              <a:t>~25m</a:t>
            </a:r>
            <a:r>
              <a:rPr lang="en-US" sz="1400" dirty="0"/>
              <a:t>, (government obtained an inundation height of 34m maximum over all Tosashimizu)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800"/>
              <a:buNone/>
            </a:pPr>
            <a:endParaRPr lang="en-US" sz="1400" dirty="0"/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800"/>
            </a:pPr>
            <a:r>
              <a:rPr lang="en-US" sz="1400" dirty="0"/>
              <a:t>No significant difference between the governmental computation and ours in the Reaching Time or inundation depth</a:t>
            </a:r>
          </a:p>
        </p:txBody>
      </p:sp>
      <p:pic>
        <p:nvPicPr>
          <p:cNvPr id="4" name="Image 3" descr="Une image contenant texte, capture d’écran, carte&#10;&#10;Description générée automatiquement">
            <a:extLst>
              <a:ext uri="{FF2B5EF4-FFF2-40B4-BE49-F238E27FC236}">
                <a16:creationId xmlns:a16="http://schemas.microsoft.com/office/drawing/2014/main" id="{CD7D213E-ED19-F991-FD1C-684F33E4DA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886" t="3158" r="2325" b="14211"/>
          <a:stretch/>
        </p:blipFill>
        <p:spPr>
          <a:xfrm>
            <a:off x="5538909" y="2894917"/>
            <a:ext cx="4897014" cy="375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287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EBD8FD5D-C48C-72D3-E6C2-15D309821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/>
              <a:t>wATERWAYs</a:t>
            </a:r>
            <a:r>
              <a:rPr lang="en-US" sz="3200" dirty="0"/>
              <a:t> model: </a:t>
            </a:r>
            <a:r>
              <a:rPr lang="en-US" sz="1800" dirty="0"/>
              <a:t>Inundation Height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9A6FA25-39BF-4338-611B-D7A54D9D0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  <p:pic>
        <p:nvPicPr>
          <p:cNvPr id="7" name="Image 6" descr="Une image contenant diagramme, Tracé, texte, ligne&#10;&#10;Description générée automatiquement">
            <a:extLst>
              <a:ext uri="{FF2B5EF4-FFF2-40B4-BE49-F238E27FC236}">
                <a16:creationId xmlns:a16="http://schemas.microsoft.com/office/drawing/2014/main" id="{4AD862E7-CEF8-3FBD-A104-1DF6B8D590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85" b="6322"/>
          <a:stretch/>
        </p:blipFill>
        <p:spPr bwMode="auto">
          <a:xfrm>
            <a:off x="2486449" y="1702514"/>
            <a:ext cx="7219102" cy="294054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456;p37">
            <a:extLst>
              <a:ext uri="{FF2B5EF4-FFF2-40B4-BE49-F238E27FC236}">
                <a16:creationId xmlns:a16="http://schemas.microsoft.com/office/drawing/2014/main" id="{0B1747CC-5C50-5B7A-1280-B2755D304F42}"/>
              </a:ext>
            </a:extLst>
          </p:cNvPr>
          <p:cNvSpPr txBox="1"/>
          <p:nvPr/>
        </p:nvSpPr>
        <p:spPr>
          <a:xfrm>
            <a:off x="6448840" y="5317599"/>
            <a:ext cx="3132997" cy="7386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Higher </a:t>
            </a:r>
            <a:r>
              <a:rPr lang="en-US" sz="14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RSLR</a:t>
            </a:r>
            <a:r>
              <a:rPr lang="en-US" sz="1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causes the higher inundation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400" b="1" dirty="0">
                <a:latin typeface="Calibri"/>
                <a:ea typeface="Calibri"/>
                <a:cs typeface="Calibri"/>
                <a:sym typeface="Calibri"/>
              </a:rPr>
              <a:t>RSLR effect mostly during 1</a:t>
            </a:r>
            <a:r>
              <a:rPr lang="en-US" sz="1400" b="1" baseline="30000" dirty="0"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lang="en-US" sz="1400" b="1" dirty="0">
                <a:latin typeface="Calibri"/>
                <a:ea typeface="Calibri"/>
                <a:cs typeface="Calibri"/>
                <a:sym typeface="Calibri"/>
              </a:rPr>
              <a:t> wave</a:t>
            </a: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442;p36">
            <a:extLst>
              <a:ext uri="{FF2B5EF4-FFF2-40B4-BE49-F238E27FC236}">
                <a16:creationId xmlns:a16="http://schemas.microsoft.com/office/drawing/2014/main" id="{F5257200-C267-C664-9BDE-6B7CB85FD52D}"/>
              </a:ext>
            </a:extLst>
          </p:cNvPr>
          <p:cNvSpPr txBox="1"/>
          <p:nvPr/>
        </p:nvSpPr>
        <p:spPr>
          <a:xfrm>
            <a:off x="3064654" y="5318717"/>
            <a:ext cx="3148552" cy="9540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indent="-171450"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 ,10 &amp; 5</a:t>
            </a:r>
            <a:r>
              <a:rPr lang="en-US" sz="1400" b="0" i="0" u="none" strike="noStrike" cap="none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: reach city center within similar times, </a:t>
            </a:r>
            <a:r>
              <a:rPr lang="en-US" sz="1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quickest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3,9, 11</a:t>
            </a:r>
            <a:r>
              <a:rPr lang="en-US" sz="1400" b="0" i="0" u="none" strike="noStrike" cap="none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: arrives later 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US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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(less serious for evacuation)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Picture 1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C2A21A83-34EA-31CB-2A3A-F77F6BA727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18"/>
          <a:stretch/>
        </p:blipFill>
        <p:spPr bwMode="auto">
          <a:xfrm>
            <a:off x="3153788" y="4569057"/>
            <a:ext cx="6528502" cy="203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45163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égral">
  <a:themeElements>
    <a:clrScheme name="Bleu vert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Inté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é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29F68FFC-748B-4FC3-BF39-7F84A6D5840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2257</TotalTime>
  <Words>1142</Words>
  <Application>Microsoft Office PowerPoint</Application>
  <PresentationFormat>Widescreen</PresentationFormat>
  <Paragraphs>230</Paragraphs>
  <Slides>13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Britannic Bold</vt:lpstr>
      <vt:lpstr>Calibri</vt:lpstr>
      <vt:lpstr>Tw Cen MT</vt:lpstr>
      <vt:lpstr>Tw Cen MT Condensed</vt:lpstr>
      <vt:lpstr>Wingdings</vt:lpstr>
      <vt:lpstr>Wingdings 3</vt:lpstr>
      <vt:lpstr>Intégral</vt:lpstr>
      <vt:lpstr>STUDENT FEST, France-Japan, UTokyo &amp; Grandes Ecoles Assessment of Tsunami Evacuation Plan in Small Declining Cities: Study Case of Tosashimizu, Japan Auriane Laurent (M1) </vt:lpstr>
      <vt:lpstr>About my school career</vt:lpstr>
      <vt:lpstr>Nankai Trough</vt:lpstr>
      <vt:lpstr>Tosashimizu and Misaki Demographics</vt:lpstr>
      <vt:lpstr>Current risk analysis</vt:lpstr>
      <vt:lpstr>Current risk analysis</vt:lpstr>
      <vt:lpstr>Tsunami propagation model</vt:lpstr>
      <vt:lpstr>Scenario 4</vt:lpstr>
      <vt:lpstr>wATERWAYs model: Inundation Height</vt:lpstr>
      <vt:lpstr>waterways model: TSUNAMI ARRIVAL TIME</vt:lpstr>
      <vt:lpstr>Evacuation simulation</vt:lpstr>
      <vt:lpstr>Conclusion and next step</vt:lpstr>
      <vt:lpstr>CEL 05.10 Tsunami simulation in Tosashimizu Auriane Laurent (M1)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Initial time</dc:title>
  <dc:creator>LAURENT　Auriane Eve Marie</dc:creator>
  <cp:lastModifiedBy>Auriane Laurent</cp:lastModifiedBy>
  <cp:revision>28</cp:revision>
  <dcterms:created xsi:type="dcterms:W3CDTF">2023-02-20T05:16:26Z</dcterms:created>
  <dcterms:modified xsi:type="dcterms:W3CDTF">2023-06-09T13:29:38Z</dcterms:modified>
</cp:coreProperties>
</file>