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6"/>
  </p:notesMasterIdLst>
  <p:sldIdLst>
    <p:sldId id="257" r:id="rId4"/>
    <p:sldId id="256"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648"/>
  </p:normalViewPr>
  <p:slideViewPr>
    <p:cSldViewPr snapToGrid="0">
      <p:cViewPr varScale="1">
        <p:scale>
          <a:sx n="78" d="100"/>
          <a:sy n="78" d="100"/>
        </p:scale>
        <p:origin x="71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M"/>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CEF3-826E-45E4-A23A-6CF6CD3F3B11}" type="datetimeFigureOut">
              <a:rPr lang="fr-CM" smtClean="0"/>
              <a:t>26/02/2024</a:t>
            </a:fld>
            <a:endParaRPr lang="fr-CM"/>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M"/>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M"/>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DB8C6-4EF6-40C8-AD8D-AE4355991D45}" type="slidenum">
              <a:rPr lang="fr-CM" smtClean="0"/>
              <a:t>‹N°›</a:t>
            </a:fld>
            <a:endParaRPr lang="fr-CM"/>
          </a:p>
        </p:txBody>
      </p:sp>
    </p:spTree>
    <p:extLst>
      <p:ext uri="{BB962C8B-B14F-4D97-AF65-F5344CB8AC3E}">
        <p14:creationId xmlns:p14="http://schemas.microsoft.com/office/powerpoint/2010/main" val="342668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 point de vue utilisateur, SEDAF est un système de surveillance qui permet de détecter et de comprendre aisément les anomalies à l’aide de la triade, flux, scores d’anomalie et explicabilité. Comment marche? Tout d’abord, on surveille le flux, en observant la courbe du score d’anomalie, lorsque qu’une anomalie est détectée (score s’éloignant de la valeur normale), on investigue en regardant les contributions de chaque variable dans l’élévation du score d’anomalie et on s’intéresse à celles qui ont eu le </a:t>
            </a:r>
            <a:r>
              <a:rPr lang="fr-FR"/>
              <a:t>plus d’impact, </a:t>
            </a:r>
            <a:r>
              <a:rPr lang="fr-FR" dirty="0"/>
              <a:t>et enfin, on regarde la tendance de ces variables dans le flux, au moment où le score d’anomalie dépassait le seuil d’alerte.</a:t>
            </a:r>
            <a:endParaRPr lang="fr-CM" dirty="0"/>
          </a:p>
        </p:txBody>
      </p:sp>
      <p:sp>
        <p:nvSpPr>
          <p:cNvPr id="4" name="Espace réservé du numéro de diapositive 3"/>
          <p:cNvSpPr>
            <a:spLocks noGrp="1"/>
          </p:cNvSpPr>
          <p:nvPr>
            <p:ph type="sldNum" sz="quarter" idx="5"/>
          </p:nvPr>
        </p:nvSpPr>
        <p:spPr/>
        <p:txBody>
          <a:bodyPr/>
          <a:lstStyle/>
          <a:p>
            <a:fld id="{6D1DB8C6-4EF6-40C8-AD8D-AE4355991D45}" type="slidenum">
              <a:rPr lang="fr-CM" smtClean="0"/>
              <a:t>2</a:t>
            </a:fld>
            <a:endParaRPr lang="fr-CM"/>
          </a:p>
        </p:txBody>
      </p:sp>
    </p:spTree>
    <p:extLst>
      <p:ext uri="{BB962C8B-B14F-4D97-AF65-F5344CB8AC3E}">
        <p14:creationId xmlns:p14="http://schemas.microsoft.com/office/powerpoint/2010/main" val="364810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493DA-AB4E-D245-1EC5-7C6CAA9484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M"/>
          </a:p>
        </p:txBody>
      </p:sp>
      <p:sp>
        <p:nvSpPr>
          <p:cNvPr id="3" name="Sous-titre 2">
            <a:extLst>
              <a:ext uri="{FF2B5EF4-FFF2-40B4-BE49-F238E27FC236}">
                <a16:creationId xmlns:a16="http://schemas.microsoft.com/office/drawing/2014/main" id="{367CE155-D79B-025D-1A2E-F06C0D597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M"/>
          </a:p>
        </p:txBody>
      </p:sp>
      <p:sp>
        <p:nvSpPr>
          <p:cNvPr id="4" name="Espace réservé de la date 3">
            <a:extLst>
              <a:ext uri="{FF2B5EF4-FFF2-40B4-BE49-F238E27FC236}">
                <a16:creationId xmlns:a16="http://schemas.microsoft.com/office/drawing/2014/main" id="{9989E5C3-DD6F-6861-3443-BF1E73A99556}"/>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5" name="Espace réservé du pied de page 4">
            <a:extLst>
              <a:ext uri="{FF2B5EF4-FFF2-40B4-BE49-F238E27FC236}">
                <a16:creationId xmlns:a16="http://schemas.microsoft.com/office/drawing/2014/main" id="{AB5DAFB4-D07F-7E77-5901-1AD78DB9D4F3}"/>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53468CD3-6EEA-D122-8009-17B62B29BE7B}"/>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867608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E2D74-8934-803A-76FE-1622722B80DE}"/>
              </a:ext>
            </a:extLst>
          </p:cNvPr>
          <p:cNvSpPr>
            <a:spLocks noGrp="1"/>
          </p:cNvSpPr>
          <p:nvPr>
            <p:ph type="title"/>
          </p:nvPr>
        </p:nvSpPr>
        <p:spPr/>
        <p:txBody>
          <a:bodyPr/>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1A4D4ADB-EF2A-8F76-4E35-97CA6CD761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A86A9367-8425-113F-DA9C-6B1F23AE38EE}"/>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5" name="Espace réservé du pied de page 4">
            <a:extLst>
              <a:ext uri="{FF2B5EF4-FFF2-40B4-BE49-F238E27FC236}">
                <a16:creationId xmlns:a16="http://schemas.microsoft.com/office/drawing/2014/main" id="{A33E8D02-7F30-9C60-C72F-159EBC4B875D}"/>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D114CAD9-9F1B-E19F-A7D2-B937844670F5}"/>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45584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07FD2C-A280-DF78-F9FD-E57DEB430C7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7E2FD10D-8E62-2DF0-5063-F038F162FBA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E5A95D55-F4C2-FE7A-4712-915F5ABA05CF}"/>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5" name="Espace réservé du pied de page 4">
            <a:extLst>
              <a:ext uri="{FF2B5EF4-FFF2-40B4-BE49-F238E27FC236}">
                <a16:creationId xmlns:a16="http://schemas.microsoft.com/office/drawing/2014/main" id="{03C30FA1-FB39-5EA8-747D-B35B979B7F5B}"/>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A2E13D0D-9760-060B-FDE9-D7D0125B131A}"/>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39456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FB6FF-7A8A-2EFB-5BD9-AC016BF9EA78}"/>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0C3D8523-32CE-D522-9C2F-5925C375633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30893913-FE4A-4301-05BA-547999B6BCAF}"/>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5" name="Espace réservé du pied de page 4">
            <a:extLst>
              <a:ext uri="{FF2B5EF4-FFF2-40B4-BE49-F238E27FC236}">
                <a16:creationId xmlns:a16="http://schemas.microsoft.com/office/drawing/2014/main" id="{1A67ACD3-55E3-F9FB-475F-CE9D20E2B9EC}"/>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5D54D805-D6EF-974B-4025-20FCA8B94E39}"/>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240331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134EA-D4FF-DE4E-F6D2-DFB8C011186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M"/>
          </a:p>
        </p:txBody>
      </p:sp>
      <p:sp>
        <p:nvSpPr>
          <p:cNvPr id="3" name="Espace réservé du texte 2">
            <a:extLst>
              <a:ext uri="{FF2B5EF4-FFF2-40B4-BE49-F238E27FC236}">
                <a16:creationId xmlns:a16="http://schemas.microsoft.com/office/drawing/2014/main" id="{02A9705C-7C13-855C-3DE2-397F123AB3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01D4FE2-FCEC-4001-34AF-A034EFBBF69F}"/>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5" name="Espace réservé du pied de page 4">
            <a:extLst>
              <a:ext uri="{FF2B5EF4-FFF2-40B4-BE49-F238E27FC236}">
                <a16:creationId xmlns:a16="http://schemas.microsoft.com/office/drawing/2014/main" id="{281BD337-EA5B-2CF1-30E1-901389F7F682}"/>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40C0FA1C-0704-87FC-5531-EB6041658B1E}"/>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223004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D513F-820E-35D8-720F-EB0B6071A642}"/>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F58E17C0-B357-FBD8-6674-EC509B013B9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contenu 3">
            <a:extLst>
              <a:ext uri="{FF2B5EF4-FFF2-40B4-BE49-F238E27FC236}">
                <a16:creationId xmlns:a16="http://schemas.microsoft.com/office/drawing/2014/main" id="{5BC34379-58D3-E2D2-8ADA-0708C51CE4D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e la date 4">
            <a:extLst>
              <a:ext uri="{FF2B5EF4-FFF2-40B4-BE49-F238E27FC236}">
                <a16:creationId xmlns:a16="http://schemas.microsoft.com/office/drawing/2014/main" id="{D2C41567-474F-A53A-54E8-D57AF30647B0}"/>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6" name="Espace réservé du pied de page 5">
            <a:extLst>
              <a:ext uri="{FF2B5EF4-FFF2-40B4-BE49-F238E27FC236}">
                <a16:creationId xmlns:a16="http://schemas.microsoft.com/office/drawing/2014/main" id="{9F041350-9E8B-B3AC-0EE0-56E210BB9B53}"/>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30BDB226-3191-3E8D-5EC4-95F939EC4A29}"/>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13684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367DAC-1083-AC37-7509-D64D87A84290}"/>
              </a:ext>
            </a:extLst>
          </p:cNvPr>
          <p:cNvSpPr>
            <a:spLocks noGrp="1"/>
          </p:cNvSpPr>
          <p:nvPr>
            <p:ph type="title"/>
          </p:nvPr>
        </p:nvSpPr>
        <p:spPr>
          <a:xfrm>
            <a:off x="839788" y="365125"/>
            <a:ext cx="10515600" cy="1325563"/>
          </a:xfrm>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D8C7D6AD-FF66-EEEB-E383-15C8CD478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4FF1F42-B4C2-9AAD-2442-DCA6A51AA78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u texte 4">
            <a:extLst>
              <a:ext uri="{FF2B5EF4-FFF2-40B4-BE49-F238E27FC236}">
                <a16:creationId xmlns:a16="http://schemas.microsoft.com/office/drawing/2014/main" id="{548EC070-D673-0DC0-7665-30E7737AF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47DA51-4B43-1898-94FA-0F317E6BDF3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7" name="Espace réservé de la date 6">
            <a:extLst>
              <a:ext uri="{FF2B5EF4-FFF2-40B4-BE49-F238E27FC236}">
                <a16:creationId xmlns:a16="http://schemas.microsoft.com/office/drawing/2014/main" id="{EBC1FDC4-CAA1-7A6A-4695-E609F3E42BB5}"/>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8" name="Espace réservé du pied de page 7">
            <a:extLst>
              <a:ext uri="{FF2B5EF4-FFF2-40B4-BE49-F238E27FC236}">
                <a16:creationId xmlns:a16="http://schemas.microsoft.com/office/drawing/2014/main" id="{CE78EAC7-5D58-23CC-5690-0C0215FFBDAD}"/>
              </a:ext>
            </a:extLst>
          </p:cNvPr>
          <p:cNvSpPr>
            <a:spLocks noGrp="1"/>
          </p:cNvSpPr>
          <p:nvPr>
            <p:ph type="ftr" sz="quarter" idx="11"/>
          </p:nvPr>
        </p:nvSpPr>
        <p:spPr/>
        <p:txBody>
          <a:bodyPr/>
          <a:lstStyle/>
          <a:p>
            <a:endParaRPr lang="fr-CM"/>
          </a:p>
        </p:txBody>
      </p:sp>
      <p:sp>
        <p:nvSpPr>
          <p:cNvPr id="9" name="Espace réservé du numéro de diapositive 8">
            <a:extLst>
              <a:ext uri="{FF2B5EF4-FFF2-40B4-BE49-F238E27FC236}">
                <a16:creationId xmlns:a16="http://schemas.microsoft.com/office/drawing/2014/main" id="{09A0FDF4-E75E-46F1-F66E-90D7FBAF79CD}"/>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124532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9A84B2-4724-E7BB-343B-E2BBF18331DA}"/>
              </a:ext>
            </a:extLst>
          </p:cNvPr>
          <p:cNvSpPr>
            <a:spLocks noGrp="1"/>
          </p:cNvSpPr>
          <p:nvPr>
            <p:ph type="title"/>
          </p:nvPr>
        </p:nvSpPr>
        <p:spPr/>
        <p:txBody>
          <a:bodyPr/>
          <a:lstStyle/>
          <a:p>
            <a:r>
              <a:rPr lang="fr-FR"/>
              <a:t>Modifiez le style du titre</a:t>
            </a:r>
            <a:endParaRPr lang="fr-CM"/>
          </a:p>
        </p:txBody>
      </p:sp>
      <p:sp>
        <p:nvSpPr>
          <p:cNvPr id="3" name="Espace réservé de la date 2">
            <a:extLst>
              <a:ext uri="{FF2B5EF4-FFF2-40B4-BE49-F238E27FC236}">
                <a16:creationId xmlns:a16="http://schemas.microsoft.com/office/drawing/2014/main" id="{7E392CD6-02CE-3312-8534-1A14EF1D5905}"/>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4" name="Espace réservé du pied de page 3">
            <a:extLst>
              <a:ext uri="{FF2B5EF4-FFF2-40B4-BE49-F238E27FC236}">
                <a16:creationId xmlns:a16="http://schemas.microsoft.com/office/drawing/2014/main" id="{DE99B44A-EEBF-0FA8-DE4E-D401FE7BE4C8}"/>
              </a:ext>
            </a:extLst>
          </p:cNvPr>
          <p:cNvSpPr>
            <a:spLocks noGrp="1"/>
          </p:cNvSpPr>
          <p:nvPr>
            <p:ph type="ftr" sz="quarter" idx="11"/>
          </p:nvPr>
        </p:nvSpPr>
        <p:spPr/>
        <p:txBody>
          <a:bodyPr/>
          <a:lstStyle/>
          <a:p>
            <a:endParaRPr lang="fr-CM"/>
          </a:p>
        </p:txBody>
      </p:sp>
      <p:sp>
        <p:nvSpPr>
          <p:cNvPr id="5" name="Espace réservé du numéro de diapositive 4">
            <a:extLst>
              <a:ext uri="{FF2B5EF4-FFF2-40B4-BE49-F238E27FC236}">
                <a16:creationId xmlns:a16="http://schemas.microsoft.com/office/drawing/2014/main" id="{EEA2EDC5-2B57-2C26-EE98-672C32DC7E85}"/>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110280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E6497D-6390-5826-8693-B86081323613}"/>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3" name="Espace réservé du pied de page 2">
            <a:extLst>
              <a:ext uri="{FF2B5EF4-FFF2-40B4-BE49-F238E27FC236}">
                <a16:creationId xmlns:a16="http://schemas.microsoft.com/office/drawing/2014/main" id="{4BAF4332-52AA-6010-D620-D952C2271949}"/>
              </a:ext>
            </a:extLst>
          </p:cNvPr>
          <p:cNvSpPr>
            <a:spLocks noGrp="1"/>
          </p:cNvSpPr>
          <p:nvPr>
            <p:ph type="ftr" sz="quarter" idx="11"/>
          </p:nvPr>
        </p:nvSpPr>
        <p:spPr/>
        <p:txBody>
          <a:bodyPr/>
          <a:lstStyle/>
          <a:p>
            <a:endParaRPr lang="fr-CM"/>
          </a:p>
        </p:txBody>
      </p:sp>
      <p:sp>
        <p:nvSpPr>
          <p:cNvPr id="4" name="Espace réservé du numéro de diapositive 3">
            <a:extLst>
              <a:ext uri="{FF2B5EF4-FFF2-40B4-BE49-F238E27FC236}">
                <a16:creationId xmlns:a16="http://schemas.microsoft.com/office/drawing/2014/main" id="{009768D5-29AC-70C2-517C-3C6DA2E8A435}"/>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416226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55CC1D-77F5-C5E2-2EE3-820D1F2B59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du contenu 2">
            <a:extLst>
              <a:ext uri="{FF2B5EF4-FFF2-40B4-BE49-F238E27FC236}">
                <a16:creationId xmlns:a16="http://schemas.microsoft.com/office/drawing/2014/main" id="{5A7D16DF-6A0A-CE71-34C9-A6108E27E8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texte 3">
            <a:extLst>
              <a:ext uri="{FF2B5EF4-FFF2-40B4-BE49-F238E27FC236}">
                <a16:creationId xmlns:a16="http://schemas.microsoft.com/office/drawing/2014/main" id="{13D11A7D-0874-39D4-1123-85990CE42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5B9A6-7E3E-54BC-A5A7-EFED0AB12453}"/>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6" name="Espace réservé du pied de page 5">
            <a:extLst>
              <a:ext uri="{FF2B5EF4-FFF2-40B4-BE49-F238E27FC236}">
                <a16:creationId xmlns:a16="http://schemas.microsoft.com/office/drawing/2014/main" id="{7384343D-C8F9-A500-4F30-79FC1C0EB69F}"/>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5FA2BBC8-88FD-8391-98A6-58F20847F81D}"/>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10688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734FA-05EF-0460-A606-428F9D9690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pour une image  2">
            <a:extLst>
              <a:ext uri="{FF2B5EF4-FFF2-40B4-BE49-F238E27FC236}">
                <a16:creationId xmlns:a16="http://schemas.microsoft.com/office/drawing/2014/main" id="{279E9167-E73D-1B57-E47E-B9551B42C6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M"/>
          </a:p>
        </p:txBody>
      </p:sp>
      <p:sp>
        <p:nvSpPr>
          <p:cNvPr id="4" name="Espace réservé du texte 3">
            <a:extLst>
              <a:ext uri="{FF2B5EF4-FFF2-40B4-BE49-F238E27FC236}">
                <a16:creationId xmlns:a16="http://schemas.microsoft.com/office/drawing/2014/main" id="{B9C006F0-D529-F06F-0B33-89964550A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8B1958-C76C-055C-8C6D-1AEC38814DFD}"/>
              </a:ext>
            </a:extLst>
          </p:cNvPr>
          <p:cNvSpPr>
            <a:spLocks noGrp="1"/>
          </p:cNvSpPr>
          <p:nvPr>
            <p:ph type="dt" sz="half" idx="10"/>
          </p:nvPr>
        </p:nvSpPr>
        <p:spPr/>
        <p:txBody>
          <a:bodyPr/>
          <a:lstStyle/>
          <a:p>
            <a:fld id="{E8B1A125-92A8-4CE9-8B9C-AB2030EBAFE1}" type="datetimeFigureOut">
              <a:rPr lang="fr-CM" smtClean="0"/>
              <a:t>26/02/2024</a:t>
            </a:fld>
            <a:endParaRPr lang="fr-CM"/>
          </a:p>
        </p:txBody>
      </p:sp>
      <p:sp>
        <p:nvSpPr>
          <p:cNvPr id="6" name="Espace réservé du pied de page 5">
            <a:extLst>
              <a:ext uri="{FF2B5EF4-FFF2-40B4-BE49-F238E27FC236}">
                <a16:creationId xmlns:a16="http://schemas.microsoft.com/office/drawing/2014/main" id="{F04B41F9-40AF-E3C7-5A0A-9F3F8F92460A}"/>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A93DCD41-C276-72D1-0710-2AC4763E7096}"/>
              </a:ext>
            </a:extLst>
          </p:cNvPr>
          <p:cNvSpPr>
            <a:spLocks noGrp="1"/>
          </p:cNvSpPr>
          <p:nvPr>
            <p:ph type="sldNum" sz="quarter" idx="12"/>
          </p:nvPr>
        </p:nvSpPr>
        <p:spPr/>
        <p:txBody>
          <a:bodyPr/>
          <a:lstStyle/>
          <a:p>
            <a:fld id="{81B61CEC-778F-4C1A-AC60-889E200450CC}" type="slidenum">
              <a:rPr lang="fr-CM" smtClean="0"/>
              <a:t>‹N°›</a:t>
            </a:fld>
            <a:endParaRPr lang="fr-CM"/>
          </a:p>
        </p:txBody>
      </p:sp>
    </p:spTree>
    <p:extLst>
      <p:ext uri="{BB962C8B-B14F-4D97-AF65-F5344CB8AC3E}">
        <p14:creationId xmlns:p14="http://schemas.microsoft.com/office/powerpoint/2010/main" val="257702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A75DADD-B628-7079-6F50-9AC2F042C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AA5ACB19-E3C0-A090-4EC5-F372DE28A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26AF858E-8F12-1ABD-EE5A-5FBE61FC2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1A125-92A8-4CE9-8B9C-AB2030EBAFE1}" type="datetimeFigureOut">
              <a:rPr lang="fr-CM" smtClean="0"/>
              <a:t>26/02/2024</a:t>
            </a:fld>
            <a:endParaRPr lang="fr-CM"/>
          </a:p>
        </p:txBody>
      </p:sp>
      <p:sp>
        <p:nvSpPr>
          <p:cNvPr id="5" name="Espace réservé du pied de page 4">
            <a:extLst>
              <a:ext uri="{FF2B5EF4-FFF2-40B4-BE49-F238E27FC236}">
                <a16:creationId xmlns:a16="http://schemas.microsoft.com/office/drawing/2014/main" id="{1084EB4E-9B58-33F1-4FD2-0C62EC9C9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M"/>
          </a:p>
        </p:txBody>
      </p:sp>
      <p:sp>
        <p:nvSpPr>
          <p:cNvPr id="6" name="Espace réservé du numéro de diapositive 5">
            <a:extLst>
              <a:ext uri="{FF2B5EF4-FFF2-40B4-BE49-F238E27FC236}">
                <a16:creationId xmlns:a16="http://schemas.microsoft.com/office/drawing/2014/main" id="{5E67471E-6484-A132-766E-67C1CB927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61CEC-778F-4C1A-AC60-889E200450CC}" type="slidenum">
              <a:rPr lang="fr-CM" smtClean="0"/>
              <a:t>‹N°›</a:t>
            </a:fld>
            <a:endParaRPr lang="fr-CM"/>
          </a:p>
        </p:txBody>
      </p:sp>
    </p:spTree>
    <p:extLst>
      <p:ext uri="{BB962C8B-B14F-4D97-AF65-F5344CB8AC3E}">
        <p14:creationId xmlns:p14="http://schemas.microsoft.com/office/powerpoint/2010/main" val="163254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C805A-8B78-3AB2-FCC3-3C74F03A3FBC}"/>
              </a:ext>
            </a:extLst>
          </p:cNvPr>
          <p:cNvSpPr/>
          <p:nvPr/>
        </p:nvSpPr>
        <p:spPr>
          <a:xfrm>
            <a:off x="482930" y="191386"/>
            <a:ext cx="11226139" cy="1357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6" name="ZoneTexte 5">
            <a:extLst>
              <a:ext uri="{FF2B5EF4-FFF2-40B4-BE49-F238E27FC236}">
                <a16:creationId xmlns:a16="http://schemas.microsoft.com/office/drawing/2014/main" id="{D38FCAB5-FC96-E6F7-4FCF-FA4478D53FCC}"/>
              </a:ext>
            </a:extLst>
          </p:cNvPr>
          <p:cNvSpPr txBox="1"/>
          <p:nvPr/>
        </p:nvSpPr>
        <p:spPr>
          <a:xfrm>
            <a:off x="629391" y="472009"/>
            <a:ext cx="11079678" cy="830997"/>
          </a:xfrm>
          <a:prstGeom prst="rect">
            <a:avLst/>
          </a:prstGeom>
          <a:noFill/>
        </p:spPr>
        <p:txBody>
          <a:bodyPr wrap="square" rtlCol="0">
            <a:spAutoFit/>
          </a:bodyPr>
          <a:lstStyle/>
          <a:p>
            <a:pPr algn="ctr"/>
            <a:r>
              <a:rPr lang="fr-FR" sz="2400" b="1" dirty="0">
                <a:solidFill>
                  <a:schemeClr val="bg1"/>
                </a:solidFill>
              </a:rPr>
              <a:t>SEDAF</a:t>
            </a:r>
            <a:r>
              <a:rPr lang="fr-FR" sz="2400" dirty="0">
                <a:solidFill>
                  <a:schemeClr val="bg1"/>
                </a:solidFill>
              </a:rPr>
              <a:t> : </a:t>
            </a:r>
            <a:r>
              <a:rPr lang="fr-FR" sz="2400" b="0" i="0" dirty="0">
                <a:solidFill>
                  <a:schemeClr val="bg1"/>
                </a:solidFill>
                <a:effectLst/>
                <a:latin typeface="Arial" panose="020B0604020202020204" pitchFamily="34" charset="0"/>
              </a:rPr>
              <a:t>Prototype of a Real-time and </a:t>
            </a:r>
            <a:r>
              <a:rPr lang="fr-FR" sz="2400" b="0" i="0" dirty="0" err="1">
                <a:solidFill>
                  <a:schemeClr val="bg1"/>
                </a:solidFill>
                <a:effectLst/>
                <a:latin typeface="Arial" panose="020B0604020202020204" pitchFamily="34" charset="0"/>
              </a:rPr>
              <a:t>Explainble</a:t>
            </a:r>
            <a:r>
              <a:rPr lang="fr-FR" sz="2400" b="0" i="0" dirty="0">
                <a:solidFill>
                  <a:schemeClr val="bg1"/>
                </a:solidFill>
                <a:effectLst/>
                <a:latin typeface="Arial" panose="020B0604020202020204" pitchFamily="34" charset="0"/>
              </a:rPr>
              <a:t> Anomaly Detection System on Data </a:t>
            </a:r>
            <a:r>
              <a:rPr lang="fr-FR" sz="2400" b="0" i="0" dirty="0" err="1">
                <a:solidFill>
                  <a:schemeClr val="bg1"/>
                </a:solidFill>
                <a:effectLst/>
                <a:latin typeface="Arial" panose="020B0604020202020204" pitchFamily="34" charset="0"/>
              </a:rPr>
              <a:t>stream</a:t>
            </a:r>
            <a:endParaRPr lang="fr-CM" sz="2400" dirty="0">
              <a:solidFill>
                <a:schemeClr val="bg1"/>
              </a:solidFill>
            </a:endParaRPr>
          </a:p>
        </p:txBody>
      </p:sp>
      <p:pic>
        <p:nvPicPr>
          <p:cNvPr id="13" name="Picture 14" descr="Clermont Auvergne INP - Etablissement d'enseignement supérieur">
            <a:extLst>
              <a:ext uri="{FF2B5EF4-FFF2-40B4-BE49-F238E27FC236}">
                <a16:creationId xmlns:a16="http://schemas.microsoft.com/office/drawing/2014/main" id="{31104634-C095-77AC-320C-9E0CF72C4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394" y="32544265"/>
            <a:ext cx="4243804" cy="2789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726E0938-967F-719F-E60A-9A2BAC8F43DF}"/>
              </a:ext>
            </a:extLst>
          </p:cNvPr>
          <p:cNvPicPr>
            <a:picLocks noChangeAspect="1"/>
          </p:cNvPicPr>
          <p:nvPr/>
        </p:nvPicPr>
        <p:blipFill>
          <a:blip r:embed="rId3"/>
          <a:stretch>
            <a:fillRect/>
          </a:stretch>
        </p:blipFill>
        <p:spPr>
          <a:xfrm>
            <a:off x="2960043" y="4445351"/>
            <a:ext cx="1794840" cy="1316880"/>
          </a:xfrm>
          <a:prstGeom prst="rect">
            <a:avLst/>
          </a:prstGeom>
        </p:spPr>
      </p:pic>
      <p:pic>
        <p:nvPicPr>
          <p:cNvPr id="15" name="Image 14">
            <a:extLst>
              <a:ext uri="{FF2B5EF4-FFF2-40B4-BE49-F238E27FC236}">
                <a16:creationId xmlns:a16="http://schemas.microsoft.com/office/drawing/2014/main" id="{DDE77555-5F6C-BB59-940E-E81B00603A85}"/>
              </a:ext>
            </a:extLst>
          </p:cNvPr>
          <p:cNvPicPr>
            <a:picLocks noChangeAspect="1"/>
          </p:cNvPicPr>
          <p:nvPr/>
        </p:nvPicPr>
        <p:blipFill>
          <a:blip r:embed="rId4"/>
          <a:stretch>
            <a:fillRect/>
          </a:stretch>
        </p:blipFill>
        <p:spPr>
          <a:xfrm>
            <a:off x="1247054" y="4488706"/>
            <a:ext cx="1452674" cy="1230170"/>
          </a:xfrm>
          <a:prstGeom prst="rect">
            <a:avLst/>
          </a:prstGeom>
        </p:spPr>
      </p:pic>
      <p:pic>
        <p:nvPicPr>
          <p:cNvPr id="16" name="Image 15">
            <a:extLst>
              <a:ext uri="{FF2B5EF4-FFF2-40B4-BE49-F238E27FC236}">
                <a16:creationId xmlns:a16="http://schemas.microsoft.com/office/drawing/2014/main" id="{CE7C2E9F-D136-A0E3-6479-CD8AFF8CDFE5}"/>
              </a:ext>
            </a:extLst>
          </p:cNvPr>
          <p:cNvPicPr>
            <a:picLocks noChangeAspect="1"/>
          </p:cNvPicPr>
          <p:nvPr/>
        </p:nvPicPr>
        <p:blipFill>
          <a:blip r:embed="rId5"/>
          <a:stretch>
            <a:fillRect/>
          </a:stretch>
        </p:blipFill>
        <p:spPr>
          <a:xfrm>
            <a:off x="5015198" y="4309556"/>
            <a:ext cx="1452675" cy="1452675"/>
          </a:xfrm>
          <a:prstGeom prst="rect">
            <a:avLst/>
          </a:prstGeom>
        </p:spPr>
      </p:pic>
      <p:pic>
        <p:nvPicPr>
          <p:cNvPr id="17" name="Image 16">
            <a:extLst>
              <a:ext uri="{FF2B5EF4-FFF2-40B4-BE49-F238E27FC236}">
                <a16:creationId xmlns:a16="http://schemas.microsoft.com/office/drawing/2014/main" id="{FE8F92FC-DD04-4031-1FBD-F8D46D3CE925}"/>
              </a:ext>
            </a:extLst>
          </p:cNvPr>
          <p:cNvPicPr>
            <a:picLocks noChangeAspect="1"/>
          </p:cNvPicPr>
          <p:nvPr/>
        </p:nvPicPr>
        <p:blipFill>
          <a:blip r:embed="rId6"/>
          <a:stretch>
            <a:fillRect/>
          </a:stretch>
        </p:blipFill>
        <p:spPr>
          <a:xfrm>
            <a:off x="7132647" y="4549028"/>
            <a:ext cx="1109525" cy="1109525"/>
          </a:xfrm>
          <a:prstGeom prst="rect">
            <a:avLst/>
          </a:prstGeom>
        </p:spPr>
      </p:pic>
      <p:pic>
        <p:nvPicPr>
          <p:cNvPr id="18" name="Image 17">
            <a:extLst>
              <a:ext uri="{FF2B5EF4-FFF2-40B4-BE49-F238E27FC236}">
                <a16:creationId xmlns:a16="http://schemas.microsoft.com/office/drawing/2014/main" id="{0F85BF92-857F-A450-B3D0-6D0B5FA20B9F}"/>
              </a:ext>
            </a:extLst>
          </p:cNvPr>
          <p:cNvPicPr>
            <a:picLocks noChangeAspect="1"/>
          </p:cNvPicPr>
          <p:nvPr/>
        </p:nvPicPr>
        <p:blipFill>
          <a:blip r:embed="rId7"/>
          <a:stretch>
            <a:fillRect/>
          </a:stretch>
        </p:blipFill>
        <p:spPr>
          <a:xfrm>
            <a:off x="9042680" y="4549027"/>
            <a:ext cx="1861319" cy="1109525"/>
          </a:xfrm>
          <a:prstGeom prst="rect">
            <a:avLst/>
          </a:prstGeom>
        </p:spPr>
      </p:pic>
      <p:sp>
        <p:nvSpPr>
          <p:cNvPr id="19" name="ZoneTexte 18">
            <a:extLst>
              <a:ext uri="{FF2B5EF4-FFF2-40B4-BE49-F238E27FC236}">
                <a16:creationId xmlns:a16="http://schemas.microsoft.com/office/drawing/2014/main" id="{02BC40F0-AFF4-3A64-8CD1-C1C6C5C5F177}"/>
              </a:ext>
            </a:extLst>
          </p:cNvPr>
          <p:cNvSpPr txBox="1"/>
          <p:nvPr/>
        </p:nvSpPr>
        <p:spPr>
          <a:xfrm>
            <a:off x="1639796" y="1823067"/>
            <a:ext cx="9264203" cy="923330"/>
          </a:xfrm>
          <a:prstGeom prst="rect">
            <a:avLst/>
          </a:prstGeom>
          <a:noFill/>
        </p:spPr>
        <p:txBody>
          <a:bodyPr wrap="none" rtlCol="0">
            <a:spAutoFit/>
          </a:bodyPr>
          <a:lstStyle/>
          <a:p>
            <a:pPr algn="ctr"/>
            <a:r>
              <a:rPr lang="fr-CM" b="1" i="0" dirty="0">
                <a:effectLst/>
                <a:latin typeface="Arial" panose="020B0604020202020204" pitchFamily="34" charset="0"/>
              </a:rPr>
              <a:t>F. </a:t>
            </a:r>
            <a:r>
              <a:rPr lang="fr-CM" b="1" i="0" dirty="0" err="1">
                <a:effectLst/>
                <a:latin typeface="Arial" panose="020B0604020202020204" pitchFamily="34" charset="0"/>
              </a:rPr>
              <a:t>Jiechieu</a:t>
            </a:r>
            <a:r>
              <a:rPr lang="fr-CM" b="1" i="0" dirty="0">
                <a:effectLst/>
                <a:latin typeface="Arial" panose="020B0604020202020204" pitchFamily="34" charset="0"/>
              </a:rPr>
              <a:t> </a:t>
            </a:r>
            <a:r>
              <a:rPr lang="fr-CM" b="1" i="0" dirty="0" err="1">
                <a:effectLst/>
                <a:latin typeface="Arial" panose="020B0604020202020204" pitchFamily="34" charset="0"/>
              </a:rPr>
              <a:t>Kameni</a:t>
            </a:r>
            <a:r>
              <a:rPr lang="fr-CM" b="0" i="0" dirty="0">
                <a:effectLst/>
                <a:latin typeface="Arial" panose="020B0604020202020204" pitchFamily="34" charset="0"/>
              </a:rPr>
              <a:t>, A. M. S. Ngo </a:t>
            </a:r>
            <a:r>
              <a:rPr lang="fr-CM" b="0" i="0" dirty="0" err="1">
                <a:effectLst/>
                <a:latin typeface="Arial" panose="020B0604020202020204" pitchFamily="34" charset="0"/>
              </a:rPr>
              <a:t>Bibinbe</a:t>
            </a:r>
            <a:r>
              <a:rPr lang="fr-CM" b="0" i="0" dirty="0">
                <a:effectLst/>
                <a:latin typeface="Arial" panose="020B0604020202020204" pitchFamily="34" charset="0"/>
              </a:rPr>
              <a:t>, V. </a:t>
            </a:r>
            <a:r>
              <a:rPr lang="fr-CM" b="0" i="0" dirty="0" err="1">
                <a:effectLst/>
                <a:latin typeface="Arial" panose="020B0604020202020204" pitchFamily="34" charset="0"/>
              </a:rPr>
              <a:t>Cako</a:t>
            </a:r>
            <a:r>
              <a:rPr lang="fr-CM" b="0" i="0" dirty="0">
                <a:effectLst/>
                <a:latin typeface="Arial" panose="020B0604020202020204" pitchFamily="34" charset="0"/>
              </a:rPr>
              <a:t>, A. J. </a:t>
            </a:r>
            <a:r>
              <a:rPr lang="fr-CM" b="0" i="0" dirty="0" err="1">
                <a:effectLst/>
                <a:latin typeface="Arial" panose="020B0604020202020204" pitchFamily="34" charset="0"/>
              </a:rPr>
              <a:t>Djiberou</a:t>
            </a:r>
            <a:r>
              <a:rPr lang="fr-CM" b="0" i="0" dirty="0">
                <a:effectLst/>
                <a:latin typeface="Arial" panose="020B0604020202020204" pitchFamily="34" charset="0"/>
              </a:rPr>
              <a:t> Mahamadou, M. R.</a:t>
            </a:r>
            <a:br>
              <a:rPr lang="fr-CM" dirty="0"/>
            </a:br>
            <a:r>
              <a:rPr lang="fr-CM" b="0" i="0" dirty="0" err="1">
                <a:effectLst/>
                <a:latin typeface="Arial" panose="020B0604020202020204" pitchFamily="34" charset="0"/>
              </a:rPr>
              <a:t>Bakari</a:t>
            </a:r>
            <a:r>
              <a:rPr lang="fr-CM" b="0" i="0" dirty="0">
                <a:effectLst/>
                <a:latin typeface="Arial" panose="020B0604020202020204" pitchFamily="34" charset="0"/>
              </a:rPr>
              <a:t>, K. D. </a:t>
            </a:r>
            <a:r>
              <a:rPr lang="fr-CM" b="0" i="0" dirty="0" err="1">
                <a:effectLst/>
                <a:latin typeface="Arial" panose="020B0604020202020204" pitchFamily="34" charset="0"/>
              </a:rPr>
              <a:t>Nguetche</a:t>
            </a:r>
            <a:r>
              <a:rPr lang="fr-CM" b="0" i="0" dirty="0">
                <a:effectLst/>
                <a:latin typeface="Arial" panose="020B0604020202020204" pitchFamily="34" charset="0"/>
              </a:rPr>
              <a:t>, D. </a:t>
            </a:r>
            <a:r>
              <a:rPr lang="fr-CM" b="0" i="0" dirty="0" err="1">
                <a:effectLst/>
                <a:latin typeface="Arial" panose="020B0604020202020204" pitchFamily="34" charset="0"/>
              </a:rPr>
              <a:t>Kamga</a:t>
            </a:r>
            <a:r>
              <a:rPr lang="fr-CM" b="0" i="0" dirty="0">
                <a:effectLst/>
                <a:latin typeface="Arial" panose="020B0604020202020204" pitchFamily="34" charset="0"/>
              </a:rPr>
              <a:t> </a:t>
            </a:r>
            <a:r>
              <a:rPr lang="fr-CM" b="0" i="0" dirty="0" err="1">
                <a:effectLst/>
                <a:latin typeface="Arial" panose="020B0604020202020204" pitchFamily="34" charset="0"/>
              </a:rPr>
              <a:t>Nguifo</a:t>
            </a:r>
            <a:r>
              <a:rPr lang="fr-CM" b="0" i="0" dirty="0">
                <a:effectLst/>
                <a:latin typeface="Arial" panose="020B0604020202020204" pitchFamily="34" charset="0"/>
              </a:rPr>
              <a:t>, A. Bertrand, M. F. </a:t>
            </a:r>
            <a:r>
              <a:rPr lang="fr-CM" b="0" i="0" dirty="0" err="1">
                <a:effectLst/>
                <a:latin typeface="Arial" panose="020B0604020202020204" pitchFamily="34" charset="0"/>
              </a:rPr>
              <a:t>Mbouopda</a:t>
            </a:r>
            <a:r>
              <a:rPr lang="fr-CM" b="0" i="0" dirty="0">
                <a:effectLst/>
                <a:latin typeface="Arial" panose="020B0604020202020204" pitchFamily="34" charset="0"/>
              </a:rPr>
              <a:t>, R. El Cheikh, G.</a:t>
            </a:r>
            <a:br>
              <a:rPr lang="fr-CM" dirty="0"/>
            </a:br>
            <a:r>
              <a:rPr lang="fr-CM" b="0" i="0" dirty="0">
                <a:effectLst/>
                <a:latin typeface="Arial" panose="020B0604020202020204" pitchFamily="34" charset="0"/>
              </a:rPr>
              <a:t>R. </a:t>
            </a:r>
            <a:r>
              <a:rPr lang="fr-CM" b="0" i="0" dirty="0" err="1">
                <a:effectLst/>
                <a:latin typeface="Arial" panose="020B0604020202020204" pitchFamily="34" charset="0"/>
              </a:rPr>
              <a:t>Mbiadou</a:t>
            </a:r>
            <a:r>
              <a:rPr lang="fr-CM" b="0" i="0" dirty="0">
                <a:effectLst/>
                <a:latin typeface="Arial" panose="020B0604020202020204" pitchFamily="34" charset="0"/>
              </a:rPr>
              <a:t> </a:t>
            </a:r>
            <a:r>
              <a:rPr lang="fr-CM" b="0" i="0" dirty="0" err="1">
                <a:effectLst/>
                <a:latin typeface="Arial" panose="020B0604020202020204" pitchFamily="34" charset="0"/>
              </a:rPr>
              <a:t>Saleu</a:t>
            </a:r>
            <a:r>
              <a:rPr lang="fr-CM" b="0" i="0" dirty="0">
                <a:effectLst/>
                <a:latin typeface="Arial" panose="020B0604020202020204" pitchFamily="34" charset="0"/>
              </a:rPr>
              <a:t>, E. Mephu Nguifo</a:t>
            </a:r>
            <a:endParaRPr lang="fr-CM" dirty="0"/>
          </a:p>
        </p:txBody>
      </p:sp>
      <p:sp>
        <p:nvSpPr>
          <p:cNvPr id="21" name="ZoneTexte 20">
            <a:extLst>
              <a:ext uri="{FF2B5EF4-FFF2-40B4-BE49-F238E27FC236}">
                <a16:creationId xmlns:a16="http://schemas.microsoft.com/office/drawing/2014/main" id="{065EA031-4214-18DC-20C2-6BA3D9E8FFA9}"/>
              </a:ext>
            </a:extLst>
          </p:cNvPr>
          <p:cNvSpPr txBox="1"/>
          <p:nvPr/>
        </p:nvSpPr>
        <p:spPr>
          <a:xfrm>
            <a:off x="1903228" y="3020494"/>
            <a:ext cx="8567602" cy="646331"/>
          </a:xfrm>
          <a:prstGeom prst="rect">
            <a:avLst/>
          </a:prstGeom>
          <a:noFill/>
        </p:spPr>
        <p:txBody>
          <a:bodyPr wrap="none" rtlCol="0">
            <a:spAutoFit/>
          </a:bodyPr>
          <a:lstStyle/>
          <a:p>
            <a:pPr algn="ctr"/>
            <a:r>
              <a:rPr lang="fr-CM" b="0" i="0" dirty="0">
                <a:effectLst/>
                <a:latin typeface="Arial" panose="020B0604020202020204" pitchFamily="34" charset="0"/>
              </a:rPr>
              <a:t>Université Clermont Auvergne, Clermont Auvergne INP, ENSMSE, CNRS, LIMOS,</a:t>
            </a:r>
            <a:br>
              <a:rPr lang="fr-CM" dirty="0"/>
            </a:br>
            <a:r>
              <a:rPr lang="fr-CM" b="0" i="0" dirty="0">
                <a:effectLst/>
                <a:latin typeface="Arial" panose="020B0604020202020204" pitchFamily="34" charset="0"/>
              </a:rPr>
              <a:t>F-63000 Clermont–Ferrand, France</a:t>
            </a:r>
            <a:endParaRPr lang="fr-CM" dirty="0"/>
          </a:p>
        </p:txBody>
      </p:sp>
      <p:sp>
        <p:nvSpPr>
          <p:cNvPr id="2" name="ZoneTexte 1">
            <a:extLst>
              <a:ext uri="{FF2B5EF4-FFF2-40B4-BE49-F238E27FC236}">
                <a16:creationId xmlns:a16="http://schemas.microsoft.com/office/drawing/2014/main" id="{4FEDAE41-13C6-35A4-0EEB-EBD37916DA08}"/>
              </a:ext>
            </a:extLst>
          </p:cNvPr>
          <p:cNvSpPr txBox="1"/>
          <p:nvPr/>
        </p:nvSpPr>
        <p:spPr>
          <a:xfrm>
            <a:off x="3603968" y="6171424"/>
            <a:ext cx="4984061" cy="369332"/>
          </a:xfrm>
          <a:prstGeom prst="rect">
            <a:avLst/>
          </a:prstGeom>
          <a:noFill/>
        </p:spPr>
        <p:txBody>
          <a:bodyPr wrap="square" rtlCol="0">
            <a:spAutoFit/>
          </a:bodyPr>
          <a:lstStyle/>
          <a:p>
            <a:r>
              <a:rPr lang="fr-FR" dirty="0" err="1"/>
              <a:t>Funding</a:t>
            </a:r>
            <a:r>
              <a:rPr lang="fr-FR" dirty="0"/>
              <a:t> and Support: </a:t>
            </a:r>
            <a:r>
              <a:rPr lang="fr-FR" dirty="0" err="1"/>
              <a:t>BpiFrance</a:t>
            </a:r>
            <a:r>
              <a:rPr lang="fr-FR" dirty="0"/>
              <a:t> &amp; ANR </a:t>
            </a:r>
            <a:r>
              <a:rPr lang="fr-FR" dirty="0" err="1"/>
              <a:t>iSite</a:t>
            </a:r>
            <a:r>
              <a:rPr lang="fr-FR" dirty="0"/>
              <a:t> Cap3S</a:t>
            </a:r>
          </a:p>
        </p:txBody>
      </p:sp>
    </p:spTree>
    <p:extLst>
      <p:ext uri="{BB962C8B-B14F-4D97-AF65-F5344CB8AC3E}">
        <p14:creationId xmlns:p14="http://schemas.microsoft.com/office/powerpoint/2010/main" val="375722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e 61">
            <a:extLst>
              <a:ext uri="{FF2B5EF4-FFF2-40B4-BE49-F238E27FC236}">
                <a16:creationId xmlns:a16="http://schemas.microsoft.com/office/drawing/2014/main" id="{6078CF36-D1D6-0FC1-FE0A-1E68E91DEF34}"/>
              </a:ext>
            </a:extLst>
          </p:cNvPr>
          <p:cNvGrpSpPr/>
          <p:nvPr/>
        </p:nvGrpSpPr>
        <p:grpSpPr>
          <a:xfrm>
            <a:off x="927468" y="902418"/>
            <a:ext cx="3814643" cy="2445608"/>
            <a:chOff x="927468" y="902418"/>
            <a:chExt cx="3814643" cy="2445608"/>
          </a:xfrm>
        </p:grpSpPr>
        <p:sp>
          <p:nvSpPr>
            <p:cNvPr id="15" name="Rectangle : coins arrondis 14">
              <a:extLst>
                <a:ext uri="{FF2B5EF4-FFF2-40B4-BE49-F238E27FC236}">
                  <a16:creationId xmlns:a16="http://schemas.microsoft.com/office/drawing/2014/main" id="{DDC1B270-45B1-DB54-C63F-D68FBA6D9EB6}"/>
                </a:ext>
              </a:extLst>
            </p:cNvPr>
            <p:cNvSpPr/>
            <p:nvPr/>
          </p:nvSpPr>
          <p:spPr>
            <a:xfrm>
              <a:off x="927468" y="902418"/>
              <a:ext cx="3814643" cy="210513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pic>
          <p:nvPicPr>
            <p:cNvPr id="7" name="Image 6">
              <a:extLst>
                <a:ext uri="{FF2B5EF4-FFF2-40B4-BE49-F238E27FC236}">
                  <a16:creationId xmlns:a16="http://schemas.microsoft.com/office/drawing/2014/main" id="{82008BF0-66FA-3208-5BFD-E0FBF560FC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7281" y="984884"/>
              <a:ext cx="2712351" cy="1979631"/>
            </a:xfrm>
            <a:prstGeom prst="rect">
              <a:avLst/>
            </a:prstGeom>
          </p:spPr>
        </p:pic>
        <p:sp>
          <p:nvSpPr>
            <p:cNvPr id="16" name="ZoneTexte 15">
              <a:extLst>
                <a:ext uri="{FF2B5EF4-FFF2-40B4-BE49-F238E27FC236}">
                  <a16:creationId xmlns:a16="http://schemas.microsoft.com/office/drawing/2014/main" id="{88BDAAA8-773B-197D-A73E-7844AFE0D618}"/>
                </a:ext>
              </a:extLst>
            </p:cNvPr>
            <p:cNvSpPr txBox="1"/>
            <p:nvPr/>
          </p:nvSpPr>
          <p:spPr>
            <a:xfrm>
              <a:off x="1541815" y="2978694"/>
              <a:ext cx="2065309" cy="369332"/>
            </a:xfrm>
            <a:prstGeom prst="rect">
              <a:avLst/>
            </a:prstGeom>
            <a:noFill/>
          </p:spPr>
          <p:txBody>
            <a:bodyPr wrap="none" rtlCol="0">
              <a:spAutoFit/>
            </a:bodyPr>
            <a:lstStyle/>
            <a:p>
              <a:r>
                <a:rPr lang="fr-FR" dirty="0"/>
                <a:t>System Architecture</a:t>
              </a:r>
              <a:endParaRPr lang="fr-CM" dirty="0"/>
            </a:p>
          </p:txBody>
        </p:sp>
      </p:grpSp>
      <p:sp>
        <p:nvSpPr>
          <p:cNvPr id="44" name="Rectangle 43">
            <a:extLst>
              <a:ext uri="{FF2B5EF4-FFF2-40B4-BE49-F238E27FC236}">
                <a16:creationId xmlns:a16="http://schemas.microsoft.com/office/drawing/2014/main" id="{7F8C01E8-7517-0204-F639-321D794352A6}"/>
              </a:ext>
            </a:extLst>
          </p:cNvPr>
          <p:cNvSpPr/>
          <p:nvPr/>
        </p:nvSpPr>
        <p:spPr>
          <a:xfrm>
            <a:off x="437587" y="131418"/>
            <a:ext cx="4985018" cy="417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pic>
        <p:nvPicPr>
          <p:cNvPr id="4" name="Image 3">
            <a:extLst>
              <a:ext uri="{FF2B5EF4-FFF2-40B4-BE49-F238E27FC236}">
                <a16:creationId xmlns:a16="http://schemas.microsoft.com/office/drawing/2014/main" id="{95559CAA-33F1-6244-47FB-93CD429A1F2D}"/>
              </a:ext>
            </a:extLst>
          </p:cNvPr>
          <p:cNvPicPr>
            <a:picLocks noChangeAspect="1"/>
          </p:cNvPicPr>
          <p:nvPr/>
        </p:nvPicPr>
        <p:blipFill>
          <a:blip r:embed="rId4"/>
          <a:stretch>
            <a:fillRect/>
          </a:stretch>
        </p:blipFill>
        <p:spPr>
          <a:xfrm>
            <a:off x="4017456" y="2463604"/>
            <a:ext cx="4457667" cy="1977482"/>
          </a:xfrm>
          <a:prstGeom prst="rect">
            <a:avLst/>
          </a:prstGeom>
        </p:spPr>
      </p:pic>
      <p:pic>
        <p:nvPicPr>
          <p:cNvPr id="6" name="Image 5">
            <a:extLst>
              <a:ext uri="{FF2B5EF4-FFF2-40B4-BE49-F238E27FC236}">
                <a16:creationId xmlns:a16="http://schemas.microsoft.com/office/drawing/2014/main" id="{07D005CB-675D-1A4B-FC2E-D7F81FBE7F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88782" y="4468909"/>
            <a:ext cx="3608787" cy="2242684"/>
          </a:xfrm>
          <a:prstGeom prst="rect">
            <a:avLst/>
          </a:prstGeom>
        </p:spPr>
      </p:pic>
      <p:pic>
        <p:nvPicPr>
          <p:cNvPr id="8" name="Image 7">
            <a:extLst>
              <a:ext uri="{FF2B5EF4-FFF2-40B4-BE49-F238E27FC236}">
                <a16:creationId xmlns:a16="http://schemas.microsoft.com/office/drawing/2014/main" id="{3ED42F65-AEEC-C544-AA17-ED5567B5880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580631" y="293418"/>
            <a:ext cx="3521918" cy="1928669"/>
          </a:xfrm>
          <a:prstGeom prst="rect">
            <a:avLst/>
          </a:prstGeom>
        </p:spPr>
      </p:pic>
      <p:pic>
        <p:nvPicPr>
          <p:cNvPr id="9" name="Image 8">
            <a:extLst>
              <a:ext uri="{FF2B5EF4-FFF2-40B4-BE49-F238E27FC236}">
                <a16:creationId xmlns:a16="http://schemas.microsoft.com/office/drawing/2014/main" id="{B1D562B4-598C-6CAF-3347-7811A504431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65109" y="4743799"/>
            <a:ext cx="3607350" cy="1955171"/>
          </a:xfrm>
          <a:prstGeom prst="rect">
            <a:avLst/>
          </a:prstGeom>
        </p:spPr>
      </p:pic>
      <p:sp>
        <p:nvSpPr>
          <p:cNvPr id="10" name="ZoneTexte 9">
            <a:extLst>
              <a:ext uri="{FF2B5EF4-FFF2-40B4-BE49-F238E27FC236}">
                <a16:creationId xmlns:a16="http://schemas.microsoft.com/office/drawing/2014/main" id="{AFFF163B-AE89-25C8-7D01-2357D608744A}"/>
              </a:ext>
            </a:extLst>
          </p:cNvPr>
          <p:cNvSpPr txBox="1"/>
          <p:nvPr/>
        </p:nvSpPr>
        <p:spPr>
          <a:xfrm>
            <a:off x="624584" y="182623"/>
            <a:ext cx="4103689" cy="369332"/>
          </a:xfrm>
          <a:prstGeom prst="rect">
            <a:avLst/>
          </a:prstGeom>
          <a:noFill/>
        </p:spPr>
        <p:txBody>
          <a:bodyPr wrap="square" rtlCol="0">
            <a:spAutoFit/>
          </a:bodyPr>
          <a:lstStyle/>
          <a:p>
            <a:r>
              <a:rPr lang="fr-FR" dirty="0">
                <a:solidFill>
                  <a:schemeClr val="bg1"/>
                </a:solidFill>
              </a:rPr>
              <a:t>AN OVERVIEW OF THE SEDAF PROTOTYPE</a:t>
            </a:r>
            <a:endParaRPr lang="fr-CM" dirty="0">
              <a:solidFill>
                <a:schemeClr val="bg1"/>
              </a:solidFill>
            </a:endParaRPr>
          </a:p>
        </p:txBody>
      </p:sp>
      <p:grpSp>
        <p:nvGrpSpPr>
          <p:cNvPr id="14" name="Groupe 13">
            <a:extLst>
              <a:ext uri="{FF2B5EF4-FFF2-40B4-BE49-F238E27FC236}">
                <a16:creationId xmlns:a16="http://schemas.microsoft.com/office/drawing/2014/main" id="{4C2F8A78-2951-032B-237E-EBAB7ABCD8EF}"/>
              </a:ext>
            </a:extLst>
          </p:cNvPr>
          <p:cNvGrpSpPr/>
          <p:nvPr/>
        </p:nvGrpSpPr>
        <p:grpSpPr>
          <a:xfrm>
            <a:off x="5642919" y="1546052"/>
            <a:ext cx="2937712" cy="1359828"/>
            <a:chOff x="5642919" y="1546052"/>
            <a:chExt cx="2937712" cy="1359828"/>
          </a:xfrm>
        </p:grpSpPr>
        <p:cxnSp>
          <p:nvCxnSpPr>
            <p:cNvPr id="17" name="Connecteur droit 16">
              <a:extLst>
                <a:ext uri="{FF2B5EF4-FFF2-40B4-BE49-F238E27FC236}">
                  <a16:creationId xmlns:a16="http://schemas.microsoft.com/office/drawing/2014/main" id="{F742B24B-7080-E6CD-AD94-1CD7460A61E9}"/>
                </a:ext>
              </a:extLst>
            </p:cNvPr>
            <p:cNvCxnSpPr>
              <a:cxnSpLocks/>
            </p:cNvCxnSpPr>
            <p:nvPr/>
          </p:nvCxnSpPr>
          <p:spPr>
            <a:xfrm flipV="1">
              <a:off x="5651386" y="1546052"/>
              <a:ext cx="0" cy="135982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8D720AE-3F1A-4453-074D-22460DB984A9}"/>
                </a:ext>
              </a:extLst>
            </p:cNvPr>
            <p:cNvCxnSpPr>
              <a:cxnSpLocks/>
            </p:cNvCxnSpPr>
            <p:nvPr/>
          </p:nvCxnSpPr>
          <p:spPr>
            <a:xfrm>
              <a:off x="5642919" y="1554519"/>
              <a:ext cx="293771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cxnSp>
        <p:nvCxnSpPr>
          <p:cNvPr id="29" name="Connecteur droit 28">
            <a:extLst>
              <a:ext uri="{FF2B5EF4-FFF2-40B4-BE49-F238E27FC236}">
                <a16:creationId xmlns:a16="http://schemas.microsoft.com/office/drawing/2014/main" id="{F10FE884-F749-C923-DFC7-95E8F0BF25BB}"/>
              </a:ext>
            </a:extLst>
          </p:cNvPr>
          <p:cNvCxnSpPr>
            <a:cxnSpLocks/>
          </p:cNvCxnSpPr>
          <p:nvPr/>
        </p:nvCxnSpPr>
        <p:spPr>
          <a:xfrm>
            <a:off x="8370940" y="3787339"/>
            <a:ext cx="163475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4275EA9D-908D-CBF5-9EBC-3CC75C407C01}"/>
              </a:ext>
            </a:extLst>
          </p:cNvPr>
          <p:cNvCxnSpPr>
            <a:cxnSpLocks/>
          </p:cNvCxnSpPr>
          <p:nvPr/>
        </p:nvCxnSpPr>
        <p:spPr>
          <a:xfrm>
            <a:off x="10005691" y="3779557"/>
            <a:ext cx="0" cy="6815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58" name="Groupe 57">
            <a:extLst>
              <a:ext uri="{FF2B5EF4-FFF2-40B4-BE49-F238E27FC236}">
                <a16:creationId xmlns:a16="http://schemas.microsoft.com/office/drawing/2014/main" id="{B5534471-1CC3-9967-6BD7-E07BD7031B77}"/>
              </a:ext>
            </a:extLst>
          </p:cNvPr>
          <p:cNvGrpSpPr/>
          <p:nvPr/>
        </p:nvGrpSpPr>
        <p:grpSpPr>
          <a:xfrm>
            <a:off x="2335423" y="3777895"/>
            <a:ext cx="1901321" cy="952860"/>
            <a:chOff x="2335423" y="3777895"/>
            <a:chExt cx="1901321" cy="952860"/>
          </a:xfrm>
        </p:grpSpPr>
        <p:cxnSp>
          <p:nvCxnSpPr>
            <p:cNvPr id="24" name="Connecteur droit 23">
              <a:extLst>
                <a:ext uri="{FF2B5EF4-FFF2-40B4-BE49-F238E27FC236}">
                  <a16:creationId xmlns:a16="http://schemas.microsoft.com/office/drawing/2014/main" id="{B1622FC6-8C79-B10E-7DFB-61233810F18B}"/>
                </a:ext>
              </a:extLst>
            </p:cNvPr>
            <p:cNvCxnSpPr>
              <a:cxnSpLocks/>
            </p:cNvCxnSpPr>
            <p:nvPr/>
          </p:nvCxnSpPr>
          <p:spPr>
            <a:xfrm flipH="1">
              <a:off x="2335423" y="3782261"/>
              <a:ext cx="190132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5576D954-6454-CEA5-8D57-486D5DA08342}"/>
                </a:ext>
              </a:extLst>
            </p:cNvPr>
            <p:cNvCxnSpPr>
              <a:cxnSpLocks/>
            </p:cNvCxnSpPr>
            <p:nvPr/>
          </p:nvCxnSpPr>
          <p:spPr>
            <a:xfrm flipH="1">
              <a:off x="2340021" y="3777895"/>
              <a:ext cx="1437" cy="9528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39" name="ZoneTexte 38">
            <a:extLst>
              <a:ext uri="{FF2B5EF4-FFF2-40B4-BE49-F238E27FC236}">
                <a16:creationId xmlns:a16="http://schemas.microsoft.com/office/drawing/2014/main" id="{D4A80D5D-89DB-7220-6BDD-C56AD8C4EC99}"/>
              </a:ext>
            </a:extLst>
          </p:cNvPr>
          <p:cNvSpPr txBox="1"/>
          <p:nvPr/>
        </p:nvSpPr>
        <p:spPr>
          <a:xfrm>
            <a:off x="5352595" y="4468909"/>
            <a:ext cx="1382558" cy="369332"/>
          </a:xfrm>
          <a:prstGeom prst="rect">
            <a:avLst/>
          </a:prstGeom>
          <a:noFill/>
        </p:spPr>
        <p:txBody>
          <a:bodyPr wrap="none" rtlCol="0">
            <a:spAutoFit/>
          </a:bodyPr>
          <a:lstStyle/>
          <a:p>
            <a:r>
              <a:rPr lang="fr-FR" dirty="0"/>
              <a:t>DASHBOARD</a:t>
            </a:r>
            <a:endParaRPr lang="fr-CM" dirty="0"/>
          </a:p>
        </p:txBody>
      </p:sp>
      <p:sp>
        <p:nvSpPr>
          <p:cNvPr id="2" name="Ellipse 1">
            <a:extLst>
              <a:ext uri="{FF2B5EF4-FFF2-40B4-BE49-F238E27FC236}">
                <a16:creationId xmlns:a16="http://schemas.microsoft.com/office/drawing/2014/main" id="{ED0BF1F2-9216-71F7-C4BF-0A127531FAAE}"/>
              </a:ext>
            </a:extLst>
          </p:cNvPr>
          <p:cNvSpPr/>
          <p:nvPr/>
        </p:nvSpPr>
        <p:spPr>
          <a:xfrm>
            <a:off x="920146" y="3873409"/>
            <a:ext cx="523138" cy="4721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1</a:t>
            </a:r>
            <a:endParaRPr lang="fr-CM" dirty="0"/>
          </a:p>
        </p:txBody>
      </p:sp>
      <p:sp>
        <p:nvSpPr>
          <p:cNvPr id="3" name="Ellipse 2">
            <a:extLst>
              <a:ext uri="{FF2B5EF4-FFF2-40B4-BE49-F238E27FC236}">
                <a16:creationId xmlns:a16="http://schemas.microsoft.com/office/drawing/2014/main" id="{6EC65DFF-202F-9D58-1D95-B90B1B718890}"/>
              </a:ext>
            </a:extLst>
          </p:cNvPr>
          <p:cNvSpPr/>
          <p:nvPr/>
        </p:nvSpPr>
        <p:spPr>
          <a:xfrm>
            <a:off x="9038403" y="3007550"/>
            <a:ext cx="523138" cy="4721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2</a:t>
            </a:r>
            <a:endParaRPr lang="fr-CM" dirty="0"/>
          </a:p>
        </p:txBody>
      </p:sp>
      <p:sp>
        <p:nvSpPr>
          <p:cNvPr id="5" name="Ellipse 4">
            <a:extLst>
              <a:ext uri="{FF2B5EF4-FFF2-40B4-BE49-F238E27FC236}">
                <a16:creationId xmlns:a16="http://schemas.microsoft.com/office/drawing/2014/main" id="{2E4D91B7-2BA6-D7C6-73E4-EF29B81EA7A0}"/>
              </a:ext>
            </a:extLst>
          </p:cNvPr>
          <p:cNvSpPr/>
          <p:nvPr/>
        </p:nvSpPr>
        <p:spPr>
          <a:xfrm>
            <a:off x="5433784" y="861710"/>
            <a:ext cx="523138" cy="4721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a:t>
            </a:r>
            <a:endParaRPr lang="fr-CM" dirty="0"/>
          </a:p>
        </p:txBody>
      </p:sp>
      <p:sp>
        <p:nvSpPr>
          <p:cNvPr id="11" name="ZoneTexte 10">
            <a:extLst>
              <a:ext uri="{FF2B5EF4-FFF2-40B4-BE49-F238E27FC236}">
                <a16:creationId xmlns:a16="http://schemas.microsoft.com/office/drawing/2014/main" id="{76D63164-AFAB-967F-95F6-F93EE9845585}"/>
              </a:ext>
            </a:extLst>
          </p:cNvPr>
          <p:cNvSpPr txBox="1"/>
          <p:nvPr/>
        </p:nvSpPr>
        <p:spPr>
          <a:xfrm>
            <a:off x="4576946" y="5088809"/>
            <a:ext cx="3357117" cy="1077218"/>
          </a:xfrm>
          <a:prstGeom prst="rect">
            <a:avLst/>
          </a:prstGeom>
          <a:solidFill>
            <a:schemeClr val="accent4"/>
          </a:solidFill>
        </p:spPr>
        <p:txBody>
          <a:bodyPr wrap="square" rtlCol="0">
            <a:spAutoFit/>
          </a:bodyPr>
          <a:lstStyle/>
          <a:p>
            <a:pPr algn="just"/>
            <a:r>
              <a:rPr lang="fr-FR" sz="1600" dirty="0" err="1"/>
              <a:t>Identify</a:t>
            </a:r>
            <a:r>
              <a:rPr lang="fr-FR" sz="1600" dirty="0"/>
              <a:t> and </a:t>
            </a:r>
            <a:r>
              <a:rPr lang="fr-FR" sz="1600" dirty="0" err="1"/>
              <a:t>easily</a:t>
            </a:r>
            <a:r>
              <a:rPr lang="fr-FR" sz="1600" dirty="0"/>
              <a:t> </a:t>
            </a:r>
            <a:r>
              <a:rPr lang="fr-FR" sz="1600" dirty="0" err="1"/>
              <a:t>explain</a:t>
            </a:r>
            <a:r>
              <a:rPr lang="fr-FR" sz="1600" dirty="0"/>
              <a:t> the anomalies in real-time </a:t>
            </a:r>
            <a:r>
              <a:rPr lang="fr-FR" sz="1600" dirty="0" err="1"/>
              <a:t>thanks</a:t>
            </a:r>
            <a:r>
              <a:rPr lang="fr-FR" sz="1600" dirty="0"/>
              <a:t> to the </a:t>
            </a:r>
            <a:r>
              <a:rPr lang="fr-FR" sz="1600" dirty="0" err="1"/>
              <a:t>triad</a:t>
            </a:r>
            <a:r>
              <a:rPr lang="fr-FR" sz="1600" dirty="0"/>
              <a:t>: Stream, anomaly scores and contributions.</a:t>
            </a:r>
            <a:endParaRPr lang="fr-CM" sz="1600" dirty="0"/>
          </a:p>
        </p:txBody>
      </p:sp>
      <p:sp>
        <p:nvSpPr>
          <p:cNvPr id="20" name="ZoneTexte 19">
            <a:extLst>
              <a:ext uri="{FF2B5EF4-FFF2-40B4-BE49-F238E27FC236}">
                <a16:creationId xmlns:a16="http://schemas.microsoft.com/office/drawing/2014/main" id="{B9102B47-7661-A8D3-6A7D-70F4805F30F3}"/>
              </a:ext>
            </a:extLst>
          </p:cNvPr>
          <p:cNvSpPr txBox="1"/>
          <p:nvPr/>
        </p:nvSpPr>
        <p:spPr>
          <a:xfrm>
            <a:off x="9516823" y="2981623"/>
            <a:ext cx="2367862" cy="646331"/>
          </a:xfrm>
          <a:prstGeom prst="rect">
            <a:avLst/>
          </a:prstGeom>
          <a:noFill/>
        </p:spPr>
        <p:txBody>
          <a:bodyPr wrap="square" rtlCol="0">
            <a:spAutoFit/>
          </a:bodyPr>
          <a:lstStyle/>
          <a:p>
            <a:r>
              <a:rPr lang="fr-FR" dirty="0" err="1">
                <a:solidFill>
                  <a:schemeClr val="accent6"/>
                </a:solidFill>
              </a:rPr>
              <a:t>Identify</a:t>
            </a:r>
            <a:r>
              <a:rPr lang="fr-FR" dirty="0">
                <a:solidFill>
                  <a:schemeClr val="accent6"/>
                </a:solidFill>
              </a:rPr>
              <a:t> the </a:t>
            </a:r>
            <a:r>
              <a:rPr lang="fr-FR" dirty="0" err="1">
                <a:solidFill>
                  <a:schemeClr val="accent6"/>
                </a:solidFill>
              </a:rPr>
              <a:t>most</a:t>
            </a:r>
            <a:r>
              <a:rPr lang="fr-FR" dirty="0">
                <a:solidFill>
                  <a:schemeClr val="accent6"/>
                </a:solidFill>
              </a:rPr>
              <a:t> </a:t>
            </a:r>
            <a:r>
              <a:rPr lang="fr-FR" dirty="0" err="1">
                <a:solidFill>
                  <a:schemeClr val="accent6"/>
                </a:solidFill>
              </a:rPr>
              <a:t>contrbibuting</a:t>
            </a:r>
            <a:r>
              <a:rPr lang="fr-FR" dirty="0">
                <a:solidFill>
                  <a:schemeClr val="accent6"/>
                </a:solidFill>
              </a:rPr>
              <a:t> variables</a:t>
            </a:r>
            <a:endParaRPr lang="fr-CM" dirty="0">
              <a:solidFill>
                <a:schemeClr val="accent6"/>
              </a:solidFill>
            </a:endParaRPr>
          </a:p>
        </p:txBody>
      </p:sp>
      <p:sp>
        <p:nvSpPr>
          <p:cNvPr id="22" name="ZoneTexte 21">
            <a:extLst>
              <a:ext uri="{FF2B5EF4-FFF2-40B4-BE49-F238E27FC236}">
                <a16:creationId xmlns:a16="http://schemas.microsoft.com/office/drawing/2014/main" id="{CD707E0D-3CE7-8C28-9528-C9A22FD5FCC4}"/>
              </a:ext>
            </a:extLst>
          </p:cNvPr>
          <p:cNvSpPr txBox="1"/>
          <p:nvPr/>
        </p:nvSpPr>
        <p:spPr>
          <a:xfrm>
            <a:off x="1405078" y="3822578"/>
            <a:ext cx="2367862" cy="646331"/>
          </a:xfrm>
          <a:prstGeom prst="rect">
            <a:avLst/>
          </a:prstGeom>
          <a:noFill/>
        </p:spPr>
        <p:txBody>
          <a:bodyPr wrap="square" rtlCol="0">
            <a:spAutoFit/>
          </a:bodyPr>
          <a:lstStyle/>
          <a:p>
            <a:r>
              <a:rPr lang="fr-FR" dirty="0">
                <a:solidFill>
                  <a:schemeClr val="accent6"/>
                </a:solidFill>
              </a:rPr>
              <a:t>Monitor the anomaly scores</a:t>
            </a:r>
            <a:endParaRPr lang="fr-CM" dirty="0">
              <a:solidFill>
                <a:schemeClr val="accent6"/>
              </a:solidFill>
            </a:endParaRPr>
          </a:p>
        </p:txBody>
      </p:sp>
      <p:sp>
        <p:nvSpPr>
          <p:cNvPr id="23" name="ZoneTexte 22">
            <a:extLst>
              <a:ext uri="{FF2B5EF4-FFF2-40B4-BE49-F238E27FC236}">
                <a16:creationId xmlns:a16="http://schemas.microsoft.com/office/drawing/2014/main" id="{8A1BEF4F-2F65-6F2C-6BC1-02CBFD0D303E}"/>
              </a:ext>
            </a:extLst>
          </p:cNvPr>
          <p:cNvSpPr txBox="1"/>
          <p:nvPr/>
        </p:nvSpPr>
        <p:spPr>
          <a:xfrm>
            <a:off x="5945743" y="807037"/>
            <a:ext cx="2667837" cy="646331"/>
          </a:xfrm>
          <a:prstGeom prst="rect">
            <a:avLst/>
          </a:prstGeom>
          <a:noFill/>
        </p:spPr>
        <p:txBody>
          <a:bodyPr wrap="square" rtlCol="0">
            <a:spAutoFit/>
          </a:bodyPr>
          <a:lstStyle/>
          <a:p>
            <a:r>
              <a:rPr lang="fr-FR" dirty="0">
                <a:solidFill>
                  <a:schemeClr val="accent6"/>
                </a:solidFill>
              </a:rPr>
              <a:t>Check the </a:t>
            </a:r>
            <a:r>
              <a:rPr lang="fr-FR" dirty="0" err="1">
                <a:solidFill>
                  <a:schemeClr val="accent6"/>
                </a:solidFill>
              </a:rPr>
              <a:t>behavior</a:t>
            </a:r>
            <a:r>
              <a:rPr lang="fr-FR" dirty="0">
                <a:solidFill>
                  <a:schemeClr val="accent6"/>
                </a:solidFill>
              </a:rPr>
              <a:t> of the variables</a:t>
            </a:r>
            <a:endParaRPr lang="fr-CM" dirty="0">
              <a:solidFill>
                <a:schemeClr val="accent6"/>
              </a:solidFill>
            </a:endParaRPr>
          </a:p>
        </p:txBody>
      </p:sp>
      <p:sp>
        <p:nvSpPr>
          <p:cNvPr id="28" name="Rectangle 27">
            <a:extLst>
              <a:ext uri="{FF2B5EF4-FFF2-40B4-BE49-F238E27FC236}">
                <a16:creationId xmlns:a16="http://schemas.microsoft.com/office/drawing/2014/main" id="{EA948B8C-3E37-67AE-7B84-A0D929C262F1}"/>
              </a:ext>
            </a:extLst>
          </p:cNvPr>
          <p:cNvSpPr/>
          <p:nvPr/>
        </p:nvSpPr>
        <p:spPr>
          <a:xfrm>
            <a:off x="1925929" y="4995333"/>
            <a:ext cx="1175589" cy="1109134"/>
          </a:xfrm>
          <a:prstGeom prst="rect">
            <a:avLst/>
          </a:prstGeom>
          <a:solidFill>
            <a:srgbClr val="FF00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30" name="Rectangle 29">
            <a:extLst>
              <a:ext uri="{FF2B5EF4-FFF2-40B4-BE49-F238E27FC236}">
                <a16:creationId xmlns:a16="http://schemas.microsoft.com/office/drawing/2014/main" id="{E5EEA905-3E08-E63E-71FC-AEFC8AE57133}"/>
              </a:ext>
            </a:extLst>
          </p:cNvPr>
          <p:cNvSpPr/>
          <p:nvPr/>
        </p:nvSpPr>
        <p:spPr>
          <a:xfrm>
            <a:off x="9618809" y="5013632"/>
            <a:ext cx="1294524" cy="1278423"/>
          </a:xfrm>
          <a:prstGeom prst="rect">
            <a:avLst/>
          </a:prstGeom>
          <a:solidFill>
            <a:srgbClr val="FF00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31" name="Rectangle 30">
            <a:extLst>
              <a:ext uri="{FF2B5EF4-FFF2-40B4-BE49-F238E27FC236}">
                <a16:creationId xmlns:a16="http://schemas.microsoft.com/office/drawing/2014/main" id="{D67E8552-0E51-E73D-AE7E-893F7124733B}"/>
              </a:ext>
            </a:extLst>
          </p:cNvPr>
          <p:cNvSpPr/>
          <p:nvPr/>
        </p:nvSpPr>
        <p:spPr>
          <a:xfrm>
            <a:off x="9704277" y="634188"/>
            <a:ext cx="1175589" cy="1109134"/>
          </a:xfrm>
          <a:prstGeom prst="rect">
            <a:avLst/>
          </a:prstGeom>
          <a:solidFill>
            <a:srgbClr val="FF00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33" name="Ellipse 32">
            <a:extLst>
              <a:ext uri="{FF2B5EF4-FFF2-40B4-BE49-F238E27FC236}">
                <a16:creationId xmlns:a16="http://schemas.microsoft.com/office/drawing/2014/main" id="{08B3DF91-6E14-93F2-9769-0A2E8ED453C1}"/>
              </a:ext>
            </a:extLst>
          </p:cNvPr>
          <p:cNvSpPr/>
          <p:nvPr/>
        </p:nvSpPr>
        <p:spPr>
          <a:xfrm>
            <a:off x="1093601" y="5829774"/>
            <a:ext cx="66937" cy="8097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61" name="Ellipse 60">
            <a:extLst>
              <a:ext uri="{FF2B5EF4-FFF2-40B4-BE49-F238E27FC236}">
                <a16:creationId xmlns:a16="http://schemas.microsoft.com/office/drawing/2014/main" id="{D9F654D5-DFE5-5DF9-1519-6B923C5B66FE}"/>
              </a:ext>
            </a:extLst>
          </p:cNvPr>
          <p:cNvSpPr/>
          <p:nvPr/>
        </p:nvSpPr>
        <p:spPr>
          <a:xfrm>
            <a:off x="7279661" y="3479730"/>
            <a:ext cx="1211190" cy="9891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63" name="Flèche : droite 62">
            <a:extLst>
              <a:ext uri="{FF2B5EF4-FFF2-40B4-BE49-F238E27FC236}">
                <a16:creationId xmlns:a16="http://schemas.microsoft.com/office/drawing/2014/main" id="{AA314149-A440-C9B6-A29B-9F0A0D14B4A5}"/>
              </a:ext>
            </a:extLst>
          </p:cNvPr>
          <p:cNvSpPr/>
          <p:nvPr/>
        </p:nvSpPr>
        <p:spPr>
          <a:xfrm rot="19611569">
            <a:off x="491447" y="2494956"/>
            <a:ext cx="1484762" cy="53211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Tree>
    <p:extLst>
      <p:ext uri="{BB962C8B-B14F-4D97-AF65-F5344CB8AC3E}">
        <p14:creationId xmlns:p14="http://schemas.microsoft.com/office/powerpoint/2010/main" val="53124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accel="50000" decel="50000" fill="hold" grpId="0" nodeType="withEffect">
                                  <p:stCondLst>
                                    <p:cond delay="0"/>
                                  </p:stCondLst>
                                  <p:childTnLst>
                                    <p:animMotion origin="layout" path="M 0.00078 -0.00047 L 0.00078 -0.00047 C 0.00091 -0.00047 0.00403 -0.00093 0.00469 -0.00139 C 0.00495 -0.00162 0.00508 -0.00209 0.00521 -0.00232 C 0.00534 -0.00278 0.00521 -0.00394 0.0056 -0.00394 C 0.00599 -0.00371 0.00612 -0.00255 0.00638 -0.00185 C 0.00651 -0.00139 0.00664 -0.00093 0.00664 -0.00047 C 0.00677 2.96296E-6 0.00716 0.00463 0.00729 0.00509 C 0.00742 0.00578 0.00768 0.00625 0.00781 0.00671 C 0.00794 0.00717 0.00807 0.00764 0.00807 0.00833 C 0.00833 0.00972 0.0082 0.01134 0.00898 0.01227 C 0.00924 0.0125 0.0095 0.0125 0.00976 0.01273 C 0.00989 0.01203 0.01002 0.01111 0.01002 0.01018 C 0.01028 0.00717 0.01015 0.00416 0.01041 0.00115 C 0.01041 2.96296E-6 0.01094 -0.00093 0.0112 -0.00185 C 0.01133 -0.00348 0.01133 -0.00486 0.01146 -0.00648 C 0.01159 -0.00695 0.01159 -0.00834 0.01185 -0.00787 C 0.01393 -0.00162 0.01107 -0.00556 0.01315 -0.00278 C 0.01328 -0.00463 0.01341 -0.00672 0.01354 -0.00834 C 0.01354 -0.00903 0.01367 -0.00973 0.0138 -0.01042 C 0.01406 -0.01505 0.01393 -0.01621 0.01432 -0.02014 C 0.01445 -0.0206 0.01458 -0.02107 0.01458 -0.02153 C 0.01458 -0.02153 0.01393 -0.01065 0.01549 -0.00741 C 0.01575 -0.00695 0.01601 -0.00672 0.01627 -0.00648 C 0.01653 -0.0051 0.01679 -0.00371 0.01693 -0.00232 C 0.01706 -0.0007 0.01719 0.00277 0.01745 0.00463 C 0.01758 0.00532 0.01771 0.00578 0.01771 0.00625 C 0.01784 0.00486 0.01784 0.00347 0.0181 0.00208 C 0.01836 0.00046 0.01888 -0.00023 0.0194 -0.00139 C 0.01966 -0.00209 0.01992 -0.00278 0.02005 -0.00348 C 0.02018 -0.00394 0.02031 -0.00556 0.02031 -0.00486 C 0.02057 0.00069 0.02031 0.00625 0.02057 0.0118 C 0.0207 0.01342 0.02148 0.01643 0.02148 0.01643 C 0.02174 0.01527 0.02213 0.01435 0.02226 0.01319 C 0.02239 0.01227 0.02291 0.00092 0.02291 0.00069 C 0.02291 2.96296E-6 0.02331 -0.0007 0.02344 -0.00139 C 0.0237 -0.00232 0.02396 -0.0044 0.02396 -0.0044 C 0.02409 -0.00625 0.02409 -0.0081 0.02435 -0.00996 C 0.02435 -0.01042 0.02435 -0.0088 0.02461 -0.00834 C 0.02513 -0.00695 0.02656 -0.00394 0.02656 -0.00394 C 0.02734 0.00046 0.0263 -0.00486 0.02747 -0.00139 C 0.0276 -0.00093 0.0276 -0.00047 0.02773 0.00023 C 0.02799 -0.00023 0.02838 -0.00047 0.02851 -0.00093 C 0.02877 -0.00139 0.0289 -0.00232 0.02916 -0.00278 C 0.02929 -0.00348 0.02956 -0.00394 0.02969 -0.0044 C 0.02969 -0.0044 0.03008 -0.00718 0.0306 -0.00695 C 0.03086 -0.00672 0.03073 -0.00602 0.03086 -0.00533 C 0.03086 -0.0051 0.03125 -0.00232 0.03138 -0.00185 C 0.03164 -0.00116 0.03255 0.00023 0.03255 0.00023 C 0.03489 -0.00556 0.0332 -0.0007 0.03372 -0.01551 C 0.03372 -0.01736 0.03385 -0.01922 0.03398 -0.02107 C 0.03398 -0.01389 0.03398 -0.00648 0.03424 0.00069 C 0.03424 0.00115 0.03476 0.00115 0.03476 0.00162 C 0.03502 0.00301 0.03541 0.00578 0.03541 0.00578 C 0.03541 0.00764 0.03554 0.00972 0.03568 0.0118 C 0.03568 0.0125 0.03581 0.01458 0.03594 0.01389 C 0.0362 0.01157 0.03607 0.00902 0.0362 0.00671 C 0.0362 0.00625 0.03646 0.00578 0.03646 0.00509 C 0.03672 0.00393 0.03685 0.00254 0.03711 0.00115 C 0.03711 0.00069 0.03724 0.00023 0.03737 -0.00047 L 0.03789 -0.0044 C 0.03815 -0.00394 0.03828 -0.00348 0.03854 -0.00278 C 0.03867 -0.00232 0.03854 -0.00185 0.0388 -0.00139 C 0.03893 -0.00093 0.03932 -0.0007 0.03958 -0.00047 C 0.03997 -0.00093 0.04023 -0.00116 0.04049 -0.00185 C 0.04075 -0.00278 0.04049 -0.00463 0.04101 -0.00486 L 0.04219 -0.00533 C 0.04245 -0.00533 0.04271 -0.0051 0.0431 -0.00486 C 0.04336 -0.00463 0.04388 -0.00486 0.04414 -0.0044 C 0.0444 -0.00417 0.0444 -0.00348 0.0444 -0.00278 C 0.04479 -0.00348 0.04518 -0.00371 0.04531 -0.0044 C 0.04726 -0.02361 0.04544 -0.01459 0.04648 -0.02963 C 0.04648 -0.03079 0.04687 -0.03195 0.047 -0.0331 C 0.04713 -0.03426 0.04726 -0.03519 0.04726 -0.03635 C 0.04752 -0.02917 0.04765 -0.02199 0.04791 -0.01505 C 0.04791 -0.01389 0.04857 -0.01227 0.0487 -0.01158 C 0.04909 -0.00996 0.04922 -0.00718 0.04935 -0.00602 C 0.04935 -0.00486 0.04948 -0.00394 0.04961 -0.00278 C 0.04974 -0.00463 0.04961 -0.00787 0.05065 -0.00903 C 0.05117 -0.00949 0.05169 -0.00973 0.05208 -0.00996 C 0.05247 -0.00949 0.05286 -0.00903 0.05325 -0.00834 C 0.05521 -0.0051 0.05247 -0.00857 0.05469 -0.00602 C 0.05495 -0.00417 0.05495 -0.0044 0.05521 -0.00232 C 0.05534 -0.00162 0.05547 -0.0007 0.0556 0.00023 C 0.05573 0.00139 0.05599 0.00277 0.05612 0.00416 C 0.05651 0.00787 0.05625 0.00625 0.05664 0.00926 C 0.05729 0.00602 0.05781 0.00277 0.05833 -0.00047 C 0.05859 -0.00162 0.05898 -0.00301 0.05924 -0.0044 C 0.05937 -0.00579 0.05924 -0.00741 0.0595 -0.00903 C 0.05976 -0.01065 0.06041 -0.01227 0.06068 -0.01412 C 0.06107 -0.01713 0.06081 -0.01528 0.0612 -0.01898 C 0.06185 -0.01528 0.06185 -0.01528 0.06237 -0.01088 C 0.0625 -0.00996 0.06263 -0.00903 0.06263 -0.00787 C 0.06315 -0.00047 0.0625 -0.00394 0.06315 -0.00047 C 0.06328 0.00393 0.06302 0.00856 0.06354 0.01273 C 0.06367 0.01481 0.0638 0.00879 0.06406 0.00671 C 0.06419 0.00602 0.06445 0.00578 0.06458 0.00509 C 0.06484 0.00416 0.06484 0.00301 0.06523 0.00208 C 0.06549 0.00139 0.06614 0.00139 0.06666 0.00115 C 0.06666 0.00069 0.06666 2.96296E-6 0.06693 -0.00047 C 0.06706 -0.00093 0.06745 -0.00139 0.06771 -0.00185 C 0.0681 -0.00255 0.06836 -0.00324 0.06862 -0.00394 C 0.0694 -0.00834 0.06862 -0.00394 0.06979 -0.01412 C 0.06979 -0.01459 0.06992 -0.01528 0.07005 -0.01598 C 0.07005 -0.0206 0.07018 -0.02523 0.07031 -0.02963 C 0.07031 -0.03125 0.0707 -0.0331 0.07083 -0.03473 C 0.07096 -0.03681 0.07096 -0.03889 0.07109 -0.04074 C 0.07122 -0.04144 0.07161 -0.04213 0.07174 -0.04283 C 0.07187 -0.04375 0.07187 -0.04445 0.072 -0.04537 C 0.07213 -0.04607 0.07213 -0.04676 0.07226 -0.04746 C 0.07239 -0.04005 0.07226 -0.03287 0.07252 -0.0257 C 0.07265 -0.02454 0.07304 -0.02361 0.07318 -0.02269 C 0.07344 -0.01945 0.0737 -0.01621 0.07396 -0.01297 C 0.07552 -0.02292 0.07487 -0.02176 0.07539 -0.01598 C 0.07565 -0.01435 0.07591 -0.01389 0.07656 -0.0125 C 0.07669 -0.01204 0.07682 -0.01158 0.07682 -0.01088 C 0.07695 -0.00973 0.07708 -0.00556 0.07708 -0.00695 C 0.07851 -0.03033 0.07656 -0.01945 0.07799 -0.02709 C 0.07812 -0.02824 0.07812 -0.02917 0.07825 -0.0301 C 0.07838 -0.03172 0.07838 -0.03334 0.07851 -0.03473 C 0.07864 -0.03542 0.07877 -0.03611 0.07877 -0.03681 C 0.07903 -0.03935 0.07916 -0.04213 0.07943 -0.04491 C 0.07943 -0.04584 0.07956 -0.04676 0.07969 -0.04792 C 0.07995 -0.0507 0.08008 -0.05371 0.08021 -0.05648 C 0.08034 -0.06019 0.08008 -0.06598 0.08138 -0.06968 C 0.08151 -0.06991 0.08177 -0.07037 0.0819 -0.0706 C 0.08229 -0.06898 0.08255 -0.06713 0.08333 -0.06598 L 0.0845 -0.06459 C 0.08541 -0.06482 0.08633 -0.06459 0.08711 -0.06505 C 0.08802 -0.06574 0.08802 -0.06829 0.08815 -0.06968 C 0.08828 -0.06922 0.08841 -0.06852 0.08854 -0.06806 C 0.08854 -0.06736 0.08854 -0.06667 0.0888 -0.06598 C 0.08893 -0.06528 0.08932 -0.06482 0.08958 -0.06412 C 0.09062 -0.05602 0.08984 -0.05996 0.09049 -0.06598 C 0.09049 -0.0669 0.09088 -0.06736 0.09101 -0.06806 C 0.09127 -0.06968 0.09127 -0.07153 0.09166 -0.07315 C 0.09193 -0.07454 0.09206 -0.075 0.09219 -0.07662 C 0.09232 -0.07778 0.09232 -0.07871 0.09245 -0.07963 C 0.09258 -0.08033 0.09271 -0.08079 0.09271 -0.08125 C 0.09284 -0.08218 0.09284 -0.08287 0.09297 -0.0838 C 0.0931 -0.08426 0.09336 -0.08473 0.09362 -0.08519 C 0.09375 -0.0875 0.09362 -0.08959 0.09388 -0.0919 C 0.09401 -0.0926 0.0944 -0.09468 0.0944 -0.09398 C 0.09479 -0.08982 0.09453 -0.08588 0.09479 -0.08172 C 0.09479 -0.08056 0.09492 -0.07755 0.09531 -0.07616 C 0.09544 -0.0757 0.0957 -0.07523 0.09583 -0.07477 C 0.09596 -0.07338 0.09596 -0.07223 0.09609 -0.07107 C 0.09622 -0.0706 0.09635 -0.07014 0.09648 -0.06968 C 0.09674 -0.06713 0.09726 -0.06204 0.09726 -0.06204 C 0.09739 -0.07153 0.09726 -0.08102 0.09752 -0.09028 C 0.09765 -0.09098 0.09804 -0.09167 0.09818 -0.09236 C 0.09831 -0.09306 0.09831 -0.09375 0.09844 -0.09445 C 0.09857 -0.09607 0.09818 -0.09792 0.0987 -0.09954 C 0.09896 -0.1 0.09935 -0.09861 0.09961 -0.09792 C 0.09974 -0.09723 0.09974 -0.09653 0.09987 -0.09584 C 0.1 -0.09537 0.10117 -0.0926 0.1013 -0.09236 C 0.10195 -0.08403 0.10143 -0.0919 0.10182 -0.0757 C 0.10208 -0.06875 0.10169 -0.0706 0.10234 -0.06713 C 0.1026 -0.07084 0.10286 -0.08125 0.10351 -0.08727 C 0.10364 -0.08797 0.10377 -0.08866 0.10377 -0.08935 C 0.1039 -0.0926 0.10377 -0.09584 0.10416 -0.09885 C 0.10416 -0.1 0.10429 -0.09699 0.10443 -0.09584 C 0.10443 -0.09514 0.10456 -0.09422 0.10469 -0.09329 C 0.10482 -0.09121 0.10495 -0.08889 0.10495 -0.08681 C 0.10534 -0.07477 0.10469 -0.07986 0.10547 -0.07408 C 0.1056 -0.07269 0.10573 -0.07107 0.10586 -0.06968 C 0.10586 -0.06852 0.10612 -0.06713 0.10638 -0.06598 C 0.10651 -0.0669 0.1069 -0.0676 0.1069 -0.06852 C 0.10716 -0.0713 0.10638 -0.07454 0.10729 -0.07662 C 0.10781 -0.07801 0.10911 -0.07639 0.11002 -0.07616 C 0.11015 -0.0757 0.11015 -0.075 0.11041 -0.07477 C 0.11054 -0.07408 0.11094 -0.07408 0.1112 -0.07361 C 0.11146 -0.07338 0.11159 -0.07292 0.11172 -0.07269 C 0.11224 -0.07223 0.11276 -0.07199 0.11315 -0.07153 C 0.11354 -0.0713 0.1138 -0.07107 0.11406 -0.0706 C 0.1151 -0.07986 0.11406 -0.07014 0.11458 -0.09283 C 0.11471 -0.09723 0.11458 -0.09607 0.11575 -0.09885 C 0.11575 -0.09861 0.11614 -0.09584 0.11627 -0.09537 C 0.1164 -0.09491 0.11666 -0.09468 0.11693 -0.09445 C 0.11758 -0.09074 0.11732 -0.09236 0.11771 -0.08935 C 0.11797 -0.08241 0.1181 -0.07547 0.11836 -0.06852 C 0.11836 -0.06783 0.11849 -0.0669 0.11862 -0.06598 C 0.11875 -0.06528 0.11901 -0.06435 0.11914 -0.06366 C 0.11927 -0.07246 0.11927 -0.08148 0.1194 -0.09028 C 0.11953 -0.09537 0.11927 -0.09422 0.12031 -0.09699 C 0.12044 -0.09746 0.12044 -0.09792 0.12057 -0.09838 C 0.1207 -0.09908 0.12083 -0.10116 0.12083 -0.10047 C 0.12122 -0.09723 0.12122 -0.09375 0.12148 -0.09028 C 0.12148 -0.08982 0.12161 -0.08935 0.12174 -0.08889 C 0.12278 -0.08195 0.12174 -0.0875 0.12278 -0.08172 C 0.12187 -0.0926 0.12213 -0.08773 0.12278 -0.10996 C 0.12291 -0.11111 0.12344 -0.11297 0.12344 -0.11297 C 0.12487 -0.1051 0.12344 -0.11366 0.12396 -0.09144 C 0.12396 -0.09074 0.12422 -0.09005 0.12422 -0.08935 C 0.12474 -0.08658 0.12448 -0.08889 0.12487 -0.08588 C 0.12552 -0.08033 0.12539 -0.08172 0.12565 -0.07662 C 0.12578 -0.06852 0.12578 -0.06042 0.12591 -0.05232 C 0.12604 -0.05185 0.12617 -0.05139 0.1263 -0.05093 C 0.12643 -0.05 0.1263 -0.04885 0.12656 -0.04792 C 0.12669 -0.04699 0.12708 -0.0463 0.12734 -0.04537 C 0.12825 -0.03912 0.12734 -0.04607 0.12799 -0.03125 C 0.12799 -0.0301 0.12838 -0.02871 0.12851 -0.02755 C 0.12864 -0.02709 0.12877 -0.02639 0.12877 -0.0257 C 0.1289 -0.0301 0.1289 -0.03449 0.12903 -0.03889 C 0.12929 -0.04144 0.12969 -0.04144 0.13021 -0.04329 C 0.1306 -0.04422 0.13086 -0.04537 0.13112 -0.0463 C 0.13203 -0.05672 0.13112 -0.04815 0.13164 -0.02824 C 0.13164 -0.02755 0.1319 -0.02709 0.1319 -0.02662 C 0.13255 -0.02199 0.13177 -0.02616 0.13281 -0.02153 C 0.1332 -0.01366 0.13255 -0.01412 0.13359 -0.0176 C 0.13385 -0.01806 0.13398 -0.01852 0.13424 -0.01898 C 0.13424 -0.01968 0.13437 -0.02014 0.1345 -0.0206 C 0.13515 -0.02547 0.13489 -0.03056 0.13502 -0.03519 C 0.13541 -0.04815 0.1362 -0.07408 0.1362 -0.07408 C 0.13633 -0.06667 0.13633 -0.05926 0.13646 -0.05185 C 0.13659 -0.04977 0.13685 -0.04977 0.13711 -0.04792 C 0.13711 -0.04699 0.13724 -0.0463 0.13737 -0.04537 C 0.13737 -0.04468 0.1375 -0.04398 0.13763 -0.04329 C 0.13776 -0.0419 0.13776 -0.04074 0.13789 -0.03935 C 0.13841 0.02245 0.13489 -0.01389 0.13906 0.00277 C 0.13919 0.00324 0.13919 0.0037 0.13932 0.00416 C 0.13945 0.00532 0.13945 0.00648 0.13958 0.00764 C 0.13971 0.00833 0.1401 0.00995 0.14023 0.00926 C 0.14062 0.00254 0.14049 -0.00417 0.14075 -0.01088 C 0.14075 -0.01227 0.14088 -0.01366 0.14101 -0.01505 C 0.14114 -0.02037 0.14101 -0.03079 0.14153 -0.03773 C 0.14166 -0.03843 0.14179 -0.03912 0.14193 -0.03982 C 0.14193 -0.03797 0.14193 -0.03611 0.14219 -0.03426 C 0.14232 -0.03334 0.14271 -0.03264 0.14271 -0.03172 C 0.14297 -0.02871 0.14297 -0.0257 0.14297 -0.02269 C 0.1431 -0.01991 0.1431 -0.01713 0.14336 -0.01459 C 0.14336 -0.01366 0.14349 -0.01273 0.14362 -0.01204 C 0.14414 -0.01505 0.14453 -0.01667 0.14505 -0.02014 C 0.14531 -0.02199 0.1457 -0.02408 0.14583 -0.02616 C 0.14635 -0.03148 0.14596 -0.02848 0.14674 -0.03519 C 0.14674 -0.03704 0.14687 -0.03889 0.147 -0.04074 C 0.147 -0.04167 0.14726 -0.04422 0.14726 -0.04329 C 0.14752 -0.0382 0.14739 -0.03287 0.14752 -0.02755 C 0.14752 -0.02685 0.14778 -0.02639 0.14778 -0.0257 C 0.14791 -0.02223 0.14791 -0.01898 0.14818 -0.01551 C 0.14818 -0.01482 0.14831 -0.01412 0.14844 -0.01343 C 0.14857 -0.01273 0.14857 -0.01181 0.1487 -0.01088 C 0.14883 -0.01922 0.14883 -0.02755 0.14896 -0.03565 C 0.14896 -0.03658 0.14922 -0.0375 0.14922 -0.0382 C 0.14974 -0.04514 0.14896 -0.0419 0.15013 -0.04584 C 0.14922 -0.07014 0.14948 -0.05533 0.15013 -0.08727 C 0.15026 -0.0926 0.15013 -0.09769 0.15039 -0.10301 C 0.15039 -0.10394 0.15104 -0.10695 0.15091 -0.10602 L 0.15065 -0.10348 C 0.15078 -0.09167 0.15078 -0.07986 0.15091 -0.06806 C 0.15104 -0.06412 0.15117 -0.05996 0.1513 -0.05602 C 0.15143 -0.05 0.15117 -0.05162 0.15182 -0.04838 C 0.15195 -0.04398 0.15195 -0.03959 0.15208 -0.03519 C 0.15221 -0.03172 0.1526 -0.02894 0.15299 -0.0257 C 0.15299 -0.02662 0.15299 -0.02778 0.15325 -0.02871 C 0.15338 -0.0294 0.15377 -0.02963 0.15403 -0.0301 C 0.15429 -0.03056 0.15443 -0.03125 0.15469 -0.03172 C 0.15482 -0.02709 0.15469 -0.02223 0.15495 -0.0176 C 0.15495 -0.01713 0.15534 -0.0169 0.15547 -0.01644 C 0.15573 -0.01598 0.15573 -0.01551 0.15586 -0.01505 C 0.15599 -0.01459 0.15612 -0.01412 0.15638 -0.01343 C 0.15651 -0.01273 0.15651 -0.01227 0.15664 -0.01158 C 0.15677 -0.01042 0.15677 -0.00949 0.1569 -0.00834 C 0.15703 -0.00718 0.15729 -0.00602 0.15755 -0.00486 C 0.15755 -0.00348 0.15729 -0.00162 0.15781 -0.00047 C 0.15781 -0.00023 0.15911 -0.00371 0.15924 -0.00394 C 0.15937 -0.00486 0.15976 -0.00741 0.15976 -0.00834 C 0.16002 -0.0132 0.16015 -0.01783 0.16028 -0.02269 C 0.16041 -0.02361 0.16041 -0.02477 0.16068 -0.0257 C 0.16094 -0.02732 0.16211 -0.03079 0.16211 -0.03079 C 0.16224 -0.03241 0.16237 -0.03403 0.16263 -0.03565 C 0.16276 -0.03658 0.16302 -0.03704 0.16315 -0.03773 C 0.16341 -0.03889 0.16354 -0.04005 0.1638 -0.04121 C 0.16406 -0.04329 0.16406 -0.04375 0.16432 -0.04584 C 0.16497 -0.03866 0.16406 -0.04584 0.16523 -0.04121 C 0.16562 -0.03959 0.16536 -0.03773 0.16601 -0.03635 L 0.16693 -0.03426 C 0.16758 -0.02593 0.16666 -0.03496 0.16771 -0.02755 C 0.16784 -0.02662 0.16797 -0.0257 0.16797 -0.02454 C 0.1681 -0.02385 0.16823 -0.02292 0.16836 -0.02199 C 0.16836 -0.0206 0.16849 -0.01898 0.16862 -0.0176 C 0.16862 -0.01621 0.16875 -0.01482 0.16888 -0.01343 C 0.16914 -0.01505 0.16901 -0.01528 0.17005 -0.01598 C 0.17057 -0.01644 0.17174 -0.01713 0.17174 -0.01713 C 0.17265 -0.01065 0.17174 -0.01852 0.17174 -0.01343 C 0.17174 -0.01088 0.17187 -0.00834 0.172 -0.00602 C 0.17226 -0.00741 0.17226 -0.0081 0.17252 -0.00949 C 0.17265 -0.01019 0.17331 -0.0125 0.17344 -0.01343 C 0.17409 -0.01806 0.17357 -0.01945 0.17487 -0.02199 C 0.175 -0.02246 0.17526 -0.02269 0.17539 -0.02315 C 0.17552 -0.02385 0.17552 -0.02454 0.17565 -0.02523 C 0.17591 -0.02616 0.1763 -0.02824 0.1763 -0.02824 C 0.1763 -0.025 0.1763 -0.02176 0.17656 -0.01852 C 0.17656 -0.01713 0.17669 -0.01574 0.17708 -0.01459 L 0.17825 -0.01158 C 0.17838 -0.01088 0.17851 -0.01019 0.17851 -0.00949 C 0.17864 -0.00834 0.17812 -0.00556 0.17877 -0.00602 C 0.17956 -0.00625 0.17916 -0.00857 0.17943 -0.00996 C 0.17956 -0.01181 0.17969 -0.01366 0.17995 -0.01551 C 0.18008 -0.01667 0.18034 -0.0176 0.18047 -0.01852 C 0.18073 -0.02014 0.18112 -0.02361 0.18112 -0.02361 C 0.18112 -0.0257 0.18112 -0.02801 0.18138 -0.0301 C 0.18151 -0.03079 0.18164 -0.02894 0.18164 -0.02824 C 0.18177 -0.02685 0.18177 -0.02547 0.1819 -0.02408 C 0.18203 -0.02292 0.18216 -0.02176 0.18216 -0.0206 C 0.18294 -0.00672 0.18203 -0.01204 0.18307 -0.00648 C 0.18372 0.00926 0.18307 -0.00486 0.18359 -0.0206 C 0.18359 -0.02107 0.18398 -0.0213 0.18424 -0.02153 C 0.18437 -0.02199 0.18463 -0.02269 0.18476 -0.02315 C 0.18489 -0.02269 0.18489 -0.02199 0.18502 -0.02153 C 0.18515 -0.0213 0.18541 -0.02084 0.18568 -0.0206 C 0.18594 -0.01991 0.1862 -0.01922 0.18646 -0.01852 C 0.18646 -0.01829 0.18659 -0.01505 0.18763 -0.01598 C 0.18828 -0.01667 0.18932 -0.01898 0.18932 -0.01898 C 0.19036 -0.01019 0.18945 -0.0169 0.1901 -0.03565 C 0.19023 -0.03843 0.19036 -0.0382 0.19127 -0.04028 C 0.19127 -0.04028 0.19179 -0.04375 0.19219 -0.04329 C 0.19258 -0.04283 0.19232 -0.04167 0.19245 -0.04074 C 0.19258 -0.03982 0.19284 -0.03912 0.19297 -0.0382 C 0.19401 -0.02755 0.19297 -0.03959 0.19362 -0.01343 C 0.19362 -0.01273 0.19375 -0.01181 0.19388 -0.01088 C 0.19414 -0.0081 0.19427 -0.00579 0.1944 -0.00278 C 0.19544 -0.00764 0.19466 -0.00324 0.19531 -0.00996 C 0.19544 -0.01158 0.1957 -0.01297 0.19583 -0.01459 C 0.19596 -0.01621 0.19596 -0.01783 0.19609 -0.01968 C 0.19622 -0.02084 0.19674 -0.02361 0.19674 -0.02361 C 0.19687 -0.02269 0.197 -0.02199 0.19726 -0.02107 C 0.19739 -0.0206 0.19778 -0.02014 0.19778 -0.01968 C 0.19804 -0.01829 0.19804 -0.0169 0.19818 -0.01551 C 0.19831 -0.01297 0.19831 -0.01042 0.19844 -0.00787 C 0.19844 -0.00741 0.19844 -0.00672 0.1987 -0.00648 C 0.19896 -0.00602 0.19948 -0.00602 0.19987 -0.00602 C 0.20078 -0.00556 0.20169 -0.00533 0.2026 -0.00486 C 0.20534 -0.00834 0.20443 -0.00648 0.20573 -0.00996 C 0.20586 -0.01065 0.20599 -0.01135 0.20612 -0.01204 C 0.20664 -0.02385 0.20599 -0.025 0.2069 -0.01343 C 0.20716 -0.01135 0.20716 -0.01158 0.20781 -0.00996 C 0.20833 -0.0044 0.20781 -0.01019 0.20833 -0.00047 C 0.20846 0.00092 0.20859 0.00208 0.20859 0.00324 C 0.20872 0.00602 0.20846 0.00902 0.20885 0.0118 C 0.20898 0.01227 0.2095 0.01111 0.20976 0.01065 C 0.21041 0.00972 0.21146 0.00764 0.21146 0.00764 C 0.21172 0.00463 0.21198 0.00162 0.21198 -0.00139 C 0.2125 -0.02223 0.20963 -0.04468 0.21315 -0.03079 C 0.21341 -0.02986 0.21354 -0.02894 0.2138 -0.02824 C 0.2138 -0.02685 0.21393 -0.02547 0.21406 -0.02408 C 0.21406 -0.02361 0.21419 -0.02315 0.21432 -0.02269 C 0.21497 -0.01621 0.21419 -0.0206 0.21484 -0.01713 C 0.21497 -0.01412 0.21484 -0.01135 0.2151 -0.00834 C 0.21523 -0.00764 0.21549 -0.00973 0.21575 -0.01042 C 0.21758 -0.01574 0.21575 -0.00949 0.21719 -0.01459 C 0.21719 -0.01528 0.21706 -0.01667 0.21745 -0.01644 C 0.2181 -0.01644 0.21901 -0.01366 0.2194 -0.0125 C 0.21966 -0.01088 0.22005 -0.00949 0.22031 -0.00787 C 0.22031 -0.00718 0.22044 -0.00648 0.22057 -0.00602 C 0.22135 -0.00093 0.22018 -0.0088 0.22109 -0.00232 C 0.22122 -0.00093 0.22122 0.00023 0.22135 0.00162 C 0.22148 0.00208 0.22161 0.0037 0.22174 0.00324 C 0.22226 -0.00116 0.22318 -0.00996 0.22318 -0.00996 C 0.22318 -0.01343 0.22318 -0.01667 0.22344 -0.02014 C 0.2237 -0.02454 0.22396 -0.02593 0.22448 -0.02963 C 0.22448 -0.03195 0.22422 -0.03843 0.22422 -0.03635 C 0.22422 -0.03148 0.22435 -0.02685 0.22448 -0.02199 C 0.22461 -0.0213 0.22487 -0.02084 0.22513 -0.02014 C 0.22526 -0.01922 0.22552 -0.01829 0.22565 -0.0176 C 0.22578 -0.01598 0.22591 -0.01459 0.22591 -0.01297 C 0.22604 -0.01088 0.22591 -0.00857 0.2263 -0.00648 C 0.22643 -0.00579 0.22669 -0.00764 0.22682 -0.00834 C 0.22708 -0.01019 0.22734 -0.01181 0.2276 -0.01343 C 0.22786 -0.01412 0.22812 -0.01482 0.22825 -0.01551 C 0.22838 -0.01598 0.22838 -0.01644 0.22851 -0.01713 C 0.22877 -0.01621 0.22903 -0.01528 0.22943 -0.01459 C 0.22969 -0.01389 0.22995 -0.0132 0.23021 -0.0125 C 0.23034 -0.01204 0.23034 -0.01158 0.23047 -0.01088 C 0.23073 -0.00996 0.23125 -0.0081 0.23138 -0.00695 C 0.23151 -0.00602 0.23151 -0.00533 0.23164 -0.0044 C 0.23489 -0.01991 0.23125 -0.00093 0.23307 -0.04283 C 0.23333 -0.04792 0.2332 -0.03264 0.23333 -0.02755 C 0.23346 -0.02176 0.23346 -0.02547 0.23385 -0.02199 C 0.23476 -0.01644 0.23359 -0.02315 0.23476 -0.01644 L 0.23528 -0.01343 C 0.23541 -0.01297 0.23568 -0.0125 0.23568 -0.01204 L 0.23568 -0.00278 L 0.23568 -0.00278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5000" fill="hold"/>
                                        <p:tgtEl>
                                          <p:spTgt spid="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B6539AD24DFB43B3A38DFE6AEA74D7" ma:contentTypeVersion="17" ma:contentTypeDescription="Crée un document." ma:contentTypeScope="" ma:versionID="db4865fdce3fbe3524703929980ffb41">
  <xsd:schema xmlns:xsd="http://www.w3.org/2001/XMLSchema" xmlns:xs="http://www.w3.org/2001/XMLSchema" xmlns:p="http://schemas.microsoft.com/office/2006/metadata/properties" xmlns:ns2="594f0eec-0e24-4af3-957d-bca1a69d9f87" xmlns:ns3="fd48c1ab-a6c3-4ffd-acca-3dfe6ac69421" targetNamespace="http://schemas.microsoft.com/office/2006/metadata/properties" ma:root="true" ma:fieldsID="4ce67715c5b68aecfb8f251b4ccef7b5" ns2:_="" ns3:_="">
    <xsd:import namespace="594f0eec-0e24-4af3-957d-bca1a69d9f87"/>
    <xsd:import namespace="fd48c1ab-a6c3-4ffd-acca-3dfe6ac694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f0eec-0e24-4af3-957d-bca1a69d9f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bb449ef9-7750-462c-9432-588b267b5a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48c1ab-a6c3-4ffd-acca-3dfe6ac69421"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8cdf215f-bfd9-41e6-b7e2-50b623e4c695}" ma:internalName="TaxCatchAll" ma:showField="CatchAllData" ma:web="fd48c1ab-a6c3-4ffd-acca-3dfe6ac694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869638-C0C4-48F0-B425-8FAB7EB69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4f0eec-0e24-4af3-957d-bca1a69d9f87"/>
    <ds:schemaRef ds:uri="fd48c1ab-a6c3-4ffd-acca-3dfe6ac69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DEF86A-5726-4B75-9157-B3F9383137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11801</TotalTime>
  <Words>280</Words>
  <Application>Microsoft Office PowerPoint</Application>
  <PresentationFormat>Grand écran</PresentationFormat>
  <Paragraphs>16</Paragraphs>
  <Slides>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Florentin JIECHIEU KAMENI</dc:creator>
  <cp:lastModifiedBy>Florentin JIECHIEU KAMENI</cp:lastModifiedBy>
  <cp:revision>18</cp:revision>
  <dcterms:created xsi:type="dcterms:W3CDTF">2024-01-07T21:24:07Z</dcterms:created>
  <dcterms:modified xsi:type="dcterms:W3CDTF">2024-03-04T01:25:29Z</dcterms:modified>
</cp:coreProperties>
</file>