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12"/>
  </p:notesMasterIdLst>
  <p:sldIdLst>
    <p:sldId id="730" r:id="rId3"/>
    <p:sldId id="740" r:id="rId4"/>
    <p:sldId id="732" r:id="rId5"/>
    <p:sldId id="733" r:id="rId6"/>
    <p:sldId id="737" r:id="rId7"/>
    <p:sldId id="739" r:id="rId8"/>
    <p:sldId id="738" r:id="rId9"/>
    <p:sldId id="736" r:id="rId10"/>
    <p:sldId id="741" r:id="rId11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6C0A"/>
    <a:srgbClr val="0070C0"/>
    <a:srgbClr val="B85808"/>
    <a:srgbClr val="1563FF"/>
    <a:srgbClr val="FF9900"/>
    <a:srgbClr val="0033FF"/>
    <a:srgbClr val="FF00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9" autoAdjust="0"/>
    <p:restoredTop sz="93526" autoAdjust="0"/>
  </p:normalViewPr>
  <p:slideViewPr>
    <p:cSldViewPr>
      <p:cViewPr varScale="1">
        <p:scale>
          <a:sx n="111" d="100"/>
          <a:sy n="111" d="100"/>
        </p:scale>
        <p:origin x="2004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sous-jacentes à cette question : qui, quoi, comment, quand, où ?!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1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sous-jacentes à cette question : qui, quoi, comment, quand, où ?!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479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37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29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793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146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989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953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04/10/2023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04/10/2023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04/10/2023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x.in2p3.fr/index.php/s/Dw5wgeknboCFKQ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1916832"/>
            <a:ext cx="9099978" cy="2952328"/>
          </a:xfrm>
        </p:spPr>
        <p:txBody>
          <a:bodyPr/>
          <a:lstStyle/>
          <a:p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 err="1">
                <a:solidFill>
                  <a:srgbClr val="B85808"/>
                </a:solidFill>
              </a:rPr>
              <a:t>Finalisation</a:t>
            </a:r>
            <a:r>
              <a:rPr lang="en-US" sz="2800" b="1" dirty="0">
                <a:solidFill>
                  <a:srgbClr val="B85808"/>
                </a:solidFill>
              </a:rPr>
              <a:t> du stand CPPM 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au Festival des sciences de Marseille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pour </a:t>
            </a:r>
            <a:r>
              <a:rPr lang="en-US" sz="2800" b="1" dirty="0" err="1">
                <a:solidFill>
                  <a:srgbClr val="B85808"/>
                </a:solidFill>
              </a:rPr>
              <a:t>l’edition</a:t>
            </a:r>
            <a:r>
              <a:rPr lang="en-US" sz="2800" b="1" dirty="0">
                <a:solidFill>
                  <a:srgbClr val="B85808"/>
                </a:solidFill>
              </a:rPr>
              <a:t> 2023 de la Fête de la science</a:t>
            </a: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04/10/23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652120" y="6381328"/>
            <a:ext cx="3470787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Finalisation du stand CPPM à Marseille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34F2A7-D053-46C0-A3D1-40CA12D0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1916832"/>
            <a:ext cx="9099978" cy="2952328"/>
          </a:xfrm>
        </p:spPr>
        <p:txBody>
          <a:bodyPr/>
          <a:lstStyle/>
          <a:p>
            <a:pPr marL="2873375" indent="533400" algn="l"/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Le cadre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Les modes de participation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Le stand du CPPM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calendrier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Les </a:t>
            </a:r>
            <a:r>
              <a:rPr lang="en-US" sz="2800" b="1" dirty="0" err="1">
                <a:solidFill>
                  <a:srgbClr val="B85808"/>
                </a:solidFill>
              </a:rPr>
              <a:t>consignes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 err="1">
                <a:solidFill>
                  <a:srgbClr val="B85808"/>
                </a:solidFill>
              </a:rPr>
              <a:t>Autres</a:t>
            </a:r>
            <a:r>
              <a:rPr lang="en-US" sz="2800" b="1" dirty="0">
                <a:solidFill>
                  <a:srgbClr val="B85808"/>
                </a:solidFill>
              </a:rPr>
              <a:t> points à </a:t>
            </a:r>
            <a:r>
              <a:rPr lang="en-US" sz="2800" b="1" dirty="0" err="1">
                <a:solidFill>
                  <a:srgbClr val="B85808"/>
                </a:solidFill>
              </a:rPr>
              <a:t>discuter</a:t>
            </a:r>
            <a:r>
              <a:rPr lang="en-US" sz="2800" b="1" dirty="0">
                <a:solidFill>
                  <a:srgbClr val="B85808"/>
                </a:solidFill>
              </a:rPr>
              <a:t> ?</a:t>
            </a:r>
            <a:br>
              <a:rPr lang="en-US" sz="2800" b="1" dirty="0">
                <a:solidFill>
                  <a:srgbClr val="B85808"/>
                </a:solidFill>
              </a:rPr>
            </a:b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04/10/23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652120" y="6381328"/>
            <a:ext cx="3470787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Finalisation du stand CPPM à Marseille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6500FF-AE37-486B-8892-2F033BD02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613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cadre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de la Fête de la science 2023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https://www.fetedelascience.fr/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58462" y="1628800"/>
            <a:ext cx="89603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Objectif général de la manifestation nationale : </a:t>
            </a:r>
            <a:r>
              <a:rPr lang="fr-FR" sz="1400" b="1" dirty="0">
                <a:solidFill>
                  <a:srgbClr val="0070C0"/>
                </a:solidFill>
                <a:latin typeface="+mn-lt"/>
              </a:rPr>
              <a:t>promouvoir la culture scientifique et technique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ministère de l'Enseignement Supérieur, la Recherche et l'Innovation </a:t>
            </a:r>
            <a:b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 la Fête de la science 2023</a:t>
            </a:r>
            <a:b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Thématique nationale :  science et sport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Du 6 au 16 octobre 2023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La coordination régionale est assurée par l’Association des Petits Débrouillards</a:t>
            </a: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Les coordinations départementales :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Dans le Var : association Gulliver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Dans les Bouches-du-Rhône : association des Petits Débrouillards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Seyne-sur-Mer : la municipalité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village des sciences avec l’association Gulliver. Le programme est en cours. </a:t>
            </a:r>
            <a:r>
              <a:rPr lang="fr-FR" sz="1400" dirty="0">
                <a:solidFill>
                  <a:srgbClr val="E46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année le CPPM est au fort Napoléon</a:t>
            </a:r>
          </a:p>
          <a:p>
            <a:pPr marL="2114550" lvl="4" indent="0"/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Marseille : la municipalité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festival des sciences avec l’association des Petits Débrouillards. Le CPPM fait partie de l’</a:t>
            </a:r>
            <a:r>
              <a:rPr lang="fr-FR" sz="1400" dirty="0">
                <a:solidFill>
                  <a:srgbClr val="E46C0A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E46C0A"/>
                </a:solidFill>
                <a:latin typeface="+mn-lt"/>
              </a:rPr>
              <a:t>Espace « Explorer l’univers » 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avec</a:t>
            </a:r>
            <a:r>
              <a:rPr lang="fr-FR" sz="1400" dirty="0">
                <a:solidFill>
                  <a:srgbClr val="E46C0A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le CPT, le LAM et l’association Andromède</a:t>
            </a: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Partenaires : les organismes de recherche (CNRS, Inserm, IRD), le CEA, Aix-Marseille Université</a:t>
            </a:r>
          </a:p>
          <a:p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3FC917-3928-4AA7-B223-BF42EAE4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2" y="548680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Les modes de participation</a:t>
            </a: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14072" y="1412776"/>
            <a:ext cx="9129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Fête de la science à La Seyne-sur-Mer : </a:t>
            </a:r>
            <a:r>
              <a:rPr lang="fr-FR" sz="1600" dirty="0">
                <a:solidFill>
                  <a:srgbClr val="E46C0A"/>
                </a:solidFill>
                <a:latin typeface="+mn-lt"/>
              </a:rPr>
              <a:t>Exposition « Des abysses au cosmos », 15 sept. - 8 oct.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Fête de la science à Marseille : 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Festival des sciences de Marseille </a:t>
            </a:r>
            <a:r>
              <a:rPr lang="fr-FR" sz="1600" dirty="0">
                <a:solidFill>
                  <a:srgbClr val="E46C0A"/>
                </a:solidFill>
                <a:latin typeface="+mj-lt"/>
              </a:rPr>
              <a:t>du 13 au 15 octobre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Conférence dans le cadre du cycle du CPPM : </a:t>
            </a:r>
            <a:r>
              <a:rPr lang="fr-FR" sz="1600" dirty="0">
                <a:solidFill>
                  <a:srgbClr val="E46C0A"/>
                </a:solidFill>
                <a:latin typeface="+mj-lt"/>
              </a:rPr>
              <a:t>le samedi 14 octobre à 10 h à la Fac. sciences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Visites insolites :  </a:t>
            </a:r>
            <a:r>
              <a:rPr lang="fr-FR" sz="1600" dirty="0">
                <a:solidFill>
                  <a:srgbClr val="E46C0A"/>
                </a:solidFill>
                <a:latin typeface="+mj-lt"/>
              </a:rPr>
              <a:t>Cosmophone au laboratoire PRISM, le jeudi 12 octobre, à 14h et 16h</a:t>
            </a:r>
          </a:p>
          <a:p>
            <a:pPr marL="1428750" lvl="2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E46C0A"/>
              </a:solidFill>
              <a:latin typeface="+mj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Sciences dans les classes : </a:t>
            </a:r>
            <a:r>
              <a:rPr lang="fr-FR" sz="1600" dirty="0">
                <a:solidFill>
                  <a:srgbClr val="E46C0A"/>
                </a:solidFill>
                <a:latin typeface="+mj-lt"/>
              </a:rPr>
              <a:t>le CPPM n’y participe pas cette année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E46C0A"/>
              </a:solidFill>
              <a:latin typeface="+mj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+mj-lt"/>
              </a:rPr>
              <a:t>…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>
                <a:solidFill>
                  <a:srgbClr val="E46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Plus d’infos : https://indico.in2p3.fr/event/30065/</a:t>
            </a:r>
          </a:p>
          <a:p>
            <a:endParaRPr lang="fr-FR" sz="16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68242B0-912B-41CA-8985-FC90D1F3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7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stand du CPPM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au Festival des sciences de Marseille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BAAABE-DE80-4D31-BC63-7196795752DC}"/>
              </a:ext>
            </a:extLst>
          </p:cNvPr>
          <p:cNvSpPr txBox="1"/>
          <p:nvPr/>
        </p:nvSpPr>
        <p:spPr>
          <a:xfrm>
            <a:off x="466319" y="134076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46C0A"/>
                </a:solidFill>
                <a:latin typeface="+mj-lt"/>
              </a:rPr>
              <a:t>Qui fait quoi ?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ATLAS :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 err="1">
                <a:solidFill>
                  <a:srgbClr val="0070C0"/>
                </a:solidFill>
                <a:latin typeface="+mj-lt"/>
              </a:rPr>
              <a:t>LHCb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 : 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ne participe pas cette année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Belle II : 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Matière Noire : 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CTA : 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poster (1 grille ?), vidéo + ordinateur et écran (demandés par </a:t>
            </a:r>
            <a:r>
              <a:rPr lang="fr-FR" sz="1600" dirty="0" err="1">
                <a:solidFill>
                  <a:srgbClr val="0070C0"/>
                </a:solidFill>
                <a:latin typeface="+mj-lt"/>
              </a:rPr>
              <a:t>Heide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à Adrien)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KM3NeT : 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participe à la FS à La Seyne-sur-Mer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Renoir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: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 err="1">
                <a:solidFill>
                  <a:srgbClr val="0070C0"/>
                </a:solidFill>
                <a:latin typeface="+mj-lt"/>
              </a:rPr>
              <a:t>imXgam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: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ne participe pas cette année mais Alicia Garnier prêt mains fortes (merci !)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Les services ?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26061A-42E9-4A0E-B6E9-561EE7F45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stand du CPPM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BAAABE-DE80-4D31-BC63-7196795752DC}"/>
              </a:ext>
            </a:extLst>
          </p:cNvPr>
          <p:cNvSpPr txBox="1"/>
          <p:nvPr/>
        </p:nvSpPr>
        <p:spPr>
          <a:xfrm>
            <a:off x="466319" y="1340768"/>
            <a:ext cx="86663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46C0A"/>
                </a:solidFill>
                <a:latin typeface="+mj-lt"/>
              </a:rPr>
              <a:t>Besoins spécifiques :</a:t>
            </a:r>
          </a:p>
          <a:p>
            <a:r>
              <a:rPr lang="fr-FR" sz="1600" dirty="0">
                <a:solidFill>
                  <a:srgbClr val="E46C0A"/>
                </a:solidFill>
                <a:latin typeface="+mj-lt"/>
              </a:rPr>
              <a:t>tables, chaises, grilles caddies, alimentation électrique pour quel matériel, valeur assurance matériel ?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ATLAS :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 err="1">
                <a:solidFill>
                  <a:srgbClr val="0070C0"/>
                </a:solidFill>
                <a:latin typeface="+mj-lt"/>
              </a:rPr>
              <a:t>LHCb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 : 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ne participe pas cette année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Belle II : 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Matière Noire : </a:t>
            </a:r>
          </a:p>
          <a:p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CTA : 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poster (1 grille ?), vidéo + ordinateur et écran (demandés par </a:t>
            </a:r>
            <a:r>
              <a:rPr lang="fr-FR" sz="1600" dirty="0" err="1">
                <a:solidFill>
                  <a:srgbClr val="0070C0"/>
                </a:solidFill>
                <a:latin typeface="+mj-lt"/>
              </a:rPr>
              <a:t>Heide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à Adrien)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KM3NeT : 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participe à la FS à La Seyne-sur-Mer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Renoir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: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 err="1">
                <a:solidFill>
                  <a:srgbClr val="0070C0"/>
                </a:solidFill>
                <a:latin typeface="+mj-lt"/>
              </a:rPr>
              <a:t>imXgam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:</a:t>
            </a:r>
            <a:r>
              <a:rPr lang="fr-FR" sz="1600" dirty="0">
                <a:solidFill>
                  <a:srgbClr val="0070C0"/>
                </a:solidFill>
                <a:latin typeface="+mj-lt"/>
              </a:rPr>
              <a:t> ne participe pas cette année mais Alicia Garnier prêt mains fortes (merci !)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Les services ?</a:t>
            </a:r>
          </a:p>
          <a:p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0CDF2C-B8FF-4BAF-8987-014D09E22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5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calendrier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676455" y="1700808"/>
            <a:ext cx="84561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85808"/>
                </a:solidFill>
                <a:latin typeface="+mn-lt"/>
              </a:rPr>
              <a:t>CALENDRIER </a:t>
            </a:r>
            <a:endParaRPr lang="fr-FR" sz="1600" dirty="0">
              <a:solidFill>
                <a:srgbClr val="B85808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au fonctionnement de la chambre à brouillard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 11 octobre ?  Par Thomas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Strebler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(merci 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Chargement du matériel :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11 octobre après-midi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Regrouper tout dans le garage (demander à Jérôme de matérialiser un espace)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CPT a aussi son matériel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Montage du stand :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12 octobre à partir de 10h à 18h, à l’hôtel de ville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Permanences :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Vendredi 13 octobre : accueil des scolaires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Samedi 14 octobre : accueil des familles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Dimanche 15 octobre : accueil des familles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Inauguration : 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Démontage :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15 octobre à partir de 18h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Dépose du matériel au CPPM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19h-20h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 au rangement du matériel :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lundi 16 octobre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E46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Voir consignes des organisateurs sur la diapo suivante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B09E75-78DF-4B92-BC9D-E518024F7C3D}"/>
              </a:ext>
            </a:extLst>
          </p:cNvPr>
          <p:cNvSpPr txBox="1"/>
          <p:nvPr/>
        </p:nvSpPr>
        <p:spPr>
          <a:xfrm>
            <a:off x="6660232" y="3299648"/>
            <a:ext cx="2127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E46C0A"/>
                </a:solidFill>
              </a:rPr>
              <a:t>Voir tableau des disponibilités et des déjeuners : </a:t>
            </a:r>
            <a:r>
              <a:rPr lang="fr-FR" sz="1200" dirty="0">
                <a:solidFill>
                  <a:srgbClr val="E46C0A"/>
                </a:solidFill>
                <a:hlinkClick r:id="rId3"/>
              </a:rPr>
              <a:t>https://box.in2p3.fr/index.php/s/Dw5wgeknboCFKQR</a:t>
            </a:r>
            <a:endParaRPr lang="fr-FR" sz="1200" dirty="0">
              <a:solidFill>
                <a:srgbClr val="E46C0A"/>
              </a:solidFill>
            </a:endParaRPr>
          </a:p>
          <a:p>
            <a:pPr algn="ctr"/>
            <a:endParaRPr lang="fr-FR" sz="1200" dirty="0">
              <a:solidFill>
                <a:srgbClr val="E46C0A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3785D8-4746-452A-92D0-4F004632B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Les </a:t>
            </a:r>
            <a:r>
              <a:rPr lang="en-US" sz="2800" b="1" dirty="0" err="1">
                <a:solidFill>
                  <a:srgbClr val="B85808"/>
                </a:solidFill>
              </a:rPr>
              <a:t>consignes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CA1956-D56D-490C-B4A0-A4E695111E05}"/>
              </a:ext>
            </a:extLst>
          </p:cNvPr>
          <p:cNvSpPr txBox="1"/>
          <p:nvPr/>
        </p:nvSpPr>
        <p:spPr>
          <a:xfrm>
            <a:off x="323528" y="1124744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b="1" dirty="0">
              <a:solidFill>
                <a:srgbClr val="E46C0A"/>
              </a:solidFill>
              <a:latin typeface="+mj-lt"/>
            </a:endParaRPr>
          </a:p>
          <a:p>
            <a:endParaRPr lang="fr-FR" sz="1200" b="1" dirty="0">
              <a:solidFill>
                <a:srgbClr val="E46C0A"/>
              </a:solidFill>
              <a:latin typeface="+mj-lt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+mj-lt"/>
              </a:rPr>
              <a:t>Aucun véhicule ne pourra accéder ou se déplacer durant l'ouverture au public aux abords du Festival des sciences de Marseille</a:t>
            </a:r>
          </a:p>
          <a:p>
            <a:endParaRPr lang="fr-FR" sz="1200" b="1" dirty="0">
              <a:solidFill>
                <a:srgbClr val="E46C0A"/>
              </a:solidFill>
              <a:latin typeface="+mj-lt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+mj-lt"/>
              </a:rPr>
              <a:t>Pour le montage et le démontage :</a:t>
            </a:r>
            <a:br>
              <a:rPr lang="fr-FR" sz="1200" dirty="0">
                <a:solidFill>
                  <a:srgbClr val="E46C0A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Éviter si possible de venir véhiculé durant la période. Aucun parking n'est prévu à cet effet. Cependant, pour des raisons logistiques, quand le matériel est trop lourd ou encombrant, il sera possible de faire une dépose "minute".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L'accès sur le site avec un véhicule se fait par le côté Est de la place Villeneuve Bargemon, rue Bonneterie puis rue de la Loge.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Cet accès est réglementé et nécessite la manipulation de bornes mécaniques.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A votre arrivée, pour entrer, prendre contact avec le régisseur général Christophe SANCHEZ au 06 09 88 69 33,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ou avec la coordinatrice de l'événement,  Agathe MATTEI au 06 21 64 79 84.</a:t>
            </a:r>
          </a:p>
          <a:p>
            <a:endParaRPr lang="fr-FR" sz="1200" dirty="0">
              <a:solidFill>
                <a:srgbClr val="0070C0"/>
              </a:solidFill>
              <a:latin typeface="+mj-lt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+mj-lt"/>
              </a:rPr>
              <a:t>Pour le démontage du dimanche 15 octobre :</a:t>
            </a:r>
            <a:r>
              <a:rPr lang="fr-FR" sz="1200" dirty="0">
                <a:solidFill>
                  <a:srgbClr val="0070C0"/>
                </a:solidFill>
                <a:latin typeface="+mj-lt"/>
              </a:rPr>
              <a:t> l'accès avec un véhicule sera possible après la fermeture du site et évacuation complète du public.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Après 18 h, il sera possible de récupérer le matériel de la même manière que cela a pu être fait durant l'installation.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Le démontage devra être total pour les stands situés à l'extérieur sous les tentes.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Pour les intérieurs, le démontage et la reprise peuvent s'envisager en 2 temps pour les quelques stands volumineux et/ou longs en manipulation.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Un temps de récupération peut s'organiser le lundi 16 octobre. A voir avec le régisseur général.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Nous attirons votre attention sur le démontage qui est un temps avec beaucoup de mouvements.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Il faudra rester vigilant quant aux risques de casse, de perte ou de vol au moment du chargement près de la rue.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b="1" dirty="0">
                <a:solidFill>
                  <a:srgbClr val="0070C0"/>
                </a:solidFill>
                <a:latin typeface="+mj-lt"/>
              </a:rPr>
              <a:t>Logistique :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Électricité: Pour rappel, les stands ayant demandé une source électrique, il est prévu un point de branchement mais il vous appartient d'amener l'électricité aux points que vous souhaitez.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N'oubliez donc pas de prendre en quantité et en longueur (5/10m) les rallonges dont vous aurez besoin.</a:t>
            </a:r>
            <a:br>
              <a:rPr lang="fr-FR" sz="1200" dirty="0">
                <a:solidFill>
                  <a:srgbClr val="0070C0"/>
                </a:solidFill>
                <a:latin typeface="+mj-lt"/>
              </a:rPr>
            </a:br>
            <a:r>
              <a:rPr lang="fr-FR" sz="1200" dirty="0">
                <a:solidFill>
                  <a:srgbClr val="0070C0"/>
                </a:solidFill>
                <a:latin typeface="+mj-lt"/>
              </a:rPr>
              <a:t>De même, pensez aux multiprises.</a:t>
            </a:r>
            <a:endParaRPr lang="fr-FR" sz="1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6742EB-D35C-4116-AE8E-1CBC5518F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B85808"/>
                </a:solidFill>
              </a:rPr>
              <a:t>Autres</a:t>
            </a:r>
            <a:r>
              <a:rPr lang="en-US" sz="2800" b="1" dirty="0">
                <a:solidFill>
                  <a:srgbClr val="B85808"/>
                </a:solidFill>
              </a:rPr>
              <a:t> points à </a:t>
            </a:r>
            <a:r>
              <a:rPr lang="en-US" sz="2800" b="1" dirty="0" err="1">
                <a:solidFill>
                  <a:srgbClr val="B85808"/>
                </a:solidFill>
              </a:rPr>
              <a:t>discuter</a:t>
            </a:r>
            <a:r>
              <a:rPr lang="en-US" sz="2800" b="1" dirty="0">
                <a:solidFill>
                  <a:srgbClr val="B85808"/>
                </a:solidFill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6742EB-D35C-4116-AE8E-1CBC5518F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4537"/>
            <a:ext cx="1224136" cy="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9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45888</TotalTime>
  <Words>1161</Words>
  <Application>Microsoft Office PowerPoint</Application>
  <PresentationFormat>Affichage à l'écran (4:3)</PresentationFormat>
  <Paragraphs>143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 Finalisation du stand CPPM  au Festival des sciences de Marseille pour l’edition 2023 de la Fête de la science </vt:lpstr>
      <vt:lpstr> Le cadre Les modes de participation Le stand du CPPM Le calendrier Les consignes Autres points à discuter ?  </vt:lpstr>
      <vt:lpstr>Le cadre de la Fête de la science 2023 https://www.fetedelascience.fr/</vt:lpstr>
      <vt:lpstr>Les modes de participation </vt:lpstr>
      <vt:lpstr>Le stand du CPPM au Festival des sciences de Marseille</vt:lpstr>
      <vt:lpstr>Le stand du CPPM (2)</vt:lpstr>
      <vt:lpstr>Le calendrier</vt:lpstr>
      <vt:lpstr>Les consignes</vt:lpstr>
      <vt:lpstr>Autres points à discuter 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1172</cp:revision>
  <cp:lastPrinted>2019-05-03T13:26:58Z</cp:lastPrinted>
  <dcterms:created xsi:type="dcterms:W3CDTF">2017-09-05T06:23:59Z</dcterms:created>
  <dcterms:modified xsi:type="dcterms:W3CDTF">2023-10-04T11:03:34Z</dcterms:modified>
</cp:coreProperties>
</file>