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notesSlides/notesSlide1.xml" ContentType="application/vnd.openxmlformats-officedocument.presentationml.notesSlide+xml"/>
  <Override PartName="/ppt/media/media1.mov"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9" name="Shape 149"/>
          <p:cNvSpPr/>
          <p:nvPr>
            <p:ph type="sldImg"/>
          </p:nvPr>
        </p:nvSpPr>
        <p:spPr>
          <a:xfrm>
            <a:off x="1143000" y="685800"/>
            <a:ext cx="4572000" cy="3429000"/>
          </a:xfrm>
          <a:prstGeom prst="rect">
            <a:avLst/>
          </a:prstGeom>
        </p:spPr>
        <p:txBody>
          <a:bodyPr/>
          <a:lstStyle/>
          <a:p>
            <a:pPr/>
          </a:p>
        </p:txBody>
      </p:sp>
      <p:sp>
        <p:nvSpPr>
          <p:cNvPr id="150" name="Shape 15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Who fed that plate on the top? Well, fortunately, we have done many waveform tomography studies of the bottom of the mantle beneath this region, combining with mineralogy we assume that there is a hot tiny plume rich in iron going up from the bottom of the mantle. The iron, however, will drop at 400 km above the core-mantle boundary since it is too heavy to go upper.</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re">
    <p:spTree>
      <p:nvGrpSpPr>
        <p:cNvPr id="1" name=""/>
        <p:cNvGrpSpPr/>
        <p:nvPr/>
      </p:nvGrpSpPr>
      <p:grpSpPr>
        <a:xfrm>
          <a:off x="0" y="0"/>
          <a:ext cx="0" cy="0"/>
          <a:chOff x="0" y="0"/>
          <a:chExt cx="0" cy="0"/>
        </a:xfrm>
      </p:grpSpPr>
      <p:sp>
        <p:nvSpPr>
          <p:cNvPr id="11" name="Auteur et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solidFill>
                  <a:srgbClr val="AA5442"/>
                </a:solidFill>
              </a:defRPr>
            </a:lvl1pPr>
          </a:lstStyle>
          <a:p>
            <a:pPr/>
            <a:r>
              <a:t>Auteur et date</a:t>
            </a:r>
          </a:p>
        </p:txBody>
      </p:sp>
      <p:sp>
        <p:nvSpPr>
          <p:cNvPr id="12" name="Titre de la présentation"/>
          <p:cNvSpPr txBox="1"/>
          <p:nvPr>
            <p:ph type="title" hasCustomPrompt="1"/>
          </p:nvPr>
        </p:nvSpPr>
        <p:spPr>
          <a:xfrm>
            <a:off x="1206496" y="2574991"/>
            <a:ext cx="21971004" cy="4648201"/>
          </a:xfrm>
          <a:prstGeom prst="rect">
            <a:avLst/>
          </a:prstGeom>
        </p:spPr>
        <p:txBody>
          <a:bodyPr anchor="b"/>
          <a:lstStyle>
            <a:lvl1pPr>
              <a:defRPr spc="-232" sz="11600">
                <a:solidFill>
                  <a:srgbClr val="AA5442"/>
                </a:solidFill>
              </a:defRPr>
            </a:lvl1pPr>
          </a:lstStyle>
          <a:p>
            <a:pPr/>
            <a:r>
              <a:t>Titre de la présentation</a:t>
            </a:r>
          </a:p>
        </p:txBody>
      </p:sp>
      <p:sp>
        <p:nvSpPr>
          <p:cNvPr id="13" name="Texte niveau 1…"/>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solidFill>
                  <a:srgbClr val="AA5442"/>
                </a:solidFill>
              </a:defRPr>
            </a:lvl1pPr>
            <a:lvl2pPr marL="0" indent="457200" defTabSz="825500">
              <a:lnSpc>
                <a:spcPct val="100000"/>
              </a:lnSpc>
              <a:spcBef>
                <a:spcPts val="0"/>
              </a:spcBef>
              <a:buSzTx/>
              <a:buNone/>
              <a:defRPr b="1" sz="5500">
                <a:solidFill>
                  <a:srgbClr val="AA5442"/>
                </a:solidFill>
              </a:defRPr>
            </a:lvl2pPr>
            <a:lvl3pPr marL="0" indent="914400" defTabSz="825500">
              <a:lnSpc>
                <a:spcPct val="100000"/>
              </a:lnSpc>
              <a:spcBef>
                <a:spcPts val="0"/>
              </a:spcBef>
              <a:buSzTx/>
              <a:buNone/>
              <a:defRPr b="1" sz="5500">
                <a:solidFill>
                  <a:srgbClr val="AA5442"/>
                </a:solidFill>
              </a:defRPr>
            </a:lvl3pPr>
            <a:lvl4pPr marL="0" indent="1371600" defTabSz="825500">
              <a:lnSpc>
                <a:spcPct val="100000"/>
              </a:lnSpc>
              <a:spcBef>
                <a:spcPts val="0"/>
              </a:spcBef>
              <a:buSzTx/>
              <a:buNone/>
              <a:defRPr b="1" sz="5500">
                <a:solidFill>
                  <a:srgbClr val="AA5442"/>
                </a:solidFill>
              </a:defRPr>
            </a:lvl4pPr>
            <a:lvl5pPr marL="0" indent="1828800" defTabSz="825500">
              <a:lnSpc>
                <a:spcPct val="100000"/>
              </a:lnSpc>
              <a:spcBef>
                <a:spcPts val="0"/>
              </a:spcBef>
              <a:buSzTx/>
              <a:buNone/>
              <a:defRPr b="1" sz="5500">
                <a:solidFill>
                  <a:srgbClr val="AA5442"/>
                </a:solidFill>
              </a:defRPr>
            </a:lvl5pPr>
          </a:lstStyle>
          <a:p>
            <a:pPr/>
            <a:r>
              <a:t>Sous-titre de la présentation</a:t>
            </a:r>
          </a:p>
          <a:p>
            <a:pPr lvl="1"/>
            <a:r>
              <a:t/>
            </a:r>
          </a:p>
          <a:p>
            <a:pPr lvl="2"/>
            <a:r>
              <a:t/>
            </a:r>
          </a:p>
          <a:p>
            <a:pPr lvl="3"/>
            <a:r>
              <a:t/>
            </a:r>
          </a:p>
          <a:p>
            <a:pPr lvl="4"/>
            <a:r>
              <a:t/>
            </a:r>
          </a:p>
        </p:txBody>
      </p:sp>
      <p:sp>
        <p:nvSpPr>
          <p:cNvPr id="1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éclaration">
    <p:spTree>
      <p:nvGrpSpPr>
        <p:cNvPr id="1" name=""/>
        <p:cNvGrpSpPr/>
        <p:nvPr/>
      </p:nvGrpSpPr>
      <p:grpSpPr>
        <a:xfrm>
          <a:off x="0" y="0"/>
          <a:ext cx="0" cy="0"/>
          <a:chOff x="0" y="0"/>
          <a:chExt cx="0" cy="0"/>
        </a:xfrm>
      </p:grpSpPr>
      <p:sp>
        <p:nvSpPr>
          <p:cNvPr id="98" name="Texte niveau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solidFill>
                  <a:srgbClr val="AA5341"/>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solidFill>
                  <a:srgbClr val="AA5341"/>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solidFill>
                  <a:srgbClr val="AA5341"/>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solidFill>
                  <a:srgbClr val="AA5341"/>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solidFill>
                  <a:srgbClr val="AA5341"/>
                </a:solidFill>
                <a:latin typeface="Helvetica Neue Medium"/>
                <a:ea typeface="Helvetica Neue Medium"/>
                <a:cs typeface="Helvetica Neue Medium"/>
                <a:sym typeface="Helvetica Neue Medium"/>
              </a:defRPr>
            </a:lvl5pPr>
          </a:lstStyle>
          <a:p>
            <a:pPr/>
            <a:r>
              <a:t>Déclaration</a:t>
            </a:r>
          </a:p>
          <a:p>
            <a:pPr lvl="1"/>
            <a:r>
              <a:t/>
            </a:r>
          </a:p>
          <a:p>
            <a:pPr lvl="2"/>
            <a:r>
              <a:t/>
            </a:r>
          </a:p>
          <a:p>
            <a:pPr lvl="3"/>
            <a:r>
              <a:t/>
            </a:r>
          </a:p>
          <a:p>
            <a:pPr lvl="4"/>
            <a:r>
              <a:t/>
            </a:r>
          </a:p>
        </p:txBody>
      </p:sp>
      <p:sp>
        <p:nvSpPr>
          <p:cNvPr id="9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ait important">
    <p:spTree>
      <p:nvGrpSpPr>
        <p:cNvPr id="1" name=""/>
        <p:cNvGrpSpPr/>
        <p:nvPr/>
      </p:nvGrpSpPr>
      <p:grpSpPr>
        <a:xfrm>
          <a:off x="0" y="0"/>
          <a:ext cx="0" cy="0"/>
          <a:chOff x="0" y="0"/>
          <a:chExt cx="0" cy="0"/>
        </a:xfrm>
      </p:grpSpPr>
      <p:sp>
        <p:nvSpPr>
          <p:cNvPr id="106" name="Texte niveau 1…"/>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solidFill>
                  <a:srgbClr val="AB5442"/>
                </a:solidFill>
              </a:defRPr>
            </a:lvl1pPr>
            <a:lvl2pPr marL="0" indent="457200" algn="ctr">
              <a:lnSpc>
                <a:spcPct val="80000"/>
              </a:lnSpc>
              <a:spcBef>
                <a:spcPts val="0"/>
              </a:spcBef>
              <a:buSzTx/>
              <a:buNone/>
              <a:defRPr b="1" spc="-250" sz="25000">
                <a:solidFill>
                  <a:srgbClr val="AB5442"/>
                </a:solidFill>
              </a:defRPr>
            </a:lvl2pPr>
            <a:lvl3pPr marL="0" indent="914400" algn="ctr">
              <a:lnSpc>
                <a:spcPct val="80000"/>
              </a:lnSpc>
              <a:spcBef>
                <a:spcPts val="0"/>
              </a:spcBef>
              <a:buSzTx/>
              <a:buNone/>
              <a:defRPr b="1" spc="-250" sz="25000">
                <a:solidFill>
                  <a:srgbClr val="AB5442"/>
                </a:solidFill>
              </a:defRPr>
            </a:lvl3pPr>
            <a:lvl4pPr marL="0" indent="1371600" algn="ctr">
              <a:lnSpc>
                <a:spcPct val="80000"/>
              </a:lnSpc>
              <a:spcBef>
                <a:spcPts val="0"/>
              </a:spcBef>
              <a:buSzTx/>
              <a:buNone/>
              <a:defRPr b="1" spc="-250" sz="25000">
                <a:solidFill>
                  <a:srgbClr val="AB5442"/>
                </a:solidFill>
              </a:defRPr>
            </a:lvl4pPr>
            <a:lvl5pPr marL="0" indent="1828800" algn="ctr">
              <a:lnSpc>
                <a:spcPct val="80000"/>
              </a:lnSpc>
              <a:spcBef>
                <a:spcPts val="0"/>
              </a:spcBef>
              <a:buSzTx/>
              <a:buNone/>
              <a:defRPr b="1" spc="-250" sz="25000">
                <a:solidFill>
                  <a:srgbClr val="AB5442"/>
                </a:solidFill>
              </a:defRPr>
            </a:lvl5pPr>
          </a:lstStyle>
          <a:p>
            <a:pPr/>
            <a:r>
              <a:t>100 %</a:t>
            </a:r>
          </a:p>
          <a:p>
            <a:pPr lvl="1"/>
            <a:r>
              <a:t/>
            </a:r>
          </a:p>
          <a:p>
            <a:pPr lvl="2"/>
            <a:r>
              <a:t/>
            </a:r>
          </a:p>
          <a:p>
            <a:pPr lvl="3"/>
            <a:r>
              <a:t/>
            </a:r>
          </a:p>
          <a:p>
            <a:pPr lvl="4"/>
            <a:r>
              <a:t/>
            </a:r>
          </a:p>
        </p:txBody>
      </p:sp>
      <p:sp>
        <p:nvSpPr>
          <p:cNvPr id="107" name="Données clés"/>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solidFill>
                  <a:srgbClr val="AB5442"/>
                </a:solidFill>
              </a:defRPr>
            </a:lvl1pPr>
          </a:lstStyle>
          <a:p>
            <a:pPr/>
            <a:r>
              <a:t>Données clés</a:t>
            </a:r>
          </a:p>
        </p:txBody>
      </p:sp>
      <p:sp>
        <p:nvSpPr>
          <p:cNvPr id="10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ion">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solidFill>
                  <a:srgbClr val="A85241"/>
                </a:solidFill>
              </a:defRPr>
            </a:lvl1pPr>
          </a:lstStyle>
          <a:p>
            <a:pPr/>
            <a:r>
              <a:t>Attribution</a:t>
            </a:r>
          </a:p>
        </p:txBody>
      </p:sp>
      <p:sp>
        <p:nvSpPr>
          <p:cNvPr id="116" name="Texte niveau 1…"/>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solidFill>
                  <a:srgbClr val="A85241"/>
                </a:solidFill>
                <a:latin typeface="Helvetica Neue Medium"/>
                <a:ea typeface="Helvetica Neue Medium"/>
                <a:cs typeface="Helvetica Neue Medium"/>
                <a:sym typeface="Helvetica Neue Medium"/>
              </a:defRPr>
            </a:lvl1pPr>
            <a:lvl2pPr marL="638923" indent="-12700">
              <a:spcBef>
                <a:spcPts val="0"/>
              </a:spcBef>
              <a:buSzTx/>
              <a:buNone/>
              <a:defRPr spc="-170" sz="8500">
                <a:solidFill>
                  <a:srgbClr val="A85241"/>
                </a:solidFill>
                <a:latin typeface="Helvetica Neue Medium"/>
                <a:ea typeface="Helvetica Neue Medium"/>
                <a:cs typeface="Helvetica Neue Medium"/>
                <a:sym typeface="Helvetica Neue Medium"/>
              </a:defRPr>
            </a:lvl2pPr>
            <a:lvl3pPr marL="638923" indent="444500">
              <a:spcBef>
                <a:spcPts val="0"/>
              </a:spcBef>
              <a:buSzTx/>
              <a:buNone/>
              <a:defRPr spc="-170" sz="8500">
                <a:solidFill>
                  <a:srgbClr val="A85241"/>
                </a:solidFill>
                <a:latin typeface="Helvetica Neue Medium"/>
                <a:ea typeface="Helvetica Neue Medium"/>
                <a:cs typeface="Helvetica Neue Medium"/>
                <a:sym typeface="Helvetica Neue Medium"/>
              </a:defRPr>
            </a:lvl3pPr>
            <a:lvl4pPr marL="638923" indent="901700">
              <a:spcBef>
                <a:spcPts val="0"/>
              </a:spcBef>
              <a:buSzTx/>
              <a:buNone/>
              <a:defRPr spc="-170" sz="8500">
                <a:solidFill>
                  <a:srgbClr val="A85241"/>
                </a:solidFill>
                <a:latin typeface="Helvetica Neue Medium"/>
                <a:ea typeface="Helvetica Neue Medium"/>
                <a:cs typeface="Helvetica Neue Medium"/>
                <a:sym typeface="Helvetica Neue Medium"/>
              </a:defRPr>
            </a:lvl4pPr>
            <a:lvl5pPr marL="638923" indent="1358900">
              <a:spcBef>
                <a:spcPts val="0"/>
              </a:spcBef>
              <a:buSzTx/>
              <a:buNone/>
              <a:defRPr spc="-170" sz="8500">
                <a:solidFill>
                  <a:srgbClr val="A85241"/>
                </a:solidFill>
                <a:latin typeface="Helvetica Neue Medium"/>
                <a:ea typeface="Helvetica Neue Medium"/>
                <a:cs typeface="Helvetica Neue Medium"/>
                <a:sym typeface="Helvetica Neue Medium"/>
              </a:defRPr>
            </a:lvl5pPr>
          </a:lstStyle>
          <a:p>
            <a:pPr/>
            <a:r>
              <a:t>« Citation notable »</a:t>
            </a:r>
          </a:p>
          <a:p>
            <a:pPr lvl="1"/>
            <a:r>
              <a:t/>
            </a:r>
          </a:p>
          <a:p>
            <a:pPr lvl="2"/>
            <a:r>
              <a:t/>
            </a:r>
          </a:p>
          <a:p>
            <a:pPr lvl="3"/>
            <a:r>
              <a:t/>
            </a:r>
          </a:p>
          <a:p>
            <a:pPr lvl="4"/>
            <a:r>
              <a:t/>
            </a:r>
          </a:p>
        </p:txBody>
      </p:sp>
      <p:sp>
        <p:nvSpPr>
          <p:cNvPr id="11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hotos">
    <p:bg>
      <p:bgPr>
        <a:solidFill>
          <a:srgbClr val="ECDBD1"/>
        </a:solidFill>
      </p:bgPr>
    </p:bg>
    <p:spTree>
      <p:nvGrpSpPr>
        <p:cNvPr id="1" name=""/>
        <p:cNvGrpSpPr/>
        <p:nvPr/>
      </p:nvGrpSpPr>
      <p:grpSpPr>
        <a:xfrm>
          <a:off x="0" y="0"/>
          <a:ext cx="0" cy="0"/>
          <a:chOff x="0" y="0"/>
          <a:chExt cx="0" cy="0"/>
        </a:xfrm>
      </p:grpSpPr>
      <p:sp>
        <p:nvSpPr>
          <p:cNvPr id="124" name="Image"/>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Image"/>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Imag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134" name="Image"/>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Numéro de diapositive"/>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erge">
    <p:spTree>
      <p:nvGrpSpPr>
        <p:cNvPr id="1" name=""/>
        <p:cNvGrpSpPr/>
        <p:nvPr/>
      </p:nvGrpSpPr>
      <p:grpSpPr>
        <a:xfrm>
          <a:off x="0" y="0"/>
          <a:ext cx="0" cy="0"/>
          <a:chOff x="0" y="0"/>
          <a:chExt cx="0" cy="0"/>
        </a:xfrm>
      </p:grpSpPr>
      <p:pic>
        <p:nvPicPr>
          <p:cNvPr id="142" name="Capture d’écran 2021-09-17 à 12.18.58.png" descr="Capture d’écran 2021-09-17 à 12.18.58.png"/>
          <p:cNvPicPr>
            <a:picLocks noChangeAspect="1"/>
          </p:cNvPicPr>
          <p:nvPr/>
        </p:nvPicPr>
        <p:blipFill>
          <a:blip r:embed="rId2">
            <a:alphaModFix amt="81120"/>
            <a:extLst/>
          </a:blip>
          <a:stretch>
            <a:fillRect/>
          </a:stretch>
        </p:blipFill>
        <p:spPr>
          <a:xfrm>
            <a:off x="22275508" y="15261065"/>
            <a:ext cx="2889614" cy="1834069"/>
          </a:xfrm>
          <a:prstGeom prst="rect">
            <a:avLst/>
          </a:prstGeom>
          <a:ln w="12700">
            <a:miter lim="400000"/>
          </a:ln>
        </p:spPr>
      </p:pic>
      <p:sp>
        <p:nvSpPr>
          <p:cNvPr id="14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hoto">
    <p:bg>
      <p:bgPr>
        <a:solidFill>
          <a:srgbClr val="FFFFFF"/>
        </a:solidFill>
      </p:bgPr>
    </p:bg>
    <p:spTree>
      <p:nvGrpSpPr>
        <p:cNvPr id="1" name=""/>
        <p:cNvGrpSpPr/>
        <p:nvPr/>
      </p:nvGrpSpPr>
      <p:grpSpPr>
        <a:xfrm>
          <a:off x="0" y="0"/>
          <a:ext cx="0" cy="0"/>
          <a:chOff x="0" y="0"/>
          <a:chExt cx="0" cy="0"/>
        </a:xfrm>
      </p:grpSpPr>
      <p:sp>
        <p:nvSpPr>
          <p:cNvPr id="21"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Titre de la présentation"/>
          <p:cNvSpPr txBox="1"/>
          <p:nvPr>
            <p:ph type="title" hasCustomPrompt="1"/>
          </p:nvPr>
        </p:nvSpPr>
        <p:spPr>
          <a:xfrm>
            <a:off x="1206500" y="7124700"/>
            <a:ext cx="21971000" cy="4648200"/>
          </a:xfrm>
          <a:prstGeom prst="rect">
            <a:avLst/>
          </a:prstGeom>
        </p:spPr>
        <p:txBody>
          <a:bodyPr anchor="b"/>
          <a:lstStyle>
            <a:lvl1pPr>
              <a:defRPr spc="-232" sz="11600">
                <a:solidFill>
                  <a:srgbClr val="000000"/>
                </a:solidFill>
              </a:defRPr>
            </a:lvl1pPr>
          </a:lstStyle>
          <a:p>
            <a:pPr/>
            <a:r>
              <a:t>Titre de la présentation</a:t>
            </a:r>
          </a:p>
        </p:txBody>
      </p:sp>
      <p:sp>
        <p:nvSpPr>
          <p:cNvPr id="23" name="Auteur et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solidFill>
                  <a:srgbClr val="000000"/>
                </a:solidFill>
              </a:defRPr>
            </a:lvl1pPr>
          </a:lstStyle>
          <a:p>
            <a:pPr/>
            <a:r>
              <a:t>Auteur et date</a:t>
            </a:r>
          </a:p>
        </p:txBody>
      </p:sp>
      <p:sp>
        <p:nvSpPr>
          <p:cNvPr id="24" name="Texte niveau 1…"/>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solidFill>
                  <a:srgbClr val="000000"/>
                </a:solidFill>
              </a:defRPr>
            </a:lvl1pPr>
            <a:lvl2pPr marL="0" indent="457200" defTabSz="825500">
              <a:lnSpc>
                <a:spcPct val="100000"/>
              </a:lnSpc>
              <a:spcBef>
                <a:spcPts val="0"/>
              </a:spcBef>
              <a:buSzTx/>
              <a:buNone/>
              <a:defRPr b="1" sz="5500">
                <a:solidFill>
                  <a:srgbClr val="000000"/>
                </a:solidFill>
              </a:defRPr>
            </a:lvl2pPr>
            <a:lvl3pPr marL="0" indent="914400" defTabSz="825500">
              <a:lnSpc>
                <a:spcPct val="100000"/>
              </a:lnSpc>
              <a:spcBef>
                <a:spcPts val="0"/>
              </a:spcBef>
              <a:buSzTx/>
              <a:buNone/>
              <a:defRPr b="1" sz="5500">
                <a:solidFill>
                  <a:srgbClr val="000000"/>
                </a:solidFill>
              </a:defRPr>
            </a:lvl3pPr>
            <a:lvl4pPr marL="0" indent="1371600" defTabSz="825500">
              <a:lnSpc>
                <a:spcPct val="100000"/>
              </a:lnSpc>
              <a:spcBef>
                <a:spcPts val="0"/>
              </a:spcBef>
              <a:buSzTx/>
              <a:buNone/>
              <a:defRPr b="1" sz="5500">
                <a:solidFill>
                  <a:srgbClr val="000000"/>
                </a:solidFill>
              </a:defRPr>
            </a:lvl4pPr>
            <a:lvl5pPr marL="0" indent="1828800" defTabSz="825500">
              <a:lnSpc>
                <a:spcPct val="100000"/>
              </a:lnSpc>
              <a:spcBef>
                <a:spcPts val="0"/>
              </a:spcBef>
              <a:buSzTx/>
              <a:buNone/>
              <a:defRPr b="1" sz="5500">
                <a:solidFill>
                  <a:srgbClr val="000000"/>
                </a:solidFill>
              </a:defRPr>
            </a:lvl5pPr>
          </a:lstStyle>
          <a:p>
            <a:pPr/>
            <a:r>
              <a:t>Sous-titre de la présentation</a:t>
            </a:r>
          </a:p>
          <a:p>
            <a:pPr lvl="1"/>
            <a:r>
              <a:t/>
            </a:r>
          </a:p>
          <a:p>
            <a:pPr lvl="2"/>
            <a:r>
              <a:t/>
            </a:r>
          </a:p>
          <a:p>
            <a:pPr lvl="3"/>
            <a:r>
              <a:t/>
            </a:r>
          </a:p>
          <a:p>
            <a:pPr lvl="4"/>
            <a:r>
              <a:t/>
            </a:r>
          </a:p>
        </p:txBody>
      </p:sp>
      <p:sp>
        <p:nvSpPr>
          <p:cNvPr id="2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utre titre et photo">
    <p:spTree>
      <p:nvGrpSpPr>
        <p:cNvPr id="1" name=""/>
        <p:cNvGrpSpPr/>
        <p:nvPr/>
      </p:nvGrpSpPr>
      <p:grpSpPr>
        <a:xfrm>
          <a:off x="0" y="0"/>
          <a:ext cx="0" cy="0"/>
          <a:chOff x="0" y="0"/>
          <a:chExt cx="0" cy="0"/>
        </a:xfrm>
      </p:grpSpPr>
      <p:sp>
        <p:nvSpPr>
          <p:cNvPr id="32" name="910457886_1434x1669.jpg"/>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Titre de diapositive"/>
          <p:cNvSpPr txBox="1"/>
          <p:nvPr>
            <p:ph type="title" hasCustomPrompt="1"/>
          </p:nvPr>
        </p:nvSpPr>
        <p:spPr>
          <a:xfrm>
            <a:off x="1206500" y="1270000"/>
            <a:ext cx="9779000" cy="5882273"/>
          </a:xfrm>
          <a:prstGeom prst="rect">
            <a:avLst/>
          </a:prstGeom>
        </p:spPr>
        <p:txBody>
          <a:bodyPr anchor="b"/>
          <a:lstStyle>
            <a:lvl1pPr>
              <a:defRPr>
                <a:solidFill>
                  <a:srgbClr val="B76958"/>
                </a:solidFill>
              </a:defRPr>
            </a:lvl1pPr>
          </a:lstStyle>
          <a:p>
            <a:pPr/>
            <a:r>
              <a:t>Titre de diapositive</a:t>
            </a:r>
          </a:p>
        </p:txBody>
      </p:sp>
      <p:sp>
        <p:nvSpPr>
          <p:cNvPr id="34" name="Texte niveau 1…"/>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solidFill>
                  <a:srgbClr val="B76958"/>
                </a:solidFill>
              </a:defRPr>
            </a:lvl1pPr>
            <a:lvl2pPr marL="0" indent="457200" defTabSz="825500">
              <a:lnSpc>
                <a:spcPct val="100000"/>
              </a:lnSpc>
              <a:spcBef>
                <a:spcPts val="0"/>
              </a:spcBef>
              <a:buSzTx/>
              <a:buNone/>
              <a:defRPr b="1" sz="5500">
                <a:solidFill>
                  <a:srgbClr val="B76958"/>
                </a:solidFill>
              </a:defRPr>
            </a:lvl2pPr>
            <a:lvl3pPr marL="0" indent="914400" defTabSz="825500">
              <a:lnSpc>
                <a:spcPct val="100000"/>
              </a:lnSpc>
              <a:spcBef>
                <a:spcPts val="0"/>
              </a:spcBef>
              <a:buSzTx/>
              <a:buNone/>
              <a:defRPr b="1" sz="5500">
                <a:solidFill>
                  <a:srgbClr val="B76958"/>
                </a:solidFill>
              </a:defRPr>
            </a:lvl3pPr>
            <a:lvl4pPr marL="0" indent="1371600" defTabSz="825500">
              <a:lnSpc>
                <a:spcPct val="100000"/>
              </a:lnSpc>
              <a:spcBef>
                <a:spcPts val="0"/>
              </a:spcBef>
              <a:buSzTx/>
              <a:buNone/>
              <a:defRPr b="1" sz="5500">
                <a:solidFill>
                  <a:srgbClr val="B76958"/>
                </a:solidFill>
              </a:defRPr>
            </a:lvl4pPr>
            <a:lvl5pPr marL="0" indent="1828800" defTabSz="825500">
              <a:lnSpc>
                <a:spcPct val="100000"/>
              </a:lnSpc>
              <a:spcBef>
                <a:spcPts val="0"/>
              </a:spcBef>
              <a:buSzTx/>
              <a:buNone/>
              <a:defRPr b="1" sz="5500">
                <a:solidFill>
                  <a:srgbClr val="B76958"/>
                </a:solidFill>
              </a:defRPr>
            </a:lvl5pPr>
          </a:lstStyle>
          <a:p>
            <a:pPr/>
            <a:r>
              <a:t>Sous-titre de diapositive</a:t>
            </a:r>
          </a:p>
          <a:p>
            <a:pPr lvl="1"/>
            <a:r>
              <a:t/>
            </a:r>
          </a:p>
          <a:p>
            <a:pPr lvl="2"/>
            <a:r>
              <a:t/>
            </a:r>
          </a:p>
          <a:p>
            <a:pPr lvl="3"/>
            <a:r>
              <a:t/>
            </a:r>
          </a:p>
          <a:p>
            <a:pPr lvl="4"/>
            <a:r>
              <a:t/>
            </a:r>
          </a:p>
        </p:txBody>
      </p:sp>
      <p:sp>
        <p:nvSpPr>
          <p:cNvPr id="35" name="Numéro de diapositive"/>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42" name="Titre de diapositive"/>
          <p:cNvSpPr txBox="1"/>
          <p:nvPr>
            <p:ph type="title" hasCustomPrompt="1"/>
          </p:nvPr>
        </p:nvSpPr>
        <p:spPr>
          <a:prstGeom prst="rect">
            <a:avLst/>
          </a:prstGeom>
        </p:spPr>
        <p:txBody>
          <a:bodyPr/>
          <a:lstStyle/>
          <a:p>
            <a:pPr/>
            <a:r>
              <a:t>Titre de diapositive</a:t>
            </a:r>
          </a:p>
        </p:txBody>
      </p:sp>
      <p:sp>
        <p:nvSpPr>
          <p:cNvPr id="43" name="Sous-titre de diapositiv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Sous-titre de diapositive</a:t>
            </a:r>
          </a:p>
        </p:txBody>
      </p:sp>
      <p:sp>
        <p:nvSpPr>
          <p:cNvPr id="44" name="Texte niveau 1…"/>
          <p:cNvSpPr txBox="1"/>
          <p:nvPr>
            <p:ph type="body" idx="1" hasCustomPrompt="1"/>
          </p:nvPr>
        </p:nvSpPr>
        <p:spPr>
          <a:prstGeom prst="rect">
            <a:avLst/>
          </a:prstGeom>
        </p:spPr>
        <p:txBody>
          <a:bodyPr/>
          <a:lstStyle/>
          <a:p>
            <a:pPr/>
            <a:r>
              <a:t>Texte de puce de diapositive</a:t>
            </a:r>
          </a:p>
          <a:p>
            <a:pPr lvl="1"/>
            <a:r>
              <a:t/>
            </a:r>
          </a:p>
          <a:p>
            <a:pPr lvl="2"/>
            <a:r>
              <a:t/>
            </a:r>
          </a:p>
          <a:p>
            <a:pPr lvl="3"/>
            <a:r>
              <a:t/>
            </a:r>
          </a:p>
          <a:p>
            <a:pPr lvl="4"/>
            <a:r>
              <a:t/>
            </a:r>
          </a:p>
        </p:txBody>
      </p:sp>
      <p:sp>
        <p:nvSpPr>
          <p:cNvPr id="4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52" name="Texte niveau 1…"/>
          <p:cNvSpPr txBox="1"/>
          <p:nvPr>
            <p:ph type="body" idx="1" hasCustomPrompt="1"/>
          </p:nvPr>
        </p:nvSpPr>
        <p:spPr>
          <a:prstGeom prst="rect">
            <a:avLst/>
          </a:prstGeom>
        </p:spPr>
        <p:txBody>
          <a:bodyPr numCol="2" spcCol="1098550"/>
          <a:lstStyle/>
          <a:p>
            <a:pPr/>
            <a:r>
              <a:t>Texte de puce de diapositive</a:t>
            </a:r>
          </a:p>
          <a:p>
            <a:pPr lvl="1"/>
            <a:r>
              <a:t/>
            </a:r>
          </a:p>
          <a:p>
            <a:pPr lvl="2"/>
            <a:r>
              <a:t/>
            </a:r>
          </a:p>
          <a:p>
            <a:pPr lvl="3"/>
            <a:r>
              <a:t/>
            </a:r>
          </a:p>
          <a:p>
            <a:pPr lvl="4"/>
            <a:r>
              <a:t/>
            </a:r>
          </a:p>
        </p:txBody>
      </p:sp>
      <p:sp>
        <p:nvSpPr>
          <p:cNvPr id="5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60" name="Sous-titre de diapositiv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solidFill>
                  <a:srgbClr val="A4513F"/>
                </a:solidFill>
              </a:defRPr>
            </a:lvl1pPr>
          </a:lstStyle>
          <a:p>
            <a:pPr/>
            <a:r>
              <a:t>Sous-titre de diapositive</a:t>
            </a:r>
          </a:p>
        </p:txBody>
      </p:sp>
      <p:sp>
        <p:nvSpPr>
          <p:cNvPr id="61" name="Texte niveau 1…"/>
          <p:cNvSpPr txBox="1"/>
          <p:nvPr>
            <p:ph type="body" sz="half" idx="1" hasCustomPrompt="1"/>
          </p:nvPr>
        </p:nvSpPr>
        <p:spPr>
          <a:xfrm>
            <a:off x="1206500" y="4248504"/>
            <a:ext cx="9779000" cy="8256630"/>
          </a:xfrm>
          <a:prstGeom prst="rect">
            <a:avLst/>
          </a:prstGeom>
        </p:spPr>
        <p:txBody>
          <a:bodyPr/>
          <a:lstStyle>
            <a:lvl1pPr>
              <a:defRPr>
                <a:solidFill>
                  <a:srgbClr val="A55140"/>
                </a:solidFill>
              </a:defRPr>
            </a:lvl1pPr>
            <a:lvl2pPr>
              <a:defRPr>
                <a:solidFill>
                  <a:srgbClr val="A55140"/>
                </a:solidFill>
              </a:defRPr>
            </a:lvl2pPr>
            <a:lvl3pPr>
              <a:defRPr>
                <a:solidFill>
                  <a:srgbClr val="A55140"/>
                </a:solidFill>
              </a:defRPr>
            </a:lvl3pPr>
            <a:lvl4pPr>
              <a:defRPr>
                <a:solidFill>
                  <a:srgbClr val="A55140"/>
                </a:solidFill>
              </a:defRPr>
            </a:lvl4pPr>
            <a:lvl5pPr>
              <a:defRPr>
                <a:solidFill>
                  <a:srgbClr val="A55140"/>
                </a:solidFill>
              </a:defRPr>
            </a:lvl5pPr>
          </a:lstStyle>
          <a:p>
            <a:pPr/>
            <a:r>
              <a:t>Texte de puce de diapositive</a:t>
            </a:r>
          </a:p>
          <a:p>
            <a:pPr lvl="1"/>
            <a:r>
              <a:t/>
            </a:r>
          </a:p>
          <a:p>
            <a:pPr lvl="2"/>
            <a:r>
              <a:t/>
            </a:r>
          </a:p>
          <a:p>
            <a:pPr lvl="3"/>
            <a:r>
              <a:t/>
            </a:r>
          </a:p>
          <a:p>
            <a:pPr lvl="4"/>
            <a:r>
              <a:t/>
            </a:r>
          </a:p>
        </p:txBody>
      </p:sp>
      <p:sp>
        <p:nvSpPr>
          <p:cNvPr id="62" name="660384004_1290x1720.jpg"/>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Titre de diapositive"/>
          <p:cNvSpPr txBox="1"/>
          <p:nvPr>
            <p:ph type="title" hasCustomPrompt="1"/>
          </p:nvPr>
        </p:nvSpPr>
        <p:spPr>
          <a:xfrm>
            <a:off x="1206500" y="1079500"/>
            <a:ext cx="9779000" cy="1435100"/>
          </a:xfrm>
          <a:prstGeom prst="rect">
            <a:avLst/>
          </a:prstGeom>
        </p:spPr>
        <p:txBody>
          <a:bodyPr/>
          <a:lstStyle>
            <a:lvl1pPr>
              <a:defRPr>
                <a:solidFill>
                  <a:srgbClr val="A85341"/>
                </a:solidFill>
              </a:defRPr>
            </a:lvl1pPr>
          </a:lstStyle>
          <a:p>
            <a:pPr/>
            <a:r>
              <a:t>Titre de diapositive</a:t>
            </a:r>
          </a:p>
        </p:txBody>
      </p:sp>
      <p:sp>
        <p:nvSpPr>
          <p:cNvPr id="6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Titre de section"/>
          <p:cNvSpPr txBox="1"/>
          <p:nvPr>
            <p:ph type="title" hasCustomPrompt="1"/>
          </p:nvPr>
        </p:nvSpPr>
        <p:spPr>
          <a:xfrm>
            <a:off x="1206496" y="4533900"/>
            <a:ext cx="21971004" cy="4648200"/>
          </a:xfrm>
          <a:prstGeom prst="rect">
            <a:avLst/>
          </a:prstGeom>
        </p:spPr>
        <p:txBody>
          <a:bodyPr anchor="ctr"/>
          <a:lstStyle>
            <a:lvl1pPr>
              <a:defRPr b="0" spc="-232" sz="11600">
                <a:solidFill>
                  <a:srgbClr val="B86D5C"/>
                </a:solidFill>
                <a:latin typeface="Helvetica Neue Medium"/>
                <a:ea typeface="Helvetica Neue Medium"/>
                <a:cs typeface="Helvetica Neue Medium"/>
                <a:sym typeface="Helvetica Neue Medium"/>
              </a:defRPr>
            </a:lvl1pPr>
          </a:lstStyle>
          <a:p>
            <a:pPr/>
            <a:r>
              <a:t>Titre de section</a:t>
            </a:r>
          </a:p>
        </p:txBody>
      </p:sp>
      <p:sp>
        <p:nvSpPr>
          <p:cNvPr id="72" name="Numéro de diapositive"/>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seulement">
    <p:spTree>
      <p:nvGrpSpPr>
        <p:cNvPr id="1" name=""/>
        <p:cNvGrpSpPr/>
        <p:nvPr/>
      </p:nvGrpSpPr>
      <p:grpSpPr>
        <a:xfrm>
          <a:off x="0" y="0"/>
          <a:ext cx="0" cy="0"/>
          <a:chOff x="0" y="0"/>
          <a:chExt cx="0" cy="0"/>
        </a:xfrm>
      </p:grpSpPr>
      <p:sp>
        <p:nvSpPr>
          <p:cNvPr id="79" name="Titre de diapositive"/>
          <p:cNvSpPr txBox="1"/>
          <p:nvPr>
            <p:ph type="title" hasCustomPrompt="1"/>
          </p:nvPr>
        </p:nvSpPr>
        <p:spPr>
          <a:xfrm>
            <a:off x="1206500" y="1079500"/>
            <a:ext cx="21971000" cy="1434949"/>
          </a:xfrm>
          <a:prstGeom prst="rect">
            <a:avLst/>
          </a:prstGeom>
        </p:spPr>
        <p:txBody>
          <a:bodyPr/>
          <a:lstStyle>
            <a:lvl1pPr>
              <a:defRPr>
                <a:solidFill>
                  <a:srgbClr val="A85341"/>
                </a:solidFill>
              </a:defRPr>
            </a:lvl1pPr>
          </a:lstStyle>
          <a:p>
            <a:pPr/>
            <a:r>
              <a:t>Titre de diapositive</a:t>
            </a:r>
          </a:p>
        </p:txBody>
      </p:sp>
      <p:sp>
        <p:nvSpPr>
          <p:cNvPr id="80" name="Sous-titre de diapositiv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solidFill>
                  <a:srgbClr val="A85341"/>
                </a:solidFill>
              </a:defRPr>
            </a:lvl1pPr>
          </a:lstStyle>
          <a:p>
            <a:pPr/>
            <a:r>
              <a:t>Sous-titre de diapositive</a:t>
            </a:r>
          </a:p>
        </p:txBody>
      </p:sp>
      <p:sp>
        <p:nvSpPr>
          <p:cNvPr id="8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rdre du jour">
    <p:bg>
      <p:bgPr>
        <a:solidFill>
          <a:srgbClr val="EEDDD3"/>
        </a:solidFill>
      </p:bgPr>
    </p:bg>
    <p:spTree>
      <p:nvGrpSpPr>
        <p:cNvPr id="1" name=""/>
        <p:cNvGrpSpPr/>
        <p:nvPr/>
      </p:nvGrpSpPr>
      <p:grpSpPr>
        <a:xfrm>
          <a:off x="0" y="0"/>
          <a:ext cx="0" cy="0"/>
          <a:chOff x="0" y="0"/>
          <a:chExt cx="0" cy="0"/>
        </a:xfrm>
      </p:grpSpPr>
      <p:sp>
        <p:nvSpPr>
          <p:cNvPr id="88" name="Titre de l’ordre du jour"/>
          <p:cNvSpPr txBox="1"/>
          <p:nvPr>
            <p:ph type="title" hasCustomPrompt="1"/>
          </p:nvPr>
        </p:nvSpPr>
        <p:spPr>
          <a:xfrm>
            <a:off x="1206500" y="1079500"/>
            <a:ext cx="21971000" cy="1435100"/>
          </a:xfrm>
          <a:prstGeom prst="rect">
            <a:avLst/>
          </a:prstGeom>
        </p:spPr>
        <p:txBody>
          <a:bodyPr/>
          <a:lstStyle>
            <a:lvl1pPr>
              <a:defRPr>
                <a:solidFill>
                  <a:srgbClr val="A65140"/>
                </a:solidFill>
              </a:defRPr>
            </a:lvl1pPr>
          </a:lstStyle>
          <a:p>
            <a:pPr/>
            <a:r>
              <a:t>Titre de l’ordre du jour</a:t>
            </a:r>
          </a:p>
        </p:txBody>
      </p:sp>
      <p:sp>
        <p:nvSpPr>
          <p:cNvPr id="89" name="Sous-titre de l’ordre du jour"/>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solidFill>
                  <a:srgbClr val="A65140"/>
                </a:solidFill>
              </a:defRPr>
            </a:lvl1pPr>
          </a:lstStyle>
          <a:p>
            <a:pPr/>
            <a:r>
              <a:t>Sous-titre de l’ordre du jour</a:t>
            </a:r>
          </a:p>
        </p:txBody>
      </p:sp>
      <p:sp>
        <p:nvSpPr>
          <p:cNvPr id="90" name="Texte niveau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solidFill>
                  <a:srgbClr val="A65140"/>
                </a:solidFill>
              </a:defRPr>
            </a:lvl1pPr>
            <a:lvl2pPr marL="0" indent="457200" defTabSz="825500">
              <a:lnSpc>
                <a:spcPct val="100000"/>
              </a:lnSpc>
              <a:spcBef>
                <a:spcPts val="1800"/>
              </a:spcBef>
              <a:buSzTx/>
              <a:buNone/>
              <a:defRPr spc="-55" sz="5500">
                <a:solidFill>
                  <a:srgbClr val="A65140"/>
                </a:solidFill>
              </a:defRPr>
            </a:lvl2pPr>
            <a:lvl3pPr marL="0" indent="914400" defTabSz="825500">
              <a:lnSpc>
                <a:spcPct val="100000"/>
              </a:lnSpc>
              <a:spcBef>
                <a:spcPts val="1800"/>
              </a:spcBef>
              <a:buSzTx/>
              <a:buNone/>
              <a:defRPr spc="-55" sz="5500">
                <a:solidFill>
                  <a:srgbClr val="A65140"/>
                </a:solidFill>
              </a:defRPr>
            </a:lvl3pPr>
            <a:lvl4pPr marL="0" indent="1371600" defTabSz="825500">
              <a:lnSpc>
                <a:spcPct val="100000"/>
              </a:lnSpc>
              <a:spcBef>
                <a:spcPts val="1800"/>
              </a:spcBef>
              <a:buSzTx/>
              <a:buNone/>
              <a:defRPr spc="-55" sz="5500">
                <a:solidFill>
                  <a:srgbClr val="A65140"/>
                </a:solidFill>
              </a:defRPr>
            </a:lvl4pPr>
            <a:lvl5pPr marL="0" indent="1828800" defTabSz="825500">
              <a:lnSpc>
                <a:spcPct val="100000"/>
              </a:lnSpc>
              <a:spcBef>
                <a:spcPts val="1800"/>
              </a:spcBef>
              <a:buSzTx/>
              <a:buNone/>
              <a:defRPr spc="-55" sz="5500">
                <a:solidFill>
                  <a:srgbClr val="A65140"/>
                </a:solidFill>
              </a:defRPr>
            </a:lvl5pPr>
          </a:lstStyle>
          <a:p>
            <a:pPr/>
            <a:r>
              <a:t>Rubriques de l’ordre du jour</a:t>
            </a:r>
          </a:p>
          <a:p>
            <a:pPr lvl="1"/>
            <a:r>
              <a:t/>
            </a:r>
          </a:p>
          <a:p>
            <a:pPr lvl="2"/>
            <a:r>
              <a:t/>
            </a:r>
          </a:p>
          <a:p>
            <a:pPr lvl="3"/>
            <a:r>
              <a:t/>
            </a:r>
          </a:p>
          <a:p>
            <a:pPr lvl="4"/>
            <a:r>
              <a:t/>
            </a:r>
          </a:p>
        </p:txBody>
      </p:sp>
      <p:sp>
        <p:nvSpPr>
          <p:cNvPr id="9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EFDED4"/>
        </a:solidFill>
      </p:bgPr>
    </p:bg>
    <p:spTree>
      <p:nvGrpSpPr>
        <p:cNvPr id="1" name=""/>
        <p:cNvGrpSpPr/>
        <p:nvPr/>
      </p:nvGrpSpPr>
      <p:grpSpPr>
        <a:xfrm>
          <a:off x="0" y="0"/>
          <a:ext cx="0" cy="0"/>
          <a:chOff x="0" y="0"/>
          <a:chExt cx="0" cy="0"/>
        </a:xfrm>
      </p:grpSpPr>
      <p:sp>
        <p:nvSpPr>
          <p:cNvPr id="2" name="Titre de diapositive"/>
          <p:cNvSpPr txBox="1"/>
          <p:nvPr>
            <p:ph type="title" hasCustomPrompt="1"/>
          </p:nvPr>
        </p:nvSpPr>
        <p:spPr>
          <a:xfrm>
            <a:off x="1206500" y="1075219"/>
            <a:ext cx="21971000" cy="1437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Titre de diapositive</a:t>
            </a:r>
          </a:p>
        </p:txBody>
      </p:sp>
      <p:sp>
        <p:nvSpPr>
          <p:cNvPr id="3" name="Texte niveau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Texte de puce de diapositive</a:t>
            </a:r>
          </a:p>
          <a:p>
            <a:pPr lvl="1"/>
            <a:r>
              <a:t/>
            </a:r>
          </a:p>
          <a:p>
            <a:pPr lvl="2"/>
            <a:r>
              <a:t/>
            </a:r>
          </a:p>
          <a:p>
            <a:pPr lvl="3"/>
            <a:r>
              <a:t/>
            </a:r>
          </a:p>
          <a:p>
            <a:pPr lvl="4"/>
            <a:r>
              <a:t/>
            </a:r>
          </a:p>
        </p:txBody>
      </p:sp>
      <p:sp>
        <p:nvSpPr>
          <p:cNvPr id="4" name="Numéro de diapositive"/>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latinLnBrk="0">
        <a:lnSpc>
          <a:spcPct val="80000"/>
        </a:lnSpc>
        <a:spcBef>
          <a:spcPts val="0"/>
        </a:spcBef>
        <a:spcAft>
          <a:spcPts val="0"/>
        </a:spcAft>
        <a:buClrTx/>
        <a:buSzTx/>
        <a:buFontTx/>
        <a:buNone/>
        <a:tabLst/>
        <a:defRPr b="1" baseline="0" cap="none" i="0" spc="-170" strike="noStrike" sz="8500" u="none">
          <a:solidFill>
            <a:srgbClr val="AD5543"/>
          </a:solidFill>
          <a:uFillTx/>
          <a:latin typeface="+mn-lt"/>
          <a:ea typeface="+mn-ea"/>
          <a:cs typeface="+mn-cs"/>
          <a:sym typeface="Helvetica Neue"/>
        </a:defRPr>
      </a:lvl1pPr>
      <a:lvl2pPr marL="0" marR="0" indent="457200" algn="l" defTabSz="2438338" latinLnBrk="0">
        <a:lnSpc>
          <a:spcPct val="80000"/>
        </a:lnSpc>
        <a:spcBef>
          <a:spcPts val="0"/>
        </a:spcBef>
        <a:spcAft>
          <a:spcPts val="0"/>
        </a:spcAft>
        <a:buClrTx/>
        <a:buSzTx/>
        <a:buFontTx/>
        <a:buNone/>
        <a:tabLst/>
        <a:defRPr b="1" baseline="0" cap="none" i="0" spc="-170" strike="noStrike" sz="8500" u="none">
          <a:solidFill>
            <a:srgbClr val="AD5543"/>
          </a:solidFill>
          <a:uFillTx/>
          <a:latin typeface="+mn-lt"/>
          <a:ea typeface="+mn-ea"/>
          <a:cs typeface="+mn-cs"/>
          <a:sym typeface="Helvetica Neue"/>
        </a:defRPr>
      </a:lvl2pPr>
      <a:lvl3pPr marL="0" marR="0" indent="914400" algn="l" defTabSz="2438338" latinLnBrk="0">
        <a:lnSpc>
          <a:spcPct val="80000"/>
        </a:lnSpc>
        <a:spcBef>
          <a:spcPts val="0"/>
        </a:spcBef>
        <a:spcAft>
          <a:spcPts val="0"/>
        </a:spcAft>
        <a:buClrTx/>
        <a:buSzTx/>
        <a:buFontTx/>
        <a:buNone/>
        <a:tabLst/>
        <a:defRPr b="1" baseline="0" cap="none" i="0" spc="-170" strike="noStrike" sz="8500" u="none">
          <a:solidFill>
            <a:srgbClr val="AD5543"/>
          </a:solidFill>
          <a:uFillTx/>
          <a:latin typeface="+mn-lt"/>
          <a:ea typeface="+mn-ea"/>
          <a:cs typeface="+mn-cs"/>
          <a:sym typeface="Helvetica Neue"/>
        </a:defRPr>
      </a:lvl3pPr>
      <a:lvl4pPr marL="0" marR="0" indent="1371600" algn="l" defTabSz="2438338" latinLnBrk="0">
        <a:lnSpc>
          <a:spcPct val="80000"/>
        </a:lnSpc>
        <a:spcBef>
          <a:spcPts val="0"/>
        </a:spcBef>
        <a:spcAft>
          <a:spcPts val="0"/>
        </a:spcAft>
        <a:buClrTx/>
        <a:buSzTx/>
        <a:buFontTx/>
        <a:buNone/>
        <a:tabLst/>
        <a:defRPr b="1" baseline="0" cap="none" i="0" spc="-170" strike="noStrike" sz="8500" u="none">
          <a:solidFill>
            <a:srgbClr val="AD5543"/>
          </a:solidFill>
          <a:uFillTx/>
          <a:latin typeface="+mn-lt"/>
          <a:ea typeface="+mn-ea"/>
          <a:cs typeface="+mn-cs"/>
          <a:sym typeface="Helvetica Neue"/>
        </a:defRPr>
      </a:lvl4pPr>
      <a:lvl5pPr marL="0" marR="0" indent="1828800" algn="l" defTabSz="2438338" latinLnBrk="0">
        <a:lnSpc>
          <a:spcPct val="80000"/>
        </a:lnSpc>
        <a:spcBef>
          <a:spcPts val="0"/>
        </a:spcBef>
        <a:spcAft>
          <a:spcPts val="0"/>
        </a:spcAft>
        <a:buClrTx/>
        <a:buSzTx/>
        <a:buFontTx/>
        <a:buNone/>
        <a:tabLst/>
        <a:defRPr b="1" baseline="0" cap="none" i="0" spc="-170" strike="noStrike" sz="8500" u="none">
          <a:solidFill>
            <a:srgbClr val="AD5543"/>
          </a:solidFill>
          <a:uFillTx/>
          <a:latin typeface="+mn-lt"/>
          <a:ea typeface="+mn-ea"/>
          <a:cs typeface="+mn-cs"/>
          <a:sym typeface="Helvetica Neue"/>
        </a:defRPr>
      </a:lvl5pPr>
      <a:lvl6pPr marL="0" marR="0" indent="2286000" algn="l" defTabSz="2438338" latinLnBrk="0">
        <a:lnSpc>
          <a:spcPct val="80000"/>
        </a:lnSpc>
        <a:spcBef>
          <a:spcPts val="0"/>
        </a:spcBef>
        <a:spcAft>
          <a:spcPts val="0"/>
        </a:spcAft>
        <a:buClrTx/>
        <a:buSzTx/>
        <a:buFontTx/>
        <a:buNone/>
        <a:tabLst/>
        <a:defRPr b="1" baseline="0" cap="none" i="0" spc="-170" strike="noStrike" sz="8500" u="none">
          <a:solidFill>
            <a:srgbClr val="AD5543"/>
          </a:solidFill>
          <a:uFillTx/>
          <a:latin typeface="+mn-lt"/>
          <a:ea typeface="+mn-ea"/>
          <a:cs typeface="+mn-cs"/>
          <a:sym typeface="Helvetica Neue"/>
        </a:defRPr>
      </a:lvl6pPr>
      <a:lvl7pPr marL="0" marR="0" indent="2743200" algn="l" defTabSz="2438338" latinLnBrk="0">
        <a:lnSpc>
          <a:spcPct val="80000"/>
        </a:lnSpc>
        <a:spcBef>
          <a:spcPts val="0"/>
        </a:spcBef>
        <a:spcAft>
          <a:spcPts val="0"/>
        </a:spcAft>
        <a:buClrTx/>
        <a:buSzTx/>
        <a:buFontTx/>
        <a:buNone/>
        <a:tabLst/>
        <a:defRPr b="1" baseline="0" cap="none" i="0" spc="-170" strike="noStrike" sz="8500" u="none">
          <a:solidFill>
            <a:srgbClr val="AD5543"/>
          </a:solidFill>
          <a:uFillTx/>
          <a:latin typeface="+mn-lt"/>
          <a:ea typeface="+mn-ea"/>
          <a:cs typeface="+mn-cs"/>
          <a:sym typeface="Helvetica Neue"/>
        </a:defRPr>
      </a:lvl7pPr>
      <a:lvl8pPr marL="0" marR="0" indent="3200400" algn="l" defTabSz="2438338" latinLnBrk="0">
        <a:lnSpc>
          <a:spcPct val="80000"/>
        </a:lnSpc>
        <a:spcBef>
          <a:spcPts val="0"/>
        </a:spcBef>
        <a:spcAft>
          <a:spcPts val="0"/>
        </a:spcAft>
        <a:buClrTx/>
        <a:buSzTx/>
        <a:buFontTx/>
        <a:buNone/>
        <a:tabLst/>
        <a:defRPr b="1" baseline="0" cap="none" i="0" spc="-170" strike="noStrike" sz="8500" u="none">
          <a:solidFill>
            <a:srgbClr val="AD5543"/>
          </a:solidFill>
          <a:uFillTx/>
          <a:latin typeface="+mn-lt"/>
          <a:ea typeface="+mn-ea"/>
          <a:cs typeface="+mn-cs"/>
          <a:sym typeface="Helvetica Neue"/>
        </a:defRPr>
      </a:lvl8pPr>
      <a:lvl9pPr marL="0" marR="0" indent="3657600" algn="l" defTabSz="2438338" latinLnBrk="0">
        <a:lnSpc>
          <a:spcPct val="80000"/>
        </a:lnSpc>
        <a:spcBef>
          <a:spcPts val="0"/>
        </a:spcBef>
        <a:spcAft>
          <a:spcPts val="0"/>
        </a:spcAft>
        <a:buClrTx/>
        <a:buSzTx/>
        <a:buFontTx/>
        <a:buNone/>
        <a:tabLst/>
        <a:defRPr b="1" baseline="0" cap="none" i="0" spc="-170" strike="noStrike" sz="8500" u="none">
          <a:solidFill>
            <a:srgbClr val="AD5543"/>
          </a:solidFill>
          <a:uFillTx/>
          <a:latin typeface="+mn-lt"/>
          <a:ea typeface="+mn-ea"/>
          <a:cs typeface="+mn-cs"/>
          <a:sym typeface="Helvetica Neue"/>
        </a:defRPr>
      </a:lvl9pPr>
    </p:titleStyle>
    <p:bodyStyle>
      <a:lvl1pPr marL="609600" marR="0" indent="-609600" algn="l" defTabSz="2438338" latinLnBrk="0">
        <a:lnSpc>
          <a:spcPct val="90000"/>
        </a:lnSpc>
        <a:spcBef>
          <a:spcPts val="4500"/>
        </a:spcBef>
        <a:spcAft>
          <a:spcPts val="0"/>
        </a:spcAft>
        <a:buClrTx/>
        <a:buSzPct val="123000"/>
        <a:buFontTx/>
        <a:buChar char="•"/>
        <a:tabLst/>
        <a:defRPr b="0" baseline="0" cap="none" i="0" spc="0" strike="noStrike" sz="4800" u="none">
          <a:solidFill>
            <a:srgbClr val="AD5543"/>
          </a:solidFill>
          <a:uFillTx/>
          <a:latin typeface="+mn-lt"/>
          <a:ea typeface="+mn-ea"/>
          <a:cs typeface="+mn-cs"/>
          <a:sym typeface="Helvetica Neue"/>
        </a:defRPr>
      </a:lvl1pPr>
      <a:lvl2pPr marL="1219200" marR="0" indent="-609600" algn="l" defTabSz="2438338" latinLnBrk="0">
        <a:lnSpc>
          <a:spcPct val="90000"/>
        </a:lnSpc>
        <a:spcBef>
          <a:spcPts val="4500"/>
        </a:spcBef>
        <a:spcAft>
          <a:spcPts val="0"/>
        </a:spcAft>
        <a:buClrTx/>
        <a:buSzPct val="123000"/>
        <a:buFontTx/>
        <a:buChar char="•"/>
        <a:tabLst/>
        <a:defRPr b="0" baseline="0" cap="none" i="0" spc="0" strike="noStrike" sz="4800" u="none">
          <a:solidFill>
            <a:srgbClr val="AD5543"/>
          </a:solidFill>
          <a:uFillTx/>
          <a:latin typeface="+mn-lt"/>
          <a:ea typeface="+mn-ea"/>
          <a:cs typeface="+mn-cs"/>
          <a:sym typeface="Helvetica Neue"/>
        </a:defRPr>
      </a:lvl2pPr>
      <a:lvl3pPr marL="1828800" marR="0" indent="-609600" algn="l" defTabSz="2438338" latinLnBrk="0">
        <a:lnSpc>
          <a:spcPct val="90000"/>
        </a:lnSpc>
        <a:spcBef>
          <a:spcPts val="4500"/>
        </a:spcBef>
        <a:spcAft>
          <a:spcPts val="0"/>
        </a:spcAft>
        <a:buClrTx/>
        <a:buSzPct val="123000"/>
        <a:buFontTx/>
        <a:buChar char="•"/>
        <a:tabLst/>
        <a:defRPr b="0" baseline="0" cap="none" i="0" spc="0" strike="noStrike" sz="4800" u="none">
          <a:solidFill>
            <a:srgbClr val="AD5543"/>
          </a:solidFill>
          <a:uFillTx/>
          <a:latin typeface="+mn-lt"/>
          <a:ea typeface="+mn-ea"/>
          <a:cs typeface="+mn-cs"/>
          <a:sym typeface="Helvetica Neue"/>
        </a:defRPr>
      </a:lvl3pPr>
      <a:lvl4pPr marL="2438400" marR="0" indent="-609600" algn="l" defTabSz="2438338" latinLnBrk="0">
        <a:lnSpc>
          <a:spcPct val="90000"/>
        </a:lnSpc>
        <a:spcBef>
          <a:spcPts val="4500"/>
        </a:spcBef>
        <a:spcAft>
          <a:spcPts val="0"/>
        </a:spcAft>
        <a:buClrTx/>
        <a:buSzPct val="123000"/>
        <a:buFontTx/>
        <a:buChar char="•"/>
        <a:tabLst/>
        <a:defRPr b="0" baseline="0" cap="none" i="0" spc="0" strike="noStrike" sz="4800" u="none">
          <a:solidFill>
            <a:srgbClr val="AD5543"/>
          </a:solidFill>
          <a:uFillTx/>
          <a:latin typeface="+mn-lt"/>
          <a:ea typeface="+mn-ea"/>
          <a:cs typeface="+mn-cs"/>
          <a:sym typeface="Helvetica Neue"/>
        </a:defRPr>
      </a:lvl4pPr>
      <a:lvl5pPr marL="3048000" marR="0" indent="-609600" algn="l" defTabSz="2438338" latinLnBrk="0">
        <a:lnSpc>
          <a:spcPct val="90000"/>
        </a:lnSpc>
        <a:spcBef>
          <a:spcPts val="4500"/>
        </a:spcBef>
        <a:spcAft>
          <a:spcPts val="0"/>
        </a:spcAft>
        <a:buClrTx/>
        <a:buSzPct val="123000"/>
        <a:buFontTx/>
        <a:buChar char="•"/>
        <a:tabLst/>
        <a:defRPr b="0" baseline="0" cap="none" i="0" spc="0" strike="noStrike" sz="4800" u="none">
          <a:solidFill>
            <a:srgbClr val="AD5543"/>
          </a:solidFill>
          <a:uFillTx/>
          <a:latin typeface="+mn-lt"/>
          <a:ea typeface="+mn-ea"/>
          <a:cs typeface="+mn-cs"/>
          <a:sym typeface="Helvetica Neue"/>
        </a:defRPr>
      </a:lvl5pPr>
      <a:lvl6pPr marL="3657600" marR="0" indent="-609600" algn="l" defTabSz="2438338" latinLnBrk="0">
        <a:lnSpc>
          <a:spcPct val="90000"/>
        </a:lnSpc>
        <a:spcBef>
          <a:spcPts val="4500"/>
        </a:spcBef>
        <a:spcAft>
          <a:spcPts val="0"/>
        </a:spcAft>
        <a:buClrTx/>
        <a:buSzPct val="123000"/>
        <a:buFontTx/>
        <a:buChar char="•"/>
        <a:tabLst/>
        <a:defRPr b="0" baseline="0" cap="none" i="0" spc="0" strike="noStrike" sz="4800" u="none">
          <a:solidFill>
            <a:srgbClr val="AD5543"/>
          </a:solidFill>
          <a:uFillTx/>
          <a:latin typeface="+mn-lt"/>
          <a:ea typeface="+mn-ea"/>
          <a:cs typeface="+mn-cs"/>
          <a:sym typeface="Helvetica Neue"/>
        </a:defRPr>
      </a:lvl6pPr>
      <a:lvl7pPr marL="4267200" marR="0" indent="-609600" algn="l" defTabSz="2438338" latinLnBrk="0">
        <a:lnSpc>
          <a:spcPct val="90000"/>
        </a:lnSpc>
        <a:spcBef>
          <a:spcPts val="4500"/>
        </a:spcBef>
        <a:spcAft>
          <a:spcPts val="0"/>
        </a:spcAft>
        <a:buClrTx/>
        <a:buSzPct val="123000"/>
        <a:buFontTx/>
        <a:buChar char="•"/>
        <a:tabLst/>
        <a:defRPr b="0" baseline="0" cap="none" i="0" spc="0" strike="noStrike" sz="4800" u="none">
          <a:solidFill>
            <a:srgbClr val="AD5543"/>
          </a:solidFill>
          <a:uFillTx/>
          <a:latin typeface="+mn-lt"/>
          <a:ea typeface="+mn-ea"/>
          <a:cs typeface="+mn-cs"/>
          <a:sym typeface="Helvetica Neue"/>
        </a:defRPr>
      </a:lvl7pPr>
      <a:lvl8pPr marL="4876800" marR="0" indent="-609600" algn="l" defTabSz="2438338" latinLnBrk="0">
        <a:lnSpc>
          <a:spcPct val="90000"/>
        </a:lnSpc>
        <a:spcBef>
          <a:spcPts val="4500"/>
        </a:spcBef>
        <a:spcAft>
          <a:spcPts val="0"/>
        </a:spcAft>
        <a:buClrTx/>
        <a:buSzPct val="123000"/>
        <a:buFontTx/>
        <a:buChar char="•"/>
        <a:tabLst/>
        <a:defRPr b="0" baseline="0" cap="none" i="0" spc="0" strike="noStrike" sz="4800" u="none">
          <a:solidFill>
            <a:srgbClr val="AD5543"/>
          </a:solidFill>
          <a:uFillTx/>
          <a:latin typeface="+mn-lt"/>
          <a:ea typeface="+mn-ea"/>
          <a:cs typeface="+mn-cs"/>
          <a:sym typeface="Helvetica Neue"/>
        </a:defRPr>
      </a:lvl8pPr>
      <a:lvl9pPr marL="5486400" marR="0" indent="-609600" algn="l" defTabSz="2438338" latinLnBrk="0">
        <a:lnSpc>
          <a:spcPct val="90000"/>
        </a:lnSpc>
        <a:spcBef>
          <a:spcPts val="4500"/>
        </a:spcBef>
        <a:spcAft>
          <a:spcPts val="0"/>
        </a:spcAft>
        <a:buClrTx/>
        <a:buSzPct val="123000"/>
        <a:buFontTx/>
        <a:buChar char="•"/>
        <a:tabLst/>
        <a:defRPr b="0" baseline="0" cap="none" i="0" spc="0" strike="noStrike" sz="4800" u="none">
          <a:solidFill>
            <a:srgbClr val="AD5543"/>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tif"/><Relationship Id="rId6" Type="http://schemas.openxmlformats.org/officeDocument/2006/relationships/image" Target="../media/image4.png"/><Relationship Id="rId7" Type="http://schemas.openxmlformats.org/officeDocument/2006/relationships/image" Target="../media/image2.jpeg"/><Relationship Id="rId8" Type="http://schemas.openxmlformats.org/officeDocument/2006/relationships/image" Target="../media/image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video" Target="../media/media1.mov"/><Relationship Id="rId5" Type="http://schemas.microsoft.com/office/2007/relationships/media" Target="../media/media1.mov"/><Relationship Id="rId6" Type="http://schemas.openxmlformats.org/officeDocument/2006/relationships/image" Target="../media/image11.png"/><Relationship Id="rId7" Type="http://schemas.openxmlformats.org/officeDocument/2006/relationships/image" Target="../media/image1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Welcome to MMTE"/>
          <p:cNvSpPr txBox="1"/>
          <p:nvPr>
            <p:ph type="title"/>
          </p:nvPr>
        </p:nvSpPr>
        <p:spPr>
          <a:xfrm>
            <a:off x="1206500" y="266700"/>
            <a:ext cx="21971000" cy="1434949"/>
          </a:xfrm>
          <a:prstGeom prst="rect">
            <a:avLst/>
          </a:prstGeom>
        </p:spPr>
        <p:txBody>
          <a:bodyPr/>
          <a:lstStyle>
            <a:lvl1pPr algn="ctr"/>
          </a:lstStyle>
          <a:p>
            <a:pPr/>
            <a:r>
              <a:t>Welcome to MMTE</a:t>
            </a:r>
          </a:p>
        </p:txBody>
      </p:sp>
      <p:pic>
        <p:nvPicPr>
          <p:cNvPr id="153" name="couv_HDR_1920x1080px_Plan de travail 1.jpg" descr="couv_HDR_1920x1080px_Plan de travail 1.jpg"/>
          <p:cNvPicPr>
            <a:picLocks noChangeAspect="1"/>
          </p:cNvPicPr>
          <p:nvPr/>
        </p:nvPicPr>
        <p:blipFill>
          <a:blip r:embed="rId2">
            <a:extLst/>
          </a:blip>
          <a:srcRect l="0" t="28425" r="0" b="15925"/>
          <a:stretch>
            <a:fillRect/>
          </a:stretch>
        </p:blipFill>
        <p:spPr>
          <a:xfrm>
            <a:off x="3840360" y="6256660"/>
            <a:ext cx="16703410" cy="5228516"/>
          </a:xfrm>
          <a:prstGeom prst="rect">
            <a:avLst/>
          </a:prstGeom>
          <a:ln w="12700">
            <a:miter lim="400000"/>
          </a:ln>
        </p:spPr>
      </p:pic>
      <p:pic>
        <p:nvPicPr>
          <p:cNvPr id="154" name="ipgp_up_mix_rvb.png" descr="ipgp_up_mix_rvb.png"/>
          <p:cNvPicPr>
            <a:picLocks noChangeAspect="1"/>
          </p:cNvPicPr>
          <p:nvPr/>
        </p:nvPicPr>
        <p:blipFill>
          <a:blip r:embed="rId3">
            <a:extLst/>
          </a:blip>
          <a:stretch>
            <a:fillRect/>
          </a:stretch>
        </p:blipFill>
        <p:spPr>
          <a:xfrm>
            <a:off x="533971" y="11925575"/>
            <a:ext cx="4498088" cy="1186641"/>
          </a:xfrm>
          <a:prstGeom prst="rect">
            <a:avLst/>
          </a:prstGeom>
          <a:ln w="12700">
            <a:miter lim="400000"/>
          </a:ln>
        </p:spPr>
      </p:pic>
      <p:pic>
        <p:nvPicPr>
          <p:cNvPr id="155" name="output-onlinepngtools.png" descr="output-onlinepngtools.png"/>
          <p:cNvPicPr>
            <a:picLocks noChangeAspect="1"/>
          </p:cNvPicPr>
          <p:nvPr/>
        </p:nvPicPr>
        <p:blipFill>
          <a:blip r:embed="rId4">
            <a:extLst/>
          </a:blip>
          <a:stretch>
            <a:fillRect/>
          </a:stretch>
        </p:blipFill>
        <p:spPr>
          <a:xfrm>
            <a:off x="12475466" y="11886069"/>
            <a:ext cx="4523428" cy="1539253"/>
          </a:xfrm>
          <a:prstGeom prst="rect">
            <a:avLst/>
          </a:prstGeom>
          <a:ln w="12700">
            <a:miter lim="400000"/>
          </a:ln>
        </p:spPr>
      </p:pic>
      <p:sp>
        <p:nvSpPr>
          <p:cNvPr id="156" name="Nobuaki Fuji…"/>
          <p:cNvSpPr txBox="1"/>
          <p:nvPr/>
        </p:nvSpPr>
        <p:spPr>
          <a:xfrm>
            <a:off x="7275781" y="4622252"/>
            <a:ext cx="9832437" cy="13564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b="1" sz="4100">
                <a:solidFill>
                  <a:srgbClr val="A85341"/>
                </a:solidFill>
              </a:defRPr>
            </a:pPr>
            <a:r>
              <a:t>Nobuaki Fuji</a:t>
            </a:r>
          </a:p>
          <a:p>
            <a:pPr defTabSz="825500">
              <a:defRPr b="1" sz="4100">
                <a:solidFill>
                  <a:srgbClr val="A85341"/>
                </a:solidFill>
              </a:defRPr>
            </a:pPr>
            <a:r>
              <a:t>July 4th, APC, UPC, Paris</a:t>
            </a:r>
          </a:p>
        </p:txBody>
      </p:sp>
      <p:pic>
        <p:nvPicPr>
          <p:cNvPr id="157" name="pasted-image.tiff" descr="pasted-image.tiff"/>
          <p:cNvPicPr>
            <a:picLocks noChangeAspect="1"/>
          </p:cNvPicPr>
          <p:nvPr/>
        </p:nvPicPr>
        <p:blipFill>
          <a:blip r:embed="rId5">
            <a:extLst/>
          </a:blip>
          <a:stretch>
            <a:fillRect/>
          </a:stretch>
        </p:blipFill>
        <p:spPr>
          <a:xfrm>
            <a:off x="5852855" y="11897805"/>
            <a:ext cx="3611770" cy="1269651"/>
          </a:xfrm>
          <a:prstGeom prst="rect">
            <a:avLst/>
          </a:prstGeom>
          <a:ln w="12700">
            <a:miter lim="400000"/>
          </a:ln>
        </p:spPr>
      </p:pic>
      <p:pic>
        <p:nvPicPr>
          <p:cNvPr id="158" name="pasted-image.pdf" descr="pasted-image.pdf"/>
          <p:cNvPicPr>
            <a:picLocks noChangeAspect="1"/>
          </p:cNvPicPr>
          <p:nvPr/>
        </p:nvPicPr>
        <p:blipFill>
          <a:blip r:embed="rId6">
            <a:extLst/>
          </a:blip>
          <a:srcRect l="0" t="0" r="0" b="0"/>
          <a:stretch>
            <a:fillRect/>
          </a:stretch>
        </p:blipFill>
        <p:spPr>
          <a:xfrm>
            <a:off x="17665833" y="11926239"/>
            <a:ext cx="6690956" cy="1459061"/>
          </a:xfrm>
          <a:prstGeom prst="rect">
            <a:avLst/>
          </a:prstGeom>
          <a:ln w="12700">
            <a:miter lim="400000"/>
          </a:ln>
        </p:spPr>
      </p:pic>
      <p:pic>
        <p:nvPicPr>
          <p:cNvPr id="159" name="pasted-image.tiff" descr="pasted-image.tiff"/>
          <p:cNvPicPr>
            <a:picLocks noChangeAspect="1"/>
          </p:cNvPicPr>
          <p:nvPr/>
        </p:nvPicPr>
        <p:blipFill>
          <a:blip r:embed="rId7">
            <a:extLst/>
          </a:blip>
          <a:srcRect l="11244" t="12957" r="11442" b="4730"/>
          <a:stretch>
            <a:fillRect/>
          </a:stretch>
        </p:blipFill>
        <p:spPr>
          <a:xfrm>
            <a:off x="10131564" y="11763004"/>
            <a:ext cx="1676963" cy="1785384"/>
          </a:xfrm>
          <a:custGeom>
            <a:avLst/>
            <a:gdLst/>
            <a:ahLst/>
            <a:cxnLst>
              <a:cxn ang="0">
                <a:pos x="wd2" y="hd2"/>
              </a:cxn>
              <a:cxn ang="5400000">
                <a:pos x="wd2" y="hd2"/>
              </a:cxn>
              <a:cxn ang="10800000">
                <a:pos x="wd2" y="hd2"/>
              </a:cxn>
              <a:cxn ang="16200000">
                <a:pos x="wd2" y="hd2"/>
              </a:cxn>
            </a:cxnLst>
            <a:rect l="0" t="0" r="r" b="b"/>
            <a:pathLst>
              <a:path w="21545" h="21576" fill="norm" stroke="1" extrusionOk="0">
                <a:moveTo>
                  <a:pt x="10817" y="4"/>
                </a:moveTo>
                <a:cubicBezTo>
                  <a:pt x="10711" y="19"/>
                  <a:pt x="10610" y="71"/>
                  <a:pt x="10516" y="162"/>
                </a:cubicBezTo>
                <a:cubicBezTo>
                  <a:pt x="10423" y="253"/>
                  <a:pt x="10323" y="396"/>
                  <a:pt x="10292" y="474"/>
                </a:cubicBezTo>
                <a:cubicBezTo>
                  <a:pt x="10248" y="583"/>
                  <a:pt x="10212" y="608"/>
                  <a:pt x="10134" y="584"/>
                </a:cubicBezTo>
                <a:cubicBezTo>
                  <a:pt x="10039" y="556"/>
                  <a:pt x="10027" y="580"/>
                  <a:pt x="10032" y="896"/>
                </a:cubicBezTo>
                <a:cubicBezTo>
                  <a:pt x="10035" y="1117"/>
                  <a:pt x="10009" y="1298"/>
                  <a:pt x="9955" y="1395"/>
                </a:cubicBezTo>
                <a:cubicBezTo>
                  <a:pt x="9909" y="1479"/>
                  <a:pt x="9854" y="1628"/>
                  <a:pt x="9833" y="1726"/>
                </a:cubicBezTo>
                <a:cubicBezTo>
                  <a:pt x="9811" y="1824"/>
                  <a:pt x="9758" y="1938"/>
                  <a:pt x="9721" y="1980"/>
                </a:cubicBezTo>
                <a:cubicBezTo>
                  <a:pt x="9683" y="2022"/>
                  <a:pt x="9641" y="2138"/>
                  <a:pt x="9624" y="2244"/>
                </a:cubicBezTo>
                <a:cubicBezTo>
                  <a:pt x="9607" y="2349"/>
                  <a:pt x="9556" y="2506"/>
                  <a:pt x="9511" y="2589"/>
                </a:cubicBezTo>
                <a:cubicBezTo>
                  <a:pt x="9467" y="2673"/>
                  <a:pt x="9403" y="2866"/>
                  <a:pt x="9369" y="3021"/>
                </a:cubicBezTo>
                <a:cubicBezTo>
                  <a:pt x="9329" y="3202"/>
                  <a:pt x="9279" y="3315"/>
                  <a:pt x="9221" y="3333"/>
                </a:cubicBezTo>
                <a:cubicBezTo>
                  <a:pt x="9171" y="3348"/>
                  <a:pt x="9054" y="3390"/>
                  <a:pt x="8961" y="3429"/>
                </a:cubicBezTo>
                <a:cubicBezTo>
                  <a:pt x="8867" y="3467"/>
                  <a:pt x="8628" y="3501"/>
                  <a:pt x="8430" y="3501"/>
                </a:cubicBezTo>
                <a:cubicBezTo>
                  <a:pt x="8233" y="3501"/>
                  <a:pt x="8022" y="3523"/>
                  <a:pt x="7961" y="3553"/>
                </a:cubicBezTo>
                <a:cubicBezTo>
                  <a:pt x="7901" y="3584"/>
                  <a:pt x="7693" y="3626"/>
                  <a:pt x="7497" y="3644"/>
                </a:cubicBezTo>
                <a:lnTo>
                  <a:pt x="7140" y="3678"/>
                </a:lnTo>
                <a:lnTo>
                  <a:pt x="7589" y="4100"/>
                </a:lnTo>
                <a:lnTo>
                  <a:pt x="8043" y="4522"/>
                </a:lnTo>
                <a:lnTo>
                  <a:pt x="8349" y="4493"/>
                </a:lnTo>
                <a:cubicBezTo>
                  <a:pt x="8741" y="4452"/>
                  <a:pt x="8824" y="4519"/>
                  <a:pt x="8731" y="4810"/>
                </a:cubicBezTo>
                <a:cubicBezTo>
                  <a:pt x="8697" y="4917"/>
                  <a:pt x="8670" y="5025"/>
                  <a:pt x="8670" y="5050"/>
                </a:cubicBezTo>
                <a:cubicBezTo>
                  <a:pt x="8671" y="5138"/>
                  <a:pt x="9204" y="5625"/>
                  <a:pt x="9435" y="5750"/>
                </a:cubicBezTo>
                <a:cubicBezTo>
                  <a:pt x="9565" y="5820"/>
                  <a:pt x="9688" y="5878"/>
                  <a:pt x="9710" y="5879"/>
                </a:cubicBezTo>
                <a:cubicBezTo>
                  <a:pt x="9733" y="5881"/>
                  <a:pt x="9751" y="5806"/>
                  <a:pt x="9751" y="5712"/>
                </a:cubicBezTo>
                <a:cubicBezTo>
                  <a:pt x="9751" y="5617"/>
                  <a:pt x="9810" y="5431"/>
                  <a:pt x="9889" y="5299"/>
                </a:cubicBezTo>
                <a:cubicBezTo>
                  <a:pt x="9967" y="5167"/>
                  <a:pt x="10053" y="4988"/>
                  <a:pt x="10072" y="4901"/>
                </a:cubicBezTo>
                <a:cubicBezTo>
                  <a:pt x="10098" y="4785"/>
                  <a:pt x="10134" y="4745"/>
                  <a:pt x="10205" y="4757"/>
                </a:cubicBezTo>
                <a:cubicBezTo>
                  <a:pt x="10293" y="4772"/>
                  <a:pt x="10290" y="4767"/>
                  <a:pt x="10215" y="4666"/>
                </a:cubicBezTo>
                <a:cubicBezTo>
                  <a:pt x="10146" y="4572"/>
                  <a:pt x="10144" y="4529"/>
                  <a:pt x="10205" y="4393"/>
                </a:cubicBezTo>
                <a:cubicBezTo>
                  <a:pt x="10274" y="4238"/>
                  <a:pt x="10292" y="4233"/>
                  <a:pt x="10674" y="4206"/>
                </a:cubicBezTo>
                <a:cubicBezTo>
                  <a:pt x="11085" y="4176"/>
                  <a:pt x="11316" y="4225"/>
                  <a:pt x="11215" y="4321"/>
                </a:cubicBezTo>
                <a:cubicBezTo>
                  <a:pt x="11183" y="4350"/>
                  <a:pt x="11175" y="4408"/>
                  <a:pt x="11199" y="4455"/>
                </a:cubicBezTo>
                <a:cubicBezTo>
                  <a:pt x="11299" y="4643"/>
                  <a:pt x="11370" y="4923"/>
                  <a:pt x="11332" y="4983"/>
                </a:cubicBezTo>
                <a:cubicBezTo>
                  <a:pt x="11305" y="5025"/>
                  <a:pt x="11321" y="5020"/>
                  <a:pt x="11383" y="4973"/>
                </a:cubicBezTo>
                <a:cubicBezTo>
                  <a:pt x="11484" y="4896"/>
                  <a:pt x="11485" y="4900"/>
                  <a:pt x="11867" y="5256"/>
                </a:cubicBezTo>
                <a:cubicBezTo>
                  <a:pt x="11961" y="5343"/>
                  <a:pt x="12096" y="5428"/>
                  <a:pt x="12163" y="5448"/>
                </a:cubicBezTo>
                <a:cubicBezTo>
                  <a:pt x="12279" y="5481"/>
                  <a:pt x="12280" y="5471"/>
                  <a:pt x="12280" y="5189"/>
                </a:cubicBezTo>
                <a:cubicBezTo>
                  <a:pt x="12280" y="5027"/>
                  <a:pt x="12297" y="4188"/>
                  <a:pt x="12316" y="3323"/>
                </a:cubicBezTo>
                <a:cubicBezTo>
                  <a:pt x="12354" y="1613"/>
                  <a:pt x="12321" y="994"/>
                  <a:pt x="12188" y="896"/>
                </a:cubicBezTo>
                <a:cubicBezTo>
                  <a:pt x="12143" y="863"/>
                  <a:pt x="12028" y="761"/>
                  <a:pt x="11933" y="671"/>
                </a:cubicBezTo>
                <a:cubicBezTo>
                  <a:pt x="11839" y="580"/>
                  <a:pt x="11735" y="508"/>
                  <a:pt x="11699" y="508"/>
                </a:cubicBezTo>
                <a:cubicBezTo>
                  <a:pt x="11663" y="508"/>
                  <a:pt x="11610" y="448"/>
                  <a:pt x="11582" y="378"/>
                </a:cubicBezTo>
                <a:cubicBezTo>
                  <a:pt x="11553" y="308"/>
                  <a:pt x="11476" y="229"/>
                  <a:pt x="11408" y="201"/>
                </a:cubicBezTo>
                <a:cubicBezTo>
                  <a:pt x="11341" y="172"/>
                  <a:pt x="11222" y="116"/>
                  <a:pt x="11148" y="76"/>
                </a:cubicBezTo>
                <a:cubicBezTo>
                  <a:pt x="11034" y="14"/>
                  <a:pt x="10923" y="-11"/>
                  <a:pt x="10817" y="4"/>
                </a:cubicBezTo>
                <a:close/>
                <a:moveTo>
                  <a:pt x="9639" y="1572"/>
                </a:moveTo>
                <a:cubicBezTo>
                  <a:pt x="9609" y="1572"/>
                  <a:pt x="9588" y="1597"/>
                  <a:pt x="9588" y="1625"/>
                </a:cubicBezTo>
                <a:cubicBezTo>
                  <a:pt x="9588" y="1653"/>
                  <a:pt x="9609" y="1673"/>
                  <a:pt x="9639" y="1673"/>
                </a:cubicBezTo>
                <a:cubicBezTo>
                  <a:pt x="9669" y="1673"/>
                  <a:pt x="9695" y="1653"/>
                  <a:pt x="9695" y="1625"/>
                </a:cubicBezTo>
                <a:cubicBezTo>
                  <a:pt x="9695" y="1597"/>
                  <a:pt x="9669" y="1572"/>
                  <a:pt x="9639" y="1572"/>
                </a:cubicBezTo>
                <a:close/>
                <a:moveTo>
                  <a:pt x="12989" y="1572"/>
                </a:moveTo>
                <a:cubicBezTo>
                  <a:pt x="12909" y="1572"/>
                  <a:pt x="12901" y="1639"/>
                  <a:pt x="12918" y="2383"/>
                </a:cubicBezTo>
                <a:cubicBezTo>
                  <a:pt x="12940" y="3348"/>
                  <a:pt x="13035" y="3309"/>
                  <a:pt x="13035" y="2335"/>
                </a:cubicBezTo>
                <a:cubicBezTo>
                  <a:pt x="13035" y="1908"/>
                  <a:pt x="13017" y="1572"/>
                  <a:pt x="12989" y="1572"/>
                </a:cubicBezTo>
                <a:close/>
                <a:moveTo>
                  <a:pt x="6676" y="1980"/>
                </a:moveTo>
                <a:cubicBezTo>
                  <a:pt x="6600" y="1976"/>
                  <a:pt x="6517" y="1999"/>
                  <a:pt x="6437" y="2057"/>
                </a:cubicBezTo>
                <a:cubicBezTo>
                  <a:pt x="6379" y="2098"/>
                  <a:pt x="6293" y="2120"/>
                  <a:pt x="6243" y="2105"/>
                </a:cubicBezTo>
                <a:cubicBezTo>
                  <a:pt x="6189" y="2089"/>
                  <a:pt x="6083" y="2137"/>
                  <a:pt x="5978" y="2230"/>
                </a:cubicBezTo>
                <a:cubicBezTo>
                  <a:pt x="5882" y="2314"/>
                  <a:pt x="5759" y="2383"/>
                  <a:pt x="5708" y="2383"/>
                </a:cubicBezTo>
                <a:cubicBezTo>
                  <a:pt x="5656" y="2383"/>
                  <a:pt x="5548" y="2442"/>
                  <a:pt x="5468" y="2512"/>
                </a:cubicBezTo>
                <a:cubicBezTo>
                  <a:pt x="5387" y="2583"/>
                  <a:pt x="5294" y="2626"/>
                  <a:pt x="5264" y="2608"/>
                </a:cubicBezTo>
                <a:cubicBezTo>
                  <a:pt x="5234" y="2591"/>
                  <a:pt x="5133" y="2641"/>
                  <a:pt x="5040" y="2724"/>
                </a:cubicBezTo>
                <a:cubicBezTo>
                  <a:pt x="4946" y="2806"/>
                  <a:pt x="4757" y="2925"/>
                  <a:pt x="4616" y="2987"/>
                </a:cubicBezTo>
                <a:cubicBezTo>
                  <a:pt x="4476" y="3050"/>
                  <a:pt x="4356" y="3134"/>
                  <a:pt x="4356" y="3174"/>
                </a:cubicBezTo>
                <a:cubicBezTo>
                  <a:pt x="4356" y="3214"/>
                  <a:pt x="4290" y="3276"/>
                  <a:pt x="4209" y="3309"/>
                </a:cubicBezTo>
                <a:cubicBezTo>
                  <a:pt x="4127" y="3341"/>
                  <a:pt x="3939" y="3473"/>
                  <a:pt x="3790" y="3606"/>
                </a:cubicBezTo>
                <a:cubicBezTo>
                  <a:pt x="3642" y="3740"/>
                  <a:pt x="3499" y="3849"/>
                  <a:pt x="3469" y="3846"/>
                </a:cubicBezTo>
                <a:cubicBezTo>
                  <a:pt x="3440" y="3843"/>
                  <a:pt x="3386" y="3892"/>
                  <a:pt x="3352" y="3956"/>
                </a:cubicBezTo>
                <a:cubicBezTo>
                  <a:pt x="3317" y="4020"/>
                  <a:pt x="3214" y="4117"/>
                  <a:pt x="3122" y="4172"/>
                </a:cubicBezTo>
                <a:cubicBezTo>
                  <a:pt x="3031" y="4226"/>
                  <a:pt x="2959" y="4288"/>
                  <a:pt x="2959" y="4311"/>
                </a:cubicBezTo>
                <a:cubicBezTo>
                  <a:pt x="2959" y="4372"/>
                  <a:pt x="2484" y="4815"/>
                  <a:pt x="2419" y="4815"/>
                </a:cubicBezTo>
                <a:cubicBezTo>
                  <a:pt x="2388" y="4815"/>
                  <a:pt x="2363" y="4853"/>
                  <a:pt x="2363" y="4896"/>
                </a:cubicBezTo>
                <a:cubicBezTo>
                  <a:pt x="2363" y="4939"/>
                  <a:pt x="2326" y="4986"/>
                  <a:pt x="2281" y="5002"/>
                </a:cubicBezTo>
                <a:cubicBezTo>
                  <a:pt x="2237" y="5018"/>
                  <a:pt x="2205" y="5060"/>
                  <a:pt x="2205" y="5098"/>
                </a:cubicBezTo>
                <a:cubicBezTo>
                  <a:pt x="2205" y="5182"/>
                  <a:pt x="1928" y="5573"/>
                  <a:pt x="1776" y="5702"/>
                </a:cubicBezTo>
                <a:cubicBezTo>
                  <a:pt x="1714" y="5755"/>
                  <a:pt x="1664" y="5839"/>
                  <a:pt x="1664" y="5889"/>
                </a:cubicBezTo>
                <a:cubicBezTo>
                  <a:pt x="1664" y="5939"/>
                  <a:pt x="1614" y="6007"/>
                  <a:pt x="1552" y="6038"/>
                </a:cubicBezTo>
                <a:cubicBezTo>
                  <a:pt x="1490" y="6069"/>
                  <a:pt x="1451" y="6119"/>
                  <a:pt x="1465" y="6153"/>
                </a:cubicBezTo>
                <a:cubicBezTo>
                  <a:pt x="1479" y="6187"/>
                  <a:pt x="1423" y="6306"/>
                  <a:pt x="1343" y="6417"/>
                </a:cubicBezTo>
                <a:cubicBezTo>
                  <a:pt x="1205" y="6607"/>
                  <a:pt x="956" y="7075"/>
                  <a:pt x="889" y="7265"/>
                </a:cubicBezTo>
                <a:cubicBezTo>
                  <a:pt x="872" y="7314"/>
                  <a:pt x="818" y="7352"/>
                  <a:pt x="772" y="7352"/>
                </a:cubicBezTo>
                <a:cubicBezTo>
                  <a:pt x="712" y="7352"/>
                  <a:pt x="698" y="7383"/>
                  <a:pt x="721" y="7467"/>
                </a:cubicBezTo>
                <a:cubicBezTo>
                  <a:pt x="765" y="7631"/>
                  <a:pt x="661" y="7860"/>
                  <a:pt x="542" y="7860"/>
                </a:cubicBezTo>
                <a:cubicBezTo>
                  <a:pt x="463" y="7860"/>
                  <a:pt x="449" y="7891"/>
                  <a:pt x="466" y="8028"/>
                </a:cubicBezTo>
                <a:cubicBezTo>
                  <a:pt x="484" y="8175"/>
                  <a:pt x="427" y="8442"/>
                  <a:pt x="206" y="9232"/>
                </a:cubicBezTo>
                <a:cubicBezTo>
                  <a:pt x="178" y="9333"/>
                  <a:pt x="155" y="9464"/>
                  <a:pt x="155" y="9524"/>
                </a:cubicBezTo>
                <a:cubicBezTo>
                  <a:pt x="155" y="9585"/>
                  <a:pt x="126" y="9650"/>
                  <a:pt x="89" y="9664"/>
                </a:cubicBezTo>
                <a:cubicBezTo>
                  <a:pt x="0" y="9696"/>
                  <a:pt x="-38" y="12323"/>
                  <a:pt x="48" y="12474"/>
                </a:cubicBezTo>
                <a:cubicBezTo>
                  <a:pt x="106" y="12577"/>
                  <a:pt x="272" y="12603"/>
                  <a:pt x="573" y="12546"/>
                </a:cubicBezTo>
                <a:lnTo>
                  <a:pt x="736" y="12512"/>
                </a:lnTo>
                <a:lnTo>
                  <a:pt x="705" y="11688"/>
                </a:lnTo>
                <a:cubicBezTo>
                  <a:pt x="674" y="10799"/>
                  <a:pt x="740" y="10126"/>
                  <a:pt x="915" y="9472"/>
                </a:cubicBezTo>
                <a:cubicBezTo>
                  <a:pt x="972" y="9258"/>
                  <a:pt x="1017" y="9030"/>
                  <a:pt x="1017" y="8963"/>
                </a:cubicBezTo>
                <a:cubicBezTo>
                  <a:pt x="1017" y="8897"/>
                  <a:pt x="1049" y="8797"/>
                  <a:pt x="1093" y="8743"/>
                </a:cubicBezTo>
                <a:cubicBezTo>
                  <a:pt x="1137" y="8689"/>
                  <a:pt x="1174" y="8560"/>
                  <a:pt x="1175" y="8455"/>
                </a:cubicBezTo>
                <a:cubicBezTo>
                  <a:pt x="1176" y="8332"/>
                  <a:pt x="1210" y="8253"/>
                  <a:pt x="1261" y="8234"/>
                </a:cubicBezTo>
                <a:cubicBezTo>
                  <a:pt x="1306" y="8218"/>
                  <a:pt x="1338" y="8145"/>
                  <a:pt x="1338" y="8076"/>
                </a:cubicBezTo>
                <a:cubicBezTo>
                  <a:pt x="1338" y="8007"/>
                  <a:pt x="1372" y="7891"/>
                  <a:pt x="1414" y="7817"/>
                </a:cubicBezTo>
                <a:cubicBezTo>
                  <a:pt x="1456" y="7743"/>
                  <a:pt x="1541" y="7578"/>
                  <a:pt x="1603" y="7453"/>
                </a:cubicBezTo>
                <a:cubicBezTo>
                  <a:pt x="1728" y="7198"/>
                  <a:pt x="1955" y="6974"/>
                  <a:pt x="2036" y="7021"/>
                </a:cubicBezTo>
                <a:cubicBezTo>
                  <a:pt x="2091" y="7053"/>
                  <a:pt x="2074" y="7143"/>
                  <a:pt x="1975" y="7337"/>
                </a:cubicBezTo>
                <a:cubicBezTo>
                  <a:pt x="1899" y="7487"/>
                  <a:pt x="1958" y="7639"/>
                  <a:pt x="2062" y="7558"/>
                </a:cubicBezTo>
                <a:cubicBezTo>
                  <a:pt x="2118" y="7514"/>
                  <a:pt x="2146" y="7515"/>
                  <a:pt x="2174" y="7558"/>
                </a:cubicBezTo>
                <a:cubicBezTo>
                  <a:pt x="2195" y="7590"/>
                  <a:pt x="2259" y="7605"/>
                  <a:pt x="2312" y="7592"/>
                </a:cubicBezTo>
                <a:cubicBezTo>
                  <a:pt x="2432" y="7562"/>
                  <a:pt x="2633" y="7802"/>
                  <a:pt x="2633" y="7975"/>
                </a:cubicBezTo>
                <a:cubicBezTo>
                  <a:pt x="2633" y="8058"/>
                  <a:pt x="2669" y="8110"/>
                  <a:pt x="2745" y="8129"/>
                </a:cubicBezTo>
                <a:cubicBezTo>
                  <a:pt x="2860" y="8157"/>
                  <a:pt x="2865" y="8301"/>
                  <a:pt x="2750" y="8277"/>
                </a:cubicBezTo>
                <a:cubicBezTo>
                  <a:pt x="2717" y="8270"/>
                  <a:pt x="2689" y="8304"/>
                  <a:pt x="2689" y="8349"/>
                </a:cubicBezTo>
                <a:cubicBezTo>
                  <a:pt x="2689" y="8414"/>
                  <a:pt x="2701" y="8415"/>
                  <a:pt x="2760" y="8369"/>
                </a:cubicBezTo>
                <a:cubicBezTo>
                  <a:pt x="2821" y="8321"/>
                  <a:pt x="2861" y="8342"/>
                  <a:pt x="2954" y="8465"/>
                </a:cubicBezTo>
                <a:cubicBezTo>
                  <a:pt x="3076" y="8625"/>
                  <a:pt x="3064" y="8734"/>
                  <a:pt x="2929" y="8685"/>
                </a:cubicBezTo>
                <a:cubicBezTo>
                  <a:pt x="2878" y="8667"/>
                  <a:pt x="2847" y="8692"/>
                  <a:pt x="2847" y="8747"/>
                </a:cubicBezTo>
                <a:cubicBezTo>
                  <a:pt x="2847" y="8815"/>
                  <a:pt x="2879" y="8825"/>
                  <a:pt x="2985" y="8800"/>
                </a:cubicBezTo>
                <a:cubicBezTo>
                  <a:pt x="3086" y="8776"/>
                  <a:pt x="3131" y="8791"/>
                  <a:pt x="3158" y="8858"/>
                </a:cubicBezTo>
                <a:cubicBezTo>
                  <a:pt x="3178" y="8907"/>
                  <a:pt x="3243" y="8986"/>
                  <a:pt x="3301" y="9030"/>
                </a:cubicBezTo>
                <a:cubicBezTo>
                  <a:pt x="3403" y="9108"/>
                  <a:pt x="3379" y="9264"/>
                  <a:pt x="3275" y="9203"/>
                </a:cubicBezTo>
                <a:cubicBezTo>
                  <a:pt x="3248" y="9187"/>
                  <a:pt x="3224" y="9209"/>
                  <a:pt x="3224" y="9256"/>
                </a:cubicBezTo>
                <a:cubicBezTo>
                  <a:pt x="3224" y="9323"/>
                  <a:pt x="3241" y="9331"/>
                  <a:pt x="3301" y="9285"/>
                </a:cubicBezTo>
                <a:cubicBezTo>
                  <a:pt x="3361" y="9238"/>
                  <a:pt x="3400" y="9254"/>
                  <a:pt x="3490" y="9361"/>
                </a:cubicBezTo>
                <a:cubicBezTo>
                  <a:pt x="3552" y="9436"/>
                  <a:pt x="3602" y="9533"/>
                  <a:pt x="3602" y="9582"/>
                </a:cubicBezTo>
                <a:cubicBezTo>
                  <a:pt x="3602" y="9631"/>
                  <a:pt x="3639" y="9701"/>
                  <a:pt x="3683" y="9735"/>
                </a:cubicBezTo>
                <a:cubicBezTo>
                  <a:pt x="3728" y="9770"/>
                  <a:pt x="3765" y="9845"/>
                  <a:pt x="3765" y="9899"/>
                </a:cubicBezTo>
                <a:cubicBezTo>
                  <a:pt x="3765" y="9953"/>
                  <a:pt x="3791" y="9983"/>
                  <a:pt x="3821" y="9966"/>
                </a:cubicBezTo>
                <a:cubicBezTo>
                  <a:pt x="3851" y="9949"/>
                  <a:pt x="3902" y="9998"/>
                  <a:pt x="3938" y="10076"/>
                </a:cubicBezTo>
                <a:cubicBezTo>
                  <a:pt x="3975" y="10154"/>
                  <a:pt x="4086" y="10321"/>
                  <a:pt x="4183" y="10450"/>
                </a:cubicBezTo>
                <a:cubicBezTo>
                  <a:pt x="4280" y="10579"/>
                  <a:pt x="4356" y="10723"/>
                  <a:pt x="4356" y="10771"/>
                </a:cubicBezTo>
                <a:cubicBezTo>
                  <a:pt x="4356" y="10820"/>
                  <a:pt x="4419" y="10932"/>
                  <a:pt x="4494" y="11016"/>
                </a:cubicBezTo>
                <a:cubicBezTo>
                  <a:pt x="4586" y="11119"/>
                  <a:pt x="4619" y="11197"/>
                  <a:pt x="4596" y="11265"/>
                </a:cubicBezTo>
                <a:cubicBezTo>
                  <a:pt x="4573" y="11333"/>
                  <a:pt x="4582" y="11361"/>
                  <a:pt x="4622" y="11337"/>
                </a:cubicBezTo>
                <a:cubicBezTo>
                  <a:pt x="4656" y="11317"/>
                  <a:pt x="4701" y="11350"/>
                  <a:pt x="4729" y="11419"/>
                </a:cubicBezTo>
                <a:cubicBezTo>
                  <a:pt x="4755" y="11485"/>
                  <a:pt x="4847" y="11612"/>
                  <a:pt x="4927" y="11702"/>
                </a:cubicBezTo>
                <a:cubicBezTo>
                  <a:pt x="5077" y="11870"/>
                  <a:pt x="5110" y="12023"/>
                  <a:pt x="5035" y="12186"/>
                </a:cubicBezTo>
                <a:cubicBezTo>
                  <a:pt x="5000" y="12261"/>
                  <a:pt x="5013" y="12276"/>
                  <a:pt x="5096" y="12263"/>
                </a:cubicBezTo>
                <a:cubicBezTo>
                  <a:pt x="5251" y="12238"/>
                  <a:pt x="5422" y="12414"/>
                  <a:pt x="5672" y="12867"/>
                </a:cubicBezTo>
                <a:cubicBezTo>
                  <a:pt x="5796" y="13092"/>
                  <a:pt x="6013" y="13466"/>
                  <a:pt x="6161" y="13692"/>
                </a:cubicBezTo>
                <a:cubicBezTo>
                  <a:pt x="6449" y="14133"/>
                  <a:pt x="6720" y="14569"/>
                  <a:pt x="6875" y="14858"/>
                </a:cubicBezTo>
                <a:cubicBezTo>
                  <a:pt x="6928" y="14955"/>
                  <a:pt x="7011" y="15091"/>
                  <a:pt x="7064" y="15165"/>
                </a:cubicBezTo>
                <a:cubicBezTo>
                  <a:pt x="7148" y="15282"/>
                  <a:pt x="7150" y="15306"/>
                  <a:pt x="7079" y="15361"/>
                </a:cubicBezTo>
                <a:cubicBezTo>
                  <a:pt x="7035" y="15396"/>
                  <a:pt x="7000" y="15475"/>
                  <a:pt x="7003" y="15534"/>
                </a:cubicBezTo>
                <a:cubicBezTo>
                  <a:pt x="7007" y="15638"/>
                  <a:pt x="7015" y="15626"/>
                  <a:pt x="7084" y="15419"/>
                </a:cubicBezTo>
                <a:cubicBezTo>
                  <a:pt x="7118" y="15320"/>
                  <a:pt x="7268" y="15446"/>
                  <a:pt x="7268" y="15572"/>
                </a:cubicBezTo>
                <a:cubicBezTo>
                  <a:pt x="7268" y="15625"/>
                  <a:pt x="7294" y="15668"/>
                  <a:pt x="7324" y="15668"/>
                </a:cubicBezTo>
                <a:cubicBezTo>
                  <a:pt x="7374" y="15668"/>
                  <a:pt x="7470" y="15834"/>
                  <a:pt x="7477" y="15937"/>
                </a:cubicBezTo>
                <a:cubicBezTo>
                  <a:pt x="7479" y="15960"/>
                  <a:pt x="7520" y="16010"/>
                  <a:pt x="7574" y="16047"/>
                </a:cubicBezTo>
                <a:cubicBezTo>
                  <a:pt x="7657" y="16105"/>
                  <a:pt x="7667" y="16137"/>
                  <a:pt x="7615" y="16268"/>
                </a:cubicBezTo>
                <a:cubicBezTo>
                  <a:pt x="7553" y="16421"/>
                  <a:pt x="7599" y="16483"/>
                  <a:pt x="7783" y="16498"/>
                </a:cubicBezTo>
                <a:cubicBezTo>
                  <a:pt x="7853" y="16504"/>
                  <a:pt x="8186" y="16989"/>
                  <a:pt x="8186" y="17083"/>
                </a:cubicBezTo>
                <a:cubicBezTo>
                  <a:pt x="8186" y="17124"/>
                  <a:pt x="8231" y="17203"/>
                  <a:pt x="8288" y="17261"/>
                </a:cubicBezTo>
                <a:cubicBezTo>
                  <a:pt x="8390" y="17365"/>
                  <a:pt x="8642" y="17763"/>
                  <a:pt x="8818" y="18100"/>
                </a:cubicBezTo>
                <a:cubicBezTo>
                  <a:pt x="8869" y="18198"/>
                  <a:pt x="8946" y="18322"/>
                  <a:pt x="8991" y="18373"/>
                </a:cubicBezTo>
                <a:cubicBezTo>
                  <a:pt x="9064" y="18456"/>
                  <a:pt x="9062" y="18470"/>
                  <a:pt x="8991" y="18522"/>
                </a:cubicBezTo>
                <a:cubicBezTo>
                  <a:pt x="8943" y="18557"/>
                  <a:pt x="8919" y="18643"/>
                  <a:pt x="8930" y="18733"/>
                </a:cubicBezTo>
                <a:lnTo>
                  <a:pt x="8951" y="18882"/>
                </a:lnTo>
                <a:lnTo>
                  <a:pt x="9047" y="18762"/>
                </a:lnTo>
                <a:lnTo>
                  <a:pt x="9144" y="18637"/>
                </a:lnTo>
                <a:lnTo>
                  <a:pt x="9257" y="18815"/>
                </a:lnTo>
                <a:cubicBezTo>
                  <a:pt x="9319" y="18911"/>
                  <a:pt x="9374" y="19026"/>
                  <a:pt x="9374" y="19074"/>
                </a:cubicBezTo>
                <a:cubicBezTo>
                  <a:pt x="9374" y="19121"/>
                  <a:pt x="9422" y="19188"/>
                  <a:pt x="9481" y="19217"/>
                </a:cubicBezTo>
                <a:cubicBezTo>
                  <a:pt x="9540" y="19247"/>
                  <a:pt x="9588" y="19306"/>
                  <a:pt x="9588" y="19352"/>
                </a:cubicBezTo>
                <a:cubicBezTo>
                  <a:pt x="9588" y="19398"/>
                  <a:pt x="9637" y="19490"/>
                  <a:pt x="9700" y="19553"/>
                </a:cubicBezTo>
                <a:cubicBezTo>
                  <a:pt x="9824" y="19677"/>
                  <a:pt x="9806" y="19882"/>
                  <a:pt x="9680" y="19783"/>
                </a:cubicBezTo>
                <a:cubicBezTo>
                  <a:pt x="9630" y="19745"/>
                  <a:pt x="9609" y="19764"/>
                  <a:pt x="9603" y="19855"/>
                </a:cubicBezTo>
                <a:cubicBezTo>
                  <a:pt x="9594" y="19998"/>
                  <a:pt x="9631" y="20009"/>
                  <a:pt x="9721" y="19894"/>
                </a:cubicBezTo>
                <a:cubicBezTo>
                  <a:pt x="9778" y="19820"/>
                  <a:pt x="9800" y="19831"/>
                  <a:pt x="9909" y="19975"/>
                </a:cubicBezTo>
                <a:cubicBezTo>
                  <a:pt x="10000" y="20096"/>
                  <a:pt x="10015" y="20154"/>
                  <a:pt x="9970" y="20196"/>
                </a:cubicBezTo>
                <a:cubicBezTo>
                  <a:pt x="9937" y="20227"/>
                  <a:pt x="9912" y="20287"/>
                  <a:pt x="9914" y="20330"/>
                </a:cubicBezTo>
                <a:cubicBezTo>
                  <a:pt x="9916" y="20376"/>
                  <a:pt x="9941" y="20357"/>
                  <a:pt x="9970" y="20287"/>
                </a:cubicBezTo>
                <a:lnTo>
                  <a:pt x="10021" y="20167"/>
                </a:lnTo>
                <a:lnTo>
                  <a:pt x="10139" y="20287"/>
                </a:lnTo>
                <a:cubicBezTo>
                  <a:pt x="10397" y="20543"/>
                  <a:pt x="10412" y="20565"/>
                  <a:pt x="10322" y="20728"/>
                </a:cubicBezTo>
                <a:cubicBezTo>
                  <a:pt x="10243" y="20873"/>
                  <a:pt x="10226" y="20879"/>
                  <a:pt x="10011" y="20834"/>
                </a:cubicBezTo>
                <a:cubicBezTo>
                  <a:pt x="9888" y="20808"/>
                  <a:pt x="9775" y="20797"/>
                  <a:pt x="9761" y="20810"/>
                </a:cubicBezTo>
                <a:cubicBezTo>
                  <a:pt x="9747" y="20823"/>
                  <a:pt x="9672" y="20810"/>
                  <a:pt x="9593" y="20781"/>
                </a:cubicBezTo>
                <a:cubicBezTo>
                  <a:pt x="9452" y="20730"/>
                  <a:pt x="9050" y="20682"/>
                  <a:pt x="8772" y="20685"/>
                </a:cubicBezTo>
                <a:cubicBezTo>
                  <a:pt x="8693" y="20686"/>
                  <a:pt x="8555" y="20660"/>
                  <a:pt x="8471" y="20628"/>
                </a:cubicBezTo>
                <a:cubicBezTo>
                  <a:pt x="8387" y="20595"/>
                  <a:pt x="8300" y="20570"/>
                  <a:pt x="8278" y="20575"/>
                </a:cubicBezTo>
                <a:cubicBezTo>
                  <a:pt x="8200" y="20590"/>
                  <a:pt x="7471" y="20384"/>
                  <a:pt x="7395" y="20325"/>
                </a:cubicBezTo>
                <a:cubicBezTo>
                  <a:pt x="7341" y="20283"/>
                  <a:pt x="7339" y="20247"/>
                  <a:pt x="7380" y="20201"/>
                </a:cubicBezTo>
                <a:cubicBezTo>
                  <a:pt x="7421" y="20155"/>
                  <a:pt x="7415" y="20130"/>
                  <a:pt x="7365" y="20114"/>
                </a:cubicBezTo>
                <a:cubicBezTo>
                  <a:pt x="7326" y="20102"/>
                  <a:pt x="7269" y="20127"/>
                  <a:pt x="7237" y="20167"/>
                </a:cubicBezTo>
                <a:cubicBezTo>
                  <a:pt x="7187" y="20231"/>
                  <a:pt x="7136" y="20227"/>
                  <a:pt x="6850" y="20129"/>
                </a:cubicBezTo>
                <a:cubicBezTo>
                  <a:pt x="6498" y="20008"/>
                  <a:pt x="6311" y="19835"/>
                  <a:pt x="6421" y="19731"/>
                </a:cubicBezTo>
                <a:cubicBezTo>
                  <a:pt x="6499" y="19658"/>
                  <a:pt x="6311" y="19650"/>
                  <a:pt x="6192" y="19721"/>
                </a:cubicBezTo>
                <a:cubicBezTo>
                  <a:pt x="6139" y="19753"/>
                  <a:pt x="6083" y="19746"/>
                  <a:pt x="6029" y="19702"/>
                </a:cubicBezTo>
                <a:cubicBezTo>
                  <a:pt x="5984" y="19665"/>
                  <a:pt x="5857" y="19607"/>
                  <a:pt x="5743" y="19572"/>
                </a:cubicBezTo>
                <a:cubicBezTo>
                  <a:pt x="5630" y="19538"/>
                  <a:pt x="5525" y="19477"/>
                  <a:pt x="5509" y="19438"/>
                </a:cubicBezTo>
                <a:cubicBezTo>
                  <a:pt x="5493" y="19399"/>
                  <a:pt x="5449" y="19366"/>
                  <a:pt x="5412" y="19366"/>
                </a:cubicBezTo>
                <a:cubicBezTo>
                  <a:pt x="5375" y="19366"/>
                  <a:pt x="5199" y="19276"/>
                  <a:pt x="5024" y="19165"/>
                </a:cubicBezTo>
                <a:cubicBezTo>
                  <a:pt x="4850" y="19053"/>
                  <a:pt x="4691" y="18963"/>
                  <a:pt x="4667" y="18963"/>
                </a:cubicBezTo>
                <a:cubicBezTo>
                  <a:pt x="4583" y="18963"/>
                  <a:pt x="4198" y="19285"/>
                  <a:pt x="4198" y="19357"/>
                </a:cubicBezTo>
                <a:cubicBezTo>
                  <a:pt x="4198" y="19396"/>
                  <a:pt x="4237" y="19506"/>
                  <a:pt x="4285" y="19601"/>
                </a:cubicBezTo>
                <a:cubicBezTo>
                  <a:pt x="4350" y="19731"/>
                  <a:pt x="4407" y="19774"/>
                  <a:pt x="4509" y="19774"/>
                </a:cubicBezTo>
                <a:cubicBezTo>
                  <a:pt x="4677" y="19774"/>
                  <a:pt x="5020" y="20014"/>
                  <a:pt x="4984" y="20105"/>
                </a:cubicBezTo>
                <a:cubicBezTo>
                  <a:pt x="4965" y="20151"/>
                  <a:pt x="5013" y="20167"/>
                  <a:pt x="5142" y="20167"/>
                </a:cubicBezTo>
                <a:cubicBezTo>
                  <a:pt x="5261" y="20167"/>
                  <a:pt x="5385" y="20216"/>
                  <a:pt x="5493" y="20301"/>
                </a:cubicBezTo>
                <a:cubicBezTo>
                  <a:pt x="5585" y="20374"/>
                  <a:pt x="5704" y="20431"/>
                  <a:pt x="5759" y="20431"/>
                </a:cubicBezTo>
                <a:cubicBezTo>
                  <a:pt x="5813" y="20431"/>
                  <a:pt x="5933" y="20493"/>
                  <a:pt x="6024" y="20565"/>
                </a:cubicBezTo>
                <a:cubicBezTo>
                  <a:pt x="6114" y="20637"/>
                  <a:pt x="6210" y="20682"/>
                  <a:pt x="6238" y="20666"/>
                </a:cubicBezTo>
                <a:cubicBezTo>
                  <a:pt x="6266" y="20650"/>
                  <a:pt x="6406" y="20695"/>
                  <a:pt x="6549" y="20767"/>
                </a:cubicBezTo>
                <a:cubicBezTo>
                  <a:pt x="6691" y="20838"/>
                  <a:pt x="6913" y="20919"/>
                  <a:pt x="7038" y="20949"/>
                </a:cubicBezTo>
                <a:cubicBezTo>
                  <a:pt x="7173" y="20981"/>
                  <a:pt x="7296" y="21052"/>
                  <a:pt x="7344" y="21122"/>
                </a:cubicBezTo>
                <a:cubicBezTo>
                  <a:pt x="7419" y="21228"/>
                  <a:pt x="7464" y="21238"/>
                  <a:pt x="7819" y="21232"/>
                </a:cubicBezTo>
                <a:cubicBezTo>
                  <a:pt x="8064" y="21228"/>
                  <a:pt x="8265" y="21250"/>
                  <a:pt x="8349" y="21294"/>
                </a:cubicBezTo>
                <a:cubicBezTo>
                  <a:pt x="8423" y="21333"/>
                  <a:pt x="8641" y="21380"/>
                  <a:pt x="8833" y="21400"/>
                </a:cubicBezTo>
                <a:cubicBezTo>
                  <a:pt x="9063" y="21423"/>
                  <a:pt x="9200" y="21462"/>
                  <a:pt x="9236" y="21515"/>
                </a:cubicBezTo>
                <a:cubicBezTo>
                  <a:pt x="9271" y="21567"/>
                  <a:pt x="9329" y="21589"/>
                  <a:pt x="9399" y="21568"/>
                </a:cubicBezTo>
                <a:cubicBezTo>
                  <a:pt x="9459" y="21549"/>
                  <a:pt x="10101" y="21532"/>
                  <a:pt x="10827" y="21534"/>
                </a:cubicBezTo>
                <a:cubicBezTo>
                  <a:pt x="11956" y="21538"/>
                  <a:pt x="12192" y="21526"/>
                  <a:pt x="12469" y="21448"/>
                </a:cubicBezTo>
                <a:cubicBezTo>
                  <a:pt x="12647" y="21397"/>
                  <a:pt x="12939" y="21328"/>
                  <a:pt x="13116" y="21294"/>
                </a:cubicBezTo>
                <a:cubicBezTo>
                  <a:pt x="13294" y="21260"/>
                  <a:pt x="13510" y="21214"/>
                  <a:pt x="13596" y="21189"/>
                </a:cubicBezTo>
                <a:cubicBezTo>
                  <a:pt x="13682" y="21164"/>
                  <a:pt x="13804" y="21141"/>
                  <a:pt x="13866" y="21141"/>
                </a:cubicBezTo>
                <a:cubicBezTo>
                  <a:pt x="13928" y="21141"/>
                  <a:pt x="14044" y="21111"/>
                  <a:pt x="14121" y="21074"/>
                </a:cubicBezTo>
                <a:cubicBezTo>
                  <a:pt x="14198" y="21036"/>
                  <a:pt x="14351" y="20988"/>
                  <a:pt x="14463" y="20968"/>
                </a:cubicBezTo>
                <a:cubicBezTo>
                  <a:pt x="14656" y="20934"/>
                  <a:pt x="14966" y="20828"/>
                  <a:pt x="15141" y="20733"/>
                </a:cubicBezTo>
                <a:cubicBezTo>
                  <a:pt x="15500" y="20538"/>
                  <a:pt x="15665" y="20461"/>
                  <a:pt x="15758" y="20455"/>
                </a:cubicBezTo>
                <a:cubicBezTo>
                  <a:pt x="15993" y="20440"/>
                  <a:pt x="16165" y="20369"/>
                  <a:pt x="16150" y="20292"/>
                </a:cubicBezTo>
                <a:cubicBezTo>
                  <a:pt x="16132" y="20190"/>
                  <a:pt x="16401" y="20120"/>
                  <a:pt x="16574" y="20182"/>
                </a:cubicBezTo>
                <a:cubicBezTo>
                  <a:pt x="16722" y="20235"/>
                  <a:pt x="16743" y="20193"/>
                  <a:pt x="16614" y="20105"/>
                </a:cubicBezTo>
                <a:cubicBezTo>
                  <a:pt x="16538" y="20052"/>
                  <a:pt x="16549" y="20028"/>
                  <a:pt x="16701" y="19908"/>
                </a:cubicBezTo>
                <a:cubicBezTo>
                  <a:pt x="16796" y="19833"/>
                  <a:pt x="16909" y="19774"/>
                  <a:pt x="16951" y="19774"/>
                </a:cubicBezTo>
                <a:cubicBezTo>
                  <a:pt x="16993" y="19774"/>
                  <a:pt x="17027" y="19741"/>
                  <a:pt x="17027" y="19702"/>
                </a:cubicBezTo>
                <a:cubicBezTo>
                  <a:pt x="17027" y="19663"/>
                  <a:pt x="17112" y="19582"/>
                  <a:pt x="17216" y="19524"/>
                </a:cubicBezTo>
                <a:cubicBezTo>
                  <a:pt x="17320" y="19467"/>
                  <a:pt x="17405" y="19388"/>
                  <a:pt x="17405" y="19347"/>
                </a:cubicBezTo>
                <a:cubicBezTo>
                  <a:pt x="17405" y="19216"/>
                  <a:pt x="17298" y="19011"/>
                  <a:pt x="17231" y="19011"/>
                </a:cubicBezTo>
                <a:cubicBezTo>
                  <a:pt x="17196" y="19011"/>
                  <a:pt x="17128" y="18977"/>
                  <a:pt x="17078" y="18935"/>
                </a:cubicBezTo>
                <a:cubicBezTo>
                  <a:pt x="16997" y="18865"/>
                  <a:pt x="16951" y="18881"/>
                  <a:pt x="16614" y="19093"/>
                </a:cubicBezTo>
                <a:cubicBezTo>
                  <a:pt x="16410" y="19222"/>
                  <a:pt x="16228" y="19355"/>
                  <a:pt x="16206" y="19390"/>
                </a:cubicBezTo>
                <a:cubicBezTo>
                  <a:pt x="16185" y="19425"/>
                  <a:pt x="16084" y="19485"/>
                  <a:pt x="15987" y="19520"/>
                </a:cubicBezTo>
                <a:cubicBezTo>
                  <a:pt x="15890" y="19554"/>
                  <a:pt x="15736" y="19615"/>
                  <a:pt x="15640" y="19654"/>
                </a:cubicBezTo>
                <a:cubicBezTo>
                  <a:pt x="15539" y="19696"/>
                  <a:pt x="15408" y="19712"/>
                  <a:pt x="15324" y="19692"/>
                </a:cubicBezTo>
                <a:cubicBezTo>
                  <a:pt x="15200" y="19663"/>
                  <a:pt x="15188" y="19673"/>
                  <a:pt x="15217" y="19759"/>
                </a:cubicBezTo>
                <a:cubicBezTo>
                  <a:pt x="15260" y="19886"/>
                  <a:pt x="15120" y="20003"/>
                  <a:pt x="14876" y="20052"/>
                </a:cubicBezTo>
                <a:cubicBezTo>
                  <a:pt x="14776" y="20072"/>
                  <a:pt x="14614" y="20136"/>
                  <a:pt x="14514" y="20191"/>
                </a:cubicBezTo>
                <a:cubicBezTo>
                  <a:pt x="14413" y="20247"/>
                  <a:pt x="14330" y="20274"/>
                  <a:pt x="14330" y="20253"/>
                </a:cubicBezTo>
                <a:cubicBezTo>
                  <a:pt x="14330" y="20232"/>
                  <a:pt x="14290" y="20249"/>
                  <a:pt x="14238" y="20292"/>
                </a:cubicBezTo>
                <a:cubicBezTo>
                  <a:pt x="14078" y="20424"/>
                  <a:pt x="13333" y="20613"/>
                  <a:pt x="12790" y="20661"/>
                </a:cubicBezTo>
                <a:cubicBezTo>
                  <a:pt x="12615" y="20676"/>
                  <a:pt x="12400" y="20708"/>
                  <a:pt x="12311" y="20733"/>
                </a:cubicBezTo>
                <a:cubicBezTo>
                  <a:pt x="12222" y="20758"/>
                  <a:pt x="11989" y="20793"/>
                  <a:pt x="11796" y="20810"/>
                </a:cubicBezTo>
                <a:cubicBezTo>
                  <a:pt x="10614" y="20910"/>
                  <a:pt x="10620" y="20913"/>
                  <a:pt x="10720" y="20666"/>
                </a:cubicBezTo>
                <a:cubicBezTo>
                  <a:pt x="10788" y="20499"/>
                  <a:pt x="10932" y="20443"/>
                  <a:pt x="11016" y="20551"/>
                </a:cubicBezTo>
                <a:cubicBezTo>
                  <a:pt x="11070" y="20620"/>
                  <a:pt x="11105" y="20579"/>
                  <a:pt x="11281" y="20292"/>
                </a:cubicBezTo>
                <a:cubicBezTo>
                  <a:pt x="11461" y="19996"/>
                  <a:pt x="11497" y="19967"/>
                  <a:pt x="11556" y="20042"/>
                </a:cubicBezTo>
                <a:cubicBezTo>
                  <a:pt x="11616" y="20119"/>
                  <a:pt x="11628" y="20121"/>
                  <a:pt x="11689" y="20052"/>
                </a:cubicBezTo>
                <a:cubicBezTo>
                  <a:pt x="11745" y="19989"/>
                  <a:pt x="11741" y="19961"/>
                  <a:pt x="11673" y="19889"/>
                </a:cubicBezTo>
                <a:cubicBezTo>
                  <a:pt x="11598" y="19809"/>
                  <a:pt x="11607" y="19785"/>
                  <a:pt x="11724" y="19625"/>
                </a:cubicBezTo>
                <a:cubicBezTo>
                  <a:pt x="11796" y="19528"/>
                  <a:pt x="11852" y="19414"/>
                  <a:pt x="11852" y="19376"/>
                </a:cubicBezTo>
                <a:cubicBezTo>
                  <a:pt x="11852" y="19277"/>
                  <a:pt x="12069" y="19009"/>
                  <a:pt x="12122" y="19040"/>
                </a:cubicBezTo>
                <a:cubicBezTo>
                  <a:pt x="12147" y="19054"/>
                  <a:pt x="12152" y="19024"/>
                  <a:pt x="12137" y="18973"/>
                </a:cubicBezTo>
                <a:cubicBezTo>
                  <a:pt x="12122" y="18919"/>
                  <a:pt x="12169" y="18814"/>
                  <a:pt x="12250" y="18723"/>
                </a:cubicBezTo>
                <a:cubicBezTo>
                  <a:pt x="12326" y="18638"/>
                  <a:pt x="12387" y="18541"/>
                  <a:pt x="12387" y="18508"/>
                </a:cubicBezTo>
                <a:cubicBezTo>
                  <a:pt x="12387" y="18474"/>
                  <a:pt x="12440" y="18377"/>
                  <a:pt x="12505" y="18292"/>
                </a:cubicBezTo>
                <a:cubicBezTo>
                  <a:pt x="12614" y="18147"/>
                  <a:pt x="12625" y="18142"/>
                  <a:pt x="12693" y="18229"/>
                </a:cubicBezTo>
                <a:cubicBezTo>
                  <a:pt x="12756" y="18310"/>
                  <a:pt x="12765" y="18311"/>
                  <a:pt x="12765" y="18239"/>
                </a:cubicBezTo>
                <a:cubicBezTo>
                  <a:pt x="12765" y="18194"/>
                  <a:pt x="12743" y="18141"/>
                  <a:pt x="12714" y="18124"/>
                </a:cubicBezTo>
                <a:cubicBezTo>
                  <a:pt x="12680" y="18104"/>
                  <a:pt x="12692" y="18037"/>
                  <a:pt x="12744" y="17942"/>
                </a:cubicBezTo>
                <a:cubicBezTo>
                  <a:pt x="12790" y="17859"/>
                  <a:pt x="12850" y="17806"/>
                  <a:pt x="12877" y="17822"/>
                </a:cubicBezTo>
                <a:cubicBezTo>
                  <a:pt x="12903" y="17837"/>
                  <a:pt x="12920" y="17809"/>
                  <a:pt x="12918" y="17759"/>
                </a:cubicBezTo>
                <a:cubicBezTo>
                  <a:pt x="12915" y="17710"/>
                  <a:pt x="12945" y="17604"/>
                  <a:pt x="12979" y="17524"/>
                </a:cubicBezTo>
                <a:cubicBezTo>
                  <a:pt x="13025" y="17418"/>
                  <a:pt x="13066" y="17386"/>
                  <a:pt x="13142" y="17405"/>
                </a:cubicBezTo>
                <a:cubicBezTo>
                  <a:pt x="13225" y="17425"/>
                  <a:pt x="13242" y="17403"/>
                  <a:pt x="13239" y="17294"/>
                </a:cubicBezTo>
                <a:cubicBezTo>
                  <a:pt x="13233" y="17099"/>
                  <a:pt x="13407" y="16805"/>
                  <a:pt x="13484" y="16877"/>
                </a:cubicBezTo>
                <a:cubicBezTo>
                  <a:pt x="13595" y="16982"/>
                  <a:pt x="13634" y="16933"/>
                  <a:pt x="13621" y="16709"/>
                </a:cubicBezTo>
                <a:cubicBezTo>
                  <a:pt x="13608" y="16477"/>
                  <a:pt x="13666" y="16362"/>
                  <a:pt x="13917" y="16110"/>
                </a:cubicBezTo>
                <a:cubicBezTo>
                  <a:pt x="14105" y="15920"/>
                  <a:pt x="14174" y="15791"/>
                  <a:pt x="14136" y="15697"/>
                </a:cubicBezTo>
                <a:cubicBezTo>
                  <a:pt x="14118" y="15652"/>
                  <a:pt x="14162" y="15567"/>
                  <a:pt x="14238" y="15496"/>
                </a:cubicBezTo>
                <a:cubicBezTo>
                  <a:pt x="14310" y="15428"/>
                  <a:pt x="14444" y="15225"/>
                  <a:pt x="14539" y="15040"/>
                </a:cubicBezTo>
                <a:cubicBezTo>
                  <a:pt x="14663" y="14798"/>
                  <a:pt x="14738" y="14704"/>
                  <a:pt x="14804" y="14714"/>
                </a:cubicBezTo>
                <a:cubicBezTo>
                  <a:pt x="14871" y="14724"/>
                  <a:pt x="14899" y="14692"/>
                  <a:pt x="14901" y="14594"/>
                </a:cubicBezTo>
                <a:cubicBezTo>
                  <a:pt x="14903" y="14520"/>
                  <a:pt x="14932" y="14428"/>
                  <a:pt x="14967" y="14388"/>
                </a:cubicBezTo>
                <a:cubicBezTo>
                  <a:pt x="15003" y="14348"/>
                  <a:pt x="15018" y="14301"/>
                  <a:pt x="15003" y="14287"/>
                </a:cubicBezTo>
                <a:cubicBezTo>
                  <a:pt x="14988" y="14273"/>
                  <a:pt x="15036" y="14199"/>
                  <a:pt x="15110" y="14124"/>
                </a:cubicBezTo>
                <a:cubicBezTo>
                  <a:pt x="15185" y="14048"/>
                  <a:pt x="15248" y="13970"/>
                  <a:pt x="15248" y="13947"/>
                </a:cubicBezTo>
                <a:cubicBezTo>
                  <a:pt x="15248" y="13923"/>
                  <a:pt x="15282" y="13879"/>
                  <a:pt x="15324" y="13846"/>
                </a:cubicBezTo>
                <a:cubicBezTo>
                  <a:pt x="15367" y="13812"/>
                  <a:pt x="15389" y="13756"/>
                  <a:pt x="15375" y="13721"/>
                </a:cubicBezTo>
                <a:cubicBezTo>
                  <a:pt x="15361" y="13687"/>
                  <a:pt x="15402" y="13614"/>
                  <a:pt x="15462" y="13563"/>
                </a:cubicBezTo>
                <a:cubicBezTo>
                  <a:pt x="15522" y="13511"/>
                  <a:pt x="15569" y="13430"/>
                  <a:pt x="15569" y="13381"/>
                </a:cubicBezTo>
                <a:cubicBezTo>
                  <a:pt x="15569" y="13273"/>
                  <a:pt x="15659" y="13212"/>
                  <a:pt x="15707" y="13285"/>
                </a:cubicBezTo>
                <a:cubicBezTo>
                  <a:pt x="15781" y="13398"/>
                  <a:pt x="15833" y="13321"/>
                  <a:pt x="15829" y="13107"/>
                </a:cubicBezTo>
                <a:cubicBezTo>
                  <a:pt x="15827" y="12944"/>
                  <a:pt x="15861" y="12835"/>
                  <a:pt x="15957" y="12714"/>
                </a:cubicBezTo>
                <a:cubicBezTo>
                  <a:pt x="16029" y="12622"/>
                  <a:pt x="16179" y="12370"/>
                  <a:pt x="16293" y="12153"/>
                </a:cubicBezTo>
                <a:cubicBezTo>
                  <a:pt x="16407" y="11936"/>
                  <a:pt x="16544" y="11729"/>
                  <a:pt x="16599" y="11692"/>
                </a:cubicBezTo>
                <a:cubicBezTo>
                  <a:pt x="16654" y="11656"/>
                  <a:pt x="16684" y="11614"/>
                  <a:pt x="16665" y="11596"/>
                </a:cubicBezTo>
                <a:cubicBezTo>
                  <a:pt x="16621" y="11554"/>
                  <a:pt x="16754" y="11402"/>
                  <a:pt x="16808" y="11433"/>
                </a:cubicBezTo>
                <a:cubicBezTo>
                  <a:pt x="16831" y="11447"/>
                  <a:pt x="16881" y="11424"/>
                  <a:pt x="16915" y="11385"/>
                </a:cubicBezTo>
                <a:cubicBezTo>
                  <a:pt x="16954" y="11341"/>
                  <a:pt x="16958" y="11303"/>
                  <a:pt x="16925" y="11285"/>
                </a:cubicBezTo>
                <a:cubicBezTo>
                  <a:pt x="16860" y="11247"/>
                  <a:pt x="16985" y="11004"/>
                  <a:pt x="17134" y="10877"/>
                </a:cubicBezTo>
                <a:cubicBezTo>
                  <a:pt x="17194" y="10826"/>
                  <a:pt x="17242" y="10740"/>
                  <a:pt x="17242" y="10685"/>
                </a:cubicBezTo>
                <a:cubicBezTo>
                  <a:pt x="17242" y="10577"/>
                  <a:pt x="17521" y="10078"/>
                  <a:pt x="17675" y="9913"/>
                </a:cubicBezTo>
                <a:cubicBezTo>
                  <a:pt x="17727" y="9857"/>
                  <a:pt x="17776" y="9767"/>
                  <a:pt x="17787" y="9712"/>
                </a:cubicBezTo>
                <a:cubicBezTo>
                  <a:pt x="17798" y="9656"/>
                  <a:pt x="17845" y="9604"/>
                  <a:pt x="17889" y="9601"/>
                </a:cubicBezTo>
                <a:cubicBezTo>
                  <a:pt x="18103" y="9588"/>
                  <a:pt x="18109" y="9587"/>
                  <a:pt x="18042" y="9486"/>
                </a:cubicBezTo>
                <a:cubicBezTo>
                  <a:pt x="17949" y="9345"/>
                  <a:pt x="18069" y="9208"/>
                  <a:pt x="18221" y="9285"/>
                </a:cubicBezTo>
                <a:cubicBezTo>
                  <a:pt x="18369" y="9360"/>
                  <a:pt x="18397" y="9314"/>
                  <a:pt x="18323" y="9102"/>
                </a:cubicBezTo>
                <a:cubicBezTo>
                  <a:pt x="18269" y="8949"/>
                  <a:pt x="18270" y="8900"/>
                  <a:pt x="18343" y="8795"/>
                </a:cubicBezTo>
                <a:cubicBezTo>
                  <a:pt x="18450" y="8642"/>
                  <a:pt x="18470" y="8642"/>
                  <a:pt x="18532" y="8786"/>
                </a:cubicBezTo>
                <a:cubicBezTo>
                  <a:pt x="18580" y="8899"/>
                  <a:pt x="18584" y="8899"/>
                  <a:pt x="18588" y="8771"/>
                </a:cubicBezTo>
                <a:cubicBezTo>
                  <a:pt x="18590" y="8700"/>
                  <a:pt x="18566" y="8616"/>
                  <a:pt x="18537" y="8589"/>
                </a:cubicBezTo>
                <a:cubicBezTo>
                  <a:pt x="18503" y="8557"/>
                  <a:pt x="18539" y="8463"/>
                  <a:pt x="18644" y="8316"/>
                </a:cubicBezTo>
                <a:cubicBezTo>
                  <a:pt x="18732" y="8191"/>
                  <a:pt x="18854" y="7994"/>
                  <a:pt x="18914" y="7879"/>
                </a:cubicBezTo>
                <a:cubicBezTo>
                  <a:pt x="18974" y="7765"/>
                  <a:pt x="19070" y="7631"/>
                  <a:pt x="19128" y="7582"/>
                </a:cubicBezTo>
                <a:cubicBezTo>
                  <a:pt x="19230" y="7496"/>
                  <a:pt x="19236" y="7495"/>
                  <a:pt x="19281" y="7611"/>
                </a:cubicBezTo>
                <a:lnTo>
                  <a:pt x="19327" y="7731"/>
                </a:lnTo>
                <a:lnTo>
                  <a:pt x="19368" y="7620"/>
                </a:lnTo>
                <a:cubicBezTo>
                  <a:pt x="19389" y="7558"/>
                  <a:pt x="19386" y="7478"/>
                  <a:pt x="19363" y="7443"/>
                </a:cubicBezTo>
                <a:cubicBezTo>
                  <a:pt x="19285" y="7326"/>
                  <a:pt x="19286" y="7166"/>
                  <a:pt x="19368" y="7102"/>
                </a:cubicBezTo>
                <a:cubicBezTo>
                  <a:pt x="19435" y="7050"/>
                  <a:pt x="19460" y="7063"/>
                  <a:pt x="19511" y="7184"/>
                </a:cubicBezTo>
                <a:cubicBezTo>
                  <a:pt x="19570" y="7326"/>
                  <a:pt x="19572" y="7324"/>
                  <a:pt x="19618" y="7213"/>
                </a:cubicBezTo>
                <a:cubicBezTo>
                  <a:pt x="19671" y="7083"/>
                  <a:pt x="19801" y="7103"/>
                  <a:pt x="19888" y="7256"/>
                </a:cubicBezTo>
                <a:cubicBezTo>
                  <a:pt x="19948" y="7361"/>
                  <a:pt x="19908" y="7471"/>
                  <a:pt x="19827" y="7424"/>
                </a:cubicBezTo>
                <a:cubicBezTo>
                  <a:pt x="19759" y="7384"/>
                  <a:pt x="19761" y="7486"/>
                  <a:pt x="19832" y="7611"/>
                </a:cubicBezTo>
                <a:cubicBezTo>
                  <a:pt x="19875" y="7687"/>
                  <a:pt x="19907" y="7700"/>
                  <a:pt x="19959" y="7659"/>
                </a:cubicBezTo>
                <a:cubicBezTo>
                  <a:pt x="20013" y="7617"/>
                  <a:pt x="20052" y="7639"/>
                  <a:pt x="20128" y="7745"/>
                </a:cubicBezTo>
                <a:cubicBezTo>
                  <a:pt x="20209" y="7859"/>
                  <a:pt x="20229" y="7979"/>
                  <a:pt x="20224" y="8393"/>
                </a:cubicBezTo>
                <a:cubicBezTo>
                  <a:pt x="20222" y="8684"/>
                  <a:pt x="20236" y="8815"/>
                  <a:pt x="20255" y="8704"/>
                </a:cubicBezTo>
                <a:cubicBezTo>
                  <a:pt x="20274" y="8599"/>
                  <a:pt x="20312" y="8521"/>
                  <a:pt x="20342" y="8527"/>
                </a:cubicBezTo>
                <a:cubicBezTo>
                  <a:pt x="20440" y="8548"/>
                  <a:pt x="20717" y="9449"/>
                  <a:pt x="20663" y="9572"/>
                </a:cubicBezTo>
                <a:cubicBezTo>
                  <a:pt x="20585" y="9750"/>
                  <a:pt x="20619" y="10042"/>
                  <a:pt x="20724" y="10114"/>
                </a:cubicBezTo>
                <a:cubicBezTo>
                  <a:pt x="20820" y="10180"/>
                  <a:pt x="20826" y="10264"/>
                  <a:pt x="20826" y="11381"/>
                </a:cubicBezTo>
                <a:lnTo>
                  <a:pt x="20826" y="12575"/>
                </a:lnTo>
                <a:lnTo>
                  <a:pt x="20969" y="12575"/>
                </a:lnTo>
                <a:cubicBezTo>
                  <a:pt x="21049" y="12575"/>
                  <a:pt x="21173" y="12593"/>
                  <a:pt x="21244" y="12618"/>
                </a:cubicBezTo>
                <a:cubicBezTo>
                  <a:pt x="21516" y="12715"/>
                  <a:pt x="21528" y="12673"/>
                  <a:pt x="21525" y="11424"/>
                </a:cubicBezTo>
                <a:cubicBezTo>
                  <a:pt x="21523" y="10788"/>
                  <a:pt x="21513" y="10053"/>
                  <a:pt x="21504" y="9788"/>
                </a:cubicBezTo>
                <a:cubicBezTo>
                  <a:pt x="21495" y="9523"/>
                  <a:pt x="21504" y="9186"/>
                  <a:pt x="21525" y="9040"/>
                </a:cubicBezTo>
                <a:cubicBezTo>
                  <a:pt x="21562" y="8781"/>
                  <a:pt x="21558" y="8771"/>
                  <a:pt x="21428" y="8771"/>
                </a:cubicBezTo>
                <a:cubicBezTo>
                  <a:pt x="21253" y="8771"/>
                  <a:pt x="21210" y="8705"/>
                  <a:pt x="21122" y="8340"/>
                </a:cubicBezTo>
                <a:cubicBezTo>
                  <a:pt x="21081" y="8172"/>
                  <a:pt x="21002" y="7968"/>
                  <a:pt x="20949" y="7884"/>
                </a:cubicBezTo>
                <a:cubicBezTo>
                  <a:pt x="20895" y="7801"/>
                  <a:pt x="20852" y="7692"/>
                  <a:pt x="20852" y="7640"/>
                </a:cubicBezTo>
                <a:cubicBezTo>
                  <a:pt x="20852" y="7588"/>
                  <a:pt x="20795" y="7438"/>
                  <a:pt x="20724" y="7309"/>
                </a:cubicBezTo>
                <a:cubicBezTo>
                  <a:pt x="20653" y="7179"/>
                  <a:pt x="20579" y="7039"/>
                  <a:pt x="20561" y="6997"/>
                </a:cubicBezTo>
                <a:cubicBezTo>
                  <a:pt x="20544" y="6955"/>
                  <a:pt x="20504" y="6883"/>
                  <a:pt x="20474" y="6834"/>
                </a:cubicBezTo>
                <a:cubicBezTo>
                  <a:pt x="20444" y="6785"/>
                  <a:pt x="20397" y="6705"/>
                  <a:pt x="20367" y="6656"/>
                </a:cubicBezTo>
                <a:cubicBezTo>
                  <a:pt x="20337" y="6608"/>
                  <a:pt x="20286" y="6510"/>
                  <a:pt x="20250" y="6441"/>
                </a:cubicBezTo>
                <a:cubicBezTo>
                  <a:pt x="20214" y="6371"/>
                  <a:pt x="20126" y="6237"/>
                  <a:pt x="20056" y="6148"/>
                </a:cubicBezTo>
                <a:cubicBezTo>
                  <a:pt x="19986" y="6059"/>
                  <a:pt x="19938" y="5966"/>
                  <a:pt x="19954" y="5942"/>
                </a:cubicBezTo>
                <a:cubicBezTo>
                  <a:pt x="19970" y="5917"/>
                  <a:pt x="19904" y="5819"/>
                  <a:pt x="19801" y="5726"/>
                </a:cubicBezTo>
                <a:cubicBezTo>
                  <a:pt x="19699" y="5632"/>
                  <a:pt x="19613" y="5532"/>
                  <a:pt x="19613" y="5500"/>
                </a:cubicBezTo>
                <a:cubicBezTo>
                  <a:pt x="19613" y="5469"/>
                  <a:pt x="19539" y="5379"/>
                  <a:pt x="19449" y="5299"/>
                </a:cubicBezTo>
                <a:cubicBezTo>
                  <a:pt x="19351" y="5210"/>
                  <a:pt x="19300" y="5119"/>
                  <a:pt x="19317" y="5069"/>
                </a:cubicBezTo>
                <a:cubicBezTo>
                  <a:pt x="19332" y="5023"/>
                  <a:pt x="19296" y="4948"/>
                  <a:pt x="19235" y="4896"/>
                </a:cubicBezTo>
                <a:cubicBezTo>
                  <a:pt x="19176" y="4845"/>
                  <a:pt x="19128" y="4817"/>
                  <a:pt x="19128" y="4839"/>
                </a:cubicBezTo>
                <a:cubicBezTo>
                  <a:pt x="19128" y="4914"/>
                  <a:pt x="18945" y="4741"/>
                  <a:pt x="18797" y="4522"/>
                </a:cubicBezTo>
                <a:cubicBezTo>
                  <a:pt x="18715" y="4401"/>
                  <a:pt x="18661" y="4273"/>
                  <a:pt x="18674" y="4239"/>
                </a:cubicBezTo>
                <a:cubicBezTo>
                  <a:pt x="18690" y="4201"/>
                  <a:pt x="18645" y="4180"/>
                  <a:pt x="18552" y="4182"/>
                </a:cubicBezTo>
                <a:cubicBezTo>
                  <a:pt x="18452" y="4183"/>
                  <a:pt x="18384" y="4148"/>
                  <a:pt x="18343" y="4071"/>
                </a:cubicBezTo>
                <a:cubicBezTo>
                  <a:pt x="18254" y="3905"/>
                  <a:pt x="18102" y="3757"/>
                  <a:pt x="18032" y="3769"/>
                </a:cubicBezTo>
                <a:cubicBezTo>
                  <a:pt x="17998" y="3775"/>
                  <a:pt x="17973" y="3728"/>
                  <a:pt x="17976" y="3664"/>
                </a:cubicBezTo>
                <a:cubicBezTo>
                  <a:pt x="17978" y="3600"/>
                  <a:pt x="17952" y="3556"/>
                  <a:pt x="17920" y="3568"/>
                </a:cubicBezTo>
                <a:cubicBezTo>
                  <a:pt x="17888" y="3579"/>
                  <a:pt x="17806" y="3568"/>
                  <a:pt x="17736" y="3544"/>
                </a:cubicBezTo>
                <a:cubicBezTo>
                  <a:pt x="17630" y="3507"/>
                  <a:pt x="17614" y="3472"/>
                  <a:pt x="17644" y="3357"/>
                </a:cubicBezTo>
                <a:cubicBezTo>
                  <a:pt x="17677" y="3230"/>
                  <a:pt x="17676" y="3229"/>
                  <a:pt x="17609" y="3313"/>
                </a:cubicBezTo>
                <a:cubicBezTo>
                  <a:pt x="17542" y="3398"/>
                  <a:pt x="17525" y="3401"/>
                  <a:pt x="17461" y="3328"/>
                </a:cubicBezTo>
                <a:cubicBezTo>
                  <a:pt x="17422" y="3283"/>
                  <a:pt x="17341" y="3246"/>
                  <a:pt x="17282" y="3246"/>
                </a:cubicBezTo>
                <a:cubicBezTo>
                  <a:pt x="17223" y="3246"/>
                  <a:pt x="17165" y="3205"/>
                  <a:pt x="17150" y="3150"/>
                </a:cubicBezTo>
                <a:cubicBezTo>
                  <a:pt x="17135" y="3097"/>
                  <a:pt x="17044" y="3022"/>
                  <a:pt x="16951" y="2987"/>
                </a:cubicBezTo>
                <a:cubicBezTo>
                  <a:pt x="16857" y="2953"/>
                  <a:pt x="16698" y="2852"/>
                  <a:pt x="16594" y="2762"/>
                </a:cubicBezTo>
                <a:cubicBezTo>
                  <a:pt x="16490" y="2672"/>
                  <a:pt x="16347" y="2581"/>
                  <a:pt x="16273" y="2560"/>
                </a:cubicBezTo>
                <a:cubicBezTo>
                  <a:pt x="16199" y="2540"/>
                  <a:pt x="16098" y="2495"/>
                  <a:pt x="16053" y="2460"/>
                </a:cubicBezTo>
                <a:cubicBezTo>
                  <a:pt x="16009" y="2425"/>
                  <a:pt x="15911" y="2381"/>
                  <a:pt x="15834" y="2364"/>
                </a:cubicBezTo>
                <a:cubicBezTo>
                  <a:pt x="15758" y="2347"/>
                  <a:pt x="15624" y="2283"/>
                  <a:pt x="15538" y="2220"/>
                </a:cubicBezTo>
                <a:cubicBezTo>
                  <a:pt x="15231" y="1992"/>
                  <a:pt x="14763" y="1902"/>
                  <a:pt x="14763" y="2071"/>
                </a:cubicBezTo>
                <a:cubicBezTo>
                  <a:pt x="14763" y="2123"/>
                  <a:pt x="14716" y="2208"/>
                  <a:pt x="14656" y="2258"/>
                </a:cubicBezTo>
                <a:cubicBezTo>
                  <a:pt x="14449" y="2435"/>
                  <a:pt x="14522" y="2563"/>
                  <a:pt x="14942" y="2762"/>
                </a:cubicBezTo>
                <a:cubicBezTo>
                  <a:pt x="15083" y="2829"/>
                  <a:pt x="15160" y="2898"/>
                  <a:pt x="15151" y="2949"/>
                </a:cubicBezTo>
                <a:cubicBezTo>
                  <a:pt x="15135" y="3040"/>
                  <a:pt x="15334" y="3114"/>
                  <a:pt x="15386" y="3035"/>
                </a:cubicBezTo>
                <a:cubicBezTo>
                  <a:pt x="15407" y="3002"/>
                  <a:pt x="15441" y="3002"/>
                  <a:pt x="15477" y="3035"/>
                </a:cubicBezTo>
                <a:cubicBezTo>
                  <a:pt x="15507" y="3063"/>
                  <a:pt x="15560" y="3077"/>
                  <a:pt x="15595" y="3064"/>
                </a:cubicBezTo>
                <a:cubicBezTo>
                  <a:pt x="15629" y="3051"/>
                  <a:pt x="15713" y="3099"/>
                  <a:pt x="15783" y="3170"/>
                </a:cubicBezTo>
                <a:cubicBezTo>
                  <a:pt x="15854" y="3240"/>
                  <a:pt x="15952" y="3294"/>
                  <a:pt x="16002" y="3294"/>
                </a:cubicBezTo>
                <a:cubicBezTo>
                  <a:pt x="16053" y="3294"/>
                  <a:pt x="16129" y="3329"/>
                  <a:pt x="16166" y="3371"/>
                </a:cubicBezTo>
                <a:cubicBezTo>
                  <a:pt x="16203" y="3413"/>
                  <a:pt x="16252" y="3448"/>
                  <a:pt x="16278" y="3448"/>
                </a:cubicBezTo>
                <a:cubicBezTo>
                  <a:pt x="16455" y="3448"/>
                  <a:pt x="18047" y="4778"/>
                  <a:pt x="18047" y="4925"/>
                </a:cubicBezTo>
                <a:cubicBezTo>
                  <a:pt x="18047" y="4959"/>
                  <a:pt x="18063" y="4972"/>
                  <a:pt x="18083" y="4954"/>
                </a:cubicBezTo>
                <a:cubicBezTo>
                  <a:pt x="18137" y="4903"/>
                  <a:pt x="18261" y="5019"/>
                  <a:pt x="18231" y="5093"/>
                </a:cubicBezTo>
                <a:cubicBezTo>
                  <a:pt x="18216" y="5128"/>
                  <a:pt x="18270" y="5198"/>
                  <a:pt x="18348" y="5246"/>
                </a:cubicBezTo>
                <a:cubicBezTo>
                  <a:pt x="18481" y="5328"/>
                  <a:pt x="18482" y="5337"/>
                  <a:pt x="18399" y="5424"/>
                </a:cubicBezTo>
                <a:cubicBezTo>
                  <a:pt x="18328" y="5498"/>
                  <a:pt x="18327" y="5522"/>
                  <a:pt x="18384" y="5553"/>
                </a:cubicBezTo>
                <a:cubicBezTo>
                  <a:pt x="18423" y="5574"/>
                  <a:pt x="18436" y="5576"/>
                  <a:pt x="18414" y="5553"/>
                </a:cubicBezTo>
                <a:cubicBezTo>
                  <a:pt x="18392" y="5530"/>
                  <a:pt x="18402" y="5480"/>
                  <a:pt x="18435" y="5443"/>
                </a:cubicBezTo>
                <a:cubicBezTo>
                  <a:pt x="18524" y="5342"/>
                  <a:pt x="18676" y="5444"/>
                  <a:pt x="18715" y="5630"/>
                </a:cubicBezTo>
                <a:cubicBezTo>
                  <a:pt x="18734" y="5716"/>
                  <a:pt x="18771" y="5774"/>
                  <a:pt x="18797" y="5759"/>
                </a:cubicBezTo>
                <a:cubicBezTo>
                  <a:pt x="18839" y="5735"/>
                  <a:pt x="19179" y="6089"/>
                  <a:pt x="19179" y="6158"/>
                </a:cubicBezTo>
                <a:cubicBezTo>
                  <a:pt x="19179" y="6173"/>
                  <a:pt x="19220" y="6224"/>
                  <a:pt x="19266" y="6273"/>
                </a:cubicBezTo>
                <a:cubicBezTo>
                  <a:pt x="19312" y="6321"/>
                  <a:pt x="19410" y="6451"/>
                  <a:pt x="19485" y="6560"/>
                </a:cubicBezTo>
                <a:lnTo>
                  <a:pt x="19623" y="6762"/>
                </a:lnTo>
                <a:lnTo>
                  <a:pt x="19500" y="6848"/>
                </a:lnTo>
                <a:cubicBezTo>
                  <a:pt x="19384" y="6931"/>
                  <a:pt x="19373" y="6933"/>
                  <a:pt x="19230" y="6834"/>
                </a:cubicBezTo>
                <a:cubicBezTo>
                  <a:pt x="19148" y="6777"/>
                  <a:pt x="19089" y="6710"/>
                  <a:pt x="19103" y="6690"/>
                </a:cubicBezTo>
                <a:cubicBezTo>
                  <a:pt x="19193" y="6553"/>
                  <a:pt x="18836" y="6545"/>
                  <a:pt x="13652" y="6541"/>
                </a:cubicBezTo>
                <a:cubicBezTo>
                  <a:pt x="2404" y="6533"/>
                  <a:pt x="2534" y="6528"/>
                  <a:pt x="2679" y="6642"/>
                </a:cubicBezTo>
                <a:cubicBezTo>
                  <a:pt x="2749" y="6697"/>
                  <a:pt x="2837" y="6743"/>
                  <a:pt x="2873" y="6743"/>
                </a:cubicBezTo>
                <a:cubicBezTo>
                  <a:pt x="2908" y="6743"/>
                  <a:pt x="3020" y="6800"/>
                  <a:pt x="3122" y="6872"/>
                </a:cubicBezTo>
                <a:cubicBezTo>
                  <a:pt x="3225" y="6944"/>
                  <a:pt x="3361" y="7025"/>
                  <a:pt x="3428" y="7050"/>
                </a:cubicBezTo>
                <a:cubicBezTo>
                  <a:pt x="3495" y="7075"/>
                  <a:pt x="3543" y="7124"/>
                  <a:pt x="3535" y="7160"/>
                </a:cubicBezTo>
                <a:cubicBezTo>
                  <a:pt x="3528" y="7196"/>
                  <a:pt x="3577" y="7226"/>
                  <a:pt x="3643" y="7227"/>
                </a:cubicBezTo>
                <a:cubicBezTo>
                  <a:pt x="3707" y="7228"/>
                  <a:pt x="3818" y="7290"/>
                  <a:pt x="3892" y="7366"/>
                </a:cubicBezTo>
                <a:cubicBezTo>
                  <a:pt x="3967" y="7442"/>
                  <a:pt x="4074" y="7505"/>
                  <a:pt x="4127" y="7505"/>
                </a:cubicBezTo>
                <a:cubicBezTo>
                  <a:pt x="4240" y="7506"/>
                  <a:pt x="4580" y="7689"/>
                  <a:pt x="4571" y="7745"/>
                </a:cubicBezTo>
                <a:cubicBezTo>
                  <a:pt x="4553" y="7845"/>
                  <a:pt x="4582" y="7866"/>
                  <a:pt x="4657" y="7807"/>
                </a:cubicBezTo>
                <a:cubicBezTo>
                  <a:pt x="4724" y="7756"/>
                  <a:pt x="4755" y="7757"/>
                  <a:pt x="4831" y="7817"/>
                </a:cubicBezTo>
                <a:cubicBezTo>
                  <a:pt x="4936" y="7901"/>
                  <a:pt x="5592" y="8263"/>
                  <a:pt x="5636" y="8263"/>
                </a:cubicBezTo>
                <a:cubicBezTo>
                  <a:pt x="5716" y="8263"/>
                  <a:pt x="6473" y="8744"/>
                  <a:pt x="6518" y="8824"/>
                </a:cubicBezTo>
                <a:cubicBezTo>
                  <a:pt x="6559" y="8896"/>
                  <a:pt x="6542" y="8933"/>
                  <a:pt x="6452" y="8992"/>
                </a:cubicBezTo>
                <a:cubicBezTo>
                  <a:pt x="6316" y="9082"/>
                  <a:pt x="6108" y="9016"/>
                  <a:pt x="6156" y="8896"/>
                </a:cubicBezTo>
                <a:cubicBezTo>
                  <a:pt x="6192" y="8808"/>
                  <a:pt x="6117" y="8800"/>
                  <a:pt x="5978" y="8882"/>
                </a:cubicBezTo>
                <a:cubicBezTo>
                  <a:pt x="5892" y="8932"/>
                  <a:pt x="5852" y="8928"/>
                  <a:pt x="5764" y="8853"/>
                </a:cubicBezTo>
                <a:cubicBezTo>
                  <a:pt x="5705" y="8803"/>
                  <a:pt x="5632" y="8777"/>
                  <a:pt x="5601" y="8795"/>
                </a:cubicBezTo>
                <a:cubicBezTo>
                  <a:pt x="5569" y="8814"/>
                  <a:pt x="5531" y="8794"/>
                  <a:pt x="5514" y="8752"/>
                </a:cubicBezTo>
                <a:cubicBezTo>
                  <a:pt x="5497" y="8710"/>
                  <a:pt x="5413" y="8664"/>
                  <a:pt x="5330" y="8647"/>
                </a:cubicBezTo>
                <a:cubicBezTo>
                  <a:pt x="5248" y="8630"/>
                  <a:pt x="5113" y="8547"/>
                  <a:pt x="5029" y="8465"/>
                </a:cubicBezTo>
                <a:cubicBezTo>
                  <a:pt x="4931" y="8368"/>
                  <a:pt x="4841" y="8326"/>
                  <a:pt x="4780" y="8345"/>
                </a:cubicBezTo>
                <a:cubicBezTo>
                  <a:pt x="4724" y="8361"/>
                  <a:pt x="4641" y="8329"/>
                  <a:pt x="4576" y="8268"/>
                </a:cubicBezTo>
                <a:cubicBezTo>
                  <a:pt x="4515" y="8211"/>
                  <a:pt x="4447" y="8162"/>
                  <a:pt x="4423" y="8162"/>
                </a:cubicBezTo>
                <a:cubicBezTo>
                  <a:pt x="4341" y="8162"/>
                  <a:pt x="4086" y="7877"/>
                  <a:pt x="4127" y="7831"/>
                </a:cubicBezTo>
                <a:cubicBezTo>
                  <a:pt x="4150" y="7806"/>
                  <a:pt x="4130" y="7815"/>
                  <a:pt x="4081" y="7851"/>
                </a:cubicBezTo>
                <a:cubicBezTo>
                  <a:pt x="4021" y="7894"/>
                  <a:pt x="3977" y="7896"/>
                  <a:pt x="3954" y="7860"/>
                </a:cubicBezTo>
                <a:cubicBezTo>
                  <a:pt x="3934" y="7831"/>
                  <a:pt x="3879" y="7807"/>
                  <a:pt x="3826" y="7807"/>
                </a:cubicBezTo>
                <a:cubicBezTo>
                  <a:pt x="3696" y="7807"/>
                  <a:pt x="3523" y="7631"/>
                  <a:pt x="3607" y="7582"/>
                </a:cubicBezTo>
                <a:cubicBezTo>
                  <a:pt x="3650" y="7557"/>
                  <a:pt x="3651" y="7528"/>
                  <a:pt x="3612" y="7491"/>
                </a:cubicBezTo>
                <a:cubicBezTo>
                  <a:pt x="3573" y="7454"/>
                  <a:pt x="3533" y="7453"/>
                  <a:pt x="3484" y="7491"/>
                </a:cubicBezTo>
                <a:cubicBezTo>
                  <a:pt x="3395" y="7561"/>
                  <a:pt x="3037" y="7430"/>
                  <a:pt x="3092" y="7347"/>
                </a:cubicBezTo>
                <a:cubicBezTo>
                  <a:pt x="3112" y="7316"/>
                  <a:pt x="3179" y="7304"/>
                  <a:pt x="3235" y="7318"/>
                </a:cubicBezTo>
                <a:cubicBezTo>
                  <a:pt x="3291" y="7332"/>
                  <a:pt x="3322" y="7323"/>
                  <a:pt x="3306" y="7299"/>
                </a:cubicBezTo>
                <a:cubicBezTo>
                  <a:pt x="3290" y="7275"/>
                  <a:pt x="3155" y="7260"/>
                  <a:pt x="3005" y="7261"/>
                </a:cubicBezTo>
                <a:cubicBezTo>
                  <a:pt x="2856" y="7262"/>
                  <a:pt x="2719" y="7246"/>
                  <a:pt x="2699" y="7227"/>
                </a:cubicBezTo>
                <a:cubicBezTo>
                  <a:pt x="2663" y="7193"/>
                  <a:pt x="2658" y="7167"/>
                  <a:pt x="2643" y="6949"/>
                </a:cubicBezTo>
                <a:cubicBezTo>
                  <a:pt x="2635" y="6829"/>
                  <a:pt x="2631" y="6830"/>
                  <a:pt x="2556" y="6925"/>
                </a:cubicBezTo>
                <a:cubicBezTo>
                  <a:pt x="2490" y="7009"/>
                  <a:pt x="2462" y="7012"/>
                  <a:pt x="2368" y="6959"/>
                </a:cubicBezTo>
                <a:cubicBezTo>
                  <a:pt x="2307" y="6924"/>
                  <a:pt x="2225" y="6896"/>
                  <a:pt x="2184" y="6896"/>
                </a:cubicBezTo>
                <a:cubicBezTo>
                  <a:pt x="2143" y="6896"/>
                  <a:pt x="2079" y="6862"/>
                  <a:pt x="2041" y="6819"/>
                </a:cubicBezTo>
                <a:cubicBezTo>
                  <a:pt x="1986" y="6756"/>
                  <a:pt x="1988" y="6724"/>
                  <a:pt x="2067" y="6642"/>
                </a:cubicBezTo>
                <a:cubicBezTo>
                  <a:pt x="2131" y="6576"/>
                  <a:pt x="2185" y="6558"/>
                  <a:pt x="2225" y="6589"/>
                </a:cubicBezTo>
                <a:cubicBezTo>
                  <a:pt x="2322" y="6665"/>
                  <a:pt x="2439" y="6568"/>
                  <a:pt x="2378" y="6465"/>
                </a:cubicBezTo>
                <a:cubicBezTo>
                  <a:pt x="2302" y="6336"/>
                  <a:pt x="2359" y="6146"/>
                  <a:pt x="2505" y="6038"/>
                </a:cubicBezTo>
                <a:cubicBezTo>
                  <a:pt x="2576" y="5985"/>
                  <a:pt x="2633" y="5909"/>
                  <a:pt x="2633" y="5865"/>
                </a:cubicBezTo>
                <a:cubicBezTo>
                  <a:pt x="2633" y="5821"/>
                  <a:pt x="2683" y="5760"/>
                  <a:pt x="2740" y="5731"/>
                </a:cubicBezTo>
                <a:cubicBezTo>
                  <a:pt x="2797" y="5702"/>
                  <a:pt x="2857" y="5626"/>
                  <a:pt x="2878" y="5563"/>
                </a:cubicBezTo>
                <a:cubicBezTo>
                  <a:pt x="2922" y="5429"/>
                  <a:pt x="3017" y="5333"/>
                  <a:pt x="3801" y="4584"/>
                </a:cubicBezTo>
                <a:cubicBezTo>
                  <a:pt x="4123" y="4276"/>
                  <a:pt x="4509" y="3950"/>
                  <a:pt x="4657" y="3855"/>
                </a:cubicBezTo>
                <a:cubicBezTo>
                  <a:pt x="4805" y="3761"/>
                  <a:pt x="5020" y="3607"/>
                  <a:pt x="5137" y="3515"/>
                </a:cubicBezTo>
                <a:cubicBezTo>
                  <a:pt x="5253" y="3422"/>
                  <a:pt x="5373" y="3347"/>
                  <a:pt x="5402" y="3347"/>
                </a:cubicBezTo>
                <a:cubicBezTo>
                  <a:pt x="5431" y="3347"/>
                  <a:pt x="5534" y="3292"/>
                  <a:pt x="5631" y="3222"/>
                </a:cubicBezTo>
                <a:cubicBezTo>
                  <a:pt x="5728" y="3153"/>
                  <a:pt x="5830" y="3093"/>
                  <a:pt x="5861" y="3093"/>
                </a:cubicBezTo>
                <a:cubicBezTo>
                  <a:pt x="5891" y="3093"/>
                  <a:pt x="6006" y="3038"/>
                  <a:pt x="6116" y="2968"/>
                </a:cubicBezTo>
                <a:cubicBezTo>
                  <a:pt x="6225" y="2898"/>
                  <a:pt x="6355" y="2839"/>
                  <a:pt x="6406" y="2839"/>
                </a:cubicBezTo>
                <a:cubicBezTo>
                  <a:pt x="6457" y="2839"/>
                  <a:pt x="6559" y="2801"/>
                  <a:pt x="6631" y="2752"/>
                </a:cubicBezTo>
                <a:cubicBezTo>
                  <a:pt x="6702" y="2704"/>
                  <a:pt x="6806" y="2635"/>
                  <a:pt x="6865" y="2604"/>
                </a:cubicBezTo>
                <a:cubicBezTo>
                  <a:pt x="6925" y="2571"/>
                  <a:pt x="6966" y="2503"/>
                  <a:pt x="6957" y="2450"/>
                </a:cubicBezTo>
                <a:cubicBezTo>
                  <a:pt x="6948" y="2398"/>
                  <a:pt x="6935" y="2294"/>
                  <a:pt x="6926" y="2215"/>
                </a:cubicBezTo>
                <a:cubicBezTo>
                  <a:pt x="6911" y="2071"/>
                  <a:pt x="6804" y="1987"/>
                  <a:pt x="6676" y="1980"/>
                </a:cubicBezTo>
                <a:close/>
                <a:moveTo>
                  <a:pt x="9466" y="2038"/>
                </a:moveTo>
                <a:cubicBezTo>
                  <a:pt x="9453" y="2024"/>
                  <a:pt x="9435" y="2102"/>
                  <a:pt x="9409" y="2258"/>
                </a:cubicBezTo>
                <a:cubicBezTo>
                  <a:pt x="9387" y="2396"/>
                  <a:pt x="9390" y="2435"/>
                  <a:pt x="9425" y="2383"/>
                </a:cubicBezTo>
                <a:cubicBezTo>
                  <a:pt x="9453" y="2341"/>
                  <a:pt x="9475" y="2239"/>
                  <a:pt x="9476" y="2158"/>
                </a:cubicBezTo>
                <a:cubicBezTo>
                  <a:pt x="9476" y="2084"/>
                  <a:pt x="9473" y="2046"/>
                  <a:pt x="9466" y="2038"/>
                </a:cubicBezTo>
                <a:close/>
                <a:moveTo>
                  <a:pt x="4234" y="4580"/>
                </a:moveTo>
                <a:cubicBezTo>
                  <a:pt x="4222" y="4577"/>
                  <a:pt x="4201" y="4587"/>
                  <a:pt x="4168" y="4613"/>
                </a:cubicBezTo>
                <a:cubicBezTo>
                  <a:pt x="4123" y="4648"/>
                  <a:pt x="4091" y="4684"/>
                  <a:pt x="4091" y="4695"/>
                </a:cubicBezTo>
                <a:cubicBezTo>
                  <a:pt x="4091" y="4705"/>
                  <a:pt x="4123" y="4714"/>
                  <a:pt x="4168" y="4714"/>
                </a:cubicBezTo>
                <a:cubicBezTo>
                  <a:pt x="4212" y="4714"/>
                  <a:pt x="4249" y="4678"/>
                  <a:pt x="4249" y="4632"/>
                </a:cubicBezTo>
                <a:cubicBezTo>
                  <a:pt x="4249" y="4599"/>
                  <a:pt x="4246" y="4582"/>
                  <a:pt x="4234" y="4580"/>
                </a:cubicBezTo>
                <a:close/>
                <a:moveTo>
                  <a:pt x="17400" y="4618"/>
                </a:moveTo>
                <a:cubicBezTo>
                  <a:pt x="17377" y="4623"/>
                  <a:pt x="17368" y="4657"/>
                  <a:pt x="17384" y="4714"/>
                </a:cubicBezTo>
                <a:cubicBezTo>
                  <a:pt x="17401" y="4773"/>
                  <a:pt x="17445" y="4798"/>
                  <a:pt x="17491" y="4781"/>
                </a:cubicBezTo>
                <a:cubicBezTo>
                  <a:pt x="17550" y="4760"/>
                  <a:pt x="17554" y="4739"/>
                  <a:pt x="17507" y="4685"/>
                </a:cubicBezTo>
                <a:cubicBezTo>
                  <a:pt x="17462" y="4635"/>
                  <a:pt x="17422" y="4613"/>
                  <a:pt x="17400" y="4618"/>
                </a:cubicBezTo>
                <a:close/>
                <a:moveTo>
                  <a:pt x="11684" y="5299"/>
                </a:moveTo>
                <a:cubicBezTo>
                  <a:pt x="11652" y="5300"/>
                  <a:pt x="11633" y="5326"/>
                  <a:pt x="11633" y="5381"/>
                </a:cubicBezTo>
                <a:cubicBezTo>
                  <a:pt x="11633" y="5438"/>
                  <a:pt x="11663" y="5478"/>
                  <a:pt x="11699" y="5467"/>
                </a:cubicBezTo>
                <a:cubicBezTo>
                  <a:pt x="11799" y="5436"/>
                  <a:pt x="11811" y="5342"/>
                  <a:pt x="11719" y="5309"/>
                </a:cubicBezTo>
                <a:cubicBezTo>
                  <a:pt x="11705" y="5303"/>
                  <a:pt x="11694" y="5299"/>
                  <a:pt x="11684" y="5299"/>
                </a:cubicBezTo>
                <a:close/>
                <a:moveTo>
                  <a:pt x="10001" y="5644"/>
                </a:moveTo>
                <a:cubicBezTo>
                  <a:pt x="9994" y="5639"/>
                  <a:pt x="9986" y="5657"/>
                  <a:pt x="9965" y="5702"/>
                </a:cubicBezTo>
                <a:cubicBezTo>
                  <a:pt x="9940" y="5758"/>
                  <a:pt x="9916" y="5820"/>
                  <a:pt x="9914" y="5841"/>
                </a:cubicBezTo>
                <a:cubicBezTo>
                  <a:pt x="9912" y="5862"/>
                  <a:pt x="9936" y="5879"/>
                  <a:pt x="9965" y="5879"/>
                </a:cubicBezTo>
                <a:cubicBezTo>
                  <a:pt x="9995" y="5879"/>
                  <a:pt x="10018" y="5817"/>
                  <a:pt x="10016" y="5740"/>
                </a:cubicBezTo>
                <a:cubicBezTo>
                  <a:pt x="10015" y="5679"/>
                  <a:pt x="10008" y="5650"/>
                  <a:pt x="10001" y="5644"/>
                </a:cubicBezTo>
                <a:close/>
                <a:moveTo>
                  <a:pt x="18776" y="6234"/>
                </a:moveTo>
                <a:cubicBezTo>
                  <a:pt x="18728" y="6234"/>
                  <a:pt x="18707" y="6259"/>
                  <a:pt x="18725" y="6287"/>
                </a:cubicBezTo>
                <a:cubicBezTo>
                  <a:pt x="18744" y="6315"/>
                  <a:pt x="18765" y="6340"/>
                  <a:pt x="18776" y="6340"/>
                </a:cubicBezTo>
                <a:cubicBezTo>
                  <a:pt x="18788" y="6340"/>
                  <a:pt x="18814" y="6315"/>
                  <a:pt x="18832" y="6287"/>
                </a:cubicBezTo>
                <a:cubicBezTo>
                  <a:pt x="18851" y="6259"/>
                  <a:pt x="18824" y="6234"/>
                  <a:pt x="18776" y="6234"/>
                </a:cubicBezTo>
                <a:close/>
                <a:moveTo>
                  <a:pt x="20556" y="10268"/>
                </a:moveTo>
                <a:cubicBezTo>
                  <a:pt x="20546" y="10264"/>
                  <a:pt x="20541" y="10292"/>
                  <a:pt x="20541" y="10345"/>
                </a:cubicBezTo>
                <a:cubicBezTo>
                  <a:pt x="20541" y="10414"/>
                  <a:pt x="20551" y="10442"/>
                  <a:pt x="20566" y="10407"/>
                </a:cubicBezTo>
                <a:cubicBezTo>
                  <a:pt x="20581" y="10372"/>
                  <a:pt x="20581" y="10317"/>
                  <a:pt x="20566" y="10282"/>
                </a:cubicBezTo>
                <a:cubicBezTo>
                  <a:pt x="20562" y="10274"/>
                  <a:pt x="20559" y="10269"/>
                  <a:pt x="20556" y="10268"/>
                </a:cubicBezTo>
                <a:close/>
                <a:moveTo>
                  <a:pt x="17456" y="10546"/>
                </a:moveTo>
                <a:cubicBezTo>
                  <a:pt x="17427" y="10546"/>
                  <a:pt x="17405" y="10581"/>
                  <a:pt x="17405" y="10623"/>
                </a:cubicBezTo>
                <a:cubicBezTo>
                  <a:pt x="17405" y="10665"/>
                  <a:pt x="17413" y="10700"/>
                  <a:pt x="17425" y="10700"/>
                </a:cubicBezTo>
                <a:cubicBezTo>
                  <a:pt x="17437" y="10700"/>
                  <a:pt x="17459" y="10665"/>
                  <a:pt x="17476" y="10623"/>
                </a:cubicBezTo>
                <a:cubicBezTo>
                  <a:pt x="17493" y="10581"/>
                  <a:pt x="17484" y="10546"/>
                  <a:pt x="17456" y="10546"/>
                </a:cubicBezTo>
                <a:close/>
                <a:moveTo>
                  <a:pt x="4158" y="10920"/>
                </a:moveTo>
                <a:cubicBezTo>
                  <a:pt x="4148" y="10924"/>
                  <a:pt x="4142" y="10934"/>
                  <a:pt x="4142" y="10949"/>
                </a:cubicBezTo>
                <a:cubicBezTo>
                  <a:pt x="4142" y="10978"/>
                  <a:pt x="4169" y="11002"/>
                  <a:pt x="4198" y="11002"/>
                </a:cubicBezTo>
                <a:cubicBezTo>
                  <a:pt x="4228" y="11002"/>
                  <a:pt x="4249" y="10995"/>
                  <a:pt x="4249" y="10982"/>
                </a:cubicBezTo>
                <a:cubicBezTo>
                  <a:pt x="4249" y="10970"/>
                  <a:pt x="4228" y="10942"/>
                  <a:pt x="4198" y="10925"/>
                </a:cubicBezTo>
                <a:cubicBezTo>
                  <a:pt x="4183" y="10916"/>
                  <a:pt x="4167" y="10916"/>
                  <a:pt x="4158" y="10920"/>
                </a:cubicBezTo>
                <a:close/>
                <a:moveTo>
                  <a:pt x="4815" y="11865"/>
                </a:moveTo>
                <a:cubicBezTo>
                  <a:pt x="4769" y="11865"/>
                  <a:pt x="4746" y="11885"/>
                  <a:pt x="4764" y="11913"/>
                </a:cubicBezTo>
                <a:cubicBezTo>
                  <a:pt x="4783" y="11941"/>
                  <a:pt x="4818" y="11966"/>
                  <a:pt x="4846" y="11966"/>
                </a:cubicBezTo>
                <a:cubicBezTo>
                  <a:pt x="4874" y="11966"/>
                  <a:pt x="4897" y="11941"/>
                  <a:pt x="4897" y="11913"/>
                </a:cubicBezTo>
                <a:cubicBezTo>
                  <a:pt x="4897" y="11885"/>
                  <a:pt x="4862" y="11865"/>
                  <a:pt x="4815" y="11865"/>
                </a:cubicBezTo>
                <a:close/>
                <a:moveTo>
                  <a:pt x="16727" y="12167"/>
                </a:moveTo>
                <a:cubicBezTo>
                  <a:pt x="16680" y="12167"/>
                  <a:pt x="16657" y="12192"/>
                  <a:pt x="16676" y="12220"/>
                </a:cubicBezTo>
                <a:cubicBezTo>
                  <a:pt x="16694" y="12248"/>
                  <a:pt x="16729" y="12268"/>
                  <a:pt x="16757" y="12268"/>
                </a:cubicBezTo>
                <a:cubicBezTo>
                  <a:pt x="16785" y="12268"/>
                  <a:pt x="16808" y="12248"/>
                  <a:pt x="16808" y="12220"/>
                </a:cubicBezTo>
                <a:cubicBezTo>
                  <a:pt x="16808" y="12192"/>
                  <a:pt x="16773" y="12167"/>
                  <a:pt x="16727" y="12167"/>
                </a:cubicBezTo>
                <a:close/>
                <a:moveTo>
                  <a:pt x="18073" y="12762"/>
                </a:moveTo>
                <a:cubicBezTo>
                  <a:pt x="18042" y="12766"/>
                  <a:pt x="18004" y="12785"/>
                  <a:pt x="17945" y="12824"/>
                </a:cubicBezTo>
                <a:cubicBezTo>
                  <a:pt x="17865" y="12878"/>
                  <a:pt x="17732" y="12938"/>
                  <a:pt x="17644" y="12959"/>
                </a:cubicBezTo>
                <a:cubicBezTo>
                  <a:pt x="17557" y="12979"/>
                  <a:pt x="17424" y="13036"/>
                  <a:pt x="17354" y="13088"/>
                </a:cubicBezTo>
                <a:cubicBezTo>
                  <a:pt x="17283" y="13140"/>
                  <a:pt x="17197" y="13184"/>
                  <a:pt x="17160" y="13184"/>
                </a:cubicBezTo>
                <a:cubicBezTo>
                  <a:pt x="17123" y="13184"/>
                  <a:pt x="17050" y="13239"/>
                  <a:pt x="17002" y="13309"/>
                </a:cubicBezTo>
                <a:cubicBezTo>
                  <a:pt x="16953" y="13378"/>
                  <a:pt x="16869" y="13438"/>
                  <a:pt x="16808" y="13438"/>
                </a:cubicBezTo>
                <a:cubicBezTo>
                  <a:pt x="16748" y="13438"/>
                  <a:pt x="16707" y="13454"/>
                  <a:pt x="16721" y="13476"/>
                </a:cubicBezTo>
                <a:cubicBezTo>
                  <a:pt x="16736" y="13498"/>
                  <a:pt x="16656" y="13610"/>
                  <a:pt x="16543" y="13726"/>
                </a:cubicBezTo>
                <a:cubicBezTo>
                  <a:pt x="16430" y="13841"/>
                  <a:pt x="16345" y="13948"/>
                  <a:pt x="16359" y="13961"/>
                </a:cubicBezTo>
                <a:cubicBezTo>
                  <a:pt x="16374" y="13974"/>
                  <a:pt x="16313" y="14036"/>
                  <a:pt x="16222" y="14100"/>
                </a:cubicBezTo>
                <a:cubicBezTo>
                  <a:pt x="16115" y="14175"/>
                  <a:pt x="16066" y="14247"/>
                  <a:pt x="16084" y="14301"/>
                </a:cubicBezTo>
                <a:cubicBezTo>
                  <a:pt x="16100" y="14347"/>
                  <a:pt x="16062" y="14441"/>
                  <a:pt x="16002" y="14512"/>
                </a:cubicBezTo>
                <a:cubicBezTo>
                  <a:pt x="15881" y="14658"/>
                  <a:pt x="15885" y="14613"/>
                  <a:pt x="15865" y="15644"/>
                </a:cubicBezTo>
                <a:cubicBezTo>
                  <a:pt x="15857" y="16063"/>
                  <a:pt x="15822" y="16472"/>
                  <a:pt x="15788" y="16556"/>
                </a:cubicBezTo>
                <a:lnTo>
                  <a:pt x="15732" y="16704"/>
                </a:lnTo>
                <a:lnTo>
                  <a:pt x="15834" y="16580"/>
                </a:lnTo>
                <a:cubicBezTo>
                  <a:pt x="15935" y="16459"/>
                  <a:pt x="15945" y="16459"/>
                  <a:pt x="15977" y="16556"/>
                </a:cubicBezTo>
                <a:cubicBezTo>
                  <a:pt x="16013" y="16663"/>
                  <a:pt x="16160" y="17057"/>
                  <a:pt x="16268" y="17323"/>
                </a:cubicBezTo>
                <a:cubicBezTo>
                  <a:pt x="16303" y="17411"/>
                  <a:pt x="16380" y="17496"/>
                  <a:pt x="16436" y="17510"/>
                </a:cubicBezTo>
                <a:cubicBezTo>
                  <a:pt x="16511" y="17529"/>
                  <a:pt x="16526" y="17565"/>
                  <a:pt x="16507" y="17664"/>
                </a:cubicBezTo>
                <a:cubicBezTo>
                  <a:pt x="16480" y="17803"/>
                  <a:pt x="16535" y="17834"/>
                  <a:pt x="16635" y="17740"/>
                </a:cubicBezTo>
                <a:cubicBezTo>
                  <a:pt x="16705" y="17674"/>
                  <a:pt x="16808" y="17720"/>
                  <a:pt x="16808" y="17817"/>
                </a:cubicBezTo>
                <a:cubicBezTo>
                  <a:pt x="16808" y="17854"/>
                  <a:pt x="16854" y="17899"/>
                  <a:pt x="16910" y="17913"/>
                </a:cubicBezTo>
                <a:cubicBezTo>
                  <a:pt x="16966" y="17927"/>
                  <a:pt x="17048" y="18001"/>
                  <a:pt x="17089" y="18081"/>
                </a:cubicBezTo>
                <a:cubicBezTo>
                  <a:pt x="17129" y="18161"/>
                  <a:pt x="17208" y="18234"/>
                  <a:pt x="17267" y="18244"/>
                </a:cubicBezTo>
                <a:cubicBezTo>
                  <a:pt x="17326" y="18254"/>
                  <a:pt x="17401" y="18290"/>
                  <a:pt x="17430" y="18325"/>
                </a:cubicBezTo>
                <a:cubicBezTo>
                  <a:pt x="17460" y="18360"/>
                  <a:pt x="17537" y="18417"/>
                  <a:pt x="17604" y="18450"/>
                </a:cubicBezTo>
                <a:cubicBezTo>
                  <a:pt x="17674" y="18485"/>
                  <a:pt x="17726" y="18557"/>
                  <a:pt x="17726" y="18623"/>
                </a:cubicBezTo>
                <a:cubicBezTo>
                  <a:pt x="17726" y="18691"/>
                  <a:pt x="17775" y="18755"/>
                  <a:pt x="17848" y="18786"/>
                </a:cubicBezTo>
                <a:cubicBezTo>
                  <a:pt x="18050" y="18869"/>
                  <a:pt x="19095" y="18832"/>
                  <a:pt x="19317" y="18733"/>
                </a:cubicBezTo>
                <a:cubicBezTo>
                  <a:pt x="19423" y="18686"/>
                  <a:pt x="19521" y="18656"/>
                  <a:pt x="19536" y="18671"/>
                </a:cubicBezTo>
                <a:cubicBezTo>
                  <a:pt x="19552" y="18685"/>
                  <a:pt x="19627" y="18642"/>
                  <a:pt x="19704" y="18575"/>
                </a:cubicBezTo>
                <a:cubicBezTo>
                  <a:pt x="19781" y="18508"/>
                  <a:pt x="19874" y="18462"/>
                  <a:pt x="19908" y="18469"/>
                </a:cubicBezTo>
                <a:cubicBezTo>
                  <a:pt x="19995" y="18488"/>
                  <a:pt x="20300" y="18236"/>
                  <a:pt x="20275" y="18167"/>
                </a:cubicBezTo>
                <a:cubicBezTo>
                  <a:pt x="20264" y="18136"/>
                  <a:pt x="20301" y="18080"/>
                  <a:pt x="20357" y="18042"/>
                </a:cubicBezTo>
                <a:cubicBezTo>
                  <a:pt x="20413" y="18005"/>
                  <a:pt x="20501" y="17898"/>
                  <a:pt x="20551" y="17807"/>
                </a:cubicBezTo>
                <a:cubicBezTo>
                  <a:pt x="20600" y="17717"/>
                  <a:pt x="20663" y="17644"/>
                  <a:pt x="20688" y="17644"/>
                </a:cubicBezTo>
                <a:cubicBezTo>
                  <a:pt x="20766" y="17644"/>
                  <a:pt x="20658" y="17307"/>
                  <a:pt x="20536" y="17160"/>
                </a:cubicBezTo>
                <a:cubicBezTo>
                  <a:pt x="20473" y="17085"/>
                  <a:pt x="20423" y="16982"/>
                  <a:pt x="20423" y="16930"/>
                </a:cubicBezTo>
                <a:cubicBezTo>
                  <a:pt x="20423" y="16853"/>
                  <a:pt x="20382" y="16834"/>
                  <a:pt x="20209" y="16834"/>
                </a:cubicBezTo>
                <a:cubicBezTo>
                  <a:pt x="20040" y="16834"/>
                  <a:pt x="19973" y="16804"/>
                  <a:pt x="19903" y="16704"/>
                </a:cubicBezTo>
                <a:cubicBezTo>
                  <a:pt x="19786" y="16536"/>
                  <a:pt x="19643" y="16547"/>
                  <a:pt x="19500" y="16728"/>
                </a:cubicBezTo>
                <a:cubicBezTo>
                  <a:pt x="19436" y="16810"/>
                  <a:pt x="19335" y="16887"/>
                  <a:pt x="19276" y="16901"/>
                </a:cubicBezTo>
                <a:cubicBezTo>
                  <a:pt x="19217" y="16915"/>
                  <a:pt x="19181" y="16960"/>
                  <a:pt x="19194" y="16997"/>
                </a:cubicBezTo>
                <a:cubicBezTo>
                  <a:pt x="19229" y="17089"/>
                  <a:pt x="19028" y="17351"/>
                  <a:pt x="18955" y="17309"/>
                </a:cubicBezTo>
                <a:cubicBezTo>
                  <a:pt x="18917" y="17287"/>
                  <a:pt x="18907" y="17306"/>
                  <a:pt x="18929" y="17361"/>
                </a:cubicBezTo>
                <a:cubicBezTo>
                  <a:pt x="18952" y="17418"/>
                  <a:pt x="18935" y="17455"/>
                  <a:pt x="18873" y="17476"/>
                </a:cubicBezTo>
                <a:cubicBezTo>
                  <a:pt x="18822" y="17494"/>
                  <a:pt x="18720" y="17550"/>
                  <a:pt x="18649" y="17601"/>
                </a:cubicBezTo>
                <a:cubicBezTo>
                  <a:pt x="18551" y="17672"/>
                  <a:pt x="18500" y="17683"/>
                  <a:pt x="18445" y="17640"/>
                </a:cubicBezTo>
                <a:cubicBezTo>
                  <a:pt x="18389" y="17596"/>
                  <a:pt x="18341" y="17615"/>
                  <a:pt x="18226" y="17731"/>
                </a:cubicBezTo>
                <a:cubicBezTo>
                  <a:pt x="18047" y="17910"/>
                  <a:pt x="17718" y="17983"/>
                  <a:pt x="17614" y="17865"/>
                </a:cubicBezTo>
                <a:cubicBezTo>
                  <a:pt x="17567" y="17812"/>
                  <a:pt x="17493" y="17795"/>
                  <a:pt x="17379" y="17817"/>
                </a:cubicBezTo>
                <a:cubicBezTo>
                  <a:pt x="17023" y="17885"/>
                  <a:pt x="17014" y="17885"/>
                  <a:pt x="16941" y="17654"/>
                </a:cubicBezTo>
                <a:cubicBezTo>
                  <a:pt x="16812" y="17249"/>
                  <a:pt x="16809" y="16004"/>
                  <a:pt x="16936" y="15625"/>
                </a:cubicBezTo>
                <a:cubicBezTo>
                  <a:pt x="16979" y="15495"/>
                  <a:pt x="17034" y="15300"/>
                  <a:pt x="17053" y="15194"/>
                </a:cubicBezTo>
                <a:cubicBezTo>
                  <a:pt x="17080" y="15040"/>
                  <a:pt x="17119" y="14989"/>
                  <a:pt x="17242" y="14949"/>
                </a:cubicBezTo>
                <a:cubicBezTo>
                  <a:pt x="17370" y="14907"/>
                  <a:pt x="17390" y="14873"/>
                  <a:pt x="17374" y="14752"/>
                </a:cubicBezTo>
                <a:cubicBezTo>
                  <a:pt x="17358" y="14632"/>
                  <a:pt x="17413" y="14559"/>
                  <a:pt x="17690" y="14292"/>
                </a:cubicBezTo>
                <a:cubicBezTo>
                  <a:pt x="17931" y="14060"/>
                  <a:pt x="18065" y="13966"/>
                  <a:pt x="18175" y="13961"/>
                </a:cubicBezTo>
                <a:cubicBezTo>
                  <a:pt x="18258" y="13957"/>
                  <a:pt x="18369" y="13920"/>
                  <a:pt x="18419" y="13879"/>
                </a:cubicBezTo>
                <a:cubicBezTo>
                  <a:pt x="18550" y="13773"/>
                  <a:pt x="19007" y="13640"/>
                  <a:pt x="19240" y="13640"/>
                </a:cubicBezTo>
                <a:cubicBezTo>
                  <a:pt x="19502" y="13640"/>
                  <a:pt x="19827" y="13515"/>
                  <a:pt x="19694" y="13467"/>
                </a:cubicBezTo>
                <a:cubicBezTo>
                  <a:pt x="19620" y="13440"/>
                  <a:pt x="19612" y="13420"/>
                  <a:pt x="19664" y="13361"/>
                </a:cubicBezTo>
                <a:cubicBezTo>
                  <a:pt x="19748" y="13265"/>
                  <a:pt x="19691" y="13186"/>
                  <a:pt x="19562" y="13217"/>
                </a:cubicBezTo>
                <a:cubicBezTo>
                  <a:pt x="19501" y="13232"/>
                  <a:pt x="19415" y="13199"/>
                  <a:pt x="19347" y="13136"/>
                </a:cubicBezTo>
                <a:cubicBezTo>
                  <a:pt x="19285" y="13077"/>
                  <a:pt x="19186" y="13024"/>
                  <a:pt x="19128" y="13016"/>
                </a:cubicBezTo>
                <a:cubicBezTo>
                  <a:pt x="19070" y="13008"/>
                  <a:pt x="19006" y="12983"/>
                  <a:pt x="18985" y="12963"/>
                </a:cubicBezTo>
                <a:cubicBezTo>
                  <a:pt x="18965" y="12944"/>
                  <a:pt x="18879" y="12930"/>
                  <a:pt x="18797" y="12930"/>
                </a:cubicBezTo>
                <a:cubicBezTo>
                  <a:pt x="18715" y="12930"/>
                  <a:pt x="18636" y="12908"/>
                  <a:pt x="18618" y="12882"/>
                </a:cubicBezTo>
                <a:cubicBezTo>
                  <a:pt x="18601" y="12855"/>
                  <a:pt x="18503" y="12841"/>
                  <a:pt x="18399" y="12848"/>
                </a:cubicBezTo>
                <a:cubicBezTo>
                  <a:pt x="18293" y="12856"/>
                  <a:pt x="18182" y="12833"/>
                  <a:pt x="18149" y="12795"/>
                </a:cubicBezTo>
                <a:cubicBezTo>
                  <a:pt x="18125" y="12769"/>
                  <a:pt x="18103" y="12757"/>
                  <a:pt x="18073" y="12762"/>
                </a:cubicBezTo>
                <a:close/>
                <a:moveTo>
                  <a:pt x="2888" y="12843"/>
                </a:moveTo>
                <a:cubicBezTo>
                  <a:pt x="2739" y="12847"/>
                  <a:pt x="2614" y="12870"/>
                  <a:pt x="2541" y="12915"/>
                </a:cubicBezTo>
                <a:cubicBezTo>
                  <a:pt x="2476" y="12955"/>
                  <a:pt x="2393" y="12970"/>
                  <a:pt x="2358" y="12949"/>
                </a:cubicBezTo>
                <a:cubicBezTo>
                  <a:pt x="2318" y="12926"/>
                  <a:pt x="2309" y="12933"/>
                  <a:pt x="2332" y="12968"/>
                </a:cubicBezTo>
                <a:cubicBezTo>
                  <a:pt x="2354" y="13001"/>
                  <a:pt x="2276" y="13072"/>
                  <a:pt x="2149" y="13141"/>
                </a:cubicBezTo>
                <a:cubicBezTo>
                  <a:pt x="2029" y="13205"/>
                  <a:pt x="1935" y="13284"/>
                  <a:pt x="1934" y="13313"/>
                </a:cubicBezTo>
                <a:cubicBezTo>
                  <a:pt x="1934" y="13342"/>
                  <a:pt x="1889" y="13449"/>
                  <a:pt x="1832" y="13553"/>
                </a:cubicBezTo>
                <a:cubicBezTo>
                  <a:pt x="1745" y="13715"/>
                  <a:pt x="1736" y="13794"/>
                  <a:pt x="1776" y="14086"/>
                </a:cubicBezTo>
                <a:cubicBezTo>
                  <a:pt x="1802" y="14273"/>
                  <a:pt x="1821" y="14749"/>
                  <a:pt x="1822" y="15146"/>
                </a:cubicBezTo>
                <a:lnTo>
                  <a:pt x="1827" y="15870"/>
                </a:lnTo>
                <a:lnTo>
                  <a:pt x="1598" y="15975"/>
                </a:lnTo>
                <a:cubicBezTo>
                  <a:pt x="1430" y="16056"/>
                  <a:pt x="1314" y="16076"/>
                  <a:pt x="1134" y="16057"/>
                </a:cubicBezTo>
                <a:cubicBezTo>
                  <a:pt x="939" y="16036"/>
                  <a:pt x="630" y="16088"/>
                  <a:pt x="542" y="16153"/>
                </a:cubicBezTo>
                <a:cubicBezTo>
                  <a:pt x="493" y="16189"/>
                  <a:pt x="1140" y="16706"/>
                  <a:pt x="1394" y="16834"/>
                </a:cubicBezTo>
                <a:cubicBezTo>
                  <a:pt x="1459" y="16867"/>
                  <a:pt x="1494" y="16908"/>
                  <a:pt x="1475" y="16925"/>
                </a:cubicBezTo>
                <a:cubicBezTo>
                  <a:pt x="1457" y="16942"/>
                  <a:pt x="1526" y="16977"/>
                  <a:pt x="1623" y="17006"/>
                </a:cubicBezTo>
                <a:cubicBezTo>
                  <a:pt x="1793" y="17058"/>
                  <a:pt x="1796" y="17073"/>
                  <a:pt x="1812" y="17361"/>
                </a:cubicBezTo>
                <a:cubicBezTo>
                  <a:pt x="1821" y="17526"/>
                  <a:pt x="1808" y="17682"/>
                  <a:pt x="1776" y="17711"/>
                </a:cubicBezTo>
                <a:cubicBezTo>
                  <a:pt x="1697" y="17786"/>
                  <a:pt x="1702" y="17899"/>
                  <a:pt x="1786" y="17899"/>
                </a:cubicBezTo>
                <a:cubicBezTo>
                  <a:pt x="1905" y="17899"/>
                  <a:pt x="2223" y="18235"/>
                  <a:pt x="2174" y="18311"/>
                </a:cubicBezTo>
                <a:cubicBezTo>
                  <a:pt x="2139" y="18366"/>
                  <a:pt x="2142" y="18368"/>
                  <a:pt x="2210" y="18316"/>
                </a:cubicBezTo>
                <a:cubicBezTo>
                  <a:pt x="2278" y="18264"/>
                  <a:pt x="2318" y="18273"/>
                  <a:pt x="2434" y="18359"/>
                </a:cubicBezTo>
                <a:cubicBezTo>
                  <a:pt x="2512" y="18416"/>
                  <a:pt x="2575" y="18479"/>
                  <a:pt x="2572" y="18498"/>
                </a:cubicBezTo>
                <a:cubicBezTo>
                  <a:pt x="2569" y="18517"/>
                  <a:pt x="2568" y="18549"/>
                  <a:pt x="2572" y="18570"/>
                </a:cubicBezTo>
                <a:cubicBezTo>
                  <a:pt x="2575" y="18591"/>
                  <a:pt x="2625" y="18608"/>
                  <a:pt x="2684" y="18608"/>
                </a:cubicBezTo>
                <a:cubicBezTo>
                  <a:pt x="2785" y="18608"/>
                  <a:pt x="2792" y="18564"/>
                  <a:pt x="2806" y="17707"/>
                </a:cubicBezTo>
                <a:lnTo>
                  <a:pt x="2822" y="16810"/>
                </a:lnTo>
                <a:lnTo>
                  <a:pt x="3010" y="16776"/>
                </a:lnTo>
                <a:cubicBezTo>
                  <a:pt x="3114" y="16757"/>
                  <a:pt x="3253" y="16723"/>
                  <a:pt x="3316" y="16704"/>
                </a:cubicBezTo>
                <a:cubicBezTo>
                  <a:pt x="3381" y="16685"/>
                  <a:pt x="3444" y="16697"/>
                  <a:pt x="3464" y="16728"/>
                </a:cubicBezTo>
                <a:cubicBezTo>
                  <a:pt x="3484" y="16759"/>
                  <a:pt x="3537" y="16781"/>
                  <a:pt x="3581" y="16781"/>
                </a:cubicBezTo>
                <a:cubicBezTo>
                  <a:pt x="3626" y="16781"/>
                  <a:pt x="3650" y="16760"/>
                  <a:pt x="3632" y="16733"/>
                </a:cubicBezTo>
                <a:cubicBezTo>
                  <a:pt x="3596" y="16678"/>
                  <a:pt x="3767" y="16580"/>
                  <a:pt x="3897" y="16580"/>
                </a:cubicBezTo>
                <a:cubicBezTo>
                  <a:pt x="3945" y="16580"/>
                  <a:pt x="4056" y="16529"/>
                  <a:pt x="4142" y="16469"/>
                </a:cubicBezTo>
                <a:cubicBezTo>
                  <a:pt x="4268" y="16382"/>
                  <a:pt x="4315" y="16373"/>
                  <a:pt x="4377" y="16421"/>
                </a:cubicBezTo>
                <a:cubicBezTo>
                  <a:pt x="4440" y="16471"/>
                  <a:pt x="4478" y="16453"/>
                  <a:pt x="4571" y="16330"/>
                </a:cubicBezTo>
                <a:cubicBezTo>
                  <a:pt x="4633" y="16247"/>
                  <a:pt x="4735" y="16166"/>
                  <a:pt x="4795" y="16148"/>
                </a:cubicBezTo>
                <a:cubicBezTo>
                  <a:pt x="4854" y="16130"/>
                  <a:pt x="4963" y="16061"/>
                  <a:pt x="5040" y="15994"/>
                </a:cubicBezTo>
                <a:cubicBezTo>
                  <a:pt x="5116" y="15928"/>
                  <a:pt x="5202" y="15878"/>
                  <a:pt x="5228" y="15884"/>
                </a:cubicBezTo>
                <a:cubicBezTo>
                  <a:pt x="5316" y="15904"/>
                  <a:pt x="5708" y="15184"/>
                  <a:pt x="5708" y="15002"/>
                </a:cubicBezTo>
                <a:cubicBezTo>
                  <a:pt x="5708" y="14933"/>
                  <a:pt x="5737" y="14845"/>
                  <a:pt x="5774" y="14810"/>
                </a:cubicBezTo>
                <a:cubicBezTo>
                  <a:pt x="5828" y="14759"/>
                  <a:pt x="5820" y="14740"/>
                  <a:pt x="5743" y="14700"/>
                </a:cubicBezTo>
                <a:cubicBezTo>
                  <a:pt x="5691" y="14672"/>
                  <a:pt x="5664" y="14622"/>
                  <a:pt x="5682" y="14594"/>
                </a:cubicBezTo>
                <a:cubicBezTo>
                  <a:pt x="5701" y="14566"/>
                  <a:pt x="5679" y="14517"/>
                  <a:pt x="5631" y="14484"/>
                </a:cubicBezTo>
                <a:cubicBezTo>
                  <a:pt x="5580" y="14448"/>
                  <a:pt x="5537" y="14335"/>
                  <a:pt x="5529" y="14206"/>
                </a:cubicBezTo>
                <a:cubicBezTo>
                  <a:pt x="5519" y="14034"/>
                  <a:pt x="5501" y="13992"/>
                  <a:pt x="5432" y="14009"/>
                </a:cubicBezTo>
                <a:cubicBezTo>
                  <a:pt x="5322" y="14036"/>
                  <a:pt x="5157" y="13951"/>
                  <a:pt x="5198" y="13889"/>
                </a:cubicBezTo>
                <a:cubicBezTo>
                  <a:pt x="5215" y="13863"/>
                  <a:pt x="5189" y="13854"/>
                  <a:pt x="5147" y="13870"/>
                </a:cubicBezTo>
                <a:cubicBezTo>
                  <a:pt x="5099" y="13887"/>
                  <a:pt x="4951" y="13787"/>
                  <a:pt x="4764" y="13616"/>
                </a:cubicBezTo>
                <a:cubicBezTo>
                  <a:pt x="4595" y="13460"/>
                  <a:pt x="4427" y="13333"/>
                  <a:pt x="4392" y="13333"/>
                </a:cubicBezTo>
                <a:cubicBezTo>
                  <a:pt x="4357" y="13333"/>
                  <a:pt x="4269" y="13269"/>
                  <a:pt x="4193" y="13189"/>
                </a:cubicBezTo>
                <a:cubicBezTo>
                  <a:pt x="4005" y="12987"/>
                  <a:pt x="3334" y="12832"/>
                  <a:pt x="2888" y="12843"/>
                </a:cubicBezTo>
                <a:close/>
                <a:moveTo>
                  <a:pt x="4948" y="13443"/>
                </a:moveTo>
                <a:cubicBezTo>
                  <a:pt x="4929" y="13442"/>
                  <a:pt x="4906" y="13445"/>
                  <a:pt x="4887" y="13453"/>
                </a:cubicBezTo>
                <a:cubicBezTo>
                  <a:pt x="4844" y="13469"/>
                  <a:pt x="4854" y="13479"/>
                  <a:pt x="4917" y="13481"/>
                </a:cubicBezTo>
                <a:cubicBezTo>
                  <a:pt x="4974" y="13483"/>
                  <a:pt x="5007" y="13474"/>
                  <a:pt x="4989" y="13457"/>
                </a:cubicBezTo>
                <a:cubicBezTo>
                  <a:pt x="4980" y="13449"/>
                  <a:pt x="4967" y="13444"/>
                  <a:pt x="4948" y="13443"/>
                </a:cubicBezTo>
                <a:close/>
                <a:moveTo>
                  <a:pt x="6218" y="14206"/>
                </a:moveTo>
                <a:cubicBezTo>
                  <a:pt x="6209" y="14195"/>
                  <a:pt x="6203" y="14242"/>
                  <a:pt x="6202" y="14325"/>
                </a:cubicBezTo>
                <a:cubicBezTo>
                  <a:pt x="6202" y="14437"/>
                  <a:pt x="6214" y="14484"/>
                  <a:pt x="6228" y="14436"/>
                </a:cubicBezTo>
                <a:cubicBezTo>
                  <a:pt x="6241" y="14387"/>
                  <a:pt x="6241" y="14297"/>
                  <a:pt x="6228" y="14234"/>
                </a:cubicBezTo>
                <a:cubicBezTo>
                  <a:pt x="6224" y="14219"/>
                  <a:pt x="6220" y="14209"/>
                  <a:pt x="6218" y="14206"/>
                </a:cubicBezTo>
                <a:close/>
                <a:moveTo>
                  <a:pt x="15125" y="15078"/>
                </a:moveTo>
                <a:cubicBezTo>
                  <a:pt x="15116" y="15075"/>
                  <a:pt x="15099" y="15075"/>
                  <a:pt x="15085" y="15083"/>
                </a:cubicBezTo>
                <a:cubicBezTo>
                  <a:pt x="15055" y="15100"/>
                  <a:pt x="15034" y="15137"/>
                  <a:pt x="15034" y="15165"/>
                </a:cubicBezTo>
                <a:cubicBezTo>
                  <a:pt x="15034" y="15193"/>
                  <a:pt x="15055" y="15201"/>
                  <a:pt x="15085" y="15184"/>
                </a:cubicBezTo>
                <a:cubicBezTo>
                  <a:pt x="15114" y="15167"/>
                  <a:pt x="15141" y="15130"/>
                  <a:pt x="15141" y="15102"/>
                </a:cubicBezTo>
                <a:cubicBezTo>
                  <a:pt x="15141" y="15088"/>
                  <a:pt x="15135" y="15082"/>
                  <a:pt x="15125" y="15078"/>
                </a:cubicBezTo>
                <a:close/>
                <a:moveTo>
                  <a:pt x="4469" y="16738"/>
                </a:moveTo>
                <a:cubicBezTo>
                  <a:pt x="4444" y="16738"/>
                  <a:pt x="4416" y="16740"/>
                  <a:pt x="4397" y="16747"/>
                </a:cubicBezTo>
                <a:cubicBezTo>
                  <a:pt x="4360" y="16762"/>
                  <a:pt x="4394" y="16776"/>
                  <a:pt x="4469" y="16776"/>
                </a:cubicBezTo>
                <a:cubicBezTo>
                  <a:pt x="4543" y="16776"/>
                  <a:pt x="4572" y="16762"/>
                  <a:pt x="4535" y="16747"/>
                </a:cubicBezTo>
                <a:cubicBezTo>
                  <a:pt x="4516" y="16740"/>
                  <a:pt x="4493" y="16738"/>
                  <a:pt x="4469" y="16738"/>
                </a:cubicBezTo>
                <a:close/>
                <a:moveTo>
                  <a:pt x="7997" y="17112"/>
                </a:moveTo>
                <a:cubicBezTo>
                  <a:pt x="7987" y="17109"/>
                  <a:pt x="7977" y="17136"/>
                  <a:pt x="7977" y="17189"/>
                </a:cubicBezTo>
                <a:cubicBezTo>
                  <a:pt x="7977" y="17258"/>
                  <a:pt x="7992" y="17286"/>
                  <a:pt x="8007" y="17251"/>
                </a:cubicBezTo>
                <a:cubicBezTo>
                  <a:pt x="8022" y="17216"/>
                  <a:pt x="8022" y="17161"/>
                  <a:pt x="8007" y="17126"/>
                </a:cubicBezTo>
                <a:cubicBezTo>
                  <a:pt x="8004" y="17118"/>
                  <a:pt x="8000" y="17113"/>
                  <a:pt x="7997" y="17112"/>
                </a:cubicBezTo>
                <a:close/>
                <a:moveTo>
                  <a:pt x="13790" y="17592"/>
                </a:moveTo>
                <a:cubicBezTo>
                  <a:pt x="13760" y="17592"/>
                  <a:pt x="13739" y="17616"/>
                  <a:pt x="13739" y="17644"/>
                </a:cubicBezTo>
                <a:cubicBezTo>
                  <a:pt x="13739" y="17672"/>
                  <a:pt x="13760" y="17697"/>
                  <a:pt x="13790" y="17697"/>
                </a:cubicBezTo>
                <a:cubicBezTo>
                  <a:pt x="13819" y="17697"/>
                  <a:pt x="13846" y="17672"/>
                  <a:pt x="13846" y="17644"/>
                </a:cubicBezTo>
                <a:cubicBezTo>
                  <a:pt x="13846" y="17616"/>
                  <a:pt x="13819" y="17592"/>
                  <a:pt x="13790" y="17592"/>
                </a:cubicBezTo>
                <a:close/>
                <a:moveTo>
                  <a:pt x="1741" y="18018"/>
                </a:moveTo>
                <a:cubicBezTo>
                  <a:pt x="1734" y="18017"/>
                  <a:pt x="1727" y="18019"/>
                  <a:pt x="1720" y="18023"/>
                </a:cubicBezTo>
                <a:cubicBezTo>
                  <a:pt x="1692" y="18040"/>
                  <a:pt x="1683" y="18088"/>
                  <a:pt x="1700" y="18129"/>
                </a:cubicBezTo>
                <a:cubicBezTo>
                  <a:pt x="1743" y="18234"/>
                  <a:pt x="1771" y="18222"/>
                  <a:pt x="1771" y="18100"/>
                </a:cubicBezTo>
                <a:cubicBezTo>
                  <a:pt x="1771" y="18057"/>
                  <a:pt x="1759" y="18024"/>
                  <a:pt x="1741" y="18018"/>
                </a:cubicBezTo>
                <a:close/>
                <a:moveTo>
                  <a:pt x="19500" y="18867"/>
                </a:moveTo>
                <a:cubicBezTo>
                  <a:pt x="19482" y="18867"/>
                  <a:pt x="19459" y="18870"/>
                  <a:pt x="19439" y="18877"/>
                </a:cubicBezTo>
                <a:cubicBezTo>
                  <a:pt x="19396" y="18893"/>
                  <a:pt x="19412" y="18903"/>
                  <a:pt x="19475" y="18906"/>
                </a:cubicBezTo>
                <a:cubicBezTo>
                  <a:pt x="19532" y="18908"/>
                  <a:pt x="19564" y="18899"/>
                  <a:pt x="19546" y="18882"/>
                </a:cubicBezTo>
                <a:cubicBezTo>
                  <a:pt x="19537" y="18873"/>
                  <a:pt x="19519" y="18868"/>
                  <a:pt x="19500" y="18867"/>
                </a:cubicBezTo>
                <a:close/>
                <a:moveTo>
                  <a:pt x="19669" y="19265"/>
                </a:moveTo>
                <a:cubicBezTo>
                  <a:pt x="19613" y="19265"/>
                  <a:pt x="19549" y="19290"/>
                  <a:pt x="19531" y="19318"/>
                </a:cubicBezTo>
                <a:cubicBezTo>
                  <a:pt x="19512" y="19348"/>
                  <a:pt x="19570" y="19366"/>
                  <a:pt x="19669" y="19366"/>
                </a:cubicBezTo>
                <a:cubicBezTo>
                  <a:pt x="19767" y="19366"/>
                  <a:pt x="19821" y="19348"/>
                  <a:pt x="19801" y="19318"/>
                </a:cubicBezTo>
                <a:cubicBezTo>
                  <a:pt x="19783" y="19290"/>
                  <a:pt x="19724" y="19265"/>
                  <a:pt x="19669" y="19265"/>
                </a:cubicBezTo>
                <a:close/>
              </a:path>
            </a:pathLst>
          </a:custGeom>
          <a:ln w="12700">
            <a:miter lim="400000"/>
          </a:ln>
        </p:spPr>
      </p:pic>
      <p:pic>
        <p:nvPicPr>
          <p:cNvPr id="160" name="Image" descr="Image"/>
          <p:cNvPicPr>
            <a:picLocks noChangeAspect="1"/>
          </p:cNvPicPr>
          <p:nvPr/>
        </p:nvPicPr>
        <p:blipFill>
          <a:blip r:embed="rId8">
            <a:extLst/>
          </a:blip>
          <a:stretch>
            <a:fillRect/>
          </a:stretch>
        </p:blipFill>
        <p:spPr>
          <a:xfrm>
            <a:off x="801484" y="1764213"/>
            <a:ext cx="7543801" cy="405130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Caroline plume, at the edge of LLSVP…"/>
          <p:cNvSpPr txBox="1"/>
          <p:nvPr>
            <p:ph type="title"/>
          </p:nvPr>
        </p:nvSpPr>
        <p:spPr>
          <a:xfrm>
            <a:off x="722949" y="259995"/>
            <a:ext cx="23473168" cy="2051405"/>
          </a:xfrm>
          <a:prstGeom prst="rect">
            <a:avLst/>
          </a:prstGeom>
        </p:spPr>
        <p:txBody>
          <a:bodyPr/>
          <a:lstStyle/>
          <a:p>
            <a:pPr defTabSz="1804370">
              <a:defRPr spc="-142" sz="7104"/>
            </a:pPr>
            <a:r>
              <a:t>Caroline plume, at the edge of LLSVP </a:t>
            </a:r>
          </a:p>
          <a:p>
            <a:pPr defTabSz="1804370">
              <a:defRPr spc="-142" sz="7104"/>
            </a:pPr>
            <a:r>
              <a:t> -an iron-rich pile from the bottom?</a:t>
            </a:r>
          </a:p>
        </p:txBody>
      </p:sp>
      <p:sp>
        <p:nvSpPr>
          <p:cNvPr id="163" name="Numéro de diapositive"/>
          <p:cNvSpPr txBox="1"/>
          <p:nvPr>
            <p:ph type="sldNum" sz="quarter" idx="4294967295"/>
          </p:nvPr>
        </p:nvSpPr>
        <p:spPr>
          <a:xfrm>
            <a:off x="23399877" y="12573000"/>
            <a:ext cx="432055" cy="783523"/>
          </a:xfrm>
          <a:prstGeom prst="rect">
            <a:avLst/>
          </a:prstGeom>
          <a:extLst>
            <a:ext uri="{C572A759-6A51-4108-AA02-DFA0A04FC94B}">
              <ma14:wrappingTextBoxFlag xmlns:ma14="http://schemas.microsoft.com/office/mac/drawingml/2011/main" val="1"/>
            </a:ext>
          </a:extLst>
        </p:spPr>
        <p:txBody>
          <a:bodyPr/>
          <a:lstStyle>
            <a:lvl1pPr>
              <a:defRPr b="1" sz="4500">
                <a:solidFill>
                  <a:srgbClr val="929292"/>
                </a:solidFill>
              </a:defRPr>
            </a:lvl1pPr>
          </a:lstStyle>
          <a:p>
            <a:pPr/>
            <a:fld id="{86CB4B4D-7CA3-9044-876B-883B54F8677D}" type="slidenum"/>
          </a:p>
        </p:txBody>
      </p:sp>
      <p:pic>
        <p:nvPicPr>
          <p:cNvPr id="164" name="FC7A5E14-E5E8-41FB-B1FD-153EF2D560F8-L0-001.png" descr="FC7A5E14-E5E8-41FB-B1FD-153EF2D560F8-L0-001.png"/>
          <p:cNvPicPr>
            <a:picLocks noChangeAspect="1"/>
          </p:cNvPicPr>
          <p:nvPr/>
        </p:nvPicPr>
        <p:blipFill>
          <a:blip r:embed="rId3">
            <a:extLst/>
          </a:blip>
          <a:srcRect l="962" t="2706" r="44878" b="52181"/>
          <a:stretch>
            <a:fillRect/>
          </a:stretch>
        </p:blipFill>
        <p:spPr>
          <a:xfrm>
            <a:off x="9096656" y="2970146"/>
            <a:ext cx="5288550" cy="7831324"/>
          </a:xfrm>
          <a:prstGeom prst="rect">
            <a:avLst/>
          </a:prstGeom>
          <a:ln w="12700">
            <a:miter lim="400000"/>
          </a:ln>
        </p:spPr>
      </p:pic>
      <p:pic>
        <p:nvPicPr>
          <p:cNvPr id="165" name="FC7A5E14-E5E8-41FB-B1FD-153EF2D560F8-L0-001.png" descr="FC7A5E14-E5E8-41FB-B1FD-153EF2D560F8-L0-001.png"/>
          <p:cNvPicPr>
            <a:picLocks noChangeAspect="1"/>
          </p:cNvPicPr>
          <p:nvPr/>
        </p:nvPicPr>
        <p:blipFill>
          <a:blip r:embed="rId3">
            <a:extLst/>
          </a:blip>
          <a:srcRect l="39064" t="89657" r="30103" b="940"/>
          <a:stretch>
            <a:fillRect/>
          </a:stretch>
        </p:blipFill>
        <p:spPr>
          <a:xfrm>
            <a:off x="5505390" y="11416746"/>
            <a:ext cx="2254829" cy="1222314"/>
          </a:xfrm>
          <a:prstGeom prst="rect">
            <a:avLst/>
          </a:prstGeom>
          <a:ln w="12700">
            <a:miter lim="400000"/>
          </a:ln>
        </p:spPr>
      </p:pic>
      <p:pic>
        <p:nvPicPr>
          <p:cNvPr id="166" name="772426DE-E807-4D2F-A97D-7AF83B49990F-L0-001.png" descr="772426DE-E807-4D2F-A97D-7AF83B49990F-L0-001.png"/>
          <p:cNvPicPr>
            <a:picLocks noChangeAspect="1"/>
          </p:cNvPicPr>
          <p:nvPr/>
        </p:nvPicPr>
        <p:blipFill>
          <a:blip r:embed="rId4">
            <a:extLst/>
          </a:blip>
          <a:srcRect l="6370" t="51351" r="49666" b="8611"/>
          <a:stretch>
            <a:fillRect/>
          </a:stretch>
        </p:blipFill>
        <p:spPr>
          <a:xfrm>
            <a:off x="14831544" y="3010813"/>
            <a:ext cx="4820293" cy="7804221"/>
          </a:xfrm>
          <a:prstGeom prst="rect">
            <a:avLst/>
          </a:prstGeom>
          <a:ln w="12700">
            <a:miter lim="400000"/>
          </a:ln>
        </p:spPr>
      </p:pic>
      <p:pic>
        <p:nvPicPr>
          <p:cNvPr id="167" name="772426DE-E807-4D2F-A97D-7AF83B49990F-L0-001.png" descr="772426DE-E807-4D2F-A97D-7AF83B49990F-L0-001.png"/>
          <p:cNvPicPr>
            <a:picLocks noChangeAspect="1"/>
          </p:cNvPicPr>
          <p:nvPr/>
        </p:nvPicPr>
        <p:blipFill>
          <a:blip r:embed="rId4">
            <a:extLst/>
          </a:blip>
          <a:srcRect l="36221" t="90176" r="36221" b="0"/>
          <a:stretch>
            <a:fillRect/>
          </a:stretch>
        </p:blipFill>
        <p:spPr>
          <a:xfrm>
            <a:off x="21181333" y="11477468"/>
            <a:ext cx="1937827" cy="1228082"/>
          </a:xfrm>
          <a:prstGeom prst="rect">
            <a:avLst/>
          </a:prstGeom>
          <a:ln w="12700">
            <a:miter lim="400000"/>
          </a:ln>
        </p:spPr>
      </p:pic>
      <p:sp>
        <p:nvSpPr>
          <p:cNvPr id="168" name="Waveform inversions for Vs and Q…"/>
          <p:cNvSpPr txBox="1"/>
          <p:nvPr/>
        </p:nvSpPr>
        <p:spPr>
          <a:xfrm>
            <a:off x="6723260" y="11565174"/>
            <a:ext cx="15303501" cy="189548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3800">
                <a:solidFill>
                  <a:srgbClr val="A55140"/>
                </a:solidFill>
                <a:latin typeface="Helvetica"/>
                <a:ea typeface="Helvetica"/>
                <a:cs typeface="Helvetica"/>
                <a:sym typeface="Helvetica"/>
              </a:defRPr>
            </a:pPr>
            <a:r>
              <a:t>Waveform inversions for Vs and Q </a:t>
            </a:r>
          </a:p>
          <a:p>
            <a:pPr defTabSz="821531">
              <a:defRPr b="1" sz="3800">
                <a:solidFill>
                  <a:srgbClr val="A55140"/>
                </a:solidFill>
                <a:latin typeface="Helvetica"/>
                <a:ea typeface="Helvetica"/>
                <a:cs typeface="Helvetica"/>
                <a:sym typeface="Helvetica"/>
              </a:defRPr>
            </a:pPr>
            <a:r>
              <a:t>Then another inversion to the temperature and iron contents</a:t>
            </a:r>
          </a:p>
          <a:p>
            <a:pPr defTabSz="821531">
              <a:defRPr sz="3800">
                <a:solidFill>
                  <a:srgbClr val="A55140"/>
                </a:solidFill>
                <a:latin typeface="Helvetica Light"/>
                <a:ea typeface="Helvetica Light"/>
                <a:cs typeface="Helvetica Light"/>
                <a:sym typeface="Helvetica Light"/>
              </a:defRPr>
            </a:pPr>
            <a:r>
              <a:t>(Konishi</a:t>
            </a:r>
            <a:r>
              <a:rPr b="1" i="1">
                <a:latin typeface="Helvetica"/>
                <a:ea typeface="Helvetica"/>
                <a:cs typeface="Helvetica"/>
                <a:sym typeface="Helvetica"/>
              </a:rPr>
              <a:t> </a:t>
            </a:r>
            <a:r>
              <a:t>et al. 2016; 2020; Deschamps et al. 2018)</a:t>
            </a:r>
          </a:p>
        </p:txBody>
      </p:sp>
      <p:pic>
        <p:nvPicPr>
          <p:cNvPr id="169" name="FC7A5E14-E5E8-41FB-B1FD-153EF2D560F8-L0-001.png" descr="FC7A5E14-E5E8-41FB-B1FD-153EF2D560F8-L0-001.png"/>
          <p:cNvPicPr>
            <a:picLocks noChangeAspect="1"/>
          </p:cNvPicPr>
          <p:nvPr/>
        </p:nvPicPr>
        <p:blipFill>
          <a:blip r:embed="rId3">
            <a:extLst/>
          </a:blip>
          <a:srcRect l="6474" t="46859" r="46387" b="9994"/>
          <a:stretch>
            <a:fillRect/>
          </a:stretch>
        </p:blipFill>
        <p:spPr>
          <a:xfrm>
            <a:off x="4749740" y="2951691"/>
            <a:ext cx="4835353" cy="7868157"/>
          </a:xfrm>
          <a:prstGeom prst="rect">
            <a:avLst/>
          </a:prstGeom>
          <a:ln w="12700">
            <a:miter lim="400000"/>
          </a:ln>
        </p:spPr>
      </p:pic>
      <p:pic>
        <p:nvPicPr>
          <p:cNvPr id="170" name="772426DE-E807-4D2F-A97D-7AF83B49990F-L0-001.png" descr="772426DE-E807-4D2F-A97D-7AF83B49990F-L0-001.png"/>
          <p:cNvPicPr>
            <a:picLocks noChangeAspect="1"/>
          </p:cNvPicPr>
          <p:nvPr/>
        </p:nvPicPr>
        <p:blipFill>
          <a:blip r:embed="rId4">
            <a:extLst/>
          </a:blip>
          <a:srcRect l="6464" t="11236" r="52168" b="47719"/>
          <a:stretch>
            <a:fillRect/>
          </a:stretch>
        </p:blipFill>
        <p:spPr>
          <a:xfrm>
            <a:off x="19572198" y="2978865"/>
            <a:ext cx="4439795" cy="7831214"/>
          </a:xfrm>
          <a:prstGeom prst="rect">
            <a:avLst/>
          </a:prstGeom>
          <a:ln w="12700">
            <a:miter lim="400000"/>
          </a:ln>
        </p:spPr>
      </p:pic>
      <p:pic>
        <p:nvPicPr>
          <p:cNvPr id="171" name="CBFD8879-0D84-42F5-8647-63C42B6832AE-L0-001.png" descr="CBFD8879-0D84-42F5-8647-63C42B6832AE-L0-001.png"/>
          <p:cNvPicPr>
            <a:picLocks noChangeAspect="1"/>
          </p:cNvPicPr>
          <p:nvPr/>
        </p:nvPicPr>
        <p:blipFill>
          <a:blip r:embed="rId5">
            <a:extLst/>
          </a:blip>
          <a:srcRect l="0" t="20416" r="0" b="21883"/>
          <a:stretch>
            <a:fillRect/>
          </a:stretch>
        </p:blipFill>
        <p:spPr>
          <a:xfrm>
            <a:off x="286579" y="2948571"/>
            <a:ext cx="4169960" cy="4277417"/>
          </a:xfrm>
          <a:prstGeom prst="rect">
            <a:avLst/>
          </a:prstGeom>
          <a:ln w="12700">
            <a:miter lim="400000"/>
          </a:ln>
        </p:spPr>
      </p:pic>
      <p:sp>
        <p:nvSpPr>
          <p:cNvPr id="172" name="Core-mantle boundary"/>
          <p:cNvSpPr txBox="1"/>
          <p:nvPr/>
        </p:nvSpPr>
        <p:spPr>
          <a:xfrm>
            <a:off x="3503116" y="10685449"/>
            <a:ext cx="6259196" cy="8458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spc="-100" sz="5000">
                <a:solidFill>
                  <a:srgbClr val="A60E1D"/>
                </a:solidFill>
              </a:defRPr>
            </a:lvl1pPr>
          </a:lstStyle>
          <a:p>
            <a:pPr/>
            <a:r>
              <a:t>Core-mantle boundary</a:t>
            </a:r>
          </a:p>
        </p:txBody>
      </p:sp>
      <p:sp>
        <p:nvSpPr>
          <p:cNvPr id="173" name="Core-mantle boundary"/>
          <p:cNvSpPr txBox="1"/>
          <p:nvPr/>
        </p:nvSpPr>
        <p:spPr>
          <a:xfrm>
            <a:off x="14112168" y="10685449"/>
            <a:ext cx="6259196" cy="8458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spc="-100" sz="5000">
                <a:solidFill>
                  <a:srgbClr val="A60E1D"/>
                </a:solidFill>
              </a:defRPr>
            </a:lvl1pPr>
          </a:lstStyle>
          <a:p>
            <a:pPr/>
            <a:r>
              <a:t>Core-mantle boundary</a:t>
            </a:r>
          </a:p>
        </p:txBody>
      </p:sp>
      <p:sp>
        <p:nvSpPr>
          <p:cNvPr id="174" name="400 km above"/>
          <p:cNvSpPr txBox="1"/>
          <p:nvPr/>
        </p:nvSpPr>
        <p:spPr>
          <a:xfrm>
            <a:off x="20027771" y="2102122"/>
            <a:ext cx="3985896" cy="8458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spc="-100" sz="5000">
                <a:solidFill>
                  <a:srgbClr val="A60E1D"/>
                </a:solidFill>
              </a:defRPr>
            </a:lvl1pPr>
          </a:lstStyle>
          <a:p>
            <a:pPr/>
            <a:r>
              <a:t>400 km above</a:t>
            </a:r>
          </a:p>
        </p:txBody>
      </p:sp>
      <p:sp>
        <p:nvSpPr>
          <p:cNvPr id="175" name="400 km above"/>
          <p:cNvSpPr txBox="1"/>
          <p:nvPr/>
        </p:nvSpPr>
        <p:spPr>
          <a:xfrm>
            <a:off x="9891160" y="2132964"/>
            <a:ext cx="3985896" cy="845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spc="-100" sz="5000">
                <a:solidFill>
                  <a:srgbClr val="A60E1D"/>
                </a:solidFill>
              </a:defRPr>
            </a:lvl1pPr>
          </a:lstStyle>
          <a:p>
            <a:pPr/>
            <a:r>
              <a:t>400 km above</a:t>
            </a:r>
          </a:p>
        </p:txBody>
      </p:sp>
      <p:sp>
        <p:nvSpPr>
          <p:cNvPr id="176" name="Texte"/>
          <p:cNvSpPr txBox="1"/>
          <p:nvPr/>
        </p:nvSpPr>
        <p:spPr>
          <a:xfrm>
            <a:off x="11773661" y="6627317"/>
            <a:ext cx="836677" cy="461366"/>
          </a:xfrm>
          <a:prstGeom prst="rect">
            <a:avLst/>
          </a:prstGeom>
          <a:ln w="12700">
            <a:miter lim="400000"/>
          </a:ln>
        </p:spPr>
        <p:txBody>
          <a:bodyPr wrap="none" lIns="50800" tIns="50800" rIns="50800" bIns="50800" anchor="ctr">
            <a:spAutoFit/>
          </a:bodyPr>
          <a:lstStyle/>
          <a:p>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quot;What is essential is invisible to the eye&quot;"/>
          <p:cNvSpPr txBox="1"/>
          <p:nvPr>
            <p:ph type="title"/>
          </p:nvPr>
        </p:nvSpPr>
        <p:spPr>
          <a:prstGeom prst="rect">
            <a:avLst/>
          </a:prstGeom>
        </p:spPr>
        <p:txBody>
          <a:bodyPr/>
          <a:lstStyle/>
          <a:p>
            <a:pPr/>
            <a:r>
              <a:t>"What is essential is invisible to the eye"</a:t>
            </a:r>
          </a:p>
        </p:txBody>
      </p:sp>
      <p:sp>
        <p:nvSpPr>
          <p:cNvPr id="181" name="Numéro de diapositive"/>
          <p:cNvSpPr txBox="1"/>
          <p:nvPr>
            <p:ph type="sldNum" sz="quarter" idx="4294967295"/>
          </p:nvPr>
        </p:nvSpPr>
        <p:spPr>
          <a:xfrm>
            <a:off x="23414285" y="12409986"/>
            <a:ext cx="432055" cy="783524"/>
          </a:xfrm>
          <a:prstGeom prst="rect">
            <a:avLst/>
          </a:prstGeom>
          <a:extLst>
            <a:ext uri="{C572A759-6A51-4108-AA02-DFA0A04FC94B}">
              <ma14:wrappingTextBoxFlag xmlns:ma14="http://schemas.microsoft.com/office/mac/drawingml/2011/main" val="1"/>
            </a:ext>
          </a:extLst>
        </p:spPr>
        <p:txBody>
          <a:bodyPr/>
          <a:lstStyle>
            <a:lvl1pPr>
              <a:defRPr b="1" sz="4500">
                <a:solidFill>
                  <a:srgbClr val="929292"/>
                </a:solidFill>
              </a:defRPr>
            </a:lvl1pPr>
          </a:lstStyle>
          <a:p>
            <a:pPr/>
            <a:fld id="{86CB4B4D-7CA3-9044-876B-883B54F8677D}" type="slidenum"/>
          </a:p>
        </p:txBody>
      </p:sp>
      <p:pic>
        <p:nvPicPr>
          <p:cNvPr id="182" name="kisspng-the-little-prince-book-writer-illustration-english-a-chat-with-andrea-hornackova-jean-louis-david-s-5ba36ddc566a26.438270371537437148354.png" descr="kisspng-the-little-prince-book-writer-illustration-english-a-chat-with-andrea-hornackova-jean-louis-david-s-5ba36ddc566a26.438270371537437148354.png"/>
          <p:cNvPicPr>
            <a:picLocks noChangeAspect="1"/>
          </p:cNvPicPr>
          <p:nvPr/>
        </p:nvPicPr>
        <p:blipFill>
          <a:blip r:embed="rId2">
            <a:extLst/>
          </a:blip>
          <a:stretch>
            <a:fillRect/>
          </a:stretch>
        </p:blipFill>
        <p:spPr>
          <a:xfrm>
            <a:off x="8991600" y="2517694"/>
            <a:ext cx="7556500" cy="9525001"/>
          </a:xfrm>
          <a:prstGeom prst="rect">
            <a:avLst/>
          </a:prstGeom>
          <a:ln w="12700">
            <a:miter lim="400000"/>
          </a:ln>
        </p:spPr>
      </p:pic>
      <p:pic>
        <p:nvPicPr>
          <p:cNvPr id="183" name="pasted-image.pdf" descr="pasted-image.pdf"/>
          <p:cNvPicPr>
            <a:picLocks noChangeAspect="1"/>
          </p:cNvPicPr>
          <p:nvPr/>
        </p:nvPicPr>
        <p:blipFill>
          <a:blip r:embed="rId3">
            <a:extLst/>
          </a:blip>
          <a:stretch>
            <a:fillRect/>
          </a:stretch>
        </p:blipFill>
        <p:spPr>
          <a:xfrm rot="18900000">
            <a:off x="1872564" y="5282057"/>
            <a:ext cx="8407401" cy="3901921"/>
          </a:xfrm>
          <a:prstGeom prst="rect">
            <a:avLst/>
          </a:prstGeom>
          <a:ln w="12700">
            <a:miter lim="400000"/>
          </a:ln>
        </p:spPr>
      </p:pic>
      <p:pic>
        <p:nvPicPr>
          <p:cNvPr id="184" name="+mobileLid_Crameri-desktop.mov" descr="+mobileLid_Crameri-desktop.mov"/>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11082669" y="6598887"/>
            <a:ext cx="4423558" cy="4168799"/>
          </a:xfrm>
          <a:prstGeom prst="rect">
            <a:avLst/>
          </a:prstGeom>
          <a:ln w="12700">
            <a:miter lim="400000"/>
          </a:ln>
        </p:spPr>
      </p:pic>
      <p:sp>
        <p:nvSpPr>
          <p:cNvPr id="185" name="de Saint-Exupéry 1943; Crameri &amp; Tackely 2016; Fuji 2022 (habilitation)"/>
          <p:cNvSpPr txBox="1"/>
          <p:nvPr/>
        </p:nvSpPr>
        <p:spPr>
          <a:xfrm>
            <a:off x="8025387" y="12562115"/>
            <a:ext cx="14952270" cy="634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de Saint-Exupéry 1943; Crameri &amp; Tackely 2016; Fuji 2022 (habilitation)   </a:t>
            </a:r>
          </a:p>
        </p:txBody>
      </p:sp>
      <p:pic>
        <p:nvPicPr>
          <p:cNvPr id="186" name="waveSelFiE_logo2019.png" descr="waveSelFiE_logo2019.png"/>
          <p:cNvPicPr>
            <a:picLocks noChangeAspect="1"/>
          </p:cNvPicPr>
          <p:nvPr/>
        </p:nvPicPr>
        <p:blipFill>
          <a:blip r:embed="rId7">
            <a:extLst/>
          </a:blip>
          <a:srcRect l="0" t="0" r="0" b="0"/>
          <a:stretch>
            <a:fillRect/>
          </a:stretch>
        </p:blipFill>
        <p:spPr>
          <a:xfrm>
            <a:off x="661785" y="11976659"/>
            <a:ext cx="6466895" cy="1184903"/>
          </a:xfrm>
          <a:prstGeom prst="rect">
            <a:avLst/>
          </a:prstGeom>
          <a:ln w="12700">
            <a:miter lim="400000"/>
          </a:ln>
        </p:spPr>
      </p:pic>
      <p:sp>
        <p:nvSpPr>
          <p:cNvPr id="187" name="data: what we perceive"/>
          <p:cNvSpPr txBox="1"/>
          <p:nvPr/>
        </p:nvSpPr>
        <p:spPr>
          <a:xfrm rot="18900000">
            <a:off x="862593" y="5298284"/>
            <a:ext cx="7652767" cy="9946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spc="-119" sz="6000">
                <a:solidFill>
                  <a:srgbClr val="A85341"/>
                </a:solidFill>
              </a:defRPr>
            </a:lvl1pPr>
          </a:lstStyle>
          <a:p>
            <a:pPr/>
            <a:r>
              <a:t>data: what we perceive</a:t>
            </a:r>
          </a:p>
        </p:txBody>
      </p:sp>
      <p:sp>
        <p:nvSpPr>
          <p:cNvPr id="188" name="what we want to know:…"/>
          <p:cNvSpPr txBox="1"/>
          <p:nvPr/>
        </p:nvSpPr>
        <p:spPr>
          <a:xfrm>
            <a:off x="16544977" y="6500619"/>
            <a:ext cx="7664959" cy="24662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80000"/>
              </a:lnSpc>
              <a:defRPr spc="-119" sz="6000">
                <a:solidFill>
                  <a:srgbClr val="A85341"/>
                </a:solidFill>
              </a:defRPr>
            </a:pPr>
            <a:r>
              <a:t>what we want to know:</a:t>
            </a:r>
          </a:p>
          <a:p>
            <a:pPr algn="l">
              <a:lnSpc>
                <a:spcPct val="80000"/>
              </a:lnSpc>
              <a:defRPr spc="-119" sz="6000">
                <a:solidFill>
                  <a:srgbClr val="A85341"/>
                </a:solidFill>
              </a:defRPr>
            </a:pPr>
            <a:r>
              <a:t>	</a:t>
            </a:r>
          </a:p>
          <a:p>
            <a:pPr algn="l">
              <a:lnSpc>
                <a:spcPct val="80000"/>
              </a:lnSpc>
              <a:defRPr spc="-119" sz="6000">
                <a:solidFill>
                  <a:srgbClr val="A85341"/>
                </a:solidFill>
              </a:defRPr>
            </a:pPr>
            <a:r>
              <a:t>e.g. history of the Earth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0599" fill="hold"/>
                                        <p:tgtEl>
                                          <p:spTgt spid="18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84"/>
                </p:tgtEl>
              </p:cMediaNode>
            </p:video>
            <p:seq concurrent="1" prevAc="none" nextAc="seek">
              <p:cTn id="8" evtFilter="cancelBubble" nodeType="interactiveSeq" restart="whenNotActive" fill="hold">
                <p:stCondLst>
                  <p:cond delay="0" evt="onClick">
                    <p:tgtEl>
                      <p:spTgt spid="18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84"/>
                                        </p:tgtEl>
                                      </p:cBhvr>
                                    </p:cmd>
                                  </p:childTnLst>
                                </p:cTn>
                              </p:par>
                            </p:childTnLst>
                          </p:cTn>
                        </p:par>
                      </p:childTnLst>
                    </p:cTn>
                  </p:par>
                </p:childTnLst>
              </p:cTn>
              <p:nextCondLst>
                <p:cond delay="0" evt="onClick">
                  <p:tgtEl>
                    <p:spTgt spid="18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How to work together?"/>
          <p:cNvSpPr txBox="1"/>
          <p:nvPr>
            <p:ph type="body" sz="half" idx="1"/>
          </p:nvPr>
        </p:nvSpPr>
        <p:spPr>
          <a:prstGeom prst="rect">
            <a:avLst/>
          </a:prstGeom>
        </p:spPr>
        <p:txBody>
          <a:bodyPr/>
          <a:lstStyle/>
          <a:p>
            <a:pPr/>
            <a:r>
              <a:t>How to work together?</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