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E4F4C"/>
    <a:srgbClr val="00B4CD"/>
    <a:srgbClr val="17354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6" autoAdjust="0"/>
    <p:restoredTop sz="94611" autoAdjust="0"/>
  </p:normalViewPr>
  <p:slideViewPr>
    <p:cSldViewPr>
      <p:cViewPr varScale="1">
        <p:scale>
          <a:sx n="85" d="100"/>
          <a:sy n="85" d="100"/>
        </p:scale>
        <p:origin x="176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F1D60-B83C-3A44-B5B5-159C92015F1D}" type="datetime1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B6D7D-F688-A348-B6E6-0C811CBF8FD5}" type="datetime1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08AA3BB-DF16-014B-836A-16514DE1FCD1}" type="datetime1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3983767" y="3140971"/>
            <a:ext cx="8827029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16/03/2023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Maurin Gilles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492" y="6454800"/>
            <a:ext cx="1376571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9" y="6105094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16/03/2023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Maurin Gilles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9" y="6105094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16/03/2023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Maurin Gilles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1999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9" y="6105094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16/03/2023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36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Maurin Gilles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1999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9" y="6105094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16/03/2023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Maurin Gilles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9" y="6105094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16/03/2023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Maurin Gilles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9" y="6105094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600" y="68400"/>
            <a:ext cx="68352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14502" y="1600203"/>
            <a:ext cx="9867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583499" y="6454800"/>
            <a:ext cx="3511285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16/03/2023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725616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Maurin Gilles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453336"/>
            <a:ext cx="1376571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483200" y="6472800"/>
            <a:ext cx="103104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960000" y="640800"/>
            <a:ext cx="86736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2419200" y="561600"/>
            <a:ext cx="82656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06BF9470-BFB7-4973-9B90-6BEEA0F947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6" y="69092"/>
            <a:ext cx="1390046" cy="6956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53449"/>
                </a:solidFill>
              </a:rPr>
              <a:t>Fête de la science 2023</a:t>
            </a:r>
            <a:br>
              <a:rPr lang="fr-FR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Jeudi 20 avril 2023</a:t>
            </a:r>
            <a:br>
              <a:rPr lang="fr-FR" sz="2800" dirty="0">
                <a:solidFill>
                  <a:srgbClr val="153449"/>
                </a:solidFill>
              </a:rPr>
            </a:b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83DFC4-5048-65CE-DF1F-286E81D2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3140971"/>
            <a:ext cx="2610977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4CD"/>
                </a:solidFill>
              </a:rPr>
              <a:t>16/03/2023</a:t>
            </a:r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Maurin Gilles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CC6BC1-9159-B126-5FDC-242C69B3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093296"/>
            <a:ext cx="1321939" cy="6926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23867B-E91A-28DB-BAD0-6888DBB20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4"/>
          <a:stretch/>
        </p:blipFill>
        <p:spPr>
          <a:xfrm>
            <a:off x="551384" y="764704"/>
            <a:ext cx="8102178" cy="51125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236396-FFB0-80EE-6642-767669E7E35E}"/>
              </a:ext>
            </a:extLst>
          </p:cNvPr>
          <p:cNvSpPr txBox="1"/>
          <p:nvPr/>
        </p:nvSpPr>
        <p:spPr>
          <a:xfrm>
            <a:off x="8400256" y="227687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BE4F4C"/>
                </a:solidFill>
              </a:rPr>
              <a:t>Fête de la science :</a:t>
            </a:r>
          </a:p>
          <a:p>
            <a:r>
              <a:rPr lang="fr-FR" dirty="0">
                <a:solidFill>
                  <a:srgbClr val="BE4F4C"/>
                </a:solidFill>
              </a:rPr>
              <a:t>      du 6 au 16 octobre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D675C-FA93-5F0A-D5A6-DB8E4889DE2F}"/>
              </a:ext>
            </a:extLst>
          </p:cNvPr>
          <p:cNvSpPr/>
          <p:nvPr/>
        </p:nvSpPr>
        <p:spPr>
          <a:xfrm>
            <a:off x="5519936" y="2564904"/>
            <a:ext cx="2736304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3A2CF-6718-6D33-BFD8-7159F5C10A55}"/>
              </a:ext>
            </a:extLst>
          </p:cNvPr>
          <p:cNvSpPr/>
          <p:nvPr/>
        </p:nvSpPr>
        <p:spPr>
          <a:xfrm>
            <a:off x="1584000" y="3248980"/>
            <a:ext cx="667224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E117D-5B83-D083-42F7-4DCF784BF8A0}"/>
              </a:ext>
            </a:extLst>
          </p:cNvPr>
          <p:cNvSpPr/>
          <p:nvPr/>
        </p:nvSpPr>
        <p:spPr>
          <a:xfrm>
            <a:off x="1592275" y="3970524"/>
            <a:ext cx="1911437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AA42A8-41A1-C121-1E19-E0FE2E7AC1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2024" y="2450814"/>
            <a:ext cx="1034601" cy="6181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3D87B4-1F19-0BB0-5EFE-EFC222561A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6626" y="2450814"/>
            <a:ext cx="1034601" cy="6181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02AF6D-2476-5357-3033-0DB7756CF36F}"/>
              </a:ext>
            </a:extLst>
          </p:cNvPr>
          <p:cNvSpPr/>
          <p:nvPr/>
        </p:nvSpPr>
        <p:spPr>
          <a:xfrm>
            <a:off x="1592274" y="3407959"/>
            <a:ext cx="4719749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836274-6D48-3719-4D4E-38C391DFED01}"/>
              </a:ext>
            </a:extLst>
          </p:cNvPr>
          <p:cNvSpPr txBox="1"/>
          <p:nvPr/>
        </p:nvSpPr>
        <p:spPr>
          <a:xfrm>
            <a:off x="8400256" y="3212976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Portes ouvertes des laboratoires :</a:t>
            </a:r>
          </a:p>
          <a:p>
            <a:r>
              <a:rPr lang="fr-FR" dirty="0"/>
              <a:t>      7 et 8 octobre </a:t>
            </a: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7489BE-D5B5-07DF-6895-98D2814817F1}"/>
              </a:ext>
            </a:extLst>
          </p:cNvPr>
          <p:cNvSpPr txBox="1"/>
          <p:nvPr/>
        </p:nvSpPr>
        <p:spPr>
          <a:xfrm>
            <a:off x="8400256" y="4114540"/>
            <a:ext cx="7251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b="1" dirty="0">
                <a:solidFill>
                  <a:srgbClr val="7030A0"/>
                </a:solidFill>
              </a:rPr>
              <a:t>Accueil des scolaires :</a:t>
            </a:r>
          </a:p>
          <a:p>
            <a:r>
              <a:rPr lang="fr-FR" dirty="0">
                <a:solidFill>
                  <a:srgbClr val="7030A0"/>
                </a:solidFill>
              </a:rPr>
              <a:t>      du 9 au 13 octobre ?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C759F1F-759B-F526-4655-EF8694D5B2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39" b="25159"/>
          <a:stretch/>
        </p:blipFill>
        <p:spPr>
          <a:xfrm>
            <a:off x="5836965" y="1814520"/>
            <a:ext cx="835100" cy="4353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6B0DAB-98FD-4F35-0E33-C090611A0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16" y="2564904"/>
            <a:ext cx="605878" cy="39952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AF7EE28-7310-73B1-F602-C1EB4A1024A9}"/>
              </a:ext>
            </a:extLst>
          </p:cNvPr>
          <p:cNvSpPr txBox="1"/>
          <p:nvPr/>
        </p:nvSpPr>
        <p:spPr>
          <a:xfrm>
            <a:off x="1817095" y="5824995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Année de la physique : septembre 2023 – juillet 2024</a:t>
            </a:r>
          </a:p>
        </p:txBody>
      </p:sp>
    </p:spTree>
    <p:extLst>
      <p:ext uri="{BB962C8B-B14F-4D97-AF65-F5344CB8AC3E}">
        <p14:creationId xmlns:p14="http://schemas.microsoft.com/office/powerpoint/2010/main" val="30067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Journées portes ouvertes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4CD"/>
                </a:solidFill>
              </a:rPr>
              <a:t>16/03/2023</a:t>
            </a:r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Maurin Gilles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CC6BC1-9159-B126-5FDC-242C69B3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093296"/>
            <a:ext cx="1321939" cy="6926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FA1B23-111A-B89B-E8E7-67368D2A54A1}"/>
              </a:ext>
            </a:extLst>
          </p:cNvPr>
          <p:cNvSpPr txBox="1"/>
          <p:nvPr/>
        </p:nvSpPr>
        <p:spPr>
          <a:xfrm>
            <a:off x="1991544" y="1085943"/>
            <a:ext cx="63337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Ateliers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Accueil enfants les matinées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Cyanotype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Dessins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Programmation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Tunnel LHC -&gt; exposition FCC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Bulle cosmique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Jeux de société / vidéo / escape </a:t>
            </a:r>
            <a:r>
              <a:rPr lang="fr-FR" dirty="0" err="1"/>
              <a:t>game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Repas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Repas (tartiflette/paëlla, tentes)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Café gratuit avec des scientifiques</a:t>
            </a:r>
          </a:p>
          <a:p>
            <a:pPr lvl="1"/>
            <a:endParaRPr lang="fr-FR" dirty="0"/>
          </a:p>
          <a:p>
            <a:r>
              <a:rPr lang="fr-FR" b="1" dirty="0"/>
              <a:t>Grands RDV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Conférences et Quizz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Visites MUST (équipe MUST </a:t>
            </a:r>
            <a:r>
              <a:rPr lang="fr-FR" dirty="0" err="1"/>
              <a:t>okay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Eutopia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Stands habituels (théorie, physique des particules…)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8A998686-3BC8-1170-F046-12BFDD8F2EB2}"/>
              </a:ext>
            </a:extLst>
          </p:cNvPr>
          <p:cNvSpPr/>
          <p:nvPr/>
        </p:nvSpPr>
        <p:spPr>
          <a:xfrm>
            <a:off x="8385749" y="1315850"/>
            <a:ext cx="504056" cy="4848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502AAB-D173-829F-F058-1DF29305F5DE}"/>
              </a:ext>
            </a:extLst>
          </p:cNvPr>
          <p:cNvSpPr txBox="1"/>
          <p:nvPr/>
        </p:nvSpPr>
        <p:spPr>
          <a:xfrm>
            <a:off x="9454282" y="298471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Besoin d’intervenants </a:t>
            </a:r>
          </a:p>
          <a:p>
            <a:pPr algn="ctr"/>
            <a:r>
              <a:rPr lang="fr-FR" dirty="0"/>
              <a:t>et d’aide</a:t>
            </a:r>
          </a:p>
        </p:txBody>
      </p:sp>
    </p:spTree>
    <p:extLst>
      <p:ext uri="{BB962C8B-B14F-4D97-AF65-F5344CB8AC3E}">
        <p14:creationId xmlns:p14="http://schemas.microsoft.com/office/powerpoint/2010/main" val="30904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enfants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4CD"/>
                </a:solidFill>
              </a:rPr>
              <a:t>16/03/2023</a:t>
            </a:r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Maurin Gilles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CC6BC1-9159-B126-5FDC-242C69B3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093296"/>
            <a:ext cx="1321939" cy="6926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B937B2-A853-39A7-FE31-8CF51B1DEF0D}"/>
              </a:ext>
            </a:extLst>
          </p:cNvPr>
          <p:cNvSpPr txBox="1"/>
          <p:nvPr/>
        </p:nvSpPr>
        <p:spPr>
          <a:xfrm>
            <a:off x="371605" y="1052736"/>
            <a:ext cx="10548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Personnes impliquées : </a:t>
            </a:r>
            <a:r>
              <a:rPr lang="fr-FR" b="1" dirty="0" err="1"/>
              <a:t>Narei</a:t>
            </a:r>
            <a:r>
              <a:rPr lang="fr-FR" dirty="0"/>
              <a:t>, Caroline, Andréa, Jean-</a:t>
            </a:r>
            <a:r>
              <a:rPr lang="fr-FR" dirty="0" err="1"/>
              <a:t>Eric</a:t>
            </a:r>
            <a:r>
              <a:rPr lang="fr-FR" dirty="0"/>
              <a:t>, Lucas, Pablo (besoin de 8 personnes)</a:t>
            </a:r>
          </a:p>
          <a:p>
            <a:endParaRPr lang="fr-FR" dirty="0"/>
          </a:p>
          <a:p>
            <a:r>
              <a:rPr lang="fr-FR" b="1" dirty="0"/>
              <a:t>Lieu : </a:t>
            </a:r>
            <a:r>
              <a:rPr lang="fr-FR" dirty="0"/>
              <a:t>Grande Galerie (+ attente dans le patio)</a:t>
            </a:r>
          </a:p>
          <a:p>
            <a:endParaRPr lang="fr-FR" dirty="0"/>
          </a:p>
          <a:p>
            <a:r>
              <a:rPr lang="fr-FR" b="1" dirty="0"/>
              <a:t>Fonctionnement</a:t>
            </a:r>
            <a:r>
              <a:rPr lang="fr-FR" dirty="0"/>
              <a:t> : inscription en amont (40 max), début vers 10h, petits groupes </a:t>
            </a:r>
          </a:p>
          <a:p>
            <a:r>
              <a:rPr lang="fr-FR" dirty="0"/>
              <a:t>qui circulent entre les ateliers (env. 15min)</a:t>
            </a:r>
          </a:p>
          <a:p>
            <a:endParaRPr lang="fr-FR" dirty="0"/>
          </a:p>
          <a:p>
            <a:r>
              <a:rPr lang="fr-FR" b="1" dirty="0"/>
              <a:t>Durée</a:t>
            </a:r>
            <a:r>
              <a:rPr lang="fr-FR" dirty="0"/>
              <a:t> : 2h</a:t>
            </a:r>
          </a:p>
          <a:p>
            <a:endParaRPr lang="fr-FR" dirty="0"/>
          </a:p>
          <a:p>
            <a:r>
              <a:rPr lang="fr-FR" b="1" dirty="0"/>
              <a:t>Différents ateliers </a:t>
            </a:r>
            <a:r>
              <a:rPr lang="fr-FR" dirty="0"/>
              <a:t>: électricité, frottements de l’air, densité, </a:t>
            </a:r>
          </a:p>
          <a:p>
            <a:r>
              <a:rPr lang="fr-FR" dirty="0"/>
              <a:t>tension de surface, l’ADN, l’optique, etc...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CEAC9F-2878-1AE1-8D34-36054736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52" y="2781158"/>
            <a:ext cx="3312368" cy="25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Cyanotype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4CD"/>
                </a:solidFill>
              </a:rPr>
              <a:t>16/03/2023</a:t>
            </a:r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Maurin Gilles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CC6BC1-9159-B126-5FDC-242C69B3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093296"/>
            <a:ext cx="1321939" cy="6926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B937B2-A853-39A7-FE31-8CF51B1DEF0D}"/>
              </a:ext>
            </a:extLst>
          </p:cNvPr>
          <p:cNvSpPr txBox="1"/>
          <p:nvPr/>
        </p:nvSpPr>
        <p:spPr>
          <a:xfrm>
            <a:off x="371605" y="1052736"/>
            <a:ext cx="6244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Personnes impliquées : Laura,</a:t>
            </a:r>
            <a:r>
              <a:rPr lang="fr-FR" dirty="0"/>
              <a:t> </a:t>
            </a:r>
            <a:r>
              <a:rPr lang="fr-FR" dirty="0" err="1"/>
              <a:t>Iro</a:t>
            </a:r>
            <a:endParaRPr lang="fr-FR" dirty="0"/>
          </a:p>
          <a:p>
            <a:endParaRPr lang="fr-FR" b="1" dirty="0"/>
          </a:p>
          <a:p>
            <a:r>
              <a:rPr lang="fr-FR" b="1" dirty="0"/>
              <a:t>Lieu : </a:t>
            </a:r>
            <a:r>
              <a:rPr lang="fr-FR" dirty="0"/>
              <a:t>Salle </a:t>
            </a:r>
            <a:r>
              <a:rPr lang="fr-FR" dirty="0" err="1"/>
              <a:t>visio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Fonctionnement</a:t>
            </a:r>
            <a:r>
              <a:rPr lang="fr-FR" dirty="0"/>
              <a:t> : inscription en amont, groupe de 12 enfants sans les parents</a:t>
            </a:r>
          </a:p>
          <a:p>
            <a:endParaRPr lang="fr-FR" dirty="0"/>
          </a:p>
          <a:p>
            <a:r>
              <a:rPr lang="fr-FR" b="1" dirty="0"/>
              <a:t>Durée</a:t>
            </a:r>
            <a:r>
              <a:rPr lang="fr-FR" dirty="0"/>
              <a:t> : 1,5 - 2h (1 ou 2 atelier par jour ?)</a:t>
            </a:r>
          </a:p>
          <a:p>
            <a:endParaRPr lang="fr-FR" dirty="0"/>
          </a:p>
          <a:p>
            <a:r>
              <a:rPr lang="fr-FR" b="1" dirty="0"/>
              <a:t>Objectif : </a:t>
            </a:r>
            <a:r>
              <a:rPr lang="fr-FR" dirty="0"/>
              <a:t>réaliser des photos monochrome et négative à l’aide de la lumière ultra violet.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BE7EB1-A83C-4EB9-1EB1-8386219B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440" y="1049235"/>
            <a:ext cx="5266554" cy="34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programmation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4CD"/>
                </a:solidFill>
              </a:rPr>
              <a:t>16/03/2023</a:t>
            </a:r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Maurin Gilles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CC6BC1-9159-B126-5FDC-242C69B3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093296"/>
            <a:ext cx="1321939" cy="6926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B937B2-A853-39A7-FE31-8CF51B1DEF0D}"/>
              </a:ext>
            </a:extLst>
          </p:cNvPr>
          <p:cNvSpPr txBox="1"/>
          <p:nvPr/>
        </p:nvSpPr>
        <p:spPr>
          <a:xfrm>
            <a:off x="371605" y="1052736"/>
            <a:ext cx="6244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Personnes impliquées : Sabine,</a:t>
            </a:r>
            <a:r>
              <a:rPr lang="fr-FR" dirty="0"/>
              <a:t> Sylvain L., Maël, et informaticiens</a:t>
            </a:r>
          </a:p>
          <a:p>
            <a:endParaRPr lang="fr-FR" b="1" dirty="0"/>
          </a:p>
          <a:p>
            <a:r>
              <a:rPr lang="fr-FR" b="1" dirty="0"/>
              <a:t>Lieu : </a:t>
            </a:r>
            <a:r>
              <a:rPr lang="fr-FR" dirty="0"/>
              <a:t>Fourmis</a:t>
            </a:r>
          </a:p>
          <a:p>
            <a:endParaRPr lang="fr-FR" dirty="0"/>
          </a:p>
          <a:p>
            <a:r>
              <a:rPr lang="fr-FR" b="1" dirty="0"/>
              <a:t>Fonctionnement</a:t>
            </a:r>
            <a:r>
              <a:rPr lang="fr-FR" dirty="0"/>
              <a:t> : à préciser</a:t>
            </a:r>
          </a:p>
          <a:p>
            <a:r>
              <a:rPr lang="fr-FR" dirty="0"/>
              <a:t>	inscription en amont ou le jour J ? </a:t>
            </a:r>
          </a:p>
          <a:p>
            <a:r>
              <a:rPr lang="fr-FR" dirty="0"/>
              <a:t>	taille des groupes ?</a:t>
            </a:r>
          </a:p>
          <a:p>
            <a:endParaRPr lang="fr-FR" dirty="0"/>
          </a:p>
          <a:p>
            <a:r>
              <a:rPr lang="fr-FR" b="1" dirty="0"/>
              <a:t>Durée</a:t>
            </a:r>
            <a:r>
              <a:rPr lang="fr-FR" dirty="0"/>
              <a:t> : 1h ?</a:t>
            </a:r>
          </a:p>
          <a:p>
            <a:endParaRPr lang="fr-FR" dirty="0"/>
          </a:p>
          <a:p>
            <a:r>
              <a:rPr lang="fr-FR" b="1" dirty="0"/>
              <a:t>Objectif : </a:t>
            </a:r>
            <a:r>
              <a:rPr lang="fr-FR" dirty="0"/>
              <a:t>piloter une tortue par informatique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3502FA-780F-7C83-EEC9-68EC4443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252" y="1617895"/>
            <a:ext cx="3155100" cy="20282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9CE193-A8F4-FD15-88E2-50ECB0D45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800" y="3042577"/>
            <a:ext cx="3280752" cy="27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ateliers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4CD"/>
                </a:solidFill>
              </a:rPr>
              <a:t>16/03/2023</a:t>
            </a:r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Maurin Gilles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CC6BC1-9159-B126-5FDC-242C69B3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093296"/>
            <a:ext cx="1321939" cy="6926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B937B2-A853-39A7-FE31-8CF51B1DEF0D}"/>
              </a:ext>
            </a:extLst>
          </p:cNvPr>
          <p:cNvSpPr txBox="1"/>
          <p:nvPr/>
        </p:nvSpPr>
        <p:spPr>
          <a:xfrm>
            <a:off x="371605" y="1052736"/>
            <a:ext cx="9756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Bulle Cosmique (Virginie) : </a:t>
            </a:r>
            <a:r>
              <a:rPr lang="fr-FR" dirty="0"/>
              <a:t>en cours de réflexion</a:t>
            </a:r>
            <a:endParaRPr lang="fr-FR" b="1" dirty="0"/>
          </a:p>
          <a:p>
            <a:r>
              <a:rPr lang="fr-FR" dirty="0"/>
              <a:t>	- Lieu : Salle des Choucas</a:t>
            </a:r>
          </a:p>
          <a:p>
            <a:endParaRPr lang="fr-FR" b="1" dirty="0"/>
          </a:p>
          <a:p>
            <a:r>
              <a:rPr lang="fr-FR" b="1" dirty="0"/>
              <a:t>Dessins (Sami) : </a:t>
            </a:r>
            <a:r>
              <a:rPr lang="fr-FR" dirty="0"/>
              <a:t>contact avec Cultura, vérification des l’accord de partenariat avec la DR…</a:t>
            </a:r>
          </a:p>
          <a:p>
            <a:r>
              <a:rPr lang="fr-FR" dirty="0"/>
              <a:t>		=&gt; possibilité de faire plus simple ?</a:t>
            </a:r>
          </a:p>
          <a:p>
            <a:r>
              <a:rPr lang="fr-FR" dirty="0"/>
              <a:t>		- Lieu : </a:t>
            </a:r>
            <a:r>
              <a:rPr lang="fr-FR" dirty="0" err="1"/>
              <a:t>Semnoz</a:t>
            </a:r>
            <a:r>
              <a:rPr lang="fr-FR" dirty="0"/>
              <a:t> ?</a:t>
            </a:r>
          </a:p>
          <a:p>
            <a:endParaRPr lang="fr-FR" dirty="0"/>
          </a:p>
          <a:p>
            <a:r>
              <a:rPr lang="fr-FR" b="1" dirty="0"/>
              <a:t>Jeux de sociétés / vidéo / Escape Game (Piotr, Maud, Emmanuel M. ) :</a:t>
            </a:r>
          </a:p>
          <a:p>
            <a:r>
              <a:rPr lang="fr-FR" dirty="0"/>
              <a:t>	- Jeux vidéo de physique (relativité…)</a:t>
            </a:r>
          </a:p>
          <a:p>
            <a:r>
              <a:rPr lang="fr-FR" dirty="0"/>
              <a:t>	- Jeux de société scientifique (physique des particules…)</a:t>
            </a:r>
          </a:p>
          <a:p>
            <a:r>
              <a:rPr lang="fr-FR" dirty="0"/>
              <a:t>	- Escape Game : Esprit Critique (disponible)</a:t>
            </a:r>
          </a:p>
          <a:p>
            <a:r>
              <a:rPr lang="fr-FR" dirty="0"/>
              <a:t>	- Lieu : Hall mécatronique, </a:t>
            </a:r>
            <a:r>
              <a:rPr lang="fr-FR" dirty="0" err="1"/>
              <a:t>Semnoz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9548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Derniers points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4CD"/>
                </a:solidFill>
              </a:rPr>
              <a:t>16/03/2023</a:t>
            </a:r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Maurin</a:t>
            </a:r>
            <a:r>
              <a:rPr lang="fr-FR" dirty="0"/>
              <a:t> Gilles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CC6BC1-9159-B126-5FDC-242C69B3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093296"/>
            <a:ext cx="1321939" cy="6926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B937B2-A853-39A7-FE31-8CF51B1DEF0D}"/>
              </a:ext>
            </a:extLst>
          </p:cNvPr>
          <p:cNvSpPr txBox="1"/>
          <p:nvPr/>
        </p:nvSpPr>
        <p:spPr>
          <a:xfrm>
            <a:off x="371605" y="1052736"/>
            <a:ext cx="97568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Quizz à renouveler: Christopher</a:t>
            </a:r>
          </a:p>
          <a:p>
            <a:endParaRPr lang="fr-FR" b="1" dirty="0"/>
          </a:p>
          <a:p>
            <a:r>
              <a:rPr lang="fr-FR" b="1" dirty="0"/>
              <a:t>Conférences : CTA : </a:t>
            </a:r>
            <a:r>
              <a:rPr lang="fr-FR" b="1" dirty="0" err="1"/>
              <a:t>Michäel</a:t>
            </a:r>
            <a:r>
              <a:rPr lang="fr-FR" b="1" dirty="0"/>
              <a:t> &amp; </a:t>
            </a:r>
            <a:r>
              <a:rPr lang="fr-FR" b="1" dirty="0" err="1"/>
              <a:t>Cyann</a:t>
            </a:r>
            <a:r>
              <a:rPr lang="fr-FR" b="1" dirty="0"/>
              <a:t> , </a:t>
            </a:r>
          </a:p>
          <a:p>
            <a:r>
              <a:rPr lang="fr-FR" b="1" dirty="0"/>
              <a:t>	           LSST : Dominique</a:t>
            </a:r>
          </a:p>
          <a:p>
            <a:r>
              <a:rPr lang="fr-FR" b="1" dirty="0"/>
              <a:t>	           ULISSE ?</a:t>
            </a:r>
          </a:p>
          <a:p>
            <a:endParaRPr lang="fr-FR" b="1" dirty="0"/>
          </a:p>
          <a:p>
            <a:r>
              <a:rPr lang="fr-FR" b="1" dirty="0" err="1"/>
              <a:t>Eutopia</a:t>
            </a:r>
            <a:r>
              <a:rPr lang="fr-FR" b="1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Inscription à l’arrivée au LAPP nécessaire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 stand = 20 min =&gt; Rotation toutes les 40min ?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3826AF-5102-EDBF-D384-D017519D86B2}"/>
              </a:ext>
            </a:extLst>
          </p:cNvPr>
          <p:cNvSpPr txBox="1"/>
          <p:nvPr/>
        </p:nvSpPr>
        <p:spPr>
          <a:xfrm>
            <a:off x="479376" y="3729806"/>
            <a:ext cx="1018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Organisation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Inscription en amont possible via </a:t>
            </a:r>
            <a:r>
              <a:rPr lang="fr-FR" dirty="0" err="1"/>
              <a:t>Indico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Besoin de personnes pour l’accueil durant les deux jours </a:t>
            </a:r>
            <a:r>
              <a:rPr lang="fr-FR" dirty="0"/>
              <a:t>(service administration et ? 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FED019-C7F1-FA2C-3C8E-D9FF861F37D9}"/>
              </a:ext>
            </a:extLst>
          </p:cNvPr>
          <p:cNvSpPr txBox="1"/>
          <p:nvPr/>
        </p:nvSpPr>
        <p:spPr>
          <a:xfrm>
            <a:off x="479376" y="4934833"/>
            <a:ext cx="4487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scolaires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Atelier Zététique (</a:t>
            </a:r>
            <a:r>
              <a:rPr lang="fr-FR" dirty="0" err="1"/>
              <a:t>Narei</a:t>
            </a:r>
            <a:r>
              <a:rPr lang="fr-FR" dirty="0"/>
              <a:t>, Jean-</a:t>
            </a:r>
            <a:r>
              <a:rPr lang="fr-FR" dirty="0" err="1"/>
              <a:t>Eric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Atelier Mesures (</a:t>
            </a:r>
            <a:r>
              <a:rPr lang="fr-FR" dirty="0" err="1"/>
              <a:t>Agnes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643548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29F90A6-7CD5-45C5-B06A-C01110D2F100}" vid="{C6A078F3-6FBA-48BD-90E8-489E2C0488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Conception personnalisée</Template>
  <TotalTime>135</TotalTime>
  <Words>528</Words>
  <Application>Microsoft Macintosh PowerPoint</Application>
  <PresentationFormat>Grand écran</PresentationFormat>
  <Paragraphs>118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</vt:lpstr>
      <vt:lpstr>Conception personnalisée</vt:lpstr>
      <vt:lpstr>Fête de la science 2023 Jeudi 20 avril 2023 </vt:lpstr>
      <vt:lpstr>Dates</vt:lpstr>
      <vt:lpstr>Journées portes ouvertes</vt:lpstr>
      <vt:lpstr>Accueil enfants</vt:lpstr>
      <vt:lpstr>Cyanotype</vt:lpstr>
      <vt:lpstr>Atelier programmation</vt:lpstr>
      <vt:lpstr>Autres ateliers</vt:lpstr>
      <vt:lpstr>Derniers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Fête de la science 2023 Jeudi 16 mars 2023 </dc:title>
  <dc:creator>Gilles Maurin</dc:creator>
  <cp:lastModifiedBy>Gilles Maurin</cp:lastModifiedBy>
  <cp:revision>46</cp:revision>
  <dcterms:created xsi:type="dcterms:W3CDTF">2023-03-15T11:18:46Z</dcterms:created>
  <dcterms:modified xsi:type="dcterms:W3CDTF">2023-04-21T07:45:53Z</dcterms:modified>
</cp:coreProperties>
</file>