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20" r:id="rId2"/>
    <p:sldId id="502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0403" autoAdjust="0"/>
  </p:normalViewPr>
  <p:slideViewPr>
    <p:cSldViewPr>
      <p:cViewPr varScale="1">
        <p:scale>
          <a:sx n="67" d="100"/>
          <a:sy n="67" d="100"/>
        </p:scale>
        <p:origin x="53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</a:t>
            </a:r>
            <a:r>
              <a:rPr lang="fr-FR" sz="2400" dirty="0"/>
              <a:t>4</a:t>
            </a:r>
            <a:r>
              <a:rPr lang="fr-FR" sz="2400" dirty="0" smtClean="0"/>
              <a:t>/23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 smtClean="0"/>
              <a:t>Personnels permanents impliques en 2022: 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N. </a:t>
            </a:r>
            <a:r>
              <a:rPr lang="fr-FR" sz="1400" dirty="0" err="1" smtClean="0">
                <a:solidFill>
                  <a:schemeClr val="tx1"/>
                </a:solidFill>
              </a:rPr>
              <a:t>Mahmoudi</a:t>
            </a:r>
            <a:r>
              <a:rPr lang="fr-FR" sz="1400" dirty="0" smtClean="0">
                <a:solidFill>
                  <a:schemeClr val="tx1"/>
                </a:solidFill>
              </a:rPr>
              <a:t> (Théorie), Remi Barbier (Instrumentation)</a:t>
            </a:r>
            <a:endParaRPr lang="fr-FR" dirty="0" smtClean="0"/>
          </a:p>
          <a:p>
            <a:r>
              <a:rPr lang="fr-FR" dirty="0" smtClean="0"/>
              <a:t>Stage M2 expérimentale: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 :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 “Simulations visant les contraintes sur et les performances des possibles détecteurs pour FCC, en particulier l'évaluation des taux de données et des occupations, et la définition des besoins de l'électronique.”</a:t>
            </a:r>
            <a:r>
              <a:rPr lang="fr-FR" sz="1400" dirty="0" smtClean="0">
                <a:solidFill>
                  <a:schemeClr val="tx1"/>
                </a:solidFill>
              </a:rPr>
              <a:t>, (G. BOUDOUL, maitre de stage) Cyril DIOCHON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Depuis 4 semaines:  familiarisation ave FCCSW (merci a l’IPHC!),                                                production d’</a:t>
            </a:r>
            <a:r>
              <a:rPr lang="fr-FR" sz="1400" dirty="0" err="1" smtClean="0">
                <a:solidFill>
                  <a:schemeClr val="tx1"/>
                </a:solidFill>
              </a:rPr>
              <a:t>event</a:t>
            </a:r>
            <a:r>
              <a:rPr lang="fr-FR" sz="1400" dirty="0" smtClean="0">
                <a:solidFill>
                  <a:schemeClr val="tx1"/>
                </a:solidFill>
              </a:rPr>
              <a:t>-displays, étapes de génération-simulation-                                                           reconstruction. Développement d’outils </a:t>
            </a:r>
            <a:r>
              <a:rPr lang="fr-FR" sz="1400" dirty="0" err="1" smtClean="0">
                <a:solidFill>
                  <a:schemeClr val="tx1"/>
                </a:solidFill>
              </a:rPr>
              <a:t>root</a:t>
            </a:r>
            <a:r>
              <a:rPr lang="fr-FR" sz="1400" dirty="0" smtClean="0">
                <a:solidFill>
                  <a:schemeClr val="tx1"/>
                </a:solidFill>
              </a:rPr>
              <a:t> en cours pour avoir une                                                                          chaine d’étude complète.                                                                                 </a:t>
            </a:r>
            <a:endParaRPr lang="fr-FR" dirty="0" smtClean="0"/>
          </a:p>
          <a:p>
            <a:r>
              <a:rPr lang="fr-FR" dirty="0" smtClean="0"/>
              <a:t>Stage M2 théorie: Théorie: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: «Collisionneurs futurs et unification»                                                                             (</a:t>
            </a:r>
            <a:r>
              <a:rPr lang="fr-FR" sz="1400" dirty="0" smtClean="0">
                <a:solidFill>
                  <a:schemeClr val="tx1"/>
                </a:solidFill>
              </a:rPr>
              <a:t>A. DEANDREA, G. CACCIAPAGLIA maitres de stage)                                                                                     Christian VEROLLET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Depuis le 13 mars:  Extraction de couplages nécessaires dans le contexte du modelé </a:t>
            </a:r>
            <a:r>
              <a:rPr lang="fr-FR" sz="1400" dirty="0" err="1" smtClean="0">
                <a:solidFill>
                  <a:schemeClr val="tx1"/>
                </a:solidFill>
              </a:rPr>
              <a:t>aGUT</a:t>
            </a:r>
            <a:r>
              <a:rPr lang="fr-FR" sz="1400" dirty="0" smtClean="0">
                <a:solidFill>
                  <a:schemeClr val="tx1"/>
                </a:solidFill>
              </a:rPr>
              <a:t> SU(5) pour l’ étude des limites de précision EW et </a:t>
            </a:r>
            <a:r>
              <a:rPr lang="fr-FR" sz="1400" dirty="0" err="1" smtClean="0">
                <a:solidFill>
                  <a:schemeClr val="tx1"/>
                </a:solidFill>
              </a:rPr>
              <a:t>pheno</a:t>
            </a:r>
            <a:r>
              <a:rPr lang="fr-FR" sz="1400" dirty="0" smtClean="0">
                <a:solidFill>
                  <a:schemeClr val="tx1"/>
                </a:solidFill>
              </a:rPr>
              <a:t> FCC.  </a:t>
            </a:r>
            <a:r>
              <a:rPr lang="fr-FR" sz="1400" dirty="0" smtClean="0">
                <a:solidFill>
                  <a:schemeClr val="tx1"/>
                </a:solidFill>
              </a:rPr>
              <a:t>Prochaine étape: Implémentation dans </a:t>
            </a:r>
            <a:r>
              <a:rPr lang="fr-FR" sz="1400" dirty="0" err="1" smtClean="0">
                <a:solidFill>
                  <a:schemeClr val="tx1"/>
                </a:solidFill>
              </a:rPr>
              <a:t>Feynrules</a:t>
            </a:r>
            <a:r>
              <a:rPr lang="fr-FR" sz="1400" dirty="0" smtClean="0">
                <a:solidFill>
                  <a:schemeClr val="tx1"/>
                </a:solidFill>
              </a:rPr>
              <a:t>/</a:t>
            </a:r>
            <a:r>
              <a:rPr lang="fr-FR" sz="1400" dirty="0" err="1" smtClean="0">
                <a:solidFill>
                  <a:schemeClr val="tx1"/>
                </a:solidFill>
              </a:rPr>
              <a:t>Madgraph</a:t>
            </a:r>
            <a:r>
              <a:rPr lang="fr-FR" sz="1400" dirty="0" smtClean="0">
                <a:solidFill>
                  <a:schemeClr val="tx1"/>
                </a:solidFill>
              </a:rPr>
              <a:t> pour production de résultats.</a:t>
            </a:r>
            <a:endParaRPr lang="fr-FR" sz="1400" dirty="0" smtClean="0">
              <a:solidFill>
                <a:schemeClr val="tx1"/>
              </a:solidFill>
            </a:endParaRPr>
          </a:p>
          <a:p>
            <a:pPr lvl="0"/>
            <a:r>
              <a:rPr lang="fr-FR" dirty="0" smtClean="0"/>
              <a:t>Stage M2 expérimentale hors demande de financement FCC-PHYS: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prstClr val="black"/>
                </a:solidFill>
              </a:rPr>
              <a:t>Stage M2 (4 mois) : «</a:t>
            </a:r>
            <a:r>
              <a:rPr lang="fr-FR" sz="1400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Comparaison de PFA dans la mesure du couplage </a:t>
            </a:r>
            <a:r>
              <a:rPr lang="fr-FR" sz="1400" kern="1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Higgs</a:t>
            </a:r>
            <a:r>
              <a:rPr lang="fr-FR" sz="1400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-WW dans le canal e+ e− → </a:t>
            </a:r>
            <a:r>
              <a:rPr lang="fr-FR" sz="1400" kern="1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Hνν</a:t>
            </a:r>
            <a:r>
              <a:rPr lang="fr-FR" sz="1400" b="1" dirty="0" smtClean="0">
                <a:solidFill>
                  <a:prstClr val="black"/>
                </a:solidFill>
              </a:rPr>
              <a:t>» (</a:t>
            </a:r>
            <a:r>
              <a:rPr lang="fr-FR" sz="1400" dirty="0" smtClean="0">
                <a:solidFill>
                  <a:prstClr val="black"/>
                </a:solidFill>
              </a:rPr>
              <a:t>G. GRENIER, maitre de stage) Tanguy PASQUIER</a:t>
            </a:r>
          </a:p>
          <a:p>
            <a:pPr lvl="0"/>
            <a:r>
              <a:rPr lang="fr-FR" dirty="0" smtClean="0"/>
              <a:t>Demande de </a:t>
            </a:r>
            <a:r>
              <a:rPr lang="fr-FR" dirty="0" err="1" smtClean="0"/>
              <a:t>postdoc</a:t>
            </a:r>
            <a:r>
              <a:rPr lang="fr-FR" dirty="0" smtClean="0"/>
              <a:t> Mixte FCC-CMS: </a:t>
            </a:r>
            <a:r>
              <a:rPr lang="fr-FR" sz="1400" dirty="0" smtClean="0">
                <a:solidFill>
                  <a:schemeClr val="tx1"/>
                </a:solidFill>
              </a:rPr>
              <a:t>R&amp;D MAPS </a:t>
            </a:r>
            <a:r>
              <a:rPr lang="fr-FR" sz="1400" dirty="0" err="1" smtClean="0">
                <a:solidFill>
                  <a:schemeClr val="tx1"/>
                </a:solidFill>
              </a:rPr>
              <a:t>Higgs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Factory</a:t>
            </a:r>
            <a:r>
              <a:rPr lang="fr-FR" sz="1400" dirty="0" smtClean="0">
                <a:solidFill>
                  <a:schemeClr val="tx1"/>
                </a:solidFill>
              </a:rPr>
              <a:t> + physique </a:t>
            </a:r>
            <a:r>
              <a:rPr lang="fr-FR" sz="1400" dirty="0" err="1" smtClean="0">
                <a:solidFill>
                  <a:schemeClr val="tx1"/>
                </a:solidFill>
              </a:rPr>
              <a:t>Higgs</a:t>
            </a:r>
            <a:r>
              <a:rPr lang="fr-FR" sz="1400" dirty="0" smtClean="0">
                <a:solidFill>
                  <a:schemeClr val="tx1"/>
                </a:solidFill>
              </a:rPr>
              <a:t>/photons: G. BOUDOUL, S. GASCON encadrants: toujours d’actualité  si financement possible</a:t>
            </a:r>
          </a:p>
          <a:p>
            <a:pPr lvl="0"/>
            <a:endParaRPr lang="fr-FR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987" y="2426314"/>
            <a:ext cx="2426356" cy="21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24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</a:t>
            </a:r>
            <a:r>
              <a:rPr lang="fr-FR" sz="2400" dirty="0"/>
              <a:t>4</a:t>
            </a:r>
            <a:r>
              <a:rPr lang="fr-FR" sz="2400" dirty="0" smtClean="0"/>
              <a:t>/23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 smtClean="0"/>
              <a:t>Préparation d’une ‘feuille de route’ IP2I pour  R&amp;D détecteurs futurs:  ciblant collisionneurs futurs et ondes gravitationnelles (coordonnateurs Didier, Patrice Verdier, Remi Barbier)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Thèmes pour implications à explorer entre maintenant et fin septembre 2023, synthèse entre </a:t>
            </a:r>
            <a:r>
              <a:rPr lang="fr-FR" sz="1400" dirty="0" err="1" smtClean="0">
                <a:solidFill>
                  <a:schemeClr val="tx1"/>
                </a:solidFill>
              </a:rPr>
              <a:t>oct</a:t>
            </a:r>
            <a:r>
              <a:rPr lang="fr-FR" sz="1400" dirty="0" smtClean="0">
                <a:solidFill>
                  <a:schemeClr val="tx1"/>
                </a:solidFill>
              </a:rPr>
              <a:t>-novembre 2023 et rédaction/soumission a la direction pour décembre 2023</a:t>
            </a:r>
          </a:p>
          <a:p>
            <a:pPr lvl="1"/>
            <a:r>
              <a:rPr lang="fr-FR" sz="1400" dirty="0" err="1" smtClean="0">
                <a:solidFill>
                  <a:schemeClr val="tx1"/>
                </a:solidFill>
              </a:rPr>
              <a:t>Review</a:t>
            </a:r>
            <a:r>
              <a:rPr lang="fr-FR" sz="1400" dirty="0" smtClean="0">
                <a:solidFill>
                  <a:schemeClr val="tx1"/>
                </a:solidFill>
              </a:rPr>
              <a:t> par CS de l’IP2I début 2024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En parallèle avec processus des DRD.</a:t>
            </a:r>
            <a:endParaRPr lang="fr-FR" dirty="0" smtClean="0"/>
          </a:p>
          <a:p>
            <a:pPr lvl="0"/>
            <a:endParaRPr lang="fr-FR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44011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352447</TotalTime>
  <Words>377</Words>
  <Application>Microsoft Office PowerPoint</Application>
  <PresentationFormat>Affichage à l'écran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Helvetica</vt:lpstr>
      <vt:lpstr>Tahoma</vt:lpstr>
      <vt:lpstr>Times New Roman</vt:lpstr>
      <vt:lpstr>Wingdings</vt:lpstr>
      <vt:lpstr>Default Design</vt:lpstr>
      <vt:lpstr>IP2I Lyon: Résumé des Activités 4/23 (contact S. Gascon-Shotkin)  </vt:lpstr>
      <vt:lpstr>IP2I Lyon: Résumé des Activités 4/23 (contact S. Gascon-Shotkin)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Susan Gascon</cp:lastModifiedBy>
  <cp:revision>2588</cp:revision>
  <cp:lastPrinted>2020-04-17T12:52:34Z</cp:lastPrinted>
  <dcterms:created xsi:type="dcterms:W3CDTF">1999-01-05T17:13:25Z</dcterms:created>
  <dcterms:modified xsi:type="dcterms:W3CDTF">2023-04-14T12:42:15Z</dcterms:modified>
</cp:coreProperties>
</file>