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5"/>
  </p:notesMasterIdLst>
  <p:sldIdLst>
    <p:sldId id="292" r:id="rId5"/>
    <p:sldId id="352" r:id="rId6"/>
    <p:sldId id="334" r:id="rId7"/>
    <p:sldId id="337" r:id="rId8"/>
    <p:sldId id="338" r:id="rId9"/>
    <p:sldId id="339" r:id="rId10"/>
    <p:sldId id="340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1" r:id="rId19"/>
    <p:sldId id="349" r:id="rId20"/>
    <p:sldId id="350" r:id="rId21"/>
    <p:sldId id="351" r:id="rId22"/>
    <p:sldId id="353" r:id="rId23"/>
    <p:sldId id="33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 Black" panose="020B0604020202020204" charset="0"/>
      <p:bold r:id="rId30"/>
      <p:italic r:id="rId31"/>
      <p:boldItalic r:id="rId32"/>
    </p:embeddedFont>
    <p:embeddedFont>
      <p:font typeface="Roboto Thin" panose="020B0604020202020204" charset="0"/>
      <p:regular r:id="rId33"/>
      <p: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16C7E07-B8CF-4FA3-9FD4-5F6E88F31C40}">
          <p14:sldIdLst/>
        </p14:section>
        <p14:section name="DISPOSITIONS VIDES" id="{954A7773-4898-4287-9EDC-51C1D42BA3DB}">
          <p14:sldIdLst>
            <p14:sldId id="292"/>
            <p14:sldId id="352"/>
            <p14:sldId id="334"/>
            <p14:sldId id="337"/>
            <p14:sldId id="338"/>
            <p14:sldId id="339"/>
            <p14:sldId id="340"/>
            <p14:sldId id="342"/>
            <p14:sldId id="343"/>
            <p14:sldId id="344"/>
            <p14:sldId id="345"/>
            <p14:sldId id="346"/>
            <p14:sldId id="347"/>
            <p14:sldId id="348"/>
            <p14:sldId id="341"/>
            <p14:sldId id="349"/>
            <p14:sldId id="350"/>
            <p14:sldId id="351"/>
            <p14:sldId id="353"/>
            <p14:sldId id="336"/>
          </p14:sldIdLst>
        </p14:section>
        <p14:section name="EXEMPLES DE MISE EN PAGE" id="{1B7A5E22-6DF6-4DA2-AC13-9A36EAA8A1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921" autoAdjust="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4DDC7-75FD-4C8B-8192-CE3950D462D5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ABC4B-D8BD-445B-AAEE-1EC55DAA9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1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C1D30-BDC2-46DC-F091-B942B5893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1238" y="4247451"/>
            <a:ext cx="7401512" cy="624581"/>
          </a:xfrm>
        </p:spPr>
        <p:txBody>
          <a:bodyPr bIns="0" anchor="b"/>
          <a:lstStyle>
            <a:lvl1pPr algn="ctr">
              <a:defRPr sz="4800" cap="none" baseline="0"/>
            </a:lvl1pPr>
          </a:lstStyle>
          <a:p>
            <a:r>
              <a:rPr lang="fr-FR" dirty="0"/>
              <a:t>Insérer le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168384-3D1D-06A2-1FC7-E9B6BB6B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05/04/2023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79991F-73E1-D71B-7F02-2DC3C2A1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221B00E-4F09-AC02-257E-2685ED95FB77}"/>
              </a:ext>
            </a:extLst>
          </p:cNvPr>
          <p:cNvGrpSpPr/>
          <p:nvPr userDrawn="1"/>
        </p:nvGrpSpPr>
        <p:grpSpPr>
          <a:xfrm>
            <a:off x="6574552" y="1711923"/>
            <a:ext cx="3134884" cy="929078"/>
            <a:chOff x="5124840" y="1638300"/>
            <a:chExt cx="2784538" cy="825245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A4654068-943E-F538-9B9E-EE838B532F21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6713DDE-FAE1-16E4-0127-778FFB3F2FFD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F983603-7B05-7ED3-E3D2-EFFF9D483D84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8C6D9EB-78D9-5794-D989-19700B3A4881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C31EBFE-EA66-0EFB-CBE5-A84A780ECB72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E220BB1-39DB-9073-F888-79528CB6766E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2A4E369-5AE3-E18C-0FA2-6FF55F30ED72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7E6ABED-9B4F-E25B-FE8A-F4DFC3A29DD5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C6187B6-64C2-38F3-34B8-0499065D7DDF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B728C90-4097-310C-6133-DDCAA19ED36A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F113F3F-6711-4866-07A0-313227B48185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306DF13-4861-6CF3-BD92-98C91013D5B4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32F449A7-7B3D-3588-7475-2AB09009DEDE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8A3CB2C-848D-097B-6E21-14813E14788A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1994BBB-4BC9-5E12-A326-F0ECDBA8D21B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A81D33E-0CE3-C9A6-4E86-94DC671447C2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A5F117-419F-EC4A-0D66-641878AEA168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F08B0B7-1432-2811-E3E3-7C63433A1E92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BA9ADE7F-9EB3-26EA-4621-1BB42D9A914E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829FCF6-35AE-EBA7-016D-7E69C5265B86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27" name="Graphique 26">
            <a:extLst>
              <a:ext uri="{FF2B5EF4-FFF2-40B4-BE49-F238E27FC236}">
                <a16:creationId xmlns:a16="http://schemas.microsoft.com/office/drawing/2014/main" id="{3A980D51-148D-2E9B-F13B-599B7B929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161" y="619125"/>
            <a:ext cx="3764076" cy="5783216"/>
          </a:xfrm>
          <a:prstGeom prst="rect">
            <a:avLst/>
          </a:prstGeom>
        </p:spPr>
      </p:pic>
      <p:sp>
        <p:nvSpPr>
          <p:cNvPr id="29" name="Sous-titre 2">
            <a:extLst>
              <a:ext uri="{FF2B5EF4-FFF2-40B4-BE49-F238E27FC236}">
                <a16:creationId xmlns:a16="http://schemas.microsoft.com/office/drawing/2014/main" id="{DC317B57-29AA-3793-FC4E-8E425192B8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1238" y="4676775"/>
            <a:ext cx="7401512" cy="735704"/>
          </a:xfrm>
        </p:spPr>
        <p:txBody>
          <a:bodyPr tIns="0">
            <a:noAutofit/>
          </a:bodyPr>
          <a:lstStyle>
            <a:lvl1pPr marL="0" indent="0" algn="ctr">
              <a:buNone/>
              <a:defRPr sz="4800" b="0">
                <a:solidFill>
                  <a:schemeClr val="accent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sous-titre</a:t>
            </a:r>
          </a:p>
        </p:txBody>
      </p:sp>
    </p:spTree>
    <p:extLst>
      <p:ext uri="{BB962C8B-B14F-4D97-AF65-F5344CB8AC3E}">
        <p14:creationId xmlns:p14="http://schemas.microsoft.com/office/powerpoint/2010/main" val="348572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05/04/2023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70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20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80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'élément multimédia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 smtClean="0"/>
              <a:t>Cliquez sur l'icône pour ajouter l'élément multimédia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2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D5DF9E-D29C-33AE-0026-60E156AB930A}"/>
              </a:ext>
            </a:extLst>
          </p:cNvPr>
          <p:cNvSpPr/>
          <p:nvPr userDrawn="1"/>
        </p:nvSpPr>
        <p:spPr>
          <a:xfrm>
            <a:off x="0" y="1"/>
            <a:ext cx="11842750" cy="2852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425DE1-6FA1-93C0-6D81-67885BF59B8E}"/>
              </a:ext>
            </a:extLst>
          </p:cNvPr>
          <p:cNvSpPr txBox="1"/>
          <p:nvPr userDrawn="1"/>
        </p:nvSpPr>
        <p:spPr>
          <a:xfrm>
            <a:off x="11427916" y="6214618"/>
            <a:ext cx="491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872190-1A77-49F6-BF32-500CC20CB6C1}" type="slidenum">
              <a:rPr lang="fr-FR" sz="1100" b="1" smtClean="0">
                <a:solidFill>
                  <a:schemeClr val="accent1"/>
                </a:solidFill>
                <a:latin typeface="+mj-lt"/>
              </a:rPr>
              <a:pPr algn="ctr"/>
              <a:t>‹N°›</a:t>
            </a:fld>
            <a:endParaRPr lang="fr-FR" sz="11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B913E5B-6A9D-3E43-70A9-387C7BCF8B05}"/>
              </a:ext>
            </a:extLst>
          </p:cNvPr>
          <p:cNvGrpSpPr/>
          <p:nvPr userDrawn="1"/>
        </p:nvGrpSpPr>
        <p:grpSpPr>
          <a:xfrm>
            <a:off x="6319269" y="5670683"/>
            <a:ext cx="1427252" cy="422992"/>
            <a:chOff x="5124840" y="1638300"/>
            <a:chExt cx="2784538" cy="825245"/>
          </a:xfrm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254B0D1-5B79-A252-660D-F3D8EBBE06A3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13B04F8-E0C0-9C07-DD17-931002922DFC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21AF74E-0061-BD2D-2531-84E4F576E2C4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9A95873-E617-623E-21A0-F6E88599E386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9C0B727-85F6-C576-A4DA-ED79A2AB6160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F24840B6-ECD5-E100-5FC8-F88DD919861A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B09A561-C69E-AE3D-10F5-F0A838B1AC6E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457D6CC-DCE6-C9C4-260E-0128B8592A74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83AF6C4-6847-24C0-00ED-4A3D5CCF4F82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169AB7E-E886-0E7C-1875-8565520179D3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91D1DE1-E6B3-F4C3-8B72-3FE3C48B7BD0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D04538F-24F7-66DB-1324-3EBAD76E71A9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C902AE3-3F0E-5A1B-5E46-8AF6992BF464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9E0FE7A-3013-9FAF-1EDD-98DA29A39F1F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93D4E8E-F809-0713-21F9-879CD2AAB0C6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CF92E09-8D51-B148-EC48-8223C1CB8FC4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260241D-B43B-F8F6-1DA4-8B9A071F64A8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E0D7BF43-A233-5F15-E29C-DB4E79B5F775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07D7ED1-706E-8D9A-0DB4-BF3F18E73C7A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F3E6950-D99D-31DA-F7BB-3D7D7581BC22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379907-2E2C-D6E6-BAAB-A70DD080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05/04/2023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3C2C6F-0875-9F31-5DA1-D1DF89D7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3F2AF2A7-1280-5910-5923-1E78A413EE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36952" y="0"/>
            <a:ext cx="8191886" cy="4022963"/>
          </a:xfrm>
          <a:custGeom>
            <a:avLst/>
            <a:gdLst>
              <a:gd name="connsiteX0" fmla="*/ 0 w 8191886"/>
              <a:gd name="connsiteY0" fmla="*/ 0 h 4022963"/>
              <a:gd name="connsiteX1" fmla="*/ 8191886 w 8191886"/>
              <a:gd name="connsiteY1" fmla="*/ 0 h 4022963"/>
              <a:gd name="connsiteX2" fmla="*/ 8191886 w 8191886"/>
              <a:gd name="connsiteY2" fmla="*/ 4022963 h 4022963"/>
              <a:gd name="connsiteX3" fmla="*/ 0 w 8191886"/>
              <a:gd name="connsiteY3" fmla="*/ 4022963 h 40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886" h="4022963">
                <a:moveTo>
                  <a:pt x="0" y="0"/>
                </a:moveTo>
                <a:lnTo>
                  <a:pt x="8191886" y="0"/>
                </a:lnTo>
                <a:lnTo>
                  <a:pt x="8191886" y="4022963"/>
                </a:lnTo>
                <a:lnTo>
                  <a:pt x="0" y="4022963"/>
                </a:lnTo>
                <a:close/>
              </a:path>
            </a:pathLst>
          </a:cu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wrap="square" tIns="720000">
            <a:noAutofit/>
          </a:bodyPr>
          <a:lstStyle>
            <a:lvl1pPr algn="ctr">
              <a:defRPr sz="24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82B5D7B2-C2A5-573C-C44C-0C461A37D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6952" y="3871153"/>
            <a:ext cx="8905798" cy="624581"/>
          </a:xfrm>
        </p:spPr>
        <p:txBody>
          <a:bodyPr bIns="0" anchor="b"/>
          <a:lstStyle>
            <a:lvl1pPr algn="ctr">
              <a:defRPr sz="5400" cap="all" baseline="0"/>
            </a:lvl1pPr>
          </a:lstStyle>
          <a:p>
            <a:r>
              <a:rPr lang="fr-FR" dirty="0"/>
              <a:t>Insérer le titre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A7161A84-F67C-F62D-FED9-2D6C0DBFA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6952" y="4134499"/>
            <a:ext cx="8905798" cy="735704"/>
          </a:xfrm>
        </p:spPr>
        <p:txBody>
          <a:bodyPr tIns="0">
            <a:noAutofit/>
          </a:bodyPr>
          <a:lstStyle>
            <a:lvl1pPr marL="0" indent="0" algn="ctr">
              <a:buNone/>
              <a:defRPr sz="5400" b="0">
                <a:solidFill>
                  <a:schemeClr val="accent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sous-titre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DCD4F928-F758-A426-5198-C74EE3125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838152"/>
            <a:ext cx="1895475" cy="1371600"/>
          </a:xfrm>
        </p:spPr>
        <p:txBody>
          <a:bodyPr anchor="b"/>
          <a:lstStyle>
            <a:lvl1pPr algn="ctr">
              <a:defRPr sz="9600" b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94271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D5DF9E-D29C-33AE-0026-60E156AB930A}"/>
              </a:ext>
            </a:extLst>
          </p:cNvPr>
          <p:cNvSpPr/>
          <p:nvPr userDrawn="1"/>
        </p:nvSpPr>
        <p:spPr>
          <a:xfrm>
            <a:off x="0" y="1"/>
            <a:ext cx="11842750" cy="2852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425DE1-6FA1-93C0-6D81-67885BF59B8E}"/>
              </a:ext>
            </a:extLst>
          </p:cNvPr>
          <p:cNvSpPr txBox="1"/>
          <p:nvPr userDrawn="1"/>
        </p:nvSpPr>
        <p:spPr>
          <a:xfrm>
            <a:off x="11427916" y="6214618"/>
            <a:ext cx="491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872190-1A77-49F6-BF32-500CC20CB6C1}" type="slidenum">
              <a:rPr lang="fr-FR" sz="1100" b="1" smtClean="0">
                <a:solidFill>
                  <a:schemeClr val="accent1"/>
                </a:solidFill>
                <a:latin typeface="+mj-lt"/>
              </a:rPr>
              <a:pPr algn="ctr"/>
              <a:t>‹N°›</a:t>
            </a:fld>
            <a:endParaRPr lang="fr-FR" sz="11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B913E5B-6A9D-3E43-70A9-387C7BCF8B05}"/>
              </a:ext>
            </a:extLst>
          </p:cNvPr>
          <p:cNvGrpSpPr/>
          <p:nvPr userDrawn="1"/>
        </p:nvGrpSpPr>
        <p:grpSpPr>
          <a:xfrm>
            <a:off x="6319269" y="5670683"/>
            <a:ext cx="1427252" cy="422992"/>
            <a:chOff x="5124840" y="1638300"/>
            <a:chExt cx="2784538" cy="825245"/>
          </a:xfrm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254B0D1-5B79-A252-660D-F3D8EBBE06A3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13B04F8-E0C0-9C07-DD17-931002922DFC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21AF74E-0061-BD2D-2531-84E4F576E2C4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9A95873-E617-623E-21A0-F6E88599E386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9C0B727-85F6-C576-A4DA-ED79A2AB6160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F24840B6-ECD5-E100-5FC8-F88DD919861A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B09A561-C69E-AE3D-10F5-F0A838B1AC6E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457D6CC-DCE6-C9C4-260E-0128B8592A74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83AF6C4-6847-24C0-00ED-4A3D5CCF4F82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169AB7E-E886-0E7C-1875-8565520179D3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91D1DE1-E6B3-F4C3-8B72-3FE3C48B7BD0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D04538F-24F7-66DB-1324-3EBAD76E71A9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C902AE3-3F0E-5A1B-5E46-8AF6992BF464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9E0FE7A-3013-9FAF-1EDD-98DA29A39F1F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93D4E8E-F809-0713-21F9-879CD2AAB0C6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CF92E09-8D51-B148-EC48-8223C1CB8FC4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260241D-B43B-F8F6-1DA4-8B9A071F64A8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E0D7BF43-A233-5F15-E29C-DB4E79B5F775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07D7ED1-706E-8D9A-0DB4-BF3F18E73C7A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F3E6950-D99D-31DA-F7BB-3D7D7581BC22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379907-2E2C-D6E6-BAAB-A70DD080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05/04/2023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3C2C6F-0875-9F31-5DA1-D1DF89D7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3F2AF2A7-1280-5910-5923-1E78A413EE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36952" y="0"/>
            <a:ext cx="8191886" cy="4022963"/>
          </a:xfrm>
          <a:custGeom>
            <a:avLst/>
            <a:gdLst>
              <a:gd name="connsiteX0" fmla="*/ 0 w 8191886"/>
              <a:gd name="connsiteY0" fmla="*/ 0 h 4022963"/>
              <a:gd name="connsiteX1" fmla="*/ 8191886 w 8191886"/>
              <a:gd name="connsiteY1" fmla="*/ 0 h 4022963"/>
              <a:gd name="connsiteX2" fmla="*/ 8191886 w 8191886"/>
              <a:gd name="connsiteY2" fmla="*/ 4022963 h 4022963"/>
              <a:gd name="connsiteX3" fmla="*/ 0 w 8191886"/>
              <a:gd name="connsiteY3" fmla="*/ 4022963 h 40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886" h="4022963">
                <a:moveTo>
                  <a:pt x="0" y="0"/>
                </a:moveTo>
                <a:lnTo>
                  <a:pt x="8191886" y="0"/>
                </a:lnTo>
                <a:lnTo>
                  <a:pt x="8191886" y="4022963"/>
                </a:lnTo>
                <a:lnTo>
                  <a:pt x="0" y="4022963"/>
                </a:lnTo>
                <a:close/>
              </a:path>
            </a:pathLst>
          </a:cu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wrap="square" tIns="720000">
            <a:noAutofit/>
          </a:bodyPr>
          <a:lstStyle>
            <a:lvl1pPr algn="ctr">
              <a:defRPr sz="24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82B5D7B2-C2A5-573C-C44C-0C461A37D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6952" y="3871153"/>
            <a:ext cx="8905798" cy="624581"/>
          </a:xfrm>
        </p:spPr>
        <p:txBody>
          <a:bodyPr bIns="0" anchor="b"/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Insérer le titre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A7161A84-F67C-F62D-FED9-2D6C0DBFA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6952" y="4134499"/>
            <a:ext cx="8905798" cy="735704"/>
          </a:xfrm>
        </p:spPr>
        <p:txBody>
          <a:bodyPr tIns="0">
            <a:noAutofit/>
          </a:bodyPr>
          <a:lstStyle>
            <a:lvl1pPr marL="0" indent="0" algn="ctr">
              <a:buNone/>
              <a:defRPr sz="5400" b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sous-titre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DCD4F928-F758-A426-5198-C74EE3125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838152"/>
            <a:ext cx="1895475" cy="1371600"/>
          </a:xfrm>
        </p:spPr>
        <p:txBody>
          <a:bodyPr anchor="b"/>
          <a:lstStyle>
            <a:lvl1pPr algn="ctr">
              <a:defRPr sz="9600" b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7459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03520D1-6A5E-7404-CB7B-D1822AB093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62500" y="2422525"/>
            <a:ext cx="6708775" cy="3394075"/>
          </a:xfrm>
          <a:solidFill>
            <a:schemeClr val="accent1"/>
          </a:solidFill>
        </p:spPr>
        <p:txBody>
          <a:bodyPr lIns="972000" tIns="396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6350">
                  <a:solidFill>
                    <a:schemeClr val="bg1"/>
                  </a:solidFill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05/04/2023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2E1341B9-11B0-6E2B-20D9-C63A5EEF08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8865" y="1697525"/>
            <a:ext cx="5982410" cy="725487"/>
          </a:xfrm>
        </p:spPr>
        <p:txBody>
          <a:bodyPr lIns="252000" tIns="0" anchor="ctr">
            <a:noAutofit/>
          </a:bodyPr>
          <a:lstStyle>
            <a:lvl1pPr marL="0" indent="0" algn="l">
              <a:lnSpc>
                <a:spcPct val="87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titre de paragraphe </a:t>
            </a:r>
            <a:br>
              <a:rPr lang="fr-FR" dirty="0"/>
            </a:br>
            <a:r>
              <a:rPr lang="fr-FR" dirty="0"/>
              <a:t>sur deux lignes max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28AC0483-2248-F082-068B-B85EC0BE0D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675" y="1700213"/>
            <a:ext cx="4787190" cy="3227387"/>
          </a:xfrm>
          <a:custGeom>
            <a:avLst/>
            <a:gdLst>
              <a:gd name="connsiteX0" fmla="*/ 0 w 4787190"/>
              <a:gd name="connsiteY0" fmla="*/ 0 h 3227387"/>
              <a:gd name="connsiteX1" fmla="*/ 4787190 w 4787190"/>
              <a:gd name="connsiteY1" fmla="*/ 0 h 3227387"/>
              <a:gd name="connsiteX2" fmla="*/ 4787190 w 4787190"/>
              <a:gd name="connsiteY2" fmla="*/ 3227387 h 3227387"/>
              <a:gd name="connsiteX3" fmla="*/ 0 w 4787190"/>
              <a:gd name="connsiteY3" fmla="*/ 3227387 h 322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190" h="3227387">
                <a:moveTo>
                  <a:pt x="0" y="0"/>
                </a:moveTo>
                <a:lnTo>
                  <a:pt x="4787190" y="0"/>
                </a:lnTo>
                <a:lnTo>
                  <a:pt x="4787190" y="3227387"/>
                </a:lnTo>
                <a:lnTo>
                  <a:pt x="0" y="3227387"/>
                </a:lnTo>
                <a:close/>
              </a:path>
            </a:pathLst>
          </a:cu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wrap="square" tIns="720000">
            <a:noAutofit/>
          </a:bodyPr>
          <a:lstStyle>
            <a:lvl1pPr algn="ctr">
              <a:defRPr sz="2400"/>
            </a:lvl1pPr>
          </a:lstStyle>
          <a:p>
            <a:r>
              <a:rPr lang="fr-FR" dirty="0"/>
              <a:t>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9018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A65FDC-CB70-C3B7-0AD8-6ECD4255E51E}"/>
              </a:ext>
            </a:extLst>
          </p:cNvPr>
          <p:cNvSpPr/>
          <p:nvPr userDrawn="1"/>
        </p:nvSpPr>
        <p:spPr>
          <a:xfrm>
            <a:off x="0" y="1778000"/>
            <a:ext cx="121920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BBD81DC5-AB5B-0FC1-52E4-7DB422EE8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5413" y="1268413"/>
            <a:ext cx="5021262" cy="4548187"/>
          </a:xfrm>
          <a:solidFill>
            <a:schemeClr val="accent1"/>
          </a:solidFill>
        </p:spPr>
        <p:txBody>
          <a:bodyPr lIns="252000" tIns="144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ln w="6350">
                  <a:solidFill>
                    <a:schemeClr val="bg1"/>
                  </a:solidFill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05/04/2023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EA7091E-B3EB-2CF3-5CE4-1907F28B241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725" y="1778000"/>
            <a:ext cx="5754688" cy="4038600"/>
          </a:xfrm>
        </p:spPr>
        <p:txBody>
          <a:bodyPr lIns="0" tIns="180000" rIns="720000" bIns="18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BD6359A1-5065-7E6D-CDF5-9F4E270F50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5412" y="1697525"/>
            <a:ext cx="5020901" cy="725487"/>
          </a:xfrm>
        </p:spPr>
        <p:txBody>
          <a:bodyPr lIns="252000" tIns="0" anchor="ctr">
            <a:noAutofit/>
          </a:bodyPr>
          <a:lstStyle>
            <a:lvl1pPr marL="0" indent="0" algn="l">
              <a:lnSpc>
                <a:spcPct val="87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n-lt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titre de paragraphe </a:t>
            </a:r>
            <a:br>
              <a:rPr lang="fr-FR" dirty="0"/>
            </a:br>
            <a:r>
              <a:rPr lang="fr-FR" dirty="0"/>
              <a:t>sur deux lignes max</a:t>
            </a:r>
          </a:p>
        </p:txBody>
      </p:sp>
    </p:spTree>
    <p:extLst>
      <p:ext uri="{BB962C8B-B14F-4D97-AF65-F5344CB8AC3E}">
        <p14:creationId xmlns:p14="http://schemas.microsoft.com/office/powerpoint/2010/main" val="289902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05/04/2023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20725" y="1901217"/>
            <a:ext cx="11099800" cy="39153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1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05/04/2023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20725" y="1903900"/>
            <a:ext cx="3322638" cy="39127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453958" y="1903900"/>
            <a:ext cx="3271234" cy="39127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135787" y="1903900"/>
            <a:ext cx="3335488" cy="39127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76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A GAUCH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4EA4337A-CD34-5FCC-093C-2C4FC87949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6200" y="1929782"/>
            <a:ext cx="4053114" cy="3886819"/>
          </a:xfrm>
          <a:custGeom>
            <a:avLst/>
            <a:gdLst>
              <a:gd name="connsiteX0" fmla="*/ 0 w 4053114"/>
              <a:gd name="connsiteY0" fmla="*/ 0 h 3886819"/>
              <a:gd name="connsiteX1" fmla="*/ 4053114 w 4053114"/>
              <a:gd name="connsiteY1" fmla="*/ 0 h 3886819"/>
              <a:gd name="connsiteX2" fmla="*/ 4053114 w 4053114"/>
              <a:gd name="connsiteY2" fmla="*/ 3886819 h 3886819"/>
              <a:gd name="connsiteX3" fmla="*/ 0 w 4053114"/>
              <a:gd name="connsiteY3" fmla="*/ 3886819 h 388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114" h="3886819">
                <a:moveTo>
                  <a:pt x="0" y="0"/>
                </a:moveTo>
                <a:lnTo>
                  <a:pt x="4053114" y="0"/>
                </a:lnTo>
                <a:lnTo>
                  <a:pt x="4053114" y="3886819"/>
                </a:lnTo>
                <a:lnTo>
                  <a:pt x="0" y="3886819"/>
                </a:lnTo>
                <a:close/>
              </a:path>
            </a:pathLst>
          </a:custGeom>
          <a:pattFill prst="wdDnDiag">
            <a:fgClr>
              <a:schemeClr val="bg2"/>
            </a:fgClr>
            <a:bgClr>
              <a:schemeClr val="bg1"/>
            </a:bgClr>
          </a:pattFill>
        </p:spPr>
        <p:txBody>
          <a:bodyPr wrap="square" tIns="720000">
            <a:noAutofit/>
          </a:bodyPr>
          <a:lstStyle>
            <a:lvl1pPr algn="ctr">
              <a:defRPr sz="24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916FBF44-82A3-F23B-929F-4E97BE277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2900" y="2746788"/>
            <a:ext cx="3857624" cy="3069812"/>
          </a:xfrm>
        </p:spPr>
        <p:txBody>
          <a:bodyPr lIns="252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0EDD8EB-E11F-36AB-1D84-23BD56C5C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62900" y="1929782"/>
            <a:ext cx="3857624" cy="725487"/>
          </a:xfrm>
        </p:spPr>
        <p:txBody>
          <a:bodyPr lIns="252000" tIns="0" anchor="ctr">
            <a:noAutofit/>
          </a:bodyPr>
          <a:lstStyle>
            <a:lvl1pPr marL="0" indent="0" algn="l">
              <a:lnSpc>
                <a:spcPct val="87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titre de paragraphe </a:t>
            </a:r>
            <a:br>
              <a:rPr lang="fr-FR" dirty="0"/>
            </a:br>
            <a:r>
              <a:rPr lang="fr-FR" dirty="0"/>
              <a:t>sur deux lignes max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214EA-92FC-C4FC-C363-81AE8C8D2AE7}"/>
              </a:ext>
            </a:extLst>
          </p:cNvPr>
          <p:cNvSpPr/>
          <p:nvPr userDrawn="1"/>
        </p:nvSpPr>
        <p:spPr>
          <a:xfrm>
            <a:off x="0" y="0"/>
            <a:ext cx="3886200" cy="581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0200" y="650182"/>
            <a:ext cx="8051800" cy="62458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05/04/2023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A3831386-92B1-DCA8-3A17-A349BFDF3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2852738"/>
            <a:ext cx="3013075" cy="2963862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186C1C0C-A0B0-3AFD-5275-7D7C1ACE6F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14021" y="1413792"/>
            <a:ext cx="1051832" cy="938884"/>
          </a:xfrm>
          <a:custGeom>
            <a:avLst/>
            <a:gdLst>
              <a:gd name="connsiteX0" fmla="*/ 0 w 4053114"/>
              <a:gd name="connsiteY0" fmla="*/ 0 h 3886819"/>
              <a:gd name="connsiteX1" fmla="*/ 4053114 w 4053114"/>
              <a:gd name="connsiteY1" fmla="*/ 0 h 3886819"/>
              <a:gd name="connsiteX2" fmla="*/ 4053114 w 4053114"/>
              <a:gd name="connsiteY2" fmla="*/ 3886819 h 3886819"/>
              <a:gd name="connsiteX3" fmla="*/ 0 w 4053114"/>
              <a:gd name="connsiteY3" fmla="*/ 3886819 h 388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114" h="3886819">
                <a:moveTo>
                  <a:pt x="0" y="0"/>
                </a:moveTo>
                <a:lnTo>
                  <a:pt x="4053114" y="0"/>
                </a:lnTo>
                <a:lnTo>
                  <a:pt x="4053114" y="3886819"/>
                </a:lnTo>
                <a:lnTo>
                  <a:pt x="0" y="3886819"/>
                </a:lnTo>
                <a:close/>
              </a:path>
            </a:pathLst>
          </a:custGeom>
          <a:noFill/>
        </p:spPr>
        <p:txBody>
          <a:bodyPr wrap="square" tIns="720000" rIns="0">
            <a:noAutofit/>
          </a:bodyPr>
          <a:lstStyle>
            <a:lvl1pPr algn="ctr">
              <a:defRPr sz="1200"/>
            </a:lvl1pPr>
          </a:lstStyle>
          <a:p>
            <a:r>
              <a:rPr lang="fr-FR" dirty="0"/>
              <a:t>Insérer </a:t>
            </a:r>
            <a:r>
              <a:rPr lang="fr-FR" dirty="0" err="1"/>
              <a:t>picto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1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A GAUCH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916FBF44-82A3-F23B-929F-4E97BE277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40200" y="2746788"/>
            <a:ext cx="7680324" cy="3069812"/>
          </a:xfrm>
        </p:spPr>
        <p:txBody>
          <a:bodyPr l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0EDD8EB-E11F-36AB-1D84-23BD56C5C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0200" y="1929782"/>
            <a:ext cx="7680324" cy="725487"/>
          </a:xfrm>
        </p:spPr>
        <p:txBody>
          <a:bodyPr lIns="0" tIns="0" anchor="ctr">
            <a:noAutofit/>
          </a:bodyPr>
          <a:lstStyle>
            <a:lvl1pPr marL="0" indent="0" algn="l">
              <a:lnSpc>
                <a:spcPct val="87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  <a:ea typeface="Roboto Thi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le titre de paragraphe </a:t>
            </a:r>
            <a:br>
              <a:rPr lang="fr-FR" dirty="0"/>
            </a:br>
            <a:r>
              <a:rPr lang="fr-FR" dirty="0"/>
              <a:t>sur deux lignes max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214EA-92FC-C4FC-C363-81AE8C8D2AE7}"/>
              </a:ext>
            </a:extLst>
          </p:cNvPr>
          <p:cNvSpPr/>
          <p:nvPr userDrawn="1"/>
        </p:nvSpPr>
        <p:spPr>
          <a:xfrm>
            <a:off x="0" y="0"/>
            <a:ext cx="3886200" cy="581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0200" y="650182"/>
            <a:ext cx="8051800" cy="62458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05/04/2023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A3831386-92B1-DCA8-3A17-A349BFDF3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2852738"/>
            <a:ext cx="3013075" cy="2963862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186C1C0C-A0B0-3AFD-5275-7D7C1ACE6F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14021" y="1413792"/>
            <a:ext cx="1051832" cy="938884"/>
          </a:xfrm>
          <a:custGeom>
            <a:avLst/>
            <a:gdLst>
              <a:gd name="connsiteX0" fmla="*/ 0 w 4053114"/>
              <a:gd name="connsiteY0" fmla="*/ 0 h 3886819"/>
              <a:gd name="connsiteX1" fmla="*/ 4053114 w 4053114"/>
              <a:gd name="connsiteY1" fmla="*/ 0 h 3886819"/>
              <a:gd name="connsiteX2" fmla="*/ 4053114 w 4053114"/>
              <a:gd name="connsiteY2" fmla="*/ 3886819 h 3886819"/>
              <a:gd name="connsiteX3" fmla="*/ 0 w 4053114"/>
              <a:gd name="connsiteY3" fmla="*/ 3886819 h 388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114" h="3886819">
                <a:moveTo>
                  <a:pt x="0" y="0"/>
                </a:moveTo>
                <a:lnTo>
                  <a:pt x="4053114" y="0"/>
                </a:lnTo>
                <a:lnTo>
                  <a:pt x="4053114" y="3886819"/>
                </a:lnTo>
                <a:lnTo>
                  <a:pt x="0" y="3886819"/>
                </a:lnTo>
                <a:close/>
              </a:path>
            </a:pathLst>
          </a:custGeom>
          <a:noFill/>
        </p:spPr>
        <p:txBody>
          <a:bodyPr wrap="square" tIns="720000" rIns="0">
            <a:noAutofit/>
          </a:bodyPr>
          <a:lstStyle>
            <a:lvl1pPr algn="ctr">
              <a:defRPr sz="1200"/>
            </a:lvl1pPr>
          </a:lstStyle>
          <a:p>
            <a:r>
              <a:rPr lang="fr-FR" dirty="0"/>
              <a:t>Insérer </a:t>
            </a:r>
            <a:r>
              <a:rPr lang="fr-FR" dirty="0" err="1"/>
              <a:t>picto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8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0725" y="650182"/>
            <a:ext cx="11471275" cy="62458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5326" y="1857375"/>
            <a:ext cx="11125200" cy="356522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639248" y="6245979"/>
            <a:ext cx="857066" cy="19555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93663" indent="-93663" algn="l">
              <a:lnSpc>
                <a:spcPct val="87000"/>
              </a:lnSpc>
              <a:buFont typeface="Arial" panose="020B0604020202020204" pitchFamily="34" charset="0"/>
              <a:buChar char="I"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80EC43-BE5E-458B-90B3-57C24CD6DAB7}" type="datetimeFigureOut">
              <a:rPr lang="fr-FR" smtClean="0"/>
              <a:pPr/>
              <a:t>05/04/2023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16195" y="6245979"/>
            <a:ext cx="5423053" cy="192865"/>
          </a:xfrm>
          <a:prstGeom prst="rect">
            <a:avLst/>
          </a:prstGeom>
        </p:spPr>
        <p:txBody>
          <a:bodyPr vert="horz" lIns="91440" tIns="45720" rIns="72000" bIns="45720" rtlCol="0" anchor="ctr">
            <a:noAutofit/>
          </a:bodyPr>
          <a:lstStyle>
            <a:lvl1pPr algn="r">
              <a:lnSpc>
                <a:spcPct val="87000"/>
              </a:lnSpc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grpSp>
        <p:nvGrpSpPr>
          <p:cNvPr id="28" name="Groupe 27" hidden="1">
            <a:extLst>
              <a:ext uri="{FF2B5EF4-FFF2-40B4-BE49-F238E27FC236}">
                <a16:creationId xmlns:a16="http://schemas.microsoft.com/office/drawing/2014/main" id="{D8B8339F-4AB3-6B13-8A47-981D8148462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496314" y="0"/>
            <a:ext cx="695686" cy="692617"/>
            <a:chOff x="11496314" y="0"/>
            <a:chExt cx="695686" cy="692617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1C8D7E1-2D8E-E7B0-FA02-8E8DADC6080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496314" y="345281"/>
              <a:ext cx="352786" cy="347336"/>
              <a:chOff x="1439272" y="5553812"/>
              <a:chExt cx="144476" cy="142244"/>
            </a:xfrm>
            <a:solidFill>
              <a:schemeClr val="bg2"/>
            </a:solidFill>
          </p:grpSpPr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00966BEB-9B68-06AC-84E9-556AD659B8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39272" y="5553812"/>
                <a:ext cx="144476" cy="142244"/>
              </a:xfrm>
              <a:custGeom>
                <a:avLst/>
                <a:gdLst>
                  <a:gd name="connsiteX0" fmla="*/ 140391 w 144476"/>
                  <a:gd name="connsiteY0" fmla="*/ 53410 h 142244"/>
                  <a:gd name="connsiteX1" fmla="*/ 124427 w 144476"/>
                  <a:gd name="connsiteY1" fmla="*/ 24641 h 142244"/>
                  <a:gd name="connsiteX2" fmla="*/ 140391 w 144476"/>
                  <a:gd name="connsiteY2" fmla="*/ 8972 h 142244"/>
                  <a:gd name="connsiteX3" fmla="*/ 140391 w 144476"/>
                  <a:gd name="connsiteY3" fmla="*/ 53452 h 142244"/>
                  <a:gd name="connsiteX4" fmla="*/ 140391 w 144476"/>
                  <a:gd name="connsiteY4" fmla="*/ 134283 h 142244"/>
                  <a:gd name="connsiteX5" fmla="*/ 124006 w 144476"/>
                  <a:gd name="connsiteY5" fmla="*/ 118151 h 142244"/>
                  <a:gd name="connsiteX6" fmla="*/ 140391 w 144476"/>
                  <a:gd name="connsiteY6" fmla="*/ 88876 h 142244"/>
                  <a:gd name="connsiteX7" fmla="*/ 140391 w 144476"/>
                  <a:gd name="connsiteY7" fmla="*/ 134283 h 142244"/>
                  <a:gd name="connsiteX8" fmla="*/ 90477 w 144476"/>
                  <a:gd name="connsiteY8" fmla="*/ 137990 h 142244"/>
                  <a:gd name="connsiteX9" fmla="*/ 120215 w 144476"/>
                  <a:gd name="connsiteY9" fmla="*/ 121857 h 142244"/>
                  <a:gd name="connsiteX10" fmla="*/ 136600 w 144476"/>
                  <a:gd name="connsiteY10" fmla="*/ 137990 h 142244"/>
                  <a:gd name="connsiteX11" fmla="*/ 90477 w 144476"/>
                  <a:gd name="connsiteY11" fmla="*/ 137990 h 142244"/>
                  <a:gd name="connsiteX12" fmla="*/ 34203 w 144476"/>
                  <a:gd name="connsiteY12" fmla="*/ 124258 h 142244"/>
                  <a:gd name="connsiteX13" fmla="*/ 72617 w 144476"/>
                  <a:gd name="connsiteY13" fmla="*/ 99112 h 142244"/>
                  <a:gd name="connsiteX14" fmla="*/ 71312 w 144476"/>
                  <a:gd name="connsiteY14" fmla="*/ 99028 h 142244"/>
                  <a:gd name="connsiteX15" fmla="*/ 35719 w 144476"/>
                  <a:gd name="connsiteY15" fmla="*/ 118404 h 142244"/>
                  <a:gd name="connsiteX16" fmla="*/ 33908 w 144476"/>
                  <a:gd name="connsiteY16" fmla="*/ 124006 h 142244"/>
                  <a:gd name="connsiteX17" fmla="*/ 33023 w 144476"/>
                  <a:gd name="connsiteY17" fmla="*/ 123290 h 142244"/>
                  <a:gd name="connsiteX18" fmla="*/ 32939 w 144476"/>
                  <a:gd name="connsiteY18" fmla="*/ 123416 h 142244"/>
                  <a:gd name="connsiteX19" fmla="*/ 29443 w 144476"/>
                  <a:gd name="connsiteY19" fmla="*/ 120804 h 142244"/>
                  <a:gd name="connsiteX20" fmla="*/ 29569 w 144476"/>
                  <a:gd name="connsiteY20" fmla="*/ 120594 h 142244"/>
                  <a:gd name="connsiteX21" fmla="*/ 28053 w 144476"/>
                  <a:gd name="connsiteY21" fmla="*/ 119372 h 142244"/>
                  <a:gd name="connsiteX22" fmla="*/ 33992 w 144476"/>
                  <a:gd name="connsiteY22" fmla="*/ 113517 h 142244"/>
                  <a:gd name="connsiteX23" fmla="*/ 71312 w 144476"/>
                  <a:gd name="connsiteY23" fmla="*/ 94815 h 142244"/>
                  <a:gd name="connsiteX24" fmla="*/ 82390 w 144476"/>
                  <a:gd name="connsiteY24" fmla="*/ 96248 h 142244"/>
                  <a:gd name="connsiteX25" fmla="*/ 71438 w 144476"/>
                  <a:gd name="connsiteY25" fmla="*/ 71143 h 142244"/>
                  <a:gd name="connsiteX26" fmla="*/ 84411 w 144476"/>
                  <a:gd name="connsiteY26" fmla="*/ 44059 h 142244"/>
                  <a:gd name="connsiteX27" fmla="*/ 72196 w 144476"/>
                  <a:gd name="connsiteY27" fmla="*/ 6023 h 142244"/>
                  <a:gd name="connsiteX28" fmla="*/ 72365 w 144476"/>
                  <a:gd name="connsiteY28" fmla="*/ 6023 h 142244"/>
                  <a:gd name="connsiteX29" fmla="*/ 116719 w 144476"/>
                  <a:gd name="connsiteY29" fmla="*/ 22914 h 142244"/>
                  <a:gd name="connsiteX30" fmla="*/ 102903 w 144476"/>
                  <a:gd name="connsiteY30" fmla="*/ 36477 h 142244"/>
                  <a:gd name="connsiteX31" fmla="*/ 84454 w 144476"/>
                  <a:gd name="connsiteY31" fmla="*/ 44228 h 142244"/>
                  <a:gd name="connsiteX32" fmla="*/ 85802 w 144476"/>
                  <a:gd name="connsiteY32" fmla="*/ 48355 h 142244"/>
                  <a:gd name="connsiteX33" fmla="*/ 75608 w 144476"/>
                  <a:gd name="connsiteY33" fmla="*/ 71101 h 142244"/>
                  <a:gd name="connsiteX34" fmla="*/ 101934 w 144476"/>
                  <a:gd name="connsiteY34" fmla="*/ 101639 h 142244"/>
                  <a:gd name="connsiteX35" fmla="*/ 103366 w 144476"/>
                  <a:gd name="connsiteY35" fmla="*/ 105809 h 142244"/>
                  <a:gd name="connsiteX36" fmla="*/ 103914 w 144476"/>
                  <a:gd name="connsiteY36" fmla="*/ 105851 h 142244"/>
                  <a:gd name="connsiteX37" fmla="*/ 117140 w 144476"/>
                  <a:gd name="connsiteY37" fmla="*/ 118867 h 142244"/>
                  <a:gd name="connsiteX38" fmla="*/ 113602 w 144476"/>
                  <a:gd name="connsiteY38" fmla="*/ 121857 h 142244"/>
                  <a:gd name="connsiteX39" fmla="*/ 113602 w 144476"/>
                  <a:gd name="connsiteY39" fmla="*/ 121857 h 142244"/>
                  <a:gd name="connsiteX40" fmla="*/ 110064 w 144476"/>
                  <a:gd name="connsiteY40" fmla="*/ 124553 h 142244"/>
                  <a:gd name="connsiteX41" fmla="*/ 110064 w 144476"/>
                  <a:gd name="connsiteY41" fmla="*/ 124469 h 142244"/>
                  <a:gd name="connsiteX42" fmla="*/ 108842 w 144476"/>
                  <a:gd name="connsiteY42" fmla="*/ 125311 h 142244"/>
                  <a:gd name="connsiteX43" fmla="*/ 106946 w 144476"/>
                  <a:gd name="connsiteY43" fmla="*/ 118656 h 142244"/>
                  <a:gd name="connsiteX44" fmla="*/ 72828 w 144476"/>
                  <a:gd name="connsiteY44" fmla="*/ 99112 h 142244"/>
                  <a:gd name="connsiteX45" fmla="*/ 108716 w 144476"/>
                  <a:gd name="connsiteY45" fmla="*/ 125438 h 142244"/>
                  <a:gd name="connsiteX46" fmla="*/ 72281 w 144476"/>
                  <a:gd name="connsiteY46" fmla="*/ 136221 h 142244"/>
                  <a:gd name="connsiteX47" fmla="*/ 34118 w 144476"/>
                  <a:gd name="connsiteY47" fmla="*/ 124216 h 142244"/>
                  <a:gd name="connsiteX48" fmla="*/ 9014 w 144476"/>
                  <a:gd name="connsiteY48" fmla="*/ 137948 h 142244"/>
                  <a:gd name="connsiteX49" fmla="*/ 24978 w 144476"/>
                  <a:gd name="connsiteY49" fmla="*/ 122279 h 142244"/>
                  <a:gd name="connsiteX50" fmla="*/ 54210 w 144476"/>
                  <a:gd name="connsiteY50" fmla="*/ 137948 h 142244"/>
                  <a:gd name="connsiteX51" fmla="*/ 9056 w 144476"/>
                  <a:gd name="connsiteY51" fmla="*/ 137948 h 142244"/>
                  <a:gd name="connsiteX52" fmla="*/ 4296 w 144476"/>
                  <a:gd name="connsiteY52" fmla="*/ 133272 h 142244"/>
                  <a:gd name="connsiteX53" fmla="*/ 4296 w 144476"/>
                  <a:gd name="connsiteY53" fmla="*/ 88876 h 142244"/>
                  <a:gd name="connsiteX54" fmla="*/ 20260 w 144476"/>
                  <a:gd name="connsiteY54" fmla="*/ 117603 h 142244"/>
                  <a:gd name="connsiteX55" fmla="*/ 4296 w 144476"/>
                  <a:gd name="connsiteY55" fmla="*/ 133272 h 142244"/>
                  <a:gd name="connsiteX56" fmla="*/ 4296 w 144476"/>
                  <a:gd name="connsiteY56" fmla="*/ 7919 h 142244"/>
                  <a:gd name="connsiteX57" fmla="*/ 20682 w 144476"/>
                  <a:gd name="connsiteY57" fmla="*/ 24051 h 142244"/>
                  <a:gd name="connsiteX58" fmla="*/ 4296 w 144476"/>
                  <a:gd name="connsiteY58" fmla="*/ 53284 h 142244"/>
                  <a:gd name="connsiteX59" fmla="*/ 4296 w 144476"/>
                  <a:gd name="connsiteY59" fmla="*/ 7919 h 142244"/>
                  <a:gd name="connsiteX60" fmla="*/ 54210 w 144476"/>
                  <a:gd name="connsiteY60" fmla="*/ 4212 h 142244"/>
                  <a:gd name="connsiteX61" fmla="*/ 24473 w 144476"/>
                  <a:gd name="connsiteY61" fmla="*/ 20345 h 142244"/>
                  <a:gd name="connsiteX62" fmla="*/ 8087 w 144476"/>
                  <a:gd name="connsiteY62" fmla="*/ 4212 h 142244"/>
                  <a:gd name="connsiteX63" fmla="*/ 54210 w 144476"/>
                  <a:gd name="connsiteY63" fmla="*/ 4212 h 142244"/>
                  <a:gd name="connsiteX64" fmla="*/ 27463 w 144476"/>
                  <a:gd name="connsiteY64" fmla="*/ 23251 h 142244"/>
                  <a:gd name="connsiteX65" fmla="*/ 71817 w 144476"/>
                  <a:gd name="connsiteY65" fmla="*/ 5939 h 142244"/>
                  <a:gd name="connsiteX66" fmla="*/ 57369 w 144476"/>
                  <a:gd name="connsiteY66" fmla="*/ 50967 h 142244"/>
                  <a:gd name="connsiteX67" fmla="*/ 55642 w 144476"/>
                  <a:gd name="connsiteY67" fmla="*/ 50967 h 142244"/>
                  <a:gd name="connsiteX68" fmla="*/ 27463 w 144476"/>
                  <a:gd name="connsiteY68" fmla="*/ 23251 h 142244"/>
                  <a:gd name="connsiteX69" fmla="*/ 40647 w 144476"/>
                  <a:gd name="connsiteY69" fmla="*/ 73713 h 142244"/>
                  <a:gd name="connsiteX70" fmla="*/ 48229 w 144476"/>
                  <a:gd name="connsiteY70" fmla="*/ 79104 h 142244"/>
                  <a:gd name="connsiteX71" fmla="*/ 43090 w 144476"/>
                  <a:gd name="connsiteY71" fmla="*/ 95110 h 142244"/>
                  <a:gd name="connsiteX72" fmla="*/ 23251 w 144476"/>
                  <a:gd name="connsiteY72" fmla="*/ 114655 h 142244"/>
                  <a:gd name="connsiteX73" fmla="*/ 6234 w 144476"/>
                  <a:gd name="connsiteY73" fmla="*/ 73713 h 142244"/>
                  <a:gd name="connsiteX74" fmla="*/ 40689 w 144476"/>
                  <a:gd name="connsiteY74" fmla="*/ 73713 h 142244"/>
                  <a:gd name="connsiteX75" fmla="*/ 9309 w 144476"/>
                  <a:gd name="connsiteY75" fmla="*/ 51009 h 142244"/>
                  <a:gd name="connsiteX76" fmla="*/ 23672 w 144476"/>
                  <a:gd name="connsiteY76" fmla="*/ 27000 h 142244"/>
                  <a:gd name="connsiteX77" fmla="*/ 48061 w 144476"/>
                  <a:gd name="connsiteY77" fmla="*/ 51009 h 142244"/>
                  <a:gd name="connsiteX78" fmla="*/ 9309 w 144476"/>
                  <a:gd name="connsiteY78" fmla="*/ 51009 h 142244"/>
                  <a:gd name="connsiteX79" fmla="*/ 33318 w 144476"/>
                  <a:gd name="connsiteY79" fmla="*/ 68447 h 142244"/>
                  <a:gd name="connsiteX80" fmla="*/ 6192 w 144476"/>
                  <a:gd name="connsiteY80" fmla="*/ 68447 h 142244"/>
                  <a:gd name="connsiteX81" fmla="*/ 9225 w 144476"/>
                  <a:gd name="connsiteY81" fmla="*/ 51220 h 142244"/>
                  <a:gd name="connsiteX82" fmla="*/ 33318 w 144476"/>
                  <a:gd name="connsiteY82" fmla="*/ 68447 h 142244"/>
                  <a:gd name="connsiteX83" fmla="*/ 112212 w 144476"/>
                  <a:gd name="connsiteY83" fmla="*/ 36477 h 142244"/>
                  <a:gd name="connsiteX84" fmla="*/ 121394 w 144476"/>
                  <a:gd name="connsiteY84" fmla="*/ 27463 h 142244"/>
                  <a:gd name="connsiteX85" fmla="*/ 134410 w 144476"/>
                  <a:gd name="connsiteY85" fmla="*/ 48735 h 142244"/>
                  <a:gd name="connsiteX86" fmla="*/ 112212 w 144476"/>
                  <a:gd name="connsiteY86" fmla="*/ 36435 h 142244"/>
                  <a:gd name="connsiteX87" fmla="*/ 110864 w 144476"/>
                  <a:gd name="connsiteY87" fmla="*/ 68405 h 142244"/>
                  <a:gd name="connsiteX88" fmla="*/ 132430 w 144476"/>
                  <a:gd name="connsiteY88" fmla="*/ 52862 h 142244"/>
                  <a:gd name="connsiteX89" fmla="*/ 138285 w 144476"/>
                  <a:gd name="connsiteY89" fmla="*/ 68405 h 142244"/>
                  <a:gd name="connsiteX90" fmla="*/ 110864 w 144476"/>
                  <a:gd name="connsiteY90" fmla="*/ 68405 h 142244"/>
                  <a:gd name="connsiteX91" fmla="*/ 97469 w 144476"/>
                  <a:gd name="connsiteY91" fmla="*/ 50925 h 142244"/>
                  <a:gd name="connsiteX92" fmla="*/ 108421 w 144476"/>
                  <a:gd name="connsiteY92" fmla="*/ 40184 h 142244"/>
                  <a:gd name="connsiteX93" fmla="*/ 130829 w 144476"/>
                  <a:gd name="connsiteY93" fmla="*/ 50925 h 142244"/>
                  <a:gd name="connsiteX94" fmla="*/ 97469 w 144476"/>
                  <a:gd name="connsiteY94" fmla="*/ 50925 h 142244"/>
                  <a:gd name="connsiteX95" fmla="*/ 87992 w 144476"/>
                  <a:gd name="connsiteY95" fmla="*/ 50925 h 142244"/>
                  <a:gd name="connsiteX96" fmla="*/ 86560 w 144476"/>
                  <a:gd name="connsiteY96" fmla="*/ 50925 h 142244"/>
                  <a:gd name="connsiteX97" fmla="*/ 85717 w 144476"/>
                  <a:gd name="connsiteY97" fmla="*/ 48355 h 142244"/>
                  <a:gd name="connsiteX98" fmla="*/ 97343 w 144476"/>
                  <a:gd name="connsiteY98" fmla="*/ 41700 h 142244"/>
                  <a:gd name="connsiteX99" fmla="*/ 87950 w 144476"/>
                  <a:gd name="connsiteY99" fmla="*/ 50925 h 142244"/>
                  <a:gd name="connsiteX100" fmla="*/ 134368 w 144476"/>
                  <a:gd name="connsiteY100" fmla="*/ 93299 h 142244"/>
                  <a:gd name="connsiteX101" fmla="*/ 120889 w 144476"/>
                  <a:gd name="connsiteY101" fmla="*/ 115076 h 142244"/>
                  <a:gd name="connsiteX102" fmla="*/ 111327 w 144476"/>
                  <a:gd name="connsiteY102" fmla="*/ 105641 h 142244"/>
                  <a:gd name="connsiteX103" fmla="*/ 134368 w 144476"/>
                  <a:gd name="connsiteY103" fmla="*/ 93257 h 142244"/>
                  <a:gd name="connsiteX104" fmla="*/ 107494 w 144476"/>
                  <a:gd name="connsiteY104" fmla="*/ 101892 h 142244"/>
                  <a:gd name="connsiteX105" fmla="*/ 100123 w 144476"/>
                  <a:gd name="connsiteY105" fmla="*/ 94647 h 142244"/>
                  <a:gd name="connsiteX106" fmla="*/ 95742 w 144476"/>
                  <a:gd name="connsiteY106" fmla="*/ 79231 h 142244"/>
                  <a:gd name="connsiteX107" fmla="*/ 103535 w 144476"/>
                  <a:gd name="connsiteY107" fmla="*/ 73628 h 142244"/>
                  <a:gd name="connsiteX108" fmla="*/ 138243 w 144476"/>
                  <a:gd name="connsiteY108" fmla="*/ 73628 h 142244"/>
                  <a:gd name="connsiteX109" fmla="*/ 107494 w 144476"/>
                  <a:gd name="connsiteY109" fmla="*/ 101892 h 142244"/>
                  <a:gd name="connsiteX110" fmla="*/ 135547 w 144476"/>
                  <a:gd name="connsiteY110" fmla="*/ 4128 h 142244"/>
                  <a:gd name="connsiteX111" fmla="*/ 119583 w 144476"/>
                  <a:gd name="connsiteY111" fmla="*/ 19797 h 142244"/>
                  <a:gd name="connsiteX112" fmla="*/ 90351 w 144476"/>
                  <a:gd name="connsiteY112" fmla="*/ 4128 h 142244"/>
                  <a:gd name="connsiteX113" fmla="*/ 135547 w 144476"/>
                  <a:gd name="connsiteY113" fmla="*/ 4128 h 142244"/>
                  <a:gd name="connsiteX114" fmla="*/ 84 w 144476"/>
                  <a:gd name="connsiteY114" fmla="*/ 0 h 142244"/>
                  <a:gd name="connsiteX115" fmla="*/ 84 w 144476"/>
                  <a:gd name="connsiteY115" fmla="*/ 137485 h 142244"/>
                  <a:gd name="connsiteX116" fmla="*/ 0 w 144476"/>
                  <a:gd name="connsiteY116" fmla="*/ 137569 h 142244"/>
                  <a:gd name="connsiteX117" fmla="*/ 84 w 144476"/>
                  <a:gd name="connsiteY117" fmla="*/ 137653 h 142244"/>
                  <a:gd name="connsiteX118" fmla="*/ 84 w 144476"/>
                  <a:gd name="connsiteY118" fmla="*/ 142160 h 142244"/>
                  <a:gd name="connsiteX119" fmla="*/ 4633 w 144476"/>
                  <a:gd name="connsiteY119" fmla="*/ 142160 h 142244"/>
                  <a:gd name="connsiteX120" fmla="*/ 4718 w 144476"/>
                  <a:gd name="connsiteY120" fmla="*/ 142244 h 142244"/>
                  <a:gd name="connsiteX121" fmla="*/ 4802 w 144476"/>
                  <a:gd name="connsiteY121" fmla="*/ 142160 h 142244"/>
                  <a:gd name="connsiteX122" fmla="*/ 144477 w 144476"/>
                  <a:gd name="connsiteY122" fmla="*/ 142160 h 142244"/>
                  <a:gd name="connsiteX123" fmla="*/ 144477 w 144476"/>
                  <a:gd name="connsiteY123" fmla="*/ 168 h 142244"/>
                  <a:gd name="connsiteX124" fmla="*/ 84 w 144476"/>
                  <a:gd name="connsiteY124" fmla="*/ 168 h 14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5B1138BA-56E7-6CF4-5628-40D8978EEB6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40364" y="5659411"/>
                <a:ext cx="2990" cy="2780"/>
              </a:xfrm>
              <a:custGeom>
                <a:avLst/>
                <a:gdLst>
                  <a:gd name="connsiteX0" fmla="*/ 2359 w 2990"/>
                  <a:gd name="connsiteY0" fmla="*/ 463 h 2780"/>
                  <a:gd name="connsiteX1" fmla="*/ 0 w 2990"/>
                  <a:gd name="connsiteY1" fmla="*/ 0 h 2780"/>
                  <a:gd name="connsiteX2" fmla="*/ 2991 w 2990"/>
                  <a:gd name="connsiteY2" fmla="*/ 2780 h 2780"/>
                  <a:gd name="connsiteX3" fmla="*/ 2317 w 2990"/>
                  <a:gd name="connsiteY3" fmla="*/ 463 h 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B01CBE55-204A-6257-E295-14679DBC094F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839214" y="0"/>
              <a:ext cx="352786" cy="347336"/>
              <a:chOff x="1439272" y="5553812"/>
              <a:chExt cx="144476" cy="142244"/>
            </a:xfrm>
            <a:solidFill>
              <a:schemeClr val="bg2"/>
            </a:solidFill>
          </p:grpSpPr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322B74F6-53D6-7ABA-3AF7-BCEFC5C066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39272" y="5553812"/>
                <a:ext cx="144476" cy="142244"/>
              </a:xfrm>
              <a:custGeom>
                <a:avLst/>
                <a:gdLst>
                  <a:gd name="connsiteX0" fmla="*/ 140391 w 144476"/>
                  <a:gd name="connsiteY0" fmla="*/ 53410 h 142244"/>
                  <a:gd name="connsiteX1" fmla="*/ 124427 w 144476"/>
                  <a:gd name="connsiteY1" fmla="*/ 24641 h 142244"/>
                  <a:gd name="connsiteX2" fmla="*/ 140391 w 144476"/>
                  <a:gd name="connsiteY2" fmla="*/ 8972 h 142244"/>
                  <a:gd name="connsiteX3" fmla="*/ 140391 w 144476"/>
                  <a:gd name="connsiteY3" fmla="*/ 53452 h 142244"/>
                  <a:gd name="connsiteX4" fmla="*/ 140391 w 144476"/>
                  <a:gd name="connsiteY4" fmla="*/ 134283 h 142244"/>
                  <a:gd name="connsiteX5" fmla="*/ 124006 w 144476"/>
                  <a:gd name="connsiteY5" fmla="*/ 118151 h 142244"/>
                  <a:gd name="connsiteX6" fmla="*/ 140391 w 144476"/>
                  <a:gd name="connsiteY6" fmla="*/ 88876 h 142244"/>
                  <a:gd name="connsiteX7" fmla="*/ 140391 w 144476"/>
                  <a:gd name="connsiteY7" fmla="*/ 134283 h 142244"/>
                  <a:gd name="connsiteX8" fmla="*/ 90477 w 144476"/>
                  <a:gd name="connsiteY8" fmla="*/ 137990 h 142244"/>
                  <a:gd name="connsiteX9" fmla="*/ 120215 w 144476"/>
                  <a:gd name="connsiteY9" fmla="*/ 121857 h 142244"/>
                  <a:gd name="connsiteX10" fmla="*/ 136600 w 144476"/>
                  <a:gd name="connsiteY10" fmla="*/ 137990 h 142244"/>
                  <a:gd name="connsiteX11" fmla="*/ 90477 w 144476"/>
                  <a:gd name="connsiteY11" fmla="*/ 137990 h 142244"/>
                  <a:gd name="connsiteX12" fmla="*/ 34203 w 144476"/>
                  <a:gd name="connsiteY12" fmla="*/ 124258 h 142244"/>
                  <a:gd name="connsiteX13" fmla="*/ 72617 w 144476"/>
                  <a:gd name="connsiteY13" fmla="*/ 99112 h 142244"/>
                  <a:gd name="connsiteX14" fmla="*/ 71312 w 144476"/>
                  <a:gd name="connsiteY14" fmla="*/ 99028 h 142244"/>
                  <a:gd name="connsiteX15" fmla="*/ 35719 w 144476"/>
                  <a:gd name="connsiteY15" fmla="*/ 118404 h 142244"/>
                  <a:gd name="connsiteX16" fmla="*/ 33908 w 144476"/>
                  <a:gd name="connsiteY16" fmla="*/ 124006 h 142244"/>
                  <a:gd name="connsiteX17" fmla="*/ 33023 w 144476"/>
                  <a:gd name="connsiteY17" fmla="*/ 123290 h 142244"/>
                  <a:gd name="connsiteX18" fmla="*/ 32939 w 144476"/>
                  <a:gd name="connsiteY18" fmla="*/ 123416 h 142244"/>
                  <a:gd name="connsiteX19" fmla="*/ 29443 w 144476"/>
                  <a:gd name="connsiteY19" fmla="*/ 120804 h 142244"/>
                  <a:gd name="connsiteX20" fmla="*/ 29569 w 144476"/>
                  <a:gd name="connsiteY20" fmla="*/ 120594 h 142244"/>
                  <a:gd name="connsiteX21" fmla="*/ 28053 w 144476"/>
                  <a:gd name="connsiteY21" fmla="*/ 119372 h 142244"/>
                  <a:gd name="connsiteX22" fmla="*/ 33992 w 144476"/>
                  <a:gd name="connsiteY22" fmla="*/ 113517 h 142244"/>
                  <a:gd name="connsiteX23" fmla="*/ 71312 w 144476"/>
                  <a:gd name="connsiteY23" fmla="*/ 94815 h 142244"/>
                  <a:gd name="connsiteX24" fmla="*/ 82390 w 144476"/>
                  <a:gd name="connsiteY24" fmla="*/ 96248 h 142244"/>
                  <a:gd name="connsiteX25" fmla="*/ 71438 w 144476"/>
                  <a:gd name="connsiteY25" fmla="*/ 71143 h 142244"/>
                  <a:gd name="connsiteX26" fmla="*/ 84411 w 144476"/>
                  <a:gd name="connsiteY26" fmla="*/ 44059 h 142244"/>
                  <a:gd name="connsiteX27" fmla="*/ 72196 w 144476"/>
                  <a:gd name="connsiteY27" fmla="*/ 6023 h 142244"/>
                  <a:gd name="connsiteX28" fmla="*/ 72365 w 144476"/>
                  <a:gd name="connsiteY28" fmla="*/ 6023 h 142244"/>
                  <a:gd name="connsiteX29" fmla="*/ 116719 w 144476"/>
                  <a:gd name="connsiteY29" fmla="*/ 22914 h 142244"/>
                  <a:gd name="connsiteX30" fmla="*/ 102903 w 144476"/>
                  <a:gd name="connsiteY30" fmla="*/ 36477 h 142244"/>
                  <a:gd name="connsiteX31" fmla="*/ 84454 w 144476"/>
                  <a:gd name="connsiteY31" fmla="*/ 44228 h 142244"/>
                  <a:gd name="connsiteX32" fmla="*/ 85802 w 144476"/>
                  <a:gd name="connsiteY32" fmla="*/ 48355 h 142244"/>
                  <a:gd name="connsiteX33" fmla="*/ 75608 w 144476"/>
                  <a:gd name="connsiteY33" fmla="*/ 71101 h 142244"/>
                  <a:gd name="connsiteX34" fmla="*/ 101934 w 144476"/>
                  <a:gd name="connsiteY34" fmla="*/ 101639 h 142244"/>
                  <a:gd name="connsiteX35" fmla="*/ 103366 w 144476"/>
                  <a:gd name="connsiteY35" fmla="*/ 105809 h 142244"/>
                  <a:gd name="connsiteX36" fmla="*/ 103914 w 144476"/>
                  <a:gd name="connsiteY36" fmla="*/ 105851 h 142244"/>
                  <a:gd name="connsiteX37" fmla="*/ 117140 w 144476"/>
                  <a:gd name="connsiteY37" fmla="*/ 118867 h 142244"/>
                  <a:gd name="connsiteX38" fmla="*/ 113602 w 144476"/>
                  <a:gd name="connsiteY38" fmla="*/ 121857 h 142244"/>
                  <a:gd name="connsiteX39" fmla="*/ 113602 w 144476"/>
                  <a:gd name="connsiteY39" fmla="*/ 121857 h 142244"/>
                  <a:gd name="connsiteX40" fmla="*/ 110064 w 144476"/>
                  <a:gd name="connsiteY40" fmla="*/ 124553 h 142244"/>
                  <a:gd name="connsiteX41" fmla="*/ 110064 w 144476"/>
                  <a:gd name="connsiteY41" fmla="*/ 124469 h 142244"/>
                  <a:gd name="connsiteX42" fmla="*/ 108842 w 144476"/>
                  <a:gd name="connsiteY42" fmla="*/ 125311 h 142244"/>
                  <a:gd name="connsiteX43" fmla="*/ 106946 w 144476"/>
                  <a:gd name="connsiteY43" fmla="*/ 118656 h 142244"/>
                  <a:gd name="connsiteX44" fmla="*/ 72828 w 144476"/>
                  <a:gd name="connsiteY44" fmla="*/ 99112 h 142244"/>
                  <a:gd name="connsiteX45" fmla="*/ 108716 w 144476"/>
                  <a:gd name="connsiteY45" fmla="*/ 125438 h 142244"/>
                  <a:gd name="connsiteX46" fmla="*/ 72281 w 144476"/>
                  <a:gd name="connsiteY46" fmla="*/ 136221 h 142244"/>
                  <a:gd name="connsiteX47" fmla="*/ 34118 w 144476"/>
                  <a:gd name="connsiteY47" fmla="*/ 124216 h 142244"/>
                  <a:gd name="connsiteX48" fmla="*/ 9014 w 144476"/>
                  <a:gd name="connsiteY48" fmla="*/ 137948 h 142244"/>
                  <a:gd name="connsiteX49" fmla="*/ 24978 w 144476"/>
                  <a:gd name="connsiteY49" fmla="*/ 122279 h 142244"/>
                  <a:gd name="connsiteX50" fmla="*/ 54210 w 144476"/>
                  <a:gd name="connsiteY50" fmla="*/ 137948 h 142244"/>
                  <a:gd name="connsiteX51" fmla="*/ 9056 w 144476"/>
                  <a:gd name="connsiteY51" fmla="*/ 137948 h 142244"/>
                  <a:gd name="connsiteX52" fmla="*/ 4296 w 144476"/>
                  <a:gd name="connsiteY52" fmla="*/ 133272 h 142244"/>
                  <a:gd name="connsiteX53" fmla="*/ 4296 w 144476"/>
                  <a:gd name="connsiteY53" fmla="*/ 88876 h 142244"/>
                  <a:gd name="connsiteX54" fmla="*/ 20260 w 144476"/>
                  <a:gd name="connsiteY54" fmla="*/ 117603 h 142244"/>
                  <a:gd name="connsiteX55" fmla="*/ 4296 w 144476"/>
                  <a:gd name="connsiteY55" fmla="*/ 133272 h 142244"/>
                  <a:gd name="connsiteX56" fmla="*/ 4296 w 144476"/>
                  <a:gd name="connsiteY56" fmla="*/ 7919 h 142244"/>
                  <a:gd name="connsiteX57" fmla="*/ 20682 w 144476"/>
                  <a:gd name="connsiteY57" fmla="*/ 24051 h 142244"/>
                  <a:gd name="connsiteX58" fmla="*/ 4296 w 144476"/>
                  <a:gd name="connsiteY58" fmla="*/ 53284 h 142244"/>
                  <a:gd name="connsiteX59" fmla="*/ 4296 w 144476"/>
                  <a:gd name="connsiteY59" fmla="*/ 7919 h 142244"/>
                  <a:gd name="connsiteX60" fmla="*/ 54210 w 144476"/>
                  <a:gd name="connsiteY60" fmla="*/ 4212 h 142244"/>
                  <a:gd name="connsiteX61" fmla="*/ 24473 w 144476"/>
                  <a:gd name="connsiteY61" fmla="*/ 20345 h 142244"/>
                  <a:gd name="connsiteX62" fmla="*/ 8087 w 144476"/>
                  <a:gd name="connsiteY62" fmla="*/ 4212 h 142244"/>
                  <a:gd name="connsiteX63" fmla="*/ 54210 w 144476"/>
                  <a:gd name="connsiteY63" fmla="*/ 4212 h 142244"/>
                  <a:gd name="connsiteX64" fmla="*/ 27463 w 144476"/>
                  <a:gd name="connsiteY64" fmla="*/ 23251 h 142244"/>
                  <a:gd name="connsiteX65" fmla="*/ 71817 w 144476"/>
                  <a:gd name="connsiteY65" fmla="*/ 5939 h 142244"/>
                  <a:gd name="connsiteX66" fmla="*/ 57369 w 144476"/>
                  <a:gd name="connsiteY66" fmla="*/ 50967 h 142244"/>
                  <a:gd name="connsiteX67" fmla="*/ 55642 w 144476"/>
                  <a:gd name="connsiteY67" fmla="*/ 50967 h 142244"/>
                  <a:gd name="connsiteX68" fmla="*/ 27463 w 144476"/>
                  <a:gd name="connsiteY68" fmla="*/ 23251 h 142244"/>
                  <a:gd name="connsiteX69" fmla="*/ 40647 w 144476"/>
                  <a:gd name="connsiteY69" fmla="*/ 73713 h 142244"/>
                  <a:gd name="connsiteX70" fmla="*/ 48229 w 144476"/>
                  <a:gd name="connsiteY70" fmla="*/ 79104 h 142244"/>
                  <a:gd name="connsiteX71" fmla="*/ 43090 w 144476"/>
                  <a:gd name="connsiteY71" fmla="*/ 95110 h 142244"/>
                  <a:gd name="connsiteX72" fmla="*/ 23251 w 144476"/>
                  <a:gd name="connsiteY72" fmla="*/ 114655 h 142244"/>
                  <a:gd name="connsiteX73" fmla="*/ 6234 w 144476"/>
                  <a:gd name="connsiteY73" fmla="*/ 73713 h 142244"/>
                  <a:gd name="connsiteX74" fmla="*/ 40689 w 144476"/>
                  <a:gd name="connsiteY74" fmla="*/ 73713 h 142244"/>
                  <a:gd name="connsiteX75" fmla="*/ 9309 w 144476"/>
                  <a:gd name="connsiteY75" fmla="*/ 51009 h 142244"/>
                  <a:gd name="connsiteX76" fmla="*/ 23672 w 144476"/>
                  <a:gd name="connsiteY76" fmla="*/ 27000 h 142244"/>
                  <a:gd name="connsiteX77" fmla="*/ 48061 w 144476"/>
                  <a:gd name="connsiteY77" fmla="*/ 51009 h 142244"/>
                  <a:gd name="connsiteX78" fmla="*/ 9309 w 144476"/>
                  <a:gd name="connsiteY78" fmla="*/ 51009 h 142244"/>
                  <a:gd name="connsiteX79" fmla="*/ 33318 w 144476"/>
                  <a:gd name="connsiteY79" fmla="*/ 68447 h 142244"/>
                  <a:gd name="connsiteX80" fmla="*/ 6192 w 144476"/>
                  <a:gd name="connsiteY80" fmla="*/ 68447 h 142244"/>
                  <a:gd name="connsiteX81" fmla="*/ 9225 w 144476"/>
                  <a:gd name="connsiteY81" fmla="*/ 51220 h 142244"/>
                  <a:gd name="connsiteX82" fmla="*/ 33318 w 144476"/>
                  <a:gd name="connsiteY82" fmla="*/ 68447 h 142244"/>
                  <a:gd name="connsiteX83" fmla="*/ 112212 w 144476"/>
                  <a:gd name="connsiteY83" fmla="*/ 36477 h 142244"/>
                  <a:gd name="connsiteX84" fmla="*/ 121394 w 144476"/>
                  <a:gd name="connsiteY84" fmla="*/ 27463 h 142244"/>
                  <a:gd name="connsiteX85" fmla="*/ 134410 w 144476"/>
                  <a:gd name="connsiteY85" fmla="*/ 48735 h 142244"/>
                  <a:gd name="connsiteX86" fmla="*/ 112212 w 144476"/>
                  <a:gd name="connsiteY86" fmla="*/ 36435 h 142244"/>
                  <a:gd name="connsiteX87" fmla="*/ 110864 w 144476"/>
                  <a:gd name="connsiteY87" fmla="*/ 68405 h 142244"/>
                  <a:gd name="connsiteX88" fmla="*/ 132430 w 144476"/>
                  <a:gd name="connsiteY88" fmla="*/ 52862 h 142244"/>
                  <a:gd name="connsiteX89" fmla="*/ 138285 w 144476"/>
                  <a:gd name="connsiteY89" fmla="*/ 68405 h 142244"/>
                  <a:gd name="connsiteX90" fmla="*/ 110864 w 144476"/>
                  <a:gd name="connsiteY90" fmla="*/ 68405 h 142244"/>
                  <a:gd name="connsiteX91" fmla="*/ 97469 w 144476"/>
                  <a:gd name="connsiteY91" fmla="*/ 50925 h 142244"/>
                  <a:gd name="connsiteX92" fmla="*/ 108421 w 144476"/>
                  <a:gd name="connsiteY92" fmla="*/ 40184 h 142244"/>
                  <a:gd name="connsiteX93" fmla="*/ 130829 w 144476"/>
                  <a:gd name="connsiteY93" fmla="*/ 50925 h 142244"/>
                  <a:gd name="connsiteX94" fmla="*/ 97469 w 144476"/>
                  <a:gd name="connsiteY94" fmla="*/ 50925 h 142244"/>
                  <a:gd name="connsiteX95" fmla="*/ 87992 w 144476"/>
                  <a:gd name="connsiteY95" fmla="*/ 50925 h 142244"/>
                  <a:gd name="connsiteX96" fmla="*/ 86560 w 144476"/>
                  <a:gd name="connsiteY96" fmla="*/ 50925 h 142244"/>
                  <a:gd name="connsiteX97" fmla="*/ 85717 w 144476"/>
                  <a:gd name="connsiteY97" fmla="*/ 48355 h 142244"/>
                  <a:gd name="connsiteX98" fmla="*/ 97343 w 144476"/>
                  <a:gd name="connsiteY98" fmla="*/ 41700 h 142244"/>
                  <a:gd name="connsiteX99" fmla="*/ 87950 w 144476"/>
                  <a:gd name="connsiteY99" fmla="*/ 50925 h 142244"/>
                  <a:gd name="connsiteX100" fmla="*/ 134368 w 144476"/>
                  <a:gd name="connsiteY100" fmla="*/ 93299 h 142244"/>
                  <a:gd name="connsiteX101" fmla="*/ 120889 w 144476"/>
                  <a:gd name="connsiteY101" fmla="*/ 115076 h 142244"/>
                  <a:gd name="connsiteX102" fmla="*/ 111327 w 144476"/>
                  <a:gd name="connsiteY102" fmla="*/ 105641 h 142244"/>
                  <a:gd name="connsiteX103" fmla="*/ 134368 w 144476"/>
                  <a:gd name="connsiteY103" fmla="*/ 93257 h 142244"/>
                  <a:gd name="connsiteX104" fmla="*/ 107494 w 144476"/>
                  <a:gd name="connsiteY104" fmla="*/ 101892 h 142244"/>
                  <a:gd name="connsiteX105" fmla="*/ 100123 w 144476"/>
                  <a:gd name="connsiteY105" fmla="*/ 94647 h 142244"/>
                  <a:gd name="connsiteX106" fmla="*/ 95742 w 144476"/>
                  <a:gd name="connsiteY106" fmla="*/ 79231 h 142244"/>
                  <a:gd name="connsiteX107" fmla="*/ 103535 w 144476"/>
                  <a:gd name="connsiteY107" fmla="*/ 73628 h 142244"/>
                  <a:gd name="connsiteX108" fmla="*/ 138243 w 144476"/>
                  <a:gd name="connsiteY108" fmla="*/ 73628 h 142244"/>
                  <a:gd name="connsiteX109" fmla="*/ 107494 w 144476"/>
                  <a:gd name="connsiteY109" fmla="*/ 101892 h 142244"/>
                  <a:gd name="connsiteX110" fmla="*/ 135547 w 144476"/>
                  <a:gd name="connsiteY110" fmla="*/ 4128 h 142244"/>
                  <a:gd name="connsiteX111" fmla="*/ 119583 w 144476"/>
                  <a:gd name="connsiteY111" fmla="*/ 19797 h 142244"/>
                  <a:gd name="connsiteX112" fmla="*/ 90351 w 144476"/>
                  <a:gd name="connsiteY112" fmla="*/ 4128 h 142244"/>
                  <a:gd name="connsiteX113" fmla="*/ 135547 w 144476"/>
                  <a:gd name="connsiteY113" fmla="*/ 4128 h 142244"/>
                  <a:gd name="connsiteX114" fmla="*/ 84 w 144476"/>
                  <a:gd name="connsiteY114" fmla="*/ 0 h 142244"/>
                  <a:gd name="connsiteX115" fmla="*/ 84 w 144476"/>
                  <a:gd name="connsiteY115" fmla="*/ 137485 h 142244"/>
                  <a:gd name="connsiteX116" fmla="*/ 0 w 144476"/>
                  <a:gd name="connsiteY116" fmla="*/ 137569 h 142244"/>
                  <a:gd name="connsiteX117" fmla="*/ 84 w 144476"/>
                  <a:gd name="connsiteY117" fmla="*/ 137653 h 142244"/>
                  <a:gd name="connsiteX118" fmla="*/ 84 w 144476"/>
                  <a:gd name="connsiteY118" fmla="*/ 142160 h 142244"/>
                  <a:gd name="connsiteX119" fmla="*/ 4633 w 144476"/>
                  <a:gd name="connsiteY119" fmla="*/ 142160 h 142244"/>
                  <a:gd name="connsiteX120" fmla="*/ 4718 w 144476"/>
                  <a:gd name="connsiteY120" fmla="*/ 142244 h 142244"/>
                  <a:gd name="connsiteX121" fmla="*/ 4802 w 144476"/>
                  <a:gd name="connsiteY121" fmla="*/ 142160 h 142244"/>
                  <a:gd name="connsiteX122" fmla="*/ 144477 w 144476"/>
                  <a:gd name="connsiteY122" fmla="*/ 142160 h 142244"/>
                  <a:gd name="connsiteX123" fmla="*/ 144477 w 144476"/>
                  <a:gd name="connsiteY123" fmla="*/ 168 h 142244"/>
                  <a:gd name="connsiteX124" fmla="*/ 84 w 144476"/>
                  <a:gd name="connsiteY124" fmla="*/ 168 h 14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914ED67B-A447-10E4-6F18-10ADA57EFB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40364" y="5659411"/>
                <a:ext cx="2990" cy="2780"/>
              </a:xfrm>
              <a:custGeom>
                <a:avLst/>
                <a:gdLst>
                  <a:gd name="connsiteX0" fmla="*/ 2359 w 2990"/>
                  <a:gd name="connsiteY0" fmla="*/ 463 h 2780"/>
                  <a:gd name="connsiteX1" fmla="*/ 0 w 2990"/>
                  <a:gd name="connsiteY1" fmla="*/ 0 h 2780"/>
                  <a:gd name="connsiteX2" fmla="*/ 2991 w 2990"/>
                  <a:gd name="connsiteY2" fmla="*/ 2780 h 2780"/>
                  <a:gd name="connsiteX3" fmla="*/ 2317 w 2990"/>
                  <a:gd name="connsiteY3" fmla="*/ 463 h 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27" name="Groupe 26" hidden="1">
            <a:extLst>
              <a:ext uri="{FF2B5EF4-FFF2-40B4-BE49-F238E27FC236}">
                <a16:creationId xmlns:a16="http://schemas.microsoft.com/office/drawing/2014/main" id="{5D2A24A3-57D5-9A67-6344-E879CFDCAB8B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5819898"/>
            <a:ext cx="695686" cy="1038102"/>
            <a:chOff x="0" y="5819898"/>
            <a:chExt cx="695686" cy="1038102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2989E40-B418-AA6A-319C-75A30252528B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0" y="6510664"/>
              <a:ext cx="352786" cy="347336"/>
              <a:chOff x="1439272" y="5553812"/>
              <a:chExt cx="144476" cy="142244"/>
            </a:xfrm>
            <a:solidFill>
              <a:schemeClr val="bg2"/>
            </a:solidFill>
          </p:grpSpPr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0B9CD4CC-390A-B3B5-2226-00F88B0836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39272" y="5553812"/>
                <a:ext cx="144476" cy="142244"/>
              </a:xfrm>
              <a:custGeom>
                <a:avLst/>
                <a:gdLst>
                  <a:gd name="connsiteX0" fmla="*/ 140391 w 144476"/>
                  <a:gd name="connsiteY0" fmla="*/ 53410 h 142244"/>
                  <a:gd name="connsiteX1" fmla="*/ 124427 w 144476"/>
                  <a:gd name="connsiteY1" fmla="*/ 24641 h 142244"/>
                  <a:gd name="connsiteX2" fmla="*/ 140391 w 144476"/>
                  <a:gd name="connsiteY2" fmla="*/ 8972 h 142244"/>
                  <a:gd name="connsiteX3" fmla="*/ 140391 w 144476"/>
                  <a:gd name="connsiteY3" fmla="*/ 53452 h 142244"/>
                  <a:gd name="connsiteX4" fmla="*/ 140391 w 144476"/>
                  <a:gd name="connsiteY4" fmla="*/ 134283 h 142244"/>
                  <a:gd name="connsiteX5" fmla="*/ 124006 w 144476"/>
                  <a:gd name="connsiteY5" fmla="*/ 118151 h 142244"/>
                  <a:gd name="connsiteX6" fmla="*/ 140391 w 144476"/>
                  <a:gd name="connsiteY6" fmla="*/ 88876 h 142244"/>
                  <a:gd name="connsiteX7" fmla="*/ 140391 w 144476"/>
                  <a:gd name="connsiteY7" fmla="*/ 134283 h 142244"/>
                  <a:gd name="connsiteX8" fmla="*/ 90477 w 144476"/>
                  <a:gd name="connsiteY8" fmla="*/ 137990 h 142244"/>
                  <a:gd name="connsiteX9" fmla="*/ 120215 w 144476"/>
                  <a:gd name="connsiteY9" fmla="*/ 121857 h 142244"/>
                  <a:gd name="connsiteX10" fmla="*/ 136600 w 144476"/>
                  <a:gd name="connsiteY10" fmla="*/ 137990 h 142244"/>
                  <a:gd name="connsiteX11" fmla="*/ 90477 w 144476"/>
                  <a:gd name="connsiteY11" fmla="*/ 137990 h 142244"/>
                  <a:gd name="connsiteX12" fmla="*/ 34203 w 144476"/>
                  <a:gd name="connsiteY12" fmla="*/ 124258 h 142244"/>
                  <a:gd name="connsiteX13" fmla="*/ 72617 w 144476"/>
                  <a:gd name="connsiteY13" fmla="*/ 99112 h 142244"/>
                  <a:gd name="connsiteX14" fmla="*/ 71312 w 144476"/>
                  <a:gd name="connsiteY14" fmla="*/ 99028 h 142244"/>
                  <a:gd name="connsiteX15" fmla="*/ 35719 w 144476"/>
                  <a:gd name="connsiteY15" fmla="*/ 118404 h 142244"/>
                  <a:gd name="connsiteX16" fmla="*/ 33908 w 144476"/>
                  <a:gd name="connsiteY16" fmla="*/ 124006 h 142244"/>
                  <a:gd name="connsiteX17" fmla="*/ 33023 w 144476"/>
                  <a:gd name="connsiteY17" fmla="*/ 123290 h 142244"/>
                  <a:gd name="connsiteX18" fmla="*/ 32939 w 144476"/>
                  <a:gd name="connsiteY18" fmla="*/ 123416 h 142244"/>
                  <a:gd name="connsiteX19" fmla="*/ 29443 w 144476"/>
                  <a:gd name="connsiteY19" fmla="*/ 120804 h 142244"/>
                  <a:gd name="connsiteX20" fmla="*/ 29569 w 144476"/>
                  <a:gd name="connsiteY20" fmla="*/ 120594 h 142244"/>
                  <a:gd name="connsiteX21" fmla="*/ 28053 w 144476"/>
                  <a:gd name="connsiteY21" fmla="*/ 119372 h 142244"/>
                  <a:gd name="connsiteX22" fmla="*/ 33992 w 144476"/>
                  <a:gd name="connsiteY22" fmla="*/ 113517 h 142244"/>
                  <a:gd name="connsiteX23" fmla="*/ 71312 w 144476"/>
                  <a:gd name="connsiteY23" fmla="*/ 94815 h 142244"/>
                  <a:gd name="connsiteX24" fmla="*/ 82390 w 144476"/>
                  <a:gd name="connsiteY24" fmla="*/ 96248 h 142244"/>
                  <a:gd name="connsiteX25" fmla="*/ 71438 w 144476"/>
                  <a:gd name="connsiteY25" fmla="*/ 71143 h 142244"/>
                  <a:gd name="connsiteX26" fmla="*/ 84411 w 144476"/>
                  <a:gd name="connsiteY26" fmla="*/ 44059 h 142244"/>
                  <a:gd name="connsiteX27" fmla="*/ 72196 w 144476"/>
                  <a:gd name="connsiteY27" fmla="*/ 6023 h 142244"/>
                  <a:gd name="connsiteX28" fmla="*/ 72365 w 144476"/>
                  <a:gd name="connsiteY28" fmla="*/ 6023 h 142244"/>
                  <a:gd name="connsiteX29" fmla="*/ 116719 w 144476"/>
                  <a:gd name="connsiteY29" fmla="*/ 22914 h 142244"/>
                  <a:gd name="connsiteX30" fmla="*/ 102903 w 144476"/>
                  <a:gd name="connsiteY30" fmla="*/ 36477 h 142244"/>
                  <a:gd name="connsiteX31" fmla="*/ 84454 w 144476"/>
                  <a:gd name="connsiteY31" fmla="*/ 44228 h 142244"/>
                  <a:gd name="connsiteX32" fmla="*/ 85802 w 144476"/>
                  <a:gd name="connsiteY32" fmla="*/ 48355 h 142244"/>
                  <a:gd name="connsiteX33" fmla="*/ 75608 w 144476"/>
                  <a:gd name="connsiteY33" fmla="*/ 71101 h 142244"/>
                  <a:gd name="connsiteX34" fmla="*/ 101934 w 144476"/>
                  <a:gd name="connsiteY34" fmla="*/ 101639 h 142244"/>
                  <a:gd name="connsiteX35" fmla="*/ 103366 w 144476"/>
                  <a:gd name="connsiteY35" fmla="*/ 105809 h 142244"/>
                  <a:gd name="connsiteX36" fmla="*/ 103914 w 144476"/>
                  <a:gd name="connsiteY36" fmla="*/ 105851 h 142244"/>
                  <a:gd name="connsiteX37" fmla="*/ 117140 w 144476"/>
                  <a:gd name="connsiteY37" fmla="*/ 118867 h 142244"/>
                  <a:gd name="connsiteX38" fmla="*/ 113602 w 144476"/>
                  <a:gd name="connsiteY38" fmla="*/ 121857 h 142244"/>
                  <a:gd name="connsiteX39" fmla="*/ 113602 w 144476"/>
                  <a:gd name="connsiteY39" fmla="*/ 121857 h 142244"/>
                  <a:gd name="connsiteX40" fmla="*/ 110064 w 144476"/>
                  <a:gd name="connsiteY40" fmla="*/ 124553 h 142244"/>
                  <a:gd name="connsiteX41" fmla="*/ 110064 w 144476"/>
                  <a:gd name="connsiteY41" fmla="*/ 124469 h 142244"/>
                  <a:gd name="connsiteX42" fmla="*/ 108842 w 144476"/>
                  <a:gd name="connsiteY42" fmla="*/ 125311 h 142244"/>
                  <a:gd name="connsiteX43" fmla="*/ 106946 w 144476"/>
                  <a:gd name="connsiteY43" fmla="*/ 118656 h 142244"/>
                  <a:gd name="connsiteX44" fmla="*/ 72828 w 144476"/>
                  <a:gd name="connsiteY44" fmla="*/ 99112 h 142244"/>
                  <a:gd name="connsiteX45" fmla="*/ 108716 w 144476"/>
                  <a:gd name="connsiteY45" fmla="*/ 125438 h 142244"/>
                  <a:gd name="connsiteX46" fmla="*/ 72281 w 144476"/>
                  <a:gd name="connsiteY46" fmla="*/ 136221 h 142244"/>
                  <a:gd name="connsiteX47" fmla="*/ 34118 w 144476"/>
                  <a:gd name="connsiteY47" fmla="*/ 124216 h 142244"/>
                  <a:gd name="connsiteX48" fmla="*/ 9014 w 144476"/>
                  <a:gd name="connsiteY48" fmla="*/ 137948 h 142244"/>
                  <a:gd name="connsiteX49" fmla="*/ 24978 w 144476"/>
                  <a:gd name="connsiteY49" fmla="*/ 122279 h 142244"/>
                  <a:gd name="connsiteX50" fmla="*/ 54210 w 144476"/>
                  <a:gd name="connsiteY50" fmla="*/ 137948 h 142244"/>
                  <a:gd name="connsiteX51" fmla="*/ 9056 w 144476"/>
                  <a:gd name="connsiteY51" fmla="*/ 137948 h 142244"/>
                  <a:gd name="connsiteX52" fmla="*/ 4296 w 144476"/>
                  <a:gd name="connsiteY52" fmla="*/ 133272 h 142244"/>
                  <a:gd name="connsiteX53" fmla="*/ 4296 w 144476"/>
                  <a:gd name="connsiteY53" fmla="*/ 88876 h 142244"/>
                  <a:gd name="connsiteX54" fmla="*/ 20260 w 144476"/>
                  <a:gd name="connsiteY54" fmla="*/ 117603 h 142244"/>
                  <a:gd name="connsiteX55" fmla="*/ 4296 w 144476"/>
                  <a:gd name="connsiteY55" fmla="*/ 133272 h 142244"/>
                  <a:gd name="connsiteX56" fmla="*/ 4296 w 144476"/>
                  <a:gd name="connsiteY56" fmla="*/ 7919 h 142244"/>
                  <a:gd name="connsiteX57" fmla="*/ 20682 w 144476"/>
                  <a:gd name="connsiteY57" fmla="*/ 24051 h 142244"/>
                  <a:gd name="connsiteX58" fmla="*/ 4296 w 144476"/>
                  <a:gd name="connsiteY58" fmla="*/ 53284 h 142244"/>
                  <a:gd name="connsiteX59" fmla="*/ 4296 w 144476"/>
                  <a:gd name="connsiteY59" fmla="*/ 7919 h 142244"/>
                  <a:gd name="connsiteX60" fmla="*/ 54210 w 144476"/>
                  <a:gd name="connsiteY60" fmla="*/ 4212 h 142244"/>
                  <a:gd name="connsiteX61" fmla="*/ 24473 w 144476"/>
                  <a:gd name="connsiteY61" fmla="*/ 20345 h 142244"/>
                  <a:gd name="connsiteX62" fmla="*/ 8087 w 144476"/>
                  <a:gd name="connsiteY62" fmla="*/ 4212 h 142244"/>
                  <a:gd name="connsiteX63" fmla="*/ 54210 w 144476"/>
                  <a:gd name="connsiteY63" fmla="*/ 4212 h 142244"/>
                  <a:gd name="connsiteX64" fmla="*/ 27463 w 144476"/>
                  <a:gd name="connsiteY64" fmla="*/ 23251 h 142244"/>
                  <a:gd name="connsiteX65" fmla="*/ 71817 w 144476"/>
                  <a:gd name="connsiteY65" fmla="*/ 5939 h 142244"/>
                  <a:gd name="connsiteX66" fmla="*/ 57369 w 144476"/>
                  <a:gd name="connsiteY66" fmla="*/ 50967 h 142244"/>
                  <a:gd name="connsiteX67" fmla="*/ 55642 w 144476"/>
                  <a:gd name="connsiteY67" fmla="*/ 50967 h 142244"/>
                  <a:gd name="connsiteX68" fmla="*/ 27463 w 144476"/>
                  <a:gd name="connsiteY68" fmla="*/ 23251 h 142244"/>
                  <a:gd name="connsiteX69" fmla="*/ 40647 w 144476"/>
                  <a:gd name="connsiteY69" fmla="*/ 73713 h 142244"/>
                  <a:gd name="connsiteX70" fmla="*/ 48229 w 144476"/>
                  <a:gd name="connsiteY70" fmla="*/ 79104 h 142244"/>
                  <a:gd name="connsiteX71" fmla="*/ 43090 w 144476"/>
                  <a:gd name="connsiteY71" fmla="*/ 95110 h 142244"/>
                  <a:gd name="connsiteX72" fmla="*/ 23251 w 144476"/>
                  <a:gd name="connsiteY72" fmla="*/ 114655 h 142244"/>
                  <a:gd name="connsiteX73" fmla="*/ 6234 w 144476"/>
                  <a:gd name="connsiteY73" fmla="*/ 73713 h 142244"/>
                  <a:gd name="connsiteX74" fmla="*/ 40689 w 144476"/>
                  <a:gd name="connsiteY74" fmla="*/ 73713 h 142244"/>
                  <a:gd name="connsiteX75" fmla="*/ 9309 w 144476"/>
                  <a:gd name="connsiteY75" fmla="*/ 51009 h 142244"/>
                  <a:gd name="connsiteX76" fmla="*/ 23672 w 144476"/>
                  <a:gd name="connsiteY76" fmla="*/ 27000 h 142244"/>
                  <a:gd name="connsiteX77" fmla="*/ 48061 w 144476"/>
                  <a:gd name="connsiteY77" fmla="*/ 51009 h 142244"/>
                  <a:gd name="connsiteX78" fmla="*/ 9309 w 144476"/>
                  <a:gd name="connsiteY78" fmla="*/ 51009 h 142244"/>
                  <a:gd name="connsiteX79" fmla="*/ 33318 w 144476"/>
                  <a:gd name="connsiteY79" fmla="*/ 68447 h 142244"/>
                  <a:gd name="connsiteX80" fmla="*/ 6192 w 144476"/>
                  <a:gd name="connsiteY80" fmla="*/ 68447 h 142244"/>
                  <a:gd name="connsiteX81" fmla="*/ 9225 w 144476"/>
                  <a:gd name="connsiteY81" fmla="*/ 51220 h 142244"/>
                  <a:gd name="connsiteX82" fmla="*/ 33318 w 144476"/>
                  <a:gd name="connsiteY82" fmla="*/ 68447 h 142244"/>
                  <a:gd name="connsiteX83" fmla="*/ 112212 w 144476"/>
                  <a:gd name="connsiteY83" fmla="*/ 36477 h 142244"/>
                  <a:gd name="connsiteX84" fmla="*/ 121394 w 144476"/>
                  <a:gd name="connsiteY84" fmla="*/ 27463 h 142244"/>
                  <a:gd name="connsiteX85" fmla="*/ 134410 w 144476"/>
                  <a:gd name="connsiteY85" fmla="*/ 48735 h 142244"/>
                  <a:gd name="connsiteX86" fmla="*/ 112212 w 144476"/>
                  <a:gd name="connsiteY86" fmla="*/ 36435 h 142244"/>
                  <a:gd name="connsiteX87" fmla="*/ 110864 w 144476"/>
                  <a:gd name="connsiteY87" fmla="*/ 68405 h 142244"/>
                  <a:gd name="connsiteX88" fmla="*/ 132430 w 144476"/>
                  <a:gd name="connsiteY88" fmla="*/ 52862 h 142244"/>
                  <a:gd name="connsiteX89" fmla="*/ 138285 w 144476"/>
                  <a:gd name="connsiteY89" fmla="*/ 68405 h 142244"/>
                  <a:gd name="connsiteX90" fmla="*/ 110864 w 144476"/>
                  <a:gd name="connsiteY90" fmla="*/ 68405 h 142244"/>
                  <a:gd name="connsiteX91" fmla="*/ 97469 w 144476"/>
                  <a:gd name="connsiteY91" fmla="*/ 50925 h 142244"/>
                  <a:gd name="connsiteX92" fmla="*/ 108421 w 144476"/>
                  <a:gd name="connsiteY92" fmla="*/ 40184 h 142244"/>
                  <a:gd name="connsiteX93" fmla="*/ 130829 w 144476"/>
                  <a:gd name="connsiteY93" fmla="*/ 50925 h 142244"/>
                  <a:gd name="connsiteX94" fmla="*/ 97469 w 144476"/>
                  <a:gd name="connsiteY94" fmla="*/ 50925 h 142244"/>
                  <a:gd name="connsiteX95" fmla="*/ 87992 w 144476"/>
                  <a:gd name="connsiteY95" fmla="*/ 50925 h 142244"/>
                  <a:gd name="connsiteX96" fmla="*/ 86560 w 144476"/>
                  <a:gd name="connsiteY96" fmla="*/ 50925 h 142244"/>
                  <a:gd name="connsiteX97" fmla="*/ 85717 w 144476"/>
                  <a:gd name="connsiteY97" fmla="*/ 48355 h 142244"/>
                  <a:gd name="connsiteX98" fmla="*/ 97343 w 144476"/>
                  <a:gd name="connsiteY98" fmla="*/ 41700 h 142244"/>
                  <a:gd name="connsiteX99" fmla="*/ 87950 w 144476"/>
                  <a:gd name="connsiteY99" fmla="*/ 50925 h 142244"/>
                  <a:gd name="connsiteX100" fmla="*/ 134368 w 144476"/>
                  <a:gd name="connsiteY100" fmla="*/ 93299 h 142244"/>
                  <a:gd name="connsiteX101" fmla="*/ 120889 w 144476"/>
                  <a:gd name="connsiteY101" fmla="*/ 115076 h 142244"/>
                  <a:gd name="connsiteX102" fmla="*/ 111327 w 144476"/>
                  <a:gd name="connsiteY102" fmla="*/ 105641 h 142244"/>
                  <a:gd name="connsiteX103" fmla="*/ 134368 w 144476"/>
                  <a:gd name="connsiteY103" fmla="*/ 93257 h 142244"/>
                  <a:gd name="connsiteX104" fmla="*/ 107494 w 144476"/>
                  <a:gd name="connsiteY104" fmla="*/ 101892 h 142244"/>
                  <a:gd name="connsiteX105" fmla="*/ 100123 w 144476"/>
                  <a:gd name="connsiteY105" fmla="*/ 94647 h 142244"/>
                  <a:gd name="connsiteX106" fmla="*/ 95742 w 144476"/>
                  <a:gd name="connsiteY106" fmla="*/ 79231 h 142244"/>
                  <a:gd name="connsiteX107" fmla="*/ 103535 w 144476"/>
                  <a:gd name="connsiteY107" fmla="*/ 73628 h 142244"/>
                  <a:gd name="connsiteX108" fmla="*/ 138243 w 144476"/>
                  <a:gd name="connsiteY108" fmla="*/ 73628 h 142244"/>
                  <a:gd name="connsiteX109" fmla="*/ 107494 w 144476"/>
                  <a:gd name="connsiteY109" fmla="*/ 101892 h 142244"/>
                  <a:gd name="connsiteX110" fmla="*/ 135547 w 144476"/>
                  <a:gd name="connsiteY110" fmla="*/ 4128 h 142244"/>
                  <a:gd name="connsiteX111" fmla="*/ 119583 w 144476"/>
                  <a:gd name="connsiteY111" fmla="*/ 19797 h 142244"/>
                  <a:gd name="connsiteX112" fmla="*/ 90351 w 144476"/>
                  <a:gd name="connsiteY112" fmla="*/ 4128 h 142244"/>
                  <a:gd name="connsiteX113" fmla="*/ 135547 w 144476"/>
                  <a:gd name="connsiteY113" fmla="*/ 4128 h 142244"/>
                  <a:gd name="connsiteX114" fmla="*/ 84 w 144476"/>
                  <a:gd name="connsiteY114" fmla="*/ 0 h 142244"/>
                  <a:gd name="connsiteX115" fmla="*/ 84 w 144476"/>
                  <a:gd name="connsiteY115" fmla="*/ 137485 h 142244"/>
                  <a:gd name="connsiteX116" fmla="*/ 0 w 144476"/>
                  <a:gd name="connsiteY116" fmla="*/ 137569 h 142244"/>
                  <a:gd name="connsiteX117" fmla="*/ 84 w 144476"/>
                  <a:gd name="connsiteY117" fmla="*/ 137653 h 142244"/>
                  <a:gd name="connsiteX118" fmla="*/ 84 w 144476"/>
                  <a:gd name="connsiteY118" fmla="*/ 142160 h 142244"/>
                  <a:gd name="connsiteX119" fmla="*/ 4633 w 144476"/>
                  <a:gd name="connsiteY119" fmla="*/ 142160 h 142244"/>
                  <a:gd name="connsiteX120" fmla="*/ 4718 w 144476"/>
                  <a:gd name="connsiteY120" fmla="*/ 142244 h 142244"/>
                  <a:gd name="connsiteX121" fmla="*/ 4802 w 144476"/>
                  <a:gd name="connsiteY121" fmla="*/ 142160 h 142244"/>
                  <a:gd name="connsiteX122" fmla="*/ 144477 w 144476"/>
                  <a:gd name="connsiteY122" fmla="*/ 142160 h 142244"/>
                  <a:gd name="connsiteX123" fmla="*/ 144477 w 144476"/>
                  <a:gd name="connsiteY123" fmla="*/ 168 h 142244"/>
                  <a:gd name="connsiteX124" fmla="*/ 84 w 144476"/>
                  <a:gd name="connsiteY124" fmla="*/ 168 h 14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F66799C6-267E-58B1-BF2E-E042BF2175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40364" y="5659411"/>
                <a:ext cx="2990" cy="2780"/>
              </a:xfrm>
              <a:custGeom>
                <a:avLst/>
                <a:gdLst>
                  <a:gd name="connsiteX0" fmla="*/ 2359 w 2990"/>
                  <a:gd name="connsiteY0" fmla="*/ 463 h 2780"/>
                  <a:gd name="connsiteX1" fmla="*/ 0 w 2990"/>
                  <a:gd name="connsiteY1" fmla="*/ 0 h 2780"/>
                  <a:gd name="connsiteX2" fmla="*/ 2991 w 2990"/>
                  <a:gd name="connsiteY2" fmla="*/ 2780 h 2780"/>
                  <a:gd name="connsiteX3" fmla="*/ 2317 w 2990"/>
                  <a:gd name="connsiteY3" fmla="*/ 463 h 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083139AC-0ED6-FC7F-79C9-00E5A856C5AC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342900" y="5819898"/>
              <a:ext cx="352786" cy="692857"/>
              <a:chOff x="1439272" y="5412312"/>
              <a:chExt cx="144476" cy="283744"/>
            </a:xfrm>
            <a:solidFill>
              <a:schemeClr val="bg2"/>
            </a:solidFill>
          </p:grpSpPr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58DBC98D-EB5D-3A6A-D71C-3607928B0F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39272" y="5553812"/>
                <a:ext cx="144476" cy="142244"/>
              </a:xfrm>
              <a:custGeom>
                <a:avLst/>
                <a:gdLst>
                  <a:gd name="connsiteX0" fmla="*/ 140391 w 144476"/>
                  <a:gd name="connsiteY0" fmla="*/ 53410 h 142244"/>
                  <a:gd name="connsiteX1" fmla="*/ 124427 w 144476"/>
                  <a:gd name="connsiteY1" fmla="*/ 24641 h 142244"/>
                  <a:gd name="connsiteX2" fmla="*/ 140391 w 144476"/>
                  <a:gd name="connsiteY2" fmla="*/ 8972 h 142244"/>
                  <a:gd name="connsiteX3" fmla="*/ 140391 w 144476"/>
                  <a:gd name="connsiteY3" fmla="*/ 53452 h 142244"/>
                  <a:gd name="connsiteX4" fmla="*/ 140391 w 144476"/>
                  <a:gd name="connsiteY4" fmla="*/ 134283 h 142244"/>
                  <a:gd name="connsiteX5" fmla="*/ 124006 w 144476"/>
                  <a:gd name="connsiteY5" fmla="*/ 118151 h 142244"/>
                  <a:gd name="connsiteX6" fmla="*/ 140391 w 144476"/>
                  <a:gd name="connsiteY6" fmla="*/ 88876 h 142244"/>
                  <a:gd name="connsiteX7" fmla="*/ 140391 w 144476"/>
                  <a:gd name="connsiteY7" fmla="*/ 134283 h 142244"/>
                  <a:gd name="connsiteX8" fmla="*/ 90477 w 144476"/>
                  <a:gd name="connsiteY8" fmla="*/ 137990 h 142244"/>
                  <a:gd name="connsiteX9" fmla="*/ 120215 w 144476"/>
                  <a:gd name="connsiteY9" fmla="*/ 121857 h 142244"/>
                  <a:gd name="connsiteX10" fmla="*/ 136600 w 144476"/>
                  <a:gd name="connsiteY10" fmla="*/ 137990 h 142244"/>
                  <a:gd name="connsiteX11" fmla="*/ 90477 w 144476"/>
                  <a:gd name="connsiteY11" fmla="*/ 137990 h 142244"/>
                  <a:gd name="connsiteX12" fmla="*/ 34203 w 144476"/>
                  <a:gd name="connsiteY12" fmla="*/ 124258 h 142244"/>
                  <a:gd name="connsiteX13" fmla="*/ 72617 w 144476"/>
                  <a:gd name="connsiteY13" fmla="*/ 99112 h 142244"/>
                  <a:gd name="connsiteX14" fmla="*/ 71312 w 144476"/>
                  <a:gd name="connsiteY14" fmla="*/ 99028 h 142244"/>
                  <a:gd name="connsiteX15" fmla="*/ 35719 w 144476"/>
                  <a:gd name="connsiteY15" fmla="*/ 118404 h 142244"/>
                  <a:gd name="connsiteX16" fmla="*/ 33908 w 144476"/>
                  <a:gd name="connsiteY16" fmla="*/ 124006 h 142244"/>
                  <a:gd name="connsiteX17" fmla="*/ 33023 w 144476"/>
                  <a:gd name="connsiteY17" fmla="*/ 123290 h 142244"/>
                  <a:gd name="connsiteX18" fmla="*/ 32939 w 144476"/>
                  <a:gd name="connsiteY18" fmla="*/ 123416 h 142244"/>
                  <a:gd name="connsiteX19" fmla="*/ 29443 w 144476"/>
                  <a:gd name="connsiteY19" fmla="*/ 120804 h 142244"/>
                  <a:gd name="connsiteX20" fmla="*/ 29569 w 144476"/>
                  <a:gd name="connsiteY20" fmla="*/ 120594 h 142244"/>
                  <a:gd name="connsiteX21" fmla="*/ 28053 w 144476"/>
                  <a:gd name="connsiteY21" fmla="*/ 119372 h 142244"/>
                  <a:gd name="connsiteX22" fmla="*/ 33992 w 144476"/>
                  <a:gd name="connsiteY22" fmla="*/ 113517 h 142244"/>
                  <a:gd name="connsiteX23" fmla="*/ 71312 w 144476"/>
                  <a:gd name="connsiteY23" fmla="*/ 94815 h 142244"/>
                  <a:gd name="connsiteX24" fmla="*/ 82390 w 144476"/>
                  <a:gd name="connsiteY24" fmla="*/ 96248 h 142244"/>
                  <a:gd name="connsiteX25" fmla="*/ 71438 w 144476"/>
                  <a:gd name="connsiteY25" fmla="*/ 71143 h 142244"/>
                  <a:gd name="connsiteX26" fmla="*/ 84411 w 144476"/>
                  <a:gd name="connsiteY26" fmla="*/ 44059 h 142244"/>
                  <a:gd name="connsiteX27" fmla="*/ 72196 w 144476"/>
                  <a:gd name="connsiteY27" fmla="*/ 6023 h 142244"/>
                  <a:gd name="connsiteX28" fmla="*/ 72365 w 144476"/>
                  <a:gd name="connsiteY28" fmla="*/ 6023 h 142244"/>
                  <a:gd name="connsiteX29" fmla="*/ 116719 w 144476"/>
                  <a:gd name="connsiteY29" fmla="*/ 22914 h 142244"/>
                  <a:gd name="connsiteX30" fmla="*/ 102903 w 144476"/>
                  <a:gd name="connsiteY30" fmla="*/ 36477 h 142244"/>
                  <a:gd name="connsiteX31" fmla="*/ 84454 w 144476"/>
                  <a:gd name="connsiteY31" fmla="*/ 44228 h 142244"/>
                  <a:gd name="connsiteX32" fmla="*/ 85802 w 144476"/>
                  <a:gd name="connsiteY32" fmla="*/ 48355 h 142244"/>
                  <a:gd name="connsiteX33" fmla="*/ 75608 w 144476"/>
                  <a:gd name="connsiteY33" fmla="*/ 71101 h 142244"/>
                  <a:gd name="connsiteX34" fmla="*/ 101934 w 144476"/>
                  <a:gd name="connsiteY34" fmla="*/ 101639 h 142244"/>
                  <a:gd name="connsiteX35" fmla="*/ 103366 w 144476"/>
                  <a:gd name="connsiteY35" fmla="*/ 105809 h 142244"/>
                  <a:gd name="connsiteX36" fmla="*/ 103914 w 144476"/>
                  <a:gd name="connsiteY36" fmla="*/ 105851 h 142244"/>
                  <a:gd name="connsiteX37" fmla="*/ 117140 w 144476"/>
                  <a:gd name="connsiteY37" fmla="*/ 118867 h 142244"/>
                  <a:gd name="connsiteX38" fmla="*/ 113602 w 144476"/>
                  <a:gd name="connsiteY38" fmla="*/ 121857 h 142244"/>
                  <a:gd name="connsiteX39" fmla="*/ 113602 w 144476"/>
                  <a:gd name="connsiteY39" fmla="*/ 121857 h 142244"/>
                  <a:gd name="connsiteX40" fmla="*/ 110064 w 144476"/>
                  <a:gd name="connsiteY40" fmla="*/ 124553 h 142244"/>
                  <a:gd name="connsiteX41" fmla="*/ 110064 w 144476"/>
                  <a:gd name="connsiteY41" fmla="*/ 124469 h 142244"/>
                  <a:gd name="connsiteX42" fmla="*/ 108842 w 144476"/>
                  <a:gd name="connsiteY42" fmla="*/ 125311 h 142244"/>
                  <a:gd name="connsiteX43" fmla="*/ 106946 w 144476"/>
                  <a:gd name="connsiteY43" fmla="*/ 118656 h 142244"/>
                  <a:gd name="connsiteX44" fmla="*/ 72828 w 144476"/>
                  <a:gd name="connsiteY44" fmla="*/ 99112 h 142244"/>
                  <a:gd name="connsiteX45" fmla="*/ 108716 w 144476"/>
                  <a:gd name="connsiteY45" fmla="*/ 125438 h 142244"/>
                  <a:gd name="connsiteX46" fmla="*/ 72281 w 144476"/>
                  <a:gd name="connsiteY46" fmla="*/ 136221 h 142244"/>
                  <a:gd name="connsiteX47" fmla="*/ 34118 w 144476"/>
                  <a:gd name="connsiteY47" fmla="*/ 124216 h 142244"/>
                  <a:gd name="connsiteX48" fmla="*/ 9014 w 144476"/>
                  <a:gd name="connsiteY48" fmla="*/ 137948 h 142244"/>
                  <a:gd name="connsiteX49" fmla="*/ 24978 w 144476"/>
                  <a:gd name="connsiteY49" fmla="*/ 122279 h 142244"/>
                  <a:gd name="connsiteX50" fmla="*/ 54210 w 144476"/>
                  <a:gd name="connsiteY50" fmla="*/ 137948 h 142244"/>
                  <a:gd name="connsiteX51" fmla="*/ 9056 w 144476"/>
                  <a:gd name="connsiteY51" fmla="*/ 137948 h 142244"/>
                  <a:gd name="connsiteX52" fmla="*/ 4296 w 144476"/>
                  <a:gd name="connsiteY52" fmla="*/ 133272 h 142244"/>
                  <a:gd name="connsiteX53" fmla="*/ 4296 w 144476"/>
                  <a:gd name="connsiteY53" fmla="*/ 88876 h 142244"/>
                  <a:gd name="connsiteX54" fmla="*/ 20260 w 144476"/>
                  <a:gd name="connsiteY54" fmla="*/ 117603 h 142244"/>
                  <a:gd name="connsiteX55" fmla="*/ 4296 w 144476"/>
                  <a:gd name="connsiteY55" fmla="*/ 133272 h 142244"/>
                  <a:gd name="connsiteX56" fmla="*/ 4296 w 144476"/>
                  <a:gd name="connsiteY56" fmla="*/ 7919 h 142244"/>
                  <a:gd name="connsiteX57" fmla="*/ 20682 w 144476"/>
                  <a:gd name="connsiteY57" fmla="*/ 24051 h 142244"/>
                  <a:gd name="connsiteX58" fmla="*/ 4296 w 144476"/>
                  <a:gd name="connsiteY58" fmla="*/ 53284 h 142244"/>
                  <a:gd name="connsiteX59" fmla="*/ 4296 w 144476"/>
                  <a:gd name="connsiteY59" fmla="*/ 7919 h 142244"/>
                  <a:gd name="connsiteX60" fmla="*/ 54210 w 144476"/>
                  <a:gd name="connsiteY60" fmla="*/ 4212 h 142244"/>
                  <a:gd name="connsiteX61" fmla="*/ 24473 w 144476"/>
                  <a:gd name="connsiteY61" fmla="*/ 20345 h 142244"/>
                  <a:gd name="connsiteX62" fmla="*/ 8087 w 144476"/>
                  <a:gd name="connsiteY62" fmla="*/ 4212 h 142244"/>
                  <a:gd name="connsiteX63" fmla="*/ 54210 w 144476"/>
                  <a:gd name="connsiteY63" fmla="*/ 4212 h 142244"/>
                  <a:gd name="connsiteX64" fmla="*/ 27463 w 144476"/>
                  <a:gd name="connsiteY64" fmla="*/ 23251 h 142244"/>
                  <a:gd name="connsiteX65" fmla="*/ 71817 w 144476"/>
                  <a:gd name="connsiteY65" fmla="*/ 5939 h 142244"/>
                  <a:gd name="connsiteX66" fmla="*/ 57369 w 144476"/>
                  <a:gd name="connsiteY66" fmla="*/ 50967 h 142244"/>
                  <a:gd name="connsiteX67" fmla="*/ 55642 w 144476"/>
                  <a:gd name="connsiteY67" fmla="*/ 50967 h 142244"/>
                  <a:gd name="connsiteX68" fmla="*/ 27463 w 144476"/>
                  <a:gd name="connsiteY68" fmla="*/ 23251 h 142244"/>
                  <a:gd name="connsiteX69" fmla="*/ 40647 w 144476"/>
                  <a:gd name="connsiteY69" fmla="*/ 73713 h 142244"/>
                  <a:gd name="connsiteX70" fmla="*/ 48229 w 144476"/>
                  <a:gd name="connsiteY70" fmla="*/ 79104 h 142244"/>
                  <a:gd name="connsiteX71" fmla="*/ 43090 w 144476"/>
                  <a:gd name="connsiteY71" fmla="*/ 95110 h 142244"/>
                  <a:gd name="connsiteX72" fmla="*/ 23251 w 144476"/>
                  <a:gd name="connsiteY72" fmla="*/ 114655 h 142244"/>
                  <a:gd name="connsiteX73" fmla="*/ 6234 w 144476"/>
                  <a:gd name="connsiteY73" fmla="*/ 73713 h 142244"/>
                  <a:gd name="connsiteX74" fmla="*/ 40689 w 144476"/>
                  <a:gd name="connsiteY74" fmla="*/ 73713 h 142244"/>
                  <a:gd name="connsiteX75" fmla="*/ 9309 w 144476"/>
                  <a:gd name="connsiteY75" fmla="*/ 51009 h 142244"/>
                  <a:gd name="connsiteX76" fmla="*/ 23672 w 144476"/>
                  <a:gd name="connsiteY76" fmla="*/ 27000 h 142244"/>
                  <a:gd name="connsiteX77" fmla="*/ 48061 w 144476"/>
                  <a:gd name="connsiteY77" fmla="*/ 51009 h 142244"/>
                  <a:gd name="connsiteX78" fmla="*/ 9309 w 144476"/>
                  <a:gd name="connsiteY78" fmla="*/ 51009 h 142244"/>
                  <a:gd name="connsiteX79" fmla="*/ 33318 w 144476"/>
                  <a:gd name="connsiteY79" fmla="*/ 68447 h 142244"/>
                  <a:gd name="connsiteX80" fmla="*/ 6192 w 144476"/>
                  <a:gd name="connsiteY80" fmla="*/ 68447 h 142244"/>
                  <a:gd name="connsiteX81" fmla="*/ 9225 w 144476"/>
                  <a:gd name="connsiteY81" fmla="*/ 51220 h 142244"/>
                  <a:gd name="connsiteX82" fmla="*/ 33318 w 144476"/>
                  <a:gd name="connsiteY82" fmla="*/ 68447 h 142244"/>
                  <a:gd name="connsiteX83" fmla="*/ 112212 w 144476"/>
                  <a:gd name="connsiteY83" fmla="*/ 36477 h 142244"/>
                  <a:gd name="connsiteX84" fmla="*/ 121394 w 144476"/>
                  <a:gd name="connsiteY84" fmla="*/ 27463 h 142244"/>
                  <a:gd name="connsiteX85" fmla="*/ 134410 w 144476"/>
                  <a:gd name="connsiteY85" fmla="*/ 48735 h 142244"/>
                  <a:gd name="connsiteX86" fmla="*/ 112212 w 144476"/>
                  <a:gd name="connsiteY86" fmla="*/ 36435 h 142244"/>
                  <a:gd name="connsiteX87" fmla="*/ 110864 w 144476"/>
                  <a:gd name="connsiteY87" fmla="*/ 68405 h 142244"/>
                  <a:gd name="connsiteX88" fmla="*/ 132430 w 144476"/>
                  <a:gd name="connsiteY88" fmla="*/ 52862 h 142244"/>
                  <a:gd name="connsiteX89" fmla="*/ 138285 w 144476"/>
                  <a:gd name="connsiteY89" fmla="*/ 68405 h 142244"/>
                  <a:gd name="connsiteX90" fmla="*/ 110864 w 144476"/>
                  <a:gd name="connsiteY90" fmla="*/ 68405 h 142244"/>
                  <a:gd name="connsiteX91" fmla="*/ 97469 w 144476"/>
                  <a:gd name="connsiteY91" fmla="*/ 50925 h 142244"/>
                  <a:gd name="connsiteX92" fmla="*/ 108421 w 144476"/>
                  <a:gd name="connsiteY92" fmla="*/ 40184 h 142244"/>
                  <a:gd name="connsiteX93" fmla="*/ 130829 w 144476"/>
                  <a:gd name="connsiteY93" fmla="*/ 50925 h 142244"/>
                  <a:gd name="connsiteX94" fmla="*/ 97469 w 144476"/>
                  <a:gd name="connsiteY94" fmla="*/ 50925 h 142244"/>
                  <a:gd name="connsiteX95" fmla="*/ 87992 w 144476"/>
                  <a:gd name="connsiteY95" fmla="*/ 50925 h 142244"/>
                  <a:gd name="connsiteX96" fmla="*/ 86560 w 144476"/>
                  <a:gd name="connsiteY96" fmla="*/ 50925 h 142244"/>
                  <a:gd name="connsiteX97" fmla="*/ 85717 w 144476"/>
                  <a:gd name="connsiteY97" fmla="*/ 48355 h 142244"/>
                  <a:gd name="connsiteX98" fmla="*/ 97343 w 144476"/>
                  <a:gd name="connsiteY98" fmla="*/ 41700 h 142244"/>
                  <a:gd name="connsiteX99" fmla="*/ 87950 w 144476"/>
                  <a:gd name="connsiteY99" fmla="*/ 50925 h 142244"/>
                  <a:gd name="connsiteX100" fmla="*/ 134368 w 144476"/>
                  <a:gd name="connsiteY100" fmla="*/ 93299 h 142244"/>
                  <a:gd name="connsiteX101" fmla="*/ 120889 w 144476"/>
                  <a:gd name="connsiteY101" fmla="*/ 115076 h 142244"/>
                  <a:gd name="connsiteX102" fmla="*/ 111327 w 144476"/>
                  <a:gd name="connsiteY102" fmla="*/ 105641 h 142244"/>
                  <a:gd name="connsiteX103" fmla="*/ 134368 w 144476"/>
                  <a:gd name="connsiteY103" fmla="*/ 93257 h 142244"/>
                  <a:gd name="connsiteX104" fmla="*/ 107494 w 144476"/>
                  <a:gd name="connsiteY104" fmla="*/ 101892 h 142244"/>
                  <a:gd name="connsiteX105" fmla="*/ 100123 w 144476"/>
                  <a:gd name="connsiteY105" fmla="*/ 94647 h 142244"/>
                  <a:gd name="connsiteX106" fmla="*/ 95742 w 144476"/>
                  <a:gd name="connsiteY106" fmla="*/ 79231 h 142244"/>
                  <a:gd name="connsiteX107" fmla="*/ 103535 w 144476"/>
                  <a:gd name="connsiteY107" fmla="*/ 73628 h 142244"/>
                  <a:gd name="connsiteX108" fmla="*/ 138243 w 144476"/>
                  <a:gd name="connsiteY108" fmla="*/ 73628 h 142244"/>
                  <a:gd name="connsiteX109" fmla="*/ 107494 w 144476"/>
                  <a:gd name="connsiteY109" fmla="*/ 101892 h 142244"/>
                  <a:gd name="connsiteX110" fmla="*/ 135547 w 144476"/>
                  <a:gd name="connsiteY110" fmla="*/ 4128 h 142244"/>
                  <a:gd name="connsiteX111" fmla="*/ 119583 w 144476"/>
                  <a:gd name="connsiteY111" fmla="*/ 19797 h 142244"/>
                  <a:gd name="connsiteX112" fmla="*/ 90351 w 144476"/>
                  <a:gd name="connsiteY112" fmla="*/ 4128 h 142244"/>
                  <a:gd name="connsiteX113" fmla="*/ 135547 w 144476"/>
                  <a:gd name="connsiteY113" fmla="*/ 4128 h 142244"/>
                  <a:gd name="connsiteX114" fmla="*/ 84 w 144476"/>
                  <a:gd name="connsiteY114" fmla="*/ 0 h 142244"/>
                  <a:gd name="connsiteX115" fmla="*/ 84 w 144476"/>
                  <a:gd name="connsiteY115" fmla="*/ 137485 h 142244"/>
                  <a:gd name="connsiteX116" fmla="*/ 0 w 144476"/>
                  <a:gd name="connsiteY116" fmla="*/ 137569 h 142244"/>
                  <a:gd name="connsiteX117" fmla="*/ 84 w 144476"/>
                  <a:gd name="connsiteY117" fmla="*/ 137653 h 142244"/>
                  <a:gd name="connsiteX118" fmla="*/ 84 w 144476"/>
                  <a:gd name="connsiteY118" fmla="*/ 142160 h 142244"/>
                  <a:gd name="connsiteX119" fmla="*/ 4633 w 144476"/>
                  <a:gd name="connsiteY119" fmla="*/ 142160 h 142244"/>
                  <a:gd name="connsiteX120" fmla="*/ 4718 w 144476"/>
                  <a:gd name="connsiteY120" fmla="*/ 142244 h 142244"/>
                  <a:gd name="connsiteX121" fmla="*/ 4802 w 144476"/>
                  <a:gd name="connsiteY121" fmla="*/ 142160 h 142244"/>
                  <a:gd name="connsiteX122" fmla="*/ 144477 w 144476"/>
                  <a:gd name="connsiteY122" fmla="*/ 142160 h 142244"/>
                  <a:gd name="connsiteX123" fmla="*/ 144477 w 144476"/>
                  <a:gd name="connsiteY123" fmla="*/ 168 h 142244"/>
                  <a:gd name="connsiteX124" fmla="*/ 84 w 144476"/>
                  <a:gd name="connsiteY124" fmla="*/ 168 h 14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4FA5B646-A912-D266-3B44-5195985677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40364" y="5659411"/>
                <a:ext cx="2990" cy="2780"/>
              </a:xfrm>
              <a:custGeom>
                <a:avLst/>
                <a:gdLst>
                  <a:gd name="connsiteX0" fmla="*/ 2359 w 2990"/>
                  <a:gd name="connsiteY0" fmla="*/ 463 h 2780"/>
                  <a:gd name="connsiteX1" fmla="*/ 0 w 2990"/>
                  <a:gd name="connsiteY1" fmla="*/ 0 h 2780"/>
                  <a:gd name="connsiteX2" fmla="*/ 2991 w 2990"/>
                  <a:gd name="connsiteY2" fmla="*/ 2780 h 2780"/>
                  <a:gd name="connsiteX3" fmla="*/ 2317 w 2990"/>
                  <a:gd name="connsiteY3" fmla="*/ 463 h 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" h="2780">
                    <a:moveTo>
                      <a:pt x="2359" y="463"/>
                    </a:moveTo>
                    <a:cubicBezTo>
                      <a:pt x="1558" y="379"/>
                      <a:pt x="800" y="126"/>
                      <a:pt x="0" y="0"/>
                    </a:cubicBezTo>
                    <a:cubicBezTo>
                      <a:pt x="1053" y="885"/>
                      <a:pt x="2022" y="1811"/>
                      <a:pt x="2991" y="2780"/>
                    </a:cubicBezTo>
                    <a:lnTo>
                      <a:pt x="2317" y="463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7FE85D4E-52A3-5218-995A-DDA887053E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439272" y="5412312"/>
                <a:ext cx="144476" cy="142244"/>
              </a:xfrm>
              <a:custGeom>
                <a:avLst/>
                <a:gdLst>
                  <a:gd name="connsiteX0" fmla="*/ 140391 w 144476"/>
                  <a:gd name="connsiteY0" fmla="*/ 53410 h 142244"/>
                  <a:gd name="connsiteX1" fmla="*/ 124427 w 144476"/>
                  <a:gd name="connsiteY1" fmla="*/ 24641 h 142244"/>
                  <a:gd name="connsiteX2" fmla="*/ 140391 w 144476"/>
                  <a:gd name="connsiteY2" fmla="*/ 8972 h 142244"/>
                  <a:gd name="connsiteX3" fmla="*/ 140391 w 144476"/>
                  <a:gd name="connsiteY3" fmla="*/ 53452 h 142244"/>
                  <a:gd name="connsiteX4" fmla="*/ 140391 w 144476"/>
                  <a:gd name="connsiteY4" fmla="*/ 134283 h 142244"/>
                  <a:gd name="connsiteX5" fmla="*/ 124006 w 144476"/>
                  <a:gd name="connsiteY5" fmla="*/ 118151 h 142244"/>
                  <a:gd name="connsiteX6" fmla="*/ 140391 w 144476"/>
                  <a:gd name="connsiteY6" fmla="*/ 88876 h 142244"/>
                  <a:gd name="connsiteX7" fmla="*/ 140391 w 144476"/>
                  <a:gd name="connsiteY7" fmla="*/ 134283 h 142244"/>
                  <a:gd name="connsiteX8" fmla="*/ 90477 w 144476"/>
                  <a:gd name="connsiteY8" fmla="*/ 137990 h 142244"/>
                  <a:gd name="connsiteX9" fmla="*/ 120215 w 144476"/>
                  <a:gd name="connsiteY9" fmla="*/ 121857 h 142244"/>
                  <a:gd name="connsiteX10" fmla="*/ 136600 w 144476"/>
                  <a:gd name="connsiteY10" fmla="*/ 137990 h 142244"/>
                  <a:gd name="connsiteX11" fmla="*/ 90477 w 144476"/>
                  <a:gd name="connsiteY11" fmla="*/ 137990 h 142244"/>
                  <a:gd name="connsiteX12" fmla="*/ 34203 w 144476"/>
                  <a:gd name="connsiteY12" fmla="*/ 124258 h 142244"/>
                  <a:gd name="connsiteX13" fmla="*/ 72617 w 144476"/>
                  <a:gd name="connsiteY13" fmla="*/ 99112 h 142244"/>
                  <a:gd name="connsiteX14" fmla="*/ 71312 w 144476"/>
                  <a:gd name="connsiteY14" fmla="*/ 99028 h 142244"/>
                  <a:gd name="connsiteX15" fmla="*/ 35719 w 144476"/>
                  <a:gd name="connsiteY15" fmla="*/ 118404 h 142244"/>
                  <a:gd name="connsiteX16" fmla="*/ 33908 w 144476"/>
                  <a:gd name="connsiteY16" fmla="*/ 124006 h 142244"/>
                  <a:gd name="connsiteX17" fmla="*/ 33023 w 144476"/>
                  <a:gd name="connsiteY17" fmla="*/ 123290 h 142244"/>
                  <a:gd name="connsiteX18" fmla="*/ 32939 w 144476"/>
                  <a:gd name="connsiteY18" fmla="*/ 123416 h 142244"/>
                  <a:gd name="connsiteX19" fmla="*/ 29443 w 144476"/>
                  <a:gd name="connsiteY19" fmla="*/ 120804 h 142244"/>
                  <a:gd name="connsiteX20" fmla="*/ 29569 w 144476"/>
                  <a:gd name="connsiteY20" fmla="*/ 120594 h 142244"/>
                  <a:gd name="connsiteX21" fmla="*/ 28053 w 144476"/>
                  <a:gd name="connsiteY21" fmla="*/ 119372 h 142244"/>
                  <a:gd name="connsiteX22" fmla="*/ 33992 w 144476"/>
                  <a:gd name="connsiteY22" fmla="*/ 113517 h 142244"/>
                  <a:gd name="connsiteX23" fmla="*/ 71312 w 144476"/>
                  <a:gd name="connsiteY23" fmla="*/ 94815 h 142244"/>
                  <a:gd name="connsiteX24" fmla="*/ 82390 w 144476"/>
                  <a:gd name="connsiteY24" fmla="*/ 96248 h 142244"/>
                  <a:gd name="connsiteX25" fmla="*/ 71438 w 144476"/>
                  <a:gd name="connsiteY25" fmla="*/ 71143 h 142244"/>
                  <a:gd name="connsiteX26" fmla="*/ 84411 w 144476"/>
                  <a:gd name="connsiteY26" fmla="*/ 44059 h 142244"/>
                  <a:gd name="connsiteX27" fmla="*/ 72196 w 144476"/>
                  <a:gd name="connsiteY27" fmla="*/ 6023 h 142244"/>
                  <a:gd name="connsiteX28" fmla="*/ 72365 w 144476"/>
                  <a:gd name="connsiteY28" fmla="*/ 6023 h 142244"/>
                  <a:gd name="connsiteX29" fmla="*/ 116719 w 144476"/>
                  <a:gd name="connsiteY29" fmla="*/ 22914 h 142244"/>
                  <a:gd name="connsiteX30" fmla="*/ 102903 w 144476"/>
                  <a:gd name="connsiteY30" fmla="*/ 36477 h 142244"/>
                  <a:gd name="connsiteX31" fmla="*/ 84454 w 144476"/>
                  <a:gd name="connsiteY31" fmla="*/ 44228 h 142244"/>
                  <a:gd name="connsiteX32" fmla="*/ 85802 w 144476"/>
                  <a:gd name="connsiteY32" fmla="*/ 48355 h 142244"/>
                  <a:gd name="connsiteX33" fmla="*/ 75608 w 144476"/>
                  <a:gd name="connsiteY33" fmla="*/ 71101 h 142244"/>
                  <a:gd name="connsiteX34" fmla="*/ 101934 w 144476"/>
                  <a:gd name="connsiteY34" fmla="*/ 101639 h 142244"/>
                  <a:gd name="connsiteX35" fmla="*/ 103366 w 144476"/>
                  <a:gd name="connsiteY35" fmla="*/ 105809 h 142244"/>
                  <a:gd name="connsiteX36" fmla="*/ 103914 w 144476"/>
                  <a:gd name="connsiteY36" fmla="*/ 105851 h 142244"/>
                  <a:gd name="connsiteX37" fmla="*/ 117140 w 144476"/>
                  <a:gd name="connsiteY37" fmla="*/ 118867 h 142244"/>
                  <a:gd name="connsiteX38" fmla="*/ 113602 w 144476"/>
                  <a:gd name="connsiteY38" fmla="*/ 121857 h 142244"/>
                  <a:gd name="connsiteX39" fmla="*/ 113602 w 144476"/>
                  <a:gd name="connsiteY39" fmla="*/ 121857 h 142244"/>
                  <a:gd name="connsiteX40" fmla="*/ 110064 w 144476"/>
                  <a:gd name="connsiteY40" fmla="*/ 124553 h 142244"/>
                  <a:gd name="connsiteX41" fmla="*/ 110064 w 144476"/>
                  <a:gd name="connsiteY41" fmla="*/ 124469 h 142244"/>
                  <a:gd name="connsiteX42" fmla="*/ 108842 w 144476"/>
                  <a:gd name="connsiteY42" fmla="*/ 125311 h 142244"/>
                  <a:gd name="connsiteX43" fmla="*/ 106946 w 144476"/>
                  <a:gd name="connsiteY43" fmla="*/ 118656 h 142244"/>
                  <a:gd name="connsiteX44" fmla="*/ 72828 w 144476"/>
                  <a:gd name="connsiteY44" fmla="*/ 99112 h 142244"/>
                  <a:gd name="connsiteX45" fmla="*/ 108716 w 144476"/>
                  <a:gd name="connsiteY45" fmla="*/ 125438 h 142244"/>
                  <a:gd name="connsiteX46" fmla="*/ 72281 w 144476"/>
                  <a:gd name="connsiteY46" fmla="*/ 136221 h 142244"/>
                  <a:gd name="connsiteX47" fmla="*/ 34118 w 144476"/>
                  <a:gd name="connsiteY47" fmla="*/ 124216 h 142244"/>
                  <a:gd name="connsiteX48" fmla="*/ 9014 w 144476"/>
                  <a:gd name="connsiteY48" fmla="*/ 137948 h 142244"/>
                  <a:gd name="connsiteX49" fmla="*/ 24978 w 144476"/>
                  <a:gd name="connsiteY49" fmla="*/ 122279 h 142244"/>
                  <a:gd name="connsiteX50" fmla="*/ 54210 w 144476"/>
                  <a:gd name="connsiteY50" fmla="*/ 137948 h 142244"/>
                  <a:gd name="connsiteX51" fmla="*/ 9056 w 144476"/>
                  <a:gd name="connsiteY51" fmla="*/ 137948 h 142244"/>
                  <a:gd name="connsiteX52" fmla="*/ 4296 w 144476"/>
                  <a:gd name="connsiteY52" fmla="*/ 133272 h 142244"/>
                  <a:gd name="connsiteX53" fmla="*/ 4296 w 144476"/>
                  <a:gd name="connsiteY53" fmla="*/ 88876 h 142244"/>
                  <a:gd name="connsiteX54" fmla="*/ 20260 w 144476"/>
                  <a:gd name="connsiteY54" fmla="*/ 117603 h 142244"/>
                  <a:gd name="connsiteX55" fmla="*/ 4296 w 144476"/>
                  <a:gd name="connsiteY55" fmla="*/ 133272 h 142244"/>
                  <a:gd name="connsiteX56" fmla="*/ 4296 w 144476"/>
                  <a:gd name="connsiteY56" fmla="*/ 7919 h 142244"/>
                  <a:gd name="connsiteX57" fmla="*/ 20682 w 144476"/>
                  <a:gd name="connsiteY57" fmla="*/ 24051 h 142244"/>
                  <a:gd name="connsiteX58" fmla="*/ 4296 w 144476"/>
                  <a:gd name="connsiteY58" fmla="*/ 53284 h 142244"/>
                  <a:gd name="connsiteX59" fmla="*/ 4296 w 144476"/>
                  <a:gd name="connsiteY59" fmla="*/ 7919 h 142244"/>
                  <a:gd name="connsiteX60" fmla="*/ 54210 w 144476"/>
                  <a:gd name="connsiteY60" fmla="*/ 4212 h 142244"/>
                  <a:gd name="connsiteX61" fmla="*/ 24473 w 144476"/>
                  <a:gd name="connsiteY61" fmla="*/ 20345 h 142244"/>
                  <a:gd name="connsiteX62" fmla="*/ 8087 w 144476"/>
                  <a:gd name="connsiteY62" fmla="*/ 4212 h 142244"/>
                  <a:gd name="connsiteX63" fmla="*/ 54210 w 144476"/>
                  <a:gd name="connsiteY63" fmla="*/ 4212 h 142244"/>
                  <a:gd name="connsiteX64" fmla="*/ 27463 w 144476"/>
                  <a:gd name="connsiteY64" fmla="*/ 23251 h 142244"/>
                  <a:gd name="connsiteX65" fmla="*/ 71817 w 144476"/>
                  <a:gd name="connsiteY65" fmla="*/ 5939 h 142244"/>
                  <a:gd name="connsiteX66" fmla="*/ 57369 w 144476"/>
                  <a:gd name="connsiteY66" fmla="*/ 50967 h 142244"/>
                  <a:gd name="connsiteX67" fmla="*/ 55642 w 144476"/>
                  <a:gd name="connsiteY67" fmla="*/ 50967 h 142244"/>
                  <a:gd name="connsiteX68" fmla="*/ 27463 w 144476"/>
                  <a:gd name="connsiteY68" fmla="*/ 23251 h 142244"/>
                  <a:gd name="connsiteX69" fmla="*/ 40647 w 144476"/>
                  <a:gd name="connsiteY69" fmla="*/ 73713 h 142244"/>
                  <a:gd name="connsiteX70" fmla="*/ 48229 w 144476"/>
                  <a:gd name="connsiteY70" fmla="*/ 79104 h 142244"/>
                  <a:gd name="connsiteX71" fmla="*/ 43090 w 144476"/>
                  <a:gd name="connsiteY71" fmla="*/ 95110 h 142244"/>
                  <a:gd name="connsiteX72" fmla="*/ 23251 w 144476"/>
                  <a:gd name="connsiteY72" fmla="*/ 114655 h 142244"/>
                  <a:gd name="connsiteX73" fmla="*/ 6234 w 144476"/>
                  <a:gd name="connsiteY73" fmla="*/ 73713 h 142244"/>
                  <a:gd name="connsiteX74" fmla="*/ 40689 w 144476"/>
                  <a:gd name="connsiteY74" fmla="*/ 73713 h 142244"/>
                  <a:gd name="connsiteX75" fmla="*/ 9309 w 144476"/>
                  <a:gd name="connsiteY75" fmla="*/ 51009 h 142244"/>
                  <a:gd name="connsiteX76" fmla="*/ 23672 w 144476"/>
                  <a:gd name="connsiteY76" fmla="*/ 27000 h 142244"/>
                  <a:gd name="connsiteX77" fmla="*/ 48061 w 144476"/>
                  <a:gd name="connsiteY77" fmla="*/ 51009 h 142244"/>
                  <a:gd name="connsiteX78" fmla="*/ 9309 w 144476"/>
                  <a:gd name="connsiteY78" fmla="*/ 51009 h 142244"/>
                  <a:gd name="connsiteX79" fmla="*/ 33318 w 144476"/>
                  <a:gd name="connsiteY79" fmla="*/ 68447 h 142244"/>
                  <a:gd name="connsiteX80" fmla="*/ 6192 w 144476"/>
                  <a:gd name="connsiteY80" fmla="*/ 68447 h 142244"/>
                  <a:gd name="connsiteX81" fmla="*/ 9225 w 144476"/>
                  <a:gd name="connsiteY81" fmla="*/ 51220 h 142244"/>
                  <a:gd name="connsiteX82" fmla="*/ 33318 w 144476"/>
                  <a:gd name="connsiteY82" fmla="*/ 68447 h 142244"/>
                  <a:gd name="connsiteX83" fmla="*/ 112212 w 144476"/>
                  <a:gd name="connsiteY83" fmla="*/ 36477 h 142244"/>
                  <a:gd name="connsiteX84" fmla="*/ 121394 w 144476"/>
                  <a:gd name="connsiteY84" fmla="*/ 27463 h 142244"/>
                  <a:gd name="connsiteX85" fmla="*/ 134410 w 144476"/>
                  <a:gd name="connsiteY85" fmla="*/ 48735 h 142244"/>
                  <a:gd name="connsiteX86" fmla="*/ 112212 w 144476"/>
                  <a:gd name="connsiteY86" fmla="*/ 36435 h 142244"/>
                  <a:gd name="connsiteX87" fmla="*/ 110864 w 144476"/>
                  <a:gd name="connsiteY87" fmla="*/ 68405 h 142244"/>
                  <a:gd name="connsiteX88" fmla="*/ 132430 w 144476"/>
                  <a:gd name="connsiteY88" fmla="*/ 52862 h 142244"/>
                  <a:gd name="connsiteX89" fmla="*/ 138285 w 144476"/>
                  <a:gd name="connsiteY89" fmla="*/ 68405 h 142244"/>
                  <a:gd name="connsiteX90" fmla="*/ 110864 w 144476"/>
                  <a:gd name="connsiteY90" fmla="*/ 68405 h 142244"/>
                  <a:gd name="connsiteX91" fmla="*/ 97469 w 144476"/>
                  <a:gd name="connsiteY91" fmla="*/ 50925 h 142244"/>
                  <a:gd name="connsiteX92" fmla="*/ 108421 w 144476"/>
                  <a:gd name="connsiteY92" fmla="*/ 40184 h 142244"/>
                  <a:gd name="connsiteX93" fmla="*/ 130829 w 144476"/>
                  <a:gd name="connsiteY93" fmla="*/ 50925 h 142244"/>
                  <a:gd name="connsiteX94" fmla="*/ 97469 w 144476"/>
                  <a:gd name="connsiteY94" fmla="*/ 50925 h 142244"/>
                  <a:gd name="connsiteX95" fmla="*/ 87992 w 144476"/>
                  <a:gd name="connsiteY95" fmla="*/ 50925 h 142244"/>
                  <a:gd name="connsiteX96" fmla="*/ 86560 w 144476"/>
                  <a:gd name="connsiteY96" fmla="*/ 50925 h 142244"/>
                  <a:gd name="connsiteX97" fmla="*/ 85717 w 144476"/>
                  <a:gd name="connsiteY97" fmla="*/ 48355 h 142244"/>
                  <a:gd name="connsiteX98" fmla="*/ 97343 w 144476"/>
                  <a:gd name="connsiteY98" fmla="*/ 41700 h 142244"/>
                  <a:gd name="connsiteX99" fmla="*/ 87950 w 144476"/>
                  <a:gd name="connsiteY99" fmla="*/ 50925 h 142244"/>
                  <a:gd name="connsiteX100" fmla="*/ 134368 w 144476"/>
                  <a:gd name="connsiteY100" fmla="*/ 93299 h 142244"/>
                  <a:gd name="connsiteX101" fmla="*/ 120889 w 144476"/>
                  <a:gd name="connsiteY101" fmla="*/ 115076 h 142244"/>
                  <a:gd name="connsiteX102" fmla="*/ 111327 w 144476"/>
                  <a:gd name="connsiteY102" fmla="*/ 105641 h 142244"/>
                  <a:gd name="connsiteX103" fmla="*/ 134368 w 144476"/>
                  <a:gd name="connsiteY103" fmla="*/ 93257 h 142244"/>
                  <a:gd name="connsiteX104" fmla="*/ 107494 w 144476"/>
                  <a:gd name="connsiteY104" fmla="*/ 101892 h 142244"/>
                  <a:gd name="connsiteX105" fmla="*/ 100123 w 144476"/>
                  <a:gd name="connsiteY105" fmla="*/ 94647 h 142244"/>
                  <a:gd name="connsiteX106" fmla="*/ 95742 w 144476"/>
                  <a:gd name="connsiteY106" fmla="*/ 79231 h 142244"/>
                  <a:gd name="connsiteX107" fmla="*/ 103535 w 144476"/>
                  <a:gd name="connsiteY107" fmla="*/ 73628 h 142244"/>
                  <a:gd name="connsiteX108" fmla="*/ 138243 w 144476"/>
                  <a:gd name="connsiteY108" fmla="*/ 73628 h 142244"/>
                  <a:gd name="connsiteX109" fmla="*/ 107494 w 144476"/>
                  <a:gd name="connsiteY109" fmla="*/ 101892 h 142244"/>
                  <a:gd name="connsiteX110" fmla="*/ 135547 w 144476"/>
                  <a:gd name="connsiteY110" fmla="*/ 4128 h 142244"/>
                  <a:gd name="connsiteX111" fmla="*/ 119583 w 144476"/>
                  <a:gd name="connsiteY111" fmla="*/ 19797 h 142244"/>
                  <a:gd name="connsiteX112" fmla="*/ 90351 w 144476"/>
                  <a:gd name="connsiteY112" fmla="*/ 4128 h 142244"/>
                  <a:gd name="connsiteX113" fmla="*/ 135547 w 144476"/>
                  <a:gd name="connsiteY113" fmla="*/ 4128 h 142244"/>
                  <a:gd name="connsiteX114" fmla="*/ 84 w 144476"/>
                  <a:gd name="connsiteY114" fmla="*/ 0 h 142244"/>
                  <a:gd name="connsiteX115" fmla="*/ 84 w 144476"/>
                  <a:gd name="connsiteY115" fmla="*/ 137485 h 142244"/>
                  <a:gd name="connsiteX116" fmla="*/ 0 w 144476"/>
                  <a:gd name="connsiteY116" fmla="*/ 137569 h 142244"/>
                  <a:gd name="connsiteX117" fmla="*/ 84 w 144476"/>
                  <a:gd name="connsiteY117" fmla="*/ 137653 h 142244"/>
                  <a:gd name="connsiteX118" fmla="*/ 84 w 144476"/>
                  <a:gd name="connsiteY118" fmla="*/ 142160 h 142244"/>
                  <a:gd name="connsiteX119" fmla="*/ 4633 w 144476"/>
                  <a:gd name="connsiteY119" fmla="*/ 142160 h 142244"/>
                  <a:gd name="connsiteX120" fmla="*/ 4718 w 144476"/>
                  <a:gd name="connsiteY120" fmla="*/ 142244 h 142244"/>
                  <a:gd name="connsiteX121" fmla="*/ 4802 w 144476"/>
                  <a:gd name="connsiteY121" fmla="*/ 142160 h 142244"/>
                  <a:gd name="connsiteX122" fmla="*/ 144477 w 144476"/>
                  <a:gd name="connsiteY122" fmla="*/ 142160 h 142244"/>
                  <a:gd name="connsiteX123" fmla="*/ 144477 w 144476"/>
                  <a:gd name="connsiteY123" fmla="*/ 168 h 142244"/>
                  <a:gd name="connsiteX124" fmla="*/ 84 w 144476"/>
                  <a:gd name="connsiteY124" fmla="*/ 168 h 14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476" h="142244">
                    <a:moveTo>
                      <a:pt x="140391" y="53410"/>
                    </a:moveTo>
                    <a:cubicBezTo>
                      <a:pt x="137443" y="42543"/>
                      <a:pt x="131925" y="32728"/>
                      <a:pt x="124427" y="24641"/>
                    </a:cubicBezTo>
                    <a:lnTo>
                      <a:pt x="140391" y="8972"/>
                    </a:lnTo>
                    <a:lnTo>
                      <a:pt x="140391" y="53452"/>
                    </a:lnTo>
                    <a:close/>
                    <a:moveTo>
                      <a:pt x="140391" y="134283"/>
                    </a:moveTo>
                    <a:lnTo>
                      <a:pt x="124006" y="118151"/>
                    </a:lnTo>
                    <a:cubicBezTo>
                      <a:pt x="131714" y="109979"/>
                      <a:pt x="137400" y="99996"/>
                      <a:pt x="140391" y="88876"/>
                    </a:cubicBezTo>
                    <a:lnTo>
                      <a:pt x="140391" y="134283"/>
                    </a:lnTo>
                    <a:close/>
                    <a:moveTo>
                      <a:pt x="90477" y="137990"/>
                    </a:moveTo>
                    <a:cubicBezTo>
                      <a:pt x="101766" y="135042"/>
                      <a:pt x="111875" y="129439"/>
                      <a:pt x="120215" y="121857"/>
                    </a:cubicBezTo>
                    <a:lnTo>
                      <a:pt x="136600" y="137990"/>
                    </a:lnTo>
                    <a:lnTo>
                      <a:pt x="90477" y="137990"/>
                    </a:lnTo>
                    <a:close/>
                    <a:moveTo>
                      <a:pt x="34203" y="124258"/>
                    </a:moveTo>
                    <a:lnTo>
                      <a:pt x="72617" y="99112"/>
                    </a:lnTo>
                    <a:cubicBezTo>
                      <a:pt x="72154" y="99112"/>
                      <a:pt x="71775" y="99028"/>
                      <a:pt x="71312" y="99028"/>
                    </a:cubicBezTo>
                    <a:cubicBezTo>
                      <a:pt x="56316" y="99028"/>
                      <a:pt x="43175" y="106778"/>
                      <a:pt x="35719" y="118404"/>
                    </a:cubicBezTo>
                    <a:lnTo>
                      <a:pt x="33908" y="124006"/>
                    </a:lnTo>
                    <a:cubicBezTo>
                      <a:pt x="33613" y="123795"/>
                      <a:pt x="33318" y="123542"/>
                      <a:pt x="33023" y="123290"/>
                    </a:cubicBezTo>
                    <a:cubicBezTo>
                      <a:pt x="33023" y="123332"/>
                      <a:pt x="32981" y="123374"/>
                      <a:pt x="32939" y="123416"/>
                    </a:cubicBezTo>
                    <a:lnTo>
                      <a:pt x="29443" y="120804"/>
                    </a:lnTo>
                    <a:cubicBezTo>
                      <a:pt x="29443" y="120804"/>
                      <a:pt x="29527" y="120636"/>
                      <a:pt x="29569" y="120594"/>
                    </a:cubicBezTo>
                    <a:cubicBezTo>
                      <a:pt x="29064" y="120173"/>
                      <a:pt x="28516" y="119794"/>
                      <a:pt x="28053" y="119372"/>
                    </a:cubicBezTo>
                    <a:lnTo>
                      <a:pt x="33992" y="113517"/>
                    </a:lnTo>
                    <a:cubicBezTo>
                      <a:pt x="42416" y="102229"/>
                      <a:pt x="55937" y="94815"/>
                      <a:pt x="71312" y="94815"/>
                    </a:cubicBezTo>
                    <a:cubicBezTo>
                      <a:pt x="75145" y="94815"/>
                      <a:pt x="78851" y="95405"/>
                      <a:pt x="82390" y="96248"/>
                    </a:cubicBezTo>
                    <a:cubicBezTo>
                      <a:pt x="75692" y="89887"/>
                      <a:pt x="71438" y="81042"/>
                      <a:pt x="71438" y="71143"/>
                    </a:cubicBezTo>
                    <a:cubicBezTo>
                      <a:pt x="71438" y="60234"/>
                      <a:pt x="76493" y="50504"/>
                      <a:pt x="84411" y="44059"/>
                    </a:cubicBezTo>
                    <a:lnTo>
                      <a:pt x="72196" y="6023"/>
                    </a:lnTo>
                    <a:cubicBezTo>
                      <a:pt x="72196" y="6023"/>
                      <a:pt x="72281" y="6023"/>
                      <a:pt x="72365" y="6023"/>
                    </a:cubicBezTo>
                    <a:cubicBezTo>
                      <a:pt x="89424" y="6023"/>
                      <a:pt x="104967" y="12468"/>
                      <a:pt x="116719" y="22914"/>
                    </a:cubicBezTo>
                    <a:lnTo>
                      <a:pt x="102903" y="36477"/>
                    </a:lnTo>
                    <a:cubicBezTo>
                      <a:pt x="95911" y="37278"/>
                      <a:pt x="89592" y="40058"/>
                      <a:pt x="84454" y="44228"/>
                    </a:cubicBezTo>
                    <a:lnTo>
                      <a:pt x="85802" y="48355"/>
                    </a:lnTo>
                    <a:cubicBezTo>
                      <a:pt x="79567" y="54000"/>
                      <a:pt x="75608" y="62129"/>
                      <a:pt x="75608" y="71101"/>
                    </a:cubicBezTo>
                    <a:cubicBezTo>
                      <a:pt x="75608" y="86433"/>
                      <a:pt x="87023" y="99238"/>
                      <a:pt x="101934" y="101639"/>
                    </a:cubicBezTo>
                    <a:lnTo>
                      <a:pt x="103366" y="105809"/>
                    </a:lnTo>
                    <a:cubicBezTo>
                      <a:pt x="103366" y="105809"/>
                      <a:pt x="103745" y="105809"/>
                      <a:pt x="103914" y="105851"/>
                    </a:cubicBezTo>
                    <a:lnTo>
                      <a:pt x="117140" y="118867"/>
                    </a:lnTo>
                    <a:cubicBezTo>
                      <a:pt x="116003" y="119920"/>
                      <a:pt x="114823" y="120889"/>
                      <a:pt x="113602" y="121857"/>
                    </a:cubicBezTo>
                    <a:lnTo>
                      <a:pt x="113602" y="121857"/>
                    </a:lnTo>
                    <a:lnTo>
                      <a:pt x="110064" y="124553"/>
                    </a:lnTo>
                    <a:lnTo>
                      <a:pt x="110064" y="124469"/>
                    </a:lnTo>
                    <a:cubicBezTo>
                      <a:pt x="109600" y="124764"/>
                      <a:pt x="109263" y="125059"/>
                      <a:pt x="108842" y="125311"/>
                    </a:cubicBezTo>
                    <a:lnTo>
                      <a:pt x="106946" y="118656"/>
                    </a:lnTo>
                    <a:cubicBezTo>
                      <a:pt x="99786" y="107283"/>
                      <a:pt x="87234" y="99659"/>
                      <a:pt x="72828" y="99112"/>
                    </a:cubicBezTo>
                    <a:lnTo>
                      <a:pt x="108716" y="125438"/>
                    </a:lnTo>
                    <a:cubicBezTo>
                      <a:pt x="98269" y="132219"/>
                      <a:pt x="85759" y="136221"/>
                      <a:pt x="72281" y="136221"/>
                    </a:cubicBezTo>
                    <a:cubicBezTo>
                      <a:pt x="58043" y="136221"/>
                      <a:pt x="44902" y="131756"/>
                      <a:pt x="34118" y="124216"/>
                    </a:cubicBezTo>
                    <a:moveTo>
                      <a:pt x="9014" y="137948"/>
                    </a:moveTo>
                    <a:lnTo>
                      <a:pt x="24978" y="122279"/>
                    </a:lnTo>
                    <a:cubicBezTo>
                      <a:pt x="33192" y="129608"/>
                      <a:pt x="43132" y="135084"/>
                      <a:pt x="54210" y="137948"/>
                    </a:cubicBezTo>
                    <a:lnTo>
                      <a:pt x="9056" y="137948"/>
                    </a:lnTo>
                    <a:close/>
                    <a:moveTo>
                      <a:pt x="4296" y="133272"/>
                    </a:moveTo>
                    <a:lnTo>
                      <a:pt x="4296" y="88876"/>
                    </a:lnTo>
                    <a:cubicBezTo>
                      <a:pt x="7245" y="99744"/>
                      <a:pt x="12763" y="109558"/>
                      <a:pt x="20260" y="117603"/>
                    </a:cubicBezTo>
                    <a:lnTo>
                      <a:pt x="4296" y="133272"/>
                    </a:lnTo>
                    <a:close/>
                    <a:moveTo>
                      <a:pt x="4296" y="7919"/>
                    </a:moveTo>
                    <a:lnTo>
                      <a:pt x="20682" y="24051"/>
                    </a:lnTo>
                    <a:cubicBezTo>
                      <a:pt x="12973" y="32223"/>
                      <a:pt x="7287" y="42206"/>
                      <a:pt x="4296" y="53284"/>
                    </a:cubicBezTo>
                    <a:lnTo>
                      <a:pt x="4296" y="7919"/>
                    </a:lnTo>
                    <a:close/>
                    <a:moveTo>
                      <a:pt x="54210" y="4212"/>
                    </a:moveTo>
                    <a:cubicBezTo>
                      <a:pt x="42922" y="7161"/>
                      <a:pt x="32771" y="12763"/>
                      <a:pt x="24473" y="20345"/>
                    </a:cubicBezTo>
                    <a:lnTo>
                      <a:pt x="8087" y="4212"/>
                    </a:lnTo>
                    <a:lnTo>
                      <a:pt x="54210" y="4212"/>
                    </a:lnTo>
                    <a:close/>
                    <a:moveTo>
                      <a:pt x="27463" y="23251"/>
                    </a:moveTo>
                    <a:cubicBezTo>
                      <a:pt x="39173" y="12636"/>
                      <a:pt x="54716" y="6065"/>
                      <a:pt x="71817" y="5939"/>
                    </a:cubicBezTo>
                    <a:lnTo>
                      <a:pt x="57369" y="50967"/>
                    </a:lnTo>
                    <a:lnTo>
                      <a:pt x="55642" y="50967"/>
                    </a:lnTo>
                    <a:lnTo>
                      <a:pt x="27463" y="23251"/>
                    </a:lnTo>
                    <a:close/>
                    <a:moveTo>
                      <a:pt x="40647" y="73713"/>
                    </a:moveTo>
                    <a:lnTo>
                      <a:pt x="48229" y="79104"/>
                    </a:lnTo>
                    <a:lnTo>
                      <a:pt x="43090" y="95110"/>
                    </a:lnTo>
                    <a:lnTo>
                      <a:pt x="23251" y="114655"/>
                    </a:lnTo>
                    <a:cubicBezTo>
                      <a:pt x="13184" y="103703"/>
                      <a:pt x="6866" y="89424"/>
                      <a:pt x="6234" y="73713"/>
                    </a:cubicBezTo>
                    <a:lnTo>
                      <a:pt x="40689" y="73713"/>
                    </a:lnTo>
                    <a:close/>
                    <a:moveTo>
                      <a:pt x="9309" y="51009"/>
                    </a:moveTo>
                    <a:cubicBezTo>
                      <a:pt x="12299" y="41995"/>
                      <a:pt x="17270" y="33824"/>
                      <a:pt x="23672" y="27000"/>
                    </a:cubicBezTo>
                    <a:lnTo>
                      <a:pt x="48061" y="51009"/>
                    </a:lnTo>
                    <a:lnTo>
                      <a:pt x="9309" y="51009"/>
                    </a:lnTo>
                    <a:close/>
                    <a:moveTo>
                      <a:pt x="33318" y="68447"/>
                    </a:moveTo>
                    <a:lnTo>
                      <a:pt x="6192" y="68447"/>
                    </a:lnTo>
                    <a:cubicBezTo>
                      <a:pt x="6445" y="62466"/>
                      <a:pt x="7455" y="56696"/>
                      <a:pt x="9225" y="51220"/>
                    </a:cubicBezTo>
                    <a:lnTo>
                      <a:pt x="33318" y="68447"/>
                    </a:lnTo>
                    <a:close/>
                    <a:moveTo>
                      <a:pt x="112212" y="36477"/>
                    </a:moveTo>
                    <a:lnTo>
                      <a:pt x="121394" y="27463"/>
                    </a:lnTo>
                    <a:cubicBezTo>
                      <a:pt x="127039" y="33613"/>
                      <a:pt x="131461" y="40816"/>
                      <a:pt x="134410" y="48735"/>
                    </a:cubicBezTo>
                    <a:cubicBezTo>
                      <a:pt x="128892" y="42206"/>
                      <a:pt x="121141" y="37741"/>
                      <a:pt x="112212" y="36435"/>
                    </a:cubicBezTo>
                    <a:moveTo>
                      <a:pt x="110864" y="68405"/>
                    </a:moveTo>
                    <a:lnTo>
                      <a:pt x="132430" y="52862"/>
                    </a:lnTo>
                    <a:cubicBezTo>
                      <a:pt x="135716" y="57285"/>
                      <a:pt x="137779" y="62635"/>
                      <a:pt x="138285" y="68405"/>
                    </a:cubicBezTo>
                    <a:lnTo>
                      <a:pt x="110864" y="68405"/>
                    </a:lnTo>
                    <a:close/>
                    <a:moveTo>
                      <a:pt x="97469" y="50925"/>
                    </a:moveTo>
                    <a:lnTo>
                      <a:pt x="108421" y="40184"/>
                    </a:lnTo>
                    <a:cubicBezTo>
                      <a:pt x="117393" y="40563"/>
                      <a:pt x="125354" y="44649"/>
                      <a:pt x="130829" y="50925"/>
                    </a:cubicBezTo>
                    <a:lnTo>
                      <a:pt x="97469" y="50925"/>
                    </a:lnTo>
                    <a:close/>
                    <a:moveTo>
                      <a:pt x="87992" y="50925"/>
                    </a:moveTo>
                    <a:lnTo>
                      <a:pt x="86560" y="50925"/>
                    </a:lnTo>
                    <a:lnTo>
                      <a:pt x="85717" y="48355"/>
                    </a:lnTo>
                    <a:cubicBezTo>
                      <a:pt x="89045" y="45365"/>
                      <a:pt x="93004" y="43090"/>
                      <a:pt x="97343" y="41700"/>
                    </a:cubicBezTo>
                    <a:lnTo>
                      <a:pt x="87950" y="50925"/>
                    </a:lnTo>
                    <a:close/>
                    <a:moveTo>
                      <a:pt x="134368" y="93299"/>
                    </a:moveTo>
                    <a:cubicBezTo>
                      <a:pt x="131335" y="101429"/>
                      <a:pt x="126786" y="108842"/>
                      <a:pt x="120889" y="115076"/>
                    </a:cubicBezTo>
                    <a:lnTo>
                      <a:pt x="111327" y="105641"/>
                    </a:lnTo>
                    <a:cubicBezTo>
                      <a:pt x="120594" y="104546"/>
                      <a:pt x="128723" y="99996"/>
                      <a:pt x="134368" y="93257"/>
                    </a:cubicBezTo>
                    <a:moveTo>
                      <a:pt x="107494" y="101892"/>
                    </a:moveTo>
                    <a:lnTo>
                      <a:pt x="100123" y="94647"/>
                    </a:lnTo>
                    <a:lnTo>
                      <a:pt x="95742" y="79231"/>
                    </a:lnTo>
                    <a:lnTo>
                      <a:pt x="103535" y="73628"/>
                    </a:lnTo>
                    <a:lnTo>
                      <a:pt x="138243" y="73628"/>
                    </a:lnTo>
                    <a:cubicBezTo>
                      <a:pt x="136895" y="89298"/>
                      <a:pt x="123711" y="101639"/>
                      <a:pt x="107494" y="101892"/>
                    </a:cubicBezTo>
                    <a:moveTo>
                      <a:pt x="135547" y="4128"/>
                    </a:moveTo>
                    <a:lnTo>
                      <a:pt x="119583" y="19797"/>
                    </a:lnTo>
                    <a:cubicBezTo>
                      <a:pt x="111369" y="12468"/>
                      <a:pt x="101386" y="6992"/>
                      <a:pt x="90351" y="4128"/>
                    </a:cubicBezTo>
                    <a:lnTo>
                      <a:pt x="135547" y="4128"/>
                    </a:lnTo>
                    <a:close/>
                    <a:moveTo>
                      <a:pt x="84" y="0"/>
                    </a:moveTo>
                    <a:lnTo>
                      <a:pt x="84" y="137485"/>
                    </a:lnTo>
                    <a:lnTo>
                      <a:pt x="0" y="137569"/>
                    </a:lnTo>
                    <a:lnTo>
                      <a:pt x="84" y="137653"/>
                    </a:lnTo>
                    <a:lnTo>
                      <a:pt x="84" y="142160"/>
                    </a:lnTo>
                    <a:lnTo>
                      <a:pt x="4633" y="142160"/>
                    </a:lnTo>
                    <a:lnTo>
                      <a:pt x="4718" y="142244"/>
                    </a:lnTo>
                    <a:lnTo>
                      <a:pt x="4802" y="142160"/>
                    </a:lnTo>
                    <a:lnTo>
                      <a:pt x="144477" y="142160"/>
                    </a:lnTo>
                    <a:lnTo>
                      <a:pt x="144477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4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9DBB7BC3-61E9-4169-8D68-D5D6DE016F3C}"/>
              </a:ext>
            </a:extLst>
          </p:cNvPr>
          <p:cNvSpPr txBox="1"/>
          <p:nvPr userDrawn="1"/>
        </p:nvSpPr>
        <p:spPr>
          <a:xfrm>
            <a:off x="11427916" y="6214618"/>
            <a:ext cx="491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872190-1A77-49F6-BF32-500CC20CB6C1}" type="slidenum">
              <a:rPr lang="fr-FR" sz="1100" b="1" smtClean="0">
                <a:solidFill>
                  <a:schemeClr val="accent1"/>
                </a:solidFill>
                <a:latin typeface="+mj-lt"/>
              </a:rPr>
              <a:pPr algn="ctr"/>
              <a:t>‹N°›</a:t>
            </a:fld>
            <a:endParaRPr lang="fr-FR" sz="11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38D6911-3F1C-C648-637C-AE1C0AD20D6E}"/>
              </a:ext>
            </a:extLst>
          </p:cNvPr>
          <p:cNvGrpSpPr/>
          <p:nvPr userDrawn="1"/>
        </p:nvGrpSpPr>
        <p:grpSpPr>
          <a:xfrm>
            <a:off x="694530" y="6148388"/>
            <a:ext cx="1216017" cy="360388"/>
            <a:chOff x="5124840" y="1638300"/>
            <a:chExt cx="2784538" cy="825245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DDFBD410-DCA5-2DFF-DF48-294B0382D1D8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C5D571A9-4318-0BC9-FCD5-9A81C4BC12F9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6B0B5CA0-D2AB-DF05-3DE0-B565404DA0A0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5EF6C4A5-7491-8786-9783-6A15047FB32D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79618013-636F-AC2F-E6D6-4D5120921096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0F5C765-AF90-4F12-8EC8-993C43258730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B4FC63EB-E1EB-0D46-4420-7AB567BD48AA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677A3596-984F-14E1-F62E-F097805C6240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6F5F4A5D-7212-DDB1-B413-66EA5B984F5C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0DCEE419-9FCB-61C7-B0C7-48BBE4DDAEE0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7B874B3-9344-6D32-63FF-0EB62850C78E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96CC544-E4A8-9171-EB24-ADD675019B47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C49DAFE6-BDB8-8BE9-B3B7-52612B839A42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BEDD3365-C3CE-F174-59BD-3A23465D1339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4085AEC-C5E3-778A-9B54-6D9C668D2161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B08DB820-42F8-2F50-F9E2-DAC21ED8700F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EEE96F5A-DBCB-BF0E-5D7E-3E93EA0AB9EC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55F1603-65CA-F253-929C-8AB04D50C54E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AACBB34-9E3C-ED59-AD3B-6CC808600214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5950DBFC-E299-BC08-7DD6-69B682BB284C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9394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7" r:id="rId3"/>
    <p:sldLayoutId id="2147483683" r:id="rId4"/>
    <p:sldLayoutId id="2147483684" r:id="rId5"/>
    <p:sldLayoutId id="2147483669" r:id="rId6"/>
    <p:sldLayoutId id="2147483649" r:id="rId7"/>
    <p:sldLayoutId id="2147483685" r:id="rId8"/>
    <p:sldLayoutId id="2147483686" r:id="rId9"/>
    <p:sldLayoutId id="2147483671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3000" kern="1200" cap="all" spc="100" baseline="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​"/>
        <a:defRPr sz="1200" b="0" kern="1200" cap="none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36525" indent="-136525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36525" indent="-136525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+"/>
        <a:defRPr sz="1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266700" indent="-130175" algn="l" defTabSz="914400" rtl="0" eaLnBrk="1" latinLnBrk="0" hangingPunct="1">
        <a:lnSpc>
          <a:spcPct val="120000"/>
        </a:lnSpc>
        <a:spcBef>
          <a:spcPts val="300"/>
        </a:spcBef>
        <a:buFont typeface="Calibri" panose="020F0502020204030204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20000"/>
        </a:lnSpc>
        <a:spcBef>
          <a:spcPts val="1200"/>
        </a:spcBef>
        <a:buFontTx/>
        <a:buNone/>
        <a:defRPr sz="1200" i="0" kern="1200" cap="all" spc="200" baseline="0">
          <a:ln w="6350">
            <a:solidFill>
              <a:schemeClr val="accent1"/>
            </a:solidFill>
          </a:ln>
          <a:noFill/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" userDrawn="1">
          <p15:clr>
            <a:srgbClr val="F26B43"/>
          </p15:clr>
        </p15:guide>
        <p15:guide id="2" pos="438" userDrawn="1">
          <p15:clr>
            <a:srgbClr val="9FCC3B"/>
          </p15:clr>
        </p15:guide>
        <p15:guide id="3" orient="horz" pos="4100" userDrawn="1">
          <p15:clr>
            <a:srgbClr val="F26B43"/>
          </p15:clr>
        </p15:guide>
        <p15:guide id="4" pos="7460" userDrawn="1">
          <p15:clr>
            <a:srgbClr val="F26B43"/>
          </p15:clr>
        </p15:guide>
        <p15:guide id="5" pos="220" userDrawn="1">
          <p15:clr>
            <a:srgbClr val="F26B43"/>
          </p15:clr>
        </p15:guide>
        <p15:guide id="7" pos="7242" userDrawn="1">
          <p15:clr>
            <a:srgbClr val="9FCC3B"/>
          </p15:clr>
        </p15:guide>
        <p15:guide id="11" orient="horz" pos="799" userDrawn="1">
          <p15:clr>
            <a:srgbClr val="9FCC3B"/>
          </p15:clr>
        </p15:guide>
        <p15:guide id="12" orient="horz" pos="3884" userDrawn="1">
          <p15:clr>
            <a:srgbClr val="9FCC3B"/>
          </p15:clr>
        </p15:guide>
        <p15:guide id="23" orient="horz" pos="437" userDrawn="1">
          <p15:clr>
            <a:srgbClr val="9FCC3B"/>
          </p15:clr>
        </p15:guide>
        <p15:guide id="24" orient="horz" pos="366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BBECDAA-BD9E-9A9A-3EAD-50CD9CBB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CTP</a:t>
            </a:r>
            <a:br>
              <a:rPr lang="fr-FR" dirty="0"/>
            </a:br>
            <a:endParaRPr lang="fr-FR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831CF1AC-EF1D-00A2-E52E-ED97C5B30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Phase equilibrium of noble gas mixtures at low T : </a:t>
            </a:r>
            <a:r>
              <a:rPr lang="en-US" sz="3600" dirty="0" err="1" smtClean="0"/>
              <a:t>Ar+Xe</a:t>
            </a:r>
            <a:endParaRPr lang="en-US" sz="3600" dirty="0" smtClean="0"/>
          </a:p>
          <a:p>
            <a:r>
              <a:rPr lang="en-US" sz="3600" dirty="0" smtClean="0"/>
              <a:t>KOM X-</a:t>
            </a:r>
            <a:r>
              <a:rPr lang="en-US" sz="3600" dirty="0" err="1" smtClean="0"/>
              <a:t>ArT</a:t>
            </a:r>
            <a:r>
              <a:rPr lang="en-US" sz="3600" dirty="0" smtClean="0"/>
              <a:t>   05 / 04 /2023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09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 : SLV-LJ </a:t>
            </a:r>
            <a:r>
              <a:rPr lang="en-US" dirty="0" err="1"/>
              <a:t>EoS</a:t>
            </a:r>
            <a:endParaRPr lang="en-US" dirty="0"/>
          </a:p>
        </p:txBody>
      </p:sp>
      <p:grpSp>
        <p:nvGrpSpPr>
          <p:cNvPr id="11" name="Groupe 75"/>
          <p:cNvGrpSpPr>
            <a:grpSpLocks/>
          </p:cNvGrpSpPr>
          <p:nvPr/>
        </p:nvGrpSpPr>
        <p:grpSpPr bwMode="auto">
          <a:xfrm>
            <a:off x="2576618" y="1029171"/>
            <a:ext cx="5572125" cy="5357812"/>
            <a:chOff x="1500168" y="214290"/>
            <a:chExt cx="6481900" cy="6331860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857232"/>
              <a:ext cx="1532160" cy="185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857232"/>
              <a:ext cx="1556100" cy="185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8" y="857232"/>
              <a:ext cx="1552680" cy="185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ZoneTexte 65"/>
            <p:cNvSpPr txBox="1">
              <a:spLocks noChangeArrowheads="1"/>
            </p:cNvSpPr>
            <p:nvPr/>
          </p:nvSpPr>
          <p:spPr bwMode="auto">
            <a:xfrm rot="-5400000">
              <a:off x="1234229" y="3331336"/>
              <a:ext cx="9012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σ</a:t>
              </a:r>
              <a:r>
                <a:rPr kumimoji="0" lang="el-GR" altLang="fr-FR" sz="1800" b="1" i="0" u="none" strike="noStrike" kern="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11</a:t>
              </a:r>
              <a:r>
                <a:rPr kumimoji="0" lang="fr-FR" alt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/</a:t>
              </a:r>
              <a:r>
                <a:rPr kumimoji="0" lang="el-GR" alt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σ</a:t>
              </a:r>
              <a:r>
                <a:rPr kumimoji="0" lang="fr-FR" altLang="fr-FR" sz="1800" b="1" i="0" u="none" strike="noStrike" kern="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22</a:t>
              </a:r>
              <a:endParaRPr kumimoji="0" lang="fr-FR" altLang="fr-FR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ZoneTexte 66"/>
            <p:cNvSpPr txBox="1">
              <a:spLocks noChangeArrowheads="1"/>
            </p:cNvSpPr>
            <p:nvPr/>
          </p:nvSpPr>
          <p:spPr bwMode="auto">
            <a:xfrm>
              <a:off x="4643438" y="214290"/>
              <a:ext cx="915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ε</a:t>
              </a:r>
              <a:r>
                <a:rPr kumimoji="0" lang="el-GR" altLang="fr-FR" sz="1800" b="1" i="0" u="none" strike="noStrike" kern="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11</a:t>
              </a:r>
              <a:r>
                <a:rPr kumimoji="0" lang="el-GR" alt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fr-FR" alt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/</a:t>
              </a:r>
              <a:r>
                <a:rPr kumimoji="0" lang="el-GR" alt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ε</a:t>
              </a:r>
              <a:r>
                <a:rPr kumimoji="0" lang="fr-FR" altLang="fr-FR" sz="1800" b="1" i="0" u="none" strike="noStrike" kern="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22</a:t>
              </a:r>
              <a:endParaRPr kumimoji="0" lang="fr-FR" altLang="fr-FR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2786058"/>
              <a:ext cx="1552680" cy="185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2857496"/>
              <a:ext cx="1552680" cy="185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0" y="2786058"/>
              <a:ext cx="1552680" cy="190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4692510"/>
              <a:ext cx="1552680" cy="185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4692510"/>
              <a:ext cx="1552680" cy="185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0" y="4692510"/>
              <a:ext cx="1552680" cy="185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lèche vers le haut 22"/>
            <p:cNvSpPr/>
            <p:nvPr/>
          </p:nvSpPr>
          <p:spPr>
            <a:xfrm>
              <a:off x="2000622" y="929086"/>
              <a:ext cx="214217" cy="5429453"/>
            </a:xfrm>
            <a:prstGeom prst="upArrow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lèche droite 23"/>
            <p:cNvSpPr/>
            <p:nvPr/>
          </p:nvSpPr>
          <p:spPr>
            <a:xfrm flipV="1">
              <a:off x="2429055" y="570750"/>
              <a:ext cx="5501305" cy="215752"/>
            </a:xfrm>
            <a:prstGeom prst="rightArrow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ZoneTexte 28"/>
          <p:cNvSpPr txBox="1">
            <a:spLocks noChangeArrowheads="1"/>
          </p:cNvSpPr>
          <p:nvPr/>
        </p:nvSpPr>
        <p:spPr bwMode="auto">
          <a:xfrm>
            <a:off x="8363055" y="3386608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MC simulations </a:t>
            </a:r>
            <a:r>
              <a:rPr lang="fr-FR" altLang="fr-FR" dirty="0" err="1">
                <a:solidFill>
                  <a:prstClr val="black"/>
                </a:solidFill>
                <a:latin typeface="Arial Narrow" panose="020B0606020202030204" pitchFamily="34" charset="0"/>
              </a:rPr>
              <a:t>from</a:t>
            </a:r>
            <a:r>
              <a:rPr lang="fr-FR" alt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eaLnBrk="1" hangingPunct="1"/>
            <a:r>
              <a:rPr lang="fr-FR" alt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M.H. </a:t>
            </a:r>
            <a:r>
              <a:rPr lang="fr-FR" altLang="fr-FR" dirty="0" err="1">
                <a:solidFill>
                  <a:prstClr val="black"/>
                </a:solidFill>
                <a:latin typeface="Arial Narrow" panose="020B0606020202030204" pitchFamily="34" charset="0"/>
              </a:rPr>
              <a:t>Lamm</a:t>
            </a:r>
            <a:r>
              <a:rPr lang="fr-FR" alt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 and C.K. Hall</a:t>
            </a:r>
          </a:p>
          <a:p>
            <a:pPr eaLnBrk="1" hangingPunct="1"/>
            <a:r>
              <a:rPr lang="fr-FR" altLang="fr-FR" dirty="0" err="1">
                <a:solidFill>
                  <a:prstClr val="black"/>
                </a:solidFill>
                <a:latin typeface="Arial Narrow" panose="020B0606020202030204" pitchFamily="34" charset="0"/>
              </a:rPr>
              <a:t>AIChE</a:t>
            </a:r>
            <a:r>
              <a:rPr lang="fr-FR" alt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 J. 2001, 47, 1664</a:t>
            </a:r>
          </a:p>
        </p:txBody>
      </p:sp>
    </p:spTree>
    <p:extLst>
      <p:ext uri="{BB962C8B-B14F-4D97-AF65-F5344CB8AC3E}">
        <p14:creationId xmlns:p14="http://schemas.microsoft.com/office/powerpoint/2010/main" val="757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 : SLV-LJ </a:t>
            </a:r>
            <a:r>
              <a:rPr lang="en-US" dirty="0" err="1"/>
              <a:t>EoS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r="63604"/>
          <a:stretch/>
        </p:blipFill>
        <p:spPr>
          <a:xfrm>
            <a:off x="2293408" y="1163495"/>
            <a:ext cx="3454249" cy="42617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69742"/>
          <a:stretch/>
        </p:blipFill>
        <p:spPr>
          <a:xfrm>
            <a:off x="6227996" y="1163495"/>
            <a:ext cx="2871671" cy="426178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471894" y="5425281"/>
            <a:ext cx="8259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T-x </a:t>
            </a:r>
            <a:r>
              <a:rPr lang="fr-FR" sz="1600" dirty="0"/>
              <a:t>phase </a:t>
            </a:r>
            <a:r>
              <a:rPr lang="fr-FR" sz="1600" dirty="0" err="1" smtClean="0"/>
              <a:t>diagram</a:t>
            </a:r>
            <a:r>
              <a:rPr lang="fr-FR" sz="1600" dirty="0" smtClean="0"/>
              <a:t> </a:t>
            </a:r>
            <a:r>
              <a:rPr lang="fr-FR" sz="1600" dirty="0"/>
              <a:t>for Lennard-Jones </a:t>
            </a:r>
            <a:r>
              <a:rPr lang="fr-FR" sz="1600" dirty="0" err="1"/>
              <a:t>binary</a:t>
            </a:r>
            <a:r>
              <a:rPr lang="fr-FR" sz="1600" dirty="0"/>
              <a:t> mixtures </a:t>
            </a:r>
            <a:r>
              <a:rPr lang="fr-FR" sz="1600" dirty="0" err="1"/>
              <a:t>with</a:t>
            </a:r>
            <a:r>
              <a:rPr lang="fr-FR" sz="1600" dirty="0"/>
              <a:t>   </a:t>
            </a:r>
            <a:r>
              <a:rPr lang="fr-FR" sz="1600" dirty="0" smtClean="0"/>
              <a:t>          = </a:t>
            </a:r>
            <a:r>
              <a:rPr lang="fr-FR" sz="1600" dirty="0"/>
              <a:t>0.625 and </a:t>
            </a:r>
            <a:r>
              <a:rPr lang="fr-FR" sz="1600" dirty="0" smtClean="0"/>
              <a:t>              = </a:t>
            </a:r>
            <a:r>
              <a:rPr lang="fr-FR" sz="1600" dirty="0"/>
              <a:t>0.9 at P* = 0.002. (a) MC simulation </a:t>
            </a:r>
            <a:r>
              <a:rPr lang="fr-FR" sz="1600" dirty="0" err="1" smtClean="0"/>
              <a:t>diagram</a:t>
            </a:r>
            <a:r>
              <a:rPr lang="fr-FR" sz="1600" dirty="0" smtClean="0"/>
              <a:t>; (</a:t>
            </a:r>
            <a:r>
              <a:rPr lang="fr-FR" sz="1600" dirty="0"/>
              <a:t>b) LJ SLV-</a:t>
            </a:r>
            <a:r>
              <a:rPr lang="fr-FR" sz="1600" dirty="0" err="1"/>
              <a:t>EoS</a:t>
            </a:r>
            <a:r>
              <a:rPr lang="fr-FR" sz="1600" dirty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binary</a:t>
            </a:r>
            <a:r>
              <a:rPr lang="fr-FR" sz="1600" dirty="0" smtClean="0"/>
              <a:t> </a:t>
            </a:r>
            <a:r>
              <a:rPr lang="fr-FR" sz="1600" dirty="0"/>
              <a:t>interaction </a:t>
            </a:r>
            <a:r>
              <a:rPr lang="fr-FR" sz="1600" dirty="0" err="1" smtClean="0"/>
              <a:t>parameters</a:t>
            </a:r>
            <a:r>
              <a:rPr lang="fr-FR" sz="1600" dirty="0" smtClean="0"/>
              <a:t> </a:t>
            </a:r>
            <a:r>
              <a:rPr lang="fr-FR" sz="1600" dirty="0" err="1" smtClean="0"/>
              <a:t>functions</a:t>
            </a:r>
            <a:r>
              <a:rPr lang="fr-FR" sz="1600" dirty="0" smtClean="0"/>
              <a:t> of                 and                .      </a:t>
            </a:r>
            <a:endParaRPr lang="fr-FR" sz="1600" dirty="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03434"/>
              </p:ext>
            </p:extLst>
          </p:nvPr>
        </p:nvGraphicFramePr>
        <p:xfrm>
          <a:off x="7828201" y="5425281"/>
          <a:ext cx="618342" cy="29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4" imgW="469696" imgH="215806" progId="Equation.3">
                  <p:embed/>
                </p:oleObj>
              </mc:Choice>
              <mc:Fallback>
                <p:oleObj name="Equation" r:id="rId4" imgW="469696" imgH="21580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201" y="5425281"/>
                        <a:ext cx="618342" cy="290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967591"/>
              </p:ext>
            </p:extLst>
          </p:nvPr>
        </p:nvGraphicFramePr>
        <p:xfrm>
          <a:off x="9575358" y="5425281"/>
          <a:ext cx="694057" cy="29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6" imgW="520474" imgH="215806" progId="Equation.3">
                  <p:embed/>
                </p:oleObj>
              </mc:Choice>
              <mc:Fallback>
                <p:oleObj name="Equation" r:id="rId6" imgW="520474" imgH="21580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5358" y="5425281"/>
                        <a:ext cx="694057" cy="290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40207"/>
              </p:ext>
            </p:extLst>
          </p:nvPr>
        </p:nvGraphicFramePr>
        <p:xfrm>
          <a:off x="4875661" y="5938594"/>
          <a:ext cx="618342" cy="29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8" imgW="469696" imgH="215806" progId="Equation.3">
                  <p:embed/>
                </p:oleObj>
              </mc:Choice>
              <mc:Fallback>
                <p:oleObj name="Equation" r:id="rId8" imgW="469696" imgH="215806" progId="Equation.3">
                  <p:embed/>
                  <p:pic>
                    <p:nvPicPr>
                      <p:cNvPr id="22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661" y="5938594"/>
                        <a:ext cx="618342" cy="290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241161"/>
              </p:ext>
            </p:extLst>
          </p:nvPr>
        </p:nvGraphicFramePr>
        <p:xfrm>
          <a:off x="6009869" y="5938594"/>
          <a:ext cx="694057" cy="29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9" imgW="520474" imgH="215806" progId="Equation.3">
                  <p:embed/>
                </p:oleObj>
              </mc:Choice>
              <mc:Fallback>
                <p:oleObj name="Equation" r:id="rId9" imgW="520474" imgH="215806" progId="Equation.3">
                  <p:embed/>
                  <p:pic>
                    <p:nvPicPr>
                      <p:cNvPr id="24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869" y="5938594"/>
                        <a:ext cx="694057" cy="290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3135663" y="1320929"/>
            <a:ext cx="468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(a)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406122" y="1340494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(b)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8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 : SLV-LJ </a:t>
            </a:r>
            <a:r>
              <a:rPr lang="en-US" dirty="0" err="1"/>
              <a:t>EoS</a:t>
            </a:r>
            <a:endParaRPr lang="en-US" dirty="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5026"/>
          <a:stretch/>
        </p:blipFill>
        <p:spPr>
          <a:xfrm>
            <a:off x="3051858" y="1346479"/>
            <a:ext cx="4397127" cy="48031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18479" y="174841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V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397640" y="2463521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L+V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250421" y="3578758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342563" y="4171740"/>
            <a:ext cx="534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S+L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295113" y="4822111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</a:t>
            </a:r>
            <a:endParaRPr lang="fr-FR" sz="1600" dirty="0"/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7744258" y="3116795"/>
            <a:ext cx="28969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T-x phase </a:t>
            </a:r>
            <a:r>
              <a:rPr lang="fr-FR" altLang="fr-FR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diagram</a:t>
            </a:r>
            <a:r>
              <a:rPr lang="fr-FR" altLang="fr-F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of </a:t>
            </a:r>
            <a:r>
              <a:rPr lang="fr-FR" altLang="fr-F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Kr + Xe</a:t>
            </a:r>
            <a:r>
              <a:rPr lang="fr-FR" altLang="fr-F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:</a:t>
            </a:r>
          </a:p>
          <a:p>
            <a:pPr eaLnBrk="1" hangingPunct="1"/>
            <a:r>
              <a:rPr lang="fr-FR" altLang="fr-F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/>
            <a:r>
              <a:rPr lang="fr-FR" altLang="fr-FR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Comparison</a:t>
            </a:r>
            <a:r>
              <a:rPr lang="fr-FR" altLang="fr-F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of SLV-LJ </a:t>
            </a:r>
            <a:r>
              <a:rPr lang="fr-FR" altLang="fr-FR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EoS</a:t>
            </a:r>
            <a:r>
              <a:rPr lang="fr-FR" altLang="fr-F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and </a:t>
            </a:r>
            <a:r>
              <a:rPr lang="fr-FR" altLang="fr-FR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exp</a:t>
            </a:r>
            <a:r>
              <a:rPr lang="fr-FR" altLang="fr-F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data</a:t>
            </a:r>
            <a:endParaRPr lang="fr-FR" altLang="fr-FR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Ar</a:t>
            </a:r>
            <a:r>
              <a:rPr lang="en-US" cap="none" dirty="0"/>
              <a:t> + </a:t>
            </a:r>
            <a:r>
              <a:rPr lang="en-US" cap="none" dirty="0" err="1"/>
              <a:t>Xe</a:t>
            </a:r>
            <a:r>
              <a:rPr lang="en-US" cap="none" dirty="0"/>
              <a:t> </a:t>
            </a:r>
            <a:r>
              <a:rPr lang="en-US" dirty="0"/>
              <a:t>mixture: literature data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421306" y="4384677"/>
            <a:ext cx="6552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Ar</a:t>
            </a:r>
            <a:r>
              <a:rPr lang="en-US" sz="1600" dirty="0" smtClean="0"/>
              <a:t> + </a:t>
            </a:r>
            <a:r>
              <a:rPr lang="en-US" sz="1600" dirty="0" err="1" smtClean="0"/>
              <a:t>Xe</a:t>
            </a:r>
            <a:r>
              <a:rPr lang="en-US" sz="1600" dirty="0" smtClean="0"/>
              <a:t> phase equilibrium behavior: literature data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[1] </a:t>
            </a:r>
            <a:r>
              <a:rPr lang="en-US" sz="1600" dirty="0"/>
              <a:t>Chui and Canfield, </a:t>
            </a:r>
            <a:r>
              <a:rPr lang="en-US" sz="1600" i="1" dirty="0"/>
              <a:t>Trans. Farad. Soc.</a:t>
            </a:r>
            <a:r>
              <a:rPr lang="en-US" sz="1600" dirty="0"/>
              <a:t>, </a:t>
            </a:r>
            <a:r>
              <a:rPr lang="en-US" sz="1600" b="1" dirty="0"/>
              <a:t>1971</a:t>
            </a:r>
            <a:r>
              <a:rPr lang="en-US" sz="1600" dirty="0"/>
              <a:t>, </a:t>
            </a:r>
            <a:r>
              <a:rPr lang="en-US" sz="1600" i="1" dirty="0"/>
              <a:t>vol.67</a:t>
            </a:r>
            <a:r>
              <a:rPr lang="en-US" sz="1600" dirty="0"/>
              <a:t>, </a:t>
            </a:r>
            <a:r>
              <a:rPr lang="en-US" sz="1600" i="1" dirty="0" smtClean="0"/>
              <a:t>pp.2933-2940</a:t>
            </a:r>
            <a:endParaRPr lang="en-US" sz="1600" dirty="0" smtClean="0"/>
          </a:p>
          <a:p>
            <a:pPr algn="ctr"/>
            <a:r>
              <a:rPr lang="en-US" sz="1600" dirty="0" smtClean="0"/>
              <a:t>[2] Heastie and Lefebvre, </a:t>
            </a:r>
            <a:r>
              <a:rPr lang="en-US" sz="1600" i="1" dirty="0" smtClean="0"/>
              <a:t>Proc. Phys. Soc.</a:t>
            </a:r>
            <a:r>
              <a:rPr lang="en-US" sz="1600" dirty="0" smtClean="0"/>
              <a:t>, </a:t>
            </a:r>
            <a:r>
              <a:rPr lang="en-US" sz="1600" b="1" dirty="0" smtClean="0"/>
              <a:t>1960</a:t>
            </a:r>
            <a:r>
              <a:rPr lang="en-US" sz="1600" dirty="0" smtClean="0"/>
              <a:t>, </a:t>
            </a:r>
            <a:r>
              <a:rPr lang="en-US" sz="1600" i="1" dirty="0" smtClean="0"/>
              <a:t>vol.76</a:t>
            </a:r>
            <a:r>
              <a:rPr lang="en-US" sz="1600" dirty="0" smtClean="0"/>
              <a:t>, </a:t>
            </a:r>
            <a:r>
              <a:rPr lang="en-US" sz="1600" i="1" dirty="0" smtClean="0"/>
              <a:t>pp.180-184</a:t>
            </a:r>
          </a:p>
          <a:p>
            <a:pPr algn="ctr"/>
            <a:r>
              <a:rPr lang="en-US" sz="1600" dirty="0" smtClean="0"/>
              <a:t>[3] </a:t>
            </a:r>
            <a:r>
              <a:rPr lang="en-US" sz="1600" dirty="0" err="1" smtClean="0"/>
              <a:t>Yunker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smtClean="0"/>
              <a:t>Halsey </a:t>
            </a:r>
            <a:r>
              <a:rPr lang="en-US" sz="1600" dirty="0"/>
              <a:t>Jr, </a:t>
            </a:r>
            <a:r>
              <a:rPr lang="en-US" sz="1600" i="1" dirty="0" smtClean="0"/>
              <a:t>J. Phys. Chem.</a:t>
            </a:r>
            <a:r>
              <a:rPr lang="en-US" sz="1600" dirty="0" smtClean="0"/>
              <a:t> </a:t>
            </a:r>
            <a:r>
              <a:rPr lang="en-US" sz="1600" b="1" dirty="0" smtClean="0"/>
              <a:t>1960</a:t>
            </a:r>
            <a:r>
              <a:rPr lang="en-US" sz="1600" dirty="0" smtClean="0"/>
              <a:t>, </a:t>
            </a:r>
            <a:r>
              <a:rPr lang="en-US" sz="1600" i="1" dirty="0" smtClean="0"/>
              <a:t>vol. 64</a:t>
            </a:r>
            <a:r>
              <a:rPr lang="en-US" sz="1600" dirty="0" smtClean="0"/>
              <a:t> pp.484–486.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35662"/>
              </p:ext>
            </p:extLst>
          </p:nvPr>
        </p:nvGraphicFramePr>
        <p:xfrm>
          <a:off x="1897317" y="1924944"/>
          <a:ext cx="8060598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9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9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Ref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Kind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NP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Trange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[K]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Prange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MPa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x Xe [mol/mol]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[1]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VLE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115.77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0.84487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0.1247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[2]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82.32 – 83.38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0 – 0.284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8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[3]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84 – 87.5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0.0414 – 0.0519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4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Ar</a:t>
            </a:r>
            <a:r>
              <a:rPr lang="en-US" cap="none" dirty="0"/>
              <a:t> + </a:t>
            </a:r>
            <a:r>
              <a:rPr lang="en-US" cap="none" dirty="0" err="1"/>
              <a:t>Xe</a:t>
            </a:r>
            <a:r>
              <a:rPr lang="en-US" cap="none" dirty="0"/>
              <a:t> </a:t>
            </a:r>
            <a:r>
              <a:rPr lang="en-US" dirty="0"/>
              <a:t>mixture: </a:t>
            </a:r>
            <a:r>
              <a:rPr lang="en-US" dirty="0" smtClean="0"/>
              <a:t>predictive model </a:t>
            </a:r>
            <a:r>
              <a:rPr lang="en-US" cap="none" dirty="0" smtClean="0"/>
              <a:t>vs</a:t>
            </a:r>
            <a:r>
              <a:rPr lang="en-US" dirty="0" smtClean="0"/>
              <a:t> literature </a:t>
            </a:r>
            <a:r>
              <a:rPr lang="en-US" dirty="0"/>
              <a:t>data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347" y="1165788"/>
            <a:ext cx="7285488" cy="475054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49308" y="5916331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Ar</a:t>
            </a:r>
            <a:r>
              <a:rPr lang="en-US" sz="1600" dirty="0" smtClean="0"/>
              <a:t> + </a:t>
            </a:r>
            <a:r>
              <a:rPr lang="en-US" sz="1600" dirty="0" err="1" smtClean="0"/>
              <a:t>Xe</a:t>
            </a:r>
            <a:r>
              <a:rPr lang="en-US" sz="1600" dirty="0" smtClean="0"/>
              <a:t> </a:t>
            </a:r>
            <a:r>
              <a:rPr lang="en-US" sz="1600" dirty="0" err="1" smtClean="0"/>
              <a:t>temperature.vs.mole</a:t>
            </a:r>
            <a:r>
              <a:rPr lang="en-US" sz="1600" dirty="0" smtClean="0"/>
              <a:t> fraction diagram at 0.84487 </a:t>
            </a:r>
            <a:r>
              <a:rPr lang="en-US" sz="1600" dirty="0" err="1" smtClean="0"/>
              <a:t>MPa</a:t>
            </a:r>
            <a:r>
              <a:rPr lang="en-US" sz="1600" dirty="0" smtClean="0"/>
              <a:t>:</a:t>
            </a:r>
          </a:p>
          <a:p>
            <a:pPr algn="ctr"/>
            <a:r>
              <a:rPr lang="en-US" sz="1600" dirty="0" smtClean="0"/>
              <a:t>predictions from the LJ-SLV-EoS (</a:t>
            </a:r>
            <a:r>
              <a:rPr lang="en-US" sz="1600" dirty="0" smtClean="0">
                <a:latin typeface="Arial Narrow"/>
              </a:rPr>
              <a:t>▬</a:t>
            </a:r>
            <a:r>
              <a:rPr lang="en-US" sz="1600" dirty="0" smtClean="0"/>
              <a:t>) and VLE data (</a:t>
            </a:r>
            <a:r>
              <a:rPr lang="en-US" sz="1600" dirty="0" smtClean="0">
                <a:solidFill>
                  <a:srgbClr val="00B050"/>
                </a:solidFill>
              </a:rPr>
              <a:t>■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71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Ar</a:t>
            </a:r>
            <a:r>
              <a:rPr lang="en-US" cap="none" dirty="0"/>
              <a:t> + </a:t>
            </a:r>
            <a:r>
              <a:rPr lang="en-US" cap="none" dirty="0" err="1"/>
              <a:t>Xe</a:t>
            </a:r>
            <a:r>
              <a:rPr lang="en-US" cap="none" dirty="0"/>
              <a:t> </a:t>
            </a:r>
            <a:r>
              <a:rPr lang="en-US" dirty="0"/>
              <a:t>mixture: predictive model </a:t>
            </a:r>
            <a:r>
              <a:rPr lang="en-US" cap="none" dirty="0"/>
              <a:t>vs</a:t>
            </a:r>
            <a:r>
              <a:rPr lang="en-US" dirty="0"/>
              <a:t> literature data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345" y="1125595"/>
            <a:ext cx="7039386" cy="45947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71971" y="581831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Ar</a:t>
            </a:r>
            <a:r>
              <a:rPr lang="en-US" sz="1600" dirty="0" smtClean="0"/>
              <a:t> + </a:t>
            </a:r>
            <a:r>
              <a:rPr lang="en-US" sz="1600" dirty="0" err="1" smtClean="0"/>
              <a:t>Xe</a:t>
            </a:r>
            <a:r>
              <a:rPr lang="en-US" sz="1600" dirty="0" smtClean="0"/>
              <a:t> </a:t>
            </a:r>
            <a:r>
              <a:rPr lang="en-US" sz="1600" dirty="0" err="1" smtClean="0"/>
              <a:t>temperature.vs.mole</a:t>
            </a:r>
            <a:r>
              <a:rPr lang="en-US" sz="1600" dirty="0" smtClean="0"/>
              <a:t> fraction diagram at 0.1 </a:t>
            </a:r>
            <a:r>
              <a:rPr lang="en-US" sz="1600" dirty="0" err="1" smtClean="0"/>
              <a:t>MPa</a:t>
            </a:r>
            <a:r>
              <a:rPr lang="en-US" sz="1600" dirty="0" smtClean="0"/>
              <a:t>:</a:t>
            </a:r>
          </a:p>
          <a:p>
            <a:pPr algn="ctr"/>
            <a:r>
              <a:rPr lang="en-US" sz="1600" dirty="0" smtClean="0"/>
              <a:t>predictions from the LJ-SLV-EoS (</a:t>
            </a:r>
            <a:r>
              <a:rPr lang="en-US" sz="1600" dirty="0" smtClean="0">
                <a:latin typeface="Arial Narrow"/>
              </a:rPr>
              <a:t>▬</a:t>
            </a:r>
            <a:r>
              <a:rPr lang="en-US" sz="1600" dirty="0" smtClean="0"/>
              <a:t>) and SLE data (</a:t>
            </a:r>
            <a:r>
              <a:rPr lang="en-US" sz="1600" dirty="0" smtClean="0">
                <a:solidFill>
                  <a:srgbClr val="FF0000"/>
                </a:solidFill>
              </a:rPr>
              <a:t>■ </a:t>
            </a:r>
            <a:r>
              <a:rPr lang="en-US" sz="1600" dirty="0" smtClean="0"/>
              <a:t>,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x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57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Ar</a:t>
            </a:r>
            <a:r>
              <a:rPr lang="en-US" cap="none" dirty="0" smtClean="0"/>
              <a:t> + </a:t>
            </a:r>
            <a:r>
              <a:rPr lang="en-US" cap="none" dirty="0" err="1" smtClean="0"/>
              <a:t>Xe</a:t>
            </a:r>
            <a:r>
              <a:rPr lang="en-US" cap="none" dirty="0" smtClean="0"/>
              <a:t> </a:t>
            </a:r>
            <a:r>
              <a:rPr lang="en-US" dirty="0" smtClean="0"/>
              <a:t>mixture: measurements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456255" y="1724244"/>
            <a:ext cx="1008112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5493095" y="2213899"/>
            <a:ext cx="936104" cy="1284169"/>
            <a:chOff x="6372200" y="3440974"/>
            <a:chExt cx="1008112" cy="12841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ectangle à coins arrondis 10"/>
            <p:cNvSpPr/>
            <p:nvPr/>
          </p:nvSpPr>
          <p:spPr>
            <a:xfrm>
              <a:off x="6372200" y="3524956"/>
              <a:ext cx="1008112" cy="120018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L</a:t>
              </a:r>
              <a:endParaRPr lang="fr-FR" sz="2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2200" y="3440974"/>
              <a:ext cx="1008112" cy="204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5783820" y="174266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Arial Narrow" panose="020B0606020202030204" pitchFamily="34" charset="0"/>
              </a:rPr>
              <a:t>V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456255" y="3740468"/>
            <a:ext cx="1008112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493095" y="3789659"/>
            <a:ext cx="936104" cy="17158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</a:t>
            </a:r>
            <a:endParaRPr lang="fr-FR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80391" y="2001735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Pressure determined by the vapor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Vapor is almost pure </a:t>
            </a:r>
            <a:r>
              <a:rPr lang="en-US" dirty="0" err="1" smtClean="0">
                <a:latin typeface="Arial Narrow" pitchFamily="34" charset="0"/>
              </a:rPr>
              <a:t>Ar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80391" y="403791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Pressure determined by the amount of liquid in the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No vapor phase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5493095" y="5377382"/>
            <a:ext cx="894179" cy="1205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378694" y="558985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S</a:t>
            </a:r>
            <a:endParaRPr lang="fr-FR" sz="20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5963619" y="5517045"/>
            <a:ext cx="423655" cy="2396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2"/>
          <a:srcRect l="75266" t="17990" b="34431"/>
          <a:stretch/>
        </p:blipFill>
        <p:spPr>
          <a:xfrm>
            <a:off x="2190541" y="2367688"/>
            <a:ext cx="2065568" cy="2593555"/>
          </a:xfrm>
          <a:prstGeom prst="rect">
            <a:avLst/>
          </a:prstGeom>
        </p:spPr>
      </p:pic>
      <p:cxnSp>
        <p:nvCxnSpPr>
          <p:cNvPr id="35" name="Connecteur droit 34"/>
          <p:cNvCxnSpPr/>
          <p:nvPr/>
        </p:nvCxnSpPr>
        <p:spPr>
          <a:xfrm>
            <a:off x="2662813" y="2768164"/>
            <a:ext cx="1386673" cy="3267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662813" y="2768164"/>
            <a:ext cx="241161" cy="187240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940814" y="3868616"/>
            <a:ext cx="1079408" cy="7719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3495344" y="2584989"/>
            <a:ext cx="1888903" cy="384995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2803490" y="3789659"/>
            <a:ext cx="2580757" cy="742897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049486" y="2768164"/>
            <a:ext cx="0" cy="3267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4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Ar</a:t>
            </a:r>
            <a:r>
              <a:rPr lang="en-US" cap="none" dirty="0" smtClean="0"/>
              <a:t> + </a:t>
            </a:r>
            <a:r>
              <a:rPr lang="en-US" cap="none" dirty="0" err="1" smtClean="0"/>
              <a:t>Xe</a:t>
            </a:r>
            <a:r>
              <a:rPr lang="en-US" cap="none" dirty="0" smtClean="0"/>
              <a:t> </a:t>
            </a:r>
            <a:r>
              <a:rPr lang="en-US" dirty="0" smtClean="0"/>
              <a:t>mixture: measurements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017" y="1185122"/>
            <a:ext cx="5857977" cy="52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725" y="567113"/>
            <a:ext cx="11471275" cy="624581"/>
          </a:xfrm>
        </p:spPr>
        <p:txBody>
          <a:bodyPr/>
          <a:lstStyle/>
          <a:p>
            <a:r>
              <a:rPr lang="en-US" cap="none" dirty="0" err="1" smtClean="0"/>
              <a:t>Ar</a:t>
            </a:r>
            <a:r>
              <a:rPr lang="en-US" cap="none" dirty="0" smtClean="0"/>
              <a:t> + </a:t>
            </a:r>
            <a:r>
              <a:rPr lang="en-US" cap="none" dirty="0" err="1" smtClean="0"/>
              <a:t>Xe</a:t>
            </a:r>
            <a:r>
              <a:rPr lang="en-US" cap="none" dirty="0" smtClean="0"/>
              <a:t> </a:t>
            </a:r>
            <a:r>
              <a:rPr lang="en-US" dirty="0" smtClean="0"/>
              <a:t>mixture: measurements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8735" y="5729564"/>
            <a:ext cx="8208000" cy="97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Arial Narrow" pitchFamily="34" charset="0"/>
              </a:rPr>
              <a:t>BS</a:t>
            </a:r>
            <a:r>
              <a:rPr lang="en-US" sz="1400" dirty="0" smtClean="0">
                <a:latin typeface="Arial Narrow" pitchFamily="34" charset="0"/>
              </a:rPr>
              <a:t>: brass shell; </a:t>
            </a:r>
            <a:r>
              <a:rPr lang="en-US" sz="1400" b="1" dirty="0" smtClean="0">
                <a:latin typeface="Arial Narrow" pitchFamily="34" charset="0"/>
              </a:rPr>
              <a:t>CPT2</a:t>
            </a:r>
            <a:r>
              <a:rPr lang="en-US" sz="1400" dirty="0" smtClean="0">
                <a:latin typeface="Arial Narrow" pitchFamily="34" charset="0"/>
              </a:rPr>
              <a:t>: connection to the pressure transducer; </a:t>
            </a:r>
            <a:r>
              <a:rPr lang="en-US" sz="1400" b="1" dirty="0" smtClean="0">
                <a:latin typeface="Arial Narrow" pitchFamily="34" charset="0"/>
              </a:rPr>
              <a:t>EC</a:t>
            </a:r>
            <a:r>
              <a:rPr lang="en-US" sz="1400" dirty="0" smtClean="0">
                <a:latin typeface="Arial Narrow" pitchFamily="34" charset="0"/>
              </a:rPr>
              <a:t>: equilibrium cell; </a:t>
            </a:r>
            <a:r>
              <a:rPr lang="en-US" sz="1400" b="1" dirty="0" smtClean="0">
                <a:latin typeface="Arial Narrow" pitchFamily="34" charset="0"/>
              </a:rPr>
              <a:t>HC</a:t>
            </a:r>
            <a:r>
              <a:rPr lang="en-US" sz="1400" dirty="0" smtClean="0">
                <a:latin typeface="Arial Narrow" pitchFamily="34" charset="0"/>
              </a:rPr>
              <a:t>: heating cartridge; </a:t>
            </a:r>
            <a:r>
              <a:rPr lang="en-US" sz="1400" b="1" dirty="0" err="1" smtClean="0">
                <a:latin typeface="Arial Narrow" pitchFamily="34" charset="0"/>
              </a:rPr>
              <a:t>LLi</a:t>
            </a:r>
            <a:r>
              <a:rPr lang="en-US" sz="1400" dirty="0" smtClean="0">
                <a:latin typeface="Arial Narrow" pitchFamily="34" charset="0"/>
              </a:rPr>
              <a:t>: </a:t>
            </a:r>
            <a:r>
              <a:rPr lang="en-US" sz="1400" dirty="0" err="1" smtClean="0">
                <a:latin typeface="Arial Narrow" pitchFamily="34" charset="0"/>
              </a:rPr>
              <a:t>i</a:t>
            </a:r>
            <a:r>
              <a:rPr lang="en-US" sz="1400" baseline="30000" dirty="0" err="1" smtClean="0">
                <a:latin typeface="Arial Narrow" pitchFamily="34" charset="0"/>
              </a:rPr>
              <a:t>th</a:t>
            </a:r>
            <a:r>
              <a:rPr lang="en-US" sz="1400" dirty="0" smtClean="0">
                <a:latin typeface="Arial Narrow" pitchFamily="34" charset="0"/>
              </a:rPr>
              <a:t> loading line;</a:t>
            </a:r>
            <a:r>
              <a:rPr lang="en-US" sz="1400" b="1" dirty="0" smtClean="0">
                <a:latin typeface="Arial Narrow" pitchFamily="34" charset="0"/>
              </a:rPr>
              <a:t> LS</a:t>
            </a:r>
            <a:r>
              <a:rPr lang="en-US" sz="1400" dirty="0" smtClean="0">
                <a:latin typeface="Arial Narrow" pitchFamily="34" charset="0"/>
              </a:rPr>
              <a:t>: liquid ROLSI</a:t>
            </a:r>
            <a:r>
              <a:rPr lang="en-US" sz="1400" baseline="30000" dirty="0" smtClean="0">
                <a:latin typeface="Arial Narrow" pitchFamily="34" charset="0"/>
              </a:rPr>
              <a:t>®</a:t>
            </a:r>
            <a:r>
              <a:rPr lang="en-US" sz="1400" dirty="0" smtClean="0">
                <a:latin typeface="Arial Narrow" pitchFamily="34" charset="0"/>
              </a:rPr>
              <a:t> sampler; </a:t>
            </a:r>
            <a:r>
              <a:rPr lang="en-US" sz="1400" b="1" dirty="0" smtClean="0">
                <a:latin typeface="Arial Narrow" pitchFamily="34" charset="0"/>
              </a:rPr>
              <a:t>MB</a:t>
            </a:r>
            <a:r>
              <a:rPr lang="en-US" sz="1400" dirty="0" smtClean="0">
                <a:latin typeface="Arial Narrow" pitchFamily="34" charset="0"/>
              </a:rPr>
              <a:t>: magnetic bar; </a:t>
            </a:r>
            <a:r>
              <a:rPr lang="en-US" sz="1400" b="1" dirty="0" smtClean="0">
                <a:latin typeface="Arial Narrow" pitchFamily="34" charset="0"/>
              </a:rPr>
              <a:t>MT</a:t>
            </a:r>
            <a:r>
              <a:rPr lang="en-US" sz="1400" dirty="0" smtClean="0">
                <a:latin typeface="Arial Narrow" pitchFamily="34" charset="0"/>
              </a:rPr>
              <a:t>: mechanic transmission; </a:t>
            </a:r>
            <a:r>
              <a:rPr lang="en-US" sz="1400" b="1" dirty="0" err="1" smtClean="0">
                <a:latin typeface="Arial Narrow" pitchFamily="34" charset="0"/>
              </a:rPr>
              <a:t>PPi</a:t>
            </a:r>
            <a:r>
              <a:rPr lang="en-US" sz="1400" dirty="0" smtClean="0">
                <a:latin typeface="Arial Narrow" pitchFamily="34" charset="0"/>
              </a:rPr>
              <a:t>: </a:t>
            </a:r>
            <a:r>
              <a:rPr lang="en-US" sz="1400" dirty="0" err="1" smtClean="0">
                <a:latin typeface="Arial Narrow" pitchFamily="34" charset="0"/>
              </a:rPr>
              <a:t>i</a:t>
            </a:r>
            <a:r>
              <a:rPr lang="en-US" sz="1400" baseline="30000" dirty="0" err="1" smtClean="0">
                <a:latin typeface="Arial Narrow" pitchFamily="34" charset="0"/>
              </a:rPr>
              <a:t>th</a:t>
            </a:r>
            <a:r>
              <a:rPr lang="en-US" sz="1400" dirty="0" smtClean="0">
                <a:latin typeface="Arial Narrow" pitchFamily="34" charset="0"/>
              </a:rPr>
              <a:t> platinum resistance thermometer probe; </a:t>
            </a:r>
            <a:r>
              <a:rPr lang="en-US" sz="1400" b="1" dirty="0" smtClean="0">
                <a:latin typeface="Arial Narrow" pitchFamily="34" charset="0"/>
              </a:rPr>
              <a:t>PT1</a:t>
            </a:r>
            <a:r>
              <a:rPr lang="en-US" sz="1400" dirty="0" smtClean="0">
                <a:latin typeface="Arial Narrow" pitchFamily="34" charset="0"/>
              </a:rPr>
              <a:t>: pressure transducer 1; </a:t>
            </a:r>
            <a:r>
              <a:rPr lang="en-US" sz="1400" b="1" dirty="0" smtClean="0">
                <a:latin typeface="Arial Narrow" pitchFamily="34" charset="0"/>
              </a:rPr>
              <a:t>SC</a:t>
            </a:r>
            <a:r>
              <a:rPr lang="en-US" sz="1400" dirty="0" smtClean="0">
                <a:latin typeface="Arial Narrow" pitchFamily="34" charset="0"/>
              </a:rPr>
              <a:t>: samplers control; </a:t>
            </a:r>
            <a:r>
              <a:rPr lang="en-US" sz="1400" b="1" dirty="0" smtClean="0">
                <a:latin typeface="Arial Narrow" pitchFamily="34" charset="0"/>
              </a:rPr>
              <a:t>SCs</a:t>
            </a:r>
            <a:r>
              <a:rPr lang="en-US" sz="1400" dirty="0" smtClean="0">
                <a:latin typeface="Arial Narrow" pitchFamily="34" charset="0"/>
              </a:rPr>
              <a:t>: sampling capillaries; </a:t>
            </a:r>
            <a:r>
              <a:rPr lang="en-US" sz="1400" b="1" dirty="0" smtClean="0">
                <a:latin typeface="Arial Narrow" pitchFamily="34" charset="0"/>
              </a:rPr>
              <a:t>SD</a:t>
            </a:r>
            <a:r>
              <a:rPr lang="en-US" sz="1400" dirty="0" smtClean="0">
                <a:latin typeface="Arial Narrow" pitchFamily="34" charset="0"/>
              </a:rPr>
              <a:t>: stirring device; </a:t>
            </a:r>
            <a:r>
              <a:rPr lang="en-US" sz="1400" b="1" dirty="0" err="1" smtClean="0">
                <a:latin typeface="Arial Narrow" pitchFamily="34" charset="0"/>
              </a:rPr>
              <a:t>Th</a:t>
            </a:r>
            <a:r>
              <a:rPr lang="en-US" sz="1400" dirty="0" smtClean="0">
                <a:latin typeface="Arial Narrow" pitchFamily="34" charset="0"/>
              </a:rPr>
              <a:t>: thermocouple;</a:t>
            </a:r>
            <a:r>
              <a:rPr lang="en-US" sz="1400" b="1" dirty="0" smtClean="0">
                <a:latin typeface="Arial Narrow" pitchFamily="34" charset="0"/>
              </a:rPr>
              <a:t> TL</a:t>
            </a:r>
            <a:r>
              <a:rPr lang="en-US" sz="1400" dirty="0" smtClean="0">
                <a:latin typeface="Arial Narrow" pitchFamily="34" charset="0"/>
              </a:rPr>
              <a:t>: transfer line; </a:t>
            </a:r>
            <a:r>
              <a:rPr lang="en-US" sz="1400" b="1" dirty="0" smtClean="0">
                <a:latin typeface="Arial Narrow" pitchFamily="34" charset="0"/>
              </a:rPr>
              <a:t>VS</a:t>
            </a:r>
            <a:r>
              <a:rPr lang="en-US" sz="1400" dirty="0" smtClean="0">
                <a:latin typeface="Arial Narrow" pitchFamily="34" charset="0"/>
              </a:rPr>
              <a:t>: vapor ROLSI</a:t>
            </a:r>
            <a:r>
              <a:rPr lang="en-US" sz="1400" baseline="30000" dirty="0" smtClean="0">
                <a:latin typeface="Arial Narrow" pitchFamily="34" charset="0"/>
              </a:rPr>
              <a:t>®</a:t>
            </a:r>
            <a:r>
              <a:rPr lang="en-US" sz="1400" dirty="0" smtClean="0">
                <a:latin typeface="Arial Narrow" pitchFamily="34" charset="0"/>
              </a:rPr>
              <a:t> sampler.</a:t>
            </a:r>
            <a:endParaRPr lang="fr-FR" sz="1400" dirty="0">
              <a:latin typeface="Arial Narrow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416492" y="426458"/>
            <a:ext cx="7752486" cy="5253906"/>
            <a:chOff x="609600" y="384894"/>
            <a:chExt cx="7752486" cy="525390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2086" y="3735509"/>
              <a:ext cx="2520000" cy="1903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2086" y="384894"/>
              <a:ext cx="2520000" cy="3350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936000"/>
              <a:ext cx="4416142" cy="46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10516" r="19379"/>
          <a:stretch>
            <a:fillRect/>
          </a:stretch>
        </p:blipFill>
        <p:spPr bwMode="auto">
          <a:xfrm>
            <a:off x="2188735" y="1153365"/>
            <a:ext cx="931729" cy="177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936807" y="1807013"/>
            <a:ext cx="771751" cy="9434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3120464" y="2030404"/>
            <a:ext cx="816343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progress</a:t>
            </a:r>
            <a:endParaRPr lang="pt-BR" dirty="0"/>
          </a:p>
        </p:txBody>
      </p:sp>
      <p:sp>
        <p:nvSpPr>
          <p:cNvPr id="3" name="ZoneTexte 2"/>
          <p:cNvSpPr txBox="1"/>
          <p:nvPr/>
        </p:nvSpPr>
        <p:spPr>
          <a:xfrm>
            <a:off x="1211812" y="1524145"/>
            <a:ext cx="9859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 are building a new experimental apparatus (operational in </a:t>
            </a:r>
            <a:r>
              <a:rPr lang="en-US" dirty="0" smtClean="0"/>
              <a:t>J</a:t>
            </a:r>
            <a:r>
              <a:rPr lang="en-US" dirty="0" smtClean="0"/>
              <a:t>une-</a:t>
            </a:r>
            <a:r>
              <a:rPr lang="en-US" dirty="0"/>
              <a:t>J</a:t>
            </a:r>
            <a:r>
              <a:rPr lang="en-US" dirty="0" smtClean="0"/>
              <a:t>uly)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Measureme</a:t>
            </a:r>
            <a:r>
              <a:rPr lang="en-US" dirty="0" smtClean="0"/>
              <a:t>nts will start in September, for a duration of 1 year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pos</a:t>
            </a:r>
            <a:r>
              <a:rPr lang="en-US" dirty="0" smtClean="0"/>
              <a:t>t doc will be recruited for carrying out the measurements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Measurements and molecular simulation results will be used to improve the </a:t>
            </a:r>
            <a:r>
              <a:rPr lang="en-US" dirty="0" err="1" smtClean="0"/>
              <a:t>EoS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8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introduction</a:t>
            </a:r>
            <a:endParaRPr lang="pt-BR" dirty="0"/>
          </a:p>
        </p:txBody>
      </p:sp>
      <p:sp>
        <p:nvSpPr>
          <p:cNvPr id="3" name="ZoneTexte 2"/>
          <p:cNvSpPr txBox="1"/>
          <p:nvPr/>
        </p:nvSpPr>
        <p:spPr>
          <a:xfrm>
            <a:off x="1147157" y="1274763"/>
            <a:ext cx="98590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Mixtures of liquefied noble gasses can provide a suitable combination of scintillation and ionization properties for particle physics and medical </a:t>
            </a:r>
            <a:r>
              <a:rPr lang="en-US" dirty="0" smtClean="0"/>
              <a:t>imaging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project X-</a:t>
            </a:r>
            <a:r>
              <a:rPr lang="en-US" dirty="0" err="1"/>
              <a:t>ArT</a:t>
            </a:r>
            <a:r>
              <a:rPr lang="en-US" dirty="0"/>
              <a:t> aims at studying xenon doped liquid argon for </a:t>
            </a:r>
            <a:r>
              <a:rPr lang="en-US" dirty="0" err="1"/>
              <a:t>neutrinoless</a:t>
            </a:r>
            <a:r>
              <a:rPr lang="en-US" dirty="0"/>
              <a:t> double beta decay search and </a:t>
            </a:r>
            <a:r>
              <a:rPr lang="en-US" dirty="0" smtClean="0"/>
              <a:t>TOF-PET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temperature of </a:t>
            </a:r>
            <a:r>
              <a:rPr lang="en-US" dirty="0" err="1" smtClean="0"/>
              <a:t>LAr</a:t>
            </a:r>
            <a:r>
              <a:rPr lang="en-US" dirty="0" smtClean="0"/>
              <a:t> </a:t>
            </a:r>
            <a:r>
              <a:rPr lang="en-US" dirty="0"/>
              <a:t>is lower than the </a:t>
            </a:r>
            <a:r>
              <a:rPr lang="en-US" dirty="0" err="1"/>
              <a:t>Xe</a:t>
            </a:r>
            <a:r>
              <a:rPr lang="en-US" dirty="0"/>
              <a:t> triple point temperature. This means that a </a:t>
            </a:r>
            <a:r>
              <a:rPr lang="en-US" dirty="0" err="1"/>
              <a:t>Xe</a:t>
            </a:r>
            <a:r>
              <a:rPr lang="en-US" dirty="0"/>
              <a:t>-rich solid phase will form </a:t>
            </a:r>
            <a:r>
              <a:rPr lang="en-US" dirty="0" smtClean="0"/>
              <a:t>if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smtClean="0"/>
              <a:t>concentration is </a:t>
            </a:r>
            <a:r>
              <a:rPr lang="en-US" dirty="0"/>
              <a:t>higher than a certain value, knowns as solubility </a:t>
            </a:r>
            <a:r>
              <a:rPr lang="en-US" dirty="0" smtClean="0"/>
              <a:t>limit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solubility limit depends on temperature and, slightly, on </a:t>
            </a:r>
            <a:r>
              <a:rPr lang="en-US" dirty="0" smtClean="0"/>
              <a:t>pressure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solubility limit can be determined from the </a:t>
            </a:r>
            <a:r>
              <a:rPr lang="en-US" dirty="0" err="1"/>
              <a:t>Ar+Xe</a:t>
            </a:r>
            <a:r>
              <a:rPr lang="en-US" dirty="0"/>
              <a:t> phase diagram, as the composition of the liquid phase in equilibrium with the solid </a:t>
            </a:r>
            <a:r>
              <a:rPr lang="en-US" dirty="0" smtClean="0"/>
              <a:t>phase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Knowledge of </a:t>
            </a:r>
            <a:r>
              <a:rPr lang="en-US" dirty="0" err="1"/>
              <a:t>Ar+Xe</a:t>
            </a:r>
            <a:r>
              <a:rPr lang="en-US" dirty="0"/>
              <a:t> phase </a:t>
            </a:r>
            <a:r>
              <a:rPr lang="en-US" dirty="0" smtClean="0"/>
              <a:t>diagram is also important for loading operations and mixture recirculation for purification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6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BBECDAA-BD9E-9A9A-3EAD-50CD9CBB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238" y="3960372"/>
            <a:ext cx="7401512" cy="624581"/>
          </a:xfrm>
        </p:spPr>
        <p:txBody>
          <a:bodyPr/>
          <a:lstStyle/>
          <a:p>
            <a:r>
              <a:rPr lang="fr-FR" dirty="0"/>
              <a:t>CTP</a:t>
            </a:r>
            <a:br>
              <a:rPr lang="fr-FR" dirty="0"/>
            </a:br>
            <a:endParaRPr lang="fr-FR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831CF1AC-EF1D-00A2-E52E-ED97C5B30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dirty="0" err="1" smtClean="0"/>
              <a:t>Visit</a:t>
            </a:r>
            <a:r>
              <a:rPr lang="fr-FR" sz="3600" dirty="0" smtClean="0"/>
              <a:t> us in Fontainebleau !</a:t>
            </a:r>
            <a:endParaRPr lang="fr-FR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942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cap="none" dirty="0"/>
              <a:t>Ar + Xe </a:t>
            </a:r>
            <a:r>
              <a:rPr lang="pt-BR" dirty="0"/>
              <a:t>mixture: global phase diagram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10707" y="5585928"/>
            <a:ext cx="910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Ar</a:t>
            </a:r>
            <a:r>
              <a:rPr lang="en-US" sz="1600" dirty="0" smtClean="0"/>
              <a:t> (1) + </a:t>
            </a:r>
            <a:r>
              <a:rPr lang="en-US" sz="1600" dirty="0" err="1" smtClean="0"/>
              <a:t>Xe</a:t>
            </a:r>
            <a:r>
              <a:rPr lang="en-US" sz="1600" dirty="0" smtClean="0"/>
              <a:t> (2) global phase equilibrium behavior:</a:t>
            </a:r>
          </a:p>
          <a:p>
            <a:pPr algn="ctr"/>
            <a:r>
              <a:rPr lang="en-US" sz="1600" dirty="0" smtClean="0"/>
              <a:t>predictions from the LJ-SLV-EoS (▬, </a:t>
            </a:r>
            <a:r>
              <a:rPr lang="en-US" sz="1600" dirty="0" smtClean="0">
                <a:solidFill>
                  <a:srgbClr val="FF0000"/>
                </a:solidFill>
              </a:rPr>
              <a:t>▬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61" y="1265928"/>
            <a:ext cx="662520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cap="none" dirty="0"/>
              <a:t>Ar + Xe </a:t>
            </a:r>
            <a:r>
              <a:rPr lang="pt-BR" dirty="0"/>
              <a:t>mixture: global phase diagram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1239" y="5587200"/>
            <a:ext cx="910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Ar</a:t>
            </a:r>
            <a:r>
              <a:rPr lang="en-US" sz="1600" dirty="0" smtClean="0"/>
              <a:t> (1) + </a:t>
            </a:r>
            <a:r>
              <a:rPr lang="en-US" sz="1600" dirty="0" err="1" smtClean="0"/>
              <a:t>Xe</a:t>
            </a:r>
            <a:r>
              <a:rPr lang="en-US" sz="1600" dirty="0" smtClean="0"/>
              <a:t> (2) global phase equilibrium behavior:</a:t>
            </a:r>
          </a:p>
          <a:p>
            <a:pPr algn="ctr"/>
            <a:r>
              <a:rPr lang="en-US" sz="1600" dirty="0" smtClean="0"/>
              <a:t>predictions from the LJ-SLV-EoS (▬, </a:t>
            </a:r>
            <a:r>
              <a:rPr lang="en-US" sz="1600" dirty="0" smtClean="0">
                <a:solidFill>
                  <a:srgbClr val="FF0000"/>
                </a:solidFill>
              </a:rPr>
              <a:t>▬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▬</a:t>
            </a:r>
            <a:r>
              <a:rPr lang="en-US" sz="1600" dirty="0" smtClean="0"/>
              <a:t>), qualitative behaviors (</a:t>
            </a:r>
            <a:r>
              <a:rPr lang="en-US" sz="1600" dirty="0" smtClean="0">
                <a:solidFill>
                  <a:srgbClr val="00B050"/>
                </a:solidFill>
              </a:rPr>
              <a:t>▬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00" y="1267200"/>
            <a:ext cx="662520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cap="none" dirty="0"/>
              <a:t>Ar + Xe </a:t>
            </a:r>
            <a:r>
              <a:rPr lang="pt-BR" dirty="0"/>
              <a:t>mixture: global phase diagram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1239" y="5587200"/>
            <a:ext cx="910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Ar</a:t>
            </a:r>
            <a:r>
              <a:rPr lang="en-US" sz="1600" dirty="0" smtClean="0"/>
              <a:t> (1) + </a:t>
            </a:r>
            <a:r>
              <a:rPr lang="en-US" sz="1600" dirty="0" err="1" smtClean="0"/>
              <a:t>Xe</a:t>
            </a:r>
            <a:r>
              <a:rPr lang="en-US" sz="1600" dirty="0" smtClean="0"/>
              <a:t> (2) global phase equilibrium behavior:</a:t>
            </a:r>
          </a:p>
          <a:p>
            <a:pPr algn="ctr"/>
            <a:r>
              <a:rPr lang="en-US" sz="1600" dirty="0" smtClean="0"/>
              <a:t>predictions from the LJ-SLV-EoS (▬, </a:t>
            </a:r>
            <a:r>
              <a:rPr lang="en-US" sz="1600" dirty="0" smtClean="0">
                <a:solidFill>
                  <a:srgbClr val="FF0000"/>
                </a:solidFill>
              </a:rPr>
              <a:t>▬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▬</a:t>
            </a:r>
            <a:r>
              <a:rPr lang="en-US" sz="1600" dirty="0" smtClean="0"/>
              <a:t>), qualitative behaviors (</a:t>
            </a:r>
            <a:r>
              <a:rPr lang="en-US" sz="1600" dirty="0" smtClean="0">
                <a:solidFill>
                  <a:srgbClr val="00B050"/>
                </a:solidFill>
              </a:rPr>
              <a:t>▬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00" y="1267200"/>
            <a:ext cx="6625202" cy="432000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3275763" y="4079631"/>
            <a:ext cx="560698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986194" y="3771854"/>
            <a:ext cx="1949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Atmospheric pressure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Ar</a:t>
            </a:r>
            <a:r>
              <a:rPr lang="en-US" cap="none" dirty="0" smtClean="0"/>
              <a:t> + </a:t>
            </a:r>
            <a:r>
              <a:rPr lang="en-US" cap="none" dirty="0" err="1" smtClean="0"/>
              <a:t>Xe</a:t>
            </a:r>
            <a:r>
              <a:rPr lang="en-US" cap="none" dirty="0" smtClean="0"/>
              <a:t> </a:t>
            </a:r>
            <a:r>
              <a:rPr lang="en-US" dirty="0" smtClean="0"/>
              <a:t>mixture: T - </a:t>
            </a:r>
            <a:r>
              <a:rPr lang="en-US" cap="none" dirty="0" smtClean="0"/>
              <a:t>x</a:t>
            </a:r>
            <a:r>
              <a:rPr lang="en-US" dirty="0" smtClean="0"/>
              <a:t> diagram @ atmospheric p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76" y="1504597"/>
            <a:ext cx="6946983" cy="453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Ar</a:t>
            </a:r>
            <a:r>
              <a:rPr lang="en-US" cap="none" dirty="0" smtClean="0"/>
              <a:t> + </a:t>
            </a:r>
            <a:r>
              <a:rPr lang="en-US" cap="none" dirty="0" err="1" smtClean="0"/>
              <a:t>Xe</a:t>
            </a:r>
            <a:r>
              <a:rPr lang="en-US" cap="none" dirty="0" smtClean="0"/>
              <a:t> </a:t>
            </a:r>
            <a:r>
              <a:rPr lang="en-US" dirty="0" smtClean="0"/>
              <a:t>mixture: T - </a:t>
            </a:r>
            <a:r>
              <a:rPr lang="en-US" cap="none" dirty="0" smtClean="0"/>
              <a:t>x</a:t>
            </a:r>
            <a:r>
              <a:rPr lang="en-US" dirty="0" smtClean="0"/>
              <a:t> diagram @ atmospheric p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76" y="1504597"/>
            <a:ext cx="6946983" cy="45344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569" y="4441371"/>
            <a:ext cx="6199833" cy="64309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0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Ar</a:t>
            </a:r>
            <a:r>
              <a:rPr lang="en-US" cap="none" dirty="0" smtClean="0"/>
              <a:t> + </a:t>
            </a:r>
            <a:r>
              <a:rPr lang="en-US" cap="none" dirty="0" err="1" smtClean="0"/>
              <a:t>Xe</a:t>
            </a:r>
            <a:r>
              <a:rPr lang="en-US" cap="none" dirty="0" smtClean="0"/>
              <a:t> </a:t>
            </a:r>
            <a:r>
              <a:rPr lang="en-US" dirty="0" smtClean="0"/>
              <a:t>mixture: T - </a:t>
            </a:r>
            <a:r>
              <a:rPr lang="en-US" cap="none" dirty="0" smtClean="0"/>
              <a:t>x</a:t>
            </a:r>
            <a:r>
              <a:rPr lang="en-US" dirty="0" smtClean="0"/>
              <a:t> diagram @ atmospheric p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83" y="1175837"/>
            <a:ext cx="8024125" cy="5237537"/>
          </a:xfrm>
          <a:prstGeom prst="rect">
            <a:avLst/>
          </a:prstGeom>
        </p:spPr>
      </p:pic>
      <p:sp>
        <p:nvSpPr>
          <p:cNvPr id="14" name="Accolade fermante 13"/>
          <p:cNvSpPr/>
          <p:nvPr/>
        </p:nvSpPr>
        <p:spPr>
          <a:xfrm>
            <a:off x="9857433" y="1346479"/>
            <a:ext cx="95975" cy="142686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953408" y="187524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V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052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model : SLV-LJ </a:t>
            </a:r>
            <a:r>
              <a:rPr lang="en-US" dirty="0" err="1" smtClean="0"/>
              <a:t>EoS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937942" y="1716890"/>
            <a:ext cx="71023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Hypothesis:</a:t>
            </a:r>
          </a:p>
          <a:p>
            <a:endParaRPr lang="en-US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prstClr val="black"/>
                </a:solidFill>
                <a:latin typeface="Arial Narrow" pitchFamily="34" charset="0"/>
              </a:rPr>
              <a:t>Ar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 + </a:t>
            </a:r>
            <a:r>
              <a:rPr lang="en-US" dirty="0" err="1" smtClean="0">
                <a:solidFill>
                  <a:prstClr val="black"/>
                </a:solidFill>
                <a:latin typeface="Arial Narrow" pitchFamily="34" charset="0"/>
              </a:rPr>
              <a:t>Xe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 behave like a mixture of LJ fluids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Commonly accepted!</a:t>
            </a: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838" y="3018527"/>
            <a:ext cx="2974257" cy="9669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229" y="2080214"/>
            <a:ext cx="3902967" cy="36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MINES PARIS">
  <a:themeElements>
    <a:clrScheme name="Personnalisé 59">
      <a:dk1>
        <a:sysClr val="windowText" lastClr="000000"/>
      </a:dk1>
      <a:lt1>
        <a:sysClr val="window" lastClr="FFFFFF"/>
      </a:lt1>
      <a:dk2>
        <a:srgbClr val="9D9D9D"/>
      </a:dk2>
      <a:lt2>
        <a:srgbClr val="D8D8D8"/>
      </a:lt2>
      <a:accent1>
        <a:srgbClr val="005E9E"/>
      </a:accent1>
      <a:accent2>
        <a:srgbClr val="F8B740"/>
      </a:accent2>
      <a:accent3>
        <a:srgbClr val="2BA9FF"/>
      </a:accent3>
      <a:accent4>
        <a:srgbClr val="72C5FE"/>
      </a:accent4>
      <a:accent5>
        <a:srgbClr val="B8E2FF"/>
      </a:accent5>
      <a:accent6>
        <a:srgbClr val="004676"/>
      </a:accent6>
      <a:hlink>
        <a:srgbClr val="005E9E"/>
      </a:hlink>
      <a:folHlink>
        <a:srgbClr val="9D9D9D"/>
      </a:folHlink>
    </a:clrScheme>
    <a:fontScheme name="Personnalisé 56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8077B872-E944-F14A-AD9F-C8FD3B3D76E1}" vid="{B72E8E85-C569-4F46-BC55-ED907796601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AF11D00-7C2B-4F2B-991E-3FB7E7F1550E}">
  <we:reference id="wa200000729" version="3.8.294.0" store="fr-FR" storeType="OMEX"/>
  <we:alternateReferences>
    <we:reference id="wa200000729" version="3.8.294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563B39C54C074FBBC8C5B9717A6676" ma:contentTypeVersion="11" ma:contentTypeDescription="Crée un document." ma:contentTypeScope="" ma:versionID="c3d1ac2113c3c3efb011cc28634ee9df">
  <xsd:schema xmlns:xsd="http://www.w3.org/2001/XMLSchema" xmlns:xs="http://www.w3.org/2001/XMLSchema" xmlns:p="http://schemas.microsoft.com/office/2006/metadata/properties" xmlns:ns2="87e0f75a-d854-4cf8-bff0-9941ba8e3887" targetNamespace="http://schemas.microsoft.com/office/2006/metadata/properties" ma:root="true" ma:fieldsID="4977431eff0fb9eaafed2a9141dd7b2f" ns2:_="">
    <xsd:import namespace="87e0f75a-d854-4cf8-bff0-9941ba8e3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0f75a-d854-4cf8-bff0-9941ba8e3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DE287B-6C7F-45F1-A910-BE038CE4E2A2}">
  <ds:schemaRefs>
    <ds:schemaRef ds:uri="87e0f75a-d854-4cf8-bff0-9941ba8e388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65BB901-FE94-49B4-A778-6A1830474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e0f75a-d854-4cf8-bff0-9941ba8e3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9D60FF-1509-4611-B391-D084278779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CTP - Assemblée generale 31052022-1</Template>
  <TotalTime>3100</TotalTime>
  <Words>798</Words>
  <Application>Microsoft Office PowerPoint</Application>
  <PresentationFormat>Grand écran</PresentationFormat>
  <Paragraphs>115</Paragraphs>
  <Slides>20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Wingdings</vt:lpstr>
      <vt:lpstr>Calibri</vt:lpstr>
      <vt:lpstr>Roboto Black</vt:lpstr>
      <vt:lpstr>Roboto Thin</vt:lpstr>
      <vt:lpstr>Roboto</vt:lpstr>
      <vt:lpstr>Arial</vt:lpstr>
      <vt:lpstr>Arial Narrow</vt:lpstr>
      <vt:lpstr>MASQUE MINES PARIS</vt:lpstr>
      <vt:lpstr>Equation</vt:lpstr>
      <vt:lpstr>CTP </vt:lpstr>
      <vt:lpstr>introduction</vt:lpstr>
      <vt:lpstr>Ar + Xe mixture: global phase diagram</vt:lpstr>
      <vt:lpstr>Ar + Xe mixture: global phase diagram</vt:lpstr>
      <vt:lpstr>Ar + Xe mixture: global phase diagram</vt:lpstr>
      <vt:lpstr>Ar + Xe mixture: T - x diagram @ atmospheric p</vt:lpstr>
      <vt:lpstr>Ar + Xe mixture: T - x diagram @ atmospheric p</vt:lpstr>
      <vt:lpstr>Ar + Xe mixture: T - x diagram @ atmospheric p</vt:lpstr>
      <vt:lpstr>predictive model : SLV-LJ EoS</vt:lpstr>
      <vt:lpstr>predictive model : SLV-LJ EoS</vt:lpstr>
      <vt:lpstr>predictive model : SLV-LJ EoS</vt:lpstr>
      <vt:lpstr>predictive model : SLV-LJ EoS</vt:lpstr>
      <vt:lpstr>Ar + Xe mixture: literature data</vt:lpstr>
      <vt:lpstr>Ar + Xe mixture: predictive model vs literature data</vt:lpstr>
      <vt:lpstr>Ar + Xe mixture: predictive model vs literature data</vt:lpstr>
      <vt:lpstr>Ar + Xe mixture: measurements</vt:lpstr>
      <vt:lpstr>Ar + Xe mixture: measurements</vt:lpstr>
      <vt:lpstr>Ar + Xe mixture: measurements</vt:lpstr>
      <vt:lpstr>progress</vt:lpstr>
      <vt:lpstr>CTP </vt:lpstr>
    </vt:vector>
  </TitlesOfParts>
  <Company>Mines-Paristech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CTP</dc:title>
  <dc:creator>Paolo STRINGARI</dc:creator>
  <cp:lastModifiedBy>Paolo STRINGARI</cp:lastModifiedBy>
  <cp:revision>110</cp:revision>
  <dcterms:created xsi:type="dcterms:W3CDTF">2022-05-29T17:46:24Z</dcterms:created>
  <dcterms:modified xsi:type="dcterms:W3CDTF">2023-04-05T12:05:34Z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0x010100B6563B39C54C074FBBC8C5B9717A6676</vt:lpwstr>
  </property>
</Properties>
</file>