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3" r:id="rId5"/>
    <p:sldId id="266" r:id="rId6"/>
    <p:sldId id="267" r:id="rId7"/>
    <p:sldId id="270" r:id="rId8"/>
    <p:sldId id="275" r:id="rId9"/>
    <p:sldId id="279" r:id="rId10"/>
    <p:sldId id="280" r:id="rId11"/>
    <p:sldId id="277" r:id="rId12"/>
    <p:sldId id="278" r:id="rId13"/>
    <p:sldId id="259" r:id="rId14"/>
    <p:sldId id="261" r:id="rId15"/>
    <p:sldId id="262" r:id="rId16"/>
    <p:sldId id="274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B7A38-2918-4584-AECE-463A0FF825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C4B1416-FC3F-4FBE-A05C-3E2017911045}">
      <dgm:prSet phldrT="[Texto]"/>
      <dgm:spPr/>
      <dgm:t>
        <a:bodyPr/>
        <a:lstStyle/>
        <a:p>
          <a:r>
            <a:rPr lang="pt-BR" dirty="0" smtClean="0"/>
            <a:t>Input data</a:t>
          </a:r>
          <a:endParaRPr lang="pt-BR" dirty="0"/>
        </a:p>
      </dgm:t>
    </dgm:pt>
    <dgm:pt modelId="{B4A1D972-92FF-4115-A3C5-0BE4B937F011}" type="parTrans" cxnId="{0A43FA84-FBA6-4114-98A0-3094707A772E}">
      <dgm:prSet/>
      <dgm:spPr/>
      <dgm:t>
        <a:bodyPr/>
        <a:lstStyle/>
        <a:p>
          <a:endParaRPr lang="pt-BR"/>
        </a:p>
      </dgm:t>
    </dgm:pt>
    <dgm:pt modelId="{468AD1A8-439E-4F73-84D6-5229E114D0C0}" type="sibTrans" cxnId="{0A43FA84-FBA6-4114-98A0-3094707A772E}">
      <dgm:prSet/>
      <dgm:spPr/>
      <dgm:t>
        <a:bodyPr/>
        <a:lstStyle/>
        <a:p>
          <a:endParaRPr lang="pt-BR"/>
        </a:p>
      </dgm:t>
    </dgm:pt>
    <dgm:pt modelId="{1109937C-ACDB-4792-96F2-4F39257578C5}">
      <dgm:prSet phldrT="[Texto]"/>
      <dgm:spPr/>
      <dgm:t>
        <a:bodyPr/>
        <a:lstStyle/>
        <a:p>
          <a:r>
            <a:rPr lang="pt-BR" dirty="0" smtClean="0"/>
            <a:t>LDC </a:t>
          </a:r>
          <a:r>
            <a:rPr lang="pt-BR" dirty="0" err="1" smtClean="0"/>
            <a:t>waveform</a:t>
          </a:r>
          <a:endParaRPr lang="pt-BR" dirty="0"/>
        </a:p>
      </dgm:t>
    </dgm:pt>
    <dgm:pt modelId="{9BDD2E11-D37A-4FE3-BE84-427B9E6731B8}" type="parTrans" cxnId="{80DDBF1F-9DE1-4375-B588-8D251711EB32}">
      <dgm:prSet/>
      <dgm:spPr/>
      <dgm:t>
        <a:bodyPr/>
        <a:lstStyle/>
        <a:p>
          <a:endParaRPr lang="pt-BR"/>
        </a:p>
      </dgm:t>
    </dgm:pt>
    <dgm:pt modelId="{66CFF614-006D-412E-A115-9A5277565E92}" type="sibTrans" cxnId="{80DDBF1F-9DE1-4375-B588-8D251711EB32}">
      <dgm:prSet/>
      <dgm:spPr/>
      <dgm:t>
        <a:bodyPr/>
        <a:lstStyle/>
        <a:p>
          <a:endParaRPr lang="pt-BR"/>
        </a:p>
      </dgm:t>
    </dgm:pt>
    <dgm:pt modelId="{4C6E1B21-A759-4D62-B4E3-B8AB0E41DF6E}">
      <dgm:prSet phldrT="[Texto]"/>
      <dgm:spPr/>
      <dgm:t>
        <a:bodyPr/>
        <a:lstStyle/>
        <a:p>
          <a:r>
            <a:rPr lang="pt-BR" dirty="0" smtClean="0"/>
            <a:t>Pipeline 1</a:t>
          </a:r>
          <a:endParaRPr lang="pt-BR" dirty="0"/>
        </a:p>
      </dgm:t>
    </dgm:pt>
    <dgm:pt modelId="{91B01960-A3DF-41A8-8374-DDA8AB3FA8E4}" type="parTrans" cxnId="{016D1D25-5774-4231-A7B1-276DA941D987}">
      <dgm:prSet/>
      <dgm:spPr/>
      <dgm:t>
        <a:bodyPr/>
        <a:lstStyle/>
        <a:p>
          <a:endParaRPr lang="pt-BR"/>
        </a:p>
      </dgm:t>
    </dgm:pt>
    <dgm:pt modelId="{6147DE5B-7DA6-489A-9FFC-82F6AD3486FC}" type="sibTrans" cxnId="{016D1D25-5774-4231-A7B1-276DA941D987}">
      <dgm:prSet/>
      <dgm:spPr/>
      <dgm:t>
        <a:bodyPr/>
        <a:lstStyle/>
        <a:p>
          <a:endParaRPr lang="pt-BR"/>
        </a:p>
      </dgm:t>
    </dgm:pt>
    <dgm:pt modelId="{75A7A1B7-D55B-4310-94FE-ACDE20581225}">
      <dgm:prSet phldrT="[Texto]"/>
      <dgm:spPr/>
      <dgm:t>
        <a:bodyPr/>
        <a:lstStyle/>
        <a:p>
          <a:r>
            <a:rPr lang="pt-BR" dirty="0" smtClean="0"/>
            <a:t>Pipeline 2</a:t>
          </a:r>
          <a:endParaRPr lang="pt-BR" dirty="0"/>
        </a:p>
      </dgm:t>
    </dgm:pt>
    <dgm:pt modelId="{5EC029B5-2464-4C3D-8ADC-6CFF724F9AAE}" type="parTrans" cxnId="{108AEF82-6AC1-427E-826C-4486925C554B}">
      <dgm:prSet/>
      <dgm:spPr/>
      <dgm:t>
        <a:bodyPr/>
        <a:lstStyle/>
        <a:p>
          <a:endParaRPr lang="pt-BR"/>
        </a:p>
      </dgm:t>
    </dgm:pt>
    <dgm:pt modelId="{3F396CEB-60CA-48A5-8407-AB392C13BE05}" type="sibTrans" cxnId="{108AEF82-6AC1-427E-826C-4486925C554B}">
      <dgm:prSet/>
      <dgm:spPr/>
      <dgm:t>
        <a:bodyPr/>
        <a:lstStyle/>
        <a:p>
          <a:endParaRPr lang="pt-BR"/>
        </a:p>
      </dgm:t>
    </dgm:pt>
    <dgm:pt modelId="{B98BFD68-6C80-4072-81BF-717175CE8CED}">
      <dgm:prSet phldrT="[Texto]"/>
      <dgm:spPr/>
      <dgm:t>
        <a:bodyPr/>
        <a:lstStyle/>
        <a:p>
          <a:r>
            <a:rPr lang="pt-BR" dirty="0" smtClean="0"/>
            <a:t>Pipeline 3</a:t>
          </a:r>
          <a:endParaRPr lang="pt-BR" dirty="0"/>
        </a:p>
      </dgm:t>
    </dgm:pt>
    <dgm:pt modelId="{496F8C28-7253-4359-9C36-897AA645A510}" type="parTrans" cxnId="{DBF8FB92-FCA1-4810-9B38-469580DE19F9}">
      <dgm:prSet/>
      <dgm:spPr/>
      <dgm:t>
        <a:bodyPr/>
        <a:lstStyle/>
        <a:p>
          <a:endParaRPr lang="pt-BR"/>
        </a:p>
      </dgm:t>
    </dgm:pt>
    <dgm:pt modelId="{87C0716A-CDB0-4CCE-89E0-DE166FE50FBE}" type="sibTrans" cxnId="{DBF8FB92-FCA1-4810-9B38-469580DE19F9}">
      <dgm:prSet/>
      <dgm:spPr/>
      <dgm:t>
        <a:bodyPr/>
        <a:lstStyle/>
        <a:p>
          <a:endParaRPr lang="pt-BR"/>
        </a:p>
      </dgm:t>
    </dgm:pt>
    <dgm:pt modelId="{8E7E843C-A562-4CF9-B94D-32433FE558A5}">
      <dgm:prSet phldrT="[Texto]"/>
      <dgm:spPr/>
      <dgm:t>
        <a:bodyPr/>
        <a:lstStyle/>
        <a:p>
          <a:r>
            <a:rPr lang="pt-BR" dirty="0" smtClean="0"/>
            <a:t>L2 output data</a:t>
          </a:r>
          <a:endParaRPr lang="pt-BR" dirty="0"/>
        </a:p>
      </dgm:t>
    </dgm:pt>
    <dgm:pt modelId="{B445220F-874B-4BB7-AE0F-BF3DE8CC4881}" type="parTrans" cxnId="{F744CF13-E83B-4E61-84EB-9439CD5FAC0C}">
      <dgm:prSet/>
      <dgm:spPr/>
      <dgm:t>
        <a:bodyPr/>
        <a:lstStyle/>
        <a:p>
          <a:endParaRPr lang="pt-BR"/>
        </a:p>
      </dgm:t>
    </dgm:pt>
    <dgm:pt modelId="{6CB0E0F9-2AB0-494C-9C0C-190C8B7C3686}" type="sibTrans" cxnId="{F744CF13-E83B-4E61-84EB-9439CD5FAC0C}">
      <dgm:prSet/>
      <dgm:spPr/>
      <dgm:t>
        <a:bodyPr/>
        <a:lstStyle/>
        <a:p>
          <a:endParaRPr lang="pt-BR"/>
        </a:p>
      </dgm:t>
    </dgm:pt>
    <dgm:pt modelId="{687316CF-78DC-4125-A5C5-807983FC00FE}">
      <dgm:prSet phldrT="[Texto]"/>
      <dgm:spPr/>
      <dgm:t>
        <a:bodyPr/>
        <a:lstStyle/>
        <a:p>
          <a:r>
            <a:rPr lang="pt-BR" dirty="0" smtClean="0"/>
            <a:t>L2 output data</a:t>
          </a:r>
          <a:endParaRPr lang="pt-BR" dirty="0"/>
        </a:p>
      </dgm:t>
    </dgm:pt>
    <dgm:pt modelId="{E35439EA-E88F-4421-91CC-F98069775455}" type="parTrans" cxnId="{A9C04CD3-F52F-4FD6-90C3-603A070D16EC}">
      <dgm:prSet/>
      <dgm:spPr/>
      <dgm:t>
        <a:bodyPr/>
        <a:lstStyle/>
        <a:p>
          <a:endParaRPr lang="pt-BR"/>
        </a:p>
      </dgm:t>
    </dgm:pt>
    <dgm:pt modelId="{382B6366-750B-4D11-BBF7-0DBCD1267659}" type="sibTrans" cxnId="{A9C04CD3-F52F-4FD6-90C3-603A070D16EC}">
      <dgm:prSet/>
      <dgm:spPr/>
      <dgm:t>
        <a:bodyPr/>
        <a:lstStyle/>
        <a:p>
          <a:endParaRPr lang="pt-BR"/>
        </a:p>
      </dgm:t>
    </dgm:pt>
    <dgm:pt modelId="{AB0EB404-8B38-4B56-88B5-9E597EFC2995}">
      <dgm:prSet phldrT="[Texto]"/>
      <dgm:spPr/>
      <dgm:t>
        <a:bodyPr/>
        <a:lstStyle/>
        <a:p>
          <a:r>
            <a:rPr lang="pt-BR" dirty="0" smtClean="0"/>
            <a:t>L2 output data</a:t>
          </a:r>
          <a:endParaRPr lang="pt-BR" dirty="0"/>
        </a:p>
      </dgm:t>
    </dgm:pt>
    <dgm:pt modelId="{30179387-C583-4E14-BCBF-78C2CD64708D}" type="parTrans" cxnId="{71466FD3-3E75-4127-B2EB-6D42AC3C7784}">
      <dgm:prSet/>
      <dgm:spPr/>
      <dgm:t>
        <a:bodyPr/>
        <a:lstStyle/>
        <a:p>
          <a:endParaRPr lang="pt-BR"/>
        </a:p>
      </dgm:t>
    </dgm:pt>
    <dgm:pt modelId="{A1D9491D-F5F2-4369-B7BD-62D49EEC35B3}" type="sibTrans" cxnId="{71466FD3-3E75-4127-B2EB-6D42AC3C7784}">
      <dgm:prSet/>
      <dgm:spPr/>
      <dgm:t>
        <a:bodyPr/>
        <a:lstStyle/>
        <a:p>
          <a:endParaRPr lang="pt-BR"/>
        </a:p>
      </dgm:t>
    </dgm:pt>
    <dgm:pt modelId="{8863541A-8D7A-40E5-B7A1-7C698455E673}" type="pres">
      <dgm:prSet presAssocID="{258B7A38-2918-4584-AECE-463A0FF825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7E0FD5-2277-4932-BEA7-BEE692602FCE}" type="pres">
      <dgm:prSet presAssocID="{6C4B1416-FC3F-4FBE-A05C-3E2017911045}" presName="root1" presStyleCnt="0"/>
      <dgm:spPr/>
    </dgm:pt>
    <dgm:pt modelId="{00C9CC0B-71D9-4021-99A4-51D699A76CB0}" type="pres">
      <dgm:prSet presAssocID="{6C4B1416-FC3F-4FBE-A05C-3E201791104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E1BD2A-0C2F-4456-8183-C61E75AB7E5E}" type="pres">
      <dgm:prSet presAssocID="{6C4B1416-FC3F-4FBE-A05C-3E2017911045}" presName="level2hierChild" presStyleCnt="0"/>
      <dgm:spPr/>
    </dgm:pt>
    <dgm:pt modelId="{59026F2E-D4D1-4E67-8791-5A9F1BE220D8}" type="pres">
      <dgm:prSet presAssocID="{9BDD2E11-D37A-4FE3-BE84-427B9E6731B8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314823DE-8DC5-486F-9E46-4086E8AAC15B}" type="pres">
      <dgm:prSet presAssocID="{9BDD2E11-D37A-4FE3-BE84-427B9E6731B8}" presName="connTx" presStyleLbl="parChTrans1D2" presStyleIdx="0" presStyleCnt="1"/>
      <dgm:spPr/>
      <dgm:t>
        <a:bodyPr/>
        <a:lstStyle/>
        <a:p>
          <a:endParaRPr lang="pt-BR"/>
        </a:p>
      </dgm:t>
    </dgm:pt>
    <dgm:pt modelId="{2907EB4A-280D-4197-AB33-BFA75CBF64D0}" type="pres">
      <dgm:prSet presAssocID="{1109937C-ACDB-4792-96F2-4F39257578C5}" presName="root2" presStyleCnt="0"/>
      <dgm:spPr/>
    </dgm:pt>
    <dgm:pt modelId="{53B5A51A-97C5-4F01-BEEF-8C9089B2C385}" type="pres">
      <dgm:prSet presAssocID="{1109937C-ACDB-4792-96F2-4F39257578C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9EEC3A-99A3-4828-9A6D-A27C5F25FC1E}" type="pres">
      <dgm:prSet presAssocID="{1109937C-ACDB-4792-96F2-4F39257578C5}" presName="level3hierChild" presStyleCnt="0"/>
      <dgm:spPr/>
    </dgm:pt>
    <dgm:pt modelId="{A8E0DD1D-18FF-4C41-8359-4E0F1DCDB6F6}" type="pres">
      <dgm:prSet presAssocID="{91B01960-A3DF-41A8-8374-DDA8AB3FA8E4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7194598C-12AA-4340-B135-FE834FDFFCFE}" type="pres">
      <dgm:prSet presAssocID="{91B01960-A3DF-41A8-8374-DDA8AB3FA8E4}" presName="connTx" presStyleLbl="parChTrans1D3" presStyleIdx="0" presStyleCnt="3"/>
      <dgm:spPr/>
      <dgm:t>
        <a:bodyPr/>
        <a:lstStyle/>
        <a:p>
          <a:endParaRPr lang="pt-BR"/>
        </a:p>
      </dgm:t>
    </dgm:pt>
    <dgm:pt modelId="{04BC192D-46A3-4BAC-95F2-57375C53FA35}" type="pres">
      <dgm:prSet presAssocID="{4C6E1B21-A759-4D62-B4E3-B8AB0E41DF6E}" presName="root2" presStyleCnt="0"/>
      <dgm:spPr/>
    </dgm:pt>
    <dgm:pt modelId="{2F41AB4A-20F3-4361-A2A5-2E2E0B1591EA}" type="pres">
      <dgm:prSet presAssocID="{4C6E1B21-A759-4D62-B4E3-B8AB0E41DF6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43350D-967C-4F75-AE8A-4CA55E8E7093}" type="pres">
      <dgm:prSet presAssocID="{4C6E1B21-A759-4D62-B4E3-B8AB0E41DF6E}" presName="level3hierChild" presStyleCnt="0"/>
      <dgm:spPr/>
    </dgm:pt>
    <dgm:pt modelId="{2BB6B978-B378-4652-8498-ED8780E05B28}" type="pres">
      <dgm:prSet presAssocID="{B445220F-874B-4BB7-AE0F-BF3DE8CC488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EECDDCE6-08C8-4EB8-8B0A-AAFAFFF3513C}" type="pres">
      <dgm:prSet presAssocID="{B445220F-874B-4BB7-AE0F-BF3DE8CC488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173F4CE8-76C6-4953-BD47-2632385413EE}" type="pres">
      <dgm:prSet presAssocID="{8E7E843C-A562-4CF9-B94D-32433FE558A5}" presName="root2" presStyleCnt="0"/>
      <dgm:spPr/>
    </dgm:pt>
    <dgm:pt modelId="{CDBDAB2C-1096-47E3-A259-A7D592913560}" type="pres">
      <dgm:prSet presAssocID="{8E7E843C-A562-4CF9-B94D-32433FE558A5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846609-4CE9-480F-979E-62300B180139}" type="pres">
      <dgm:prSet presAssocID="{8E7E843C-A562-4CF9-B94D-32433FE558A5}" presName="level3hierChild" presStyleCnt="0"/>
      <dgm:spPr/>
    </dgm:pt>
    <dgm:pt modelId="{996B3BB2-8605-498F-8723-964CDDA9B4A8}" type="pres">
      <dgm:prSet presAssocID="{5EC029B5-2464-4C3D-8ADC-6CFF724F9AAE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7AF4A64D-0C1D-49D9-B7A5-C30D8F5BC836}" type="pres">
      <dgm:prSet presAssocID="{5EC029B5-2464-4C3D-8ADC-6CFF724F9AAE}" presName="connTx" presStyleLbl="parChTrans1D3" presStyleIdx="1" presStyleCnt="3"/>
      <dgm:spPr/>
      <dgm:t>
        <a:bodyPr/>
        <a:lstStyle/>
        <a:p>
          <a:endParaRPr lang="pt-BR"/>
        </a:p>
      </dgm:t>
    </dgm:pt>
    <dgm:pt modelId="{96F3F538-27AE-418A-BAF7-DDEF987C71E5}" type="pres">
      <dgm:prSet presAssocID="{75A7A1B7-D55B-4310-94FE-ACDE20581225}" presName="root2" presStyleCnt="0"/>
      <dgm:spPr/>
    </dgm:pt>
    <dgm:pt modelId="{8AB0060E-38FE-437E-B431-48E1962BF66D}" type="pres">
      <dgm:prSet presAssocID="{75A7A1B7-D55B-4310-94FE-ACDE2058122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44D795-8986-453B-B5CE-7E380716B525}" type="pres">
      <dgm:prSet presAssocID="{75A7A1B7-D55B-4310-94FE-ACDE20581225}" presName="level3hierChild" presStyleCnt="0"/>
      <dgm:spPr/>
    </dgm:pt>
    <dgm:pt modelId="{714032FC-33AE-416C-92D0-9CAAE57D0F41}" type="pres">
      <dgm:prSet presAssocID="{E35439EA-E88F-4421-91CC-F98069775455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B96DAD27-D82E-4EA2-9904-630F2972423B}" type="pres">
      <dgm:prSet presAssocID="{E35439EA-E88F-4421-91CC-F98069775455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99B0769-E41E-44FA-9D21-CB034389080B}" type="pres">
      <dgm:prSet presAssocID="{687316CF-78DC-4125-A5C5-807983FC00FE}" presName="root2" presStyleCnt="0"/>
      <dgm:spPr/>
    </dgm:pt>
    <dgm:pt modelId="{00DDF73A-99B7-416A-A7BB-EB16170C7BAE}" type="pres">
      <dgm:prSet presAssocID="{687316CF-78DC-4125-A5C5-807983FC00FE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424EA7-5D40-424A-BDA1-B27D821A23FE}" type="pres">
      <dgm:prSet presAssocID="{687316CF-78DC-4125-A5C5-807983FC00FE}" presName="level3hierChild" presStyleCnt="0"/>
      <dgm:spPr/>
    </dgm:pt>
    <dgm:pt modelId="{3CF4C4B6-D67D-4E1F-8952-1E4D4E49167D}" type="pres">
      <dgm:prSet presAssocID="{496F8C28-7253-4359-9C36-897AA645A510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0CA7FCD8-601C-4C67-9222-C0D6892F1A8B}" type="pres">
      <dgm:prSet presAssocID="{496F8C28-7253-4359-9C36-897AA645A510}" presName="connTx" presStyleLbl="parChTrans1D3" presStyleIdx="2" presStyleCnt="3"/>
      <dgm:spPr/>
      <dgm:t>
        <a:bodyPr/>
        <a:lstStyle/>
        <a:p>
          <a:endParaRPr lang="pt-BR"/>
        </a:p>
      </dgm:t>
    </dgm:pt>
    <dgm:pt modelId="{7876611B-B352-492E-820E-988091AE36D7}" type="pres">
      <dgm:prSet presAssocID="{B98BFD68-6C80-4072-81BF-717175CE8CED}" presName="root2" presStyleCnt="0"/>
      <dgm:spPr/>
    </dgm:pt>
    <dgm:pt modelId="{66D59777-87F0-4090-9C1D-75D50865CCB0}" type="pres">
      <dgm:prSet presAssocID="{B98BFD68-6C80-4072-81BF-717175CE8CE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440161-494D-4E00-BA02-325C0A61B69C}" type="pres">
      <dgm:prSet presAssocID="{B98BFD68-6C80-4072-81BF-717175CE8CED}" presName="level3hierChild" presStyleCnt="0"/>
      <dgm:spPr/>
    </dgm:pt>
    <dgm:pt modelId="{9126FB3E-2139-4DD3-BBAA-FFD9B4075CB5}" type="pres">
      <dgm:prSet presAssocID="{30179387-C583-4E14-BCBF-78C2CD64708D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95593D97-3517-48E7-AF21-6DDA83B018EE}" type="pres">
      <dgm:prSet presAssocID="{30179387-C583-4E14-BCBF-78C2CD64708D}" presName="connTx" presStyleLbl="parChTrans1D4" presStyleIdx="2" presStyleCnt="3"/>
      <dgm:spPr/>
      <dgm:t>
        <a:bodyPr/>
        <a:lstStyle/>
        <a:p>
          <a:endParaRPr lang="pt-BR"/>
        </a:p>
      </dgm:t>
    </dgm:pt>
    <dgm:pt modelId="{B01538C6-CBC2-4469-BFFA-562B1B369850}" type="pres">
      <dgm:prSet presAssocID="{AB0EB404-8B38-4B56-88B5-9E597EFC2995}" presName="root2" presStyleCnt="0"/>
      <dgm:spPr/>
    </dgm:pt>
    <dgm:pt modelId="{54702431-81F5-4033-A16D-92318FA5DEEB}" type="pres">
      <dgm:prSet presAssocID="{AB0EB404-8B38-4B56-88B5-9E597EFC299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CFE487-3C83-4A18-AE1E-0109FE421E34}" type="pres">
      <dgm:prSet presAssocID="{AB0EB404-8B38-4B56-88B5-9E597EFC2995}" presName="level3hierChild" presStyleCnt="0"/>
      <dgm:spPr/>
    </dgm:pt>
  </dgm:ptLst>
  <dgm:cxnLst>
    <dgm:cxn modelId="{36E3FDEA-A826-49B5-8964-93196EB8D5F5}" type="presOf" srcId="{91B01960-A3DF-41A8-8374-DDA8AB3FA8E4}" destId="{A8E0DD1D-18FF-4C41-8359-4E0F1DCDB6F6}" srcOrd="0" destOrd="0" presId="urn:microsoft.com/office/officeart/2005/8/layout/hierarchy2"/>
    <dgm:cxn modelId="{71466FD3-3E75-4127-B2EB-6D42AC3C7784}" srcId="{B98BFD68-6C80-4072-81BF-717175CE8CED}" destId="{AB0EB404-8B38-4B56-88B5-9E597EFC2995}" srcOrd="0" destOrd="0" parTransId="{30179387-C583-4E14-BCBF-78C2CD64708D}" sibTransId="{A1D9491D-F5F2-4369-B7BD-62D49EEC35B3}"/>
    <dgm:cxn modelId="{0A43FA84-FBA6-4114-98A0-3094707A772E}" srcId="{258B7A38-2918-4584-AECE-463A0FF82540}" destId="{6C4B1416-FC3F-4FBE-A05C-3E2017911045}" srcOrd="0" destOrd="0" parTransId="{B4A1D972-92FF-4115-A3C5-0BE4B937F011}" sibTransId="{468AD1A8-439E-4F73-84D6-5229E114D0C0}"/>
    <dgm:cxn modelId="{F744CF13-E83B-4E61-84EB-9439CD5FAC0C}" srcId="{4C6E1B21-A759-4D62-B4E3-B8AB0E41DF6E}" destId="{8E7E843C-A562-4CF9-B94D-32433FE558A5}" srcOrd="0" destOrd="0" parTransId="{B445220F-874B-4BB7-AE0F-BF3DE8CC4881}" sibTransId="{6CB0E0F9-2AB0-494C-9C0C-190C8B7C3686}"/>
    <dgm:cxn modelId="{A223D346-E287-4000-8443-3340526E71EB}" type="presOf" srcId="{E35439EA-E88F-4421-91CC-F98069775455}" destId="{B96DAD27-D82E-4EA2-9904-630F2972423B}" srcOrd="1" destOrd="0" presId="urn:microsoft.com/office/officeart/2005/8/layout/hierarchy2"/>
    <dgm:cxn modelId="{016D1D25-5774-4231-A7B1-276DA941D987}" srcId="{1109937C-ACDB-4792-96F2-4F39257578C5}" destId="{4C6E1B21-A759-4D62-B4E3-B8AB0E41DF6E}" srcOrd="0" destOrd="0" parTransId="{91B01960-A3DF-41A8-8374-DDA8AB3FA8E4}" sibTransId="{6147DE5B-7DA6-489A-9FFC-82F6AD3486FC}"/>
    <dgm:cxn modelId="{B3482FE0-FF2D-46FE-98AE-CD678F0A25B8}" type="presOf" srcId="{9BDD2E11-D37A-4FE3-BE84-427B9E6731B8}" destId="{59026F2E-D4D1-4E67-8791-5A9F1BE220D8}" srcOrd="0" destOrd="0" presId="urn:microsoft.com/office/officeart/2005/8/layout/hierarchy2"/>
    <dgm:cxn modelId="{8583CF3B-0EA7-4088-A575-EC2FBCC49E8A}" type="presOf" srcId="{496F8C28-7253-4359-9C36-897AA645A510}" destId="{0CA7FCD8-601C-4C67-9222-C0D6892F1A8B}" srcOrd="1" destOrd="0" presId="urn:microsoft.com/office/officeart/2005/8/layout/hierarchy2"/>
    <dgm:cxn modelId="{A27519CA-40E5-4871-8365-2FA72CA5D6FD}" type="presOf" srcId="{30179387-C583-4E14-BCBF-78C2CD64708D}" destId="{9126FB3E-2139-4DD3-BBAA-FFD9B4075CB5}" srcOrd="0" destOrd="0" presId="urn:microsoft.com/office/officeart/2005/8/layout/hierarchy2"/>
    <dgm:cxn modelId="{EF2296A1-8951-4BC3-8432-71F614CB806C}" type="presOf" srcId="{258B7A38-2918-4584-AECE-463A0FF82540}" destId="{8863541A-8D7A-40E5-B7A1-7C698455E673}" srcOrd="0" destOrd="0" presId="urn:microsoft.com/office/officeart/2005/8/layout/hierarchy2"/>
    <dgm:cxn modelId="{3B61FEE2-A71B-4F46-95E8-BB2B2D263304}" type="presOf" srcId="{8E7E843C-A562-4CF9-B94D-32433FE558A5}" destId="{CDBDAB2C-1096-47E3-A259-A7D592913560}" srcOrd="0" destOrd="0" presId="urn:microsoft.com/office/officeart/2005/8/layout/hierarchy2"/>
    <dgm:cxn modelId="{23153CE5-BDB3-470F-8591-6031572B7617}" type="presOf" srcId="{5EC029B5-2464-4C3D-8ADC-6CFF724F9AAE}" destId="{996B3BB2-8605-498F-8723-964CDDA9B4A8}" srcOrd="0" destOrd="0" presId="urn:microsoft.com/office/officeart/2005/8/layout/hierarchy2"/>
    <dgm:cxn modelId="{80DDBF1F-9DE1-4375-B588-8D251711EB32}" srcId="{6C4B1416-FC3F-4FBE-A05C-3E2017911045}" destId="{1109937C-ACDB-4792-96F2-4F39257578C5}" srcOrd="0" destOrd="0" parTransId="{9BDD2E11-D37A-4FE3-BE84-427B9E6731B8}" sibTransId="{66CFF614-006D-412E-A115-9A5277565E92}"/>
    <dgm:cxn modelId="{FCAC365F-8354-4348-AC18-1E6FE8A87B5D}" type="presOf" srcId="{91B01960-A3DF-41A8-8374-DDA8AB3FA8E4}" destId="{7194598C-12AA-4340-B135-FE834FDFFCFE}" srcOrd="1" destOrd="0" presId="urn:microsoft.com/office/officeart/2005/8/layout/hierarchy2"/>
    <dgm:cxn modelId="{033A0DC0-0521-46E8-856A-04880142EBAB}" type="presOf" srcId="{B445220F-874B-4BB7-AE0F-BF3DE8CC4881}" destId="{2BB6B978-B378-4652-8498-ED8780E05B28}" srcOrd="0" destOrd="0" presId="urn:microsoft.com/office/officeart/2005/8/layout/hierarchy2"/>
    <dgm:cxn modelId="{D4173729-8337-4EED-BAFD-4B738B1BBF85}" type="presOf" srcId="{4C6E1B21-A759-4D62-B4E3-B8AB0E41DF6E}" destId="{2F41AB4A-20F3-4361-A2A5-2E2E0B1591EA}" srcOrd="0" destOrd="0" presId="urn:microsoft.com/office/officeart/2005/8/layout/hierarchy2"/>
    <dgm:cxn modelId="{58FEA99A-40A9-4128-AD22-A3715E2C1B20}" type="presOf" srcId="{E35439EA-E88F-4421-91CC-F98069775455}" destId="{714032FC-33AE-416C-92D0-9CAAE57D0F41}" srcOrd="0" destOrd="0" presId="urn:microsoft.com/office/officeart/2005/8/layout/hierarchy2"/>
    <dgm:cxn modelId="{6610C451-9742-415E-9F8D-5C1ACA4566A0}" type="presOf" srcId="{B445220F-874B-4BB7-AE0F-BF3DE8CC4881}" destId="{EECDDCE6-08C8-4EB8-8B0A-AAFAFFF3513C}" srcOrd="1" destOrd="0" presId="urn:microsoft.com/office/officeart/2005/8/layout/hierarchy2"/>
    <dgm:cxn modelId="{DBF8FB92-FCA1-4810-9B38-469580DE19F9}" srcId="{1109937C-ACDB-4792-96F2-4F39257578C5}" destId="{B98BFD68-6C80-4072-81BF-717175CE8CED}" srcOrd="2" destOrd="0" parTransId="{496F8C28-7253-4359-9C36-897AA645A510}" sibTransId="{87C0716A-CDB0-4CCE-89E0-DE166FE50FBE}"/>
    <dgm:cxn modelId="{A9C04CD3-F52F-4FD6-90C3-603A070D16EC}" srcId="{75A7A1B7-D55B-4310-94FE-ACDE20581225}" destId="{687316CF-78DC-4125-A5C5-807983FC00FE}" srcOrd="0" destOrd="0" parTransId="{E35439EA-E88F-4421-91CC-F98069775455}" sibTransId="{382B6366-750B-4D11-BBF7-0DBCD1267659}"/>
    <dgm:cxn modelId="{377737A8-A0F7-4540-9079-1EA76C730B71}" type="presOf" srcId="{9BDD2E11-D37A-4FE3-BE84-427B9E6731B8}" destId="{314823DE-8DC5-486F-9E46-4086E8AAC15B}" srcOrd="1" destOrd="0" presId="urn:microsoft.com/office/officeart/2005/8/layout/hierarchy2"/>
    <dgm:cxn modelId="{307AEB28-EFF1-4497-AB5C-0CB394217A13}" type="presOf" srcId="{496F8C28-7253-4359-9C36-897AA645A510}" destId="{3CF4C4B6-D67D-4E1F-8952-1E4D4E49167D}" srcOrd="0" destOrd="0" presId="urn:microsoft.com/office/officeart/2005/8/layout/hierarchy2"/>
    <dgm:cxn modelId="{8685D15E-465B-4571-8B76-EAF5DB54AC94}" type="presOf" srcId="{6C4B1416-FC3F-4FBE-A05C-3E2017911045}" destId="{00C9CC0B-71D9-4021-99A4-51D699A76CB0}" srcOrd="0" destOrd="0" presId="urn:microsoft.com/office/officeart/2005/8/layout/hierarchy2"/>
    <dgm:cxn modelId="{108AEF82-6AC1-427E-826C-4486925C554B}" srcId="{1109937C-ACDB-4792-96F2-4F39257578C5}" destId="{75A7A1B7-D55B-4310-94FE-ACDE20581225}" srcOrd="1" destOrd="0" parTransId="{5EC029B5-2464-4C3D-8ADC-6CFF724F9AAE}" sibTransId="{3F396CEB-60CA-48A5-8407-AB392C13BE05}"/>
    <dgm:cxn modelId="{22562DF0-DDC5-4C0C-9239-347C09B55F58}" type="presOf" srcId="{30179387-C583-4E14-BCBF-78C2CD64708D}" destId="{95593D97-3517-48E7-AF21-6DDA83B018EE}" srcOrd="1" destOrd="0" presId="urn:microsoft.com/office/officeart/2005/8/layout/hierarchy2"/>
    <dgm:cxn modelId="{99FC92D5-8694-41C0-8A57-5C30876A5047}" type="presOf" srcId="{B98BFD68-6C80-4072-81BF-717175CE8CED}" destId="{66D59777-87F0-4090-9C1D-75D50865CCB0}" srcOrd="0" destOrd="0" presId="urn:microsoft.com/office/officeart/2005/8/layout/hierarchy2"/>
    <dgm:cxn modelId="{63377236-A26E-44EE-B5F8-FC1AEF26F87C}" type="presOf" srcId="{687316CF-78DC-4125-A5C5-807983FC00FE}" destId="{00DDF73A-99B7-416A-A7BB-EB16170C7BAE}" srcOrd="0" destOrd="0" presId="urn:microsoft.com/office/officeart/2005/8/layout/hierarchy2"/>
    <dgm:cxn modelId="{8164757B-7A0B-4615-8AAC-C7D1011AB9D9}" type="presOf" srcId="{1109937C-ACDB-4792-96F2-4F39257578C5}" destId="{53B5A51A-97C5-4F01-BEEF-8C9089B2C385}" srcOrd="0" destOrd="0" presId="urn:microsoft.com/office/officeart/2005/8/layout/hierarchy2"/>
    <dgm:cxn modelId="{592F0161-E65C-4BC9-903C-9B5450F4E8BC}" type="presOf" srcId="{5EC029B5-2464-4C3D-8ADC-6CFF724F9AAE}" destId="{7AF4A64D-0C1D-49D9-B7A5-C30D8F5BC836}" srcOrd="1" destOrd="0" presId="urn:microsoft.com/office/officeart/2005/8/layout/hierarchy2"/>
    <dgm:cxn modelId="{125A0F52-AFB5-499C-9826-522901C4DE67}" type="presOf" srcId="{AB0EB404-8B38-4B56-88B5-9E597EFC2995}" destId="{54702431-81F5-4033-A16D-92318FA5DEEB}" srcOrd="0" destOrd="0" presId="urn:microsoft.com/office/officeart/2005/8/layout/hierarchy2"/>
    <dgm:cxn modelId="{7476D661-6D11-4DD1-B395-12A5BA411D02}" type="presOf" srcId="{75A7A1B7-D55B-4310-94FE-ACDE20581225}" destId="{8AB0060E-38FE-437E-B431-48E1962BF66D}" srcOrd="0" destOrd="0" presId="urn:microsoft.com/office/officeart/2005/8/layout/hierarchy2"/>
    <dgm:cxn modelId="{9B8D567E-AE88-4041-83EE-94DF2F79A109}" type="presParOf" srcId="{8863541A-8D7A-40E5-B7A1-7C698455E673}" destId="{C17E0FD5-2277-4932-BEA7-BEE692602FCE}" srcOrd="0" destOrd="0" presId="urn:microsoft.com/office/officeart/2005/8/layout/hierarchy2"/>
    <dgm:cxn modelId="{D17394A5-1A2D-4169-8780-ECA983BE92FC}" type="presParOf" srcId="{C17E0FD5-2277-4932-BEA7-BEE692602FCE}" destId="{00C9CC0B-71D9-4021-99A4-51D699A76CB0}" srcOrd="0" destOrd="0" presId="urn:microsoft.com/office/officeart/2005/8/layout/hierarchy2"/>
    <dgm:cxn modelId="{1F3B6F89-A50B-46F2-9743-87E4AB9D968E}" type="presParOf" srcId="{C17E0FD5-2277-4932-BEA7-BEE692602FCE}" destId="{FEE1BD2A-0C2F-4456-8183-C61E75AB7E5E}" srcOrd="1" destOrd="0" presId="urn:microsoft.com/office/officeart/2005/8/layout/hierarchy2"/>
    <dgm:cxn modelId="{B3479391-ED7F-4466-B11C-CD34E2977FBB}" type="presParOf" srcId="{FEE1BD2A-0C2F-4456-8183-C61E75AB7E5E}" destId="{59026F2E-D4D1-4E67-8791-5A9F1BE220D8}" srcOrd="0" destOrd="0" presId="urn:microsoft.com/office/officeart/2005/8/layout/hierarchy2"/>
    <dgm:cxn modelId="{E06A7274-5925-4C14-8B8C-04BA0F84F267}" type="presParOf" srcId="{59026F2E-D4D1-4E67-8791-5A9F1BE220D8}" destId="{314823DE-8DC5-486F-9E46-4086E8AAC15B}" srcOrd="0" destOrd="0" presId="urn:microsoft.com/office/officeart/2005/8/layout/hierarchy2"/>
    <dgm:cxn modelId="{5DE78D88-9965-47FD-B949-75592B42411F}" type="presParOf" srcId="{FEE1BD2A-0C2F-4456-8183-C61E75AB7E5E}" destId="{2907EB4A-280D-4197-AB33-BFA75CBF64D0}" srcOrd="1" destOrd="0" presId="urn:microsoft.com/office/officeart/2005/8/layout/hierarchy2"/>
    <dgm:cxn modelId="{3D16878E-8DFC-49DB-9643-0122367EED33}" type="presParOf" srcId="{2907EB4A-280D-4197-AB33-BFA75CBF64D0}" destId="{53B5A51A-97C5-4F01-BEEF-8C9089B2C385}" srcOrd="0" destOrd="0" presId="urn:microsoft.com/office/officeart/2005/8/layout/hierarchy2"/>
    <dgm:cxn modelId="{B21ADE0F-C71D-448B-8004-20397ECC498B}" type="presParOf" srcId="{2907EB4A-280D-4197-AB33-BFA75CBF64D0}" destId="{8E9EEC3A-99A3-4828-9A6D-A27C5F25FC1E}" srcOrd="1" destOrd="0" presId="urn:microsoft.com/office/officeart/2005/8/layout/hierarchy2"/>
    <dgm:cxn modelId="{F22BE401-46AF-440E-B3CA-BD4D825CFAE6}" type="presParOf" srcId="{8E9EEC3A-99A3-4828-9A6D-A27C5F25FC1E}" destId="{A8E0DD1D-18FF-4C41-8359-4E0F1DCDB6F6}" srcOrd="0" destOrd="0" presId="urn:microsoft.com/office/officeart/2005/8/layout/hierarchy2"/>
    <dgm:cxn modelId="{5529C9B0-2475-44B4-90FC-3EB740B6A59B}" type="presParOf" srcId="{A8E0DD1D-18FF-4C41-8359-4E0F1DCDB6F6}" destId="{7194598C-12AA-4340-B135-FE834FDFFCFE}" srcOrd="0" destOrd="0" presId="urn:microsoft.com/office/officeart/2005/8/layout/hierarchy2"/>
    <dgm:cxn modelId="{F88959E8-C9FF-4BFD-8F49-2651862605AD}" type="presParOf" srcId="{8E9EEC3A-99A3-4828-9A6D-A27C5F25FC1E}" destId="{04BC192D-46A3-4BAC-95F2-57375C53FA35}" srcOrd="1" destOrd="0" presId="urn:microsoft.com/office/officeart/2005/8/layout/hierarchy2"/>
    <dgm:cxn modelId="{E3051451-E147-499E-A01A-D2CA8540FA94}" type="presParOf" srcId="{04BC192D-46A3-4BAC-95F2-57375C53FA35}" destId="{2F41AB4A-20F3-4361-A2A5-2E2E0B1591EA}" srcOrd="0" destOrd="0" presId="urn:microsoft.com/office/officeart/2005/8/layout/hierarchy2"/>
    <dgm:cxn modelId="{D5CE4F18-2670-4860-B05D-ADEC329CE8BC}" type="presParOf" srcId="{04BC192D-46A3-4BAC-95F2-57375C53FA35}" destId="{8B43350D-967C-4F75-AE8A-4CA55E8E7093}" srcOrd="1" destOrd="0" presId="urn:microsoft.com/office/officeart/2005/8/layout/hierarchy2"/>
    <dgm:cxn modelId="{522D573A-A910-4112-9647-FE8C04528F09}" type="presParOf" srcId="{8B43350D-967C-4F75-AE8A-4CA55E8E7093}" destId="{2BB6B978-B378-4652-8498-ED8780E05B28}" srcOrd="0" destOrd="0" presId="urn:microsoft.com/office/officeart/2005/8/layout/hierarchy2"/>
    <dgm:cxn modelId="{97F7F680-0C0F-450B-9DA6-6B647AB76366}" type="presParOf" srcId="{2BB6B978-B378-4652-8498-ED8780E05B28}" destId="{EECDDCE6-08C8-4EB8-8B0A-AAFAFFF3513C}" srcOrd="0" destOrd="0" presId="urn:microsoft.com/office/officeart/2005/8/layout/hierarchy2"/>
    <dgm:cxn modelId="{988D0F9E-330D-4B3C-A3A4-9722EB3DA883}" type="presParOf" srcId="{8B43350D-967C-4F75-AE8A-4CA55E8E7093}" destId="{173F4CE8-76C6-4953-BD47-2632385413EE}" srcOrd="1" destOrd="0" presId="urn:microsoft.com/office/officeart/2005/8/layout/hierarchy2"/>
    <dgm:cxn modelId="{B472B453-29D2-44C4-862B-1C209264A040}" type="presParOf" srcId="{173F4CE8-76C6-4953-BD47-2632385413EE}" destId="{CDBDAB2C-1096-47E3-A259-A7D592913560}" srcOrd="0" destOrd="0" presId="urn:microsoft.com/office/officeart/2005/8/layout/hierarchy2"/>
    <dgm:cxn modelId="{60841FC7-E650-43C8-8388-AC8C24220A87}" type="presParOf" srcId="{173F4CE8-76C6-4953-BD47-2632385413EE}" destId="{E9846609-4CE9-480F-979E-62300B180139}" srcOrd="1" destOrd="0" presId="urn:microsoft.com/office/officeart/2005/8/layout/hierarchy2"/>
    <dgm:cxn modelId="{3B2198FC-64C2-4ACB-A590-3484CE65D416}" type="presParOf" srcId="{8E9EEC3A-99A3-4828-9A6D-A27C5F25FC1E}" destId="{996B3BB2-8605-498F-8723-964CDDA9B4A8}" srcOrd="2" destOrd="0" presId="urn:microsoft.com/office/officeart/2005/8/layout/hierarchy2"/>
    <dgm:cxn modelId="{EEA490A7-38D8-420D-9ADE-173623470899}" type="presParOf" srcId="{996B3BB2-8605-498F-8723-964CDDA9B4A8}" destId="{7AF4A64D-0C1D-49D9-B7A5-C30D8F5BC836}" srcOrd="0" destOrd="0" presId="urn:microsoft.com/office/officeart/2005/8/layout/hierarchy2"/>
    <dgm:cxn modelId="{0983C60B-56C2-49A9-945F-15CD3C89E09B}" type="presParOf" srcId="{8E9EEC3A-99A3-4828-9A6D-A27C5F25FC1E}" destId="{96F3F538-27AE-418A-BAF7-DDEF987C71E5}" srcOrd="3" destOrd="0" presId="urn:microsoft.com/office/officeart/2005/8/layout/hierarchy2"/>
    <dgm:cxn modelId="{05AA705B-AEB8-4353-B584-6DD5C189434F}" type="presParOf" srcId="{96F3F538-27AE-418A-BAF7-DDEF987C71E5}" destId="{8AB0060E-38FE-437E-B431-48E1962BF66D}" srcOrd="0" destOrd="0" presId="urn:microsoft.com/office/officeart/2005/8/layout/hierarchy2"/>
    <dgm:cxn modelId="{75014B63-4F97-4DE3-A3F1-F3CDF6505E0E}" type="presParOf" srcId="{96F3F538-27AE-418A-BAF7-DDEF987C71E5}" destId="{8844D795-8986-453B-B5CE-7E380716B525}" srcOrd="1" destOrd="0" presId="urn:microsoft.com/office/officeart/2005/8/layout/hierarchy2"/>
    <dgm:cxn modelId="{C9CC337B-F2A9-4768-8C86-8CE5E344A036}" type="presParOf" srcId="{8844D795-8986-453B-B5CE-7E380716B525}" destId="{714032FC-33AE-416C-92D0-9CAAE57D0F41}" srcOrd="0" destOrd="0" presId="urn:microsoft.com/office/officeart/2005/8/layout/hierarchy2"/>
    <dgm:cxn modelId="{8033D02F-965E-42D7-AB7F-82B349BEFA21}" type="presParOf" srcId="{714032FC-33AE-416C-92D0-9CAAE57D0F41}" destId="{B96DAD27-D82E-4EA2-9904-630F2972423B}" srcOrd="0" destOrd="0" presId="urn:microsoft.com/office/officeart/2005/8/layout/hierarchy2"/>
    <dgm:cxn modelId="{6831AF12-5471-4E05-BEC4-38FF846DC8B5}" type="presParOf" srcId="{8844D795-8986-453B-B5CE-7E380716B525}" destId="{599B0769-E41E-44FA-9D21-CB034389080B}" srcOrd="1" destOrd="0" presId="urn:microsoft.com/office/officeart/2005/8/layout/hierarchy2"/>
    <dgm:cxn modelId="{03DE59CA-4C5B-422E-ACA4-D680DA35888E}" type="presParOf" srcId="{599B0769-E41E-44FA-9D21-CB034389080B}" destId="{00DDF73A-99B7-416A-A7BB-EB16170C7BAE}" srcOrd="0" destOrd="0" presId="urn:microsoft.com/office/officeart/2005/8/layout/hierarchy2"/>
    <dgm:cxn modelId="{D125BC8D-A5BC-4BDA-81AA-A013CC530BAD}" type="presParOf" srcId="{599B0769-E41E-44FA-9D21-CB034389080B}" destId="{08424EA7-5D40-424A-BDA1-B27D821A23FE}" srcOrd="1" destOrd="0" presId="urn:microsoft.com/office/officeart/2005/8/layout/hierarchy2"/>
    <dgm:cxn modelId="{1AA10354-BA06-4E2E-847F-85F918B350FE}" type="presParOf" srcId="{8E9EEC3A-99A3-4828-9A6D-A27C5F25FC1E}" destId="{3CF4C4B6-D67D-4E1F-8952-1E4D4E49167D}" srcOrd="4" destOrd="0" presId="urn:microsoft.com/office/officeart/2005/8/layout/hierarchy2"/>
    <dgm:cxn modelId="{1ACAF9F8-835E-4FA3-A8BE-7A2C1D627734}" type="presParOf" srcId="{3CF4C4B6-D67D-4E1F-8952-1E4D4E49167D}" destId="{0CA7FCD8-601C-4C67-9222-C0D6892F1A8B}" srcOrd="0" destOrd="0" presId="urn:microsoft.com/office/officeart/2005/8/layout/hierarchy2"/>
    <dgm:cxn modelId="{738917A6-D1C4-4817-AAE5-A578A79B1A49}" type="presParOf" srcId="{8E9EEC3A-99A3-4828-9A6D-A27C5F25FC1E}" destId="{7876611B-B352-492E-820E-988091AE36D7}" srcOrd="5" destOrd="0" presId="urn:microsoft.com/office/officeart/2005/8/layout/hierarchy2"/>
    <dgm:cxn modelId="{4297D82C-ED24-4087-BC95-301E5CE5703E}" type="presParOf" srcId="{7876611B-B352-492E-820E-988091AE36D7}" destId="{66D59777-87F0-4090-9C1D-75D50865CCB0}" srcOrd="0" destOrd="0" presId="urn:microsoft.com/office/officeart/2005/8/layout/hierarchy2"/>
    <dgm:cxn modelId="{A5723851-BBAB-4C92-8520-2FB00020D1E4}" type="presParOf" srcId="{7876611B-B352-492E-820E-988091AE36D7}" destId="{C5440161-494D-4E00-BA02-325C0A61B69C}" srcOrd="1" destOrd="0" presId="urn:microsoft.com/office/officeart/2005/8/layout/hierarchy2"/>
    <dgm:cxn modelId="{0341FF80-9D76-46AF-B49B-1CF5316BBA10}" type="presParOf" srcId="{C5440161-494D-4E00-BA02-325C0A61B69C}" destId="{9126FB3E-2139-4DD3-BBAA-FFD9B4075CB5}" srcOrd="0" destOrd="0" presId="urn:microsoft.com/office/officeart/2005/8/layout/hierarchy2"/>
    <dgm:cxn modelId="{EFBB429A-8F98-4B04-A16C-9E3DF35F5F07}" type="presParOf" srcId="{9126FB3E-2139-4DD3-BBAA-FFD9B4075CB5}" destId="{95593D97-3517-48E7-AF21-6DDA83B018EE}" srcOrd="0" destOrd="0" presId="urn:microsoft.com/office/officeart/2005/8/layout/hierarchy2"/>
    <dgm:cxn modelId="{548DD0FA-7BC8-4978-BEA0-EA8D975A9253}" type="presParOf" srcId="{C5440161-494D-4E00-BA02-325C0A61B69C}" destId="{B01538C6-CBC2-4469-BFFA-562B1B369850}" srcOrd="1" destOrd="0" presId="urn:microsoft.com/office/officeart/2005/8/layout/hierarchy2"/>
    <dgm:cxn modelId="{B221EA16-504E-434B-BF93-EBE4DE40B00A}" type="presParOf" srcId="{B01538C6-CBC2-4469-BFFA-562B1B369850}" destId="{54702431-81F5-4033-A16D-92318FA5DEEB}" srcOrd="0" destOrd="0" presId="urn:microsoft.com/office/officeart/2005/8/layout/hierarchy2"/>
    <dgm:cxn modelId="{8D952C7B-196D-4DCF-9857-791282E17156}" type="presParOf" srcId="{B01538C6-CBC2-4469-BFFA-562B1B369850}" destId="{B5CFE487-3C83-4A18-AE1E-0109FE421E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9CC0B-71D9-4021-99A4-51D699A76CB0}">
      <dsp:nvSpPr>
        <dsp:cNvPr id="0" name=""/>
        <dsp:cNvSpPr/>
      </dsp:nvSpPr>
      <dsp:spPr>
        <a:xfrm>
          <a:off x="8648" y="125024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Input data</a:t>
          </a:r>
          <a:endParaRPr lang="pt-BR" sz="3200" kern="1200" dirty="0"/>
        </a:p>
      </dsp:txBody>
      <dsp:txXfrm>
        <a:off x="38214" y="1279812"/>
        <a:ext cx="1959772" cy="950320"/>
      </dsp:txXfrm>
    </dsp:sp>
    <dsp:sp modelId="{59026F2E-D4D1-4E67-8791-5A9F1BE220D8}">
      <dsp:nvSpPr>
        <dsp:cNvPr id="0" name=""/>
        <dsp:cNvSpPr/>
      </dsp:nvSpPr>
      <dsp:spPr>
        <a:xfrm>
          <a:off x="2027552" y="1729089"/>
          <a:ext cx="80756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07561" y="258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411144" y="1734783"/>
        <a:ext cx="40378" cy="40378"/>
      </dsp:txXfrm>
    </dsp:sp>
    <dsp:sp modelId="{53B5A51A-97C5-4F01-BEEF-8C9089B2C385}">
      <dsp:nvSpPr>
        <dsp:cNvPr id="0" name=""/>
        <dsp:cNvSpPr/>
      </dsp:nvSpPr>
      <dsp:spPr>
        <a:xfrm>
          <a:off x="2835114" y="125024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LDC </a:t>
          </a:r>
          <a:r>
            <a:rPr lang="pt-BR" sz="3200" kern="1200" dirty="0" err="1" smtClean="0"/>
            <a:t>waveform</a:t>
          </a:r>
          <a:endParaRPr lang="pt-BR" sz="3200" kern="1200" dirty="0"/>
        </a:p>
      </dsp:txBody>
      <dsp:txXfrm>
        <a:off x="2864680" y="1279812"/>
        <a:ext cx="1959772" cy="950320"/>
      </dsp:txXfrm>
    </dsp:sp>
    <dsp:sp modelId="{A8E0DD1D-18FF-4C41-8359-4E0F1DCDB6F6}">
      <dsp:nvSpPr>
        <dsp:cNvPr id="0" name=""/>
        <dsp:cNvSpPr/>
      </dsp:nvSpPr>
      <dsp:spPr>
        <a:xfrm rot="18289469">
          <a:off x="4550732" y="1148654"/>
          <a:ext cx="1414134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414134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22446" y="1139184"/>
        <a:ext cx="70706" cy="70706"/>
      </dsp:txXfrm>
    </dsp:sp>
    <dsp:sp modelId="{2F41AB4A-20F3-4361-A2A5-2E2E0B1591EA}">
      <dsp:nvSpPr>
        <dsp:cNvPr id="0" name=""/>
        <dsp:cNvSpPr/>
      </dsp:nvSpPr>
      <dsp:spPr>
        <a:xfrm>
          <a:off x="5661580" y="8937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Pipeline 1</a:t>
          </a:r>
          <a:endParaRPr lang="pt-BR" sz="3200" kern="1200" dirty="0"/>
        </a:p>
      </dsp:txBody>
      <dsp:txXfrm>
        <a:off x="5691146" y="118942"/>
        <a:ext cx="1959772" cy="950320"/>
      </dsp:txXfrm>
    </dsp:sp>
    <dsp:sp modelId="{2BB6B978-B378-4652-8498-ED8780E05B28}">
      <dsp:nvSpPr>
        <dsp:cNvPr id="0" name=""/>
        <dsp:cNvSpPr/>
      </dsp:nvSpPr>
      <dsp:spPr>
        <a:xfrm>
          <a:off x="7680485" y="568219"/>
          <a:ext cx="80756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07561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064077" y="573913"/>
        <a:ext cx="40378" cy="40378"/>
      </dsp:txXfrm>
    </dsp:sp>
    <dsp:sp modelId="{CDBDAB2C-1096-47E3-A259-A7D592913560}">
      <dsp:nvSpPr>
        <dsp:cNvPr id="0" name=""/>
        <dsp:cNvSpPr/>
      </dsp:nvSpPr>
      <dsp:spPr>
        <a:xfrm>
          <a:off x="8488047" y="8937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L2 output data</a:t>
          </a:r>
          <a:endParaRPr lang="pt-BR" sz="3200" kern="1200" dirty="0"/>
        </a:p>
      </dsp:txBody>
      <dsp:txXfrm>
        <a:off x="8517613" y="118942"/>
        <a:ext cx="1959772" cy="950320"/>
      </dsp:txXfrm>
    </dsp:sp>
    <dsp:sp modelId="{996B3BB2-8605-498F-8723-964CDDA9B4A8}">
      <dsp:nvSpPr>
        <dsp:cNvPr id="0" name=""/>
        <dsp:cNvSpPr/>
      </dsp:nvSpPr>
      <dsp:spPr>
        <a:xfrm>
          <a:off x="4854019" y="1729089"/>
          <a:ext cx="80756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07561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37610" y="1734783"/>
        <a:ext cx="40378" cy="40378"/>
      </dsp:txXfrm>
    </dsp:sp>
    <dsp:sp modelId="{8AB0060E-38FE-437E-B431-48E1962BF66D}">
      <dsp:nvSpPr>
        <dsp:cNvPr id="0" name=""/>
        <dsp:cNvSpPr/>
      </dsp:nvSpPr>
      <dsp:spPr>
        <a:xfrm>
          <a:off x="5661580" y="125024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Pipeline 2</a:t>
          </a:r>
          <a:endParaRPr lang="pt-BR" sz="3200" kern="1200" dirty="0"/>
        </a:p>
      </dsp:txBody>
      <dsp:txXfrm>
        <a:off x="5691146" y="1279812"/>
        <a:ext cx="1959772" cy="950320"/>
      </dsp:txXfrm>
    </dsp:sp>
    <dsp:sp modelId="{714032FC-33AE-416C-92D0-9CAAE57D0F41}">
      <dsp:nvSpPr>
        <dsp:cNvPr id="0" name=""/>
        <dsp:cNvSpPr/>
      </dsp:nvSpPr>
      <dsp:spPr>
        <a:xfrm>
          <a:off x="7680485" y="1729089"/>
          <a:ext cx="80756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07561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064077" y="1734783"/>
        <a:ext cx="40378" cy="40378"/>
      </dsp:txXfrm>
    </dsp:sp>
    <dsp:sp modelId="{00DDF73A-99B7-416A-A7BB-EB16170C7BAE}">
      <dsp:nvSpPr>
        <dsp:cNvPr id="0" name=""/>
        <dsp:cNvSpPr/>
      </dsp:nvSpPr>
      <dsp:spPr>
        <a:xfrm>
          <a:off x="8488047" y="125024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L2 output data</a:t>
          </a:r>
          <a:endParaRPr lang="pt-BR" sz="3200" kern="1200" dirty="0"/>
        </a:p>
      </dsp:txBody>
      <dsp:txXfrm>
        <a:off x="8517613" y="1279812"/>
        <a:ext cx="1959772" cy="950320"/>
      </dsp:txXfrm>
    </dsp:sp>
    <dsp:sp modelId="{3CF4C4B6-D67D-4E1F-8952-1E4D4E49167D}">
      <dsp:nvSpPr>
        <dsp:cNvPr id="0" name=""/>
        <dsp:cNvSpPr/>
      </dsp:nvSpPr>
      <dsp:spPr>
        <a:xfrm rot="3310531">
          <a:off x="4550732" y="2309524"/>
          <a:ext cx="1414134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414134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22446" y="2300054"/>
        <a:ext cx="70706" cy="70706"/>
      </dsp:txXfrm>
    </dsp:sp>
    <dsp:sp modelId="{66D59777-87F0-4090-9C1D-75D50865CCB0}">
      <dsp:nvSpPr>
        <dsp:cNvPr id="0" name=""/>
        <dsp:cNvSpPr/>
      </dsp:nvSpPr>
      <dsp:spPr>
        <a:xfrm>
          <a:off x="5661580" y="241111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Pipeline 3</a:t>
          </a:r>
          <a:endParaRPr lang="pt-BR" sz="3200" kern="1200" dirty="0"/>
        </a:p>
      </dsp:txBody>
      <dsp:txXfrm>
        <a:off x="5691146" y="2440682"/>
        <a:ext cx="1959772" cy="950320"/>
      </dsp:txXfrm>
    </dsp:sp>
    <dsp:sp modelId="{9126FB3E-2139-4DD3-BBAA-FFD9B4075CB5}">
      <dsp:nvSpPr>
        <dsp:cNvPr id="0" name=""/>
        <dsp:cNvSpPr/>
      </dsp:nvSpPr>
      <dsp:spPr>
        <a:xfrm>
          <a:off x="7680485" y="2889959"/>
          <a:ext cx="807561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07561" y="25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064077" y="2895654"/>
        <a:ext cx="40378" cy="40378"/>
      </dsp:txXfrm>
    </dsp:sp>
    <dsp:sp modelId="{54702431-81F5-4033-A16D-92318FA5DEEB}">
      <dsp:nvSpPr>
        <dsp:cNvPr id="0" name=""/>
        <dsp:cNvSpPr/>
      </dsp:nvSpPr>
      <dsp:spPr>
        <a:xfrm>
          <a:off x="8488047" y="2411116"/>
          <a:ext cx="2018904" cy="100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L2 output data</a:t>
          </a:r>
          <a:endParaRPr lang="pt-BR" sz="3200" kern="1200" dirty="0"/>
        </a:p>
      </dsp:txBody>
      <dsp:txXfrm>
        <a:off x="8517613" y="2440682"/>
        <a:ext cx="1959772" cy="95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A8E93-01B2-431B-BC83-636605E5DF5D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C99C0-938A-4510-8A05-AC82B730F9B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84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19F3-3BB1-4AC4-80FA-DCEC9CCD46F9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74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271-DAF0-49B0-93EF-E46640198DCD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7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DE83-636D-49A5-BEA2-4D3086F49A49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9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9E3-1616-47CB-85A5-DB19F85A60E9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4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E11E-637D-43AF-8D7D-27E14A9279D4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0B86-6024-4271-8E42-2E1E825940AD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DDB-3140-4C5D-93E3-A8FAA632CF5D}" type="datetime1">
              <a:rPr lang="fr-FR" smtClean="0"/>
              <a:t>12/06/2023</a:t>
            </a:fld>
            <a:endParaRPr lang="fr-F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54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B8D4-E613-430B-937B-0C72D754CE05}" type="datetime1">
              <a:rPr lang="fr-FR" smtClean="0"/>
              <a:t>12/06/2023</a:t>
            </a:fld>
            <a:endParaRPr lang="fr-F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4CD1-E0DF-45C2-89B4-350E0B8E9985}" type="datetime1">
              <a:rPr lang="fr-FR" smtClean="0"/>
              <a:t>12/06/2023</a:t>
            </a:fld>
            <a:endParaRPr lang="fr-F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6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EA8-29C7-4D94-8D56-AAC1290E6237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5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D66B-E13F-44D1-8211-2BD068730BB9}" type="datetime1">
              <a:rPr lang="fr-FR" smtClean="0"/>
              <a:t>12/06/2023</a:t>
            </a:fld>
            <a:endParaRPr lang="fr-F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8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fr-F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6227-ED86-41AB-B05D-B05CA2A65858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15A-A3FE-4ACC-AD16-6BE81E9FA06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28814"/>
            <a:ext cx="9144000" cy="2387600"/>
          </a:xfrm>
        </p:spPr>
        <p:txBody>
          <a:bodyPr/>
          <a:lstStyle/>
          <a:p>
            <a:r>
              <a:rPr lang="pt-BR" dirty="0" err="1" smtClean="0"/>
              <a:t>Evaluating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LISA Data </a:t>
            </a:r>
            <a:r>
              <a:rPr lang="pt-BR" dirty="0" err="1" smtClean="0"/>
              <a:t>Challenge</a:t>
            </a:r>
            <a:r>
              <a:rPr lang="pt-BR" dirty="0" smtClean="0"/>
              <a:t> 2a: </a:t>
            </a:r>
            <a:r>
              <a:rPr lang="pt-BR" i="1" dirty="0" smtClean="0"/>
              <a:t>sangria</a:t>
            </a:r>
            <a:endParaRPr lang="fr-F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08489"/>
            <a:ext cx="9144000" cy="1655762"/>
          </a:xfrm>
        </p:spPr>
        <p:txBody>
          <a:bodyPr/>
          <a:lstStyle/>
          <a:p>
            <a:r>
              <a:rPr lang="pt-BR" dirty="0" smtClean="0"/>
              <a:t>Solano </a:t>
            </a:r>
            <a:r>
              <a:rPr lang="pt-BR" dirty="0" err="1" smtClean="0"/>
              <a:t>Felicio</a:t>
            </a:r>
            <a:endParaRPr lang="pt-BR" dirty="0"/>
          </a:p>
          <a:p>
            <a:r>
              <a:rPr lang="pt-BR" dirty="0" smtClean="0"/>
              <a:t>Astrid </a:t>
            </a:r>
            <a:r>
              <a:rPr lang="pt-BR" dirty="0" err="1" smtClean="0"/>
              <a:t>Lamberts</a:t>
            </a:r>
            <a:endParaRPr lang="fr-F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13" y="4681689"/>
            <a:ext cx="2411555" cy="14920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69" y="4251496"/>
            <a:ext cx="3321268" cy="21048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35" y="4713447"/>
            <a:ext cx="3174603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High </a:t>
            </a:r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sources</a:t>
            </a:r>
            <a:endParaRPr lang="fr-F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162" y="1368735"/>
            <a:ext cx="8529674" cy="52651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100 </a:t>
            </a:r>
            <a:r>
              <a:rPr lang="pt-BR" dirty="0" err="1" smtClean="0"/>
              <a:t>highest</a:t>
            </a:r>
            <a:r>
              <a:rPr lang="pt-BR" dirty="0" smtClean="0"/>
              <a:t> SNR </a:t>
            </a:r>
            <a:r>
              <a:rPr lang="pt-BR" dirty="0" err="1" smtClean="0"/>
              <a:t>sources</a:t>
            </a:r>
            <a:endParaRPr lang="fr-F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315" y="1368735"/>
            <a:ext cx="8581371" cy="52651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8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100 </a:t>
            </a:r>
            <a:r>
              <a:rPr lang="pt-BR" dirty="0" err="1" smtClean="0"/>
              <a:t>highest</a:t>
            </a:r>
            <a:r>
              <a:rPr lang="pt-BR" dirty="0" smtClean="0"/>
              <a:t> SNR </a:t>
            </a:r>
            <a:r>
              <a:rPr lang="pt-BR" dirty="0" err="1" smtClean="0"/>
              <a:t>sources</a:t>
            </a:r>
            <a:endParaRPr lang="fr-F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162" y="1368735"/>
            <a:ext cx="8529674" cy="52651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verify</a:t>
            </a:r>
            <a:r>
              <a:rPr lang="pt-BR" dirty="0" smtClean="0"/>
              <a:t> </a:t>
            </a:r>
            <a:r>
              <a:rPr lang="pt-BR" dirty="0" err="1" smtClean="0"/>
              <a:t>correctness</a:t>
            </a:r>
            <a:r>
              <a:rPr lang="pt-BR" dirty="0" smtClean="0"/>
              <a:t>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The </a:t>
                </a:r>
                <a:r>
                  <a:rPr lang="pt-BR" dirty="0" err="1" smtClean="0"/>
                  <a:t>Fellegi-Sunter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model</a:t>
                </a:r>
                <a:endParaRPr lang="pt-BR" dirty="0" smtClean="0"/>
              </a:p>
              <a:p>
                <a:endParaRPr lang="pt-BR" dirty="0"/>
              </a:p>
              <a:p>
                <a:pPr lvl="1"/>
                <a:r>
                  <a:rPr lang="pt-BR" dirty="0" smtClean="0"/>
                  <a:t>Input data set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Output data set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Set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pairs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pPr lvl="2"/>
                <a:r>
                  <a:rPr lang="pt-BR" dirty="0" err="1" smtClean="0"/>
                  <a:t>True</a:t>
                </a:r>
                <a:r>
                  <a:rPr lang="pt-BR" dirty="0" smtClean="0"/>
                  <a:t> matches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 smtClean="0"/>
                  <a:t>, true non-matches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fr-FR" dirty="0" smtClean="0"/>
              </a:p>
              <a:p>
                <a:pPr lvl="2"/>
                <a:r>
                  <a:rPr lang="pt-BR" dirty="0" err="1" smtClean="0"/>
                  <a:t>Estimated</a:t>
                </a:r>
                <a:r>
                  <a:rPr lang="pt-BR" dirty="0" smtClean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 smtClean="0"/>
                  <a:t>, estimated non-matches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verify</a:t>
            </a:r>
            <a:r>
              <a:rPr lang="pt-BR" dirty="0" smtClean="0"/>
              <a:t> </a:t>
            </a:r>
            <a:r>
              <a:rPr lang="pt-BR" dirty="0" err="1" smtClean="0"/>
              <a:t>correctness</a:t>
            </a:r>
            <a:r>
              <a:rPr lang="pt-BR" dirty="0" smtClean="0"/>
              <a:t>?</a:t>
            </a: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8693"/>
            <a:ext cx="6238875" cy="42100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68693"/>
            <a:ext cx="6238875" cy="42100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781" y="2513985"/>
            <a:ext cx="4681980" cy="10596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2068693"/>
            <a:ext cx="6238875" cy="42100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2804" y="3775346"/>
            <a:ext cx="3399934" cy="7967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3694" y="4572090"/>
            <a:ext cx="3758154" cy="8814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7" y="2068693"/>
            <a:ext cx="6238875" cy="42100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6" y="2068693"/>
            <a:ext cx="6238875" cy="421005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optimal</a:t>
            </a:r>
            <a:r>
              <a:rPr lang="pt-BR" dirty="0" smtClean="0"/>
              <a:t> </a:t>
            </a:r>
            <a:r>
              <a:rPr lang="pt-BR" dirty="0" err="1" smtClean="0"/>
              <a:t>threshold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Minimize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false matches +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false non-matches</a:t>
                </a:r>
              </a:p>
              <a:p>
                <a:r>
                  <a:rPr lang="pt-BR" dirty="0" err="1" smtClean="0"/>
                  <a:t>Iterate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until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convergence</a:t>
                </a:r>
                <a:r>
                  <a:rPr lang="pt-BR" dirty="0" smtClean="0"/>
                  <a:t>:</a:t>
                </a:r>
                <a:endParaRPr lang="pt-BR" dirty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err="1" smtClean="0"/>
                  <a:t>Minimization</a:t>
                </a:r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and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66" y="3351925"/>
            <a:ext cx="6642441" cy="92714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2" y="1528332"/>
            <a:ext cx="7091795" cy="50395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9711"/>
            <a:ext cx="10515600" cy="1325563"/>
          </a:xfrm>
        </p:spPr>
        <p:txBody>
          <a:bodyPr/>
          <a:lstStyle/>
          <a:p>
            <a:r>
              <a:rPr lang="pt-BR" dirty="0" smtClean="0"/>
              <a:t>The MSFC-Montana Global Fit 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0644" y="2554122"/>
            <a:ext cx="3828393" cy="2863380"/>
          </a:xfrm>
        </p:spPr>
        <p:txBody>
          <a:bodyPr>
            <a:normAutofit/>
          </a:bodyPr>
          <a:lstStyle/>
          <a:p>
            <a:r>
              <a:rPr lang="pt-BR" sz="2000" dirty="0" err="1" smtClean="0"/>
              <a:t>Optimal</a:t>
            </a:r>
            <a:r>
              <a:rPr lang="pt-BR" sz="2000" dirty="0" smtClean="0"/>
              <a:t> </a:t>
            </a:r>
            <a:r>
              <a:rPr lang="pt-BR" sz="2000" dirty="0" err="1" smtClean="0"/>
              <a:t>threshold</a:t>
            </a:r>
            <a:r>
              <a:rPr lang="pt-BR" sz="2000" dirty="0" smtClean="0"/>
              <a:t>: 4.9</a:t>
            </a:r>
          </a:p>
          <a:p>
            <a:r>
              <a:rPr lang="pt-BR" sz="2000" dirty="0" smtClean="0"/>
              <a:t>False Match Rate: 7e-6</a:t>
            </a:r>
          </a:p>
          <a:p>
            <a:r>
              <a:rPr lang="pt-BR" sz="2000" dirty="0" smtClean="0"/>
              <a:t>False Non-Match Rate: 0.1</a:t>
            </a:r>
          </a:p>
          <a:p>
            <a:r>
              <a:rPr lang="pt-BR" sz="2000" dirty="0" smtClean="0"/>
              <a:t>False matches: 2100</a:t>
            </a:r>
          </a:p>
          <a:p>
            <a:r>
              <a:rPr lang="pt-BR" sz="2000" dirty="0" smtClean="0"/>
              <a:t>False non-matches: 500</a:t>
            </a:r>
          </a:p>
          <a:p>
            <a:r>
              <a:rPr lang="pt-BR" sz="2000" dirty="0" smtClean="0"/>
              <a:t>Total </a:t>
            </a:r>
            <a:r>
              <a:rPr lang="pt-BR" sz="2000" dirty="0" err="1" smtClean="0"/>
              <a:t>estimated</a:t>
            </a:r>
            <a:r>
              <a:rPr lang="pt-BR" sz="2000" dirty="0" smtClean="0"/>
              <a:t> matches: 4900</a:t>
            </a:r>
          </a:p>
          <a:p>
            <a:r>
              <a:rPr lang="pt-BR" sz="2000" dirty="0" smtClean="0"/>
              <a:t>Total </a:t>
            </a:r>
            <a:r>
              <a:rPr lang="pt-BR" sz="2000" dirty="0" err="1" smtClean="0"/>
              <a:t>number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outputs: 8500</a:t>
            </a:r>
            <a:endParaRPr lang="fr-F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3" y="1528332"/>
            <a:ext cx="7091795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Problems</a:t>
            </a:r>
            <a:r>
              <a:rPr lang="pt-BR" dirty="0" smtClean="0"/>
              <a:t> &amp; </a:t>
            </a:r>
            <a:r>
              <a:rPr lang="pt-BR" dirty="0" err="1" smtClean="0"/>
              <a:t>questions</a:t>
            </a:r>
            <a:endParaRPr lang="fr-F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Problems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matching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 smtClean="0"/>
          </a:p>
          <a:p>
            <a:pPr lvl="1"/>
            <a:r>
              <a:rPr lang="pt-BR" dirty="0" err="1" smtClean="0"/>
              <a:t>Assumption</a:t>
            </a:r>
            <a:r>
              <a:rPr lang="pt-BR" dirty="0" smtClean="0"/>
              <a:t>: </a:t>
            </a:r>
            <a:r>
              <a:rPr lang="pt-BR" dirty="0" err="1" smtClean="0"/>
              <a:t>there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a </a:t>
            </a:r>
            <a:r>
              <a:rPr lang="pt-BR" dirty="0" err="1" smtClean="0"/>
              <a:t>right</a:t>
            </a:r>
            <a:r>
              <a:rPr lang="pt-BR" dirty="0" smtClean="0"/>
              <a:t> </a:t>
            </a:r>
            <a:r>
              <a:rPr lang="pt-BR" dirty="0" err="1" smtClean="0"/>
              <a:t>answer</a:t>
            </a:r>
            <a:endParaRPr lang="pt-BR" dirty="0"/>
          </a:p>
          <a:p>
            <a:pPr lvl="1"/>
            <a:r>
              <a:rPr lang="pt-BR" dirty="0" err="1" smtClean="0"/>
              <a:t>Only</a:t>
            </a:r>
            <a:r>
              <a:rPr lang="pt-BR" dirty="0" smtClean="0"/>
              <a:t> </a:t>
            </a:r>
            <a:r>
              <a:rPr lang="pt-BR" dirty="0" err="1" smtClean="0"/>
              <a:t>appropriate</a:t>
            </a:r>
            <a:r>
              <a:rPr lang="pt-BR" dirty="0" smtClean="0"/>
              <a:t> for </a:t>
            </a:r>
            <a:r>
              <a:rPr lang="pt-BR" dirty="0" err="1" smtClean="0"/>
              <a:t>unimodal</a:t>
            </a:r>
            <a:r>
              <a:rPr lang="pt-BR" dirty="0" smtClean="0"/>
              <a:t> </a:t>
            </a:r>
            <a:r>
              <a:rPr lang="pt-BR" dirty="0" err="1" smtClean="0"/>
              <a:t>distributions</a:t>
            </a:r>
            <a:endParaRPr lang="pt-BR" dirty="0" smtClean="0"/>
          </a:p>
          <a:p>
            <a:pPr lvl="1"/>
            <a:r>
              <a:rPr lang="pt-BR" dirty="0" smtClean="0"/>
              <a:t>Little </a:t>
            </a:r>
            <a:r>
              <a:rPr lang="pt-BR" dirty="0" err="1" smtClean="0"/>
              <a:t>distinguishing</a:t>
            </a:r>
            <a:r>
              <a:rPr lang="pt-BR" dirty="0" smtClean="0"/>
              <a:t> </a:t>
            </a:r>
            <a:r>
              <a:rPr lang="pt-BR" dirty="0" err="1" smtClean="0"/>
              <a:t>power</a:t>
            </a:r>
            <a:r>
              <a:rPr lang="pt-BR" dirty="0" smtClean="0"/>
              <a:t> (</a:t>
            </a:r>
            <a:r>
              <a:rPr lang="pt-BR" dirty="0" err="1" smtClean="0"/>
              <a:t>comparison</a:t>
            </a:r>
            <a:r>
              <a:rPr lang="pt-BR" dirty="0" smtClean="0"/>
              <a:t> </a:t>
            </a:r>
            <a:r>
              <a:rPr lang="pt-BR" dirty="0" err="1" smtClean="0"/>
              <a:t>space</a:t>
            </a:r>
            <a:r>
              <a:rPr lang="pt-BR" dirty="0" smtClean="0"/>
              <a:t> too </a:t>
            </a:r>
            <a:r>
              <a:rPr lang="pt-BR" dirty="0" err="1" smtClean="0"/>
              <a:t>small</a:t>
            </a:r>
            <a:r>
              <a:rPr lang="pt-BR" dirty="0"/>
              <a:t>?</a:t>
            </a:r>
            <a:r>
              <a:rPr lang="pt-BR" dirty="0" smtClean="0"/>
              <a:t>)</a:t>
            </a:r>
          </a:p>
          <a:p>
            <a:pPr lvl="1"/>
            <a:endParaRPr lang="pt-BR" dirty="0" smtClean="0"/>
          </a:p>
          <a:p>
            <a:r>
              <a:rPr lang="pt-BR" dirty="0" err="1" smtClean="0"/>
              <a:t>What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a </a:t>
            </a:r>
            <a:r>
              <a:rPr lang="pt-BR" dirty="0" err="1" smtClean="0"/>
              <a:t>good</a:t>
            </a:r>
            <a:r>
              <a:rPr lang="pt-BR" dirty="0" smtClean="0"/>
              <a:t> Global Fit? </a:t>
            </a:r>
            <a:r>
              <a:rPr lang="pt-BR" dirty="0" err="1" smtClean="0"/>
              <a:t>How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measure</a:t>
            </a:r>
            <a:r>
              <a:rPr lang="pt-BR" dirty="0" smtClean="0"/>
              <a:t> it?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problem</a:t>
            </a:r>
            <a:endParaRPr lang="fr-FR" dirty="0"/>
          </a:p>
        </p:txBody>
      </p:sp>
      <p:sp>
        <p:nvSpPr>
          <p:cNvPr id="4" name="Retângulo Arredondado 3"/>
          <p:cNvSpPr/>
          <p:nvPr/>
        </p:nvSpPr>
        <p:spPr>
          <a:xfrm>
            <a:off x="2136742" y="2055044"/>
            <a:ext cx="7918516" cy="30260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err="1" smtClean="0"/>
              <a:t>How</a:t>
            </a:r>
            <a:r>
              <a:rPr lang="pt-BR" sz="5400" dirty="0" smtClean="0"/>
              <a:t> </a:t>
            </a:r>
            <a:r>
              <a:rPr lang="pt-BR" sz="5400" dirty="0" err="1" smtClean="0"/>
              <a:t>well</a:t>
            </a:r>
            <a:r>
              <a:rPr lang="pt-BR" sz="5400" dirty="0" smtClean="0"/>
              <a:t> do Global Fit </a:t>
            </a:r>
            <a:r>
              <a:rPr lang="pt-BR" sz="5400" b="1" dirty="0" smtClean="0">
                <a:solidFill>
                  <a:schemeClr val="bg1"/>
                </a:solidFill>
              </a:rPr>
              <a:t>outputs</a:t>
            </a:r>
            <a:r>
              <a:rPr lang="pt-BR" sz="5400" dirty="0" smtClean="0"/>
              <a:t> match </a:t>
            </a:r>
            <a:r>
              <a:rPr lang="pt-BR" sz="5400" dirty="0" err="1" smtClean="0"/>
              <a:t>simulation</a:t>
            </a:r>
            <a:r>
              <a:rPr lang="pt-BR" sz="5400" dirty="0" smtClean="0"/>
              <a:t> </a:t>
            </a:r>
            <a:r>
              <a:rPr lang="pt-BR" sz="5400" b="1" dirty="0" smtClean="0">
                <a:solidFill>
                  <a:schemeClr val="bg1"/>
                </a:solidFill>
              </a:rPr>
              <a:t>inputs</a:t>
            </a:r>
            <a:r>
              <a:rPr lang="pt-BR" sz="5400" dirty="0" smtClean="0"/>
              <a:t>?</a:t>
            </a:r>
            <a:endParaRPr lang="fr-F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Evaluating</a:t>
            </a:r>
            <a:r>
              <a:rPr lang="pt-BR" dirty="0" smtClean="0"/>
              <a:t> a Global Fit</a:t>
            </a:r>
            <a:endParaRPr lang="fr-F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59940"/>
              </p:ext>
            </p:extLst>
          </p:nvPr>
        </p:nvGraphicFramePr>
        <p:xfrm>
          <a:off x="838200" y="1491396"/>
          <a:ext cx="10515600" cy="350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eta em Curva para Cima 11"/>
          <p:cNvSpPr/>
          <p:nvPr/>
        </p:nvSpPr>
        <p:spPr>
          <a:xfrm rot="505053" flipH="1">
            <a:off x="1579882" y="4486829"/>
            <a:ext cx="8310745" cy="1725105"/>
          </a:xfrm>
          <a:prstGeom prst="curvedUpArrow">
            <a:avLst>
              <a:gd name="adj1" fmla="val 27563"/>
              <a:gd name="adj2" fmla="val 49658"/>
              <a:gd name="adj3" fmla="val 325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38324" y="5482239"/>
            <a:ext cx="151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accent6"/>
                </a:solidFill>
              </a:rPr>
              <a:t>Match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two</a:t>
            </a:r>
            <a:r>
              <a:rPr lang="pt-BR" dirty="0" smtClean="0"/>
              <a:t> </a:t>
            </a:r>
            <a:r>
              <a:rPr lang="pt-BR" dirty="0" smtClean="0"/>
              <a:t>UCB data </a:t>
            </a:r>
            <a:r>
              <a:rPr lang="pt-BR" dirty="0" smtClean="0"/>
              <a:t>sets</a:t>
            </a:r>
            <a:endParaRPr lang="fr-F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LDC </a:t>
            </a:r>
            <a:r>
              <a:rPr lang="pt-BR" dirty="0" err="1" smtClean="0"/>
              <a:t>simulation</a:t>
            </a:r>
            <a:r>
              <a:rPr lang="pt-BR" dirty="0" smtClean="0"/>
              <a:t> inputs (26 M)</a:t>
            </a:r>
            <a:endParaRPr lang="fr-F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err="1" smtClean="0"/>
              <a:t>Frequency</a:t>
            </a:r>
            <a:endParaRPr lang="pt-BR" dirty="0"/>
          </a:p>
          <a:p>
            <a:r>
              <a:rPr lang="pt-BR" dirty="0" smtClean="0"/>
              <a:t>Amplitude</a:t>
            </a:r>
          </a:p>
          <a:p>
            <a:r>
              <a:rPr lang="pt-BR" dirty="0" smtClean="0"/>
              <a:t>Sky </a:t>
            </a:r>
            <a:r>
              <a:rPr lang="pt-BR" dirty="0" err="1" smtClean="0"/>
              <a:t>localization</a:t>
            </a:r>
            <a:endParaRPr lang="pt-BR" dirty="0" smtClean="0"/>
          </a:p>
          <a:p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derivative</a:t>
            </a:r>
            <a:endParaRPr lang="pt-BR" dirty="0" smtClean="0"/>
          </a:p>
          <a:p>
            <a:r>
              <a:rPr lang="pt-BR" dirty="0" err="1" smtClean="0"/>
              <a:t>Inclination</a:t>
            </a:r>
            <a:endParaRPr lang="pt-BR" dirty="0" smtClean="0"/>
          </a:p>
          <a:p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phase</a:t>
            </a:r>
            <a:endParaRPr lang="pt-BR" dirty="0" smtClean="0"/>
          </a:p>
          <a:p>
            <a:r>
              <a:rPr lang="pt-BR" dirty="0" err="1" smtClean="0"/>
              <a:t>Polarization</a:t>
            </a:r>
            <a:endParaRPr lang="fr-F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Global Fit outputs (8.5 k)</a:t>
            </a:r>
            <a:endParaRPr lang="fr-F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err="1" smtClean="0"/>
              <a:t>Frequency</a:t>
            </a:r>
            <a:endParaRPr lang="pt-BR" dirty="0" smtClean="0"/>
          </a:p>
          <a:p>
            <a:r>
              <a:rPr lang="pt-BR" dirty="0" smtClean="0"/>
              <a:t>Amplitude</a:t>
            </a:r>
          </a:p>
          <a:p>
            <a:r>
              <a:rPr lang="pt-BR" dirty="0" smtClean="0"/>
              <a:t>Sky </a:t>
            </a:r>
            <a:r>
              <a:rPr lang="pt-BR" dirty="0" err="1" smtClean="0"/>
              <a:t>localization</a:t>
            </a:r>
            <a:endParaRPr lang="pt-BR" dirty="0" smtClean="0"/>
          </a:p>
          <a:p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derivative</a:t>
            </a:r>
            <a:endParaRPr lang="pt-BR" dirty="0" smtClean="0"/>
          </a:p>
          <a:p>
            <a:r>
              <a:rPr lang="pt-BR" dirty="0" err="1" smtClean="0"/>
              <a:t>Inclination</a:t>
            </a:r>
            <a:endParaRPr lang="pt-BR" dirty="0" smtClean="0"/>
          </a:p>
          <a:p>
            <a:r>
              <a:rPr lang="pt-BR" dirty="0" err="1" smtClean="0"/>
              <a:t>Initial</a:t>
            </a:r>
            <a:r>
              <a:rPr lang="pt-BR" dirty="0" smtClean="0"/>
              <a:t> </a:t>
            </a:r>
            <a:r>
              <a:rPr lang="pt-BR" dirty="0" err="1" smtClean="0"/>
              <a:t>phase</a:t>
            </a:r>
            <a:endParaRPr lang="fr-FR" dirty="0"/>
          </a:p>
        </p:txBody>
      </p:sp>
      <p:sp>
        <p:nvSpPr>
          <p:cNvPr id="8" name="Retângulo Arredondado 7"/>
          <p:cNvSpPr/>
          <p:nvPr/>
        </p:nvSpPr>
        <p:spPr>
          <a:xfrm>
            <a:off x="744718" y="2505075"/>
            <a:ext cx="8908329" cy="25382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4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Mahalanobis</a:t>
            </a:r>
            <a:r>
              <a:rPr lang="pt-BR" dirty="0" smtClean="0"/>
              <a:t> </a:t>
            </a:r>
            <a:r>
              <a:rPr lang="pt-BR" dirty="0" err="1" smtClean="0"/>
              <a:t>distance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Which inputs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 smtClean="0"/>
                  <a:t> correspond to </a:t>
                </a:r>
                <a:r>
                  <a:rPr lang="pt-BR" dirty="0" smtClean="0"/>
                  <a:t>a </a:t>
                </a:r>
                <a:r>
                  <a:rPr lang="pt-BR" dirty="0" err="1" smtClean="0"/>
                  <a:t>given</a:t>
                </a:r>
                <a:r>
                  <a:rPr lang="pt-BR" dirty="0" smtClean="0"/>
                  <a:t> output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dirty="0" smtClean="0"/>
                  <a:t>?</a:t>
                </a:r>
              </a:p>
              <a:p>
                <a:pPr lvl="1"/>
                <a:r>
                  <a:rPr lang="pt-BR" dirty="0" err="1" smtClean="0"/>
                  <a:t>Dimensions</a:t>
                </a:r>
                <a:r>
                  <a:rPr lang="pt-BR" dirty="0" smtClean="0"/>
                  <a:t>: Latitude, longitude, </a:t>
                </a:r>
                <a:r>
                  <a:rPr lang="pt-BR" dirty="0" err="1" smtClean="0"/>
                  <a:t>frequency</a:t>
                </a:r>
                <a:r>
                  <a:rPr lang="pt-BR" dirty="0" smtClean="0"/>
                  <a:t>, </a:t>
                </a:r>
                <a:r>
                  <a:rPr lang="pt-BR" dirty="0" err="1" smtClean="0"/>
                  <a:t>frequency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derivative</a:t>
                </a:r>
                <a:r>
                  <a:rPr lang="pt-BR" dirty="0" smtClean="0"/>
                  <a:t>, amplitude, </a:t>
                </a:r>
                <a:r>
                  <a:rPr lang="pt-BR" dirty="0" err="1" smtClean="0"/>
                  <a:t>inclination</a:t>
                </a:r>
                <a:endParaRPr lang="fr-FR" dirty="0" smtClean="0"/>
              </a:p>
              <a:p>
                <a:r>
                  <a:rPr lang="pt-BR" dirty="0" err="1" smtClean="0"/>
                  <a:t>Euclidean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distance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rad>
                  </m:oMath>
                </a14:m>
                <a:endParaRPr lang="fr-FR" dirty="0" smtClean="0"/>
              </a:p>
              <a:p>
                <a:r>
                  <a:rPr lang="pt-BR" dirty="0" err="1" smtClean="0"/>
                  <a:t>Standardized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Euclidean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pt-B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  <m:r>
                          <m:rPr>
                            <m:nor/>
                          </m:rPr>
                          <a:rPr lang="fr-FR" dirty="0"/>
                          <m:t> </m:t>
                        </m:r>
                      </m:e>
                    </m:rad>
                  </m:oMath>
                </a14:m>
                <a:endParaRPr lang="fr-FR" dirty="0" smtClean="0"/>
              </a:p>
              <a:p>
                <a:r>
                  <a:rPr lang="pt-BR" dirty="0" err="1" smtClean="0"/>
                  <a:t>Mahalanobis</a:t>
                </a:r>
                <a:r>
                  <a:rPr lang="pt-B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 flipH="1" flipV="1">
            <a:off x="6551629" y="5186070"/>
            <a:ext cx="282804" cy="499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693031" y="5715298"/>
            <a:ext cx="243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/>
              <a:t>Covariance</a:t>
            </a:r>
            <a:r>
              <a:rPr lang="pt-BR" sz="2400" dirty="0" smtClean="0"/>
              <a:t> </a:t>
            </a:r>
            <a:r>
              <a:rPr lang="pt-BR" sz="2400" dirty="0" err="1" smtClean="0"/>
              <a:t>matrix</a:t>
            </a:r>
            <a:endParaRPr lang="fr-F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Mahalanobis</a:t>
            </a:r>
            <a:r>
              <a:rPr lang="pt-BR" dirty="0" smtClean="0"/>
              <a:t> </a:t>
            </a:r>
            <a:r>
              <a:rPr lang="pt-BR" dirty="0" err="1" smtClean="0"/>
              <a:t>distance</a:t>
            </a:r>
            <a:r>
              <a:rPr lang="pt-BR" dirty="0" smtClean="0"/>
              <a:t> </a:t>
            </a:r>
            <a:r>
              <a:rPr lang="pt-BR" dirty="0" err="1" smtClean="0"/>
              <a:t>matching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The </a:t>
                </a:r>
                <a:r>
                  <a:rPr lang="pt-BR" dirty="0" err="1" smtClean="0"/>
                  <a:t>algorithm</a:t>
                </a:r>
                <a:r>
                  <a:rPr lang="pt-BR" dirty="0" smtClean="0"/>
                  <a:t>:</a:t>
                </a:r>
              </a:p>
              <a:p>
                <a:r>
                  <a:rPr lang="pt-BR" dirty="0" smtClean="0"/>
                  <a:t>For </a:t>
                </a:r>
                <a:r>
                  <a:rPr lang="pt-BR" dirty="0" err="1" smtClean="0"/>
                  <a:t>all</a:t>
                </a:r>
                <a:r>
                  <a:rPr lang="pt-BR" dirty="0" smtClean="0"/>
                  <a:t> outputs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dirty="0" smtClean="0"/>
                  <a:t>:</a:t>
                </a:r>
              </a:p>
              <a:p>
                <a:pPr lvl="1"/>
                <a:r>
                  <a:rPr lang="pt-BR" dirty="0" smtClean="0"/>
                  <a:t>For </a:t>
                </a:r>
                <a:r>
                  <a:rPr lang="pt-BR" dirty="0" err="1" smtClean="0"/>
                  <a:t>all</a:t>
                </a:r>
                <a:r>
                  <a:rPr lang="pt-BR" dirty="0" smtClean="0"/>
                  <a:t> inputs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 smtClean="0"/>
                  <a:t>:</a:t>
                </a:r>
              </a:p>
              <a:p>
                <a:pPr lvl="2"/>
                <a:r>
                  <a:rPr lang="pt-BR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dirty="0" smtClean="0"/>
                  <a:t>;</a:t>
                </a:r>
              </a:p>
              <a:p>
                <a:pPr lvl="1"/>
                <a:r>
                  <a:rPr lang="pt-BR" dirty="0" err="1" smtClean="0"/>
                  <a:t>Register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smallest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five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distances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corresponding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;</a:t>
                </a:r>
              </a:p>
              <a:p>
                <a:r>
                  <a:rPr lang="pt-BR" dirty="0" err="1" smtClean="0"/>
                  <a:t>Filter</a:t>
                </a:r>
                <a:r>
                  <a:rPr lang="pt-BR" dirty="0" smtClean="0"/>
                  <a:t> out </a:t>
                </a:r>
                <a:r>
                  <a:rPr lang="pt-BR" dirty="0" err="1" smtClean="0"/>
                  <a:t>distances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greater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than</a:t>
                </a:r>
                <a:r>
                  <a:rPr lang="pt-BR" dirty="0" smtClean="0"/>
                  <a:t> a </a:t>
                </a:r>
                <a:r>
                  <a:rPr lang="pt-BR" dirty="0" err="1" smtClean="0"/>
                  <a:t>threshold</a:t>
                </a:r>
                <a:r>
                  <a:rPr lang="pt-BR" dirty="0"/>
                  <a:t>;</a:t>
                </a:r>
                <a:endParaRPr lang="pt-BR" dirty="0" smtClean="0"/>
              </a:p>
              <a:p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Optional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 For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all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remaining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outputs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Select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the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with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the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smallest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that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not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already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matched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;</a:t>
                </a:r>
              </a:p>
              <a:p>
                <a:pPr lvl="1"/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Match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pt-BR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to</a:t>
                </a:r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MSFC-Montana Global Fit</a:t>
            </a:r>
            <a:endParaRPr lang="fr-F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09" y="1476409"/>
            <a:ext cx="8636582" cy="538159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MSFC-Montana Global Fit</a:t>
            </a:r>
            <a:endParaRPr lang="fr-F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78" y="1479750"/>
            <a:ext cx="8589844" cy="537825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High </a:t>
            </a:r>
            <a:r>
              <a:rPr lang="pt-BR" dirty="0" err="1" smtClean="0"/>
              <a:t>frequency</a:t>
            </a:r>
            <a:r>
              <a:rPr lang="pt-BR" dirty="0" smtClean="0"/>
              <a:t> </a:t>
            </a:r>
            <a:r>
              <a:rPr lang="pt-BR" dirty="0" err="1" smtClean="0"/>
              <a:t>sources</a:t>
            </a:r>
            <a:endParaRPr lang="fr-F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315" y="1368735"/>
            <a:ext cx="8581371" cy="52651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15A-A3FE-4ACC-AD16-6BE81E9FA0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307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do Office</vt:lpstr>
      <vt:lpstr>Evaluating results of the LISA Data Challenge 2a: sangria</vt:lpstr>
      <vt:lpstr>The problem</vt:lpstr>
      <vt:lpstr>Evaluating a Global Fit</vt:lpstr>
      <vt:lpstr>The two UCB data sets</vt:lpstr>
      <vt:lpstr>The Mahalanobis distance</vt:lpstr>
      <vt:lpstr>Mahalanobis distance matching</vt:lpstr>
      <vt:lpstr>The MSFC-Montana Global Fit</vt:lpstr>
      <vt:lpstr>The MSFC-Montana Global Fit</vt:lpstr>
      <vt:lpstr>High frequency sources</vt:lpstr>
      <vt:lpstr>High frequency sources</vt:lpstr>
      <vt:lpstr>100 highest SNR sources</vt:lpstr>
      <vt:lpstr>100 highest SNR sources</vt:lpstr>
      <vt:lpstr>How to verify correctness?</vt:lpstr>
      <vt:lpstr>How to verify correctness?</vt:lpstr>
      <vt:lpstr>The optimal threshold</vt:lpstr>
      <vt:lpstr>The MSFC-Montana Global Fit </vt:lpstr>
      <vt:lpstr>Problems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results of the LISA Data Challenge 2a: sangria</dc:title>
  <dc:creator>solano.sousa-felicio</dc:creator>
  <cp:lastModifiedBy>solano.sousa-felicio</cp:lastModifiedBy>
  <cp:revision>45</cp:revision>
  <dcterms:created xsi:type="dcterms:W3CDTF">2023-06-04T23:54:01Z</dcterms:created>
  <dcterms:modified xsi:type="dcterms:W3CDTF">2023-06-13T12:57:00Z</dcterms:modified>
</cp:coreProperties>
</file>