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96" r:id="rId2"/>
    <p:sldId id="5287" r:id="rId3"/>
    <p:sldId id="5288" r:id="rId4"/>
    <p:sldId id="5291" r:id="rId5"/>
    <p:sldId id="5292" r:id="rId6"/>
    <p:sldId id="5293" r:id="rId7"/>
    <p:sldId id="5294" r:id="rId8"/>
    <p:sldId id="5289" r:id="rId9"/>
    <p:sldId id="5295" r:id="rId10"/>
    <p:sldId id="5168" r:id="rId11"/>
    <p:sldId id="520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AC871FB-9ADE-4D06-8F86-5622CFFC307E}">
          <p14:sldIdLst>
            <p14:sldId id="5096"/>
            <p14:sldId id="5287"/>
            <p14:sldId id="5288"/>
            <p14:sldId id="5291"/>
            <p14:sldId id="5292"/>
            <p14:sldId id="5293"/>
            <p14:sldId id="5294"/>
            <p14:sldId id="5289"/>
            <p14:sldId id="5295"/>
            <p14:sldId id="5168"/>
            <p14:sldId id="5206"/>
          </p14:sldIdLst>
        </p14:section>
        <p14:section name="Section sans titre" id="{50B270C5-C33E-4239-B324-F2D1AEE8C07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D1DB3"/>
    <a:srgbClr val="FF7C80"/>
    <a:srgbClr val="F0E5D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5540" autoAdjust="0"/>
  </p:normalViewPr>
  <p:slideViewPr>
    <p:cSldViewPr snapToGrid="0">
      <p:cViewPr varScale="1">
        <p:scale>
          <a:sx n="89" d="100"/>
          <a:sy n="89" d="100"/>
        </p:scale>
        <p:origin x="278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77B3-CB19-4DF7-8710-D8CAF26FB4A9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AC415-4A5A-409E-839F-ADA830B0A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50BFD-9F38-47E7-8E01-CF50F552D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940F32-E9FF-4E89-B4AA-13E491BC1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3029B-A31D-4F26-8E9A-84F9E561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7C7F3-F04F-4F10-BEDE-C7FF71BC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CB6CC-7564-4DCF-8DFD-5A3DAAE9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34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DFD23-074A-4CE4-B132-7BF989A5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34697F-F8C6-4AF2-9DBE-9114509A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BE565-996A-418D-BA30-5F022116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1F8F8-F820-4A53-85F6-7879FD31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04CF40-1974-4E6B-B4BA-6D5ED219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2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D033A0-DD8F-43EE-AB19-1B16E678D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120129-62E6-434E-9646-7AC4D38B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35A346-1469-477A-A18F-90298EB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214D0-F3BB-4D42-B7AF-F89E45AF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7E838-297A-49D1-9CC4-17F0CD6F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4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480800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  <a:ln>
            <a:solidFill>
              <a:schemeClr val="bg1"/>
            </a:solidFill>
          </a:ln>
        </p:spPr>
        <p:txBody>
          <a:bodyPr/>
          <a:lstStyle>
            <a:lvl1pPr>
              <a:defRPr sz="364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14400"/>
            <a:ext cx="11480800" cy="5378450"/>
          </a:xfrm>
        </p:spPr>
        <p:txBody>
          <a:bodyPr/>
          <a:lstStyle>
            <a:lvl1pPr>
              <a:defRPr sz="2280"/>
            </a:lvl1pPr>
            <a:lvl2pPr>
              <a:defRPr sz="2052"/>
            </a:lvl2pPr>
            <a:lvl3pPr>
              <a:defRPr sz="1824"/>
            </a:lvl3pPr>
            <a:lvl4pPr>
              <a:defRPr sz="1596"/>
            </a:lvl4pPr>
            <a:lvl5pPr>
              <a:buNone/>
              <a:defRPr sz="136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4767" y="6610006"/>
            <a:ext cx="2540000" cy="206375"/>
          </a:xfrm>
        </p:spPr>
        <p:txBody>
          <a:bodyPr/>
          <a:lstStyle>
            <a:lvl1pPr>
              <a:defRPr sz="1368" dirty="0" smtClean="0"/>
            </a:lvl1pPr>
          </a:lstStyle>
          <a:p>
            <a:pPr>
              <a:defRPr/>
            </a:pPr>
            <a:r>
              <a:rPr lang="fr-FR" altLang="en-US"/>
              <a:t>17 Feb 2022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68" dirty="0" err="1" smtClean="0"/>
            </a:lvl1pPr>
          </a:lstStyle>
          <a:p>
            <a:pPr>
              <a:defRPr/>
            </a:pPr>
            <a:r>
              <a:rPr lang="en-US" altLang="en-US"/>
              <a:t>FCC PED Coordination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78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1527F-564A-4B22-97C0-F467FF00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FA6483-DC6C-4C3B-BA56-24E739A0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4FFF0-F875-4D39-83BA-3F84962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C38BF4-B373-42CE-9200-B5A99F4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CB519D-FA3D-4FFC-B871-97BF538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8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FB103-329D-419D-8C6E-50100998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ED0967-8585-4137-B1C2-EB94F7A0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6AE89-D50A-4868-ACE1-132AAA76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36C09-6E66-41EC-BA84-6BDC0962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614A24-CE43-4FC0-9C0B-22FD2138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50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ECF02-C596-4F52-BE2C-C2537DFE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1F264-650F-4DE8-8C4E-C9090FC01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ED4C2E-273A-4135-B27B-B3A504AB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2ED65E-ED0E-4CB4-AB12-F57B75FA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0D22F8-1610-428E-A4FD-6710A1B9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BC271-792F-418D-8E96-AEFB8454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0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A7FE8-050C-4A4B-BA94-C0A3791F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B50B17-5F9A-4254-8FCB-15ED829C9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C371C8-929B-416D-B81B-4FA585AFD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19D0BF-7490-428A-82F7-1299056B5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AAAF7E-B417-4D51-8D80-B86BBDAF8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B7E6A6-70DD-448E-AE51-D36CE9DA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C12A65-4B02-4858-A5BE-17523595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42DACB-5E7D-46F5-BC0D-06DE48EA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5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0501A-1633-4762-9951-D10B0828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A0342D-74D3-486C-A3AE-242E0DBD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6E6D9B-3806-4996-AA31-38392504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412198-6996-4842-BEAB-DE343C90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6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9F2B45-44D6-466B-BD10-E6DE154C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B592AB-D9C0-45B8-92F2-CD5AA28B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A85831-CC34-43DF-9BA0-1256853A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0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8B7D8-98ED-4A21-8453-F0916880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241550-1B71-412A-AD53-6ADB10C9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E6D9A2-16D0-4F21-A9D4-76057E5DA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58D58F-16C2-4C9B-B7F8-6A574D73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ECFF06-14F5-4C09-AE42-072E5B1E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D7E3F9-6D19-4184-B44C-6AD54A4D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A8C69-7A3C-47B9-AB59-0A37CC21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49ED70-39BB-4B48-928C-29C453FB2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A0D157-E227-48DC-949D-4BFCD1583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CDE777-0682-4197-B634-17E46EA2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F2EC9-8D09-44F2-B25C-93F5EFA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66BF92-75F9-48DD-B52B-F30F611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01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5DA35C-CB5D-4295-83E0-7D5F587A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5AC3FA-FDC5-448A-AB52-DFE0E3D4E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E93B7-F93C-4A55-ACBE-E9B7AAA89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89DB-232A-42FA-A13D-94052AA0D2D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15FFC1-3442-4532-829C-15BF6ED3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14FC9-6AFE-4383-A762-5A7F895AA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0539-DE02-43EC-B76B-6937CE3A0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046D10-EB79-4DB8-BEBB-339E451B8508}"/>
              </a:ext>
            </a:extLst>
          </p:cNvPr>
          <p:cNvSpPr txBox="1">
            <a:spLocks/>
          </p:cNvSpPr>
          <p:nvPr/>
        </p:nvSpPr>
        <p:spPr>
          <a:xfrm>
            <a:off x="355600" y="-16043"/>
            <a:ext cx="11480800" cy="883918"/>
          </a:xfrm>
          <a:prstGeom prst="rect">
            <a:avLst/>
          </a:prstGeom>
          <a:solidFill>
            <a:srgbClr val="D2FDFE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314959" y="235072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FCC-contacts / </a:t>
            </a:r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fr-CH" sz="24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H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fr-CH" sz="24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GB" sz="2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DBFB06-AD44-4A33-B723-C511F2578B9F}"/>
              </a:ext>
            </a:extLst>
          </p:cNvPr>
          <p:cNvSpPr txBox="1"/>
          <p:nvPr/>
        </p:nvSpPr>
        <p:spPr>
          <a:xfrm>
            <a:off x="1542155" y="1602250"/>
            <a:ext cx="217168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Tour de table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152AE4-56E8-4E24-9A74-84204D3B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96" y="2696440"/>
            <a:ext cx="5725324" cy="24958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3437BB-C14A-4387-AA32-AA98394F9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05" b="16606"/>
          <a:stretch/>
        </p:blipFill>
        <p:spPr>
          <a:xfrm>
            <a:off x="9412634" y="1005840"/>
            <a:ext cx="2474422" cy="57191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218049-2F7E-4022-963C-DF7D5BED0C87}"/>
              </a:ext>
            </a:extLst>
          </p:cNvPr>
          <p:cNvSpPr txBox="1"/>
          <p:nvPr/>
        </p:nvSpPr>
        <p:spPr>
          <a:xfrm>
            <a:off x="9016803" y="6513106"/>
            <a:ext cx="3238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Excusés: </a:t>
            </a:r>
            <a:r>
              <a:rPr lang="fr-FR" sz="1200" dirty="0" err="1"/>
              <a:t>Fairouz</a:t>
            </a:r>
            <a:r>
              <a:rPr lang="fr-FR" sz="1200" dirty="0"/>
              <a:t>, Marco, Roberto, Stéphane, Ziad</a:t>
            </a:r>
          </a:p>
        </p:txBody>
      </p:sp>
    </p:spTree>
    <p:extLst>
      <p:ext uri="{BB962C8B-B14F-4D97-AF65-F5344CB8AC3E}">
        <p14:creationId xmlns:p14="http://schemas.microsoft.com/office/powerpoint/2010/main" val="233215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34B6-C808-574D-9A7D-34D892AFE4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FCC France workshop @ IPHC 22-24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2A158-8E1E-6B45-9B0B-1F45D5FB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3646B5-A807-4448-BD09-2B3BF05EFB1B}"/>
              </a:ext>
            </a:extLst>
          </p:cNvPr>
          <p:cNvSpPr txBox="1">
            <a:spLocks/>
          </p:cNvSpPr>
          <p:nvPr/>
        </p:nvSpPr>
        <p:spPr>
          <a:xfrm>
            <a:off x="986711" y="2238870"/>
            <a:ext cx="11437254" cy="541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IPHC  </a:t>
            </a:r>
            <a:r>
              <a:rPr lang="en-GB" sz="1800" dirty="0" err="1">
                <a:solidFill>
                  <a:srgbClr val="0070C0"/>
                </a:solidFill>
              </a:rPr>
              <a:t>organisera</a:t>
            </a:r>
            <a:r>
              <a:rPr lang="en-GB" sz="1800" dirty="0">
                <a:solidFill>
                  <a:srgbClr val="0070C0"/>
                </a:solidFill>
              </a:rPr>
              <a:t> FCC France </a:t>
            </a:r>
            <a:r>
              <a:rPr lang="en-GB" sz="1800" dirty="0" err="1">
                <a:solidFill>
                  <a:srgbClr val="0070C0"/>
                </a:solidFill>
              </a:rPr>
              <a:t>en</a:t>
            </a:r>
            <a:r>
              <a:rPr lang="en-GB" sz="1800" dirty="0">
                <a:solidFill>
                  <a:srgbClr val="0070C0"/>
                </a:solidFill>
              </a:rPr>
              <a:t> France </a:t>
            </a:r>
            <a:r>
              <a:rPr lang="en-GB" sz="1800" dirty="0" err="1">
                <a:solidFill>
                  <a:srgbClr val="0070C0"/>
                </a:solidFill>
              </a:rPr>
              <a:t>en</a:t>
            </a:r>
            <a:r>
              <a:rPr lang="en-GB" sz="1800" dirty="0">
                <a:solidFill>
                  <a:srgbClr val="0070C0"/>
                </a:solidFill>
              </a:rPr>
              <a:t> 2023  du </a:t>
            </a:r>
            <a:r>
              <a:rPr lang="en-GB" sz="1800" dirty="0" err="1">
                <a:solidFill>
                  <a:srgbClr val="0070C0"/>
                </a:solidFill>
              </a:rPr>
              <a:t>mercredi</a:t>
            </a:r>
            <a:r>
              <a:rPr lang="en-GB" sz="1800" dirty="0">
                <a:solidFill>
                  <a:srgbClr val="0070C0"/>
                </a:solidFill>
              </a:rPr>
              <a:t> 22 au </a:t>
            </a:r>
            <a:r>
              <a:rPr lang="en-GB" sz="1800" dirty="0" err="1">
                <a:solidFill>
                  <a:srgbClr val="0070C0"/>
                </a:solidFill>
              </a:rPr>
              <a:t>vendredi</a:t>
            </a:r>
            <a:r>
              <a:rPr lang="en-GB" sz="1800" dirty="0">
                <a:solidFill>
                  <a:srgbClr val="0070C0"/>
                </a:solidFill>
              </a:rPr>
              <a:t> 24 </a:t>
            </a:r>
            <a:r>
              <a:rPr lang="en-GB" sz="1800" dirty="0" err="1">
                <a:solidFill>
                  <a:srgbClr val="0070C0"/>
                </a:solidFill>
              </a:rPr>
              <a:t>Novembre</a:t>
            </a: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00B050"/>
                </a:solidFill>
              </a:rPr>
              <a:t>Dates  pour </a:t>
            </a:r>
            <a:r>
              <a:rPr lang="en-GB" sz="1800" b="1" dirty="0" err="1">
                <a:solidFill>
                  <a:srgbClr val="00B050"/>
                </a:solidFill>
              </a:rPr>
              <a:t>l’ECFA</a:t>
            </a:r>
            <a:r>
              <a:rPr lang="en-GB" sz="1800" b="1" dirty="0">
                <a:solidFill>
                  <a:srgbClr val="00B050"/>
                </a:solidFill>
              </a:rPr>
              <a:t> workshop-2023:  11-13 </a:t>
            </a:r>
            <a:r>
              <a:rPr lang="en-GB" sz="1800" b="1" dirty="0" err="1">
                <a:solidFill>
                  <a:srgbClr val="00B050"/>
                </a:solidFill>
              </a:rPr>
              <a:t>Octobre</a:t>
            </a:r>
            <a:r>
              <a:rPr lang="en-GB" sz="1800" b="1" dirty="0">
                <a:solidFill>
                  <a:srgbClr val="00B050"/>
                </a:solidFill>
              </a:rPr>
              <a:t>   à Paestum, à 1H30 de Naples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96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41C390F-2D4A-4312-8FBF-4FA942C954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8194" y="1088571"/>
          <a:ext cx="3317966" cy="541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7966">
                  <a:extLst>
                    <a:ext uri="{9D8B030D-6E8A-4147-A177-3AD203B41FA5}">
                      <a16:colId xmlns:a16="http://schemas.microsoft.com/office/drawing/2014/main" val="3026209347"/>
                    </a:ext>
                  </a:extLst>
                </a:gridCol>
              </a:tblGrid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APC</a:t>
                      </a:r>
                      <a:endParaRPr lang="fr-FR" sz="1200" b="0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4061643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CPPM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265472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IJC Lab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3193714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IPHC 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7861369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IP2I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5475591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LAPP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1117812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LLR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8997565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LPC</a:t>
                      </a:r>
                      <a:endParaRPr lang="fr-FR" sz="1200" b="0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9728058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LPNHE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9841995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LPSC</a:t>
                      </a:r>
                      <a:endParaRPr lang="fr-FR" sz="1200" b="0" i="0" u="none" strike="noStrike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0897569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L2IT</a:t>
                      </a:r>
                      <a:endParaRPr lang="fr-FR" sz="1200" b="0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23207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34657A2-ACEF-4A7B-9D9E-1EFA6DFF9FEB}"/>
              </a:ext>
            </a:extLst>
          </p:cNvPr>
          <p:cNvSpPr txBox="1">
            <a:spLocks/>
          </p:cNvSpPr>
          <p:nvPr/>
        </p:nvSpPr>
        <p:spPr>
          <a:xfrm>
            <a:off x="355600" y="0"/>
            <a:ext cx="11480800" cy="883918"/>
          </a:xfrm>
          <a:prstGeom prst="rect">
            <a:avLst/>
          </a:prstGeom>
          <a:solidFill>
            <a:srgbClr val="D2FDFE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FA515DB-4169-4FE9-B22E-00EB728F6BC0}"/>
              </a:ext>
            </a:extLst>
          </p:cNvPr>
          <p:cNvSpPr txBox="1"/>
          <p:nvPr/>
        </p:nvSpPr>
        <p:spPr>
          <a:xfrm>
            <a:off x="4640031" y="170903"/>
            <a:ext cx="2091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de table</a:t>
            </a:r>
            <a:endParaRPr lang="en-GB" sz="2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DC3A9E-4286-4345-843C-8718119B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" y="0"/>
            <a:ext cx="1207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3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EE4D88-2A7F-4947-96BA-A74ADB35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89"/>
            <a:ext cx="12192000" cy="61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5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D47202-A10E-4661-B36B-9634811B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70"/>
            <a:ext cx="12192000" cy="62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657638A-E5F2-4B75-BFCD-44100352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61"/>
            <a:ext cx="12192000" cy="65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3D024B-91EC-4020-A94B-68798056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71"/>
            <a:ext cx="12192000" cy="64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90078B-C8FA-41F8-B3BC-7CD2C8FF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99" y="0"/>
            <a:ext cx="104478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77D302-8F3C-4C92-AFE3-747D6F1A3D14}"/>
              </a:ext>
            </a:extLst>
          </p:cNvPr>
          <p:cNvSpPr/>
          <p:nvPr/>
        </p:nvSpPr>
        <p:spPr>
          <a:xfrm>
            <a:off x="4530436" y="141316"/>
            <a:ext cx="6525491" cy="5902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25FC55-5D7A-44FD-A7C5-F2D4964ED51D}"/>
              </a:ext>
            </a:extLst>
          </p:cNvPr>
          <p:cNvSpPr txBox="1"/>
          <p:nvPr/>
        </p:nvSpPr>
        <p:spPr>
          <a:xfrm>
            <a:off x="10801002" y="53395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F2A0A-62BB-4187-90D4-699B631C6913}"/>
              </a:ext>
            </a:extLst>
          </p:cNvPr>
          <p:cNvSpPr/>
          <p:nvPr/>
        </p:nvSpPr>
        <p:spPr>
          <a:xfrm>
            <a:off x="8981889" y="5461462"/>
            <a:ext cx="236926" cy="174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C3F9C3-E84B-4022-95DC-9908D08A7896}"/>
              </a:ext>
            </a:extLst>
          </p:cNvPr>
          <p:cNvSpPr txBox="1"/>
          <p:nvPr/>
        </p:nvSpPr>
        <p:spPr>
          <a:xfrm flipH="1">
            <a:off x="8898759" y="5353394"/>
            <a:ext cx="60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by</a:t>
            </a:r>
            <a:r>
              <a:rPr lang="fr-FR" sz="1600" b="1" dirty="0"/>
              <a:t>«</a:t>
            </a:r>
            <a:r>
              <a:rPr lang="fr-FR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115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62C72A-0512-48C8-A98A-EFEEC9E2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94"/>
            <a:ext cx="12192000" cy="65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3E48EB-73D3-4875-A649-932278D5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846"/>
            <a:ext cx="12192000" cy="63644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609011-CBC6-4EA9-ACC3-22C1D4D2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E46C74-6650-4931-8125-C4C661CC55CB}"/>
              </a:ext>
            </a:extLst>
          </p:cNvPr>
          <p:cNvSpPr txBox="1"/>
          <p:nvPr/>
        </p:nvSpPr>
        <p:spPr>
          <a:xfrm>
            <a:off x="3474720" y="557784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FCC </a:t>
            </a:r>
            <a:r>
              <a:rPr lang="fr-FR" sz="2400" b="1" dirty="0" err="1">
                <a:solidFill>
                  <a:srgbClr val="FF0000"/>
                </a:solidFill>
              </a:rPr>
              <a:t>week</a:t>
            </a:r>
            <a:r>
              <a:rPr lang="fr-FR" sz="2400" b="1" dirty="0">
                <a:solidFill>
                  <a:srgbClr val="FF0000"/>
                </a:solidFill>
              </a:rPr>
              <a:t> in London 5-9 June</a:t>
            </a:r>
          </a:p>
        </p:txBody>
      </p:sp>
    </p:spTree>
    <p:extLst>
      <p:ext uri="{BB962C8B-B14F-4D97-AF65-F5344CB8AC3E}">
        <p14:creationId xmlns:p14="http://schemas.microsoft.com/office/powerpoint/2010/main" val="2860708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40032</TotalTime>
  <Words>83</Words>
  <Application>Microsoft Office PowerPoint</Application>
  <PresentationFormat>Grand écran</PresentationFormat>
  <Paragraphs>36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FCC France workshop @ IPHC 22-24 Novembre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gregorio</dc:creator>
  <cp:lastModifiedBy>gregorio</cp:lastModifiedBy>
  <cp:revision>227</cp:revision>
  <cp:lastPrinted>2022-06-30T23:27:02Z</cp:lastPrinted>
  <dcterms:created xsi:type="dcterms:W3CDTF">2021-11-29T17:52:51Z</dcterms:created>
  <dcterms:modified xsi:type="dcterms:W3CDTF">2023-03-11T15:21:29Z</dcterms:modified>
</cp:coreProperties>
</file>