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4E62-596D-1349-99A8-E689AD778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D6A2B-3D39-D44B-A277-2CCDEDF4C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03DA5-065E-9C40-A509-50B4F494C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CC9F3-8A4F-C24D-B13C-556D83D7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A4D88-E7A1-554B-8BE1-14D26BF1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8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6C1DB-1D1F-FF40-8422-E159DEBA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F955B-B7DB-9447-ADB5-4CFF6504E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C5715-50A8-0A44-80D4-1EFEBC12D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4EC3F-CF37-894E-BA0F-078E4191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925E4-55B3-5D42-AEE4-18499DC1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8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3E7017-DA4C-C143-B460-0C4869AF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645E5-6CF6-204F-B2F7-107BA57FA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4F354-33F4-B54E-8DB4-90A3C2A8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06EC6-4ED8-CC47-842A-BC67C2B4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399DF-CEAA-314D-9A8D-0EEC34E7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0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24ACA-4BC6-684C-86A9-8D17B15A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46E09-914C-F244-AE23-F77116C64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7F84A-1140-1643-B2B7-8E2CA76E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85529-2CBA-6E47-A9B6-4199E9C0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826C9-9D21-8B47-B723-47579762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2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F4EA-B39E-584B-9B3E-3C77BE59D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1AC49-F08E-8046-86FF-3042B912A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C56AB-BD81-7E4D-9DBD-8B116A1D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3AE53-B2E4-0A4B-8689-A213DBB5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943B1-EC8B-2E45-9284-2A972E1D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1E46-1AAE-2043-9EA2-FA75D160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CB99F-6795-9E48-AA3C-F9198A4F8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1DD8A-25F6-FF40-A956-A0CD2A687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683BD-6E0B-154E-A80A-AD5F67E6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D191E-E19C-FD41-A2E7-96CF9957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9CB2D-8FEC-7F4E-9B40-D7B1BDE4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2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F8FC4-0433-6648-B882-F10B79930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D6541-6DA5-7245-94D2-311DBD269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FA3A0-29C5-6D46-98F9-C56D2CC22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128C33-CF9F-E14D-801D-858867873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0E8CF0-A223-5241-9347-ECDB603B9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99FCE-F576-4749-89F1-2097637EF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3523F-0CBF-414B-B447-91D9569D8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DC781E-13BE-7B45-A8AD-9EE8219A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3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7A14D-AC7F-AF4D-AD83-5A5E091A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1401E-A89F-A642-84E4-2B59C136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4D71E5-452B-CC4F-B585-84707D3F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EFEC4-4750-C240-ABAC-93D6E8A8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2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6247D-AAB0-DD48-BBD4-865DE2E1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AD8B00-F3E3-2943-90EA-5007D73F4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83907-7BB3-384F-B347-EDDB1685A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CE836-9B2E-F146-BD2E-670BA435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2DAE7-C98C-4E45-B642-D4E8D7C36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02A0E-C8C8-8349-8673-A562CEA4D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220ED-2D43-5F4C-BC11-77715D3F7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305FE-FC54-EC4C-AC53-309000C21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32BBC-6D2B-A74F-B6CF-3E12AB17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4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EC50A-5471-2D4A-BA59-0F68A0230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DCDDBF-3F71-BB47-B139-C432DEEAB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7C00D-B991-B049-ADE9-99F7C1631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CC0C4-C259-2344-89BF-DE8472A1C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31CBF-0C79-D44B-B61C-174897D4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91B64-E51D-EA49-82D1-69036BB1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8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A4C162-53C0-2940-8ED2-55D6BC07C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EC83F-4AB3-AD43-8A78-66FCA7414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5BA17-EFD4-EF45-8D02-925CFE78CE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E64D6-AE83-5045-8A08-2ACDB930633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5B1DE-F430-DA41-8B00-D214A3C6C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CE4A8-05A6-9B4D-A119-918379EDB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DB3A5-4A83-1346-9921-94E7FF91E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9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A40D78D-2CD2-1D45-A670-08A49A418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5931"/>
          </a:xfrm>
        </p:spPr>
        <p:txBody>
          <a:bodyPr>
            <a:normAutofit/>
          </a:bodyPr>
          <a:lstStyle/>
          <a:p>
            <a:r>
              <a:rPr lang="en-US" sz="4800" dirty="0"/>
              <a:t>Timing Instruments Connections at LPNHE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BE9F76-CF5D-7338-2E47-1D426645C10E}"/>
              </a:ext>
            </a:extLst>
          </p:cNvPr>
          <p:cNvCxnSpPr/>
          <p:nvPr/>
        </p:nvCxnSpPr>
        <p:spPr>
          <a:xfrm>
            <a:off x="4866289" y="1240221"/>
            <a:ext cx="0" cy="5307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CBD265-6B4F-F673-13C8-A7EDFC15D2BF}"/>
              </a:ext>
            </a:extLst>
          </p:cNvPr>
          <p:cNvCxnSpPr/>
          <p:nvPr/>
        </p:nvCxnSpPr>
        <p:spPr>
          <a:xfrm>
            <a:off x="10137512" y="1240221"/>
            <a:ext cx="0" cy="5307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E360149-E755-8C0D-A700-BC2E920C05A4}"/>
              </a:ext>
            </a:extLst>
          </p:cNvPr>
          <p:cNvSpPr txBox="1"/>
          <p:nvPr/>
        </p:nvSpPr>
        <p:spPr>
          <a:xfrm>
            <a:off x="2137323" y="1123137"/>
            <a:ext cx="1004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RC 1323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385BF0-5296-3948-A844-9496DF6F89CB}"/>
              </a:ext>
            </a:extLst>
          </p:cNvPr>
          <p:cNvSpPr txBox="1"/>
          <p:nvPr/>
        </p:nvSpPr>
        <p:spPr>
          <a:xfrm>
            <a:off x="7092778" y="1123137"/>
            <a:ext cx="197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 room 5</a:t>
            </a:r>
            <a:r>
              <a:rPr lang="en-US" baseline="30000" dirty="0"/>
              <a:t>th</a:t>
            </a:r>
            <a:r>
              <a:rPr lang="en-US" dirty="0"/>
              <a:t> floor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219AD1-A0BC-FFB9-3235-D4C7A97DF2A3}"/>
              </a:ext>
            </a:extLst>
          </p:cNvPr>
          <p:cNvSpPr txBox="1"/>
          <p:nvPr/>
        </p:nvSpPr>
        <p:spPr>
          <a:xfrm>
            <a:off x="10670341" y="1123137"/>
            <a:ext cx="61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Roof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C96CD2F-EC89-5AB1-9450-3D26B3EE4ECE}"/>
              </a:ext>
            </a:extLst>
          </p:cNvPr>
          <p:cNvCxnSpPr>
            <a:cxnSpLocks/>
          </p:cNvCxnSpPr>
          <p:nvPr/>
        </p:nvCxnSpPr>
        <p:spPr>
          <a:xfrm>
            <a:off x="135924" y="2508422"/>
            <a:ext cx="7043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F542C-B8C5-7AAF-5A8C-E4F16A4A56A5}"/>
              </a:ext>
            </a:extLst>
          </p:cNvPr>
          <p:cNvSpPr/>
          <p:nvPr/>
        </p:nvSpPr>
        <p:spPr>
          <a:xfrm>
            <a:off x="878428" y="2248931"/>
            <a:ext cx="1191679" cy="5189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Wr</a:t>
            </a:r>
            <a:r>
              <a:rPr lang="en-US" dirty="0"/>
              <a:t> switch (slave)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ED1644-F022-688B-7FC3-66DDF31B9658}"/>
              </a:ext>
            </a:extLst>
          </p:cNvPr>
          <p:cNvSpPr txBox="1"/>
          <p:nvPr/>
        </p:nvSpPr>
        <p:spPr>
          <a:xfrm>
            <a:off x="44674" y="1985202"/>
            <a:ext cx="833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Wr</a:t>
            </a:r>
            <a:r>
              <a:rPr lang="en-US" sz="1400" dirty="0"/>
              <a:t> from </a:t>
            </a:r>
          </a:p>
          <a:p>
            <a:pPr algn="ctr"/>
            <a:r>
              <a:rPr lang="en-US" sz="1400" dirty="0"/>
              <a:t>SYRTE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727AA5-34E6-5187-B530-7479F7C3F94B}"/>
              </a:ext>
            </a:extLst>
          </p:cNvPr>
          <p:cNvSpPr/>
          <p:nvPr/>
        </p:nvSpPr>
        <p:spPr>
          <a:xfrm>
            <a:off x="840259" y="5206315"/>
            <a:ext cx="1191679" cy="5189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Wr</a:t>
            </a:r>
            <a:r>
              <a:rPr lang="en-US" dirty="0"/>
              <a:t> switch (G Master)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B4B053D-B050-FF2E-2319-D863EE046773}"/>
              </a:ext>
            </a:extLst>
          </p:cNvPr>
          <p:cNvCxnSpPr>
            <a:cxnSpLocks/>
          </p:cNvCxnSpPr>
          <p:nvPr/>
        </p:nvCxnSpPr>
        <p:spPr>
          <a:xfrm>
            <a:off x="2031938" y="5465806"/>
            <a:ext cx="40640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3199079-59B3-E424-00BA-7567D7038114}"/>
              </a:ext>
            </a:extLst>
          </p:cNvPr>
          <p:cNvSpPr/>
          <p:nvPr/>
        </p:nvSpPr>
        <p:spPr>
          <a:xfrm>
            <a:off x="6111481" y="5206315"/>
            <a:ext cx="1191679" cy="5189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Wr</a:t>
            </a:r>
            <a:r>
              <a:rPr lang="en-US" dirty="0"/>
              <a:t> switch (slave)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12E9A7-CC84-633B-A592-51A281AEC4EE}"/>
              </a:ext>
            </a:extLst>
          </p:cNvPr>
          <p:cNvSpPr/>
          <p:nvPr/>
        </p:nvSpPr>
        <p:spPr>
          <a:xfrm>
            <a:off x="7931483" y="4070913"/>
            <a:ext cx="1191679" cy="518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GNSS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0EC695-B9CA-2B09-60DB-29ED28865A2A}"/>
              </a:ext>
            </a:extLst>
          </p:cNvPr>
          <p:cNvSpPr/>
          <p:nvPr/>
        </p:nvSpPr>
        <p:spPr>
          <a:xfrm>
            <a:off x="7931484" y="3255082"/>
            <a:ext cx="1191679" cy="518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GNSS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9EEEBD-8193-D8AB-5A47-6433E356E490}"/>
              </a:ext>
            </a:extLst>
          </p:cNvPr>
          <p:cNvSpPr/>
          <p:nvPr/>
        </p:nvSpPr>
        <p:spPr>
          <a:xfrm>
            <a:off x="10683216" y="3255082"/>
            <a:ext cx="1191679" cy="518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Antenna 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634CCA-0294-218C-0D6A-359B58A52D82}"/>
              </a:ext>
            </a:extLst>
          </p:cNvPr>
          <p:cNvSpPr/>
          <p:nvPr/>
        </p:nvSpPr>
        <p:spPr>
          <a:xfrm>
            <a:off x="10670341" y="4070913"/>
            <a:ext cx="1191679" cy="518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Antenna 1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1FC4FAA-8F37-880E-6793-B71EA2A0E6E1}"/>
              </a:ext>
            </a:extLst>
          </p:cNvPr>
          <p:cNvCxnSpPr>
            <a:stCxn id="21" idx="1"/>
            <a:endCxn id="20" idx="3"/>
          </p:cNvCxnSpPr>
          <p:nvPr/>
        </p:nvCxnSpPr>
        <p:spPr>
          <a:xfrm flipH="1">
            <a:off x="9123163" y="3514573"/>
            <a:ext cx="1560053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4BFD816-D0EC-69CD-8C49-038C4E6A8146}"/>
              </a:ext>
            </a:extLst>
          </p:cNvPr>
          <p:cNvCxnSpPr/>
          <p:nvPr/>
        </p:nvCxnSpPr>
        <p:spPr>
          <a:xfrm flipH="1">
            <a:off x="9110288" y="4330404"/>
            <a:ext cx="1560053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7031D8C2-A431-2EE7-7868-52A80CCA84A0}"/>
              </a:ext>
            </a:extLst>
          </p:cNvPr>
          <p:cNvSpPr/>
          <p:nvPr/>
        </p:nvSpPr>
        <p:spPr>
          <a:xfrm>
            <a:off x="9471544" y="3657673"/>
            <a:ext cx="534392" cy="518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splitter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F5CF0968-8872-EBDE-52A6-39937E8A62E7}"/>
              </a:ext>
            </a:extLst>
          </p:cNvPr>
          <p:cNvCxnSpPr>
            <a:stCxn id="22" idx="1"/>
            <a:endCxn id="26" idx="3"/>
          </p:cNvCxnSpPr>
          <p:nvPr/>
        </p:nvCxnSpPr>
        <p:spPr>
          <a:xfrm rot="10800000">
            <a:off x="10005937" y="3917164"/>
            <a:ext cx="664405" cy="413240"/>
          </a:xfrm>
          <a:prstGeom prst="bentConnector3">
            <a:avLst/>
          </a:prstGeom>
          <a:ln>
            <a:solidFill>
              <a:schemeClr val="accent6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4199BBC-D683-F783-BAC2-B9257E3D77F6}"/>
              </a:ext>
            </a:extLst>
          </p:cNvPr>
          <p:cNvCxnSpPr>
            <a:stCxn id="26" idx="1"/>
          </p:cNvCxnSpPr>
          <p:nvPr/>
        </p:nvCxnSpPr>
        <p:spPr>
          <a:xfrm flipH="1">
            <a:off x="8540197" y="3917164"/>
            <a:ext cx="931347" cy="0"/>
          </a:xfrm>
          <a:prstGeom prst="line">
            <a:avLst/>
          </a:prstGeom>
          <a:ln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F304B2-68F4-301C-C04D-1AA4888A7E49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 flipH="1">
            <a:off x="8527323" y="3774064"/>
            <a:ext cx="1" cy="296849"/>
          </a:xfrm>
          <a:prstGeom prst="straightConnector1">
            <a:avLst/>
          </a:prstGeom>
          <a:ln>
            <a:solidFill>
              <a:schemeClr val="accent6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7099B034-2FC3-3BB9-B809-D32F15D22DFE}"/>
              </a:ext>
            </a:extLst>
          </p:cNvPr>
          <p:cNvSpPr/>
          <p:nvPr/>
        </p:nvSpPr>
        <p:spPr>
          <a:xfrm>
            <a:off x="6096000" y="2248931"/>
            <a:ext cx="1191679" cy="5189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Wr</a:t>
            </a:r>
            <a:r>
              <a:rPr lang="en-US" dirty="0"/>
              <a:t> switch (slave)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86861F7-28CC-066D-C2FC-32A6F99849C4}"/>
              </a:ext>
            </a:extLst>
          </p:cNvPr>
          <p:cNvCxnSpPr>
            <a:cxnSpLocks/>
          </p:cNvCxnSpPr>
          <p:nvPr/>
        </p:nvCxnSpPr>
        <p:spPr>
          <a:xfrm>
            <a:off x="2031938" y="2504304"/>
            <a:ext cx="40640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8769A163-C983-A131-47B0-169DF61ABB36}"/>
              </a:ext>
            </a:extLst>
          </p:cNvPr>
          <p:cNvSpPr/>
          <p:nvPr/>
        </p:nvSpPr>
        <p:spPr>
          <a:xfrm>
            <a:off x="308919" y="4070913"/>
            <a:ext cx="704335" cy="46955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1F847F6-A51C-6DFC-B215-175613AAA1E8}"/>
              </a:ext>
            </a:extLst>
          </p:cNvPr>
          <p:cNvSpPr/>
          <p:nvPr/>
        </p:nvSpPr>
        <p:spPr>
          <a:xfrm>
            <a:off x="1327603" y="4055785"/>
            <a:ext cx="704335" cy="46955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C73CB08-32B5-393C-D7F9-073B3CC873A0}"/>
              </a:ext>
            </a:extLst>
          </p:cNvPr>
          <p:cNvSpPr/>
          <p:nvPr/>
        </p:nvSpPr>
        <p:spPr>
          <a:xfrm>
            <a:off x="2287632" y="4070913"/>
            <a:ext cx="704335" cy="46955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FE3D931-277D-FDDC-F47D-8A3AE8E51222}"/>
                  </a:ext>
                </a:extLst>
              </p:cNvPr>
              <p:cNvSpPr/>
              <p:nvPr/>
            </p:nvSpPr>
            <p:spPr>
              <a:xfrm>
                <a:off x="697316" y="3202461"/>
                <a:ext cx="813619" cy="46955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1600" dirty="0"/>
                  <a:t> comp 1</a:t>
                </a:r>
              </a:p>
            </p:txBody>
          </p:sp>
        </mc:Choice>
        <mc:Fallback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FFE3D931-277D-FDDC-F47D-8A3AE8E512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16" y="3202461"/>
                <a:ext cx="813619" cy="469556"/>
              </a:xfrm>
              <a:prstGeom prst="rect">
                <a:avLst/>
              </a:prstGeom>
              <a:blipFill>
                <a:blip r:embed="rId2"/>
                <a:stretch>
                  <a:fillRect l="-1515" r="-1515" b="-297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6929AC1-C01F-AB9E-E2EC-4D6BD5D58FA2}"/>
                  </a:ext>
                </a:extLst>
              </p:cNvPr>
              <p:cNvSpPr/>
              <p:nvPr/>
            </p:nvSpPr>
            <p:spPr>
              <a:xfrm>
                <a:off x="1880822" y="3194222"/>
                <a:ext cx="813619" cy="46955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1600" dirty="0"/>
                  <a:t> comp 2</a:t>
                </a:r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6929AC1-C01F-AB9E-E2EC-4D6BD5D58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822" y="3194222"/>
                <a:ext cx="813619" cy="469556"/>
              </a:xfrm>
              <a:prstGeom prst="rect">
                <a:avLst/>
              </a:prstGeom>
              <a:blipFill>
                <a:blip r:embed="rId3"/>
                <a:stretch>
                  <a:fillRect l="-3077" r="-3077" b="-263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DDC203EB-3BAE-62F9-2046-53520D31652C}"/>
              </a:ext>
            </a:extLst>
          </p:cNvPr>
          <p:cNvCxnSpPr>
            <a:stCxn id="36" idx="2"/>
            <a:endCxn id="15" idx="0"/>
          </p:cNvCxnSpPr>
          <p:nvPr/>
        </p:nvCxnSpPr>
        <p:spPr>
          <a:xfrm rot="16200000" flipH="1">
            <a:off x="715670" y="4485886"/>
            <a:ext cx="665846" cy="775012"/>
          </a:xfrm>
          <a:prstGeom prst="bentConnector3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175E2E0-D5F3-4C33-D8AF-A7769572D784}"/>
              </a:ext>
            </a:extLst>
          </p:cNvPr>
          <p:cNvSpPr txBox="1"/>
          <p:nvPr/>
        </p:nvSpPr>
        <p:spPr>
          <a:xfrm>
            <a:off x="697316" y="4618201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10 MHz/PPS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3A380F1-7069-C7FD-D251-3AFFC46FEE94}"/>
              </a:ext>
            </a:extLst>
          </p:cNvPr>
          <p:cNvCxnSpPr>
            <a:stCxn id="20" idx="0"/>
          </p:cNvCxnSpPr>
          <p:nvPr/>
        </p:nvCxnSpPr>
        <p:spPr>
          <a:xfrm flipH="1" flipV="1">
            <a:off x="8527322" y="2619632"/>
            <a:ext cx="2" cy="63545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0C0E57A-E1C3-DBC1-B0CD-2853C8AE0615}"/>
              </a:ext>
            </a:extLst>
          </p:cNvPr>
          <p:cNvSpPr txBox="1"/>
          <p:nvPr/>
        </p:nvSpPr>
        <p:spPr>
          <a:xfrm>
            <a:off x="8485809" y="2654573"/>
            <a:ext cx="1057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Eth to </a:t>
            </a:r>
          </a:p>
          <a:p>
            <a:pPr algn="ctr"/>
            <a:r>
              <a:rPr lang="en-US" sz="1400" dirty="0"/>
              <a:t>lab network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957E3FF-20AD-98BC-CC22-26FB686E976E}"/>
              </a:ext>
            </a:extLst>
          </p:cNvPr>
          <p:cNvCxnSpPr/>
          <p:nvPr/>
        </p:nvCxnSpPr>
        <p:spPr>
          <a:xfrm flipH="1">
            <a:off x="8527322" y="4618201"/>
            <a:ext cx="12875" cy="58811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1276E06-9324-9438-2035-6A75DB255CB3}"/>
              </a:ext>
            </a:extLst>
          </p:cNvPr>
          <p:cNvSpPr txBox="1"/>
          <p:nvPr/>
        </p:nvSpPr>
        <p:spPr>
          <a:xfrm>
            <a:off x="8507272" y="4587776"/>
            <a:ext cx="1057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Eth to </a:t>
            </a:r>
          </a:p>
          <a:p>
            <a:pPr algn="ctr"/>
            <a:r>
              <a:rPr lang="en-US" sz="1400" dirty="0"/>
              <a:t>lab network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99549100-C7EE-B239-DD9B-5EEB66650007}"/>
              </a:ext>
            </a:extLst>
          </p:cNvPr>
          <p:cNvCxnSpPr>
            <a:stCxn id="18" idx="0"/>
            <a:endCxn id="19" idx="1"/>
          </p:cNvCxnSpPr>
          <p:nvPr/>
        </p:nvCxnSpPr>
        <p:spPr>
          <a:xfrm rot="5400000" flipH="1" flipV="1">
            <a:off x="6881447" y="4156279"/>
            <a:ext cx="875911" cy="122416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D327170-7FFD-2406-268B-FD22524EF1AB}"/>
              </a:ext>
            </a:extLst>
          </p:cNvPr>
          <p:cNvSpPr txBox="1"/>
          <p:nvPr/>
        </p:nvSpPr>
        <p:spPr>
          <a:xfrm>
            <a:off x="6560400" y="4030283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10 MHz/PPS</a:t>
            </a:r>
          </a:p>
        </p:txBody>
      </p: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B68193BF-1895-A40A-D672-5A768DF8F810}"/>
              </a:ext>
            </a:extLst>
          </p:cNvPr>
          <p:cNvCxnSpPr>
            <a:stCxn id="34" idx="2"/>
            <a:endCxn id="20" idx="1"/>
          </p:cNvCxnSpPr>
          <p:nvPr/>
        </p:nvCxnSpPr>
        <p:spPr>
          <a:xfrm rot="16200000" flipH="1">
            <a:off x="6938332" y="2521421"/>
            <a:ext cx="746660" cy="12396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9E2FB5EF-B1CA-773F-697F-FD494BCF8C69}"/>
              </a:ext>
            </a:extLst>
          </p:cNvPr>
          <p:cNvSpPr txBox="1"/>
          <p:nvPr/>
        </p:nvSpPr>
        <p:spPr>
          <a:xfrm>
            <a:off x="6552405" y="3503646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10 MHz/PPS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864590-EAC1-8EA7-C21B-04504541D0CC}"/>
              </a:ext>
            </a:extLst>
          </p:cNvPr>
          <p:cNvSpPr txBox="1"/>
          <p:nvPr/>
        </p:nvSpPr>
        <p:spPr>
          <a:xfrm>
            <a:off x="3691502" y="6493024"/>
            <a:ext cx="4579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Connections are tentative and can be changed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188D5F3-C263-1C15-8BB4-98E556AE0739}"/>
              </a:ext>
            </a:extLst>
          </p:cNvPr>
          <p:cNvSpPr/>
          <p:nvPr/>
        </p:nvSpPr>
        <p:spPr>
          <a:xfrm>
            <a:off x="824778" y="5916048"/>
            <a:ext cx="1191679" cy="5189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Custom PPS RX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586885B-1D9B-FD0C-DDDB-71AADF16FB50}"/>
              </a:ext>
            </a:extLst>
          </p:cNvPr>
          <p:cNvSpPr/>
          <p:nvPr/>
        </p:nvSpPr>
        <p:spPr>
          <a:xfrm>
            <a:off x="6096000" y="5916048"/>
            <a:ext cx="1191679" cy="5189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Custom PPS TX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76F9078-66B5-CF11-6931-CFA7D2FBE660}"/>
              </a:ext>
            </a:extLst>
          </p:cNvPr>
          <p:cNvCxnSpPr>
            <a:cxnSpLocks/>
          </p:cNvCxnSpPr>
          <p:nvPr/>
        </p:nvCxnSpPr>
        <p:spPr>
          <a:xfrm>
            <a:off x="2016457" y="6186616"/>
            <a:ext cx="4064062" cy="0"/>
          </a:xfrm>
          <a:prstGeom prst="straightConnector1">
            <a:avLst/>
          </a:prstGeom>
          <a:ln>
            <a:solidFill>
              <a:schemeClr val="accent4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58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89</Words>
  <Application>Microsoft Macintosh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Timing Instruments Connections at LPNHE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russo</dc:creator>
  <cp:lastModifiedBy>Stefano Russo</cp:lastModifiedBy>
  <cp:revision>50</cp:revision>
  <dcterms:created xsi:type="dcterms:W3CDTF">2021-11-17T08:50:58Z</dcterms:created>
  <dcterms:modified xsi:type="dcterms:W3CDTF">2023-02-28T11:47:59Z</dcterms:modified>
</cp:coreProperties>
</file>